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703" r:id="rId2"/>
  </p:sldMasterIdLst>
  <p:notesMasterIdLst>
    <p:notesMasterId r:id="rId57"/>
  </p:notesMasterIdLst>
  <p:sldIdLst>
    <p:sldId id="894" r:id="rId3"/>
    <p:sldId id="256" r:id="rId4"/>
    <p:sldId id="326" r:id="rId5"/>
    <p:sldId id="259" r:id="rId6"/>
    <p:sldId id="876" r:id="rId7"/>
    <p:sldId id="877" r:id="rId8"/>
    <p:sldId id="878" r:id="rId9"/>
    <p:sldId id="879" r:id="rId10"/>
    <p:sldId id="885" r:id="rId11"/>
    <p:sldId id="521" r:id="rId12"/>
    <p:sldId id="873" r:id="rId13"/>
    <p:sldId id="880" r:id="rId14"/>
    <p:sldId id="881" r:id="rId15"/>
    <p:sldId id="882" r:id="rId16"/>
    <p:sldId id="883" r:id="rId17"/>
    <p:sldId id="884" r:id="rId18"/>
    <p:sldId id="887" r:id="rId19"/>
    <p:sldId id="874" r:id="rId20"/>
    <p:sldId id="890" r:id="rId21"/>
    <p:sldId id="891" r:id="rId22"/>
    <p:sldId id="892" r:id="rId23"/>
    <p:sldId id="893" r:id="rId24"/>
    <p:sldId id="888" r:id="rId25"/>
    <p:sldId id="875" r:id="rId26"/>
    <p:sldId id="889" r:id="rId27"/>
    <p:sldId id="525" r:id="rId28"/>
    <p:sldId id="258" r:id="rId29"/>
    <p:sldId id="257" r:id="rId30"/>
    <p:sldId id="488" r:id="rId31"/>
    <p:sldId id="489" r:id="rId32"/>
    <p:sldId id="261" r:id="rId33"/>
    <p:sldId id="262" r:id="rId34"/>
    <p:sldId id="263" r:id="rId35"/>
    <p:sldId id="264" r:id="rId36"/>
    <p:sldId id="271" r:id="rId37"/>
    <p:sldId id="490" r:id="rId38"/>
    <p:sldId id="273" r:id="rId39"/>
    <p:sldId id="274" r:id="rId40"/>
    <p:sldId id="296" r:id="rId41"/>
    <p:sldId id="265" r:id="rId42"/>
    <p:sldId id="492" r:id="rId43"/>
    <p:sldId id="493" r:id="rId44"/>
    <p:sldId id="298" r:id="rId45"/>
    <p:sldId id="267" r:id="rId46"/>
    <p:sldId id="299" r:id="rId47"/>
    <p:sldId id="268" r:id="rId48"/>
    <p:sldId id="300" r:id="rId49"/>
    <p:sldId id="269" r:id="rId50"/>
    <p:sldId id="295" r:id="rId51"/>
    <p:sldId id="270" r:id="rId52"/>
    <p:sldId id="293" r:id="rId53"/>
    <p:sldId id="291" r:id="rId54"/>
    <p:sldId id="294" r:id="rId55"/>
    <p:sldId id="292" r:id="rId56"/>
  </p:sldIdLst>
  <p:sldSz cx="9144000" cy="5143500" type="screen16x9"/>
  <p:notesSz cx="6858000" cy="9144000"/>
  <p:embeddedFontLst>
    <p:embeddedFont>
      <p:font typeface="Alef" panose="00000500000000000000" pitchFamily="2" charset="-79"/>
      <p:regular r:id="rId58"/>
      <p:bold r:id="rId59"/>
    </p:embeddedFont>
    <p:embeddedFont>
      <p:font typeface="Arial Black" panose="020B0A04020102020204" pitchFamily="34" charset="0"/>
      <p:bold r:id="rId60"/>
    </p:embeddedFont>
    <p:embeddedFont>
      <p:font typeface="BioRhyme" panose="020B0604020202020204" charset="0"/>
      <p:regular r:id="rId61"/>
      <p:bold r:id="rId62"/>
      <p:italic r:id="rId63"/>
      <p:boldItalic r:id="rId64"/>
    </p:embeddedFont>
    <p:embeddedFont>
      <p:font typeface="Comfortaa" panose="020B0604020202020204" charset="0"/>
      <p:regular r:id="rId65"/>
      <p:bold r:id="rId65"/>
    </p:embeddedFont>
    <p:embeddedFont>
      <p:font typeface="Comic Sans MS" panose="030F0702030302020204" pitchFamily="66" charset="0"/>
      <p:regular r:id="rId66"/>
      <p:bold r:id="rId67"/>
      <p:italic r:id="rId68"/>
      <p:boldItalic r:id="rId69"/>
    </p:embeddedFont>
    <p:embeddedFont>
      <p:font typeface="Sport Day" panose="020B0604020202020204" charset="0"/>
      <p:regular r:id="rId62"/>
      <p:bold r:id="rId62"/>
      <p:italic r:id="rId62"/>
      <p:boldItalic r:id="rId62"/>
    </p:embeddedFont>
    <p:embeddedFont>
      <p:font typeface="Tahoma" panose="020B0604030504040204" pitchFamily="34" charset="0"/>
      <p:regular r:id="rId70"/>
      <p:bold r:id="rId71"/>
    </p:embeddedFont>
    <p:embeddedFont>
      <p:font typeface="Titan One" panose="020B0604020202020204" charset="0"/>
      <p:regular r:id="rId62"/>
      <p:bold r:id="rId7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3D7BFF3-DA0D-40B5-8200-8E20F7B24828}">
  <a:tblStyle styleId="{33D7BFF3-DA0D-40B5-8200-8E20F7B2482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6B9F902-044E-4443-A065-C871CBF069D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017"/>
    <p:restoredTop sz="96291"/>
  </p:normalViewPr>
  <p:slideViewPr>
    <p:cSldViewPr snapToGrid="0">
      <p:cViewPr varScale="1">
        <p:scale>
          <a:sx n="104" d="100"/>
          <a:sy n="104" d="100"/>
        </p:scale>
        <p:origin x="41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6.fntdata"/><Relationship Id="rId68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1.fntdata"/><Relationship Id="rId66" Type="http://schemas.openxmlformats.org/officeDocument/2006/relationships/font" Target="fonts/font9.fntdata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font" Target="fonts/font4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7.fntdata"/><Relationship Id="rId69" Type="http://schemas.openxmlformats.org/officeDocument/2006/relationships/font" Target="fonts/font12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5.fntdata"/><Relationship Id="rId70" Type="http://schemas.openxmlformats.org/officeDocument/2006/relationships/font" Target="fonts/font13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11b604ca34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11b604ca34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BDCAE79-369A-4F10-8FB6-ACE0575CAFD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0240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BDCAE79-369A-4F10-8FB6-ACE0575CAFD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48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2993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BDCAE79-369A-4F10-8FB6-ACE0575CAFD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50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00706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BDCAE79-369A-4F10-8FB6-ACE0575CAFD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3565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2791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7982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5158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1903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35434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BDCAE79-369A-4F10-8FB6-ACE0575CAFD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28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8958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BDCAE79-369A-4F10-8FB6-ACE0575CAFD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9230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270125" y="560593"/>
            <a:ext cx="4529927" cy="4022320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3068400" y="9885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564675" y="678510"/>
            <a:ext cx="179095" cy="179095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032625" y="7638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5280483">
            <a:off x="6698893" y="1495380"/>
            <a:ext cx="219085" cy="179088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-8100086">
            <a:off x="2597176" y="1061040"/>
            <a:ext cx="310178" cy="25354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-7750318">
            <a:off x="6752609" y="1814405"/>
            <a:ext cx="159164" cy="13010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379100" y="1009575"/>
            <a:ext cx="6385800" cy="24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545650" y="3397863"/>
            <a:ext cx="4125000" cy="3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001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2" name="Google Shape;4942;p21"/>
          <p:cNvGrpSpPr/>
          <p:nvPr/>
        </p:nvGrpSpPr>
        <p:grpSpPr>
          <a:xfrm>
            <a:off x="162878" y="103243"/>
            <a:ext cx="8818245" cy="4937014"/>
            <a:chOff x="238125" y="857725"/>
            <a:chExt cx="7143750" cy="3999525"/>
          </a:xfrm>
        </p:grpSpPr>
        <p:sp>
          <p:nvSpPr>
            <p:cNvPr id="4943" name="Google Shape;4943;p21"/>
            <p:cNvSpPr/>
            <p:nvPr/>
          </p:nvSpPr>
          <p:spPr>
            <a:xfrm>
              <a:off x="3447000" y="857725"/>
              <a:ext cx="309925" cy="605300"/>
            </a:xfrm>
            <a:custGeom>
              <a:avLst/>
              <a:gdLst/>
              <a:ahLst/>
              <a:cxnLst/>
              <a:rect l="l" t="t" r="r" b="b"/>
              <a:pathLst>
                <a:path w="12397" h="24212" extrusionOk="0">
                  <a:moveTo>
                    <a:pt x="7955" y="463"/>
                  </a:moveTo>
                  <a:lnTo>
                    <a:pt x="8496" y="502"/>
                  </a:lnTo>
                  <a:lnTo>
                    <a:pt x="9037" y="618"/>
                  </a:lnTo>
                  <a:lnTo>
                    <a:pt x="9500" y="811"/>
                  </a:lnTo>
                  <a:lnTo>
                    <a:pt x="9925" y="1043"/>
                  </a:lnTo>
                  <a:lnTo>
                    <a:pt x="10311" y="1352"/>
                  </a:lnTo>
                  <a:lnTo>
                    <a:pt x="10659" y="1699"/>
                  </a:lnTo>
                  <a:lnTo>
                    <a:pt x="10967" y="2085"/>
                  </a:lnTo>
                  <a:lnTo>
                    <a:pt x="11238" y="2510"/>
                  </a:lnTo>
                  <a:lnTo>
                    <a:pt x="11469" y="2973"/>
                  </a:lnTo>
                  <a:lnTo>
                    <a:pt x="11663" y="3437"/>
                  </a:lnTo>
                  <a:lnTo>
                    <a:pt x="11778" y="3939"/>
                  </a:lnTo>
                  <a:lnTo>
                    <a:pt x="11856" y="4441"/>
                  </a:lnTo>
                  <a:lnTo>
                    <a:pt x="11894" y="4981"/>
                  </a:lnTo>
                  <a:lnTo>
                    <a:pt x="11894" y="5483"/>
                  </a:lnTo>
                  <a:lnTo>
                    <a:pt x="11817" y="5985"/>
                  </a:lnTo>
                  <a:lnTo>
                    <a:pt x="11701" y="6487"/>
                  </a:lnTo>
                  <a:lnTo>
                    <a:pt x="11547" y="6989"/>
                  </a:lnTo>
                  <a:lnTo>
                    <a:pt x="11315" y="7453"/>
                  </a:lnTo>
                  <a:lnTo>
                    <a:pt x="11083" y="7916"/>
                  </a:lnTo>
                  <a:lnTo>
                    <a:pt x="10813" y="8341"/>
                  </a:lnTo>
                  <a:lnTo>
                    <a:pt x="10504" y="8766"/>
                  </a:lnTo>
                  <a:lnTo>
                    <a:pt x="10195" y="9152"/>
                  </a:lnTo>
                  <a:lnTo>
                    <a:pt x="9848" y="9499"/>
                  </a:lnTo>
                  <a:lnTo>
                    <a:pt x="9461" y="9847"/>
                  </a:lnTo>
                  <a:lnTo>
                    <a:pt x="9037" y="10156"/>
                  </a:lnTo>
                  <a:lnTo>
                    <a:pt x="8651" y="10465"/>
                  </a:lnTo>
                  <a:lnTo>
                    <a:pt x="8187" y="10735"/>
                  </a:lnTo>
                  <a:lnTo>
                    <a:pt x="7762" y="11005"/>
                  </a:lnTo>
                  <a:lnTo>
                    <a:pt x="6836" y="11469"/>
                  </a:lnTo>
                  <a:lnTo>
                    <a:pt x="5870" y="11855"/>
                  </a:lnTo>
                  <a:lnTo>
                    <a:pt x="5677" y="11855"/>
                  </a:lnTo>
                  <a:lnTo>
                    <a:pt x="5639" y="11932"/>
                  </a:lnTo>
                  <a:lnTo>
                    <a:pt x="5600" y="11932"/>
                  </a:lnTo>
                  <a:lnTo>
                    <a:pt x="4982" y="11276"/>
                  </a:lnTo>
                  <a:lnTo>
                    <a:pt x="4442" y="10542"/>
                  </a:lnTo>
                  <a:lnTo>
                    <a:pt x="3978" y="9808"/>
                  </a:lnTo>
                  <a:lnTo>
                    <a:pt x="3746" y="9383"/>
                  </a:lnTo>
                  <a:lnTo>
                    <a:pt x="3592" y="8997"/>
                  </a:lnTo>
                  <a:lnTo>
                    <a:pt x="3438" y="8611"/>
                  </a:lnTo>
                  <a:lnTo>
                    <a:pt x="3283" y="8186"/>
                  </a:lnTo>
                  <a:lnTo>
                    <a:pt x="3167" y="7762"/>
                  </a:lnTo>
                  <a:lnTo>
                    <a:pt x="3090" y="7298"/>
                  </a:lnTo>
                  <a:lnTo>
                    <a:pt x="3051" y="6873"/>
                  </a:lnTo>
                  <a:lnTo>
                    <a:pt x="3013" y="6410"/>
                  </a:lnTo>
                  <a:lnTo>
                    <a:pt x="3051" y="5947"/>
                  </a:lnTo>
                  <a:lnTo>
                    <a:pt x="3090" y="5483"/>
                  </a:lnTo>
                  <a:lnTo>
                    <a:pt x="3167" y="5020"/>
                  </a:lnTo>
                  <a:lnTo>
                    <a:pt x="3244" y="4557"/>
                  </a:lnTo>
                  <a:lnTo>
                    <a:pt x="3399" y="4093"/>
                  </a:lnTo>
                  <a:lnTo>
                    <a:pt x="3592" y="3668"/>
                  </a:lnTo>
                  <a:lnTo>
                    <a:pt x="3785" y="3205"/>
                  </a:lnTo>
                  <a:lnTo>
                    <a:pt x="4055" y="2819"/>
                  </a:lnTo>
                  <a:lnTo>
                    <a:pt x="4326" y="2394"/>
                  </a:lnTo>
                  <a:lnTo>
                    <a:pt x="4635" y="2047"/>
                  </a:lnTo>
                  <a:lnTo>
                    <a:pt x="4944" y="1699"/>
                  </a:lnTo>
                  <a:lnTo>
                    <a:pt x="5330" y="1390"/>
                  </a:lnTo>
                  <a:lnTo>
                    <a:pt x="5716" y="1081"/>
                  </a:lnTo>
                  <a:lnTo>
                    <a:pt x="6102" y="850"/>
                  </a:lnTo>
                  <a:lnTo>
                    <a:pt x="6527" y="695"/>
                  </a:lnTo>
                  <a:lnTo>
                    <a:pt x="6990" y="541"/>
                  </a:lnTo>
                  <a:lnTo>
                    <a:pt x="7453" y="463"/>
                  </a:lnTo>
                  <a:close/>
                  <a:moveTo>
                    <a:pt x="5561" y="12279"/>
                  </a:moveTo>
                  <a:lnTo>
                    <a:pt x="5600" y="12318"/>
                  </a:lnTo>
                  <a:lnTo>
                    <a:pt x="5677" y="12357"/>
                  </a:lnTo>
                  <a:lnTo>
                    <a:pt x="5793" y="12897"/>
                  </a:lnTo>
                  <a:lnTo>
                    <a:pt x="5793" y="12897"/>
                  </a:lnTo>
                  <a:lnTo>
                    <a:pt x="5098" y="12588"/>
                  </a:lnTo>
                  <a:lnTo>
                    <a:pt x="5561" y="12279"/>
                  </a:lnTo>
                  <a:close/>
                  <a:moveTo>
                    <a:pt x="3322" y="12975"/>
                  </a:moveTo>
                  <a:lnTo>
                    <a:pt x="3476" y="13477"/>
                  </a:lnTo>
                  <a:lnTo>
                    <a:pt x="3553" y="13979"/>
                  </a:lnTo>
                  <a:lnTo>
                    <a:pt x="3013" y="13979"/>
                  </a:lnTo>
                  <a:lnTo>
                    <a:pt x="2781" y="13940"/>
                  </a:lnTo>
                  <a:lnTo>
                    <a:pt x="2511" y="13824"/>
                  </a:lnTo>
                  <a:lnTo>
                    <a:pt x="2936" y="13399"/>
                  </a:lnTo>
                  <a:lnTo>
                    <a:pt x="3322" y="12975"/>
                  </a:lnTo>
                  <a:close/>
                  <a:moveTo>
                    <a:pt x="3940" y="14326"/>
                  </a:moveTo>
                  <a:lnTo>
                    <a:pt x="5098" y="14519"/>
                  </a:lnTo>
                  <a:lnTo>
                    <a:pt x="4442" y="15485"/>
                  </a:lnTo>
                  <a:lnTo>
                    <a:pt x="4287" y="15214"/>
                  </a:lnTo>
                  <a:lnTo>
                    <a:pt x="4171" y="14944"/>
                  </a:lnTo>
                  <a:lnTo>
                    <a:pt x="4055" y="14635"/>
                  </a:lnTo>
                  <a:lnTo>
                    <a:pt x="3978" y="14365"/>
                  </a:lnTo>
                  <a:lnTo>
                    <a:pt x="3940" y="14326"/>
                  </a:lnTo>
                  <a:close/>
                  <a:moveTo>
                    <a:pt x="3746" y="14596"/>
                  </a:moveTo>
                  <a:lnTo>
                    <a:pt x="3824" y="14944"/>
                  </a:lnTo>
                  <a:lnTo>
                    <a:pt x="3978" y="15291"/>
                  </a:lnTo>
                  <a:lnTo>
                    <a:pt x="4133" y="15600"/>
                  </a:lnTo>
                  <a:lnTo>
                    <a:pt x="4287" y="15909"/>
                  </a:lnTo>
                  <a:lnTo>
                    <a:pt x="4364" y="15987"/>
                  </a:lnTo>
                  <a:lnTo>
                    <a:pt x="4055" y="16411"/>
                  </a:lnTo>
                  <a:lnTo>
                    <a:pt x="3746" y="16875"/>
                  </a:lnTo>
                  <a:lnTo>
                    <a:pt x="3592" y="16411"/>
                  </a:lnTo>
                  <a:lnTo>
                    <a:pt x="3476" y="15948"/>
                  </a:lnTo>
                  <a:lnTo>
                    <a:pt x="3476" y="15716"/>
                  </a:lnTo>
                  <a:lnTo>
                    <a:pt x="3476" y="15446"/>
                  </a:lnTo>
                  <a:lnTo>
                    <a:pt x="3515" y="15214"/>
                  </a:lnTo>
                  <a:lnTo>
                    <a:pt x="3553" y="14983"/>
                  </a:lnTo>
                  <a:lnTo>
                    <a:pt x="3746" y="14596"/>
                  </a:lnTo>
                  <a:close/>
                  <a:moveTo>
                    <a:pt x="4480" y="16334"/>
                  </a:moveTo>
                  <a:lnTo>
                    <a:pt x="4673" y="16759"/>
                  </a:lnTo>
                  <a:lnTo>
                    <a:pt x="4789" y="17222"/>
                  </a:lnTo>
                  <a:lnTo>
                    <a:pt x="4789" y="17222"/>
                  </a:lnTo>
                  <a:lnTo>
                    <a:pt x="4364" y="17106"/>
                  </a:lnTo>
                  <a:lnTo>
                    <a:pt x="3940" y="17029"/>
                  </a:lnTo>
                  <a:lnTo>
                    <a:pt x="4480" y="16334"/>
                  </a:lnTo>
                  <a:close/>
                  <a:moveTo>
                    <a:pt x="2472" y="16875"/>
                  </a:moveTo>
                  <a:lnTo>
                    <a:pt x="3399" y="17106"/>
                  </a:lnTo>
                  <a:lnTo>
                    <a:pt x="3476" y="17261"/>
                  </a:lnTo>
                  <a:lnTo>
                    <a:pt x="3322" y="17377"/>
                  </a:lnTo>
                  <a:lnTo>
                    <a:pt x="3167" y="17570"/>
                  </a:lnTo>
                  <a:lnTo>
                    <a:pt x="2897" y="17917"/>
                  </a:lnTo>
                  <a:lnTo>
                    <a:pt x="2665" y="17415"/>
                  </a:lnTo>
                  <a:lnTo>
                    <a:pt x="2472" y="16875"/>
                  </a:lnTo>
                  <a:close/>
                  <a:moveTo>
                    <a:pt x="3360" y="19732"/>
                  </a:moveTo>
                  <a:lnTo>
                    <a:pt x="4055" y="20427"/>
                  </a:lnTo>
                  <a:lnTo>
                    <a:pt x="3553" y="20659"/>
                  </a:lnTo>
                  <a:lnTo>
                    <a:pt x="3013" y="20968"/>
                  </a:lnTo>
                  <a:lnTo>
                    <a:pt x="3167" y="20350"/>
                  </a:lnTo>
                  <a:lnTo>
                    <a:pt x="3360" y="19732"/>
                  </a:lnTo>
                  <a:close/>
                  <a:moveTo>
                    <a:pt x="5677" y="20118"/>
                  </a:moveTo>
                  <a:lnTo>
                    <a:pt x="5986" y="20196"/>
                  </a:lnTo>
                  <a:lnTo>
                    <a:pt x="5716" y="20891"/>
                  </a:lnTo>
                  <a:lnTo>
                    <a:pt x="5368" y="21547"/>
                  </a:lnTo>
                  <a:lnTo>
                    <a:pt x="4673" y="20582"/>
                  </a:lnTo>
                  <a:lnTo>
                    <a:pt x="4635" y="20543"/>
                  </a:lnTo>
                  <a:lnTo>
                    <a:pt x="4673" y="20234"/>
                  </a:lnTo>
                  <a:lnTo>
                    <a:pt x="5021" y="20157"/>
                  </a:lnTo>
                  <a:lnTo>
                    <a:pt x="5330" y="20118"/>
                  </a:lnTo>
                  <a:close/>
                  <a:moveTo>
                    <a:pt x="7453" y="0"/>
                  </a:moveTo>
                  <a:lnTo>
                    <a:pt x="7067" y="39"/>
                  </a:lnTo>
                  <a:lnTo>
                    <a:pt x="6720" y="154"/>
                  </a:lnTo>
                  <a:lnTo>
                    <a:pt x="6334" y="270"/>
                  </a:lnTo>
                  <a:lnTo>
                    <a:pt x="5986" y="425"/>
                  </a:lnTo>
                  <a:lnTo>
                    <a:pt x="5639" y="579"/>
                  </a:lnTo>
                  <a:lnTo>
                    <a:pt x="5291" y="811"/>
                  </a:lnTo>
                  <a:lnTo>
                    <a:pt x="4944" y="1043"/>
                  </a:lnTo>
                  <a:lnTo>
                    <a:pt x="4635" y="1313"/>
                  </a:lnTo>
                  <a:lnTo>
                    <a:pt x="4364" y="1622"/>
                  </a:lnTo>
                  <a:lnTo>
                    <a:pt x="4094" y="1892"/>
                  </a:lnTo>
                  <a:lnTo>
                    <a:pt x="3824" y="2240"/>
                  </a:lnTo>
                  <a:lnTo>
                    <a:pt x="3592" y="2549"/>
                  </a:lnTo>
                  <a:lnTo>
                    <a:pt x="3399" y="2896"/>
                  </a:lnTo>
                  <a:lnTo>
                    <a:pt x="3206" y="3282"/>
                  </a:lnTo>
                  <a:lnTo>
                    <a:pt x="3051" y="3630"/>
                  </a:lnTo>
                  <a:lnTo>
                    <a:pt x="2897" y="4016"/>
                  </a:lnTo>
                  <a:lnTo>
                    <a:pt x="2781" y="4402"/>
                  </a:lnTo>
                  <a:lnTo>
                    <a:pt x="2704" y="4788"/>
                  </a:lnTo>
                  <a:lnTo>
                    <a:pt x="2627" y="5174"/>
                  </a:lnTo>
                  <a:lnTo>
                    <a:pt x="2588" y="5599"/>
                  </a:lnTo>
                  <a:lnTo>
                    <a:pt x="2549" y="5985"/>
                  </a:lnTo>
                  <a:lnTo>
                    <a:pt x="2549" y="6410"/>
                  </a:lnTo>
                  <a:lnTo>
                    <a:pt x="2549" y="6835"/>
                  </a:lnTo>
                  <a:lnTo>
                    <a:pt x="2665" y="7723"/>
                  </a:lnTo>
                  <a:lnTo>
                    <a:pt x="2742" y="8148"/>
                  </a:lnTo>
                  <a:lnTo>
                    <a:pt x="2858" y="8572"/>
                  </a:lnTo>
                  <a:lnTo>
                    <a:pt x="3013" y="8997"/>
                  </a:lnTo>
                  <a:lnTo>
                    <a:pt x="3167" y="9383"/>
                  </a:lnTo>
                  <a:lnTo>
                    <a:pt x="3322" y="9808"/>
                  </a:lnTo>
                  <a:lnTo>
                    <a:pt x="3553" y="10194"/>
                  </a:lnTo>
                  <a:lnTo>
                    <a:pt x="3746" y="10542"/>
                  </a:lnTo>
                  <a:lnTo>
                    <a:pt x="4017" y="10928"/>
                  </a:lnTo>
                  <a:lnTo>
                    <a:pt x="4287" y="11237"/>
                  </a:lnTo>
                  <a:lnTo>
                    <a:pt x="4596" y="11546"/>
                  </a:lnTo>
                  <a:lnTo>
                    <a:pt x="4905" y="11855"/>
                  </a:lnTo>
                  <a:lnTo>
                    <a:pt x="5252" y="12086"/>
                  </a:lnTo>
                  <a:lnTo>
                    <a:pt x="4557" y="12473"/>
                  </a:lnTo>
                  <a:lnTo>
                    <a:pt x="4480" y="12550"/>
                  </a:lnTo>
                  <a:lnTo>
                    <a:pt x="4442" y="12666"/>
                  </a:lnTo>
                  <a:lnTo>
                    <a:pt x="4480" y="12781"/>
                  </a:lnTo>
                  <a:lnTo>
                    <a:pt x="4596" y="12859"/>
                  </a:lnTo>
                  <a:lnTo>
                    <a:pt x="5021" y="13013"/>
                  </a:lnTo>
                  <a:lnTo>
                    <a:pt x="4673" y="13168"/>
                  </a:lnTo>
                  <a:lnTo>
                    <a:pt x="4403" y="13361"/>
                  </a:lnTo>
                  <a:lnTo>
                    <a:pt x="4094" y="13554"/>
                  </a:lnTo>
                  <a:lnTo>
                    <a:pt x="3862" y="13785"/>
                  </a:lnTo>
                  <a:lnTo>
                    <a:pt x="3824" y="13477"/>
                  </a:lnTo>
                  <a:lnTo>
                    <a:pt x="3746" y="13168"/>
                  </a:lnTo>
                  <a:lnTo>
                    <a:pt x="3631" y="12859"/>
                  </a:lnTo>
                  <a:lnTo>
                    <a:pt x="3515" y="12550"/>
                  </a:lnTo>
                  <a:lnTo>
                    <a:pt x="3476" y="12473"/>
                  </a:lnTo>
                  <a:lnTo>
                    <a:pt x="3360" y="12434"/>
                  </a:lnTo>
                  <a:lnTo>
                    <a:pt x="3283" y="12473"/>
                  </a:lnTo>
                  <a:lnTo>
                    <a:pt x="3206" y="12511"/>
                  </a:lnTo>
                  <a:lnTo>
                    <a:pt x="2665" y="13168"/>
                  </a:lnTo>
                  <a:lnTo>
                    <a:pt x="2086" y="13747"/>
                  </a:lnTo>
                  <a:lnTo>
                    <a:pt x="2047" y="13824"/>
                  </a:lnTo>
                  <a:lnTo>
                    <a:pt x="2009" y="13901"/>
                  </a:lnTo>
                  <a:lnTo>
                    <a:pt x="2047" y="13979"/>
                  </a:lnTo>
                  <a:lnTo>
                    <a:pt x="2086" y="14056"/>
                  </a:lnTo>
                  <a:lnTo>
                    <a:pt x="2395" y="14210"/>
                  </a:lnTo>
                  <a:lnTo>
                    <a:pt x="2742" y="14287"/>
                  </a:lnTo>
                  <a:lnTo>
                    <a:pt x="3051" y="14365"/>
                  </a:lnTo>
                  <a:lnTo>
                    <a:pt x="3399" y="14365"/>
                  </a:lnTo>
                  <a:lnTo>
                    <a:pt x="3244" y="14635"/>
                  </a:lnTo>
                  <a:lnTo>
                    <a:pt x="3129" y="14944"/>
                  </a:lnTo>
                  <a:lnTo>
                    <a:pt x="3090" y="15176"/>
                  </a:lnTo>
                  <a:lnTo>
                    <a:pt x="3051" y="15407"/>
                  </a:lnTo>
                  <a:lnTo>
                    <a:pt x="3051" y="15871"/>
                  </a:lnTo>
                  <a:lnTo>
                    <a:pt x="3129" y="16295"/>
                  </a:lnTo>
                  <a:lnTo>
                    <a:pt x="3244" y="16759"/>
                  </a:lnTo>
                  <a:lnTo>
                    <a:pt x="2781" y="16566"/>
                  </a:lnTo>
                  <a:lnTo>
                    <a:pt x="2279" y="16411"/>
                  </a:lnTo>
                  <a:lnTo>
                    <a:pt x="2202" y="16411"/>
                  </a:lnTo>
                  <a:lnTo>
                    <a:pt x="2125" y="16450"/>
                  </a:lnTo>
                  <a:lnTo>
                    <a:pt x="2047" y="16527"/>
                  </a:lnTo>
                  <a:lnTo>
                    <a:pt x="2047" y="16643"/>
                  </a:lnTo>
                  <a:lnTo>
                    <a:pt x="2163" y="17106"/>
                  </a:lnTo>
                  <a:lnTo>
                    <a:pt x="2279" y="17531"/>
                  </a:lnTo>
                  <a:lnTo>
                    <a:pt x="2472" y="17956"/>
                  </a:lnTo>
                  <a:lnTo>
                    <a:pt x="2704" y="18381"/>
                  </a:lnTo>
                  <a:lnTo>
                    <a:pt x="2781" y="18458"/>
                  </a:lnTo>
                  <a:lnTo>
                    <a:pt x="2858" y="18496"/>
                  </a:lnTo>
                  <a:lnTo>
                    <a:pt x="2936" y="18458"/>
                  </a:lnTo>
                  <a:lnTo>
                    <a:pt x="3013" y="18381"/>
                  </a:lnTo>
                  <a:lnTo>
                    <a:pt x="3322" y="18033"/>
                  </a:lnTo>
                  <a:lnTo>
                    <a:pt x="3515" y="17801"/>
                  </a:lnTo>
                  <a:lnTo>
                    <a:pt x="3631" y="17608"/>
                  </a:lnTo>
                  <a:lnTo>
                    <a:pt x="3708" y="17763"/>
                  </a:lnTo>
                  <a:lnTo>
                    <a:pt x="3978" y="18342"/>
                  </a:lnTo>
                  <a:lnTo>
                    <a:pt x="4133" y="18960"/>
                  </a:lnTo>
                  <a:lnTo>
                    <a:pt x="4248" y="19539"/>
                  </a:lnTo>
                  <a:lnTo>
                    <a:pt x="4248" y="20157"/>
                  </a:lnTo>
                  <a:lnTo>
                    <a:pt x="3438" y="19307"/>
                  </a:lnTo>
                  <a:lnTo>
                    <a:pt x="3399" y="19269"/>
                  </a:lnTo>
                  <a:lnTo>
                    <a:pt x="3206" y="19269"/>
                  </a:lnTo>
                  <a:lnTo>
                    <a:pt x="3167" y="19346"/>
                  </a:lnTo>
                  <a:lnTo>
                    <a:pt x="2974" y="19809"/>
                  </a:lnTo>
                  <a:lnTo>
                    <a:pt x="2781" y="20273"/>
                  </a:lnTo>
                  <a:lnTo>
                    <a:pt x="2665" y="20775"/>
                  </a:lnTo>
                  <a:lnTo>
                    <a:pt x="2627" y="21315"/>
                  </a:lnTo>
                  <a:lnTo>
                    <a:pt x="2627" y="21393"/>
                  </a:lnTo>
                  <a:lnTo>
                    <a:pt x="2704" y="21470"/>
                  </a:lnTo>
                  <a:lnTo>
                    <a:pt x="2781" y="21508"/>
                  </a:lnTo>
                  <a:lnTo>
                    <a:pt x="2897" y="21470"/>
                  </a:lnTo>
                  <a:lnTo>
                    <a:pt x="3515" y="21161"/>
                  </a:lnTo>
                  <a:lnTo>
                    <a:pt x="4171" y="20775"/>
                  </a:lnTo>
                  <a:lnTo>
                    <a:pt x="4055" y="21161"/>
                  </a:lnTo>
                  <a:lnTo>
                    <a:pt x="3901" y="21547"/>
                  </a:lnTo>
                  <a:lnTo>
                    <a:pt x="3669" y="22049"/>
                  </a:lnTo>
                  <a:lnTo>
                    <a:pt x="3322" y="22551"/>
                  </a:lnTo>
                  <a:lnTo>
                    <a:pt x="2897" y="23014"/>
                  </a:lnTo>
                  <a:lnTo>
                    <a:pt x="2627" y="23246"/>
                  </a:lnTo>
                  <a:lnTo>
                    <a:pt x="2395" y="23401"/>
                  </a:lnTo>
                  <a:lnTo>
                    <a:pt x="2125" y="23594"/>
                  </a:lnTo>
                  <a:lnTo>
                    <a:pt x="1854" y="23709"/>
                  </a:lnTo>
                  <a:lnTo>
                    <a:pt x="1584" y="23787"/>
                  </a:lnTo>
                  <a:lnTo>
                    <a:pt x="1314" y="23787"/>
                  </a:lnTo>
                  <a:lnTo>
                    <a:pt x="1082" y="23748"/>
                  </a:lnTo>
                  <a:lnTo>
                    <a:pt x="812" y="23671"/>
                  </a:lnTo>
                  <a:lnTo>
                    <a:pt x="541" y="23516"/>
                  </a:lnTo>
                  <a:lnTo>
                    <a:pt x="310" y="23285"/>
                  </a:lnTo>
                  <a:lnTo>
                    <a:pt x="233" y="23246"/>
                  </a:lnTo>
                  <a:lnTo>
                    <a:pt x="78" y="23246"/>
                  </a:lnTo>
                  <a:lnTo>
                    <a:pt x="39" y="23362"/>
                  </a:lnTo>
                  <a:lnTo>
                    <a:pt x="1" y="23401"/>
                  </a:lnTo>
                  <a:lnTo>
                    <a:pt x="39" y="23478"/>
                  </a:lnTo>
                  <a:lnTo>
                    <a:pt x="155" y="23632"/>
                  </a:lnTo>
                  <a:lnTo>
                    <a:pt x="271" y="23787"/>
                  </a:lnTo>
                  <a:lnTo>
                    <a:pt x="387" y="23903"/>
                  </a:lnTo>
                  <a:lnTo>
                    <a:pt x="541" y="24018"/>
                  </a:lnTo>
                  <a:lnTo>
                    <a:pt x="696" y="24096"/>
                  </a:lnTo>
                  <a:lnTo>
                    <a:pt x="889" y="24134"/>
                  </a:lnTo>
                  <a:lnTo>
                    <a:pt x="1236" y="24211"/>
                  </a:lnTo>
                  <a:lnTo>
                    <a:pt x="1584" y="24173"/>
                  </a:lnTo>
                  <a:lnTo>
                    <a:pt x="1970" y="24096"/>
                  </a:lnTo>
                  <a:lnTo>
                    <a:pt x="2318" y="23941"/>
                  </a:lnTo>
                  <a:lnTo>
                    <a:pt x="2665" y="23748"/>
                  </a:lnTo>
                  <a:lnTo>
                    <a:pt x="3013" y="23478"/>
                  </a:lnTo>
                  <a:lnTo>
                    <a:pt x="3322" y="23207"/>
                  </a:lnTo>
                  <a:lnTo>
                    <a:pt x="3631" y="22860"/>
                  </a:lnTo>
                  <a:lnTo>
                    <a:pt x="3901" y="22512"/>
                  </a:lnTo>
                  <a:lnTo>
                    <a:pt x="4133" y="22126"/>
                  </a:lnTo>
                  <a:lnTo>
                    <a:pt x="4326" y="21702"/>
                  </a:lnTo>
                  <a:lnTo>
                    <a:pt x="4480" y="21315"/>
                  </a:lnTo>
                  <a:lnTo>
                    <a:pt x="4596" y="20852"/>
                  </a:lnTo>
                  <a:lnTo>
                    <a:pt x="5214" y="21972"/>
                  </a:lnTo>
                  <a:lnTo>
                    <a:pt x="5291" y="22049"/>
                  </a:lnTo>
                  <a:lnTo>
                    <a:pt x="5368" y="22088"/>
                  </a:lnTo>
                  <a:lnTo>
                    <a:pt x="5446" y="22049"/>
                  </a:lnTo>
                  <a:lnTo>
                    <a:pt x="5523" y="22010"/>
                  </a:lnTo>
                  <a:lnTo>
                    <a:pt x="5793" y="21547"/>
                  </a:lnTo>
                  <a:lnTo>
                    <a:pt x="6025" y="21084"/>
                  </a:lnTo>
                  <a:lnTo>
                    <a:pt x="6411" y="20118"/>
                  </a:lnTo>
                  <a:lnTo>
                    <a:pt x="6411" y="20041"/>
                  </a:lnTo>
                  <a:lnTo>
                    <a:pt x="6411" y="19964"/>
                  </a:lnTo>
                  <a:lnTo>
                    <a:pt x="6372" y="19925"/>
                  </a:lnTo>
                  <a:lnTo>
                    <a:pt x="6295" y="19887"/>
                  </a:lnTo>
                  <a:lnTo>
                    <a:pt x="5909" y="19771"/>
                  </a:lnTo>
                  <a:lnTo>
                    <a:pt x="5484" y="19732"/>
                  </a:lnTo>
                  <a:lnTo>
                    <a:pt x="5098" y="19732"/>
                  </a:lnTo>
                  <a:lnTo>
                    <a:pt x="4673" y="19848"/>
                  </a:lnTo>
                  <a:lnTo>
                    <a:pt x="4635" y="19230"/>
                  </a:lnTo>
                  <a:lnTo>
                    <a:pt x="4519" y="18651"/>
                  </a:lnTo>
                  <a:lnTo>
                    <a:pt x="4287" y="18033"/>
                  </a:lnTo>
                  <a:lnTo>
                    <a:pt x="4055" y="17454"/>
                  </a:lnTo>
                  <a:lnTo>
                    <a:pt x="4055" y="17454"/>
                  </a:lnTo>
                  <a:lnTo>
                    <a:pt x="4519" y="17531"/>
                  </a:lnTo>
                  <a:lnTo>
                    <a:pt x="4982" y="17608"/>
                  </a:lnTo>
                  <a:lnTo>
                    <a:pt x="5059" y="17608"/>
                  </a:lnTo>
                  <a:lnTo>
                    <a:pt x="5098" y="17531"/>
                  </a:lnTo>
                  <a:lnTo>
                    <a:pt x="5137" y="17492"/>
                  </a:lnTo>
                  <a:lnTo>
                    <a:pt x="5137" y="17377"/>
                  </a:lnTo>
                  <a:lnTo>
                    <a:pt x="5098" y="17029"/>
                  </a:lnTo>
                  <a:lnTo>
                    <a:pt x="4982" y="16643"/>
                  </a:lnTo>
                  <a:lnTo>
                    <a:pt x="4828" y="16295"/>
                  </a:lnTo>
                  <a:lnTo>
                    <a:pt x="4673" y="15987"/>
                  </a:lnTo>
                  <a:lnTo>
                    <a:pt x="4596" y="15909"/>
                  </a:lnTo>
                  <a:lnTo>
                    <a:pt x="4635" y="15909"/>
                  </a:lnTo>
                  <a:lnTo>
                    <a:pt x="5600" y="14481"/>
                  </a:lnTo>
                  <a:lnTo>
                    <a:pt x="5639" y="14365"/>
                  </a:lnTo>
                  <a:lnTo>
                    <a:pt x="5600" y="14287"/>
                  </a:lnTo>
                  <a:lnTo>
                    <a:pt x="5561" y="14210"/>
                  </a:lnTo>
                  <a:lnTo>
                    <a:pt x="5446" y="14172"/>
                  </a:lnTo>
                  <a:lnTo>
                    <a:pt x="4210" y="13979"/>
                  </a:lnTo>
                  <a:lnTo>
                    <a:pt x="4480" y="13747"/>
                  </a:lnTo>
                  <a:lnTo>
                    <a:pt x="4789" y="13554"/>
                  </a:lnTo>
                  <a:lnTo>
                    <a:pt x="5098" y="13361"/>
                  </a:lnTo>
                  <a:lnTo>
                    <a:pt x="5407" y="13168"/>
                  </a:lnTo>
                  <a:lnTo>
                    <a:pt x="6025" y="13399"/>
                  </a:lnTo>
                  <a:lnTo>
                    <a:pt x="6141" y="13438"/>
                  </a:lnTo>
                  <a:lnTo>
                    <a:pt x="6218" y="13361"/>
                  </a:lnTo>
                  <a:lnTo>
                    <a:pt x="6256" y="13283"/>
                  </a:lnTo>
                  <a:lnTo>
                    <a:pt x="6295" y="13168"/>
                  </a:lnTo>
                  <a:lnTo>
                    <a:pt x="6179" y="12704"/>
                  </a:lnTo>
                  <a:lnTo>
                    <a:pt x="6063" y="12241"/>
                  </a:lnTo>
                  <a:lnTo>
                    <a:pt x="6913" y="11932"/>
                  </a:lnTo>
                  <a:lnTo>
                    <a:pt x="7724" y="11584"/>
                  </a:lnTo>
                  <a:lnTo>
                    <a:pt x="8535" y="11121"/>
                  </a:lnTo>
                  <a:lnTo>
                    <a:pt x="9268" y="10619"/>
                  </a:lnTo>
                  <a:lnTo>
                    <a:pt x="9963" y="10078"/>
                  </a:lnTo>
                  <a:lnTo>
                    <a:pt x="10311" y="9770"/>
                  </a:lnTo>
                  <a:lnTo>
                    <a:pt x="10620" y="9422"/>
                  </a:lnTo>
                  <a:lnTo>
                    <a:pt x="10890" y="9074"/>
                  </a:lnTo>
                  <a:lnTo>
                    <a:pt x="11161" y="8727"/>
                  </a:lnTo>
                  <a:lnTo>
                    <a:pt x="11392" y="8341"/>
                  </a:lnTo>
                  <a:lnTo>
                    <a:pt x="11624" y="7955"/>
                  </a:lnTo>
                  <a:lnTo>
                    <a:pt x="11817" y="7568"/>
                  </a:lnTo>
                  <a:lnTo>
                    <a:pt x="11971" y="7182"/>
                  </a:lnTo>
                  <a:lnTo>
                    <a:pt x="12126" y="6758"/>
                  </a:lnTo>
                  <a:lnTo>
                    <a:pt x="12242" y="6333"/>
                  </a:lnTo>
                  <a:lnTo>
                    <a:pt x="12319" y="5947"/>
                  </a:lnTo>
                  <a:lnTo>
                    <a:pt x="12358" y="5522"/>
                  </a:lnTo>
                  <a:lnTo>
                    <a:pt x="12396" y="5097"/>
                  </a:lnTo>
                  <a:lnTo>
                    <a:pt x="12396" y="4672"/>
                  </a:lnTo>
                  <a:lnTo>
                    <a:pt x="12358" y="4248"/>
                  </a:lnTo>
                  <a:lnTo>
                    <a:pt x="12280" y="3823"/>
                  </a:lnTo>
                  <a:lnTo>
                    <a:pt x="12203" y="3437"/>
                  </a:lnTo>
                  <a:lnTo>
                    <a:pt x="12049" y="3051"/>
                  </a:lnTo>
                  <a:lnTo>
                    <a:pt x="11894" y="2664"/>
                  </a:lnTo>
                  <a:lnTo>
                    <a:pt x="11701" y="2278"/>
                  </a:lnTo>
                  <a:lnTo>
                    <a:pt x="11469" y="1892"/>
                  </a:lnTo>
                  <a:lnTo>
                    <a:pt x="11161" y="1545"/>
                  </a:lnTo>
                  <a:lnTo>
                    <a:pt x="10890" y="1274"/>
                  </a:lnTo>
                  <a:lnTo>
                    <a:pt x="10620" y="1004"/>
                  </a:lnTo>
                  <a:lnTo>
                    <a:pt x="10311" y="772"/>
                  </a:lnTo>
                  <a:lnTo>
                    <a:pt x="9963" y="579"/>
                  </a:lnTo>
                  <a:lnTo>
                    <a:pt x="9655" y="386"/>
                  </a:lnTo>
                  <a:lnTo>
                    <a:pt x="9307" y="232"/>
                  </a:lnTo>
                  <a:lnTo>
                    <a:pt x="8921" y="116"/>
                  </a:lnTo>
                  <a:lnTo>
                    <a:pt x="8573" y="39"/>
                  </a:lnTo>
                  <a:lnTo>
                    <a:pt x="818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21"/>
            <p:cNvSpPr/>
            <p:nvPr/>
          </p:nvSpPr>
          <p:spPr>
            <a:xfrm>
              <a:off x="5860425" y="885700"/>
              <a:ext cx="324400" cy="208550"/>
            </a:xfrm>
            <a:custGeom>
              <a:avLst/>
              <a:gdLst/>
              <a:ahLst/>
              <a:cxnLst/>
              <a:rect l="l" t="t" r="r" b="b"/>
              <a:pathLst>
                <a:path w="12976" h="8342" extrusionOk="0">
                  <a:moveTo>
                    <a:pt x="6759" y="310"/>
                  </a:moveTo>
                  <a:lnTo>
                    <a:pt x="6874" y="348"/>
                  </a:lnTo>
                  <a:lnTo>
                    <a:pt x="7029" y="387"/>
                  </a:lnTo>
                  <a:lnTo>
                    <a:pt x="7222" y="503"/>
                  </a:lnTo>
                  <a:lnTo>
                    <a:pt x="7299" y="503"/>
                  </a:lnTo>
                  <a:lnTo>
                    <a:pt x="7454" y="773"/>
                  </a:lnTo>
                  <a:lnTo>
                    <a:pt x="7569" y="1043"/>
                  </a:lnTo>
                  <a:lnTo>
                    <a:pt x="7608" y="1352"/>
                  </a:lnTo>
                  <a:lnTo>
                    <a:pt x="7569" y="1661"/>
                  </a:lnTo>
                  <a:lnTo>
                    <a:pt x="7492" y="1970"/>
                  </a:lnTo>
                  <a:lnTo>
                    <a:pt x="7415" y="2240"/>
                  </a:lnTo>
                  <a:lnTo>
                    <a:pt x="7222" y="2858"/>
                  </a:lnTo>
                  <a:lnTo>
                    <a:pt x="6411" y="4905"/>
                  </a:lnTo>
                  <a:lnTo>
                    <a:pt x="6411" y="4944"/>
                  </a:lnTo>
                  <a:lnTo>
                    <a:pt x="6295" y="4944"/>
                  </a:lnTo>
                  <a:lnTo>
                    <a:pt x="6218" y="3978"/>
                  </a:lnTo>
                  <a:lnTo>
                    <a:pt x="6141" y="2974"/>
                  </a:lnTo>
                  <a:lnTo>
                    <a:pt x="6141" y="1854"/>
                  </a:lnTo>
                  <a:lnTo>
                    <a:pt x="6179" y="1352"/>
                  </a:lnTo>
                  <a:lnTo>
                    <a:pt x="6218" y="1043"/>
                  </a:lnTo>
                  <a:lnTo>
                    <a:pt x="6295" y="735"/>
                  </a:lnTo>
                  <a:lnTo>
                    <a:pt x="6450" y="503"/>
                  </a:lnTo>
                  <a:lnTo>
                    <a:pt x="6527" y="426"/>
                  </a:lnTo>
                  <a:lnTo>
                    <a:pt x="6643" y="348"/>
                  </a:lnTo>
                  <a:lnTo>
                    <a:pt x="6759" y="310"/>
                  </a:lnTo>
                  <a:close/>
                  <a:moveTo>
                    <a:pt x="11972" y="4712"/>
                  </a:moveTo>
                  <a:lnTo>
                    <a:pt x="12087" y="4750"/>
                  </a:lnTo>
                  <a:lnTo>
                    <a:pt x="12165" y="4828"/>
                  </a:lnTo>
                  <a:lnTo>
                    <a:pt x="12281" y="4905"/>
                  </a:lnTo>
                  <a:lnTo>
                    <a:pt x="12319" y="4982"/>
                  </a:lnTo>
                  <a:lnTo>
                    <a:pt x="12396" y="5137"/>
                  </a:lnTo>
                  <a:lnTo>
                    <a:pt x="12435" y="5484"/>
                  </a:lnTo>
                  <a:lnTo>
                    <a:pt x="12319" y="5600"/>
                  </a:lnTo>
                  <a:lnTo>
                    <a:pt x="12126" y="5677"/>
                  </a:lnTo>
                  <a:lnTo>
                    <a:pt x="11933" y="5754"/>
                  </a:lnTo>
                  <a:lnTo>
                    <a:pt x="11701" y="5793"/>
                  </a:lnTo>
                  <a:lnTo>
                    <a:pt x="11199" y="5832"/>
                  </a:lnTo>
                  <a:lnTo>
                    <a:pt x="10041" y="5832"/>
                  </a:lnTo>
                  <a:lnTo>
                    <a:pt x="9230" y="5754"/>
                  </a:lnTo>
                  <a:lnTo>
                    <a:pt x="8612" y="5677"/>
                  </a:lnTo>
                  <a:lnTo>
                    <a:pt x="7994" y="5561"/>
                  </a:lnTo>
                  <a:lnTo>
                    <a:pt x="6759" y="5252"/>
                  </a:lnTo>
                  <a:lnTo>
                    <a:pt x="7956" y="5021"/>
                  </a:lnTo>
                  <a:lnTo>
                    <a:pt x="9191" y="4866"/>
                  </a:lnTo>
                  <a:lnTo>
                    <a:pt x="9925" y="4789"/>
                  </a:lnTo>
                  <a:lnTo>
                    <a:pt x="10659" y="4750"/>
                  </a:lnTo>
                  <a:lnTo>
                    <a:pt x="11354" y="4712"/>
                  </a:lnTo>
                  <a:close/>
                  <a:moveTo>
                    <a:pt x="5639" y="5754"/>
                  </a:moveTo>
                  <a:lnTo>
                    <a:pt x="4558" y="6449"/>
                  </a:lnTo>
                  <a:lnTo>
                    <a:pt x="3438" y="7106"/>
                  </a:lnTo>
                  <a:lnTo>
                    <a:pt x="2820" y="7376"/>
                  </a:lnTo>
                  <a:lnTo>
                    <a:pt x="2202" y="7685"/>
                  </a:lnTo>
                  <a:lnTo>
                    <a:pt x="1816" y="7801"/>
                  </a:lnTo>
                  <a:lnTo>
                    <a:pt x="1430" y="7917"/>
                  </a:lnTo>
                  <a:lnTo>
                    <a:pt x="1121" y="7955"/>
                  </a:lnTo>
                  <a:lnTo>
                    <a:pt x="928" y="7917"/>
                  </a:lnTo>
                  <a:lnTo>
                    <a:pt x="851" y="7878"/>
                  </a:lnTo>
                  <a:lnTo>
                    <a:pt x="773" y="7801"/>
                  </a:lnTo>
                  <a:lnTo>
                    <a:pt x="735" y="7685"/>
                  </a:lnTo>
                  <a:lnTo>
                    <a:pt x="696" y="7531"/>
                  </a:lnTo>
                  <a:lnTo>
                    <a:pt x="696" y="7376"/>
                  </a:lnTo>
                  <a:lnTo>
                    <a:pt x="696" y="7222"/>
                  </a:lnTo>
                  <a:lnTo>
                    <a:pt x="735" y="7145"/>
                  </a:lnTo>
                  <a:lnTo>
                    <a:pt x="812" y="7067"/>
                  </a:lnTo>
                  <a:lnTo>
                    <a:pt x="1005" y="6990"/>
                  </a:lnTo>
                  <a:lnTo>
                    <a:pt x="1275" y="6874"/>
                  </a:lnTo>
                  <a:lnTo>
                    <a:pt x="1893" y="6643"/>
                  </a:lnTo>
                  <a:lnTo>
                    <a:pt x="2743" y="6449"/>
                  </a:lnTo>
                  <a:lnTo>
                    <a:pt x="3592" y="6295"/>
                  </a:lnTo>
                  <a:lnTo>
                    <a:pt x="4635" y="6063"/>
                  </a:lnTo>
                  <a:lnTo>
                    <a:pt x="5137" y="5909"/>
                  </a:lnTo>
                  <a:lnTo>
                    <a:pt x="5639" y="5754"/>
                  </a:lnTo>
                  <a:close/>
                  <a:moveTo>
                    <a:pt x="6952" y="1"/>
                  </a:moveTo>
                  <a:lnTo>
                    <a:pt x="6720" y="39"/>
                  </a:lnTo>
                  <a:lnTo>
                    <a:pt x="6527" y="117"/>
                  </a:lnTo>
                  <a:lnTo>
                    <a:pt x="6334" y="233"/>
                  </a:lnTo>
                  <a:lnTo>
                    <a:pt x="6141" y="426"/>
                  </a:lnTo>
                  <a:lnTo>
                    <a:pt x="5986" y="619"/>
                  </a:lnTo>
                  <a:lnTo>
                    <a:pt x="5909" y="812"/>
                  </a:lnTo>
                  <a:lnTo>
                    <a:pt x="5793" y="1275"/>
                  </a:lnTo>
                  <a:lnTo>
                    <a:pt x="5793" y="1777"/>
                  </a:lnTo>
                  <a:lnTo>
                    <a:pt x="5832" y="2742"/>
                  </a:lnTo>
                  <a:lnTo>
                    <a:pt x="5909" y="3901"/>
                  </a:lnTo>
                  <a:lnTo>
                    <a:pt x="5986" y="4480"/>
                  </a:lnTo>
                  <a:lnTo>
                    <a:pt x="6064" y="5021"/>
                  </a:lnTo>
                  <a:lnTo>
                    <a:pt x="6025" y="5137"/>
                  </a:lnTo>
                  <a:lnTo>
                    <a:pt x="6064" y="5252"/>
                  </a:lnTo>
                  <a:lnTo>
                    <a:pt x="5523" y="5446"/>
                  </a:lnTo>
                  <a:lnTo>
                    <a:pt x="4982" y="5561"/>
                  </a:lnTo>
                  <a:lnTo>
                    <a:pt x="3940" y="5832"/>
                  </a:lnTo>
                  <a:lnTo>
                    <a:pt x="2858" y="6025"/>
                  </a:lnTo>
                  <a:lnTo>
                    <a:pt x="2318" y="6179"/>
                  </a:lnTo>
                  <a:lnTo>
                    <a:pt x="1777" y="6295"/>
                  </a:lnTo>
                  <a:lnTo>
                    <a:pt x="1198" y="6488"/>
                  </a:lnTo>
                  <a:lnTo>
                    <a:pt x="851" y="6643"/>
                  </a:lnTo>
                  <a:lnTo>
                    <a:pt x="503" y="6836"/>
                  </a:lnTo>
                  <a:lnTo>
                    <a:pt x="233" y="7029"/>
                  </a:lnTo>
                  <a:lnTo>
                    <a:pt x="117" y="7145"/>
                  </a:lnTo>
                  <a:lnTo>
                    <a:pt x="40" y="7299"/>
                  </a:lnTo>
                  <a:lnTo>
                    <a:pt x="1" y="7415"/>
                  </a:lnTo>
                  <a:lnTo>
                    <a:pt x="1" y="7569"/>
                  </a:lnTo>
                  <a:lnTo>
                    <a:pt x="40" y="7724"/>
                  </a:lnTo>
                  <a:lnTo>
                    <a:pt x="117" y="7917"/>
                  </a:lnTo>
                  <a:lnTo>
                    <a:pt x="233" y="8033"/>
                  </a:lnTo>
                  <a:lnTo>
                    <a:pt x="349" y="8149"/>
                  </a:lnTo>
                  <a:lnTo>
                    <a:pt x="503" y="8226"/>
                  </a:lnTo>
                  <a:lnTo>
                    <a:pt x="619" y="8264"/>
                  </a:lnTo>
                  <a:lnTo>
                    <a:pt x="928" y="8342"/>
                  </a:lnTo>
                  <a:lnTo>
                    <a:pt x="1275" y="8342"/>
                  </a:lnTo>
                  <a:lnTo>
                    <a:pt x="1623" y="8303"/>
                  </a:lnTo>
                  <a:lnTo>
                    <a:pt x="1932" y="8187"/>
                  </a:lnTo>
                  <a:lnTo>
                    <a:pt x="2550" y="7994"/>
                  </a:lnTo>
                  <a:lnTo>
                    <a:pt x="3554" y="7531"/>
                  </a:lnTo>
                  <a:lnTo>
                    <a:pt x="4519" y="6990"/>
                  </a:lnTo>
                  <a:lnTo>
                    <a:pt x="5446" y="6372"/>
                  </a:lnTo>
                  <a:lnTo>
                    <a:pt x="5909" y="6063"/>
                  </a:lnTo>
                  <a:lnTo>
                    <a:pt x="6334" y="5716"/>
                  </a:lnTo>
                  <a:lnTo>
                    <a:pt x="6527" y="6102"/>
                  </a:lnTo>
                  <a:lnTo>
                    <a:pt x="6643" y="6295"/>
                  </a:lnTo>
                  <a:lnTo>
                    <a:pt x="6759" y="6449"/>
                  </a:lnTo>
                  <a:lnTo>
                    <a:pt x="7029" y="6372"/>
                  </a:lnTo>
                  <a:lnTo>
                    <a:pt x="7029" y="6334"/>
                  </a:lnTo>
                  <a:lnTo>
                    <a:pt x="6836" y="5986"/>
                  </a:lnTo>
                  <a:lnTo>
                    <a:pt x="6759" y="5832"/>
                  </a:lnTo>
                  <a:lnTo>
                    <a:pt x="6720" y="5639"/>
                  </a:lnTo>
                  <a:lnTo>
                    <a:pt x="6720" y="5561"/>
                  </a:lnTo>
                  <a:lnTo>
                    <a:pt x="7569" y="5832"/>
                  </a:lnTo>
                  <a:lnTo>
                    <a:pt x="8496" y="6063"/>
                  </a:lnTo>
                  <a:lnTo>
                    <a:pt x="9384" y="6179"/>
                  </a:lnTo>
                  <a:lnTo>
                    <a:pt x="10311" y="6218"/>
                  </a:lnTo>
                  <a:lnTo>
                    <a:pt x="11006" y="6218"/>
                  </a:lnTo>
                  <a:lnTo>
                    <a:pt x="11470" y="6179"/>
                  </a:lnTo>
                  <a:lnTo>
                    <a:pt x="11933" y="6141"/>
                  </a:lnTo>
                  <a:lnTo>
                    <a:pt x="12358" y="5986"/>
                  </a:lnTo>
                  <a:lnTo>
                    <a:pt x="12512" y="5909"/>
                  </a:lnTo>
                  <a:lnTo>
                    <a:pt x="12667" y="5793"/>
                  </a:lnTo>
                  <a:lnTo>
                    <a:pt x="12821" y="5677"/>
                  </a:lnTo>
                  <a:lnTo>
                    <a:pt x="12898" y="5523"/>
                  </a:lnTo>
                  <a:lnTo>
                    <a:pt x="12976" y="5368"/>
                  </a:lnTo>
                  <a:lnTo>
                    <a:pt x="12976" y="5175"/>
                  </a:lnTo>
                  <a:lnTo>
                    <a:pt x="12976" y="4982"/>
                  </a:lnTo>
                  <a:lnTo>
                    <a:pt x="12898" y="4828"/>
                  </a:lnTo>
                  <a:lnTo>
                    <a:pt x="12821" y="4712"/>
                  </a:lnTo>
                  <a:lnTo>
                    <a:pt x="12744" y="4635"/>
                  </a:lnTo>
                  <a:lnTo>
                    <a:pt x="12628" y="4519"/>
                  </a:lnTo>
                  <a:lnTo>
                    <a:pt x="12474" y="4480"/>
                  </a:lnTo>
                  <a:lnTo>
                    <a:pt x="12165" y="4364"/>
                  </a:lnTo>
                  <a:lnTo>
                    <a:pt x="11817" y="4326"/>
                  </a:lnTo>
                  <a:lnTo>
                    <a:pt x="11470" y="4326"/>
                  </a:lnTo>
                  <a:lnTo>
                    <a:pt x="10890" y="4364"/>
                  </a:lnTo>
                  <a:lnTo>
                    <a:pt x="9848" y="4403"/>
                  </a:lnTo>
                  <a:lnTo>
                    <a:pt x="8844" y="4480"/>
                  </a:lnTo>
                  <a:lnTo>
                    <a:pt x="7840" y="4635"/>
                  </a:lnTo>
                  <a:lnTo>
                    <a:pt x="6836" y="4828"/>
                  </a:lnTo>
                  <a:lnTo>
                    <a:pt x="7376" y="3476"/>
                  </a:lnTo>
                  <a:lnTo>
                    <a:pt x="7647" y="2742"/>
                  </a:lnTo>
                  <a:lnTo>
                    <a:pt x="7840" y="2047"/>
                  </a:lnTo>
                  <a:lnTo>
                    <a:pt x="7917" y="1816"/>
                  </a:lnTo>
                  <a:lnTo>
                    <a:pt x="7917" y="1545"/>
                  </a:lnTo>
                  <a:lnTo>
                    <a:pt x="7917" y="1314"/>
                  </a:lnTo>
                  <a:lnTo>
                    <a:pt x="7878" y="1082"/>
                  </a:lnTo>
                  <a:lnTo>
                    <a:pt x="7801" y="850"/>
                  </a:lnTo>
                  <a:lnTo>
                    <a:pt x="7685" y="619"/>
                  </a:lnTo>
                  <a:lnTo>
                    <a:pt x="7531" y="426"/>
                  </a:lnTo>
                  <a:lnTo>
                    <a:pt x="7338" y="271"/>
                  </a:lnTo>
                  <a:lnTo>
                    <a:pt x="7261" y="155"/>
                  </a:lnTo>
                  <a:lnTo>
                    <a:pt x="7145" y="78"/>
                  </a:lnTo>
                  <a:lnTo>
                    <a:pt x="695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21"/>
            <p:cNvSpPr/>
            <p:nvPr/>
          </p:nvSpPr>
          <p:spPr>
            <a:xfrm>
              <a:off x="6760175" y="920450"/>
              <a:ext cx="375550" cy="387150"/>
            </a:xfrm>
            <a:custGeom>
              <a:avLst/>
              <a:gdLst/>
              <a:ahLst/>
              <a:cxnLst/>
              <a:rect l="l" t="t" r="r" b="b"/>
              <a:pathLst>
                <a:path w="15022" h="15486" extrusionOk="0">
                  <a:moveTo>
                    <a:pt x="7491" y="503"/>
                  </a:moveTo>
                  <a:lnTo>
                    <a:pt x="8032" y="542"/>
                  </a:lnTo>
                  <a:lnTo>
                    <a:pt x="8611" y="580"/>
                  </a:lnTo>
                  <a:lnTo>
                    <a:pt x="9152" y="696"/>
                  </a:lnTo>
                  <a:lnTo>
                    <a:pt x="9692" y="850"/>
                  </a:lnTo>
                  <a:lnTo>
                    <a:pt x="10194" y="1044"/>
                  </a:lnTo>
                  <a:lnTo>
                    <a:pt x="10696" y="1275"/>
                  </a:lnTo>
                  <a:lnTo>
                    <a:pt x="11160" y="1546"/>
                  </a:lnTo>
                  <a:lnTo>
                    <a:pt x="11623" y="1816"/>
                  </a:lnTo>
                  <a:lnTo>
                    <a:pt x="10812" y="2202"/>
                  </a:lnTo>
                  <a:lnTo>
                    <a:pt x="10079" y="2627"/>
                  </a:lnTo>
                  <a:lnTo>
                    <a:pt x="9306" y="3090"/>
                  </a:lnTo>
                  <a:lnTo>
                    <a:pt x="8611" y="3631"/>
                  </a:lnTo>
                  <a:lnTo>
                    <a:pt x="7955" y="4171"/>
                  </a:lnTo>
                  <a:lnTo>
                    <a:pt x="7298" y="4789"/>
                  </a:lnTo>
                  <a:lnTo>
                    <a:pt x="6719" y="5446"/>
                  </a:lnTo>
                  <a:lnTo>
                    <a:pt x="6140" y="6141"/>
                  </a:lnTo>
                  <a:lnTo>
                    <a:pt x="5638" y="6874"/>
                  </a:lnTo>
                  <a:lnTo>
                    <a:pt x="5213" y="7647"/>
                  </a:lnTo>
                  <a:lnTo>
                    <a:pt x="4788" y="8419"/>
                  </a:lnTo>
                  <a:lnTo>
                    <a:pt x="4479" y="9230"/>
                  </a:lnTo>
                  <a:lnTo>
                    <a:pt x="4170" y="10041"/>
                  </a:lnTo>
                  <a:lnTo>
                    <a:pt x="3977" y="10890"/>
                  </a:lnTo>
                  <a:lnTo>
                    <a:pt x="3823" y="11778"/>
                  </a:lnTo>
                  <a:lnTo>
                    <a:pt x="3746" y="12667"/>
                  </a:lnTo>
                  <a:lnTo>
                    <a:pt x="3591" y="12667"/>
                  </a:lnTo>
                  <a:lnTo>
                    <a:pt x="3282" y="11856"/>
                  </a:lnTo>
                  <a:lnTo>
                    <a:pt x="3051" y="11045"/>
                  </a:lnTo>
                  <a:lnTo>
                    <a:pt x="2858" y="10195"/>
                  </a:lnTo>
                  <a:lnTo>
                    <a:pt x="2703" y="9346"/>
                  </a:lnTo>
                  <a:lnTo>
                    <a:pt x="2587" y="8535"/>
                  </a:lnTo>
                  <a:lnTo>
                    <a:pt x="2549" y="7685"/>
                  </a:lnTo>
                  <a:lnTo>
                    <a:pt x="2587" y="6797"/>
                  </a:lnTo>
                  <a:lnTo>
                    <a:pt x="2703" y="5948"/>
                  </a:lnTo>
                  <a:lnTo>
                    <a:pt x="2858" y="5214"/>
                  </a:lnTo>
                  <a:lnTo>
                    <a:pt x="3051" y="4519"/>
                  </a:lnTo>
                  <a:lnTo>
                    <a:pt x="3321" y="3824"/>
                  </a:lnTo>
                  <a:lnTo>
                    <a:pt x="3668" y="3206"/>
                  </a:lnTo>
                  <a:lnTo>
                    <a:pt x="4016" y="2588"/>
                  </a:lnTo>
                  <a:lnTo>
                    <a:pt x="4441" y="1970"/>
                  </a:lnTo>
                  <a:lnTo>
                    <a:pt x="4904" y="1430"/>
                  </a:lnTo>
                  <a:lnTo>
                    <a:pt x="5406" y="889"/>
                  </a:lnTo>
                  <a:lnTo>
                    <a:pt x="5908" y="735"/>
                  </a:lnTo>
                  <a:lnTo>
                    <a:pt x="6410" y="619"/>
                  </a:lnTo>
                  <a:lnTo>
                    <a:pt x="6951" y="542"/>
                  </a:lnTo>
                  <a:lnTo>
                    <a:pt x="7491" y="503"/>
                  </a:lnTo>
                  <a:close/>
                  <a:moveTo>
                    <a:pt x="11971" y="2086"/>
                  </a:moveTo>
                  <a:lnTo>
                    <a:pt x="12357" y="2434"/>
                  </a:lnTo>
                  <a:lnTo>
                    <a:pt x="12704" y="2820"/>
                  </a:lnTo>
                  <a:lnTo>
                    <a:pt x="13052" y="3206"/>
                  </a:lnTo>
                  <a:lnTo>
                    <a:pt x="13322" y="3669"/>
                  </a:lnTo>
                  <a:lnTo>
                    <a:pt x="13592" y="4094"/>
                  </a:lnTo>
                  <a:lnTo>
                    <a:pt x="13863" y="4596"/>
                  </a:lnTo>
                  <a:lnTo>
                    <a:pt x="14056" y="5098"/>
                  </a:lnTo>
                  <a:lnTo>
                    <a:pt x="14210" y="5600"/>
                  </a:lnTo>
                  <a:lnTo>
                    <a:pt x="14326" y="6102"/>
                  </a:lnTo>
                  <a:lnTo>
                    <a:pt x="14442" y="6643"/>
                  </a:lnTo>
                  <a:lnTo>
                    <a:pt x="13670" y="6681"/>
                  </a:lnTo>
                  <a:lnTo>
                    <a:pt x="12897" y="6797"/>
                  </a:lnTo>
                  <a:lnTo>
                    <a:pt x="12164" y="6952"/>
                  </a:lnTo>
                  <a:lnTo>
                    <a:pt x="11391" y="7145"/>
                  </a:lnTo>
                  <a:lnTo>
                    <a:pt x="10658" y="7415"/>
                  </a:lnTo>
                  <a:lnTo>
                    <a:pt x="9963" y="7724"/>
                  </a:lnTo>
                  <a:lnTo>
                    <a:pt x="9229" y="8033"/>
                  </a:lnTo>
                  <a:lnTo>
                    <a:pt x="8534" y="8419"/>
                  </a:lnTo>
                  <a:lnTo>
                    <a:pt x="7877" y="8844"/>
                  </a:lnTo>
                  <a:lnTo>
                    <a:pt x="7260" y="9307"/>
                  </a:lnTo>
                  <a:lnTo>
                    <a:pt x="6642" y="9809"/>
                  </a:lnTo>
                  <a:lnTo>
                    <a:pt x="6101" y="10350"/>
                  </a:lnTo>
                  <a:lnTo>
                    <a:pt x="5561" y="10890"/>
                  </a:lnTo>
                  <a:lnTo>
                    <a:pt x="5097" y="11508"/>
                  </a:lnTo>
                  <a:lnTo>
                    <a:pt x="4634" y="12126"/>
                  </a:lnTo>
                  <a:lnTo>
                    <a:pt x="4248" y="12821"/>
                  </a:lnTo>
                  <a:lnTo>
                    <a:pt x="4132" y="12744"/>
                  </a:lnTo>
                  <a:lnTo>
                    <a:pt x="3977" y="12667"/>
                  </a:lnTo>
                  <a:lnTo>
                    <a:pt x="4093" y="11817"/>
                  </a:lnTo>
                  <a:lnTo>
                    <a:pt x="4325" y="10929"/>
                  </a:lnTo>
                  <a:lnTo>
                    <a:pt x="4557" y="10118"/>
                  </a:lnTo>
                  <a:lnTo>
                    <a:pt x="4866" y="9307"/>
                  </a:lnTo>
                  <a:lnTo>
                    <a:pt x="5213" y="8496"/>
                  </a:lnTo>
                  <a:lnTo>
                    <a:pt x="5599" y="7724"/>
                  </a:lnTo>
                  <a:lnTo>
                    <a:pt x="6024" y="6990"/>
                  </a:lnTo>
                  <a:lnTo>
                    <a:pt x="6526" y="6295"/>
                  </a:lnTo>
                  <a:lnTo>
                    <a:pt x="7067" y="5600"/>
                  </a:lnTo>
                  <a:lnTo>
                    <a:pt x="7607" y="4982"/>
                  </a:lnTo>
                  <a:lnTo>
                    <a:pt x="8225" y="4403"/>
                  </a:lnTo>
                  <a:lnTo>
                    <a:pt x="8920" y="3824"/>
                  </a:lnTo>
                  <a:lnTo>
                    <a:pt x="9615" y="3322"/>
                  </a:lnTo>
                  <a:lnTo>
                    <a:pt x="10349" y="2858"/>
                  </a:lnTo>
                  <a:lnTo>
                    <a:pt x="11121" y="2472"/>
                  </a:lnTo>
                  <a:lnTo>
                    <a:pt x="11971" y="2086"/>
                  </a:lnTo>
                  <a:close/>
                  <a:moveTo>
                    <a:pt x="14481" y="6990"/>
                  </a:moveTo>
                  <a:lnTo>
                    <a:pt x="14481" y="7840"/>
                  </a:lnTo>
                  <a:lnTo>
                    <a:pt x="14442" y="8689"/>
                  </a:lnTo>
                  <a:lnTo>
                    <a:pt x="14288" y="9539"/>
                  </a:lnTo>
                  <a:lnTo>
                    <a:pt x="14172" y="9964"/>
                  </a:lnTo>
                  <a:lnTo>
                    <a:pt x="14056" y="10350"/>
                  </a:lnTo>
                  <a:lnTo>
                    <a:pt x="13901" y="10774"/>
                  </a:lnTo>
                  <a:lnTo>
                    <a:pt x="13708" y="11161"/>
                  </a:lnTo>
                  <a:lnTo>
                    <a:pt x="13515" y="11547"/>
                  </a:lnTo>
                  <a:lnTo>
                    <a:pt x="13284" y="11894"/>
                  </a:lnTo>
                  <a:lnTo>
                    <a:pt x="13052" y="12242"/>
                  </a:lnTo>
                  <a:lnTo>
                    <a:pt x="12782" y="12589"/>
                  </a:lnTo>
                  <a:lnTo>
                    <a:pt x="12511" y="12898"/>
                  </a:lnTo>
                  <a:lnTo>
                    <a:pt x="12202" y="13207"/>
                  </a:lnTo>
                  <a:lnTo>
                    <a:pt x="11971" y="13053"/>
                  </a:lnTo>
                  <a:lnTo>
                    <a:pt x="11700" y="12937"/>
                  </a:lnTo>
                  <a:lnTo>
                    <a:pt x="11121" y="12782"/>
                  </a:lnTo>
                  <a:lnTo>
                    <a:pt x="10542" y="12628"/>
                  </a:lnTo>
                  <a:lnTo>
                    <a:pt x="10001" y="12551"/>
                  </a:lnTo>
                  <a:lnTo>
                    <a:pt x="9422" y="12512"/>
                  </a:lnTo>
                  <a:lnTo>
                    <a:pt x="8843" y="12474"/>
                  </a:lnTo>
                  <a:lnTo>
                    <a:pt x="8302" y="12474"/>
                  </a:lnTo>
                  <a:lnTo>
                    <a:pt x="7762" y="12512"/>
                  </a:lnTo>
                  <a:lnTo>
                    <a:pt x="7221" y="12589"/>
                  </a:lnTo>
                  <a:lnTo>
                    <a:pt x="6719" y="12667"/>
                  </a:lnTo>
                  <a:lnTo>
                    <a:pt x="6178" y="12782"/>
                  </a:lnTo>
                  <a:lnTo>
                    <a:pt x="5676" y="12937"/>
                  </a:lnTo>
                  <a:lnTo>
                    <a:pt x="5174" y="13130"/>
                  </a:lnTo>
                  <a:lnTo>
                    <a:pt x="4672" y="13362"/>
                  </a:lnTo>
                  <a:lnTo>
                    <a:pt x="4557" y="13130"/>
                  </a:lnTo>
                  <a:lnTo>
                    <a:pt x="4441" y="12937"/>
                  </a:lnTo>
                  <a:lnTo>
                    <a:pt x="4904" y="12319"/>
                  </a:lnTo>
                  <a:lnTo>
                    <a:pt x="5368" y="11740"/>
                  </a:lnTo>
                  <a:lnTo>
                    <a:pt x="5870" y="11161"/>
                  </a:lnTo>
                  <a:lnTo>
                    <a:pt x="6410" y="10620"/>
                  </a:lnTo>
                  <a:lnTo>
                    <a:pt x="6989" y="10118"/>
                  </a:lnTo>
                  <a:lnTo>
                    <a:pt x="7569" y="9655"/>
                  </a:lnTo>
                  <a:lnTo>
                    <a:pt x="8148" y="9230"/>
                  </a:lnTo>
                  <a:lnTo>
                    <a:pt x="8766" y="8805"/>
                  </a:lnTo>
                  <a:lnTo>
                    <a:pt x="9422" y="8458"/>
                  </a:lnTo>
                  <a:lnTo>
                    <a:pt x="10079" y="8110"/>
                  </a:lnTo>
                  <a:lnTo>
                    <a:pt x="10735" y="7840"/>
                  </a:lnTo>
                  <a:lnTo>
                    <a:pt x="11469" y="7569"/>
                  </a:lnTo>
                  <a:lnTo>
                    <a:pt x="12164" y="7376"/>
                  </a:lnTo>
                  <a:lnTo>
                    <a:pt x="12936" y="7183"/>
                  </a:lnTo>
                  <a:lnTo>
                    <a:pt x="13670" y="7067"/>
                  </a:lnTo>
                  <a:lnTo>
                    <a:pt x="14481" y="6990"/>
                  </a:lnTo>
                  <a:close/>
                  <a:moveTo>
                    <a:pt x="4518" y="1237"/>
                  </a:moveTo>
                  <a:lnTo>
                    <a:pt x="4055" y="1854"/>
                  </a:lnTo>
                  <a:lnTo>
                    <a:pt x="3630" y="2472"/>
                  </a:lnTo>
                  <a:lnTo>
                    <a:pt x="3244" y="3129"/>
                  </a:lnTo>
                  <a:lnTo>
                    <a:pt x="2935" y="3824"/>
                  </a:lnTo>
                  <a:lnTo>
                    <a:pt x="2664" y="4519"/>
                  </a:lnTo>
                  <a:lnTo>
                    <a:pt x="2471" y="5291"/>
                  </a:lnTo>
                  <a:lnTo>
                    <a:pt x="2317" y="6025"/>
                  </a:lnTo>
                  <a:lnTo>
                    <a:pt x="2240" y="6797"/>
                  </a:lnTo>
                  <a:lnTo>
                    <a:pt x="2201" y="7569"/>
                  </a:lnTo>
                  <a:lnTo>
                    <a:pt x="2201" y="8342"/>
                  </a:lnTo>
                  <a:lnTo>
                    <a:pt x="2278" y="9114"/>
                  </a:lnTo>
                  <a:lnTo>
                    <a:pt x="2394" y="9886"/>
                  </a:lnTo>
                  <a:lnTo>
                    <a:pt x="2549" y="10620"/>
                  </a:lnTo>
                  <a:lnTo>
                    <a:pt x="2780" y="11354"/>
                  </a:lnTo>
                  <a:lnTo>
                    <a:pt x="3012" y="12087"/>
                  </a:lnTo>
                  <a:lnTo>
                    <a:pt x="3321" y="12744"/>
                  </a:lnTo>
                  <a:lnTo>
                    <a:pt x="3128" y="12898"/>
                  </a:lnTo>
                  <a:lnTo>
                    <a:pt x="2935" y="13053"/>
                  </a:lnTo>
                  <a:lnTo>
                    <a:pt x="2819" y="13246"/>
                  </a:lnTo>
                  <a:lnTo>
                    <a:pt x="2742" y="13439"/>
                  </a:lnTo>
                  <a:lnTo>
                    <a:pt x="2394" y="13014"/>
                  </a:lnTo>
                  <a:lnTo>
                    <a:pt x="2085" y="12551"/>
                  </a:lnTo>
                  <a:lnTo>
                    <a:pt x="1776" y="12087"/>
                  </a:lnTo>
                  <a:lnTo>
                    <a:pt x="1506" y="11624"/>
                  </a:lnTo>
                  <a:lnTo>
                    <a:pt x="1274" y="11122"/>
                  </a:lnTo>
                  <a:lnTo>
                    <a:pt x="1081" y="10620"/>
                  </a:lnTo>
                  <a:lnTo>
                    <a:pt x="888" y="10118"/>
                  </a:lnTo>
                  <a:lnTo>
                    <a:pt x="734" y="9616"/>
                  </a:lnTo>
                  <a:lnTo>
                    <a:pt x="618" y="9114"/>
                  </a:lnTo>
                  <a:lnTo>
                    <a:pt x="541" y="8573"/>
                  </a:lnTo>
                  <a:lnTo>
                    <a:pt x="502" y="8033"/>
                  </a:lnTo>
                  <a:lnTo>
                    <a:pt x="502" y="7492"/>
                  </a:lnTo>
                  <a:lnTo>
                    <a:pt x="541" y="6952"/>
                  </a:lnTo>
                  <a:lnTo>
                    <a:pt x="618" y="6411"/>
                  </a:lnTo>
                  <a:lnTo>
                    <a:pt x="772" y="5870"/>
                  </a:lnTo>
                  <a:lnTo>
                    <a:pt x="927" y="5330"/>
                  </a:lnTo>
                  <a:lnTo>
                    <a:pt x="1197" y="4673"/>
                  </a:lnTo>
                  <a:lnTo>
                    <a:pt x="1545" y="4056"/>
                  </a:lnTo>
                  <a:lnTo>
                    <a:pt x="1931" y="3476"/>
                  </a:lnTo>
                  <a:lnTo>
                    <a:pt x="2356" y="2936"/>
                  </a:lnTo>
                  <a:lnTo>
                    <a:pt x="2858" y="2434"/>
                  </a:lnTo>
                  <a:lnTo>
                    <a:pt x="3360" y="2009"/>
                  </a:lnTo>
                  <a:lnTo>
                    <a:pt x="3939" y="1584"/>
                  </a:lnTo>
                  <a:lnTo>
                    <a:pt x="4518" y="1237"/>
                  </a:lnTo>
                  <a:close/>
                  <a:moveTo>
                    <a:pt x="3862" y="12976"/>
                  </a:moveTo>
                  <a:lnTo>
                    <a:pt x="4016" y="13053"/>
                  </a:lnTo>
                  <a:lnTo>
                    <a:pt x="4170" y="13169"/>
                  </a:lnTo>
                  <a:lnTo>
                    <a:pt x="4286" y="13284"/>
                  </a:lnTo>
                  <a:lnTo>
                    <a:pt x="4325" y="13439"/>
                  </a:lnTo>
                  <a:lnTo>
                    <a:pt x="4364" y="13632"/>
                  </a:lnTo>
                  <a:lnTo>
                    <a:pt x="4364" y="13786"/>
                  </a:lnTo>
                  <a:lnTo>
                    <a:pt x="4325" y="13941"/>
                  </a:lnTo>
                  <a:lnTo>
                    <a:pt x="4209" y="14095"/>
                  </a:lnTo>
                  <a:lnTo>
                    <a:pt x="3784" y="13825"/>
                  </a:lnTo>
                  <a:lnTo>
                    <a:pt x="3360" y="13478"/>
                  </a:lnTo>
                  <a:lnTo>
                    <a:pt x="3244" y="13439"/>
                  </a:lnTo>
                  <a:lnTo>
                    <a:pt x="3166" y="13439"/>
                  </a:lnTo>
                  <a:lnTo>
                    <a:pt x="3051" y="13478"/>
                  </a:lnTo>
                  <a:lnTo>
                    <a:pt x="2973" y="13516"/>
                  </a:lnTo>
                  <a:lnTo>
                    <a:pt x="3051" y="13362"/>
                  </a:lnTo>
                  <a:lnTo>
                    <a:pt x="3166" y="13207"/>
                  </a:lnTo>
                  <a:lnTo>
                    <a:pt x="3321" y="13130"/>
                  </a:lnTo>
                  <a:lnTo>
                    <a:pt x="3475" y="13014"/>
                  </a:lnTo>
                  <a:lnTo>
                    <a:pt x="3668" y="12976"/>
                  </a:lnTo>
                  <a:close/>
                  <a:moveTo>
                    <a:pt x="9152" y="12860"/>
                  </a:moveTo>
                  <a:lnTo>
                    <a:pt x="9615" y="12898"/>
                  </a:lnTo>
                  <a:lnTo>
                    <a:pt x="10117" y="12976"/>
                  </a:lnTo>
                  <a:lnTo>
                    <a:pt x="10503" y="13014"/>
                  </a:lnTo>
                  <a:lnTo>
                    <a:pt x="11005" y="13130"/>
                  </a:lnTo>
                  <a:lnTo>
                    <a:pt x="11507" y="13246"/>
                  </a:lnTo>
                  <a:lnTo>
                    <a:pt x="11700" y="13362"/>
                  </a:lnTo>
                  <a:lnTo>
                    <a:pt x="11893" y="13478"/>
                  </a:lnTo>
                  <a:lnTo>
                    <a:pt x="11507" y="13786"/>
                  </a:lnTo>
                  <a:lnTo>
                    <a:pt x="11083" y="14018"/>
                  </a:lnTo>
                  <a:lnTo>
                    <a:pt x="10658" y="14250"/>
                  </a:lnTo>
                  <a:lnTo>
                    <a:pt x="10233" y="14443"/>
                  </a:lnTo>
                  <a:lnTo>
                    <a:pt x="9770" y="14636"/>
                  </a:lnTo>
                  <a:lnTo>
                    <a:pt x="9306" y="14752"/>
                  </a:lnTo>
                  <a:lnTo>
                    <a:pt x="8843" y="14868"/>
                  </a:lnTo>
                  <a:lnTo>
                    <a:pt x="8341" y="14945"/>
                  </a:lnTo>
                  <a:lnTo>
                    <a:pt x="7877" y="14983"/>
                  </a:lnTo>
                  <a:lnTo>
                    <a:pt x="7375" y="14983"/>
                  </a:lnTo>
                  <a:lnTo>
                    <a:pt x="6912" y="14945"/>
                  </a:lnTo>
                  <a:lnTo>
                    <a:pt x="6410" y="14868"/>
                  </a:lnTo>
                  <a:lnTo>
                    <a:pt x="5947" y="14790"/>
                  </a:lnTo>
                  <a:lnTo>
                    <a:pt x="5483" y="14636"/>
                  </a:lnTo>
                  <a:lnTo>
                    <a:pt x="5020" y="14482"/>
                  </a:lnTo>
                  <a:lnTo>
                    <a:pt x="4595" y="14288"/>
                  </a:lnTo>
                  <a:lnTo>
                    <a:pt x="4711" y="14018"/>
                  </a:lnTo>
                  <a:lnTo>
                    <a:pt x="4750" y="13748"/>
                  </a:lnTo>
                  <a:lnTo>
                    <a:pt x="4711" y="13593"/>
                  </a:lnTo>
                  <a:lnTo>
                    <a:pt x="5561" y="13323"/>
                  </a:lnTo>
                  <a:lnTo>
                    <a:pt x="6410" y="13091"/>
                  </a:lnTo>
                  <a:lnTo>
                    <a:pt x="7298" y="12937"/>
                  </a:lnTo>
                  <a:lnTo>
                    <a:pt x="8186" y="12860"/>
                  </a:lnTo>
                  <a:close/>
                  <a:moveTo>
                    <a:pt x="7607" y="1"/>
                  </a:moveTo>
                  <a:lnTo>
                    <a:pt x="6989" y="40"/>
                  </a:lnTo>
                  <a:lnTo>
                    <a:pt x="6449" y="117"/>
                  </a:lnTo>
                  <a:lnTo>
                    <a:pt x="5870" y="233"/>
                  </a:lnTo>
                  <a:lnTo>
                    <a:pt x="5329" y="387"/>
                  </a:lnTo>
                  <a:lnTo>
                    <a:pt x="4788" y="580"/>
                  </a:lnTo>
                  <a:lnTo>
                    <a:pt x="4248" y="812"/>
                  </a:lnTo>
                  <a:lnTo>
                    <a:pt x="3784" y="1121"/>
                  </a:lnTo>
                  <a:lnTo>
                    <a:pt x="3282" y="1430"/>
                  </a:lnTo>
                  <a:lnTo>
                    <a:pt x="2819" y="1777"/>
                  </a:lnTo>
                  <a:lnTo>
                    <a:pt x="2394" y="2163"/>
                  </a:lnTo>
                  <a:lnTo>
                    <a:pt x="2008" y="2588"/>
                  </a:lnTo>
                  <a:lnTo>
                    <a:pt x="1622" y="3013"/>
                  </a:lnTo>
                  <a:lnTo>
                    <a:pt x="1274" y="3515"/>
                  </a:lnTo>
                  <a:lnTo>
                    <a:pt x="965" y="4017"/>
                  </a:lnTo>
                  <a:lnTo>
                    <a:pt x="695" y="4596"/>
                  </a:lnTo>
                  <a:lnTo>
                    <a:pt x="425" y="5253"/>
                  </a:lnTo>
                  <a:lnTo>
                    <a:pt x="232" y="5909"/>
                  </a:lnTo>
                  <a:lnTo>
                    <a:pt x="116" y="6565"/>
                  </a:lnTo>
                  <a:lnTo>
                    <a:pt x="39" y="7222"/>
                  </a:lnTo>
                  <a:lnTo>
                    <a:pt x="0" y="7917"/>
                  </a:lnTo>
                  <a:lnTo>
                    <a:pt x="39" y="8612"/>
                  </a:lnTo>
                  <a:lnTo>
                    <a:pt x="116" y="9269"/>
                  </a:lnTo>
                  <a:lnTo>
                    <a:pt x="270" y="9925"/>
                  </a:lnTo>
                  <a:lnTo>
                    <a:pt x="463" y="10581"/>
                  </a:lnTo>
                  <a:lnTo>
                    <a:pt x="695" y="11238"/>
                  </a:lnTo>
                  <a:lnTo>
                    <a:pt x="1004" y="11817"/>
                  </a:lnTo>
                  <a:lnTo>
                    <a:pt x="1352" y="12396"/>
                  </a:lnTo>
                  <a:lnTo>
                    <a:pt x="1738" y="12937"/>
                  </a:lnTo>
                  <a:lnTo>
                    <a:pt x="2201" y="13439"/>
                  </a:lnTo>
                  <a:lnTo>
                    <a:pt x="2703" y="13902"/>
                  </a:lnTo>
                  <a:lnTo>
                    <a:pt x="2780" y="13941"/>
                  </a:lnTo>
                  <a:lnTo>
                    <a:pt x="2819" y="13941"/>
                  </a:lnTo>
                  <a:lnTo>
                    <a:pt x="2935" y="13902"/>
                  </a:lnTo>
                  <a:lnTo>
                    <a:pt x="3166" y="14134"/>
                  </a:lnTo>
                  <a:lnTo>
                    <a:pt x="3475" y="14327"/>
                  </a:lnTo>
                  <a:lnTo>
                    <a:pt x="3784" y="14520"/>
                  </a:lnTo>
                  <a:lnTo>
                    <a:pt x="4132" y="14597"/>
                  </a:lnTo>
                  <a:lnTo>
                    <a:pt x="4557" y="14829"/>
                  </a:lnTo>
                  <a:lnTo>
                    <a:pt x="4981" y="14983"/>
                  </a:lnTo>
                  <a:lnTo>
                    <a:pt x="5406" y="15138"/>
                  </a:lnTo>
                  <a:lnTo>
                    <a:pt x="5870" y="15292"/>
                  </a:lnTo>
                  <a:lnTo>
                    <a:pt x="6333" y="15370"/>
                  </a:lnTo>
                  <a:lnTo>
                    <a:pt x="6796" y="15447"/>
                  </a:lnTo>
                  <a:lnTo>
                    <a:pt x="7298" y="15485"/>
                  </a:lnTo>
                  <a:lnTo>
                    <a:pt x="7762" y="15485"/>
                  </a:lnTo>
                  <a:lnTo>
                    <a:pt x="8225" y="15447"/>
                  </a:lnTo>
                  <a:lnTo>
                    <a:pt x="8688" y="15408"/>
                  </a:lnTo>
                  <a:lnTo>
                    <a:pt x="9152" y="15331"/>
                  </a:lnTo>
                  <a:lnTo>
                    <a:pt x="9615" y="15215"/>
                  </a:lnTo>
                  <a:lnTo>
                    <a:pt x="10079" y="15061"/>
                  </a:lnTo>
                  <a:lnTo>
                    <a:pt x="10542" y="14868"/>
                  </a:lnTo>
                  <a:lnTo>
                    <a:pt x="10967" y="14675"/>
                  </a:lnTo>
                  <a:lnTo>
                    <a:pt x="11391" y="14443"/>
                  </a:lnTo>
                  <a:lnTo>
                    <a:pt x="11855" y="14134"/>
                  </a:lnTo>
                  <a:lnTo>
                    <a:pt x="12318" y="13786"/>
                  </a:lnTo>
                  <a:lnTo>
                    <a:pt x="12743" y="13400"/>
                  </a:lnTo>
                  <a:lnTo>
                    <a:pt x="13129" y="12976"/>
                  </a:lnTo>
                  <a:lnTo>
                    <a:pt x="13477" y="12551"/>
                  </a:lnTo>
                  <a:lnTo>
                    <a:pt x="13786" y="12049"/>
                  </a:lnTo>
                  <a:lnTo>
                    <a:pt x="14056" y="11585"/>
                  </a:lnTo>
                  <a:lnTo>
                    <a:pt x="14288" y="11045"/>
                  </a:lnTo>
                  <a:lnTo>
                    <a:pt x="14519" y="10543"/>
                  </a:lnTo>
                  <a:lnTo>
                    <a:pt x="14674" y="10002"/>
                  </a:lnTo>
                  <a:lnTo>
                    <a:pt x="14828" y="9423"/>
                  </a:lnTo>
                  <a:lnTo>
                    <a:pt x="14905" y="8882"/>
                  </a:lnTo>
                  <a:lnTo>
                    <a:pt x="14983" y="8303"/>
                  </a:lnTo>
                  <a:lnTo>
                    <a:pt x="15021" y="7724"/>
                  </a:lnTo>
                  <a:lnTo>
                    <a:pt x="14983" y="7145"/>
                  </a:lnTo>
                  <a:lnTo>
                    <a:pt x="14944" y="6604"/>
                  </a:lnTo>
                  <a:lnTo>
                    <a:pt x="14828" y="5986"/>
                  </a:lnTo>
                  <a:lnTo>
                    <a:pt x="14674" y="5407"/>
                  </a:lnTo>
                  <a:lnTo>
                    <a:pt x="14481" y="4828"/>
                  </a:lnTo>
                  <a:lnTo>
                    <a:pt x="14249" y="4287"/>
                  </a:lnTo>
                  <a:lnTo>
                    <a:pt x="13979" y="3747"/>
                  </a:lnTo>
                  <a:lnTo>
                    <a:pt x="13670" y="3245"/>
                  </a:lnTo>
                  <a:lnTo>
                    <a:pt x="13322" y="2743"/>
                  </a:lnTo>
                  <a:lnTo>
                    <a:pt x="12936" y="2318"/>
                  </a:lnTo>
                  <a:lnTo>
                    <a:pt x="12511" y="1893"/>
                  </a:lnTo>
                  <a:lnTo>
                    <a:pt x="12048" y="1507"/>
                  </a:lnTo>
                  <a:lnTo>
                    <a:pt x="11585" y="1198"/>
                  </a:lnTo>
                  <a:lnTo>
                    <a:pt x="11083" y="889"/>
                  </a:lnTo>
                  <a:lnTo>
                    <a:pt x="10542" y="619"/>
                  </a:lnTo>
                  <a:lnTo>
                    <a:pt x="9963" y="387"/>
                  </a:lnTo>
                  <a:lnTo>
                    <a:pt x="9383" y="233"/>
                  </a:lnTo>
                  <a:lnTo>
                    <a:pt x="8766" y="117"/>
                  </a:lnTo>
                  <a:lnTo>
                    <a:pt x="8186" y="40"/>
                  </a:lnTo>
                  <a:lnTo>
                    <a:pt x="760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21"/>
            <p:cNvSpPr/>
            <p:nvPr/>
          </p:nvSpPr>
          <p:spPr>
            <a:xfrm>
              <a:off x="1177425" y="952325"/>
              <a:ext cx="625575" cy="344650"/>
            </a:xfrm>
            <a:custGeom>
              <a:avLst/>
              <a:gdLst/>
              <a:ahLst/>
              <a:cxnLst/>
              <a:rect l="l" t="t" r="r" b="b"/>
              <a:pathLst>
                <a:path w="25023" h="13786" extrusionOk="0">
                  <a:moveTo>
                    <a:pt x="23285" y="966"/>
                  </a:moveTo>
                  <a:lnTo>
                    <a:pt x="23633" y="1468"/>
                  </a:lnTo>
                  <a:lnTo>
                    <a:pt x="23941" y="2008"/>
                  </a:lnTo>
                  <a:lnTo>
                    <a:pt x="23787" y="2124"/>
                  </a:lnTo>
                  <a:lnTo>
                    <a:pt x="23633" y="2201"/>
                  </a:lnTo>
                  <a:lnTo>
                    <a:pt x="23478" y="2201"/>
                  </a:lnTo>
                  <a:lnTo>
                    <a:pt x="23324" y="2163"/>
                  </a:lnTo>
                  <a:lnTo>
                    <a:pt x="23208" y="2047"/>
                  </a:lnTo>
                  <a:lnTo>
                    <a:pt x="23092" y="1931"/>
                  </a:lnTo>
                  <a:lnTo>
                    <a:pt x="23015" y="1815"/>
                  </a:lnTo>
                  <a:lnTo>
                    <a:pt x="22976" y="1622"/>
                  </a:lnTo>
                  <a:lnTo>
                    <a:pt x="22976" y="1429"/>
                  </a:lnTo>
                  <a:lnTo>
                    <a:pt x="23053" y="1236"/>
                  </a:lnTo>
                  <a:lnTo>
                    <a:pt x="23169" y="1081"/>
                  </a:lnTo>
                  <a:lnTo>
                    <a:pt x="23285" y="966"/>
                  </a:lnTo>
                  <a:close/>
                  <a:moveTo>
                    <a:pt x="24096" y="2394"/>
                  </a:moveTo>
                  <a:lnTo>
                    <a:pt x="24212" y="2742"/>
                  </a:lnTo>
                  <a:lnTo>
                    <a:pt x="24328" y="3089"/>
                  </a:lnTo>
                  <a:lnTo>
                    <a:pt x="24366" y="3437"/>
                  </a:lnTo>
                  <a:lnTo>
                    <a:pt x="24443" y="3784"/>
                  </a:lnTo>
                  <a:lnTo>
                    <a:pt x="24173" y="3707"/>
                  </a:lnTo>
                  <a:lnTo>
                    <a:pt x="23941" y="3591"/>
                  </a:lnTo>
                  <a:lnTo>
                    <a:pt x="23864" y="3514"/>
                  </a:lnTo>
                  <a:lnTo>
                    <a:pt x="23787" y="3398"/>
                  </a:lnTo>
                  <a:lnTo>
                    <a:pt x="23748" y="3283"/>
                  </a:lnTo>
                  <a:lnTo>
                    <a:pt x="23710" y="3128"/>
                  </a:lnTo>
                  <a:lnTo>
                    <a:pt x="23710" y="2896"/>
                  </a:lnTo>
                  <a:lnTo>
                    <a:pt x="23787" y="2703"/>
                  </a:lnTo>
                  <a:lnTo>
                    <a:pt x="23941" y="2549"/>
                  </a:lnTo>
                  <a:lnTo>
                    <a:pt x="24096" y="2394"/>
                  </a:lnTo>
                  <a:close/>
                  <a:moveTo>
                    <a:pt x="16180" y="4943"/>
                  </a:moveTo>
                  <a:lnTo>
                    <a:pt x="16296" y="4982"/>
                  </a:lnTo>
                  <a:lnTo>
                    <a:pt x="16412" y="5059"/>
                  </a:lnTo>
                  <a:lnTo>
                    <a:pt x="16489" y="5136"/>
                  </a:lnTo>
                  <a:lnTo>
                    <a:pt x="16566" y="5252"/>
                  </a:lnTo>
                  <a:lnTo>
                    <a:pt x="16566" y="5406"/>
                  </a:lnTo>
                  <a:lnTo>
                    <a:pt x="16296" y="5406"/>
                  </a:lnTo>
                  <a:lnTo>
                    <a:pt x="15678" y="5479"/>
                  </a:lnTo>
                  <a:lnTo>
                    <a:pt x="15678" y="5479"/>
                  </a:lnTo>
                  <a:lnTo>
                    <a:pt x="15678" y="5368"/>
                  </a:lnTo>
                  <a:lnTo>
                    <a:pt x="15717" y="5252"/>
                  </a:lnTo>
                  <a:lnTo>
                    <a:pt x="15794" y="5136"/>
                  </a:lnTo>
                  <a:lnTo>
                    <a:pt x="15871" y="5059"/>
                  </a:lnTo>
                  <a:lnTo>
                    <a:pt x="15948" y="5020"/>
                  </a:lnTo>
                  <a:lnTo>
                    <a:pt x="16064" y="4943"/>
                  </a:lnTo>
                  <a:close/>
                  <a:moveTo>
                    <a:pt x="24443" y="4209"/>
                  </a:moveTo>
                  <a:lnTo>
                    <a:pt x="24443" y="4673"/>
                  </a:lnTo>
                  <a:lnTo>
                    <a:pt x="24366" y="5097"/>
                  </a:lnTo>
                  <a:lnTo>
                    <a:pt x="24250" y="5484"/>
                  </a:lnTo>
                  <a:lnTo>
                    <a:pt x="24057" y="5406"/>
                  </a:lnTo>
                  <a:lnTo>
                    <a:pt x="23903" y="5252"/>
                  </a:lnTo>
                  <a:lnTo>
                    <a:pt x="23826" y="5059"/>
                  </a:lnTo>
                  <a:lnTo>
                    <a:pt x="23787" y="4982"/>
                  </a:lnTo>
                  <a:lnTo>
                    <a:pt x="23787" y="4866"/>
                  </a:lnTo>
                  <a:lnTo>
                    <a:pt x="23826" y="4711"/>
                  </a:lnTo>
                  <a:lnTo>
                    <a:pt x="23903" y="4595"/>
                  </a:lnTo>
                  <a:lnTo>
                    <a:pt x="24019" y="4441"/>
                  </a:lnTo>
                  <a:lnTo>
                    <a:pt x="24212" y="4325"/>
                  </a:lnTo>
                  <a:lnTo>
                    <a:pt x="24443" y="4209"/>
                  </a:lnTo>
                  <a:close/>
                  <a:moveTo>
                    <a:pt x="17647" y="4827"/>
                  </a:moveTo>
                  <a:lnTo>
                    <a:pt x="17802" y="4866"/>
                  </a:lnTo>
                  <a:lnTo>
                    <a:pt x="17918" y="4904"/>
                  </a:lnTo>
                  <a:lnTo>
                    <a:pt x="17995" y="4982"/>
                  </a:lnTo>
                  <a:lnTo>
                    <a:pt x="18111" y="5175"/>
                  </a:lnTo>
                  <a:lnTo>
                    <a:pt x="18149" y="5406"/>
                  </a:lnTo>
                  <a:lnTo>
                    <a:pt x="18072" y="5599"/>
                  </a:lnTo>
                  <a:lnTo>
                    <a:pt x="17570" y="5484"/>
                  </a:lnTo>
                  <a:lnTo>
                    <a:pt x="17029" y="5406"/>
                  </a:lnTo>
                  <a:lnTo>
                    <a:pt x="17068" y="5290"/>
                  </a:lnTo>
                  <a:lnTo>
                    <a:pt x="17107" y="5136"/>
                  </a:lnTo>
                  <a:lnTo>
                    <a:pt x="17184" y="5020"/>
                  </a:lnTo>
                  <a:lnTo>
                    <a:pt x="17300" y="4943"/>
                  </a:lnTo>
                  <a:lnTo>
                    <a:pt x="17416" y="4866"/>
                  </a:lnTo>
                  <a:lnTo>
                    <a:pt x="17531" y="4827"/>
                  </a:lnTo>
                  <a:close/>
                  <a:moveTo>
                    <a:pt x="14597" y="5290"/>
                  </a:moveTo>
                  <a:lnTo>
                    <a:pt x="14713" y="5329"/>
                  </a:lnTo>
                  <a:lnTo>
                    <a:pt x="14828" y="5368"/>
                  </a:lnTo>
                  <a:lnTo>
                    <a:pt x="14944" y="5445"/>
                  </a:lnTo>
                  <a:lnTo>
                    <a:pt x="15021" y="5522"/>
                  </a:lnTo>
                  <a:lnTo>
                    <a:pt x="15060" y="5638"/>
                  </a:lnTo>
                  <a:lnTo>
                    <a:pt x="14558" y="5870"/>
                  </a:lnTo>
                  <a:lnTo>
                    <a:pt x="14056" y="6101"/>
                  </a:lnTo>
                  <a:lnTo>
                    <a:pt x="14017" y="6024"/>
                  </a:lnTo>
                  <a:lnTo>
                    <a:pt x="14056" y="5792"/>
                  </a:lnTo>
                  <a:lnTo>
                    <a:pt x="14133" y="5599"/>
                  </a:lnTo>
                  <a:lnTo>
                    <a:pt x="14249" y="5406"/>
                  </a:lnTo>
                  <a:lnTo>
                    <a:pt x="14365" y="5368"/>
                  </a:lnTo>
                  <a:lnTo>
                    <a:pt x="14481" y="5329"/>
                  </a:lnTo>
                  <a:lnTo>
                    <a:pt x="14597" y="5290"/>
                  </a:lnTo>
                  <a:close/>
                  <a:moveTo>
                    <a:pt x="19115" y="5484"/>
                  </a:moveTo>
                  <a:lnTo>
                    <a:pt x="19192" y="5522"/>
                  </a:lnTo>
                  <a:lnTo>
                    <a:pt x="19308" y="5638"/>
                  </a:lnTo>
                  <a:lnTo>
                    <a:pt x="19385" y="5792"/>
                  </a:lnTo>
                  <a:lnTo>
                    <a:pt x="19385" y="5986"/>
                  </a:lnTo>
                  <a:lnTo>
                    <a:pt x="19346" y="6140"/>
                  </a:lnTo>
                  <a:lnTo>
                    <a:pt x="18613" y="5792"/>
                  </a:lnTo>
                  <a:lnTo>
                    <a:pt x="18651" y="5715"/>
                  </a:lnTo>
                  <a:lnTo>
                    <a:pt x="18690" y="5638"/>
                  </a:lnTo>
                  <a:lnTo>
                    <a:pt x="18844" y="5522"/>
                  </a:lnTo>
                  <a:lnTo>
                    <a:pt x="18999" y="5484"/>
                  </a:lnTo>
                  <a:close/>
                  <a:moveTo>
                    <a:pt x="20350" y="6063"/>
                  </a:moveTo>
                  <a:lnTo>
                    <a:pt x="20466" y="6101"/>
                  </a:lnTo>
                  <a:lnTo>
                    <a:pt x="20543" y="6179"/>
                  </a:lnTo>
                  <a:lnTo>
                    <a:pt x="20698" y="6333"/>
                  </a:lnTo>
                  <a:lnTo>
                    <a:pt x="20775" y="6526"/>
                  </a:lnTo>
                  <a:lnTo>
                    <a:pt x="20852" y="6719"/>
                  </a:lnTo>
                  <a:lnTo>
                    <a:pt x="20891" y="6912"/>
                  </a:lnTo>
                  <a:lnTo>
                    <a:pt x="20891" y="6912"/>
                  </a:lnTo>
                  <a:lnTo>
                    <a:pt x="20466" y="6719"/>
                  </a:lnTo>
                  <a:lnTo>
                    <a:pt x="20080" y="6526"/>
                  </a:lnTo>
                  <a:lnTo>
                    <a:pt x="19810" y="6372"/>
                  </a:lnTo>
                  <a:lnTo>
                    <a:pt x="19848" y="6256"/>
                  </a:lnTo>
                  <a:lnTo>
                    <a:pt x="19887" y="6179"/>
                  </a:lnTo>
                  <a:lnTo>
                    <a:pt x="20003" y="6101"/>
                  </a:lnTo>
                  <a:lnTo>
                    <a:pt x="20080" y="6063"/>
                  </a:lnTo>
                  <a:close/>
                  <a:moveTo>
                    <a:pt x="23748" y="5870"/>
                  </a:moveTo>
                  <a:lnTo>
                    <a:pt x="23941" y="5947"/>
                  </a:lnTo>
                  <a:lnTo>
                    <a:pt x="24019" y="5986"/>
                  </a:lnTo>
                  <a:lnTo>
                    <a:pt x="24096" y="5986"/>
                  </a:lnTo>
                  <a:lnTo>
                    <a:pt x="23941" y="6294"/>
                  </a:lnTo>
                  <a:lnTo>
                    <a:pt x="23748" y="6526"/>
                  </a:lnTo>
                  <a:lnTo>
                    <a:pt x="23517" y="6758"/>
                  </a:lnTo>
                  <a:lnTo>
                    <a:pt x="23246" y="6951"/>
                  </a:lnTo>
                  <a:lnTo>
                    <a:pt x="23208" y="6912"/>
                  </a:lnTo>
                  <a:lnTo>
                    <a:pt x="23092" y="6719"/>
                  </a:lnTo>
                  <a:lnTo>
                    <a:pt x="23015" y="6526"/>
                  </a:lnTo>
                  <a:lnTo>
                    <a:pt x="23015" y="6294"/>
                  </a:lnTo>
                  <a:lnTo>
                    <a:pt x="23053" y="6179"/>
                  </a:lnTo>
                  <a:lnTo>
                    <a:pt x="23131" y="6063"/>
                  </a:lnTo>
                  <a:lnTo>
                    <a:pt x="23208" y="5986"/>
                  </a:lnTo>
                  <a:lnTo>
                    <a:pt x="23285" y="5908"/>
                  </a:lnTo>
                  <a:lnTo>
                    <a:pt x="23517" y="5870"/>
                  </a:lnTo>
                  <a:close/>
                  <a:moveTo>
                    <a:pt x="13245" y="6101"/>
                  </a:moveTo>
                  <a:lnTo>
                    <a:pt x="13477" y="6140"/>
                  </a:lnTo>
                  <a:lnTo>
                    <a:pt x="13593" y="6217"/>
                  </a:lnTo>
                  <a:lnTo>
                    <a:pt x="13709" y="6333"/>
                  </a:lnTo>
                  <a:lnTo>
                    <a:pt x="13168" y="6719"/>
                  </a:lnTo>
                  <a:lnTo>
                    <a:pt x="12782" y="7067"/>
                  </a:lnTo>
                  <a:lnTo>
                    <a:pt x="12705" y="7028"/>
                  </a:lnTo>
                  <a:lnTo>
                    <a:pt x="12666" y="6912"/>
                  </a:lnTo>
                  <a:lnTo>
                    <a:pt x="12627" y="6796"/>
                  </a:lnTo>
                  <a:lnTo>
                    <a:pt x="12627" y="6642"/>
                  </a:lnTo>
                  <a:lnTo>
                    <a:pt x="12666" y="6526"/>
                  </a:lnTo>
                  <a:lnTo>
                    <a:pt x="12705" y="6410"/>
                  </a:lnTo>
                  <a:lnTo>
                    <a:pt x="12782" y="6294"/>
                  </a:lnTo>
                  <a:lnTo>
                    <a:pt x="12898" y="6179"/>
                  </a:lnTo>
                  <a:lnTo>
                    <a:pt x="13013" y="6140"/>
                  </a:lnTo>
                  <a:lnTo>
                    <a:pt x="13129" y="6101"/>
                  </a:lnTo>
                  <a:close/>
                  <a:moveTo>
                    <a:pt x="22165" y="6565"/>
                  </a:moveTo>
                  <a:lnTo>
                    <a:pt x="22281" y="6603"/>
                  </a:lnTo>
                  <a:lnTo>
                    <a:pt x="22474" y="6681"/>
                  </a:lnTo>
                  <a:lnTo>
                    <a:pt x="22629" y="6835"/>
                  </a:lnTo>
                  <a:lnTo>
                    <a:pt x="22783" y="7028"/>
                  </a:lnTo>
                  <a:lnTo>
                    <a:pt x="22860" y="7067"/>
                  </a:lnTo>
                  <a:lnTo>
                    <a:pt x="22937" y="7067"/>
                  </a:lnTo>
                  <a:lnTo>
                    <a:pt x="22976" y="7105"/>
                  </a:lnTo>
                  <a:lnTo>
                    <a:pt x="22937" y="7105"/>
                  </a:lnTo>
                  <a:lnTo>
                    <a:pt x="22551" y="7221"/>
                  </a:lnTo>
                  <a:lnTo>
                    <a:pt x="22165" y="7221"/>
                  </a:lnTo>
                  <a:lnTo>
                    <a:pt x="21779" y="7183"/>
                  </a:lnTo>
                  <a:lnTo>
                    <a:pt x="21393" y="7105"/>
                  </a:lnTo>
                  <a:lnTo>
                    <a:pt x="21509" y="6912"/>
                  </a:lnTo>
                  <a:lnTo>
                    <a:pt x="21625" y="6719"/>
                  </a:lnTo>
                  <a:lnTo>
                    <a:pt x="21818" y="6603"/>
                  </a:lnTo>
                  <a:lnTo>
                    <a:pt x="22049" y="6565"/>
                  </a:lnTo>
                  <a:close/>
                  <a:moveTo>
                    <a:pt x="12280" y="7376"/>
                  </a:moveTo>
                  <a:lnTo>
                    <a:pt x="12473" y="7414"/>
                  </a:lnTo>
                  <a:lnTo>
                    <a:pt x="12125" y="7955"/>
                  </a:lnTo>
                  <a:lnTo>
                    <a:pt x="11816" y="8534"/>
                  </a:lnTo>
                  <a:lnTo>
                    <a:pt x="11701" y="8341"/>
                  </a:lnTo>
                  <a:lnTo>
                    <a:pt x="11662" y="8071"/>
                  </a:lnTo>
                  <a:lnTo>
                    <a:pt x="11662" y="7955"/>
                  </a:lnTo>
                  <a:lnTo>
                    <a:pt x="11701" y="7800"/>
                  </a:lnTo>
                  <a:lnTo>
                    <a:pt x="11739" y="7685"/>
                  </a:lnTo>
                  <a:lnTo>
                    <a:pt x="11816" y="7607"/>
                  </a:lnTo>
                  <a:lnTo>
                    <a:pt x="11932" y="7492"/>
                  </a:lnTo>
                  <a:lnTo>
                    <a:pt x="12048" y="7453"/>
                  </a:lnTo>
                  <a:lnTo>
                    <a:pt x="12164" y="7414"/>
                  </a:lnTo>
                  <a:lnTo>
                    <a:pt x="12280" y="7376"/>
                  </a:lnTo>
                  <a:close/>
                  <a:moveTo>
                    <a:pt x="2240" y="9345"/>
                  </a:moveTo>
                  <a:lnTo>
                    <a:pt x="2394" y="9384"/>
                  </a:lnTo>
                  <a:lnTo>
                    <a:pt x="2472" y="9461"/>
                  </a:lnTo>
                  <a:lnTo>
                    <a:pt x="2549" y="9538"/>
                  </a:lnTo>
                  <a:lnTo>
                    <a:pt x="2626" y="9770"/>
                  </a:lnTo>
                  <a:lnTo>
                    <a:pt x="2626" y="9886"/>
                  </a:lnTo>
                  <a:lnTo>
                    <a:pt x="2626" y="9963"/>
                  </a:lnTo>
                  <a:lnTo>
                    <a:pt x="2124" y="9886"/>
                  </a:lnTo>
                  <a:lnTo>
                    <a:pt x="1661" y="9847"/>
                  </a:lnTo>
                  <a:lnTo>
                    <a:pt x="1699" y="9731"/>
                  </a:lnTo>
                  <a:lnTo>
                    <a:pt x="1738" y="9615"/>
                  </a:lnTo>
                  <a:lnTo>
                    <a:pt x="1815" y="9538"/>
                  </a:lnTo>
                  <a:lnTo>
                    <a:pt x="1892" y="9461"/>
                  </a:lnTo>
                  <a:lnTo>
                    <a:pt x="2008" y="9384"/>
                  </a:lnTo>
                  <a:lnTo>
                    <a:pt x="2124" y="9345"/>
                  </a:lnTo>
                  <a:close/>
                  <a:moveTo>
                    <a:pt x="11662" y="8997"/>
                  </a:moveTo>
                  <a:lnTo>
                    <a:pt x="11469" y="9499"/>
                  </a:lnTo>
                  <a:lnTo>
                    <a:pt x="11353" y="10001"/>
                  </a:lnTo>
                  <a:lnTo>
                    <a:pt x="11276" y="10272"/>
                  </a:lnTo>
                  <a:lnTo>
                    <a:pt x="11237" y="10233"/>
                  </a:lnTo>
                  <a:lnTo>
                    <a:pt x="11083" y="10040"/>
                  </a:lnTo>
                  <a:lnTo>
                    <a:pt x="10967" y="9808"/>
                  </a:lnTo>
                  <a:lnTo>
                    <a:pt x="10928" y="9693"/>
                  </a:lnTo>
                  <a:lnTo>
                    <a:pt x="10928" y="9538"/>
                  </a:lnTo>
                  <a:lnTo>
                    <a:pt x="10967" y="9422"/>
                  </a:lnTo>
                  <a:lnTo>
                    <a:pt x="11006" y="9306"/>
                  </a:lnTo>
                  <a:lnTo>
                    <a:pt x="11121" y="9152"/>
                  </a:lnTo>
                  <a:lnTo>
                    <a:pt x="11276" y="9036"/>
                  </a:lnTo>
                  <a:lnTo>
                    <a:pt x="11469" y="8997"/>
                  </a:lnTo>
                  <a:close/>
                  <a:moveTo>
                    <a:pt x="3785" y="9731"/>
                  </a:moveTo>
                  <a:lnTo>
                    <a:pt x="3900" y="9770"/>
                  </a:lnTo>
                  <a:lnTo>
                    <a:pt x="4016" y="9886"/>
                  </a:lnTo>
                  <a:lnTo>
                    <a:pt x="4093" y="10001"/>
                  </a:lnTo>
                  <a:lnTo>
                    <a:pt x="4171" y="10117"/>
                  </a:lnTo>
                  <a:lnTo>
                    <a:pt x="4171" y="10233"/>
                  </a:lnTo>
                  <a:lnTo>
                    <a:pt x="4171" y="10388"/>
                  </a:lnTo>
                  <a:lnTo>
                    <a:pt x="4132" y="10503"/>
                  </a:lnTo>
                  <a:lnTo>
                    <a:pt x="4055" y="10619"/>
                  </a:lnTo>
                  <a:lnTo>
                    <a:pt x="3900" y="10542"/>
                  </a:lnTo>
                  <a:lnTo>
                    <a:pt x="3514" y="10310"/>
                  </a:lnTo>
                  <a:lnTo>
                    <a:pt x="3089" y="10117"/>
                  </a:lnTo>
                  <a:lnTo>
                    <a:pt x="3167" y="10001"/>
                  </a:lnTo>
                  <a:lnTo>
                    <a:pt x="3244" y="9886"/>
                  </a:lnTo>
                  <a:lnTo>
                    <a:pt x="3360" y="9808"/>
                  </a:lnTo>
                  <a:lnTo>
                    <a:pt x="3514" y="9770"/>
                  </a:lnTo>
                  <a:lnTo>
                    <a:pt x="3630" y="9731"/>
                  </a:lnTo>
                  <a:close/>
                  <a:moveTo>
                    <a:pt x="4827" y="10619"/>
                  </a:moveTo>
                  <a:lnTo>
                    <a:pt x="4943" y="10658"/>
                  </a:lnTo>
                  <a:lnTo>
                    <a:pt x="5020" y="10697"/>
                  </a:lnTo>
                  <a:lnTo>
                    <a:pt x="5097" y="10774"/>
                  </a:lnTo>
                  <a:lnTo>
                    <a:pt x="5136" y="10851"/>
                  </a:lnTo>
                  <a:lnTo>
                    <a:pt x="5175" y="11044"/>
                  </a:lnTo>
                  <a:lnTo>
                    <a:pt x="5136" y="11237"/>
                  </a:lnTo>
                  <a:lnTo>
                    <a:pt x="5097" y="11430"/>
                  </a:lnTo>
                  <a:lnTo>
                    <a:pt x="4402" y="10890"/>
                  </a:lnTo>
                  <a:lnTo>
                    <a:pt x="4441" y="10812"/>
                  </a:lnTo>
                  <a:lnTo>
                    <a:pt x="4518" y="10735"/>
                  </a:lnTo>
                  <a:lnTo>
                    <a:pt x="4673" y="10658"/>
                  </a:lnTo>
                  <a:lnTo>
                    <a:pt x="4827" y="10619"/>
                  </a:lnTo>
                  <a:close/>
                  <a:moveTo>
                    <a:pt x="11160" y="10619"/>
                  </a:moveTo>
                  <a:lnTo>
                    <a:pt x="10967" y="11199"/>
                  </a:lnTo>
                  <a:lnTo>
                    <a:pt x="10735" y="11739"/>
                  </a:lnTo>
                  <a:lnTo>
                    <a:pt x="10697" y="11662"/>
                  </a:lnTo>
                  <a:lnTo>
                    <a:pt x="10504" y="11507"/>
                  </a:lnTo>
                  <a:lnTo>
                    <a:pt x="10426" y="11314"/>
                  </a:lnTo>
                  <a:lnTo>
                    <a:pt x="10388" y="11121"/>
                  </a:lnTo>
                  <a:lnTo>
                    <a:pt x="10465" y="10928"/>
                  </a:lnTo>
                  <a:lnTo>
                    <a:pt x="10581" y="10774"/>
                  </a:lnTo>
                  <a:lnTo>
                    <a:pt x="10735" y="10658"/>
                  </a:lnTo>
                  <a:lnTo>
                    <a:pt x="10928" y="10619"/>
                  </a:lnTo>
                  <a:close/>
                  <a:moveTo>
                    <a:pt x="5754" y="11430"/>
                  </a:moveTo>
                  <a:lnTo>
                    <a:pt x="5986" y="11469"/>
                  </a:lnTo>
                  <a:lnTo>
                    <a:pt x="6063" y="11507"/>
                  </a:lnTo>
                  <a:lnTo>
                    <a:pt x="6179" y="11546"/>
                  </a:lnTo>
                  <a:lnTo>
                    <a:pt x="6256" y="11662"/>
                  </a:lnTo>
                  <a:lnTo>
                    <a:pt x="6333" y="11739"/>
                  </a:lnTo>
                  <a:lnTo>
                    <a:pt x="6410" y="11971"/>
                  </a:lnTo>
                  <a:lnTo>
                    <a:pt x="6410" y="12203"/>
                  </a:lnTo>
                  <a:lnTo>
                    <a:pt x="6372" y="12473"/>
                  </a:lnTo>
                  <a:lnTo>
                    <a:pt x="5908" y="12087"/>
                  </a:lnTo>
                  <a:lnTo>
                    <a:pt x="5406" y="11701"/>
                  </a:lnTo>
                  <a:lnTo>
                    <a:pt x="5484" y="11585"/>
                  </a:lnTo>
                  <a:lnTo>
                    <a:pt x="5561" y="11507"/>
                  </a:lnTo>
                  <a:lnTo>
                    <a:pt x="5638" y="11469"/>
                  </a:lnTo>
                  <a:lnTo>
                    <a:pt x="5754" y="11430"/>
                  </a:lnTo>
                  <a:close/>
                  <a:moveTo>
                    <a:pt x="10542" y="12009"/>
                  </a:moveTo>
                  <a:lnTo>
                    <a:pt x="10388" y="12280"/>
                  </a:lnTo>
                  <a:lnTo>
                    <a:pt x="10195" y="12511"/>
                  </a:lnTo>
                  <a:lnTo>
                    <a:pt x="10002" y="12743"/>
                  </a:lnTo>
                  <a:lnTo>
                    <a:pt x="9770" y="12936"/>
                  </a:lnTo>
                  <a:lnTo>
                    <a:pt x="9770" y="12859"/>
                  </a:lnTo>
                  <a:lnTo>
                    <a:pt x="9654" y="12627"/>
                  </a:lnTo>
                  <a:lnTo>
                    <a:pt x="9654" y="12473"/>
                  </a:lnTo>
                  <a:lnTo>
                    <a:pt x="9693" y="12318"/>
                  </a:lnTo>
                  <a:lnTo>
                    <a:pt x="9808" y="12203"/>
                  </a:lnTo>
                  <a:lnTo>
                    <a:pt x="9963" y="12125"/>
                  </a:lnTo>
                  <a:lnTo>
                    <a:pt x="10156" y="12087"/>
                  </a:lnTo>
                  <a:lnTo>
                    <a:pt x="10542" y="12009"/>
                  </a:lnTo>
                  <a:close/>
                  <a:moveTo>
                    <a:pt x="7376" y="12473"/>
                  </a:moveTo>
                  <a:lnTo>
                    <a:pt x="7569" y="12550"/>
                  </a:lnTo>
                  <a:lnTo>
                    <a:pt x="7723" y="12666"/>
                  </a:lnTo>
                  <a:lnTo>
                    <a:pt x="7839" y="12820"/>
                  </a:lnTo>
                  <a:lnTo>
                    <a:pt x="7878" y="13013"/>
                  </a:lnTo>
                  <a:lnTo>
                    <a:pt x="7878" y="13168"/>
                  </a:lnTo>
                  <a:lnTo>
                    <a:pt x="7337" y="12975"/>
                  </a:lnTo>
                  <a:lnTo>
                    <a:pt x="6835" y="12743"/>
                  </a:lnTo>
                  <a:lnTo>
                    <a:pt x="6990" y="12589"/>
                  </a:lnTo>
                  <a:lnTo>
                    <a:pt x="7183" y="12511"/>
                  </a:lnTo>
                  <a:lnTo>
                    <a:pt x="7376" y="12473"/>
                  </a:lnTo>
                  <a:close/>
                  <a:moveTo>
                    <a:pt x="8959" y="12627"/>
                  </a:moveTo>
                  <a:lnTo>
                    <a:pt x="9113" y="12743"/>
                  </a:lnTo>
                  <a:lnTo>
                    <a:pt x="9229" y="12936"/>
                  </a:lnTo>
                  <a:lnTo>
                    <a:pt x="9268" y="13091"/>
                  </a:lnTo>
                  <a:lnTo>
                    <a:pt x="9268" y="13207"/>
                  </a:lnTo>
                  <a:lnTo>
                    <a:pt x="9036" y="13245"/>
                  </a:lnTo>
                  <a:lnTo>
                    <a:pt x="8804" y="13284"/>
                  </a:lnTo>
                  <a:lnTo>
                    <a:pt x="8302" y="13284"/>
                  </a:lnTo>
                  <a:lnTo>
                    <a:pt x="8341" y="13207"/>
                  </a:lnTo>
                  <a:lnTo>
                    <a:pt x="8341" y="13013"/>
                  </a:lnTo>
                  <a:lnTo>
                    <a:pt x="8418" y="12820"/>
                  </a:lnTo>
                  <a:lnTo>
                    <a:pt x="8573" y="12666"/>
                  </a:lnTo>
                  <a:lnTo>
                    <a:pt x="8650" y="12627"/>
                  </a:lnTo>
                  <a:close/>
                  <a:moveTo>
                    <a:pt x="22899" y="0"/>
                  </a:moveTo>
                  <a:lnTo>
                    <a:pt x="22822" y="77"/>
                  </a:lnTo>
                  <a:lnTo>
                    <a:pt x="22783" y="116"/>
                  </a:lnTo>
                  <a:lnTo>
                    <a:pt x="22744" y="232"/>
                  </a:lnTo>
                  <a:lnTo>
                    <a:pt x="22744" y="309"/>
                  </a:lnTo>
                  <a:lnTo>
                    <a:pt x="22822" y="386"/>
                  </a:lnTo>
                  <a:lnTo>
                    <a:pt x="22860" y="425"/>
                  </a:lnTo>
                  <a:lnTo>
                    <a:pt x="23015" y="618"/>
                  </a:lnTo>
                  <a:lnTo>
                    <a:pt x="22899" y="773"/>
                  </a:lnTo>
                  <a:lnTo>
                    <a:pt x="22783" y="927"/>
                  </a:lnTo>
                  <a:lnTo>
                    <a:pt x="22706" y="1120"/>
                  </a:lnTo>
                  <a:lnTo>
                    <a:pt x="22629" y="1313"/>
                  </a:lnTo>
                  <a:lnTo>
                    <a:pt x="22629" y="1506"/>
                  </a:lnTo>
                  <a:lnTo>
                    <a:pt x="22629" y="1699"/>
                  </a:lnTo>
                  <a:lnTo>
                    <a:pt x="22629" y="1854"/>
                  </a:lnTo>
                  <a:lnTo>
                    <a:pt x="22706" y="2047"/>
                  </a:lnTo>
                  <a:lnTo>
                    <a:pt x="22860" y="2240"/>
                  </a:lnTo>
                  <a:lnTo>
                    <a:pt x="23053" y="2394"/>
                  </a:lnTo>
                  <a:lnTo>
                    <a:pt x="23285" y="2472"/>
                  </a:lnTo>
                  <a:lnTo>
                    <a:pt x="23517" y="2510"/>
                  </a:lnTo>
                  <a:lnTo>
                    <a:pt x="23401" y="2703"/>
                  </a:lnTo>
                  <a:lnTo>
                    <a:pt x="23362" y="2896"/>
                  </a:lnTo>
                  <a:lnTo>
                    <a:pt x="23324" y="3089"/>
                  </a:lnTo>
                  <a:lnTo>
                    <a:pt x="23362" y="3244"/>
                  </a:lnTo>
                  <a:lnTo>
                    <a:pt x="23439" y="3476"/>
                  </a:lnTo>
                  <a:lnTo>
                    <a:pt x="23594" y="3707"/>
                  </a:lnTo>
                  <a:lnTo>
                    <a:pt x="23748" y="3862"/>
                  </a:lnTo>
                  <a:lnTo>
                    <a:pt x="23980" y="3978"/>
                  </a:lnTo>
                  <a:lnTo>
                    <a:pt x="23748" y="4209"/>
                  </a:lnTo>
                  <a:lnTo>
                    <a:pt x="23555" y="4441"/>
                  </a:lnTo>
                  <a:lnTo>
                    <a:pt x="23478" y="4750"/>
                  </a:lnTo>
                  <a:lnTo>
                    <a:pt x="23439" y="4866"/>
                  </a:lnTo>
                  <a:lnTo>
                    <a:pt x="23439" y="5020"/>
                  </a:lnTo>
                  <a:lnTo>
                    <a:pt x="23517" y="5252"/>
                  </a:lnTo>
                  <a:lnTo>
                    <a:pt x="23633" y="5484"/>
                  </a:lnTo>
                  <a:lnTo>
                    <a:pt x="23401" y="5484"/>
                  </a:lnTo>
                  <a:lnTo>
                    <a:pt x="23169" y="5561"/>
                  </a:lnTo>
                  <a:lnTo>
                    <a:pt x="22976" y="5677"/>
                  </a:lnTo>
                  <a:lnTo>
                    <a:pt x="22822" y="5870"/>
                  </a:lnTo>
                  <a:lnTo>
                    <a:pt x="22706" y="6101"/>
                  </a:lnTo>
                  <a:lnTo>
                    <a:pt x="22629" y="6333"/>
                  </a:lnTo>
                  <a:lnTo>
                    <a:pt x="22474" y="6256"/>
                  </a:lnTo>
                  <a:lnTo>
                    <a:pt x="22320" y="6217"/>
                  </a:lnTo>
                  <a:lnTo>
                    <a:pt x="22165" y="6179"/>
                  </a:lnTo>
                  <a:lnTo>
                    <a:pt x="21972" y="6217"/>
                  </a:lnTo>
                  <a:lnTo>
                    <a:pt x="21740" y="6256"/>
                  </a:lnTo>
                  <a:lnTo>
                    <a:pt x="21547" y="6372"/>
                  </a:lnTo>
                  <a:lnTo>
                    <a:pt x="21354" y="6565"/>
                  </a:lnTo>
                  <a:lnTo>
                    <a:pt x="21200" y="6758"/>
                  </a:lnTo>
                  <a:lnTo>
                    <a:pt x="21123" y="6449"/>
                  </a:lnTo>
                  <a:lnTo>
                    <a:pt x="20968" y="6140"/>
                  </a:lnTo>
                  <a:lnTo>
                    <a:pt x="20852" y="5986"/>
                  </a:lnTo>
                  <a:lnTo>
                    <a:pt x="20736" y="5870"/>
                  </a:lnTo>
                  <a:lnTo>
                    <a:pt x="20582" y="5792"/>
                  </a:lnTo>
                  <a:lnTo>
                    <a:pt x="20428" y="5754"/>
                  </a:lnTo>
                  <a:lnTo>
                    <a:pt x="20080" y="5754"/>
                  </a:lnTo>
                  <a:lnTo>
                    <a:pt x="19887" y="5831"/>
                  </a:lnTo>
                  <a:lnTo>
                    <a:pt x="19771" y="5947"/>
                  </a:lnTo>
                  <a:lnTo>
                    <a:pt x="19732" y="5715"/>
                  </a:lnTo>
                  <a:lnTo>
                    <a:pt x="19617" y="5484"/>
                  </a:lnTo>
                  <a:lnTo>
                    <a:pt x="19462" y="5290"/>
                  </a:lnTo>
                  <a:lnTo>
                    <a:pt x="19385" y="5213"/>
                  </a:lnTo>
                  <a:lnTo>
                    <a:pt x="19269" y="5175"/>
                  </a:lnTo>
                  <a:lnTo>
                    <a:pt x="19037" y="5136"/>
                  </a:lnTo>
                  <a:lnTo>
                    <a:pt x="18844" y="5175"/>
                  </a:lnTo>
                  <a:lnTo>
                    <a:pt x="18651" y="5252"/>
                  </a:lnTo>
                  <a:lnTo>
                    <a:pt x="18497" y="5406"/>
                  </a:lnTo>
                  <a:lnTo>
                    <a:pt x="18458" y="5252"/>
                  </a:lnTo>
                  <a:lnTo>
                    <a:pt x="18458" y="5097"/>
                  </a:lnTo>
                  <a:lnTo>
                    <a:pt x="18381" y="4982"/>
                  </a:lnTo>
                  <a:lnTo>
                    <a:pt x="18304" y="4827"/>
                  </a:lnTo>
                  <a:lnTo>
                    <a:pt x="18188" y="4750"/>
                  </a:lnTo>
                  <a:lnTo>
                    <a:pt x="18072" y="4634"/>
                  </a:lnTo>
                  <a:lnTo>
                    <a:pt x="17956" y="4557"/>
                  </a:lnTo>
                  <a:lnTo>
                    <a:pt x="17802" y="4518"/>
                  </a:lnTo>
                  <a:lnTo>
                    <a:pt x="17531" y="4518"/>
                  </a:lnTo>
                  <a:lnTo>
                    <a:pt x="17377" y="4557"/>
                  </a:lnTo>
                  <a:lnTo>
                    <a:pt x="17261" y="4634"/>
                  </a:lnTo>
                  <a:lnTo>
                    <a:pt x="17145" y="4711"/>
                  </a:lnTo>
                  <a:lnTo>
                    <a:pt x="17029" y="4827"/>
                  </a:lnTo>
                  <a:lnTo>
                    <a:pt x="16875" y="5059"/>
                  </a:lnTo>
                  <a:lnTo>
                    <a:pt x="16759" y="4904"/>
                  </a:lnTo>
                  <a:lnTo>
                    <a:pt x="16605" y="4788"/>
                  </a:lnTo>
                  <a:lnTo>
                    <a:pt x="16450" y="4673"/>
                  </a:lnTo>
                  <a:lnTo>
                    <a:pt x="16296" y="4634"/>
                  </a:lnTo>
                  <a:lnTo>
                    <a:pt x="16103" y="4634"/>
                  </a:lnTo>
                  <a:lnTo>
                    <a:pt x="15948" y="4673"/>
                  </a:lnTo>
                  <a:lnTo>
                    <a:pt x="15794" y="4750"/>
                  </a:lnTo>
                  <a:lnTo>
                    <a:pt x="15639" y="4827"/>
                  </a:lnTo>
                  <a:lnTo>
                    <a:pt x="15523" y="4982"/>
                  </a:lnTo>
                  <a:lnTo>
                    <a:pt x="15446" y="5136"/>
                  </a:lnTo>
                  <a:lnTo>
                    <a:pt x="15408" y="5290"/>
                  </a:lnTo>
                  <a:lnTo>
                    <a:pt x="15408" y="5484"/>
                  </a:lnTo>
                  <a:lnTo>
                    <a:pt x="15446" y="5561"/>
                  </a:lnTo>
                  <a:lnTo>
                    <a:pt x="15408" y="5561"/>
                  </a:lnTo>
                  <a:lnTo>
                    <a:pt x="15330" y="5329"/>
                  </a:lnTo>
                  <a:lnTo>
                    <a:pt x="15176" y="5175"/>
                  </a:lnTo>
                  <a:lnTo>
                    <a:pt x="15021" y="5059"/>
                  </a:lnTo>
                  <a:lnTo>
                    <a:pt x="14828" y="4982"/>
                  </a:lnTo>
                  <a:lnTo>
                    <a:pt x="14635" y="4943"/>
                  </a:lnTo>
                  <a:lnTo>
                    <a:pt x="14442" y="4943"/>
                  </a:lnTo>
                  <a:lnTo>
                    <a:pt x="14288" y="5020"/>
                  </a:lnTo>
                  <a:lnTo>
                    <a:pt x="14172" y="5059"/>
                  </a:lnTo>
                  <a:lnTo>
                    <a:pt x="14056" y="5175"/>
                  </a:lnTo>
                  <a:lnTo>
                    <a:pt x="13940" y="5290"/>
                  </a:lnTo>
                  <a:lnTo>
                    <a:pt x="13824" y="5522"/>
                  </a:lnTo>
                  <a:lnTo>
                    <a:pt x="13786" y="5831"/>
                  </a:lnTo>
                  <a:lnTo>
                    <a:pt x="13593" y="5715"/>
                  </a:lnTo>
                  <a:lnTo>
                    <a:pt x="13361" y="5677"/>
                  </a:lnTo>
                  <a:lnTo>
                    <a:pt x="13168" y="5677"/>
                  </a:lnTo>
                  <a:lnTo>
                    <a:pt x="12936" y="5715"/>
                  </a:lnTo>
                  <a:lnTo>
                    <a:pt x="12743" y="5831"/>
                  </a:lnTo>
                  <a:lnTo>
                    <a:pt x="12627" y="5908"/>
                  </a:lnTo>
                  <a:lnTo>
                    <a:pt x="12511" y="6063"/>
                  </a:lnTo>
                  <a:lnTo>
                    <a:pt x="12434" y="6179"/>
                  </a:lnTo>
                  <a:lnTo>
                    <a:pt x="12357" y="6333"/>
                  </a:lnTo>
                  <a:lnTo>
                    <a:pt x="12357" y="6488"/>
                  </a:lnTo>
                  <a:lnTo>
                    <a:pt x="12357" y="6681"/>
                  </a:lnTo>
                  <a:lnTo>
                    <a:pt x="12357" y="6835"/>
                  </a:lnTo>
                  <a:lnTo>
                    <a:pt x="12434" y="6990"/>
                  </a:lnTo>
                  <a:lnTo>
                    <a:pt x="12164" y="6990"/>
                  </a:lnTo>
                  <a:lnTo>
                    <a:pt x="11894" y="7105"/>
                  </a:lnTo>
                  <a:lnTo>
                    <a:pt x="11662" y="7221"/>
                  </a:lnTo>
                  <a:lnTo>
                    <a:pt x="11507" y="7376"/>
                  </a:lnTo>
                  <a:lnTo>
                    <a:pt x="11430" y="7530"/>
                  </a:lnTo>
                  <a:lnTo>
                    <a:pt x="11353" y="7685"/>
                  </a:lnTo>
                  <a:lnTo>
                    <a:pt x="11314" y="7839"/>
                  </a:lnTo>
                  <a:lnTo>
                    <a:pt x="11314" y="7994"/>
                  </a:lnTo>
                  <a:lnTo>
                    <a:pt x="11314" y="8148"/>
                  </a:lnTo>
                  <a:lnTo>
                    <a:pt x="11353" y="8302"/>
                  </a:lnTo>
                  <a:lnTo>
                    <a:pt x="11392" y="8418"/>
                  </a:lnTo>
                  <a:lnTo>
                    <a:pt x="11507" y="8573"/>
                  </a:lnTo>
                  <a:lnTo>
                    <a:pt x="11237" y="8650"/>
                  </a:lnTo>
                  <a:lnTo>
                    <a:pt x="10967" y="8766"/>
                  </a:lnTo>
                  <a:lnTo>
                    <a:pt x="10774" y="8997"/>
                  </a:lnTo>
                  <a:lnTo>
                    <a:pt x="10658" y="9229"/>
                  </a:lnTo>
                  <a:lnTo>
                    <a:pt x="10581" y="9499"/>
                  </a:lnTo>
                  <a:lnTo>
                    <a:pt x="10619" y="9770"/>
                  </a:lnTo>
                  <a:lnTo>
                    <a:pt x="10697" y="10001"/>
                  </a:lnTo>
                  <a:lnTo>
                    <a:pt x="10851" y="10233"/>
                  </a:lnTo>
                  <a:lnTo>
                    <a:pt x="10619" y="10272"/>
                  </a:lnTo>
                  <a:lnTo>
                    <a:pt x="10426" y="10388"/>
                  </a:lnTo>
                  <a:lnTo>
                    <a:pt x="10272" y="10581"/>
                  </a:lnTo>
                  <a:lnTo>
                    <a:pt x="10117" y="10774"/>
                  </a:lnTo>
                  <a:lnTo>
                    <a:pt x="10079" y="10967"/>
                  </a:lnTo>
                  <a:lnTo>
                    <a:pt x="10040" y="11199"/>
                  </a:lnTo>
                  <a:lnTo>
                    <a:pt x="10079" y="11469"/>
                  </a:lnTo>
                  <a:lnTo>
                    <a:pt x="10195" y="11662"/>
                  </a:lnTo>
                  <a:lnTo>
                    <a:pt x="9924" y="11739"/>
                  </a:lnTo>
                  <a:lnTo>
                    <a:pt x="9693" y="11816"/>
                  </a:lnTo>
                  <a:lnTo>
                    <a:pt x="9500" y="11971"/>
                  </a:lnTo>
                  <a:lnTo>
                    <a:pt x="9422" y="12087"/>
                  </a:lnTo>
                  <a:lnTo>
                    <a:pt x="9384" y="12203"/>
                  </a:lnTo>
                  <a:lnTo>
                    <a:pt x="9345" y="12318"/>
                  </a:lnTo>
                  <a:lnTo>
                    <a:pt x="9306" y="12473"/>
                  </a:lnTo>
                  <a:lnTo>
                    <a:pt x="9191" y="12357"/>
                  </a:lnTo>
                  <a:lnTo>
                    <a:pt x="9036" y="12318"/>
                  </a:lnTo>
                  <a:lnTo>
                    <a:pt x="8882" y="12280"/>
                  </a:lnTo>
                  <a:lnTo>
                    <a:pt x="8727" y="12280"/>
                  </a:lnTo>
                  <a:lnTo>
                    <a:pt x="8534" y="12318"/>
                  </a:lnTo>
                  <a:lnTo>
                    <a:pt x="8380" y="12434"/>
                  </a:lnTo>
                  <a:lnTo>
                    <a:pt x="8264" y="12550"/>
                  </a:lnTo>
                  <a:lnTo>
                    <a:pt x="8187" y="12705"/>
                  </a:lnTo>
                  <a:lnTo>
                    <a:pt x="8109" y="12550"/>
                  </a:lnTo>
                  <a:lnTo>
                    <a:pt x="7994" y="12434"/>
                  </a:lnTo>
                  <a:lnTo>
                    <a:pt x="7878" y="12318"/>
                  </a:lnTo>
                  <a:lnTo>
                    <a:pt x="7723" y="12241"/>
                  </a:lnTo>
                  <a:lnTo>
                    <a:pt x="7492" y="12164"/>
                  </a:lnTo>
                  <a:lnTo>
                    <a:pt x="7221" y="12164"/>
                  </a:lnTo>
                  <a:lnTo>
                    <a:pt x="6990" y="12241"/>
                  </a:lnTo>
                  <a:lnTo>
                    <a:pt x="6796" y="12396"/>
                  </a:lnTo>
                  <a:lnTo>
                    <a:pt x="6796" y="12048"/>
                  </a:lnTo>
                  <a:lnTo>
                    <a:pt x="6758" y="11855"/>
                  </a:lnTo>
                  <a:lnTo>
                    <a:pt x="6681" y="11701"/>
                  </a:lnTo>
                  <a:lnTo>
                    <a:pt x="6603" y="11546"/>
                  </a:lnTo>
                  <a:lnTo>
                    <a:pt x="6526" y="11392"/>
                  </a:lnTo>
                  <a:lnTo>
                    <a:pt x="6410" y="11276"/>
                  </a:lnTo>
                  <a:lnTo>
                    <a:pt x="6256" y="11199"/>
                  </a:lnTo>
                  <a:lnTo>
                    <a:pt x="6063" y="11160"/>
                  </a:lnTo>
                  <a:lnTo>
                    <a:pt x="5870" y="11121"/>
                  </a:lnTo>
                  <a:lnTo>
                    <a:pt x="5715" y="11160"/>
                  </a:lnTo>
                  <a:lnTo>
                    <a:pt x="5522" y="11199"/>
                  </a:lnTo>
                  <a:lnTo>
                    <a:pt x="5522" y="10928"/>
                  </a:lnTo>
                  <a:lnTo>
                    <a:pt x="5445" y="10697"/>
                  </a:lnTo>
                  <a:lnTo>
                    <a:pt x="5329" y="10503"/>
                  </a:lnTo>
                  <a:lnTo>
                    <a:pt x="5213" y="10426"/>
                  </a:lnTo>
                  <a:lnTo>
                    <a:pt x="5097" y="10349"/>
                  </a:lnTo>
                  <a:lnTo>
                    <a:pt x="4943" y="10310"/>
                  </a:lnTo>
                  <a:lnTo>
                    <a:pt x="4673" y="10310"/>
                  </a:lnTo>
                  <a:lnTo>
                    <a:pt x="4557" y="10349"/>
                  </a:lnTo>
                  <a:lnTo>
                    <a:pt x="4518" y="10156"/>
                  </a:lnTo>
                  <a:lnTo>
                    <a:pt x="4480" y="9924"/>
                  </a:lnTo>
                  <a:lnTo>
                    <a:pt x="4364" y="9731"/>
                  </a:lnTo>
                  <a:lnTo>
                    <a:pt x="4209" y="9577"/>
                  </a:lnTo>
                  <a:lnTo>
                    <a:pt x="4093" y="9461"/>
                  </a:lnTo>
                  <a:lnTo>
                    <a:pt x="3900" y="9422"/>
                  </a:lnTo>
                  <a:lnTo>
                    <a:pt x="3746" y="9384"/>
                  </a:lnTo>
                  <a:lnTo>
                    <a:pt x="3591" y="9422"/>
                  </a:lnTo>
                  <a:lnTo>
                    <a:pt x="3437" y="9461"/>
                  </a:lnTo>
                  <a:lnTo>
                    <a:pt x="3283" y="9538"/>
                  </a:lnTo>
                  <a:lnTo>
                    <a:pt x="3128" y="9615"/>
                  </a:lnTo>
                  <a:lnTo>
                    <a:pt x="3012" y="9731"/>
                  </a:lnTo>
                  <a:lnTo>
                    <a:pt x="2974" y="9615"/>
                  </a:lnTo>
                  <a:lnTo>
                    <a:pt x="2896" y="9422"/>
                  </a:lnTo>
                  <a:lnTo>
                    <a:pt x="2781" y="9268"/>
                  </a:lnTo>
                  <a:lnTo>
                    <a:pt x="2626" y="9113"/>
                  </a:lnTo>
                  <a:lnTo>
                    <a:pt x="2433" y="9036"/>
                  </a:lnTo>
                  <a:lnTo>
                    <a:pt x="2240" y="8997"/>
                  </a:lnTo>
                  <a:lnTo>
                    <a:pt x="2047" y="8997"/>
                  </a:lnTo>
                  <a:lnTo>
                    <a:pt x="1854" y="9075"/>
                  </a:lnTo>
                  <a:lnTo>
                    <a:pt x="1699" y="9191"/>
                  </a:lnTo>
                  <a:lnTo>
                    <a:pt x="1545" y="9345"/>
                  </a:lnTo>
                  <a:lnTo>
                    <a:pt x="1429" y="9499"/>
                  </a:lnTo>
                  <a:lnTo>
                    <a:pt x="1390" y="9693"/>
                  </a:lnTo>
                  <a:lnTo>
                    <a:pt x="1352" y="9886"/>
                  </a:lnTo>
                  <a:lnTo>
                    <a:pt x="1120" y="9963"/>
                  </a:lnTo>
                  <a:lnTo>
                    <a:pt x="927" y="10040"/>
                  </a:lnTo>
                  <a:lnTo>
                    <a:pt x="695" y="10156"/>
                  </a:lnTo>
                  <a:lnTo>
                    <a:pt x="502" y="10272"/>
                  </a:lnTo>
                  <a:lnTo>
                    <a:pt x="386" y="10426"/>
                  </a:lnTo>
                  <a:lnTo>
                    <a:pt x="271" y="10542"/>
                  </a:lnTo>
                  <a:lnTo>
                    <a:pt x="116" y="10851"/>
                  </a:lnTo>
                  <a:lnTo>
                    <a:pt x="39" y="11199"/>
                  </a:lnTo>
                  <a:lnTo>
                    <a:pt x="0" y="11546"/>
                  </a:lnTo>
                  <a:lnTo>
                    <a:pt x="77" y="11894"/>
                  </a:lnTo>
                  <a:lnTo>
                    <a:pt x="193" y="12241"/>
                  </a:lnTo>
                  <a:lnTo>
                    <a:pt x="386" y="12511"/>
                  </a:lnTo>
                  <a:lnTo>
                    <a:pt x="618" y="12782"/>
                  </a:lnTo>
                  <a:lnTo>
                    <a:pt x="811" y="12898"/>
                  </a:lnTo>
                  <a:lnTo>
                    <a:pt x="966" y="13013"/>
                  </a:lnTo>
                  <a:lnTo>
                    <a:pt x="1159" y="13091"/>
                  </a:lnTo>
                  <a:lnTo>
                    <a:pt x="1352" y="13129"/>
                  </a:lnTo>
                  <a:lnTo>
                    <a:pt x="1738" y="13168"/>
                  </a:lnTo>
                  <a:lnTo>
                    <a:pt x="2124" y="13091"/>
                  </a:lnTo>
                  <a:lnTo>
                    <a:pt x="2472" y="12975"/>
                  </a:lnTo>
                  <a:lnTo>
                    <a:pt x="2819" y="12782"/>
                  </a:lnTo>
                  <a:lnTo>
                    <a:pt x="3128" y="12511"/>
                  </a:lnTo>
                  <a:lnTo>
                    <a:pt x="3360" y="12203"/>
                  </a:lnTo>
                  <a:lnTo>
                    <a:pt x="3591" y="12009"/>
                  </a:lnTo>
                  <a:lnTo>
                    <a:pt x="3553" y="11932"/>
                  </a:lnTo>
                  <a:lnTo>
                    <a:pt x="3514" y="11816"/>
                  </a:lnTo>
                  <a:lnTo>
                    <a:pt x="3437" y="11739"/>
                  </a:lnTo>
                  <a:lnTo>
                    <a:pt x="3283" y="11739"/>
                  </a:lnTo>
                  <a:lnTo>
                    <a:pt x="3244" y="11816"/>
                  </a:lnTo>
                  <a:lnTo>
                    <a:pt x="3051" y="12048"/>
                  </a:lnTo>
                  <a:lnTo>
                    <a:pt x="2819" y="12241"/>
                  </a:lnTo>
                  <a:lnTo>
                    <a:pt x="2587" y="12434"/>
                  </a:lnTo>
                  <a:lnTo>
                    <a:pt x="2317" y="12550"/>
                  </a:lnTo>
                  <a:lnTo>
                    <a:pt x="2047" y="12666"/>
                  </a:lnTo>
                  <a:lnTo>
                    <a:pt x="1429" y="12666"/>
                  </a:lnTo>
                  <a:lnTo>
                    <a:pt x="1159" y="12550"/>
                  </a:lnTo>
                  <a:lnTo>
                    <a:pt x="966" y="12434"/>
                  </a:lnTo>
                  <a:lnTo>
                    <a:pt x="811" y="12318"/>
                  </a:lnTo>
                  <a:lnTo>
                    <a:pt x="695" y="12203"/>
                  </a:lnTo>
                  <a:lnTo>
                    <a:pt x="618" y="12048"/>
                  </a:lnTo>
                  <a:lnTo>
                    <a:pt x="541" y="11855"/>
                  </a:lnTo>
                  <a:lnTo>
                    <a:pt x="502" y="11701"/>
                  </a:lnTo>
                  <a:lnTo>
                    <a:pt x="502" y="11546"/>
                  </a:lnTo>
                  <a:lnTo>
                    <a:pt x="502" y="11353"/>
                  </a:lnTo>
                  <a:lnTo>
                    <a:pt x="541" y="11199"/>
                  </a:lnTo>
                  <a:lnTo>
                    <a:pt x="579" y="11044"/>
                  </a:lnTo>
                  <a:lnTo>
                    <a:pt x="657" y="10890"/>
                  </a:lnTo>
                  <a:lnTo>
                    <a:pt x="773" y="10735"/>
                  </a:lnTo>
                  <a:lnTo>
                    <a:pt x="927" y="10619"/>
                  </a:lnTo>
                  <a:lnTo>
                    <a:pt x="1043" y="10503"/>
                  </a:lnTo>
                  <a:lnTo>
                    <a:pt x="1236" y="10426"/>
                  </a:lnTo>
                  <a:lnTo>
                    <a:pt x="1429" y="10388"/>
                  </a:lnTo>
                  <a:lnTo>
                    <a:pt x="1738" y="10349"/>
                  </a:lnTo>
                  <a:lnTo>
                    <a:pt x="2317" y="10349"/>
                  </a:lnTo>
                  <a:lnTo>
                    <a:pt x="2587" y="10426"/>
                  </a:lnTo>
                  <a:lnTo>
                    <a:pt x="2858" y="10503"/>
                  </a:lnTo>
                  <a:lnTo>
                    <a:pt x="3128" y="10619"/>
                  </a:lnTo>
                  <a:lnTo>
                    <a:pt x="3669" y="10928"/>
                  </a:lnTo>
                  <a:lnTo>
                    <a:pt x="4171" y="11276"/>
                  </a:lnTo>
                  <a:lnTo>
                    <a:pt x="4634" y="11662"/>
                  </a:lnTo>
                  <a:lnTo>
                    <a:pt x="5522" y="12396"/>
                  </a:lnTo>
                  <a:lnTo>
                    <a:pt x="5908" y="12666"/>
                  </a:lnTo>
                  <a:lnTo>
                    <a:pt x="6294" y="12936"/>
                  </a:lnTo>
                  <a:lnTo>
                    <a:pt x="6681" y="13207"/>
                  </a:lnTo>
                  <a:lnTo>
                    <a:pt x="7105" y="13400"/>
                  </a:lnTo>
                  <a:lnTo>
                    <a:pt x="7530" y="13593"/>
                  </a:lnTo>
                  <a:lnTo>
                    <a:pt x="7994" y="13708"/>
                  </a:lnTo>
                  <a:lnTo>
                    <a:pt x="8457" y="13786"/>
                  </a:lnTo>
                  <a:lnTo>
                    <a:pt x="8920" y="13747"/>
                  </a:lnTo>
                  <a:lnTo>
                    <a:pt x="9345" y="13670"/>
                  </a:lnTo>
                  <a:lnTo>
                    <a:pt x="9731" y="13515"/>
                  </a:lnTo>
                  <a:lnTo>
                    <a:pt x="10079" y="13322"/>
                  </a:lnTo>
                  <a:lnTo>
                    <a:pt x="10388" y="13091"/>
                  </a:lnTo>
                  <a:lnTo>
                    <a:pt x="10658" y="12782"/>
                  </a:lnTo>
                  <a:lnTo>
                    <a:pt x="10928" y="12434"/>
                  </a:lnTo>
                  <a:lnTo>
                    <a:pt x="11121" y="12087"/>
                  </a:lnTo>
                  <a:lnTo>
                    <a:pt x="11314" y="11739"/>
                  </a:lnTo>
                  <a:lnTo>
                    <a:pt x="11507" y="11199"/>
                  </a:lnTo>
                  <a:lnTo>
                    <a:pt x="11662" y="10658"/>
                  </a:lnTo>
                  <a:lnTo>
                    <a:pt x="11971" y="9615"/>
                  </a:lnTo>
                  <a:lnTo>
                    <a:pt x="12164" y="9075"/>
                  </a:lnTo>
                  <a:lnTo>
                    <a:pt x="12357" y="8573"/>
                  </a:lnTo>
                  <a:lnTo>
                    <a:pt x="12627" y="8109"/>
                  </a:lnTo>
                  <a:lnTo>
                    <a:pt x="12936" y="7646"/>
                  </a:lnTo>
                  <a:lnTo>
                    <a:pt x="13284" y="7298"/>
                  </a:lnTo>
                  <a:lnTo>
                    <a:pt x="13631" y="6951"/>
                  </a:lnTo>
                  <a:lnTo>
                    <a:pt x="14017" y="6681"/>
                  </a:lnTo>
                  <a:lnTo>
                    <a:pt x="14442" y="6449"/>
                  </a:lnTo>
                  <a:lnTo>
                    <a:pt x="14906" y="6256"/>
                  </a:lnTo>
                  <a:lnTo>
                    <a:pt x="15369" y="6101"/>
                  </a:lnTo>
                  <a:lnTo>
                    <a:pt x="15832" y="5986"/>
                  </a:lnTo>
                  <a:lnTo>
                    <a:pt x="16296" y="5908"/>
                  </a:lnTo>
                  <a:lnTo>
                    <a:pt x="16914" y="5908"/>
                  </a:lnTo>
                  <a:lnTo>
                    <a:pt x="17454" y="5986"/>
                  </a:lnTo>
                  <a:lnTo>
                    <a:pt x="17995" y="6140"/>
                  </a:lnTo>
                  <a:lnTo>
                    <a:pt x="18497" y="6333"/>
                  </a:lnTo>
                  <a:lnTo>
                    <a:pt x="18999" y="6565"/>
                  </a:lnTo>
                  <a:lnTo>
                    <a:pt x="19501" y="6835"/>
                  </a:lnTo>
                  <a:lnTo>
                    <a:pt x="20543" y="7337"/>
                  </a:lnTo>
                  <a:lnTo>
                    <a:pt x="20930" y="7492"/>
                  </a:lnTo>
                  <a:lnTo>
                    <a:pt x="21316" y="7607"/>
                  </a:lnTo>
                  <a:lnTo>
                    <a:pt x="21740" y="7685"/>
                  </a:lnTo>
                  <a:lnTo>
                    <a:pt x="22165" y="7723"/>
                  </a:lnTo>
                  <a:lnTo>
                    <a:pt x="22590" y="7723"/>
                  </a:lnTo>
                  <a:lnTo>
                    <a:pt x="22976" y="7646"/>
                  </a:lnTo>
                  <a:lnTo>
                    <a:pt x="23362" y="7492"/>
                  </a:lnTo>
                  <a:lnTo>
                    <a:pt x="23748" y="7260"/>
                  </a:lnTo>
                  <a:lnTo>
                    <a:pt x="24057" y="6990"/>
                  </a:lnTo>
                  <a:lnTo>
                    <a:pt x="24366" y="6642"/>
                  </a:lnTo>
                  <a:lnTo>
                    <a:pt x="24598" y="6294"/>
                  </a:lnTo>
                  <a:lnTo>
                    <a:pt x="24752" y="5870"/>
                  </a:lnTo>
                  <a:lnTo>
                    <a:pt x="24907" y="5484"/>
                  </a:lnTo>
                  <a:lnTo>
                    <a:pt x="24984" y="5059"/>
                  </a:lnTo>
                  <a:lnTo>
                    <a:pt x="25023" y="4634"/>
                  </a:lnTo>
                  <a:lnTo>
                    <a:pt x="25023" y="4171"/>
                  </a:lnTo>
                  <a:lnTo>
                    <a:pt x="24984" y="3707"/>
                  </a:lnTo>
                  <a:lnTo>
                    <a:pt x="24907" y="3283"/>
                  </a:lnTo>
                  <a:lnTo>
                    <a:pt x="24791" y="2819"/>
                  </a:lnTo>
                  <a:lnTo>
                    <a:pt x="24637" y="2394"/>
                  </a:lnTo>
                  <a:lnTo>
                    <a:pt x="24482" y="1970"/>
                  </a:lnTo>
                  <a:lnTo>
                    <a:pt x="24250" y="1545"/>
                  </a:lnTo>
                  <a:lnTo>
                    <a:pt x="24057" y="1159"/>
                  </a:lnTo>
                  <a:lnTo>
                    <a:pt x="23826" y="811"/>
                  </a:lnTo>
                  <a:lnTo>
                    <a:pt x="23941" y="348"/>
                  </a:lnTo>
                  <a:lnTo>
                    <a:pt x="23594" y="193"/>
                  </a:lnTo>
                  <a:lnTo>
                    <a:pt x="23208" y="77"/>
                  </a:lnTo>
                  <a:lnTo>
                    <a:pt x="23169" y="39"/>
                  </a:lnTo>
                  <a:lnTo>
                    <a:pt x="2309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21"/>
            <p:cNvSpPr/>
            <p:nvPr/>
          </p:nvSpPr>
          <p:spPr>
            <a:xfrm>
              <a:off x="3792600" y="960050"/>
              <a:ext cx="625600" cy="344650"/>
            </a:xfrm>
            <a:custGeom>
              <a:avLst/>
              <a:gdLst/>
              <a:ahLst/>
              <a:cxnLst/>
              <a:rect l="l" t="t" r="r" b="b"/>
              <a:pathLst>
                <a:path w="25024" h="13786" extrusionOk="0">
                  <a:moveTo>
                    <a:pt x="23286" y="966"/>
                  </a:moveTo>
                  <a:lnTo>
                    <a:pt x="23633" y="1468"/>
                  </a:lnTo>
                  <a:lnTo>
                    <a:pt x="23942" y="2008"/>
                  </a:lnTo>
                  <a:lnTo>
                    <a:pt x="23788" y="2163"/>
                  </a:lnTo>
                  <a:lnTo>
                    <a:pt x="23633" y="2201"/>
                  </a:lnTo>
                  <a:lnTo>
                    <a:pt x="23479" y="2201"/>
                  </a:lnTo>
                  <a:lnTo>
                    <a:pt x="23324" y="2163"/>
                  </a:lnTo>
                  <a:lnTo>
                    <a:pt x="23208" y="2085"/>
                  </a:lnTo>
                  <a:lnTo>
                    <a:pt x="23093" y="1970"/>
                  </a:lnTo>
                  <a:lnTo>
                    <a:pt x="23015" y="1815"/>
                  </a:lnTo>
                  <a:lnTo>
                    <a:pt x="22977" y="1661"/>
                  </a:lnTo>
                  <a:lnTo>
                    <a:pt x="22977" y="1429"/>
                  </a:lnTo>
                  <a:lnTo>
                    <a:pt x="23054" y="1274"/>
                  </a:lnTo>
                  <a:lnTo>
                    <a:pt x="23170" y="1120"/>
                  </a:lnTo>
                  <a:lnTo>
                    <a:pt x="23286" y="966"/>
                  </a:lnTo>
                  <a:close/>
                  <a:moveTo>
                    <a:pt x="24097" y="2433"/>
                  </a:moveTo>
                  <a:lnTo>
                    <a:pt x="24212" y="2780"/>
                  </a:lnTo>
                  <a:lnTo>
                    <a:pt x="24328" y="3089"/>
                  </a:lnTo>
                  <a:lnTo>
                    <a:pt x="24367" y="3437"/>
                  </a:lnTo>
                  <a:lnTo>
                    <a:pt x="24444" y="3823"/>
                  </a:lnTo>
                  <a:lnTo>
                    <a:pt x="24174" y="3746"/>
                  </a:lnTo>
                  <a:lnTo>
                    <a:pt x="23942" y="3591"/>
                  </a:lnTo>
                  <a:lnTo>
                    <a:pt x="23865" y="3514"/>
                  </a:lnTo>
                  <a:lnTo>
                    <a:pt x="23788" y="3398"/>
                  </a:lnTo>
                  <a:lnTo>
                    <a:pt x="23749" y="3282"/>
                  </a:lnTo>
                  <a:lnTo>
                    <a:pt x="23710" y="3167"/>
                  </a:lnTo>
                  <a:lnTo>
                    <a:pt x="23710" y="2935"/>
                  </a:lnTo>
                  <a:lnTo>
                    <a:pt x="23788" y="2742"/>
                  </a:lnTo>
                  <a:lnTo>
                    <a:pt x="23942" y="2587"/>
                  </a:lnTo>
                  <a:lnTo>
                    <a:pt x="24097" y="2433"/>
                  </a:lnTo>
                  <a:close/>
                  <a:moveTo>
                    <a:pt x="16296" y="4981"/>
                  </a:moveTo>
                  <a:lnTo>
                    <a:pt x="16412" y="5059"/>
                  </a:lnTo>
                  <a:lnTo>
                    <a:pt x="16489" y="5175"/>
                  </a:lnTo>
                  <a:lnTo>
                    <a:pt x="16567" y="5290"/>
                  </a:lnTo>
                  <a:lnTo>
                    <a:pt x="16567" y="5406"/>
                  </a:lnTo>
                  <a:lnTo>
                    <a:pt x="16296" y="5445"/>
                  </a:lnTo>
                  <a:lnTo>
                    <a:pt x="15640" y="5522"/>
                  </a:lnTo>
                  <a:lnTo>
                    <a:pt x="15640" y="5483"/>
                  </a:lnTo>
                  <a:lnTo>
                    <a:pt x="15679" y="5368"/>
                  </a:lnTo>
                  <a:lnTo>
                    <a:pt x="15717" y="5252"/>
                  </a:lnTo>
                  <a:lnTo>
                    <a:pt x="15756" y="5175"/>
                  </a:lnTo>
                  <a:lnTo>
                    <a:pt x="15833" y="5097"/>
                  </a:lnTo>
                  <a:lnTo>
                    <a:pt x="15949" y="5020"/>
                  </a:lnTo>
                  <a:lnTo>
                    <a:pt x="16065" y="4981"/>
                  </a:lnTo>
                  <a:close/>
                  <a:moveTo>
                    <a:pt x="24444" y="4248"/>
                  </a:moveTo>
                  <a:lnTo>
                    <a:pt x="24444" y="4673"/>
                  </a:lnTo>
                  <a:lnTo>
                    <a:pt x="24367" y="5097"/>
                  </a:lnTo>
                  <a:lnTo>
                    <a:pt x="24251" y="5522"/>
                  </a:lnTo>
                  <a:lnTo>
                    <a:pt x="24058" y="5445"/>
                  </a:lnTo>
                  <a:lnTo>
                    <a:pt x="23904" y="5290"/>
                  </a:lnTo>
                  <a:lnTo>
                    <a:pt x="23826" y="5097"/>
                  </a:lnTo>
                  <a:lnTo>
                    <a:pt x="23788" y="4981"/>
                  </a:lnTo>
                  <a:lnTo>
                    <a:pt x="23788" y="4866"/>
                  </a:lnTo>
                  <a:lnTo>
                    <a:pt x="23826" y="4750"/>
                  </a:lnTo>
                  <a:lnTo>
                    <a:pt x="23865" y="4634"/>
                  </a:lnTo>
                  <a:lnTo>
                    <a:pt x="24019" y="4441"/>
                  </a:lnTo>
                  <a:lnTo>
                    <a:pt x="24212" y="4325"/>
                  </a:lnTo>
                  <a:lnTo>
                    <a:pt x="24444" y="4248"/>
                  </a:lnTo>
                  <a:close/>
                  <a:moveTo>
                    <a:pt x="17648" y="4827"/>
                  </a:moveTo>
                  <a:lnTo>
                    <a:pt x="17802" y="4866"/>
                  </a:lnTo>
                  <a:lnTo>
                    <a:pt x="17918" y="4943"/>
                  </a:lnTo>
                  <a:lnTo>
                    <a:pt x="17995" y="5020"/>
                  </a:lnTo>
                  <a:lnTo>
                    <a:pt x="18111" y="5213"/>
                  </a:lnTo>
                  <a:lnTo>
                    <a:pt x="18111" y="5406"/>
                  </a:lnTo>
                  <a:lnTo>
                    <a:pt x="18073" y="5638"/>
                  </a:lnTo>
                  <a:lnTo>
                    <a:pt x="17571" y="5522"/>
                  </a:lnTo>
                  <a:lnTo>
                    <a:pt x="17030" y="5445"/>
                  </a:lnTo>
                  <a:lnTo>
                    <a:pt x="17069" y="5290"/>
                  </a:lnTo>
                  <a:lnTo>
                    <a:pt x="17107" y="5175"/>
                  </a:lnTo>
                  <a:lnTo>
                    <a:pt x="17185" y="5059"/>
                  </a:lnTo>
                  <a:lnTo>
                    <a:pt x="17300" y="4943"/>
                  </a:lnTo>
                  <a:lnTo>
                    <a:pt x="17416" y="4904"/>
                  </a:lnTo>
                  <a:lnTo>
                    <a:pt x="17532" y="4866"/>
                  </a:lnTo>
                  <a:lnTo>
                    <a:pt x="17648" y="4827"/>
                  </a:lnTo>
                  <a:close/>
                  <a:moveTo>
                    <a:pt x="14713" y="5329"/>
                  </a:moveTo>
                  <a:lnTo>
                    <a:pt x="14829" y="5368"/>
                  </a:lnTo>
                  <a:lnTo>
                    <a:pt x="14906" y="5445"/>
                  </a:lnTo>
                  <a:lnTo>
                    <a:pt x="15022" y="5561"/>
                  </a:lnTo>
                  <a:lnTo>
                    <a:pt x="15061" y="5677"/>
                  </a:lnTo>
                  <a:lnTo>
                    <a:pt x="14559" y="5870"/>
                  </a:lnTo>
                  <a:lnTo>
                    <a:pt x="14057" y="6101"/>
                  </a:lnTo>
                  <a:lnTo>
                    <a:pt x="14018" y="6063"/>
                  </a:lnTo>
                  <a:lnTo>
                    <a:pt x="14057" y="5831"/>
                  </a:lnTo>
                  <a:lnTo>
                    <a:pt x="14134" y="5599"/>
                  </a:lnTo>
                  <a:lnTo>
                    <a:pt x="14250" y="5445"/>
                  </a:lnTo>
                  <a:lnTo>
                    <a:pt x="14366" y="5368"/>
                  </a:lnTo>
                  <a:lnTo>
                    <a:pt x="14443" y="5329"/>
                  </a:lnTo>
                  <a:close/>
                  <a:moveTo>
                    <a:pt x="18999" y="5483"/>
                  </a:moveTo>
                  <a:lnTo>
                    <a:pt x="19115" y="5522"/>
                  </a:lnTo>
                  <a:lnTo>
                    <a:pt x="19193" y="5561"/>
                  </a:lnTo>
                  <a:lnTo>
                    <a:pt x="19308" y="5677"/>
                  </a:lnTo>
                  <a:lnTo>
                    <a:pt x="19386" y="5831"/>
                  </a:lnTo>
                  <a:lnTo>
                    <a:pt x="19386" y="5985"/>
                  </a:lnTo>
                  <a:lnTo>
                    <a:pt x="19347" y="6179"/>
                  </a:lnTo>
                  <a:lnTo>
                    <a:pt x="18613" y="5831"/>
                  </a:lnTo>
                  <a:lnTo>
                    <a:pt x="18652" y="5754"/>
                  </a:lnTo>
                  <a:lnTo>
                    <a:pt x="18691" y="5677"/>
                  </a:lnTo>
                  <a:lnTo>
                    <a:pt x="18845" y="5522"/>
                  </a:lnTo>
                  <a:lnTo>
                    <a:pt x="18999" y="5483"/>
                  </a:lnTo>
                  <a:close/>
                  <a:moveTo>
                    <a:pt x="20197" y="6063"/>
                  </a:moveTo>
                  <a:lnTo>
                    <a:pt x="20351" y="6101"/>
                  </a:lnTo>
                  <a:lnTo>
                    <a:pt x="20467" y="6140"/>
                  </a:lnTo>
                  <a:lnTo>
                    <a:pt x="20544" y="6179"/>
                  </a:lnTo>
                  <a:lnTo>
                    <a:pt x="20699" y="6333"/>
                  </a:lnTo>
                  <a:lnTo>
                    <a:pt x="20776" y="6526"/>
                  </a:lnTo>
                  <a:lnTo>
                    <a:pt x="20814" y="6719"/>
                  </a:lnTo>
                  <a:lnTo>
                    <a:pt x="20892" y="6951"/>
                  </a:lnTo>
                  <a:lnTo>
                    <a:pt x="20467" y="6758"/>
                  </a:lnTo>
                  <a:lnTo>
                    <a:pt x="20081" y="6565"/>
                  </a:lnTo>
                  <a:lnTo>
                    <a:pt x="19810" y="6410"/>
                  </a:lnTo>
                  <a:lnTo>
                    <a:pt x="19849" y="6294"/>
                  </a:lnTo>
                  <a:lnTo>
                    <a:pt x="19888" y="6179"/>
                  </a:lnTo>
                  <a:lnTo>
                    <a:pt x="20003" y="6140"/>
                  </a:lnTo>
                  <a:lnTo>
                    <a:pt x="20081" y="6101"/>
                  </a:lnTo>
                  <a:lnTo>
                    <a:pt x="20197" y="6063"/>
                  </a:lnTo>
                  <a:close/>
                  <a:moveTo>
                    <a:pt x="23517" y="5870"/>
                  </a:moveTo>
                  <a:lnTo>
                    <a:pt x="23710" y="5908"/>
                  </a:lnTo>
                  <a:lnTo>
                    <a:pt x="23942" y="5985"/>
                  </a:lnTo>
                  <a:lnTo>
                    <a:pt x="24019" y="6024"/>
                  </a:lnTo>
                  <a:lnTo>
                    <a:pt x="24097" y="6024"/>
                  </a:lnTo>
                  <a:lnTo>
                    <a:pt x="23942" y="6294"/>
                  </a:lnTo>
                  <a:lnTo>
                    <a:pt x="23749" y="6565"/>
                  </a:lnTo>
                  <a:lnTo>
                    <a:pt x="23517" y="6796"/>
                  </a:lnTo>
                  <a:lnTo>
                    <a:pt x="23247" y="6989"/>
                  </a:lnTo>
                  <a:lnTo>
                    <a:pt x="23208" y="6951"/>
                  </a:lnTo>
                  <a:lnTo>
                    <a:pt x="23093" y="6758"/>
                  </a:lnTo>
                  <a:lnTo>
                    <a:pt x="23015" y="6526"/>
                  </a:lnTo>
                  <a:lnTo>
                    <a:pt x="23015" y="6294"/>
                  </a:lnTo>
                  <a:lnTo>
                    <a:pt x="23054" y="6179"/>
                  </a:lnTo>
                  <a:lnTo>
                    <a:pt x="23131" y="6101"/>
                  </a:lnTo>
                  <a:lnTo>
                    <a:pt x="23208" y="6024"/>
                  </a:lnTo>
                  <a:lnTo>
                    <a:pt x="23286" y="5947"/>
                  </a:lnTo>
                  <a:lnTo>
                    <a:pt x="23517" y="5870"/>
                  </a:lnTo>
                  <a:close/>
                  <a:moveTo>
                    <a:pt x="13246" y="6101"/>
                  </a:moveTo>
                  <a:lnTo>
                    <a:pt x="13478" y="6179"/>
                  </a:lnTo>
                  <a:lnTo>
                    <a:pt x="13593" y="6256"/>
                  </a:lnTo>
                  <a:lnTo>
                    <a:pt x="13709" y="6333"/>
                  </a:lnTo>
                  <a:lnTo>
                    <a:pt x="13169" y="6719"/>
                  </a:lnTo>
                  <a:lnTo>
                    <a:pt x="12782" y="7105"/>
                  </a:lnTo>
                  <a:lnTo>
                    <a:pt x="12705" y="7067"/>
                  </a:lnTo>
                  <a:lnTo>
                    <a:pt x="12667" y="6951"/>
                  </a:lnTo>
                  <a:lnTo>
                    <a:pt x="12628" y="6796"/>
                  </a:lnTo>
                  <a:lnTo>
                    <a:pt x="12628" y="6681"/>
                  </a:lnTo>
                  <a:lnTo>
                    <a:pt x="12667" y="6526"/>
                  </a:lnTo>
                  <a:lnTo>
                    <a:pt x="12705" y="6410"/>
                  </a:lnTo>
                  <a:lnTo>
                    <a:pt x="12782" y="6294"/>
                  </a:lnTo>
                  <a:lnTo>
                    <a:pt x="12860" y="6217"/>
                  </a:lnTo>
                  <a:lnTo>
                    <a:pt x="13014" y="6140"/>
                  </a:lnTo>
                  <a:lnTo>
                    <a:pt x="13130" y="6101"/>
                  </a:lnTo>
                  <a:close/>
                  <a:moveTo>
                    <a:pt x="22166" y="6565"/>
                  </a:moveTo>
                  <a:lnTo>
                    <a:pt x="22282" y="6603"/>
                  </a:lnTo>
                  <a:lnTo>
                    <a:pt x="22475" y="6719"/>
                  </a:lnTo>
                  <a:lnTo>
                    <a:pt x="22629" y="6874"/>
                  </a:lnTo>
                  <a:lnTo>
                    <a:pt x="22784" y="7028"/>
                  </a:lnTo>
                  <a:lnTo>
                    <a:pt x="22861" y="7067"/>
                  </a:lnTo>
                  <a:lnTo>
                    <a:pt x="22938" y="7067"/>
                  </a:lnTo>
                  <a:lnTo>
                    <a:pt x="22977" y="7105"/>
                  </a:lnTo>
                  <a:lnTo>
                    <a:pt x="22938" y="7144"/>
                  </a:lnTo>
                  <a:lnTo>
                    <a:pt x="22552" y="7221"/>
                  </a:lnTo>
                  <a:lnTo>
                    <a:pt x="22166" y="7260"/>
                  </a:lnTo>
                  <a:lnTo>
                    <a:pt x="21780" y="7221"/>
                  </a:lnTo>
                  <a:lnTo>
                    <a:pt x="21394" y="7105"/>
                  </a:lnTo>
                  <a:lnTo>
                    <a:pt x="21471" y="6912"/>
                  </a:lnTo>
                  <a:lnTo>
                    <a:pt x="21625" y="6758"/>
                  </a:lnTo>
                  <a:lnTo>
                    <a:pt x="21818" y="6603"/>
                  </a:lnTo>
                  <a:lnTo>
                    <a:pt x="22050" y="6565"/>
                  </a:lnTo>
                  <a:close/>
                  <a:moveTo>
                    <a:pt x="12280" y="7414"/>
                  </a:moveTo>
                  <a:lnTo>
                    <a:pt x="12474" y="7453"/>
                  </a:lnTo>
                  <a:lnTo>
                    <a:pt x="12126" y="7993"/>
                  </a:lnTo>
                  <a:lnTo>
                    <a:pt x="11817" y="8573"/>
                  </a:lnTo>
                  <a:lnTo>
                    <a:pt x="11701" y="8341"/>
                  </a:lnTo>
                  <a:lnTo>
                    <a:pt x="11663" y="8109"/>
                  </a:lnTo>
                  <a:lnTo>
                    <a:pt x="11663" y="7955"/>
                  </a:lnTo>
                  <a:lnTo>
                    <a:pt x="11663" y="7839"/>
                  </a:lnTo>
                  <a:lnTo>
                    <a:pt x="11740" y="7723"/>
                  </a:lnTo>
                  <a:lnTo>
                    <a:pt x="11817" y="7607"/>
                  </a:lnTo>
                  <a:lnTo>
                    <a:pt x="11894" y="7530"/>
                  </a:lnTo>
                  <a:lnTo>
                    <a:pt x="12010" y="7453"/>
                  </a:lnTo>
                  <a:lnTo>
                    <a:pt x="12165" y="7414"/>
                  </a:lnTo>
                  <a:close/>
                  <a:moveTo>
                    <a:pt x="2241" y="9384"/>
                  </a:moveTo>
                  <a:lnTo>
                    <a:pt x="2356" y="9422"/>
                  </a:lnTo>
                  <a:lnTo>
                    <a:pt x="2472" y="9499"/>
                  </a:lnTo>
                  <a:lnTo>
                    <a:pt x="2550" y="9577"/>
                  </a:lnTo>
                  <a:lnTo>
                    <a:pt x="2627" y="9770"/>
                  </a:lnTo>
                  <a:lnTo>
                    <a:pt x="2627" y="9886"/>
                  </a:lnTo>
                  <a:lnTo>
                    <a:pt x="2627" y="10001"/>
                  </a:lnTo>
                  <a:lnTo>
                    <a:pt x="2125" y="9886"/>
                  </a:lnTo>
                  <a:lnTo>
                    <a:pt x="1661" y="9886"/>
                  </a:lnTo>
                  <a:lnTo>
                    <a:pt x="1700" y="9770"/>
                  </a:lnTo>
                  <a:lnTo>
                    <a:pt x="1739" y="9654"/>
                  </a:lnTo>
                  <a:lnTo>
                    <a:pt x="1816" y="9538"/>
                  </a:lnTo>
                  <a:lnTo>
                    <a:pt x="1893" y="9461"/>
                  </a:lnTo>
                  <a:lnTo>
                    <a:pt x="2009" y="9384"/>
                  </a:lnTo>
                  <a:close/>
                  <a:moveTo>
                    <a:pt x="11663" y="8997"/>
                  </a:moveTo>
                  <a:lnTo>
                    <a:pt x="11470" y="9499"/>
                  </a:lnTo>
                  <a:lnTo>
                    <a:pt x="11354" y="10040"/>
                  </a:lnTo>
                  <a:lnTo>
                    <a:pt x="11276" y="10272"/>
                  </a:lnTo>
                  <a:lnTo>
                    <a:pt x="11238" y="10272"/>
                  </a:lnTo>
                  <a:lnTo>
                    <a:pt x="11083" y="10079"/>
                  </a:lnTo>
                  <a:lnTo>
                    <a:pt x="10968" y="9847"/>
                  </a:lnTo>
                  <a:lnTo>
                    <a:pt x="10929" y="9692"/>
                  </a:lnTo>
                  <a:lnTo>
                    <a:pt x="10929" y="9577"/>
                  </a:lnTo>
                  <a:lnTo>
                    <a:pt x="10968" y="9461"/>
                  </a:lnTo>
                  <a:lnTo>
                    <a:pt x="11006" y="9345"/>
                  </a:lnTo>
                  <a:lnTo>
                    <a:pt x="11122" y="9152"/>
                  </a:lnTo>
                  <a:lnTo>
                    <a:pt x="11276" y="9075"/>
                  </a:lnTo>
                  <a:lnTo>
                    <a:pt x="11470" y="8997"/>
                  </a:lnTo>
                  <a:close/>
                  <a:moveTo>
                    <a:pt x="3785" y="9770"/>
                  </a:moveTo>
                  <a:lnTo>
                    <a:pt x="3901" y="9808"/>
                  </a:lnTo>
                  <a:lnTo>
                    <a:pt x="4017" y="9886"/>
                  </a:lnTo>
                  <a:lnTo>
                    <a:pt x="4094" y="10001"/>
                  </a:lnTo>
                  <a:lnTo>
                    <a:pt x="4133" y="10117"/>
                  </a:lnTo>
                  <a:lnTo>
                    <a:pt x="4171" y="10272"/>
                  </a:lnTo>
                  <a:lnTo>
                    <a:pt x="4171" y="10388"/>
                  </a:lnTo>
                  <a:lnTo>
                    <a:pt x="4094" y="10542"/>
                  </a:lnTo>
                  <a:lnTo>
                    <a:pt x="4017" y="10658"/>
                  </a:lnTo>
                  <a:lnTo>
                    <a:pt x="3862" y="10542"/>
                  </a:lnTo>
                  <a:lnTo>
                    <a:pt x="3515" y="10349"/>
                  </a:lnTo>
                  <a:lnTo>
                    <a:pt x="3090" y="10156"/>
                  </a:lnTo>
                  <a:lnTo>
                    <a:pt x="3129" y="10040"/>
                  </a:lnTo>
                  <a:lnTo>
                    <a:pt x="3245" y="9924"/>
                  </a:lnTo>
                  <a:lnTo>
                    <a:pt x="3360" y="9847"/>
                  </a:lnTo>
                  <a:lnTo>
                    <a:pt x="3515" y="9770"/>
                  </a:lnTo>
                  <a:close/>
                  <a:moveTo>
                    <a:pt x="4944" y="10658"/>
                  </a:moveTo>
                  <a:lnTo>
                    <a:pt x="5021" y="10735"/>
                  </a:lnTo>
                  <a:lnTo>
                    <a:pt x="5098" y="10774"/>
                  </a:lnTo>
                  <a:lnTo>
                    <a:pt x="5137" y="10890"/>
                  </a:lnTo>
                  <a:lnTo>
                    <a:pt x="5175" y="11044"/>
                  </a:lnTo>
                  <a:lnTo>
                    <a:pt x="5137" y="11237"/>
                  </a:lnTo>
                  <a:lnTo>
                    <a:pt x="5098" y="11430"/>
                  </a:lnTo>
                  <a:lnTo>
                    <a:pt x="4403" y="10928"/>
                  </a:lnTo>
                  <a:lnTo>
                    <a:pt x="4442" y="10812"/>
                  </a:lnTo>
                  <a:lnTo>
                    <a:pt x="4480" y="10774"/>
                  </a:lnTo>
                  <a:lnTo>
                    <a:pt x="4673" y="10658"/>
                  </a:lnTo>
                  <a:close/>
                  <a:moveTo>
                    <a:pt x="11161" y="10619"/>
                  </a:moveTo>
                  <a:lnTo>
                    <a:pt x="10968" y="11198"/>
                  </a:lnTo>
                  <a:lnTo>
                    <a:pt x="10736" y="11739"/>
                  </a:lnTo>
                  <a:lnTo>
                    <a:pt x="10659" y="11700"/>
                  </a:lnTo>
                  <a:lnTo>
                    <a:pt x="10504" y="11546"/>
                  </a:lnTo>
                  <a:lnTo>
                    <a:pt x="10427" y="11353"/>
                  </a:lnTo>
                  <a:lnTo>
                    <a:pt x="10388" y="11160"/>
                  </a:lnTo>
                  <a:lnTo>
                    <a:pt x="10466" y="10967"/>
                  </a:lnTo>
                  <a:lnTo>
                    <a:pt x="10581" y="10812"/>
                  </a:lnTo>
                  <a:lnTo>
                    <a:pt x="10736" y="10696"/>
                  </a:lnTo>
                  <a:lnTo>
                    <a:pt x="10929" y="10619"/>
                  </a:lnTo>
                  <a:close/>
                  <a:moveTo>
                    <a:pt x="5986" y="11469"/>
                  </a:moveTo>
                  <a:lnTo>
                    <a:pt x="6063" y="11507"/>
                  </a:lnTo>
                  <a:lnTo>
                    <a:pt x="6179" y="11585"/>
                  </a:lnTo>
                  <a:lnTo>
                    <a:pt x="6257" y="11662"/>
                  </a:lnTo>
                  <a:lnTo>
                    <a:pt x="6334" y="11778"/>
                  </a:lnTo>
                  <a:lnTo>
                    <a:pt x="6372" y="12009"/>
                  </a:lnTo>
                  <a:lnTo>
                    <a:pt x="6411" y="12241"/>
                  </a:lnTo>
                  <a:lnTo>
                    <a:pt x="6372" y="12473"/>
                  </a:lnTo>
                  <a:lnTo>
                    <a:pt x="5909" y="12087"/>
                  </a:lnTo>
                  <a:lnTo>
                    <a:pt x="5407" y="11700"/>
                  </a:lnTo>
                  <a:lnTo>
                    <a:pt x="5446" y="11623"/>
                  </a:lnTo>
                  <a:lnTo>
                    <a:pt x="5561" y="11546"/>
                  </a:lnTo>
                  <a:lnTo>
                    <a:pt x="5639" y="11507"/>
                  </a:lnTo>
                  <a:lnTo>
                    <a:pt x="5755" y="11469"/>
                  </a:lnTo>
                  <a:close/>
                  <a:moveTo>
                    <a:pt x="10543" y="12048"/>
                  </a:moveTo>
                  <a:lnTo>
                    <a:pt x="10388" y="12318"/>
                  </a:lnTo>
                  <a:lnTo>
                    <a:pt x="10195" y="12550"/>
                  </a:lnTo>
                  <a:lnTo>
                    <a:pt x="10002" y="12743"/>
                  </a:lnTo>
                  <a:lnTo>
                    <a:pt x="9771" y="12936"/>
                  </a:lnTo>
                  <a:lnTo>
                    <a:pt x="9771" y="12859"/>
                  </a:lnTo>
                  <a:lnTo>
                    <a:pt x="9655" y="12666"/>
                  </a:lnTo>
                  <a:lnTo>
                    <a:pt x="9655" y="12473"/>
                  </a:lnTo>
                  <a:lnTo>
                    <a:pt x="9693" y="12357"/>
                  </a:lnTo>
                  <a:lnTo>
                    <a:pt x="9809" y="12241"/>
                  </a:lnTo>
                  <a:lnTo>
                    <a:pt x="9964" y="12164"/>
                  </a:lnTo>
                  <a:lnTo>
                    <a:pt x="10157" y="12087"/>
                  </a:lnTo>
                  <a:lnTo>
                    <a:pt x="10543" y="12048"/>
                  </a:lnTo>
                  <a:close/>
                  <a:moveTo>
                    <a:pt x="7376" y="12511"/>
                  </a:moveTo>
                  <a:lnTo>
                    <a:pt x="7569" y="12550"/>
                  </a:lnTo>
                  <a:lnTo>
                    <a:pt x="7724" y="12666"/>
                  </a:lnTo>
                  <a:lnTo>
                    <a:pt x="7840" y="12820"/>
                  </a:lnTo>
                  <a:lnTo>
                    <a:pt x="7878" y="13013"/>
                  </a:lnTo>
                  <a:lnTo>
                    <a:pt x="7878" y="13206"/>
                  </a:lnTo>
                  <a:lnTo>
                    <a:pt x="7840" y="13206"/>
                  </a:lnTo>
                  <a:lnTo>
                    <a:pt x="7338" y="13013"/>
                  </a:lnTo>
                  <a:lnTo>
                    <a:pt x="6836" y="12743"/>
                  </a:lnTo>
                  <a:lnTo>
                    <a:pt x="6990" y="12627"/>
                  </a:lnTo>
                  <a:lnTo>
                    <a:pt x="7183" y="12550"/>
                  </a:lnTo>
                  <a:lnTo>
                    <a:pt x="7376" y="12511"/>
                  </a:lnTo>
                  <a:close/>
                  <a:moveTo>
                    <a:pt x="8844" y="12627"/>
                  </a:moveTo>
                  <a:lnTo>
                    <a:pt x="8960" y="12666"/>
                  </a:lnTo>
                  <a:lnTo>
                    <a:pt x="9114" y="12782"/>
                  </a:lnTo>
                  <a:lnTo>
                    <a:pt x="9191" y="12936"/>
                  </a:lnTo>
                  <a:lnTo>
                    <a:pt x="9230" y="13129"/>
                  </a:lnTo>
                  <a:lnTo>
                    <a:pt x="9269" y="13206"/>
                  </a:lnTo>
                  <a:lnTo>
                    <a:pt x="9037" y="13284"/>
                  </a:lnTo>
                  <a:lnTo>
                    <a:pt x="8805" y="13322"/>
                  </a:lnTo>
                  <a:lnTo>
                    <a:pt x="8573" y="13322"/>
                  </a:lnTo>
                  <a:lnTo>
                    <a:pt x="8303" y="13284"/>
                  </a:lnTo>
                  <a:lnTo>
                    <a:pt x="8303" y="13206"/>
                  </a:lnTo>
                  <a:lnTo>
                    <a:pt x="8342" y="13013"/>
                  </a:lnTo>
                  <a:lnTo>
                    <a:pt x="8419" y="12820"/>
                  </a:lnTo>
                  <a:lnTo>
                    <a:pt x="8573" y="12704"/>
                  </a:lnTo>
                  <a:lnTo>
                    <a:pt x="8651" y="12666"/>
                  </a:lnTo>
                  <a:lnTo>
                    <a:pt x="8767" y="12627"/>
                  </a:lnTo>
                  <a:close/>
                  <a:moveTo>
                    <a:pt x="22977" y="0"/>
                  </a:moveTo>
                  <a:lnTo>
                    <a:pt x="22900" y="39"/>
                  </a:lnTo>
                  <a:lnTo>
                    <a:pt x="22822" y="77"/>
                  </a:lnTo>
                  <a:lnTo>
                    <a:pt x="22784" y="155"/>
                  </a:lnTo>
                  <a:lnTo>
                    <a:pt x="22745" y="232"/>
                  </a:lnTo>
                  <a:lnTo>
                    <a:pt x="22745" y="309"/>
                  </a:lnTo>
                  <a:lnTo>
                    <a:pt x="22822" y="425"/>
                  </a:lnTo>
                  <a:lnTo>
                    <a:pt x="22861" y="464"/>
                  </a:lnTo>
                  <a:lnTo>
                    <a:pt x="23015" y="657"/>
                  </a:lnTo>
                  <a:lnTo>
                    <a:pt x="22900" y="772"/>
                  </a:lnTo>
                  <a:lnTo>
                    <a:pt x="22784" y="966"/>
                  </a:lnTo>
                  <a:lnTo>
                    <a:pt x="22706" y="1120"/>
                  </a:lnTo>
                  <a:lnTo>
                    <a:pt x="22629" y="1313"/>
                  </a:lnTo>
                  <a:lnTo>
                    <a:pt x="22591" y="1506"/>
                  </a:lnTo>
                  <a:lnTo>
                    <a:pt x="22591" y="1699"/>
                  </a:lnTo>
                  <a:lnTo>
                    <a:pt x="22629" y="1892"/>
                  </a:lnTo>
                  <a:lnTo>
                    <a:pt x="22706" y="2047"/>
                  </a:lnTo>
                  <a:lnTo>
                    <a:pt x="22861" y="2278"/>
                  </a:lnTo>
                  <a:lnTo>
                    <a:pt x="23054" y="2394"/>
                  </a:lnTo>
                  <a:lnTo>
                    <a:pt x="23247" y="2510"/>
                  </a:lnTo>
                  <a:lnTo>
                    <a:pt x="23479" y="2510"/>
                  </a:lnTo>
                  <a:lnTo>
                    <a:pt x="23402" y="2703"/>
                  </a:lnTo>
                  <a:lnTo>
                    <a:pt x="23363" y="2896"/>
                  </a:lnTo>
                  <a:lnTo>
                    <a:pt x="23324" y="3089"/>
                  </a:lnTo>
                  <a:lnTo>
                    <a:pt x="23363" y="3282"/>
                  </a:lnTo>
                  <a:lnTo>
                    <a:pt x="23440" y="3514"/>
                  </a:lnTo>
                  <a:lnTo>
                    <a:pt x="23556" y="3707"/>
                  </a:lnTo>
                  <a:lnTo>
                    <a:pt x="23749" y="3900"/>
                  </a:lnTo>
                  <a:lnTo>
                    <a:pt x="23981" y="4016"/>
                  </a:lnTo>
                  <a:lnTo>
                    <a:pt x="23749" y="4209"/>
                  </a:lnTo>
                  <a:lnTo>
                    <a:pt x="23556" y="4479"/>
                  </a:lnTo>
                  <a:lnTo>
                    <a:pt x="23479" y="4750"/>
                  </a:lnTo>
                  <a:lnTo>
                    <a:pt x="23440" y="4904"/>
                  </a:lnTo>
                  <a:lnTo>
                    <a:pt x="23440" y="5020"/>
                  </a:lnTo>
                  <a:lnTo>
                    <a:pt x="23517" y="5290"/>
                  </a:lnTo>
                  <a:lnTo>
                    <a:pt x="23633" y="5483"/>
                  </a:lnTo>
                  <a:lnTo>
                    <a:pt x="23402" y="5522"/>
                  </a:lnTo>
                  <a:lnTo>
                    <a:pt x="23170" y="5561"/>
                  </a:lnTo>
                  <a:lnTo>
                    <a:pt x="22977" y="5715"/>
                  </a:lnTo>
                  <a:lnTo>
                    <a:pt x="22784" y="5870"/>
                  </a:lnTo>
                  <a:lnTo>
                    <a:pt x="22706" y="6101"/>
                  </a:lnTo>
                  <a:lnTo>
                    <a:pt x="22629" y="6372"/>
                  </a:lnTo>
                  <a:lnTo>
                    <a:pt x="22475" y="6294"/>
                  </a:lnTo>
                  <a:lnTo>
                    <a:pt x="22320" y="6256"/>
                  </a:lnTo>
                  <a:lnTo>
                    <a:pt x="22166" y="6217"/>
                  </a:lnTo>
                  <a:lnTo>
                    <a:pt x="21973" y="6217"/>
                  </a:lnTo>
                  <a:lnTo>
                    <a:pt x="21741" y="6294"/>
                  </a:lnTo>
                  <a:lnTo>
                    <a:pt x="21509" y="6410"/>
                  </a:lnTo>
                  <a:lnTo>
                    <a:pt x="21355" y="6565"/>
                  </a:lnTo>
                  <a:lnTo>
                    <a:pt x="21201" y="6796"/>
                  </a:lnTo>
                  <a:lnTo>
                    <a:pt x="21123" y="6449"/>
                  </a:lnTo>
                  <a:lnTo>
                    <a:pt x="20969" y="6140"/>
                  </a:lnTo>
                  <a:lnTo>
                    <a:pt x="20853" y="6024"/>
                  </a:lnTo>
                  <a:lnTo>
                    <a:pt x="20737" y="5908"/>
                  </a:lnTo>
                  <a:lnTo>
                    <a:pt x="20583" y="5831"/>
                  </a:lnTo>
                  <a:lnTo>
                    <a:pt x="20428" y="5754"/>
                  </a:lnTo>
                  <a:lnTo>
                    <a:pt x="20235" y="5754"/>
                  </a:lnTo>
                  <a:lnTo>
                    <a:pt x="20081" y="5792"/>
                  </a:lnTo>
                  <a:lnTo>
                    <a:pt x="19888" y="5870"/>
                  </a:lnTo>
                  <a:lnTo>
                    <a:pt x="19772" y="5947"/>
                  </a:lnTo>
                  <a:lnTo>
                    <a:pt x="19733" y="5715"/>
                  </a:lnTo>
                  <a:lnTo>
                    <a:pt x="19617" y="5483"/>
                  </a:lnTo>
                  <a:lnTo>
                    <a:pt x="19463" y="5329"/>
                  </a:lnTo>
                  <a:lnTo>
                    <a:pt x="19386" y="5252"/>
                  </a:lnTo>
                  <a:lnTo>
                    <a:pt x="19270" y="5175"/>
                  </a:lnTo>
                  <a:lnTo>
                    <a:pt x="19038" y="5136"/>
                  </a:lnTo>
                  <a:lnTo>
                    <a:pt x="18845" y="5175"/>
                  </a:lnTo>
                  <a:lnTo>
                    <a:pt x="18652" y="5290"/>
                  </a:lnTo>
                  <a:lnTo>
                    <a:pt x="18497" y="5406"/>
                  </a:lnTo>
                  <a:lnTo>
                    <a:pt x="18459" y="5252"/>
                  </a:lnTo>
                  <a:lnTo>
                    <a:pt x="18420" y="5136"/>
                  </a:lnTo>
                  <a:lnTo>
                    <a:pt x="18382" y="4981"/>
                  </a:lnTo>
                  <a:lnTo>
                    <a:pt x="18304" y="4866"/>
                  </a:lnTo>
                  <a:lnTo>
                    <a:pt x="18189" y="4750"/>
                  </a:lnTo>
                  <a:lnTo>
                    <a:pt x="18073" y="4673"/>
                  </a:lnTo>
                  <a:lnTo>
                    <a:pt x="17957" y="4595"/>
                  </a:lnTo>
                  <a:lnTo>
                    <a:pt x="17802" y="4557"/>
                  </a:lnTo>
                  <a:lnTo>
                    <a:pt x="17648" y="4518"/>
                  </a:lnTo>
                  <a:lnTo>
                    <a:pt x="17493" y="4557"/>
                  </a:lnTo>
                  <a:lnTo>
                    <a:pt x="17378" y="4595"/>
                  </a:lnTo>
                  <a:lnTo>
                    <a:pt x="17262" y="4634"/>
                  </a:lnTo>
                  <a:lnTo>
                    <a:pt x="17146" y="4750"/>
                  </a:lnTo>
                  <a:lnTo>
                    <a:pt x="17030" y="4827"/>
                  </a:lnTo>
                  <a:lnTo>
                    <a:pt x="16876" y="5097"/>
                  </a:lnTo>
                  <a:lnTo>
                    <a:pt x="16760" y="4943"/>
                  </a:lnTo>
                  <a:lnTo>
                    <a:pt x="16605" y="4788"/>
                  </a:lnTo>
                  <a:lnTo>
                    <a:pt x="16451" y="4711"/>
                  </a:lnTo>
                  <a:lnTo>
                    <a:pt x="16296" y="4634"/>
                  </a:lnTo>
                  <a:lnTo>
                    <a:pt x="16103" y="4634"/>
                  </a:lnTo>
                  <a:lnTo>
                    <a:pt x="15949" y="4673"/>
                  </a:lnTo>
                  <a:lnTo>
                    <a:pt x="15794" y="4750"/>
                  </a:lnTo>
                  <a:lnTo>
                    <a:pt x="15640" y="4866"/>
                  </a:lnTo>
                  <a:lnTo>
                    <a:pt x="15524" y="4981"/>
                  </a:lnTo>
                  <a:lnTo>
                    <a:pt x="15447" y="5136"/>
                  </a:lnTo>
                  <a:lnTo>
                    <a:pt x="15408" y="5329"/>
                  </a:lnTo>
                  <a:lnTo>
                    <a:pt x="15408" y="5483"/>
                  </a:lnTo>
                  <a:lnTo>
                    <a:pt x="15447" y="5561"/>
                  </a:lnTo>
                  <a:lnTo>
                    <a:pt x="15408" y="5561"/>
                  </a:lnTo>
                  <a:lnTo>
                    <a:pt x="15331" y="5368"/>
                  </a:lnTo>
                  <a:lnTo>
                    <a:pt x="15177" y="5175"/>
                  </a:lnTo>
                  <a:lnTo>
                    <a:pt x="15022" y="5059"/>
                  </a:lnTo>
                  <a:lnTo>
                    <a:pt x="14829" y="4981"/>
                  </a:lnTo>
                  <a:lnTo>
                    <a:pt x="14636" y="4943"/>
                  </a:lnTo>
                  <a:lnTo>
                    <a:pt x="14443" y="4981"/>
                  </a:lnTo>
                  <a:lnTo>
                    <a:pt x="14288" y="5020"/>
                  </a:lnTo>
                  <a:lnTo>
                    <a:pt x="14134" y="5097"/>
                  </a:lnTo>
                  <a:lnTo>
                    <a:pt x="14057" y="5175"/>
                  </a:lnTo>
                  <a:lnTo>
                    <a:pt x="13941" y="5290"/>
                  </a:lnTo>
                  <a:lnTo>
                    <a:pt x="13825" y="5561"/>
                  </a:lnTo>
                  <a:lnTo>
                    <a:pt x="13786" y="5831"/>
                  </a:lnTo>
                  <a:lnTo>
                    <a:pt x="13593" y="5754"/>
                  </a:lnTo>
                  <a:lnTo>
                    <a:pt x="13362" y="5715"/>
                  </a:lnTo>
                  <a:lnTo>
                    <a:pt x="13169" y="5715"/>
                  </a:lnTo>
                  <a:lnTo>
                    <a:pt x="12937" y="5754"/>
                  </a:lnTo>
                  <a:lnTo>
                    <a:pt x="12744" y="5831"/>
                  </a:lnTo>
                  <a:lnTo>
                    <a:pt x="12589" y="5947"/>
                  </a:lnTo>
                  <a:lnTo>
                    <a:pt x="12512" y="6063"/>
                  </a:lnTo>
                  <a:lnTo>
                    <a:pt x="12435" y="6217"/>
                  </a:lnTo>
                  <a:lnTo>
                    <a:pt x="12358" y="6372"/>
                  </a:lnTo>
                  <a:lnTo>
                    <a:pt x="12358" y="6526"/>
                  </a:lnTo>
                  <a:lnTo>
                    <a:pt x="12358" y="6681"/>
                  </a:lnTo>
                  <a:lnTo>
                    <a:pt x="12358" y="6835"/>
                  </a:lnTo>
                  <a:lnTo>
                    <a:pt x="12435" y="6989"/>
                  </a:lnTo>
                  <a:lnTo>
                    <a:pt x="12165" y="7028"/>
                  </a:lnTo>
                  <a:lnTo>
                    <a:pt x="11894" y="7105"/>
                  </a:lnTo>
                  <a:lnTo>
                    <a:pt x="11663" y="7221"/>
                  </a:lnTo>
                  <a:lnTo>
                    <a:pt x="11508" y="7414"/>
                  </a:lnTo>
                  <a:lnTo>
                    <a:pt x="11392" y="7530"/>
                  </a:lnTo>
                  <a:lnTo>
                    <a:pt x="11354" y="7685"/>
                  </a:lnTo>
                  <a:lnTo>
                    <a:pt x="11315" y="7839"/>
                  </a:lnTo>
                  <a:lnTo>
                    <a:pt x="11276" y="7993"/>
                  </a:lnTo>
                  <a:lnTo>
                    <a:pt x="11315" y="8148"/>
                  </a:lnTo>
                  <a:lnTo>
                    <a:pt x="11354" y="8302"/>
                  </a:lnTo>
                  <a:lnTo>
                    <a:pt x="11392" y="8457"/>
                  </a:lnTo>
                  <a:lnTo>
                    <a:pt x="11470" y="8611"/>
                  </a:lnTo>
                  <a:lnTo>
                    <a:pt x="11199" y="8650"/>
                  </a:lnTo>
                  <a:lnTo>
                    <a:pt x="10968" y="8804"/>
                  </a:lnTo>
                  <a:lnTo>
                    <a:pt x="10774" y="8997"/>
                  </a:lnTo>
                  <a:lnTo>
                    <a:pt x="10659" y="9229"/>
                  </a:lnTo>
                  <a:lnTo>
                    <a:pt x="10581" y="9499"/>
                  </a:lnTo>
                  <a:lnTo>
                    <a:pt x="10581" y="9770"/>
                  </a:lnTo>
                  <a:lnTo>
                    <a:pt x="10697" y="10040"/>
                  </a:lnTo>
                  <a:lnTo>
                    <a:pt x="10852" y="10233"/>
                  </a:lnTo>
                  <a:lnTo>
                    <a:pt x="10620" y="10310"/>
                  </a:lnTo>
                  <a:lnTo>
                    <a:pt x="10427" y="10426"/>
                  </a:lnTo>
                  <a:lnTo>
                    <a:pt x="10234" y="10581"/>
                  </a:lnTo>
                  <a:lnTo>
                    <a:pt x="10118" y="10774"/>
                  </a:lnTo>
                  <a:lnTo>
                    <a:pt x="10079" y="11005"/>
                  </a:lnTo>
                  <a:lnTo>
                    <a:pt x="10041" y="11237"/>
                  </a:lnTo>
                  <a:lnTo>
                    <a:pt x="10079" y="11469"/>
                  </a:lnTo>
                  <a:lnTo>
                    <a:pt x="10195" y="11700"/>
                  </a:lnTo>
                  <a:lnTo>
                    <a:pt x="9925" y="11739"/>
                  </a:lnTo>
                  <a:lnTo>
                    <a:pt x="9693" y="11855"/>
                  </a:lnTo>
                  <a:lnTo>
                    <a:pt x="9500" y="12009"/>
                  </a:lnTo>
                  <a:lnTo>
                    <a:pt x="9423" y="12087"/>
                  </a:lnTo>
                  <a:lnTo>
                    <a:pt x="9384" y="12202"/>
                  </a:lnTo>
                  <a:lnTo>
                    <a:pt x="9346" y="12318"/>
                  </a:lnTo>
                  <a:lnTo>
                    <a:pt x="9307" y="12473"/>
                  </a:lnTo>
                  <a:lnTo>
                    <a:pt x="9191" y="12396"/>
                  </a:lnTo>
                  <a:lnTo>
                    <a:pt x="9037" y="12318"/>
                  </a:lnTo>
                  <a:lnTo>
                    <a:pt x="8882" y="12280"/>
                  </a:lnTo>
                  <a:lnTo>
                    <a:pt x="8728" y="12280"/>
                  </a:lnTo>
                  <a:lnTo>
                    <a:pt x="8535" y="12357"/>
                  </a:lnTo>
                  <a:lnTo>
                    <a:pt x="8380" y="12434"/>
                  </a:lnTo>
                  <a:lnTo>
                    <a:pt x="8265" y="12550"/>
                  </a:lnTo>
                  <a:lnTo>
                    <a:pt x="8187" y="12704"/>
                  </a:lnTo>
                  <a:lnTo>
                    <a:pt x="8110" y="12550"/>
                  </a:lnTo>
                  <a:lnTo>
                    <a:pt x="7994" y="12434"/>
                  </a:lnTo>
                  <a:lnTo>
                    <a:pt x="7878" y="12318"/>
                  </a:lnTo>
                  <a:lnTo>
                    <a:pt x="7724" y="12241"/>
                  </a:lnTo>
                  <a:lnTo>
                    <a:pt x="7492" y="12164"/>
                  </a:lnTo>
                  <a:lnTo>
                    <a:pt x="7222" y="12202"/>
                  </a:lnTo>
                  <a:lnTo>
                    <a:pt x="6990" y="12280"/>
                  </a:lnTo>
                  <a:lnTo>
                    <a:pt x="6797" y="12434"/>
                  </a:lnTo>
                  <a:lnTo>
                    <a:pt x="6797" y="12048"/>
                  </a:lnTo>
                  <a:lnTo>
                    <a:pt x="6759" y="11894"/>
                  </a:lnTo>
                  <a:lnTo>
                    <a:pt x="6681" y="11700"/>
                  </a:lnTo>
                  <a:lnTo>
                    <a:pt x="6604" y="11546"/>
                  </a:lnTo>
                  <a:lnTo>
                    <a:pt x="6527" y="11430"/>
                  </a:lnTo>
                  <a:lnTo>
                    <a:pt x="6372" y="11314"/>
                  </a:lnTo>
                  <a:lnTo>
                    <a:pt x="6218" y="11198"/>
                  </a:lnTo>
                  <a:lnTo>
                    <a:pt x="6063" y="11160"/>
                  </a:lnTo>
                  <a:lnTo>
                    <a:pt x="5716" y="11160"/>
                  </a:lnTo>
                  <a:lnTo>
                    <a:pt x="5523" y="11237"/>
                  </a:lnTo>
                  <a:lnTo>
                    <a:pt x="5523" y="10967"/>
                  </a:lnTo>
                  <a:lnTo>
                    <a:pt x="5446" y="10735"/>
                  </a:lnTo>
                  <a:lnTo>
                    <a:pt x="5330" y="10503"/>
                  </a:lnTo>
                  <a:lnTo>
                    <a:pt x="5214" y="10426"/>
                  </a:lnTo>
                  <a:lnTo>
                    <a:pt x="5098" y="10388"/>
                  </a:lnTo>
                  <a:lnTo>
                    <a:pt x="4944" y="10310"/>
                  </a:lnTo>
                  <a:lnTo>
                    <a:pt x="4828" y="10310"/>
                  </a:lnTo>
                  <a:lnTo>
                    <a:pt x="4673" y="10349"/>
                  </a:lnTo>
                  <a:lnTo>
                    <a:pt x="4519" y="10388"/>
                  </a:lnTo>
                  <a:lnTo>
                    <a:pt x="4519" y="10156"/>
                  </a:lnTo>
                  <a:lnTo>
                    <a:pt x="4480" y="9963"/>
                  </a:lnTo>
                  <a:lnTo>
                    <a:pt x="4364" y="9770"/>
                  </a:lnTo>
                  <a:lnTo>
                    <a:pt x="4210" y="9577"/>
                  </a:lnTo>
                  <a:lnTo>
                    <a:pt x="4056" y="9499"/>
                  </a:lnTo>
                  <a:lnTo>
                    <a:pt x="3901" y="9461"/>
                  </a:lnTo>
                  <a:lnTo>
                    <a:pt x="3747" y="9422"/>
                  </a:lnTo>
                  <a:lnTo>
                    <a:pt x="3592" y="9422"/>
                  </a:lnTo>
                  <a:lnTo>
                    <a:pt x="3399" y="9461"/>
                  </a:lnTo>
                  <a:lnTo>
                    <a:pt x="3283" y="9538"/>
                  </a:lnTo>
                  <a:lnTo>
                    <a:pt x="3129" y="9615"/>
                  </a:lnTo>
                  <a:lnTo>
                    <a:pt x="3013" y="9770"/>
                  </a:lnTo>
                  <a:lnTo>
                    <a:pt x="2974" y="9615"/>
                  </a:lnTo>
                  <a:lnTo>
                    <a:pt x="2897" y="9461"/>
                  </a:lnTo>
                  <a:lnTo>
                    <a:pt x="2781" y="9268"/>
                  </a:lnTo>
                  <a:lnTo>
                    <a:pt x="2627" y="9152"/>
                  </a:lnTo>
                  <a:lnTo>
                    <a:pt x="2434" y="9036"/>
                  </a:lnTo>
                  <a:lnTo>
                    <a:pt x="2241" y="8997"/>
                  </a:lnTo>
                  <a:lnTo>
                    <a:pt x="2048" y="9036"/>
                  </a:lnTo>
                  <a:lnTo>
                    <a:pt x="1854" y="9113"/>
                  </a:lnTo>
                  <a:lnTo>
                    <a:pt x="1700" y="9190"/>
                  </a:lnTo>
                  <a:lnTo>
                    <a:pt x="1546" y="9345"/>
                  </a:lnTo>
                  <a:lnTo>
                    <a:pt x="1430" y="9538"/>
                  </a:lnTo>
                  <a:lnTo>
                    <a:pt x="1391" y="9731"/>
                  </a:lnTo>
                  <a:lnTo>
                    <a:pt x="1352" y="9924"/>
                  </a:lnTo>
                  <a:lnTo>
                    <a:pt x="1121" y="9963"/>
                  </a:lnTo>
                  <a:lnTo>
                    <a:pt x="928" y="10040"/>
                  </a:lnTo>
                  <a:lnTo>
                    <a:pt x="696" y="10156"/>
                  </a:lnTo>
                  <a:lnTo>
                    <a:pt x="503" y="10310"/>
                  </a:lnTo>
                  <a:lnTo>
                    <a:pt x="387" y="10426"/>
                  </a:lnTo>
                  <a:lnTo>
                    <a:pt x="271" y="10581"/>
                  </a:lnTo>
                  <a:lnTo>
                    <a:pt x="117" y="10890"/>
                  </a:lnTo>
                  <a:lnTo>
                    <a:pt x="1" y="11237"/>
                  </a:lnTo>
                  <a:lnTo>
                    <a:pt x="1" y="11585"/>
                  </a:lnTo>
                  <a:lnTo>
                    <a:pt x="78" y="11932"/>
                  </a:lnTo>
                  <a:lnTo>
                    <a:pt x="194" y="12241"/>
                  </a:lnTo>
                  <a:lnTo>
                    <a:pt x="387" y="12550"/>
                  </a:lnTo>
                  <a:lnTo>
                    <a:pt x="619" y="12820"/>
                  </a:lnTo>
                  <a:lnTo>
                    <a:pt x="812" y="12936"/>
                  </a:lnTo>
                  <a:lnTo>
                    <a:pt x="966" y="13013"/>
                  </a:lnTo>
                  <a:lnTo>
                    <a:pt x="1159" y="13091"/>
                  </a:lnTo>
                  <a:lnTo>
                    <a:pt x="1352" y="13129"/>
                  </a:lnTo>
                  <a:lnTo>
                    <a:pt x="1739" y="13168"/>
                  </a:lnTo>
                  <a:lnTo>
                    <a:pt x="2086" y="13129"/>
                  </a:lnTo>
                  <a:lnTo>
                    <a:pt x="2472" y="12975"/>
                  </a:lnTo>
                  <a:lnTo>
                    <a:pt x="2820" y="12782"/>
                  </a:lnTo>
                  <a:lnTo>
                    <a:pt x="3129" y="12550"/>
                  </a:lnTo>
                  <a:lnTo>
                    <a:pt x="3360" y="12241"/>
                  </a:lnTo>
                  <a:lnTo>
                    <a:pt x="3592" y="12009"/>
                  </a:lnTo>
                  <a:lnTo>
                    <a:pt x="3554" y="11932"/>
                  </a:lnTo>
                  <a:lnTo>
                    <a:pt x="3515" y="11816"/>
                  </a:lnTo>
                  <a:lnTo>
                    <a:pt x="3438" y="11778"/>
                  </a:lnTo>
                  <a:lnTo>
                    <a:pt x="3322" y="11739"/>
                  </a:lnTo>
                  <a:lnTo>
                    <a:pt x="3283" y="11778"/>
                  </a:lnTo>
                  <a:lnTo>
                    <a:pt x="3245" y="11816"/>
                  </a:lnTo>
                  <a:lnTo>
                    <a:pt x="3052" y="12048"/>
                  </a:lnTo>
                  <a:lnTo>
                    <a:pt x="2820" y="12241"/>
                  </a:lnTo>
                  <a:lnTo>
                    <a:pt x="2588" y="12434"/>
                  </a:lnTo>
                  <a:lnTo>
                    <a:pt x="2318" y="12589"/>
                  </a:lnTo>
                  <a:lnTo>
                    <a:pt x="2048" y="12666"/>
                  </a:lnTo>
                  <a:lnTo>
                    <a:pt x="1739" y="12704"/>
                  </a:lnTo>
                  <a:lnTo>
                    <a:pt x="1430" y="12666"/>
                  </a:lnTo>
                  <a:lnTo>
                    <a:pt x="1159" y="12589"/>
                  </a:lnTo>
                  <a:lnTo>
                    <a:pt x="966" y="12473"/>
                  </a:lnTo>
                  <a:lnTo>
                    <a:pt x="812" y="12357"/>
                  </a:lnTo>
                  <a:lnTo>
                    <a:pt x="696" y="12202"/>
                  </a:lnTo>
                  <a:lnTo>
                    <a:pt x="619" y="12048"/>
                  </a:lnTo>
                  <a:lnTo>
                    <a:pt x="542" y="11894"/>
                  </a:lnTo>
                  <a:lnTo>
                    <a:pt x="503" y="11739"/>
                  </a:lnTo>
                  <a:lnTo>
                    <a:pt x="503" y="11546"/>
                  </a:lnTo>
                  <a:lnTo>
                    <a:pt x="503" y="11392"/>
                  </a:lnTo>
                  <a:lnTo>
                    <a:pt x="542" y="11198"/>
                  </a:lnTo>
                  <a:lnTo>
                    <a:pt x="580" y="11044"/>
                  </a:lnTo>
                  <a:lnTo>
                    <a:pt x="657" y="10890"/>
                  </a:lnTo>
                  <a:lnTo>
                    <a:pt x="773" y="10774"/>
                  </a:lnTo>
                  <a:lnTo>
                    <a:pt x="889" y="10619"/>
                  </a:lnTo>
                  <a:lnTo>
                    <a:pt x="1044" y="10542"/>
                  </a:lnTo>
                  <a:lnTo>
                    <a:pt x="1237" y="10465"/>
                  </a:lnTo>
                  <a:lnTo>
                    <a:pt x="1430" y="10388"/>
                  </a:lnTo>
                  <a:lnTo>
                    <a:pt x="1739" y="10349"/>
                  </a:lnTo>
                  <a:lnTo>
                    <a:pt x="2009" y="10349"/>
                  </a:lnTo>
                  <a:lnTo>
                    <a:pt x="2318" y="10388"/>
                  </a:lnTo>
                  <a:lnTo>
                    <a:pt x="2588" y="10426"/>
                  </a:lnTo>
                  <a:lnTo>
                    <a:pt x="2858" y="10542"/>
                  </a:lnTo>
                  <a:lnTo>
                    <a:pt x="3129" y="10658"/>
                  </a:lnTo>
                  <a:lnTo>
                    <a:pt x="3669" y="10928"/>
                  </a:lnTo>
                  <a:lnTo>
                    <a:pt x="4171" y="11276"/>
                  </a:lnTo>
                  <a:lnTo>
                    <a:pt x="4635" y="11662"/>
                  </a:lnTo>
                  <a:lnTo>
                    <a:pt x="5523" y="12396"/>
                  </a:lnTo>
                  <a:lnTo>
                    <a:pt x="5870" y="12704"/>
                  </a:lnTo>
                  <a:lnTo>
                    <a:pt x="6257" y="12975"/>
                  </a:lnTo>
                  <a:lnTo>
                    <a:pt x="6681" y="13206"/>
                  </a:lnTo>
                  <a:lnTo>
                    <a:pt x="7106" y="13438"/>
                  </a:lnTo>
                  <a:lnTo>
                    <a:pt x="7531" y="13593"/>
                  </a:lnTo>
                  <a:lnTo>
                    <a:pt x="7994" y="13747"/>
                  </a:lnTo>
                  <a:lnTo>
                    <a:pt x="8458" y="13786"/>
                  </a:lnTo>
                  <a:lnTo>
                    <a:pt x="8921" y="13786"/>
                  </a:lnTo>
                  <a:lnTo>
                    <a:pt x="9346" y="13708"/>
                  </a:lnTo>
                  <a:lnTo>
                    <a:pt x="9732" y="13554"/>
                  </a:lnTo>
                  <a:lnTo>
                    <a:pt x="10079" y="13361"/>
                  </a:lnTo>
                  <a:lnTo>
                    <a:pt x="10388" y="13091"/>
                  </a:lnTo>
                  <a:lnTo>
                    <a:pt x="10659" y="12782"/>
                  </a:lnTo>
                  <a:lnTo>
                    <a:pt x="10929" y="12473"/>
                  </a:lnTo>
                  <a:lnTo>
                    <a:pt x="11122" y="12125"/>
                  </a:lnTo>
                  <a:lnTo>
                    <a:pt x="11315" y="11739"/>
                  </a:lnTo>
                  <a:lnTo>
                    <a:pt x="11508" y="11237"/>
                  </a:lnTo>
                  <a:lnTo>
                    <a:pt x="11663" y="10696"/>
                  </a:lnTo>
                  <a:lnTo>
                    <a:pt x="11972" y="9615"/>
                  </a:lnTo>
                  <a:lnTo>
                    <a:pt x="12126" y="9113"/>
                  </a:lnTo>
                  <a:lnTo>
                    <a:pt x="12358" y="8611"/>
                  </a:lnTo>
                  <a:lnTo>
                    <a:pt x="12589" y="8109"/>
                  </a:lnTo>
                  <a:lnTo>
                    <a:pt x="12937" y="7646"/>
                  </a:lnTo>
                  <a:lnTo>
                    <a:pt x="13284" y="7298"/>
                  </a:lnTo>
                  <a:lnTo>
                    <a:pt x="13632" y="6989"/>
                  </a:lnTo>
                  <a:lnTo>
                    <a:pt x="14018" y="6719"/>
                  </a:lnTo>
                  <a:lnTo>
                    <a:pt x="14443" y="6449"/>
                  </a:lnTo>
                  <a:lnTo>
                    <a:pt x="14906" y="6256"/>
                  </a:lnTo>
                  <a:lnTo>
                    <a:pt x="15370" y="6101"/>
                  </a:lnTo>
                  <a:lnTo>
                    <a:pt x="15833" y="5985"/>
                  </a:lnTo>
                  <a:lnTo>
                    <a:pt x="16296" y="5947"/>
                  </a:lnTo>
                  <a:lnTo>
                    <a:pt x="16605" y="5908"/>
                  </a:lnTo>
                  <a:lnTo>
                    <a:pt x="16914" y="5908"/>
                  </a:lnTo>
                  <a:lnTo>
                    <a:pt x="17455" y="5985"/>
                  </a:lnTo>
                  <a:lnTo>
                    <a:pt x="17995" y="6140"/>
                  </a:lnTo>
                  <a:lnTo>
                    <a:pt x="18497" y="6333"/>
                  </a:lnTo>
                  <a:lnTo>
                    <a:pt x="18999" y="6603"/>
                  </a:lnTo>
                  <a:lnTo>
                    <a:pt x="19501" y="6835"/>
                  </a:lnTo>
                  <a:lnTo>
                    <a:pt x="20544" y="7337"/>
                  </a:lnTo>
                  <a:lnTo>
                    <a:pt x="20930" y="7491"/>
                  </a:lnTo>
                  <a:lnTo>
                    <a:pt x="21316" y="7646"/>
                  </a:lnTo>
                  <a:lnTo>
                    <a:pt x="21741" y="7723"/>
                  </a:lnTo>
                  <a:lnTo>
                    <a:pt x="22166" y="7762"/>
                  </a:lnTo>
                  <a:lnTo>
                    <a:pt x="22591" y="7723"/>
                  </a:lnTo>
                  <a:lnTo>
                    <a:pt x="22977" y="7646"/>
                  </a:lnTo>
                  <a:lnTo>
                    <a:pt x="23363" y="7530"/>
                  </a:lnTo>
                  <a:lnTo>
                    <a:pt x="23710" y="7298"/>
                  </a:lnTo>
                  <a:lnTo>
                    <a:pt x="24058" y="6989"/>
                  </a:lnTo>
                  <a:lnTo>
                    <a:pt x="24367" y="6642"/>
                  </a:lnTo>
                  <a:lnTo>
                    <a:pt x="24599" y="6294"/>
                  </a:lnTo>
                  <a:lnTo>
                    <a:pt x="24753" y="5908"/>
                  </a:lnTo>
                  <a:lnTo>
                    <a:pt x="24869" y="5483"/>
                  </a:lnTo>
                  <a:lnTo>
                    <a:pt x="24985" y="5059"/>
                  </a:lnTo>
                  <a:lnTo>
                    <a:pt x="25023" y="4634"/>
                  </a:lnTo>
                  <a:lnTo>
                    <a:pt x="25023" y="4209"/>
                  </a:lnTo>
                  <a:lnTo>
                    <a:pt x="24946" y="3746"/>
                  </a:lnTo>
                  <a:lnTo>
                    <a:pt x="24869" y="3282"/>
                  </a:lnTo>
                  <a:lnTo>
                    <a:pt x="24792" y="2858"/>
                  </a:lnTo>
                  <a:lnTo>
                    <a:pt x="24637" y="2394"/>
                  </a:lnTo>
                  <a:lnTo>
                    <a:pt x="24444" y="1970"/>
                  </a:lnTo>
                  <a:lnTo>
                    <a:pt x="24251" y="1583"/>
                  </a:lnTo>
                  <a:lnTo>
                    <a:pt x="24058" y="1197"/>
                  </a:lnTo>
                  <a:lnTo>
                    <a:pt x="23788" y="811"/>
                  </a:lnTo>
                  <a:lnTo>
                    <a:pt x="23942" y="386"/>
                  </a:lnTo>
                  <a:lnTo>
                    <a:pt x="23595" y="232"/>
                  </a:lnTo>
                  <a:lnTo>
                    <a:pt x="23208" y="116"/>
                  </a:lnTo>
                  <a:lnTo>
                    <a:pt x="23170" y="77"/>
                  </a:lnTo>
                  <a:lnTo>
                    <a:pt x="2305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21"/>
            <p:cNvSpPr/>
            <p:nvPr/>
          </p:nvSpPr>
          <p:spPr>
            <a:xfrm>
              <a:off x="1687125" y="961000"/>
              <a:ext cx="152575" cy="276125"/>
            </a:xfrm>
            <a:custGeom>
              <a:avLst/>
              <a:gdLst/>
              <a:ahLst/>
              <a:cxnLst/>
              <a:rect l="l" t="t" r="r" b="b"/>
              <a:pathLst>
                <a:path w="6103" h="11045" extrusionOk="0">
                  <a:moveTo>
                    <a:pt x="3553" y="1"/>
                  </a:moveTo>
                  <a:lnTo>
                    <a:pt x="3438" y="464"/>
                  </a:lnTo>
                  <a:lnTo>
                    <a:pt x="3785" y="657"/>
                  </a:lnTo>
                  <a:lnTo>
                    <a:pt x="4094" y="889"/>
                  </a:lnTo>
                  <a:lnTo>
                    <a:pt x="4364" y="1159"/>
                  </a:lnTo>
                  <a:lnTo>
                    <a:pt x="4635" y="1468"/>
                  </a:lnTo>
                  <a:lnTo>
                    <a:pt x="4866" y="1777"/>
                  </a:lnTo>
                  <a:lnTo>
                    <a:pt x="5059" y="2086"/>
                  </a:lnTo>
                  <a:lnTo>
                    <a:pt x="5253" y="2472"/>
                  </a:lnTo>
                  <a:lnTo>
                    <a:pt x="5368" y="2820"/>
                  </a:lnTo>
                  <a:lnTo>
                    <a:pt x="5484" y="3206"/>
                  </a:lnTo>
                  <a:lnTo>
                    <a:pt x="5561" y="3592"/>
                  </a:lnTo>
                  <a:lnTo>
                    <a:pt x="5600" y="4017"/>
                  </a:lnTo>
                  <a:lnTo>
                    <a:pt x="5600" y="4403"/>
                  </a:lnTo>
                  <a:lnTo>
                    <a:pt x="5561" y="4828"/>
                  </a:lnTo>
                  <a:lnTo>
                    <a:pt x="5523" y="5214"/>
                  </a:lnTo>
                  <a:lnTo>
                    <a:pt x="5446" y="5639"/>
                  </a:lnTo>
                  <a:lnTo>
                    <a:pt x="5330" y="6025"/>
                  </a:lnTo>
                  <a:lnTo>
                    <a:pt x="5175" y="6449"/>
                  </a:lnTo>
                  <a:lnTo>
                    <a:pt x="4982" y="6874"/>
                  </a:lnTo>
                  <a:lnTo>
                    <a:pt x="4751" y="7299"/>
                  </a:lnTo>
                  <a:lnTo>
                    <a:pt x="4519" y="7685"/>
                  </a:lnTo>
                  <a:lnTo>
                    <a:pt x="4249" y="8033"/>
                  </a:lnTo>
                  <a:lnTo>
                    <a:pt x="3940" y="8419"/>
                  </a:lnTo>
                  <a:lnTo>
                    <a:pt x="3631" y="8728"/>
                  </a:lnTo>
                  <a:lnTo>
                    <a:pt x="3283" y="9037"/>
                  </a:lnTo>
                  <a:lnTo>
                    <a:pt x="2936" y="9346"/>
                  </a:lnTo>
                  <a:lnTo>
                    <a:pt x="2549" y="9616"/>
                  </a:lnTo>
                  <a:lnTo>
                    <a:pt x="2163" y="9848"/>
                  </a:lnTo>
                  <a:lnTo>
                    <a:pt x="1739" y="10041"/>
                  </a:lnTo>
                  <a:lnTo>
                    <a:pt x="1352" y="10234"/>
                  </a:lnTo>
                  <a:lnTo>
                    <a:pt x="889" y="10427"/>
                  </a:lnTo>
                  <a:lnTo>
                    <a:pt x="464" y="10543"/>
                  </a:lnTo>
                  <a:lnTo>
                    <a:pt x="1" y="10658"/>
                  </a:lnTo>
                  <a:lnTo>
                    <a:pt x="78" y="11045"/>
                  </a:lnTo>
                  <a:lnTo>
                    <a:pt x="619" y="10967"/>
                  </a:lnTo>
                  <a:lnTo>
                    <a:pt x="1121" y="10852"/>
                  </a:lnTo>
                  <a:lnTo>
                    <a:pt x="1584" y="10658"/>
                  </a:lnTo>
                  <a:lnTo>
                    <a:pt x="2086" y="10465"/>
                  </a:lnTo>
                  <a:lnTo>
                    <a:pt x="2549" y="10234"/>
                  </a:lnTo>
                  <a:lnTo>
                    <a:pt x="2974" y="9963"/>
                  </a:lnTo>
                  <a:lnTo>
                    <a:pt x="3399" y="9654"/>
                  </a:lnTo>
                  <a:lnTo>
                    <a:pt x="3785" y="9307"/>
                  </a:lnTo>
                  <a:lnTo>
                    <a:pt x="4171" y="8921"/>
                  </a:lnTo>
                  <a:lnTo>
                    <a:pt x="4519" y="8535"/>
                  </a:lnTo>
                  <a:lnTo>
                    <a:pt x="4828" y="8148"/>
                  </a:lnTo>
                  <a:lnTo>
                    <a:pt x="5098" y="7685"/>
                  </a:lnTo>
                  <a:lnTo>
                    <a:pt x="5368" y="7260"/>
                  </a:lnTo>
                  <a:lnTo>
                    <a:pt x="5600" y="6797"/>
                  </a:lnTo>
                  <a:lnTo>
                    <a:pt x="5793" y="6295"/>
                  </a:lnTo>
                  <a:lnTo>
                    <a:pt x="5909" y="5793"/>
                  </a:lnTo>
                  <a:lnTo>
                    <a:pt x="6025" y="5368"/>
                  </a:lnTo>
                  <a:lnTo>
                    <a:pt x="6063" y="4943"/>
                  </a:lnTo>
                  <a:lnTo>
                    <a:pt x="6102" y="4519"/>
                  </a:lnTo>
                  <a:lnTo>
                    <a:pt x="6102" y="4094"/>
                  </a:lnTo>
                  <a:lnTo>
                    <a:pt x="6063" y="3669"/>
                  </a:lnTo>
                  <a:lnTo>
                    <a:pt x="5986" y="3244"/>
                  </a:lnTo>
                  <a:lnTo>
                    <a:pt x="5870" y="2820"/>
                  </a:lnTo>
                  <a:lnTo>
                    <a:pt x="5755" y="2434"/>
                  </a:lnTo>
                  <a:lnTo>
                    <a:pt x="5561" y="2047"/>
                  </a:lnTo>
                  <a:lnTo>
                    <a:pt x="5368" y="1700"/>
                  </a:lnTo>
                  <a:lnTo>
                    <a:pt x="5137" y="1352"/>
                  </a:lnTo>
                  <a:lnTo>
                    <a:pt x="4905" y="1005"/>
                  </a:lnTo>
                  <a:lnTo>
                    <a:pt x="4596" y="734"/>
                  </a:lnTo>
                  <a:lnTo>
                    <a:pt x="4287" y="464"/>
                  </a:lnTo>
                  <a:lnTo>
                    <a:pt x="3940" y="232"/>
                  </a:lnTo>
                  <a:lnTo>
                    <a:pt x="355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21"/>
            <p:cNvSpPr/>
            <p:nvPr/>
          </p:nvSpPr>
          <p:spPr>
            <a:xfrm>
              <a:off x="4302325" y="969700"/>
              <a:ext cx="152550" cy="276125"/>
            </a:xfrm>
            <a:custGeom>
              <a:avLst/>
              <a:gdLst/>
              <a:ahLst/>
              <a:cxnLst/>
              <a:rect l="l" t="t" r="r" b="b"/>
              <a:pathLst>
                <a:path w="6102" h="11045" extrusionOk="0">
                  <a:moveTo>
                    <a:pt x="3553" y="0"/>
                  </a:moveTo>
                  <a:lnTo>
                    <a:pt x="3399" y="425"/>
                  </a:lnTo>
                  <a:lnTo>
                    <a:pt x="3785" y="618"/>
                  </a:lnTo>
                  <a:lnTo>
                    <a:pt x="4094" y="888"/>
                  </a:lnTo>
                  <a:lnTo>
                    <a:pt x="4364" y="1120"/>
                  </a:lnTo>
                  <a:lnTo>
                    <a:pt x="4634" y="1429"/>
                  </a:lnTo>
                  <a:lnTo>
                    <a:pt x="4866" y="1738"/>
                  </a:lnTo>
                  <a:lnTo>
                    <a:pt x="5059" y="2086"/>
                  </a:lnTo>
                  <a:lnTo>
                    <a:pt x="5214" y="2433"/>
                  </a:lnTo>
                  <a:lnTo>
                    <a:pt x="5368" y="2819"/>
                  </a:lnTo>
                  <a:lnTo>
                    <a:pt x="5484" y="3205"/>
                  </a:lnTo>
                  <a:lnTo>
                    <a:pt x="5523" y="3591"/>
                  </a:lnTo>
                  <a:lnTo>
                    <a:pt x="5600" y="3978"/>
                  </a:lnTo>
                  <a:lnTo>
                    <a:pt x="5600" y="4402"/>
                  </a:lnTo>
                  <a:lnTo>
                    <a:pt x="5561" y="4789"/>
                  </a:lnTo>
                  <a:lnTo>
                    <a:pt x="5523" y="5213"/>
                  </a:lnTo>
                  <a:lnTo>
                    <a:pt x="5445" y="5599"/>
                  </a:lnTo>
                  <a:lnTo>
                    <a:pt x="5329" y="6024"/>
                  </a:lnTo>
                  <a:lnTo>
                    <a:pt x="5175" y="6449"/>
                  </a:lnTo>
                  <a:lnTo>
                    <a:pt x="4982" y="6874"/>
                  </a:lnTo>
                  <a:lnTo>
                    <a:pt x="4750" y="7260"/>
                  </a:lnTo>
                  <a:lnTo>
                    <a:pt x="4480" y="7646"/>
                  </a:lnTo>
                  <a:lnTo>
                    <a:pt x="4210" y="8032"/>
                  </a:lnTo>
                  <a:lnTo>
                    <a:pt x="3939" y="8380"/>
                  </a:lnTo>
                  <a:lnTo>
                    <a:pt x="3630" y="8727"/>
                  </a:lnTo>
                  <a:lnTo>
                    <a:pt x="3283" y="9036"/>
                  </a:lnTo>
                  <a:lnTo>
                    <a:pt x="2935" y="9306"/>
                  </a:lnTo>
                  <a:lnTo>
                    <a:pt x="2549" y="9577"/>
                  </a:lnTo>
                  <a:lnTo>
                    <a:pt x="2163" y="9808"/>
                  </a:lnTo>
                  <a:lnTo>
                    <a:pt x="1738" y="10040"/>
                  </a:lnTo>
                  <a:lnTo>
                    <a:pt x="1313" y="10233"/>
                  </a:lnTo>
                  <a:lnTo>
                    <a:pt x="889" y="10388"/>
                  </a:lnTo>
                  <a:lnTo>
                    <a:pt x="464" y="10542"/>
                  </a:lnTo>
                  <a:lnTo>
                    <a:pt x="1" y="10658"/>
                  </a:lnTo>
                  <a:lnTo>
                    <a:pt x="78" y="11044"/>
                  </a:lnTo>
                  <a:lnTo>
                    <a:pt x="618" y="10967"/>
                  </a:lnTo>
                  <a:lnTo>
                    <a:pt x="1120" y="10812"/>
                  </a:lnTo>
                  <a:lnTo>
                    <a:pt x="1584" y="10658"/>
                  </a:lnTo>
                  <a:lnTo>
                    <a:pt x="2086" y="10465"/>
                  </a:lnTo>
                  <a:lnTo>
                    <a:pt x="2511" y="10195"/>
                  </a:lnTo>
                  <a:lnTo>
                    <a:pt x="2974" y="9924"/>
                  </a:lnTo>
                  <a:lnTo>
                    <a:pt x="3399" y="9615"/>
                  </a:lnTo>
                  <a:lnTo>
                    <a:pt x="3785" y="9268"/>
                  </a:lnTo>
                  <a:lnTo>
                    <a:pt x="4171" y="8920"/>
                  </a:lnTo>
                  <a:lnTo>
                    <a:pt x="4480" y="8534"/>
                  </a:lnTo>
                  <a:lnTo>
                    <a:pt x="4827" y="8109"/>
                  </a:lnTo>
                  <a:lnTo>
                    <a:pt x="5098" y="7685"/>
                  </a:lnTo>
                  <a:lnTo>
                    <a:pt x="5368" y="7221"/>
                  </a:lnTo>
                  <a:lnTo>
                    <a:pt x="5600" y="6758"/>
                  </a:lnTo>
                  <a:lnTo>
                    <a:pt x="5754" y="6295"/>
                  </a:lnTo>
                  <a:lnTo>
                    <a:pt x="5909" y="5793"/>
                  </a:lnTo>
                  <a:lnTo>
                    <a:pt x="6025" y="5368"/>
                  </a:lnTo>
                  <a:lnTo>
                    <a:pt x="6063" y="4943"/>
                  </a:lnTo>
                  <a:lnTo>
                    <a:pt x="6102" y="4518"/>
                  </a:lnTo>
                  <a:lnTo>
                    <a:pt x="6102" y="4055"/>
                  </a:lnTo>
                  <a:lnTo>
                    <a:pt x="6063" y="3630"/>
                  </a:lnTo>
                  <a:lnTo>
                    <a:pt x="5986" y="3244"/>
                  </a:lnTo>
                  <a:lnTo>
                    <a:pt x="5870" y="2819"/>
                  </a:lnTo>
                  <a:lnTo>
                    <a:pt x="5754" y="2433"/>
                  </a:lnTo>
                  <a:lnTo>
                    <a:pt x="5561" y="2047"/>
                  </a:lnTo>
                  <a:lnTo>
                    <a:pt x="5368" y="1661"/>
                  </a:lnTo>
                  <a:lnTo>
                    <a:pt x="5136" y="1313"/>
                  </a:lnTo>
                  <a:lnTo>
                    <a:pt x="4905" y="1004"/>
                  </a:lnTo>
                  <a:lnTo>
                    <a:pt x="4596" y="695"/>
                  </a:lnTo>
                  <a:lnTo>
                    <a:pt x="4287" y="425"/>
                  </a:lnTo>
                  <a:lnTo>
                    <a:pt x="3939" y="193"/>
                  </a:lnTo>
                  <a:lnTo>
                    <a:pt x="355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21"/>
            <p:cNvSpPr/>
            <p:nvPr/>
          </p:nvSpPr>
          <p:spPr>
            <a:xfrm>
              <a:off x="5445325" y="989000"/>
              <a:ext cx="329225" cy="242325"/>
            </a:xfrm>
            <a:custGeom>
              <a:avLst/>
              <a:gdLst/>
              <a:ahLst/>
              <a:cxnLst/>
              <a:rect l="l" t="t" r="r" b="b"/>
              <a:pathLst>
                <a:path w="13169" h="9693" extrusionOk="0">
                  <a:moveTo>
                    <a:pt x="5368" y="618"/>
                  </a:moveTo>
                  <a:lnTo>
                    <a:pt x="5947" y="773"/>
                  </a:lnTo>
                  <a:lnTo>
                    <a:pt x="6527" y="1005"/>
                  </a:lnTo>
                  <a:lnTo>
                    <a:pt x="7028" y="1314"/>
                  </a:lnTo>
                  <a:lnTo>
                    <a:pt x="7530" y="1661"/>
                  </a:lnTo>
                  <a:lnTo>
                    <a:pt x="7762" y="1893"/>
                  </a:lnTo>
                  <a:lnTo>
                    <a:pt x="7955" y="2124"/>
                  </a:lnTo>
                  <a:lnTo>
                    <a:pt x="8148" y="2356"/>
                  </a:lnTo>
                  <a:lnTo>
                    <a:pt x="8264" y="2626"/>
                  </a:lnTo>
                  <a:lnTo>
                    <a:pt x="8419" y="2897"/>
                  </a:lnTo>
                  <a:lnTo>
                    <a:pt x="8496" y="3167"/>
                  </a:lnTo>
                  <a:lnTo>
                    <a:pt x="8573" y="3437"/>
                  </a:lnTo>
                  <a:lnTo>
                    <a:pt x="8612" y="3708"/>
                  </a:lnTo>
                  <a:lnTo>
                    <a:pt x="8573" y="3708"/>
                  </a:lnTo>
                  <a:lnTo>
                    <a:pt x="7724" y="3823"/>
                  </a:lnTo>
                  <a:lnTo>
                    <a:pt x="6874" y="3901"/>
                  </a:lnTo>
                  <a:lnTo>
                    <a:pt x="6411" y="3939"/>
                  </a:lnTo>
                  <a:lnTo>
                    <a:pt x="6179" y="3939"/>
                  </a:lnTo>
                  <a:lnTo>
                    <a:pt x="5986" y="3901"/>
                  </a:lnTo>
                  <a:lnTo>
                    <a:pt x="5793" y="3862"/>
                  </a:lnTo>
                  <a:lnTo>
                    <a:pt x="5677" y="3746"/>
                  </a:lnTo>
                  <a:lnTo>
                    <a:pt x="5561" y="3553"/>
                  </a:lnTo>
                  <a:lnTo>
                    <a:pt x="5484" y="3321"/>
                  </a:lnTo>
                  <a:lnTo>
                    <a:pt x="5407" y="2626"/>
                  </a:lnTo>
                  <a:lnTo>
                    <a:pt x="5368" y="1970"/>
                  </a:lnTo>
                  <a:lnTo>
                    <a:pt x="5368" y="618"/>
                  </a:lnTo>
                  <a:close/>
                  <a:moveTo>
                    <a:pt x="2781" y="889"/>
                  </a:moveTo>
                  <a:lnTo>
                    <a:pt x="2626" y="3128"/>
                  </a:lnTo>
                  <a:lnTo>
                    <a:pt x="2626" y="3515"/>
                  </a:lnTo>
                  <a:lnTo>
                    <a:pt x="2588" y="3708"/>
                  </a:lnTo>
                  <a:lnTo>
                    <a:pt x="2511" y="3862"/>
                  </a:lnTo>
                  <a:lnTo>
                    <a:pt x="2433" y="4017"/>
                  </a:lnTo>
                  <a:lnTo>
                    <a:pt x="2317" y="4132"/>
                  </a:lnTo>
                  <a:lnTo>
                    <a:pt x="2124" y="4210"/>
                  </a:lnTo>
                  <a:lnTo>
                    <a:pt x="1893" y="4287"/>
                  </a:lnTo>
                  <a:lnTo>
                    <a:pt x="1545" y="4287"/>
                  </a:lnTo>
                  <a:lnTo>
                    <a:pt x="1120" y="4248"/>
                  </a:lnTo>
                  <a:lnTo>
                    <a:pt x="734" y="4132"/>
                  </a:lnTo>
                  <a:lnTo>
                    <a:pt x="387" y="4017"/>
                  </a:lnTo>
                  <a:lnTo>
                    <a:pt x="503" y="3515"/>
                  </a:lnTo>
                  <a:lnTo>
                    <a:pt x="657" y="3013"/>
                  </a:lnTo>
                  <a:lnTo>
                    <a:pt x="889" y="2549"/>
                  </a:lnTo>
                  <a:lnTo>
                    <a:pt x="1159" y="2124"/>
                  </a:lnTo>
                  <a:lnTo>
                    <a:pt x="1507" y="1738"/>
                  </a:lnTo>
                  <a:lnTo>
                    <a:pt x="1893" y="1429"/>
                  </a:lnTo>
                  <a:lnTo>
                    <a:pt x="2317" y="1120"/>
                  </a:lnTo>
                  <a:lnTo>
                    <a:pt x="2781" y="889"/>
                  </a:lnTo>
                  <a:close/>
                  <a:moveTo>
                    <a:pt x="10774" y="5368"/>
                  </a:moveTo>
                  <a:lnTo>
                    <a:pt x="11238" y="5638"/>
                  </a:lnTo>
                  <a:lnTo>
                    <a:pt x="11624" y="5986"/>
                  </a:lnTo>
                  <a:lnTo>
                    <a:pt x="11431" y="6140"/>
                  </a:lnTo>
                  <a:lnTo>
                    <a:pt x="11353" y="6218"/>
                  </a:lnTo>
                  <a:lnTo>
                    <a:pt x="11238" y="6256"/>
                  </a:lnTo>
                  <a:lnTo>
                    <a:pt x="11083" y="6295"/>
                  </a:lnTo>
                  <a:lnTo>
                    <a:pt x="10929" y="6256"/>
                  </a:lnTo>
                  <a:lnTo>
                    <a:pt x="10774" y="6218"/>
                  </a:lnTo>
                  <a:lnTo>
                    <a:pt x="10658" y="6140"/>
                  </a:lnTo>
                  <a:lnTo>
                    <a:pt x="10581" y="6063"/>
                  </a:lnTo>
                  <a:lnTo>
                    <a:pt x="10542" y="5947"/>
                  </a:lnTo>
                  <a:lnTo>
                    <a:pt x="10542" y="5870"/>
                  </a:lnTo>
                  <a:lnTo>
                    <a:pt x="10542" y="5754"/>
                  </a:lnTo>
                  <a:lnTo>
                    <a:pt x="10620" y="5523"/>
                  </a:lnTo>
                  <a:lnTo>
                    <a:pt x="10658" y="5445"/>
                  </a:lnTo>
                  <a:lnTo>
                    <a:pt x="10774" y="5368"/>
                  </a:lnTo>
                  <a:close/>
                  <a:moveTo>
                    <a:pt x="4403" y="1"/>
                  </a:moveTo>
                  <a:lnTo>
                    <a:pt x="3939" y="39"/>
                  </a:lnTo>
                  <a:lnTo>
                    <a:pt x="3515" y="116"/>
                  </a:lnTo>
                  <a:lnTo>
                    <a:pt x="3051" y="232"/>
                  </a:lnTo>
                  <a:lnTo>
                    <a:pt x="2665" y="387"/>
                  </a:lnTo>
                  <a:lnTo>
                    <a:pt x="2240" y="580"/>
                  </a:lnTo>
                  <a:lnTo>
                    <a:pt x="1854" y="812"/>
                  </a:lnTo>
                  <a:lnTo>
                    <a:pt x="1507" y="1043"/>
                  </a:lnTo>
                  <a:lnTo>
                    <a:pt x="1159" y="1352"/>
                  </a:lnTo>
                  <a:lnTo>
                    <a:pt x="889" y="1661"/>
                  </a:lnTo>
                  <a:lnTo>
                    <a:pt x="618" y="2009"/>
                  </a:lnTo>
                  <a:lnTo>
                    <a:pt x="425" y="2395"/>
                  </a:lnTo>
                  <a:lnTo>
                    <a:pt x="232" y="2781"/>
                  </a:lnTo>
                  <a:lnTo>
                    <a:pt x="116" y="3206"/>
                  </a:lnTo>
                  <a:lnTo>
                    <a:pt x="39" y="3669"/>
                  </a:lnTo>
                  <a:lnTo>
                    <a:pt x="1" y="4094"/>
                  </a:lnTo>
                  <a:lnTo>
                    <a:pt x="39" y="4557"/>
                  </a:lnTo>
                  <a:lnTo>
                    <a:pt x="348" y="4596"/>
                  </a:lnTo>
                  <a:lnTo>
                    <a:pt x="387" y="4287"/>
                  </a:lnTo>
                  <a:lnTo>
                    <a:pt x="966" y="4519"/>
                  </a:lnTo>
                  <a:lnTo>
                    <a:pt x="1313" y="4596"/>
                  </a:lnTo>
                  <a:lnTo>
                    <a:pt x="1700" y="4673"/>
                  </a:lnTo>
                  <a:lnTo>
                    <a:pt x="2047" y="4673"/>
                  </a:lnTo>
                  <a:lnTo>
                    <a:pt x="2356" y="4634"/>
                  </a:lnTo>
                  <a:lnTo>
                    <a:pt x="2511" y="4557"/>
                  </a:lnTo>
                  <a:lnTo>
                    <a:pt x="2626" y="4480"/>
                  </a:lnTo>
                  <a:lnTo>
                    <a:pt x="2742" y="4403"/>
                  </a:lnTo>
                  <a:lnTo>
                    <a:pt x="2858" y="4248"/>
                  </a:lnTo>
                  <a:lnTo>
                    <a:pt x="2897" y="4132"/>
                  </a:lnTo>
                  <a:lnTo>
                    <a:pt x="2974" y="3978"/>
                  </a:lnTo>
                  <a:lnTo>
                    <a:pt x="3013" y="3630"/>
                  </a:lnTo>
                  <a:lnTo>
                    <a:pt x="3013" y="2974"/>
                  </a:lnTo>
                  <a:lnTo>
                    <a:pt x="3128" y="773"/>
                  </a:lnTo>
                  <a:lnTo>
                    <a:pt x="3515" y="657"/>
                  </a:lnTo>
                  <a:lnTo>
                    <a:pt x="3939" y="580"/>
                  </a:lnTo>
                  <a:lnTo>
                    <a:pt x="4132" y="541"/>
                  </a:lnTo>
                  <a:lnTo>
                    <a:pt x="4403" y="541"/>
                  </a:lnTo>
                  <a:lnTo>
                    <a:pt x="5098" y="580"/>
                  </a:lnTo>
                  <a:lnTo>
                    <a:pt x="5021" y="1661"/>
                  </a:lnTo>
                  <a:lnTo>
                    <a:pt x="5059" y="2704"/>
                  </a:lnTo>
                  <a:lnTo>
                    <a:pt x="5098" y="3399"/>
                  </a:lnTo>
                  <a:lnTo>
                    <a:pt x="5175" y="3746"/>
                  </a:lnTo>
                  <a:lnTo>
                    <a:pt x="5214" y="3901"/>
                  </a:lnTo>
                  <a:lnTo>
                    <a:pt x="5291" y="4055"/>
                  </a:lnTo>
                  <a:lnTo>
                    <a:pt x="5407" y="4171"/>
                  </a:lnTo>
                  <a:lnTo>
                    <a:pt x="5561" y="4248"/>
                  </a:lnTo>
                  <a:lnTo>
                    <a:pt x="5716" y="4287"/>
                  </a:lnTo>
                  <a:lnTo>
                    <a:pt x="5870" y="4325"/>
                  </a:lnTo>
                  <a:lnTo>
                    <a:pt x="6218" y="4325"/>
                  </a:lnTo>
                  <a:lnTo>
                    <a:pt x="6565" y="4287"/>
                  </a:lnTo>
                  <a:lnTo>
                    <a:pt x="7608" y="4210"/>
                  </a:lnTo>
                  <a:lnTo>
                    <a:pt x="8650" y="4094"/>
                  </a:lnTo>
                  <a:lnTo>
                    <a:pt x="8650" y="4480"/>
                  </a:lnTo>
                  <a:lnTo>
                    <a:pt x="8612" y="4866"/>
                  </a:lnTo>
                  <a:lnTo>
                    <a:pt x="8612" y="4905"/>
                  </a:lnTo>
                  <a:lnTo>
                    <a:pt x="8612" y="5021"/>
                  </a:lnTo>
                  <a:lnTo>
                    <a:pt x="8650" y="5098"/>
                  </a:lnTo>
                  <a:lnTo>
                    <a:pt x="8766" y="5098"/>
                  </a:lnTo>
                  <a:lnTo>
                    <a:pt x="8843" y="5059"/>
                  </a:lnTo>
                  <a:lnTo>
                    <a:pt x="8959" y="5021"/>
                  </a:lnTo>
                  <a:lnTo>
                    <a:pt x="9036" y="4943"/>
                  </a:lnTo>
                  <a:lnTo>
                    <a:pt x="9191" y="4905"/>
                  </a:lnTo>
                  <a:lnTo>
                    <a:pt x="9384" y="4905"/>
                  </a:lnTo>
                  <a:lnTo>
                    <a:pt x="9809" y="4982"/>
                  </a:lnTo>
                  <a:lnTo>
                    <a:pt x="10195" y="5098"/>
                  </a:lnTo>
                  <a:lnTo>
                    <a:pt x="10542" y="5252"/>
                  </a:lnTo>
                  <a:lnTo>
                    <a:pt x="10427" y="5329"/>
                  </a:lnTo>
                  <a:lnTo>
                    <a:pt x="10311" y="5445"/>
                  </a:lnTo>
                  <a:lnTo>
                    <a:pt x="10272" y="5600"/>
                  </a:lnTo>
                  <a:lnTo>
                    <a:pt x="10234" y="5754"/>
                  </a:lnTo>
                  <a:lnTo>
                    <a:pt x="10234" y="5909"/>
                  </a:lnTo>
                  <a:lnTo>
                    <a:pt x="10234" y="6063"/>
                  </a:lnTo>
                  <a:lnTo>
                    <a:pt x="10272" y="6179"/>
                  </a:lnTo>
                  <a:lnTo>
                    <a:pt x="10349" y="6333"/>
                  </a:lnTo>
                  <a:lnTo>
                    <a:pt x="10504" y="6488"/>
                  </a:lnTo>
                  <a:lnTo>
                    <a:pt x="10697" y="6604"/>
                  </a:lnTo>
                  <a:lnTo>
                    <a:pt x="10929" y="6642"/>
                  </a:lnTo>
                  <a:lnTo>
                    <a:pt x="11160" y="6642"/>
                  </a:lnTo>
                  <a:lnTo>
                    <a:pt x="11353" y="6604"/>
                  </a:lnTo>
                  <a:lnTo>
                    <a:pt x="11546" y="6527"/>
                  </a:lnTo>
                  <a:lnTo>
                    <a:pt x="11740" y="6411"/>
                  </a:lnTo>
                  <a:lnTo>
                    <a:pt x="11855" y="6256"/>
                  </a:lnTo>
                  <a:lnTo>
                    <a:pt x="12087" y="6565"/>
                  </a:lnTo>
                  <a:lnTo>
                    <a:pt x="12280" y="6913"/>
                  </a:lnTo>
                  <a:lnTo>
                    <a:pt x="12396" y="7222"/>
                  </a:lnTo>
                  <a:lnTo>
                    <a:pt x="12473" y="7569"/>
                  </a:lnTo>
                  <a:lnTo>
                    <a:pt x="12550" y="7917"/>
                  </a:lnTo>
                  <a:lnTo>
                    <a:pt x="12550" y="8264"/>
                  </a:lnTo>
                  <a:lnTo>
                    <a:pt x="12589" y="8998"/>
                  </a:lnTo>
                  <a:lnTo>
                    <a:pt x="12512" y="8998"/>
                  </a:lnTo>
                  <a:lnTo>
                    <a:pt x="12435" y="9075"/>
                  </a:lnTo>
                  <a:lnTo>
                    <a:pt x="12396" y="9114"/>
                  </a:lnTo>
                  <a:lnTo>
                    <a:pt x="12357" y="9191"/>
                  </a:lnTo>
                  <a:lnTo>
                    <a:pt x="11469" y="9307"/>
                  </a:lnTo>
                  <a:lnTo>
                    <a:pt x="11469" y="9693"/>
                  </a:lnTo>
                  <a:lnTo>
                    <a:pt x="12126" y="9654"/>
                  </a:lnTo>
                  <a:lnTo>
                    <a:pt x="12821" y="9616"/>
                  </a:lnTo>
                  <a:lnTo>
                    <a:pt x="12937" y="9577"/>
                  </a:lnTo>
                  <a:lnTo>
                    <a:pt x="13014" y="9500"/>
                  </a:lnTo>
                  <a:lnTo>
                    <a:pt x="13052" y="9384"/>
                  </a:lnTo>
                  <a:lnTo>
                    <a:pt x="13052" y="9268"/>
                  </a:lnTo>
                  <a:lnTo>
                    <a:pt x="13130" y="8998"/>
                  </a:lnTo>
                  <a:lnTo>
                    <a:pt x="13168" y="8766"/>
                  </a:lnTo>
                  <a:lnTo>
                    <a:pt x="13168" y="8496"/>
                  </a:lnTo>
                  <a:lnTo>
                    <a:pt x="13168" y="8226"/>
                  </a:lnTo>
                  <a:lnTo>
                    <a:pt x="13091" y="7724"/>
                  </a:lnTo>
                  <a:lnTo>
                    <a:pt x="12937" y="7183"/>
                  </a:lnTo>
                  <a:lnTo>
                    <a:pt x="12743" y="6681"/>
                  </a:lnTo>
                  <a:lnTo>
                    <a:pt x="12435" y="6218"/>
                  </a:lnTo>
                  <a:lnTo>
                    <a:pt x="12126" y="5793"/>
                  </a:lnTo>
                  <a:lnTo>
                    <a:pt x="11778" y="5445"/>
                  </a:lnTo>
                  <a:lnTo>
                    <a:pt x="11315" y="5098"/>
                  </a:lnTo>
                  <a:lnTo>
                    <a:pt x="10967" y="4905"/>
                  </a:lnTo>
                  <a:lnTo>
                    <a:pt x="10620" y="4750"/>
                  </a:lnTo>
                  <a:lnTo>
                    <a:pt x="10272" y="4596"/>
                  </a:lnTo>
                  <a:lnTo>
                    <a:pt x="9886" y="4480"/>
                  </a:lnTo>
                  <a:lnTo>
                    <a:pt x="9538" y="4441"/>
                  </a:lnTo>
                  <a:lnTo>
                    <a:pt x="9191" y="4441"/>
                  </a:lnTo>
                  <a:lnTo>
                    <a:pt x="9268" y="3978"/>
                  </a:lnTo>
                  <a:lnTo>
                    <a:pt x="9230" y="3515"/>
                  </a:lnTo>
                  <a:lnTo>
                    <a:pt x="9152" y="3090"/>
                  </a:lnTo>
                  <a:lnTo>
                    <a:pt x="8998" y="2665"/>
                  </a:lnTo>
                  <a:lnTo>
                    <a:pt x="8805" y="2279"/>
                  </a:lnTo>
                  <a:lnTo>
                    <a:pt x="8534" y="1931"/>
                  </a:lnTo>
                  <a:lnTo>
                    <a:pt x="8226" y="1584"/>
                  </a:lnTo>
                  <a:lnTo>
                    <a:pt x="7839" y="1275"/>
                  </a:lnTo>
                  <a:lnTo>
                    <a:pt x="7453" y="1005"/>
                  </a:lnTo>
                  <a:lnTo>
                    <a:pt x="7067" y="734"/>
                  </a:lnTo>
                  <a:lnTo>
                    <a:pt x="6642" y="503"/>
                  </a:lnTo>
                  <a:lnTo>
                    <a:pt x="6179" y="348"/>
                  </a:lnTo>
                  <a:lnTo>
                    <a:pt x="5716" y="194"/>
                  </a:lnTo>
                  <a:lnTo>
                    <a:pt x="5291" y="78"/>
                  </a:lnTo>
                  <a:lnTo>
                    <a:pt x="4827" y="39"/>
                  </a:lnTo>
                  <a:lnTo>
                    <a:pt x="440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21"/>
            <p:cNvSpPr/>
            <p:nvPr/>
          </p:nvSpPr>
          <p:spPr>
            <a:xfrm>
              <a:off x="4674950" y="1001550"/>
              <a:ext cx="375575" cy="387150"/>
            </a:xfrm>
            <a:custGeom>
              <a:avLst/>
              <a:gdLst/>
              <a:ahLst/>
              <a:cxnLst/>
              <a:rect l="l" t="t" r="r" b="b"/>
              <a:pathLst>
                <a:path w="15023" h="15486" extrusionOk="0">
                  <a:moveTo>
                    <a:pt x="7492" y="503"/>
                  </a:moveTo>
                  <a:lnTo>
                    <a:pt x="8033" y="541"/>
                  </a:lnTo>
                  <a:lnTo>
                    <a:pt x="8612" y="580"/>
                  </a:lnTo>
                  <a:lnTo>
                    <a:pt x="9153" y="696"/>
                  </a:lnTo>
                  <a:lnTo>
                    <a:pt x="9693" y="850"/>
                  </a:lnTo>
                  <a:lnTo>
                    <a:pt x="10195" y="1043"/>
                  </a:lnTo>
                  <a:lnTo>
                    <a:pt x="10697" y="1275"/>
                  </a:lnTo>
                  <a:lnTo>
                    <a:pt x="11161" y="1545"/>
                  </a:lnTo>
                  <a:lnTo>
                    <a:pt x="11624" y="1815"/>
                  </a:lnTo>
                  <a:lnTo>
                    <a:pt x="10813" y="2202"/>
                  </a:lnTo>
                  <a:lnTo>
                    <a:pt x="10079" y="2626"/>
                  </a:lnTo>
                  <a:lnTo>
                    <a:pt x="9307" y="3090"/>
                  </a:lnTo>
                  <a:lnTo>
                    <a:pt x="8612" y="3630"/>
                  </a:lnTo>
                  <a:lnTo>
                    <a:pt x="7956" y="4171"/>
                  </a:lnTo>
                  <a:lnTo>
                    <a:pt x="7299" y="4789"/>
                  </a:lnTo>
                  <a:lnTo>
                    <a:pt x="6720" y="5445"/>
                  </a:lnTo>
                  <a:lnTo>
                    <a:pt x="6141" y="6140"/>
                  </a:lnTo>
                  <a:lnTo>
                    <a:pt x="5639" y="6874"/>
                  </a:lnTo>
                  <a:lnTo>
                    <a:pt x="5214" y="7646"/>
                  </a:lnTo>
                  <a:lnTo>
                    <a:pt x="4789" y="8419"/>
                  </a:lnTo>
                  <a:lnTo>
                    <a:pt x="4480" y="9230"/>
                  </a:lnTo>
                  <a:lnTo>
                    <a:pt x="4171" y="10040"/>
                  </a:lnTo>
                  <a:lnTo>
                    <a:pt x="3978" y="10890"/>
                  </a:lnTo>
                  <a:lnTo>
                    <a:pt x="3824" y="11778"/>
                  </a:lnTo>
                  <a:lnTo>
                    <a:pt x="3747" y="12666"/>
                  </a:lnTo>
                  <a:lnTo>
                    <a:pt x="3592" y="12666"/>
                  </a:lnTo>
                  <a:lnTo>
                    <a:pt x="3283" y="11855"/>
                  </a:lnTo>
                  <a:lnTo>
                    <a:pt x="3052" y="11044"/>
                  </a:lnTo>
                  <a:lnTo>
                    <a:pt x="2858" y="10195"/>
                  </a:lnTo>
                  <a:lnTo>
                    <a:pt x="2704" y="9345"/>
                  </a:lnTo>
                  <a:lnTo>
                    <a:pt x="2588" y="8534"/>
                  </a:lnTo>
                  <a:lnTo>
                    <a:pt x="2550" y="7685"/>
                  </a:lnTo>
                  <a:lnTo>
                    <a:pt x="2588" y="6797"/>
                  </a:lnTo>
                  <a:lnTo>
                    <a:pt x="2704" y="5947"/>
                  </a:lnTo>
                  <a:lnTo>
                    <a:pt x="2858" y="5214"/>
                  </a:lnTo>
                  <a:lnTo>
                    <a:pt x="3052" y="4519"/>
                  </a:lnTo>
                  <a:lnTo>
                    <a:pt x="3322" y="3823"/>
                  </a:lnTo>
                  <a:lnTo>
                    <a:pt x="3669" y="3206"/>
                  </a:lnTo>
                  <a:lnTo>
                    <a:pt x="4017" y="2588"/>
                  </a:lnTo>
                  <a:lnTo>
                    <a:pt x="4442" y="1970"/>
                  </a:lnTo>
                  <a:lnTo>
                    <a:pt x="4905" y="1429"/>
                  </a:lnTo>
                  <a:lnTo>
                    <a:pt x="5407" y="889"/>
                  </a:lnTo>
                  <a:lnTo>
                    <a:pt x="5909" y="734"/>
                  </a:lnTo>
                  <a:lnTo>
                    <a:pt x="6411" y="618"/>
                  </a:lnTo>
                  <a:lnTo>
                    <a:pt x="6952" y="541"/>
                  </a:lnTo>
                  <a:lnTo>
                    <a:pt x="7492" y="503"/>
                  </a:lnTo>
                  <a:close/>
                  <a:moveTo>
                    <a:pt x="11972" y="2086"/>
                  </a:moveTo>
                  <a:lnTo>
                    <a:pt x="12358" y="2433"/>
                  </a:lnTo>
                  <a:lnTo>
                    <a:pt x="12705" y="2819"/>
                  </a:lnTo>
                  <a:lnTo>
                    <a:pt x="13053" y="3206"/>
                  </a:lnTo>
                  <a:lnTo>
                    <a:pt x="13323" y="3669"/>
                  </a:lnTo>
                  <a:lnTo>
                    <a:pt x="13593" y="4094"/>
                  </a:lnTo>
                  <a:lnTo>
                    <a:pt x="13864" y="4596"/>
                  </a:lnTo>
                  <a:lnTo>
                    <a:pt x="14057" y="5098"/>
                  </a:lnTo>
                  <a:lnTo>
                    <a:pt x="14211" y="5600"/>
                  </a:lnTo>
                  <a:lnTo>
                    <a:pt x="14327" y="6102"/>
                  </a:lnTo>
                  <a:lnTo>
                    <a:pt x="14443" y="6642"/>
                  </a:lnTo>
                  <a:lnTo>
                    <a:pt x="13671" y="6681"/>
                  </a:lnTo>
                  <a:lnTo>
                    <a:pt x="12898" y="6797"/>
                  </a:lnTo>
                  <a:lnTo>
                    <a:pt x="12165" y="6951"/>
                  </a:lnTo>
                  <a:lnTo>
                    <a:pt x="11392" y="7144"/>
                  </a:lnTo>
                  <a:lnTo>
                    <a:pt x="10659" y="7415"/>
                  </a:lnTo>
                  <a:lnTo>
                    <a:pt x="9964" y="7724"/>
                  </a:lnTo>
                  <a:lnTo>
                    <a:pt x="9230" y="8032"/>
                  </a:lnTo>
                  <a:lnTo>
                    <a:pt x="8535" y="8419"/>
                  </a:lnTo>
                  <a:lnTo>
                    <a:pt x="7878" y="8843"/>
                  </a:lnTo>
                  <a:lnTo>
                    <a:pt x="7261" y="9307"/>
                  </a:lnTo>
                  <a:lnTo>
                    <a:pt x="6643" y="9809"/>
                  </a:lnTo>
                  <a:lnTo>
                    <a:pt x="6102" y="10349"/>
                  </a:lnTo>
                  <a:lnTo>
                    <a:pt x="5561" y="10890"/>
                  </a:lnTo>
                  <a:lnTo>
                    <a:pt x="5098" y="11508"/>
                  </a:lnTo>
                  <a:lnTo>
                    <a:pt x="4635" y="12126"/>
                  </a:lnTo>
                  <a:lnTo>
                    <a:pt x="4249" y="12821"/>
                  </a:lnTo>
                  <a:lnTo>
                    <a:pt x="4133" y="12743"/>
                  </a:lnTo>
                  <a:lnTo>
                    <a:pt x="3978" y="12666"/>
                  </a:lnTo>
                  <a:lnTo>
                    <a:pt x="4094" y="11817"/>
                  </a:lnTo>
                  <a:lnTo>
                    <a:pt x="4326" y="10929"/>
                  </a:lnTo>
                  <a:lnTo>
                    <a:pt x="4557" y="10118"/>
                  </a:lnTo>
                  <a:lnTo>
                    <a:pt x="4866" y="9307"/>
                  </a:lnTo>
                  <a:lnTo>
                    <a:pt x="5214" y="8496"/>
                  </a:lnTo>
                  <a:lnTo>
                    <a:pt x="5600" y="7724"/>
                  </a:lnTo>
                  <a:lnTo>
                    <a:pt x="6025" y="6990"/>
                  </a:lnTo>
                  <a:lnTo>
                    <a:pt x="6527" y="6295"/>
                  </a:lnTo>
                  <a:lnTo>
                    <a:pt x="7067" y="5600"/>
                  </a:lnTo>
                  <a:lnTo>
                    <a:pt x="7608" y="4982"/>
                  </a:lnTo>
                  <a:lnTo>
                    <a:pt x="8226" y="4403"/>
                  </a:lnTo>
                  <a:lnTo>
                    <a:pt x="8921" y="3823"/>
                  </a:lnTo>
                  <a:lnTo>
                    <a:pt x="9616" y="3321"/>
                  </a:lnTo>
                  <a:lnTo>
                    <a:pt x="10350" y="2858"/>
                  </a:lnTo>
                  <a:lnTo>
                    <a:pt x="11122" y="2472"/>
                  </a:lnTo>
                  <a:lnTo>
                    <a:pt x="11972" y="2086"/>
                  </a:lnTo>
                  <a:close/>
                  <a:moveTo>
                    <a:pt x="14482" y="6990"/>
                  </a:moveTo>
                  <a:lnTo>
                    <a:pt x="14482" y="7839"/>
                  </a:lnTo>
                  <a:lnTo>
                    <a:pt x="14443" y="8689"/>
                  </a:lnTo>
                  <a:lnTo>
                    <a:pt x="14288" y="9538"/>
                  </a:lnTo>
                  <a:lnTo>
                    <a:pt x="14173" y="9963"/>
                  </a:lnTo>
                  <a:lnTo>
                    <a:pt x="14057" y="10349"/>
                  </a:lnTo>
                  <a:lnTo>
                    <a:pt x="13902" y="10774"/>
                  </a:lnTo>
                  <a:lnTo>
                    <a:pt x="13709" y="11160"/>
                  </a:lnTo>
                  <a:lnTo>
                    <a:pt x="13516" y="11546"/>
                  </a:lnTo>
                  <a:lnTo>
                    <a:pt x="13284" y="11894"/>
                  </a:lnTo>
                  <a:lnTo>
                    <a:pt x="13053" y="12241"/>
                  </a:lnTo>
                  <a:lnTo>
                    <a:pt x="12782" y="12589"/>
                  </a:lnTo>
                  <a:lnTo>
                    <a:pt x="12512" y="12898"/>
                  </a:lnTo>
                  <a:lnTo>
                    <a:pt x="12203" y="13207"/>
                  </a:lnTo>
                  <a:lnTo>
                    <a:pt x="11972" y="13052"/>
                  </a:lnTo>
                  <a:lnTo>
                    <a:pt x="11701" y="12937"/>
                  </a:lnTo>
                  <a:lnTo>
                    <a:pt x="11122" y="12782"/>
                  </a:lnTo>
                  <a:lnTo>
                    <a:pt x="10543" y="12628"/>
                  </a:lnTo>
                  <a:lnTo>
                    <a:pt x="10002" y="12550"/>
                  </a:lnTo>
                  <a:lnTo>
                    <a:pt x="9423" y="12512"/>
                  </a:lnTo>
                  <a:lnTo>
                    <a:pt x="8844" y="12473"/>
                  </a:lnTo>
                  <a:lnTo>
                    <a:pt x="8303" y="12473"/>
                  </a:lnTo>
                  <a:lnTo>
                    <a:pt x="7763" y="12512"/>
                  </a:lnTo>
                  <a:lnTo>
                    <a:pt x="7222" y="12589"/>
                  </a:lnTo>
                  <a:lnTo>
                    <a:pt x="6720" y="12666"/>
                  </a:lnTo>
                  <a:lnTo>
                    <a:pt x="6179" y="12782"/>
                  </a:lnTo>
                  <a:lnTo>
                    <a:pt x="5677" y="12937"/>
                  </a:lnTo>
                  <a:lnTo>
                    <a:pt x="5175" y="13130"/>
                  </a:lnTo>
                  <a:lnTo>
                    <a:pt x="4673" y="13361"/>
                  </a:lnTo>
                  <a:lnTo>
                    <a:pt x="4557" y="13130"/>
                  </a:lnTo>
                  <a:lnTo>
                    <a:pt x="4442" y="12937"/>
                  </a:lnTo>
                  <a:lnTo>
                    <a:pt x="4905" y="12319"/>
                  </a:lnTo>
                  <a:lnTo>
                    <a:pt x="5368" y="11739"/>
                  </a:lnTo>
                  <a:lnTo>
                    <a:pt x="5870" y="11160"/>
                  </a:lnTo>
                  <a:lnTo>
                    <a:pt x="6411" y="10620"/>
                  </a:lnTo>
                  <a:lnTo>
                    <a:pt x="6990" y="10118"/>
                  </a:lnTo>
                  <a:lnTo>
                    <a:pt x="7569" y="9654"/>
                  </a:lnTo>
                  <a:lnTo>
                    <a:pt x="8149" y="9230"/>
                  </a:lnTo>
                  <a:lnTo>
                    <a:pt x="8767" y="8805"/>
                  </a:lnTo>
                  <a:lnTo>
                    <a:pt x="9423" y="8457"/>
                  </a:lnTo>
                  <a:lnTo>
                    <a:pt x="10079" y="8110"/>
                  </a:lnTo>
                  <a:lnTo>
                    <a:pt x="10736" y="7839"/>
                  </a:lnTo>
                  <a:lnTo>
                    <a:pt x="11470" y="7569"/>
                  </a:lnTo>
                  <a:lnTo>
                    <a:pt x="12165" y="7376"/>
                  </a:lnTo>
                  <a:lnTo>
                    <a:pt x="12937" y="7183"/>
                  </a:lnTo>
                  <a:lnTo>
                    <a:pt x="13671" y="7067"/>
                  </a:lnTo>
                  <a:lnTo>
                    <a:pt x="14482" y="6990"/>
                  </a:lnTo>
                  <a:close/>
                  <a:moveTo>
                    <a:pt x="4519" y="1236"/>
                  </a:moveTo>
                  <a:lnTo>
                    <a:pt x="4055" y="1854"/>
                  </a:lnTo>
                  <a:lnTo>
                    <a:pt x="3631" y="2472"/>
                  </a:lnTo>
                  <a:lnTo>
                    <a:pt x="3245" y="3128"/>
                  </a:lnTo>
                  <a:lnTo>
                    <a:pt x="2936" y="3823"/>
                  </a:lnTo>
                  <a:lnTo>
                    <a:pt x="2665" y="4519"/>
                  </a:lnTo>
                  <a:lnTo>
                    <a:pt x="2472" y="5291"/>
                  </a:lnTo>
                  <a:lnTo>
                    <a:pt x="2318" y="6025"/>
                  </a:lnTo>
                  <a:lnTo>
                    <a:pt x="2241" y="6797"/>
                  </a:lnTo>
                  <a:lnTo>
                    <a:pt x="2202" y="7569"/>
                  </a:lnTo>
                  <a:lnTo>
                    <a:pt x="2202" y="8341"/>
                  </a:lnTo>
                  <a:lnTo>
                    <a:pt x="2279" y="9114"/>
                  </a:lnTo>
                  <a:lnTo>
                    <a:pt x="2395" y="9886"/>
                  </a:lnTo>
                  <a:lnTo>
                    <a:pt x="2550" y="10620"/>
                  </a:lnTo>
                  <a:lnTo>
                    <a:pt x="2781" y="11353"/>
                  </a:lnTo>
                  <a:lnTo>
                    <a:pt x="3013" y="12087"/>
                  </a:lnTo>
                  <a:lnTo>
                    <a:pt x="3322" y="12743"/>
                  </a:lnTo>
                  <a:lnTo>
                    <a:pt x="3129" y="12898"/>
                  </a:lnTo>
                  <a:lnTo>
                    <a:pt x="2936" y="13052"/>
                  </a:lnTo>
                  <a:lnTo>
                    <a:pt x="2820" y="13245"/>
                  </a:lnTo>
                  <a:lnTo>
                    <a:pt x="2743" y="13439"/>
                  </a:lnTo>
                  <a:lnTo>
                    <a:pt x="2395" y="13014"/>
                  </a:lnTo>
                  <a:lnTo>
                    <a:pt x="2086" y="12550"/>
                  </a:lnTo>
                  <a:lnTo>
                    <a:pt x="1777" y="12087"/>
                  </a:lnTo>
                  <a:lnTo>
                    <a:pt x="1507" y="11624"/>
                  </a:lnTo>
                  <a:lnTo>
                    <a:pt x="1275" y="11122"/>
                  </a:lnTo>
                  <a:lnTo>
                    <a:pt x="1082" y="10620"/>
                  </a:lnTo>
                  <a:lnTo>
                    <a:pt x="889" y="10118"/>
                  </a:lnTo>
                  <a:lnTo>
                    <a:pt x="735" y="9616"/>
                  </a:lnTo>
                  <a:lnTo>
                    <a:pt x="619" y="9114"/>
                  </a:lnTo>
                  <a:lnTo>
                    <a:pt x="542" y="8573"/>
                  </a:lnTo>
                  <a:lnTo>
                    <a:pt x="503" y="8032"/>
                  </a:lnTo>
                  <a:lnTo>
                    <a:pt x="503" y="7492"/>
                  </a:lnTo>
                  <a:lnTo>
                    <a:pt x="542" y="6951"/>
                  </a:lnTo>
                  <a:lnTo>
                    <a:pt x="619" y="6411"/>
                  </a:lnTo>
                  <a:lnTo>
                    <a:pt x="773" y="5870"/>
                  </a:lnTo>
                  <a:lnTo>
                    <a:pt x="928" y="5329"/>
                  </a:lnTo>
                  <a:lnTo>
                    <a:pt x="1198" y="4673"/>
                  </a:lnTo>
                  <a:lnTo>
                    <a:pt x="1546" y="4055"/>
                  </a:lnTo>
                  <a:lnTo>
                    <a:pt x="1932" y="3476"/>
                  </a:lnTo>
                  <a:lnTo>
                    <a:pt x="2356" y="2935"/>
                  </a:lnTo>
                  <a:lnTo>
                    <a:pt x="2858" y="2433"/>
                  </a:lnTo>
                  <a:lnTo>
                    <a:pt x="3360" y="2009"/>
                  </a:lnTo>
                  <a:lnTo>
                    <a:pt x="3940" y="1584"/>
                  </a:lnTo>
                  <a:lnTo>
                    <a:pt x="4519" y="1236"/>
                  </a:lnTo>
                  <a:close/>
                  <a:moveTo>
                    <a:pt x="3862" y="12975"/>
                  </a:moveTo>
                  <a:lnTo>
                    <a:pt x="4017" y="13052"/>
                  </a:lnTo>
                  <a:lnTo>
                    <a:pt x="4171" y="13168"/>
                  </a:lnTo>
                  <a:lnTo>
                    <a:pt x="4287" y="13284"/>
                  </a:lnTo>
                  <a:lnTo>
                    <a:pt x="4326" y="13439"/>
                  </a:lnTo>
                  <a:lnTo>
                    <a:pt x="4364" y="13632"/>
                  </a:lnTo>
                  <a:lnTo>
                    <a:pt x="4364" y="13786"/>
                  </a:lnTo>
                  <a:lnTo>
                    <a:pt x="4326" y="13941"/>
                  </a:lnTo>
                  <a:lnTo>
                    <a:pt x="4210" y="14095"/>
                  </a:lnTo>
                  <a:lnTo>
                    <a:pt x="3785" y="13825"/>
                  </a:lnTo>
                  <a:lnTo>
                    <a:pt x="3360" y="13477"/>
                  </a:lnTo>
                  <a:lnTo>
                    <a:pt x="3245" y="13439"/>
                  </a:lnTo>
                  <a:lnTo>
                    <a:pt x="3167" y="13439"/>
                  </a:lnTo>
                  <a:lnTo>
                    <a:pt x="3052" y="13477"/>
                  </a:lnTo>
                  <a:lnTo>
                    <a:pt x="2974" y="13516"/>
                  </a:lnTo>
                  <a:lnTo>
                    <a:pt x="3052" y="13361"/>
                  </a:lnTo>
                  <a:lnTo>
                    <a:pt x="3167" y="13207"/>
                  </a:lnTo>
                  <a:lnTo>
                    <a:pt x="3322" y="13130"/>
                  </a:lnTo>
                  <a:lnTo>
                    <a:pt x="3476" y="13014"/>
                  </a:lnTo>
                  <a:lnTo>
                    <a:pt x="3669" y="12975"/>
                  </a:lnTo>
                  <a:close/>
                  <a:moveTo>
                    <a:pt x="9153" y="12859"/>
                  </a:moveTo>
                  <a:lnTo>
                    <a:pt x="9616" y="12898"/>
                  </a:lnTo>
                  <a:lnTo>
                    <a:pt x="10118" y="12975"/>
                  </a:lnTo>
                  <a:lnTo>
                    <a:pt x="10504" y="13014"/>
                  </a:lnTo>
                  <a:lnTo>
                    <a:pt x="11006" y="13130"/>
                  </a:lnTo>
                  <a:lnTo>
                    <a:pt x="11508" y="13245"/>
                  </a:lnTo>
                  <a:lnTo>
                    <a:pt x="11701" y="13361"/>
                  </a:lnTo>
                  <a:lnTo>
                    <a:pt x="11894" y="13477"/>
                  </a:lnTo>
                  <a:lnTo>
                    <a:pt x="11508" y="13786"/>
                  </a:lnTo>
                  <a:lnTo>
                    <a:pt x="11083" y="14018"/>
                  </a:lnTo>
                  <a:lnTo>
                    <a:pt x="10659" y="14249"/>
                  </a:lnTo>
                  <a:lnTo>
                    <a:pt x="10234" y="14443"/>
                  </a:lnTo>
                  <a:lnTo>
                    <a:pt x="9770" y="14636"/>
                  </a:lnTo>
                  <a:lnTo>
                    <a:pt x="9307" y="14751"/>
                  </a:lnTo>
                  <a:lnTo>
                    <a:pt x="8844" y="14867"/>
                  </a:lnTo>
                  <a:lnTo>
                    <a:pt x="8342" y="14945"/>
                  </a:lnTo>
                  <a:lnTo>
                    <a:pt x="7878" y="14983"/>
                  </a:lnTo>
                  <a:lnTo>
                    <a:pt x="7376" y="14983"/>
                  </a:lnTo>
                  <a:lnTo>
                    <a:pt x="6913" y="14945"/>
                  </a:lnTo>
                  <a:lnTo>
                    <a:pt x="6411" y="14867"/>
                  </a:lnTo>
                  <a:lnTo>
                    <a:pt x="5948" y="14790"/>
                  </a:lnTo>
                  <a:lnTo>
                    <a:pt x="5484" y="14636"/>
                  </a:lnTo>
                  <a:lnTo>
                    <a:pt x="5021" y="14481"/>
                  </a:lnTo>
                  <a:lnTo>
                    <a:pt x="4596" y="14288"/>
                  </a:lnTo>
                  <a:lnTo>
                    <a:pt x="4712" y="14018"/>
                  </a:lnTo>
                  <a:lnTo>
                    <a:pt x="4751" y="13747"/>
                  </a:lnTo>
                  <a:lnTo>
                    <a:pt x="4712" y="13593"/>
                  </a:lnTo>
                  <a:lnTo>
                    <a:pt x="5561" y="13323"/>
                  </a:lnTo>
                  <a:lnTo>
                    <a:pt x="6411" y="13091"/>
                  </a:lnTo>
                  <a:lnTo>
                    <a:pt x="7299" y="12937"/>
                  </a:lnTo>
                  <a:lnTo>
                    <a:pt x="8187" y="12859"/>
                  </a:lnTo>
                  <a:close/>
                  <a:moveTo>
                    <a:pt x="7608" y="1"/>
                  </a:moveTo>
                  <a:lnTo>
                    <a:pt x="6990" y="39"/>
                  </a:lnTo>
                  <a:lnTo>
                    <a:pt x="6450" y="116"/>
                  </a:lnTo>
                  <a:lnTo>
                    <a:pt x="5870" y="232"/>
                  </a:lnTo>
                  <a:lnTo>
                    <a:pt x="5330" y="387"/>
                  </a:lnTo>
                  <a:lnTo>
                    <a:pt x="4789" y="580"/>
                  </a:lnTo>
                  <a:lnTo>
                    <a:pt x="4249" y="812"/>
                  </a:lnTo>
                  <a:lnTo>
                    <a:pt x="3785" y="1120"/>
                  </a:lnTo>
                  <a:lnTo>
                    <a:pt x="3283" y="1429"/>
                  </a:lnTo>
                  <a:lnTo>
                    <a:pt x="2820" y="1777"/>
                  </a:lnTo>
                  <a:lnTo>
                    <a:pt x="2395" y="2163"/>
                  </a:lnTo>
                  <a:lnTo>
                    <a:pt x="2009" y="2588"/>
                  </a:lnTo>
                  <a:lnTo>
                    <a:pt x="1623" y="3013"/>
                  </a:lnTo>
                  <a:lnTo>
                    <a:pt x="1275" y="3515"/>
                  </a:lnTo>
                  <a:lnTo>
                    <a:pt x="966" y="4017"/>
                  </a:lnTo>
                  <a:lnTo>
                    <a:pt x="696" y="4596"/>
                  </a:lnTo>
                  <a:lnTo>
                    <a:pt x="426" y="5252"/>
                  </a:lnTo>
                  <a:lnTo>
                    <a:pt x="233" y="5909"/>
                  </a:lnTo>
                  <a:lnTo>
                    <a:pt x="117" y="6565"/>
                  </a:lnTo>
                  <a:lnTo>
                    <a:pt x="40" y="7222"/>
                  </a:lnTo>
                  <a:lnTo>
                    <a:pt x="1" y="7917"/>
                  </a:lnTo>
                  <a:lnTo>
                    <a:pt x="40" y="8612"/>
                  </a:lnTo>
                  <a:lnTo>
                    <a:pt x="117" y="9268"/>
                  </a:lnTo>
                  <a:lnTo>
                    <a:pt x="271" y="9925"/>
                  </a:lnTo>
                  <a:lnTo>
                    <a:pt x="464" y="10581"/>
                  </a:lnTo>
                  <a:lnTo>
                    <a:pt x="696" y="11238"/>
                  </a:lnTo>
                  <a:lnTo>
                    <a:pt x="1005" y="11817"/>
                  </a:lnTo>
                  <a:lnTo>
                    <a:pt x="1352" y="12396"/>
                  </a:lnTo>
                  <a:lnTo>
                    <a:pt x="1739" y="12937"/>
                  </a:lnTo>
                  <a:lnTo>
                    <a:pt x="2202" y="13439"/>
                  </a:lnTo>
                  <a:lnTo>
                    <a:pt x="2704" y="13902"/>
                  </a:lnTo>
                  <a:lnTo>
                    <a:pt x="2781" y="13941"/>
                  </a:lnTo>
                  <a:lnTo>
                    <a:pt x="2820" y="13941"/>
                  </a:lnTo>
                  <a:lnTo>
                    <a:pt x="2936" y="13902"/>
                  </a:lnTo>
                  <a:lnTo>
                    <a:pt x="3167" y="14134"/>
                  </a:lnTo>
                  <a:lnTo>
                    <a:pt x="3476" y="14327"/>
                  </a:lnTo>
                  <a:lnTo>
                    <a:pt x="3785" y="14520"/>
                  </a:lnTo>
                  <a:lnTo>
                    <a:pt x="4133" y="14597"/>
                  </a:lnTo>
                  <a:lnTo>
                    <a:pt x="4557" y="14829"/>
                  </a:lnTo>
                  <a:lnTo>
                    <a:pt x="4982" y="14983"/>
                  </a:lnTo>
                  <a:lnTo>
                    <a:pt x="5407" y="15138"/>
                  </a:lnTo>
                  <a:lnTo>
                    <a:pt x="5870" y="15292"/>
                  </a:lnTo>
                  <a:lnTo>
                    <a:pt x="6334" y="15369"/>
                  </a:lnTo>
                  <a:lnTo>
                    <a:pt x="6797" y="15447"/>
                  </a:lnTo>
                  <a:lnTo>
                    <a:pt x="7299" y="15485"/>
                  </a:lnTo>
                  <a:lnTo>
                    <a:pt x="7763" y="15485"/>
                  </a:lnTo>
                  <a:lnTo>
                    <a:pt x="8226" y="15447"/>
                  </a:lnTo>
                  <a:lnTo>
                    <a:pt x="8689" y="15408"/>
                  </a:lnTo>
                  <a:lnTo>
                    <a:pt x="9153" y="15331"/>
                  </a:lnTo>
                  <a:lnTo>
                    <a:pt x="9616" y="15215"/>
                  </a:lnTo>
                  <a:lnTo>
                    <a:pt x="10079" y="15060"/>
                  </a:lnTo>
                  <a:lnTo>
                    <a:pt x="10543" y="14867"/>
                  </a:lnTo>
                  <a:lnTo>
                    <a:pt x="10968" y="14674"/>
                  </a:lnTo>
                  <a:lnTo>
                    <a:pt x="11392" y="14443"/>
                  </a:lnTo>
                  <a:lnTo>
                    <a:pt x="11856" y="14134"/>
                  </a:lnTo>
                  <a:lnTo>
                    <a:pt x="12319" y="13786"/>
                  </a:lnTo>
                  <a:lnTo>
                    <a:pt x="12744" y="13400"/>
                  </a:lnTo>
                  <a:lnTo>
                    <a:pt x="13130" y="12975"/>
                  </a:lnTo>
                  <a:lnTo>
                    <a:pt x="13478" y="12550"/>
                  </a:lnTo>
                  <a:lnTo>
                    <a:pt x="13786" y="12048"/>
                  </a:lnTo>
                  <a:lnTo>
                    <a:pt x="14057" y="11585"/>
                  </a:lnTo>
                  <a:lnTo>
                    <a:pt x="14288" y="11044"/>
                  </a:lnTo>
                  <a:lnTo>
                    <a:pt x="14520" y="10542"/>
                  </a:lnTo>
                  <a:lnTo>
                    <a:pt x="14675" y="10002"/>
                  </a:lnTo>
                  <a:lnTo>
                    <a:pt x="14829" y="9423"/>
                  </a:lnTo>
                  <a:lnTo>
                    <a:pt x="14906" y="8882"/>
                  </a:lnTo>
                  <a:lnTo>
                    <a:pt x="14983" y="8303"/>
                  </a:lnTo>
                  <a:lnTo>
                    <a:pt x="15022" y="7724"/>
                  </a:lnTo>
                  <a:lnTo>
                    <a:pt x="14983" y="7144"/>
                  </a:lnTo>
                  <a:lnTo>
                    <a:pt x="14945" y="6604"/>
                  </a:lnTo>
                  <a:lnTo>
                    <a:pt x="14829" y="5986"/>
                  </a:lnTo>
                  <a:lnTo>
                    <a:pt x="14675" y="5407"/>
                  </a:lnTo>
                  <a:lnTo>
                    <a:pt x="14482" y="4827"/>
                  </a:lnTo>
                  <a:lnTo>
                    <a:pt x="14250" y="4287"/>
                  </a:lnTo>
                  <a:lnTo>
                    <a:pt x="13980" y="3746"/>
                  </a:lnTo>
                  <a:lnTo>
                    <a:pt x="13671" y="3244"/>
                  </a:lnTo>
                  <a:lnTo>
                    <a:pt x="13323" y="2742"/>
                  </a:lnTo>
                  <a:lnTo>
                    <a:pt x="12937" y="2317"/>
                  </a:lnTo>
                  <a:lnTo>
                    <a:pt x="12512" y="1893"/>
                  </a:lnTo>
                  <a:lnTo>
                    <a:pt x="12049" y="1507"/>
                  </a:lnTo>
                  <a:lnTo>
                    <a:pt x="11585" y="1198"/>
                  </a:lnTo>
                  <a:lnTo>
                    <a:pt x="11083" y="889"/>
                  </a:lnTo>
                  <a:lnTo>
                    <a:pt x="10543" y="618"/>
                  </a:lnTo>
                  <a:lnTo>
                    <a:pt x="9964" y="387"/>
                  </a:lnTo>
                  <a:lnTo>
                    <a:pt x="9384" y="232"/>
                  </a:lnTo>
                  <a:lnTo>
                    <a:pt x="8767" y="116"/>
                  </a:lnTo>
                  <a:lnTo>
                    <a:pt x="8187" y="39"/>
                  </a:lnTo>
                  <a:lnTo>
                    <a:pt x="760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21"/>
            <p:cNvSpPr/>
            <p:nvPr/>
          </p:nvSpPr>
          <p:spPr>
            <a:xfrm>
              <a:off x="5477175" y="1002525"/>
              <a:ext cx="254900" cy="267425"/>
            </a:xfrm>
            <a:custGeom>
              <a:avLst/>
              <a:gdLst/>
              <a:ahLst/>
              <a:cxnLst/>
              <a:rect l="l" t="t" r="r" b="b"/>
              <a:pathLst>
                <a:path w="10196" h="10697" extrusionOk="0">
                  <a:moveTo>
                    <a:pt x="8264" y="7298"/>
                  </a:moveTo>
                  <a:lnTo>
                    <a:pt x="8496" y="7376"/>
                  </a:lnTo>
                  <a:lnTo>
                    <a:pt x="8728" y="7453"/>
                  </a:lnTo>
                  <a:lnTo>
                    <a:pt x="8960" y="7569"/>
                  </a:lnTo>
                  <a:lnTo>
                    <a:pt x="9153" y="7723"/>
                  </a:lnTo>
                  <a:lnTo>
                    <a:pt x="9346" y="7916"/>
                  </a:lnTo>
                  <a:lnTo>
                    <a:pt x="9500" y="8109"/>
                  </a:lnTo>
                  <a:lnTo>
                    <a:pt x="9616" y="8341"/>
                  </a:lnTo>
                  <a:lnTo>
                    <a:pt x="9655" y="8573"/>
                  </a:lnTo>
                  <a:lnTo>
                    <a:pt x="9693" y="8882"/>
                  </a:lnTo>
                  <a:lnTo>
                    <a:pt x="9655" y="9152"/>
                  </a:lnTo>
                  <a:lnTo>
                    <a:pt x="9539" y="9422"/>
                  </a:lnTo>
                  <a:lnTo>
                    <a:pt x="9384" y="9654"/>
                  </a:lnTo>
                  <a:lnTo>
                    <a:pt x="9191" y="9847"/>
                  </a:lnTo>
                  <a:lnTo>
                    <a:pt x="8960" y="10040"/>
                  </a:lnTo>
                  <a:lnTo>
                    <a:pt x="8689" y="10117"/>
                  </a:lnTo>
                  <a:lnTo>
                    <a:pt x="8419" y="10195"/>
                  </a:lnTo>
                  <a:lnTo>
                    <a:pt x="8110" y="10156"/>
                  </a:lnTo>
                  <a:lnTo>
                    <a:pt x="7840" y="10079"/>
                  </a:lnTo>
                  <a:lnTo>
                    <a:pt x="7608" y="9963"/>
                  </a:lnTo>
                  <a:lnTo>
                    <a:pt x="7376" y="9808"/>
                  </a:lnTo>
                  <a:lnTo>
                    <a:pt x="7183" y="9577"/>
                  </a:lnTo>
                  <a:lnTo>
                    <a:pt x="7029" y="9345"/>
                  </a:lnTo>
                  <a:lnTo>
                    <a:pt x="6952" y="9075"/>
                  </a:lnTo>
                  <a:lnTo>
                    <a:pt x="6913" y="8804"/>
                  </a:lnTo>
                  <a:lnTo>
                    <a:pt x="6952" y="8534"/>
                  </a:lnTo>
                  <a:lnTo>
                    <a:pt x="7029" y="8264"/>
                  </a:lnTo>
                  <a:lnTo>
                    <a:pt x="7145" y="8071"/>
                  </a:lnTo>
                  <a:lnTo>
                    <a:pt x="7299" y="7878"/>
                  </a:lnTo>
                  <a:lnTo>
                    <a:pt x="7492" y="7723"/>
                  </a:lnTo>
                  <a:lnTo>
                    <a:pt x="7724" y="7569"/>
                  </a:lnTo>
                  <a:lnTo>
                    <a:pt x="8149" y="7337"/>
                  </a:lnTo>
                  <a:lnTo>
                    <a:pt x="8226" y="7298"/>
                  </a:lnTo>
                  <a:close/>
                  <a:moveTo>
                    <a:pt x="2858" y="0"/>
                  </a:moveTo>
                  <a:lnTo>
                    <a:pt x="2665" y="39"/>
                  </a:lnTo>
                  <a:lnTo>
                    <a:pt x="2665" y="77"/>
                  </a:lnTo>
                  <a:lnTo>
                    <a:pt x="2627" y="1352"/>
                  </a:lnTo>
                  <a:lnTo>
                    <a:pt x="2627" y="2587"/>
                  </a:lnTo>
                  <a:lnTo>
                    <a:pt x="2665" y="3823"/>
                  </a:lnTo>
                  <a:lnTo>
                    <a:pt x="2704" y="5097"/>
                  </a:lnTo>
                  <a:lnTo>
                    <a:pt x="2897" y="7491"/>
                  </a:lnTo>
                  <a:lnTo>
                    <a:pt x="2897" y="8148"/>
                  </a:lnTo>
                  <a:lnTo>
                    <a:pt x="2936" y="8457"/>
                  </a:lnTo>
                  <a:lnTo>
                    <a:pt x="2974" y="8611"/>
                  </a:lnTo>
                  <a:lnTo>
                    <a:pt x="3051" y="8766"/>
                  </a:lnTo>
                  <a:lnTo>
                    <a:pt x="1545" y="8727"/>
                  </a:lnTo>
                  <a:lnTo>
                    <a:pt x="39" y="8689"/>
                  </a:lnTo>
                  <a:lnTo>
                    <a:pt x="1" y="8689"/>
                  </a:lnTo>
                  <a:lnTo>
                    <a:pt x="1" y="9036"/>
                  </a:lnTo>
                  <a:lnTo>
                    <a:pt x="773" y="9113"/>
                  </a:lnTo>
                  <a:lnTo>
                    <a:pt x="1545" y="9152"/>
                  </a:lnTo>
                  <a:lnTo>
                    <a:pt x="3129" y="9229"/>
                  </a:lnTo>
                  <a:lnTo>
                    <a:pt x="4828" y="9306"/>
                  </a:lnTo>
                  <a:lnTo>
                    <a:pt x="5677" y="9306"/>
                  </a:lnTo>
                  <a:lnTo>
                    <a:pt x="6488" y="9268"/>
                  </a:lnTo>
                  <a:lnTo>
                    <a:pt x="6604" y="9577"/>
                  </a:lnTo>
                  <a:lnTo>
                    <a:pt x="6758" y="9847"/>
                  </a:lnTo>
                  <a:lnTo>
                    <a:pt x="6990" y="10079"/>
                  </a:lnTo>
                  <a:lnTo>
                    <a:pt x="7222" y="10310"/>
                  </a:lnTo>
                  <a:lnTo>
                    <a:pt x="7492" y="10465"/>
                  </a:lnTo>
                  <a:lnTo>
                    <a:pt x="7801" y="10581"/>
                  </a:lnTo>
                  <a:lnTo>
                    <a:pt x="8110" y="10658"/>
                  </a:lnTo>
                  <a:lnTo>
                    <a:pt x="8419" y="10697"/>
                  </a:lnTo>
                  <a:lnTo>
                    <a:pt x="8728" y="10619"/>
                  </a:lnTo>
                  <a:lnTo>
                    <a:pt x="9037" y="10542"/>
                  </a:lnTo>
                  <a:lnTo>
                    <a:pt x="9307" y="10388"/>
                  </a:lnTo>
                  <a:lnTo>
                    <a:pt x="9539" y="10195"/>
                  </a:lnTo>
                  <a:lnTo>
                    <a:pt x="9770" y="9963"/>
                  </a:lnTo>
                  <a:lnTo>
                    <a:pt x="9925" y="9693"/>
                  </a:lnTo>
                  <a:lnTo>
                    <a:pt x="10079" y="9422"/>
                  </a:lnTo>
                  <a:lnTo>
                    <a:pt x="10157" y="9152"/>
                  </a:lnTo>
                  <a:lnTo>
                    <a:pt x="10195" y="9152"/>
                  </a:lnTo>
                  <a:lnTo>
                    <a:pt x="10195" y="8766"/>
                  </a:lnTo>
                  <a:lnTo>
                    <a:pt x="10157" y="8418"/>
                  </a:lnTo>
                  <a:lnTo>
                    <a:pt x="10041" y="8071"/>
                  </a:lnTo>
                  <a:lnTo>
                    <a:pt x="9848" y="7762"/>
                  </a:lnTo>
                  <a:lnTo>
                    <a:pt x="9616" y="7491"/>
                  </a:lnTo>
                  <a:lnTo>
                    <a:pt x="9307" y="7260"/>
                  </a:lnTo>
                  <a:lnTo>
                    <a:pt x="8998" y="7105"/>
                  </a:lnTo>
                  <a:lnTo>
                    <a:pt x="8651" y="7028"/>
                  </a:lnTo>
                  <a:lnTo>
                    <a:pt x="8303" y="7028"/>
                  </a:lnTo>
                  <a:lnTo>
                    <a:pt x="8187" y="7067"/>
                  </a:lnTo>
                  <a:lnTo>
                    <a:pt x="8149" y="7028"/>
                  </a:lnTo>
                  <a:lnTo>
                    <a:pt x="8071" y="6989"/>
                  </a:lnTo>
                  <a:lnTo>
                    <a:pt x="7917" y="6989"/>
                  </a:lnTo>
                  <a:lnTo>
                    <a:pt x="7724" y="7028"/>
                  </a:lnTo>
                  <a:lnTo>
                    <a:pt x="7415" y="7144"/>
                  </a:lnTo>
                  <a:lnTo>
                    <a:pt x="7145" y="7337"/>
                  </a:lnTo>
                  <a:lnTo>
                    <a:pt x="6913" y="7569"/>
                  </a:lnTo>
                  <a:lnTo>
                    <a:pt x="6720" y="7878"/>
                  </a:lnTo>
                  <a:lnTo>
                    <a:pt x="6565" y="8187"/>
                  </a:lnTo>
                  <a:lnTo>
                    <a:pt x="6450" y="8534"/>
                  </a:lnTo>
                  <a:lnTo>
                    <a:pt x="6450" y="8843"/>
                  </a:lnTo>
                  <a:lnTo>
                    <a:pt x="5716" y="8804"/>
                  </a:lnTo>
                  <a:lnTo>
                    <a:pt x="4944" y="8766"/>
                  </a:lnTo>
                  <a:lnTo>
                    <a:pt x="3476" y="8766"/>
                  </a:lnTo>
                  <a:lnTo>
                    <a:pt x="3476" y="8727"/>
                  </a:lnTo>
                  <a:lnTo>
                    <a:pt x="3476" y="8650"/>
                  </a:lnTo>
                  <a:lnTo>
                    <a:pt x="3476" y="8573"/>
                  </a:lnTo>
                  <a:lnTo>
                    <a:pt x="3438" y="8534"/>
                  </a:lnTo>
                  <a:lnTo>
                    <a:pt x="3360" y="8495"/>
                  </a:lnTo>
                  <a:lnTo>
                    <a:pt x="3283" y="8495"/>
                  </a:lnTo>
                  <a:lnTo>
                    <a:pt x="3206" y="8534"/>
                  </a:lnTo>
                  <a:lnTo>
                    <a:pt x="3283" y="8380"/>
                  </a:lnTo>
                  <a:lnTo>
                    <a:pt x="3283" y="8225"/>
                  </a:lnTo>
                  <a:lnTo>
                    <a:pt x="3283" y="8109"/>
                  </a:lnTo>
                  <a:lnTo>
                    <a:pt x="3283" y="7955"/>
                  </a:lnTo>
                  <a:lnTo>
                    <a:pt x="3206" y="7337"/>
                  </a:lnTo>
                  <a:lnTo>
                    <a:pt x="3129" y="6449"/>
                  </a:lnTo>
                  <a:lnTo>
                    <a:pt x="3013" y="4325"/>
                  </a:lnTo>
                  <a:lnTo>
                    <a:pt x="2936" y="2201"/>
                  </a:lnTo>
                  <a:lnTo>
                    <a:pt x="2897" y="77"/>
                  </a:lnTo>
                  <a:lnTo>
                    <a:pt x="285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3" name="Google Shape;4953;p21"/>
            <p:cNvSpPr/>
            <p:nvPr/>
          </p:nvSpPr>
          <p:spPr>
            <a:xfrm>
              <a:off x="2850400" y="1030525"/>
              <a:ext cx="475950" cy="686400"/>
            </a:xfrm>
            <a:custGeom>
              <a:avLst/>
              <a:gdLst/>
              <a:ahLst/>
              <a:cxnLst/>
              <a:rect l="l" t="t" r="r" b="b"/>
              <a:pathLst>
                <a:path w="19038" h="27456" extrusionOk="0">
                  <a:moveTo>
                    <a:pt x="18690" y="309"/>
                  </a:moveTo>
                  <a:lnTo>
                    <a:pt x="18690" y="463"/>
                  </a:lnTo>
                  <a:lnTo>
                    <a:pt x="18382" y="2047"/>
                  </a:lnTo>
                  <a:lnTo>
                    <a:pt x="17995" y="3668"/>
                  </a:lnTo>
                  <a:lnTo>
                    <a:pt x="17609" y="5252"/>
                  </a:lnTo>
                  <a:lnTo>
                    <a:pt x="17184" y="6873"/>
                  </a:lnTo>
                  <a:lnTo>
                    <a:pt x="16489" y="6873"/>
                  </a:lnTo>
                  <a:lnTo>
                    <a:pt x="16180" y="6835"/>
                  </a:lnTo>
                  <a:lnTo>
                    <a:pt x="15833" y="6758"/>
                  </a:lnTo>
                  <a:lnTo>
                    <a:pt x="15524" y="6680"/>
                  </a:lnTo>
                  <a:lnTo>
                    <a:pt x="15215" y="6565"/>
                  </a:lnTo>
                  <a:lnTo>
                    <a:pt x="14906" y="6410"/>
                  </a:lnTo>
                  <a:lnTo>
                    <a:pt x="14597" y="6217"/>
                  </a:lnTo>
                  <a:lnTo>
                    <a:pt x="14327" y="6024"/>
                  </a:lnTo>
                  <a:lnTo>
                    <a:pt x="14057" y="5792"/>
                  </a:lnTo>
                  <a:lnTo>
                    <a:pt x="13593" y="5329"/>
                  </a:lnTo>
                  <a:lnTo>
                    <a:pt x="13168" y="4788"/>
                  </a:lnTo>
                  <a:lnTo>
                    <a:pt x="12782" y="4248"/>
                  </a:lnTo>
                  <a:lnTo>
                    <a:pt x="13477" y="3668"/>
                  </a:lnTo>
                  <a:lnTo>
                    <a:pt x="14172" y="3128"/>
                  </a:lnTo>
                  <a:lnTo>
                    <a:pt x="14868" y="2587"/>
                  </a:lnTo>
                  <a:lnTo>
                    <a:pt x="15601" y="2085"/>
                  </a:lnTo>
                  <a:lnTo>
                    <a:pt x="16374" y="1622"/>
                  </a:lnTo>
                  <a:lnTo>
                    <a:pt x="17146" y="1158"/>
                  </a:lnTo>
                  <a:lnTo>
                    <a:pt x="17918" y="734"/>
                  </a:lnTo>
                  <a:lnTo>
                    <a:pt x="18690" y="309"/>
                  </a:lnTo>
                  <a:close/>
                  <a:moveTo>
                    <a:pt x="6063" y="12434"/>
                  </a:moveTo>
                  <a:lnTo>
                    <a:pt x="5793" y="13013"/>
                  </a:lnTo>
                  <a:lnTo>
                    <a:pt x="5600" y="13592"/>
                  </a:lnTo>
                  <a:lnTo>
                    <a:pt x="5446" y="14172"/>
                  </a:lnTo>
                  <a:lnTo>
                    <a:pt x="5291" y="14790"/>
                  </a:lnTo>
                  <a:lnTo>
                    <a:pt x="5252" y="15369"/>
                  </a:lnTo>
                  <a:lnTo>
                    <a:pt x="5214" y="15407"/>
                  </a:lnTo>
                  <a:lnTo>
                    <a:pt x="4750" y="16102"/>
                  </a:lnTo>
                  <a:lnTo>
                    <a:pt x="4287" y="16797"/>
                  </a:lnTo>
                  <a:lnTo>
                    <a:pt x="4171" y="17106"/>
                  </a:lnTo>
                  <a:lnTo>
                    <a:pt x="4017" y="17415"/>
                  </a:lnTo>
                  <a:lnTo>
                    <a:pt x="3824" y="17724"/>
                  </a:lnTo>
                  <a:lnTo>
                    <a:pt x="3746" y="17840"/>
                  </a:lnTo>
                  <a:lnTo>
                    <a:pt x="3631" y="17956"/>
                  </a:lnTo>
                  <a:lnTo>
                    <a:pt x="3476" y="18033"/>
                  </a:lnTo>
                  <a:lnTo>
                    <a:pt x="3283" y="18072"/>
                  </a:lnTo>
                  <a:lnTo>
                    <a:pt x="2858" y="18110"/>
                  </a:lnTo>
                  <a:lnTo>
                    <a:pt x="2009" y="18149"/>
                  </a:lnTo>
                  <a:lnTo>
                    <a:pt x="426" y="18342"/>
                  </a:lnTo>
                  <a:lnTo>
                    <a:pt x="426" y="18342"/>
                  </a:lnTo>
                  <a:lnTo>
                    <a:pt x="850" y="17724"/>
                  </a:lnTo>
                  <a:lnTo>
                    <a:pt x="1275" y="17106"/>
                  </a:lnTo>
                  <a:lnTo>
                    <a:pt x="1661" y="16489"/>
                  </a:lnTo>
                  <a:lnTo>
                    <a:pt x="2009" y="15832"/>
                  </a:lnTo>
                  <a:lnTo>
                    <a:pt x="2549" y="14751"/>
                  </a:lnTo>
                  <a:lnTo>
                    <a:pt x="2820" y="14017"/>
                  </a:lnTo>
                  <a:lnTo>
                    <a:pt x="3013" y="13670"/>
                  </a:lnTo>
                  <a:lnTo>
                    <a:pt x="3206" y="13322"/>
                  </a:lnTo>
                  <a:lnTo>
                    <a:pt x="3360" y="13322"/>
                  </a:lnTo>
                  <a:lnTo>
                    <a:pt x="3399" y="13245"/>
                  </a:lnTo>
                  <a:lnTo>
                    <a:pt x="3438" y="13206"/>
                  </a:lnTo>
                  <a:lnTo>
                    <a:pt x="4750" y="12782"/>
                  </a:lnTo>
                  <a:lnTo>
                    <a:pt x="6063" y="12434"/>
                  </a:lnTo>
                  <a:close/>
                  <a:moveTo>
                    <a:pt x="12551" y="4441"/>
                  </a:moveTo>
                  <a:lnTo>
                    <a:pt x="12898" y="5020"/>
                  </a:lnTo>
                  <a:lnTo>
                    <a:pt x="13362" y="5561"/>
                  </a:lnTo>
                  <a:lnTo>
                    <a:pt x="13864" y="6101"/>
                  </a:lnTo>
                  <a:lnTo>
                    <a:pt x="14172" y="6333"/>
                  </a:lnTo>
                  <a:lnTo>
                    <a:pt x="14443" y="6565"/>
                  </a:lnTo>
                  <a:lnTo>
                    <a:pt x="14752" y="6758"/>
                  </a:lnTo>
                  <a:lnTo>
                    <a:pt x="15061" y="6951"/>
                  </a:lnTo>
                  <a:lnTo>
                    <a:pt x="15370" y="7067"/>
                  </a:lnTo>
                  <a:lnTo>
                    <a:pt x="15717" y="7182"/>
                  </a:lnTo>
                  <a:lnTo>
                    <a:pt x="16026" y="7260"/>
                  </a:lnTo>
                  <a:lnTo>
                    <a:pt x="16721" y="7260"/>
                  </a:lnTo>
                  <a:lnTo>
                    <a:pt x="17107" y="7182"/>
                  </a:lnTo>
                  <a:lnTo>
                    <a:pt x="16682" y="8573"/>
                  </a:lnTo>
                  <a:lnTo>
                    <a:pt x="16180" y="9963"/>
                  </a:lnTo>
                  <a:lnTo>
                    <a:pt x="15756" y="11160"/>
                  </a:lnTo>
                  <a:lnTo>
                    <a:pt x="15254" y="12357"/>
                  </a:lnTo>
                  <a:lnTo>
                    <a:pt x="14752" y="13515"/>
                  </a:lnTo>
                  <a:lnTo>
                    <a:pt x="14172" y="14635"/>
                  </a:lnTo>
                  <a:lnTo>
                    <a:pt x="13555" y="15793"/>
                  </a:lnTo>
                  <a:lnTo>
                    <a:pt x="13207" y="16373"/>
                  </a:lnTo>
                  <a:lnTo>
                    <a:pt x="12860" y="16952"/>
                  </a:lnTo>
                  <a:lnTo>
                    <a:pt x="12473" y="17493"/>
                  </a:lnTo>
                  <a:lnTo>
                    <a:pt x="12087" y="17995"/>
                  </a:lnTo>
                  <a:lnTo>
                    <a:pt x="11624" y="18458"/>
                  </a:lnTo>
                  <a:lnTo>
                    <a:pt x="11161" y="18883"/>
                  </a:lnTo>
                  <a:lnTo>
                    <a:pt x="10620" y="19230"/>
                  </a:lnTo>
                  <a:lnTo>
                    <a:pt x="10079" y="19462"/>
                  </a:lnTo>
                  <a:lnTo>
                    <a:pt x="9809" y="19578"/>
                  </a:lnTo>
                  <a:lnTo>
                    <a:pt x="9539" y="19655"/>
                  </a:lnTo>
                  <a:lnTo>
                    <a:pt x="9230" y="19694"/>
                  </a:lnTo>
                  <a:lnTo>
                    <a:pt x="8959" y="19732"/>
                  </a:lnTo>
                  <a:lnTo>
                    <a:pt x="8689" y="19732"/>
                  </a:lnTo>
                  <a:lnTo>
                    <a:pt x="8380" y="19694"/>
                  </a:lnTo>
                  <a:lnTo>
                    <a:pt x="8110" y="19616"/>
                  </a:lnTo>
                  <a:lnTo>
                    <a:pt x="7840" y="19539"/>
                  </a:lnTo>
                  <a:lnTo>
                    <a:pt x="7569" y="19423"/>
                  </a:lnTo>
                  <a:lnTo>
                    <a:pt x="7299" y="19269"/>
                  </a:lnTo>
                  <a:lnTo>
                    <a:pt x="7067" y="19114"/>
                  </a:lnTo>
                  <a:lnTo>
                    <a:pt x="6836" y="18883"/>
                  </a:lnTo>
                  <a:lnTo>
                    <a:pt x="6450" y="18458"/>
                  </a:lnTo>
                  <a:lnTo>
                    <a:pt x="6141" y="17956"/>
                  </a:lnTo>
                  <a:lnTo>
                    <a:pt x="5870" y="17454"/>
                  </a:lnTo>
                  <a:lnTo>
                    <a:pt x="5716" y="16913"/>
                  </a:lnTo>
                  <a:lnTo>
                    <a:pt x="5639" y="16334"/>
                  </a:lnTo>
                  <a:lnTo>
                    <a:pt x="5600" y="15755"/>
                  </a:lnTo>
                  <a:lnTo>
                    <a:pt x="5639" y="15214"/>
                  </a:lnTo>
                  <a:lnTo>
                    <a:pt x="5716" y="14635"/>
                  </a:lnTo>
                  <a:lnTo>
                    <a:pt x="5832" y="14056"/>
                  </a:lnTo>
                  <a:lnTo>
                    <a:pt x="6025" y="13515"/>
                  </a:lnTo>
                  <a:lnTo>
                    <a:pt x="6218" y="13013"/>
                  </a:lnTo>
                  <a:lnTo>
                    <a:pt x="6450" y="12473"/>
                  </a:lnTo>
                  <a:lnTo>
                    <a:pt x="6952" y="11469"/>
                  </a:lnTo>
                  <a:lnTo>
                    <a:pt x="7531" y="10465"/>
                  </a:lnTo>
                  <a:lnTo>
                    <a:pt x="8149" y="9461"/>
                  </a:lnTo>
                  <a:lnTo>
                    <a:pt x="8844" y="8495"/>
                  </a:lnTo>
                  <a:lnTo>
                    <a:pt x="9539" y="7530"/>
                  </a:lnTo>
                  <a:lnTo>
                    <a:pt x="10311" y="6642"/>
                  </a:lnTo>
                  <a:lnTo>
                    <a:pt x="10852" y="6063"/>
                  </a:lnTo>
                  <a:lnTo>
                    <a:pt x="11392" y="5522"/>
                  </a:lnTo>
                  <a:lnTo>
                    <a:pt x="11971" y="4981"/>
                  </a:lnTo>
                  <a:lnTo>
                    <a:pt x="12551" y="4441"/>
                  </a:lnTo>
                  <a:close/>
                  <a:moveTo>
                    <a:pt x="5986" y="18419"/>
                  </a:moveTo>
                  <a:lnTo>
                    <a:pt x="6218" y="18767"/>
                  </a:lnTo>
                  <a:lnTo>
                    <a:pt x="6450" y="19076"/>
                  </a:lnTo>
                  <a:lnTo>
                    <a:pt x="6758" y="19346"/>
                  </a:lnTo>
                  <a:lnTo>
                    <a:pt x="7067" y="19616"/>
                  </a:lnTo>
                  <a:lnTo>
                    <a:pt x="7415" y="19809"/>
                  </a:lnTo>
                  <a:lnTo>
                    <a:pt x="7801" y="19964"/>
                  </a:lnTo>
                  <a:lnTo>
                    <a:pt x="8187" y="20080"/>
                  </a:lnTo>
                  <a:lnTo>
                    <a:pt x="8612" y="20118"/>
                  </a:lnTo>
                  <a:lnTo>
                    <a:pt x="8535" y="20466"/>
                  </a:lnTo>
                  <a:lnTo>
                    <a:pt x="8496" y="20852"/>
                  </a:lnTo>
                  <a:lnTo>
                    <a:pt x="7994" y="20813"/>
                  </a:lnTo>
                  <a:lnTo>
                    <a:pt x="7531" y="20698"/>
                  </a:lnTo>
                  <a:lnTo>
                    <a:pt x="7106" y="20504"/>
                  </a:lnTo>
                  <a:lnTo>
                    <a:pt x="6720" y="20273"/>
                  </a:lnTo>
                  <a:lnTo>
                    <a:pt x="6334" y="20002"/>
                  </a:lnTo>
                  <a:lnTo>
                    <a:pt x="6025" y="19655"/>
                  </a:lnTo>
                  <a:lnTo>
                    <a:pt x="5716" y="19307"/>
                  </a:lnTo>
                  <a:lnTo>
                    <a:pt x="5446" y="18883"/>
                  </a:lnTo>
                  <a:lnTo>
                    <a:pt x="5446" y="18844"/>
                  </a:lnTo>
                  <a:lnTo>
                    <a:pt x="5986" y="18419"/>
                  </a:lnTo>
                  <a:close/>
                  <a:moveTo>
                    <a:pt x="5291" y="18960"/>
                  </a:moveTo>
                  <a:lnTo>
                    <a:pt x="5523" y="19462"/>
                  </a:lnTo>
                  <a:lnTo>
                    <a:pt x="5793" y="19887"/>
                  </a:lnTo>
                  <a:lnTo>
                    <a:pt x="6141" y="20234"/>
                  </a:lnTo>
                  <a:lnTo>
                    <a:pt x="6527" y="20582"/>
                  </a:lnTo>
                  <a:lnTo>
                    <a:pt x="6952" y="20813"/>
                  </a:lnTo>
                  <a:lnTo>
                    <a:pt x="7453" y="21006"/>
                  </a:lnTo>
                  <a:lnTo>
                    <a:pt x="7955" y="21122"/>
                  </a:lnTo>
                  <a:lnTo>
                    <a:pt x="8457" y="21161"/>
                  </a:lnTo>
                  <a:lnTo>
                    <a:pt x="8496" y="21702"/>
                  </a:lnTo>
                  <a:lnTo>
                    <a:pt x="7878" y="21624"/>
                  </a:lnTo>
                  <a:lnTo>
                    <a:pt x="7299" y="21508"/>
                  </a:lnTo>
                  <a:lnTo>
                    <a:pt x="6797" y="21315"/>
                  </a:lnTo>
                  <a:lnTo>
                    <a:pt x="6295" y="21084"/>
                  </a:lnTo>
                  <a:lnTo>
                    <a:pt x="5870" y="20775"/>
                  </a:lnTo>
                  <a:lnTo>
                    <a:pt x="5446" y="20389"/>
                  </a:lnTo>
                  <a:lnTo>
                    <a:pt x="5021" y="19964"/>
                  </a:lnTo>
                  <a:lnTo>
                    <a:pt x="4673" y="19501"/>
                  </a:lnTo>
                  <a:lnTo>
                    <a:pt x="4828" y="19385"/>
                  </a:lnTo>
                  <a:lnTo>
                    <a:pt x="4982" y="19269"/>
                  </a:lnTo>
                  <a:lnTo>
                    <a:pt x="5291" y="18960"/>
                  </a:lnTo>
                  <a:close/>
                  <a:moveTo>
                    <a:pt x="13555" y="16527"/>
                  </a:moveTo>
                  <a:lnTo>
                    <a:pt x="13748" y="17184"/>
                  </a:lnTo>
                  <a:lnTo>
                    <a:pt x="13979" y="17840"/>
                  </a:lnTo>
                  <a:lnTo>
                    <a:pt x="14250" y="18458"/>
                  </a:lnTo>
                  <a:lnTo>
                    <a:pt x="14597" y="19037"/>
                  </a:lnTo>
                  <a:lnTo>
                    <a:pt x="13670" y="20157"/>
                  </a:lnTo>
                  <a:lnTo>
                    <a:pt x="12782" y="21315"/>
                  </a:lnTo>
                  <a:lnTo>
                    <a:pt x="11083" y="23748"/>
                  </a:lnTo>
                  <a:lnTo>
                    <a:pt x="10736" y="22783"/>
                  </a:lnTo>
                  <a:lnTo>
                    <a:pt x="10350" y="21856"/>
                  </a:lnTo>
                  <a:lnTo>
                    <a:pt x="10234" y="21586"/>
                  </a:lnTo>
                  <a:lnTo>
                    <a:pt x="10195" y="21354"/>
                  </a:lnTo>
                  <a:lnTo>
                    <a:pt x="10195" y="21238"/>
                  </a:lnTo>
                  <a:lnTo>
                    <a:pt x="10234" y="21122"/>
                  </a:lnTo>
                  <a:lnTo>
                    <a:pt x="10388" y="20813"/>
                  </a:lnTo>
                  <a:lnTo>
                    <a:pt x="10813" y="20234"/>
                  </a:lnTo>
                  <a:lnTo>
                    <a:pt x="11199" y="19578"/>
                  </a:lnTo>
                  <a:lnTo>
                    <a:pt x="11199" y="19501"/>
                  </a:lnTo>
                  <a:lnTo>
                    <a:pt x="11199" y="19462"/>
                  </a:lnTo>
                  <a:lnTo>
                    <a:pt x="11161" y="19346"/>
                  </a:lnTo>
                  <a:lnTo>
                    <a:pt x="11585" y="18999"/>
                  </a:lnTo>
                  <a:lnTo>
                    <a:pt x="11971" y="18612"/>
                  </a:lnTo>
                  <a:lnTo>
                    <a:pt x="12358" y="18226"/>
                  </a:lnTo>
                  <a:lnTo>
                    <a:pt x="12705" y="17801"/>
                  </a:lnTo>
                  <a:lnTo>
                    <a:pt x="13130" y="17184"/>
                  </a:lnTo>
                  <a:lnTo>
                    <a:pt x="13555" y="16527"/>
                  </a:lnTo>
                  <a:close/>
                  <a:moveTo>
                    <a:pt x="5677" y="21161"/>
                  </a:moveTo>
                  <a:lnTo>
                    <a:pt x="5948" y="21393"/>
                  </a:lnTo>
                  <a:lnTo>
                    <a:pt x="6256" y="21547"/>
                  </a:lnTo>
                  <a:lnTo>
                    <a:pt x="6565" y="21702"/>
                  </a:lnTo>
                  <a:lnTo>
                    <a:pt x="6913" y="21817"/>
                  </a:lnTo>
                  <a:lnTo>
                    <a:pt x="6836" y="22010"/>
                  </a:lnTo>
                  <a:lnTo>
                    <a:pt x="6797" y="22204"/>
                  </a:lnTo>
                  <a:lnTo>
                    <a:pt x="6643" y="22088"/>
                  </a:lnTo>
                  <a:lnTo>
                    <a:pt x="6604" y="22010"/>
                  </a:lnTo>
                  <a:lnTo>
                    <a:pt x="6411" y="22010"/>
                  </a:lnTo>
                  <a:lnTo>
                    <a:pt x="6372" y="22088"/>
                  </a:lnTo>
                  <a:lnTo>
                    <a:pt x="6218" y="22628"/>
                  </a:lnTo>
                  <a:lnTo>
                    <a:pt x="6025" y="23092"/>
                  </a:lnTo>
                  <a:lnTo>
                    <a:pt x="5832" y="23594"/>
                  </a:lnTo>
                  <a:lnTo>
                    <a:pt x="5600" y="24057"/>
                  </a:lnTo>
                  <a:lnTo>
                    <a:pt x="5330" y="24482"/>
                  </a:lnTo>
                  <a:lnTo>
                    <a:pt x="5021" y="24907"/>
                  </a:lnTo>
                  <a:lnTo>
                    <a:pt x="4712" y="25331"/>
                  </a:lnTo>
                  <a:lnTo>
                    <a:pt x="4364" y="25717"/>
                  </a:lnTo>
                  <a:lnTo>
                    <a:pt x="4248" y="25293"/>
                  </a:lnTo>
                  <a:lnTo>
                    <a:pt x="4171" y="24868"/>
                  </a:lnTo>
                  <a:lnTo>
                    <a:pt x="4171" y="24482"/>
                  </a:lnTo>
                  <a:lnTo>
                    <a:pt x="4210" y="24057"/>
                  </a:lnTo>
                  <a:lnTo>
                    <a:pt x="4326" y="23671"/>
                  </a:lnTo>
                  <a:lnTo>
                    <a:pt x="4480" y="23285"/>
                  </a:lnTo>
                  <a:lnTo>
                    <a:pt x="4673" y="22899"/>
                  </a:lnTo>
                  <a:lnTo>
                    <a:pt x="4944" y="22512"/>
                  </a:lnTo>
                  <a:lnTo>
                    <a:pt x="5175" y="22204"/>
                  </a:lnTo>
                  <a:lnTo>
                    <a:pt x="5330" y="21895"/>
                  </a:lnTo>
                  <a:lnTo>
                    <a:pt x="5407" y="21740"/>
                  </a:lnTo>
                  <a:lnTo>
                    <a:pt x="5407" y="21586"/>
                  </a:lnTo>
                  <a:lnTo>
                    <a:pt x="5368" y="21470"/>
                  </a:lnTo>
                  <a:lnTo>
                    <a:pt x="5291" y="21315"/>
                  </a:lnTo>
                  <a:lnTo>
                    <a:pt x="5446" y="21238"/>
                  </a:lnTo>
                  <a:lnTo>
                    <a:pt x="5677" y="21161"/>
                  </a:lnTo>
                  <a:close/>
                  <a:moveTo>
                    <a:pt x="4905" y="20466"/>
                  </a:moveTo>
                  <a:lnTo>
                    <a:pt x="5175" y="20736"/>
                  </a:lnTo>
                  <a:lnTo>
                    <a:pt x="5484" y="21006"/>
                  </a:lnTo>
                  <a:lnTo>
                    <a:pt x="5252" y="21084"/>
                  </a:lnTo>
                  <a:lnTo>
                    <a:pt x="5021" y="21161"/>
                  </a:lnTo>
                  <a:lnTo>
                    <a:pt x="4982" y="21200"/>
                  </a:lnTo>
                  <a:lnTo>
                    <a:pt x="4944" y="21277"/>
                  </a:lnTo>
                  <a:lnTo>
                    <a:pt x="4982" y="21354"/>
                  </a:lnTo>
                  <a:lnTo>
                    <a:pt x="5021" y="21393"/>
                  </a:lnTo>
                  <a:lnTo>
                    <a:pt x="5059" y="21470"/>
                  </a:lnTo>
                  <a:lnTo>
                    <a:pt x="5098" y="21547"/>
                  </a:lnTo>
                  <a:lnTo>
                    <a:pt x="5059" y="21779"/>
                  </a:lnTo>
                  <a:lnTo>
                    <a:pt x="4905" y="22049"/>
                  </a:lnTo>
                  <a:lnTo>
                    <a:pt x="4750" y="22358"/>
                  </a:lnTo>
                  <a:lnTo>
                    <a:pt x="4364" y="22937"/>
                  </a:lnTo>
                  <a:lnTo>
                    <a:pt x="4133" y="23323"/>
                  </a:lnTo>
                  <a:lnTo>
                    <a:pt x="3940" y="23748"/>
                  </a:lnTo>
                  <a:lnTo>
                    <a:pt x="3862" y="24212"/>
                  </a:lnTo>
                  <a:lnTo>
                    <a:pt x="3824" y="24714"/>
                  </a:lnTo>
                  <a:lnTo>
                    <a:pt x="3862" y="25177"/>
                  </a:lnTo>
                  <a:lnTo>
                    <a:pt x="3940" y="25409"/>
                  </a:lnTo>
                  <a:lnTo>
                    <a:pt x="4017" y="25640"/>
                  </a:lnTo>
                  <a:lnTo>
                    <a:pt x="4133" y="25872"/>
                  </a:lnTo>
                  <a:lnTo>
                    <a:pt x="4248" y="26065"/>
                  </a:lnTo>
                  <a:lnTo>
                    <a:pt x="4287" y="26104"/>
                  </a:lnTo>
                  <a:lnTo>
                    <a:pt x="4364" y="26104"/>
                  </a:lnTo>
                  <a:lnTo>
                    <a:pt x="4403" y="26065"/>
                  </a:lnTo>
                  <a:lnTo>
                    <a:pt x="4442" y="25988"/>
                  </a:lnTo>
                  <a:lnTo>
                    <a:pt x="4480" y="25988"/>
                  </a:lnTo>
                  <a:lnTo>
                    <a:pt x="4828" y="25602"/>
                  </a:lnTo>
                  <a:lnTo>
                    <a:pt x="5175" y="25215"/>
                  </a:lnTo>
                  <a:lnTo>
                    <a:pt x="5484" y="24791"/>
                  </a:lnTo>
                  <a:lnTo>
                    <a:pt x="5793" y="24366"/>
                  </a:lnTo>
                  <a:lnTo>
                    <a:pt x="6025" y="23903"/>
                  </a:lnTo>
                  <a:lnTo>
                    <a:pt x="6256" y="23439"/>
                  </a:lnTo>
                  <a:lnTo>
                    <a:pt x="6450" y="22937"/>
                  </a:lnTo>
                  <a:lnTo>
                    <a:pt x="6604" y="22435"/>
                  </a:lnTo>
                  <a:lnTo>
                    <a:pt x="6720" y="22551"/>
                  </a:lnTo>
                  <a:lnTo>
                    <a:pt x="6913" y="22590"/>
                  </a:lnTo>
                  <a:lnTo>
                    <a:pt x="6952" y="22628"/>
                  </a:lnTo>
                  <a:lnTo>
                    <a:pt x="7029" y="22590"/>
                  </a:lnTo>
                  <a:lnTo>
                    <a:pt x="7067" y="22512"/>
                  </a:lnTo>
                  <a:lnTo>
                    <a:pt x="7067" y="22474"/>
                  </a:lnTo>
                  <a:lnTo>
                    <a:pt x="7145" y="21895"/>
                  </a:lnTo>
                  <a:lnTo>
                    <a:pt x="7608" y="22010"/>
                  </a:lnTo>
                  <a:lnTo>
                    <a:pt x="7724" y="22512"/>
                  </a:lnTo>
                  <a:lnTo>
                    <a:pt x="7762" y="23014"/>
                  </a:lnTo>
                  <a:lnTo>
                    <a:pt x="7801" y="23555"/>
                  </a:lnTo>
                  <a:lnTo>
                    <a:pt x="7801" y="24057"/>
                  </a:lnTo>
                  <a:lnTo>
                    <a:pt x="7608" y="23903"/>
                  </a:lnTo>
                  <a:lnTo>
                    <a:pt x="7492" y="23671"/>
                  </a:lnTo>
                  <a:lnTo>
                    <a:pt x="7376" y="23439"/>
                  </a:lnTo>
                  <a:lnTo>
                    <a:pt x="7338" y="23169"/>
                  </a:lnTo>
                  <a:lnTo>
                    <a:pt x="7338" y="23092"/>
                  </a:lnTo>
                  <a:lnTo>
                    <a:pt x="7299" y="23053"/>
                  </a:lnTo>
                  <a:lnTo>
                    <a:pt x="7183" y="23014"/>
                  </a:lnTo>
                  <a:lnTo>
                    <a:pt x="7106" y="23014"/>
                  </a:lnTo>
                  <a:lnTo>
                    <a:pt x="7067" y="23053"/>
                  </a:lnTo>
                  <a:lnTo>
                    <a:pt x="7029" y="23092"/>
                  </a:lnTo>
                  <a:lnTo>
                    <a:pt x="6990" y="23169"/>
                  </a:lnTo>
                  <a:lnTo>
                    <a:pt x="6952" y="23787"/>
                  </a:lnTo>
                  <a:lnTo>
                    <a:pt x="6797" y="24405"/>
                  </a:lnTo>
                  <a:lnTo>
                    <a:pt x="6681" y="24675"/>
                  </a:lnTo>
                  <a:lnTo>
                    <a:pt x="6565" y="24984"/>
                  </a:lnTo>
                  <a:lnTo>
                    <a:pt x="6411" y="25254"/>
                  </a:lnTo>
                  <a:lnTo>
                    <a:pt x="6218" y="25524"/>
                  </a:lnTo>
                  <a:lnTo>
                    <a:pt x="5832" y="25988"/>
                  </a:lnTo>
                  <a:lnTo>
                    <a:pt x="5600" y="26219"/>
                  </a:lnTo>
                  <a:lnTo>
                    <a:pt x="5368" y="26451"/>
                  </a:lnTo>
                  <a:lnTo>
                    <a:pt x="5098" y="26644"/>
                  </a:lnTo>
                  <a:lnTo>
                    <a:pt x="4828" y="26799"/>
                  </a:lnTo>
                  <a:lnTo>
                    <a:pt x="4557" y="26953"/>
                  </a:lnTo>
                  <a:lnTo>
                    <a:pt x="4248" y="27030"/>
                  </a:lnTo>
                  <a:lnTo>
                    <a:pt x="4017" y="27030"/>
                  </a:lnTo>
                  <a:lnTo>
                    <a:pt x="3862" y="26992"/>
                  </a:lnTo>
                  <a:lnTo>
                    <a:pt x="3708" y="26915"/>
                  </a:lnTo>
                  <a:lnTo>
                    <a:pt x="3592" y="26760"/>
                  </a:lnTo>
                  <a:lnTo>
                    <a:pt x="3515" y="26606"/>
                  </a:lnTo>
                  <a:lnTo>
                    <a:pt x="3438" y="26413"/>
                  </a:lnTo>
                  <a:lnTo>
                    <a:pt x="3322" y="25988"/>
                  </a:lnTo>
                  <a:lnTo>
                    <a:pt x="3206" y="25293"/>
                  </a:lnTo>
                  <a:lnTo>
                    <a:pt x="3167" y="24945"/>
                  </a:lnTo>
                  <a:lnTo>
                    <a:pt x="3167" y="24598"/>
                  </a:lnTo>
                  <a:lnTo>
                    <a:pt x="3206" y="24173"/>
                  </a:lnTo>
                  <a:lnTo>
                    <a:pt x="3283" y="23787"/>
                  </a:lnTo>
                  <a:lnTo>
                    <a:pt x="3360" y="23401"/>
                  </a:lnTo>
                  <a:lnTo>
                    <a:pt x="3515" y="23014"/>
                  </a:lnTo>
                  <a:lnTo>
                    <a:pt x="3708" y="22667"/>
                  </a:lnTo>
                  <a:lnTo>
                    <a:pt x="3901" y="22319"/>
                  </a:lnTo>
                  <a:lnTo>
                    <a:pt x="4171" y="22010"/>
                  </a:lnTo>
                  <a:lnTo>
                    <a:pt x="4480" y="21702"/>
                  </a:lnTo>
                  <a:lnTo>
                    <a:pt x="4519" y="21624"/>
                  </a:lnTo>
                  <a:lnTo>
                    <a:pt x="4519" y="21547"/>
                  </a:lnTo>
                  <a:lnTo>
                    <a:pt x="4442" y="21470"/>
                  </a:lnTo>
                  <a:lnTo>
                    <a:pt x="4364" y="21431"/>
                  </a:lnTo>
                  <a:lnTo>
                    <a:pt x="3553" y="21315"/>
                  </a:lnTo>
                  <a:lnTo>
                    <a:pt x="3862" y="21045"/>
                  </a:lnTo>
                  <a:lnTo>
                    <a:pt x="4171" y="20775"/>
                  </a:lnTo>
                  <a:lnTo>
                    <a:pt x="4519" y="20582"/>
                  </a:lnTo>
                  <a:lnTo>
                    <a:pt x="4905" y="20466"/>
                  </a:lnTo>
                  <a:close/>
                  <a:moveTo>
                    <a:pt x="18845" y="0"/>
                  </a:moveTo>
                  <a:lnTo>
                    <a:pt x="18806" y="77"/>
                  </a:lnTo>
                  <a:lnTo>
                    <a:pt x="18729" y="39"/>
                  </a:lnTo>
                  <a:lnTo>
                    <a:pt x="18652" y="39"/>
                  </a:lnTo>
                  <a:lnTo>
                    <a:pt x="17455" y="618"/>
                  </a:lnTo>
                  <a:lnTo>
                    <a:pt x="16296" y="1236"/>
                  </a:lnTo>
                  <a:lnTo>
                    <a:pt x="15215" y="1931"/>
                  </a:lnTo>
                  <a:lnTo>
                    <a:pt x="14134" y="2664"/>
                  </a:lnTo>
                  <a:lnTo>
                    <a:pt x="13091" y="3475"/>
                  </a:lnTo>
                  <a:lnTo>
                    <a:pt x="12087" y="4325"/>
                  </a:lnTo>
                  <a:lnTo>
                    <a:pt x="11161" y="5213"/>
                  </a:lnTo>
                  <a:lnTo>
                    <a:pt x="10272" y="6178"/>
                  </a:lnTo>
                  <a:lnTo>
                    <a:pt x="9384" y="7144"/>
                  </a:lnTo>
                  <a:lnTo>
                    <a:pt x="8573" y="8186"/>
                  </a:lnTo>
                  <a:lnTo>
                    <a:pt x="7840" y="9268"/>
                  </a:lnTo>
                  <a:lnTo>
                    <a:pt x="7145" y="10387"/>
                  </a:lnTo>
                  <a:lnTo>
                    <a:pt x="6643" y="11276"/>
                  </a:lnTo>
                  <a:lnTo>
                    <a:pt x="6179" y="12164"/>
                  </a:lnTo>
                  <a:lnTo>
                    <a:pt x="5368" y="12241"/>
                  </a:lnTo>
                  <a:lnTo>
                    <a:pt x="4557" y="12395"/>
                  </a:lnTo>
                  <a:lnTo>
                    <a:pt x="3785" y="12627"/>
                  </a:lnTo>
                  <a:lnTo>
                    <a:pt x="3013" y="12936"/>
                  </a:lnTo>
                  <a:lnTo>
                    <a:pt x="2936" y="12975"/>
                  </a:lnTo>
                  <a:lnTo>
                    <a:pt x="2897" y="13013"/>
                  </a:lnTo>
                  <a:lnTo>
                    <a:pt x="2897" y="13168"/>
                  </a:lnTo>
                  <a:lnTo>
                    <a:pt x="2704" y="13361"/>
                  </a:lnTo>
                  <a:lnTo>
                    <a:pt x="2549" y="13592"/>
                  </a:lnTo>
                  <a:lnTo>
                    <a:pt x="2395" y="13863"/>
                  </a:lnTo>
                  <a:lnTo>
                    <a:pt x="2279" y="14133"/>
                  </a:lnTo>
                  <a:lnTo>
                    <a:pt x="2086" y="14712"/>
                  </a:lnTo>
                  <a:lnTo>
                    <a:pt x="1854" y="15214"/>
                  </a:lnTo>
                  <a:lnTo>
                    <a:pt x="1430" y="15987"/>
                  </a:lnTo>
                  <a:lnTo>
                    <a:pt x="1005" y="16759"/>
                  </a:lnTo>
                  <a:lnTo>
                    <a:pt x="541" y="17493"/>
                  </a:lnTo>
                  <a:lnTo>
                    <a:pt x="39" y="18226"/>
                  </a:lnTo>
                  <a:lnTo>
                    <a:pt x="1" y="18303"/>
                  </a:lnTo>
                  <a:lnTo>
                    <a:pt x="1" y="18381"/>
                  </a:lnTo>
                  <a:lnTo>
                    <a:pt x="39" y="18419"/>
                  </a:lnTo>
                  <a:lnTo>
                    <a:pt x="117" y="18458"/>
                  </a:lnTo>
                  <a:lnTo>
                    <a:pt x="117" y="18535"/>
                  </a:lnTo>
                  <a:lnTo>
                    <a:pt x="117" y="18612"/>
                  </a:lnTo>
                  <a:lnTo>
                    <a:pt x="155" y="18651"/>
                  </a:lnTo>
                  <a:lnTo>
                    <a:pt x="233" y="18690"/>
                  </a:lnTo>
                  <a:lnTo>
                    <a:pt x="1159" y="18612"/>
                  </a:lnTo>
                  <a:lnTo>
                    <a:pt x="2086" y="18574"/>
                  </a:lnTo>
                  <a:lnTo>
                    <a:pt x="3901" y="18381"/>
                  </a:lnTo>
                  <a:lnTo>
                    <a:pt x="3978" y="18342"/>
                  </a:lnTo>
                  <a:lnTo>
                    <a:pt x="4055" y="18265"/>
                  </a:lnTo>
                  <a:lnTo>
                    <a:pt x="4596" y="17106"/>
                  </a:lnTo>
                  <a:lnTo>
                    <a:pt x="5252" y="15987"/>
                  </a:lnTo>
                  <a:lnTo>
                    <a:pt x="5291" y="16566"/>
                  </a:lnTo>
                  <a:lnTo>
                    <a:pt x="5446" y="17106"/>
                  </a:lnTo>
                  <a:lnTo>
                    <a:pt x="5600" y="17647"/>
                  </a:lnTo>
                  <a:lnTo>
                    <a:pt x="5832" y="18188"/>
                  </a:lnTo>
                  <a:lnTo>
                    <a:pt x="5446" y="18381"/>
                  </a:lnTo>
                  <a:lnTo>
                    <a:pt x="5059" y="18651"/>
                  </a:lnTo>
                  <a:lnTo>
                    <a:pt x="4673" y="18960"/>
                  </a:lnTo>
                  <a:lnTo>
                    <a:pt x="4519" y="19153"/>
                  </a:lnTo>
                  <a:lnTo>
                    <a:pt x="4403" y="19346"/>
                  </a:lnTo>
                  <a:lnTo>
                    <a:pt x="4403" y="19423"/>
                  </a:lnTo>
                  <a:lnTo>
                    <a:pt x="4442" y="19501"/>
                  </a:lnTo>
                  <a:lnTo>
                    <a:pt x="4442" y="19539"/>
                  </a:lnTo>
                  <a:lnTo>
                    <a:pt x="4442" y="19616"/>
                  </a:lnTo>
                  <a:lnTo>
                    <a:pt x="4596" y="19964"/>
                  </a:lnTo>
                  <a:lnTo>
                    <a:pt x="4789" y="20273"/>
                  </a:lnTo>
                  <a:lnTo>
                    <a:pt x="4519" y="20311"/>
                  </a:lnTo>
                  <a:lnTo>
                    <a:pt x="4287" y="20389"/>
                  </a:lnTo>
                  <a:lnTo>
                    <a:pt x="4055" y="20504"/>
                  </a:lnTo>
                  <a:lnTo>
                    <a:pt x="3862" y="20620"/>
                  </a:lnTo>
                  <a:lnTo>
                    <a:pt x="3669" y="20775"/>
                  </a:lnTo>
                  <a:lnTo>
                    <a:pt x="3476" y="20968"/>
                  </a:lnTo>
                  <a:lnTo>
                    <a:pt x="3283" y="21161"/>
                  </a:lnTo>
                  <a:lnTo>
                    <a:pt x="3129" y="21354"/>
                  </a:lnTo>
                  <a:lnTo>
                    <a:pt x="3090" y="21431"/>
                  </a:lnTo>
                  <a:lnTo>
                    <a:pt x="3129" y="21508"/>
                  </a:lnTo>
                  <a:lnTo>
                    <a:pt x="3167" y="21586"/>
                  </a:lnTo>
                  <a:lnTo>
                    <a:pt x="3244" y="21624"/>
                  </a:lnTo>
                  <a:lnTo>
                    <a:pt x="4017" y="21702"/>
                  </a:lnTo>
                  <a:lnTo>
                    <a:pt x="3746" y="22010"/>
                  </a:lnTo>
                  <a:lnTo>
                    <a:pt x="3476" y="22358"/>
                  </a:lnTo>
                  <a:lnTo>
                    <a:pt x="3283" y="22706"/>
                  </a:lnTo>
                  <a:lnTo>
                    <a:pt x="3129" y="23092"/>
                  </a:lnTo>
                  <a:lnTo>
                    <a:pt x="3013" y="23478"/>
                  </a:lnTo>
                  <a:lnTo>
                    <a:pt x="2897" y="23864"/>
                  </a:lnTo>
                  <a:lnTo>
                    <a:pt x="2858" y="24289"/>
                  </a:lnTo>
                  <a:lnTo>
                    <a:pt x="2858" y="24714"/>
                  </a:lnTo>
                  <a:lnTo>
                    <a:pt x="2858" y="25370"/>
                  </a:lnTo>
                  <a:lnTo>
                    <a:pt x="2897" y="25795"/>
                  </a:lnTo>
                  <a:lnTo>
                    <a:pt x="2974" y="26219"/>
                  </a:lnTo>
                  <a:lnTo>
                    <a:pt x="3090" y="26644"/>
                  </a:lnTo>
                  <a:lnTo>
                    <a:pt x="3244" y="26992"/>
                  </a:lnTo>
                  <a:lnTo>
                    <a:pt x="3360" y="27146"/>
                  </a:lnTo>
                  <a:lnTo>
                    <a:pt x="3438" y="27262"/>
                  </a:lnTo>
                  <a:lnTo>
                    <a:pt x="3553" y="27378"/>
                  </a:lnTo>
                  <a:lnTo>
                    <a:pt x="3708" y="27417"/>
                  </a:lnTo>
                  <a:lnTo>
                    <a:pt x="3862" y="27455"/>
                  </a:lnTo>
                  <a:lnTo>
                    <a:pt x="4017" y="27455"/>
                  </a:lnTo>
                  <a:lnTo>
                    <a:pt x="4364" y="27417"/>
                  </a:lnTo>
                  <a:lnTo>
                    <a:pt x="4750" y="27262"/>
                  </a:lnTo>
                  <a:lnTo>
                    <a:pt x="5098" y="27069"/>
                  </a:lnTo>
                  <a:lnTo>
                    <a:pt x="5407" y="26837"/>
                  </a:lnTo>
                  <a:lnTo>
                    <a:pt x="5716" y="26567"/>
                  </a:lnTo>
                  <a:lnTo>
                    <a:pt x="6218" y="26065"/>
                  </a:lnTo>
                  <a:lnTo>
                    <a:pt x="6565" y="25602"/>
                  </a:lnTo>
                  <a:lnTo>
                    <a:pt x="6874" y="25100"/>
                  </a:lnTo>
                  <a:lnTo>
                    <a:pt x="7106" y="24559"/>
                  </a:lnTo>
                  <a:lnTo>
                    <a:pt x="7260" y="23980"/>
                  </a:lnTo>
                  <a:lnTo>
                    <a:pt x="7376" y="24134"/>
                  </a:lnTo>
                  <a:lnTo>
                    <a:pt x="7531" y="24289"/>
                  </a:lnTo>
                  <a:lnTo>
                    <a:pt x="7685" y="24405"/>
                  </a:lnTo>
                  <a:lnTo>
                    <a:pt x="7878" y="24520"/>
                  </a:lnTo>
                  <a:lnTo>
                    <a:pt x="7955" y="24559"/>
                  </a:lnTo>
                  <a:lnTo>
                    <a:pt x="8033" y="24520"/>
                  </a:lnTo>
                  <a:lnTo>
                    <a:pt x="8110" y="24482"/>
                  </a:lnTo>
                  <a:lnTo>
                    <a:pt x="8110" y="24366"/>
                  </a:lnTo>
                  <a:lnTo>
                    <a:pt x="8149" y="23787"/>
                  </a:lnTo>
                  <a:lnTo>
                    <a:pt x="8149" y="23208"/>
                  </a:lnTo>
                  <a:lnTo>
                    <a:pt x="8071" y="22628"/>
                  </a:lnTo>
                  <a:lnTo>
                    <a:pt x="7955" y="22049"/>
                  </a:lnTo>
                  <a:lnTo>
                    <a:pt x="8535" y="22049"/>
                  </a:lnTo>
                  <a:lnTo>
                    <a:pt x="8651" y="22010"/>
                  </a:lnTo>
                  <a:lnTo>
                    <a:pt x="8728" y="21972"/>
                  </a:lnTo>
                  <a:lnTo>
                    <a:pt x="8766" y="21933"/>
                  </a:lnTo>
                  <a:lnTo>
                    <a:pt x="8766" y="21895"/>
                  </a:lnTo>
                  <a:lnTo>
                    <a:pt x="8844" y="21006"/>
                  </a:lnTo>
                  <a:lnTo>
                    <a:pt x="8921" y="20543"/>
                  </a:lnTo>
                  <a:lnTo>
                    <a:pt x="8998" y="20118"/>
                  </a:lnTo>
                  <a:lnTo>
                    <a:pt x="9153" y="20118"/>
                  </a:lnTo>
                  <a:lnTo>
                    <a:pt x="9577" y="20041"/>
                  </a:lnTo>
                  <a:lnTo>
                    <a:pt x="9963" y="19964"/>
                  </a:lnTo>
                  <a:lnTo>
                    <a:pt x="10311" y="19809"/>
                  </a:lnTo>
                  <a:lnTo>
                    <a:pt x="10659" y="19655"/>
                  </a:lnTo>
                  <a:lnTo>
                    <a:pt x="10157" y="20389"/>
                  </a:lnTo>
                  <a:lnTo>
                    <a:pt x="9616" y="21161"/>
                  </a:lnTo>
                  <a:lnTo>
                    <a:pt x="9577" y="21238"/>
                  </a:lnTo>
                  <a:lnTo>
                    <a:pt x="9616" y="21354"/>
                  </a:lnTo>
                  <a:lnTo>
                    <a:pt x="9963" y="22049"/>
                  </a:lnTo>
                  <a:lnTo>
                    <a:pt x="10272" y="22783"/>
                  </a:lnTo>
                  <a:lnTo>
                    <a:pt x="10581" y="23516"/>
                  </a:lnTo>
                  <a:lnTo>
                    <a:pt x="10813" y="24250"/>
                  </a:lnTo>
                  <a:lnTo>
                    <a:pt x="10890" y="24327"/>
                  </a:lnTo>
                  <a:lnTo>
                    <a:pt x="11006" y="24405"/>
                  </a:lnTo>
                  <a:lnTo>
                    <a:pt x="11122" y="24405"/>
                  </a:lnTo>
                  <a:lnTo>
                    <a:pt x="11199" y="24289"/>
                  </a:lnTo>
                  <a:lnTo>
                    <a:pt x="13130" y="21740"/>
                  </a:lnTo>
                  <a:lnTo>
                    <a:pt x="14095" y="20389"/>
                  </a:lnTo>
                  <a:lnTo>
                    <a:pt x="14520" y="19732"/>
                  </a:lnTo>
                  <a:lnTo>
                    <a:pt x="14945" y="19037"/>
                  </a:lnTo>
                  <a:lnTo>
                    <a:pt x="14983" y="18960"/>
                  </a:lnTo>
                  <a:lnTo>
                    <a:pt x="14945" y="18883"/>
                  </a:lnTo>
                  <a:lnTo>
                    <a:pt x="14790" y="18535"/>
                  </a:lnTo>
                  <a:lnTo>
                    <a:pt x="14597" y="18149"/>
                  </a:lnTo>
                  <a:lnTo>
                    <a:pt x="14288" y="17454"/>
                  </a:lnTo>
                  <a:lnTo>
                    <a:pt x="13786" y="16180"/>
                  </a:lnTo>
                  <a:lnTo>
                    <a:pt x="14211" y="15369"/>
                  </a:lnTo>
                  <a:lnTo>
                    <a:pt x="14674" y="14558"/>
                  </a:lnTo>
                  <a:lnTo>
                    <a:pt x="15061" y="13708"/>
                  </a:lnTo>
                  <a:lnTo>
                    <a:pt x="15447" y="12897"/>
                  </a:lnTo>
                  <a:lnTo>
                    <a:pt x="16065" y="11391"/>
                  </a:lnTo>
                  <a:lnTo>
                    <a:pt x="16644" y="9885"/>
                  </a:lnTo>
                  <a:lnTo>
                    <a:pt x="17146" y="8341"/>
                  </a:lnTo>
                  <a:lnTo>
                    <a:pt x="17609" y="6796"/>
                  </a:lnTo>
                  <a:lnTo>
                    <a:pt x="17995" y="5213"/>
                  </a:lnTo>
                  <a:lnTo>
                    <a:pt x="18382" y="3630"/>
                  </a:lnTo>
                  <a:lnTo>
                    <a:pt x="18729" y="2047"/>
                  </a:lnTo>
                  <a:lnTo>
                    <a:pt x="19038" y="463"/>
                  </a:lnTo>
                  <a:lnTo>
                    <a:pt x="19038" y="386"/>
                  </a:lnTo>
                  <a:lnTo>
                    <a:pt x="18999" y="309"/>
                  </a:lnTo>
                  <a:lnTo>
                    <a:pt x="18999" y="232"/>
                  </a:lnTo>
                  <a:lnTo>
                    <a:pt x="18999" y="77"/>
                  </a:lnTo>
                  <a:lnTo>
                    <a:pt x="18961" y="39"/>
                  </a:lnTo>
                  <a:lnTo>
                    <a:pt x="1888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4954;p21"/>
            <p:cNvSpPr/>
            <p:nvPr/>
          </p:nvSpPr>
          <p:spPr>
            <a:xfrm>
              <a:off x="5947325" y="1038225"/>
              <a:ext cx="458575" cy="289650"/>
            </a:xfrm>
            <a:custGeom>
              <a:avLst/>
              <a:gdLst/>
              <a:ahLst/>
              <a:cxnLst/>
              <a:rect l="l" t="t" r="r" b="b"/>
              <a:pathLst>
                <a:path w="18343" h="11586" extrusionOk="0">
                  <a:moveTo>
                    <a:pt x="17068" y="387"/>
                  </a:moveTo>
                  <a:lnTo>
                    <a:pt x="17145" y="426"/>
                  </a:lnTo>
                  <a:lnTo>
                    <a:pt x="17223" y="503"/>
                  </a:lnTo>
                  <a:lnTo>
                    <a:pt x="17300" y="735"/>
                  </a:lnTo>
                  <a:lnTo>
                    <a:pt x="17377" y="928"/>
                  </a:lnTo>
                  <a:lnTo>
                    <a:pt x="17377" y="1121"/>
                  </a:lnTo>
                  <a:lnTo>
                    <a:pt x="17338" y="1314"/>
                  </a:lnTo>
                  <a:lnTo>
                    <a:pt x="17223" y="1546"/>
                  </a:lnTo>
                  <a:lnTo>
                    <a:pt x="16952" y="1893"/>
                  </a:lnTo>
                  <a:lnTo>
                    <a:pt x="16721" y="2125"/>
                  </a:lnTo>
                  <a:lnTo>
                    <a:pt x="16450" y="2356"/>
                  </a:lnTo>
                  <a:lnTo>
                    <a:pt x="16180" y="2550"/>
                  </a:lnTo>
                  <a:lnTo>
                    <a:pt x="15871" y="2665"/>
                  </a:lnTo>
                  <a:lnTo>
                    <a:pt x="15871" y="2086"/>
                  </a:lnTo>
                  <a:lnTo>
                    <a:pt x="15910" y="1777"/>
                  </a:lnTo>
                  <a:lnTo>
                    <a:pt x="15948" y="1468"/>
                  </a:lnTo>
                  <a:lnTo>
                    <a:pt x="16025" y="1198"/>
                  </a:lnTo>
                  <a:lnTo>
                    <a:pt x="16180" y="928"/>
                  </a:lnTo>
                  <a:lnTo>
                    <a:pt x="16334" y="696"/>
                  </a:lnTo>
                  <a:lnTo>
                    <a:pt x="16605" y="503"/>
                  </a:lnTo>
                  <a:lnTo>
                    <a:pt x="16836" y="426"/>
                  </a:lnTo>
                  <a:lnTo>
                    <a:pt x="16991" y="387"/>
                  </a:lnTo>
                  <a:close/>
                  <a:moveTo>
                    <a:pt x="14597" y="2974"/>
                  </a:moveTo>
                  <a:lnTo>
                    <a:pt x="14867" y="3013"/>
                  </a:lnTo>
                  <a:lnTo>
                    <a:pt x="15137" y="3090"/>
                  </a:lnTo>
                  <a:lnTo>
                    <a:pt x="15099" y="3206"/>
                  </a:lnTo>
                  <a:lnTo>
                    <a:pt x="14713" y="3515"/>
                  </a:lnTo>
                  <a:lnTo>
                    <a:pt x="14288" y="3747"/>
                  </a:lnTo>
                  <a:lnTo>
                    <a:pt x="14056" y="3862"/>
                  </a:lnTo>
                  <a:lnTo>
                    <a:pt x="13786" y="3940"/>
                  </a:lnTo>
                  <a:lnTo>
                    <a:pt x="13477" y="4017"/>
                  </a:lnTo>
                  <a:lnTo>
                    <a:pt x="13052" y="4017"/>
                  </a:lnTo>
                  <a:lnTo>
                    <a:pt x="12975" y="3940"/>
                  </a:lnTo>
                  <a:lnTo>
                    <a:pt x="12975" y="3862"/>
                  </a:lnTo>
                  <a:lnTo>
                    <a:pt x="12975" y="3708"/>
                  </a:lnTo>
                  <a:lnTo>
                    <a:pt x="13014" y="3476"/>
                  </a:lnTo>
                  <a:lnTo>
                    <a:pt x="13052" y="3360"/>
                  </a:lnTo>
                  <a:lnTo>
                    <a:pt x="13207" y="3245"/>
                  </a:lnTo>
                  <a:lnTo>
                    <a:pt x="13400" y="3167"/>
                  </a:lnTo>
                  <a:lnTo>
                    <a:pt x="13709" y="3052"/>
                  </a:lnTo>
                  <a:lnTo>
                    <a:pt x="14018" y="3013"/>
                  </a:lnTo>
                  <a:lnTo>
                    <a:pt x="14326" y="2974"/>
                  </a:lnTo>
                  <a:close/>
                  <a:moveTo>
                    <a:pt x="15678" y="3283"/>
                  </a:moveTo>
                  <a:lnTo>
                    <a:pt x="16334" y="3476"/>
                  </a:lnTo>
                  <a:lnTo>
                    <a:pt x="16643" y="3554"/>
                  </a:lnTo>
                  <a:lnTo>
                    <a:pt x="16991" y="3669"/>
                  </a:lnTo>
                  <a:lnTo>
                    <a:pt x="17261" y="3824"/>
                  </a:lnTo>
                  <a:lnTo>
                    <a:pt x="17531" y="4017"/>
                  </a:lnTo>
                  <a:lnTo>
                    <a:pt x="17725" y="4287"/>
                  </a:lnTo>
                  <a:lnTo>
                    <a:pt x="17802" y="4403"/>
                  </a:lnTo>
                  <a:lnTo>
                    <a:pt x="17879" y="4596"/>
                  </a:lnTo>
                  <a:lnTo>
                    <a:pt x="17918" y="4789"/>
                  </a:lnTo>
                  <a:lnTo>
                    <a:pt x="17879" y="4944"/>
                  </a:lnTo>
                  <a:lnTo>
                    <a:pt x="17802" y="5059"/>
                  </a:lnTo>
                  <a:lnTo>
                    <a:pt x="17647" y="5137"/>
                  </a:lnTo>
                  <a:lnTo>
                    <a:pt x="17493" y="5175"/>
                  </a:lnTo>
                  <a:lnTo>
                    <a:pt x="17338" y="5175"/>
                  </a:lnTo>
                  <a:lnTo>
                    <a:pt x="17145" y="5137"/>
                  </a:lnTo>
                  <a:lnTo>
                    <a:pt x="16991" y="5059"/>
                  </a:lnTo>
                  <a:lnTo>
                    <a:pt x="16643" y="4789"/>
                  </a:lnTo>
                  <a:lnTo>
                    <a:pt x="16373" y="4480"/>
                  </a:lnTo>
                  <a:lnTo>
                    <a:pt x="16180" y="4210"/>
                  </a:lnTo>
                  <a:lnTo>
                    <a:pt x="15987" y="3901"/>
                  </a:lnTo>
                  <a:lnTo>
                    <a:pt x="15832" y="3592"/>
                  </a:lnTo>
                  <a:lnTo>
                    <a:pt x="15678" y="3283"/>
                  </a:lnTo>
                  <a:close/>
                  <a:moveTo>
                    <a:pt x="4634" y="542"/>
                  </a:moveTo>
                  <a:lnTo>
                    <a:pt x="5252" y="580"/>
                  </a:lnTo>
                  <a:lnTo>
                    <a:pt x="5831" y="696"/>
                  </a:lnTo>
                  <a:lnTo>
                    <a:pt x="6410" y="850"/>
                  </a:lnTo>
                  <a:lnTo>
                    <a:pt x="6990" y="1121"/>
                  </a:lnTo>
                  <a:lnTo>
                    <a:pt x="7492" y="1430"/>
                  </a:lnTo>
                  <a:lnTo>
                    <a:pt x="7916" y="1739"/>
                  </a:lnTo>
                  <a:lnTo>
                    <a:pt x="8303" y="2086"/>
                  </a:lnTo>
                  <a:lnTo>
                    <a:pt x="8650" y="2472"/>
                  </a:lnTo>
                  <a:lnTo>
                    <a:pt x="8959" y="2858"/>
                  </a:lnTo>
                  <a:lnTo>
                    <a:pt x="9538" y="3669"/>
                  </a:lnTo>
                  <a:lnTo>
                    <a:pt x="10156" y="4480"/>
                  </a:lnTo>
                  <a:lnTo>
                    <a:pt x="10388" y="4828"/>
                  </a:lnTo>
                  <a:lnTo>
                    <a:pt x="10697" y="5137"/>
                  </a:lnTo>
                  <a:lnTo>
                    <a:pt x="11006" y="5446"/>
                  </a:lnTo>
                  <a:lnTo>
                    <a:pt x="11353" y="5677"/>
                  </a:lnTo>
                  <a:lnTo>
                    <a:pt x="11701" y="5870"/>
                  </a:lnTo>
                  <a:lnTo>
                    <a:pt x="12125" y="5986"/>
                  </a:lnTo>
                  <a:lnTo>
                    <a:pt x="12512" y="6025"/>
                  </a:lnTo>
                  <a:lnTo>
                    <a:pt x="12975" y="5986"/>
                  </a:lnTo>
                  <a:lnTo>
                    <a:pt x="13322" y="5870"/>
                  </a:lnTo>
                  <a:lnTo>
                    <a:pt x="13631" y="5755"/>
                  </a:lnTo>
                  <a:lnTo>
                    <a:pt x="13902" y="5600"/>
                  </a:lnTo>
                  <a:lnTo>
                    <a:pt x="14172" y="5407"/>
                  </a:lnTo>
                  <a:lnTo>
                    <a:pt x="14404" y="5214"/>
                  </a:lnTo>
                  <a:lnTo>
                    <a:pt x="14597" y="4982"/>
                  </a:lnTo>
                  <a:lnTo>
                    <a:pt x="14828" y="4712"/>
                  </a:lnTo>
                  <a:lnTo>
                    <a:pt x="14983" y="4442"/>
                  </a:lnTo>
                  <a:lnTo>
                    <a:pt x="14751" y="5253"/>
                  </a:lnTo>
                  <a:lnTo>
                    <a:pt x="14442" y="5986"/>
                  </a:lnTo>
                  <a:lnTo>
                    <a:pt x="14056" y="6720"/>
                  </a:lnTo>
                  <a:lnTo>
                    <a:pt x="13593" y="7415"/>
                  </a:lnTo>
                  <a:lnTo>
                    <a:pt x="13091" y="8071"/>
                  </a:lnTo>
                  <a:lnTo>
                    <a:pt x="12512" y="8651"/>
                  </a:lnTo>
                  <a:lnTo>
                    <a:pt x="11894" y="9191"/>
                  </a:lnTo>
                  <a:lnTo>
                    <a:pt x="11199" y="9693"/>
                  </a:lnTo>
                  <a:lnTo>
                    <a:pt x="10697" y="10002"/>
                  </a:lnTo>
                  <a:lnTo>
                    <a:pt x="10156" y="10272"/>
                  </a:lnTo>
                  <a:lnTo>
                    <a:pt x="9615" y="10466"/>
                  </a:lnTo>
                  <a:lnTo>
                    <a:pt x="9075" y="10659"/>
                  </a:lnTo>
                  <a:lnTo>
                    <a:pt x="8496" y="10774"/>
                  </a:lnTo>
                  <a:lnTo>
                    <a:pt x="7955" y="10890"/>
                  </a:lnTo>
                  <a:lnTo>
                    <a:pt x="7376" y="10929"/>
                  </a:lnTo>
                  <a:lnTo>
                    <a:pt x="6835" y="10929"/>
                  </a:lnTo>
                  <a:lnTo>
                    <a:pt x="6256" y="10890"/>
                  </a:lnTo>
                  <a:lnTo>
                    <a:pt x="5715" y="10774"/>
                  </a:lnTo>
                  <a:lnTo>
                    <a:pt x="5175" y="10620"/>
                  </a:lnTo>
                  <a:lnTo>
                    <a:pt x="4634" y="10466"/>
                  </a:lnTo>
                  <a:lnTo>
                    <a:pt x="4132" y="10195"/>
                  </a:lnTo>
                  <a:lnTo>
                    <a:pt x="3630" y="9925"/>
                  </a:lnTo>
                  <a:lnTo>
                    <a:pt x="3128" y="9577"/>
                  </a:lnTo>
                  <a:lnTo>
                    <a:pt x="2665" y="9191"/>
                  </a:lnTo>
                  <a:lnTo>
                    <a:pt x="2201" y="8767"/>
                  </a:lnTo>
                  <a:lnTo>
                    <a:pt x="1777" y="8303"/>
                  </a:lnTo>
                  <a:lnTo>
                    <a:pt x="1429" y="7801"/>
                  </a:lnTo>
                  <a:lnTo>
                    <a:pt x="1082" y="7261"/>
                  </a:lnTo>
                  <a:lnTo>
                    <a:pt x="811" y="6720"/>
                  </a:lnTo>
                  <a:lnTo>
                    <a:pt x="618" y="6141"/>
                  </a:lnTo>
                  <a:lnTo>
                    <a:pt x="464" y="5523"/>
                  </a:lnTo>
                  <a:lnTo>
                    <a:pt x="425" y="4905"/>
                  </a:lnTo>
                  <a:lnTo>
                    <a:pt x="464" y="4287"/>
                  </a:lnTo>
                  <a:lnTo>
                    <a:pt x="618" y="3708"/>
                  </a:lnTo>
                  <a:lnTo>
                    <a:pt x="811" y="3129"/>
                  </a:lnTo>
                  <a:lnTo>
                    <a:pt x="1120" y="2588"/>
                  </a:lnTo>
                  <a:lnTo>
                    <a:pt x="1468" y="2086"/>
                  </a:lnTo>
                  <a:lnTo>
                    <a:pt x="1892" y="1661"/>
                  </a:lnTo>
                  <a:lnTo>
                    <a:pt x="2356" y="1275"/>
                  </a:lnTo>
                  <a:lnTo>
                    <a:pt x="2896" y="1005"/>
                  </a:lnTo>
                  <a:lnTo>
                    <a:pt x="3476" y="773"/>
                  </a:lnTo>
                  <a:lnTo>
                    <a:pt x="4055" y="619"/>
                  </a:lnTo>
                  <a:lnTo>
                    <a:pt x="4634" y="542"/>
                  </a:lnTo>
                  <a:close/>
                  <a:moveTo>
                    <a:pt x="16875" y="1"/>
                  </a:moveTo>
                  <a:lnTo>
                    <a:pt x="16682" y="40"/>
                  </a:lnTo>
                  <a:lnTo>
                    <a:pt x="16450" y="155"/>
                  </a:lnTo>
                  <a:lnTo>
                    <a:pt x="16257" y="271"/>
                  </a:lnTo>
                  <a:lnTo>
                    <a:pt x="16103" y="426"/>
                  </a:lnTo>
                  <a:lnTo>
                    <a:pt x="15948" y="580"/>
                  </a:lnTo>
                  <a:lnTo>
                    <a:pt x="15832" y="773"/>
                  </a:lnTo>
                  <a:lnTo>
                    <a:pt x="15717" y="1005"/>
                  </a:lnTo>
                  <a:lnTo>
                    <a:pt x="15601" y="1237"/>
                  </a:lnTo>
                  <a:lnTo>
                    <a:pt x="15485" y="1739"/>
                  </a:lnTo>
                  <a:lnTo>
                    <a:pt x="15446" y="2279"/>
                  </a:lnTo>
                  <a:lnTo>
                    <a:pt x="15485" y="2820"/>
                  </a:lnTo>
                  <a:lnTo>
                    <a:pt x="15369" y="2820"/>
                  </a:lnTo>
                  <a:lnTo>
                    <a:pt x="15330" y="2858"/>
                  </a:lnTo>
                  <a:lnTo>
                    <a:pt x="14906" y="2743"/>
                  </a:lnTo>
                  <a:lnTo>
                    <a:pt x="14442" y="2665"/>
                  </a:lnTo>
                  <a:lnTo>
                    <a:pt x="13979" y="2665"/>
                  </a:lnTo>
                  <a:lnTo>
                    <a:pt x="13516" y="2743"/>
                  </a:lnTo>
                  <a:lnTo>
                    <a:pt x="13168" y="2858"/>
                  </a:lnTo>
                  <a:lnTo>
                    <a:pt x="12975" y="2974"/>
                  </a:lnTo>
                  <a:lnTo>
                    <a:pt x="12782" y="3090"/>
                  </a:lnTo>
                  <a:lnTo>
                    <a:pt x="12627" y="3206"/>
                  </a:lnTo>
                  <a:lnTo>
                    <a:pt x="12512" y="3360"/>
                  </a:lnTo>
                  <a:lnTo>
                    <a:pt x="12396" y="3554"/>
                  </a:lnTo>
                  <a:lnTo>
                    <a:pt x="12396" y="3747"/>
                  </a:lnTo>
                  <a:lnTo>
                    <a:pt x="12396" y="3940"/>
                  </a:lnTo>
                  <a:lnTo>
                    <a:pt x="12473" y="4094"/>
                  </a:lnTo>
                  <a:lnTo>
                    <a:pt x="12627" y="4210"/>
                  </a:lnTo>
                  <a:lnTo>
                    <a:pt x="12782" y="4287"/>
                  </a:lnTo>
                  <a:lnTo>
                    <a:pt x="12975" y="4364"/>
                  </a:lnTo>
                  <a:lnTo>
                    <a:pt x="13168" y="4403"/>
                  </a:lnTo>
                  <a:lnTo>
                    <a:pt x="13516" y="4364"/>
                  </a:lnTo>
                  <a:lnTo>
                    <a:pt x="13863" y="4326"/>
                  </a:lnTo>
                  <a:lnTo>
                    <a:pt x="14211" y="4210"/>
                  </a:lnTo>
                  <a:lnTo>
                    <a:pt x="14520" y="4017"/>
                  </a:lnTo>
                  <a:lnTo>
                    <a:pt x="14828" y="3824"/>
                  </a:lnTo>
                  <a:lnTo>
                    <a:pt x="14597" y="4287"/>
                  </a:lnTo>
                  <a:lnTo>
                    <a:pt x="14288" y="4673"/>
                  </a:lnTo>
                  <a:lnTo>
                    <a:pt x="14133" y="4866"/>
                  </a:lnTo>
                  <a:lnTo>
                    <a:pt x="13940" y="5021"/>
                  </a:lnTo>
                  <a:lnTo>
                    <a:pt x="13709" y="5175"/>
                  </a:lnTo>
                  <a:lnTo>
                    <a:pt x="13516" y="5291"/>
                  </a:lnTo>
                  <a:lnTo>
                    <a:pt x="13129" y="5446"/>
                  </a:lnTo>
                  <a:lnTo>
                    <a:pt x="12743" y="5523"/>
                  </a:lnTo>
                  <a:lnTo>
                    <a:pt x="12396" y="5523"/>
                  </a:lnTo>
                  <a:lnTo>
                    <a:pt x="12048" y="5446"/>
                  </a:lnTo>
                  <a:lnTo>
                    <a:pt x="11739" y="5330"/>
                  </a:lnTo>
                  <a:lnTo>
                    <a:pt x="11430" y="5137"/>
                  </a:lnTo>
                  <a:lnTo>
                    <a:pt x="11121" y="4905"/>
                  </a:lnTo>
                  <a:lnTo>
                    <a:pt x="10851" y="4635"/>
                  </a:lnTo>
                  <a:lnTo>
                    <a:pt x="10542" y="4210"/>
                  </a:lnTo>
                  <a:lnTo>
                    <a:pt x="10195" y="3785"/>
                  </a:lnTo>
                  <a:lnTo>
                    <a:pt x="9615" y="2936"/>
                  </a:lnTo>
                  <a:lnTo>
                    <a:pt x="9307" y="2511"/>
                  </a:lnTo>
                  <a:lnTo>
                    <a:pt x="8959" y="2086"/>
                  </a:lnTo>
                  <a:lnTo>
                    <a:pt x="8573" y="1700"/>
                  </a:lnTo>
                  <a:lnTo>
                    <a:pt x="8187" y="1352"/>
                  </a:lnTo>
                  <a:lnTo>
                    <a:pt x="7646" y="966"/>
                  </a:lnTo>
                  <a:lnTo>
                    <a:pt x="7105" y="657"/>
                  </a:lnTo>
                  <a:lnTo>
                    <a:pt x="6526" y="426"/>
                  </a:lnTo>
                  <a:lnTo>
                    <a:pt x="5947" y="271"/>
                  </a:lnTo>
                  <a:lnTo>
                    <a:pt x="5329" y="155"/>
                  </a:lnTo>
                  <a:lnTo>
                    <a:pt x="4750" y="117"/>
                  </a:lnTo>
                  <a:lnTo>
                    <a:pt x="4132" y="155"/>
                  </a:lnTo>
                  <a:lnTo>
                    <a:pt x="3553" y="271"/>
                  </a:lnTo>
                  <a:lnTo>
                    <a:pt x="3283" y="348"/>
                  </a:lnTo>
                  <a:lnTo>
                    <a:pt x="2935" y="464"/>
                  </a:lnTo>
                  <a:lnTo>
                    <a:pt x="2588" y="619"/>
                  </a:lnTo>
                  <a:lnTo>
                    <a:pt x="2279" y="812"/>
                  </a:lnTo>
                  <a:lnTo>
                    <a:pt x="1931" y="1005"/>
                  </a:lnTo>
                  <a:lnTo>
                    <a:pt x="1661" y="1275"/>
                  </a:lnTo>
                  <a:lnTo>
                    <a:pt x="1352" y="1546"/>
                  </a:lnTo>
                  <a:lnTo>
                    <a:pt x="1082" y="1854"/>
                  </a:lnTo>
                  <a:lnTo>
                    <a:pt x="850" y="2163"/>
                  </a:lnTo>
                  <a:lnTo>
                    <a:pt x="541" y="2665"/>
                  </a:lnTo>
                  <a:lnTo>
                    <a:pt x="309" y="3167"/>
                  </a:lnTo>
                  <a:lnTo>
                    <a:pt x="155" y="3669"/>
                  </a:lnTo>
                  <a:lnTo>
                    <a:pt x="78" y="4171"/>
                  </a:lnTo>
                  <a:lnTo>
                    <a:pt x="0" y="4712"/>
                  </a:lnTo>
                  <a:lnTo>
                    <a:pt x="39" y="5214"/>
                  </a:lnTo>
                  <a:lnTo>
                    <a:pt x="78" y="5716"/>
                  </a:lnTo>
                  <a:lnTo>
                    <a:pt x="193" y="6218"/>
                  </a:lnTo>
                  <a:lnTo>
                    <a:pt x="386" y="6720"/>
                  </a:lnTo>
                  <a:lnTo>
                    <a:pt x="580" y="7222"/>
                  </a:lnTo>
                  <a:lnTo>
                    <a:pt x="811" y="7685"/>
                  </a:lnTo>
                  <a:lnTo>
                    <a:pt x="1082" y="8110"/>
                  </a:lnTo>
                  <a:lnTo>
                    <a:pt x="1429" y="8573"/>
                  </a:lnTo>
                  <a:lnTo>
                    <a:pt x="1777" y="8960"/>
                  </a:lnTo>
                  <a:lnTo>
                    <a:pt x="2124" y="9384"/>
                  </a:lnTo>
                  <a:lnTo>
                    <a:pt x="2549" y="9732"/>
                  </a:lnTo>
                  <a:lnTo>
                    <a:pt x="3090" y="10157"/>
                  </a:lnTo>
                  <a:lnTo>
                    <a:pt x="3630" y="10504"/>
                  </a:lnTo>
                  <a:lnTo>
                    <a:pt x="4209" y="10774"/>
                  </a:lnTo>
                  <a:lnTo>
                    <a:pt x="4789" y="11045"/>
                  </a:lnTo>
                  <a:lnTo>
                    <a:pt x="5406" y="11199"/>
                  </a:lnTo>
                  <a:lnTo>
                    <a:pt x="6024" y="11354"/>
                  </a:lnTo>
                  <a:lnTo>
                    <a:pt x="6642" y="11392"/>
                  </a:lnTo>
                  <a:lnTo>
                    <a:pt x="7260" y="11431"/>
                  </a:lnTo>
                  <a:lnTo>
                    <a:pt x="7337" y="11585"/>
                  </a:lnTo>
                  <a:lnTo>
                    <a:pt x="7646" y="11392"/>
                  </a:lnTo>
                  <a:lnTo>
                    <a:pt x="8457" y="11315"/>
                  </a:lnTo>
                  <a:lnTo>
                    <a:pt x="9268" y="11122"/>
                  </a:lnTo>
                  <a:lnTo>
                    <a:pt x="10079" y="10813"/>
                  </a:lnTo>
                  <a:lnTo>
                    <a:pt x="10851" y="10466"/>
                  </a:lnTo>
                  <a:lnTo>
                    <a:pt x="11546" y="10041"/>
                  </a:lnTo>
                  <a:lnTo>
                    <a:pt x="12164" y="9577"/>
                  </a:lnTo>
                  <a:lnTo>
                    <a:pt x="12434" y="9384"/>
                  </a:lnTo>
                  <a:lnTo>
                    <a:pt x="13052" y="8805"/>
                  </a:lnTo>
                  <a:lnTo>
                    <a:pt x="13631" y="8187"/>
                  </a:lnTo>
                  <a:lnTo>
                    <a:pt x="14133" y="7492"/>
                  </a:lnTo>
                  <a:lnTo>
                    <a:pt x="14597" y="6797"/>
                  </a:lnTo>
                  <a:lnTo>
                    <a:pt x="14944" y="6025"/>
                  </a:lnTo>
                  <a:lnTo>
                    <a:pt x="15099" y="5639"/>
                  </a:lnTo>
                  <a:lnTo>
                    <a:pt x="15253" y="5214"/>
                  </a:lnTo>
                  <a:lnTo>
                    <a:pt x="15330" y="4828"/>
                  </a:lnTo>
                  <a:lnTo>
                    <a:pt x="15408" y="4403"/>
                  </a:lnTo>
                  <a:lnTo>
                    <a:pt x="15485" y="4017"/>
                  </a:lnTo>
                  <a:lnTo>
                    <a:pt x="15485" y="3592"/>
                  </a:lnTo>
                  <a:lnTo>
                    <a:pt x="15678" y="4056"/>
                  </a:lnTo>
                  <a:lnTo>
                    <a:pt x="15948" y="4480"/>
                  </a:lnTo>
                  <a:lnTo>
                    <a:pt x="16257" y="4866"/>
                  </a:lnTo>
                  <a:lnTo>
                    <a:pt x="16605" y="5214"/>
                  </a:lnTo>
                  <a:lnTo>
                    <a:pt x="16759" y="5368"/>
                  </a:lnTo>
                  <a:lnTo>
                    <a:pt x="16991" y="5484"/>
                  </a:lnTo>
                  <a:lnTo>
                    <a:pt x="17184" y="5561"/>
                  </a:lnTo>
                  <a:lnTo>
                    <a:pt x="17416" y="5639"/>
                  </a:lnTo>
                  <a:lnTo>
                    <a:pt x="17609" y="5677"/>
                  </a:lnTo>
                  <a:lnTo>
                    <a:pt x="17840" y="5639"/>
                  </a:lnTo>
                  <a:lnTo>
                    <a:pt x="18033" y="5523"/>
                  </a:lnTo>
                  <a:lnTo>
                    <a:pt x="18188" y="5330"/>
                  </a:lnTo>
                  <a:lnTo>
                    <a:pt x="18304" y="5137"/>
                  </a:lnTo>
                  <a:lnTo>
                    <a:pt x="18342" y="4944"/>
                  </a:lnTo>
                  <a:lnTo>
                    <a:pt x="18304" y="4712"/>
                  </a:lnTo>
                  <a:lnTo>
                    <a:pt x="18265" y="4519"/>
                  </a:lnTo>
                  <a:lnTo>
                    <a:pt x="18188" y="4287"/>
                  </a:lnTo>
                  <a:lnTo>
                    <a:pt x="18072" y="4133"/>
                  </a:lnTo>
                  <a:lnTo>
                    <a:pt x="17956" y="3940"/>
                  </a:lnTo>
                  <a:lnTo>
                    <a:pt x="17802" y="3785"/>
                  </a:lnTo>
                  <a:lnTo>
                    <a:pt x="17647" y="3631"/>
                  </a:lnTo>
                  <a:lnTo>
                    <a:pt x="17416" y="3476"/>
                  </a:lnTo>
                  <a:lnTo>
                    <a:pt x="16952" y="3245"/>
                  </a:lnTo>
                  <a:lnTo>
                    <a:pt x="16489" y="3052"/>
                  </a:lnTo>
                  <a:lnTo>
                    <a:pt x="15987" y="2936"/>
                  </a:lnTo>
                  <a:lnTo>
                    <a:pt x="16412" y="2781"/>
                  </a:lnTo>
                  <a:lnTo>
                    <a:pt x="16836" y="2511"/>
                  </a:lnTo>
                  <a:lnTo>
                    <a:pt x="17184" y="2202"/>
                  </a:lnTo>
                  <a:lnTo>
                    <a:pt x="17493" y="1816"/>
                  </a:lnTo>
                  <a:lnTo>
                    <a:pt x="17609" y="1584"/>
                  </a:lnTo>
                  <a:lnTo>
                    <a:pt x="17725" y="1352"/>
                  </a:lnTo>
                  <a:lnTo>
                    <a:pt x="17763" y="1082"/>
                  </a:lnTo>
                  <a:lnTo>
                    <a:pt x="17802" y="850"/>
                  </a:lnTo>
                  <a:lnTo>
                    <a:pt x="17802" y="580"/>
                  </a:lnTo>
                  <a:lnTo>
                    <a:pt x="17725" y="387"/>
                  </a:lnTo>
                  <a:lnTo>
                    <a:pt x="17570" y="194"/>
                  </a:lnTo>
                  <a:lnTo>
                    <a:pt x="17454" y="117"/>
                  </a:lnTo>
                  <a:lnTo>
                    <a:pt x="17338" y="40"/>
                  </a:lnTo>
                  <a:lnTo>
                    <a:pt x="1710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4955;p21"/>
            <p:cNvSpPr/>
            <p:nvPr/>
          </p:nvSpPr>
          <p:spPr>
            <a:xfrm>
              <a:off x="5978200" y="1074925"/>
              <a:ext cx="144850" cy="162200"/>
            </a:xfrm>
            <a:custGeom>
              <a:avLst/>
              <a:gdLst/>
              <a:ahLst/>
              <a:cxnLst/>
              <a:rect l="l" t="t" r="r" b="b"/>
              <a:pathLst>
                <a:path w="5794" h="6488" extrusionOk="0">
                  <a:moveTo>
                    <a:pt x="2241" y="425"/>
                  </a:moveTo>
                  <a:lnTo>
                    <a:pt x="2781" y="464"/>
                  </a:lnTo>
                  <a:lnTo>
                    <a:pt x="3283" y="580"/>
                  </a:lnTo>
                  <a:lnTo>
                    <a:pt x="3747" y="734"/>
                  </a:lnTo>
                  <a:lnTo>
                    <a:pt x="4171" y="1004"/>
                  </a:lnTo>
                  <a:lnTo>
                    <a:pt x="4558" y="1313"/>
                  </a:lnTo>
                  <a:lnTo>
                    <a:pt x="4751" y="1506"/>
                  </a:lnTo>
                  <a:lnTo>
                    <a:pt x="4905" y="1738"/>
                  </a:lnTo>
                  <a:lnTo>
                    <a:pt x="5021" y="1931"/>
                  </a:lnTo>
                  <a:lnTo>
                    <a:pt x="5137" y="2163"/>
                  </a:lnTo>
                  <a:lnTo>
                    <a:pt x="5214" y="2433"/>
                  </a:lnTo>
                  <a:lnTo>
                    <a:pt x="5291" y="2703"/>
                  </a:lnTo>
                  <a:lnTo>
                    <a:pt x="5330" y="3167"/>
                  </a:lnTo>
                  <a:lnTo>
                    <a:pt x="5330" y="3630"/>
                  </a:lnTo>
                  <a:lnTo>
                    <a:pt x="5214" y="4132"/>
                  </a:lnTo>
                  <a:lnTo>
                    <a:pt x="5021" y="4557"/>
                  </a:lnTo>
                  <a:lnTo>
                    <a:pt x="4789" y="4982"/>
                  </a:lnTo>
                  <a:lnTo>
                    <a:pt x="4480" y="5329"/>
                  </a:lnTo>
                  <a:lnTo>
                    <a:pt x="4287" y="5484"/>
                  </a:lnTo>
                  <a:lnTo>
                    <a:pt x="4094" y="5638"/>
                  </a:lnTo>
                  <a:lnTo>
                    <a:pt x="3901" y="5754"/>
                  </a:lnTo>
                  <a:lnTo>
                    <a:pt x="3669" y="5831"/>
                  </a:lnTo>
                  <a:lnTo>
                    <a:pt x="3360" y="5947"/>
                  </a:lnTo>
                  <a:lnTo>
                    <a:pt x="3090" y="5986"/>
                  </a:lnTo>
                  <a:lnTo>
                    <a:pt x="2820" y="6024"/>
                  </a:lnTo>
                  <a:lnTo>
                    <a:pt x="2550" y="5986"/>
                  </a:lnTo>
                  <a:lnTo>
                    <a:pt x="2279" y="5947"/>
                  </a:lnTo>
                  <a:lnTo>
                    <a:pt x="2048" y="5870"/>
                  </a:lnTo>
                  <a:lnTo>
                    <a:pt x="1855" y="5754"/>
                  </a:lnTo>
                  <a:lnTo>
                    <a:pt x="1623" y="5638"/>
                  </a:lnTo>
                  <a:lnTo>
                    <a:pt x="1430" y="5484"/>
                  </a:lnTo>
                  <a:lnTo>
                    <a:pt x="1275" y="5291"/>
                  </a:lnTo>
                  <a:lnTo>
                    <a:pt x="1082" y="5097"/>
                  </a:lnTo>
                  <a:lnTo>
                    <a:pt x="966" y="4904"/>
                  </a:lnTo>
                  <a:lnTo>
                    <a:pt x="696" y="4441"/>
                  </a:lnTo>
                  <a:lnTo>
                    <a:pt x="542" y="3900"/>
                  </a:lnTo>
                  <a:lnTo>
                    <a:pt x="426" y="3398"/>
                  </a:lnTo>
                  <a:lnTo>
                    <a:pt x="426" y="2858"/>
                  </a:lnTo>
                  <a:lnTo>
                    <a:pt x="503" y="2317"/>
                  </a:lnTo>
                  <a:lnTo>
                    <a:pt x="542" y="2047"/>
                  </a:lnTo>
                  <a:lnTo>
                    <a:pt x="657" y="1815"/>
                  </a:lnTo>
                  <a:lnTo>
                    <a:pt x="735" y="1584"/>
                  </a:lnTo>
                  <a:lnTo>
                    <a:pt x="889" y="1352"/>
                  </a:lnTo>
                  <a:lnTo>
                    <a:pt x="1044" y="1159"/>
                  </a:lnTo>
                  <a:lnTo>
                    <a:pt x="1237" y="1004"/>
                  </a:lnTo>
                  <a:lnTo>
                    <a:pt x="1430" y="811"/>
                  </a:lnTo>
                  <a:lnTo>
                    <a:pt x="1661" y="695"/>
                  </a:lnTo>
                  <a:lnTo>
                    <a:pt x="1893" y="580"/>
                  </a:lnTo>
                  <a:lnTo>
                    <a:pt x="2202" y="502"/>
                  </a:lnTo>
                  <a:lnTo>
                    <a:pt x="2241" y="464"/>
                  </a:lnTo>
                  <a:lnTo>
                    <a:pt x="2241" y="425"/>
                  </a:lnTo>
                  <a:close/>
                  <a:moveTo>
                    <a:pt x="2279" y="0"/>
                  </a:moveTo>
                  <a:lnTo>
                    <a:pt x="1970" y="39"/>
                  </a:lnTo>
                  <a:lnTo>
                    <a:pt x="1893" y="78"/>
                  </a:lnTo>
                  <a:lnTo>
                    <a:pt x="1816" y="116"/>
                  </a:lnTo>
                  <a:lnTo>
                    <a:pt x="1816" y="193"/>
                  </a:lnTo>
                  <a:lnTo>
                    <a:pt x="1816" y="271"/>
                  </a:lnTo>
                  <a:lnTo>
                    <a:pt x="1507" y="348"/>
                  </a:lnTo>
                  <a:lnTo>
                    <a:pt x="1275" y="464"/>
                  </a:lnTo>
                  <a:lnTo>
                    <a:pt x="1044" y="618"/>
                  </a:lnTo>
                  <a:lnTo>
                    <a:pt x="812" y="773"/>
                  </a:lnTo>
                  <a:lnTo>
                    <a:pt x="619" y="966"/>
                  </a:lnTo>
                  <a:lnTo>
                    <a:pt x="464" y="1197"/>
                  </a:lnTo>
                  <a:lnTo>
                    <a:pt x="349" y="1429"/>
                  </a:lnTo>
                  <a:lnTo>
                    <a:pt x="233" y="1661"/>
                  </a:lnTo>
                  <a:lnTo>
                    <a:pt x="117" y="1931"/>
                  </a:lnTo>
                  <a:lnTo>
                    <a:pt x="78" y="2201"/>
                  </a:lnTo>
                  <a:lnTo>
                    <a:pt x="1" y="2781"/>
                  </a:lnTo>
                  <a:lnTo>
                    <a:pt x="1" y="3360"/>
                  </a:lnTo>
                  <a:lnTo>
                    <a:pt x="78" y="3900"/>
                  </a:lnTo>
                  <a:lnTo>
                    <a:pt x="271" y="4518"/>
                  </a:lnTo>
                  <a:lnTo>
                    <a:pt x="387" y="4827"/>
                  </a:lnTo>
                  <a:lnTo>
                    <a:pt x="542" y="5097"/>
                  </a:lnTo>
                  <a:lnTo>
                    <a:pt x="696" y="5329"/>
                  </a:lnTo>
                  <a:lnTo>
                    <a:pt x="851" y="5561"/>
                  </a:lnTo>
                  <a:lnTo>
                    <a:pt x="1082" y="5793"/>
                  </a:lnTo>
                  <a:lnTo>
                    <a:pt x="1275" y="5986"/>
                  </a:lnTo>
                  <a:lnTo>
                    <a:pt x="1507" y="6140"/>
                  </a:lnTo>
                  <a:lnTo>
                    <a:pt x="1739" y="6256"/>
                  </a:lnTo>
                  <a:lnTo>
                    <a:pt x="2009" y="6372"/>
                  </a:lnTo>
                  <a:lnTo>
                    <a:pt x="2279" y="6449"/>
                  </a:lnTo>
                  <a:lnTo>
                    <a:pt x="2588" y="6488"/>
                  </a:lnTo>
                  <a:lnTo>
                    <a:pt x="2897" y="6488"/>
                  </a:lnTo>
                  <a:lnTo>
                    <a:pt x="3206" y="6449"/>
                  </a:lnTo>
                  <a:lnTo>
                    <a:pt x="3554" y="6372"/>
                  </a:lnTo>
                  <a:lnTo>
                    <a:pt x="3862" y="6256"/>
                  </a:lnTo>
                  <a:lnTo>
                    <a:pt x="4133" y="6140"/>
                  </a:lnTo>
                  <a:lnTo>
                    <a:pt x="4403" y="5986"/>
                  </a:lnTo>
                  <a:lnTo>
                    <a:pt x="4635" y="5793"/>
                  </a:lnTo>
                  <a:lnTo>
                    <a:pt x="4866" y="5599"/>
                  </a:lnTo>
                  <a:lnTo>
                    <a:pt x="5060" y="5368"/>
                  </a:lnTo>
                  <a:lnTo>
                    <a:pt x="5214" y="5136"/>
                  </a:lnTo>
                  <a:lnTo>
                    <a:pt x="5368" y="4866"/>
                  </a:lnTo>
                  <a:lnTo>
                    <a:pt x="5523" y="4634"/>
                  </a:lnTo>
                  <a:lnTo>
                    <a:pt x="5639" y="4325"/>
                  </a:lnTo>
                  <a:lnTo>
                    <a:pt x="5716" y="4055"/>
                  </a:lnTo>
                  <a:lnTo>
                    <a:pt x="5755" y="3746"/>
                  </a:lnTo>
                  <a:lnTo>
                    <a:pt x="5793" y="3437"/>
                  </a:lnTo>
                  <a:lnTo>
                    <a:pt x="5793" y="3128"/>
                  </a:lnTo>
                  <a:lnTo>
                    <a:pt x="5793" y="2858"/>
                  </a:lnTo>
                  <a:lnTo>
                    <a:pt x="5716" y="2549"/>
                  </a:lnTo>
                  <a:lnTo>
                    <a:pt x="5639" y="2240"/>
                  </a:lnTo>
                  <a:lnTo>
                    <a:pt x="5523" y="1931"/>
                  </a:lnTo>
                  <a:lnTo>
                    <a:pt x="5368" y="1661"/>
                  </a:lnTo>
                  <a:lnTo>
                    <a:pt x="5214" y="1390"/>
                  </a:lnTo>
                  <a:lnTo>
                    <a:pt x="5021" y="1159"/>
                  </a:lnTo>
                  <a:lnTo>
                    <a:pt x="4828" y="927"/>
                  </a:lnTo>
                  <a:lnTo>
                    <a:pt x="4596" y="734"/>
                  </a:lnTo>
                  <a:lnTo>
                    <a:pt x="4326" y="541"/>
                  </a:lnTo>
                  <a:lnTo>
                    <a:pt x="4094" y="386"/>
                  </a:lnTo>
                  <a:lnTo>
                    <a:pt x="3824" y="271"/>
                  </a:lnTo>
                  <a:lnTo>
                    <a:pt x="3515" y="155"/>
                  </a:lnTo>
                  <a:lnTo>
                    <a:pt x="3206" y="78"/>
                  </a:lnTo>
                  <a:lnTo>
                    <a:pt x="289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21"/>
            <p:cNvSpPr/>
            <p:nvPr/>
          </p:nvSpPr>
          <p:spPr>
            <a:xfrm>
              <a:off x="5341075" y="1099050"/>
              <a:ext cx="112975" cy="132275"/>
            </a:xfrm>
            <a:custGeom>
              <a:avLst/>
              <a:gdLst/>
              <a:ahLst/>
              <a:cxnLst/>
              <a:rect l="l" t="t" r="r" b="b"/>
              <a:pathLst>
                <a:path w="4519" h="5291" extrusionOk="0">
                  <a:moveTo>
                    <a:pt x="3360" y="1"/>
                  </a:moveTo>
                  <a:lnTo>
                    <a:pt x="3051" y="39"/>
                  </a:lnTo>
                  <a:lnTo>
                    <a:pt x="2780" y="78"/>
                  </a:lnTo>
                  <a:lnTo>
                    <a:pt x="2510" y="194"/>
                  </a:lnTo>
                  <a:lnTo>
                    <a:pt x="2240" y="310"/>
                  </a:lnTo>
                  <a:lnTo>
                    <a:pt x="2008" y="425"/>
                  </a:lnTo>
                  <a:lnTo>
                    <a:pt x="1738" y="580"/>
                  </a:lnTo>
                  <a:lnTo>
                    <a:pt x="1506" y="773"/>
                  </a:lnTo>
                  <a:lnTo>
                    <a:pt x="1120" y="1198"/>
                  </a:lnTo>
                  <a:lnTo>
                    <a:pt x="734" y="1661"/>
                  </a:lnTo>
                  <a:lnTo>
                    <a:pt x="464" y="2163"/>
                  </a:lnTo>
                  <a:lnTo>
                    <a:pt x="270" y="2742"/>
                  </a:lnTo>
                  <a:lnTo>
                    <a:pt x="77" y="3399"/>
                  </a:lnTo>
                  <a:lnTo>
                    <a:pt x="39" y="3746"/>
                  </a:lnTo>
                  <a:lnTo>
                    <a:pt x="0" y="4055"/>
                  </a:lnTo>
                  <a:lnTo>
                    <a:pt x="0" y="4403"/>
                  </a:lnTo>
                  <a:lnTo>
                    <a:pt x="39" y="4673"/>
                  </a:lnTo>
                  <a:lnTo>
                    <a:pt x="116" y="4905"/>
                  </a:lnTo>
                  <a:lnTo>
                    <a:pt x="270" y="5059"/>
                  </a:lnTo>
                  <a:lnTo>
                    <a:pt x="502" y="5175"/>
                  </a:lnTo>
                  <a:lnTo>
                    <a:pt x="734" y="5252"/>
                  </a:lnTo>
                  <a:lnTo>
                    <a:pt x="966" y="5291"/>
                  </a:lnTo>
                  <a:lnTo>
                    <a:pt x="1699" y="5291"/>
                  </a:lnTo>
                  <a:lnTo>
                    <a:pt x="1699" y="4982"/>
                  </a:lnTo>
                  <a:lnTo>
                    <a:pt x="1159" y="4866"/>
                  </a:lnTo>
                  <a:lnTo>
                    <a:pt x="888" y="4828"/>
                  </a:lnTo>
                  <a:lnTo>
                    <a:pt x="734" y="4712"/>
                  </a:lnTo>
                  <a:lnTo>
                    <a:pt x="579" y="4596"/>
                  </a:lnTo>
                  <a:lnTo>
                    <a:pt x="541" y="4441"/>
                  </a:lnTo>
                  <a:lnTo>
                    <a:pt x="541" y="4248"/>
                  </a:lnTo>
                  <a:lnTo>
                    <a:pt x="541" y="4055"/>
                  </a:lnTo>
                  <a:lnTo>
                    <a:pt x="579" y="3630"/>
                  </a:lnTo>
                  <a:lnTo>
                    <a:pt x="657" y="3167"/>
                  </a:lnTo>
                  <a:lnTo>
                    <a:pt x="772" y="2742"/>
                  </a:lnTo>
                  <a:lnTo>
                    <a:pt x="966" y="2318"/>
                  </a:lnTo>
                  <a:lnTo>
                    <a:pt x="1197" y="1854"/>
                  </a:lnTo>
                  <a:lnTo>
                    <a:pt x="1506" y="1468"/>
                  </a:lnTo>
                  <a:lnTo>
                    <a:pt x="1854" y="1159"/>
                  </a:lnTo>
                  <a:lnTo>
                    <a:pt x="2201" y="889"/>
                  </a:lnTo>
                  <a:lnTo>
                    <a:pt x="2626" y="696"/>
                  </a:lnTo>
                  <a:lnTo>
                    <a:pt x="3089" y="580"/>
                  </a:lnTo>
                  <a:lnTo>
                    <a:pt x="3591" y="541"/>
                  </a:lnTo>
                  <a:lnTo>
                    <a:pt x="4093" y="580"/>
                  </a:lnTo>
                  <a:lnTo>
                    <a:pt x="4248" y="541"/>
                  </a:lnTo>
                  <a:lnTo>
                    <a:pt x="4325" y="464"/>
                  </a:lnTo>
                  <a:lnTo>
                    <a:pt x="4402" y="503"/>
                  </a:lnTo>
                  <a:lnTo>
                    <a:pt x="4480" y="464"/>
                  </a:lnTo>
                  <a:lnTo>
                    <a:pt x="4518" y="425"/>
                  </a:lnTo>
                  <a:lnTo>
                    <a:pt x="4518" y="348"/>
                  </a:lnTo>
                  <a:lnTo>
                    <a:pt x="4518" y="194"/>
                  </a:lnTo>
                  <a:lnTo>
                    <a:pt x="4209" y="155"/>
                  </a:lnTo>
                  <a:lnTo>
                    <a:pt x="3939" y="78"/>
                  </a:lnTo>
                  <a:lnTo>
                    <a:pt x="3630" y="39"/>
                  </a:lnTo>
                  <a:lnTo>
                    <a:pt x="336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21"/>
            <p:cNvSpPr/>
            <p:nvPr/>
          </p:nvSpPr>
          <p:spPr>
            <a:xfrm>
              <a:off x="695700" y="1106775"/>
              <a:ext cx="102350" cy="132275"/>
            </a:xfrm>
            <a:custGeom>
              <a:avLst/>
              <a:gdLst/>
              <a:ahLst/>
              <a:cxnLst/>
              <a:rect l="l" t="t" r="r" b="b"/>
              <a:pathLst>
                <a:path w="4094" h="5291" extrusionOk="0">
                  <a:moveTo>
                    <a:pt x="2279" y="1"/>
                  </a:moveTo>
                  <a:lnTo>
                    <a:pt x="2047" y="39"/>
                  </a:lnTo>
                  <a:lnTo>
                    <a:pt x="1815" y="116"/>
                  </a:lnTo>
                  <a:lnTo>
                    <a:pt x="1429" y="232"/>
                  </a:lnTo>
                  <a:lnTo>
                    <a:pt x="1120" y="425"/>
                  </a:lnTo>
                  <a:lnTo>
                    <a:pt x="850" y="657"/>
                  </a:lnTo>
                  <a:lnTo>
                    <a:pt x="618" y="927"/>
                  </a:lnTo>
                  <a:lnTo>
                    <a:pt x="425" y="1236"/>
                  </a:lnTo>
                  <a:lnTo>
                    <a:pt x="309" y="1545"/>
                  </a:lnTo>
                  <a:lnTo>
                    <a:pt x="194" y="1893"/>
                  </a:lnTo>
                  <a:lnTo>
                    <a:pt x="116" y="2279"/>
                  </a:lnTo>
                  <a:lnTo>
                    <a:pt x="39" y="2665"/>
                  </a:lnTo>
                  <a:lnTo>
                    <a:pt x="0" y="3051"/>
                  </a:lnTo>
                  <a:lnTo>
                    <a:pt x="0" y="3823"/>
                  </a:lnTo>
                  <a:lnTo>
                    <a:pt x="0" y="5291"/>
                  </a:lnTo>
                  <a:lnTo>
                    <a:pt x="425" y="5291"/>
                  </a:lnTo>
                  <a:lnTo>
                    <a:pt x="464" y="4750"/>
                  </a:lnTo>
                  <a:lnTo>
                    <a:pt x="464" y="4210"/>
                  </a:lnTo>
                  <a:lnTo>
                    <a:pt x="464" y="3630"/>
                  </a:lnTo>
                  <a:lnTo>
                    <a:pt x="464" y="3090"/>
                  </a:lnTo>
                  <a:lnTo>
                    <a:pt x="541" y="2549"/>
                  </a:lnTo>
                  <a:lnTo>
                    <a:pt x="657" y="2047"/>
                  </a:lnTo>
                  <a:lnTo>
                    <a:pt x="773" y="1816"/>
                  </a:lnTo>
                  <a:lnTo>
                    <a:pt x="889" y="1545"/>
                  </a:lnTo>
                  <a:lnTo>
                    <a:pt x="1043" y="1352"/>
                  </a:lnTo>
                  <a:lnTo>
                    <a:pt x="1198" y="1120"/>
                  </a:lnTo>
                  <a:lnTo>
                    <a:pt x="1391" y="927"/>
                  </a:lnTo>
                  <a:lnTo>
                    <a:pt x="1622" y="773"/>
                  </a:lnTo>
                  <a:lnTo>
                    <a:pt x="1854" y="657"/>
                  </a:lnTo>
                  <a:lnTo>
                    <a:pt x="2124" y="580"/>
                  </a:lnTo>
                  <a:lnTo>
                    <a:pt x="2433" y="541"/>
                  </a:lnTo>
                  <a:lnTo>
                    <a:pt x="2703" y="541"/>
                  </a:lnTo>
                  <a:lnTo>
                    <a:pt x="2974" y="618"/>
                  </a:lnTo>
                  <a:lnTo>
                    <a:pt x="3205" y="773"/>
                  </a:lnTo>
                  <a:lnTo>
                    <a:pt x="3360" y="966"/>
                  </a:lnTo>
                  <a:lnTo>
                    <a:pt x="3514" y="1159"/>
                  </a:lnTo>
                  <a:lnTo>
                    <a:pt x="3592" y="1391"/>
                  </a:lnTo>
                  <a:lnTo>
                    <a:pt x="3669" y="1661"/>
                  </a:lnTo>
                  <a:lnTo>
                    <a:pt x="4094" y="1545"/>
                  </a:lnTo>
                  <a:lnTo>
                    <a:pt x="3978" y="1159"/>
                  </a:lnTo>
                  <a:lnTo>
                    <a:pt x="3823" y="812"/>
                  </a:lnTo>
                  <a:lnTo>
                    <a:pt x="3630" y="503"/>
                  </a:lnTo>
                  <a:lnTo>
                    <a:pt x="3399" y="271"/>
                  </a:lnTo>
                  <a:lnTo>
                    <a:pt x="3244" y="194"/>
                  </a:lnTo>
                  <a:lnTo>
                    <a:pt x="3090" y="116"/>
                  </a:lnTo>
                  <a:lnTo>
                    <a:pt x="2897" y="39"/>
                  </a:lnTo>
                  <a:lnTo>
                    <a:pt x="270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4958;p21"/>
            <p:cNvSpPr/>
            <p:nvPr/>
          </p:nvSpPr>
          <p:spPr>
            <a:xfrm>
              <a:off x="560550" y="1107750"/>
              <a:ext cx="437325" cy="302175"/>
            </a:xfrm>
            <a:custGeom>
              <a:avLst/>
              <a:gdLst/>
              <a:ahLst/>
              <a:cxnLst/>
              <a:rect l="l" t="t" r="r" b="b"/>
              <a:pathLst>
                <a:path w="17493" h="12087" extrusionOk="0">
                  <a:moveTo>
                    <a:pt x="11971" y="502"/>
                  </a:moveTo>
                  <a:lnTo>
                    <a:pt x="12087" y="541"/>
                  </a:lnTo>
                  <a:lnTo>
                    <a:pt x="12203" y="579"/>
                  </a:lnTo>
                  <a:lnTo>
                    <a:pt x="12280" y="657"/>
                  </a:lnTo>
                  <a:lnTo>
                    <a:pt x="12627" y="888"/>
                  </a:lnTo>
                  <a:lnTo>
                    <a:pt x="12898" y="1159"/>
                  </a:lnTo>
                  <a:lnTo>
                    <a:pt x="13129" y="1506"/>
                  </a:lnTo>
                  <a:lnTo>
                    <a:pt x="13322" y="1854"/>
                  </a:lnTo>
                  <a:lnTo>
                    <a:pt x="13477" y="2278"/>
                  </a:lnTo>
                  <a:lnTo>
                    <a:pt x="13593" y="2665"/>
                  </a:lnTo>
                  <a:lnTo>
                    <a:pt x="13824" y="3437"/>
                  </a:lnTo>
                  <a:lnTo>
                    <a:pt x="13824" y="3437"/>
                  </a:lnTo>
                  <a:lnTo>
                    <a:pt x="13091" y="3012"/>
                  </a:lnTo>
                  <a:lnTo>
                    <a:pt x="12705" y="2780"/>
                  </a:lnTo>
                  <a:lnTo>
                    <a:pt x="12357" y="2510"/>
                  </a:lnTo>
                  <a:lnTo>
                    <a:pt x="12010" y="2124"/>
                  </a:lnTo>
                  <a:lnTo>
                    <a:pt x="11817" y="1931"/>
                  </a:lnTo>
                  <a:lnTo>
                    <a:pt x="11662" y="1738"/>
                  </a:lnTo>
                  <a:lnTo>
                    <a:pt x="11508" y="1429"/>
                  </a:lnTo>
                  <a:lnTo>
                    <a:pt x="11430" y="1081"/>
                  </a:lnTo>
                  <a:lnTo>
                    <a:pt x="11662" y="734"/>
                  </a:lnTo>
                  <a:lnTo>
                    <a:pt x="11739" y="618"/>
                  </a:lnTo>
                  <a:lnTo>
                    <a:pt x="11855" y="541"/>
                  </a:lnTo>
                  <a:lnTo>
                    <a:pt x="11971" y="502"/>
                  </a:lnTo>
                  <a:close/>
                  <a:moveTo>
                    <a:pt x="16296" y="1622"/>
                  </a:moveTo>
                  <a:lnTo>
                    <a:pt x="16412" y="1661"/>
                  </a:lnTo>
                  <a:lnTo>
                    <a:pt x="16489" y="1738"/>
                  </a:lnTo>
                  <a:lnTo>
                    <a:pt x="16566" y="1854"/>
                  </a:lnTo>
                  <a:lnTo>
                    <a:pt x="16605" y="1970"/>
                  </a:lnTo>
                  <a:lnTo>
                    <a:pt x="16643" y="2163"/>
                  </a:lnTo>
                  <a:lnTo>
                    <a:pt x="16643" y="2356"/>
                  </a:lnTo>
                  <a:lnTo>
                    <a:pt x="16605" y="2510"/>
                  </a:lnTo>
                  <a:lnTo>
                    <a:pt x="16528" y="2665"/>
                  </a:lnTo>
                  <a:lnTo>
                    <a:pt x="16412" y="2819"/>
                  </a:lnTo>
                  <a:lnTo>
                    <a:pt x="16296" y="2974"/>
                  </a:lnTo>
                  <a:lnTo>
                    <a:pt x="15948" y="3205"/>
                  </a:lnTo>
                  <a:lnTo>
                    <a:pt x="15524" y="3398"/>
                  </a:lnTo>
                  <a:lnTo>
                    <a:pt x="15137" y="3553"/>
                  </a:lnTo>
                  <a:lnTo>
                    <a:pt x="14713" y="3669"/>
                  </a:lnTo>
                  <a:lnTo>
                    <a:pt x="14365" y="3746"/>
                  </a:lnTo>
                  <a:lnTo>
                    <a:pt x="14481" y="3360"/>
                  </a:lnTo>
                  <a:lnTo>
                    <a:pt x="14635" y="2974"/>
                  </a:lnTo>
                  <a:lnTo>
                    <a:pt x="14828" y="2626"/>
                  </a:lnTo>
                  <a:lnTo>
                    <a:pt x="15060" y="2278"/>
                  </a:lnTo>
                  <a:lnTo>
                    <a:pt x="15408" y="1970"/>
                  </a:lnTo>
                  <a:lnTo>
                    <a:pt x="15639" y="1815"/>
                  </a:lnTo>
                  <a:lnTo>
                    <a:pt x="15871" y="1699"/>
                  </a:lnTo>
                  <a:lnTo>
                    <a:pt x="16103" y="1622"/>
                  </a:lnTo>
                  <a:close/>
                  <a:moveTo>
                    <a:pt x="13824" y="4286"/>
                  </a:moveTo>
                  <a:lnTo>
                    <a:pt x="13670" y="4557"/>
                  </a:lnTo>
                  <a:lnTo>
                    <a:pt x="13477" y="4788"/>
                  </a:lnTo>
                  <a:lnTo>
                    <a:pt x="13245" y="5020"/>
                  </a:lnTo>
                  <a:lnTo>
                    <a:pt x="13014" y="5252"/>
                  </a:lnTo>
                  <a:lnTo>
                    <a:pt x="12666" y="5484"/>
                  </a:lnTo>
                  <a:lnTo>
                    <a:pt x="12125" y="5792"/>
                  </a:lnTo>
                  <a:lnTo>
                    <a:pt x="11855" y="5908"/>
                  </a:lnTo>
                  <a:lnTo>
                    <a:pt x="11623" y="5986"/>
                  </a:lnTo>
                  <a:lnTo>
                    <a:pt x="11392" y="5986"/>
                  </a:lnTo>
                  <a:lnTo>
                    <a:pt x="11199" y="5947"/>
                  </a:lnTo>
                  <a:lnTo>
                    <a:pt x="11044" y="5870"/>
                  </a:lnTo>
                  <a:lnTo>
                    <a:pt x="10967" y="5792"/>
                  </a:lnTo>
                  <a:lnTo>
                    <a:pt x="10928" y="5715"/>
                  </a:lnTo>
                  <a:lnTo>
                    <a:pt x="10890" y="5638"/>
                  </a:lnTo>
                  <a:lnTo>
                    <a:pt x="10890" y="5445"/>
                  </a:lnTo>
                  <a:lnTo>
                    <a:pt x="10967" y="5290"/>
                  </a:lnTo>
                  <a:lnTo>
                    <a:pt x="11121" y="5097"/>
                  </a:lnTo>
                  <a:lnTo>
                    <a:pt x="11276" y="4943"/>
                  </a:lnTo>
                  <a:lnTo>
                    <a:pt x="11546" y="4750"/>
                  </a:lnTo>
                  <a:lnTo>
                    <a:pt x="11817" y="4634"/>
                  </a:lnTo>
                  <a:lnTo>
                    <a:pt x="12087" y="4557"/>
                  </a:lnTo>
                  <a:lnTo>
                    <a:pt x="12627" y="4480"/>
                  </a:lnTo>
                  <a:lnTo>
                    <a:pt x="13245" y="4402"/>
                  </a:lnTo>
                  <a:lnTo>
                    <a:pt x="13554" y="4364"/>
                  </a:lnTo>
                  <a:lnTo>
                    <a:pt x="13824" y="4286"/>
                  </a:lnTo>
                  <a:close/>
                  <a:moveTo>
                    <a:pt x="14404" y="4248"/>
                  </a:moveTo>
                  <a:lnTo>
                    <a:pt x="15060" y="4595"/>
                  </a:lnTo>
                  <a:lnTo>
                    <a:pt x="15408" y="4788"/>
                  </a:lnTo>
                  <a:lnTo>
                    <a:pt x="15717" y="4982"/>
                  </a:lnTo>
                  <a:lnTo>
                    <a:pt x="15910" y="5136"/>
                  </a:lnTo>
                  <a:lnTo>
                    <a:pt x="16141" y="5368"/>
                  </a:lnTo>
                  <a:lnTo>
                    <a:pt x="16412" y="5677"/>
                  </a:lnTo>
                  <a:lnTo>
                    <a:pt x="16643" y="6024"/>
                  </a:lnTo>
                  <a:lnTo>
                    <a:pt x="16875" y="6333"/>
                  </a:lnTo>
                  <a:lnTo>
                    <a:pt x="16991" y="6681"/>
                  </a:lnTo>
                  <a:lnTo>
                    <a:pt x="16991" y="6835"/>
                  </a:lnTo>
                  <a:lnTo>
                    <a:pt x="16991" y="6990"/>
                  </a:lnTo>
                  <a:lnTo>
                    <a:pt x="16952" y="7105"/>
                  </a:lnTo>
                  <a:lnTo>
                    <a:pt x="16836" y="7221"/>
                  </a:lnTo>
                  <a:lnTo>
                    <a:pt x="16759" y="7298"/>
                  </a:lnTo>
                  <a:lnTo>
                    <a:pt x="16643" y="7337"/>
                  </a:lnTo>
                  <a:lnTo>
                    <a:pt x="16373" y="7337"/>
                  </a:lnTo>
                  <a:lnTo>
                    <a:pt x="16141" y="7221"/>
                  </a:lnTo>
                  <a:lnTo>
                    <a:pt x="15871" y="7028"/>
                  </a:lnTo>
                  <a:lnTo>
                    <a:pt x="15601" y="6835"/>
                  </a:lnTo>
                  <a:lnTo>
                    <a:pt x="15369" y="6565"/>
                  </a:lnTo>
                  <a:lnTo>
                    <a:pt x="15060" y="6179"/>
                  </a:lnTo>
                  <a:lnTo>
                    <a:pt x="14828" y="5715"/>
                  </a:lnTo>
                  <a:lnTo>
                    <a:pt x="14635" y="5252"/>
                  </a:lnTo>
                  <a:lnTo>
                    <a:pt x="14520" y="4750"/>
                  </a:lnTo>
                  <a:lnTo>
                    <a:pt x="14404" y="4248"/>
                  </a:lnTo>
                  <a:close/>
                  <a:moveTo>
                    <a:pt x="11855" y="0"/>
                  </a:moveTo>
                  <a:lnTo>
                    <a:pt x="11585" y="77"/>
                  </a:lnTo>
                  <a:lnTo>
                    <a:pt x="11469" y="116"/>
                  </a:lnTo>
                  <a:lnTo>
                    <a:pt x="11353" y="232"/>
                  </a:lnTo>
                  <a:lnTo>
                    <a:pt x="11160" y="425"/>
                  </a:lnTo>
                  <a:lnTo>
                    <a:pt x="11006" y="618"/>
                  </a:lnTo>
                  <a:lnTo>
                    <a:pt x="10928" y="811"/>
                  </a:lnTo>
                  <a:lnTo>
                    <a:pt x="10928" y="1043"/>
                  </a:lnTo>
                  <a:lnTo>
                    <a:pt x="10928" y="1236"/>
                  </a:lnTo>
                  <a:lnTo>
                    <a:pt x="10967" y="1468"/>
                  </a:lnTo>
                  <a:lnTo>
                    <a:pt x="11083" y="1699"/>
                  </a:lnTo>
                  <a:lnTo>
                    <a:pt x="11199" y="1892"/>
                  </a:lnTo>
                  <a:lnTo>
                    <a:pt x="11546" y="2317"/>
                  </a:lnTo>
                  <a:lnTo>
                    <a:pt x="11932" y="2742"/>
                  </a:lnTo>
                  <a:lnTo>
                    <a:pt x="12396" y="3089"/>
                  </a:lnTo>
                  <a:lnTo>
                    <a:pt x="12859" y="3437"/>
                  </a:lnTo>
                  <a:lnTo>
                    <a:pt x="12048" y="3321"/>
                  </a:lnTo>
                  <a:lnTo>
                    <a:pt x="11199" y="3282"/>
                  </a:lnTo>
                  <a:lnTo>
                    <a:pt x="10388" y="3360"/>
                  </a:lnTo>
                  <a:lnTo>
                    <a:pt x="9615" y="3476"/>
                  </a:lnTo>
                  <a:lnTo>
                    <a:pt x="9654" y="3012"/>
                  </a:lnTo>
                  <a:lnTo>
                    <a:pt x="9654" y="2510"/>
                  </a:lnTo>
                  <a:lnTo>
                    <a:pt x="9615" y="2008"/>
                  </a:lnTo>
                  <a:lnTo>
                    <a:pt x="9500" y="1506"/>
                  </a:lnTo>
                  <a:lnTo>
                    <a:pt x="9075" y="1622"/>
                  </a:lnTo>
                  <a:lnTo>
                    <a:pt x="9152" y="2085"/>
                  </a:lnTo>
                  <a:lnTo>
                    <a:pt x="9152" y="2587"/>
                  </a:lnTo>
                  <a:lnTo>
                    <a:pt x="9113" y="3089"/>
                  </a:lnTo>
                  <a:lnTo>
                    <a:pt x="9075" y="3514"/>
                  </a:lnTo>
                  <a:lnTo>
                    <a:pt x="9075" y="3630"/>
                  </a:lnTo>
                  <a:lnTo>
                    <a:pt x="8225" y="3900"/>
                  </a:lnTo>
                  <a:lnTo>
                    <a:pt x="7414" y="4286"/>
                  </a:lnTo>
                  <a:lnTo>
                    <a:pt x="6604" y="4711"/>
                  </a:lnTo>
                  <a:lnTo>
                    <a:pt x="5831" y="5252"/>
                  </a:lnTo>
                  <a:lnTo>
                    <a:pt x="5406" y="5252"/>
                  </a:lnTo>
                  <a:lnTo>
                    <a:pt x="5406" y="5561"/>
                  </a:lnTo>
                  <a:lnTo>
                    <a:pt x="4596" y="6217"/>
                  </a:lnTo>
                  <a:lnTo>
                    <a:pt x="3823" y="6951"/>
                  </a:lnTo>
                  <a:lnTo>
                    <a:pt x="3090" y="7685"/>
                  </a:lnTo>
                  <a:lnTo>
                    <a:pt x="2394" y="8495"/>
                  </a:lnTo>
                  <a:lnTo>
                    <a:pt x="1738" y="9306"/>
                  </a:lnTo>
                  <a:lnTo>
                    <a:pt x="1082" y="10156"/>
                  </a:lnTo>
                  <a:lnTo>
                    <a:pt x="502" y="10967"/>
                  </a:lnTo>
                  <a:lnTo>
                    <a:pt x="0" y="11816"/>
                  </a:lnTo>
                  <a:lnTo>
                    <a:pt x="309" y="12087"/>
                  </a:lnTo>
                  <a:lnTo>
                    <a:pt x="1545" y="10503"/>
                  </a:lnTo>
                  <a:lnTo>
                    <a:pt x="2742" y="8959"/>
                  </a:lnTo>
                  <a:lnTo>
                    <a:pt x="3360" y="8225"/>
                  </a:lnTo>
                  <a:lnTo>
                    <a:pt x="4016" y="7491"/>
                  </a:lnTo>
                  <a:lnTo>
                    <a:pt x="4711" y="6835"/>
                  </a:lnTo>
                  <a:lnTo>
                    <a:pt x="5484" y="6179"/>
                  </a:lnTo>
                  <a:lnTo>
                    <a:pt x="6256" y="5599"/>
                  </a:lnTo>
                  <a:lnTo>
                    <a:pt x="7106" y="5059"/>
                  </a:lnTo>
                  <a:lnTo>
                    <a:pt x="7994" y="4634"/>
                  </a:lnTo>
                  <a:lnTo>
                    <a:pt x="8457" y="4441"/>
                  </a:lnTo>
                  <a:lnTo>
                    <a:pt x="8920" y="4248"/>
                  </a:lnTo>
                  <a:lnTo>
                    <a:pt x="9422" y="4132"/>
                  </a:lnTo>
                  <a:lnTo>
                    <a:pt x="9886" y="4016"/>
                  </a:lnTo>
                  <a:lnTo>
                    <a:pt x="10388" y="3939"/>
                  </a:lnTo>
                  <a:lnTo>
                    <a:pt x="10851" y="3862"/>
                  </a:lnTo>
                  <a:lnTo>
                    <a:pt x="11353" y="3823"/>
                  </a:lnTo>
                  <a:lnTo>
                    <a:pt x="11855" y="3823"/>
                  </a:lnTo>
                  <a:lnTo>
                    <a:pt x="12357" y="3862"/>
                  </a:lnTo>
                  <a:lnTo>
                    <a:pt x="12821" y="3939"/>
                  </a:lnTo>
                  <a:lnTo>
                    <a:pt x="12319" y="4016"/>
                  </a:lnTo>
                  <a:lnTo>
                    <a:pt x="11855" y="4132"/>
                  </a:lnTo>
                  <a:lnTo>
                    <a:pt x="11392" y="4286"/>
                  </a:lnTo>
                  <a:lnTo>
                    <a:pt x="11199" y="4402"/>
                  </a:lnTo>
                  <a:lnTo>
                    <a:pt x="11006" y="4557"/>
                  </a:lnTo>
                  <a:lnTo>
                    <a:pt x="10813" y="4711"/>
                  </a:lnTo>
                  <a:lnTo>
                    <a:pt x="10697" y="4866"/>
                  </a:lnTo>
                  <a:lnTo>
                    <a:pt x="10542" y="5059"/>
                  </a:lnTo>
                  <a:lnTo>
                    <a:pt x="10465" y="5290"/>
                  </a:lnTo>
                  <a:lnTo>
                    <a:pt x="10388" y="5522"/>
                  </a:lnTo>
                  <a:lnTo>
                    <a:pt x="10388" y="5754"/>
                  </a:lnTo>
                  <a:lnTo>
                    <a:pt x="10426" y="5947"/>
                  </a:lnTo>
                  <a:lnTo>
                    <a:pt x="10581" y="6179"/>
                  </a:lnTo>
                  <a:lnTo>
                    <a:pt x="10658" y="6256"/>
                  </a:lnTo>
                  <a:lnTo>
                    <a:pt x="10774" y="6333"/>
                  </a:lnTo>
                  <a:lnTo>
                    <a:pt x="11006" y="6410"/>
                  </a:lnTo>
                  <a:lnTo>
                    <a:pt x="11276" y="6449"/>
                  </a:lnTo>
                  <a:lnTo>
                    <a:pt x="11585" y="6410"/>
                  </a:lnTo>
                  <a:lnTo>
                    <a:pt x="11855" y="6372"/>
                  </a:lnTo>
                  <a:lnTo>
                    <a:pt x="12164" y="6256"/>
                  </a:lnTo>
                  <a:lnTo>
                    <a:pt x="12627" y="6063"/>
                  </a:lnTo>
                  <a:lnTo>
                    <a:pt x="13052" y="5792"/>
                  </a:lnTo>
                  <a:lnTo>
                    <a:pt x="13422" y="5533"/>
                  </a:lnTo>
                  <a:lnTo>
                    <a:pt x="13422" y="5533"/>
                  </a:lnTo>
                  <a:lnTo>
                    <a:pt x="13786" y="5715"/>
                  </a:lnTo>
                  <a:lnTo>
                    <a:pt x="14056" y="4866"/>
                  </a:lnTo>
                  <a:lnTo>
                    <a:pt x="14211" y="5406"/>
                  </a:lnTo>
                  <a:lnTo>
                    <a:pt x="14404" y="5908"/>
                  </a:lnTo>
                  <a:lnTo>
                    <a:pt x="14674" y="6410"/>
                  </a:lnTo>
                  <a:lnTo>
                    <a:pt x="14983" y="6874"/>
                  </a:lnTo>
                  <a:lnTo>
                    <a:pt x="15176" y="7067"/>
                  </a:lnTo>
                  <a:lnTo>
                    <a:pt x="15408" y="7298"/>
                  </a:lnTo>
                  <a:lnTo>
                    <a:pt x="15678" y="7491"/>
                  </a:lnTo>
                  <a:lnTo>
                    <a:pt x="15987" y="7685"/>
                  </a:lnTo>
                  <a:lnTo>
                    <a:pt x="16296" y="7800"/>
                  </a:lnTo>
                  <a:lnTo>
                    <a:pt x="16605" y="7878"/>
                  </a:lnTo>
                  <a:lnTo>
                    <a:pt x="16875" y="7878"/>
                  </a:lnTo>
                  <a:lnTo>
                    <a:pt x="17030" y="7800"/>
                  </a:lnTo>
                  <a:lnTo>
                    <a:pt x="17184" y="7723"/>
                  </a:lnTo>
                  <a:lnTo>
                    <a:pt x="17300" y="7646"/>
                  </a:lnTo>
                  <a:lnTo>
                    <a:pt x="17377" y="7530"/>
                  </a:lnTo>
                  <a:lnTo>
                    <a:pt x="17416" y="7414"/>
                  </a:lnTo>
                  <a:lnTo>
                    <a:pt x="17454" y="7260"/>
                  </a:lnTo>
                  <a:lnTo>
                    <a:pt x="17493" y="6951"/>
                  </a:lnTo>
                  <a:lnTo>
                    <a:pt x="17416" y="6603"/>
                  </a:lnTo>
                  <a:lnTo>
                    <a:pt x="17300" y="6294"/>
                  </a:lnTo>
                  <a:lnTo>
                    <a:pt x="17184" y="5986"/>
                  </a:lnTo>
                  <a:lnTo>
                    <a:pt x="17030" y="5715"/>
                  </a:lnTo>
                  <a:lnTo>
                    <a:pt x="16875" y="5484"/>
                  </a:lnTo>
                  <a:lnTo>
                    <a:pt x="16682" y="5252"/>
                  </a:lnTo>
                  <a:lnTo>
                    <a:pt x="16489" y="5020"/>
                  </a:lnTo>
                  <a:lnTo>
                    <a:pt x="16257" y="4788"/>
                  </a:lnTo>
                  <a:lnTo>
                    <a:pt x="16026" y="4634"/>
                  </a:lnTo>
                  <a:lnTo>
                    <a:pt x="15524" y="4286"/>
                  </a:lnTo>
                  <a:lnTo>
                    <a:pt x="14944" y="4016"/>
                  </a:lnTo>
                  <a:lnTo>
                    <a:pt x="15408" y="3900"/>
                  </a:lnTo>
                  <a:lnTo>
                    <a:pt x="15832" y="3746"/>
                  </a:lnTo>
                  <a:lnTo>
                    <a:pt x="16219" y="3514"/>
                  </a:lnTo>
                  <a:lnTo>
                    <a:pt x="16605" y="3244"/>
                  </a:lnTo>
                  <a:lnTo>
                    <a:pt x="16759" y="3089"/>
                  </a:lnTo>
                  <a:lnTo>
                    <a:pt x="16914" y="2858"/>
                  </a:lnTo>
                  <a:lnTo>
                    <a:pt x="17030" y="2665"/>
                  </a:lnTo>
                  <a:lnTo>
                    <a:pt x="17107" y="2433"/>
                  </a:lnTo>
                  <a:lnTo>
                    <a:pt x="17145" y="2201"/>
                  </a:lnTo>
                  <a:lnTo>
                    <a:pt x="17107" y="1931"/>
                  </a:lnTo>
                  <a:lnTo>
                    <a:pt x="17068" y="1699"/>
                  </a:lnTo>
                  <a:lnTo>
                    <a:pt x="16914" y="1506"/>
                  </a:lnTo>
                  <a:lnTo>
                    <a:pt x="16759" y="1313"/>
                  </a:lnTo>
                  <a:lnTo>
                    <a:pt x="16528" y="1236"/>
                  </a:lnTo>
                  <a:lnTo>
                    <a:pt x="16334" y="1159"/>
                  </a:lnTo>
                  <a:lnTo>
                    <a:pt x="16103" y="1159"/>
                  </a:lnTo>
                  <a:lnTo>
                    <a:pt x="15910" y="1197"/>
                  </a:lnTo>
                  <a:lnTo>
                    <a:pt x="15678" y="1275"/>
                  </a:lnTo>
                  <a:lnTo>
                    <a:pt x="15446" y="1352"/>
                  </a:lnTo>
                  <a:lnTo>
                    <a:pt x="15253" y="1468"/>
                  </a:lnTo>
                  <a:lnTo>
                    <a:pt x="14906" y="1777"/>
                  </a:lnTo>
                  <a:lnTo>
                    <a:pt x="14597" y="2163"/>
                  </a:lnTo>
                  <a:lnTo>
                    <a:pt x="14326" y="2587"/>
                  </a:lnTo>
                  <a:lnTo>
                    <a:pt x="14095" y="3012"/>
                  </a:lnTo>
                  <a:lnTo>
                    <a:pt x="13940" y="2433"/>
                  </a:lnTo>
                  <a:lnTo>
                    <a:pt x="13747" y="1892"/>
                  </a:lnTo>
                  <a:lnTo>
                    <a:pt x="13516" y="1352"/>
                  </a:lnTo>
                  <a:lnTo>
                    <a:pt x="13168" y="850"/>
                  </a:lnTo>
                  <a:lnTo>
                    <a:pt x="13014" y="657"/>
                  </a:lnTo>
                  <a:lnTo>
                    <a:pt x="12821" y="464"/>
                  </a:lnTo>
                  <a:lnTo>
                    <a:pt x="12589" y="271"/>
                  </a:lnTo>
                  <a:lnTo>
                    <a:pt x="12357" y="155"/>
                  </a:lnTo>
                  <a:lnTo>
                    <a:pt x="12087" y="39"/>
                  </a:lnTo>
                  <a:lnTo>
                    <a:pt x="1185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9" name="Google Shape;4959;p21"/>
            <p:cNvSpPr/>
            <p:nvPr/>
          </p:nvSpPr>
          <p:spPr>
            <a:xfrm>
              <a:off x="5590125" y="1133800"/>
              <a:ext cx="26100" cy="11625"/>
            </a:xfrm>
            <a:custGeom>
              <a:avLst/>
              <a:gdLst/>
              <a:ahLst/>
              <a:cxnLst/>
              <a:rect l="l" t="t" r="r" b="b"/>
              <a:pathLst>
                <a:path w="1044" h="465" extrusionOk="0">
                  <a:moveTo>
                    <a:pt x="773" y="1"/>
                  </a:moveTo>
                  <a:lnTo>
                    <a:pt x="541" y="39"/>
                  </a:lnTo>
                  <a:lnTo>
                    <a:pt x="310" y="78"/>
                  </a:lnTo>
                  <a:lnTo>
                    <a:pt x="78" y="194"/>
                  </a:lnTo>
                  <a:lnTo>
                    <a:pt x="39" y="233"/>
                  </a:lnTo>
                  <a:lnTo>
                    <a:pt x="1" y="271"/>
                  </a:lnTo>
                  <a:lnTo>
                    <a:pt x="39" y="387"/>
                  </a:lnTo>
                  <a:lnTo>
                    <a:pt x="78" y="464"/>
                  </a:lnTo>
                  <a:lnTo>
                    <a:pt x="194" y="464"/>
                  </a:lnTo>
                  <a:lnTo>
                    <a:pt x="387" y="387"/>
                  </a:lnTo>
                  <a:lnTo>
                    <a:pt x="850" y="387"/>
                  </a:lnTo>
                  <a:lnTo>
                    <a:pt x="966" y="348"/>
                  </a:lnTo>
                  <a:lnTo>
                    <a:pt x="1005" y="271"/>
                  </a:lnTo>
                  <a:lnTo>
                    <a:pt x="1043" y="233"/>
                  </a:lnTo>
                  <a:lnTo>
                    <a:pt x="1005" y="155"/>
                  </a:lnTo>
                  <a:lnTo>
                    <a:pt x="966" y="117"/>
                  </a:lnTo>
                  <a:lnTo>
                    <a:pt x="889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4960;p21"/>
            <p:cNvSpPr/>
            <p:nvPr/>
          </p:nvSpPr>
          <p:spPr>
            <a:xfrm>
              <a:off x="5491675" y="1139600"/>
              <a:ext cx="21250" cy="8725"/>
            </a:xfrm>
            <a:custGeom>
              <a:avLst/>
              <a:gdLst/>
              <a:ahLst/>
              <a:cxnLst/>
              <a:rect l="l" t="t" r="r" b="b"/>
              <a:pathLst>
                <a:path w="850" h="349" extrusionOk="0">
                  <a:moveTo>
                    <a:pt x="425" y="1"/>
                  </a:moveTo>
                  <a:lnTo>
                    <a:pt x="155" y="39"/>
                  </a:lnTo>
                  <a:lnTo>
                    <a:pt x="116" y="39"/>
                  </a:lnTo>
                  <a:lnTo>
                    <a:pt x="39" y="78"/>
                  </a:lnTo>
                  <a:lnTo>
                    <a:pt x="0" y="194"/>
                  </a:lnTo>
                  <a:lnTo>
                    <a:pt x="39" y="271"/>
                  </a:lnTo>
                  <a:lnTo>
                    <a:pt x="116" y="309"/>
                  </a:lnTo>
                  <a:lnTo>
                    <a:pt x="155" y="348"/>
                  </a:lnTo>
                  <a:lnTo>
                    <a:pt x="734" y="348"/>
                  </a:lnTo>
                  <a:lnTo>
                    <a:pt x="811" y="271"/>
                  </a:lnTo>
                  <a:lnTo>
                    <a:pt x="850" y="194"/>
                  </a:lnTo>
                  <a:lnTo>
                    <a:pt x="811" y="78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21"/>
            <p:cNvSpPr/>
            <p:nvPr/>
          </p:nvSpPr>
          <p:spPr>
            <a:xfrm>
              <a:off x="2443975" y="1153125"/>
              <a:ext cx="315725" cy="477875"/>
            </a:xfrm>
            <a:custGeom>
              <a:avLst/>
              <a:gdLst/>
              <a:ahLst/>
              <a:cxnLst/>
              <a:rect l="l" t="t" r="r" b="b"/>
              <a:pathLst>
                <a:path w="12629" h="19115" extrusionOk="0">
                  <a:moveTo>
                    <a:pt x="1005" y="618"/>
                  </a:moveTo>
                  <a:lnTo>
                    <a:pt x="1661" y="850"/>
                  </a:lnTo>
                  <a:lnTo>
                    <a:pt x="2318" y="1120"/>
                  </a:lnTo>
                  <a:lnTo>
                    <a:pt x="2743" y="1352"/>
                  </a:lnTo>
                  <a:lnTo>
                    <a:pt x="3167" y="1583"/>
                  </a:lnTo>
                  <a:lnTo>
                    <a:pt x="3322" y="1699"/>
                  </a:lnTo>
                  <a:lnTo>
                    <a:pt x="3476" y="1854"/>
                  </a:lnTo>
                  <a:lnTo>
                    <a:pt x="3669" y="2124"/>
                  </a:lnTo>
                  <a:lnTo>
                    <a:pt x="3862" y="2471"/>
                  </a:lnTo>
                  <a:lnTo>
                    <a:pt x="4017" y="2819"/>
                  </a:lnTo>
                  <a:lnTo>
                    <a:pt x="5677" y="6796"/>
                  </a:lnTo>
                  <a:lnTo>
                    <a:pt x="9075" y="15021"/>
                  </a:lnTo>
                  <a:lnTo>
                    <a:pt x="9153" y="15098"/>
                  </a:lnTo>
                  <a:lnTo>
                    <a:pt x="9191" y="15137"/>
                  </a:lnTo>
                  <a:lnTo>
                    <a:pt x="9346" y="15137"/>
                  </a:lnTo>
                  <a:lnTo>
                    <a:pt x="8921" y="15369"/>
                  </a:lnTo>
                  <a:lnTo>
                    <a:pt x="7956" y="13515"/>
                  </a:lnTo>
                  <a:lnTo>
                    <a:pt x="6990" y="11662"/>
                  </a:lnTo>
                  <a:lnTo>
                    <a:pt x="5021" y="7955"/>
                  </a:lnTo>
                  <a:lnTo>
                    <a:pt x="3013" y="4286"/>
                  </a:lnTo>
                  <a:lnTo>
                    <a:pt x="1005" y="618"/>
                  </a:lnTo>
                  <a:close/>
                  <a:moveTo>
                    <a:pt x="657" y="502"/>
                  </a:moveTo>
                  <a:lnTo>
                    <a:pt x="657" y="541"/>
                  </a:lnTo>
                  <a:lnTo>
                    <a:pt x="4673" y="8032"/>
                  </a:lnTo>
                  <a:lnTo>
                    <a:pt x="6720" y="11739"/>
                  </a:lnTo>
                  <a:lnTo>
                    <a:pt x="7763" y="13593"/>
                  </a:lnTo>
                  <a:lnTo>
                    <a:pt x="8805" y="15446"/>
                  </a:lnTo>
                  <a:lnTo>
                    <a:pt x="8651" y="15523"/>
                  </a:lnTo>
                  <a:lnTo>
                    <a:pt x="7415" y="13747"/>
                  </a:lnTo>
                  <a:lnTo>
                    <a:pt x="6179" y="12009"/>
                  </a:lnTo>
                  <a:lnTo>
                    <a:pt x="3592" y="8534"/>
                  </a:lnTo>
                  <a:lnTo>
                    <a:pt x="2318" y="6758"/>
                  </a:lnTo>
                  <a:lnTo>
                    <a:pt x="1005" y="4943"/>
                  </a:lnTo>
                  <a:lnTo>
                    <a:pt x="850" y="4711"/>
                  </a:lnTo>
                  <a:lnTo>
                    <a:pt x="735" y="4479"/>
                  </a:lnTo>
                  <a:lnTo>
                    <a:pt x="619" y="4209"/>
                  </a:lnTo>
                  <a:lnTo>
                    <a:pt x="542" y="3939"/>
                  </a:lnTo>
                  <a:lnTo>
                    <a:pt x="464" y="3398"/>
                  </a:lnTo>
                  <a:lnTo>
                    <a:pt x="426" y="2819"/>
                  </a:lnTo>
                  <a:lnTo>
                    <a:pt x="464" y="2240"/>
                  </a:lnTo>
                  <a:lnTo>
                    <a:pt x="503" y="1661"/>
                  </a:lnTo>
                  <a:lnTo>
                    <a:pt x="657" y="502"/>
                  </a:lnTo>
                  <a:close/>
                  <a:moveTo>
                    <a:pt x="11508" y="12280"/>
                  </a:moveTo>
                  <a:lnTo>
                    <a:pt x="11663" y="12357"/>
                  </a:lnTo>
                  <a:lnTo>
                    <a:pt x="11817" y="12434"/>
                  </a:lnTo>
                  <a:lnTo>
                    <a:pt x="12165" y="12859"/>
                  </a:lnTo>
                  <a:lnTo>
                    <a:pt x="12242" y="13052"/>
                  </a:lnTo>
                  <a:lnTo>
                    <a:pt x="12280" y="13245"/>
                  </a:lnTo>
                  <a:lnTo>
                    <a:pt x="12242" y="13438"/>
                  </a:lnTo>
                  <a:lnTo>
                    <a:pt x="12203" y="13631"/>
                  </a:lnTo>
                  <a:lnTo>
                    <a:pt x="12049" y="14017"/>
                  </a:lnTo>
                  <a:lnTo>
                    <a:pt x="11856" y="14365"/>
                  </a:lnTo>
                  <a:lnTo>
                    <a:pt x="11508" y="14790"/>
                  </a:lnTo>
                  <a:lnTo>
                    <a:pt x="11122" y="15176"/>
                  </a:lnTo>
                  <a:lnTo>
                    <a:pt x="10697" y="15523"/>
                  </a:lnTo>
                  <a:lnTo>
                    <a:pt x="10273" y="15871"/>
                  </a:lnTo>
                  <a:lnTo>
                    <a:pt x="10157" y="15871"/>
                  </a:lnTo>
                  <a:lnTo>
                    <a:pt x="10118" y="15987"/>
                  </a:lnTo>
                  <a:lnTo>
                    <a:pt x="9771" y="16180"/>
                  </a:lnTo>
                  <a:lnTo>
                    <a:pt x="9114" y="16604"/>
                  </a:lnTo>
                  <a:lnTo>
                    <a:pt x="8458" y="16952"/>
                  </a:lnTo>
                  <a:lnTo>
                    <a:pt x="7724" y="17261"/>
                  </a:lnTo>
                  <a:lnTo>
                    <a:pt x="6990" y="17493"/>
                  </a:lnTo>
                  <a:lnTo>
                    <a:pt x="6643" y="17608"/>
                  </a:lnTo>
                  <a:lnTo>
                    <a:pt x="6295" y="17647"/>
                  </a:lnTo>
                  <a:lnTo>
                    <a:pt x="5755" y="17647"/>
                  </a:lnTo>
                  <a:lnTo>
                    <a:pt x="5562" y="17570"/>
                  </a:lnTo>
                  <a:lnTo>
                    <a:pt x="5446" y="17493"/>
                  </a:lnTo>
                  <a:lnTo>
                    <a:pt x="5330" y="17415"/>
                  </a:lnTo>
                  <a:lnTo>
                    <a:pt x="5098" y="17184"/>
                  </a:lnTo>
                  <a:lnTo>
                    <a:pt x="4982" y="16875"/>
                  </a:lnTo>
                  <a:lnTo>
                    <a:pt x="4905" y="16604"/>
                  </a:lnTo>
                  <a:lnTo>
                    <a:pt x="4944" y="16411"/>
                  </a:lnTo>
                  <a:lnTo>
                    <a:pt x="4982" y="16218"/>
                  </a:lnTo>
                  <a:lnTo>
                    <a:pt x="5060" y="16064"/>
                  </a:lnTo>
                  <a:lnTo>
                    <a:pt x="5175" y="15948"/>
                  </a:lnTo>
                  <a:lnTo>
                    <a:pt x="5291" y="15832"/>
                  </a:lnTo>
                  <a:lnTo>
                    <a:pt x="5407" y="15755"/>
                  </a:lnTo>
                  <a:lnTo>
                    <a:pt x="5523" y="15716"/>
                  </a:lnTo>
                  <a:lnTo>
                    <a:pt x="5639" y="15755"/>
                  </a:lnTo>
                  <a:lnTo>
                    <a:pt x="5793" y="15832"/>
                  </a:lnTo>
                  <a:lnTo>
                    <a:pt x="5948" y="15948"/>
                  </a:lnTo>
                  <a:lnTo>
                    <a:pt x="6064" y="16141"/>
                  </a:lnTo>
                  <a:lnTo>
                    <a:pt x="6257" y="16373"/>
                  </a:lnTo>
                  <a:lnTo>
                    <a:pt x="6102" y="16411"/>
                  </a:lnTo>
                  <a:lnTo>
                    <a:pt x="6025" y="16450"/>
                  </a:lnTo>
                  <a:lnTo>
                    <a:pt x="6025" y="16566"/>
                  </a:lnTo>
                  <a:lnTo>
                    <a:pt x="6064" y="16643"/>
                  </a:lnTo>
                  <a:lnTo>
                    <a:pt x="6141" y="16643"/>
                  </a:lnTo>
                  <a:lnTo>
                    <a:pt x="6913" y="16566"/>
                  </a:lnTo>
                  <a:lnTo>
                    <a:pt x="7685" y="16373"/>
                  </a:lnTo>
                  <a:lnTo>
                    <a:pt x="8496" y="16064"/>
                  </a:lnTo>
                  <a:lnTo>
                    <a:pt x="9230" y="15716"/>
                  </a:lnTo>
                  <a:lnTo>
                    <a:pt x="9616" y="15485"/>
                  </a:lnTo>
                  <a:lnTo>
                    <a:pt x="9964" y="15253"/>
                  </a:lnTo>
                  <a:lnTo>
                    <a:pt x="10273" y="15021"/>
                  </a:lnTo>
                  <a:lnTo>
                    <a:pt x="10581" y="14751"/>
                  </a:lnTo>
                  <a:lnTo>
                    <a:pt x="10890" y="14481"/>
                  </a:lnTo>
                  <a:lnTo>
                    <a:pt x="11122" y="14172"/>
                  </a:lnTo>
                  <a:lnTo>
                    <a:pt x="11354" y="13824"/>
                  </a:lnTo>
                  <a:lnTo>
                    <a:pt x="11547" y="13515"/>
                  </a:lnTo>
                  <a:lnTo>
                    <a:pt x="11547" y="13438"/>
                  </a:lnTo>
                  <a:lnTo>
                    <a:pt x="11547" y="13361"/>
                  </a:lnTo>
                  <a:lnTo>
                    <a:pt x="11508" y="13284"/>
                  </a:lnTo>
                  <a:lnTo>
                    <a:pt x="11431" y="13245"/>
                  </a:lnTo>
                  <a:lnTo>
                    <a:pt x="11238" y="13245"/>
                  </a:lnTo>
                  <a:lnTo>
                    <a:pt x="11161" y="13322"/>
                  </a:lnTo>
                  <a:lnTo>
                    <a:pt x="10968" y="13670"/>
                  </a:lnTo>
                  <a:lnTo>
                    <a:pt x="10775" y="13554"/>
                  </a:lnTo>
                  <a:lnTo>
                    <a:pt x="10659" y="13438"/>
                  </a:lnTo>
                  <a:lnTo>
                    <a:pt x="10620" y="13284"/>
                  </a:lnTo>
                  <a:lnTo>
                    <a:pt x="10581" y="13168"/>
                  </a:lnTo>
                  <a:lnTo>
                    <a:pt x="10620" y="13013"/>
                  </a:lnTo>
                  <a:lnTo>
                    <a:pt x="10659" y="12859"/>
                  </a:lnTo>
                  <a:lnTo>
                    <a:pt x="10852" y="12627"/>
                  </a:lnTo>
                  <a:lnTo>
                    <a:pt x="10929" y="12473"/>
                  </a:lnTo>
                  <a:lnTo>
                    <a:pt x="11045" y="12357"/>
                  </a:lnTo>
                  <a:lnTo>
                    <a:pt x="11122" y="12318"/>
                  </a:lnTo>
                  <a:lnTo>
                    <a:pt x="11238" y="12280"/>
                  </a:lnTo>
                  <a:close/>
                  <a:moveTo>
                    <a:pt x="426" y="0"/>
                  </a:moveTo>
                  <a:lnTo>
                    <a:pt x="349" y="39"/>
                  </a:lnTo>
                  <a:lnTo>
                    <a:pt x="271" y="116"/>
                  </a:lnTo>
                  <a:lnTo>
                    <a:pt x="233" y="193"/>
                  </a:lnTo>
                  <a:lnTo>
                    <a:pt x="78" y="2587"/>
                  </a:lnTo>
                  <a:lnTo>
                    <a:pt x="40" y="3012"/>
                  </a:lnTo>
                  <a:lnTo>
                    <a:pt x="1" y="3475"/>
                  </a:lnTo>
                  <a:lnTo>
                    <a:pt x="40" y="3900"/>
                  </a:lnTo>
                  <a:lnTo>
                    <a:pt x="117" y="4325"/>
                  </a:lnTo>
                  <a:lnTo>
                    <a:pt x="233" y="4518"/>
                  </a:lnTo>
                  <a:lnTo>
                    <a:pt x="349" y="4750"/>
                  </a:lnTo>
                  <a:lnTo>
                    <a:pt x="619" y="5175"/>
                  </a:lnTo>
                  <a:lnTo>
                    <a:pt x="1237" y="5985"/>
                  </a:lnTo>
                  <a:lnTo>
                    <a:pt x="2665" y="7955"/>
                  </a:lnTo>
                  <a:lnTo>
                    <a:pt x="5446" y="11816"/>
                  </a:lnTo>
                  <a:lnTo>
                    <a:pt x="6874" y="13747"/>
                  </a:lnTo>
                  <a:lnTo>
                    <a:pt x="8342" y="15639"/>
                  </a:lnTo>
                  <a:lnTo>
                    <a:pt x="7492" y="15987"/>
                  </a:lnTo>
                  <a:lnTo>
                    <a:pt x="6643" y="16257"/>
                  </a:lnTo>
                  <a:lnTo>
                    <a:pt x="6643" y="16257"/>
                  </a:lnTo>
                  <a:lnTo>
                    <a:pt x="6681" y="16102"/>
                  </a:lnTo>
                  <a:lnTo>
                    <a:pt x="6681" y="15948"/>
                  </a:lnTo>
                  <a:lnTo>
                    <a:pt x="6643" y="15755"/>
                  </a:lnTo>
                  <a:lnTo>
                    <a:pt x="6565" y="15639"/>
                  </a:lnTo>
                  <a:lnTo>
                    <a:pt x="6488" y="15485"/>
                  </a:lnTo>
                  <a:lnTo>
                    <a:pt x="6334" y="15369"/>
                  </a:lnTo>
                  <a:lnTo>
                    <a:pt x="6179" y="15292"/>
                  </a:lnTo>
                  <a:lnTo>
                    <a:pt x="6025" y="15253"/>
                  </a:lnTo>
                  <a:lnTo>
                    <a:pt x="5716" y="15253"/>
                  </a:lnTo>
                  <a:lnTo>
                    <a:pt x="5484" y="15292"/>
                  </a:lnTo>
                  <a:lnTo>
                    <a:pt x="5214" y="15407"/>
                  </a:lnTo>
                  <a:lnTo>
                    <a:pt x="5021" y="15600"/>
                  </a:lnTo>
                  <a:lnTo>
                    <a:pt x="4828" y="15794"/>
                  </a:lnTo>
                  <a:lnTo>
                    <a:pt x="4712" y="16025"/>
                  </a:lnTo>
                  <a:lnTo>
                    <a:pt x="4596" y="16296"/>
                  </a:lnTo>
                  <a:lnTo>
                    <a:pt x="4596" y="16566"/>
                  </a:lnTo>
                  <a:lnTo>
                    <a:pt x="4635" y="16991"/>
                  </a:lnTo>
                  <a:lnTo>
                    <a:pt x="4751" y="17300"/>
                  </a:lnTo>
                  <a:lnTo>
                    <a:pt x="4905" y="17531"/>
                  </a:lnTo>
                  <a:lnTo>
                    <a:pt x="5098" y="17724"/>
                  </a:lnTo>
                  <a:lnTo>
                    <a:pt x="5368" y="17840"/>
                  </a:lnTo>
                  <a:lnTo>
                    <a:pt x="5677" y="17917"/>
                  </a:lnTo>
                  <a:lnTo>
                    <a:pt x="6025" y="17956"/>
                  </a:lnTo>
                  <a:lnTo>
                    <a:pt x="6372" y="17917"/>
                  </a:lnTo>
                  <a:lnTo>
                    <a:pt x="6720" y="17840"/>
                  </a:lnTo>
                  <a:lnTo>
                    <a:pt x="7106" y="17763"/>
                  </a:lnTo>
                  <a:lnTo>
                    <a:pt x="7878" y="17531"/>
                  </a:lnTo>
                  <a:lnTo>
                    <a:pt x="8573" y="17222"/>
                  </a:lnTo>
                  <a:lnTo>
                    <a:pt x="9153" y="16952"/>
                  </a:lnTo>
                  <a:lnTo>
                    <a:pt x="9230" y="16875"/>
                  </a:lnTo>
                  <a:lnTo>
                    <a:pt x="9462" y="16759"/>
                  </a:lnTo>
                  <a:lnTo>
                    <a:pt x="10234" y="16257"/>
                  </a:lnTo>
                  <a:lnTo>
                    <a:pt x="10813" y="17106"/>
                  </a:lnTo>
                  <a:lnTo>
                    <a:pt x="11392" y="17995"/>
                  </a:lnTo>
                  <a:lnTo>
                    <a:pt x="11701" y="18497"/>
                  </a:lnTo>
                  <a:lnTo>
                    <a:pt x="11894" y="18806"/>
                  </a:lnTo>
                  <a:lnTo>
                    <a:pt x="12087" y="19114"/>
                  </a:lnTo>
                  <a:lnTo>
                    <a:pt x="12280" y="19037"/>
                  </a:lnTo>
                  <a:lnTo>
                    <a:pt x="12203" y="18883"/>
                  </a:lnTo>
                  <a:lnTo>
                    <a:pt x="11817" y="18149"/>
                  </a:lnTo>
                  <a:lnTo>
                    <a:pt x="11392" y="17454"/>
                  </a:lnTo>
                  <a:lnTo>
                    <a:pt x="10929" y="16759"/>
                  </a:lnTo>
                  <a:lnTo>
                    <a:pt x="10466" y="16102"/>
                  </a:lnTo>
                  <a:lnTo>
                    <a:pt x="10968" y="15716"/>
                  </a:lnTo>
                  <a:lnTo>
                    <a:pt x="11470" y="15253"/>
                  </a:lnTo>
                  <a:lnTo>
                    <a:pt x="11894" y="14790"/>
                  </a:lnTo>
                  <a:lnTo>
                    <a:pt x="12126" y="14558"/>
                  </a:lnTo>
                  <a:lnTo>
                    <a:pt x="12280" y="14288"/>
                  </a:lnTo>
                  <a:lnTo>
                    <a:pt x="12435" y="14056"/>
                  </a:lnTo>
                  <a:lnTo>
                    <a:pt x="12512" y="13786"/>
                  </a:lnTo>
                  <a:lnTo>
                    <a:pt x="12589" y="13554"/>
                  </a:lnTo>
                  <a:lnTo>
                    <a:pt x="12628" y="13284"/>
                  </a:lnTo>
                  <a:lnTo>
                    <a:pt x="12589" y="13052"/>
                  </a:lnTo>
                  <a:lnTo>
                    <a:pt x="12512" y="12820"/>
                  </a:lnTo>
                  <a:lnTo>
                    <a:pt x="12358" y="12589"/>
                  </a:lnTo>
                  <a:lnTo>
                    <a:pt x="12165" y="12357"/>
                  </a:lnTo>
                  <a:lnTo>
                    <a:pt x="11972" y="12202"/>
                  </a:lnTo>
                  <a:lnTo>
                    <a:pt x="11740" y="12087"/>
                  </a:lnTo>
                  <a:lnTo>
                    <a:pt x="11470" y="12009"/>
                  </a:lnTo>
                  <a:lnTo>
                    <a:pt x="11238" y="12009"/>
                  </a:lnTo>
                  <a:lnTo>
                    <a:pt x="10968" y="12048"/>
                  </a:lnTo>
                  <a:lnTo>
                    <a:pt x="10736" y="12125"/>
                  </a:lnTo>
                  <a:lnTo>
                    <a:pt x="10543" y="12280"/>
                  </a:lnTo>
                  <a:lnTo>
                    <a:pt x="10388" y="12511"/>
                  </a:lnTo>
                  <a:lnTo>
                    <a:pt x="10311" y="12704"/>
                  </a:lnTo>
                  <a:lnTo>
                    <a:pt x="10273" y="12897"/>
                  </a:lnTo>
                  <a:lnTo>
                    <a:pt x="10273" y="13091"/>
                  </a:lnTo>
                  <a:lnTo>
                    <a:pt x="10311" y="13284"/>
                  </a:lnTo>
                  <a:lnTo>
                    <a:pt x="10388" y="13477"/>
                  </a:lnTo>
                  <a:lnTo>
                    <a:pt x="10504" y="13631"/>
                  </a:lnTo>
                  <a:lnTo>
                    <a:pt x="10620" y="13786"/>
                  </a:lnTo>
                  <a:lnTo>
                    <a:pt x="10813" y="13901"/>
                  </a:lnTo>
                  <a:lnTo>
                    <a:pt x="10504" y="14249"/>
                  </a:lnTo>
                  <a:lnTo>
                    <a:pt x="10157" y="14597"/>
                  </a:lnTo>
                  <a:lnTo>
                    <a:pt x="9771" y="14867"/>
                  </a:lnTo>
                  <a:lnTo>
                    <a:pt x="9431" y="15083"/>
                  </a:lnTo>
                  <a:lnTo>
                    <a:pt x="9431" y="15083"/>
                  </a:lnTo>
                  <a:lnTo>
                    <a:pt x="9462" y="15021"/>
                  </a:lnTo>
                  <a:lnTo>
                    <a:pt x="9500" y="14944"/>
                  </a:lnTo>
                  <a:lnTo>
                    <a:pt x="9462" y="14828"/>
                  </a:lnTo>
                  <a:lnTo>
                    <a:pt x="5716" y="5754"/>
                  </a:lnTo>
                  <a:lnTo>
                    <a:pt x="4789" y="3475"/>
                  </a:lnTo>
                  <a:lnTo>
                    <a:pt x="4364" y="2471"/>
                  </a:lnTo>
                  <a:lnTo>
                    <a:pt x="4133" y="1969"/>
                  </a:lnTo>
                  <a:lnTo>
                    <a:pt x="3978" y="1738"/>
                  </a:lnTo>
                  <a:lnTo>
                    <a:pt x="3824" y="1545"/>
                  </a:lnTo>
                  <a:lnTo>
                    <a:pt x="3515" y="1236"/>
                  </a:lnTo>
                  <a:lnTo>
                    <a:pt x="3129" y="965"/>
                  </a:lnTo>
                  <a:lnTo>
                    <a:pt x="2743" y="772"/>
                  </a:lnTo>
                  <a:lnTo>
                    <a:pt x="2279" y="541"/>
                  </a:lnTo>
                  <a:lnTo>
                    <a:pt x="1816" y="386"/>
                  </a:lnTo>
                  <a:lnTo>
                    <a:pt x="1391" y="232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21"/>
            <p:cNvSpPr/>
            <p:nvPr/>
          </p:nvSpPr>
          <p:spPr>
            <a:xfrm>
              <a:off x="5383550" y="1180150"/>
              <a:ext cx="93650" cy="93650"/>
            </a:xfrm>
            <a:custGeom>
              <a:avLst/>
              <a:gdLst/>
              <a:ahLst/>
              <a:cxnLst/>
              <a:rect l="l" t="t" r="r" b="b"/>
              <a:pathLst>
                <a:path w="3746" h="3746" extrusionOk="0">
                  <a:moveTo>
                    <a:pt x="1583" y="464"/>
                  </a:moveTo>
                  <a:lnTo>
                    <a:pt x="2085" y="541"/>
                  </a:lnTo>
                  <a:lnTo>
                    <a:pt x="2317" y="618"/>
                  </a:lnTo>
                  <a:lnTo>
                    <a:pt x="2549" y="695"/>
                  </a:lnTo>
                  <a:lnTo>
                    <a:pt x="2742" y="811"/>
                  </a:lnTo>
                  <a:lnTo>
                    <a:pt x="2935" y="966"/>
                  </a:lnTo>
                  <a:lnTo>
                    <a:pt x="3089" y="1197"/>
                  </a:lnTo>
                  <a:lnTo>
                    <a:pt x="3205" y="1429"/>
                  </a:lnTo>
                  <a:lnTo>
                    <a:pt x="3244" y="1699"/>
                  </a:lnTo>
                  <a:lnTo>
                    <a:pt x="3244" y="1970"/>
                  </a:lnTo>
                  <a:lnTo>
                    <a:pt x="3205" y="2201"/>
                  </a:lnTo>
                  <a:lnTo>
                    <a:pt x="3089" y="2472"/>
                  </a:lnTo>
                  <a:lnTo>
                    <a:pt x="2974" y="2665"/>
                  </a:lnTo>
                  <a:lnTo>
                    <a:pt x="2781" y="2896"/>
                  </a:lnTo>
                  <a:lnTo>
                    <a:pt x="2587" y="3051"/>
                  </a:lnTo>
                  <a:lnTo>
                    <a:pt x="2356" y="3167"/>
                  </a:lnTo>
                  <a:lnTo>
                    <a:pt x="2085" y="3244"/>
                  </a:lnTo>
                  <a:lnTo>
                    <a:pt x="1777" y="3244"/>
                  </a:lnTo>
                  <a:lnTo>
                    <a:pt x="1506" y="3167"/>
                  </a:lnTo>
                  <a:lnTo>
                    <a:pt x="1236" y="3051"/>
                  </a:lnTo>
                  <a:lnTo>
                    <a:pt x="966" y="2896"/>
                  </a:lnTo>
                  <a:lnTo>
                    <a:pt x="773" y="2665"/>
                  </a:lnTo>
                  <a:lnTo>
                    <a:pt x="618" y="2433"/>
                  </a:lnTo>
                  <a:lnTo>
                    <a:pt x="502" y="2163"/>
                  </a:lnTo>
                  <a:lnTo>
                    <a:pt x="502" y="1854"/>
                  </a:lnTo>
                  <a:lnTo>
                    <a:pt x="502" y="1584"/>
                  </a:lnTo>
                  <a:lnTo>
                    <a:pt x="618" y="1352"/>
                  </a:lnTo>
                  <a:lnTo>
                    <a:pt x="734" y="1120"/>
                  </a:lnTo>
                  <a:lnTo>
                    <a:pt x="927" y="927"/>
                  </a:lnTo>
                  <a:lnTo>
                    <a:pt x="1120" y="734"/>
                  </a:lnTo>
                  <a:lnTo>
                    <a:pt x="1352" y="580"/>
                  </a:lnTo>
                  <a:lnTo>
                    <a:pt x="1583" y="464"/>
                  </a:lnTo>
                  <a:close/>
                  <a:moveTo>
                    <a:pt x="1892" y="0"/>
                  </a:moveTo>
                  <a:lnTo>
                    <a:pt x="1699" y="39"/>
                  </a:lnTo>
                  <a:lnTo>
                    <a:pt x="1545" y="78"/>
                  </a:lnTo>
                  <a:lnTo>
                    <a:pt x="1352" y="155"/>
                  </a:lnTo>
                  <a:lnTo>
                    <a:pt x="1313" y="193"/>
                  </a:lnTo>
                  <a:lnTo>
                    <a:pt x="1081" y="271"/>
                  </a:lnTo>
                  <a:lnTo>
                    <a:pt x="850" y="386"/>
                  </a:lnTo>
                  <a:lnTo>
                    <a:pt x="618" y="580"/>
                  </a:lnTo>
                  <a:lnTo>
                    <a:pt x="425" y="773"/>
                  </a:lnTo>
                  <a:lnTo>
                    <a:pt x="271" y="966"/>
                  </a:lnTo>
                  <a:lnTo>
                    <a:pt x="155" y="1236"/>
                  </a:lnTo>
                  <a:lnTo>
                    <a:pt x="77" y="1468"/>
                  </a:lnTo>
                  <a:lnTo>
                    <a:pt x="0" y="1738"/>
                  </a:lnTo>
                  <a:lnTo>
                    <a:pt x="0" y="2047"/>
                  </a:lnTo>
                  <a:lnTo>
                    <a:pt x="39" y="2124"/>
                  </a:lnTo>
                  <a:lnTo>
                    <a:pt x="39" y="2317"/>
                  </a:lnTo>
                  <a:lnTo>
                    <a:pt x="116" y="2510"/>
                  </a:lnTo>
                  <a:lnTo>
                    <a:pt x="309" y="2858"/>
                  </a:lnTo>
                  <a:lnTo>
                    <a:pt x="541" y="3167"/>
                  </a:lnTo>
                  <a:lnTo>
                    <a:pt x="850" y="3398"/>
                  </a:lnTo>
                  <a:lnTo>
                    <a:pt x="1197" y="3592"/>
                  </a:lnTo>
                  <a:lnTo>
                    <a:pt x="1583" y="3707"/>
                  </a:lnTo>
                  <a:lnTo>
                    <a:pt x="1970" y="3746"/>
                  </a:lnTo>
                  <a:lnTo>
                    <a:pt x="2163" y="3746"/>
                  </a:lnTo>
                  <a:lnTo>
                    <a:pt x="2356" y="3669"/>
                  </a:lnTo>
                  <a:lnTo>
                    <a:pt x="2626" y="3592"/>
                  </a:lnTo>
                  <a:lnTo>
                    <a:pt x="2896" y="3437"/>
                  </a:lnTo>
                  <a:lnTo>
                    <a:pt x="3128" y="3244"/>
                  </a:lnTo>
                  <a:lnTo>
                    <a:pt x="3321" y="3012"/>
                  </a:lnTo>
                  <a:lnTo>
                    <a:pt x="3476" y="2781"/>
                  </a:lnTo>
                  <a:lnTo>
                    <a:pt x="3630" y="2510"/>
                  </a:lnTo>
                  <a:lnTo>
                    <a:pt x="3707" y="2201"/>
                  </a:lnTo>
                  <a:lnTo>
                    <a:pt x="3746" y="1931"/>
                  </a:lnTo>
                  <a:lnTo>
                    <a:pt x="3746" y="1584"/>
                  </a:lnTo>
                  <a:lnTo>
                    <a:pt x="3669" y="1313"/>
                  </a:lnTo>
                  <a:lnTo>
                    <a:pt x="3514" y="1004"/>
                  </a:lnTo>
                  <a:lnTo>
                    <a:pt x="3321" y="695"/>
                  </a:lnTo>
                  <a:lnTo>
                    <a:pt x="3051" y="425"/>
                  </a:lnTo>
                  <a:lnTo>
                    <a:pt x="2742" y="232"/>
                  </a:lnTo>
                  <a:lnTo>
                    <a:pt x="2394" y="78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21"/>
            <p:cNvSpPr/>
            <p:nvPr/>
          </p:nvSpPr>
          <p:spPr>
            <a:xfrm>
              <a:off x="1657200" y="1227450"/>
              <a:ext cx="61825" cy="90775"/>
            </a:xfrm>
            <a:custGeom>
              <a:avLst/>
              <a:gdLst/>
              <a:ahLst/>
              <a:cxnLst/>
              <a:rect l="l" t="t" r="r" b="b"/>
              <a:pathLst>
                <a:path w="2473" h="3631" extrusionOk="0">
                  <a:moveTo>
                    <a:pt x="1198" y="0"/>
                  </a:moveTo>
                  <a:lnTo>
                    <a:pt x="1082" y="39"/>
                  </a:lnTo>
                  <a:lnTo>
                    <a:pt x="1005" y="39"/>
                  </a:lnTo>
                  <a:lnTo>
                    <a:pt x="966" y="116"/>
                  </a:lnTo>
                  <a:lnTo>
                    <a:pt x="966" y="194"/>
                  </a:lnTo>
                  <a:lnTo>
                    <a:pt x="966" y="232"/>
                  </a:lnTo>
                  <a:lnTo>
                    <a:pt x="850" y="271"/>
                  </a:lnTo>
                  <a:lnTo>
                    <a:pt x="773" y="271"/>
                  </a:lnTo>
                  <a:lnTo>
                    <a:pt x="735" y="348"/>
                  </a:lnTo>
                  <a:lnTo>
                    <a:pt x="696" y="425"/>
                  </a:lnTo>
                  <a:lnTo>
                    <a:pt x="696" y="502"/>
                  </a:lnTo>
                  <a:lnTo>
                    <a:pt x="735" y="618"/>
                  </a:lnTo>
                  <a:lnTo>
                    <a:pt x="773" y="657"/>
                  </a:lnTo>
                  <a:lnTo>
                    <a:pt x="850" y="734"/>
                  </a:lnTo>
                  <a:lnTo>
                    <a:pt x="1082" y="811"/>
                  </a:lnTo>
                  <a:lnTo>
                    <a:pt x="1275" y="966"/>
                  </a:lnTo>
                  <a:lnTo>
                    <a:pt x="1468" y="1120"/>
                  </a:lnTo>
                  <a:lnTo>
                    <a:pt x="1623" y="1275"/>
                  </a:lnTo>
                  <a:lnTo>
                    <a:pt x="1777" y="1468"/>
                  </a:lnTo>
                  <a:lnTo>
                    <a:pt x="1854" y="1700"/>
                  </a:lnTo>
                  <a:lnTo>
                    <a:pt x="1932" y="1931"/>
                  </a:lnTo>
                  <a:lnTo>
                    <a:pt x="1970" y="2163"/>
                  </a:lnTo>
                  <a:lnTo>
                    <a:pt x="1932" y="2472"/>
                  </a:lnTo>
                  <a:lnTo>
                    <a:pt x="1816" y="2742"/>
                  </a:lnTo>
                  <a:lnTo>
                    <a:pt x="1739" y="2897"/>
                  </a:lnTo>
                  <a:lnTo>
                    <a:pt x="1661" y="2974"/>
                  </a:lnTo>
                  <a:lnTo>
                    <a:pt x="1545" y="3090"/>
                  </a:lnTo>
                  <a:lnTo>
                    <a:pt x="1391" y="3128"/>
                  </a:lnTo>
                  <a:lnTo>
                    <a:pt x="1237" y="3167"/>
                  </a:lnTo>
                  <a:lnTo>
                    <a:pt x="1043" y="3128"/>
                  </a:lnTo>
                  <a:lnTo>
                    <a:pt x="928" y="3012"/>
                  </a:lnTo>
                  <a:lnTo>
                    <a:pt x="850" y="2897"/>
                  </a:lnTo>
                  <a:lnTo>
                    <a:pt x="812" y="2742"/>
                  </a:lnTo>
                  <a:lnTo>
                    <a:pt x="850" y="2626"/>
                  </a:lnTo>
                  <a:lnTo>
                    <a:pt x="928" y="2472"/>
                  </a:lnTo>
                  <a:lnTo>
                    <a:pt x="1082" y="2356"/>
                  </a:lnTo>
                  <a:lnTo>
                    <a:pt x="1159" y="2279"/>
                  </a:lnTo>
                  <a:lnTo>
                    <a:pt x="1159" y="2163"/>
                  </a:lnTo>
                  <a:lnTo>
                    <a:pt x="1159" y="2047"/>
                  </a:lnTo>
                  <a:lnTo>
                    <a:pt x="1082" y="1970"/>
                  </a:lnTo>
                  <a:lnTo>
                    <a:pt x="657" y="1622"/>
                  </a:lnTo>
                  <a:lnTo>
                    <a:pt x="426" y="1468"/>
                  </a:lnTo>
                  <a:lnTo>
                    <a:pt x="194" y="1352"/>
                  </a:lnTo>
                  <a:lnTo>
                    <a:pt x="1" y="1622"/>
                  </a:lnTo>
                  <a:lnTo>
                    <a:pt x="271" y="1893"/>
                  </a:lnTo>
                  <a:lnTo>
                    <a:pt x="580" y="2163"/>
                  </a:lnTo>
                  <a:lnTo>
                    <a:pt x="426" y="2356"/>
                  </a:lnTo>
                  <a:lnTo>
                    <a:pt x="348" y="2626"/>
                  </a:lnTo>
                  <a:lnTo>
                    <a:pt x="348" y="2897"/>
                  </a:lnTo>
                  <a:lnTo>
                    <a:pt x="348" y="3051"/>
                  </a:lnTo>
                  <a:lnTo>
                    <a:pt x="426" y="3167"/>
                  </a:lnTo>
                  <a:lnTo>
                    <a:pt x="541" y="3360"/>
                  </a:lnTo>
                  <a:lnTo>
                    <a:pt x="696" y="3476"/>
                  </a:lnTo>
                  <a:lnTo>
                    <a:pt x="889" y="3553"/>
                  </a:lnTo>
                  <a:lnTo>
                    <a:pt x="1082" y="3630"/>
                  </a:lnTo>
                  <a:lnTo>
                    <a:pt x="1275" y="3630"/>
                  </a:lnTo>
                  <a:lnTo>
                    <a:pt x="1507" y="3592"/>
                  </a:lnTo>
                  <a:lnTo>
                    <a:pt x="1700" y="3514"/>
                  </a:lnTo>
                  <a:lnTo>
                    <a:pt x="1854" y="3437"/>
                  </a:lnTo>
                  <a:lnTo>
                    <a:pt x="2047" y="3244"/>
                  </a:lnTo>
                  <a:lnTo>
                    <a:pt x="2202" y="3090"/>
                  </a:lnTo>
                  <a:lnTo>
                    <a:pt x="2318" y="2897"/>
                  </a:lnTo>
                  <a:lnTo>
                    <a:pt x="2395" y="2703"/>
                  </a:lnTo>
                  <a:lnTo>
                    <a:pt x="2434" y="2472"/>
                  </a:lnTo>
                  <a:lnTo>
                    <a:pt x="2472" y="2279"/>
                  </a:lnTo>
                  <a:lnTo>
                    <a:pt x="2434" y="2047"/>
                  </a:lnTo>
                  <a:lnTo>
                    <a:pt x="2395" y="1815"/>
                  </a:lnTo>
                  <a:lnTo>
                    <a:pt x="2318" y="1622"/>
                  </a:lnTo>
                  <a:lnTo>
                    <a:pt x="2202" y="1391"/>
                  </a:lnTo>
                  <a:lnTo>
                    <a:pt x="1970" y="1004"/>
                  </a:lnTo>
                  <a:lnTo>
                    <a:pt x="1661" y="657"/>
                  </a:lnTo>
                  <a:lnTo>
                    <a:pt x="1275" y="387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21"/>
            <p:cNvSpPr/>
            <p:nvPr/>
          </p:nvSpPr>
          <p:spPr>
            <a:xfrm>
              <a:off x="6055450" y="1230350"/>
              <a:ext cx="302175" cy="155450"/>
            </a:xfrm>
            <a:custGeom>
              <a:avLst/>
              <a:gdLst/>
              <a:ahLst/>
              <a:cxnLst/>
              <a:rect l="l" t="t" r="r" b="b"/>
              <a:pathLst>
                <a:path w="12087" h="6218" extrusionOk="0">
                  <a:moveTo>
                    <a:pt x="11739" y="0"/>
                  </a:moveTo>
                  <a:lnTo>
                    <a:pt x="11662" y="39"/>
                  </a:lnTo>
                  <a:lnTo>
                    <a:pt x="11585" y="78"/>
                  </a:lnTo>
                  <a:lnTo>
                    <a:pt x="11507" y="116"/>
                  </a:lnTo>
                  <a:lnTo>
                    <a:pt x="11469" y="232"/>
                  </a:lnTo>
                  <a:lnTo>
                    <a:pt x="11469" y="309"/>
                  </a:lnTo>
                  <a:lnTo>
                    <a:pt x="11507" y="425"/>
                  </a:lnTo>
                  <a:lnTo>
                    <a:pt x="11585" y="580"/>
                  </a:lnTo>
                  <a:lnTo>
                    <a:pt x="11623" y="773"/>
                  </a:lnTo>
                  <a:lnTo>
                    <a:pt x="11585" y="966"/>
                  </a:lnTo>
                  <a:lnTo>
                    <a:pt x="11507" y="1120"/>
                  </a:lnTo>
                  <a:lnTo>
                    <a:pt x="11392" y="1275"/>
                  </a:lnTo>
                  <a:lnTo>
                    <a:pt x="11276" y="1429"/>
                  </a:lnTo>
                  <a:lnTo>
                    <a:pt x="10928" y="1738"/>
                  </a:lnTo>
                  <a:lnTo>
                    <a:pt x="10503" y="2008"/>
                  </a:lnTo>
                  <a:lnTo>
                    <a:pt x="10079" y="2240"/>
                  </a:lnTo>
                  <a:lnTo>
                    <a:pt x="9422" y="2587"/>
                  </a:lnTo>
                  <a:lnTo>
                    <a:pt x="9036" y="2781"/>
                  </a:lnTo>
                  <a:lnTo>
                    <a:pt x="9036" y="2703"/>
                  </a:lnTo>
                  <a:lnTo>
                    <a:pt x="8959" y="2626"/>
                  </a:lnTo>
                  <a:lnTo>
                    <a:pt x="8495" y="2201"/>
                  </a:lnTo>
                  <a:lnTo>
                    <a:pt x="8109" y="1699"/>
                  </a:lnTo>
                  <a:lnTo>
                    <a:pt x="7839" y="1892"/>
                  </a:lnTo>
                  <a:lnTo>
                    <a:pt x="7993" y="2201"/>
                  </a:lnTo>
                  <a:lnTo>
                    <a:pt x="8187" y="2510"/>
                  </a:lnTo>
                  <a:lnTo>
                    <a:pt x="8418" y="2781"/>
                  </a:lnTo>
                  <a:lnTo>
                    <a:pt x="8650" y="2974"/>
                  </a:lnTo>
                  <a:lnTo>
                    <a:pt x="7607" y="3514"/>
                  </a:lnTo>
                  <a:lnTo>
                    <a:pt x="6565" y="3978"/>
                  </a:lnTo>
                  <a:lnTo>
                    <a:pt x="5252" y="4518"/>
                  </a:lnTo>
                  <a:lnTo>
                    <a:pt x="3939" y="4982"/>
                  </a:lnTo>
                  <a:lnTo>
                    <a:pt x="3669" y="5059"/>
                  </a:lnTo>
                  <a:lnTo>
                    <a:pt x="3707" y="4711"/>
                  </a:lnTo>
                  <a:lnTo>
                    <a:pt x="3630" y="4364"/>
                  </a:lnTo>
                  <a:lnTo>
                    <a:pt x="3514" y="4055"/>
                  </a:lnTo>
                  <a:lnTo>
                    <a:pt x="3321" y="3707"/>
                  </a:lnTo>
                  <a:lnTo>
                    <a:pt x="3012" y="3900"/>
                  </a:lnTo>
                  <a:lnTo>
                    <a:pt x="3128" y="4171"/>
                  </a:lnTo>
                  <a:lnTo>
                    <a:pt x="3205" y="4441"/>
                  </a:lnTo>
                  <a:lnTo>
                    <a:pt x="3244" y="4866"/>
                  </a:lnTo>
                  <a:lnTo>
                    <a:pt x="3244" y="5252"/>
                  </a:lnTo>
                  <a:lnTo>
                    <a:pt x="2356" y="5522"/>
                  </a:lnTo>
                  <a:lnTo>
                    <a:pt x="1892" y="5638"/>
                  </a:lnTo>
                  <a:lnTo>
                    <a:pt x="1429" y="5677"/>
                  </a:lnTo>
                  <a:lnTo>
                    <a:pt x="1043" y="5715"/>
                  </a:lnTo>
                  <a:lnTo>
                    <a:pt x="850" y="5715"/>
                  </a:lnTo>
                  <a:lnTo>
                    <a:pt x="695" y="5677"/>
                  </a:lnTo>
                  <a:lnTo>
                    <a:pt x="579" y="5599"/>
                  </a:lnTo>
                  <a:lnTo>
                    <a:pt x="464" y="5522"/>
                  </a:lnTo>
                  <a:lnTo>
                    <a:pt x="386" y="5406"/>
                  </a:lnTo>
                  <a:lnTo>
                    <a:pt x="348" y="5291"/>
                  </a:lnTo>
                  <a:lnTo>
                    <a:pt x="309" y="5213"/>
                  </a:lnTo>
                  <a:lnTo>
                    <a:pt x="270" y="5175"/>
                  </a:lnTo>
                  <a:lnTo>
                    <a:pt x="155" y="5136"/>
                  </a:lnTo>
                  <a:lnTo>
                    <a:pt x="77" y="5175"/>
                  </a:lnTo>
                  <a:lnTo>
                    <a:pt x="39" y="5213"/>
                  </a:lnTo>
                  <a:lnTo>
                    <a:pt x="0" y="5291"/>
                  </a:lnTo>
                  <a:lnTo>
                    <a:pt x="0" y="5445"/>
                  </a:lnTo>
                  <a:lnTo>
                    <a:pt x="39" y="5599"/>
                  </a:lnTo>
                  <a:lnTo>
                    <a:pt x="77" y="5754"/>
                  </a:lnTo>
                  <a:lnTo>
                    <a:pt x="155" y="5870"/>
                  </a:lnTo>
                  <a:lnTo>
                    <a:pt x="232" y="5947"/>
                  </a:lnTo>
                  <a:lnTo>
                    <a:pt x="309" y="6024"/>
                  </a:lnTo>
                  <a:lnTo>
                    <a:pt x="541" y="6140"/>
                  </a:lnTo>
                  <a:lnTo>
                    <a:pt x="811" y="6179"/>
                  </a:lnTo>
                  <a:lnTo>
                    <a:pt x="1120" y="6217"/>
                  </a:lnTo>
                  <a:lnTo>
                    <a:pt x="1429" y="6179"/>
                  </a:lnTo>
                  <a:lnTo>
                    <a:pt x="1699" y="6140"/>
                  </a:lnTo>
                  <a:lnTo>
                    <a:pt x="2896" y="5831"/>
                  </a:lnTo>
                  <a:lnTo>
                    <a:pt x="4093" y="5445"/>
                  </a:lnTo>
                  <a:lnTo>
                    <a:pt x="5290" y="5020"/>
                  </a:lnTo>
                  <a:lnTo>
                    <a:pt x="6449" y="4557"/>
                  </a:lnTo>
                  <a:lnTo>
                    <a:pt x="7530" y="4093"/>
                  </a:lnTo>
                  <a:lnTo>
                    <a:pt x="8573" y="3591"/>
                  </a:lnTo>
                  <a:lnTo>
                    <a:pt x="9615" y="3051"/>
                  </a:lnTo>
                  <a:lnTo>
                    <a:pt x="10619" y="2472"/>
                  </a:lnTo>
                  <a:lnTo>
                    <a:pt x="10928" y="2279"/>
                  </a:lnTo>
                  <a:lnTo>
                    <a:pt x="11276" y="2047"/>
                  </a:lnTo>
                  <a:lnTo>
                    <a:pt x="11546" y="1777"/>
                  </a:lnTo>
                  <a:lnTo>
                    <a:pt x="11816" y="1506"/>
                  </a:lnTo>
                  <a:lnTo>
                    <a:pt x="12009" y="1197"/>
                  </a:lnTo>
                  <a:lnTo>
                    <a:pt x="12048" y="1043"/>
                  </a:lnTo>
                  <a:lnTo>
                    <a:pt x="12087" y="888"/>
                  </a:lnTo>
                  <a:lnTo>
                    <a:pt x="12087" y="695"/>
                  </a:lnTo>
                  <a:lnTo>
                    <a:pt x="12048" y="502"/>
                  </a:lnTo>
                  <a:lnTo>
                    <a:pt x="12009" y="309"/>
                  </a:lnTo>
                  <a:lnTo>
                    <a:pt x="11894" y="116"/>
                  </a:lnTo>
                  <a:lnTo>
                    <a:pt x="11816" y="39"/>
                  </a:lnTo>
                  <a:lnTo>
                    <a:pt x="1173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21"/>
            <p:cNvSpPr/>
            <p:nvPr/>
          </p:nvSpPr>
          <p:spPr>
            <a:xfrm>
              <a:off x="4272400" y="1236125"/>
              <a:ext cx="61800" cy="89825"/>
            </a:xfrm>
            <a:custGeom>
              <a:avLst/>
              <a:gdLst/>
              <a:ahLst/>
              <a:cxnLst/>
              <a:rect l="l" t="t" r="r" b="b"/>
              <a:pathLst>
                <a:path w="2472" h="3593" extrusionOk="0">
                  <a:moveTo>
                    <a:pt x="1082" y="1"/>
                  </a:moveTo>
                  <a:lnTo>
                    <a:pt x="1005" y="40"/>
                  </a:lnTo>
                  <a:lnTo>
                    <a:pt x="966" y="78"/>
                  </a:lnTo>
                  <a:lnTo>
                    <a:pt x="966" y="155"/>
                  </a:lnTo>
                  <a:lnTo>
                    <a:pt x="966" y="233"/>
                  </a:lnTo>
                  <a:lnTo>
                    <a:pt x="850" y="233"/>
                  </a:lnTo>
                  <a:lnTo>
                    <a:pt x="773" y="271"/>
                  </a:lnTo>
                  <a:lnTo>
                    <a:pt x="734" y="349"/>
                  </a:lnTo>
                  <a:lnTo>
                    <a:pt x="696" y="426"/>
                  </a:lnTo>
                  <a:lnTo>
                    <a:pt x="696" y="503"/>
                  </a:lnTo>
                  <a:lnTo>
                    <a:pt x="734" y="580"/>
                  </a:lnTo>
                  <a:lnTo>
                    <a:pt x="773" y="657"/>
                  </a:lnTo>
                  <a:lnTo>
                    <a:pt x="850" y="696"/>
                  </a:lnTo>
                  <a:lnTo>
                    <a:pt x="1082" y="812"/>
                  </a:lnTo>
                  <a:lnTo>
                    <a:pt x="1275" y="928"/>
                  </a:lnTo>
                  <a:lnTo>
                    <a:pt x="1468" y="1082"/>
                  </a:lnTo>
                  <a:lnTo>
                    <a:pt x="1622" y="1275"/>
                  </a:lnTo>
                  <a:lnTo>
                    <a:pt x="1777" y="1468"/>
                  </a:lnTo>
                  <a:lnTo>
                    <a:pt x="1854" y="1700"/>
                  </a:lnTo>
                  <a:lnTo>
                    <a:pt x="1931" y="1932"/>
                  </a:lnTo>
                  <a:lnTo>
                    <a:pt x="1931" y="2163"/>
                  </a:lnTo>
                  <a:lnTo>
                    <a:pt x="1931" y="2434"/>
                  </a:lnTo>
                  <a:lnTo>
                    <a:pt x="1815" y="2743"/>
                  </a:lnTo>
                  <a:lnTo>
                    <a:pt x="1738" y="2858"/>
                  </a:lnTo>
                  <a:lnTo>
                    <a:pt x="1661" y="2974"/>
                  </a:lnTo>
                  <a:lnTo>
                    <a:pt x="1545" y="3052"/>
                  </a:lnTo>
                  <a:lnTo>
                    <a:pt x="1391" y="3129"/>
                  </a:lnTo>
                  <a:lnTo>
                    <a:pt x="1198" y="3129"/>
                  </a:lnTo>
                  <a:lnTo>
                    <a:pt x="1043" y="3090"/>
                  </a:lnTo>
                  <a:lnTo>
                    <a:pt x="927" y="3013"/>
                  </a:lnTo>
                  <a:lnTo>
                    <a:pt x="850" y="2897"/>
                  </a:lnTo>
                  <a:lnTo>
                    <a:pt x="811" y="2743"/>
                  </a:lnTo>
                  <a:lnTo>
                    <a:pt x="850" y="2588"/>
                  </a:lnTo>
                  <a:lnTo>
                    <a:pt x="927" y="2434"/>
                  </a:lnTo>
                  <a:lnTo>
                    <a:pt x="1043" y="2318"/>
                  </a:lnTo>
                  <a:lnTo>
                    <a:pt x="1159" y="2241"/>
                  </a:lnTo>
                  <a:lnTo>
                    <a:pt x="1159" y="2125"/>
                  </a:lnTo>
                  <a:lnTo>
                    <a:pt x="1120" y="2009"/>
                  </a:lnTo>
                  <a:lnTo>
                    <a:pt x="1043" y="1932"/>
                  </a:lnTo>
                  <a:lnTo>
                    <a:pt x="657" y="1623"/>
                  </a:lnTo>
                  <a:lnTo>
                    <a:pt x="425" y="1468"/>
                  </a:lnTo>
                  <a:lnTo>
                    <a:pt x="194" y="1314"/>
                  </a:lnTo>
                  <a:lnTo>
                    <a:pt x="1" y="1623"/>
                  </a:lnTo>
                  <a:lnTo>
                    <a:pt x="271" y="1893"/>
                  </a:lnTo>
                  <a:lnTo>
                    <a:pt x="580" y="2125"/>
                  </a:lnTo>
                  <a:lnTo>
                    <a:pt x="425" y="2356"/>
                  </a:lnTo>
                  <a:lnTo>
                    <a:pt x="348" y="2627"/>
                  </a:lnTo>
                  <a:lnTo>
                    <a:pt x="309" y="2897"/>
                  </a:lnTo>
                  <a:lnTo>
                    <a:pt x="348" y="3052"/>
                  </a:lnTo>
                  <a:lnTo>
                    <a:pt x="425" y="3167"/>
                  </a:lnTo>
                  <a:lnTo>
                    <a:pt x="541" y="3322"/>
                  </a:lnTo>
                  <a:lnTo>
                    <a:pt x="696" y="3476"/>
                  </a:lnTo>
                  <a:lnTo>
                    <a:pt x="889" y="3554"/>
                  </a:lnTo>
                  <a:lnTo>
                    <a:pt x="1082" y="3592"/>
                  </a:lnTo>
                  <a:lnTo>
                    <a:pt x="1275" y="3592"/>
                  </a:lnTo>
                  <a:lnTo>
                    <a:pt x="1507" y="3554"/>
                  </a:lnTo>
                  <a:lnTo>
                    <a:pt x="1700" y="3515"/>
                  </a:lnTo>
                  <a:lnTo>
                    <a:pt x="1854" y="3399"/>
                  </a:lnTo>
                  <a:lnTo>
                    <a:pt x="2047" y="3245"/>
                  </a:lnTo>
                  <a:lnTo>
                    <a:pt x="2202" y="3052"/>
                  </a:lnTo>
                  <a:lnTo>
                    <a:pt x="2317" y="2858"/>
                  </a:lnTo>
                  <a:lnTo>
                    <a:pt x="2395" y="2665"/>
                  </a:lnTo>
                  <a:lnTo>
                    <a:pt x="2433" y="2472"/>
                  </a:lnTo>
                  <a:lnTo>
                    <a:pt x="2472" y="2241"/>
                  </a:lnTo>
                  <a:lnTo>
                    <a:pt x="2433" y="2009"/>
                  </a:lnTo>
                  <a:lnTo>
                    <a:pt x="2395" y="1816"/>
                  </a:lnTo>
                  <a:lnTo>
                    <a:pt x="2317" y="1584"/>
                  </a:lnTo>
                  <a:lnTo>
                    <a:pt x="2202" y="1391"/>
                  </a:lnTo>
                  <a:lnTo>
                    <a:pt x="1970" y="1005"/>
                  </a:lnTo>
                  <a:lnTo>
                    <a:pt x="1661" y="657"/>
                  </a:lnTo>
                  <a:lnTo>
                    <a:pt x="1275" y="387"/>
                  </a:lnTo>
                  <a:lnTo>
                    <a:pt x="119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21"/>
            <p:cNvSpPr/>
            <p:nvPr/>
          </p:nvSpPr>
          <p:spPr>
            <a:xfrm>
              <a:off x="799000" y="1245800"/>
              <a:ext cx="106200" cy="124550"/>
            </a:xfrm>
            <a:custGeom>
              <a:avLst/>
              <a:gdLst/>
              <a:ahLst/>
              <a:cxnLst/>
              <a:rect l="l" t="t" r="r" b="b"/>
              <a:pathLst>
                <a:path w="4248" h="4982" extrusionOk="0">
                  <a:moveTo>
                    <a:pt x="3862" y="0"/>
                  </a:moveTo>
                  <a:lnTo>
                    <a:pt x="3591" y="579"/>
                  </a:lnTo>
                  <a:lnTo>
                    <a:pt x="3244" y="1159"/>
                  </a:lnTo>
                  <a:lnTo>
                    <a:pt x="2896" y="1699"/>
                  </a:lnTo>
                  <a:lnTo>
                    <a:pt x="2510" y="2201"/>
                  </a:lnTo>
                  <a:lnTo>
                    <a:pt x="1931" y="2858"/>
                  </a:lnTo>
                  <a:lnTo>
                    <a:pt x="1313" y="3475"/>
                  </a:lnTo>
                  <a:lnTo>
                    <a:pt x="1004" y="3784"/>
                  </a:lnTo>
                  <a:lnTo>
                    <a:pt x="657" y="4016"/>
                  </a:lnTo>
                  <a:lnTo>
                    <a:pt x="309" y="4286"/>
                  </a:lnTo>
                  <a:lnTo>
                    <a:pt x="0" y="4595"/>
                  </a:lnTo>
                  <a:lnTo>
                    <a:pt x="39" y="4981"/>
                  </a:lnTo>
                  <a:lnTo>
                    <a:pt x="155" y="4981"/>
                  </a:lnTo>
                  <a:lnTo>
                    <a:pt x="541" y="4788"/>
                  </a:lnTo>
                  <a:lnTo>
                    <a:pt x="927" y="4557"/>
                  </a:lnTo>
                  <a:lnTo>
                    <a:pt x="1313" y="4248"/>
                  </a:lnTo>
                  <a:lnTo>
                    <a:pt x="1699" y="3939"/>
                  </a:lnTo>
                  <a:lnTo>
                    <a:pt x="2008" y="3591"/>
                  </a:lnTo>
                  <a:lnTo>
                    <a:pt x="2356" y="3205"/>
                  </a:lnTo>
                  <a:lnTo>
                    <a:pt x="2896" y="2510"/>
                  </a:lnTo>
                  <a:lnTo>
                    <a:pt x="3321" y="1969"/>
                  </a:lnTo>
                  <a:lnTo>
                    <a:pt x="3669" y="1390"/>
                  </a:lnTo>
                  <a:lnTo>
                    <a:pt x="3978" y="811"/>
                  </a:lnTo>
                  <a:lnTo>
                    <a:pt x="4248" y="193"/>
                  </a:lnTo>
                  <a:lnTo>
                    <a:pt x="386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21"/>
            <p:cNvSpPr/>
            <p:nvPr/>
          </p:nvSpPr>
          <p:spPr>
            <a:xfrm>
              <a:off x="747825" y="1247725"/>
              <a:ext cx="52150" cy="50225"/>
            </a:xfrm>
            <a:custGeom>
              <a:avLst/>
              <a:gdLst/>
              <a:ahLst/>
              <a:cxnLst/>
              <a:rect l="l" t="t" r="r" b="b"/>
              <a:pathLst>
                <a:path w="2086" h="2009" extrusionOk="0">
                  <a:moveTo>
                    <a:pt x="1005" y="271"/>
                  </a:moveTo>
                  <a:lnTo>
                    <a:pt x="1236" y="387"/>
                  </a:lnTo>
                  <a:lnTo>
                    <a:pt x="1429" y="541"/>
                  </a:lnTo>
                  <a:lnTo>
                    <a:pt x="1545" y="773"/>
                  </a:lnTo>
                  <a:lnTo>
                    <a:pt x="1622" y="966"/>
                  </a:lnTo>
                  <a:lnTo>
                    <a:pt x="1622" y="1082"/>
                  </a:lnTo>
                  <a:lnTo>
                    <a:pt x="1584" y="1197"/>
                  </a:lnTo>
                  <a:lnTo>
                    <a:pt x="1545" y="1313"/>
                  </a:lnTo>
                  <a:lnTo>
                    <a:pt x="1429" y="1391"/>
                  </a:lnTo>
                  <a:lnTo>
                    <a:pt x="1352" y="1468"/>
                  </a:lnTo>
                  <a:lnTo>
                    <a:pt x="1198" y="1545"/>
                  </a:lnTo>
                  <a:lnTo>
                    <a:pt x="966" y="1584"/>
                  </a:lnTo>
                  <a:lnTo>
                    <a:pt x="773" y="1545"/>
                  </a:lnTo>
                  <a:lnTo>
                    <a:pt x="657" y="1468"/>
                  </a:lnTo>
                  <a:lnTo>
                    <a:pt x="580" y="1429"/>
                  </a:lnTo>
                  <a:lnTo>
                    <a:pt x="503" y="1313"/>
                  </a:lnTo>
                  <a:lnTo>
                    <a:pt x="464" y="1197"/>
                  </a:lnTo>
                  <a:lnTo>
                    <a:pt x="425" y="1004"/>
                  </a:lnTo>
                  <a:lnTo>
                    <a:pt x="425" y="773"/>
                  </a:lnTo>
                  <a:lnTo>
                    <a:pt x="541" y="580"/>
                  </a:lnTo>
                  <a:lnTo>
                    <a:pt x="696" y="425"/>
                  </a:lnTo>
                  <a:lnTo>
                    <a:pt x="734" y="348"/>
                  </a:lnTo>
                  <a:lnTo>
                    <a:pt x="734" y="271"/>
                  </a:lnTo>
                  <a:close/>
                  <a:moveTo>
                    <a:pt x="1043" y="0"/>
                  </a:moveTo>
                  <a:lnTo>
                    <a:pt x="850" y="39"/>
                  </a:lnTo>
                  <a:lnTo>
                    <a:pt x="657" y="78"/>
                  </a:lnTo>
                  <a:lnTo>
                    <a:pt x="657" y="116"/>
                  </a:lnTo>
                  <a:lnTo>
                    <a:pt x="541" y="78"/>
                  </a:lnTo>
                  <a:lnTo>
                    <a:pt x="425" y="116"/>
                  </a:lnTo>
                  <a:lnTo>
                    <a:pt x="271" y="193"/>
                  </a:lnTo>
                  <a:lnTo>
                    <a:pt x="155" y="348"/>
                  </a:lnTo>
                  <a:lnTo>
                    <a:pt x="78" y="502"/>
                  </a:lnTo>
                  <a:lnTo>
                    <a:pt x="1" y="695"/>
                  </a:lnTo>
                  <a:lnTo>
                    <a:pt x="1" y="889"/>
                  </a:lnTo>
                  <a:lnTo>
                    <a:pt x="1" y="1082"/>
                  </a:lnTo>
                  <a:lnTo>
                    <a:pt x="39" y="1275"/>
                  </a:lnTo>
                  <a:lnTo>
                    <a:pt x="78" y="1429"/>
                  </a:lnTo>
                  <a:lnTo>
                    <a:pt x="194" y="1622"/>
                  </a:lnTo>
                  <a:lnTo>
                    <a:pt x="310" y="1777"/>
                  </a:lnTo>
                  <a:lnTo>
                    <a:pt x="464" y="1892"/>
                  </a:lnTo>
                  <a:lnTo>
                    <a:pt x="657" y="1970"/>
                  </a:lnTo>
                  <a:lnTo>
                    <a:pt x="850" y="2008"/>
                  </a:lnTo>
                  <a:lnTo>
                    <a:pt x="1043" y="2008"/>
                  </a:lnTo>
                  <a:lnTo>
                    <a:pt x="1236" y="1970"/>
                  </a:lnTo>
                  <a:lnTo>
                    <a:pt x="1429" y="1892"/>
                  </a:lnTo>
                  <a:lnTo>
                    <a:pt x="1584" y="1815"/>
                  </a:lnTo>
                  <a:lnTo>
                    <a:pt x="1738" y="1699"/>
                  </a:lnTo>
                  <a:lnTo>
                    <a:pt x="1893" y="1545"/>
                  </a:lnTo>
                  <a:lnTo>
                    <a:pt x="1970" y="1352"/>
                  </a:lnTo>
                  <a:lnTo>
                    <a:pt x="2047" y="1197"/>
                  </a:lnTo>
                  <a:lnTo>
                    <a:pt x="2086" y="1004"/>
                  </a:lnTo>
                  <a:lnTo>
                    <a:pt x="2047" y="811"/>
                  </a:lnTo>
                  <a:lnTo>
                    <a:pt x="1970" y="580"/>
                  </a:lnTo>
                  <a:lnTo>
                    <a:pt x="1893" y="425"/>
                  </a:lnTo>
                  <a:lnTo>
                    <a:pt x="1738" y="271"/>
                  </a:lnTo>
                  <a:lnTo>
                    <a:pt x="1584" y="155"/>
                  </a:lnTo>
                  <a:lnTo>
                    <a:pt x="1429" y="78"/>
                  </a:lnTo>
                  <a:lnTo>
                    <a:pt x="123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21"/>
            <p:cNvSpPr/>
            <p:nvPr/>
          </p:nvSpPr>
          <p:spPr>
            <a:xfrm>
              <a:off x="1261400" y="1252550"/>
              <a:ext cx="310875" cy="124550"/>
            </a:xfrm>
            <a:custGeom>
              <a:avLst/>
              <a:gdLst/>
              <a:ahLst/>
              <a:cxnLst/>
              <a:rect l="l" t="t" r="r" b="b"/>
              <a:pathLst>
                <a:path w="12435" h="4982" extrusionOk="0">
                  <a:moveTo>
                    <a:pt x="232" y="0"/>
                  </a:moveTo>
                  <a:lnTo>
                    <a:pt x="1" y="194"/>
                  </a:lnTo>
                  <a:lnTo>
                    <a:pt x="503" y="927"/>
                  </a:lnTo>
                  <a:lnTo>
                    <a:pt x="1043" y="1622"/>
                  </a:lnTo>
                  <a:lnTo>
                    <a:pt x="1700" y="2240"/>
                  </a:lnTo>
                  <a:lnTo>
                    <a:pt x="2356" y="2858"/>
                  </a:lnTo>
                  <a:lnTo>
                    <a:pt x="3090" y="3360"/>
                  </a:lnTo>
                  <a:lnTo>
                    <a:pt x="3901" y="3823"/>
                  </a:lnTo>
                  <a:lnTo>
                    <a:pt x="4673" y="4209"/>
                  </a:lnTo>
                  <a:lnTo>
                    <a:pt x="5523" y="4557"/>
                  </a:lnTo>
                  <a:lnTo>
                    <a:pt x="6372" y="4789"/>
                  </a:lnTo>
                  <a:lnTo>
                    <a:pt x="7260" y="4905"/>
                  </a:lnTo>
                  <a:lnTo>
                    <a:pt x="7685" y="4943"/>
                  </a:lnTo>
                  <a:lnTo>
                    <a:pt x="8110" y="4982"/>
                  </a:lnTo>
                  <a:lnTo>
                    <a:pt x="8535" y="4943"/>
                  </a:lnTo>
                  <a:lnTo>
                    <a:pt x="8998" y="4905"/>
                  </a:lnTo>
                  <a:lnTo>
                    <a:pt x="9423" y="4866"/>
                  </a:lnTo>
                  <a:lnTo>
                    <a:pt x="9848" y="4750"/>
                  </a:lnTo>
                  <a:lnTo>
                    <a:pt x="10272" y="4634"/>
                  </a:lnTo>
                  <a:lnTo>
                    <a:pt x="10658" y="4480"/>
                  </a:lnTo>
                  <a:lnTo>
                    <a:pt x="11083" y="4325"/>
                  </a:lnTo>
                  <a:lnTo>
                    <a:pt x="11469" y="4094"/>
                  </a:lnTo>
                  <a:lnTo>
                    <a:pt x="11856" y="3862"/>
                  </a:lnTo>
                  <a:lnTo>
                    <a:pt x="12242" y="3592"/>
                  </a:lnTo>
                  <a:lnTo>
                    <a:pt x="12319" y="3514"/>
                  </a:lnTo>
                  <a:lnTo>
                    <a:pt x="12435" y="3167"/>
                  </a:lnTo>
                  <a:lnTo>
                    <a:pt x="12280" y="3167"/>
                  </a:lnTo>
                  <a:lnTo>
                    <a:pt x="12203" y="3128"/>
                  </a:lnTo>
                  <a:lnTo>
                    <a:pt x="12126" y="3090"/>
                  </a:lnTo>
                  <a:lnTo>
                    <a:pt x="12010" y="3128"/>
                  </a:lnTo>
                  <a:lnTo>
                    <a:pt x="11933" y="3167"/>
                  </a:lnTo>
                  <a:lnTo>
                    <a:pt x="11585" y="3437"/>
                  </a:lnTo>
                  <a:lnTo>
                    <a:pt x="11199" y="3669"/>
                  </a:lnTo>
                  <a:lnTo>
                    <a:pt x="10813" y="3862"/>
                  </a:lnTo>
                  <a:lnTo>
                    <a:pt x="10427" y="4016"/>
                  </a:lnTo>
                  <a:lnTo>
                    <a:pt x="10041" y="4171"/>
                  </a:lnTo>
                  <a:lnTo>
                    <a:pt x="9616" y="4287"/>
                  </a:lnTo>
                  <a:lnTo>
                    <a:pt x="9191" y="4364"/>
                  </a:lnTo>
                  <a:lnTo>
                    <a:pt x="8766" y="4403"/>
                  </a:lnTo>
                  <a:lnTo>
                    <a:pt x="8342" y="4441"/>
                  </a:lnTo>
                  <a:lnTo>
                    <a:pt x="7492" y="4441"/>
                  </a:lnTo>
                  <a:lnTo>
                    <a:pt x="7067" y="4403"/>
                  </a:lnTo>
                  <a:lnTo>
                    <a:pt x="6643" y="4325"/>
                  </a:lnTo>
                  <a:lnTo>
                    <a:pt x="6218" y="4248"/>
                  </a:lnTo>
                  <a:lnTo>
                    <a:pt x="5793" y="4132"/>
                  </a:lnTo>
                  <a:lnTo>
                    <a:pt x="5407" y="4016"/>
                  </a:lnTo>
                  <a:lnTo>
                    <a:pt x="4596" y="3669"/>
                  </a:lnTo>
                  <a:lnTo>
                    <a:pt x="3901" y="3283"/>
                  </a:lnTo>
                  <a:lnTo>
                    <a:pt x="3206" y="2819"/>
                  </a:lnTo>
                  <a:lnTo>
                    <a:pt x="2588" y="2317"/>
                  </a:lnTo>
                  <a:lnTo>
                    <a:pt x="1970" y="1777"/>
                  </a:lnTo>
                  <a:lnTo>
                    <a:pt x="1391" y="1198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21"/>
            <p:cNvSpPr/>
            <p:nvPr/>
          </p:nvSpPr>
          <p:spPr>
            <a:xfrm>
              <a:off x="1569350" y="1258350"/>
              <a:ext cx="92700" cy="136125"/>
            </a:xfrm>
            <a:custGeom>
              <a:avLst/>
              <a:gdLst/>
              <a:ahLst/>
              <a:cxnLst/>
              <a:rect l="l" t="t" r="r" b="b"/>
              <a:pathLst>
                <a:path w="3708" h="5445" extrusionOk="0">
                  <a:moveTo>
                    <a:pt x="3399" y="0"/>
                  </a:moveTo>
                  <a:lnTo>
                    <a:pt x="3360" y="77"/>
                  </a:lnTo>
                  <a:lnTo>
                    <a:pt x="3245" y="116"/>
                  </a:lnTo>
                  <a:lnTo>
                    <a:pt x="3013" y="309"/>
                  </a:lnTo>
                  <a:lnTo>
                    <a:pt x="2781" y="541"/>
                  </a:lnTo>
                  <a:lnTo>
                    <a:pt x="2549" y="772"/>
                  </a:lnTo>
                  <a:lnTo>
                    <a:pt x="2356" y="1004"/>
                  </a:lnTo>
                  <a:lnTo>
                    <a:pt x="2047" y="1236"/>
                  </a:lnTo>
                  <a:lnTo>
                    <a:pt x="1777" y="1467"/>
                  </a:lnTo>
                  <a:lnTo>
                    <a:pt x="1159" y="1815"/>
                  </a:lnTo>
                  <a:lnTo>
                    <a:pt x="1082" y="1892"/>
                  </a:lnTo>
                  <a:lnTo>
                    <a:pt x="1082" y="1969"/>
                  </a:lnTo>
                  <a:lnTo>
                    <a:pt x="1082" y="2008"/>
                  </a:lnTo>
                  <a:lnTo>
                    <a:pt x="1121" y="2085"/>
                  </a:lnTo>
                  <a:lnTo>
                    <a:pt x="1005" y="2085"/>
                  </a:lnTo>
                  <a:lnTo>
                    <a:pt x="889" y="2124"/>
                  </a:lnTo>
                  <a:lnTo>
                    <a:pt x="850" y="2201"/>
                  </a:lnTo>
                  <a:lnTo>
                    <a:pt x="812" y="2278"/>
                  </a:lnTo>
                  <a:lnTo>
                    <a:pt x="812" y="2356"/>
                  </a:lnTo>
                  <a:lnTo>
                    <a:pt x="812" y="2433"/>
                  </a:lnTo>
                  <a:lnTo>
                    <a:pt x="889" y="2510"/>
                  </a:lnTo>
                  <a:lnTo>
                    <a:pt x="966" y="2549"/>
                  </a:lnTo>
                  <a:lnTo>
                    <a:pt x="1198" y="2626"/>
                  </a:lnTo>
                  <a:lnTo>
                    <a:pt x="1430" y="2703"/>
                  </a:lnTo>
                  <a:lnTo>
                    <a:pt x="1623" y="2858"/>
                  </a:lnTo>
                  <a:lnTo>
                    <a:pt x="1816" y="3012"/>
                  </a:lnTo>
                  <a:lnTo>
                    <a:pt x="1970" y="3205"/>
                  </a:lnTo>
                  <a:lnTo>
                    <a:pt x="2086" y="3398"/>
                  </a:lnTo>
                  <a:lnTo>
                    <a:pt x="2125" y="3630"/>
                  </a:lnTo>
                  <a:lnTo>
                    <a:pt x="2125" y="3900"/>
                  </a:lnTo>
                  <a:lnTo>
                    <a:pt x="2086" y="4132"/>
                  </a:lnTo>
                  <a:lnTo>
                    <a:pt x="2009" y="4364"/>
                  </a:lnTo>
                  <a:lnTo>
                    <a:pt x="1893" y="4557"/>
                  </a:lnTo>
                  <a:lnTo>
                    <a:pt x="1739" y="4711"/>
                  </a:lnTo>
                  <a:lnTo>
                    <a:pt x="1545" y="4866"/>
                  </a:lnTo>
                  <a:lnTo>
                    <a:pt x="1314" y="4943"/>
                  </a:lnTo>
                  <a:lnTo>
                    <a:pt x="1198" y="4981"/>
                  </a:lnTo>
                  <a:lnTo>
                    <a:pt x="1082" y="4981"/>
                  </a:lnTo>
                  <a:lnTo>
                    <a:pt x="889" y="4904"/>
                  </a:lnTo>
                  <a:lnTo>
                    <a:pt x="773" y="4788"/>
                  </a:lnTo>
                  <a:lnTo>
                    <a:pt x="696" y="4634"/>
                  </a:lnTo>
                  <a:lnTo>
                    <a:pt x="696" y="4441"/>
                  </a:lnTo>
                  <a:lnTo>
                    <a:pt x="735" y="4286"/>
                  </a:lnTo>
                  <a:lnTo>
                    <a:pt x="812" y="4209"/>
                  </a:lnTo>
                  <a:lnTo>
                    <a:pt x="889" y="4171"/>
                  </a:lnTo>
                  <a:lnTo>
                    <a:pt x="966" y="4132"/>
                  </a:lnTo>
                  <a:lnTo>
                    <a:pt x="1121" y="4093"/>
                  </a:lnTo>
                  <a:lnTo>
                    <a:pt x="1237" y="4055"/>
                  </a:lnTo>
                  <a:lnTo>
                    <a:pt x="1314" y="3939"/>
                  </a:lnTo>
                  <a:lnTo>
                    <a:pt x="1314" y="3784"/>
                  </a:lnTo>
                  <a:lnTo>
                    <a:pt x="1275" y="3746"/>
                  </a:lnTo>
                  <a:lnTo>
                    <a:pt x="1237" y="3669"/>
                  </a:lnTo>
                  <a:lnTo>
                    <a:pt x="117" y="2935"/>
                  </a:lnTo>
                  <a:lnTo>
                    <a:pt x="1" y="3282"/>
                  </a:lnTo>
                  <a:lnTo>
                    <a:pt x="657" y="3784"/>
                  </a:lnTo>
                  <a:lnTo>
                    <a:pt x="503" y="3900"/>
                  </a:lnTo>
                  <a:lnTo>
                    <a:pt x="387" y="3977"/>
                  </a:lnTo>
                  <a:lnTo>
                    <a:pt x="310" y="4132"/>
                  </a:lnTo>
                  <a:lnTo>
                    <a:pt x="233" y="4248"/>
                  </a:lnTo>
                  <a:lnTo>
                    <a:pt x="194" y="4402"/>
                  </a:lnTo>
                  <a:lnTo>
                    <a:pt x="194" y="4557"/>
                  </a:lnTo>
                  <a:lnTo>
                    <a:pt x="194" y="4711"/>
                  </a:lnTo>
                  <a:lnTo>
                    <a:pt x="271" y="4904"/>
                  </a:lnTo>
                  <a:lnTo>
                    <a:pt x="387" y="5097"/>
                  </a:lnTo>
                  <a:lnTo>
                    <a:pt x="542" y="5252"/>
                  </a:lnTo>
                  <a:lnTo>
                    <a:pt x="735" y="5368"/>
                  </a:lnTo>
                  <a:lnTo>
                    <a:pt x="966" y="5445"/>
                  </a:lnTo>
                  <a:lnTo>
                    <a:pt x="1198" y="5445"/>
                  </a:lnTo>
                  <a:lnTo>
                    <a:pt x="1430" y="5406"/>
                  </a:lnTo>
                  <a:lnTo>
                    <a:pt x="1623" y="5329"/>
                  </a:lnTo>
                  <a:lnTo>
                    <a:pt x="1854" y="5213"/>
                  </a:lnTo>
                  <a:lnTo>
                    <a:pt x="2086" y="5059"/>
                  </a:lnTo>
                  <a:lnTo>
                    <a:pt x="2241" y="4866"/>
                  </a:lnTo>
                  <a:lnTo>
                    <a:pt x="2395" y="4673"/>
                  </a:lnTo>
                  <a:lnTo>
                    <a:pt x="2511" y="4441"/>
                  </a:lnTo>
                  <a:lnTo>
                    <a:pt x="2588" y="4209"/>
                  </a:lnTo>
                  <a:lnTo>
                    <a:pt x="2588" y="3977"/>
                  </a:lnTo>
                  <a:lnTo>
                    <a:pt x="2588" y="3746"/>
                  </a:lnTo>
                  <a:lnTo>
                    <a:pt x="2549" y="3514"/>
                  </a:lnTo>
                  <a:lnTo>
                    <a:pt x="2472" y="3282"/>
                  </a:lnTo>
                  <a:lnTo>
                    <a:pt x="2395" y="3089"/>
                  </a:lnTo>
                  <a:lnTo>
                    <a:pt x="2279" y="2858"/>
                  </a:lnTo>
                  <a:lnTo>
                    <a:pt x="2125" y="2665"/>
                  </a:lnTo>
                  <a:lnTo>
                    <a:pt x="1932" y="2510"/>
                  </a:lnTo>
                  <a:lnTo>
                    <a:pt x="1739" y="2356"/>
                  </a:lnTo>
                  <a:lnTo>
                    <a:pt x="1507" y="2240"/>
                  </a:lnTo>
                  <a:lnTo>
                    <a:pt x="1275" y="2124"/>
                  </a:lnTo>
                  <a:lnTo>
                    <a:pt x="1623" y="2008"/>
                  </a:lnTo>
                  <a:lnTo>
                    <a:pt x="1932" y="1815"/>
                  </a:lnTo>
                  <a:lnTo>
                    <a:pt x="2279" y="1661"/>
                  </a:lnTo>
                  <a:lnTo>
                    <a:pt x="2549" y="1429"/>
                  </a:lnTo>
                  <a:lnTo>
                    <a:pt x="2820" y="1197"/>
                  </a:lnTo>
                  <a:lnTo>
                    <a:pt x="3129" y="966"/>
                  </a:lnTo>
                  <a:lnTo>
                    <a:pt x="3360" y="695"/>
                  </a:lnTo>
                  <a:lnTo>
                    <a:pt x="3438" y="541"/>
                  </a:lnTo>
                  <a:lnTo>
                    <a:pt x="3515" y="386"/>
                  </a:lnTo>
                  <a:lnTo>
                    <a:pt x="3708" y="116"/>
                  </a:lnTo>
                  <a:lnTo>
                    <a:pt x="351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21"/>
            <p:cNvSpPr/>
            <p:nvPr/>
          </p:nvSpPr>
          <p:spPr>
            <a:xfrm>
              <a:off x="3876600" y="1260275"/>
              <a:ext cx="310875" cy="124550"/>
            </a:xfrm>
            <a:custGeom>
              <a:avLst/>
              <a:gdLst/>
              <a:ahLst/>
              <a:cxnLst/>
              <a:rect l="l" t="t" r="r" b="b"/>
              <a:pathLst>
                <a:path w="12435" h="4982" extrusionOk="0">
                  <a:moveTo>
                    <a:pt x="232" y="0"/>
                  </a:moveTo>
                  <a:lnTo>
                    <a:pt x="0" y="232"/>
                  </a:lnTo>
                  <a:lnTo>
                    <a:pt x="502" y="966"/>
                  </a:lnTo>
                  <a:lnTo>
                    <a:pt x="1043" y="1622"/>
                  </a:lnTo>
                  <a:lnTo>
                    <a:pt x="1699" y="2279"/>
                  </a:lnTo>
                  <a:lnTo>
                    <a:pt x="2356" y="2858"/>
                  </a:lnTo>
                  <a:lnTo>
                    <a:pt x="3090" y="3398"/>
                  </a:lnTo>
                  <a:lnTo>
                    <a:pt x="3862" y="3862"/>
                  </a:lnTo>
                  <a:lnTo>
                    <a:pt x="4673" y="4248"/>
                  </a:lnTo>
                  <a:lnTo>
                    <a:pt x="5522" y="4557"/>
                  </a:lnTo>
                  <a:lnTo>
                    <a:pt x="6372" y="4789"/>
                  </a:lnTo>
                  <a:lnTo>
                    <a:pt x="7260" y="4943"/>
                  </a:lnTo>
                  <a:lnTo>
                    <a:pt x="7685" y="4982"/>
                  </a:lnTo>
                  <a:lnTo>
                    <a:pt x="8534" y="4982"/>
                  </a:lnTo>
                  <a:lnTo>
                    <a:pt x="8998" y="4943"/>
                  </a:lnTo>
                  <a:lnTo>
                    <a:pt x="9422" y="4866"/>
                  </a:lnTo>
                  <a:lnTo>
                    <a:pt x="9847" y="4789"/>
                  </a:lnTo>
                  <a:lnTo>
                    <a:pt x="10272" y="4673"/>
                  </a:lnTo>
                  <a:lnTo>
                    <a:pt x="10658" y="4518"/>
                  </a:lnTo>
                  <a:lnTo>
                    <a:pt x="11083" y="4325"/>
                  </a:lnTo>
                  <a:lnTo>
                    <a:pt x="11469" y="4132"/>
                  </a:lnTo>
                  <a:lnTo>
                    <a:pt x="11855" y="3862"/>
                  </a:lnTo>
                  <a:lnTo>
                    <a:pt x="12241" y="3592"/>
                  </a:lnTo>
                  <a:lnTo>
                    <a:pt x="12319" y="3553"/>
                  </a:lnTo>
                  <a:lnTo>
                    <a:pt x="12434" y="3205"/>
                  </a:lnTo>
                  <a:lnTo>
                    <a:pt x="12357" y="3167"/>
                  </a:lnTo>
                  <a:lnTo>
                    <a:pt x="12280" y="3205"/>
                  </a:lnTo>
                  <a:lnTo>
                    <a:pt x="12203" y="3128"/>
                  </a:lnTo>
                  <a:lnTo>
                    <a:pt x="12010" y="3128"/>
                  </a:lnTo>
                  <a:lnTo>
                    <a:pt x="11932" y="3205"/>
                  </a:lnTo>
                  <a:lnTo>
                    <a:pt x="11585" y="3437"/>
                  </a:lnTo>
                  <a:lnTo>
                    <a:pt x="11199" y="3669"/>
                  </a:lnTo>
                  <a:lnTo>
                    <a:pt x="10813" y="3862"/>
                  </a:lnTo>
                  <a:lnTo>
                    <a:pt x="10426" y="4016"/>
                  </a:lnTo>
                  <a:lnTo>
                    <a:pt x="10040" y="4171"/>
                  </a:lnTo>
                  <a:lnTo>
                    <a:pt x="9616" y="4287"/>
                  </a:lnTo>
                  <a:lnTo>
                    <a:pt x="9191" y="4364"/>
                  </a:lnTo>
                  <a:lnTo>
                    <a:pt x="8766" y="4441"/>
                  </a:lnTo>
                  <a:lnTo>
                    <a:pt x="8341" y="4480"/>
                  </a:lnTo>
                  <a:lnTo>
                    <a:pt x="7916" y="4480"/>
                  </a:lnTo>
                  <a:lnTo>
                    <a:pt x="7492" y="4441"/>
                  </a:lnTo>
                  <a:lnTo>
                    <a:pt x="7067" y="4402"/>
                  </a:lnTo>
                  <a:lnTo>
                    <a:pt x="6642" y="4364"/>
                  </a:lnTo>
                  <a:lnTo>
                    <a:pt x="6217" y="4248"/>
                  </a:lnTo>
                  <a:lnTo>
                    <a:pt x="5793" y="4171"/>
                  </a:lnTo>
                  <a:lnTo>
                    <a:pt x="5368" y="4016"/>
                  </a:lnTo>
                  <a:lnTo>
                    <a:pt x="4596" y="3707"/>
                  </a:lnTo>
                  <a:lnTo>
                    <a:pt x="3901" y="3283"/>
                  </a:lnTo>
                  <a:lnTo>
                    <a:pt x="3205" y="2819"/>
                  </a:lnTo>
                  <a:lnTo>
                    <a:pt x="2588" y="2317"/>
                  </a:lnTo>
                  <a:lnTo>
                    <a:pt x="1970" y="1777"/>
                  </a:lnTo>
                  <a:lnTo>
                    <a:pt x="1391" y="1197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21"/>
            <p:cNvSpPr/>
            <p:nvPr/>
          </p:nvSpPr>
          <p:spPr>
            <a:xfrm>
              <a:off x="4184550" y="1267025"/>
              <a:ext cx="92700" cy="135175"/>
            </a:xfrm>
            <a:custGeom>
              <a:avLst/>
              <a:gdLst/>
              <a:ahLst/>
              <a:cxnLst/>
              <a:rect l="l" t="t" r="r" b="b"/>
              <a:pathLst>
                <a:path w="3708" h="5407" extrusionOk="0">
                  <a:moveTo>
                    <a:pt x="3399" y="1"/>
                  </a:moveTo>
                  <a:lnTo>
                    <a:pt x="3360" y="78"/>
                  </a:lnTo>
                  <a:lnTo>
                    <a:pt x="3244" y="78"/>
                  </a:lnTo>
                  <a:lnTo>
                    <a:pt x="3013" y="271"/>
                  </a:lnTo>
                  <a:lnTo>
                    <a:pt x="2781" y="503"/>
                  </a:lnTo>
                  <a:lnTo>
                    <a:pt x="2549" y="773"/>
                  </a:lnTo>
                  <a:lnTo>
                    <a:pt x="2356" y="1005"/>
                  </a:lnTo>
                  <a:lnTo>
                    <a:pt x="2047" y="1236"/>
                  </a:lnTo>
                  <a:lnTo>
                    <a:pt x="1777" y="1429"/>
                  </a:lnTo>
                  <a:lnTo>
                    <a:pt x="1159" y="1816"/>
                  </a:lnTo>
                  <a:lnTo>
                    <a:pt x="1082" y="1854"/>
                  </a:lnTo>
                  <a:lnTo>
                    <a:pt x="1043" y="1931"/>
                  </a:lnTo>
                  <a:lnTo>
                    <a:pt x="1082" y="2009"/>
                  </a:lnTo>
                  <a:lnTo>
                    <a:pt x="1120" y="2086"/>
                  </a:lnTo>
                  <a:lnTo>
                    <a:pt x="1005" y="2086"/>
                  </a:lnTo>
                  <a:lnTo>
                    <a:pt x="889" y="2124"/>
                  </a:lnTo>
                  <a:lnTo>
                    <a:pt x="850" y="2163"/>
                  </a:lnTo>
                  <a:lnTo>
                    <a:pt x="811" y="2240"/>
                  </a:lnTo>
                  <a:lnTo>
                    <a:pt x="811" y="2356"/>
                  </a:lnTo>
                  <a:lnTo>
                    <a:pt x="811" y="2433"/>
                  </a:lnTo>
                  <a:lnTo>
                    <a:pt x="889" y="2472"/>
                  </a:lnTo>
                  <a:lnTo>
                    <a:pt x="966" y="2511"/>
                  </a:lnTo>
                  <a:lnTo>
                    <a:pt x="1198" y="2588"/>
                  </a:lnTo>
                  <a:lnTo>
                    <a:pt x="1429" y="2704"/>
                  </a:lnTo>
                  <a:lnTo>
                    <a:pt x="1622" y="2820"/>
                  </a:lnTo>
                  <a:lnTo>
                    <a:pt x="1815" y="2974"/>
                  </a:lnTo>
                  <a:lnTo>
                    <a:pt x="1970" y="3167"/>
                  </a:lnTo>
                  <a:lnTo>
                    <a:pt x="2047" y="3399"/>
                  </a:lnTo>
                  <a:lnTo>
                    <a:pt x="2124" y="3630"/>
                  </a:lnTo>
                  <a:lnTo>
                    <a:pt x="2124" y="3901"/>
                  </a:lnTo>
                  <a:lnTo>
                    <a:pt x="2086" y="4094"/>
                  </a:lnTo>
                  <a:lnTo>
                    <a:pt x="2009" y="4326"/>
                  </a:lnTo>
                  <a:lnTo>
                    <a:pt x="1893" y="4519"/>
                  </a:lnTo>
                  <a:lnTo>
                    <a:pt x="1738" y="4712"/>
                  </a:lnTo>
                  <a:lnTo>
                    <a:pt x="1545" y="4828"/>
                  </a:lnTo>
                  <a:lnTo>
                    <a:pt x="1313" y="4943"/>
                  </a:lnTo>
                  <a:lnTo>
                    <a:pt x="1082" y="4943"/>
                  </a:lnTo>
                  <a:lnTo>
                    <a:pt x="889" y="4866"/>
                  </a:lnTo>
                  <a:lnTo>
                    <a:pt x="773" y="4750"/>
                  </a:lnTo>
                  <a:lnTo>
                    <a:pt x="696" y="4596"/>
                  </a:lnTo>
                  <a:lnTo>
                    <a:pt x="657" y="4441"/>
                  </a:lnTo>
                  <a:lnTo>
                    <a:pt x="734" y="4287"/>
                  </a:lnTo>
                  <a:lnTo>
                    <a:pt x="811" y="4210"/>
                  </a:lnTo>
                  <a:lnTo>
                    <a:pt x="889" y="4132"/>
                  </a:lnTo>
                  <a:lnTo>
                    <a:pt x="966" y="4094"/>
                  </a:lnTo>
                  <a:lnTo>
                    <a:pt x="1120" y="4094"/>
                  </a:lnTo>
                  <a:lnTo>
                    <a:pt x="1236" y="4017"/>
                  </a:lnTo>
                  <a:lnTo>
                    <a:pt x="1313" y="3901"/>
                  </a:lnTo>
                  <a:lnTo>
                    <a:pt x="1313" y="3785"/>
                  </a:lnTo>
                  <a:lnTo>
                    <a:pt x="1275" y="3708"/>
                  </a:lnTo>
                  <a:lnTo>
                    <a:pt x="1198" y="3669"/>
                  </a:lnTo>
                  <a:lnTo>
                    <a:pt x="116" y="2935"/>
                  </a:lnTo>
                  <a:lnTo>
                    <a:pt x="1" y="3283"/>
                  </a:lnTo>
                  <a:lnTo>
                    <a:pt x="657" y="3785"/>
                  </a:lnTo>
                  <a:lnTo>
                    <a:pt x="503" y="3862"/>
                  </a:lnTo>
                  <a:lnTo>
                    <a:pt x="387" y="3978"/>
                  </a:lnTo>
                  <a:lnTo>
                    <a:pt x="309" y="4094"/>
                  </a:lnTo>
                  <a:lnTo>
                    <a:pt x="232" y="4248"/>
                  </a:lnTo>
                  <a:lnTo>
                    <a:pt x="194" y="4403"/>
                  </a:lnTo>
                  <a:lnTo>
                    <a:pt x="194" y="4557"/>
                  </a:lnTo>
                  <a:lnTo>
                    <a:pt x="194" y="4712"/>
                  </a:lnTo>
                  <a:lnTo>
                    <a:pt x="271" y="4866"/>
                  </a:lnTo>
                  <a:lnTo>
                    <a:pt x="387" y="5098"/>
                  </a:lnTo>
                  <a:lnTo>
                    <a:pt x="541" y="5252"/>
                  </a:lnTo>
                  <a:lnTo>
                    <a:pt x="734" y="5368"/>
                  </a:lnTo>
                  <a:lnTo>
                    <a:pt x="966" y="5407"/>
                  </a:lnTo>
                  <a:lnTo>
                    <a:pt x="1198" y="5407"/>
                  </a:lnTo>
                  <a:lnTo>
                    <a:pt x="1429" y="5368"/>
                  </a:lnTo>
                  <a:lnTo>
                    <a:pt x="1622" y="5330"/>
                  </a:lnTo>
                  <a:lnTo>
                    <a:pt x="1854" y="5214"/>
                  </a:lnTo>
                  <a:lnTo>
                    <a:pt x="2086" y="5021"/>
                  </a:lnTo>
                  <a:lnTo>
                    <a:pt x="2240" y="4828"/>
                  </a:lnTo>
                  <a:lnTo>
                    <a:pt x="2395" y="4634"/>
                  </a:lnTo>
                  <a:lnTo>
                    <a:pt x="2511" y="4441"/>
                  </a:lnTo>
                  <a:lnTo>
                    <a:pt x="2549" y="4210"/>
                  </a:lnTo>
                  <a:lnTo>
                    <a:pt x="2588" y="3978"/>
                  </a:lnTo>
                  <a:lnTo>
                    <a:pt x="2588" y="3746"/>
                  </a:lnTo>
                  <a:lnTo>
                    <a:pt x="2549" y="3515"/>
                  </a:lnTo>
                  <a:lnTo>
                    <a:pt x="2472" y="3283"/>
                  </a:lnTo>
                  <a:lnTo>
                    <a:pt x="2395" y="3051"/>
                  </a:lnTo>
                  <a:lnTo>
                    <a:pt x="2279" y="2858"/>
                  </a:lnTo>
                  <a:lnTo>
                    <a:pt x="2124" y="2665"/>
                  </a:lnTo>
                  <a:lnTo>
                    <a:pt x="1931" y="2472"/>
                  </a:lnTo>
                  <a:lnTo>
                    <a:pt x="1738" y="2356"/>
                  </a:lnTo>
                  <a:lnTo>
                    <a:pt x="1507" y="2202"/>
                  </a:lnTo>
                  <a:lnTo>
                    <a:pt x="1275" y="2124"/>
                  </a:lnTo>
                  <a:lnTo>
                    <a:pt x="1622" y="1970"/>
                  </a:lnTo>
                  <a:lnTo>
                    <a:pt x="1931" y="1816"/>
                  </a:lnTo>
                  <a:lnTo>
                    <a:pt x="2240" y="1622"/>
                  </a:lnTo>
                  <a:lnTo>
                    <a:pt x="2549" y="1391"/>
                  </a:lnTo>
                  <a:lnTo>
                    <a:pt x="2819" y="1198"/>
                  </a:lnTo>
                  <a:lnTo>
                    <a:pt x="3090" y="966"/>
                  </a:lnTo>
                  <a:lnTo>
                    <a:pt x="3360" y="657"/>
                  </a:lnTo>
                  <a:lnTo>
                    <a:pt x="3437" y="541"/>
                  </a:lnTo>
                  <a:lnTo>
                    <a:pt x="3515" y="387"/>
                  </a:lnTo>
                  <a:lnTo>
                    <a:pt x="3708" y="78"/>
                  </a:lnTo>
                  <a:lnTo>
                    <a:pt x="351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21"/>
            <p:cNvSpPr/>
            <p:nvPr/>
          </p:nvSpPr>
          <p:spPr>
            <a:xfrm>
              <a:off x="3067625" y="1293100"/>
              <a:ext cx="105250" cy="105250"/>
            </a:xfrm>
            <a:custGeom>
              <a:avLst/>
              <a:gdLst/>
              <a:ahLst/>
              <a:cxnLst/>
              <a:rect l="l" t="t" r="r" b="b"/>
              <a:pathLst>
                <a:path w="4210" h="4210" extrusionOk="0">
                  <a:moveTo>
                    <a:pt x="2317" y="348"/>
                  </a:moveTo>
                  <a:lnTo>
                    <a:pt x="2472" y="425"/>
                  </a:lnTo>
                  <a:lnTo>
                    <a:pt x="2665" y="464"/>
                  </a:lnTo>
                  <a:lnTo>
                    <a:pt x="2819" y="579"/>
                  </a:lnTo>
                  <a:lnTo>
                    <a:pt x="2974" y="695"/>
                  </a:lnTo>
                  <a:lnTo>
                    <a:pt x="3128" y="811"/>
                  </a:lnTo>
                  <a:lnTo>
                    <a:pt x="3205" y="850"/>
                  </a:lnTo>
                  <a:lnTo>
                    <a:pt x="3360" y="1081"/>
                  </a:lnTo>
                  <a:lnTo>
                    <a:pt x="3553" y="1313"/>
                  </a:lnTo>
                  <a:lnTo>
                    <a:pt x="3669" y="1545"/>
                  </a:lnTo>
                  <a:lnTo>
                    <a:pt x="3784" y="1815"/>
                  </a:lnTo>
                  <a:lnTo>
                    <a:pt x="3823" y="2085"/>
                  </a:lnTo>
                  <a:lnTo>
                    <a:pt x="3823" y="2356"/>
                  </a:lnTo>
                  <a:lnTo>
                    <a:pt x="3784" y="2665"/>
                  </a:lnTo>
                  <a:lnTo>
                    <a:pt x="3669" y="2935"/>
                  </a:lnTo>
                  <a:lnTo>
                    <a:pt x="3476" y="3244"/>
                  </a:lnTo>
                  <a:lnTo>
                    <a:pt x="3205" y="3476"/>
                  </a:lnTo>
                  <a:lnTo>
                    <a:pt x="2896" y="3669"/>
                  </a:lnTo>
                  <a:lnTo>
                    <a:pt x="2587" y="3785"/>
                  </a:lnTo>
                  <a:lnTo>
                    <a:pt x="2201" y="3862"/>
                  </a:lnTo>
                  <a:lnTo>
                    <a:pt x="1854" y="3823"/>
                  </a:lnTo>
                  <a:lnTo>
                    <a:pt x="1506" y="3746"/>
                  </a:lnTo>
                  <a:lnTo>
                    <a:pt x="1197" y="3591"/>
                  </a:lnTo>
                  <a:lnTo>
                    <a:pt x="927" y="3398"/>
                  </a:lnTo>
                  <a:lnTo>
                    <a:pt x="695" y="3167"/>
                  </a:lnTo>
                  <a:lnTo>
                    <a:pt x="541" y="2858"/>
                  </a:lnTo>
                  <a:lnTo>
                    <a:pt x="425" y="2549"/>
                  </a:lnTo>
                  <a:lnTo>
                    <a:pt x="348" y="2240"/>
                  </a:lnTo>
                  <a:lnTo>
                    <a:pt x="348" y="1892"/>
                  </a:lnTo>
                  <a:lnTo>
                    <a:pt x="425" y="1583"/>
                  </a:lnTo>
                  <a:lnTo>
                    <a:pt x="541" y="1275"/>
                  </a:lnTo>
                  <a:lnTo>
                    <a:pt x="772" y="966"/>
                  </a:lnTo>
                  <a:lnTo>
                    <a:pt x="1081" y="695"/>
                  </a:lnTo>
                  <a:lnTo>
                    <a:pt x="1390" y="502"/>
                  </a:lnTo>
                  <a:lnTo>
                    <a:pt x="1738" y="386"/>
                  </a:lnTo>
                  <a:lnTo>
                    <a:pt x="2124" y="348"/>
                  </a:lnTo>
                  <a:close/>
                  <a:moveTo>
                    <a:pt x="1892" y="0"/>
                  </a:moveTo>
                  <a:lnTo>
                    <a:pt x="1545" y="77"/>
                  </a:lnTo>
                  <a:lnTo>
                    <a:pt x="1197" y="232"/>
                  </a:lnTo>
                  <a:lnTo>
                    <a:pt x="850" y="425"/>
                  </a:lnTo>
                  <a:lnTo>
                    <a:pt x="618" y="618"/>
                  </a:lnTo>
                  <a:lnTo>
                    <a:pt x="464" y="811"/>
                  </a:lnTo>
                  <a:lnTo>
                    <a:pt x="309" y="966"/>
                  </a:lnTo>
                  <a:lnTo>
                    <a:pt x="232" y="1159"/>
                  </a:lnTo>
                  <a:lnTo>
                    <a:pt x="116" y="1390"/>
                  </a:lnTo>
                  <a:lnTo>
                    <a:pt x="39" y="1815"/>
                  </a:lnTo>
                  <a:lnTo>
                    <a:pt x="0" y="2240"/>
                  </a:lnTo>
                  <a:lnTo>
                    <a:pt x="77" y="2665"/>
                  </a:lnTo>
                  <a:lnTo>
                    <a:pt x="232" y="3051"/>
                  </a:lnTo>
                  <a:lnTo>
                    <a:pt x="464" y="3437"/>
                  </a:lnTo>
                  <a:lnTo>
                    <a:pt x="618" y="3591"/>
                  </a:lnTo>
                  <a:lnTo>
                    <a:pt x="772" y="3746"/>
                  </a:lnTo>
                  <a:lnTo>
                    <a:pt x="1120" y="3978"/>
                  </a:lnTo>
                  <a:lnTo>
                    <a:pt x="1506" y="4132"/>
                  </a:lnTo>
                  <a:lnTo>
                    <a:pt x="1931" y="4209"/>
                  </a:lnTo>
                  <a:lnTo>
                    <a:pt x="2317" y="4209"/>
                  </a:lnTo>
                  <a:lnTo>
                    <a:pt x="2742" y="4132"/>
                  </a:lnTo>
                  <a:lnTo>
                    <a:pt x="3128" y="3978"/>
                  </a:lnTo>
                  <a:lnTo>
                    <a:pt x="3476" y="3785"/>
                  </a:lnTo>
                  <a:lnTo>
                    <a:pt x="3784" y="3476"/>
                  </a:lnTo>
                  <a:lnTo>
                    <a:pt x="3900" y="3321"/>
                  </a:lnTo>
                  <a:lnTo>
                    <a:pt x="4016" y="3128"/>
                  </a:lnTo>
                  <a:lnTo>
                    <a:pt x="4093" y="2935"/>
                  </a:lnTo>
                  <a:lnTo>
                    <a:pt x="4132" y="2703"/>
                  </a:lnTo>
                  <a:lnTo>
                    <a:pt x="4209" y="2279"/>
                  </a:lnTo>
                  <a:lnTo>
                    <a:pt x="4171" y="1854"/>
                  </a:lnTo>
                  <a:lnTo>
                    <a:pt x="4055" y="1429"/>
                  </a:lnTo>
                  <a:lnTo>
                    <a:pt x="3939" y="1236"/>
                  </a:lnTo>
                  <a:lnTo>
                    <a:pt x="3823" y="1043"/>
                  </a:lnTo>
                  <a:lnTo>
                    <a:pt x="3707" y="888"/>
                  </a:lnTo>
                  <a:lnTo>
                    <a:pt x="3553" y="734"/>
                  </a:lnTo>
                  <a:lnTo>
                    <a:pt x="3360" y="579"/>
                  </a:lnTo>
                  <a:lnTo>
                    <a:pt x="3167" y="502"/>
                  </a:lnTo>
                  <a:lnTo>
                    <a:pt x="3128" y="502"/>
                  </a:lnTo>
                  <a:lnTo>
                    <a:pt x="3051" y="348"/>
                  </a:lnTo>
                  <a:lnTo>
                    <a:pt x="2896" y="232"/>
                  </a:lnTo>
                  <a:lnTo>
                    <a:pt x="2780" y="116"/>
                  </a:lnTo>
                  <a:lnTo>
                    <a:pt x="2626" y="77"/>
                  </a:lnTo>
                  <a:lnTo>
                    <a:pt x="2433" y="39"/>
                  </a:lnTo>
                  <a:lnTo>
                    <a:pt x="22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21"/>
            <p:cNvSpPr/>
            <p:nvPr/>
          </p:nvSpPr>
          <p:spPr>
            <a:xfrm>
              <a:off x="686050" y="1295025"/>
              <a:ext cx="44425" cy="43475"/>
            </a:xfrm>
            <a:custGeom>
              <a:avLst/>
              <a:gdLst/>
              <a:ahLst/>
              <a:cxnLst/>
              <a:rect l="l" t="t" r="r" b="b"/>
              <a:pathLst>
                <a:path w="1777" h="1739" extrusionOk="0">
                  <a:moveTo>
                    <a:pt x="773" y="309"/>
                  </a:moveTo>
                  <a:lnTo>
                    <a:pt x="966" y="348"/>
                  </a:lnTo>
                  <a:lnTo>
                    <a:pt x="1159" y="464"/>
                  </a:lnTo>
                  <a:lnTo>
                    <a:pt x="1313" y="580"/>
                  </a:lnTo>
                  <a:lnTo>
                    <a:pt x="1390" y="773"/>
                  </a:lnTo>
                  <a:lnTo>
                    <a:pt x="1390" y="966"/>
                  </a:lnTo>
                  <a:lnTo>
                    <a:pt x="1352" y="1043"/>
                  </a:lnTo>
                  <a:lnTo>
                    <a:pt x="1275" y="1159"/>
                  </a:lnTo>
                  <a:lnTo>
                    <a:pt x="1197" y="1236"/>
                  </a:lnTo>
                  <a:lnTo>
                    <a:pt x="1082" y="1275"/>
                  </a:lnTo>
                  <a:lnTo>
                    <a:pt x="888" y="1352"/>
                  </a:lnTo>
                  <a:lnTo>
                    <a:pt x="695" y="1352"/>
                  </a:lnTo>
                  <a:lnTo>
                    <a:pt x="541" y="1236"/>
                  </a:lnTo>
                  <a:lnTo>
                    <a:pt x="425" y="1082"/>
                  </a:lnTo>
                  <a:lnTo>
                    <a:pt x="386" y="889"/>
                  </a:lnTo>
                  <a:lnTo>
                    <a:pt x="386" y="734"/>
                  </a:lnTo>
                  <a:lnTo>
                    <a:pt x="464" y="541"/>
                  </a:lnTo>
                  <a:lnTo>
                    <a:pt x="541" y="387"/>
                  </a:lnTo>
                  <a:lnTo>
                    <a:pt x="541" y="348"/>
                  </a:lnTo>
                  <a:lnTo>
                    <a:pt x="773" y="309"/>
                  </a:lnTo>
                  <a:close/>
                  <a:moveTo>
                    <a:pt x="773" y="0"/>
                  </a:moveTo>
                  <a:lnTo>
                    <a:pt x="618" y="39"/>
                  </a:lnTo>
                  <a:lnTo>
                    <a:pt x="464" y="116"/>
                  </a:lnTo>
                  <a:lnTo>
                    <a:pt x="425" y="155"/>
                  </a:lnTo>
                  <a:lnTo>
                    <a:pt x="348" y="155"/>
                  </a:lnTo>
                  <a:lnTo>
                    <a:pt x="232" y="271"/>
                  </a:lnTo>
                  <a:lnTo>
                    <a:pt x="116" y="387"/>
                  </a:lnTo>
                  <a:lnTo>
                    <a:pt x="39" y="502"/>
                  </a:lnTo>
                  <a:lnTo>
                    <a:pt x="0" y="657"/>
                  </a:lnTo>
                  <a:lnTo>
                    <a:pt x="0" y="850"/>
                  </a:lnTo>
                  <a:lnTo>
                    <a:pt x="0" y="1004"/>
                  </a:lnTo>
                  <a:lnTo>
                    <a:pt x="39" y="1159"/>
                  </a:lnTo>
                  <a:lnTo>
                    <a:pt x="116" y="1313"/>
                  </a:lnTo>
                  <a:lnTo>
                    <a:pt x="193" y="1468"/>
                  </a:lnTo>
                  <a:lnTo>
                    <a:pt x="348" y="1584"/>
                  </a:lnTo>
                  <a:lnTo>
                    <a:pt x="464" y="1661"/>
                  </a:lnTo>
                  <a:lnTo>
                    <a:pt x="618" y="1738"/>
                  </a:lnTo>
                  <a:lnTo>
                    <a:pt x="966" y="1738"/>
                  </a:lnTo>
                  <a:lnTo>
                    <a:pt x="1120" y="1700"/>
                  </a:lnTo>
                  <a:lnTo>
                    <a:pt x="1275" y="1622"/>
                  </a:lnTo>
                  <a:lnTo>
                    <a:pt x="1429" y="1545"/>
                  </a:lnTo>
                  <a:lnTo>
                    <a:pt x="1584" y="1391"/>
                  </a:lnTo>
                  <a:lnTo>
                    <a:pt x="1661" y="1275"/>
                  </a:lnTo>
                  <a:lnTo>
                    <a:pt x="1738" y="1120"/>
                  </a:lnTo>
                  <a:lnTo>
                    <a:pt x="1777" y="927"/>
                  </a:lnTo>
                  <a:lnTo>
                    <a:pt x="1777" y="773"/>
                  </a:lnTo>
                  <a:lnTo>
                    <a:pt x="1738" y="580"/>
                  </a:lnTo>
                  <a:lnTo>
                    <a:pt x="1661" y="425"/>
                  </a:lnTo>
                  <a:lnTo>
                    <a:pt x="1545" y="271"/>
                  </a:lnTo>
                  <a:lnTo>
                    <a:pt x="1429" y="155"/>
                  </a:lnTo>
                  <a:lnTo>
                    <a:pt x="1275" y="78"/>
                  </a:lnTo>
                  <a:lnTo>
                    <a:pt x="1120" y="39"/>
                  </a:lnTo>
                  <a:lnTo>
                    <a:pt x="96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21"/>
            <p:cNvSpPr/>
            <p:nvPr/>
          </p:nvSpPr>
          <p:spPr>
            <a:xfrm>
              <a:off x="691825" y="1300825"/>
              <a:ext cx="114925" cy="285775"/>
            </a:xfrm>
            <a:custGeom>
              <a:avLst/>
              <a:gdLst/>
              <a:ahLst/>
              <a:cxnLst/>
              <a:rect l="l" t="t" r="r" b="b"/>
              <a:pathLst>
                <a:path w="4597" h="11431" extrusionOk="0">
                  <a:moveTo>
                    <a:pt x="3631" y="888"/>
                  </a:moveTo>
                  <a:lnTo>
                    <a:pt x="3708" y="2008"/>
                  </a:lnTo>
                  <a:lnTo>
                    <a:pt x="3824" y="3128"/>
                  </a:lnTo>
                  <a:lnTo>
                    <a:pt x="3940" y="4248"/>
                  </a:lnTo>
                  <a:lnTo>
                    <a:pt x="4017" y="5406"/>
                  </a:lnTo>
                  <a:lnTo>
                    <a:pt x="4056" y="6603"/>
                  </a:lnTo>
                  <a:lnTo>
                    <a:pt x="4056" y="7260"/>
                  </a:lnTo>
                  <a:lnTo>
                    <a:pt x="3978" y="7878"/>
                  </a:lnTo>
                  <a:lnTo>
                    <a:pt x="3901" y="8534"/>
                  </a:lnTo>
                  <a:lnTo>
                    <a:pt x="3747" y="9152"/>
                  </a:lnTo>
                  <a:lnTo>
                    <a:pt x="3515" y="9731"/>
                  </a:lnTo>
                  <a:lnTo>
                    <a:pt x="3245" y="10272"/>
                  </a:lnTo>
                  <a:lnTo>
                    <a:pt x="3013" y="10542"/>
                  </a:lnTo>
                  <a:lnTo>
                    <a:pt x="2781" y="10735"/>
                  </a:lnTo>
                  <a:lnTo>
                    <a:pt x="2472" y="10851"/>
                  </a:lnTo>
                  <a:lnTo>
                    <a:pt x="2202" y="10851"/>
                  </a:lnTo>
                  <a:lnTo>
                    <a:pt x="1893" y="10812"/>
                  </a:lnTo>
                  <a:lnTo>
                    <a:pt x="1623" y="10696"/>
                  </a:lnTo>
                  <a:lnTo>
                    <a:pt x="1353" y="10503"/>
                  </a:lnTo>
                  <a:lnTo>
                    <a:pt x="1121" y="10233"/>
                  </a:lnTo>
                  <a:lnTo>
                    <a:pt x="966" y="9963"/>
                  </a:lnTo>
                  <a:lnTo>
                    <a:pt x="851" y="9692"/>
                  </a:lnTo>
                  <a:lnTo>
                    <a:pt x="773" y="9384"/>
                  </a:lnTo>
                  <a:lnTo>
                    <a:pt x="696" y="9075"/>
                  </a:lnTo>
                  <a:lnTo>
                    <a:pt x="657" y="8495"/>
                  </a:lnTo>
                  <a:lnTo>
                    <a:pt x="657" y="7878"/>
                  </a:lnTo>
                  <a:lnTo>
                    <a:pt x="657" y="5329"/>
                  </a:lnTo>
                  <a:lnTo>
                    <a:pt x="619" y="4055"/>
                  </a:lnTo>
                  <a:lnTo>
                    <a:pt x="580" y="2780"/>
                  </a:lnTo>
                  <a:lnTo>
                    <a:pt x="542" y="2742"/>
                  </a:lnTo>
                  <a:lnTo>
                    <a:pt x="580" y="2742"/>
                  </a:lnTo>
                  <a:lnTo>
                    <a:pt x="1353" y="2356"/>
                  </a:lnTo>
                  <a:lnTo>
                    <a:pt x="2163" y="1931"/>
                  </a:lnTo>
                  <a:lnTo>
                    <a:pt x="2936" y="1429"/>
                  </a:lnTo>
                  <a:lnTo>
                    <a:pt x="3283" y="1159"/>
                  </a:lnTo>
                  <a:lnTo>
                    <a:pt x="3631" y="888"/>
                  </a:lnTo>
                  <a:close/>
                  <a:moveTo>
                    <a:pt x="3978" y="0"/>
                  </a:moveTo>
                  <a:lnTo>
                    <a:pt x="3901" y="39"/>
                  </a:lnTo>
                  <a:lnTo>
                    <a:pt x="3476" y="309"/>
                  </a:lnTo>
                  <a:lnTo>
                    <a:pt x="3052" y="657"/>
                  </a:lnTo>
                  <a:lnTo>
                    <a:pt x="2627" y="966"/>
                  </a:lnTo>
                  <a:lnTo>
                    <a:pt x="2202" y="1313"/>
                  </a:lnTo>
                  <a:lnTo>
                    <a:pt x="1314" y="1892"/>
                  </a:lnTo>
                  <a:lnTo>
                    <a:pt x="426" y="2472"/>
                  </a:lnTo>
                  <a:lnTo>
                    <a:pt x="349" y="2549"/>
                  </a:lnTo>
                  <a:lnTo>
                    <a:pt x="349" y="2626"/>
                  </a:lnTo>
                  <a:lnTo>
                    <a:pt x="271" y="2665"/>
                  </a:lnTo>
                  <a:lnTo>
                    <a:pt x="233" y="2780"/>
                  </a:lnTo>
                  <a:lnTo>
                    <a:pt x="194" y="3823"/>
                  </a:lnTo>
                  <a:lnTo>
                    <a:pt x="155" y="4827"/>
                  </a:lnTo>
                  <a:lnTo>
                    <a:pt x="1" y="4943"/>
                  </a:lnTo>
                  <a:lnTo>
                    <a:pt x="155" y="5252"/>
                  </a:lnTo>
                  <a:lnTo>
                    <a:pt x="155" y="6217"/>
                  </a:lnTo>
                  <a:lnTo>
                    <a:pt x="155" y="7685"/>
                  </a:lnTo>
                  <a:lnTo>
                    <a:pt x="155" y="8418"/>
                  </a:lnTo>
                  <a:lnTo>
                    <a:pt x="233" y="9152"/>
                  </a:lnTo>
                  <a:lnTo>
                    <a:pt x="310" y="9615"/>
                  </a:lnTo>
                  <a:lnTo>
                    <a:pt x="503" y="10079"/>
                  </a:lnTo>
                  <a:lnTo>
                    <a:pt x="735" y="10503"/>
                  </a:lnTo>
                  <a:lnTo>
                    <a:pt x="1044" y="10890"/>
                  </a:lnTo>
                  <a:lnTo>
                    <a:pt x="1198" y="11044"/>
                  </a:lnTo>
                  <a:lnTo>
                    <a:pt x="1391" y="11198"/>
                  </a:lnTo>
                  <a:lnTo>
                    <a:pt x="1623" y="11314"/>
                  </a:lnTo>
                  <a:lnTo>
                    <a:pt x="1816" y="11392"/>
                  </a:lnTo>
                  <a:lnTo>
                    <a:pt x="2048" y="11430"/>
                  </a:lnTo>
                  <a:lnTo>
                    <a:pt x="2279" y="11430"/>
                  </a:lnTo>
                  <a:lnTo>
                    <a:pt x="2550" y="11392"/>
                  </a:lnTo>
                  <a:lnTo>
                    <a:pt x="2820" y="11314"/>
                  </a:lnTo>
                  <a:lnTo>
                    <a:pt x="3052" y="11198"/>
                  </a:lnTo>
                  <a:lnTo>
                    <a:pt x="3283" y="11044"/>
                  </a:lnTo>
                  <a:lnTo>
                    <a:pt x="3476" y="10851"/>
                  </a:lnTo>
                  <a:lnTo>
                    <a:pt x="3669" y="10658"/>
                  </a:lnTo>
                  <a:lnTo>
                    <a:pt x="3824" y="10388"/>
                  </a:lnTo>
                  <a:lnTo>
                    <a:pt x="3978" y="10117"/>
                  </a:lnTo>
                  <a:lnTo>
                    <a:pt x="4171" y="9538"/>
                  </a:lnTo>
                  <a:lnTo>
                    <a:pt x="4326" y="8920"/>
                  </a:lnTo>
                  <a:lnTo>
                    <a:pt x="4442" y="8302"/>
                  </a:lnTo>
                  <a:lnTo>
                    <a:pt x="4519" y="7723"/>
                  </a:lnTo>
                  <a:lnTo>
                    <a:pt x="4558" y="7221"/>
                  </a:lnTo>
                  <a:lnTo>
                    <a:pt x="4596" y="6642"/>
                  </a:lnTo>
                  <a:lnTo>
                    <a:pt x="4596" y="6101"/>
                  </a:lnTo>
                  <a:lnTo>
                    <a:pt x="4519" y="4981"/>
                  </a:lnTo>
                  <a:lnTo>
                    <a:pt x="4442" y="3862"/>
                  </a:lnTo>
                  <a:lnTo>
                    <a:pt x="4326" y="2780"/>
                  </a:lnTo>
                  <a:lnTo>
                    <a:pt x="4287" y="2394"/>
                  </a:lnTo>
                  <a:lnTo>
                    <a:pt x="4210" y="1468"/>
                  </a:lnTo>
                  <a:lnTo>
                    <a:pt x="4133" y="541"/>
                  </a:lnTo>
                  <a:lnTo>
                    <a:pt x="4094" y="386"/>
                  </a:lnTo>
                  <a:lnTo>
                    <a:pt x="4133" y="348"/>
                  </a:lnTo>
                  <a:lnTo>
                    <a:pt x="4171" y="270"/>
                  </a:lnTo>
                  <a:lnTo>
                    <a:pt x="4210" y="193"/>
                  </a:lnTo>
                  <a:lnTo>
                    <a:pt x="4171" y="77"/>
                  </a:lnTo>
                  <a:lnTo>
                    <a:pt x="4094" y="39"/>
                  </a:lnTo>
                  <a:lnTo>
                    <a:pt x="405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21"/>
            <p:cNvSpPr/>
            <p:nvPr/>
          </p:nvSpPr>
          <p:spPr>
            <a:xfrm>
              <a:off x="635850" y="1347150"/>
              <a:ext cx="42500" cy="41550"/>
            </a:xfrm>
            <a:custGeom>
              <a:avLst/>
              <a:gdLst/>
              <a:ahLst/>
              <a:cxnLst/>
              <a:rect l="l" t="t" r="r" b="b"/>
              <a:pathLst>
                <a:path w="1700" h="1662" extrusionOk="0">
                  <a:moveTo>
                    <a:pt x="1004" y="387"/>
                  </a:moveTo>
                  <a:lnTo>
                    <a:pt x="1120" y="425"/>
                  </a:lnTo>
                  <a:lnTo>
                    <a:pt x="1159" y="464"/>
                  </a:lnTo>
                  <a:lnTo>
                    <a:pt x="1236" y="541"/>
                  </a:lnTo>
                  <a:lnTo>
                    <a:pt x="1313" y="734"/>
                  </a:lnTo>
                  <a:lnTo>
                    <a:pt x="1313" y="927"/>
                  </a:lnTo>
                  <a:lnTo>
                    <a:pt x="1236" y="1082"/>
                  </a:lnTo>
                  <a:lnTo>
                    <a:pt x="1159" y="1159"/>
                  </a:lnTo>
                  <a:lnTo>
                    <a:pt x="1082" y="1236"/>
                  </a:lnTo>
                  <a:lnTo>
                    <a:pt x="888" y="1275"/>
                  </a:lnTo>
                  <a:lnTo>
                    <a:pt x="695" y="1236"/>
                  </a:lnTo>
                  <a:lnTo>
                    <a:pt x="541" y="1121"/>
                  </a:lnTo>
                  <a:lnTo>
                    <a:pt x="464" y="1082"/>
                  </a:lnTo>
                  <a:lnTo>
                    <a:pt x="425" y="966"/>
                  </a:lnTo>
                  <a:lnTo>
                    <a:pt x="386" y="889"/>
                  </a:lnTo>
                  <a:lnTo>
                    <a:pt x="386" y="773"/>
                  </a:lnTo>
                  <a:lnTo>
                    <a:pt x="425" y="541"/>
                  </a:lnTo>
                  <a:lnTo>
                    <a:pt x="541" y="580"/>
                  </a:lnTo>
                  <a:lnTo>
                    <a:pt x="618" y="541"/>
                  </a:lnTo>
                  <a:lnTo>
                    <a:pt x="773" y="425"/>
                  </a:lnTo>
                  <a:lnTo>
                    <a:pt x="927" y="387"/>
                  </a:lnTo>
                  <a:close/>
                  <a:moveTo>
                    <a:pt x="734" y="1"/>
                  </a:moveTo>
                  <a:lnTo>
                    <a:pt x="618" y="39"/>
                  </a:lnTo>
                  <a:lnTo>
                    <a:pt x="502" y="117"/>
                  </a:lnTo>
                  <a:lnTo>
                    <a:pt x="348" y="194"/>
                  </a:lnTo>
                  <a:lnTo>
                    <a:pt x="232" y="310"/>
                  </a:lnTo>
                  <a:lnTo>
                    <a:pt x="155" y="425"/>
                  </a:lnTo>
                  <a:lnTo>
                    <a:pt x="78" y="580"/>
                  </a:lnTo>
                  <a:lnTo>
                    <a:pt x="39" y="696"/>
                  </a:lnTo>
                  <a:lnTo>
                    <a:pt x="0" y="850"/>
                  </a:lnTo>
                  <a:lnTo>
                    <a:pt x="39" y="1043"/>
                  </a:lnTo>
                  <a:lnTo>
                    <a:pt x="78" y="1198"/>
                  </a:lnTo>
                  <a:lnTo>
                    <a:pt x="193" y="1352"/>
                  </a:lnTo>
                  <a:lnTo>
                    <a:pt x="309" y="1468"/>
                  </a:lnTo>
                  <a:lnTo>
                    <a:pt x="464" y="1584"/>
                  </a:lnTo>
                  <a:lnTo>
                    <a:pt x="657" y="1623"/>
                  </a:lnTo>
                  <a:lnTo>
                    <a:pt x="811" y="1661"/>
                  </a:lnTo>
                  <a:lnTo>
                    <a:pt x="1004" y="1661"/>
                  </a:lnTo>
                  <a:lnTo>
                    <a:pt x="1197" y="1584"/>
                  </a:lnTo>
                  <a:lnTo>
                    <a:pt x="1352" y="1507"/>
                  </a:lnTo>
                  <a:lnTo>
                    <a:pt x="1468" y="1391"/>
                  </a:lnTo>
                  <a:lnTo>
                    <a:pt x="1584" y="1236"/>
                  </a:lnTo>
                  <a:lnTo>
                    <a:pt x="1661" y="1082"/>
                  </a:lnTo>
                  <a:lnTo>
                    <a:pt x="1699" y="927"/>
                  </a:lnTo>
                  <a:lnTo>
                    <a:pt x="1699" y="734"/>
                  </a:lnTo>
                  <a:lnTo>
                    <a:pt x="1661" y="541"/>
                  </a:lnTo>
                  <a:lnTo>
                    <a:pt x="1584" y="387"/>
                  </a:lnTo>
                  <a:lnTo>
                    <a:pt x="1506" y="232"/>
                  </a:lnTo>
                  <a:lnTo>
                    <a:pt x="1390" y="155"/>
                  </a:lnTo>
                  <a:lnTo>
                    <a:pt x="1275" y="78"/>
                  </a:lnTo>
                  <a:lnTo>
                    <a:pt x="100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21"/>
            <p:cNvSpPr/>
            <p:nvPr/>
          </p:nvSpPr>
          <p:spPr>
            <a:xfrm>
              <a:off x="444700" y="1374175"/>
              <a:ext cx="123600" cy="97525"/>
            </a:xfrm>
            <a:custGeom>
              <a:avLst/>
              <a:gdLst/>
              <a:ahLst/>
              <a:cxnLst/>
              <a:rect l="l" t="t" r="r" b="b"/>
              <a:pathLst>
                <a:path w="4944" h="3901" extrusionOk="0">
                  <a:moveTo>
                    <a:pt x="271" y="1"/>
                  </a:moveTo>
                  <a:lnTo>
                    <a:pt x="116" y="40"/>
                  </a:lnTo>
                  <a:lnTo>
                    <a:pt x="39" y="117"/>
                  </a:lnTo>
                  <a:lnTo>
                    <a:pt x="1" y="233"/>
                  </a:lnTo>
                  <a:lnTo>
                    <a:pt x="39" y="387"/>
                  </a:lnTo>
                  <a:lnTo>
                    <a:pt x="348" y="889"/>
                  </a:lnTo>
                  <a:lnTo>
                    <a:pt x="657" y="1391"/>
                  </a:lnTo>
                  <a:lnTo>
                    <a:pt x="1005" y="1854"/>
                  </a:lnTo>
                  <a:lnTo>
                    <a:pt x="1391" y="2318"/>
                  </a:lnTo>
                  <a:lnTo>
                    <a:pt x="1815" y="2781"/>
                  </a:lnTo>
                  <a:lnTo>
                    <a:pt x="2240" y="3167"/>
                  </a:lnTo>
                  <a:lnTo>
                    <a:pt x="2704" y="3553"/>
                  </a:lnTo>
                  <a:lnTo>
                    <a:pt x="3167" y="3901"/>
                  </a:lnTo>
                  <a:lnTo>
                    <a:pt x="3553" y="3747"/>
                  </a:lnTo>
                  <a:lnTo>
                    <a:pt x="2781" y="3013"/>
                  </a:lnTo>
                  <a:lnTo>
                    <a:pt x="2047" y="2241"/>
                  </a:lnTo>
                  <a:lnTo>
                    <a:pt x="1352" y="1430"/>
                  </a:lnTo>
                  <a:lnTo>
                    <a:pt x="1043" y="1005"/>
                  </a:lnTo>
                  <a:lnTo>
                    <a:pt x="734" y="542"/>
                  </a:lnTo>
                  <a:lnTo>
                    <a:pt x="1622" y="696"/>
                  </a:lnTo>
                  <a:lnTo>
                    <a:pt x="2511" y="889"/>
                  </a:lnTo>
                  <a:lnTo>
                    <a:pt x="3013" y="1044"/>
                  </a:lnTo>
                  <a:lnTo>
                    <a:pt x="3515" y="1198"/>
                  </a:lnTo>
                  <a:lnTo>
                    <a:pt x="4017" y="1352"/>
                  </a:lnTo>
                  <a:lnTo>
                    <a:pt x="4480" y="1507"/>
                  </a:lnTo>
                  <a:lnTo>
                    <a:pt x="4596" y="1507"/>
                  </a:lnTo>
                  <a:lnTo>
                    <a:pt x="4673" y="1545"/>
                  </a:lnTo>
                  <a:lnTo>
                    <a:pt x="4750" y="1584"/>
                  </a:lnTo>
                  <a:lnTo>
                    <a:pt x="4827" y="1545"/>
                  </a:lnTo>
                  <a:lnTo>
                    <a:pt x="4905" y="1507"/>
                  </a:lnTo>
                  <a:lnTo>
                    <a:pt x="4943" y="1430"/>
                  </a:lnTo>
                  <a:lnTo>
                    <a:pt x="4634" y="1159"/>
                  </a:lnTo>
                  <a:lnTo>
                    <a:pt x="4171" y="850"/>
                  </a:lnTo>
                  <a:lnTo>
                    <a:pt x="3630" y="619"/>
                  </a:lnTo>
                  <a:lnTo>
                    <a:pt x="3090" y="464"/>
                  </a:lnTo>
                  <a:lnTo>
                    <a:pt x="2511" y="310"/>
                  </a:lnTo>
                  <a:lnTo>
                    <a:pt x="1931" y="194"/>
                  </a:lnTo>
                  <a:lnTo>
                    <a:pt x="1352" y="117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21"/>
            <p:cNvSpPr/>
            <p:nvPr/>
          </p:nvSpPr>
          <p:spPr>
            <a:xfrm>
              <a:off x="5333350" y="1388675"/>
              <a:ext cx="625575" cy="344650"/>
            </a:xfrm>
            <a:custGeom>
              <a:avLst/>
              <a:gdLst/>
              <a:ahLst/>
              <a:cxnLst/>
              <a:rect l="l" t="t" r="r" b="b"/>
              <a:pathLst>
                <a:path w="25023" h="13786" extrusionOk="0">
                  <a:moveTo>
                    <a:pt x="23285" y="965"/>
                  </a:moveTo>
                  <a:lnTo>
                    <a:pt x="23633" y="1467"/>
                  </a:lnTo>
                  <a:lnTo>
                    <a:pt x="23941" y="2008"/>
                  </a:lnTo>
                  <a:lnTo>
                    <a:pt x="23787" y="2163"/>
                  </a:lnTo>
                  <a:lnTo>
                    <a:pt x="23633" y="2201"/>
                  </a:lnTo>
                  <a:lnTo>
                    <a:pt x="23478" y="2201"/>
                  </a:lnTo>
                  <a:lnTo>
                    <a:pt x="23324" y="2163"/>
                  </a:lnTo>
                  <a:lnTo>
                    <a:pt x="23208" y="2085"/>
                  </a:lnTo>
                  <a:lnTo>
                    <a:pt x="23092" y="1969"/>
                  </a:lnTo>
                  <a:lnTo>
                    <a:pt x="23015" y="1815"/>
                  </a:lnTo>
                  <a:lnTo>
                    <a:pt x="22976" y="1661"/>
                  </a:lnTo>
                  <a:lnTo>
                    <a:pt x="22976" y="1429"/>
                  </a:lnTo>
                  <a:lnTo>
                    <a:pt x="23053" y="1274"/>
                  </a:lnTo>
                  <a:lnTo>
                    <a:pt x="23169" y="1120"/>
                  </a:lnTo>
                  <a:lnTo>
                    <a:pt x="23285" y="965"/>
                  </a:lnTo>
                  <a:close/>
                  <a:moveTo>
                    <a:pt x="24096" y="2433"/>
                  </a:moveTo>
                  <a:lnTo>
                    <a:pt x="24212" y="2780"/>
                  </a:lnTo>
                  <a:lnTo>
                    <a:pt x="24328" y="3089"/>
                  </a:lnTo>
                  <a:lnTo>
                    <a:pt x="24366" y="3437"/>
                  </a:lnTo>
                  <a:lnTo>
                    <a:pt x="24443" y="3823"/>
                  </a:lnTo>
                  <a:lnTo>
                    <a:pt x="24443" y="3823"/>
                  </a:lnTo>
                  <a:lnTo>
                    <a:pt x="24173" y="3746"/>
                  </a:lnTo>
                  <a:lnTo>
                    <a:pt x="23941" y="3591"/>
                  </a:lnTo>
                  <a:lnTo>
                    <a:pt x="23864" y="3514"/>
                  </a:lnTo>
                  <a:lnTo>
                    <a:pt x="23787" y="3398"/>
                  </a:lnTo>
                  <a:lnTo>
                    <a:pt x="23748" y="3282"/>
                  </a:lnTo>
                  <a:lnTo>
                    <a:pt x="23710" y="3167"/>
                  </a:lnTo>
                  <a:lnTo>
                    <a:pt x="23710" y="2935"/>
                  </a:lnTo>
                  <a:lnTo>
                    <a:pt x="23787" y="2742"/>
                  </a:lnTo>
                  <a:lnTo>
                    <a:pt x="23941" y="2587"/>
                  </a:lnTo>
                  <a:lnTo>
                    <a:pt x="24096" y="2433"/>
                  </a:lnTo>
                  <a:close/>
                  <a:moveTo>
                    <a:pt x="16296" y="4981"/>
                  </a:moveTo>
                  <a:lnTo>
                    <a:pt x="16412" y="5059"/>
                  </a:lnTo>
                  <a:lnTo>
                    <a:pt x="16489" y="5175"/>
                  </a:lnTo>
                  <a:lnTo>
                    <a:pt x="16566" y="5290"/>
                  </a:lnTo>
                  <a:lnTo>
                    <a:pt x="16566" y="5406"/>
                  </a:lnTo>
                  <a:lnTo>
                    <a:pt x="16296" y="5445"/>
                  </a:lnTo>
                  <a:lnTo>
                    <a:pt x="15639" y="5522"/>
                  </a:lnTo>
                  <a:lnTo>
                    <a:pt x="15639" y="5483"/>
                  </a:lnTo>
                  <a:lnTo>
                    <a:pt x="15678" y="5368"/>
                  </a:lnTo>
                  <a:lnTo>
                    <a:pt x="15717" y="5252"/>
                  </a:lnTo>
                  <a:lnTo>
                    <a:pt x="15755" y="5175"/>
                  </a:lnTo>
                  <a:lnTo>
                    <a:pt x="15832" y="5097"/>
                  </a:lnTo>
                  <a:lnTo>
                    <a:pt x="15948" y="5020"/>
                  </a:lnTo>
                  <a:lnTo>
                    <a:pt x="16064" y="4981"/>
                  </a:lnTo>
                  <a:close/>
                  <a:moveTo>
                    <a:pt x="24443" y="4248"/>
                  </a:moveTo>
                  <a:lnTo>
                    <a:pt x="24443" y="4673"/>
                  </a:lnTo>
                  <a:lnTo>
                    <a:pt x="24366" y="5097"/>
                  </a:lnTo>
                  <a:lnTo>
                    <a:pt x="24250" y="5522"/>
                  </a:lnTo>
                  <a:lnTo>
                    <a:pt x="24057" y="5445"/>
                  </a:lnTo>
                  <a:lnTo>
                    <a:pt x="23903" y="5290"/>
                  </a:lnTo>
                  <a:lnTo>
                    <a:pt x="23826" y="5097"/>
                  </a:lnTo>
                  <a:lnTo>
                    <a:pt x="23787" y="4981"/>
                  </a:lnTo>
                  <a:lnTo>
                    <a:pt x="23787" y="4866"/>
                  </a:lnTo>
                  <a:lnTo>
                    <a:pt x="23826" y="4750"/>
                  </a:lnTo>
                  <a:lnTo>
                    <a:pt x="23864" y="4634"/>
                  </a:lnTo>
                  <a:lnTo>
                    <a:pt x="24019" y="4441"/>
                  </a:lnTo>
                  <a:lnTo>
                    <a:pt x="24212" y="4325"/>
                  </a:lnTo>
                  <a:lnTo>
                    <a:pt x="24443" y="4248"/>
                  </a:lnTo>
                  <a:close/>
                  <a:moveTo>
                    <a:pt x="17647" y="4827"/>
                  </a:moveTo>
                  <a:lnTo>
                    <a:pt x="17802" y="4866"/>
                  </a:lnTo>
                  <a:lnTo>
                    <a:pt x="17918" y="4943"/>
                  </a:lnTo>
                  <a:lnTo>
                    <a:pt x="17995" y="5020"/>
                  </a:lnTo>
                  <a:lnTo>
                    <a:pt x="18111" y="5213"/>
                  </a:lnTo>
                  <a:lnTo>
                    <a:pt x="18111" y="5406"/>
                  </a:lnTo>
                  <a:lnTo>
                    <a:pt x="18072" y="5638"/>
                  </a:lnTo>
                  <a:lnTo>
                    <a:pt x="17570" y="5522"/>
                  </a:lnTo>
                  <a:lnTo>
                    <a:pt x="17029" y="5445"/>
                  </a:lnTo>
                  <a:lnTo>
                    <a:pt x="17068" y="5290"/>
                  </a:lnTo>
                  <a:lnTo>
                    <a:pt x="17107" y="5175"/>
                  </a:lnTo>
                  <a:lnTo>
                    <a:pt x="17184" y="5059"/>
                  </a:lnTo>
                  <a:lnTo>
                    <a:pt x="17300" y="4943"/>
                  </a:lnTo>
                  <a:lnTo>
                    <a:pt x="17416" y="4904"/>
                  </a:lnTo>
                  <a:lnTo>
                    <a:pt x="17531" y="4866"/>
                  </a:lnTo>
                  <a:lnTo>
                    <a:pt x="17647" y="4827"/>
                  </a:lnTo>
                  <a:close/>
                  <a:moveTo>
                    <a:pt x="14713" y="5329"/>
                  </a:moveTo>
                  <a:lnTo>
                    <a:pt x="14828" y="5368"/>
                  </a:lnTo>
                  <a:lnTo>
                    <a:pt x="14906" y="5445"/>
                  </a:lnTo>
                  <a:lnTo>
                    <a:pt x="15021" y="5561"/>
                  </a:lnTo>
                  <a:lnTo>
                    <a:pt x="15060" y="5676"/>
                  </a:lnTo>
                  <a:lnTo>
                    <a:pt x="14558" y="5870"/>
                  </a:lnTo>
                  <a:lnTo>
                    <a:pt x="14056" y="6101"/>
                  </a:lnTo>
                  <a:lnTo>
                    <a:pt x="14017" y="6063"/>
                  </a:lnTo>
                  <a:lnTo>
                    <a:pt x="14056" y="5831"/>
                  </a:lnTo>
                  <a:lnTo>
                    <a:pt x="14133" y="5599"/>
                  </a:lnTo>
                  <a:lnTo>
                    <a:pt x="14249" y="5445"/>
                  </a:lnTo>
                  <a:lnTo>
                    <a:pt x="14365" y="5368"/>
                  </a:lnTo>
                  <a:lnTo>
                    <a:pt x="14442" y="5329"/>
                  </a:lnTo>
                  <a:close/>
                  <a:moveTo>
                    <a:pt x="18999" y="5483"/>
                  </a:moveTo>
                  <a:lnTo>
                    <a:pt x="19115" y="5522"/>
                  </a:lnTo>
                  <a:lnTo>
                    <a:pt x="19192" y="5561"/>
                  </a:lnTo>
                  <a:lnTo>
                    <a:pt x="19308" y="5676"/>
                  </a:lnTo>
                  <a:lnTo>
                    <a:pt x="19385" y="5831"/>
                  </a:lnTo>
                  <a:lnTo>
                    <a:pt x="19385" y="5985"/>
                  </a:lnTo>
                  <a:lnTo>
                    <a:pt x="19346" y="6178"/>
                  </a:lnTo>
                  <a:lnTo>
                    <a:pt x="18613" y="5831"/>
                  </a:lnTo>
                  <a:lnTo>
                    <a:pt x="18651" y="5754"/>
                  </a:lnTo>
                  <a:lnTo>
                    <a:pt x="18690" y="5676"/>
                  </a:lnTo>
                  <a:lnTo>
                    <a:pt x="18844" y="5522"/>
                  </a:lnTo>
                  <a:lnTo>
                    <a:pt x="18999" y="5483"/>
                  </a:lnTo>
                  <a:close/>
                  <a:moveTo>
                    <a:pt x="20196" y="6063"/>
                  </a:moveTo>
                  <a:lnTo>
                    <a:pt x="20350" y="6101"/>
                  </a:lnTo>
                  <a:lnTo>
                    <a:pt x="20466" y="6140"/>
                  </a:lnTo>
                  <a:lnTo>
                    <a:pt x="20543" y="6178"/>
                  </a:lnTo>
                  <a:lnTo>
                    <a:pt x="20698" y="6333"/>
                  </a:lnTo>
                  <a:lnTo>
                    <a:pt x="20775" y="6526"/>
                  </a:lnTo>
                  <a:lnTo>
                    <a:pt x="20814" y="6719"/>
                  </a:lnTo>
                  <a:lnTo>
                    <a:pt x="20891" y="6951"/>
                  </a:lnTo>
                  <a:lnTo>
                    <a:pt x="20466" y="6758"/>
                  </a:lnTo>
                  <a:lnTo>
                    <a:pt x="20080" y="6565"/>
                  </a:lnTo>
                  <a:lnTo>
                    <a:pt x="19810" y="6410"/>
                  </a:lnTo>
                  <a:lnTo>
                    <a:pt x="19848" y="6294"/>
                  </a:lnTo>
                  <a:lnTo>
                    <a:pt x="19887" y="6178"/>
                  </a:lnTo>
                  <a:lnTo>
                    <a:pt x="20003" y="6140"/>
                  </a:lnTo>
                  <a:lnTo>
                    <a:pt x="20080" y="6101"/>
                  </a:lnTo>
                  <a:lnTo>
                    <a:pt x="20196" y="6063"/>
                  </a:lnTo>
                  <a:close/>
                  <a:moveTo>
                    <a:pt x="23517" y="5870"/>
                  </a:moveTo>
                  <a:lnTo>
                    <a:pt x="23710" y="5908"/>
                  </a:lnTo>
                  <a:lnTo>
                    <a:pt x="23941" y="5985"/>
                  </a:lnTo>
                  <a:lnTo>
                    <a:pt x="24019" y="6024"/>
                  </a:lnTo>
                  <a:lnTo>
                    <a:pt x="24096" y="6024"/>
                  </a:lnTo>
                  <a:lnTo>
                    <a:pt x="23941" y="6294"/>
                  </a:lnTo>
                  <a:lnTo>
                    <a:pt x="23748" y="6565"/>
                  </a:lnTo>
                  <a:lnTo>
                    <a:pt x="23517" y="6796"/>
                  </a:lnTo>
                  <a:lnTo>
                    <a:pt x="23246" y="6989"/>
                  </a:lnTo>
                  <a:lnTo>
                    <a:pt x="23208" y="6951"/>
                  </a:lnTo>
                  <a:lnTo>
                    <a:pt x="23092" y="6758"/>
                  </a:lnTo>
                  <a:lnTo>
                    <a:pt x="23015" y="6526"/>
                  </a:lnTo>
                  <a:lnTo>
                    <a:pt x="23015" y="6294"/>
                  </a:lnTo>
                  <a:lnTo>
                    <a:pt x="23053" y="6178"/>
                  </a:lnTo>
                  <a:lnTo>
                    <a:pt x="23131" y="6101"/>
                  </a:lnTo>
                  <a:lnTo>
                    <a:pt x="23208" y="6024"/>
                  </a:lnTo>
                  <a:lnTo>
                    <a:pt x="23285" y="5947"/>
                  </a:lnTo>
                  <a:lnTo>
                    <a:pt x="23517" y="5870"/>
                  </a:lnTo>
                  <a:close/>
                  <a:moveTo>
                    <a:pt x="13245" y="6101"/>
                  </a:moveTo>
                  <a:lnTo>
                    <a:pt x="13477" y="6178"/>
                  </a:lnTo>
                  <a:lnTo>
                    <a:pt x="13593" y="6256"/>
                  </a:lnTo>
                  <a:lnTo>
                    <a:pt x="13709" y="6333"/>
                  </a:lnTo>
                  <a:lnTo>
                    <a:pt x="13168" y="6719"/>
                  </a:lnTo>
                  <a:lnTo>
                    <a:pt x="12782" y="7105"/>
                  </a:lnTo>
                  <a:lnTo>
                    <a:pt x="12705" y="7067"/>
                  </a:lnTo>
                  <a:lnTo>
                    <a:pt x="12666" y="6951"/>
                  </a:lnTo>
                  <a:lnTo>
                    <a:pt x="12627" y="6796"/>
                  </a:lnTo>
                  <a:lnTo>
                    <a:pt x="12627" y="6680"/>
                  </a:lnTo>
                  <a:lnTo>
                    <a:pt x="12666" y="6526"/>
                  </a:lnTo>
                  <a:lnTo>
                    <a:pt x="12705" y="6410"/>
                  </a:lnTo>
                  <a:lnTo>
                    <a:pt x="12782" y="6294"/>
                  </a:lnTo>
                  <a:lnTo>
                    <a:pt x="12859" y="6217"/>
                  </a:lnTo>
                  <a:lnTo>
                    <a:pt x="13013" y="6140"/>
                  </a:lnTo>
                  <a:lnTo>
                    <a:pt x="13129" y="6101"/>
                  </a:lnTo>
                  <a:close/>
                  <a:moveTo>
                    <a:pt x="22165" y="6565"/>
                  </a:moveTo>
                  <a:lnTo>
                    <a:pt x="22281" y="6603"/>
                  </a:lnTo>
                  <a:lnTo>
                    <a:pt x="22474" y="6719"/>
                  </a:lnTo>
                  <a:lnTo>
                    <a:pt x="22629" y="6874"/>
                  </a:lnTo>
                  <a:lnTo>
                    <a:pt x="22783" y="7028"/>
                  </a:lnTo>
                  <a:lnTo>
                    <a:pt x="22860" y="7067"/>
                  </a:lnTo>
                  <a:lnTo>
                    <a:pt x="22937" y="7067"/>
                  </a:lnTo>
                  <a:lnTo>
                    <a:pt x="22976" y="7105"/>
                  </a:lnTo>
                  <a:lnTo>
                    <a:pt x="22937" y="7144"/>
                  </a:lnTo>
                  <a:lnTo>
                    <a:pt x="22551" y="7221"/>
                  </a:lnTo>
                  <a:lnTo>
                    <a:pt x="22165" y="7260"/>
                  </a:lnTo>
                  <a:lnTo>
                    <a:pt x="21779" y="7221"/>
                  </a:lnTo>
                  <a:lnTo>
                    <a:pt x="21393" y="7105"/>
                  </a:lnTo>
                  <a:lnTo>
                    <a:pt x="21470" y="6912"/>
                  </a:lnTo>
                  <a:lnTo>
                    <a:pt x="21625" y="6758"/>
                  </a:lnTo>
                  <a:lnTo>
                    <a:pt x="21818" y="6603"/>
                  </a:lnTo>
                  <a:lnTo>
                    <a:pt x="22049" y="6565"/>
                  </a:lnTo>
                  <a:close/>
                  <a:moveTo>
                    <a:pt x="12280" y="7414"/>
                  </a:moveTo>
                  <a:lnTo>
                    <a:pt x="12473" y="7453"/>
                  </a:lnTo>
                  <a:lnTo>
                    <a:pt x="12125" y="7993"/>
                  </a:lnTo>
                  <a:lnTo>
                    <a:pt x="11816" y="8573"/>
                  </a:lnTo>
                  <a:lnTo>
                    <a:pt x="11701" y="8341"/>
                  </a:lnTo>
                  <a:lnTo>
                    <a:pt x="11662" y="8109"/>
                  </a:lnTo>
                  <a:lnTo>
                    <a:pt x="11662" y="7955"/>
                  </a:lnTo>
                  <a:lnTo>
                    <a:pt x="11662" y="7839"/>
                  </a:lnTo>
                  <a:lnTo>
                    <a:pt x="11739" y="7723"/>
                  </a:lnTo>
                  <a:lnTo>
                    <a:pt x="11816" y="7607"/>
                  </a:lnTo>
                  <a:lnTo>
                    <a:pt x="11894" y="7530"/>
                  </a:lnTo>
                  <a:lnTo>
                    <a:pt x="12009" y="7453"/>
                  </a:lnTo>
                  <a:lnTo>
                    <a:pt x="12164" y="7414"/>
                  </a:lnTo>
                  <a:close/>
                  <a:moveTo>
                    <a:pt x="2240" y="9384"/>
                  </a:moveTo>
                  <a:lnTo>
                    <a:pt x="2356" y="9422"/>
                  </a:lnTo>
                  <a:lnTo>
                    <a:pt x="2472" y="9499"/>
                  </a:lnTo>
                  <a:lnTo>
                    <a:pt x="2549" y="9577"/>
                  </a:lnTo>
                  <a:lnTo>
                    <a:pt x="2626" y="9770"/>
                  </a:lnTo>
                  <a:lnTo>
                    <a:pt x="2626" y="9886"/>
                  </a:lnTo>
                  <a:lnTo>
                    <a:pt x="2626" y="10001"/>
                  </a:lnTo>
                  <a:lnTo>
                    <a:pt x="2124" y="9886"/>
                  </a:lnTo>
                  <a:lnTo>
                    <a:pt x="1661" y="9886"/>
                  </a:lnTo>
                  <a:lnTo>
                    <a:pt x="1699" y="9770"/>
                  </a:lnTo>
                  <a:lnTo>
                    <a:pt x="1738" y="9654"/>
                  </a:lnTo>
                  <a:lnTo>
                    <a:pt x="1815" y="9538"/>
                  </a:lnTo>
                  <a:lnTo>
                    <a:pt x="1892" y="9461"/>
                  </a:lnTo>
                  <a:lnTo>
                    <a:pt x="2008" y="9384"/>
                  </a:lnTo>
                  <a:close/>
                  <a:moveTo>
                    <a:pt x="11662" y="8997"/>
                  </a:moveTo>
                  <a:lnTo>
                    <a:pt x="11469" y="9499"/>
                  </a:lnTo>
                  <a:lnTo>
                    <a:pt x="11353" y="10040"/>
                  </a:lnTo>
                  <a:lnTo>
                    <a:pt x="11276" y="10272"/>
                  </a:lnTo>
                  <a:lnTo>
                    <a:pt x="11237" y="10272"/>
                  </a:lnTo>
                  <a:lnTo>
                    <a:pt x="11083" y="10079"/>
                  </a:lnTo>
                  <a:lnTo>
                    <a:pt x="10967" y="9847"/>
                  </a:lnTo>
                  <a:lnTo>
                    <a:pt x="10928" y="9692"/>
                  </a:lnTo>
                  <a:lnTo>
                    <a:pt x="10928" y="9577"/>
                  </a:lnTo>
                  <a:lnTo>
                    <a:pt x="10967" y="9461"/>
                  </a:lnTo>
                  <a:lnTo>
                    <a:pt x="11006" y="9345"/>
                  </a:lnTo>
                  <a:lnTo>
                    <a:pt x="11121" y="9152"/>
                  </a:lnTo>
                  <a:lnTo>
                    <a:pt x="11276" y="9075"/>
                  </a:lnTo>
                  <a:lnTo>
                    <a:pt x="11469" y="8997"/>
                  </a:lnTo>
                  <a:close/>
                  <a:moveTo>
                    <a:pt x="3785" y="9770"/>
                  </a:moveTo>
                  <a:lnTo>
                    <a:pt x="3900" y="9808"/>
                  </a:lnTo>
                  <a:lnTo>
                    <a:pt x="4016" y="9886"/>
                  </a:lnTo>
                  <a:lnTo>
                    <a:pt x="4093" y="10001"/>
                  </a:lnTo>
                  <a:lnTo>
                    <a:pt x="4132" y="10117"/>
                  </a:lnTo>
                  <a:lnTo>
                    <a:pt x="4171" y="10272"/>
                  </a:lnTo>
                  <a:lnTo>
                    <a:pt x="4171" y="10388"/>
                  </a:lnTo>
                  <a:lnTo>
                    <a:pt x="4093" y="10542"/>
                  </a:lnTo>
                  <a:lnTo>
                    <a:pt x="4016" y="10658"/>
                  </a:lnTo>
                  <a:lnTo>
                    <a:pt x="3862" y="10542"/>
                  </a:lnTo>
                  <a:lnTo>
                    <a:pt x="3514" y="10349"/>
                  </a:lnTo>
                  <a:lnTo>
                    <a:pt x="3089" y="10156"/>
                  </a:lnTo>
                  <a:lnTo>
                    <a:pt x="3128" y="10040"/>
                  </a:lnTo>
                  <a:lnTo>
                    <a:pt x="3244" y="9924"/>
                  </a:lnTo>
                  <a:lnTo>
                    <a:pt x="3360" y="9847"/>
                  </a:lnTo>
                  <a:lnTo>
                    <a:pt x="3514" y="9770"/>
                  </a:lnTo>
                  <a:close/>
                  <a:moveTo>
                    <a:pt x="4943" y="10658"/>
                  </a:moveTo>
                  <a:lnTo>
                    <a:pt x="5020" y="10735"/>
                  </a:lnTo>
                  <a:lnTo>
                    <a:pt x="5097" y="10774"/>
                  </a:lnTo>
                  <a:lnTo>
                    <a:pt x="5136" y="10889"/>
                  </a:lnTo>
                  <a:lnTo>
                    <a:pt x="5175" y="11044"/>
                  </a:lnTo>
                  <a:lnTo>
                    <a:pt x="5136" y="11237"/>
                  </a:lnTo>
                  <a:lnTo>
                    <a:pt x="5097" y="11430"/>
                  </a:lnTo>
                  <a:lnTo>
                    <a:pt x="4402" y="10928"/>
                  </a:lnTo>
                  <a:lnTo>
                    <a:pt x="4441" y="10812"/>
                  </a:lnTo>
                  <a:lnTo>
                    <a:pt x="4480" y="10774"/>
                  </a:lnTo>
                  <a:lnTo>
                    <a:pt x="4673" y="10658"/>
                  </a:lnTo>
                  <a:close/>
                  <a:moveTo>
                    <a:pt x="11160" y="10619"/>
                  </a:moveTo>
                  <a:lnTo>
                    <a:pt x="10967" y="11198"/>
                  </a:lnTo>
                  <a:lnTo>
                    <a:pt x="10735" y="11739"/>
                  </a:lnTo>
                  <a:lnTo>
                    <a:pt x="10658" y="11700"/>
                  </a:lnTo>
                  <a:lnTo>
                    <a:pt x="10504" y="11546"/>
                  </a:lnTo>
                  <a:lnTo>
                    <a:pt x="10426" y="11353"/>
                  </a:lnTo>
                  <a:lnTo>
                    <a:pt x="10388" y="11160"/>
                  </a:lnTo>
                  <a:lnTo>
                    <a:pt x="10465" y="10967"/>
                  </a:lnTo>
                  <a:lnTo>
                    <a:pt x="10581" y="10812"/>
                  </a:lnTo>
                  <a:lnTo>
                    <a:pt x="10735" y="10696"/>
                  </a:lnTo>
                  <a:lnTo>
                    <a:pt x="10928" y="10619"/>
                  </a:lnTo>
                  <a:close/>
                  <a:moveTo>
                    <a:pt x="5986" y="11469"/>
                  </a:moveTo>
                  <a:lnTo>
                    <a:pt x="6063" y="11507"/>
                  </a:lnTo>
                  <a:lnTo>
                    <a:pt x="6179" y="11585"/>
                  </a:lnTo>
                  <a:lnTo>
                    <a:pt x="6256" y="11662"/>
                  </a:lnTo>
                  <a:lnTo>
                    <a:pt x="6333" y="11778"/>
                  </a:lnTo>
                  <a:lnTo>
                    <a:pt x="6372" y="12009"/>
                  </a:lnTo>
                  <a:lnTo>
                    <a:pt x="6410" y="12241"/>
                  </a:lnTo>
                  <a:lnTo>
                    <a:pt x="6372" y="12473"/>
                  </a:lnTo>
                  <a:lnTo>
                    <a:pt x="5908" y="12087"/>
                  </a:lnTo>
                  <a:lnTo>
                    <a:pt x="5406" y="11700"/>
                  </a:lnTo>
                  <a:lnTo>
                    <a:pt x="5445" y="11623"/>
                  </a:lnTo>
                  <a:lnTo>
                    <a:pt x="5561" y="11546"/>
                  </a:lnTo>
                  <a:lnTo>
                    <a:pt x="5638" y="11507"/>
                  </a:lnTo>
                  <a:lnTo>
                    <a:pt x="5754" y="11469"/>
                  </a:lnTo>
                  <a:close/>
                  <a:moveTo>
                    <a:pt x="10542" y="12048"/>
                  </a:moveTo>
                  <a:lnTo>
                    <a:pt x="10388" y="12318"/>
                  </a:lnTo>
                  <a:lnTo>
                    <a:pt x="10195" y="12550"/>
                  </a:lnTo>
                  <a:lnTo>
                    <a:pt x="10002" y="12743"/>
                  </a:lnTo>
                  <a:lnTo>
                    <a:pt x="9770" y="12936"/>
                  </a:lnTo>
                  <a:lnTo>
                    <a:pt x="9770" y="12859"/>
                  </a:lnTo>
                  <a:lnTo>
                    <a:pt x="9654" y="12666"/>
                  </a:lnTo>
                  <a:lnTo>
                    <a:pt x="9654" y="12473"/>
                  </a:lnTo>
                  <a:lnTo>
                    <a:pt x="9693" y="12357"/>
                  </a:lnTo>
                  <a:lnTo>
                    <a:pt x="9808" y="12241"/>
                  </a:lnTo>
                  <a:lnTo>
                    <a:pt x="9963" y="12164"/>
                  </a:lnTo>
                  <a:lnTo>
                    <a:pt x="10156" y="12087"/>
                  </a:lnTo>
                  <a:lnTo>
                    <a:pt x="10542" y="12048"/>
                  </a:lnTo>
                  <a:close/>
                  <a:moveTo>
                    <a:pt x="7376" y="12511"/>
                  </a:moveTo>
                  <a:lnTo>
                    <a:pt x="7569" y="12550"/>
                  </a:lnTo>
                  <a:lnTo>
                    <a:pt x="7723" y="12666"/>
                  </a:lnTo>
                  <a:lnTo>
                    <a:pt x="7839" y="12820"/>
                  </a:lnTo>
                  <a:lnTo>
                    <a:pt x="7878" y="13013"/>
                  </a:lnTo>
                  <a:lnTo>
                    <a:pt x="7878" y="13206"/>
                  </a:lnTo>
                  <a:lnTo>
                    <a:pt x="7839" y="13206"/>
                  </a:lnTo>
                  <a:lnTo>
                    <a:pt x="7337" y="13013"/>
                  </a:lnTo>
                  <a:lnTo>
                    <a:pt x="6835" y="12743"/>
                  </a:lnTo>
                  <a:lnTo>
                    <a:pt x="6990" y="12627"/>
                  </a:lnTo>
                  <a:lnTo>
                    <a:pt x="7183" y="12550"/>
                  </a:lnTo>
                  <a:lnTo>
                    <a:pt x="7376" y="12511"/>
                  </a:lnTo>
                  <a:close/>
                  <a:moveTo>
                    <a:pt x="8843" y="12627"/>
                  </a:moveTo>
                  <a:lnTo>
                    <a:pt x="8959" y="12666"/>
                  </a:lnTo>
                  <a:lnTo>
                    <a:pt x="9113" y="12782"/>
                  </a:lnTo>
                  <a:lnTo>
                    <a:pt x="9191" y="12936"/>
                  </a:lnTo>
                  <a:lnTo>
                    <a:pt x="9229" y="13129"/>
                  </a:lnTo>
                  <a:lnTo>
                    <a:pt x="9268" y="13206"/>
                  </a:lnTo>
                  <a:lnTo>
                    <a:pt x="9036" y="13284"/>
                  </a:lnTo>
                  <a:lnTo>
                    <a:pt x="8804" y="13322"/>
                  </a:lnTo>
                  <a:lnTo>
                    <a:pt x="8573" y="13322"/>
                  </a:lnTo>
                  <a:lnTo>
                    <a:pt x="8302" y="13284"/>
                  </a:lnTo>
                  <a:lnTo>
                    <a:pt x="8302" y="13206"/>
                  </a:lnTo>
                  <a:lnTo>
                    <a:pt x="8341" y="13013"/>
                  </a:lnTo>
                  <a:lnTo>
                    <a:pt x="8418" y="12820"/>
                  </a:lnTo>
                  <a:lnTo>
                    <a:pt x="8573" y="12704"/>
                  </a:lnTo>
                  <a:lnTo>
                    <a:pt x="8650" y="12666"/>
                  </a:lnTo>
                  <a:lnTo>
                    <a:pt x="8766" y="12627"/>
                  </a:lnTo>
                  <a:close/>
                  <a:moveTo>
                    <a:pt x="22976" y="0"/>
                  </a:moveTo>
                  <a:lnTo>
                    <a:pt x="22899" y="39"/>
                  </a:lnTo>
                  <a:lnTo>
                    <a:pt x="22822" y="77"/>
                  </a:lnTo>
                  <a:lnTo>
                    <a:pt x="22783" y="155"/>
                  </a:lnTo>
                  <a:lnTo>
                    <a:pt x="22744" y="232"/>
                  </a:lnTo>
                  <a:lnTo>
                    <a:pt x="22744" y="309"/>
                  </a:lnTo>
                  <a:lnTo>
                    <a:pt x="22822" y="425"/>
                  </a:lnTo>
                  <a:lnTo>
                    <a:pt x="22860" y="464"/>
                  </a:lnTo>
                  <a:lnTo>
                    <a:pt x="23015" y="657"/>
                  </a:lnTo>
                  <a:lnTo>
                    <a:pt x="22899" y="772"/>
                  </a:lnTo>
                  <a:lnTo>
                    <a:pt x="22783" y="965"/>
                  </a:lnTo>
                  <a:lnTo>
                    <a:pt x="22706" y="1120"/>
                  </a:lnTo>
                  <a:lnTo>
                    <a:pt x="22629" y="1313"/>
                  </a:lnTo>
                  <a:lnTo>
                    <a:pt x="22590" y="1506"/>
                  </a:lnTo>
                  <a:lnTo>
                    <a:pt x="22590" y="1699"/>
                  </a:lnTo>
                  <a:lnTo>
                    <a:pt x="22629" y="1892"/>
                  </a:lnTo>
                  <a:lnTo>
                    <a:pt x="22706" y="2047"/>
                  </a:lnTo>
                  <a:lnTo>
                    <a:pt x="22860" y="2278"/>
                  </a:lnTo>
                  <a:lnTo>
                    <a:pt x="23053" y="2394"/>
                  </a:lnTo>
                  <a:lnTo>
                    <a:pt x="23246" y="2510"/>
                  </a:lnTo>
                  <a:lnTo>
                    <a:pt x="23478" y="2510"/>
                  </a:lnTo>
                  <a:lnTo>
                    <a:pt x="23401" y="2703"/>
                  </a:lnTo>
                  <a:lnTo>
                    <a:pt x="23362" y="2896"/>
                  </a:lnTo>
                  <a:lnTo>
                    <a:pt x="23324" y="3089"/>
                  </a:lnTo>
                  <a:lnTo>
                    <a:pt x="23362" y="3282"/>
                  </a:lnTo>
                  <a:lnTo>
                    <a:pt x="23439" y="3514"/>
                  </a:lnTo>
                  <a:lnTo>
                    <a:pt x="23555" y="3707"/>
                  </a:lnTo>
                  <a:lnTo>
                    <a:pt x="23748" y="3900"/>
                  </a:lnTo>
                  <a:lnTo>
                    <a:pt x="23980" y="4016"/>
                  </a:lnTo>
                  <a:lnTo>
                    <a:pt x="23748" y="4209"/>
                  </a:lnTo>
                  <a:lnTo>
                    <a:pt x="23555" y="4479"/>
                  </a:lnTo>
                  <a:lnTo>
                    <a:pt x="23478" y="4750"/>
                  </a:lnTo>
                  <a:lnTo>
                    <a:pt x="23439" y="4904"/>
                  </a:lnTo>
                  <a:lnTo>
                    <a:pt x="23439" y="5020"/>
                  </a:lnTo>
                  <a:lnTo>
                    <a:pt x="23517" y="5290"/>
                  </a:lnTo>
                  <a:lnTo>
                    <a:pt x="23633" y="5483"/>
                  </a:lnTo>
                  <a:lnTo>
                    <a:pt x="23401" y="5522"/>
                  </a:lnTo>
                  <a:lnTo>
                    <a:pt x="23169" y="5561"/>
                  </a:lnTo>
                  <a:lnTo>
                    <a:pt x="22976" y="5715"/>
                  </a:lnTo>
                  <a:lnTo>
                    <a:pt x="22783" y="5870"/>
                  </a:lnTo>
                  <a:lnTo>
                    <a:pt x="22706" y="6101"/>
                  </a:lnTo>
                  <a:lnTo>
                    <a:pt x="22629" y="6372"/>
                  </a:lnTo>
                  <a:lnTo>
                    <a:pt x="22474" y="6294"/>
                  </a:lnTo>
                  <a:lnTo>
                    <a:pt x="22320" y="6256"/>
                  </a:lnTo>
                  <a:lnTo>
                    <a:pt x="22165" y="6217"/>
                  </a:lnTo>
                  <a:lnTo>
                    <a:pt x="21972" y="6217"/>
                  </a:lnTo>
                  <a:lnTo>
                    <a:pt x="21740" y="6294"/>
                  </a:lnTo>
                  <a:lnTo>
                    <a:pt x="21509" y="6410"/>
                  </a:lnTo>
                  <a:lnTo>
                    <a:pt x="21354" y="6565"/>
                  </a:lnTo>
                  <a:lnTo>
                    <a:pt x="21200" y="6796"/>
                  </a:lnTo>
                  <a:lnTo>
                    <a:pt x="21123" y="6449"/>
                  </a:lnTo>
                  <a:lnTo>
                    <a:pt x="20968" y="6140"/>
                  </a:lnTo>
                  <a:lnTo>
                    <a:pt x="20852" y="6024"/>
                  </a:lnTo>
                  <a:lnTo>
                    <a:pt x="20736" y="5908"/>
                  </a:lnTo>
                  <a:lnTo>
                    <a:pt x="20582" y="5831"/>
                  </a:lnTo>
                  <a:lnTo>
                    <a:pt x="20428" y="5754"/>
                  </a:lnTo>
                  <a:lnTo>
                    <a:pt x="20234" y="5754"/>
                  </a:lnTo>
                  <a:lnTo>
                    <a:pt x="20080" y="5792"/>
                  </a:lnTo>
                  <a:lnTo>
                    <a:pt x="19887" y="5870"/>
                  </a:lnTo>
                  <a:lnTo>
                    <a:pt x="19771" y="5947"/>
                  </a:lnTo>
                  <a:lnTo>
                    <a:pt x="19732" y="5715"/>
                  </a:lnTo>
                  <a:lnTo>
                    <a:pt x="19617" y="5483"/>
                  </a:lnTo>
                  <a:lnTo>
                    <a:pt x="19462" y="5329"/>
                  </a:lnTo>
                  <a:lnTo>
                    <a:pt x="19385" y="5252"/>
                  </a:lnTo>
                  <a:lnTo>
                    <a:pt x="19269" y="5175"/>
                  </a:lnTo>
                  <a:lnTo>
                    <a:pt x="19037" y="5136"/>
                  </a:lnTo>
                  <a:lnTo>
                    <a:pt x="18844" y="5175"/>
                  </a:lnTo>
                  <a:lnTo>
                    <a:pt x="18651" y="5290"/>
                  </a:lnTo>
                  <a:lnTo>
                    <a:pt x="18497" y="5406"/>
                  </a:lnTo>
                  <a:lnTo>
                    <a:pt x="18458" y="5252"/>
                  </a:lnTo>
                  <a:lnTo>
                    <a:pt x="18420" y="5136"/>
                  </a:lnTo>
                  <a:lnTo>
                    <a:pt x="18381" y="4981"/>
                  </a:lnTo>
                  <a:lnTo>
                    <a:pt x="18304" y="4866"/>
                  </a:lnTo>
                  <a:lnTo>
                    <a:pt x="18188" y="4750"/>
                  </a:lnTo>
                  <a:lnTo>
                    <a:pt x="18072" y="4673"/>
                  </a:lnTo>
                  <a:lnTo>
                    <a:pt x="17956" y="4595"/>
                  </a:lnTo>
                  <a:lnTo>
                    <a:pt x="17802" y="4557"/>
                  </a:lnTo>
                  <a:lnTo>
                    <a:pt x="17647" y="4518"/>
                  </a:lnTo>
                  <a:lnTo>
                    <a:pt x="17493" y="4557"/>
                  </a:lnTo>
                  <a:lnTo>
                    <a:pt x="17377" y="4595"/>
                  </a:lnTo>
                  <a:lnTo>
                    <a:pt x="17261" y="4634"/>
                  </a:lnTo>
                  <a:lnTo>
                    <a:pt x="17145" y="4750"/>
                  </a:lnTo>
                  <a:lnTo>
                    <a:pt x="17029" y="4827"/>
                  </a:lnTo>
                  <a:lnTo>
                    <a:pt x="16875" y="5097"/>
                  </a:lnTo>
                  <a:lnTo>
                    <a:pt x="16759" y="4943"/>
                  </a:lnTo>
                  <a:lnTo>
                    <a:pt x="16605" y="4788"/>
                  </a:lnTo>
                  <a:lnTo>
                    <a:pt x="16450" y="4711"/>
                  </a:lnTo>
                  <a:lnTo>
                    <a:pt x="16296" y="4634"/>
                  </a:lnTo>
                  <a:lnTo>
                    <a:pt x="16103" y="4634"/>
                  </a:lnTo>
                  <a:lnTo>
                    <a:pt x="15948" y="4673"/>
                  </a:lnTo>
                  <a:lnTo>
                    <a:pt x="15794" y="4750"/>
                  </a:lnTo>
                  <a:lnTo>
                    <a:pt x="15639" y="4866"/>
                  </a:lnTo>
                  <a:lnTo>
                    <a:pt x="15523" y="4981"/>
                  </a:lnTo>
                  <a:lnTo>
                    <a:pt x="15446" y="5136"/>
                  </a:lnTo>
                  <a:lnTo>
                    <a:pt x="15408" y="5329"/>
                  </a:lnTo>
                  <a:lnTo>
                    <a:pt x="15408" y="5483"/>
                  </a:lnTo>
                  <a:lnTo>
                    <a:pt x="15446" y="5561"/>
                  </a:lnTo>
                  <a:lnTo>
                    <a:pt x="15408" y="5561"/>
                  </a:lnTo>
                  <a:lnTo>
                    <a:pt x="15330" y="5368"/>
                  </a:lnTo>
                  <a:lnTo>
                    <a:pt x="15176" y="5175"/>
                  </a:lnTo>
                  <a:lnTo>
                    <a:pt x="15021" y="5059"/>
                  </a:lnTo>
                  <a:lnTo>
                    <a:pt x="14828" y="4981"/>
                  </a:lnTo>
                  <a:lnTo>
                    <a:pt x="14635" y="4943"/>
                  </a:lnTo>
                  <a:lnTo>
                    <a:pt x="14442" y="4981"/>
                  </a:lnTo>
                  <a:lnTo>
                    <a:pt x="14288" y="5020"/>
                  </a:lnTo>
                  <a:lnTo>
                    <a:pt x="14133" y="5097"/>
                  </a:lnTo>
                  <a:lnTo>
                    <a:pt x="14056" y="5175"/>
                  </a:lnTo>
                  <a:lnTo>
                    <a:pt x="13940" y="5290"/>
                  </a:lnTo>
                  <a:lnTo>
                    <a:pt x="13824" y="5561"/>
                  </a:lnTo>
                  <a:lnTo>
                    <a:pt x="13786" y="5831"/>
                  </a:lnTo>
                  <a:lnTo>
                    <a:pt x="13593" y="5754"/>
                  </a:lnTo>
                  <a:lnTo>
                    <a:pt x="13361" y="5715"/>
                  </a:lnTo>
                  <a:lnTo>
                    <a:pt x="13168" y="5715"/>
                  </a:lnTo>
                  <a:lnTo>
                    <a:pt x="12936" y="5754"/>
                  </a:lnTo>
                  <a:lnTo>
                    <a:pt x="12743" y="5831"/>
                  </a:lnTo>
                  <a:lnTo>
                    <a:pt x="12589" y="5947"/>
                  </a:lnTo>
                  <a:lnTo>
                    <a:pt x="12511" y="6063"/>
                  </a:lnTo>
                  <a:lnTo>
                    <a:pt x="12434" y="6217"/>
                  </a:lnTo>
                  <a:lnTo>
                    <a:pt x="12357" y="6372"/>
                  </a:lnTo>
                  <a:lnTo>
                    <a:pt x="12357" y="6526"/>
                  </a:lnTo>
                  <a:lnTo>
                    <a:pt x="12357" y="6680"/>
                  </a:lnTo>
                  <a:lnTo>
                    <a:pt x="12357" y="6835"/>
                  </a:lnTo>
                  <a:lnTo>
                    <a:pt x="12434" y="6989"/>
                  </a:lnTo>
                  <a:lnTo>
                    <a:pt x="12164" y="7028"/>
                  </a:lnTo>
                  <a:lnTo>
                    <a:pt x="11894" y="7105"/>
                  </a:lnTo>
                  <a:lnTo>
                    <a:pt x="11662" y="7221"/>
                  </a:lnTo>
                  <a:lnTo>
                    <a:pt x="11507" y="7414"/>
                  </a:lnTo>
                  <a:lnTo>
                    <a:pt x="11392" y="7530"/>
                  </a:lnTo>
                  <a:lnTo>
                    <a:pt x="11353" y="7684"/>
                  </a:lnTo>
                  <a:lnTo>
                    <a:pt x="11314" y="7839"/>
                  </a:lnTo>
                  <a:lnTo>
                    <a:pt x="11276" y="7993"/>
                  </a:lnTo>
                  <a:lnTo>
                    <a:pt x="11314" y="8148"/>
                  </a:lnTo>
                  <a:lnTo>
                    <a:pt x="11353" y="8302"/>
                  </a:lnTo>
                  <a:lnTo>
                    <a:pt x="11392" y="8457"/>
                  </a:lnTo>
                  <a:lnTo>
                    <a:pt x="11469" y="8611"/>
                  </a:lnTo>
                  <a:lnTo>
                    <a:pt x="11199" y="8650"/>
                  </a:lnTo>
                  <a:lnTo>
                    <a:pt x="10967" y="8804"/>
                  </a:lnTo>
                  <a:lnTo>
                    <a:pt x="10774" y="8997"/>
                  </a:lnTo>
                  <a:lnTo>
                    <a:pt x="10658" y="9229"/>
                  </a:lnTo>
                  <a:lnTo>
                    <a:pt x="10581" y="9499"/>
                  </a:lnTo>
                  <a:lnTo>
                    <a:pt x="10581" y="9770"/>
                  </a:lnTo>
                  <a:lnTo>
                    <a:pt x="10697" y="10040"/>
                  </a:lnTo>
                  <a:lnTo>
                    <a:pt x="10851" y="10233"/>
                  </a:lnTo>
                  <a:lnTo>
                    <a:pt x="10619" y="10310"/>
                  </a:lnTo>
                  <a:lnTo>
                    <a:pt x="10426" y="10426"/>
                  </a:lnTo>
                  <a:lnTo>
                    <a:pt x="10233" y="10581"/>
                  </a:lnTo>
                  <a:lnTo>
                    <a:pt x="10117" y="10774"/>
                  </a:lnTo>
                  <a:lnTo>
                    <a:pt x="10079" y="11005"/>
                  </a:lnTo>
                  <a:lnTo>
                    <a:pt x="10040" y="11237"/>
                  </a:lnTo>
                  <a:lnTo>
                    <a:pt x="10079" y="11469"/>
                  </a:lnTo>
                  <a:lnTo>
                    <a:pt x="10195" y="11700"/>
                  </a:lnTo>
                  <a:lnTo>
                    <a:pt x="9924" y="11739"/>
                  </a:lnTo>
                  <a:lnTo>
                    <a:pt x="9693" y="11855"/>
                  </a:lnTo>
                  <a:lnTo>
                    <a:pt x="9500" y="12009"/>
                  </a:lnTo>
                  <a:lnTo>
                    <a:pt x="9422" y="12087"/>
                  </a:lnTo>
                  <a:lnTo>
                    <a:pt x="9384" y="12202"/>
                  </a:lnTo>
                  <a:lnTo>
                    <a:pt x="9345" y="12318"/>
                  </a:lnTo>
                  <a:lnTo>
                    <a:pt x="9306" y="12473"/>
                  </a:lnTo>
                  <a:lnTo>
                    <a:pt x="9191" y="12395"/>
                  </a:lnTo>
                  <a:lnTo>
                    <a:pt x="9036" y="12318"/>
                  </a:lnTo>
                  <a:lnTo>
                    <a:pt x="8882" y="12280"/>
                  </a:lnTo>
                  <a:lnTo>
                    <a:pt x="8727" y="12280"/>
                  </a:lnTo>
                  <a:lnTo>
                    <a:pt x="8534" y="12357"/>
                  </a:lnTo>
                  <a:lnTo>
                    <a:pt x="8380" y="12434"/>
                  </a:lnTo>
                  <a:lnTo>
                    <a:pt x="8264" y="12550"/>
                  </a:lnTo>
                  <a:lnTo>
                    <a:pt x="8187" y="12704"/>
                  </a:lnTo>
                  <a:lnTo>
                    <a:pt x="8109" y="12550"/>
                  </a:lnTo>
                  <a:lnTo>
                    <a:pt x="7994" y="12434"/>
                  </a:lnTo>
                  <a:lnTo>
                    <a:pt x="7878" y="12318"/>
                  </a:lnTo>
                  <a:lnTo>
                    <a:pt x="7723" y="12241"/>
                  </a:lnTo>
                  <a:lnTo>
                    <a:pt x="7492" y="12164"/>
                  </a:lnTo>
                  <a:lnTo>
                    <a:pt x="7221" y="12202"/>
                  </a:lnTo>
                  <a:lnTo>
                    <a:pt x="6990" y="12280"/>
                  </a:lnTo>
                  <a:lnTo>
                    <a:pt x="6796" y="12434"/>
                  </a:lnTo>
                  <a:lnTo>
                    <a:pt x="6796" y="12048"/>
                  </a:lnTo>
                  <a:lnTo>
                    <a:pt x="6758" y="11893"/>
                  </a:lnTo>
                  <a:lnTo>
                    <a:pt x="6681" y="11700"/>
                  </a:lnTo>
                  <a:lnTo>
                    <a:pt x="6603" y="11546"/>
                  </a:lnTo>
                  <a:lnTo>
                    <a:pt x="6526" y="11430"/>
                  </a:lnTo>
                  <a:lnTo>
                    <a:pt x="6372" y="11314"/>
                  </a:lnTo>
                  <a:lnTo>
                    <a:pt x="6217" y="11198"/>
                  </a:lnTo>
                  <a:lnTo>
                    <a:pt x="6063" y="11160"/>
                  </a:lnTo>
                  <a:lnTo>
                    <a:pt x="5715" y="11160"/>
                  </a:lnTo>
                  <a:lnTo>
                    <a:pt x="5522" y="11237"/>
                  </a:lnTo>
                  <a:lnTo>
                    <a:pt x="5522" y="10967"/>
                  </a:lnTo>
                  <a:lnTo>
                    <a:pt x="5445" y="10735"/>
                  </a:lnTo>
                  <a:lnTo>
                    <a:pt x="5329" y="10503"/>
                  </a:lnTo>
                  <a:lnTo>
                    <a:pt x="5213" y="10426"/>
                  </a:lnTo>
                  <a:lnTo>
                    <a:pt x="5097" y="10388"/>
                  </a:lnTo>
                  <a:lnTo>
                    <a:pt x="4943" y="10310"/>
                  </a:lnTo>
                  <a:lnTo>
                    <a:pt x="4827" y="10310"/>
                  </a:lnTo>
                  <a:lnTo>
                    <a:pt x="4673" y="10349"/>
                  </a:lnTo>
                  <a:lnTo>
                    <a:pt x="4518" y="10388"/>
                  </a:lnTo>
                  <a:lnTo>
                    <a:pt x="4518" y="10156"/>
                  </a:lnTo>
                  <a:lnTo>
                    <a:pt x="4480" y="9963"/>
                  </a:lnTo>
                  <a:lnTo>
                    <a:pt x="4364" y="9770"/>
                  </a:lnTo>
                  <a:lnTo>
                    <a:pt x="4209" y="9577"/>
                  </a:lnTo>
                  <a:lnTo>
                    <a:pt x="4055" y="9499"/>
                  </a:lnTo>
                  <a:lnTo>
                    <a:pt x="3900" y="9461"/>
                  </a:lnTo>
                  <a:lnTo>
                    <a:pt x="3746" y="9422"/>
                  </a:lnTo>
                  <a:lnTo>
                    <a:pt x="3591" y="9422"/>
                  </a:lnTo>
                  <a:lnTo>
                    <a:pt x="3398" y="9461"/>
                  </a:lnTo>
                  <a:lnTo>
                    <a:pt x="3283" y="9538"/>
                  </a:lnTo>
                  <a:lnTo>
                    <a:pt x="3128" y="9615"/>
                  </a:lnTo>
                  <a:lnTo>
                    <a:pt x="3012" y="9770"/>
                  </a:lnTo>
                  <a:lnTo>
                    <a:pt x="2974" y="9615"/>
                  </a:lnTo>
                  <a:lnTo>
                    <a:pt x="2896" y="9461"/>
                  </a:lnTo>
                  <a:lnTo>
                    <a:pt x="2781" y="9268"/>
                  </a:lnTo>
                  <a:lnTo>
                    <a:pt x="2626" y="9152"/>
                  </a:lnTo>
                  <a:lnTo>
                    <a:pt x="2433" y="9036"/>
                  </a:lnTo>
                  <a:lnTo>
                    <a:pt x="2240" y="8997"/>
                  </a:lnTo>
                  <a:lnTo>
                    <a:pt x="2047" y="9036"/>
                  </a:lnTo>
                  <a:lnTo>
                    <a:pt x="1854" y="9113"/>
                  </a:lnTo>
                  <a:lnTo>
                    <a:pt x="1699" y="9190"/>
                  </a:lnTo>
                  <a:lnTo>
                    <a:pt x="1545" y="9345"/>
                  </a:lnTo>
                  <a:lnTo>
                    <a:pt x="1429" y="9538"/>
                  </a:lnTo>
                  <a:lnTo>
                    <a:pt x="1390" y="9731"/>
                  </a:lnTo>
                  <a:lnTo>
                    <a:pt x="1352" y="9924"/>
                  </a:lnTo>
                  <a:lnTo>
                    <a:pt x="1120" y="9963"/>
                  </a:lnTo>
                  <a:lnTo>
                    <a:pt x="927" y="10040"/>
                  </a:lnTo>
                  <a:lnTo>
                    <a:pt x="695" y="10156"/>
                  </a:lnTo>
                  <a:lnTo>
                    <a:pt x="502" y="10310"/>
                  </a:lnTo>
                  <a:lnTo>
                    <a:pt x="386" y="10426"/>
                  </a:lnTo>
                  <a:lnTo>
                    <a:pt x="271" y="10581"/>
                  </a:lnTo>
                  <a:lnTo>
                    <a:pt x="116" y="10889"/>
                  </a:lnTo>
                  <a:lnTo>
                    <a:pt x="0" y="11237"/>
                  </a:lnTo>
                  <a:lnTo>
                    <a:pt x="0" y="11585"/>
                  </a:lnTo>
                  <a:lnTo>
                    <a:pt x="77" y="11932"/>
                  </a:lnTo>
                  <a:lnTo>
                    <a:pt x="193" y="12241"/>
                  </a:lnTo>
                  <a:lnTo>
                    <a:pt x="386" y="12550"/>
                  </a:lnTo>
                  <a:lnTo>
                    <a:pt x="618" y="12820"/>
                  </a:lnTo>
                  <a:lnTo>
                    <a:pt x="811" y="12936"/>
                  </a:lnTo>
                  <a:lnTo>
                    <a:pt x="966" y="13013"/>
                  </a:lnTo>
                  <a:lnTo>
                    <a:pt x="1159" y="13091"/>
                  </a:lnTo>
                  <a:lnTo>
                    <a:pt x="1352" y="13129"/>
                  </a:lnTo>
                  <a:lnTo>
                    <a:pt x="1738" y="13168"/>
                  </a:lnTo>
                  <a:lnTo>
                    <a:pt x="2085" y="13129"/>
                  </a:lnTo>
                  <a:lnTo>
                    <a:pt x="2472" y="12975"/>
                  </a:lnTo>
                  <a:lnTo>
                    <a:pt x="2819" y="12782"/>
                  </a:lnTo>
                  <a:lnTo>
                    <a:pt x="3128" y="12550"/>
                  </a:lnTo>
                  <a:lnTo>
                    <a:pt x="3360" y="12241"/>
                  </a:lnTo>
                  <a:lnTo>
                    <a:pt x="3591" y="12009"/>
                  </a:lnTo>
                  <a:lnTo>
                    <a:pt x="3553" y="11932"/>
                  </a:lnTo>
                  <a:lnTo>
                    <a:pt x="3514" y="11816"/>
                  </a:lnTo>
                  <a:lnTo>
                    <a:pt x="3437" y="11778"/>
                  </a:lnTo>
                  <a:lnTo>
                    <a:pt x="3321" y="11739"/>
                  </a:lnTo>
                  <a:lnTo>
                    <a:pt x="3283" y="11778"/>
                  </a:lnTo>
                  <a:lnTo>
                    <a:pt x="3244" y="11816"/>
                  </a:lnTo>
                  <a:lnTo>
                    <a:pt x="3051" y="12048"/>
                  </a:lnTo>
                  <a:lnTo>
                    <a:pt x="2819" y="12241"/>
                  </a:lnTo>
                  <a:lnTo>
                    <a:pt x="2587" y="12434"/>
                  </a:lnTo>
                  <a:lnTo>
                    <a:pt x="2317" y="12589"/>
                  </a:lnTo>
                  <a:lnTo>
                    <a:pt x="2047" y="12666"/>
                  </a:lnTo>
                  <a:lnTo>
                    <a:pt x="1738" y="12704"/>
                  </a:lnTo>
                  <a:lnTo>
                    <a:pt x="1429" y="12666"/>
                  </a:lnTo>
                  <a:lnTo>
                    <a:pt x="1159" y="12589"/>
                  </a:lnTo>
                  <a:lnTo>
                    <a:pt x="966" y="12473"/>
                  </a:lnTo>
                  <a:lnTo>
                    <a:pt x="811" y="12357"/>
                  </a:lnTo>
                  <a:lnTo>
                    <a:pt x="695" y="12202"/>
                  </a:lnTo>
                  <a:lnTo>
                    <a:pt x="618" y="12048"/>
                  </a:lnTo>
                  <a:lnTo>
                    <a:pt x="541" y="11893"/>
                  </a:lnTo>
                  <a:lnTo>
                    <a:pt x="502" y="11739"/>
                  </a:lnTo>
                  <a:lnTo>
                    <a:pt x="502" y="11546"/>
                  </a:lnTo>
                  <a:lnTo>
                    <a:pt x="502" y="11391"/>
                  </a:lnTo>
                  <a:lnTo>
                    <a:pt x="541" y="11198"/>
                  </a:lnTo>
                  <a:lnTo>
                    <a:pt x="579" y="11044"/>
                  </a:lnTo>
                  <a:lnTo>
                    <a:pt x="657" y="10889"/>
                  </a:lnTo>
                  <a:lnTo>
                    <a:pt x="773" y="10774"/>
                  </a:lnTo>
                  <a:lnTo>
                    <a:pt x="888" y="10619"/>
                  </a:lnTo>
                  <a:lnTo>
                    <a:pt x="1043" y="10542"/>
                  </a:lnTo>
                  <a:lnTo>
                    <a:pt x="1236" y="10465"/>
                  </a:lnTo>
                  <a:lnTo>
                    <a:pt x="1429" y="10388"/>
                  </a:lnTo>
                  <a:lnTo>
                    <a:pt x="1738" y="10349"/>
                  </a:lnTo>
                  <a:lnTo>
                    <a:pt x="2008" y="10349"/>
                  </a:lnTo>
                  <a:lnTo>
                    <a:pt x="2317" y="10388"/>
                  </a:lnTo>
                  <a:lnTo>
                    <a:pt x="2587" y="10426"/>
                  </a:lnTo>
                  <a:lnTo>
                    <a:pt x="2858" y="10542"/>
                  </a:lnTo>
                  <a:lnTo>
                    <a:pt x="3128" y="10658"/>
                  </a:lnTo>
                  <a:lnTo>
                    <a:pt x="3669" y="10928"/>
                  </a:lnTo>
                  <a:lnTo>
                    <a:pt x="4171" y="11276"/>
                  </a:lnTo>
                  <a:lnTo>
                    <a:pt x="4634" y="11662"/>
                  </a:lnTo>
                  <a:lnTo>
                    <a:pt x="5522" y="12395"/>
                  </a:lnTo>
                  <a:lnTo>
                    <a:pt x="5870" y="12704"/>
                  </a:lnTo>
                  <a:lnTo>
                    <a:pt x="6256" y="12975"/>
                  </a:lnTo>
                  <a:lnTo>
                    <a:pt x="6681" y="13206"/>
                  </a:lnTo>
                  <a:lnTo>
                    <a:pt x="7105" y="13438"/>
                  </a:lnTo>
                  <a:lnTo>
                    <a:pt x="7530" y="13593"/>
                  </a:lnTo>
                  <a:lnTo>
                    <a:pt x="7994" y="13747"/>
                  </a:lnTo>
                  <a:lnTo>
                    <a:pt x="8457" y="13786"/>
                  </a:lnTo>
                  <a:lnTo>
                    <a:pt x="8920" y="13786"/>
                  </a:lnTo>
                  <a:lnTo>
                    <a:pt x="9345" y="13708"/>
                  </a:lnTo>
                  <a:lnTo>
                    <a:pt x="9731" y="13554"/>
                  </a:lnTo>
                  <a:lnTo>
                    <a:pt x="10079" y="13361"/>
                  </a:lnTo>
                  <a:lnTo>
                    <a:pt x="10388" y="13091"/>
                  </a:lnTo>
                  <a:lnTo>
                    <a:pt x="10658" y="12782"/>
                  </a:lnTo>
                  <a:lnTo>
                    <a:pt x="10928" y="12473"/>
                  </a:lnTo>
                  <a:lnTo>
                    <a:pt x="11121" y="12125"/>
                  </a:lnTo>
                  <a:lnTo>
                    <a:pt x="11314" y="11739"/>
                  </a:lnTo>
                  <a:lnTo>
                    <a:pt x="11507" y="11237"/>
                  </a:lnTo>
                  <a:lnTo>
                    <a:pt x="11662" y="10696"/>
                  </a:lnTo>
                  <a:lnTo>
                    <a:pt x="11971" y="9615"/>
                  </a:lnTo>
                  <a:lnTo>
                    <a:pt x="12125" y="9113"/>
                  </a:lnTo>
                  <a:lnTo>
                    <a:pt x="12357" y="8611"/>
                  </a:lnTo>
                  <a:lnTo>
                    <a:pt x="12589" y="8109"/>
                  </a:lnTo>
                  <a:lnTo>
                    <a:pt x="12936" y="7646"/>
                  </a:lnTo>
                  <a:lnTo>
                    <a:pt x="13284" y="7298"/>
                  </a:lnTo>
                  <a:lnTo>
                    <a:pt x="13631" y="6989"/>
                  </a:lnTo>
                  <a:lnTo>
                    <a:pt x="14017" y="6719"/>
                  </a:lnTo>
                  <a:lnTo>
                    <a:pt x="14442" y="6449"/>
                  </a:lnTo>
                  <a:lnTo>
                    <a:pt x="14906" y="6256"/>
                  </a:lnTo>
                  <a:lnTo>
                    <a:pt x="15369" y="6101"/>
                  </a:lnTo>
                  <a:lnTo>
                    <a:pt x="15832" y="5985"/>
                  </a:lnTo>
                  <a:lnTo>
                    <a:pt x="16296" y="5947"/>
                  </a:lnTo>
                  <a:lnTo>
                    <a:pt x="16605" y="5908"/>
                  </a:lnTo>
                  <a:lnTo>
                    <a:pt x="16914" y="5908"/>
                  </a:lnTo>
                  <a:lnTo>
                    <a:pt x="17454" y="5985"/>
                  </a:lnTo>
                  <a:lnTo>
                    <a:pt x="17995" y="6140"/>
                  </a:lnTo>
                  <a:lnTo>
                    <a:pt x="18497" y="6333"/>
                  </a:lnTo>
                  <a:lnTo>
                    <a:pt x="18999" y="6603"/>
                  </a:lnTo>
                  <a:lnTo>
                    <a:pt x="19501" y="6835"/>
                  </a:lnTo>
                  <a:lnTo>
                    <a:pt x="20543" y="7337"/>
                  </a:lnTo>
                  <a:lnTo>
                    <a:pt x="20930" y="7491"/>
                  </a:lnTo>
                  <a:lnTo>
                    <a:pt x="21316" y="7646"/>
                  </a:lnTo>
                  <a:lnTo>
                    <a:pt x="21740" y="7723"/>
                  </a:lnTo>
                  <a:lnTo>
                    <a:pt x="22165" y="7762"/>
                  </a:lnTo>
                  <a:lnTo>
                    <a:pt x="22590" y="7723"/>
                  </a:lnTo>
                  <a:lnTo>
                    <a:pt x="22976" y="7646"/>
                  </a:lnTo>
                  <a:lnTo>
                    <a:pt x="23362" y="7530"/>
                  </a:lnTo>
                  <a:lnTo>
                    <a:pt x="23710" y="7298"/>
                  </a:lnTo>
                  <a:lnTo>
                    <a:pt x="24057" y="6989"/>
                  </a:lnTo>
                  <a:lnTo>
                    <a:pt x="24366" y="6642"/>
                  </a:lnTo>
                  <a:lnTo>
                    <a:pt x="24598" y="6294"/>
                  </a:lnTo>
                  <a:lnTo>
                    <a:pt x="24752" y="5908"/>
                  </a:lnTo>
                  <a:lnTo>
                    <a:pt x="24868" y="5483"/>
                  </a:lnTo>
                  <a:lnTo>
                    <a:pt x="24984" y="5059"/>
                  </a:lnTo>
                  <a:lnTo>
                    <a:pt x="25023" y="4634"/>
                  </a:lnTo>
                  <a:lnTo>
                    <a:pt x="25023" y="4209"/>
                  </a:lnTo>
                  <a:lnTo>
                    <a:pt x="24945" y="3746"/>
                  </a:lnTo>
                  <a:lnTo>
                    <a:pt x="24868" y="3282"/>
                  </a:lnTo>
                  <a:lnTo>
                    <a:pt x="24791" y="2858"/>
                  </a:lnTo>
                  <a:lnTo>
                    <a:pt x="24637" y="2394"/>
                  </a:lnTo>
                  <a:lnTo>
                    <a:pt x="24443" y="1969"/>
                  </a:lnTo>
                  <a:lnTo>
                    <a:pt x="24250" y="1583"/>
                  </a:lnTo>
                  <a:lnTo>
                    <a:pt x="24057" y="1197"/>
                  </a:lnTo>
                  <a:lnTo>
                    <a:pt x="23787" y="811"/>
                  </a:lnTo>
                  <a:lnTo>
                    <a:pt x="23941" y="386"/>
                  </a:lnTo>
                  <a:lnTo>
                    <a:pt x="23594" y="232"/>
                  </a:lnTo>
                  <a:lnTo>
                    <a:pt x="23208" y="116"/>
                  </a:lnTo>
                  <a:lnTo>
                    <a:pt x="23169" y="77"/>
                  </a:lnTo>
                  <a:lnTo>
                    <a:pt x="2305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21"/>
            <p:cNvSpPr/>
            <p:nvPr/>
          </p:nvSpPr>
          <p:spPr>
            <a:xfrm>
              <a:off x="5843050" y="1398325"/>
              <a:ext cx="152575" cy="276125"/>
            </a:xfrm>
            <a:custGeom>
              <a:avLst/>
              <a:gdLst/>
              <a:ahLst/>
              <a:cxnLst/>
              <a:rect l="l" t="t" r="r" b="b"/>
              <a:pathLst>
                <a:path w="6103" h="11045" extrusionOk="0">
                  <a:moveTo>
                    <a:pt x="3553" y="0"/>
                  </a:moveTo>
                  <a:lnTo>
                    <a:pt x="3399" y="425"/>
                  </a:lnTo>
                  <a:lnTo>
                    <a:pt x="3785" y="618"/>
                  </a:lnTo>
                  <a:lnTo>
                    <a:pt x="4094" y="888"/>
                  </a:lnTo>
                  <a:lnTo>
                    <a:pt x="4364" y="1120"/>
                  </a:lnTo>
                  <a:lnTo>
                    <a:pt x="4635" y="1429"/>
                  </a:lnTo>
                  <a:lnTo>
                    <a:pt x="4866" y="1738"/>
                  </a:lnTo>
                  <a:lnTo>
                    <a:pt x="5059" y="2085"/>
                  </a:lnTo>
                  <a:lnTo>
                    <a:pt x="5214" y="2433"/>
                  </a:lnTo>
                  <a:lnTo>
                    <a:pt x="5368" y="2819"/>
                  </a:lnTo>
                  <a:lnTo>
                    <a:pt x="5484" y="3205"/>
                  </a:lnTo>
                  <a:lnTo>
                    <a:pt x="5523" y="3591"/>
                  </a:lnTo>
                  <a:lnTo>
                    <a:pt x="5600" y="3978"/>
                  </a:lnTo>
                  <a:lnTo>
                    <a:pt x="5600" y="4402"/>
                  </a:lnTo>
                  <a:lnTo>
                    <a:pt x="5561" y="4789"/>
                  </a:lnTo>
                  <a:lnTo>
                    <a:pt x="5523" y="5213"/>
                  </a:lnTo>
                  <a:lnTo>
                    <a:pt x="5446" y="5599"/>
                  </a:lnTo>
                  <a:lnTo>
                    <a:pt x="5330" y="6024"/>
                  </a:lnTo>
                  <a:lnTo>
                    <a:pt x="5175" y="6449"/>
                  </a:lnTo>
                  <a:lnTo>
                    <a:pt x="4982" y="6874"/>
                  </a:lnTo>
                  <a:lnTo>
                    <a:pt x="4751" y="7260"/>
                  </a:lnTo>
                  <a:lnTo>
                    <a:pt x="4480" y="7646"/>
                  </a:lnTo>
                  <a:lnTo>
                    <a:pt x="4210" y="8032"/>
                  </a:lnTo>
                  <a:lnTo>
                    <a:pt x="3940" y="8380"/>
                  </a:lnTo>
                  <a:lnTo>
                    <a:pt x="3631" y="8727"/>
                  </a:lnTo>
                  <a:lnTo>
                    <a:pt x="3283" y="9036"/>
                  </a:lnTo>
                  <a:lnTo>
                    <a:pt x="2936" y="9306"/>
                  </a:lnTo>
                  <a:lnTo>
                    <a:pt x="2549" y="9577"/>
                  </a:lnTo>
                  <a:lnTo>
                    <a:pt x="2163" y="9808"/>
                  </a:lnTo>
                  <a:lnTo>
                    <a:pt x="1739" y="10040"/>
                  </a:lnTo>
                  <a:lnTo>
                    <a:pt x="1314" y="10233"/>
                  </a:lnTo>
                  <a:lnTo>
                    <a:pt x="889" y="10388"/>
                  </a:lnTo>
                  <a:lnTo>
                    <a:pt x="464" y="10542"/>
                  </a:lnTo>
                  <a:lnTo>
                    <a:pt x="1" y="10658"/>
                  </a:lnTo>
                  <a:lnTo>
                    <a:pt x="78" y="11044"/>
                  </a:lnTo>
                  <a:lnTo>
                    <a:pt x="619" y="10967"/>
                  </a:lnTo>
                  <a:lnTo>
                    <a:pt x="1121" y="10812"/>
                  </a:lnTo>
                  <a:lnTo>
                    <a:pt x="1584" y="10658"/>
                  </a:lnTo>
                  <a:lnTo>
                    <a:pt x="2086" y="10465"/>
                  </a:lnTo>
                  <a:lnTo>
                    <a:pt x="2511" y="10195"/>
                  </a:lnTo>
                  <a:lnTo>
                    <a:pt x="2974" y="9924"/>
                  </a:lnTo>
                  <a:lnTo>
                    <a:pt x="3399" y="9615"/>
                  </a:lnTo>
                  <a:lnTo>
                    <a:pt x="3785" y="9268"/>
                  </a:lnTo>
                  <a:lnTo>
                    <a:pt x="4171" y="8920"/>
                  </a:lnTo>
                  <a:lnTo>
                    <a:pt x="4480" y="8534"/>
                  </a:lnTo>
                  <a:lnTo>
                    <a:pt x="4828" y="8109"/>
                  </a:lnTo>
                  <a:lnTo>
                    <a:pt x="5098" y="7685"/>
                  </a:lnTo>
                  <a:lnTo>
                    <a:pt x="5368" y="7221"/>
                  </a:lnTo>
                  <a:lnTo>
                    <a:pt x="5600" y="6758"/>
                  </a:lnTo>
                  <a:lnTo>
                    <a:pt x="5755" y="6294"/>
                  </a:lnTo>
                  <a:lnTo>
                    <a:pt x="5909" y="5792"/>
                  </a:lnTo>
                  <a:lnTo>
                    <a:pt x="6025" y="5368"/>
                  </a:lnTo>
                  <a:lnTo>
                    <a:pt x="6063" y="4943"/>
                  </a:lnTo>
                  <a:lnTo>
                    <a:pt x="6102" y="4518"/>
                  </a:lnTo>
                  <a:lnTo>
                    <a:pt x="6102" y="4055"/>
                  </a:lnTo>
                  <a:lnTo>
                    <a:pt x="6063" y="3630"/>
                  </a:lnTo>
                  <a:lnTo>
                    <a:pt x="5986" y="3244"/>
                  </a:lnTo>
                  <a:lnTo>
                    <a:pt x="5870" y="2819"/>
                  </a:lnTo>
                  <a:lnTo>
                    <a:pt x="5755" y="2433"/>
                  </a:lnTo>
                  <a:lnTo>
                    <a:pt x="5561" y="2047"/>
                  </a:lnTo>
                  <a:lnTo>
                    <a:pt x="5368" y="1661"/>
                  </a:lnTo>
                  <a:lnTo>
                    <a:pt x="5137" y="1313"/>
                  </a:lnTo>
                  <a:lnTo>
                    <a:pt x="4905" y="1004"/>
                  </a:lnTo>
                  <a:lnTo>
                    <a:pt x="4596" y="695"/>
                  </a:lnTo>
                  <a:lnTo>
                    <a:pt x="4287" y="425"/>
                  </a:lnTo>
                  <a:lnTo>
                    <a:pt x="3940" y="193"/>
                  </a:lnTo>
                  <a:lnTo>
                    <a:pt x="355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21"/>
            <p:cNvSpPr/>
            <p:nvPr/>
          </p:nvSpPr>
          <p:spPr>
            <a:xfrm>
              <a:off x="569225" y="1424375"/>
              <a:ext cx="126500" cy="69550"/>
            </a:xfrm>
            <a:custGeom>
              <a:avLst/>
              <a:gdLst/>
              <a:ahLst/>
              <a:cxnLst/>
              <a:rect l="l" t="t" r="r" b="b"/>
              <a:pathLst>
                <a:path w="5060" h="2782" extrusionOk="0">
                  <a:moveTo>
                    <a:pt x="4905" y="1"/>
                  </a:moveTo>
                  <a:lnTo>
                    <a:pt x="3824" y="657"/>
                  </a:lnTo>
                  <a:lnTo>
                    <a:pt x="3283" y="966"/>
                  </a:lnTo>
                  <a:lnTo>
                    <a:pt x="2704" y="1275"/>
                  </a:lnTo>
                  <a:lnTo>
                    <a:pt x="2086" y="1584"/>
                  </a:lnTo>
                  <a:lnTo>
                    <a:pt x="1430" y="1854"/>
                  </a:lnTo>
                  <a:lnTo>
                    <a:pt x="773" y="2125"/>
                  </a:lnTo>
                  <a:lnTo>
                    <a:pt x="117" y="2395"/>
                  </a:lnTo>
                  <a:lnTo>
                    <a:pt x="40" y="2472"/>
                  </a:lnTo>
                  <a:lnTo>
                    <a:pt x="1" y="2588"/>
                  </a:lnTo>
                  <a:lnTo>
                    <a:pt x="40" y="2665"/>
                  </a:lnTo>
                  <a:lnTo>
                    <a:pt x="117" y="2781"/>
                  </a:lnTo>
                  <a:lnTo>
                    <a:pt x="387" y="2781"/>
                  </a:lnTo>
                  <a:lnTo>
                    <a:pt x="1082" y="2627"/>
                  </a:lnTo>
                  <a:lnTo>
                    <a:pt x="1739" y="2356"/>
                  </a:lnTo>
                  <a:lnTo>
                    <a:pt x="2356" y="2047"/>
                  </a:lnTo>
                  <a:lnTo>
                    <a:pt x="2974" y="1739"/>
                  </a:lnTo>
                  <a:lnTo>
                    <a:pt x="3553" y="1430"/>
                  </a:lnTo>
                  <a:lnTo>
                    <a:pt x="4094" y="1082"/>
                  </a:lnTo>
                  <a:lnTo>
                    <a:pt x="4596" y="735"/>
                  </a:lnTo>
                  <a:lnTo>
                    <a:pt x="5059" y="310"/>
                  </a:lnTo>
                  <a:lnTo>
                    <a:pt x="490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21"/>
            <p:cNvSpPr/>
            <p:nvPr/>
          </p:nvSpPr>
          <p:spPr>
            <a:xfrm>
              <a:off x="512275" y="1467825"/>
              <a:ext cx="66650" cy="99450"/>
            </a:xfrm>
            <a:custGeom>
              <a:avLst/>
              <a:gdLst/>
              <a:ahLst/>
              <a:cxnLst/>
              <a:rect l="l" t="t" r="r" b="b"/>
              <a:pathLst>
                <a:path w="2666" h="3978" extrusionOk="0">
                  <a:moveTo>
                    <a:pt x="850" y="1"/>
                  </a:moveTo>
                  <a:lnTo>
                    <a:pt x="464" y="155"/>
                  </a:lnTo>
                  <a:lnTo>
                    <a:pt x="618" y="232"/>
                  </a:lnTo>
                  <a:lnTo>
                    <a:pt x="464" y="618"/>
                  </a:lnTo>
                  <a:lnTo>
                    <a:pt x="271" y="1082"/>
                  </a:lnTo>
                  <a:lnTo>
                    <a:pt x="116" y="1622"/>
                  </a:lnTo>
                  <a:lnTo>
                    <a:pt x="39" y="2163"/>
                  </a:lnTo>
                  <a:lnTo>
                    <a:pt x="1" y="2704"/>
                  </a:lnTo>
                  <a:lnTo>
                    <a:pt x="39" y="2974"/>
                  </a:lnTo>
                  <a:lnTo>
                    <a:pt x="78" y="3206"/>
                  </a:lnTo>
                  <a:lnTo>
                    <a:pt x="155" y="3399"/>
                  </a:lnTo>
                  <a:lnTo>
                    <a:pt x="271" y="3592"/>
                  </a:lnTo>
                  <a:lnTo>
                    <a:pt x="464" y="3746"/>
                  </a:lnTo>
                  <a:lnTo>
                    <a:pt x="657" y="3862"/>
                  </a:lnTo>
                  <a:lnTo>
                    <a:pt x="889" y="3939"/>
                  </a:lnTo>
                  <a:lnTo>
                    <a:pt x="1082" y="3978"/>
                  </a:lnTo>
                  <a:lnTo>
                    <a:pt x="1314" y="3939"/>
                  </a:lnTo>
                  <a:lnTo>
                    <a:pt x="1507" y="3823"/>
                  </a:lnTo>
                  <a:lnTo>
                    <a:pt x="1661" y="3708"/>
                  </a:lnTo>
                  <a:lnTo>
                    <a:pt x="1816" y="3514"/>
                  </a:lnTo>
                  <a:lnTo>
                    <a:pt x="1970" y="3321"/>
                  </a:lnTo>
                  <a:lnTo>
                    <a:pt x="2086" y="3090"/>
                  </a:lnTo>
                  <a:lnTo>
                    <a:pt x="2318" y="2549"/>
                  </a:lnTo>
                  <a:lnTo>
                    <a:pt x="2472" y="2009"/>
                  </a:lnTo>
                  <a:lnTo>
                    <a:pt x="2626" y="1507"/>
                  </a:lnTo>
                  <a:lnTo>
                    <a:pt x="2665" y="1043"/>
                  </a:lnTo>
                  <a:lnTo>
                    <a:pt x="2395" y="1043"/>
                  </a:lnTo>
                  <a:lnTo>
                    <a:pt x="2009" y="2009"/>
                  </a:lnTo>
                  <a:lnTo>
                    <a:pt x="1738" y="2665"/>
                  </a:lnTo>
                  <a:lnTo>
                    <a:pt x="1545" y="3051"/>
                  </a:lnTo>
                  <a:lnTo>
                    <a:pt x="1468" y="3206"/>
                  </a:lnTo>
                  <a:lnTo>
                    <a:pt x="1314" y="3283"/>
                  </a:lnTo>
                  <a:lnTo>
                    <a:pt x="1159" y="3283"/>
                  </a:lnTo>
                  <a:lnTo>
                    <a:pt x="966" y="3206"/>
                  </a:lnTo>
                  <a:lnTo>
                    <a:pt x="734" y="3128"/>
                  </a:lnTo>
                  <a:lnTo>
                    <a:pt x="618" y="3051"/>
                  </a:lnTo>
                  <a:lnTo>
                    <a:pt x="541" y="2935"/>
                  </a:lnTo>
                  <a:lnTo>
                    <a:pt x="541" y="2704"/>
                  </a:lnTo>
                  <a:lnTo>
                    <a:pt x="541" y="2395"/>
                  </a:lnTo>
                  <a:lnTo>
                    <a:pt x="580" y="2047"/>
                  </a:lnTo>
                  <a:lnTo>
                    <a:pt x="618" y="1622"/>
                  </a:lnTo>
                  <a:lnTo>
                    <a:pt x="734" y="1198"/>
                  </a:lnTo>
                  <a:lnTo>
                    <a:pt x="889" y="773"/>
                  </a:lnTo>
                  <a:lnTo>
                    <a:pt x="1043" y="348"/>
                  </a:lnTo>
                  <a:lnTo>
                    <a:pt x="1082" y="232"/>
                  </a:lnTo>
                  <a:lnTo>
                    <a:pt x="1043" y="116"/>
                  </a:lnTo>
                  <a:lnTo>
                    <a:pt x="927" y="39"/>
                  </a:lnTo>
                  <a:lnTo>
                    <a:pt x="8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21"/>
            <p:cNvSpPr/>
            <p:nvPr/>
          </p:nvSpPr>
          <p:spPr>
            <a:xfrm>
              <a:off x="4008850" y="1525750"/>
              <a:ext cx="329225" cy="242325"/>
            </a:xfrm>
            <a:custGeom>
              <a:avLst/>
              <a:gdLst/>
              <a:ahLst/>
              <a:cxnLst/>
              <a:rect l="l" t="t" r="r" b="b"/>
              <a:pathLst>
                <a:path w="13169" h="9693" extrusionOk="0">
                  <a:moveTo>
                    <a:pt x="5368" y="618"/>
                  </a:moveTo>
                  <a:lnTo>
                    <a:pt x="5947" y="773"/>
                  </a:lnTo>
                  <a:lnTo>
                    <a:pt x="6527" y="1004"/>
                  </a:lnTo>
                  <a:lnTo>
                    <a:pt x="7029" y="1313"/>
                  </a:lnTo>
                  <a:lnTo>
                    <a:pt x="7531" y="1661"/>
                  </a:lnTo>
                  <a:lnTo>
                    <a:pt x="7762" y="1893"/>
                  </a:lnTo>
                  <a:lnTo>
                    <a:pt x="7955" y="2124"/>
                  </a:lnTo>
                  <a:lnTo>
                    <a:pt x="8148" y="2356"/>
                  </a:lnTo>
                  <a:lnTo>
                    <a:pt x="8264" y="2626"/>
                  </a:lnTo>
                  <a:lnTo>
                    <a:pt x="8419" y="2897"/>
                  </a:lnTo>
                  <a:lnTo>
                    <a:pt x="8496" y="3167"/>
                  </a:lnTo>
                  <a:lnTo>
                    <a:pt x="8573" y="3437"/>
                  </a:lnTo>
                  <a:lnTo>
                    <a:pt x="8612" y="3707"/>
                  </a:lnTo>
                  <a:lnTo>
                    <a:pt x="8573" y="3707"/>
                  </a:lnTo>
                  <a:lnTo>
                    <a:pt x="7724" y="3823"/>
                  </a:lnTo>
                  <a:lnTo>
                    <a:pt x="6874" y="3901"/>
                  </a:lnTo>
                  <a:lnTo>
                    <a:pt x="6411" y="3939"/>
                  </a:lnTo>
                  <a:lnTo>
                    <a:pt x="6179" y="3939"/>
                  </a:lnTo>
                  <a:lnTo>
                    <a:pt x="5986" y="3901"/>
                  </a:lnTo>
                  <a:lnTo>
                    <a:pt x="5793" y="3862"/>
                  </a:lnTo>
                  <a:lnTo>
                    <a:pt x="5677" y="3746"/>
                  </a:lnTo>
                  <a:lnTo>
                    <a:pt x="5561" y="3553"/>
                  </a:lnTo>
                  <a:lnTo>
                    <a:pt x="5484" y="3321"/>
                  </a:lnTo>
                  <a:lnTo>
                    <a:pt x="5407" y="2626"/>
                  </a:lnTo>
                  <a:lnTo>
                    <a:pt x="5368" y="1970"/>
                  </a:lnTo>
                  <a:lnTo>
                    <a:pt x="5368" y="618"/>
                  </a:lnTo>
                  <a:close/>
                  <a:moveTo>
                    <a:pt x="2781" y="889"/>
                  </a:moveTo>
                  <a:lnTo>
                    <a:pt x="2626" y="3128"/>
                  </a:lnTo>
                  <a:lnTo>
                    <a:pt x="2626" y="3514"/>
                  </a:lnTo>
                  <a:lnTo>
                    <a:pt x="2588" y="3707"/>
                  </a:lnTo>
                  <a:lnTo>
                    <a:pt x="2511" y="3862"/>
                  </a:lnTo>
                  <a:lnTo>
                    <a:pt x="2433" y="4016"/>
                  </a:lnTo>
                  <a:lnTo>
                    <a:pt x="2318" y="4132"/>
                  </a:lnTo>
                  <a:lnTo>
                    <a:pt x="2124" y="4209"/>
                  </a:lnTo>
                  <a:lnTo>
                    <a:pt x="1893" y="4287"/>
                  </a:lnTo>
                  <a:lnTo>
                    <a:pt x="1545" y="4287"/>
                  </a:lnTo>
                  <a:lnTo>
                    <a:pt x="1121" y="4248"/>
                  </a:lnTo>
                  <a:lnTo>
                    <a:pt x="734" y="4132"/>
                  </a:lnTo>
                  <a:lnTo>
                    <a:pt x="387" y="4016"/>
                  </a:lnTo>
                  <a:lnTo>
                    <a:pt x="503" y="3514"/>
                  </a:lnTo>
                  <a:lnTo>
                    <a:pt x="657" y="3012"/>
                  </a:lnTo>
                  <a:lnTo>
                    <a:pt x="889" y="2549"/>
                  </a:lnTo>
                  <a:lnTo>
                    <a:pt x="1159" y="2124"/>
                  </a:lnTo>
                  <a:lnTo>
                    <a:pt x="1507" y="1738"/>
                  </a:lnTo>
                  <a:lnTo>
                    <a:pt x="1893" y="1429"/>
                  </a:lnTo>
                  <a:lnTo>
                    <a:pt x="2318" y="1120"/>
                  </a:lnTo>
                  <a:lnTo>
                    <a:pt x="2781" y="889"/>
                  </a:lnTo>
                  <a:close/>
                  <a:moveTo>
                    <a:pt x="10774" y="5368"/>
                  </a:moveTo>
                  <a:lnTo>
                    <a:pt x="11238" y="5638"/>
                  </a:lnTo>
                  <a:lnTo>
                    <a:pt x="11624" y="5986"/>
                  </a:lnTo>
                  <a:lnTo>
                    <a:pt x="11431" y="6140"/>
                  </a:lnTo>
                  <a:lnTo>
                    <a:pt x="11353" y="6217"/>
                  </a:lnTo>
                  <a:lnTo>
                    <a:pt x="11238" y="6256"/>
                  </a:lnTo>
                  <a:lnTo>
                    <a:pt x="11083" y="6295"/>
                  </a:lnTo>
                  <a:lnTo>
                    <a:pt x="10929" y="6256"/>
                  </a:lnTo>
                  <a:lnTo>
                    <a:pt x="10774" y="6217"/>
                  </a:lnTo>
                  <a:lnTo>
                    <a:pt x="10658" y="6140"/>
                  </a:lnTo>
                  <a:lnTo>
                    <a:pt x="10581" y="6063"/>
                  </a:lnTo>
                  <a:lnTo>
                    <a:pt x="10543" y="5947"/>
                  </a:lnTo>
                  <a:lnTo>
                    <a:pt x="10543" y="5870"/>
                  </a:lnTo>
                  <a:lnTo>
                    <a:pt x="10543" y="5754"/>
                  </a:lnTo>
                  <a:lnTo>
                    <a:pt x="10620" y="5522"/>
                  </a:lnTo>
                  <a:lnTo>
                    <a:pt x="10658" y="5445"/>
                  </a:lnTo>
                  <a:lnTo>
                    <a:pt x="10774" y="5368"/>
                  </a:lnTo>
                  <a:close/>
                  <a:moveTo>
                    <a:pt x="4403" y="0"/>
                  </a:moveTo>
                  <a:lnTo>
                    <a:pt x="3939" y="39"/>
                  </a:lnTo>
                  <a:lnTo>
                    <a:pt x="3515" y="116"/>
                  </a:lnTo>
                  <a:lnTo>
                    <a:pt x="3051" y="232"/>
                  </a:lnTo>
                  <a:lnTo>
                    <a:pt x="2665" y="387"/>
                  </a:lnTo>
                  <a:lnTo>
                    <a:pt x="2240" y="580"/>
                  </a:lnTo>
                  <a:lnTo>
                    <a:pt x="1854" y="811"/>
                  </a:lnTo>
                  <a:lnTo>
                    <a:pt x="1507" y="1043"/>
                  </a:lnTo>
                  <a:lnTo>
                    <a:pt x="1159" y="1352"/>
                  </a:lnTo>
                  <a:lnTo>
                    <a:pt x="889" y="1661"/>
                  </a:lnTo>
                  <a:lnTo>
                    <a:pt x="619" y="2008"/>
                  </a:lnTo>
                  <a:lnTo>
                    <a:pt x="425" y="2395"/>
                  </a:lnTo>
                  <a:lnTo>
                    <a:pt x="232" y="2781"/>
                  </a:lnTo>
                  <a:lnTo>
                    <a:pt x="117" y="3205"/>
                  </a:lnTo>
                  <a:lnTo>
                    <a:pt x="39" y="3669"/>
                  </a:lnTo>
                  <a:lnTo>
                    <a:pt x="1" y="4094"/>
                  </a:lnTo>
                  <a:lnTo>
                    <a:pt x="39" y="4557"/>
                  </a:lnTo>
                  <a:lnTo>
                    <a:pt x="348" y="4596"/>
                  </a:lnTo>
                  <a:lnTo>
                    <a:pt x="387" y="4287"/>
                  </a:lnTo>
                  <a:lnTo>
                    <a:pt x="966" y="4518"/>
                  </a:lnTo>
                  <a:lnTo>
                    <a:pt x="1314" y="4596"/>
                  </a:lnTo>
                  <a:lnTo>
                    <a:pt x="1700" y="4673"/>
                  </a:lnTo>
                  <a:lnTo>
                    <a:pt x="2047" y="4673"/>
                  </a:lnTo>
                  <a:lnTo>
                    <a:pt x="2356" y="4634"/>
                  </a:lnTo>
                  <a:lnTo>
                    <a:pt x="2511" y="4557"/>
                  </a:lnTo>
                  <a:lnTo>
                    <a:pt x="2626" y="4480"/>
                  </a:lnTo>
                  <a:lnTo>
                    <a:pt x="2742" y="4403"/>
                  </a:lnTo>
                  <a:lnTo>
                    <a:pt x="2858" y="4248"/>
                  </a:lnTo>
                  <a:lnTo>
                    <a:pt x="2897" y="4132"/>
                  </a:lnTo>
                  <a:lnTo>
                    <a:pt x="2974" y="3978"/>
                  </a:lnTo>
                  <a:lnTo>
                    <a:pt x="3013" y="3630"/>
                  </a:lnTo>
                  <a:lnTo>
                    <a:pt x="3013" y="2974"/>
                  </a:lnTo>
                  <a:lnTo>
                    <a:pt x="3128" y="773"/>
                  </a:lnTo>
                  <a:lnTo>
                    <a:pt x="3515" y="657"/>
                  </a:lnTo>
                  <a:lnTo>
                    <a:pt x="3939" y="580"/>
                  </a:lnTo>
                  <a:lnTo>
                    <a:pt x="4132" y="541"/>
                  </a:lnTo>
                  <a:lnTo>
                    <a:pt x="4403" y="541"/>
                  </a:lnTo>
                  <a:lnTo>
                    <a:pt x="5098" y="580"/>
                  </a:lnTo>
                  <a:lnTo>
                    <a:pt x="5021" y="1661"/>
                  </a:lnTo>
                  <a:lnTo>
                    <a:pt x="5059" y="2703"/>
                  </a:lnTo>
                  <a:lnTo>
                    <a:pt x="5098" y="3399"/>
                  </a:lnTo>
                  <a:lnTo>
                    <a:pt x="5175" y="3746"/>
                  </a:lnTo>
                  <a:lnTo>
                    <a:pt x="5214" y="3901"/>
                  </a:lnTo>
                  <a:lnTo>
                    <a:pt x="5291" y="4055"/>
                  </a:lnTo>
                  <a:lnTo>
                    <a:pt x="5407" y="4171"/>
                  </a:lnTo>
                  <a:lnTo>
                    <a:pt x="5561" y="4248"/>
                  </a:lnTo>
                  <a:lnTo>
                    <a:pt x="5716" y="4287"/>
                  </a:lnTo>
                  <a:lnTo>
                    <a:pt x="5870" y="4325"/>
                  </a:lnTo>
                  <a:lnTo>
                    <a:pt x="6218" y="4325"/>
                  </a:lnTo>
                  <a:lnTo>
                    <a:pt x="6565" y="4287"/>
                  </a:lnTo>
                  <a:lnTo>
                    <a:pt x="7608" y="4209"/>
                  </a:lnTo>
                  <a:lnTo>
                    <a:pt x="8650" y="4094"/>
                  </a:lnTo>
                  <a:lnTo>
                    <a:pt x="8650" y="4480"/>
                  </a:lnTo>
                  <a:lnTo>
                    <a:pt x="8612" y="4866"/>
                  </a:lnTo>
                  <a:lnTo>
                    <a:pt x="8612" y="4905"/>
                  </a:lnTo>
                  <a:lnTo>
                    <a:pt x="8612" y="5020"/>
                  </a:lnTo>
                  <a:lnTo>
                    <a:pt x="8650" y="5098"/>
                  </a:lnTo>
                  <a:lnTo>
                    <a:pt x="8766" y="5098"/>
                  </a:lnTo>
                  <a:lnTo>
                    <a:pt x="8843" y="5059"/>
                  </a:lnTo>
                  <a:lnTo>
                    <a:pt x="8959" y="5020"/>
                  </a:lnTo>
                  <a:lnTo>
                    <a:pt x="9037" y="4943"/>
                  </a:lnTo>
                  <a:lnTo>
                    <a:pt x="9191" y="4905"/>
                  </a:lnTo>
                  <a:lnTo>
                    <a:pt x="9384" y="4905"/>
                  </a:lnTo>
                  <a:lnTo>
                    <a:pt x="9809" y="4982"/>
                  </a:lnTo>
                  <a:lnTo>
                    <a:pt x="10195" y="5098"/>
                  </a:lnTo>
                  <a:lnTo>
                    <a:pt x="10543" y="5252"/>
                  </a:lnTo>
                  <a:lnTo>
                    <a:pt x="10427" y="5329"/>
                  </a:lnTo>
                  <a:lnTo>
                    <a:pt x="10311" y="5445"/>
                  </a:lnTo>
                  <a:lnTo>
                    <a:pt x="10272" y="5600"/>
                  </a:lnTo>
                  <a:lnTo>
                    <a:pt x="10234" y="5754"/>
                  </a:lnTo>
                  <a:lnTo>
                    <a:pt x="10234" y="5908"/>
                  </a:lnTo>
                  <a:lnTo>
                    <a:pt x="10234" y="6063"/>
                  </a:lnTo>
                  <a:lnTo>
                    <a:pt x="10272" y="6179"/>
                  </a:lnTo>
                  <a:lnTo>
                    <a:pt x="10349" y="6333"/>
                  </a:lnTo>
                  <a:lnTo>
                    <a:pt x="10504" y="6488"/>
                  </a:lnTo>
                  <a:lnTo>
                    <a:pt x="10697" y="6604"/>
                  </a:lnTo>
                  <a:lnTo>
                    <a:pt x="10929" y="6642"/>
                  </a:lnTo>
                  <a:lnTo>
                    <a:pt x="11160" y="6642"/>
                  </a:lnTo>
                  <a:lnTo>
                    <a:pt x="11353" y="6604"/>
                  </a:lnTo>
                  <a:lnTo>
                    <a:pt x="11547" y="6526"/>
                  </a:lnTo>
                  <a:lnTo>
                    <a:pt x="11740" y="6410"/>
                  </a:lnTo>
                  <a:lnTo>
                    <a:pt x="11855" y="6256"/>
                  </a:lnTo>
                  <a:lnTo>
                    <a:pt x="12087" y="6565"/>
                  </a:lnTo>
                  <a:lnTo>
                    <a:pt x="12280" y="6912"/>
                  </a:lnTo>
                  <a:lnTo>
                    <a:pt x="12396" y="7221"/>
                  </a:lnTo>
                  <a:lnTo>
                    <a:pt x="12473" y="7569"/>
                  </a:lnTo>
                  <a:lnTo>
                    <a:pt x="12551" y="7916"/>
                  </a:lnTo>
                  <a:lnTo>
                    <a:pt x="12551" y="8264"/>
                  </a:lnTo>
                  <a:lnTo>
                    <a:pt x="12589" y="8998"/>
                  </a:lnTo>
                  <a:lnTo>
                    <a:pt x="12512" y="8998"/>
                  </a:lnTo>
                  <a:lnTo>
                    <a:pt x="12435" y="9075"/>
                  </a:lnTo>
                  <a:lnTo>
                    <a:pt x="12396" y="9114"/>
                  </a:lnTo>
                  <a:lnTo>
                    <a:pt x="12357" y="9191"/>
                  </a:lnTo>
                  <a:lnTo>
                    <a:pt x="11469" y="9307"/>
                  </a:lnTo>
                  <a:lnTo>
                    <a:pt x="11469" y="9693"/>
                  </a:lnTo>
                  <a:lnTo>
                    <a:pt x="12126" y="9654"/>
                  </a:lnTo>
                  <a:lnTo>
                    <a:pt x="12821" y="9616"/>
                  </a:lnTo>
                  <a:lnTo>
                    <a:pt x="12937" y="9577"/>
                  </a:lnTo>
                  <a:lnTo>
                    <a:pt x="13014" y="9500"/>
                  </a:lnTo>
                  <a:lnTo>
                    <a:pt x="13052" y="9384"/>
                  </a:lnTo>
                  <a:lnTo>
                    <a:pt x="13052" y="9268"/>
                  </a:lnTo>
                  <a:lnTo>
                    <a:pt x="13130" y="8998"/>
                  </a:lnTo>
                  <a:lnTo>
                    <a:pt x="13168" y="8766"/>
                  </a:lnTo>
                  <a:lnTo>
                    <a:pt x="13168" y="8496"/>
                  </a:lnTo>
                  <a:lnTo>
                    <a:pt x="13168" y="8225"/>
                  </a:lnTo>
                  <a:lnTo>
                    <a:pt x="13091" y="7723"/>
                  </a:lnTo>
                  <a:lnTo>
                    <a:pt x="12937" y="7183"/>
                  </a:lnTo>
                  <a:lnTo>
                    <a:pt x="12744" y="6681"/>
                  </a:lnTo>
                  <a:lnTo>
                    <a:pt x="12435" y="6217"/>
                  </a:lnTo>
                  <a:lnTo>
                    <a:pt x="12126" y="5793"/>
                  </a:lnTo>
                  <a:lnTo>
                    <a:pt x="11778" y="5445"/>
                  </a:lnTo>
                  <a:lnTo>
                    <a:pt x="11315" y="5098"/>
                  </a:lnTo>
                  <a:lnTo>
                    <a:pt x="10967" y="4905"/>
                  </a:lnTo>
                  <a:lnTo>
                    <a:pt x="10620" y="4750"/>
                  </a:lnTo>
                  <a:lnTo>
                    <a:pt x="10272" y="4596"/>
                  </a:lnTo>
                  <a:lnTo>
                    <a:pt x="9886" y="4480"/>
                  </a:lnTo>
                  <a:lnTo>
                    <a:pt x="9539" y="4441"/>
                  </a:lnTo>
                  <a:lnTo>
                    <a:pt x="9191" y="4441"/>
                  </a:lnTo>
                  <a:lnTo>
                    <a:pt x="9268" y="3978"/>
                  </a:lnTo>
                  <a:lnTo>
                    <a:pt x="9230" y="3514"/>
                  </a:lnTo>
                  <a:lnTo>
                    <a:pt x="9152" y="3090"/>
                  </a:lnTo>
                  <a:lnTo>
                    <a:pt x="8998" y="2665"/>
                  </a:lnTo>
                  <a:lnTo>
                    <a:pt x="8805" y="2279"/>
                  </a:lnTo>
                  <a:lnTo>
                    <a:pt x="8535" y="1931"/>
                  </a:lnTo>
                  <a:lnTo>
                    <a:pt x="8226" y="1584"/>
                  </a:lnTo>
                  <a:lnTo>
                    <a:pt x="7839" y="1275"/>
                  </a:lnTo>
                  <a:lnTo>
                    <a:pt x="7453" y="1004"/>
                  </a:lnTo>
                  <a:lnTo>
                    <a:pt x="7067" y="734"/>
                  </a:lnTo>
                  <a:lnTo>
                    <a:pt x="6642" y="502"/>
                  </a:lnTo>
                  <a:lnTo>
                    <a:pt x="6179" y="348"/>
                  </a:lnTo>
                  <a:lnTo>
                    <a:pt x="5716" y="193"/>
                  </a:lnTo>
                  <a:lnTo>
                    <a:pt x="5291" y="78"/>
                  </a:lnTo>
                  <a:lnTo>
                    <a:pt x="4828" y="39"/>
                  </a:lnTo>
                  <a:lnTo>
                    <a:pt x="440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21"/>
            <p:cNvSpPr/>
            <p:nvPr/>
          </p:nvSpPr>
          <p:spPr>
            <a:xfrm>
              <a:off x="6763050" y="1538300"/>
              <a:ext cx="153525" cy="186350"/>
            </a:xfrm>
            <a:custGeom>
              <a:avLst/>
              <a:gdLst/>
              <a:ahLst/>
              <a:cxnLst/>
              <a:rect l="l" t="t" r="r" b="b"/>
              <a:pathLst>
                <a:path w="6141" h="7454" extrusionOk="0">
                  <a:moveTo>
                    <a:pt x="889" y="5908"/>
                  </a:moveTo>
                  <a:lnTo>
                    <a:pt x="1082" y="5986"/>
                  </a:lnTo>
                  <a:lnTo>
                    <a:pt x="1237" y="6024"/>
                  </a:lnTo>
                  <a:lnTo>
                    <a:pt x="1391" y="6179"/>
                  </a:lnTo>
                  <a:lnTo>
                    <a:pt x="1468" y="6333"/>
                  </a:lnTo>
                  <a:lnTo>
                    <a:pt x="1468" y="6449"/>
                  </a:lnTo>
                  <a:lnTo>
                    <a:pt x="1468" y="6565"/>
                  </a:lnTo>
                  <a:lnTo>
                    <a:pt x="1391" y="6797"/>
                  </a:lnTo>
                  <a:lnTo>
                    <a:pt x="1237" y="6951"/>
                  </a:lnTo>
                  <a:lnTo>
                    <a:pt x="1159" y="7028"/>
                  </a:lnTo>
                  <a:lnTo>
                    <a:pt x="1043" y="7067"/>
                  </a:lnTo>
                  <a:lnTo>
                    <a:pt x="850" y="7067"/>
                  </a:lnTo>
                  <a:lnTo>
                    <a:pt x="619" y="6990"/>
                  </a:lnTo>
                  <a:lnTo>
                    <a:pt x="464" y="6835"/>
                  </a:lnTo>
                  <a:lnTo>
                    <a:pt x="426" y="6719"/>
                  </a:lnTo>
                  <a:lnTo>
                    <a:pt x="387" y="6642"/>
                  </a:lnTo>
                  <a:lnTo>
                    <a:pt x="348" y="6488"/>
                  </a:lnTo>
                  <a:lnTo>
                    <a:pt x="387" y="6372"/>
                  </a:lnTo>
                  <a:lnTo>
                    <a:pt x="426" y="6256"/>
                  </a:lnTo>
                  <a:lnTo>
                    <a:pt x="503" y="6179"/>
                  </a:lnTo>
                  <a:lnTo>
                    <a:pt x="696" y="6024"/>
                  </a:lnTo>
                  <a:lnTo>
                    <a:pt x="889" y="5908"/>
                  </a:lnTo>
                  <a:close/>
                  <a:moveTo>
                    <a:pt x="5909" y="0"/>
                  </a:moveTo>
                  <a:lnTo>
                    <a:pt x="5832" y="39"/>
                  </a:lnTo>
                  <a:lnTo>
                    <a:pt x="5523" y="309"/>
                  </a:lnTo>
                  <a:lnTo>
                    <a:pt x="5175" y="618"/>
                  </a:lnTo>
                  <a:lnTo>
                    <a:pt x="4596" y="1313"/>
                  </a:lnTo>
                  <a:lnTo>
                    <a:pt x="4017" y="2047"/>
                  </a:lnTo>
                  <a:lnTo>
                    <a:pt x="3438" y="2781"/>
                  </a:lnTo>
                  <a:lnTo>
                    <a:pt x="2279" y="4132"/>
                  </a:lnTo>
                  <a:lnTo>
                    <a:pt x="1739" y="4866"/>
                  </a:lnTo>
                  <a:lnTo>
                    <a:pt x="1198" y="5561"/>
                  </a:lnTo>
                  <a:lnTo>
                    <a:pt x="1043" y="5522"/>
                  </a:lnTo>
                  <a:lnTo>
                    <a:pt x="889" y="5522"/>
                  </a:lnTo>
                  <a:lnTo>
                    <a:pt x="773" y="5561"/>
                  </a:lnTo>
                  <a:lnTo>
                    <a:pt x="619" y="5600"/>
                  </a:lnTo>
                  <a:lnTo>
                    <a:pt x="541" y="5677"/>
                  </a:lnTo>
                  <a:lnTo>
                    <a:pt x="541" y="5754"/>
                  </a:lnTo>
                  <a:lnTo>
                    <a:pt x="310" y="5870"/>
                  </a:lnTo>
                  <a:lnTo>
                    <a:pt x="117" y="6063"/>
                  </a:lnTo>
                  <a:lnTo>
                    <a:pt x="1" y="6333"/>
                  </a:lnTo>
                  <a:lnTo>
                    <a:pt x="1" y="6488"/>
                  </a:lnTo>
                  <a:lnTo>
                    <a:pt x="1" y="6604"/>
                  </a:lnTo>
                  <a:lnTo>
                    <a:pt x="40" y="6797"/>
                  </a:lnTo>
                  <a:lnTo>
                    <a:pt x="117" y="6990"/>
                  </a:lnTo>
                  <a:lnTo>
                    <a:pt x="194" y="7144"/>
                  </a:lnTo>
                  <a:lnTo>
                    <a:pt x="348" y="7260"/>
                  </a:lnTo>
                  <a:lnTo>
                    <a:pt x="503" y="7376"/>
                  </a:lnTo>
                  <a:lnTo>
                    <a:pt x="696" y="7453"/>
                  </a:lnTo>
                  <a:lnTo>
                    <a:pt x="1082" y="7453"/>
                  </a:lnTo>
                  <a:lnTo>
                    <a:pt x="1275" y="7414"/>
                  </a:lnTo>
                  <a:lnTo>
                    <a:pt x="1430" y="7299"/>
                  </a:lnTo>
                  <a:lnTo>
                    <a:pt x="1584" y="7183"/>
                  </a:lnTo>
                  <a:lnTo>
                    <a:pt x="1700" y="7067"/>
                  </a:lnTo>
                  <a:lnTo>
                    <a:pt x="1816" y="6874"/>
                  </a:lnTo>
                  <a:lnTo>
                    <a:pt x="1854" y="6681"/>
                  </a:lnTo>
                  <a:lnTo>
                    <a:pt x="1893" y="6526"/>
                  </a:lnTo>
                  <a:lnTo>
                    <a:pt x="1854" y="6333"/>
                  </a:lnTo>
                  <a:lnTo>
                    <a:pt x="1816" y="6179"/>
                  </a:lnTo>
                  <a:lnTo>
                    <a:pt x="1739" y="6024"/>
                  </a:lnTo>
                  <a:lnTo>
                    <a:pt x="1661" y="5908"/>
                  </a:lnTo>
                  <a:lnTo>
                    <a:pt x="1545" y="5793"/>
                  </a:lnTo>
                  <a:lnTo>
                    <a:pt x="2163" y="5098"/>
                  </a:lnTo>
                  <a:lnTo>
                    <a:pt x="2743" y="4403"/>
                  </a:lnTo>
                  <a:lnTo>
                    <a:pt x="3940" y="3012"/>
                  </a:lnTo>
                  <a:lnTo>
                    <a:pt x="4480" y="2395"/>
                  </a:lnTo>
                  <a:lnTo>
                    <a:pt x="5098" y="1699"/>
                  </a:lnTo>
                  <a:lnTo>
                    <a:pt x="5639" y="1043"/>
                  </a:lnTo>
                  <a:lnTo>
                    <a:pt x="5909" y="657"/>
                  </a:lnTo>
                  <a:lnTo>
                    <a:pt x="6102" y="309"/>
                  </a:lnTo>
                  <a:lnTo>
                    <a:pt x="6141" y="193"/>
                  </a:lnTo>
                  <a:lnTo>
                    <a:pt x="6063" y="78"/>
                  </a:lnTo>
                  <a:lnTo>
                    <a:pt x="598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21"/>
            <p:cNvSpPr/>
            <p:nvPr/>
          </p:nvSpPr>
          <p:spPr>
            <a:xfrm>
              <a:off x="4040700" y="1539275"/>
              <a:ext cx="254900" cy="267425"/>
            </a:xfrm>
            <a:custGeom>
              <a:avLst/>
              <a:gdLst/>
              <a:ahLst/>
              <a:cxnLst/>
              <a:rect l="l" t="t" r="r" b="b"/>
              <a:pathLst>
                <a:path w="10196" h="10697" extrusionOk="0">
                  <a:moveTo>
                    <a:pt x="8265" y="7298"/>
                  </a:moveTo>
                  <a:lnTo>
                    <a:pt x="8496" y="7375"/>
                  </a:lnTo>
                  <a:lnTo>
                    <a:pt x="8728" y="7453"/>
                  </a:lnTo>
                  <a:lnTo>
                    <a:pt x="8960" y="7569"/>
                  </a:lnTo>
                  <a:lnTo>
                    <a:pt x="9153" y="7723"/>
                  </a:lnTo>
                  <a:lnTo>
                    <a:pt x="9346" y="7916"/>
                  </a:lnTo>
                  <a:lnTo>
                    <a:pt x="9500" y="8109"/>
                  </a:lnTo>
                  <a:lnTo>
                    <a:pt x="9616" y="8341"/>
                  </a:lnTo>
                  <a:lnTo>
                    <a:pt x="9655" y="8573"/>
                  </a:lnTo>
                  <a:lnTo>
                    <a:pt x="9693" y="8881"/>
                  </a:lnTo>
                  <a:lnTo>
                    <a:pt x="9655" y="9152"/>
                  </a:lnTo>
                  <a:lnTo>
                    <a:pt x="9539" y="9422"/>
                  </a:lnTo>
                  <a:lnTo>
                    <a:pt x="9384" y="9654"/>
                  </a:lnTo>
                  <a:lnTo>
                    <a:pt x="9191" y="9847"/>
                  </a:lnTo>
                  <a:lnTo>
                    <a:pt x="8960" y="10040"/>
                  </a:lnTo>
                  <a:lnTo>
                    <a:pt x="8689" y="10117"/>
                  </a:lnTo>
                  <a:lnTo>
                    <a:pt x="8419" y="10194"/>
                  </a:lnTo>
                  <a:lnTo>
                    <a:pt x="8110" y="10156"/>
                  </a:lnTo>
                  <a:lnTo>
                    <a:pt x="7840" y="10078"/>
                  </a:lnTo>
                  <a:lnTo>
                    <a:pt x="7608" y="9963"/>
                  </a:lnTo>
                  <a:lnTo>
                    <a:pt x="7376" y="9808"/>
                  </a:lnTo>
                  <a:lnTo>
                    <a:pt x="7183" y="9576"/>
                  </a:lnTo>
                  <a:lnTo>
                    <a:pt x="7029" y="9345"/>
                  </a:lnTo>
                  <a:lnTo>
                    <a:pt x="6952" y="9075"/>
                  </a:lnTo>
                  <a:lnTo>
                    <a:pt x="6913" y="8804"/>
                  </a:lnTo>
                  <a:lnTo>
                    <a:pt x="6952" y="8534"/>
                  </a:lnTo>
                  <a:lnTo>
                    <a:pt x="7029" y="8264"/>
                  </a:lnTo>
                  <a:lnTo>
                    <a:pt x="7145" y="8071"/>
                  </a:lnTo>
                  <a:lnTo>
                    <a:pt x="7299" y="7877"/>
                  </a:lnTo>
                  <a:lnTo>
                    <a:pt x="7492" y="7723"/>
                  </a:lnTo>
                  <a:lnTo>
                    <a:pt x="7724" y="7569"/>
                  </a:lnTo>
                  <a:lnTo>
                    <a:pt x="8149" y="7337"/>
                  </a:lnTo>
                  <a:lnTo>
                    <a:pt x="8226" y="7298"/>
                  </a:lnTo>
                  <a:close/>
                  <a:moveTo>
                    <a:pt x="2858" y="0"/>
                  </a:moveTo>
                  <a:lnTo>
                    <a:pt x="2665" y="39"/>
                  </a:lnTo>
                  <a:lnTo>
                    <a:pt x="2665" y="77"/>
                  </a:lnTo>
                  <a:lnTo>
                    <a:pt x="2627" y="1352"/>
                  </a:lnTo>
                  <a:lnTo>
                    <a:pt x="2627" y="2587"/>
                  </a:lnTo>
                  <a:lnTo>
                    <a:pt x="2665" y="3823"/>
                  </a:lnTo>
                  <a:lnTo>
                    <a:pt x="2704" y="5097"/>
                  </a:lnTo>
                  <a:lnTo>
                    <a:pt x="2897" y="7491"/>
                  </a:lnTo>
                  <a:lnTo>
                    <a:pt x="2897" y="8148"/>
                  </a:lnTo>
                  <a:lnTo>
                    <a:pt x="2936" y="8457"/>
                  </a:lnTo>
                  <a:lnTo>
                    <a:pt x="2974" y="8611"/>
                  </a:lnTo>
                  <a:lnTo>
                    <a:pt x="3052" y="8766"/>
                  </a:lnTo>
                  <a:lnTo>
                    <a:pt x="1546" y="8727"/>
                  </a:lnTo>
                  <a:lnTo>
                    <a:pt x="40" y="8688"/>
                  </a:lnTo>
                  <a:lnTo>
                    <a:pt x="1" y="8688"/>
                  </a:lnTo>
                  <a:lnTo>
                    <a:pt x="1" y="9036"/>
                  </a:lnTo>
                  <a:lnTo>
                    <a:pt x="773" y="9113"/>
                  </a:lnTo>
                  <a:lnTo>
                    <a:pt x="1546" y="9152"/>
                  </a:lnTo>
                  <a:lnTo>
                    <a:pt x="3129" y="9229"/>
                  </a:lnTo>
                  <a:lnTo>
                    <a:pt x="4828" y="9306"/>
                  </a:lnTo>
                  <a:lnTo>
                    <a:pt x="5677" y="9306"/>
                  </a:lnTo>
                  <a:lnTo>
                    <a:pt x="6488" y="9268"/>
                  </a:lnTo>
                  <a:lnTo>
                    <a:pt x="6604" y="9576"/>
                  </a:lnTo>
                  <a:lnTo>
                    <a:pt x="6759" y="9847"/>
                  </a:lnTo>
                  <a:lnTo>
                    <a:pt x="6990" y="10078"/>
                  </a:lnTo>
                  <a:lnTo>
                    <a:pt x="7222" y="10310"/>
                  </a:lnTo>
                  <a:lnTo>
                    <a:pt x="7492" y="10465"/>
                  </a:lnTo>
                  <a:lnTo>
                    <a:pt x="7801" y="10580"/>
                  </a:lnTo>
                  <a:lnTo>
                    <a:pt x="8110" y="10658"/>
                  </a:lnTo>
                  <a:lnTo>
                    <a:pt x="8419" y="10696"/>
                  </a:lnTo>
                  <a:lnTo>
                    <a:pt x="8728" y="10619"/>
                  </a:lnTo>
                  <a:lnTo>
                    <a:pt x="9037" y="10542"/>
                  </a:lnTo>
                  <a:lnTo>
                    <a:pt x="9307" y="10387"/>
                  </a:lnTo>
                  <a:lnTo>
                    <a:pt x="9539" y="10194"/>
                  </a:lnTo>
                  <a:lnTo>
                    <a:pt x="9771" y="9963"/>
                  </a:lnTo>
                  <a:lnTo>
                    <a:pt x="9925" y="9692"/>
                  </a:lnTo>
                  <a:lnTo>
                    <a:pt x="10079" y="9422"/>
                  </a:lnTo>
                  <a:lnTo>
                    <a:pt x="10157" y="9152"/>
                  </a:lnTo>
                  <a:lnTo>
                    <a:pt x="10195" y="9152"/>
                  </a:lnTo>
                  <a:lnTo>
                    <a:pt x="10195" y="8766"/>
                  </a:lnTo>
                  <a:lnTo>
                    <a:pt x="10157" y="8418"/>
                  </a:lnTo>
                  <a:lnTo>
                    <a:pt x="10041" y="8071"/>
                  </a:lnTo>
                  <a:lnTo>
                    <a:pt x="9848" y="7762"/>
                  </a:lnTo>
                  <a:lnTo>
                    <a:pt x="9616" y="7491"/>
                  </a:lnTo>
                  <a:lnTo>
                    <a:pt x="9307" y="7260"/>
                  </a:lnTo>
                  <a:lnTo>
                    <a:pt x="8998" y="7105"/>
                  </a:lnTo>
                  <a:lnTo>
                    <a:pt x="8651" y="7028"/>
                  </a:lnTo>
                  <a:lnTo>
                    <a:pt x="8303" y="7028"/>
                  </a:lnTo>
                  <a:lnTo>
                    <a:pt x="8187" y="7067"/>
                  </a:lnTo>
                  <a:lnTo>
                    <a:pt x="8149" y="7028"/>
                  </a:lnTo>
                  <a:lnTo>
                    <a:pt x="8071" y="6989"/>
                  </a:lnTo>
                  <a:lnTo>
                    <a:pt x="7917" y="6989"/>
                  </a:lnTo>
                  <a:lnTo>
                    <a:pt x="7724" y="7028"/>
                  </a:lnTo>
                  <a:lnTo>
                    <a:pt x="7415" y="7144"/>
                  </a:lnTo>
                  <a:lnTo>
                    <a:pt x="7145" y="7337"/>
                  </a:lnTo>
                  <a:lnTo>
                    <a:pt x="6913" y="7569"/>
                  </a:lnTo>
                  <a:lnTo>
                    <a:pt x="6720" y="7877"/>
                  </a:lnTo>
                  <a:lnTo>
                    <a:pt x="6565" y="8186"/>
                  </a:lnTo>
                  <a:lnTo>
                    <a:pt x="6450" y="8534"/>
                  </a:lnTo>
                  <a:lnTo>
                    <a:pt x="6450" y="8843"/>
                  </a:lnTo>
                  <a:lnTo>
                    <a:pt x="5716" y="8804"/>
                  </a:lnTo>
                  <a:lnTo>
                    <a:pt x="4944" y="8766"/>
                  </a:lnTo>
                  <a:lnTo>
                    <a:pt x="3476" y="8766"/>
                  </a:lnTo>
                  <a:lnTo>
                    <a:pt x="3476" y="8727"/>
                  </a:lnTo>
                  <a:lnTo>
                    <a:pt x="3476" y="8650"/>
                  </a:lnTo>
                  <a:lnTo>
                    <a:pt x="3476" y="8573"/>
                  </a:lnTo>
                  <a:lnTo>
                    <a:pt x="3438" y="8534"/>
                  </a:lnTo>
                  <a:lnTo>
                    <a:pt x="3360" y="8495"/>
                  </a:lnTo>
                  <a:lnTo>
                    <a:pt x="3283" y="8495"/>
                  </a:lnTo>
                  <a:lnTo>
                    <a:pt x="3206" y="8534"/>
                  </a:lnTo>
                  <a:lnTo>
                    <a:pt x="3283" y="8379"/>
                  </a:lnTo>
                  <a:lnTo>
                    <a:pt x="3283" y="8225"/>
                  </a:lnTo>
                  <a:lnTo>
                    <a:pt x="3283" y="8109"/>
                  </a:lnTo>
                  <a:lnTo>
                    <a:pt x="3283" y="7955"/>
                  </a:lnTo>
                  <a:lnTo>
                    <a:pt x="3206" y="7337"/>
                  </a:lnTo>
                  <a:lnTo>
                    <a:pt x="3129" y="6449"/>
                  </a:lnTo>
                  <a:lnTo>
                    <a:pt x="3013" y="4325"/>
                  </a:lnTo>
                  <a:lnTo>
                    <a:pt x="2936" y="2201"/>
                  </a:lnTo>
                  <a:lnTo>
                    <a:pt x="2897" y="77"/>
                  </a:lnTo>
                  <a:lnTo>
                    <a:pt x="285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21"/>
            <p:cNvSpPr/>
            <p:nvPr/>
          </p:nvSpPr>
          <p:spPr>
            <a:xfrm>
              <a:off x="1387875" y="1558575"/>
              <a:ext cx="374575" cy="387125"/>
            </a:xfrm>
            <a:custGeom>
              <a:avLst/>
              <a:gdLst/>
              <a:ahLst/>
              <a:cxnLst/>
              <a:rect l="l" t="t" r="r" b="b"/>
              <a:pathLst>
                <a:path w="14983" h="15485" extrusionOk="0">
                  <a:moveTo>
                    <a:pt x="7453" y="502"/>
                  </a:moveTo>
                  <a:lnTo>
                    <a:pt x="8032" y="541"/>
                  </a:lnTo>
                  <a:lnTo>
                    <a:pt x="8573" y="580"/>
                  </a:lnTo>
                  <a:lnTo>
                    <a:pt x="9152" y="695"/>
                  </a:lnTo>
                  <a:lnTo>
                    <a:pt x="9654" y="850"/>
                  </a:lnTo>
                  <a:lnTo>
                    <a:pt x="10195" y="1043"/>
                  </a:lnTo>
                  <a:lnTo>
                    <a:pt x="10697" y="1275"/>
                  </a:lnTo>
                  <a:lnTo>
                    <a:pt x="11160" y="1545"/>
                  </a:lnTo>
                  <a:lnTo>
                    <a:pt x="11585" y="1854"/>
                  </a:lnTo>
                  <a:lnTo>
                    <a:pt x="10812" y="2201"/>
                  </a:lnTo>
                  <a:lnTo>
                    <a:pt x="10040" y="2626"/>
                  </a:lnTo>
                  <a:lnTo>
                    <a:pt x="9306" y="3090"/>
                  </a:lnTo>
                  <a:lnTo>
                    <a:pt x="8611" y="3630"/>
                  </a:lnTo>
                  <a:lnTo>
                    <a:pt x="7916" y="4171"/>
                  </a:lnTo>
                  <a:lnTo>
                    <a:pt x="7299" y="4789"/>
                  </a:lnTo>
                  <a:lnTo>
                    <a:pt x="6681" y="5445"/>
                  </a:lnTo>
                  <a:lnTo>
                    <a:pt x="6140" y="6140"/>
                  </a:lnTo>
                  <a:lnTo>
                    <a:pt x="5638" y="6874"/>
                  </a:lnTo>
                  <a:lnTo>
                    <a:pt x="5175" y="7646"/>
                  </a:lnTo>
                  <a:lnTo>
                    <a:pt x="4789" y="8418"/>
                  </a:lnTo>
                  <a:lnTo>
                    <a:pt x="4441" y="9229"/>
                  </a:lnTo>
                  <a:lnTo>
                    <a:pt x="4171" y="10040"/>
                  </a:lnTo>
                  <a:lnTo>
                    <a:pt x="3939" y="10890"/>
                  </a:lnTo>
                  <a:lnTo>
                    <a:pt x="3823" y="11778"/>
                  </a:lnTo>
                  <a:lnTo>
                    <a:pt x="3746" y="12666"/>
                  </a:lnTo>
                  <a:lnTo>
                    <a:pt x="3553" y="12666"/>
                  </a:lnTo>
                  <a:lnTo>
                    <a:pt x="3283" y="11855"/>
                  </a:lnTo>
                  <a:lnTo>
                    <a:pt x="3051" y="11044"/>
                  </a:lnTo>
                  <a:lnTo>
                    <a:pt x="2819" y="10195"/>
                  </a:lnTo>
                  <a:lnTo>
                    <a:pt x="2665" y="9384"/>
                  </a:lnTo>
                  <a:lnTo>
                    <a:pt x="2588" y="8534"/>
                  </a:lnTo>
                  <a:lnTo>
                    <a:pt x="2549" y="7685"/>
                  </a:lnTo>
                  <a:lnTo>
                    <a:pt x="2588" y="6797"/>
                  </a:lnTo>
                  <a:lnTo>
                    <a:pt x="2665" y="5947"/>
                  </a:lnTo>
                  <a:lnTo>
                    <a:pt x="2858" y="5213"/>
                  </a:lnTo>
                  <a:lnTo>
                    <a:pt x="3051" y="4518"/>
                  </a:lnTo>
                  <a:lnTo>
                    <a:pt x="3321" y="3823"/>
                  </a:lnTo>
                  <a:lnTo>
                    <a:pt x="3630" y="3205"/>
                  </a:lnTo>
                  <a:lnTo>
                    <a:pt x="4016" y="2588"/>
                  </a:lnTo>
                  <a:lnTo>
                    <a:pt x="4441" y="1970"/>
                  </a:lnTo>
                  <a:lnTo>
                    <a:pt x="4904" y="1429"/>
                  </a:lnTo>
                  <a:lnTo>
                    <a:pt x="5406" y="888"/>
                  </a:lnTo>
                  <a:lnTo>
                    <a:pt x="5908" y="734"/>
                  </a:lnTo>
                  <a:lnTo>
                    <a:pt x="6410" y="618"/>
                  </a:lnTo>
                  <a:lnTo>
                    <a:pt x="6912" y="541"/>
                  </a:lnTo>
                  <a:lnTo>
                    <a:pt x="7453" y="502"/>
                  </a:lnTo>
                  <a:close/>
                  <a:moveTo>
                    <a:pt x="11932" y="2086"/>
                  </a:moveTo>
                  <a:lnTo>
                    <a:pt x="12318" y="2433"/>
                  </a:lnTo>
                  <a:lnTo>
                    <a:pt x="12666" y="2819"/>
                  </a:lnTo>
                  <a:lnTo>
                    <a:pt x="13014" y="3205"/>
                  </a:lnTo>
                  <a:lnTo>
                    <a:pt x="13322" y="3669"/>
                  </a:lnTo>
                  <a:lnTo>
                    <a:pt x="13593" y="4093"/>
                  </a:lnTo>
                  <a:lnTo>
                    <a:pt x="13824" y="4595"/>
                  </a:lnTo>
                  <a:lnTo>
                    <a:pt x="14018" y="5097"/>
                  </a:lnTo>
                  <a:lnTo>
                    <a:pt x="14211" y="5599"/>
                  </a:lnTo>
                  <a:lnTo>
                    <a:pt x="14326" y="6101"/>
                  </a:lnTo>
                  <a:lnTo>
                    <a:pt x="14404" y="6642"/>
                  </a:lnTo>
                  <a:lnTo>
                    <a:pt x="13670" y="6681"/>
                  </a:lnTo>
                  <a:lnTo>
                    <a:pt x="12898" y="6797"/>
                  </a:lnTo>
                  <a:lnTo>
                    <a:pt x="12125" y="6951"/>
                  </a:lnTo>
                  <a:lnTo>
                    <a:pt x="11392" y="7144"/>
                  </a:lnTo>
                  <a:lnTo>
                    <a:pt x="10658" y="7414"/>
                  </a:lnTo>
                  <a:lnTo>
                    <a:pt x="9924" y="7723"/>
                  </a:lnTo>
                  <a:lnTo>
                    <a:pt x="9229" y="8032"/>
                  </a:lnTo>
                  <a:lnTo>
                    <a:pt x="8534" y="8418"/>
                  </a:lnTo>
                  <a:lnTo>
                    <a:pt x="7878" y="8843"/>
                  </a:lnTo>
                  <a:lnTo>
                    <a:pt x="7221" y="9306"/>
                  </a:lnTo>
                  <a:lnTo>
                    <a:pt x="6642" y="9808"/>
                  </a:lnTo>
                  <a:lnTo>
                    <a:pt x="6063" y="10349"/>
                  </a:lnTo>
                  <a:lnTo>
                    <a:pt x="5561" y="10890"/>
                  </a:lnTo>
                  <a:lnTo>
                    <a:pt x="5059" y="11508"/>
                  </a:lnTo>
                  <a:lnTo>
                    <a:pt x="4634" y="12125"/>
                  </a:lnTo>
                  <a:lnTo>
                    <a:pt x="4248" y="12820"/>
                  </a:lnTo>
                  <a:lnTo>
                    <a:pt x="4093" y="12743"/>
                  </a:lnTo>
                  <a:lnTo>
                    <a:pt x="3939" y="12666"/>
                  </a:lnTo>
                  <a:lnTo>
                    <a:pt x="4093" y="11816"/>
                  </a:lnTo>
                  <a:lnTo>
                    <a:pt x="4287" y="10928"/>
                  </a:lnTo>
                  <a:lnTo>
                    <a:pt x="4557" y="10117"/>
                  </a:lnTo>
                  <a:lnTo>
                    <a:pt x="4827" y="9306"/>
                  </a:lnTo>
                  <a:lnTo>
                    <a:pt x="5175" y="8496"/>
                  </a:lnTo>
                  <a:lnTo>
                    <a:pt x="5561" y="7723"/>
                  </a:lnTo>
                  <a:lnTo>
                    <a:pt x="6024" y="6990"/>
                  </a:lnTo>
                  <a:lnTo>
                    <a:pt x="6488" y="6295"/>
                  </a:lnTo>
                  <a:lnTo>
                    <a:pt x="7028" y="5599"/>
                  </a:lnTo>
                  <a:lnTo>
                    <a:pt x="7607" y="4982"/>
                  </a:lnTo>
                  <a:lnTo>
                    <a:pt x="8225" y="4402"/>
                  </a:lnTo>
                  <a:lnTo>
                    <a:pt x="8882" y="3823"/>
                  </a:lnTo>
                  <a:lnTo>
                    <a:pt x="9577" y="3321"/>
                  </a:lnTo>
                  <a:lnTo>
                    <a:pt x="10349" y="2858"/>
                  </a:lnTo>
                  <a:lnTo>
                    <a:pt x="11121" y="2472"/>
                  </a:lnTo>
                  <a:lnTo>
                    <a:pt x="11932" y="2086"/>
                  </a:lnTo>
                  <a:close/>
                  <a:moveTo>
                    <a:pt x="14442" y="6990"/>
                  </a:moveTo>
                  <a:lnTo>
                    <a:pt x="14481" y="7839"/>
                  </a:lnTo>
                  <a:lnTo>
                    <a:pt x="14404" y="8689"/>
                  </a:lnTo>
                  <a:lnTo>
                    <a:pt x="14249" y="9538"/>
                  </a:lnTo>
                  <a:lnTo>
                    <a:pt x="14172" y="9963"/>
                  </a:lnTo>
                  <a:lnTo>
                    <a:pt x="14018" y="10388"/>
                  </a:lnTo>
                  <a:lnTo>
                    <a:pt x="13863" y="10774"/>
                  </a:lnTo>
                  <a:lnTo>
                    <a:pt x="13709" y="11160"/>
                  </a:lnTo>
                  <a:lnTo>
                    <a:pt x="13516" y="11546"/>
                  </a:lnTo>
                  <a:lnTo>
                    <a:pt x="13284" y="11894"/>
                  </a:lnTo>
                  <a:lnTo>
                    <a:pt x="13052" y="12241"/>
                  </a:lnTo>
                  <a:lnTo>
                    <a:pt x="12782" y="12589"/>
                  </a:lnTo>
                  <a:lnTo>
                    <a:pt x="12473" y="12898"/>
                  </a:lnTo>
                  <a:lnTo>
                    <a:pt x="12203" y="13207"/>
                  </a:lnTo>
                  <a:lnTo>
                    <a:pt x="11932" y="13052"/>
                  </a:lnTo>
                  <a:lnTo>
                    <a:pt x="11662" y="12936"/>
                  </a:lnTo>
                  <a:lnTo>
                    <a:pt x="11083" y="12782"/>
                  </a:lnTo>
                  <a:lnTo>
                    <a:pt x="10542" y="12627"/>
                  </a:lnTo>
                  <a:lnTo>
                    <a:pt x="9963" y="12550"/>
                  </a:lnTo>
                  <a:lnTo>
                    <a:pt x="9384" y="12512"/>
                  </a:lnTo>
                  <a:lnTo>
                    <a:pt x="8843" y="12473"/>
                  </a:lnTo>
                  <a:lnTo>
                    <a:pt x="8303" y="12473"/>
                  </a:lnTo>
                  <a:lnTo>
                    <a:pt x="7762" y="12512"/>
                  </a:lnTo>
                  <a:lnTo>
                    <a:pt x="7221" y="12589"/>
                  </a:lnTo>
                  <a:lnTo>
                    <a:pt x="6681" y="12666"/>
                  </a:lnTo>
                  <a:lnTo>
                    <a:pt x="6179" y="12782"/>
                  </a:lnTo>
                  <a:lnTo>
                    <a:pt x="5638" y="12975"/>
                  </a:lnTo>
                  <a:lnTo>
                    <a:pt x="5136" y="13129"/>
                  </a:lnTo>
                  <a:lnTo>
                    <a:pt x="4673" y="13361"/>
                  </a:lnTo>
                  <a:lnTo>
                    <a:pt x="4557" y="13129"/>
                  </a:lnTo>
                  <a:lnTo>
                    <a:pt x="4402" y="12936"/>
                  </a:lnTo>
                  <a:lnTo>
                    <a:pt x="4866" y="12318"/>
                  </a:lnTo>
                  <a:lnTo>
                    <a:pt x="5368" y="11739"/>
                  </a:lnTo>
                  <a:lnTo>
                    <a:pt x="5870" y="11160"/>
                  </a:lnTo>
                  <a:lnTo>
                    <a:pt x="6410" y="10619"/>
                  </a:lnTo>
                  <a:lnTo>
                    <a:pt x="6951" y="10117"/>
                  </a:lnTo>
                  <a:lnTo>
                    <a:pt x="7530" y="9654"/>
                  </a:lnTo>
                  <a:lnTo>
                    <a:pt x="8148" y="9229"/>
                  </a:lnTo>
                  <a:lnTo>
                    <a:pt x="8766" y="8804"/>
                  </a:lnTo>
                  <a:lnTo>
                    <a:pt x="9384" y="8457"/>
                  </a:lnTo>
                  <a:lnTo>
                    <a:pt x="10040" y="8109"/>
                  </a:lnTo>
                  <a:lnTo>
                    <a:pt x="10735" y="7839"/>
                  </a:lnTo>
                  <a:lnTo>
                    <a:pt x="11430" y="7569"/>
                  </a:lnTo>
                  <a:lnTo>
                    <a:pt x="12164" y="7376"/>
                  </a:lnTo>
                  <a:lnTo>
                    <a:pt x="12898" y="7183"/>
                  </a:lnTo>
                  <a:lnTo>
                    <a:pt x="13670" y="7067"/>
                  </a:lnTo>
                  <a:lnTo>
                    <a:pt x="14442" y="6990"/>
                  </a:lnTo>
                  <a:close/>
                  <a:moveTo>
                    <a:pt x="4518" y="1275"/>
                  </a:moveTo>
                  <a:lnTo>
                    <a:pt x="4016" y="1854"/>
                  </a:lnTo>
                  <a:lnTo>
                    <a:pt x="3591" y="2472"/>
                  </a:lnTo>
                  <a:lnTo>
                    <a:pt x="3244" y="3128"/>
                  </a:lnTo>
                  <a:lnTo>
                    <a:pt x="2935" y="3823"/>
                  </a:lnTo>
                  <a:lnTo>
                    <a:pt x="2665" y="4518"/>
                  </a:lnTo>
                  <a:lnTo>
                    <a:pt x="2472" y="5291"/>
                  </a:lnTo>
                  <a:lnTo>
                    <a:pt x="2317" y="6024"/>
                  </a:lnTo>
                  <a:lnTo>
                    <a:pt x="2240" y="6797"/>
                  </a:lnTo>
                  <a:lnTo>
                    <a:pt x="2201" y="7569"/>
                  </a:lnTo>
                  <a:lnTo>
                    <a:pt x="2201" y="8341"/>
                  </a:lnTo>
                  <a:lnTo>
                    <a:pt x="2279" y="9113"/>
                  </a:lnTo>
                  <a:lnTo>
                    <a:pt x="2356" y="9886"/>
                  </a:lnTo>
                  <a:lnTo>
                    <a:pt x="2549" y="10619"/>
                  </a:lnTo>
                  <a:lnTo>
                    <a:pt x="2742" y="11353"/>
                  </a:lnTo>
                  <a:lnTo>
                    <a:pt x="3012" y="12087"/>
                  </a:lnTo>
                  <a:lnTo>
                    <a:pt x="3283" y="12782"/>
                  </a:lnTo>
                  <a:lnTo>
                    <a:pt x="3089" y="12898"/>
                  </a:lnTo>
                  <a:lnTo>
                    <a:pt x="2935" y="13052"/>
                  </a:lnTo>
                  <a:lnTo>
                    <a:pt x="2819" y="13245"/>
                  </a:lnTo>
                  <a:lnTo>
                    <a:pt x="2703" y="13438"/>
                  </a:lnTo>
                  <a:lnTo>
                    <a:pt x="2394" y="13014"/>
                  </a:lnTo>
                  <a:lnTo>
                    <a:pt x="2047" y="12550"/>
                  </a:lnTo>
                  <a:lnTo>
                    <a:pt x="1777" y="12087"/>
                  </a:lnTo>
                  <a:lnTo>
                    <a:pt x="1506" y="11623"/>
                  </a:lnTo>
                  <a:lnTo>
                    <a:pt x="1275" y="11121"/>
                  </a:lnTo>
                  <a:lnTo>
                    <a:pt x="1043" y="10619"/>
                  </a:lnTo>
                  <a:lnTo>
                    <a:pt x="850" y="10117"/>
                  </a:lnTo>
                  <a:lnTo>
                    <a:pt x="734" y="9615"/>
                  </a:lnTo>
                  <a:lnTo>
                    <a:pt x="618" y="9113"/>
                  </a:lnTo>
                  <a:lnTo>
                    <a:pt x="541" y="8573"/>
                  </a:lnTo>
                  <a:lnTo>
                    <a:pt x="502" y="8032"/>
                  </a:lnTo>
                  <a:lnTo>
                    <a:pt x="502" y="7492"/>
                  </a:lnTo>
                  <a:lnTo>
                    <a:pt x="541" y="6951"/>
                  </a:lnTo>
                  <a:lnTo>
                    <a:pt x="618" y="6410"/>
                  </a:lnTo>
                  <a:lnTo>
                    <a:pt x="734" y="5870"/>
                  </a:lnTo>
                  <a:lnTo>
                    <a:pt x="927" y="5329"/>
                  </a:lnTo>
                  <a:lnTo>
                    <a:pt x="1197" y="4673"/>
                  </a:lnTo>
                  <a:lnTo>
                    <a:pt x="1506" y="4055"/>
                  </a:lnTo>
                  <a:lnTo>
                    <a:pt x="1892" y="3476"/>
                  </a:lnTo>
                  <a:lnTo>
                    <a:pt x="2356" y="2935"/>
                  </a:lnTo>
                  <a:lnTo>
                    <a:pt x="2819" y="2433"/>
                  </a:lnTo>
                  <a:lnTo>
                    <a:pt x="3360" y="2008"/>
                  </a:lnTo>
                  <a:lnTo>
                    <a:pt x="3900" y="1584"/>
                  </a:lnTo>
                  <a:lnTo>
                    <a:pt x="4518" y="1275"/>
                  </a:lnTo>
                  <a:close/>
                  <a:moveTo>
                    <a:pt x="3823" y="12975"/>
                  </a:moveTo>
                  <a:lnTo>
                    <a:pt x="4016" y="13052"/>
                  </a:lnTo>
                  <a:lnTo>
                    <a:pt x="4132" y="13168"/>
                  </a:lnTo>
                  <a:lnTo>
                    <a:pt x="4248" y="13284"/>
                  </a:lnTo>
                  <a:lnTo>
                    <a:pt x="4325" y="13438"/>
                  </a:lnTo>
                  <a:lnTo>
                    <a:pt x="4364" y="13631"/>
                  </a:lnTo>
                  <a:lnTo>
                    <a:pt x="4325" y="13786"/>
                  </a:lnTo>
                  <a:lnTo>
                    <a:pt x="4287" y="13940"/>
                  </a:lnTo>
                  <a:lnTo>
                    <a:pt x="4209" y="14095"/>
                  </a:lnTo>
                  <a:lnTo>
                    <a:pt x="3746" y="13824"/>
                  </a:lnTo>
                  <a:lnTo>
                    <a:pt x="3321" y="13477"/>
                  </a:lnTo>
                  <a:lnTo>
                    <a:pt x="3244" y="13438"/>
                  </a:lnTo>
                  <a:lnTo>
                    <a:pt x="3128" y="13438"/>
                  </a:lnTo>
                  <a:lnTo>
                    <a:pt x="3051" y="13477"/>
                  </a:lnTo>
                  <a:lnTo>
                    <a:pt x="2974" y="13515"/>
                  </a:lnTo>
                  <a:lnTo>
                    <a:pt x="3051" y="13361"/>
                  </a:lnTo>
                  <a:lnTo>
                    <a:pt x="3167" y="13245"/>
                  </a:lnTo>
                  <a:lnTo>
                    <a:pt x="3321" y="13129"/>
                  </a:lnTo>
                  <a:lnTo>
                    <a:pt x="3476" y="13014"/>
                  </a:lnTo>
                  <a:lnTo>
                    <a:pt x="3669" y="12975"/>
                  </a:lnTo>
                  <a:close/>
                  <a:moveTo>
                    <a:pt x="9113" y="12859"/>
                  </a:moveTo>
                  <a:lnTo>
                    <a:pt x="9615" y="12898"/>
                  </a:lnTo>
                  <a:lnTo>
                    <a:pt x="10079" y="12975"/>
                  </a:lnTo>
                  <a:lnTo>
                    <a:pt x="10504" y="13014"/>
                  </a:lnTo>
                  <a:lnTo>
                    <a:pt x="11006" y="13129"/>
                  </a:lnTo>
                  <a:lnTo>
                    <a:pt x="11469" y="13245"/>
                  </a:lnTo>
                  <a:lnTo>
                    <a:pt x="11701" y="13361"/>
                  </a:lnTo>
                  <a:lnTo>
                    <a:pt x="11894" y="13477"/>
                  </a:lnTo>
                  <a:lnTo>
                    <a:pt x="11508" y="13786"/>
                  </a:lnTo>
                  <a:lnTo>
                    <a:pt x="11083" y="14017"/>
                  </a:lnTo>
                  <a:lnTo>
                    <a:pt x="10658" y="14249"/>
                  </a:lnTo>
                  <a:lnTo>
                    <a:pt x="10195" y="14442"/>
                  </a:lnTo>
                  <a:lnTo>
                    <a:pt x="9770" y="14635"/>
                  </a:lnTo>
                  <a:lnTo>
                    <a:pt x="9306" y="14751"/>
                  </a:lnTo>
                  <a:lnTo>
                    <a:pt x="8804" y="14867"/>
                  </a:lnTo>
                  <a:lnTo>
                    <a:pt x="8341" y="14944"/>
                  </a:lnTo>
                  <a:lnTo>
                    <a:pt x="7839" y="14983"/>
                  </a:lnTo>
                  <a:lnTo>
                    <a:pt x="7376" y="14983"/>
                  </a:lnTo>
                  <a:lnTo>
                    <a:pt x="6874" y="14944"/>
                  </a:lnTo>
                  <a:lnTo>
                    <a:pt x="6410" y="14867"/>
                  </a:lnTo>
                  <a:lnTo>
                    <a:pt x="5947" y="14790"/>
                  </a:lnTo>
                  <a:lnTo>
                    <a:pt x="5484" y="14674"/>
                  </a:lnTo>
                  <a:lnTo>
                    <a:pt x="5020" y="14481"/>
                  </a:lnTo>
                  <a:lnTo>
                    <a:pt x="4557" y="14288"/>
                  </a:lnTo>
                  <a:lnTo>
                    <a:pt x="4673" y="14017"/>
                  </a:lnTo>
                  <a:lnTo>
                    <a:pt x="4711" y="13747"/>
                  </a:lnTo>
                  <a:lnTo>
                    <a:pt x="4711" y="13593"/>
                  </a:lnTo>
                  <a:lnTo>
                    <a:pt x="5561" y="13322"/>
                  </a:lnTo>
                  <a:lnTo>
                    <a:pt x="6410" y="13091"/>
                  </a:lnTo>
                  <a:lnTo>
                    <a:pt x="7260" y="12936"/>
                  </a:lnTo>
                  <a:lnTo>
                    <a:pt x="8148" y="12859"/>
                  </a:lnTo>
                  <a:close/>
                  <a:moveTo>
                    <a:pt x="7569" y="0"/>
                  </a:moveTo>
                  <a:lnTo>
                    <a:pt x="6990" y="39"/>
                  </a:lnTo>
                  <a:lnTo>
                    <a:pt x="6410" y="116"/>
                  </a:lnTo>
                  <a:lnTo>
                    <a:pt x="5870" y="232"/>
                  </a:lnTo>
                  <a:lnTo>
                    <a:pt x="5291" y="386"/>
                  </a:lnTo>
                  <a:lnTo>
                    <a:pt x="4750" y="580"/>
                  </a:lnTo>
                  <a:lnTo>
                    <a:pt x="4248" y="811"/>
                  </a:lnTo>
                  <a:lnTo>
                    <a:pt x="3746" y="1120"/>
                  </a:lnTo>
                  <a:lnTo>
                    <a:pt x="3283" y="1429"/>
                  </a:lnTo>
                  <a:lnTo>
                    <a:pt x="2819" y="1777"/>
                  </a:lnTo>
                  <a:lnTo>
                    <a:pt x="2394" y="2163"/>
                  </a:lnTo>
                  <a:lnTo>
                    <a:pt x="1970" y="2588"/>
                  </a:lnTo>
                  <a:lnTo>
                    <a:pt x="1622" y="3012"/>
                  </a:lnTo>
                  <a:lnTo>
                    <a:pt x="1275" y="3514"/>
                  </a:lnTo>
                  <a:lnTo>
                    <a:pt x="966" y="4016"/>
                  </a:lnTo>
                  <a:lnTo>
                    <a:pt x="657" y="4595"/>
                  </a:lnTo>
                  <a:lnTo>
                    <a:pt x="425" y="5252"/>
                  </a:lnTo>
                  <a:lnTo>
                    <a:pt x="232" y="5908"/>
                  </a:lnTo>
                  <a:lnTo>
                    <a:pt x="116" y="6565"/>
                  </a:lnTo>
                  <a:lnTo>
                    <a:pt x="0" y="7221"/>
                  </a:lnTo>
                  <a:lnTo>
                    <a:pt x="0" y="7916"/>
                  </a:lnTo>
                  <a:lnTo>
                    <a:pt x="39" y="8611"/>
                  </a:lnTo>
                  <a:lnTo>
                    <a:pt x="116" y="9268"/>
                  </a:lnTo>
                  <a:lnTo>
                    <a:pt x="232" y="9924"/>
                  </a:lnTo>
                  <a:lnTo>
                    <a:pt x="425" y="10581"/>
                  </a:lnTo>
                  <a:lnTo>
                    <a:pt x="695" y="11237"/>
                  </a:lnTo>
                  <a:lnTo>
                    <a:pt x="966" y="11855"/>
                  </a:lnTo>
                  <a:lnTo>
                    <a:pt x="1313" y="12396"/>
                  </a:lnTo>
                  <a:lnTo>
                    <a:pt x="1738" y="12975"/>
                  </a:lnTo>
                  <a:lnTo>
                    <a:pt x="2201" y="13477"/>
                  </a:lnTo>
                  <a:lnTo>
                    <a:pt x="2703" y="13902"/>
                  </a:lnTo>
                  <a:lnTo>
                    <a:pt x="2742" y="13940"/>
                  </a:lnTo>
                  <a:lnTo>
                    <a:pt x="2819" y="13940"/>
                  </a:lnTo>
                  <a:lnTo>
                    <a:pt x="2896" y="13902"/>
                  </a:lnTo>
                  <a:lnTo>
                    <a:pt x="3167" y="14133"/>
                  </a:lnTo>
                  <a:lnTo>
                    <a:pt x="3437" y="14326"/>
                  </a:lnTo>
                  <a:lnTo>
                    <a:pt x="3785" y="14519"/>
                  </a:lnTo>
                  <a:lnTo>
                    <a:pt x="4093" y="14597"/>
                  </a:lnTo>
                  <a:lnTo>
                    <a:pt x="4518" y="14828"/>
                  </a:lnTo>
                  <a:lnTo>
                    <a:pt x="4943" y="14983"/>
                  </a:lnTo>
                  <a:lnTo>
                    <a:pt x="5406" y="15137"/>
                  </a:lnTo>
                  <a:lnTo>
                    <a:pt x="5870" y="15292"/>
                  </a:lnTo>
                  <a:lnTo>
                    <a:pt x="6333" y="15369"/>
                  </a:lnTo>
                  <a:lnTo>
                    <a:pt x="6797" y="15446"/>
                  </a:lnTo>
                  <a:lnTo>
                    <a:pt x="7260" y="15485"/>
                  </a:lnTo>
                  <a:lnTo>
                    <a:pt x="7723" y="15485"/>
                  </a:lnTo>
                  <a:lnTo>
                    <a:pt x="8225" y="15446"/>
                  </a:lnTo>
                  <a:lnTo>
                    <a:pt x="8689" y="15408"/>
                  </a:lnTo>
                  <a:lnTo>
                    <a:pt x="9152" y="15330"/>
                  </a:lnTo>
                  <a:lnTo>
                    <a:pt x="9615" y="15215"/>
                  </a:lnTo>
                  <a:lnTo>
                    <a:pt x="10079" y="15060"/>
                  </a:lnTo>
                  <a:lnTo>
                    <a:pt x="10504" y="14906"/>
                  </a:lnTo>
                  <a:lnTo>
                    <a:pt x="10928" y="14674"/>
                  </a:lnTo>
                  <a:lnTo>
                    <a:pt x="11353" y="14442"/>
                  </a:lnTo>
                  <a:lnTo>
                    <a:pt x="11855" y="14133"/>
                  </a:lnTo>
                  <a:lnTo>
                    <a:pt x="12318" y="13786"/>
                  </a:lnTo>
                  <a:lnTo>
                    <a:pt x="12705" y="13400"/>
                  </a:lnTo>
                  <a:lnTo>
                    <a:pt x="13091" y="12975"/>
                  </a:lnTo>
                  <a:lnTo>
                    <a:pt x="13438" y="12550"/>
                  </a:lnTo>
                  <a:lnTo>
                    <a:pt x="13747" y="12048"/>
                  </a:lnTo>
                  <a:lnTo>
                    <a:pt x="14056" y="11585"/>
                  </a:lnTo>
                  <a:lnTo>
                    <a:pt x="14288" y="11044"/>
                  </a:lnTo>
                  <a:lnTo>
                    <a:pt x="14481" y="10542"/>
                  </a:lnTo>
                  <a:lnTo>
                    <a:pt x="14674" y="10002"/>
                  </a:lnTo>
                  <a:lnTo>
                    <a:pt x="14790" y="9422"/>
                  </a:lnTo>
                  <a:lnTo>
                    <a:pt x="14906" y="8882"/>
                  </a:lnTo>
                  <a:lnTo>
                    <a:pt x="14983" y="8303"/>
                  </a:lnTo>
                  <a:lnTo>
                    <a:pt x="14983" y="7723"/>
                  </a:lnTo>
                  <a:lnTo>
                    <a:pt x="14983" y="7144"/>
                  </a:lnTo>
                  <a:lnTo>
                    <a:pt x="14906" y="6603"/>
                  </a:lnTo>
                  <a:lnTo>
                    <a:pt x="14828" y="5986"/>
                  </a:lnTo>
                  <a:lnTo>
                    <a:pt x="14674" y="5406"/>
                  </a:lnTo>
                  <a:lnTo>
                    <a:pt x="14481" y="4827"/>
                  </a:lnTo>
                  <a:lnTo>
                    <a:pt x="14249" y="4287"/>
                  </a:lnTo>
                  <a:lnTo>
                    <a:pt x="13979" y="3746"/>
                  </a:lnTo>
                  <a:lnTo>
                    <a:pt x="13631" y="3244"/>
                  </a:lnTo>
                  <a:lnTo>
                    <a:pt x="13284" y="2742"/>
                  </a:lnTo>
                  <a:lnTo>
                    <a:pt x="12898" y="2317"/>
                  </a:lnTo>
                  <a:lnTo>
                    <a:pt x="12512" y="1892"/>
                  </a:lnTo>
                  <a:lnTo>
                    <a:pt x="12048" y="1506"/>
                  </a:lnTo>
                  <a:lnTo>
                    <a:pt x="11546" y="1197"/>
                  </a:lnTo>
                  <a:lnTo>
                    <a:pt x="11044" y="888"/>
                  </a:lnTo>
                  <a:lnTo>
                    <a:pt x="10504" y="618"/>
                  </a:lnTo>
                  <a:lnTo>
                    <a:pt x="9963" y="386"/>
                  </a:lnTo>
                  <a:lnTo>
                    <a:pt x="9345" y="232"/>
                  </a:lnTo>
                  <a:lnTo>
                    <a:pt x="8766" y="116"/>
                  </a:lnTo>
                  <a:lnTo>
                    <a:pt x="8148" y="39"/>
                  </a:lnTo>
                  <a:lnTo>
                    <a:pt x="756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21"/>
            <p:cNvSpPr/>
            <p:nvPr/>
          </p:nvSpPr>
          <p:spPr>
            <a:xfrm>
              <a:off x="6509175" y="1566300"/>
              <a:ext cx="200825" cy="183450"/>
            </a:xfrm>
            <a:custGeom>
              <a:avLst/>
              <a:gdLst/>
              <a:ahLst/>
              <a:cxnLst/>
              <a:rect l="l" t="t" r="r" b="b"/>
              <a:pathLst>
                <a:path w="8033" h="7338" extrusionOk="0">
                  <a:moveTo>
                    <a:pt x="7067" y="5754"/>
                  </a:moveTo>
                  <a:lnTo>
                    <a:pt x="7298" y="5870"/>
                  </a:lnTo>
                  <a:lnTo>
                    <a:pt x="7491" y="6024"/>
                  </a:lnTo>
                  <a:lnTo>
                    <a:pt x="7530" y="6140"/>
                  </a:lnTo>
                  <a:lnTo>
                    <a:pt x="7569" y="6256"/>
                  </a:lnTo>
                  <a:lnTo>
                    <a:pt x="7607" y="6372"/>
                  </a:lnTo>
                  <a:lnTo>
                    <a:pt x="7569" y="6488"/>
                  </a:lnTo>
                  <a:lnTo>
                    <a:pt x="7530" y="6565"/>
                  </a:lnTo>
                  <a:lnTo>
                    <a:pt x="7491" y="6681"/>
                  </a:lnTo>
                  <a:lnTo>
                    <a:pt x="7337" y="6796"/>
                  </a:lnTo>
                  <a:lnTo>
                    <a:pt x="7105" y="6912"/>
                  </a:lnTo>
                  <a:lnTo>
                    <a:pt x="6912" y="6912"/>
                  </a:lnTo>
                  <a:lnTo>
                    <a:pt x="6719" y="6835"/>
                  </a:lnTo>
                  <a:lnTo>
                    <a:pt x="6565" y="6681"/>
                  </a:lnTo>
                  <a:lnTo>
                    <a:pt x="6487" y="6488"/>
                  </a:lnTo>
                  <a:lnTo>
                    <a:pt x="6487" y="6294"/>
                  </a:lnTo>
                  <a:lnTo>
                    <a:pt x="6526" y="6101"/>
                  </a:lnTo>
                  <a:lnTo>
                    <a:pt x="6642" y="5908"/>
                  </a:lnTo>
                  <a:lnTo>
                    <a:pt x="6796" y="5754"/>
                  </a:lnTo>
                  <a:close/>
                  <a:moveTo>
                    <a:pt x="232" y="0"/>
                  </a:moveTo>
                  <a:lnTo>
                    <a:pt x="155" y="39"/>
                  </a:lnTo>
                  <a:lnTo>
                    <a:pt x="77" y="39"/>
                  </a:lnTo>
                  <a:lnTo>
                    <a:pt x="39" y="116"/>
                  </a:lnTo>
                  <a:lnTo>
                    <a:pt x="0" y="232"/>
                  </a:lnTo>
                  <a:lnTo>
                    <a:pt x="0" y="309"/>
                  </a:lnTo>
                  <a:lnTo>
                    <a:pt x="39" y="386"/>
                  </a:lnTo>
                  <a:lnTo>
                    <a:pt x="425" y="773"/>
                  </a:lnTo>
                  <a:lnTo>
                    <a:pt x="811" y="1120"/>
                  </a:lnTo>
                  <a:lnTo>
                    <a:pt x="1622" y="1777"/>
                  </a:lnTo>
                  <a:lnTo>
                    <a:pt x="3398" y="3205"/>
                  </a:lnTo>
                  <a:lnTo>
                    <a:pt x="4866" y="4441"/>
                  </a:lnTo>
                  <a:lnTo>
                    <a:pt x="5638" y="5020"/>
                  </a:lnTo>
                  <a:lnTo>
                    <a:pt x="6410" y="5599"/>
                  </a:lnTo>
                  <a:lnTo>
                    <a:pt x="6294" y="5677"/>
                  </a:lnTo>
                  <a:lnTo>
                    <a:pt x="6217" y="5792"/>
                  </a:lnTo>
                  <a:lnTo>
                    <a:pt x="6101" y="6101"/>
                  </a:lnTo>
                  <a:lnTo>
                    <a:pt x="6063" y="6410"/>
                  </a:lnTo>
                  <a:lnTo>
                    <a:pt x="6101" y="6681"/>
                  </a:lnTo>
                  <a:lnTo>
                    <a:pt x="6179" y="6835"/>
                  </a:lnTo>
                  <a:lnTo>
                    <a:pt x="6294" y="6990"/>
                  </a:lnTo>
                  <a:lnTo>
                    <a:pt x="6410" y="7144"/>
                  </a:lnTo>
                  <a:lnTo>
                    <a:pt x="6565" y="7221"/>
                  </a:lnTo>
                  <a:lnTo>
                    <a:pt x="6719" y="7298"/>
                  </a:lnTo>
                  <a:lnTo>
                    <a:pt x="6874" y="7337"/>
                  </a:lnTo>
                  <a:lnTo>
                    <a:pt x="7067" y="7337"/>
                  </a:lnTo>
                  <a:lnTo>
                    <a:pt x="7260" y="7298"/>
                  </a:lnTo>
                  <a:lnTo>
                    <a:pt x="7453" y="7260"/>
                  </a:lnTo>
                  <a:lnTo>
                    <a:pt x="7607" y="7144"/>
                  </a:lnTo>
                  <a:lnTo>
                    <a:pt x="7723" y="7028"/>
                  </a:lnTo>
                  <a:lnTo>
                    <a:pt x="7839" y="6912"/>
                  </a:lnTo>
                  <a:lnTo>
                    <a:pt x="7955" y="6758"/>
                  </a:lnTo>
                  <a:lnTo>
                    <a:pt x="7993" y="6565"/>
                  </a:lnTo>
                  <a:lnTo>
                    <a:pt x="8032" y="6410"/>
                  </a:lnTo>
                  <a:lnTo>
                    <a:pt x="8032" y="6217"/>
                  </a:lnTo>
                  <a:lnTo>
                    <a:pt x="7955" y="6024"/>
                  </a:lnTo>
                  <a:lnTo>
                    <a:pt x="7839" y="5870"/>
                  </a:lnTo>
                  <a:lnTo>
                    <a:pt x="7723" y="5715"/>
                  </a:lnTo>
                  <a:lnTo>
                    <a:pt x="7569" y="5599"/>
                  </a:lnTo>
                  <a:lnTo>
                    <a:pt x="7414" y="5522"/>
                  </a:lnTo>
                  <a:lnTo>
                    <a:pt x="7221" y="5445"/>
                  </a:lnTo>
                  <a:lnTo>
                    <a:pt x="7028" y="5445"/>
                  </a:lnTo>
                  <a:lnTo>
                    <a:pt x="6835" y="5484"/>
                  </a:lnTo>
                  <a:lnTo>
                    <a:pt x="6024" y="4711"/>
                  </a:lnTo>
                  <a:lnTo>
                    <a:pt x="5213" y="4016"/>
                  </a:lnTo>
                  <a:lnTo>
                    <a:pt x="3514" y="2626"/>
                  </a:lnTo>
                  <a:lnTo>
                    <a:pt x="2742" y="1970"/>
                  </a:lnTo>
                  <a:lnTo>
                    <a:pt x="1970" y="1275"/>
                  </a:lnTo>
                  <a:lnTo>
                    <a:pt x="1159" y="618"/>
                  </a:lnTo>
                  <a:lnTo>
                    <a:pt x="734" y="309"/>
                  </a:lnTo>
                  <a:lnTo>
                    <a:pt x="309" y="39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21"/>
            <p:cNvSpPr/>
            <p:nvPr/>
          </p:nvSpPr>
          <p:spPr>
            <a:xfrm>
              <a:off x="2672775" y="1574975"/>
              <a:ext cx="84975" cy="94650"/>
            </a:xfrm>
            <a:custGeom>
              <a:avLst/>
              <a:gdLst/>
              <a:ahLst/>
              <a:cxnLst/>
              <a:rect l="l" t="t" r="r" b="b"/>
              <a:pathLst>
                <a:path w="3399" h="3786" extrusionOk="0">
                  <a:moveTo>
                    <a:pt x="78" y="1"/>
                  </a:moveTo>
                  <a:lnTo>
                    <a:pt x="1" y="78"/>
                  </a:lnTo>
                  <a:lnTo>
                    <a:pt x="1" y="117"/>
                  </a:lnTo>
                  <a:lnTo>
                    <a:pt x="348" y="889"/>
                  </a:lnTo>
                  <a:lnTo>
                    <a:pt x="812" y="1661"/>
                  </a:lnTo>
                  <a:lnTo>
                    <a:pt x="1275" y="2395"/>
                  </a:lnTo>
                  <a:lnTo>
                    <a:pt x="1738" y="3090"/>
                  </a:lnTo>
                  <a:lnTo>
                    <a:pt x="2009" y="3437"/>
                  </a:lnTo>
                  <a:lnTo>
                    <a:pt x="2202" y="3553"/>
                  </a:lnTo>
                  <a:lnTo>
                    <a:pt x="2395" y="3669"/>
                  </a:lnTo>
                  <a:lnTo>
                    <a:pt x="2588" y="3746"/>
                  </a:lnTo>
                  <a:lnTo>
                    <a:pt x="2781" y="3785"/>
                  </a:lnTo>
                  <a:lnTo>
                    <a:pt x="3013" y="3708"/>
                  </a:lnTo>
                  <a:lnTo>
                    <a:pt x="3206" y="3592"/>
                  </a:lnTo>
                  <a:lnTo>
                    <a:pt x="3322" y="3437"/>
                  </a:lnTo>
                  <a:lnTo>
                    <a:pt x="3399" y="3244"/>
                  </a:lnTo>
                  <a:lnTo>
                    <a:pt x="3399" y="3090"/>
                  </a:lnTo>
                  <a:lnTo>
                    <a:pt x="3399" y="2897"/>
                  </a:lnTo>
                  <a:lnTo>
                    <a:pt x="3360" y="2704"/>
                  </a:lnTo>
                  <a:lnTo>
                    <a:pt x="3283" y="2511"/>
                  </a:lnTo>
                  <a:lnTo>
                    <a:pt x="3128" y="2163"/>
                  </a:lnTo>
                  <a:lnTo>
                    <a:pt x="2935" y="2240"/>
                  </a:lnTo>
                  <a:lnTo>
                    <a:pt x="3051" y="2588"/>
                  </a:lnTo>
                  <a:lnTo>
                    <a:pt x="3090" y="2742"/>
                  </a:lnTo>
                  <a:lnTo>
                    <a:pt x="3128" y="2858"/>
                  </a:lnTo>
                  <a:lnTo>
                    <a:pt x="2897" y="3013"/>
                  </a:lnTo>
                  <a:lnTo>
                    <a:pt x="2665" y="3129"/>
                  </a:lnTo>
                  <a:lnTo>
                    <a:pt x="2511" y="3206"/>
                  </a:lnTo>
                  <a:lnTo>
                    <a:pt x="2318" y="3206"/>
                  </a:lnTo>
                  <a:lnTo>
                    <a:pt x="2202" y="3167"/>
                  </a:lnTo>
                  <a:lnTo>
                    <a:pt x="2047" y="3090"/>
                  </a:lnTo>
                  <a:lnTo>
                    <a:pt x="1931" y="2936"/>
                  </a:lnTo>
                  <a:lnTo>
                    <a:pt x="1854" y="2742"/>
                  </a:lnTo>
                  <a:lnTo>
                    <a:pt x="1700" y="2511"/>
                  </a:lnTo>
                  <a:lnTo>
                    <a:pt x="1082" y="1507"/>
                  </a:lnTo>
                  <a:lnTo>
                    <a:pt x="619" y="773"/>
                  </a:lnTo>
                  <a:lnTo>
                    <a:pt x="387" y="387"/>
                  </a:lnTo>
                  <a:lnTo>
                    <a:pt x="117" y="39"/>
                  </a:lnTo>
                  <a:lnTo>
                    <a:pt x="7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21"/>
            <p:cNvSpPr/>
            <p:nvPr/>
          </p:nvSpPr>
          <p:spPr>
            <a:xfrm>
              <a:off x="4909550" y="1580775"/>
              <a:ext cx="153525" cy="186350"/>
            </a:xfrm>
            <a:custGeom>
              <a:avLst/>
              <a:gdLst/>
              <a:ahLst/>
              <a:cxnLst/>
              <a:rect l="l" t="t" r="r" b="b"/>
              <a:pathLst>
                <a:path w="6141" h="7454" extrusionOk="0">
                  <a:moveTo>
                    <a:pt x="888" y="5909"/>
                  </a:moveTo>
                  <a:lnTo>
                    <a:pt x="1082" y="5986"/>
                  </a:lnTo>
                  <a:lnTo>
                    <a:pt x="1236" y="6024"/>
                  </a:lnTo>
                  <a:lnTo>
                    <a:pt x="1390" y="6179"/>
                  </a:lnTo>
                  <a:lnTo>
                    <a:pt x="1468" y="6333"/>
                  </a:lnTo>
                  <a:lnTo>
                    <a:pt x="1468" y="6449"/>
                  </a:lnTo>
                  <a:lnTo>
                    <a:pt x="1468" y="6565"/>
                  </a:lnTo>
                  <a:lnTo>
                    <a:pt x="1390" y="6797"/>
                  </a:lnTo>
                  <a:lnTo>
                    <a:pt x="1236" y="6951"/>
                  </a:lnTo>
                  <a:lnTo>
                    <a:pt x="1159" y="7028"/>
                  </a:lnTo>
                  <a:lnTo>
                    <a:pt x="1043" y="7067"/>
                  </a:lnTo>
                  <a:lnTo>
                    <a:pt x="850" y="7067"/>
                  </a:lnTo>
                  <a:lnTo>
                    <a:pt x="618" y="6990"/>
                  </a:lnTo>
                  <a:lnTo>
                    <a:pt x="464" y="6835"/>
                  </a:lnTo>
                  <a:lnTo>
                    <a:pt x="425" y="6719"/>
                  </a:lnTo>
                  <a:lnTo>
                    <a:pt x="386" y="6642"/>
                  </a:lnTo>
                  <a:lnTo>
                    <a:pt x="348" y="6488"/>
                  </a:lnTo>
                  <a:lnTo>
                    <a:pt x="386" y="6372"/>
                  </a:lnTo>
                  <a:lnTo>
                    <a:pt x="425" y="6256"/>
                  </a:lnTo>
                  <a:lnTo>
                    <a:pt x="502" y="6179"/>
                  </a:lnTo>
                  <a:lnTo>
                    <a:pt x="695" y="6024"/>
                  </a:lnTo>
                  <a:lnTo>
                    <a:pt x="888" y="5909"/>
                  </a:lnTo>
                  <a:close/>
                  <a:moveTo>
                    <a:pt x="5908" y="0"/>
                  </a:moveTo>
                  <a:lnTo>
                    <a:pt x="5831" y="39"/>
                  </a:lnTo>
                  <a:lnTo>
                    <a:pt x="5522" y="309"/>
                  </a:lnTo>
                  <a:lnTo>
                    <a:pt x="5175" y="618"/>
                  </a:lnTo>
                  <a:lnTo>
                    <a:pt x="4596" y="1313"/>
                  </a:lnTo>
                  <a:lnTo>
                    <a:pt x="4016" y="2047"/>
                  </a:lnTo>
                  <a:lnTo>
                    <a:pt x="3437" y="2781"/>
                  </a:lnTo>
                  <a:lnTo>
                    <a:pt x="2279" y="4132"/>
                  </a:lnTo>
                  <a:lnTo>
                    <a:pt x="1738" y="4866"/>
                  </a:lnTo>
                  <a:lnTo>
                    <a:pt x="1197" y="5561"/>
                  </a:lnTo>
                  <a:lnTo>
                    <a:pt x="1043" y="5522"/>
                  </a:lnTo>
                  <a:lnTo>
                    <a:pt x="888" y="5522"/>
                  </a:lnTo>
                  <a:lnTo>
                    <a:pt x="773" y="5561"/>
                  </a:lnTo>
                  <a:lnTo>
                    <a:pt x="618" y="5600"/>
                  </a:lnTo>
                  <a:lnTo>
                    <a:pt x="541" y="5677"/>
                  </a:lnTo>
                  <a:lnTo>
                    <a:pt x="541" y="5754"/>
                  </a:lnTo>
                  <a:lnTo>
                    <a:pt x="309" y="5870"/>
                  </a:lnTo>
                  <a:lnTo>
                    <a:pt x="116" y="6063"/>
                  </a:lnTo>
                  <a:lnTo>
                    <a:pt x="0" y="6333"/>
                  </a:lnTo>
                  <a:lnTo>
                    <a:pt x="0" y="6488"/>
                  </a:lnTo>
                  <a:lnTo>
                    <a:pt x="0" y="6604"/>
                  </a:lnTo>
                  <a:lnTo>
                    <a:pt x="39" y="6797"/>
                  </a:lnTo>
                  <a:lnTo>
                    <a:pt x="116" y="6990"/>
                  </a:lnTo>
                  <a:lnTo>
                    <a:pt x="193" y="7144"/>
                  </a:lnTo>
                  <a:lnTo>
                    <a:pt x="348" y="7260"/>
                  </a:lnTo>
                  <a:lnTo>
                    <a:pt x="502" y="7376"/>
                  </a:lnTo>
                  <a:lnTo>
                    <a:pt x="695" y="7453"/>
                  </a:lnTo>
                  <a:lnTo>
                    <a:pt x="1082" y="7453"/>
                  </a:lnTo>
                  <a:lnTo>
                    <a:pt x="1275" y="7415"/>
                  </a:lnTo>
                  <a:lnTo>
                    <a:pt x="1429" y="7299"/>
                  </a:lnTo>
                  <a:lnTo>
                    <a:pt x="1584" y="7183"/>
                  </a:lnTo>
                  <a:lnTo>
                    <a:pt x="1699" y="7067"/>
                  </a:lnTo>
                  <a:lnTo>
                    <a:pt x="1815" y="6874"/>
                  </a:lnTo>
                  <a:lnTo>
                    <a:pt x="1854" y="6681"/>
                  </a:lnTo>
                  <a:lnTo>
                    <a:pt x="1892" y="6526"/>
                  </a:lnTo>
                  <a:lnTo>
                    <a:pt x="1854" y="6333"/>
                  </a:lnTo>
                  <a:lnTo>
                    <a:pt x="1815" y="6179"/>
                  </a:lnTo>
                  <a:lnTo>
                    <a:pt x="1738" y="6024"/>
                  </a:lnTo>
                  <a:lnTo>
                    <a:pt x="1661" y="5909"/>
                  </a:lnTo>
                  <a:lnTo>
                    <a:pt x="1545" y="5793"/>
                  </a:lnTo>
                  <a:lnTo>
                    <a:pt x="2163" y="5098"/>
                  </a:lnTo>
                  <a:lnTo>
                    <a:pt x="2742" y="4403"/>
                  </a:lnTo>
                  <a:lnTo>
                    <a:pt x="3939" y="3012"/>
                  </a:lnTo>
                  <a:lnTo>
                    <a:pt x="4480" y="2395"/>
                  </a:lnTo>
                  <a:lnTo>
                    <a:pt x="5098" y="1700"/>
                  </a:lnTo>
                  <a:lnTo>
                    <a:pt x="5638" y="1043"/>
                  </a:lnTo>
                  <a:lnTo>
                    <a:pt x="5908" y="657"/>
                  </a:lnTo>
                  <a:lnTo>
                    <a:pt x="6101" y="309"/>
                  </a:lnTo>
                  <a:lnTo>
                    <a:pt x="6140" y="194"/>
                  </a:lnTo>
                  <a:lnTo>
                    <a:pt x="6063" y="78"/>
                  </a:lnTo>
                  <a:lnTo>
                    <a:pt x="598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21"/>
            <p:cNvSpPr/>
            <p:nvPr/>
          </p:nvSpPr>
          <p:spPr>
            <a:xfrm>
              <a:off x="4655650" y="1608775"/>
              <a:ext cx="200825" cy="183450"/>
            </a:xfrm>
            <a:custGeom>
              <a:avLst/>
              <a:gdLst/>
              <a:ahLst/>
              <a:cxnLst/>
              <a:rect l="l" t="t" r="r" b="b"/>
              <a:pathLst>
                <a:path w="8033" h="7338" extrusionOk="0">
                  <a:moveTo>
                    <a:pt x="7067" y="5754"/>
                  </a:moveTo>
                  <a:lnTo>
                    <a:pt x="7299" y="5870"/>
                  </a:lnTo>
                  <a:lnTo>
                    <a:pt x="7492" y="6024"/>
                  </a:lnTo>
                  <a:lnTo>
                    <a:pt x="7531" y="6140"/>
                  </a:lnTo>
                  <a:lnTo>
                    <a:pt x="7569" y="6256"/>
                  </a:lnTo>
                  <a:lnTo>
                    <a:pt x="7608" y="6372"/>
                  </a:lnTo>
                  <a:lnTo>
                    <a:pt x="7569" y="6488"/>
                  </a:lnTo>
                  <a:lnTo>
                    <a:pt x="7531" y="6565"/>
                  </a:lnTo>
                  <a:lnTo>
                    <a:pt x="7492" y="6681"/>
                  </a:lnTo>
                  <a:lnTo>
                    <a:pt x="7337" y="6796"/>
                  </a:lnTo>
                  <a:lnTo>
                    <a:pt x="7106" y="6912"/>
                  </a:lnTo>
                  <a:lnTo>
                    <a:pt x="6913" y="6912"/>
                  </a:lnTo>
                  <a:lnTo>
                    <a:pt x="6720" y="6835"/>
                  </a:lnTo>
                  <a:lnTo>
                    <a:pt x="6565" y="6681"/>
                  </a:lnTo>
                  <a:lnTo>
                    <a:pt x="6488" y="6488"/>
                  </a:lnTo>
                  <a:lnTo>
                    <a:pt x="6488" y="6295"/>
                  </a:lnTo>
                  <a:lnTo>
                    <a:pt x="6527" y="6101"/>
                  </a:lnTo>
                  <a:lnTo>
                    <a:pt x="6642" y="5908"/>
                  </a:lnTo>
                  <a:lnTo>
                    <a:pt x="6797" y="5754"/>
                  </a:lnTo>
                  <a:close/>
                  <a:moveTo>
                    <a:pt x="232" y="0"/>
                  </a:moveTo>
                  <a:lnTo>
                    <a:pt x="155" y="39"/>
                  </a:lnTo>
                  <a:lnTo>
                    <a:pt x="78" y="39"/>
                  </a:lnTo>
                  <a:lnTo>
                    <a:pt x="39" y="116"/>
                  </a:lnTo>
                  <a:lnTo>
                    <a:pt x="1" y="232"/>
                  </a:lnTo>
                  <a:lnTo>
                    <a:pt x="1" y="309"/>
                  </a:lnTo>
                  <a:lnTo>
                    <a:pt x="39" y="386"/>
                  </a:lnTo>
                  <a:lnTo>
                    <a:pt x="425" y="773"/>
                  </a:lnTo>
                  <a:lnTo>
                    <a:pt x="812" y="1120"/>
                  </a:lnTo>
                  <a:lnTo>
                    <a:pt x="1622" y="1777"/>
                  </a:lnTo>
                  <a:lnTo>
                    <a:pt x="3399" y="3205"/>
                  </a:lnTo>
                  <a:lnTo>
                    <a:pt x="4866" y="4441"/>
                  </a:lnTo>
                  <a:lnTo>
                    <a:pt x="5638" y="5020"/>
                  </a:lnTo>
                  <a:lnTo>
                    <a:pt x="6411" y="5599"/>
                  </a:lnTo>
                  <a:lnTo>
                    <a:pt x="6295" y="5677"/>
                  </a:lnTo>
                  <a:lnTo>
                    <a:pt x="6218" y="5793"/>
                  </a:lnTo>
                  <a:lnTo>
                    <a:pt x="6102" y="6101"/>
                  </a:lnTo>
                  <a:lnTo>
                    <a:pt x="6063" y="6410"/>
                  </a:lnTo>
                  <a:lnTo>
                    <a:pt x="6102" y="6681"/>
                  </a:lnTo>
                  <a:lnTo>
                    <a:pt x="6179" y="6835"/>
                  </a:lnTo>
                  <a:lnTo>
                    <a:pt x="6295" y="6990"/>
                  </a:lnTo>
                  <a:lnTo>
                    <a:pt x="6411" y="7144"/>
                  </a:lnTo>
                  <a:lnTo>
                    <a:pt x="6565" y="7221"/>
                  </a:lnTo>
                  <a:lnTo>
                    <a:pt x="6720" y="7298"/>
                  </a:lnTo>
                  <a:lnTo>
                    <a:pt x="6874" y="7337"/>
                  </a:lnTo>
                  <a:lnTo>
                    <a:pt x="7067" y="7337"/>
                  </a:lnTo>
                  <a:lnTo>
                    <a:pt x="7260" y="7298"/>
                  </a:lnTo>
                  <a:lnTo>
                    <a:pt x="7453" y="7260"/>
                  </a:lnTo>
                  <a:lnTo>
                    <a:pt x="7608" y="7144"/>
                  </a:lnTo>
                  <a:lnTo>
                    <a:pt x="7724" y="7028"/>
                  </a:lnTo>
                  <a:lnTo>
                    <a:pt x="7839" y="6912"/>
                  </a:lnTo>
                  <a:lnTo>
                    <a:pt x="7955" y="6758"/>
                  </a:lnTo>
                  <a:lnTo>
                    <a:pt x="7994" y="6565"/>
                  </a:lnTo>
                  <a:lnTo>
                    <a:pt x="8033" y="6410"/>
                  </a:lnTo>
                  <a:lnTo>
                    <a:pt x="8033" y="6217"/>
                  </a:lnTo>
                  <a:lnTo>
                    <a:pt x="7955" y="6024"/>
                  </a:lnTo>
                  <a:lnTo>
                    <a:pt x="7839" y="5870"/>
                  </a:lnTo>
                  <a:lnTo>
                    <a:pt x="7724" y="5715"/>
                  </a:lnTo>
                  <a:lnTo>
                    <a:pt x="7569" y="5599"/>
                  </a:lnTo>
                  <a:lnTo>
                    <a:pt x="7415" y="5522"/>
                  </a:lnTo>
                  <a:lnTo>
                    <a:pt x="7222" y="5445"/>
                  </a:lnTo>
                  <a:lnTo>
                    <a:pt x="7029" y="5445"/>
                  </a:lnTo>
                  <a:lnTo>
                    <a:pt x="6835" y="5484"/>
                  </a:lnTo>
                  <a:lnTo>
                    <a:pt x="6025" y="4711"/>
                  </a:lnTo>
                  <a:lnTo>
                    <a:pt x="5214" y="4016"/>
                  </a:lnTo>
                  <a:lnTo>
                    <a:pt x="3515" y="2626"/>
                  </a:lnTo>
                  <a:lnTo>
                    <a:pt x="2742" y="1970"/>
                  </a:lnTo>
                  <a:lnTo>
                    <a:pt x="1970" y="1275"/>
                  </a:lnTo>
                  <a:lnTo>
                    <a:pt x="1159" y="618"/>
                  </a:lnTo>
                  <a:lnTo>
                    <a:pt x="734" y="309"/>
                  </a:lnTo>
                  <a:lnTo>
                    <a:pt x="310" y="39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21"/>
            <p:cNvSpPr/>
            <p:nvPr/>
          </p:nvSpPr>
          <p:spPr>
            <a:xfrm>
              <a:off x="781625" y="1619400"/>
              <a:ext cx="153500" cy="186325"/>
            </a:xfrm>
            <a:custGeom>
              <a:avLst/>
              <a:gdLst/>
              <a:ahLst/>
              <a:cxnLst/>
              <a:rect l="l" t="t" r="r" b="b"/>
              <a:pathLst>
                <a:path w="6140" h="7453" extrusionOk="0">
                  <a:moveTo>
                    <a:pt x="888" y="5908"/>
                  </a:moveTo>
                  <a:lnTo>
                    <a:pt x="1081" y="5985"/>
                  </a:lnTo>
                  <a:lnTo>
                    <a:pt x="1236" y="6024"/>
                  </a:lnTo>
                  <a:lnTo>
                    <a:pt x="1390" y="6178"/>
                  </a:lnTo>
                  <a:lnTo>
                    <a:pt x="1468" y="6333"/>
                  </a:lnTo>
                  <a:lnTo>
                    <a:pt x="1468" y="6449"/>
                  </a:lnTo>
                  <a:lnTo>
                    <a:pt x="1468" y="6565"/>
                  </a:lnTo>
                  <a:lnTo>
                    <a:pt x="1390" y="6796"/>
                  </a:lnTo>
                  <a:lnTo>
                    <a:pt x="1236" y="6951"/>
                  </a:lnTo>
                  <a:lnTo>
                    <a:pt x="1159" y="7028"/>
                  </a:lnTo>
                  <a:lnTo>
                    <a:pt x="1043" y="7067"/>
                  </a:lnTo>
                  <a:lnTo>
                    <a:pt x="850" y="7067"/>
                  </a:lnTo>
                  <a:lnTo>
                    <a:pt x="618" y="6989"/>
                  </a:lnTo>
                  <a:lnTo>
                    <a:pt x="464" y="6835"/>
                  </a:lnTo>
                  <a:lnTo>
                    <a:pt x="425" y="6719"/>
                  </a:lnTo>
                  <a:lnTo>
                    <a:pt x="386" y="6642"/>
                  </a:lnTo>
                  <a:lnTo>
                    <a:pt x="348" y="6487"/>
                  </a:lnTo>
                  <a:lnTo>
                    <a:pt x="386" y="6371"/>
                  </a:lnTo>
                  <a:lnTo>
                    <a:pt x="425" y="6256"/>
                  </a:lnTo>
                  <a:lnTo>
                    <a:pt x="502" y="6178"/>
                  </a:lnTo>
                  <a:lnTo>
                    <a:pt x="695" y="6024"/>
                  </a:lnTo>
                  <a:lnTo>
                    <a:pt x="888" y="5908"/>
                  </a:lnTo>
                  <a:close/>
                  <a:moveTo>
                    <a:pt x="5908" y="0"/>
                  </a:moveTo>
                  <a:lnTo>
                    <a:pt x="5831" y="39"/>
                  </a:lnTo>
                  <a:lnTo>
                    <a:pt x="5522" y="309"/>
                  </a:lnTo>
                  <a:lnTo>
                    <a:pt x="5175" y="618"/>
                  </a:lnTo>
                  <a:lnTo>
                    <a:pt x="4595" y="1313"/>
                  </a:lnTo>
                  <a:lnTo>
                    <a:pt x="4016" y="2047"/>
                  </a:lnTo>
                  <a:lnTo>
                    <a:pt x="3437" y="2780"/>
                  </a:lnTo>
                  <a:lnTo>
                    <a:pt x="2278" y="4132"/>
                  </a:lnTo>
                  <a:lnTo>
                    <a:pt x="1738" y="4866"/>
                  </a:lnTo>
                  <a:lnTo>
                    <a:pt x="1197" y="5561"/>
                  </a:lnTo>
                  <a:lnTo>
                    <a:pt x="1043" y="5522"/>
                  </a:lnTo>
                  <a:lnTo>
                    <a:pt x="888" y="5522"/>
                  </a:lnTo>
                  <a:lnTo>
                    <a:pt x="772" y="5561"/>
                  </a:lnTo>
                  <a:lnTo>
                    <a:pt x="618" y="5599"/>
                  </a:lnTo>
                  <a:lnTo>
                    <a:pt x="541" y="5676"/>
                  </a:lnTo>
                  <a:lnTo>
                    <a:pt x="541" y="5754"/>
                  </a:lnTo>
                  <a:lnTo>
                    <a:pt x="309" y="5870"/>
                  </a:lnTo>
                  <a:lnTo>
                    <a:pt x="116" y="6063"/>
                  </a:lnTo>
                  <a:lnTo>
                    <a:pt x="0" y="6333"/>
                  </a:lnTo>
                  <a:lnTo>
                    <a:pt x="0" y="6487"/>
                  </a:lnTo>
                  <a:lnTo>
                    <a:pt x="0" y="6603"/>
                  </a:lnTo>
                  <a:lnTo>
                    <a:pt x="39" y="6796"/>
                  </a:lnTo>
                  <a:lnTo>
                    <a:pt x="116" y="6989"/>
                  </a:lnTo>
                  <a:lnTo>
                    <a:pt x="193" y="7144"/>
                  </a:lnTo>
                  <a:lnTo>
                    <a:pt x="348" y="7260"/>
                  </a:lnTo>
                  <a:lnTo>
                    <a:pt x="502" y="7375"/>
                  </a:lnTo>
                  <a:lnTo>
                    <a:pt x="695" y="7453"/>
                  </a:lnTo>
                  <a:lnTo>
                    <a:pt x="1081" y="7453"/>
                  </a:lnTo>
                  <a:lnTo>
                    <a:pt x="1274" y="7414"/>
                  </a:lnTo>
                  <a:lnTo>
                    <a:pt x="1429" y="7298"/>
                  </a:lnTo>
                  <a:lnTo>
                    <a:pt x="1583" y="7182"/>
                  </a:lnTo>
                  <a:lnTo>
                    <a:pt x="1699" y="7067"/>
                  </a:lnTo>
                  <a:lnTo>
                    <a:pt x="1815" y="6873"/>
                  </a:lnTo>
                  <a:lnTo>
                    <a:pt x="1854" y="6680"/>
                  </a:lnTo>
                  <a:lnTo>
                    <a:pt x="1892" y="6526"/>
                  </a:lnTo>
                  <a:lnTo>
                    <a:pt x="1854" y="6333"/>
                  </a:lnTo>
                  <a:lnTo>
                    <a:pt x="1815" y="6178"/>
                  </a:lnTo>
                  <a:lnTo>
                    <a:pt x="1738" y="6024"/>
                  </a:lnTo>
                  <a:lnTo>
                    <a:pt x="1661" y="5908"/>
                  </a:lnTo>
                  <a:lnTo>
                    <a:pt x="1545" y="5792"/>
                  </a:lnTo>
                  <a:lnTo>
                    <a:pt x="2163" y="5097"/>
                  </a:lnTo>
                  <a:lnTo>
                    <a:pt x="2742" y="4402"/>
                  </a:lnTo>
                  <a:lnTo>
                    <a:pt x="3939" y="3012"/>
                  </a:lnTo>
                  <a:lnTo>
                    <a:pt x="4479" y="2394"/>
                  </a:lnTo>
                  <a:lnTo>
                    <a:pt x="5097" y="1699"/>
                  </a:lnTo>
                  <a:lnTo>
                    <a:pt x="5638" y="1043"/>
                  </a:lnTo>
                  <a:lnTo>
                    <a:pt x="5908" y="657"/>
                  </a:lnTo>
                  <a:lnTo>
                    <a:pt x="6101" y="309"/>
                  </a:lnTo>
                  <a:lnTo>
                    <a:pt x="6140" y="193"/>
                  </a:lnTo>
                  <a:lnTo>
                    <a:pt x="6063" y="77"/>
                  </a:lnTo>
                  <a:lnTo>
                    <a:pt x="598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21"/>
            <p:cNvSpPr/>
            <p:nvPr/>
          </p:nvSpPr>
          <p:spPr>
            <a:xfrm>
              <a:off x="1926550" y="1629050"/>
              <a:ext cx="67600" cy="76275"/>
            </a:xfrm>
            <a:custGeom>
              <a:avLst/>
              <a:gdLst/>
              <a:ahLst/>
              <a:cxnLst/>
              <a:rect l="l" t="t" r="r" b="b"/>
              <a:pathLst>
                <a:path w="2704" h="3051" extrusionOk="0">
                  <a:moveTo>
                    <a:pt x="1159" y="425"/>
                  </a:moveTo>
                  <a:lnTo>
                    <a:pt x="1429" y="502"/>
                  </a:lnTo>
                  <a:lnTo>
                    <a:pt x="1661" y="618"/>
                  </a:lnTo>
                  <a:lnTo>
                    <a:pt x="1854" y="773"/>
                  </a:lnTo>
                  <a:lnTo>
                    <a:pt x="2008" y="966"/>
                  </a:lnTo>
                  <a:lnTo>
                    <a:pt x="2124" y="1120"/>
                  </a:lnTo>
                  <a:lnTo>
                    <a:pt x="2201" y="1313"/>
                  </a:lnTo>
                  <a:lnTo>
                    <a:pt x="2317" y="1738"/>
                  </a:lnTo>
                  <a:lnTo>
                    <a:pt x="2356" y="2124"/>
                  </a:lnTo>
                  <a:lnTo>
                    <a:pt x="2356" y="2549"/>
                  </a:lnTo>
                  <a:lnTo>
                    <a:pt x="2201" y="2394"/>
                  </a:lnTo>
                  <a:lnTo>
                    <a:pt x="2047" y="2278"/>
                  </a:lnTo>
                  <a:lnTo>
                    <a:pt x="1622" y="2047"/>
                  </a:lnTo>
                  <a:lnTo>
                    <a:pt x="1236" y="1892"/>
                  </a:lnTo>
                  <a:lnTo>
                    <a:pt x="1004" y="1776"/>
                  </a:lnTo>
                  <a:lnTo>
                    <a:pt x="811" y="1661"/>
                  </a:lnTo>
                  <a:lnTo>
                    <a:pt x="618" y="1545"/>
                  </a:lnTo>
                  <a:lnTo>
                    <a:pt x="464" y="1352"/>
                  </a:lnTo>
                  <a:lnTo>
                    <a:pt x="425" y="1159"/>
                  </a:lnTo>
                  <a:lnTo>
                    <a:pt x="387" y="1043"/>
                  </a:lnTo>
                  <a:lnTo>
                    <a:pt x="425" y="927"/>
                  </a:lnTo>
                  <a:lnTo>
                    <a:pt x="464" y="811"/>
                  </a:lnTo>
                  <a:lnTo>
                    <a:pt x="541" y="657"/>
                  </a:lnTo>
                  <a:lnTo>
                    <a:pt x="618" y="579"/>
                  </a:lnTo>
                  <a:lnTo>
                    <a:pt x="695" y="502"/>
                  </a:lnTo>
                  <a:lnTo>
                    <a:pt x="811" y="464"/>
                  </a:lnTo>
                  <a:lnTo>
                    <a:pt x="927" y="425"/>
                  </a:lnTo>
                  <a:close/>
                  <a:moveTo>
                    <a:pt x="1004" y="0"/>
                  </a:moveTo>
                  <a:lnTo>
                    <a:pt x="773" y="39"/>
                  </a:lnTo>
                  <a:lnTo>
                    <a:pt x="541" y="155"/>
                  </a:lnTo>
                  <a:lnTo>
                    <a:pt x="348" y="271"/>
                  </a:lnTo>
                  <a:lnTo>
                    <a:pt x="193" y="425"/>
                  </a:lnTo>
                  <a:lnTo>
                    <a:pt x="78" y="618"/>
                  </a:lnTo>
                  <a:lnTo>
                    <a:pt x="0" y="811"/>
                  </a:lnTo>
                  <a:lnTo>
                    <a:pt x="0" y="1004"/>
                  </a:lnTo>
                  <a:lnTo>
                    <a:pt x="0" y="1236"/>
                  </a:lnTo>
                  <a:lnTo>
                    <a:pt x="39" y="1429"/>
                  </a:lnTo>
                  <a:lnTo>
                    <a:pt x="155" y="1622"/>
                  </a:lnTo>
                  <a:lnTo>
                    <a:pt x="387" y="1854"/>
                  </a:lnTo>
                  <a:lnTo>
                    <a:pt x="618" y="2047"/>
                  </a:lnTo>
                  <a:lnTo>
                    <a:pt x="889" y="2201"/>
                  </a:lnTo>
                  <a:lnTo>
                    <a:pt x="1197" y="2317"/>
                  </a:lnTo>
                  <a:lnTo>
                    <a:pt x="1468" y="2433"/>
                  </a:lnTo>
                  <a:lnTo>
                    <a:pt x="1738" y="2549"/>
                  </a:lnTo>
                  <a:lnTo>
                    <a:pt x="2008" y="2742"/>
                  </a:lnTo>
                  <a:lnTo>
                    <a:pt x="2201" y="2974"/>
                  </a:lnTo>
                  <a:lnTo>
                    <a:pt x="2279" y="3051"/>
                  </a:lnTo>
                  <a:lnTo>
                    <a:pt x="2433" y="3051"/>
                  </a:lnTo>
                  <a:lnTo>
                    <a:pt x="2510" y="3012"/>
                  </a:lnTo>
                  <a:lnTo>
                    <a:pt x="2588" y="2974"/>
                  </a:lnTo>
                  <a:lnTo>
                    <a:pt x="2626" y="2896"/>
                  </a:lnTo>
                  <a:lnTo>
                    <a:pt x="2703" y="2317"/>
                  </a:lnTo>
                  <a:lnTo>
                    <a:pt x="2703" y="2008"/>
                  </a:lnTo>
                  <a:lnTo>
                    <a:pt x="2703" y="1699"/>
                  </a:lnTo>
                  <a:lnTo>
                    <a:pt x="2626" y="1429"/>
                  </a:lnTo>
                  <a:lnTo>
                    <a:pt x="2549" y="1120"/>
                  </a:lnTo>
                  <a:lnTo>
                    <a:pt x="2433" y="850"/>
                  </a:lnTo>
                  <a:lnTo>
                    <a:pt x="2279" y="579"/>
                  </a:lnTo>
                  <a:lnTo>
                    <a:pt x="2124" y="425"/>
                  </a:lnTo>
                  <a:lnTo>
                    <a:pt x="1931" y="271"/>
                  </a:lnTo>
                  <a:lnTo>
                    <a:pt x="1699" y="116"/>
                  </a:lnTo>
                  <a:lnTo>
                    <a:pt x="1506" y="39"/>
                  </a:lnTo>
                  <a:lnTo>
                    <a:pt x="127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21"/>
            <p:cNvSpPr/>
            <p:nvPr/>
          </p:nvSpPr>
          <p:spPr>
            <a:xfrm>
              <a:off x="3904600" y="1635800"/>
              <a:ext cx="112975" cy="132275"/>
            </a:xfrm>
            <a:custGeom>
              <a:avLst/>
              <a:gdLst/>
              <a:ahLst/>
              <a:cxnLst/>
              <a:rect l="l" t="t" r="r" b="b"/>
              <a:pathLst>
                <a:path w="4519" h="5291" extrusionOk="0">
                  <a:moveTo>
                    <a:pt x="3360" y="1"/>
                  </a:moveTo>
                  <a:lnTo>
                    <a:pt x="3051" y="39"/>
                  </a:lnTo>
                  <a:lnTo>
                    <a:pt x="2781" y="78"/>
                  </a:lnTo>
                  <a:lnTo>
                    <a:pt x="2510" y="194"/>
                  </a:lnTo>
                  <a:lnTo>
                    <a:pt x="2240" y="309"/>
                  </a:lnTo>
                  <a:lnTo>
                    <a:pt x="2008" y="425"/>
                  </a:lnTo>
                  <a:lnTo>
                    <a:pt x="1738" y="580"/>
                  </a:lnTo>
                  <a:lnTo>
                    <a:pt x="1506" y="773"/>
                  </a:lnTo>
                  <a:lnTo>
                    <a:pt x="1120" y="1198"/>
                  </a:lnTo>
                  <a:lnTo>
                    <a:pt x="734" y="1661"/>
                  </a:lnTo>
                  <a:lnTo>
                    <a:pt x="464" y="2163"/>
                  </a:lnTo>
                  <a:lnTo>
                    <a:pt x="271" y="2742"/>
                  </a:lnTo>
                  <a:lnTo>
                    <a:pt x="77" y="3399"/>
                  </a:lnTo>
                  <a:lnTo>
                    <a:pt x="39" y="3746"/>
                  </a:lnTo>
                  <a:lnTo>
                    <a:pt x="0" y="4055"/>
                  </a:lnTo>
                  <a:lnTo>
                    <a:pt x="0" y="4403"/>
                  </a:lnTo>
                  <a:lnTo>
                    <a:pt x="39" y="4673"/>
                  </a:lnTo>
                  <a:lnTo>
                    <a:pt x="116" y="4905"/>
                  </a:lnTo>
                  <a:lnTo>
                    <a:pt x="271" y="5059"/>
                  </a:lnTo>
                  <a:lnTo>
                    <a:pt x="502" y="5175"/>
                  </a:lnTo>
                  <a:lnTo>
                    <a:pt x="734" y="5252"/>
                  </a:lnTo>
                  <a:lnTo>
                    <a:pt x="966" y="5291"/>
                  </a:lnTo>
                  <a:lnTo>
                    <a:pt x="1699" y="5291"/>
                  </a:lnTo>
                  <a:lnTo>
                    <a:pt x="1699" y="4982"/>
                  </a:lnTo>
                  <a:lnTo>
                    <a:pt x="1159" y="4866"/>
                  </a:lnTo>
                  <a:lnTo>
                    <a:pt x="888" y="4827"/>
                  </a:lnTo>
                  <a:lnTo>
                    <a:pt x="734" y="4712"/>
                  </a:lnTo>
                  <a:lnTo>
                    <a:pt x="579" y="4596"/>
                  </a:lnTo>
                  <a:lnTo>
                    <a:pt x="541" y="4441"/>
                  </a:lnTo>
                  <a:lnTo>
                    <a:pt x="541" y="4248"/>
                  </a:lnTo>
                  <a:lnTo>
                    <a:pt x="541" y="4055"/>
                  </a:lnTo>
                  <a:lnTo>
                    <a:pt x="579" y="3630"/>
                  </a:lnTo>
                  <a:lnTo>
                    <a:pt x="657" y="3167"/>
                  </a:lnTo>
                  <a:lnTo>
                    <a:pt x="773" y="2742"/>
                  </a:lnTo>
                  <a:lnTo>
                    <a:pt x="966" y="2317"/>
                  </a:lnTo>
                  <a:lnTo>
                    <a:pt x="1197" y="1854"/>
                  </a:lnTo>
                  <a:lnTo>
                    <a:pt x="1506" y="1468"/>
                  </a:lnTo>
                  <a:lnTo>
                    <a:pt x="1854" y="1159"/>
                  </a:lnTo>
                  <a:lnTo>
                    <a:pt x="2201" y="889"/>
                  </a:lnTo>
                  <a:lnTo>
                    <a:pt x="2626" y="696"/>
                  </a:lnTo>
                  <a:lnTo>
                    <a:pt x="3089" y="580"/>
                  </a:lnTo>
                  <a:lnTo>
                    <a:pt x="3591" y="541"/>
                  </a:lnTo>
                  <a:lnTo>
                    <a:pt x="4093" y="580"/>
                  </a:lnTo>
                  <a:lnTo>
                    <a:pt x="4248" y="541"/>
                  </a:lnTo>
                  <a:lnTo>
                    <a:pt x="4325" y="464"/>
                  </a:lnTo>
                  <a:lnTo>
                    <a:pt x="4402" y="503"/>
                  </a:lnTo>
                  <a:lnTo>
                    <a:pt x="4480" y="464"/>
                  </a:lnTo>
                  <a:lnTo>
                    <a:pt x="4518" y="425"/>
                  </a:lnTo>
                  <a:lnTo>
                    <a:pt x="4518" y="348"/>
                  </a:lnTo>
                  <a:lnTo>
                    <a:pt x="4518" y="194"/>
                  </a:lnTo>
                  <a:lnTo>
                    <a:pt x="4209" y="155"/>
                  </a:lnTo>
                  <a:lnTo>
                    <a:pt x="3939" y="78"/>
                  </a:lnTo>
                  <a:lnTo>
                    <a:pt x="3630" y="39"/>
                  </a:lnTo>
                  <a:lnTo>
                    <a:pt x="336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21"/>
            <p:cNvSpPr/>
            <p:nvPr/>
          </p:nvSpPr>
          <p:spPr>
            <a:xfrm>
              <a:off x="527725" y="1647375"/>
              <a:ext cx="200825" cy="183450"/>
            </a:xfrm>
            <a:custGeom>
              <a:avLst/>
              <a:gdLst/>
              <a:ahLst/>
              <a:cxnLst/>
              <a:rect l="l" t="t" r="r" b="b"/>
              <a:pathLst>
                <a:path w="8033" h="7338" extrusionOk="0">
                  <a:moveTo>
                    <a:pt x="7067" y="5754"/>
                  </a:moveTo>
                  <a:lnTo>
                    <a:pt x="7299" y="5870"/>
                  </a:lnTo>
                  <a:lnTo>
                    <a:pt x="7492" y="6025"/>
                  </a:lnTo>
                  <a:lnTo>
                    <a:pt x="7530" y="6141"/>
                  </a:lnTo>
                  <a:lnTo>
                    <a:pt x="7569" y="6256"/>
                  </a:lnTo>
                  <a:lnTo>
                    <a:pt x="7608" y="6372"/>
                  </a:lnTo>
                  <a:lnTo>
                    <a:pt x="7569" y="6488"/>
                  </a:lnTo>
                  <a:lnTo>
                    <a:pt x="7530" y="6565"/>
                  </a:lnTo>
                  <a:lnTo>
                    <a:pt x="7492" y="6681"/>
                  </a:lnTo>
                  <a:lnTo>
                    <a:pt x="7337" y="6797"/>
                  </a:lnTo>
                  <a:lnTo>
                    <a:pt x="7106" y="6913"/>
                  </a:lnTo>
                  <a:lnTo>
                    <a:pt x="6913" y="6913"/>
                  </a:lnTo>
                  <a:lnTo>
                    <a:pt x="6719" y="6836"/>
                  </a:lnTo>
                  <a:lnTo>
                    <a:pt x="6565" y="6681"/>
                  </a:lnTo>
                  <a:lnTo>
                    <a:pt x="6488" y="6488"/>
                  </a:lnTo>
                  <a:lnTo>
                    <a:pt x="6488" y="6295"/>
                  </a:lnTo>
                  <a:lnTo>
                    <a:pt x="6526" y="6102"/>
                  </a:lnTo>
                  <a:lnTo>
                    <a:pt x="6642" y="5909"/>
                  </a:lnTo>
                  <a:lnTo>
                    <a:pt x="6797" y="5754"/>
                  </a:lnTo>
                  <a:close/>
                  <a:moveTo>
                    <a:pt x="232" y="1"/>
                  </a:moveTo>
                  <a:lnTo>
                    <a:pt x="155" y="40"/>
                  </a:lnTo>
                  <a:lnTo>
                    <a:pt x="78" y="40"/>
                  </a:lnTo>
                  <a:lnTo>
                    <a:pt x="39" y="117"/>
                  </a:lnTo>
                  <a:lnTo>
                    <a:pt x="0" y="233"/>
                  </a:lnTo>
                  <a:lnTo>
                    <a:pt x="0" y="310"/>
                  </a:lnTo>
                  <a:lnTo>
                    <a:pt x="39" y="387"/>
                  </a:lnTo>
                  <a:lnTo>
                    <a:pt x="425" y="773"/>
                  </a:lnTo>
                  <a:lnTo>
                    <a:pt x="811" y="1121"/>
                  </a:lnTo>
                  <a:lnTo>
                    <a:pt x="1622" y="1777"/>
                  </a:lnTo>
                  <a:lnTo>
                    <a:pt x="3399" y="3206"/>
                  </a:lnTo>
                  <a:lnTo>
                    <a:pt x="4866" y="4442"/>
                  </a:lnTo>
                  <a:lnTo>
                    <a:pt x="5638" y="5021"/>
                  </a:lnTo>
                  <a:lnTo>
                    <a:pt x="6411" y="5600"/>
                  </a:lnTo>
                  <a:lnTo>
                    <a:pt x="6295" y="5677"/>
                  </a:lnTo>
                  <a:lnTo>
                    <a:pt x="6217" y="5793"/>
                  </a:lnTo>
                  <a:lnTo>
                    <a:pt x="6102" y="6102"/>
                  </a:lnTo>
                  <a:lnTo>
                    <a:pt x="6063" y="6411"/>
                  </a:lnTo>
                  <a:lnTo>
                    <a:pt x="6102" y="6681"/>
                  </a:lnTo>
                  <a:lnTo>
                    <a:pt x="6179" y="6836"/>
                  </a:lnTo>
                  <a:lnTo>
                    <a:pt x="6295" y="6990"/>
                  </a:lnTo>
                  <a:lnTo>
                    <a:pt x="6411" y="7145"/>
                  </a:lnTo>
                  <a:lnTo>
                    <a:pt x="6565" y="7222"/>
                  </a:lnTo>
                  <a:lnTo>
                    <a:pt x="6719" y="7299"/>
                  </a:lnTo>
                  <a:lnTo>
                    <a:pt x="6874" y="7338"/>
                  </a:lnTo>
                  <a:lnTo>
                    <a:pt x="7067" y="7338"/>
                  </a:lnTo>
                  <a:lnTo>
                    <a:pt x="7260" y="7299"/>
                  </a:lnTo>
                  <a:lnTo>
                    <a:pt x="7453" y="7260"/>
                  </a:lnTo>
                  <a:lnTo>
                    <a:pt x="7608" y="7145"/>
                  </a:lnTo>
                  <a:lnTo>
                    <a:pt x="7723" y="7029"/>
                  </a:lnTo>
                  <a:lnTo>
                    <a:pt x="7839" y="6913"/>
                  </a:lnTo>
                  <a:lnTo>
                    <a:pt x="7955" y="6758"/>
                  </a:lnTo>
                  <a:lnTo>
                    <a:pt x="7994" y="6565"/>
                  </a:lnTo>
                  <a:lnTo>
                    <a:pt x="8032" y="6411"/>
                  </a:lnTo>
                  <a:lnTo>
                    <a:pt x="8032" y="6218"/>
                  </a:lnTo>
                  <a:lnTo>
                    <a:pt x="7955" y="6025"/>
                  </a:lnTo>
                  <a:lnTo>
                    <a:pt x="7839" y="5870"/>
                  </a:lnTo>
                  <a:lnTo>
                    <a:pt x="7723" y="5716"/>
                  </a:lnTo>
                  <a:lnTo>
                    <a:pt x="7569" y="5600"/>
                  </a:lnTo>
                  <a:lnTo>
                    <a:pt x="7415" y="5523"/>
                  </a:lnTo>
                  <a:lnTo>
                    <a:pt x="7221" y="5446"/>
                  </a:lnTo>
                  <a:lnTo>
                    <a:pt x="7028" y="5446"/>
                  </a:lnTo>
                  <a:lnTo>
                    <a:pt x="6835" y="5484"/>
                  </a:lnTo>
                  <a:lnTo>
                    <a:pt x="6024" y="4712"/>
                  </a:lnTo>
                  <a:lnTo>
                    <a:pt x="5213" y="4017"/>
                  </a:lnTo>
                  <a:lnTo>
                    <a:pt x="3514" y="2627"/>
                  </a:lnTo>
                  <a:lnTo>
                    <a:pt x="2742" y="1970"/>
                  </a:lnTo>
                  <a:lnTo>
                    <a:pt x="1970" y="1275"/>
                  </a:lnTo>
                  <a:lnTo>
                    <a:pt x="1159" y="619"/>
                  </a:lnTo>
                  <a:lnTo>
                    <a:pt x="734" y="310"/>
                  </a:lnTo>
                  <a:lnTo>
                    <a:pt x="309" y="40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21"/>
            <p:cNvSpPr/>
            <p:nvPr/>
          </p:nvSpPr>
          <p:spPr>
            <a:xfrm>
              <a:off x="5813125" y="1664750"/>
              <a:ext cx="61825" cy="89825"/>
            </a:xfrm>
            <a:custGeom>
              <a:avLst/>
              <a:gdLst/>
              <a:ahLst/>
              <a:cxnLst/>
              <a:rect l="l" t="t" r="r" b="b"/>
              <a:pathLst>
                <a:path w="2473" h="3593" extrusionOk="0">
                  <a:moveTo>
                    <a:pt x="1082" y="1"/>
                  </a:moveTo>
                  <a:lnTo>
                    <a:pt x="1005" y="40"/>
                  </a:lnTo>
                  <a:lnTo>
                    <a:pt x="966" y="78"/>
                  </a:lnTo>
                  <a:lnTo>
                    <a:pt x="966" y="155"/>
                  </a:lnTo>
                  <a:lnTo>
                    <a:pt x="966" y="233"/>
                  </a:lnTo>
                  <a:lnTo>
                    <a:pt x="850" y="233"/>
                  </a:lnTo>
                  <a:lnTo>
                    <a:pt x="773" y="271"/>
                  </a:lnTo>
                  <a:lnTo>
                    <a:pt x="735" y="348"/>
                  </a:lnTo>
                  <a:lnTo>
                    <a:pt x="696" y="426"/>
                  </a:lnTo>
                  <a:lnTo>
                    <a:pt x="696" y="503"/>
                  </a:lnTo>
                  <a:lnTo>
                    <a:pt x="735" y="580"/>
                  </a:lnTo>
                  <a:lnTo>
                    <a:pt x="773" y="657"/>
                  </a:lnTo>
                  <a:lnTo>
                    <a:pt x="850" y="696"/>
                  </a:lnTo>
                  <a:lnTo>
                    <a:pt x="1082" y="812"/>
                  </a:lnTo>
                  <a:lnTo>
                    <a:pt x="1275" y="928"/>
                  </a:lnTo>
                  <a:lnTo>
                    <a:pt x="1468" y="1082"/>
                  </a:lnTo>
                  <a:lnTo>
                    <a:pt x="1623" y="1275"/>
                  </a:lnTo>
                  <a:lnTo>
                    <a:pt x="1777" y="1468"/>
                  </a:lnTo>
                  <a:lnTo>
                    <a:pt x="1854" y="1700"/>
                  </a:lnTo>
                  <a:lnTo>
                    <a:pt x="1932" y="1932"/>
                  </a:lnTo>
                  <a:lnTo>
                    <a:pt x="1932" y="2163"/>
                  </a:lnTo>
                  <a:lnTo>
                    <a:pt x="1932" y="2434"/>
                  </a:lnTo>
                  <a:lnTo>
                    <a:pt x="1816" y="2743"/>
                  </a:lnTo>
                  <a:lnTo>
                    <a:pt x="1739" y="2858"/>
                  </a:lnTo>
                  <a:lnTo>
                    <a:pt x="1661" y="2974"/>
                  </a:lnTo>
                  <a:lnTo>
                    <a:pt x="1545" y="3052"/>
                  </a:lnTo>
                  <a:lnTo>
                    <a:pt x="1391" y="3129"/>
                  </a:lnTo>
                  <a:lnTo>
                    <a:pt x="1198" y="3129"/>
                  </a:lnTo>
                  <a:lnTo>
                    <a:pt x="1043" y="3090"/>
                  </a:lnTo>
                  <a:lnTo>
                    <a:pt x="928" y="3013"/>
                  </a:lnTo>
                  <a:lnTo>
                    <a:pt x="850" y="2897"/>
                  </a:lnTo>
                  <a:lnTo>
                    <a:pt x="812" y="2743"/>
                  </a:lnTo>
                  <a:lnTo>
                    <a:pt x="850" y="2588"/>
                  </a:lnTo>
                  <a:lnTo>
                    <a:pt x="928" y="2434"/>
                  </a:lnTo>
                  <a:lnTo>
                    <a:pt x="1043" y="2318"/>
                  </a:lnTo>
                  <a:lnTo>
                    <a:pt x="1159" y="2241"/>
                  </a:lnTo>
                  <a:lnTo>
                    <a:pt x="1159" y="2125"/>
                  </a:lnTo>
                  <a:lnTo>
                    <a:pt x="1121" y="2009"/>
                  </a:lnTo>
                  <a:lnTo>
                    <a:pt x="1043" y="1932"/>
                  </a:lnTo>
                  <a:lnTo>
                    <a:pt x="657" y="1623"/>
                  </a:lnTo>
                  <a:lnTo>
                    <a:pt x="426" y="1468"/>
                  </a:lnTo>
                  <a:lnTo>
                    <a:pt x="194" y="1314"/>
                  </a:lnTo>
                  <a:lnTo>
                    <a:pt x="1" y="1623"/>
                  </a:lnTo>
                  <a:lnTo>
                    <a:pt x="271" y="1893"/>
                  </a:lnTo>
                  <a:lnTo>
                    <a:pt x="580" y="2125"/>
                  </a:lnTo>
                  <a:lnTo>
                    <a:pt x="426" y="2356"/>
                  </a:lnTo>
                  <a:lnTo>
                    <a:pt x="348" y="2627"/>
                  </a:lnTo>
                  <a:lnTo>
                    <a:pt x="310" y="2897"/>
                  </a:lnTo>
                  <a:lnTo>
                    <a:pt x="348" y="3052"/>
                  </a:lnTo>
                  <a:lnTo>
                    <a:pt x="426" y="3167"/>
                  </a:lnTo>
                  <a:lnTo>
                    <a:pt x="541" y="3322"/>
                  </a:lnTo>
                  <a:lnTo>
                    <a:pt x="696" y="3476"/>
                  </a:lnTo>
                  <a:lnTo>
                    <a:pt x="889" y="3554"/>
                  </a:lnTo>
                  <a:lnTo>
                    <a:pt x="1082" y="3592"/>
                  </a:lnTo>
                  <a:lnTo>
                    <a:pt x="1275" y="3592"/>
                  </a:lnTo>
                  <a:lnTo>
                    <a:pt x="1507" y="3554"/>
                  </a:lnTo>
                  <a:lnTo>
                    <a:pt x="1700" y="3515"/>
                  </a:lnTo>
                  <a:lnTo>
                    <a:pt x="1854" y="3399"/>
                  </a:lnTo>
                  <a:lnTo>
                    <a:pt x="2047" y="3245"/>
                  </a:lnTo>
                  <a:lnTo>
                    <a:pt x="2202" y="3052"/>
                  </a:lnTo>
                  <a:lnTo>
                    <a:pt x="2318" y="2858"/>
                  </a:lnTo>
                  <a:lnTo>
                    <a:pt x="2395" y="2665"/>
                  </a:lnTo>
                  <a:lnTo>
                    <a:pt x="2434" y="2472"/>
                  </a:lnTo>
                  <a:lnTo>
                    <a:pt x="2472" y="2241"/>
                  </a:lnTo>
                  <a:lnTo>
                    <a:pt x="2434" y="2009"/>
                  </a:lnTo>
                  <a:lnTo>
                    <a:pt x="2395" y="1816"/>
                  </a:lnTo>
                  <a:lnTo>
                    <a:pt x="2318" y="1584"/>
                  </a:lnTo>
                  <a:lnTo>
                    <a:pt x="2202" y="1391"/>
                  </a:lnTo>
                  <a:lnTo>
                    <a:pt x="1970" y="1005"/>
                  </a:lnTo>
                  <a:lnTo>
                    <a:pt x="1661" y="657"/>
                  </a:lnTo>
                  <a:lnTo>
                    <a:pt x="1275" y="387"/>
                  </a:lnTo>
                  <a:lnTo>
                    <a:pt x="119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21"/>
            <p:cNvSpPr/>
            <p:nvPr/>
          </p:nvSpPr>
          <p:spPr>
            <a:xfrm>
              <a:off x="4153650" y="1670550"/>
              <a:ext cx="26100" cy="11625"/>
            </a:xfrm>
            <a:custGeom>
              <a:avLst/>
              <a:gdLst/>
              <a:ahLst/>
              <a:cxnLst/>
              <a:rect l="l" t="t" r="r" b="b"/>
              <a:pathLst>
                <a:path w="1044" h="465" extrusionOk="0">
                  <a:moveTo>
                    <a:pt x="773" y="1"/>
                  </a:moveTo>
                  <a:lnTo>
                    <a:pt x="542" y="39"/>
                  </a:lnTo>
                  <a:lnTo>
                    <a:pt x="310" y="78"/>
                  </a:lnTo>
                  <a:lnTo>
                    <a:pt x="78" y="194"/>
                  </a:lnTo>
                  <a:lnTo>
                    <a:pt x="40" y="232"/>
                  </a:lnTo>
                  <a:lnTo>
                    <a:pt x="1" y="271"/>
                  </a:lnTo>
                  <a:lnTo>
                    <a:pt x="40" y="387"/>
                  </a:lnTo>
                  <a:lnTo>
                    <a:pt x="78" y="464"/>
                  </a:lnTo>
                  <a:lnTo>
                    <a:pt x="194" y="464"/>
                  </a:lnTo>
                  <a:lnTo>
                    <a:pt x="387" y="387"/>
                  </a:lnTo>
                  <a:lnTo>
                    <a:pt x="850" y="387"/>
                  </a:lnTo>
                  <a:lnTo>
                    <a:pt x="966" y="348"/>
                  </a:lnTo>
                  <a:lnTo>
                    <a:pt x="1005" y="271"/>
                  </a:lnTo>
                  <a:lnTo>
                    <a:pt x="1044" y="232"/>
                  </a:lnTo>
                  <a:lnTo>
                    <a:pt x="1005" y="155"/>
                  </a:lnTo>
                  <a:lnTo>
                    <a:pt x="966" y="116"/>
                  </a:lnTo>
                  <a:lnTo>
                    <a:pt x="889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21"/>
            <p:cNvSpPr/>
            <p:nvPr/>
          </p:nvSpPr>
          <p:spPr>
            <a:xfrm>
              <a:off x="4055200" y="1676350"/>
              <a:ext cx="21250" cy="8700"/>
            </a:xfrm>
            <a:custGeom>
              <a:avLst/>
              <a:gdLst/>
              <a:ahLst/>
              <a:cxnLst/>
              <a:rect l="l" t="t" r="r" b="b"/>
              <a:pathLst>
                <a:path w="850" h="348" extrusionOk="0">
                  <a:moveTo>
                    <a:pt x="425" y="0"/>
                  </a:moveTo>
                  <a:lnTo>
                    <a:pt x="155" y="39"/>
                  </a:lnTo>
                  <a:lnTo>
                    <a:pt x="116" y="39"/>
                  </a:lnTo>
                  <a:lnTo>
                    <a:pt x="39" y="78"/>
                  </a:lnTo>
                  <a:lnTo>
                    <a:pt x="0" y="193"/>
                  </a:lnTo>
                  <a:lnTo>
                    <a:pt x="39" y="271"/>
                  </a:lnTo>
                  <a:lnTo>
                    <a:pt x="116" y="309"/>
                  </a:lnTo>
                  <a:lnTo>
                    <a:pt x="155" y="348"/>
                  </a:lnTo>
                  <a:lnTo>
                    <a:pt x="734" y="348"/>
                  </a:lnTo>
                  <a:lnTo>
                    <a:pt x="811" y="271"/>
                  </a:lnTo>
                  <a:lnTo>
                    <a:pt x="850" y="193"/>
                  </a:lnTo>
                  <a:lnTo>
                    <a:pt x="811" y="78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6" name="Google Shape;4996;p21"/>
            <p:cNvSpPr/>
            <p:nvPr/>
          </p:nvSpPr>
          <p:spPr>
            <a:xfrm>
              <a:off x="5417325" y="1688900"/>
              <a:ext cx="310875" cy="124550"/>
            </a:xfrm>
            <a:custGeom>
              <a:avLst/>
              <a:gdLst/>
              <a:ahLst/>
              <a:cxnLst/>
              <a:rect l="l" t="t" r="r" b="b"/>
              <a:pathLst>
                <a:path w="12435" h="4982" extrusionOk="0">
                  <a:moveTo>
                    <a:pt x="232" y="0"/>
                  </a:moveTo>
                  <a:lnTo>
                    <a:pt x="1" y="232"/>
                  </a:lnTo>
                  <a:lnTo>
                    <a:pt x="503" y="966"/>
                  </a:lnTo>
                  <a:lnTo>
                    <a:pt x="1043" y="1622"/>
                  </a:lnTo>
                  <a:lnTo>
                    <a:pt x="1700" y="2279"/>
                  </a:lnTo>
                  <a:lnTo>
                    <a:pt x="2356" y="2858"/>
                  </a:lnTo>
                  <a:lnTo>
                    <a:pt x="3090" y="3398"/>
                  </a:lnTo>
                  <a:lnTo>
                    <a:pt x="3862" y="3862"/>
                  </a:lnTo>
                  <a:lnTo>
                    <a:pt x="4673" y="4248"/>
                  </a:lnTo>
                  <a:lnTo>
                    <a:pt x="5523" y="4557"/>
                  </a:lnTo>
                  <a:lnTo>
                    <a:pt x="6372" y="4789"/>
                  </a:lnTo>
                  <a:lnTo>
                    <a:pt x="7260" y="4943"/>
                  </a:lnTo>
                  <a:lnTo>
                    <a:pt x="7685" y="4982"/>
                  </a:lnTo>
                  <a:lnTo>
                    <a:pt x="8535" y="4982"/>
                  </a:lnTo>
                  <a:lnTo>
                    <a:pt x="8998" y="4943"/>
                  </a:lnTo>
                  <a:lnTo>
                    <a:pt x="9423" y="4866"/>
                  </a:lnTo>
                  <a:lnTo>
                    <a:pt x="9848" y="4789"/>
                  </a:lnTo>
                  <a:lnTo>
                    <a:pt x="10272" y="4673"/>
                  </a:lnTo>
                  <a:lnTo>
                    <a:pt x="10658" y="4518"/>
                  </a:lnTo>
                  <a:lnTo>
                    <a:pt x="11083" y="4325"/>
                  </a:lnTo>
                  <a:lnTo>
                    <a:pt x="11469" y="4132"/>
                  </a:lnTo>
                  <a:lnTo>
                    <a:pt x="11856" y="3862"/>
                  </a:lnTo>
                  <a:lnTo>
                    <a:pt x="12242" y="3591"/>
                  </a:lnTo>
                  <a:lnTo>
                    <a:pt x="12319" y="3553"/>
                  </a:lnTo>
                  <a:lnTo>
                    <a:pt x="12435" y="3205"/>
                  </a:lnTo>
                  <a:lnTo>
                    <a:pt x="12358" y="3167"/>
                  </a:lnTo>
                  <a:lnTo>
                    <a:pt x="12280" y="3205"/>
                  </a:lnTo>
                  <a:lnTo>
                    <a:pt x="12203" y="3128"/>
                  </a:lnTo>
                  <a:lnTo>
                    <a:pt x="12010" y="3128"/>
                  </a:lnTo>
                  <a:lnTo>
                    <a:pt x="11933" y="3205"/>
                  </a:lnTo>
                  <a:lnTo>
                    <a:pt x="11585" y="3437"/>
                  </a:lnTo>
                  <a:lnTo>
                    <a:pt x="11199" y="3669"/>
                  </a:lnTo>
                  <a:lnTo>
                    <a:pt x="10813" y="3862"/>
                  </a:lnTo>
                  <a:lnTo>
                    <a:pt x="10427" y="4016"/>
                  </a:lnTo>
                  <a:lnTo>
                    <a:pt x="10041" y="4171"/>
                  </a:lnTo>
                  <a:lnTo>
                    <a:pt x="9616" y="4287"/>
                  </a:lnTo>
                  <a:lnTo>
                    <a:pt x="9191" y="4364"/>
                  </a:lnTo>
                  <a:lnTo>
                    <a:pt x="8766" y="4441"/>
                  </a:lnTo>
                  <a:lnTo>
                    <a:pt x="8342" y="4480"/>
                  </a:lnTo>
                  <a:lnTo>
                    <a:pt x="7917" y="4480"/>
                  </a:lnTo>
                  <a:lnTo>
                    <a:pt x="7492" y="4441"/>
                  </a:lnTo>
                  <a:lnTo>
                    <a:pt x="7067" y="4402"/>
                  </a:lnTo>
                  <a:lnTo>
                    <a:pt x="6643" y="4364"/>
                  </a:lnTo>
                  <a:lnTo>
                    <a:pt x="6218" y="4248"/>
                  </a:lnTo>
                  <a:lnTo>
                    <a:pt x="5793" y="4171"/>
                  </a:lnTo>
                  <a:lnTo>
                    <a:pt x="5368" y="4016"/>
                  </a:lnTo>
                  <a:lnTo>
                    <a:pt x="4596" y="3707"/>
                  </a:lnTo>
                  <a:lnTo>
                    <a:pt x="3901" y="3283"/>
                  </a:lnTo>
                  <a:lnTo>
                    <a:pt x="3206" y="2819"/>
                  </a:lnTo>
                  <a:lnTo>
                    <a:pt x="2588" y="2317"/>
                  </a:lnTo>
                  <a:lnTo>
                    <a:pt x="1970" y="1777"/>
                  </a:lnTo>
                  <a:lnTo>
                    <a:pt x="1391" y="1197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21"/>
            <p:cNvSpPr/>
            <p:nvPr/>
          </p:nvSpPr>
          <p:spPr>
            <a:xfrm>
              <a:off x="5725275" y="1695650"/>
              <a:ext cx="92700" cy="135175"/>
            </a:xfrm>
            <a:custGeom>
              <a:avLst/>
              <a:gdLst/>
              <a:ahLst/>
              <a:cxnLst/>
              <a:rect l="l" t="t" r="r" b="b"/>
              <a:pathLst>
                <a:path w="3708" h="5407" extrusionOk="0">
                  <a:moveTo>
                    <a:pt x="3399" y="1"/>
                  </a:moveTo>
                  <a:lnTo>
                    <a:pt x="3360" y="78"/>
                  </a:lnTo>
                  <a:lnTo>
                    <a:pt x="3245" y="78"/>
                  </a:lnTo>
                  <a:lnTo>
                    <a:pt x="3013" y="271"/>
                  </a:lnTo>
                  <a:lnTo>
                    <a:pt x="2781" y="503"/>
                  </a:lnTo>
                  <a:lnTo>
                    <a:pt x="2549" y="773"/>
                  </a:lnTo>
                  <a:lnTo>
                    <a:pt x="2356" y="1005"/>
                  </a:lnTo>
                  <a:lnTo>
                    <a:pt x="2047" y="1236"/>
                  </a:lnTo>
                  <a:lnTo>
                    <a:pt x="1777" y="1429"/>
                  </a:lnTo>
                  <a:lnTo>
                    <a:pt x="1159" y="1816"/>
                  </a:lnTo>
                  <a:lnTo>
                    <a:pt x="1082" y="1854"/>
                  </a:lnTo>
                  <a:lnTo>
                    <a:pt x="1044" y="1931"/>
                  </a:lnTo>
                  <a:lnTo>
                    <a:pt x="1082" y="2009"/>
                  </a:lnTo>
                  <a:lnTo>
                    <a:pt x="1121" y="2086"/>
                  </a:lnTo>
                  <a:lnTo>
                    <a:pt x="1005" y="2086"/>
                  </a:lnTo>
                  <a:lnTo>
                    <a:pt x="889" y="2124"/>
                  </a:lnTo>
                  <a:lnTo>
                    <a:pt x="850" y="2163"/>
                  </a:lnTo>
                  <a:lnTo>
                    <a:pt x="812" y="2240"/>
                  </a:lnTo>
                  <a:lnTo>
                    <a:pt x="812" y="2356"/>
                  </a:lnTo>
                  <a:lnTo>
                    <a:pt x="812" y="2433"/>
                  </a:lnTo>
                  <a:lnTo>
                    <a:pt x="889" y="2472"/>
                  </a:lnTo>
                  <a:lnTo>
                    <a:pt x="966" y="2511"/>
                  </a:lnTo>
                  <a:lnTo>
                    <a:pt x="1198" y="2588"/>
                  </a:lnTo>
                  <a:lnTo>
                    <a:pt x="1430" y="2704"/>
                  </a:lnTo>
                  <a:lnTo>
                    <a:pt x="1623" y="2820"/>
                  </a:lnTo>
                  <a:lnTo>
                    <a:pt x="1816" y="2974"/>
                  </a:lnTo>
                  <a:lnTo>
                    <a:pt x="1970" y="3167"/>
                  </a:lnTo>
                  <a:lnTo>
                    <a:pt x="2047" y="3399"/>
                  </a:lnTo>
                  <a:lnTo>
                    <a:pt x="2125" y="3630"/>
                  </a:lnTo>
                  <a:lnTo>
                    <a:pt x="2125" y="3901"/>
                  </a:lnTo>
                  <a:lnTo>
                    <a:pt x="2086" y="4094"/>
                  </a:lnTo>
                  <a:lnTo>
                    <a:pt x="2009" y="4325"/>
                  </a:lnTo>
                  <a:lnTo>
                    <a:pt x="1893" y="4519"/>
                  </a:lnTo>
                  <a:lnTo>
                    <a:pt x="1739" y="4712"/>
                  </a:lnTo>
                  <a:lnTo>
                    <a:pt x="1545" y="4827"/>
                  </a:lnTo>
                  <a:lnTo>
                    <a:pt x="1314" y="4943"/>
                  </a:lnTo>
                  <a:lnTo>
                    <a:pt x="1082" y="4943"/>
                  </a:lnTo>
                  <a:lnTo>
                    <a:pt x="889" y="4866"/>
                  </a:lnTo>
                  <a:lnTo>
                    <a:pt x="773" y="4750"/>
                  </a:lnTo>
                  <a:lnTo>
                    <a:pt x="696" y="4596"/>
                  </a:lnTo>
                  <a:lnTo>
                    <a:pt x="657" y="4441"/>
                  </a:lnTo>
                  <a:lnTo>
                    <a:pt x="735" y="4287"/>
                  </a:lnTo>
                  <a:lnTo>
                    <a:pt x="812" y="4210"/>
                  </a:lnTo>
                  <a:lnTo>
                    <a:pt x="889" y="4132"/>
                  </a:lnTo>
                  <a:lnTo>
                    <a:pt x="966" y="4094"/>
                  </a:lnTo>
                  <a:lnTo>
                    <a:pt x="1121" y="4094"/>
                  </a:lnTo>
                  <a:lnTo>
                    <a:pt x="1237" y="4017"/>
                  </a:lnTo>
                  <a:lnTo>
                    <a:pt x="1314" y="3901"/>
                  </a:lnTo>
                  <a:lnTo>
                    <a:pt x="1314" y="3785"/>
                  </a:lnTo>
                  <a:lnTo>
                    <a:pt x="1275" y="3708"/>
                  </a:lnTo>
                  <a:lnTo>
                    <a:pt x="1198" y="3669"/>
                  </a:lnTo>
                  <a:lnTo>
                    <a:pt x="117" y="2935"/>
                  </a:lnTo>
                  <a:lnTo>
                    <a:pt x="1" y="3283"/>
                  </a:lnTo>
                  <a:lnTo>
                    <a:pt x="657" y="3785"/>
                  </a:lnTo>
                  <a:lnTo>
                    <a:pt x="503" y="3862"/>
                  </a:lnTo>
                  <a:lnTo>
                    <a:pt x="387" y="3978"/>
                  </a:lnTo>
                  <a:lnTo>
                    <a:pt x="310" y="4094"/>
                  </a:lnTo>
                  <a:lnTo>
                    <a:pt x="233" y="4248"/>
                  </a:lnTo>
                  <a:lnTo>
                    <a:pt x="194" y="4403"/>
                  </a:lnTo>
                  <a:lnTo>
                    <a:pt x="194" y="4557"/>
                  </a:lnTo>
                  <a:lnTo>
                    <a:pt x="194" y="4712"/>
                  </a:lnTo>
                  <a:lnTo>
                    <a:pt x="271" y="4866"/>
                  </a:lnTo>
                  <a:lnTo>
                    <a:pt x="387" y="5098"/>
                  </a:lnTo>
                  <a:lnTo>
                    <a:pt x="542" y="5252"/>
                  </a:lnTo>
                  <a:lnTo>
                    <a:pt x="735" y="5368"/>
                  </a:lnTo>
                  <a:lnTo>
                    <a:pt x="966" y="5407"/>
                  </a:lnTo>
                  <a:lnTo>
                    <a:pt x="1198" y="5407"/>
                  </a:lnTo>
                  <a:lnTo>
                    <a:pt x="1430" y="5368"/>
                  </a:lnTo>
                  <a:lnTo>
                    <a:pt x="1623" y="5329"/>
                  </a:lnTo>
                  <a:lnTo>
                    <a:pt x="1854" y="5214"/>
                  </a:lnTo>
                  <a:lnTo>
                    <a:pt x="2086" y="5021"/>
                  </a:lnTo>
                  <a:lnTo>
                    <a:pt x="2241" y="4827"/>
                  </a:lnTo>
                  <a:lnTo>
                    <a:pt x="2395" y="4634"/>
                  </a:lnTo>
                  <a:lnTo>
                    <a:pt x="2511" y="4441"/>
                  </a:lnTo>
                  <a:lnTo>
                    <a:pt x="2549" y="4210"/>
                  </a:lnTo>
                  <a:lnTo>
                    <a:pt x="2588" y="3978"/>
                  </a:lnTo>
                  <a:lnTo>
                    <a:pt x="2588" y="3746"/>
                  </a:lnTo>
                  <a:lnTo>
                    <a:pt x="2549" y="3515"/>
                  </a:lnTo>
                  <a:lnTo>
                    <a:pt x="2472" y="3283"/>
                  </a:lnTo>
                  <a:lnTo>
                    <a:pt x="2395" y="3051"/>
                  </a:lnTo>
                  <a:lnTo>
                    <a:pt x="2279" y="2858"/>
                  </a:lnTo>
                  <a:lnTo>
                    <a:pt x="2125" y="2665"/>
                  </a:lnTo>
                  <a:lnTo>
                    <a:pt x="1932" y="2472"/>
                  </a:lnTo>
                  <a:lnTo>
                    <a:pt x="1739" y="2356"/>
                  </a:lnTo>
                  <a:lnTo>
                    <a:pt x="1507" y="2202"/>
                  </a:lnTo>
                  <a:lnTo>
                    <a:pt x="1275" y="2124"/>
                  </a:lnTo>
                  <a:lnTo>
                    <a:pt x="1623" y="1970"/>
                  </a:lnTo>
                  <a:lnTo>
                    <a:pt x="1932" y="1816"/>
                  </a:lnTo>
                  <a:lnTo>
                    <a:pt x="2241" y="1622"/>
                  </a:lnTo>
                  <a:lnTo>
                    <a:pt x="2549" y="1391"/>
                  </a:lnTo>
                  <a:lnTo>
                    <a:pt x="2820" y="1198"/>
                  </a:lnTo>
                  <a:lnTo>
                    <a:pt x="3090" y="966"/>
                  </a:lnTo>
                  <a:lnTo>
                    <a:pt x="3360" y="657"/>
                  </a:lnTo>
                  <a:lnTo>
                    <a:pt x="3438" y="541"/>
                  </a:lnTo>
                  <a:lnTo>
                    <a:pt x="3515" y="387"/>
                  </a:lnTo>
                  <a:lnTo>
                    <a:pt x="3708" y="78"/>
                  </a:lnTo>
                  <a:lnTo>
                    <a:pt x="351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8" name="Google Shape;4998;p21"/>
            <p:cNvSpPr/>
            <p:nvPr/>
          </p:nvSpPr>
          <p:spPr>
            <a:xfrm>
              <a:off x="1994125" y="1698550"/>
              <a:ext cx="54075" cy="45400"/>
            </a:xfrm>
            <a:custGeom>
              <a:avLst/>
              <a:gdLst/>
              <a:ahLst/>
              <a:cxnLst/>
              <a:rect l="l" t="t" r="r" b="b"/>
              <a:pathLst>
                <a:path w="2163" h="1816" extrusionOk="0">
                  <a:moveTo>
                    <a:pt x="1313" y="387"/>
                  </a:moveTo>
                  <a:lnTo>
                    <a:pt x="1506" y="464"/>
                  </a:lnTo>
                  <a:lnTo>
                    <a:pt x="1661" y="580"/>
                  </a:lnTo>
                  <a:lnTo>
                    <a:pt x="1777" y="734"/>
                  </a:lnTo>
                  <a:lnTo>
                    <a:pt x="1777" y="889"/>
                  </a:lnTo>
                  <a:lnTo>
                    <a:pt x="1777" y="927"/>
                  </a:lnTo>
                  <a:lnTo>
                    <a:pt x="1738" y="1004"/>
                  </a:lnTo>
                  <a:lnTo>
                    <a:pt x="1661" y="1043"/>
                  </a:lnTo>
                  <a:lnTo>
                    <a:pt x="1584" y="1082"/>
                  </a:lnTo>
                  <a:lnTo>
                    <a:pt x="1275" y="1120"/>
                  </a:lnTo>
                  <a:lnTo>
                    <a:pt x="927" y="1120"/>
                  </a:lnTo>
                  <a:lnTo>
                    <a:pt x="618" y="1159"/>
                  </a:lnTo>
                  <a:lnTo>
                    <a:pt x="464" y="1198"/>
                  </a:lnTo>
                  <a:lnTo>
                    <a:pt x="348" y="1275"/>
                  </a:lnTo>
                  <a:lnTo>
                    <a:pt x="348" y="1120"/>
                  </a:lnTo>
                  <a:lnTo>
                    <a:pt x="348" y="1004"/>
                  </a:lnTo>
                  <a:lnTo>
                    <a:pt x="387" y="850"/>
                  </a:lnTo>
                  <a:lnTo>
                    <a:pt x="464" y="734"/>
                  </a:lnTo>
                  <a:lnTo>
                    <a:pt x="580" y="618"/>
                  </a:lnTo>
                  <a:lnTo>
                    <a:pt x="657" y="502"/>
                  </a:lnTo>
                  <a:lnTo>
                    <a:pt x="811" y="425"/>
                  </a:lnTo>
                  <a:lnTo>
                    <a:pt x="966" y="387"/>
                  </a:lnTo>
                  <a:close/>
                  <a:moveTo>
                    <a:pt x="1004" y="0"/>
                  </a:moveTo>
                  <a:lnTo>
                    <a:pt x="811" y="39"/>
                  </a:lnTo>
                  <a:lnTo>
                    <a:pt x="618" y="116"/>
                  </a:lnTo>
                  <a:lnTo>
                    <a:pt x="425" y="232"/>
                  </a:lnTo>
                  <a:lnTo>
                    <a:pt x="271" y="348"/>
                  </a:lnTo>
                  <a:lnTo>
                    <a:pt x="155" y="502"/>
                  </a:lnTo>
                  <a:lnTo>
                    <a:pt x="78" y="696"/>
                  </a:lnTo>
                  <a:lnTo>
                    <a:pt x="39" y="889"/>
                  </a:lnTo>
                  <a:lnTo>
                    <a:pt x="0" y="1082"/>
                  </a:lnTo>
                  <a:lnTo>
                    <a:pt x="0" y="1275"/>
                  </a:lnTo>
                  <a:lnTo>
                    <a:pt x="39" y="1429"/>
                  </a:lnTo>
                  <a:lnTo>
                    <a:pt x="116" y="1622"/>
                  </a:lnTo>
                  <a:lnTo>
                    <a:pt x="155" y="1738"/>
                  </a:lnTo>
                  <a:lnTo>
                    <a:pt x="232" y="1777"/>
                  </a:lnTo>
                  <a:lnTo>
                    <a:pt x="348" y="1815"/>
                  </a:lnTo>
                  <a:lnTo>
                    <a:pt x="425" y="1738"/>
                  </a:lnTo>
                  <a:lnTo>
                    <a:pt x="580" y="1622"/>
                  </a:lnTo>
                  <a:lnTo>
                    <a:pt x="696" y="1545"/>
                  </a:lnTo>
                  <a:lnTo>
                    <a:pt x="889" y="1506"/>
                  </a:lnTo>
                  <a:lnTo>
                    <a:pt x="1429" y="1506"/>
                  </a:lnTo>
                  <a:lnTo>
                    <a:pt x="1584" y="1468"/>
                  </a:lnTo>
                  <a:lnTo>
                    <a:pt x="1777" y="1429"/>
                  </a:lnTo>
                  <a:lnTo>
                    <a:pt x="1931" y="1352"/>
                  </a:lnTo>
                  <a:lnTo>
                    <a:pt x="2047" y="1236"/>
                  </a:lnTo>
                  <a:lnTo>
                    <a:pt x="2124" y="1120"/>
                  </a:lnTo>
                  <a:lnTo>
                    <a:pt x="2163" y="966"/>
                  </a:lnTo>
                  <a:lnTo>
                    <a:pt x="2163" y="773"/>
                  </a:lnTo>
                  <a:lnTo>
                    <a:pt x="2163" y="618"/>
                  </a:lnTo>
                  <a:lnTo>
                    <a:pt x="2086" y="464"/>
                  </a:lnTo>
                  <a:lnTo>
                    <a:pt x="1970" y="309"/>
                  </a:lnTo>
                  <a:lnTo>
                    <a:pt x="1815" y="194"/>
                  </a:lnTo>
                  <a:lnTo>
                    <a:pt x="1622" y="78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21"/>
            <p:cNvSpPr/>
            <p:nvPr/>
          </p:nvSpPr>
          <p:spPr>
            <a:xfrm>
              <a:off x="3947075" y="1716900"/>
              <a:ext cx="93650" cy="93650"/>
            </a:xfrm>
            <a:custGeom>
              <a:avLst/>
              <a:gdLst/>
              <a:ahLst/>
              <a:cxnLst/>
              <a:rect l="l" t="t" r="r" b="b"/>
              <a:pathLst>
                <a:path w="3746" h="3746" extrusionOk="0">
                  <a:moveTo>
                    <a:pt x="1584" y="464"/>
                  </a:moveTo>
                  <a:lnTo>
                    <a:pt x="2086" y="541"/>
                  </a:lnTo>
                  <a:lnTo>
                    <a:pt x="2317" y="618"/>
                  </a:lnTo>
                  <a:lnTo>
                    <a:pt x="2549" y="695"/>
                  </a:lnTo>
                  <a:lnTo>
                    <a:pt x="2742" y="811"/>
                  </a:lnTo>
                  <a:lnTo>
                    <a:pt x="2935" y="966"/>
                  </a:lnTo>
                  <a:lnTo>
                    <a:pt x="3090" y="1197"/>
                  </a:lnTo>
                  <a:lnTo>
                    <a:pt x="3205" y="1429"/>
                  </a:lnTo>
                  <a:lnTo>
                    <a:pt x="3244" y="1699"/>
                  </a:lnTo>
                  <a:lnTo>
                    <a:pt x="3244" y="1970"/>
                  </a:lnTo>
                  <a:lnTo>
                    <a:pt x="3205" y="2201"/>
                  </a:lnTo>
                  <a:lnTo>
                    <a:pt x="3090" y="2471"/>
                  </a:lnTo>
                  <a:lnTo>
                    <a:pt x="2974" y="2665"/>
                  </a:lnTo>
                  <a:lnTo>
                    <a:pt x="2781" y="2896"/>
                  </a:lnTo>
                  <a:lnTo>
                    <a:pt x="2588" y="3051"/>
                  </a:lnTo>
                  <a:lnTo>
                    <a:pt x="2356" y="3167"/>
                  </a:lnTo>
                  <a:lnTo>
                    <a:pt x="2086" y="3244"/>
                  </a:lnTo>
                  <a:lnTo>
                    <a:pt x="1777" y="3244"/>
                  </a:lnTo>
                  <a:lnTo>
                    <a:pt x="1506" y="3167"/>
                  </a:lnTo>
                  <a:lnTo>
                    <a:pt x="1236" y="3051"/>
                  </a:lnTo>
                  <a:lnTo>
                    <a:pt x="966" y="2896"/>
                  </a:lnTo>
                  <a:lnTo>
                    <a:pt x="773" y="2665"/>
                  </a:lnTo>
                  <a:lnTo>
                    <a:pt x="618" y="2433"/>
                  </a:lnTo>
                  <a:lnTo>
                    <a:pt x="502" y="2163"/>
                  </a:lnTo>
                  <a:lnTo>
                    <a:pt x="502" y="1854"/>
                  </a:lnTo>
                  <a:lnTo>
                    <a:pt x="502" y="1583"/>
                  </a:lnTo>
                  <a:lnTo>
                    <a:pt x="618" y="1352"/>
                  </a:lnTo>
                  <a:lnTo>
                    <a:pt x="734" y="1120"/>
                  </a:lnTo>
                  <a:lnTo>
                    <a:pt x="927" y="927"/>
                  </a:lnTo>
                  <a:lnTo>
                    <a:pt x="1120" y="734"/>
                  </a:lnTo>
                  <a:lnTo>
                    <a:pt x="1352" y="579"/>
                  </a:lnTo>
                  <a:lnTo>
                    <a:pt x="1584" y="464"/>
                  </a:lnTo>
                  <a:close/>
                  <a:moveTo>
                    <a:pt x="1892" y="0"/>
                  </a:moveTo>
                  <a:lnTo>
                    <a:pt x="1699" y="39"/>
                  </a:lnTo>
                  <a:lnTo>
                    <a:pt x="1545" y="77"/>
                  </a:lnTo>
                  <a:lnTo>
                    <a:pt x="1352" y="155"/>
                  </a:lnTo>
                  <a:lnTo>
                    <a:pt x="1313" y="193"/>
                  </a:lnTo>
                  <a:lnTo>
                    <a:pt x="1082" y="270"/>
                  </a:lnTo>
                  <a:lnTo>
                    <a:pt x="850" y="386"/>
                  </a:lnTo>
                  <a:lnTo>
                    <a:pt x="618" y="579"/>
                  </a:lnTo>
                  <a:lnTo>
                    <a:pt x="425" y="772"/>
                  </a:lnTo>
                  <a:lnTo>
                    <a:pt x="271" y="966"/>
                  </a:lnTo>
                  <a:lnTo>
                    <a:pt x="155" y="1236"/>
                  </a:lnTo>
                  <a:lnTo>
                    <a:pt x="78" y="1468"/>
                  </a:lnTo>
                  <a:lnTo>
                    <a:pt x="0" y="1738"/>
                  </a:lnTo>
                  <a:lnTo>
                    <a:pt x="0" y="2047"/>
                  </a:lnTo>
                  <a:lnTo>
                    <a:pt x="39" y="2124"/>
                  </a:lnTo>
                  <a:lnTo>
                    <a:pt x="39" y="2317"/>
                  </a:lnTo>
                  <a:lnTo>
                    <a:pt x="116" y="2510"/>
                  </a:lnTo>
                  <a:lnTo>
                    <a:pt x="309" y="2858"/>
                  </a:lnTo>
                  <a:lnTo>
                    <a:pt x="541" y="3167"/>
                  </a:lnTo>
                  <a:lnTo>
                    <a:pt x="850" y="3398"/>
                  </a:lnTo>
                  <a:lnTo>
                    <a:pt x="1197" y="3591"/>
                  </a:lnTo>
                  <a:lnTo>
                    <a:pt x="1584" y="3707"/>
                  </a:lnTo>
                  <a:lnTo>
                    <a:pt x="1970" y="3746"/>
                  </a:lnTo>
                  <a:lnTo>
                    <a:pt x="2163" y="3746"/>
                  </a:lnTo>
                  <a:lnTo>
                    <a:pt x="2356" y="3669"/>
                  </a:lnTo>
                  <a:lnTo>
                    <a:pt x="2626" y="3591"/>
                  </a:lnTo>
                  <a:lnTo>
                    <a:pt x="2896" y="3437"/>
                  </a:lnTo>
                  <a:lnTo>
                    <a:pt x="3128" y="3244"/>
                  </a:lnTo>
                  <a:lnTo>
                    <a:pt x="3321" y="3012"/>
                  </a:lnTo>
                  <a:lnTo>
                    <a:pt x="3476" y="2780"/>
                  </a:lnTo>
                  <a:lnTo>
                    <a:pt x="3630" y="2510"/>
                  </a:lnTo>
                  <a:lnTo>
                    <a:pt x="3707" y="2201"/>
                  </a:lnTo>
                  <a:lnTo>
                    <a:pt x="3746" y="1931"/>
                  </a:lnTo>
                  <a:lnTo>
                    <a:pt x="3746" y="1583"/>
                  </a:lnTo>
                  <a:lnTo>
                    <a:pt x="3669" y="1313"/>
                  </a:lnTo>
                  <a:lnTo>
                    <a:pt x="3514" y="1004"/>
                  </a:lnTo>
                  <a:lnTo>
                    <a:pt x="3321" y="695"/>
                  </a:lnTo>
                  <a:lnTo>
                    <a:pt x="3051" y="425"/>
                  </a:lnTo>
                  <a:lnTo>
                    <a:pt x="2742" y="232"/>
                  </a:lnTo>
                  <a:lnTo>
                    <a:pt x="2394" y="77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21"/>
            <p:cNvSpPr/>
            <p:nvPr/>
          </p:nvSpPr>
          <p:spPr>
            <a:xfrm>
              <a:off x="2585900" y="1732325"/>
              <a:ext cx="305075" cy="236550"/>
            </a:xfrm>
            <a:custGeom>
              <a:avLst/>
              <a:gdLst/>
              <a:ahLst/>
              <a:cxnLst/>
              <a:rect l="l" t="t" r="r" b="b"/>
              <a:pathLst>
                <a:path w="12203" h="9462" extrusionOk="0">
                  <a:moveTo>
                    <a:pt x="5329" y="349"/>
                  </a:moveTo>
                  <a:lnTo>
                    <a:pt x="5522" y="426"/>
                  </a:lnTo>
                  <a:lnTo>
                    <a:pt x="5600" y="426"/>
                  </a:lnTo>
                  <a:lnTo>
                    <a:pt x="5831" y="657"/>
                  </a:lnTo>
                  <a:lnTo>
                    <a:pt x="5986" y="889"/>
                  </a:lnTo>
                  <a:lnTo>
                    <a:pt x="6063" y="1198"/>
                  </a:lnTo>
                  <a:lnTo>
                    <a:pt x="6102" y="1468"/>
                  </a:lnTo>
                  <a:lnTo>
                    <a:pt x="6140" y="1777"/>
                  </a:lnTo>
                  <a:lnTo>
                    <a:pt x="6102" y="2086"/>
                  </a:lnTo>
                  <a:lnTo>
                    <a:pt x="6024" y="2704"/>
                  </a:lnTo>
                  <a:lnTo>
                    <a:pt x="5715" y="4866"/>
                  </a:lnTo>
                  <a:lnTo>
                    <a:pt x="5715" y="4905"/>
                  </a:lnTo>
                  <a:lnTo>
                    <a:pt x="5561" y="4982"/>
                  </a:lnTo>
                  <a:lnTo>
                    <a:pt x="5291" y="4017"/>
                  </a:lnTo>
                  <a:lnTo>
                    <a:pt x="5020" y="3090"/>
                  </a:lnTo>
                  <a:lnTo>
                    <a:pt x="4750" y="1970"/>
                  </a:lnTo>
                  <a:lnTo>
                    <a:pt x="4673" y="1468"/>
                  </a:lnTo>
                  <a:lnTo>
                    <a:pt x="4673" y="1159"/>
                  </a:lnTo>
                  <a:lnTo>
                    <a:pt x="4673" y="851"/>
                  </a:lnTo>
                  <a:lnTo>
                    <a:pt x="4750" y="619"/>
                  </a:lnTo>
                  <a:lnTo>
                    <a:pt x="4827" y="503"/>
                  </a:lnTo>
                  <a:lnTo>
                    <a:pt x="4904" y="426"/>
                  </a:lnTo>
                  <a:lnTo>
                    <a:pt x="5020" y="349"/>
                  </a:lnTo>
                  <a:close/>
                  <a:moveTo>
                    <a:pt x="11199" y="3515"/>
                  </a:moveTo>
                  <a:lnTo>
                    <a:pt x="11315" y="3554"/>
                  </a:lnTo>
                  <a:lnTo>
                    <a:pt x="11392" y="3592"/>
                  </a:lnTo>
                  <a:lnTo>
                    <a:pt x="11508" y="3708"/>
                  </a:lnTo>
                  <a:lnTo>
                    <a:pt x="11585" y="3824"/>
                  </a:lnTo>
                  <a:lnTo>
                    <a:pt x="11701" y="4133"/>
                  </a:lnTo>
                  <a:lnTo>
                    <a:pt x="11585" y="4287"/>
                  </a:lnTo>
                  <a:lnTo>
                    <a:pt x="11430" y="4403"/>
                  </a:lnTo>
                  <a:lnTo>
                    <a:pt x="11237" y="4519"/>
                  </a:lnTo>
                  <a:lnTo>
                    <a:pt x="11044" y="4596"/>
                  </a:lnTo>
                  <a:lnTo>
                    <a:pt x="10581" y="4751"/>
                  </a:lnTo>
                  <a:lnTo>
                    <a:pt x="10195" y="4866"/>
                  </a:lnTo>
                  <a:lnTo>
                    <a:pt x="9422" y="5021"/>
                  </a:lnTo>
                  <a:lnTo>
                    <a:pt x="8650" y="5137"/>
                  </a:lnTo>
                  <a:lnTo>
                    <a:pt x="7994" y="5175"/>
                  </a:lnTo>
                  <a:lnTo>
                    <a:pt x="7376" y="5175"/>
                  </a:lnTo>
                  <a:lnTo>
                    <a:pt x="6102" y="5137"/>
                  </a:lnTo>
                  <a:lnTo>
                    <a:pt x="7260" y="4673"/>
                  </a:lnTo>
                  <a:lnTo>
                    <a:pt x="8418" y="4249"/>
                  </a:lnTo>
                  <a:lnTo>
                    <a:pt x="9075" y="4017"/>
                  </a:lnTo>
                  <a:lnTo>
                    <a:pt x="9770" y="3824"/>
                  </a:lnTo>
                  <a:lnTo>
                    <a:pt x="10465" y="3631"/>
                  </a:lnTo>
                  <a:lnTo>
                    <a:pt x="10928" y="3554"/>
                  </a:lnTo>
                  <a:lnTo>
                    <a:pt x="11083" y="3515"/>
                  </a:lnTo>
                  <a:close/>
                  <a:moveTo>
                    <a:pt x="5136" y="5909"/>
                  </a:moveTo>
                  <a:lnTo>
                    <a:pt x="4209" y="6797"/>
                  </a:lnTo>
                  <a:lnTo>
                    <a:pt x="3244" y="7685"/>
                  </a:lnTo>
                  <a:lnTo>
                    <a:pt x="2742" y="8110"/>
                  </a:lnTo>
                  <a:lnTo>
                    <a:pt x="2163" y="8535"/>
                  </a:lnTo>
                  <a:lnTo>
                    <a:pt x="1854" y="8728"/>
                  </a:lnTo>
                  <a:lnTo>
                    <a:pt x="1468" y="8921"/>
                  </a:lnTo>
                  <a:lnTo>
                    <a:pt x="1197" y="8998"/>
                  </a:lnTo>
                  <a:lnTo>
                    <a:pt x="1004" y="9037"/>
                  </a:lnTo>
                  <a:lnTo>
                    <a:pt x="888" y="8998"/>
                  </a:lnTo>
                  <a:lnTo>
                    <a:pt x="811" y="8960"/>
                  </a:lnTo>
                  <a:lnTo>
                    <a:pt x="734" y="8844"/>
                  </a:lnTo>
                  <a:lnTo>
                    <a:pt x="695" y="8689"/>
                  </a:lnTo>
                  <a:lnTo>
                    <a:pt x="657" y="8535"/>
                  </a:lnTo>
                  <a:lnTo>
                    <a:pt x="618" y="8419"/>
                  </a:lnTo>
                  <a:lnTo>
                    <a:pt x="657" y="8342"/>
                  </a:lnTo>
                  <a:lnTo>
                    <a:pt x="695" y="8265"/>
                  </a:lnTo>
                  <a:lnTo>
                    <a:pt x="850" y="8110"/>
                  </a:lnTo>
                  <a:lnTo>
                    <a:pt x="1120" y="7956"/>
                  </a:lnTo>
                  <a:lnTo>
                    <a:pt x="1699" y="7608"/>
                  </a:lnTo>
                  <a:lnTo>
                    <a:pt x="2472" y="7222"/>
                  </a:lnTo>
                  <a:lnTo>
                    <a:pt x="3244" y="6874"/>
                  </a:lnTo>
                  <a:lnTo>
                    <a:pt x="4209" y="6411"/>
                  </a:lnTo>
                  <a:lnTo>
                    <a:pt x="4673" y="6179"/>
                  </a:lnTo>
                  <a:lnTo>
                    <a:pt x="5136" y="5909"/>
                  </a:lnTo>
                  <a:close/>
                  <a:moveTo>
                    <a:pt x="5136" y="1"/>
                  </a:moveTo>
                  <a:lnTo>
                    <a:pt x="4943" y="78"/>
                  </a:lnTo>
                  <a:lnTo>
                    <a:pt x="4750" y="194"/>
                  </a:lnTo>
                  <a:lnTo>
                    <a:pt x="4596" y="387"/>
                  </a:lnTo>
                  <a:lnTo>
                    <a:pt x="4441" y="580"/>
                  </a:lnTo>
                  <a:lnTo>
                    <a:pt x="4364" y="812"/>
                  </a:lnTo>
                  <a:lnTo>
                    <a:pt x="4325" y="1044"/>
                  </a:lnTo>
                  <a:lnTo>
                    <a:pt x="4325" y="1507"/>
                  </a:lnTo>
                  <a:lnTo>
                    <a:pt x="4402" y="1970"/>
                  </a:lnTo>
                  <a:lnTo>
                    <a:pt x="4634" y="2897"/>
                  </a:lnTo>
                  <a:lnTo>
                    <a:pt x="4982" y="4017"/>
                  </a:lnTo>
                  <a:lnTo>
                    <a:pt x="5175" y="4558"/>
                  </a:lnTo>
                  <a:lnTo>
                    <a:pt x="5368" y="5098"/>
                  </a:lnTo>
                  <a:lnTo>
                    <a:pt x="5368" y="5214"/>
                  </a:lnTo>
                  <a:lnTo>
                    <a:pt x="5406" y="5330"/>
                  </a:lnTo>
                  <a:lnTo>
                    <a:pt x="4943" y="5600"/>
                  </a:lnTo>
                  <a:lnTo>
                    <a:pt x="4480" y="5870"/>
                  </a:lnTo>
                  <a:lnTo>
                    <a:pt x="3476" y="6334"/>
                  </a:lnTo>
                  <a:lnTo>
                    <a:pt x="2472" y="6797"/>
                  </a:lnTo>
                  <a:lnTo>
                    <a:pt x="1970" y="7029"/>
                  </a:lnTo>
                  <a:lnTo>
                    <a:pt x="1468" y="7299"/>
                  </a:lnTo>
                  <a:lnTo>
                    <a:pt x="966" y="7608"/>
                  </a:lnTo>
                  <a:lnTo>
                    <a:pt x="657" y="7801"/>
                  </a:lnTo>
                  <a:lnTo>
                    <a:pt x="348" y="8071"/>
                  </a:lnTo>
                  <a:lnTo>
                    <a:pt x="116" y="8342"/>
                  </a:lnTo>
                  <a:lnTo>
                    <a:pt x="39" y="8458"/>
                  </a:lnTo>
                  <a:lnTo>
                    <a:pt x="0" y="8612"/>
                  </a:lnTo>
                  <a:lnTo>
                    <a:pt x="0" y="8767"/>
                  </a:lnTo>
                  <a:lnTo>
                    <a:pt x="0" y="8921"/>
                  </a:lnTo>
                  <a:lnTo>
                    <a:pt x="78" y="9037"/>
                  </a:lnTo>
                  <a:lnTo>
                    <a:pt x="232" y="9191"/>
                  </a:lnTo>
                  <a:lnTo>
                    <a:pt x="348" y="9307"/>
                  </a:lnTo>
                  <a:lnTo>
                    <a:pt x="502" y="9384"/>
                  </a:lnTo>
                  <a:lnTo>
                    <a:pt x="618" y="9423"/>
                  </a:lnTo>
                  <a:lnTo>
                    <a:pt x="773" y="9462"/>
                  </a:lnTo>
                  <a:lnTo>
                    <a:pt x="1120" y="9462"/>
                  </a:lnTo>
                  <a:lnTo>
                    <a:pt x="1429" y="9384"/>
                  </a:lnTo>
                  <a:lnTo>
                    <a:pt x="1738" y="9230"/>
                  </a:lnTo>
                  <a:lnTo>
                    <a:pt x="2047" y="9075"/>
                  </a:lnTo>
                  <a:lnTo>
                    <a:pt x="2588" y="8767"/>
                  </a:lnTo>
                  <a:lnTo>
                    <a:pt x="3476" y="8071"/>
                  </a:lnTo>
                  <a:lnTo>
                    <a:pt x="4287" y="7338"/>
                  </a:lnTo>
                  <a:lnTo>
                    <a:pt x="5098" y="6565"/>
                  </a:lnTo>
                  <a:lnTo>
                    <a:pt x="5445" y="6141"/>
                  </a:lnTo>
                  <a:lnTo>
                    <a:pt x="5793" y="5677"/>
                  </a:lnTo>
                  <a:lnTo>
                    <a:pt x="5793" y="5716"/>
                  </a:lnTo>
                  <a:lnTo>
                    <a:pt x="6063" y="6064"/>
                  </a:lnTo>
                  <a:lnTo>
                    <a:pt x="6217" y="6218"/>
                  </a:lnTo>
                  <a:lnTo>
                    <a:pt x="6372" y="6334"/>
                  </a:lnTo>
                  <a:lnTo>
                    <a:pt x="6603" y="6179"/>
                  </a:lnTo>
                  <a:lnTo>
                    <a:pt x="6603" y="6141"/>
                  </a:lnTo>
                  <a:lnTo>
                    <a:pt x="6333" y="5870"/>
                  </a:lnTo>
                  <a:lnTo>
                    <a:pt x="6217" y="5716"/>
                  </a:lnTo>
                  <a:lnTo>
                    <a:pt x="6179" y="5523"/>
                  </a:lnTo>
                  <a:lnTo>
                    <a:pt x="6140" y="5484"/>
                  </a:lnTo>
                  <a:lnTo>
                    <a:pt x="7028" y="5562"/>
                  </a:lnTo>
                  <a:lnTo>
                    <a:pt x="7955" y="5562"/>
                  </a:lnTo>
                  <a:lnTo>
                    <a:pt x="8882" y="5484"/>
                  </a:lnTo>
                  <a:lnTo>
                    <a:pt x="9770" y="5330"/>
                  </a:lnTo>
                  <a:lnTo>
                    <a:pt x="10465" y="5175"/>
                  </a:lnTo>
                  <a:lnTo>
                    <a:pt x="10890" y="5060"/>
                  </a:lnTo>
                  <a:lnTo>
                    <a:pt x="11315" y="4905"/>
                  </a:lnTo>
                  <a:lnTo>
                    <a:pt x="11701" y="4673"/>
                  </a:lnTo>
                  <a:lnTo>
                    <a:pt x="11894" y="4558"/>
                  </a:lnTo>
                  <a:lnTo>
                    <a:pt x="12010" y="4403"/>
                  </a:lnTo>
                  <a:lnTo>
                    <a:pt x="12125" y="4249"/>
                  </a:lnTo>
                  <a:lnTo>
                    <a:pt x="12164" y="4094"/>
                  </a:lnTo>
                  <a:lnTo>
                    <a:pt x="12203" y="3901"/>
                  </a:lnTo>
                  <a:lnTo>
                    <a:pt x="12164" y="3708"/>
                  </a:lnTo>
                  <a:lnTo>
                    <a:pt x="12125" y="3554"/>
                  </a:lnTo>
                  <a:lnTo>
                    <a:pt x="12010" y="3438"/>
                  </a:lnTo>
                  <a:lnTo>
                    <a:pt x="11932" y="3322"/>
                  </a:lnTo>
                  <a:lnTo>
                    <a:pt x="11817" y="3245"/>
                  </a:lnTo>
                  <a:lnTo>
                    <a:pt x="11662" y="3167"/>
                  </a:lnTo>
                  <a:lnTo>
                    <a:pt x="11508" y="3167"/>
                  </a:lnTo>
                  <a:lnTo>
                    <a:pt x="11199" y="3129"/>
                  </a:lnTo>
                  <a:lnTo>
                    <a:pt x="10851" y="3167"/>
                  </a:lnTo>
                  <a:lnTo>
                    <a:pt x="10504" y="3245"/>
                  </a:lnTo>
                  <a:lnTo>
                    <a:pt x="9924" y="3360"/>
                  </a:lnTo>
                  <a:lnTo>
                    <a:pt x="8959" y="3669"/>
                  </a:lnTo>
                  <a:lnTo>
                    <a:pt x="7994" y="3978"/>
                  </a:lnTo>
                  <a:lnTo>
                    <a:pt x="7028" y="4326"/>
                  </a:lnTo>
                  <a:lnTo>
                    <a:pt x="6102" y="4751"/>
                  </a:lnTo>
                  <a:lnTo>
                    <a:pt x="6333" y="3283"/>
                  </a:lnTo>
                  <a:lnTo>
                    <a:pt x="6449" y="2550"/>
                  </a:lnTo>
                  <a:lnTo>
                    <a:pt x="6488" y="1816"/>
                  </a:lnTo>
                  <a:lnTo>
                    <a:pt x="6488" y="1546"/>
                  </a:lnTo>
                  <a:lnTo>
                    <a:pt x="6449" y="1275"/>
                  </a:lnTo>
                  <a:lnTo>
                    <a:pt x="6372" y="1044"/>
                  </a:lnTo>
                  <a:lnTo>
                    <a:pt x="6295" y="851"/>
                  </a:lnTo>
                  <a:lnTo>
                    <a:pt x="6179" y="619"/>
                  </a:lnTo>
                  <a:lnTo>
                    <a:pt x="6024" y="464"/>
                  </a:lnTo>
                  <a:lnTo>
                    <a:pt x="5831" y="310"/>
                  </a:lnTo>
                  <a:lnTo>
                    <a:pt x="5600" y="155"/>
                  </a:lnTo>
                  <a:lnTo>
                    <a:pt x="5484" y="78"/>
                  </a:lnTo>
                  <a:lnTo>
                    <a:pt x="5368" y="40"/>
                  </a:lnTo>
                  <a:lnTo>
                    <a:pt x="513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21"/>
            <p:cNvSpPr/>
            <p:nvPr/>
          </p:nvSpPr>
          <p:spPr>
            <a:xfrm>
              <a:off x="1851250" y="1767100"/>
              <a:ext cx="466300" cy="247150"/>
            </a:xfrm>
            <a:custGeom>
              <a:avLst/>
              <a:gdLst/>
              <a:ahLst/>
              <a:cxnLst/>
              <a:rect l="l" t="t" r="r" b="b"/>
              <a:pathLst>
                <a:path w="18652" h="9886" extrusionOk="0">
                  <a:moveTo>
                    <a:pt x="6179" y="0"/>
                  </a:moveTo>
                  <a:lnTo>
                    <a:pt x="5600" y="39"/>
                  </a:lnTo>
                  <a:lnTo>
                    <a:pt x="4982" y="116"/>
                  </a:lnTo>
                  <a:lnTo>
                    <a:pt x="4441" y="270"/>
                  </a:lnTo>
                  <a:lnTo>
                    <a:pt x="3862" y="502"/>
                  </a:lnTo>
                  <a:lnTo>
                    <a:pt x="3321" y="772"/>
                  </a:lnTo>
                  <a:lnTo>
                    <a:pt x="2781" y="1081"/>
                  </a:lnTo>
                  <a:lnTo>
                    <a:pt x="2279" y="1429"/>
                  </a:lnTo>
                  <a:lnTo>
                    <a:pt x="1815" y="1854"/>
                  </a:lnTo>
                  <a:lnTo>
                    <a:pt x="1429" y="2278"/>
                  </a:lnTo>
                  <a:lnTo>
                    <a:pt x="1043" y="2742"/>
                  </a:lnTo>
                  <a:lnTo>
                    <a:pt x="734" y="3244"/>
                  </a:lnTo>
                  <a:lnTo>
                    <a:pt x="502" y="3746"/>
                  </a:lnTo>
                  <a:lnTo>
                    <a:pt x="271" y="4248"/>
                  </a:lnTo>
                  <a:lnTo>
                    <a:pt x="116" y="4788"/>
                  </a:lnTo>
                  <a:lnTo>
                    <a:pt x="0" y="5368"/>
                  </a:lnTo>
                  <a:lnTo>
                    <a:pt x="348" y="5406"/>
                  </a:lnTo>
                  <a:lnTo>
                    <a:pt x="464" y="4981"/>
                  </a:lnTo>
                  <a:lnTo>
                    <a:pt x="580" y="4595"/>
                  </a:lnTo>
                  <a:lnTo>
                    <a:pt x="811" y="3977"/>
                  </a:lnTo>
                  <a:lnTo>
                    <a:pt x="1120" y="3398"/>
                  </a:lnTo>
                  <a:lnTo>
                    <a:pt x="1468" y="2858"/>
                  </a:lnTo>
                  <a:lnTo>
                    <a:pt x="1893" y="2356"/>
                  </a:lnTo>
                  <a:lnTo>
                    <a:pt x="2356" y="1931"/>
                  </a:lnTo>
                  <a:lnTo>
                    <a:pt x="2858" y="1506"/>
                  </a:lnTo>
                  <a:lnTo>
                    <a:pt x="3399" y="1159"/>
                  </a:lnTo>
                  <a:lnTo>
                    <a:pt x="3978" y="888"/>
                  </a:lnTo>
                  <a:lnTo>
                    <a:pt x="4634" y="657"/>
                  </a:lnTo>
                  <a:lnTo>
                    <a:pt x="5252" y="463"/>
                  </a:lnTo>
                  <a:lnTo>
                    <a:pt x="5909" y="386"/>
                  </a:lnTo>
                  <a:lnTo>
                    <a:pt x="6565" y="386"/>
                  </a:lnTo>
                  <a:lnTo>
                    <a:pt x="7221" y="463"/>
                  </a:lnTo>
                  <a:lnTo>
                    <a:pt x="7878" y="579"/>
                  </a:lnTo>
                  <a:lnTo>
                    <a:pt x="8496" y="811"/>
                  </a:lnTo>
                  <a:lnTo>
                    <a:pt x="9114" y="1081"/>
                  </a:lnTo>
                  <a:lnTo>
                    <a:pt x="9422" y="1274"/>
                  </a:lnTo>
                  <a:lnTo>
                    <a:pt x="9731" y="1506"/>
                  </a:lnTo>
                  <a:lnTo>
                    <a:pt x="10040" y="1699"/>
                  </a:lnTo>
                  <a:lnTo>
                    <a:pt x="10311" y="1931"/>
                  </a:lnTo>
                  <a:lnTo>
                    <a:pt x="10774" y="2471"/>
                  </a:lnTo>
                  <a:lnTo>
                    <a:pt x="11199" y="3012"/>
                  </a:lnTo>
                  <a:lnTo>
                    <a:pt x="11546" y="3630"/>
                  </a:lnTo>
                  <a:lnTo>
                    <a:pt x="11894" y="4248"/>
                  </a:lnTo>
                  <a:lnTo>
                    <a:pt x="12164" y="4943"/>
                  </a:lnTo>
                  <a:lnTo>
                    <a:pt x="12434" y="5638"/>
                  </a:lnTo>
                  <a:lnTo>
                    <a:pt x="12628" y="6217"/>
                  </a:lnTo>
                  <a:lnTo>
                    <a:pt x="12859" y="6796"/>
                  </a:lnTo>
                  <a:lnTo>
                    <a:pt x="13129" y="7376"/>
                  </a:lnTo>
                  <a:lnTo>
                    <a:pt x="13438" y="7955"/>
                  </a:lnTo>
                  <a:lnTo>
                    <a:pt x="13825" y="8495"/>
                  </a:lnTo>
                  <a:lnTo>
                    <a:pt x="14249" y="8959"/>
                  </a:lnTo>
                  <a:lnTo>
                    <a:pt x="14481" y="9152"/>
                  </a:lnTo>
                  <a:lnTo>
                    <a:pt x="14713" y="9345"/>
                  </a:lnTo>
                  <a:lnTo>
                    <a:pt x="14983" y="9499"/>
                  </a:lnTo>
                  <a:lnTo>
                    <a:pt x="15292" y="9654"/>
                  </a:lnTo>
                  <a:lnTo>
                    <a:pt x="15755" y="9808"/>
                  </a:lnTo>
                  <a:lnTo>
                    <a:pt x="16219" y="9886"/>
                  </a:lnTo>
                  <a:lnTo>
                    <a:pt x="16721" y="9886"/>
                  </a:lnTo>
                  <a:lnTo>
                    <a:pt x="17184" y="9808"/>
                  </a:lnTo>
                  <a:lnTo>
                    <a:pt x="17609" y="9615"/>
                  </a:lnTo>
                  <a:lnTo>
                    <a:pt x="17841" y="9499"/>
                  </a:lnTo>
                  <a:lnTo>
                    <a:pt x="18034" y="9384"/>
                  </a:lnTo>
                  <a:lnTo>
                    <a:pt x="18188" y="9229"/>
                  </a:lnTo>
                  <a:lnTo>
                    <a:pt x="18381" y="9036"/>
                  </a:lnTo>
                  <a:lnTo>
                    <a:pt x="18497" y="8843"/>
                  </a:lnTo>
                  <a:lnTo>
                    <a:pt x="18651" y="8611"/>
                  </a:lnTo>
                  <a:lnTo>
                    <a:pt x="18651" y="8534"/>
                  </a:lnTo>
                  <a:lnTo>
                    <a:pt x="18651" y="8457"/>
                  </a:lnTo>
                  <a:lnTo>
                    <a:pt x="18651" y="8380"/>
                  </a:lnTo>
                  <a:lnTo>
                    <a:pt x="18651" y="8341"/>
                  </a:lnTo>
                  <a:lnTo>
                    <a:pt x="18304" y="8341"/>
                  </a:lnTo>
                  <a:lnTo>
                    <a:pt x="18265" y="8418"/>
                  </a:lnTo>
                  <a:lnTo>
                    <a:pt x="18072" y="8727"/>
                  </a:lnTo>
                  <a:lnTo>
                    <a:pt x="17802" y="8997"/>
                  </a:lnTo>
                  <a:lnTo>
                    <a:pt x="17493" y="9190"/>
                  </a:lnTo>
                  <a:lnTo>
                    <a:pt x="17184" y="9345"/>
                  </a:lnTo>
                  <a:lnTo>
                    <a:pt x="16837" y="9422"/>
                  </a:lnTo>
                  <a:lnTo>
                    <a:pt x="16450" y="9461"/>
                  </a:lnTo>
                  <a:lnTo>
                    <a:pt x="16103" y="9422"/>
                  </a:lnTo>
                  <a:lnTo>
                    <a:pt x="15717" y="9345"/>
                  </a:lnTo>
                  <a:lnTo>
                    <a:pt x="15369" y="9190"/>
                  </a:lnTo>
                  <a:lnTo>
                    <a:pt x="15022" y="8997"/>
                  </a:lnTo>
                  <a:lnTo>
                    <a:pt x="14713" y="8766"/>
                  </a:lnTo>
                  <a:lnTo>
                    <a:pt x="14404" y="8495"/>
                  </a:lnTo>
                  <a:lnTo>
                    <a:pt x="14172" y="8186"/>
                  </a:lnTo>
                  <a:lnTo>
                    <a:pt x="13940" y="7839"/>
                  </a:lnTo>
                  <a:lnTo>
                    <a:pt x="13709" y="7530"/>
                  </a:lnTo>
                  <a:lnTo>
                    <a:pt x="13554" y="7182"/>
                  </a:lnTo>
                  <a:lnTo>
                    <a:pt x="13245" y="6526"/>
                  </a:lnTo>
                  <a:lnTo>
                    <a:pt x="12975" y="5831"/>
                  </a:lnTo>
                  <a:lnTo>
                    <a:pt x="12473" y="4479"/>
                  </a:lnTo>
                  <a:lnTo>
                    <a:pt x="12164" y="3823"/>
                  </a:lnTo>
                  <a:lnTo>
                    <a:pt x="11855" y="3205"/>
                  </a:lnTo>
                  <a:lnTo>
                    <a:pt x="11469" y="2587"/>
                  </a:lnTo>
                  <a:lnTo>
                    <a:pt x="11237" y="2278"/>
                  </a:lnTo>
                  <a:lnTo>
                    <a:pt x="11006" y="2008"/>
                  </a:lnTo>
                  <a:lnTo>
                    <a:pt x="10542" y="1583"/>
                  </a:lnTo>
                  <a:lnTo>
                    <a:pt x="10079" y="1197"/>
                  </a:lnTo>
                  <a:lnTo>
                    <a:pt x="9577" y="850"/>
                  </a:lnTo>
                  <a:lnTo>
                    <a:pt x="9036" y="579"/>
                  </a:lnTo>
                  <a:lnTo>
                    <a:pt x="8496" y="348"/>
                  </a:lnTo>
                  <a:lnTo>
                    <a:pt x="7916" y="193"/>
                  </a:lnTo>
                  <a:lnTo>
                    <a:pt x="7337" y="77"/>
                  </a:lnTo>
                  <a:lnTo>
                    <a:pt x="675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21"/>
            <p:cNvSpPr/>
            <p:nvPr/>
          </p:nvSpPr>
          <p:spPr>
            <a:xfrm>
              <a:off x="6591225" y="1769975"/>
              <a:ext cx="353350" cy="159325"/>
            </a:xfrm>
            <a:custGeom>
              <a:avLst/>
              <a:gdLst/>
              <a:ahLst/>
              <a:cxnLst/>
              <a:rect l="l" t="t" r="r" b="b"/>
              <a:pathLst>
                <a:path w="14134" h="6373" extrusionOk="0">
                  <a:moveTo>
                    <a:pt x="11160" y="464"/>
                  </a:moveTo>
                  <a:lnTo>
                    <a:pt x="11624" y="503"/>
                  </a:lnTo>
                  <a:lnTo>
                    <a:pt x="12048" y="542"/>
                  </a:lnTo>
                  <a:lnTo>
                    <a:pt x="12434" y="657"/>
                  </a:lnTo>
                  <a:lnTo>
                    <a:pt x="12628" y="735"/>
                  </a:lnTo>
                  <a:lnTo>
                    <a:pt x="12743" y="812"/>
                  </a:lnTo>
                  <a:lnTo>
                    <a:pt x="12859" y="966"/>
                  </a:lnTo>
                  <a:lnTo>
                    <a:pt x="12936" y="1082"/>
                  </a:lnTo>
                  <a:lnTo>
                    <a:pt x="12975" y="1314"/>
                  </a:lnTo>
                  <a:lnTo>
                    <a:pt x="12975" y="1507"/>
                  </a:lnTo>
                  <a:lnTo>
                    <a:pt x="12936" y="1700"/>
                  </a:lnTo>
                  <a:lnTo>
                    <a:pt x="12821" y="1893"/>
                  </a:lnTo>
                  <a:lnTo>
                    <a:pt x="12705" y="2086"/>
                  </a:lnTo>
                  <a:lnTo>
                    <a:pt x="12589" y="2241"/>
                  </a:lnTo>
                  <a:lnTo>
                    <a:pt x="12241" y="2472"/>
                  </a:lnTo>
                  <a:lnTo>
                    <a:pt x="11817" y="2743"/>
                  </a:lnTo>
                  <a:lnTo>
                    <a:pt x="11392" y="2936"/>
                  </a:lnTo>
                  <a:lnTo>
                    <a:pt x="10658" y="3206"/>
                  </a:lnTo>
                  <a:lnTo>
                    <a:pt x="9924" y="3438"/>
                  </a:lnTo>
                  <a:lnTo>
                    <a:pt x="9152" y="3708"/>
                  </a:lnTo>
                  <a:lnTo>
                    <a:pt x="8380" y="3901"/>
                  </a:lnTo>
                  <a:lnTo>
                    <a:pt x="7608" y="4094"/>
                  </a:lnTo>
                  <a:lnTo>
                    <a:pt x="6797" y="4287"/>
                  </a:lnTo>
                  <a:lnTo>
                    <a:pt x="5909" y="4442"/>
                  </a:lnTo>
                  <a:lnTo>
                    <a:pt x="5020" y="4596"/>
                  </a:lnTo>
                  <a:lnTo>
                    <a:pt x="4132" y="4712"/>
                  </a:lnTo>
                  <a:lnTo>
                    <a:pt x="3244" y="4789"/>
                  </a:lnTo>
                  <a:lnTo>
                    <a:pt x="2201" y="4789"/>
                  </a:lnTo>
                  <a:lnTo>
                    <a:pt x="1854" y="4751"/>
                  </a:lnTo>
                  <a:lnTo>
                    <a:pt x="1506" y="4673"/>
                  </a:lnTo>
                  <a:lnTo>
                    <a:pt x="1198" y="4558"/>
                  </a:lnTo>
                  <a:lnTo>
                    <a:pt x="889" y="4442"/>
                  </a:lnTo>
                  <a:lnTo>
                    <a:pt x="580" y="4249"/>
                  </a:lnTo>
                  <a:lnTo>
                    <a:pt x="657" y="4171"/>
                  </a:lnTo>
                  <a:lnTo>
                    <a:pt x="696" y="4056"/>
                  </a:lnTo>
                  <a:lnTo>
                    <a:pt x="696" y="3940"/>
                  </a:lnTo>
                  <a:lnTo>
                    <a:pt x="734" y="3824"/>
                  </a:lnTo>
                  <a:lnTo>
                    <a:pt x="850" y="3631"/>
                  </a:lnTo>
                  <a:lnTo>
                    <a:pt x="1082" y="3438"/>
                  </a:lnTo>
                  <a:lnTo>
                    <a:pt x="1313" y="3245"/>
                  </a:lnTo>
                  <a:lnTo>
                    <a:pt x="1854" y="2936"/>
                  </a:lnTo>
                  <a:lnTo>
                    <a:pt x="2279" y="2704"/>
                  </a:lnTo>
                  <a:lnTo>
                    <a:pt x="3012" y="2356"/>
                  </a:lnTo>
                  <a:lnTo>
                    <a:pt x="3707" y="2009"/>
                  </a:lnTo>
                  <a:lnTo>
                    <a:pt x="4480" y="1700"/>
                  </a:lnTo>
                  <a:lnTo>
                    <a:pt x="5252" y="1430"/>
                  </a:lnTo>
                  <a:lnTo>
                    <a:pt x="6024" y="1198"/>
                  </a:lnTo>
                  <a:lnTo>
                    <a:pt x="6835" y="1005"/>
                  </a:lnTo>
                  <a:lnTo>
                    <a:pt x="7608" y="812"/>
                  </a:lnTo>
                  <a:lnTo>
                    <a:pt x="8418" y="696"/>
                  </a:lnTo>
                  <a:lnTo>
                    <a:pt x="9229" y="580"/>
                  </a:lnTo>
                  <a:lnTo>
                    <a:pt x="10040" y="542"/>
                  </a:lnTo>
                  <a:lnTo>
                    <a:pt x="10735" y="503"/>
                  </a:lnTo>
                  <a:lnTo>
                    <a:pt x="11160" y="464"/>
                  </a:lnTo>
                  <a:close/>
                  <a:moveTo>
                    <a:pt x="13477" y="1121"/>
                  </a:moveTo>
                  <a:lnTo>
                    <a:pt x="13631" y="1314"/>
                  </a:lnTo>
                  <a:lnTo>
                    <a:pt x="13709" y="1507"/>
                  </a:lnTo>
                  <a:lnTo>
                    <a:pt x="13747" y="1739"/>
                  </a:lnTo>
                  <a:lnTo>
                    <a:pt x="13709" y="2009"/>
                  </a:lnTo>
                  <a:lnTo>
                    <a:pt x="13631" y="2241"/>
                  </a:lnTo>
                  <a:lnTo>
                    <a:pt x="13516" y="2472"/>
                  </a:lnTo>
                  <a:lnTo>
                    <a:pt x="13400" y="2704"/>
                  </a:lnTo>
                  <a:lnTo>
                    <a:pt x="13207" y="2897"/>
                  </a:lnTo>
                  <a:lnTo>
                    <a:pt x="12859" y="3206"/>
                  </a:lnTo>
                  <a:lnTo>
                    <a:pt x="12473" y="3438"/>
                  </a:lnTo>
                  <a:lnTo>
                    <a:pt x="12048" y="3669"/>
                  </a:lnTo>
                  <a:lnTo>
                    <a:pt x="11624" y="3901"/>
                  </a:lnTo>
                  <a:lnTo>
                    <a:pt x="10658" y="4287"/>
                  </a:lnTo>
                  <a:lnTo>
                    <a:pt x="9731" y="4635"/>
                  </a:lnTo>
                  <a:lnTo>
                    <a:pt x="8766" y="4905"/>
                  </a:lnTo>
                  <a:lnTo>
                    <a:pt x="7762" y="5175"/>
                  </a:lnTo>
                  <a:lnTo>
                    <a:pt x="6758" y="5407"/>
                  </a:lnTo>
                  <a:lnTo>
                    <a:pt x="5754" y="5600"/>
                  </a:lnTo>
                  <a:lnTo>
                    <a:pt x="4711" y="5793"/>
                  </a:lnTo>
                  <a:lnTo>
                    <a:pt x="3707" y="5909"/>
                  </a:lnTo>
                  <a:lnTo>
                    <a:pt x="2781" y="5986"/>
                  </a:lnTo>
                  <a:lnTo>
                    <a:pt x="2279" y="5986"/>
                  </a:lnTo>
                  <a:lnTo>
                    <a:pt x="1815" y="5948"/>
                  </a:lnTo>
                  <a:lnTo>
                    <a:pt x="1545" y="5870"/>
                  </a:lnTo>
                  <a:lnTo>
                    <a:pt x="1236" y="5793"/>
                  </a:lnTo>
                  <a:lnTo>
                    <a:pt x="927" y="5639"/>
                  </a:lnTo>
                  <a:lnTo>
                    <a:pt x="696" y="5484"/>
                  </a:lnTo>
                  <a:lnTo>
                    <a:pt x="502" y="5253"/>
                  </a:lnTo>
                  <a:lnTo>
                    <a:pt x="348" y="5021"/>
                  </a:lnTo>
                  <a:lnTo>
                    <a:pt x="309" y="4866"/>
                  </a:lnTo>
                  <a:lnTo>
                    <a:pt x="309" y="4751"/>
                  </a:lnTo>
                  <a:lnTo>
                    <a:pt x="309" y="4596"/>
                  </a:lnTo>
                  <a:lnTo>
                    <a:pt x="348" y="4442"/>
                  </a:lnTo>
                  <a:lnTo>
                    <a:pt x="541" y="4673"/>
                  </a:lnTo>
                  <a:lnTo>
                    <a:pt x="811" y="4866"/>
                  </a:lnTo>
                  <a:lnTo>
                    <a:pt x="1043" y="4982"/>
                  </a:lnTo>
                  <a:lnTo>
                    <a:pt x="1352" y="5098"/>
                  </a:lnTo>
                  <a:lnTo>
                    <a:pt x="1622" y="5214"/>
                  </a:lnTo>
                  <a:lnTo>
                    <a:pt x="1931" y="5253"/>
                  </a:lnTo>
                  <a:lnTo>
                    <a:pt x="2588" y="5330"/>
                  </a:lnTo>
                  <a:lnTo>
                    <a:pt x="3244" y="5291"/>
                  </a:lnTo>
                  <a:lnTo>
                    <a:pt x="3939" y="5253"/>
                  </a:lnTo>
                  <a:lnTo>
                    <a:pt x="5136" y="5059"/>
                  </a:lnTo>
                  <a:lnTo>
                    <a:pt x="6913" y="4789"/>
                  </a:lnTo>
                  <a:lnTo>
                    <a:pt x="7839" y="4596"/>
                  </a:lnTo>
                  <a:lnTo>
                    <a:pt x="8727" y="4403"/>
                  </a:lnTo>
                  <a:lnTo>
                    <a:pt x="9616" y="4133"/>
                  </a:lnTo>
                  <a:lnTo>
                    <a:pt x="10504" y="3862"/>
                  </a:lnTo>
                  <a:lnTo>
                    <a:pt x="11353" y="3515"/>
                  </a:lnTo>
                  <a:lnTo>
                    <a:pt x="12164" y="3129"/>
                  </a:lnTo>
                  <a:lnTo>
                    <a:pt x="12434" y="2974"/>
                  </a:lnTo>
                  <a:lnTo>
                    <a:pt x="12705" y="2820"/>
                  </a:lnTo>
                  <a:lnTo>
                    <a:pt x="12936" y="2588"/>
                  </a:lnTo>
                  <a:lnTo>
                    <a:pt x="13129" y="2395"/>
                  </a:lnTo>
                  <a:lnTo>
                    <a:pt x="13323" y="2125"/>
                  </a:lnTo>
                  <a:lnTo>
                    <a:pt x="13438" y="1854"/>
                  </a:lnTo>
                  <a:lnTo>
                    <a:pt x="13516" y="1584"/>
                  </a:lnTo>
                  <a:lnTo>
                    <a:pt x="13516" y="1237"/>
                  </a:lnTo>
                  <a:lnTo>
                    <a:pt x="13477" y="1121"/>
                  </a:lnTo>
                  <a:close/>
                  <a:moveTo>
                    <a:pt x="10658" y="1"/>
                  </a:moveTo>
                  <a:lnTo>
                    <a:pt x="9886" y="40"/>
                  </a:lnTo>
                  <a:lnTo>
                    <a:pt x="9114" y="117"/>
                  </a:lnTo>
                  <a:lnTo>
                    <a:pt x="8303" y="233"/>
                  </a:lnTo>
                  <a:lnTo>
                    <a:pt x="7530" y="348"/>
                  </a:lnTo>
                  <a:lnTo>
                    <a:pt x="6719" y="542"/>
                  </a:lnTo>
                  <a:lnTo>
                    <a:pt x="5909" y="735"/>
                  </a:lnTo>
                  <a:lnTo>
                    <a:pt x="5020" y="1005"/>
                  </a:lnTo>
                  <a:lnTo>
                    <a:pt x="4132" y="1352"/>
                  </a:lnTo>
                  <a:lnTo>
                    <a:pt x="3244" y="1700"/>
                  </a:lnTo>
                  <a:lnTo>
                    <a:pt x="2395" y="2125"/>
                  </a:lnTo>
                  <a:lnTo>
                    <a:pt x="1777" y="2434"/>
                  </a:lnTo>
                  <a:lnTo>
                    <a:pt x="1391" y="2627"/>
                  </a:lnTo>
                  <a:lnTo>
                    <a:pt x="1043" y="2858"/>
                  </a:lnTo>
                  <a:lnTo>
                    <a:pt x="696" y="3090"/>
                  </a:lnTo>
                  <a:lnTo>
                    <a:pt x="464" y="3399"/>
                  </a:lnTo>
                  <a:lnTo>
                    <a:pt x="348" y="3554"/>
                  </a:lnTo>
                  <a:lnTo>
                    <a:pt x="271" y="3708"/>
                  </a:lnTo>
                  <a:lnTo>
                    <a:pt x="232" y="3862"/>
                  </a:lnTo>
                  <a:lnTo>
                    <a:pt x="232" y="4056"/>
                  </a:lnTo>
                  <a:lnTo>
                    <a:pt x="194" y="4133"/>
                  </a:lnTo>
                  <a:lnTo>
                    <a:pt x="194" y="4171"/>
                  </a:lnTo>
                  <a:lnTo>
                    <a:pt x="116" y="4326"/>
                  </a:lnTo>
                  <a:lnTo>
                    <a:pt x="39" y="4480"/>
                  </a:lnTo>
                  <a:lnTo>
                    <a:pt x="0" y="4635"/>
                  </a:lnTo>
                  <a:lnTo>
                    <a:pt x="0" y="4789"/>
                  </a:lnTo>
                  <a:lnTo>
                    <a:pt x="39" y="5137"/>
                  </a:lnTo>
                  <a:lnTo>
                    <a:pt x="194" y="5446"/>
                  </a:lnTo>
                  <a:lnTo>
                    <a:pt x="348" y="5639"/>
                  </a:lnTo>
                  <a:lnTo>
                    <a:pt x="502" y="5832"/>
                  </a:lnTo>
                  <a:lnTo>
                    <a:pt x="696" y="5948"/>
                  </a:lnTo>
                  <a:lnTo>
                    <a:pt x="927" y="6063"/>
                  </a:lnTo>
                  <a:lnTo>
                    <a:pt x="966" y="6257"/>
                  </a:lnTo>
                  <a:lnTo>
                    <a:pt x="1275" y="6179"/>
                  </a:lnTo>
                  <a:lnTo>
                    <a:pt x="1313" y="6218"/>
                  </a:lnTo>
                  <a:lnTo>
                    <a:pt x="1313" y="6257"/>
                  </a:lnTo>
                  <a:lnTo>
                    <a:pt x="1352" y="6295"/>
                  </a:lnTo>
                  <a:lnTo>
                    <a:pt x="1468" y="6257"/>
                  </a:lnTo>
                  <a:lnTo>
                    <a:pt x="1815" y="6295"/>
                  </a:lnTo>
                  <a:lnTo>
                    <a:pt x="2395" y="6334"/>
                  </a:lnTo>
                  <a:lnTo>
                    <a:pt x="3012" y="6372"/>
                  </a:lnTo>
                  <a:lnTo>
                    <a:pt x="3592" y="6334"/>
                  </a:lnTo>
                  <a:lnTo>
                    <a:pt x="4171" y="6295"/>
                  </a:lnTo>
                  <a:lnTo>
                    <a:pt x="5368" y="6102"/>
                  </a:lnTo>
                  <a:lnTo>
                    <a:pt x="6565" y="5870"/>
                  </a:lnTo>
                  <a:lnTo>
                    <a:pt x="6758" y="5832"/>
                  </a:lnTo>
                  <a:lnTo>
                    <a:pt x="7994" y="5523"/>
                  </a:lnTo>
                  <a:lnTo>
                    <a:pt x="9036" y="5253"/>
                  </a:lnTo>
                  <a:lnTo>
                    <a:pt x="10079" y="4982"/>
                  </a:lnTo>
                  <a:lnTo>
                    <a:pt x="11160" y="4596"/>
                  </a:lnTo>
                  <a:lnTo>
                    <a:pt x="11662" y="4364"/>
                  </a:lnTo>
                  <a:lnTo>
                    <a:pt x="12126" y="4133"/>
                  </a:lnTo>
                  <a:lnTo>
                    <a:pt x="12126" y="4249"/>
                  </a:lnTo>
                  <a:lnTo>
                    <a:pt x="12396" y="4287"/>
                  </a:lnTo>
                  <a:lnTo>
                    <a:pt x="12782" y="4712"/>
                  </a:lnTo>
                  <a:lnTo>
                    <a:pt x="13014" y="4519"/>
                  </a:lnTo>
                  <a:lnTo>
                    <a:pt x="12434" y="3940"/>
                  </a:lnTo>
                  <a:lnTo>
                    <a:pt x="12898" y="3669"/>
                  </a:lnTo>
                  <a:lnTo>
                    <a:pt x="13361" y="3322"/>
                  </a:lnTo>
                  <a:lnTo>
                    <a:pt x="13631" y="3052"/>
                  </a:lnTo>
                  <a:lnTo>
                    <a:pt x="13825" y="2704"/>
                  </a:lnTo>
                  <a:lnTo>
                    <a:pt x="14133" y="2627"/>
                  </a:lnTo>
                  <a:lnTo>
                    <a:pt x="14018" y="2318"/>
                  </a:lnTo>
                  <a:lnTo>
                    <a:pt x="14095" y="2009"/>
                  </a:lnTo>
                  <a:lnTo>
                    <a:pt x="14133" y="1739"/>
                  </a:lnTo>
                  <a:lnTo>
                    <a:pt x="14095" y="1468"/>
                  </a:lnTo>
                  <a:lnTo>
                    <a:pt x="14018" y="1237"/>
                  </a:lnTo>
                  <a:lnTo>
                    <a:pt x="13902" y="1005"/>
                  </a:lnTo>
                  <a:lnTo>
                    <a:pt x="13747" y="812"/>
                  </a:lnTo>
                  <a:lnTo>
                    <a:pt x="13477" y="619"/>
                  </a:lnTo>
                  <a:lnTo>
                    <a:pt x="13168" y="503"/>
                  </a:lnTo>
                  <a:lnTo>
                    <a:pt x="13091" y="503"/>
                  </a:lnTo>
                  <a:lnTo>
                    <a:pt x="12898" y="387"/>
                  </a:lnTo>
                  <a:lnTo>
                    <a:pt x="12666" y="271"/>
                  </a:lnTo>
                  <a:lnTo>
                    <a:pt x="12434" y="155"/>
                  </a:lnTo>
                  <a:lnTo>
                    <a:pt x="12203" y="117"/>
                  </a:lnTo>
                  <a:lnTo>
                    <a:pt x="11817" y="40"/>
                  </a:lnTo>
                  <a:lnTo>
                    <a:pt x="1143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21"/>
            <p:cNvSpPr/>
            <p:nvPr/>
          </p:nvSpPr>
          <p:spPr>
            <a:xfrm>
              <a:off x="2687250" y="1806675"/>
              <a:ext cx="449900" cy="337900"/>
            </a:xfrm>
            <a:custGeom>
              <a:avLst/>
              <a:gdLst/>
              <a:ahLst/>
              <a:cxnLst/>
              <a:rect l="l" t="t" r="r" b="b"/>
              <a:pathLst>
                <a:path w="17996" h="13516" extrusionOk="0">
                  <a:moveTo>
                    <a:pt x="15794" y="386"/>
                  </a:moveTo>
                  <a:lnTo>
                    <a:pt x="15872" y="425"/>
                  </a:lnTo>
                  <a:lnTo>
                    <a:pt x="15949" y="464"/>
                  </a:lnTo>
                  <a:lnTo>
                    <a:pt x="16103" y="657"/>
                  </a:lnTo>
                  <a:lnTo>
                    <a:pt x="16181" y="850"/>
                  </a:lnTo>
                  <a:lnTo>
                    <a:pt x="16258" y="1043"/>
                  </a:lnTo>
                  <a:lnTo>
                    <a:pt x="16219" y="1236"/>
                  </a:lnTo>
                  <a:lnTo>
                    <a:pt x="16181" y="1468"/>
                  </a:lnTo>
                  <a:lnTo>
                    <a:pt x="15987" y="1892"/>
                  </a:lnTo>
                  <a:lnTo>
                    <a:pt x="15833" y="2163"/>
                  </a:lnTo>
                  <a:lnTo>
                    <a:pt x="15601" y="2433"/>
                  </a:lnTo>
                  <a:lnTo>
                    <a:pt x="15370" y="2665"/>
                  </a:lnTo>
                  <a:lnTo>
                    <a:pt x="15099" y="2896"/>
                  </a:lnTo>
                  <a:lnTo>
                    <a:pt x="14983" y="2279"/>
                  </a:lnTo>
                  <a:lnTo>
                    <a:pt x="14945" y="1970"/>
                  </a:lnTo>
                  <a:lnTo>
                    <a:pt x="14906" y="1699"/>
                  </a:lnTo>
                  <a:lnTo>
                    <a:pt x="14945" y="1390"/>
                  </a:lnTo>
                  <a:lnTo>
                    <a:pt x="15022" y="1120"/>
                  </a:lnTo>
                  <a:lnTo>
                    <a:pt x="15138" y="850"/>
                  </a:lnTo>
                  <a:lnTo>
                    <a:pt x="15331" y="618"/>
                  </a:lnTo>
                  <a:lnTo>
                    <a:pt x="15563" y="464"/>
                  </a:lnTo>
                  <a:lnTo>
                    <a:pt x="15679" y="386"/>
                  </a:lnTo>
                  <a:close/>
                  <a:moveTo>
                    <a:pt x="14481" y="3437"/>
                  </a:moveTo>
                  <a:lnTo>
                    <a:pt x="14443" y="3591"/>
                  </a:lnTo>
                  <a:lnTo>
                    <a:pt x="14134" y="3939"/>
                  </a:lnTo>
                  <a:lnTo>
                    <a:pt x="13786" y="4287"/>
                  </a:lnTo>
                  <a:lnTo>
                    <a:pt x="13593" y="4441"/>
                  </a:lnTo>
                  <a:lnTo>
                    <a:pt x="13362" y="4595"/>
                  </a:lnTo>
                  <a:lnTo>
                    <a:pt x="13091" y="4711"/>
                  </a:lnTo>
                  <a:lnTo>
                    <a:pt x="12782" y="4750"/>
                  </a:lnTo>
                  <a:lnTo>
                    <a:pt x="12667" y="4789"/>
                  </a:lnTo>
                  <a:lnTo>
                    <a:pt x="12589" y="4750"/>
                  </a:lnTo>
                  <a:lnTo>
                    <a:pt x="12551" y="4673"/>
                  </a:lnTo>
                  <a:lnTo>
                    <a:pt x="12512" y="4518"/>
                  </a:lnTo>
                  <a:lnTo>
                    <a:pt x="12474" y="4287"/>
                  </a:lnTo>
                  <a:lnTo>
                    <a:pt x="12512" y="4171"/>
                  </a:lnTo>
                  <a:lnTo>
                    <a:pt x="12628" y="4055"/>
                  </a:lnTo>
                  <a:lnTo>
                    <a:pt x="12821" y="3900"/>
                  </a:lnTo>
                  <a:lnTo>
                    <a:pt x="13091" y="3746"/>
                  </a:lnTo>
                  <a:lnTo>
                    <a:pt x="13362" y="3591"/>
                  </a:lnTo>
                  <a:lnTo>
                    <a:pt x="13632" y="3514"/>
                  </a:lnTo>
                  <a:lnTo>
                    <a:pt x="13941" y="3437"/>
                  </a:lnTo>
                  <a:close/>
                  <a:moveTo>
                    <a:pt x="15061" y="3514"/>
                  </a:moveTo>
                  <a:lnTo>
                    <a:pt x="15717" y="3553"/>
                  </a:lnTo>
                  <a:lnTo>
                    <a:pt x="16065" y="3591"/>
                  </a:lnTo>
                  <a:lnTo>
                    <a:pt x="16412" y="3630"/>
                  </a:lnTo>
                  <a:lnTo>
                    <a:pt x="16721" y="3707"/>
                  </a:lnTo>
                  <a:lnTo>
                    <a:pt x="17030" y="3823"/>
                  </a:lnTo>
                  <a:lnTo>
                    <a:pt x="17262" y="4016"/>
                  </a:lnTo>
                  <a:lnTo>
                    <a:pt x="17378" y="4171"/>
                  </a:lnTo>
                  <a:lnTo>
                    <a:pt x="17493" y="4287"/>
                  </a:lnTo>
                  <a:lnTo>
                    <a:pt x="17571" y="4480"/>
                  </a:lnTo>
                  <a:lnTo>
                    <a:pt x="17571" y="4634"/>
                  </a:lnTo>
                  <a:lnTo>
                    <a:pt x="17493" y="4789"/>
                  </a:lnTo>
                  <a:lnTo>
                    <a:pt x="17378" y="4904"/>
                  </a:lnTo>
                  <a:lnTo>
                    <a:pt x="17262" y="4982"/>
                  </a:lnTo>
                  <a:lnTo>
                    <a:pt x="17069" y="5020"/>
                  </a:lnTo>
                  <a:lnTo>
                    <a:pt x="16914" y="4982"/>
                  </a:lnTo>
                  <a:lnTo>
                    <a:pt x="16721" y="4943"/>
                  </a:lnTo>
                  <a:lnTo>
                    <a:pt x="16335" y="4750"/>
                  </a:lnTo>
                  <a:lnTo>
                    <a:pt x="15987" y="4518"/>
                  </a:lnTo>
                  <a:lnTo>
                    <a:pt x="15717" y="4287"/>
                  </a:lnTo>
                  <a:lnTo>
                    <a:pt x="15485" y="4055"/>
                  </a:lnTo>
                  <a:lnTo>
                    <a:pt x="15254" y="3785"/>
                  </a:lnTo>
                  <a:lnTo>
                    <a:pt x="15061" y="3514"/>
                  </a:lnTo>
                  <a:close/>
                  <a:moveTo>
                    <a:pt x="4866" y="3128"/>
                  </a:moveTo>
                  <a:lnTo>
                    <a:pt x="5484" y="3167"/>
                  </a:lnTo>
                  <a:lnTo>
                    <a:pt x="6102" y="3283"/>
                  </a:lnTo>
                  <a:lnTo>
                    <a:pt x="6681" y="3514"/>
                  </a:lnTo>
                  <a:lnTo>
                    <a:pt x="7145" y="3707"/>
                  </a:lnTo>
                  <a:lnTo>
                    <a:pt x="7569" y="3978"/>
                  </a:lnTo>
                  <a:lnTo>
                    <a:pt x="7994" y="4248"/>
                  </a:lnTo>
                  <a:lnTo>
                    <a:pt x="8380" y="4557"/>
                  </a:lnTo>
                  <a:lnTo>
                    <a:pt x="9153" y="5213"/>
                  </a:lnTo>
                  <a:lnTo>
                    <a:pt x="9925" y="5908"/>
                  </a:lnTo>
                  <a:lnTo>
                    <a:pt x="10234" y="6179"/>
                  </a:lnTo>
                  <a:lnTo>
                    <a:pt x="10581" y="6410"/>
                  </a:lnTo>
                  <a:lnTo>
                    <a:pt x="10968" y="6642"/>
                  </a:lnTo>
                  <a:lnTo>
                    <a:pt x="11354" y="6797"/>
                  </a:lnTo>
                  <a:lnTo>
                    <a:pt x="11740" y="6874"/>
                  </a:lnTo>
                  <a:lnTo>
                    <a:pt x="12165" y="6912"/>
                  </a:lnTo>
                  <a:lnTo>
                    <a:pt x="12589" y="6874"/>
                  </a:lnTo>
                  <a:lnTo>
                    <a:pt x="13014" y="6719"/>
                  </a:lnTo>
                  <a:lnTo>
                    <a:pt x="13323" y="6565"/>
                  </a:lnTo>
                  <a:lnTo>
                    <a:pt x="13593" y="6372"/>
                  </a:lnTo>
                  <a:lnTo>
                    <a:pt x="13825" y="6179"/>
                  </a:lnTo>
                  <a:lnTo>
                    <a:pt x="14018" y="5947"/>
                  </a:lnTo>
                  <a:lnTo>
                    <a:pt x="14211" y="5677"/>
                  </a:lnTo>
                  <a:lnTo>
                    <a:pt x="14366" y="5406"/>
                  </a:lnTo>
                  <a:lnTo>
                    <a:pt x="14520" y="5097"/>
                  </a:lnTo>
                  <a:lnTo>
                    <a:pt x="14636" y="4789"/>
                  </a:lnTo>
                  <a:lnTo>
                    <a:pt x="14559" y="5638"/>
                  </a:lnTo>
                  <a:lnTo>
                    <a:pt x="14404" y="6449"/>
                  </a:lnTo>
                  <a:lnTo>
                    <a:pt x="14211" y="7221"/>
                  </a:lnTo>
                  <a:lnTo>
                    <a:pt x="13941" y="7994"/>
                  </a:lnTo>
                  <a:lnTo>
                    <a:pt x="13593" y="8727"/>
                  </a:lnTo>
                  <a:lnTo>
                    <a:pt x="13169" y="9422"/>
                  </a:lnTo>
                  <a:lnTo>
                    <a:pt x="12667" y="10117"/>
                  </a:lnTo>
                  <a:lnTo>
                    <a:pt x="12087" y="10735"/>
                  </a:lnTo>
                  <a:lnTo>
                    <a:pt x="11624" y="11160"/>
                  </a:lnTo>
                  <a:lnTo>
                    <a:pt x="11199" y="11546"/>
                  </a:lnTo>
                  <a:lnTo>
                    <a:pt x="10697" y="11855"/>
                  </a:lnTo>
                  <a:lnTo>
                    <a:pt x="10195" y="12164"/>
                  </a:lnTo>
                  <a:lnTo>
                    <a:pt x="9693" y="12396"/>
                  </a:lnTo>
                  <a:lnTo>
                    <a:pt x="9153" y="12627"/>
                  </a:lnTo>
                  <a:lnTo>
                    <a:pt x="8612" y="12782"/>
                  </a:lnTo>
                  <a:lnTo>
                    <a:pt x="8071" y="12898"/>
                  </a:lnTo>
                  <a:lnTo>
                    <a:pt x="7531" y="12975"/>
                  </a:lnTo>
                  <a:lnTo>
                    <a:pt x="6990" y="13014"/>
                  </a:lnTo>
                  <a:lnTo>
                    <a:pt x="6411" y="12975"/>
                  </a:lnTo>
                  <a:lnTo>
                    <a:pt x="5870" y="12898"/>
                  </a:lnTo>
                  <a:lnTo>
                    <a:pt x="5291" y="12782"/>
                  </a:lnTo>
                  <a:lnTo>
                    <a:pt x="4751" y="12627"/>
                  </a:lnTo>
                  <a:lnTo>
                    <a:pt x="4171" y="12396"/>
                  </a:lnTo>
                  <a:lnTo>
                    <a:pt x="3631" y="12125"/>
                  </a:lnTo>
                  <a:lnTo>
                    <a:pt x="3090" y="11816"/>
                  </a:lnTo>
                  <a:lnTo>
                    <a:pt x="2588" y="11469"/>
                  </a:lnTo>
                  <a:lnTo>
                    <a:pt x="2125" y="11044"/>
                  </a:lnTo>
                  <a:lnTo>
                    <a:pt x="1700" y="10581"/>
                  </a:lnTo>
                  <a:lnTo>
                    <a:pt x="1314" y="10117"/>
                  </a:lnTo>
                  <a:lnTo>
                    <a:pt x="966" y="9577"/>
                  </a:lnTo>
                  <a:lnTo>
                    <a:pt x="696" y="8998"/>
                  </a:lnTo>
                  <a:lnTo>
                    <a:pt x="542" y="8418"/>
                  </a:lnTo>
                  <a:lnTo>
                    <a:pt x="426" y="7801"/>
                  </a:lnTo>
                  <a:lnTo>
                    <a:pt x="426" y="7221"/>
                  </a:lnTo>
                  <a:lnTo>
                    <a:pt x="503" y="6603"/>
                  </a:lnTo>
                  <a:lnTo>
                    <a:pt x="696" y="6024"/>
                  </a:lnTo>
                  <a:lnTo>
                    <a:pt x="928" y="5484"/>
                  </a:lnTo>
                  <a:lnTo>
                    <a:pt x="1237" y="4943"/>
                  </a:lnTo>
                  <a:lnTo>
                    <a:pt x="1623" y="4480"/>
                  </a:lnTo>
                  <a:lnTo>
                    <a:pt x="2048" y="4055"/>
                  </a:lnTo>
                  <a:lnTo>
                    <a:pt x="2588" y="3707"/>
                  </a:lnTo>
                  <a:lnTo>
                    <a:pt x="3129" y="3437"/>
                  </a:lnTo>
                  <a:lnTo>
                    <a:pt x="3708" y="3244"/>
                  </a:lnTo>
                  <a:lnTo>
                    <a:pt x="4287" y="3167"/>
                  </a:lnTo>
                  <a:lnTo>
                    <a:pt x="4866" y="3128"/>
                  </a:lnTo>
                  <a:close/>
                  <a:moveTo>
                    <a:pt x="15717" y="0"/>
                  </a:moveTo>
                  <a:lnTo>
                    <a:pt x="15524" y="39"/>
                  </a:lnTo>
                  <a:lnTo>
                    <a:pt x="15331" y="155"/>
                  </a:lnTo>
                  <a:lnTo>
                    <a:pt x="15138" y="271"/>
                  </a:lnTo>
                  <a:lnTo>
                    <a:pt x="14983" y="464"/>
                  </a:lnTo>
                  <a:lnTo>
                    <a:pt x="14829" y="618"/>
                  </a:lnTo>
                  <a:lnTo>
                    <a:pt x="14713" y="850"/>
                  </a:lnTo>
                  <a:lnTo>
                    <a:pt x="14636" y="1043"/>
                  </a:lnTo>
                  <a:lnTo>
                    <a:pt x="14597" y="1275"/>
                  </a:lnTo>
                  <a:lnTo>
                    <a:pt x="14559" y="1545"/>
                  </a:lnTo>
                  <a:lnTo>
                    <a:pt x="14520" y="2047"/>
                  </a:lnTo>
                  <a:lnTo>
                    <a:pt x="14597" y="2588"/>
                  </a:lnTo>
                  <a:lnTo>
                    <a:pt x="14752" y="3090"/>
                  </a:lnTo>
                  <a:lnTo>
                    <a:pt x="14713" y="3128"/>
                  </a:lnTo>
                  <a:lnTo>
                    <a:pt x="14675" y="3167"/>
                  </a:lnTo>
                  <a:lnTo>
                    <a:pt x="14636" y="3205"/>
                  </a:lnTo>
                  <a:lnTo>
                    <a:pt x="14173" y="3128"/>
                  </a:lnTo>
                  <a:lnTo>
                    <a:pt x="13709" y="3167"/>
                  </a:lnTo>
                  <a:lnTo>
                    <a:pt x="13246" y="3283"/>
                  </a:lnTo>
                  <a:lnTo>
                    <a:pt x="12821" y="3476"/>
                  </a:lnTo>
                  <a:lnTo>
                    <a:pt x="12512" y="3669"/>
                  </a:lnTo>
                  <a:lnTo>
                    <a:pt x="12358" y="3785"/>
                  </a:lnTo>
                  <a:lnTo>
                    <a:pt x="12203" y="3939"/>
                  </a:lnTo>
                  <a:lnTo>
                    <a:pt x="12049" y="4132"/>
                  </a:lnTo>
                  <a:lnTo>
                    <a:pt x="11972" y="4287"/>
                  </a:lnTo>
                  <a:lnTo>
                    <a:pt x="11933" y="4480"/>
                  </a:lnTo>
                  <a:lnTo>
                    <a:pt x="11933" y="4673"/>
                  </a:lnTo>
                  <a:lnTo>
                    <a:pt x="12010" y="4866"/>
                  </a:lnTo>
                  <a:lnTo>
                    <a:pt x="12126" y="5020"/>
                  </a:lnTo>
                  <a:lnTo>
                    <a:pt x="12280" y="5097"/>
                  </a:lnTo>
                  <a:lnTo>
                    <a:pt x="12435" y="5136"/>
                  </a:lnTo>
                  <a:lnTo>
                    <a:pt x="12628" y="5175"/>
                  </a:lnTo>
                  <a:lnTo>
                    <a:pt x="12821" y="5136"/>
                  </a:lnTo>
                  <a:lnTo>
                    <a:pt x="13207" y="5059"/>
                  </a:lnTo>
                  <a:lnTo>
                    <a:pt x="13516" y="4904"/>
                  </a:lnTo>
                  <a:lnTo>
                    <a:pt x="13825" y="4711"/>
                  </a:lnTo>
                  <a:lnTo>
                    <a:pt x="14095" y="4480"/>
                  </a:lnTo>
                  <a:lnTo>
                    <a:pt x="14366" y="4248"/>
                  </a:lnTo>
                  <a:lnTo>
                    <a:pt x="14211" y="4711"/>
                  </a:lnTo>
                  <a:lnTo>
                    <a:pt x="14018" y="5175"/>
                  </a:lnTo>
                  <a:lnTo>
                    <a:pt x="13864" y="5406"/>
                  </a:lnTo>
                  <a:lnTo>
                    <a:pt x="13709" y="5599"/>
                  </a:lnTo>
                  <a:lnTo>
                    <a:pt x="13555" y="5793"/>
                  </a:lnTo>
                  <a:lnTo>
                    <a:pt x="13362" y="5947"/>
                  </a:lnTo>
                  <a:lnTo>
                    <a:pt x="13053" y="6179"/>
                  </a:lnTo>
                  <a:lnTo>
                    <a:pt x="12705" y="6333"/>
                  </a:lnTo>
                  <a:lnTo>
                    <a:pt x="12358" y="6410"/>
                  </a:lnTo>
                  <a:lnTo>
                    <a:pt x="12010" y="6410"/>
                  </a:lnTo>
                  <a:lnTo>
                    <a:pt x="11663" y="6372"/>
                  </a:lnTo>
                  <a:lnTo>
                    <a:pt x="11315" y="6256"/>
                  </a:lnTo>
                  <a:lnTo>
                    <a:pt x="10968" y="6101"/>
                  </a:lnTo>
                  <a:lnTo>
                    <a:pt x="10659" y="5870"/>
                  </a:lnTo>
                  <a:lnTo>
                    <a:pt x="10234" y="5561"/>
                  </a:lnTo>
                  <a:lnTo>
                    <a:pt x="9809" y="5213"/>
                  </a:lnTo>
                  <a:lnTo>
                    <a:pt x="9037" y="4480"/>
                  </a:lnTo>
                  <a:lnTo>
                    <a:pt x="8651" y="4132"/>
                  </a:lnTo>
                  <a:lnTo>
                    <a:pt x="8226" y="3823"/>
                  </a:lnTo>
                  <a:lnTo>
                    <a:pt x="7801" y="3514"/>
                  </a:lnTo>
                  <a:lnTo>
                    <a:pt x="7299" y="3244"/>
                  </a:lnTo>
                  <a:lnTo>
                    <a:pt x="6720" y="3012"/>
                  </a:lnTo>
                  <a:lnTo>
                    <a:pt x="6102" y="2819"/>
                  </a:lnTo>
                  <a:lnTo>
                    <a:pt x="5523" y="2742"/>
                  </a:lnTo>
                  <a:lnTo>
                    <a:pt x="4905" y="2703"/>
                  </a:lnTo>
                  <a:lnTo>
                    <a:pt x="4287" y="2703"/>
                  </a:lnTo>
                  <a:lnTo>
                    <a:pt x="3708" y="2819"/>
                  </a:lnTo>
                  <a:lnTo>
                    <a:pt x="3129" y="2974"/>
                  </a:lnTo>
                  <a:lnTo>
                    <a:pt x="2549" y="3205"/>
                  </a:lnTo>
                  <a:lnTo>
                    <a:pt x="2318" y="3360"/>
                  </a:lnTo>
                  <a:lnTo>
                    <a:pt x="2009" y="3553"/>
                  </a:lnTo>
                  <a:lnTo>
                    <a:pt x="1700" y="3785"/>
                  </a:lnTo>
                  <a:lnTo>
                    <a:pt x="1430" y="4016"/>
                  </a:lnTo>
                  <a:lnTo>
                    <a:pt x="1159" y="4325"/>
                  </a:lnTo>
                  <a:lnTo>
                    <a:pt x="928" y="4595"/>
                  </a:lnTo>
                  <a:lnTo>
                    <a:pt x="696" y="4943"/>
                  </a:lnTo>
                  <a:lnTo>
                    <a:pt x="503" y="5291"/>
                  </a:lnTo>
                  <a:lnTo>
                    <a:pt x="348" y="5677"/>
                  </a:lnTo>
                  <a:lnTo>
                    <a:pt x="155" y="6217"/>
                  </a:lnTo>
                  <a:lnTo>
                    <a:pt x="40" y="6758"/>
                  </a:lnTo>
                  <a:lnTo>
                    <a:pt x="1" y="7299"/>
                  </a:lnTo>
                  <a:lnTo>
                    <a:pt x="1" y="7801"/>
                  </a:lnTo>
                  <a:lnTo>
                    <a:pt x="78" y="8303"/>
                  </a:lnTo>
                  <a:lnTo>
                    <a:pt x="194" y="8804"/>
                  </a:lnTo>
                  <a:lnTo>
                    <a:pt x="387" y="9306"/>
                  </a:lnTo>
                  <a:lnTo>
                    <a:pt x="580" y="9770"/>
                  </a:lnTo>
                  <a:lnTo>
                    <a:pt x="850" y="10195"/>
                  </a:lnTo>
                  <a:lnTo>
                    <a:pt x="1159" y="10658"/>
                  </a:lnTo>
                  <a:lnTo>
                    <a:pt x="1507" y="11044"/>
                  </a:lnTo>
                  <a:lnTo>
                    <a:pt x="1893" y="11430"/>
                  </a:lnTo>
                  <a:lnTo>
                    <a:pt x="2279" y="11778"/>
                  </a:lnTo>
                  <a:lnTo>
                    <a:pt x="2704" y="12125"/>
                  </a:lnTo>
                  <a:lnTo>
                    <a:pt x="3167" y="12396"/>
                  </a:lnTo>
                  <a:lnTo>
                    <a:pt x="3631" y="12666"/>
                  </a:lnTo>
                  <a:lnTo>
                    <a:pt x="4249" y="12975"/>
                  </a:lnTo>
                  <a:lnTo>
                    <a:pt x="4866" y="13168"/>
                  </a:lnTo>
                  <a:lnTo>
                    <a:pt x="5484" y="13361"/>
                  </a:lnTo>
                  <a:lnTo>
                    <a:pt x="6141" y="13438"/>
                  </a:lnTo>
                  <a:lnTo>
                    <a:pt x="6759" y="13515"/>
                  </a:lnTo>
                  <a:lnTo>
                    <a:pt x="7376" y="13477"/>
                  </a:lnTo>
                  <a:lnTo>
                    <a:pt x="7994" y="13438"/>
                  </a:lnTo>
                  <a:lnTo>
                    <a:pt x="8612" y="13284"/>
                  </a:lnTo>
                  <a:lnTo>
                    <a:pt x="8728" y="13438"/>
                  </a:lnTo>
                  <a:lnTo>
                    <a:pt x="8998" y="13207"/>
                  </a:lnTo>
                  <a:lnTo>
                    <a:pt x="9770" y="12898"/>
                  </a:lnTo>
                  <a:lnTo>
                    <a:pt x="10504" y="12550"/>
                  </a:lnTo>
                  <a:lnTo>
                    <a:pt x="11238" y="12087"/>
                  </a:lnTo>
                  <a:lnTo>
                    <a:pt x="11933" y="11546"/>
                  </a:lnTo>
                  <a:lnTo>
                    <a:pt x="12474" y="11044"/>
                  </a:lnTo>
                  <a:lnTo>
                    <a:pt x="13014" y="10426"/>
                  </a:lnTo>
                  <a:lnTo>
                    <a:pt x="13246" y="10195"/>
                  </a:lnTo>
                  <a:lnTo>
                    <a:pt x="13207" y="10156"/>
                  </a:lnTo>
                  <a:lnTo>
                    <a:pt x="13709" y="9461"/>
                  </a:lnTo>
                  <a:lnTo>
                    <a:pt x="14134" y="8727"/>
                  </a:lnTo>
                  <a:lnTo>
                    <a:pt x="14481" y="7955"/>
                  </a:lnTo>
                  <a:lnTo>
                    <a:pt x="14752" y="7183"/>
                  </a:lnTo>
                  <a:lnTo>
                    <a:pt x="14945" y="6333"/>
                  </a:lnTo>
                  <a:lnTo>
                    <a:pt x="15022" y="5947"/>
                  </a:lnTo>
                  <a:lnTo>
                    <a:pt x="15061" y="5522"/>
                  </a:lnTo>
                  <a:lnTo>
                    <a:pt x="15061" y="5097"/>
                  </a:lnTo>
                  <a:lnTo>
                    <a:pt x="15061" y="4673"/>
                  </a:lnTo>
                  <a:lnTo>
                    <a:pt x="15022" y="4248"/>
                  </a:lnTo>
                  <a:lnTo>
                    <a:pt x="14945" y="3862"/>
                  </a:lnTo>
                  <a:lnTo>
                    <a:pt x="15215" y="4248"/>
                  </a:lnTo>
                  <a:lnTo>
                    <a:pt x="15563" y="4595"/>
                  </a:lnTo>
                  <a:lnTo>
                    <a:pt x="15949" y="4943"/>
                  </a:lnTo>
                  <a:lnTo>
                    <a:pt x="16374" y="5213"/>
                  </a:lnTo>
                  <a:lnTo>
                    <a:pt x="16567" y="5291"/>
                  </a:lnTo>
                  <a:lnTo>
                    <a:pt x="16798" y="5368"/>
                  </a:lnTo>
                  <a:lnTo>
                    <a:pt x="17030" y="5445"/>
                  </a:lnTo>
                  <a:lnTo>
                    <a:pt x="17262" y="5445"/>
                  </a:lnTo>
                  <a:lnTo>
                    <a:pt x="17493" y="5406"/>
                  </a:lnTo>
                  <a:lnTo>
                    <a:pt x="17687" y="5329"/>
                  </a:lnTo>
                  <a:lnTo>
                    <a:pt x="17841" y="5175"/>
                  </a:lnTo>
                  <a:lnTo>
                    <a:pt x="17957" y="4982"/>
                  </a:lnTo>
                  <a:lnTo>
                    <a:pt x="17995" y="4750"/>
                  </a:lnTo>
                  <a:lnTo>
                    <a:pt x="17995" y="4557"/>
                  </a:lnTo>
                  <a:lnTo>
                    <a:pt x="17957" y="4325"/>
                  </a:lnTo>
                  <a:lnTo>
                    <a:pt x="17841" y="4132"/>
                  </a:lnTo>
                  <a:lnTo>
                    <a:pt x="17725" y="3978"/>
                  </a:lnTo>
                  <a:lnTo>
                    <a:pt x="17571" y="3785"/>
                  </a:lnTo>
                  <a:lnTo>
                    <a:pt x="17416" y="3669"/>
                  </a:lnTo>
                  <a:lnTo>
                    <a:pt x="17262" y="3553"/>
                  </a:lnTo>
                  <a:lnTo>
                    <a:pt x="17030" y="3437"/>
                  </a:lnTo>
                  <a:lnTo>
                    <a:pt x="16798" y="3321"/>
                  </a:lnTo>
                  <a:lnTo>
                    <a:pt x="16296" y="3205"/>
                  </a:lnTo>
                  <a:lnTo>
                    <a:pt x="15794" y="3128"/>
                  </a:lnTo>
                  <a:lnTo>
                    <a:pt x="15254" y="3128"/>
                  </a:lnTo>
                  <a:lnTo>
                    <a:pt x="15679" y="2858"/>
                  </a:lnTo>
                  <a:lnTo>
                    <a:pt x="16026" y="2510"/>
                  </a:lnTo>
                  <a:lnTo>
                    <a:pt x="16296" y="2124"/>
                  </a:lnTo>
                  <a:lnTo>
                    <a:pt x="16528" y="1661"/>
                  </a:lnTo>
                  <a:lnTo>
                    <a:pt x="16567" y="1429"/>
                  </a:lnTo>
                  <a:lnTo>
                    <a:pt x="16605" y="1197"/>
                  </a:lnTo>
                  <a:lnTo>
                    <a:pt x="16644" y="927"/>
                  </a:lnTo>
                  <a:lnTo>
                    <a:pt x="16605" y="657"/>
                  </a:lnTo>
                  <a:lnTo>
                    <a:pt x="16528" y="425"/>
                  </a:lnTo>
                  <a:lnTo>
                    <a:pt x="16412" y="232"/>
                  </a:lnTo>
                  <a:lnTo>
                    <a:pt x="16219" y="78"/>
                  </a:lnTo>
                  <a:lnTo>
                    <a:pt x="16103" y="39"/>
                  </a:lnTo>
                  <a:lnTo>
                    <a:pt x="1594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21"/>
            <p:cNvSpPr/>
            <p:nvPr/>
          </p:nvSpPr>
          <p:spPr>
            <a:xfrm>
              <a:off x="4737700" y="1812475"/>
              <a:ext cx="353350" cy="159300"/>
            </a:xfrm>
            <a:custGeom>
              <a:avLst/>
              <a:gdLst/>
              <a:ahLst/>
              <a:cxnLst/>
              <a:rect l="l" t="t" r="r" b="b"/>
              <a:pathLst>
                <a:path w="14134" h="6372" extrusionOk="0">
                  <a:moveTo>
                    <a:pt x="11161" y="463"/>
                  </a:moveTo>
                  <a:lnTo>
                    <a:pt x="11624" y="502"/>
                  </a:lnTo>
                  <a:lnTo>
                    <a:pt x="12049" y="541"/>
                  </a:lnTo>
                  <a:lnTo>
                    <a:pt x="12435" y="656"/>
                  </a:lnTo>
                  <a:lnTo>
                    <a:pt x="12628" y="734"/>
                  </a:lnTo>
                  <a:lnTo>
                    <a:pt x="12744" y="811"/>
                  </a:lnTo>
                  <a:lnTo>
                    <a:pt x="12860" y="965"/>
                  </a:lnTo>
                  <a:lnTo>
                    <a:pt x="12937" y="1081"/>
                  </a:lnTo>
                  <a:lnTo>
                    <a:pt x="12975" y="1313"/>
                  </a:lnTo>
                  <a:lnTo>
                    <a:pt x="12975" y="1506"/>
                  </a:lnTo>
                  <a:lnTo>
                    <a:pt x="12937" y="1699"/>
                  </a:lnTo>
                  <a:lnTo>
                    <a:pt x="12821" y="1892"/>
                  </a:lnTo>
                  <a:lnTo>
                    <a:pt x="12705" y="2085"/>
                  </a:lnTo>
                  <a:lnTo>
                    <a:pt x="12589" y="2240"/>
                  </a:lnTo>
                  <a:lnTo>
                    <a:pt x="12242" y="2471"/>
                  </a:lnTo>
                  <a:lnTo>
                    <a:pt x="11817" y="2742"/>
                  </a:lnTo>
                  <a:lnTo>
                    <a:pt x="11392" y="2935"/>
                  </a:lnTo>
                  <a:lnTo>
                    <a:pt x="10659" y="3205"/>
                  </a:lnTo>
                  <a:lnTo>
                    <a:pt x="9925" y="3437"/>
                  </a:lnTo>
                  <a:lnTo>
                    <a:pt x="9153" y="3707"/>
                  </a:lnTo>
                  <a:lnTo>
                    <a:pt x="8380" y="3900"/>
                  </a:lnTo>
                  <a:lnTo>
                    <a:pt x="7608" y="4093"/>
                  </a:lnTo>
                  <a:lnTo>
                    <a:pt x="6797" y="4286"/>
                  </a:lnTo>
                  <a:lnTo>
                    <a:pt x="5909" y="4441"/>
                  </a:lnTo>
                  <a:lnTo>
                    <a:pt x="5021" y="4595"/>
                  </a:lnTo>
                  <a:lnTo>
                    <a:pt x="4133" y="4711"/>
                  </a:lnTo>
                  <a:lnTo>
                    <a:pt x="3245" y="4788"/>
                  </a:lnTo>
                  <a:lnTo>
                    <a:pt x="2202" y="4788"/>
                  </a:lnTo>
                  <a:lnTo>
                    <a:pt x="1854" y="4750"/>
                  </a:lnTo>
                  <a:lnTo>
                    <a:pt x="1507" y="4672"/>
                  </a:lnTo>
                  <a:lnTo>
                    <a:pt x="1198" y="4557"/>
                  </a:lnTo>
                  <a:lnTo>
                    <a:pt x="889" y="4441"/>
                  </a:lnTo>
                  <a:lnTo>
                    <a:pt x="580" y="4248"/>
                  </a:lnTo>
                  <a:lnTo>
                    <a:pt x="657" y="4170"/>
                  </a:lnTo>
                  <a:lnTo>
                    <a:pt x="696" y="4055"/>
                  </a:lnTo>
                  <a:lnTo>
                    <a:pt x="696" y="3939"/>
                  </a:lnTo>
                  <a:lnTo>
                    <a:pt x="735" y="3823"/>
                  </a:lnTo>
                  <a:lnTo>
                    <a:pt x="850" y="3630"/>
                  </a:lnTo>
                  <a:lnTo>
                    <a:pt x="1082" y="3437"/>
                  </a:lnTo>
                  <a:lnTo>
                    <a:pt x="1314" y="3244"/>
                  </a:lnTo>
                  <a:lnTo>
                    <a:pt x="1854" y="2935"/>
                  </a:lnTo>
                  <a:lnTo>
                    <a:pt x="2279" y="2703"/>
                  </a:lnTo>
                  <a:lnTo>
                    <a:pt x="3013" y="2356"/>
                  </a:lnTo>
                  <a:lnTo>
                    <a:pt x="3708" y="2008"/>
                  </a:lnTo>
                  <a:lnTo>
                    <a:pt x="4480" y="1699"/>
                  </a:lnTo>
                  <a:lnTo>
                    <a:pt x="5253" y="1429"/>
                  </a:lnTo>
                  <a:lnTo>
                    <a:pt x="6025" y="1197"/>
                  </a:lnTo>
                  <a:lnTo>
                    <a:pt x="6836" y="1004"/>
                  </a:lnTo>
                  <a:lnTo>
                    <a:pt x="7608" y="811"/>
                  </a:lnTo>
                  <a:lnTo>
                    <a:pt x="8419" y="695"/>
                  </a:lnTo>
                  <a:lnTo>
                    <a:pt x="9230" y="579"/>
                  </a:lnTo>
                  <a:lnTo>
                    <a:pt x="10041" y="541"/>
                  </a:lnTo>
                  <a:lnTo>
                    <a:pt x="10736" y="502"/>
                  </a:lnTo>
                  <a:lnTo>
                    <a:pt x="11161" y="463"/>
                  </a:lnTo>
                  <a:close/>
                  <a:moveTo>
                    <a:pt x="13477" y="1120"/>
                  </a:moveTo>
                  <a:lnTo>
                    <a:pt x="13632" y="1313"/>
                  </a:lnTo>
                  <a:lnTo>
                    <a:pt x="13709" y="1506"/>
                  </a:lnTo>
                  <a:lnTo>
                    <a:pt x="13748" y="1738"/>
                  </a:lnTo>
                  <a:lnTo>
                    <a:pt x="13709" y="2008"/>
                  </a:lnTo>
                  <a:lnTo>
                    <a:pt x="13632" y="2240"/>
                  </a:lnTo>
                  <a:lnTo>
                    <a:pt x="13516" y="2471"/>
                  </a:lnTo>
                  <a:lnTo>
                    <a:pt x="13400" y="2703"/>
                  </a:lnTo>
                  <a:lnTo>
                    <a:pt x="13207" y="2896"/>
                  </a:lnTo>
                  <a:lnTo>
                    <a:pt x="12860" y="3205"/>
                  </a:lnTo>
                  <a:lnTo>
                    <a:pt x="12473" y="3437"/>
                  </a:lnTo>
                  <a:lnTo>
                    <a:pt x="12049" y="3668"/>
                  </a:lnTo>
                  <a:lnTo>
                    <a:pt x="11624" y="3900"/>
                  </a:lnTo>
                  <a:lnTo>
                    <a:pt x="10659" y="4286"/>
                  </a:lnTo>
                  <a:lnTo>
                    <a:pt x="9732" y="4634"/>
                  </a:lnTo>
                  <a:lnTo>
                    <a:pt x="8766" y="4904"/>
                  </a:lnTo>
                  <a:lnTo>
                    <a:pt x="7762" y="5174"/>
                  </a:lnTo>
                  <a:lnTo>
                    <a:pt x="6758" y="5406"/>
                  </a:lnTo>
                  <a:lnTo>
                    <a:pt x="5755" y="5599"/>
                  </a:lnTo>
                  <a:lnTo>
                    <a:pt x="4712" y="5792"/>
                  </a:lnTo>
                  <a:lnTo>
                    <a:pt x="3708" y="5908"/>
                  </a:lnTo>
                  <a:lnTo>
                    <a:pt x="2781" y="5985"/>
                  </a:lnTo>
                  <a:lnTo>
                    <a:pt x="2279" y="5985"/>
                  </a:lnTo>
                  <a:lnTo>
                    <a:pt x="1816" y="5947"/>
                  </a:lnTo>
                  <a:lnTo>
                    <a:pt x="1545" y="5869"/>
                  </a:lnTo>
                  <a:lnTo>
                    <a:pt x="1237" y="5792"/>
                  </a:lnTo>
                  <a:lnTo>
                    <a:pt x="928" y="5638"/>
                  </a:lnTo>
                  <a:lnTo>
                    <a:pt x="696" y="5483"/>
                  </a:lnTo>
                  <a:lnTo>
                    <a:pt x="503" y="5252"/>
                  </a:lnTo>
                  <a:lnTo>
                    <a:pt x="348" y="5020"/>
                  </a:lnTo>
                  <a:lnTo>
                    <a:pt x="310" y="4865"/>
                  </a:lnTo>
                  <a:lnTo>
                    <a:pt x="310" y="4750"/>
                  </a:lnTo>
                  <a:lnTo>
                    <a:pt x="310" y="4595"/>
                  </a:lnTo>
                  <a:lnTo>
                    <a:pt x="348" y="4441"/>
                  </a:lnTo>
                  <a:lnTo>
                    <a:pt x="542" y="4672"/>
                  </a:lnTo>
                  <a:lnTo>
                    <a:pt x="812" y="4865"/>
                  </a:lnTo>
                  <a:lnTo>
                    <a:pt x="1043" y="4981"/>
                  </a:lnTo>
                  <a:lnTo>
                    <a:pt x="1352" y="5097"/>
                  </a:lnTo>
                  <a:lnTo>
                    <a:pt x="1623" y="5213"/>
                  </a:lnTo>
                  <a:lnTo>
                    <a:pt x="1932" y="5252"/>
                  </a:lnTo>
                  <a:lnTo>
                    <a:pt x="2588" y="5329"/>
                  </a:lnTo>
                  <a:lnTo>
                    <a:pt x="3245" y="5290"/>
                  </a:lnTo>
                  <a:lnTo>
                    <a:pt x="3940" y="5252"/>
                  </a:lnTo>
                  <a:lnTo>
                    <a:pt x="5137" y="5059"/>
                  </a:lnTo>
                  <a:lnTo>
                    <a:pt x="6913" y="4788"/>
                  </a:lnTo>
                  <a:lnTo>
                    <a:pt x="7840" y="4595"/>
                  </a:lnTo>
                  <a:lnTo>
                    <a:pt x="8728" y="4402"/>
                  </a:lnTo>
                  <a:lnTo>
                    <a:pt x="9616" y="4132"/>
                  </a:lnTo>
                  <a:lnTo>
                    <a:pt x="10504" y="3861"/>
                  </a:lnTo>
                  <a:lnTo>
                    <a:pt x="11354" y="3514"/>
                  </a:lnTo>
                  <a:lnTo>
                    <a:pt x="12165" y="3128"/>
                  </a:lnTo>
                  <a:lnTo>
                    <a:pt x="12435" y="2973"/>
                  </a:lnTo>
                  <a:lnTo>
                    <a:pt x="12705" y="2819"/>
                  </a:lnTo>
                  <a:lnTo>
                    <a:pt x="12937" y="2587"/>
                  </a:lnTo>
                  <a:lnTo>
                    <a:pt x="13130" y="2394"/>
                  </a:lnTo>
                  <a:lnTo>
                    <a:pt x="13323" y="2124"/>
                  </a:lnTo>
                  <a:lnTo>
                    <a:pt x="13439" y="1854"/>
                  </a:lnTo>
                  <a:lnTo>
                    <a:pt x="13516" y="1583"/>
                  </a:lnTo>
                  <a:lnTo>
                    <a:pt x="13516" y="1236"/>
                  </a:lnTo>
                  <a:lnTo>
                    <a:pt x="13477" y="1120"/>
                  </a:lnTo>
                  <a:close/>
                  <a:moveTo>
                    <a:pt x="10659" y="0"/>
                  </a:moveTo>
                  <a:lnTo>
                    <a:pt x="9886" y="39"/>
                  </a:lnTo>
                  <a:lnTo>
                    <a:pt x="9114" y="116"/>
                  </a:lnTo>
                  <a:lnTo>
                    <a:pt x="8303" y="232"/>
                  </a:lnTo>
                  <a:lnTo>
                    <a:pt x="7531" y="348"/>
                  </a:lnTo>
                  <a:lnTo>
                    <a:pt x="6720" y="541"/>
                  </a:lnTo>
                  <a:lnTo>
                    <a:pt x="5909" y="734"/>
                  </a:lnTo>
                  <a:lnTo>
                    <a:pt x="5021" y="1004"/>
                  </a:lnTo>
                  <a:lnTo>
                    <a:pt x="4133" y="1352"/>
                  </a:lnTo>
                  <a:lnTo>
                    <a:pt x="3245" y="1699"/>
                  </a:lnTo>
                  <a:lnTo>
                    <a:pt x="2395" y="2124"/>
                  </a:lnTo>
                  <a:lnTo>
                    <a:pt x="1777" y="2433"/>
                  </a:lnTo>
                  <a:lnTo>
                    <a:pt x="1391" y="2626"/>
                  </a:lnTo>
                  <a:lnTo>
                    <a:pt x="1043" y="2858"/>
                  </a:lnTo>
                  <a:lnTo>
                    <a:pt x="696" y="3089"/>
                  </a:lnTo>
                  <a:lnTo>
                    <a:pt x="464" y="3398"/>
                  </a:lnTo>
                  <a:lnTo>
                    <a:pt x="348" y="3553"/>
                  </a:lnTo>
                  <a:lnTo>
                    <a:pt x="271" y="3707"/>
                  </a:lnTo>
                  <a:lnTo>
                    <a:pt x="233" y="3861"/>
                  </a:lnTo>
                  <a:lnTo>
                    <a:pt x="233" y="4055"/>
                  </a:lnTo>
                  <a:lnTo>
                    <a:pt x="194" y="4132"/>
                  </a:lnTo>
                  <a:lnTo>
                    <a:pt x="194" y="4170"/>
                  </a:lnTo>
                  <a:lnTo>
                    <a:pt x="117" y="4325"/>
                  </a:lnTo>
                  <a:lnTo>
                    <a:pt x="40" y="4479"/>
                  </a:lnTo>
                  <a:lnTo>
                    <a:pt x="1" y="4634"/>
                  </a:lnTo>
                  <a:lnTo>
                    <a:pt x="1" y="4788"/>
                  </a:lnTo>
                  <a:lnTo>
                    <a:pt x="40" y="5136"/>
                  </a:lnTo>
                  <a:lnTo>
                    <a:pt x="194" y="5445"/>
                  </a:lnTo>
                  <a:lnTo>
                    <a:pt x="348" y="5638"/>
                  </a:lnTo>
                  <a:lnTo>
                    <a:pt x="503" y="5831"/>
                  </a:lnTo>
                  <a:lnTo>
                    <a:pt x="696" y="5947"/>
                  </a:lnTo>
                  <a:lnTo>
                    <a:pt x="928" y="6063"/>
                  </a:lnTo>
                  <a:lnTo>
                    <a:pt x="966" y="6256"/>
                  </a:lnTo>
                  <a:lnTo>
                    <a:pt x="1275" y="6178"/>
                  </a:lnTo>
                  <a:lnTo>
                    <a:pt x="1314" y="6217"/>
                  </a:lnTo>
                  <a:lnTo>
                    <a:pt x="1314" y="6256"/>
                  </a:lnTo>
                  <a:lnTo>
                    <a:pt x="1352" y="6294"/>
                  </a:lnTo>
                  <a:lnTo>
                    <a:pt x="1468" y="6256"/>
                  </a:lnTo>
                  <a:lnTo>
                    <a:pt x="1816" y="6294"/>
                  </a:lnTo>
                  <a:lnTo>
                    <a:pt x="2395" y="6333"/>
                  </a:lnTo>
                  <a:lnTo>
                    <a:pt x="3013" y="6371"/>
                  </a:lnTo>
                  <a:lnTo>
                    <a:pt x="3592" y="6333"/>
                  </a:lnTo>
                  <a:lnTo>
                    <a:pt x="4171" y="6294"/>
                  </a:lnTo>
                  <a:lnTo>
                    <a:pt x="5368" y="6101"/>
                  </a:lnTo>
                  <a:lnTo>
                    <a:pt x="6565" y="5869"/>
                  </a:lnTo>
                  <a:lnTo>
                    <a:pt x="6758" y="5831"/>
                  </a:lnTo>
                  <a:lnTo>
                    <a:pt x="7994" y="5522"/>
                  </a:lnTo>
                  <a:lnTo>
                    <a:pt x="9037" y="5252"/>
                  </a:lnTo>
                  <a:lnTo>
                    <a:pt x="10079" y="4981"/>
                  </a:lnTo>
                  <a:lnTo>
                    <a:pt x="11161" y="4595"/>
                  </a:lnTo>
                  <a:lnTo>
                    <a:pt x="11663" y="4363"/>
                  </a:lnTo>
                  <a:lnTo>
                    <a:pt x="12126" y="4132"/>
                  </a:lnTo>
                  <a:lnTo>
                    <a:pt x="12126" y="4248"/>
                  </a:lnTo>
                  <a:lnTo>
                    <a:pt x="12396" y="4286"/>
                  </a:lnTo>
                  <a:lnTo>
                    <a:pt x="12782" y="4711"/>
                  </a:lnTo>
                  <a:lnTo>
                    <a:pt x="13014" y="4518"/>
                  </a:lnTo>
                  <a:lnTo>
                    <a:pt x="12435" y="3939"/>
                  </a:lnTo>
                  <a:lnTo>
                    <a:pt x="12898" y="3668"/>
                  </a:lnTo>
                  <a:lnTo>
                    <a:pt x="13362" y="3321"/>
                  </a:lnTo>
                  <a:lnTo>
                    <a:pt x="13632" y="3051"/>
                  </a:lnTo>
                  <a:lnTo>
                    <a:pt x="13825" y="2703"/>
                  </a:lnTo>
                  <a:lnTo>
                    <a:pt x="14134" y="2626"/>
                  </a:lnTo>
                  <a:lnTo>
                    <a:pt x="14018" y="2317"/>
                  </a:lnTo>
                  <a:lnTo>
                    <a:pt x="14095" y="2008"/>
                  </a:lnTo>
                  <a:lnTo>
                    <a:pt x="14134" y="1738"/>
                  </a:lnTo>
                  <a:lnTo>
                    <a:pt x="14095" y="1467"/>
                  </a:lnTo>
                  <a:lnTo>
                    <a:pt x="14018" y="1236"/>
                  </a:lnTo>
                  <a:lnTo>
                    <a:pt x="13902" y="1004"/>
                  </a:lnTo>
                  <a:lnTo>
                    <a:pt x="13748" y="811"/>
                  </a:lnTo>
                  <a:lnTo>
                    <a:pt x="13477" y="618"/>
                  </a:lnTo>
                  <a:lnTo>
                    <a:pt x="13169" y="502"/>
                  </a:lnTo>
                  <a:lnTo>
                    <a:pt x="13091" y="502"/>
                  </a:lnTo>
                  <a:lnTo>
                    <a:pt x="12898" y="386"/>
                  </a:lnTo>
                  <a:lnTo>
                    <a:pt x="12667" y="270"/>
                  </a:lnTo>
                  <a:lnTo>
                    <a:pt x="12435" y="154"/>
                  </a:lnTo>
                  <a:lnTo>
                    <a:pt x="12203" y="116"/>
                  </a:lnTo>
                  <a:lnTo>
                    <a:pt x="11817" y="39"/>
                  </a:lnTo>
                  <a:lnTo>
                    <a:pt x="1143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21"/>
            <p:cNvSpPr/>
            <p:nvPr/>
          </p:nvSpPr>
          <p:spPr>
            <a:xfrm>
              <a:off x="2291450" y="1821150"/>
              <a:ext cx="200825" cy="230750"/>
            </a:xfrm>
            <a:custGeom>
              <a:avLst/>
              <a:gdLst/>
              <a:ahLst/>
              <a:cxnLst/>
              <a:rect l="l" t="t" r="r" b="b"/>
              <a:pathLst>
                <a:path w="8033" h="9230" extrusionOk="0">
                  <a:moveTo>
                    <a:pt x="2047" y="1"/>
                  </a:moveTo>
                  <a:lnTo>
                    <a:pt x="1893" y="78"/>
                  </a:lnTo>
                  <a:lnTo>
                    <a:pt x="1738" y="155"/>
                  </a:lnTo>
                  <a:lnTo>
                    <a:pt x="1430" y="425"/>
                  </a:lnTo>
                  <a:lnTo>
                    <a:pt x="1198" y="734"/>
                  </a:lnTo>
                  <a:lnTo>
                    <a:pt x="966" y="1005"/>
                  </a:lnTo>
                  <a:lnTo>
                    <a:pt x="735" y="1352"/>
                  </a:lnTo>
                  <a:lnTo>
                    <a:pt x="503" y="1738"/>
                  </a:lnTo>
                  <a:lnTo>
                    <a:pt x="348" y="2124"/>
                  </a:lnTo>
                  <a:lnTo>
                    <a:pt x="194" y="2549"/>
                  </a:lnTo>
                  <a:lnTo>
                    <a:pt x="78" y="3012"/>
                  </a:lnTo>
                  <a:lnTo>
                    <a:pt x="39" y="3476"/>
                  </a:lnTo>
                  <a:lnTo>
                    <a:pt x="1" y="3939"/>
                  </a:lnTo>
                  <a:lnTo>
                    <a:pt x="78" y="4441"/>
                  </a:lnTo>
                  <a:lnTo>
                    <a:pt x="155" y="4905"/>
                  </a:lnTo>
                  <a:lnTo>
                    <a:pt x="271" y="5329"/>
                  </a:lnTo>
                  <a:lnTo>
                    <a:pt x="464" y="5793"/>
                  </a:lnTo>
                  <a:lnTo>
                    <a:pt x="696" y="6179"/>
                  </a:lnTo>
                  <a:lnTo>
                    <a:pt x="1043" y="6179"/>
                  </a:lnTo>
                  <a:lnTo>
                    <a:pt x="889" y="5831"/>
                  </a:lnTo>
                  <a:lnTo>
                    <a:pt x="735" y="5484"/>
                  </a:lnTo>
                  <a:lnTo>
                    <a:pt x="657" y="5136"/>
                  </a:lnTo>
                  <a:lnTo>
                    <a:pt x="541" y="4789"/>
                  </a:lnTo>
                  <a:lnTo>
                    <a:pt x="503" y="4403"/>
                  </a:lnTo>
                  <a:lnTo>
                    <a:pt x="464" y="4055"/>
                  </a:lnTo>
                  <a:lnTo>
                    <a:pt x="464" y="3669"/>
                  </a:lnTo>
                  <a:lnTo>
                    <a:pt x="464" y="3321"/>
                  </a:lnTo>
                  <a:lnTo>
                    <a:pt x="541" y="2974"/>
                  </a:lnTo>
                  <a:lnTo>
                    <a:pt x="619" y="2626"/>
                  </a:lnTo>
                  <a:lnTo>
                    <a:pt x="735" y="2279"/>
                  </a:lnTo>
                  <a:lnTo>
                    <a:pt x="850" y="1931"/>
                  </a:lnTo>
                  <a:lnTo>
                    <a:pt x="1043" y="1622"/>
                  </a:lnTo>
                  <a:lnTo>
                    <a:pt x="1236" y="1313"/>
                  </a:lnTo>
                  <a:lnTo>
                    <a:pt x="1468" y="1005"/>
                  </a:lnTo>
                  <a:lnTo>
                    <a:pt x="1777" y="734"/>
                  </a:lnTo>
                  <a:lnTo>
                    <a:pt x="1970" y="580"/>
                  </a:lnTo>
                  <a:lnTo>
                    <a:pt x="2086" y="503"/>
                  </a:lnTo>
                  <a:lnTo>
                    <a:pt x="2202" y="464"/>
                  </a:lnTo>
                  <a:lnTo>
                    <a:pt x="2318" y="580"/>
                  </a:lnTo>
                  <a:lnTo>
                    <a:pt x="2434" y="811"/>
                  </a:lnTo>
                  <a:lnTo>
                    <a:pt x="2588" y="1198"/>
                  </a:lnTo>
                  <a:lnTo>
                    <a:pt x="2742" y="1584"/>
                  </a:lnTo>
                  <a:lnTo>
                    <a:pt x="2858" y="1931"/>
                  </a:lnTo>
                  <a:lnTo>
                    <a:pt x="2974" y="2317"/>
                  </a:lnTo>
                  <a:lnTo>
                    <a:pt x="3051" y="2704"/>
                  </a:lnTo>
                  <a:lnTo>
                    <a:pt x="3090" y="3090"/>
                  </a:lnTo>
                  <a:lnTo>
                    <a:pt x="3090" y="3437"/>
                  </a:lnTo>
                  <a:lnTo>
                    <a:pt x="3051" y="3785"/>
                  </a:lnTo>
                  <a:lnTo>
                    <a:pt x="3013" y="4132"/>
                  </a:lnTo>
                  <a:lnTo>
                    <a:pt x="2897" y="4480"/>
                  </a:lnTo>
                  <a:lnTo>
                    <a:pt x="2781" y="4789"/>
                  </a:lnTo>
                  <a:lnTo>
                    <a:pt x="2588" y="5136"/>
                  </a:lnTo>
                  <a:lnTo>
                    <a:pt x="2395" y="5445"/>
                  </a:lnTo>
                  <a:lnTo>
                    <a:pt x="2356" y="5522"/>
                  </a:lnTo>
                  <a:lnTo>
                    <a:pt x="2395" y="5638"/>
                  </a:lnTo>
                  <a:lnTo>
                    <a:pt x="2356" y="5716"/>
                  </a:lnTo>
                  <a:lnTo>
                    <a:pt x="2356" y="5754"/>
                  </a:lnTo>
                  <a:lnTo>
                    <a:pt x="2395" y="5793"/>
                  </a:lnTo>
                  <a:lnTo>
                    <a:pt x="2472" y="5793"/>
                  </a:lnTo>
                  <a:lnTo>
                    <a:pt x="2627" y="5716"/>
                  </a:lnTo>
                  <a:lnTo>
                    <a:pt x="2820" y="5677"/>
                  </a:lnTo>
                  <a:lnTo>
                    <a:pt x="3206" y="5677"/>
                  </a:lnTo>
                  <a:lnTo>
                    <a:pt x="3631" y="5716"/>
                  </a:lnTo>
                  <a:lnTo>
                    <a:pt x="4055" y="5793"/>
                  </a:lnTo>
                  <a:lnTo>
                    <a:pt x="4442" y="5947"/>
                  </a:lnTo>
                  <a:lnTo>
                    <a:pt x="4866" y="6102"/>
                  </a:lnTo>
                  <a:lnTo>
                    <a:pt x="5214" y="6256"/>
                  </a:lnTo>
                  <a:lnTo>
                    <a:pt x="5523" y="6449"/>
                  </a:lnTo>
                  <a:lnTo>
                    <a:pt x="5832" y="6642"/>
                  </a:lnTo>
                  <a:lnTo>
                    <a:pt x="6141" y="6835"/>
                  </a:lnTo>
                  <a:lnTo>
                    <a:pt x="6411" y="7067"/>
                  </a:lnTo>
                  <a:lnTo>
                    <a:pt x="6681" y="7337"/>
                  </a:lnTo>
                  <a:lnTo>
                    <a:pt x="6913" y="7608"/>
                  </a:lnTo>
                  <a:lnTo>
                    <a:pt x="7145" y="7878"/>
                  </a:lnTo>
                  <a:lnTo>
                    <a:pt x="7338" y="8187"/>
                  </a:lnTo>
                  <a:lnTo>
                    <a:pt x="7531" y="8534"/>
                  </a:lnTo>
                  <a:lnTo>
                    <a:pt x="7106" y="8650"/>
                  </a:lnTo>
                  <a:lnTo>
                    <a:pt x="6681" y="8727"/>
                  </a:lnTo>
                  <a:lnTo>
                    <a:pt x="6295" y="8766"/>
                  </a:lnTo>
                  <a:lnTo>
                    <a:pt x="5870" y="8805"/>
                  </a:lnTo>
                  <a:lnTo>
                    <a:pt x="5484" y="8805"/>
                  </a:lnTo>
                  <a:lnTo>
                    <a:pt x="5059" y="8727"/>
                  </a:lnTo>
                  <a:lnTo>
                    <a:pt x="4673" y="8612"/>
                  </a:lnTo>
                  <a:lnTo>
                    <a:pt x="4248" y="8457"/>
                  </a:lnTo>
                  <a:lnTo>
                    <a:pt x="3901" y="8264"/>
                  </a:lnTo>
                  <a:lnTo>
                    <a:pt x="3592" y="8071"/>
                  </a:lnTo>
                  <a:lnTo>
                    <a:pt x="3013" y="7608"/>
                  </a:lnTo>
                  <a:lnTo>
                    <a:pt x="2472" y="7106"/>
                  </a:lnTo>
                  <a:lnTo>
                    <a:pt x="1932" y="6565"/>
                  </a:lnTo>
                  <a:lnTo>
                    <a:pt x="1854" y="6526"/>
                  </a:lnTo>
                  <a:lnTo>
                    <a:pt x="1816" y="6488"/>
                  </a:lnTo>
                  <a:lnTo>
                    <a:pt x="1661" y="6526"/>
                  </a:lnTo>
                  <a:lnTo>
                    <a:pt x="1623" y="6526"/>
                  </a:lnTo>
                  <a:lnTo>
                    <a:pt x="1584" y="6565"/>
                  </a:lnTo>
                  <a:lnTo>
                    <a:pt x="1430" y="6835"/>
                  </a:lnTo>
                  <a:lnTo>
                    <a:pt x="1661" y="6874"/>
                  </a:lnTo>
                  <a:lnTo>
                    <a:pt x="2279" y="7492"/>
                  </a:lnTo>
                  <a:lnTo>
                    <a:pt x="2897" y="8071"/>
                  </a:lnTo>
                  <a:lnTo>
                    <a:pt x="3244" y="8341"/>
                  </a:lnTo>
                  <a:lnTo>
                    <a:pt x="3631" y="8573"/>
                  </a:lnTo>
                  <a:lnTo>
                    <a:pt x="3978" y="8766"/>
                  </a:lnTo>
                  <a:lnTo>
                    <a:pt x="4364" y="8959"/>
                  </a:lnTo>
                  <a:lnTo>
                    <a:pt x="4828" y="9114"/>
                  </a:lnTo>
                  <a:lnTo>
                    <a:pt x="5252" y="9191"/>
                  </a:lnTo>
                  <a:lnTo>
                    <a:pt x="5677" y="9229"/>
                  </a:lnTo>
                  <a:lnTo>
                    <a:pt x="6141" y="9229"/>
                  </a:lnTo>
                  <a:lnTo>
                    <a:pt x="6565" y="9152"/>
                  </a:lnTo>
                  <a:lnTo>
                    <a:pt x="6990" y="9075"/>
                  </a:lnTo>
                  <a:lnTo>
                    <a:pt x="7878" y="8843"/>
                  </a:lnTo>
                  <a:lnTo>
                    <a:pt x="7955" y="8805"/>
                  </a:lnTo>
                  <a:lnTo>
                    <a:pt x="7994" y="8727"/>
                  </a:lnTo>
                  <a:lnTo>
                    <a:pt x="8033" y="8650"/>
                  </a:lnTo>
                  <a:lnTo>
                    <a:pt x="7994" y="8534"/>
                  </a:lnTo>
                  <a:lnTo>
                    <a:pt x="7762" y="8110"/>
                  </a:lnTo>
                  <a:lnTo>
                    <a:pt x="7492" y="7685"/>
                  </a:lnTo>
                  <a:lnTo>
                    <a:pt x="7222" y="7299"/>
                  </a:lnTo>
                  <a:lnTo>
                    <a:pt x="6874" y="6913"/>
                  </a:lnTo>
                  <a:lnTo>
                    <a:pt x="6527" y="6604"/>
                  </a:lnTo>
                  <a:lnTo>
                    <a:pt x="6141" y="6295"/>
                  </a:lnTo>
                  <a:lnTo>
                    <a:pt x="5716" y="6024"/>
                  </a:lnTo>
                  <a:lnTo>
                    <a:pt x="5252" y="5793"/>
                  </a:lnTo>
                  <a:lnTo>
                    <a:pt x="4828" y="5638"/>
                  </a:lnTo>
                  <a:lnTo>
                    <a:pt x="4248" y="5445"/>
                  </a:lnTo>
                  <a:lnTo>
                    <a:pt x="3940" y="5368"/>
                  </a:lnTo>
                  <a:lnTo>
                    <a:pt x="3592" y="5291"/>
                  </a:lnTo>
                  <a:lnTo>
                    <a:pt x="3013" y="5291"/>
                  </a:lnTo>
                  <a:lnTo>
                    <a:pt x="3167" y="4982"/>
                  </a:lnTo>
                  <a:lnTo>
                    <a:pt x="3322" y="4634"/>
                  </a:lnTo>
                  <a:lnTo>
                    <a:pt x="3399" y="4287"/>
                  </a:lnTo>
                  <a:lnTo>
                    <a:pt x="3476" y="3939"/>
                  </a:lnTo>
                  <a:lnTo>
                    <a:pt x="3515" y="3592"/>
                  </a:lnTo>
                  <a:lnTo>
                    <a:pt x="3515" y="3206"/>
                  </a:lnTo>
                  <a:lnTo>
                    <a:pt x="3515" y="2858"/>
                  </a:lnTo>
                  <a:lnTo>
                    <a:pt x="3438" y="2472"/>
                  </a:lnTo>
                  <a:lnTo>
                    <a:pt x="3322" y="1970"/>
                  </a:lnTo>
                  <a:lnTo>
                    <a:pt x="3167" y="1468"/>
                  </a:lnTo>
                  <a:lnTo>
                    <a:pt x="2936" y="966"/>
                  </a:lnTo>
                  <a:lnTo>
                    <a:pt x="2704" y="503"/>
                  </a:lnTo>
                  <a:lnTo>
                    <a:pt x="2588" y="271"/>
                  </a:lnTo>
                  <a:lnTo>
                    <a:pt x="2472" y="116"/>
                  </a:lnTo>
                  <a:lnTo>
                    <a:pt x="2356" y="39"/>
                  </a:lnTo>
                  <a:lnTo>
                    <a:pt x="227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21"/>
            <p:cNvSpPr/>
            <p:nvPr/>
          </p:nvSpPr>
          <p:spPr>
            <a:xfrm>
              <a:off x="6650100" y="1835625"/>
              <a:ext cx="350475" cy="288675"/>
            </a:xfrm>
            <a:custGeom>
              <a:avLst/>
              <a:gdLst/>
              <a:ahLst/>
              <a:cxnLst/>
              <a:rect l="l" t="t" r="r" b="b"/>
              <a:pathLst>
                <a:path w="14019" h="11547" extrusionOk="0">
                  <a:moveTo>
                    <a:pt x="11778" y="1"/>
                  </a:moveTo>
                  <a:lnTo>
                    <a:pt x="11470" y="78"/>
                  </a:lnTo>
                  <a:lnTo>
                    <a:pt x="11856" y="1932"/>
                  </a:lnTo>
                  <a:lnTo>
                    <a:pt x="12280" y="3746"/>
                  </a:lnTo>
                  <a:lnTo>
                    <a:pt x="11508" y="2781"/>
                  </a:lnTo>
                  <a:lnTo>
                    <a:pt x="10659" y="1893"/>
                  </a:lnTo>
                  <a:lnTo>
                    <a:pt x="10427" y="2086"/>
                  </a:lnTo>
                  <a:lnTo>
                    <a:pt x="11470" y="3437"/>
                  </a:lnTo>
                  <a:lnTo>
                    <a:pt x="12551" y="4750"/>
                  </a:lnTo>
                  <a:lnTo>
                    <a:pt x="12860" y="5754"/>
                  </a:lnTo>
                  <a:lnTo>
                    <a:pt x="13169" y="5754"/>
                  </a:lnTo>
                  <a:lnTo>
                    <a:pt x="13207" y="5639"/>
                  </a:lnTo>
                  <a:lnTo>
                    <a:pt x="13169" y="5523"/>
                  </a:lnTo>
                  <a:lnTo>
                    <a:pt x="13439" y="5716"/>
                  </a:lnTo>
                  <a:lnTo>
                    <a:pt x="13593" y="5947"/>
                  </a:lnTo>
                  <a:lnTo>
                    <a:pt x="13671" y="6179"/>
                  </a:lnTo>
                  <a:lnTo>
                    <a:pt x="13709" y="6411"/>
                  </a:lnTo>
                  <a:lnTo>
                    <a:pt x="13632" y="6681"/>
                  </a:lnTo>
                  <a:lnTo>
                    <a:pt x="13516" y="6913"/>
                  </a:lnTo>
                  <a:lnTo>
                    <a:pt x="13362" y="7183"/>
                  </a:lnTo>
                  <a:lnTo>
                    <a:pt x="13169" y="7453"/>
                  </a:lnTo>
                  <a:lnTo>
                    <a:pt x="12744" y="7955"/>
                  </a:lnTo>
                  <a:lnTo>
                    <a:pt x="12203" y="8419"/>
                  </a:lnTo>
                  <a:lnTo>
                    <a:pt x="11740" y="8766"/>
                  </a:lnTo>
                  <a:lnTo>
                    <a:pt x="11354" y="9075"/>
                  </a:lnTo>
                  <a:lnTo>
                    <a:pt x="10543" y="9577"/>
                  </a:lnTo>
                  <a:lnTo>
                    <a:pt x="9655" y="10002"/>
                  </a:lnTo>
                  <a:lnTo>
                    <a:pt x="8767" y="10388"/>
                  </a:lnTo>
                  <a:lnTo>
                    <a:pt x="7878" y="10658"/>
                  </a:lnTo>
                  <a:lnTo>
                    <a:pt x="6952" y="10890"/>
                  </a:lnTo>
                  <a:lnTo>
                    <a:pt x="5986" y="11083"/>
                  </a:lnTo>
                  <a:lnTo>
                    <a:pt x="5021" y="11160"/>
                  </a:lnTo>
                  <a:lnTo>
                    <a:pt x="3631" y="11160"/>
                  </a:lnTo>
                  <a:lnTo>
                    <a:pt x="3013" y="11122"/>
                  </a:lnTo>
                  <a:lnTo>
                    <a:pt x="2356" y="11045"/>
                  </a:lnTo>
                  <a:lnTo>
                    <a:pt x="1661" y="10929"/>
                  </a:lnTo>
                  <a:lnTo>
                    <a:pt x="1352" y="10813"/>
                  </a:lnTo>
                  <a:lnTo>
                    <a:pt x="1082" y="10697"/>
                  </a:lnTo>
                  <a:lnTo>
                    <a:pt x="812" y="10543"/>
                  </a:lnTo>
                  <a:lnTo>
                    <a:pt x="619" y="10388"/>
                  </a:lnTo>
                  <a:lnTo>
                    <a:pt x="464" y="10195"/>
                  </a:lnTo>
                  <a:lnTo>
                    <a:pt x="348" y="9963"/>
                  </a:lnTo>
                  <a:lnTo>
                    <a:pt x="348" y="9732"/>
                  </a:lnTo>
                  <a:lnTo>
                    <a:pt x="387" y="9461"/>
                  </a:lnTo>
                  <a:lnTo>
                    <a:pt x="155" y="9423"/>
                  </a:lnTo>
                  <a:lnTo>
                    <a:pt x="40" y="9654"/>
                  </a:lnTo>
                  <a:lnTo>
                    <a:pt x="1" y="9886"/>
                  </a:lnTo>
                  <a:lnTo>
                    <a:pt x="40" y="10118"/>
                  </a:lnTo>
                  <a:lnTo>
                    <a:pt x="78" y="10311"/>
                  </a:lnTo>
                  <a:lnTo>
                    <a:pt x="194" y="10465"/>
                  </a:lnTo>
                  <a:lnTo>
                    <a:pt x="348" y="10620"/>
                  </a:lnTo>
                  <a:lnTo>
                    <a:pt x="542" y="10774"/>
                  </a:lnTo>
                  <a:lnTo>
                    <a:pt x="773" y="10890"/>
                  </a:lnTo>
                  <a:lnTo>
                    <a:pt x="1237" y="11083"/>
                  </a:lnTo>
                  <a:lnTo>
                    <a:pt x="1739" y="11238"/>
                  </a:lnTo>
                  <a:lnTo>
                    <a:pt x="2202" y="11354"/>
                  </a:lnTo>
                  <a:lnTo>
                    <a:pt x="2627" y="11431"/>
                  </a:lnTo>
                  <a:lnTo>
                    <a:pt x="3322" y="11508"/>
                  </a:lnTo>
                  <a:lnTo>
                    <a:pt x="3978" y="11547"/>
                  </a:lnTo>
                  <a:lnTo>
                    <a:pt x="4673" y="11547"/>
                  </a:lnTo>
                  <a:lnTo>
                    <a:pt x="5368" y="11508"/>
                  </a:lnTo>
                  <a:lnTo>
                    <a:pt x="6063" y="11431"/>
                  </a:lnTo>
                  <a:lnTo>
                    <a:pt x="6759" y="11315"/>
                  </a:lnTo>
                  <a:lnTo>
                    <a:pt x="7415" y="11160"/>
                  </a:lnTo>
                  <a:lnTo>
                    <a:pt x="8071" y="11006"/>
                  </a:lnTo>
                  <a:lnTo>
                    <a:pt x="8728" y="10774"/>
                  </a:lnTo>
                  <a:lnTo>
                    <a:pt x="9346" y="10543"/>
                  </a:lnTo>
                  <a:lnTo>
                    <a:pt x="9964" y="10272"/>
                  </a:lnTo>
                  <a:lnTo>
                    <a:pt x="10543" y="9963"/>
                  </a:lnTo>
                  <a:lnTo>
                    <a:pt x="11122" y="9654"/>
                  </a:lnTo>
                  <a:lnTo>
                    <a:pt x="11701" y="9268"/>
                  </a:lnTo>
                  <a:lnTo>
                    <a:pt x="12242" y="8882"/>
                  </a:lnTo>
                  <a:lnTo>
                    <a:pt x="12744" y="8457"/>
                  </a:lnTo>
                  <a:lnTo>
                    <a:pt x="13169" y="8071"/>
                  </a:lnTo>
                  <a:lnTo>
                    <a:pt x="13555" y="7646"/>
                  </a:lnTo>
                  <a:lnTo>
                    <a:pt x="13748" y="7376"/>
                  </a:lnTo>
                  <a:lnTo>
                    <a:pt x="13864" y="7145"/>
                  </a:lnTo>
                  <a:lnTo>
                    <a:pt x="13980" y="6874"/>
                  </a:lnTo>
                  <a:lnTo>
                    <a:pt x="14018" y="6565"/>
                  </a:lnTo>
                  <a:lnTo>
                    <a:pt x="14018" y="6334"/>
                  </a:lnTo>
                  <a:lnTo>
                    <a:pt x="14018" y="6141"/>
                  </a:lnTo>
                  <a:lnTo>
                    <a:pt x="13941" y="5909"/>
                  </a:lnTo>
                  <a:lnTo>
                    <a:pt x="13864" y="5716"/>
                  </a:lnTo>
                  <a:lnTo>
                    <a:pt x="13748" y="5523"/>
                  </a:lnTo>
                  <a:lnTo>
                    <a:pt x="13593" y="5368"/>
                  </a:lnTo>
                  <a:lnTo>
                    <a:pt x="13439" y="5252"/>
                  </a:lnTo>
                  <a:lnTo>
                    <a:pt x="13246" y="5137"/>
                  </a:lnTo>
                  <a:lnTo>
                    <a:pt x="13091" y="5137"/>
                  </a:lnTo>
                  <a:lnTo>
                    <a:pt x="12821" y="3824"/>
                  </a:lnTo>
                  <a:lnTo>
                    <a:pt x="12512" y="2549"/>
                  </a:lnTo>
                  <a:lnTo>
                    <a:pt x="12165" y="1275"/>
                  </a:lnTo>
                  <a:lnTo>
                    <a:pt x="1177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21"/>
            <p:cNvSpPr/>
            <p:nvPr/>
          </p:nvSpPr>
          <p:spPr>
            <a:xfrm>
              <a:off x="609775" y="1851075"/>
              <a:ext cx="353350" cy="159325"/>
            </a:xfrm>
            <a:custGeom>
              <a:avLst/>
              <a:gdLst/>
              <a:ahLst/>
              <a:cxnLst/>
              <a:rect l="l" t="t" r="r" b="b"/>
              <a:pathLst>
                <a:path w="14134" h="6373" extrusionOk="0">
                  <a:moveTo>
                    <a:pt x="11160" y="464"/>
                  </a:moveTo>
                  <a:lnTo>
                    <a:pt x="11624" y="503"/>
                  </a:lnTo>
                  <a:lnTo>
                    <a:pt x="12049" y="541"/>
                  </a:lnTo>
                  <a:lnTo>
                    <a:pt x="12435" y="657"/>
                  </a:lnTo>
                  <a:lnTo>
                    <a:pt x="12628" y="734"/>
                  </a:lnTo>
                  <a:lnTo>
                    <a:pt x="12744" y="812"/>
                  </a:lnTo>
                  <a:lnTo>
                    <a:pt x="12859" y="966"/>
                  </a:lnTo>
                  <a:lnTo>
                    <a:pt x="12937" y="1082"/>
                  </a:lnTo>
                  <a:lnTo>
                    <a:pt x="12975" y="1314"/>
                  </a:lnTo>
                  <a:lnTo>
                    <a:pt x="12975" y="1507"/>
                  </a:lnTo>
                  <a:lnTo>
                    <a:pt x="12937" y="1700"/>
                  </a:lnTo>
                  <a:lnTo>
                    <a:pt x="12821" y="1893"/>
                  </a:lnTo>
                  <a:lnTo>
                    <a:pt x="12705" y="2086"/>
                  </a:lnTo>
                  <a:lnTo>
                    <a:pt x="12589" y="2240"/>
                  </a:lnTo>
                  <a:lnTo>
                    <a:pt x="12242" y="2472"/>
                  </a:lnTo>
                  <a:lnTo>
                    <a:pt x="11817" y="2742"/>
                  </a:lnTo>
                  <a:lnTo>
                    <a:pt x="11392" y="2935"/>
                  </a:lnTo>
                  <a:lnTo>
                    <a:pt x="10658" y="3206"/>
                  </a:lnTo>
                  <a:lnTo>
                    <a:pt x="9925" y="3437"/>
                  </a:lnTo>
                  <a:lnTo>
                    <a:pt x="9152" y="3708"/>
                  </a:lnTo>
                  <a:lnTo>
                    <a:pt x="8380" y="3901"/>
                  </a:lnTo>
                  <a:lnTo>
                    <a:pt x="7608" y="4094"/>
                  </a:lnTo>
                  <a:lnTo>
                    <a:pt x="6797" y="4287"/>
                  </a:lnTo>
                  <a:lnTo>
                    <a:pt x="5909" y="4441"/>
                  </a:lnTo>
                  <a:lnTo>
                    <a:pt x="5021" y="4596"/>
                  </a:lnTo>
                  <a:lnTo>
                    <a:pt x="4133" y="4712"/>
                  </a:lnTo>
                  <a:lnTo>
                    <a:pt x="3244" y="4789"/>
                  </a:lnTo>
                  <a:lnTo>
                    <a:pt x="2202" y="4789"/>
                  </a:lnTo>
                  <a:lnTo>
                    <a:pt x="1854" y="4750"/>
                  </a:lnTo>
                  <a:lnTo>
                    <a:pt x="1507" y="4673"/>
                  </a:lnTo>
                  <a:lnTo>
                    <a:pt x="1198" y="4557"/>
                  </a:lnTo>
                  <a:lnTo>
                    <a:pt x="889" y="4441"/>
                  </a:lnTo>
                  <a:lnTo>
                    <a:pt x="580" y="4248"/>
                  </a:lnTo>
                  <a:lnTo>
                    <a:pt x="657" y="4171"/>
                  </a:lnTo>
                  <a:lnTo>
                    <a:pt x="696" y="4055"/>
                  </a:lnTo>
                  <a:lnTo>
                    <a:pt x="696" y="3939"/>
                  </a:lnTo>
                  <a:lnTo>
                    <a:pt x="734" y="3823"/>
                  </a:lnTo>
                  <a:lnTo>
                    <a:pt x="850" y="3630"/>
                  </a:lnTo>
                  <a:lnTo>
                    <a:pt x="1082" y="3437"/>
                  </a:lnTo>
                  <a:lnTo>
                    <a:pt x="1314" y="3244"/>
                  </a:lnTo>
                  <a:lnTo>
                    <a:pt x="1854" y="2935"/>
                  </a:lnTo>
                  <a:lnTo>
                    <a:pt x="2279" y="2704"/>
                  </a:lnTo>
                  <a:lnTo>
                    <a:pt x="3013" y="2356"/>
                  </a:lnTo>
                  <a:lnTo>
                    <a:pt x="3708" y="2009"/>
                  </a:lnTo>
                  <a:lnTo>
                    <a:pt x="4480" y="1700"/>
                  </a:lnTo>
                  <a:lnTo>
                    <a:pt x="5252" y="1429"/>
                  </a:lnTo>
                  <a:lnTo>
                    <a:pt x="6025" y="1198"/>
                  </a:lnTo>
                  <a:lnTo>
                    <a:pt x="6836" y="1005"/>
                  </a:lnTo>
                  <a:lnTo>
                    <a:pt x="7608" y="812"/>
                  </a:lnTo>
                  <a:lnTo>
                    <a:pt x="8419" y="696"/>
                  </a:lnTo>
                  <a:lnTo>
                    <a:pt x="9230" y="580"/>
                  </a:lnTo>
                  <a:lnTo>
                    <a:pt x="10041" y="541"/>
                  </a:lnTo>
                  <a:lnTo>
                    <a:pt x="10736" y="503"/>
                  </a:lnTo>
                  <a:lnTo>
                    <a:pt x="11160" y="464"/>
                  </a:lnTo>
                  <a:close/>
                  <a:moveTo>
                    <a:pt x="13477" y="1120"/>
                  </a:moveTo>
                  <a:lnTo>
                    <a:pt x="13632" y="1314"/>
                  </a:lnTo>
                  <a:lnTo>
                    <a:pt x="13709" y="1507"/>
                  </a:lnTo>
                  <a:lnTo>
                    <a:pt x="13748" y="1738"/>
                  </a:lnTo>
                  <a:lnTo>
                    <a:pt x="13709" y="2009"/>
                  </a:lnTo>
                  <a:lnTo>
                    <a:pt x="13632" y="2240"/>
                  </a:lnTo>
                  <a:lnTo>
                    <a:pt x="13516" y="2472"/>
                  </a:lnTo>
                  <a:lnTo>
                    <a:pt x="13400" y="2704"/>
                  </a:lnTo>
                  <a:lnTo>
                    <a:pt x="13207" y="2897"/>
                  </a:lnTo>
                  <a:lnTo>
                    <a:pt x="12859" y="3206"/>
                  </a:lnTo>
                  <a:lnTo>
                    <a:pt x="12473" y="3437"/>
                  </a:lnTo>
                  <a:lnTo>
                    <a:pt x="12049" y="3669"/>
                  </a:lnTo>
                  <a:lnTo>
                    <a:pt x="11624" y="3901"/>
                  </a:lnTo>
                  <a:lnTo>
                    <a:pt x="10658" y="4287"/>
                  </a:lnTo>
                  <a:lnTo>
                    <a:pt x="9732" y="4634"/>
                  </a:lnTo>
                  <a:lnTo>
                    <a:pt x="8766" y="4905"/>
                  </a:lnTo>
                  <a:lnTo>
                    <a:pt x="7762" y="5175"/>
                  </a:lnTo>
                  <a:lnTo>
                    <a:pt x="6758" y="5407"/>
                  </a:lnTo>
                  <a:lnTo>
                    <a:pt x="5754" y="5600"/>
                  </a:lnTo>
                  <a:lnTo>
                    <a:pt x="4712" y="5793"/>
                  </a:lnTo>
                  <a:lnTo>
                    <a:pt x="3708" y="5909"/>
                  </a:lnTo>
                  <a:lnTo>
                    <a:pt x="2781" y="5986"/>
                  </a:lnTo>
                  <a:lnTo>
                    <a:pt x="2279" y="5986"/>
                  </a:lnTo>
                  <a:lnTo>
                    <a:pt x="1816" y="5947"/>
                  </a:lnTo>
                  <a:lnTo>
                    <a:pt x="1545" y="5870"/>
                  </a:lnTo>
                  <a:lnTo>
                    <a:pt x="1236" y="5793"/>
                  </a:lnTo>
                  <a:lnTo>
                    <a:pt x="927" y="5638"/>
                  </a:lnTo>
                  <a:lnTo>
                    <a:pt x="696" y="5484"/>
                  </a:lnTo>
                  <a:lnTo>
                    <a:pt x="503" y="5252"/>
                  </a:lnTo>
                  <a:lnTo>
                    <a:pt x="348" y="5021"/>
                  </a:lnTo>
                  <a:lnTo>
                    <a:pt x="310" y="4866"/>
                  </a:lnTo>
                  <a:lnTo>
                    <a:pt x="310" y="4750"/>
                  </a:lnTo>
                  <a:lnTo>
                    <a:pt x="310" y="4596"/>
                  </a:lnTo>
                  <a:lnTo>
                    <a:pt x="348" y="4441"/>
                  </a:lnTo>
                  <a:lnTo>
                    <a:pt x="541" y="4673"/>
                  </a:lnTo>
                  <a:lnTo>
                    <a:pt x="812" y="4866"/>
                  </a:lnTo>
                  <a:lnTo>
                    <a:pt x="1043" y="4982"/>
                  </a:lnTo>
                  <a:lnTo>
                    <a:pt x="1352" y="5098"/>
                  </a:lnTo>
                  <a:lnTo>
                    <a:pt x="1623" y="5214"/>
                  </a:lnTo>
                  <a:lnTo>
                    <a:pt x="1931" y="5252"/>
                  </a:lnTo>
                  <a:lnTo>
                    <a:pt x="2588" y="5329"/>
                  </a:lnTo>
                  <a:lnTo>
                    <a:pt x="3244" y="5291"/>
                  </a:lnTo>
                  <a:lnTo>
                    <a:pt x="3939" y="5252"/>
                  </a:lnTo>
                  <a:lnTo>
                    <a:pt x="5137" y="5059"/>
                  </a:lnTo>
                  <a:lnTo>
                    <a:pt x="6913" y="4789"/>
                  </a:lnTo>
                  <a:lnTo>
                    <a:pt x="7840" y="4596"/>
                  </a:lnTo>
                  <a:lnTo>
                    <a:pt x="8728" y="4403"/>
                  </a:lnTo>
                  <a:lnTo>
                    <a:pt x="9616" y="4132"/>
                  </a:lnTo>
                  <a:lnTo>
                    <a:pt x="10504" y="3862"/>
                  </a:lnTo>
                  <a:lnTo>
                    <a:pt x="11353" y="3515"/>
                  </a:lnTo>
                  <a:lnTo>
                    <a:pt x="12164" y="3128"/>
                  </a:lnTo>
                  <a:lnTo>
                    <a:pt x="12435" y="2974"/>
                  </a:lnTo>
                  <a:lnTo>
                    <a:pt x="12705" y="2819"/>
                  </a:lnTo>
                  <a:lnTo>
                    <a:pt x="12937" y="2588"/>
                  </a:lnTo>
                  <a:lnTo>
                    <a:pt x="13130" y="2395"/>
                  </a:lnTo>
                  <a:lnTo>
                    <a:pt x="13323" y="2124"/>
                  </a:lnTo>
                  <a:lnTo>
                    <a:pt x="13439" y="1854"/>
                  </a:lnTo>
                  <a:lnTo>
                    <a:pt x="13516" y="1584"/>
                  </a:lnTo>
                  <a:lnTo>
                    <a:pt x="13516" y="1236"/>
                  </a:lnTo>
                  <a:lnTo>
                    <a:pt x="13477" y="1120"/>
                  </a:lnTo>
                  <a:close/>
                  <a:moveTo>
                    <a:pt x="10658" y="1"/>
                  </a:moveTo>
                  <a:lnTo>
                    <a:pt x="9886" y="39"/>
                  </a:lnTo>
                  <a:lnTo>
                    <a:pt x="9114" y="116"/>
                  </a:lnTo>
                  <a:lnTo>
                    <a:pt x="8303" y="232"/>
                  </a:lnTo>
                  <a:lnTo>
                    <a:pt x="7531" y="348"/>
                  </a:lnTo>
                  <a:lnTo>
                    <a:pt x="6720" y="541"/>
                  </a:lnTo>
                  <a:lnTo>
                    <a:pt x="5909" y="734"/>
                  </a:lnTo>
                  <a:lnTo>
                    <a:pt x="5021" y="1005"/>
                  </a:lnTo>
                  <a:lnTo>
                    <a:pt x="4133" y="1352"/>
                  </a:lnTo>
                  <a:lnTo>
                    <a:pt x="3244" y="1700"/>
                  </a:lnTo>
                  <a:lnTo>
                    <a:pt x="2395" y="2124"/>
                  </a:lnTo>
                  <a:lnTo>
                    <a:pt x="1777" y="2433"/>
                  </a:lnTo>
                  <a:lnTo>
                    <a:pt x="1391" y="2626"/>
                  </a:lnTo>
                  <a:lnTo>
                    <a:pt x="1043" y="2858"/>
                  </a:lnTo>
                  <a:lnTo>
                    <a:pt x="696" y="3090"/>
                  </a:lnTo>
                  <a:lnTo>
                    <a:pt x="464" y="3399"/>
                  </a:lnTo>
                  <a:lnTo>
                    <a:pt x="348" y="3553"/>
                  </a:lnTo>
                  <a:lnTo>
                    <a:pt x="271" y="3708"/>
                  </a:lnTo>
                  <a:lnTo>
                    <a:pt x="232" y="3862"/>
                  </a:lnTo>
                  <a:lnTo>
                    <a:pt x="232" y="4055"/>
                  </a:lnTo>
                  <a:lnTo>
                    <a:pt x="194" y="4132"/>
                  </a:lnTo>
                  <a:lnTo>
                    <a:pt x="194" y="4171"/>
                  </a:lnTo>
                  <a:lnTo>
                    <a:pt x="117" y="4325"/>
                  </a:lnTo>
                  <a:lnTo>
                    <a:pt x="39" y="4480"/>
                  </a:lnTo>
                  <a:lnTo>
                    <a:pt x="1" y="4634"/>
                  </a:lnTo>
                  <a:lnTo>
                    <a:pt x="1" y="4789"/>
                  </a:lnTo>
                  <a:lnTo>
                    <a:pt x="39" y="5136"/>
                  </a:lnTo>
                  <a:lnTo>
                    <a:pt x="194" y="5445"/>
                  </a:lnTo>
                  <a:lnTo>
                    <a:pt x="348" y="5638"/>
                  </a:lnTo>
                  <a:lnTo>
                    <a:pt x="503" y="5831"/>
                  </a:lnTo>
                  <a:lnTo>
                    <a:pt x="696" y="5947"/>
                  </a:lnTo>
                  <a:lnTo>
                    <a:pt x="927" y="6063"/>
                  </a:lnTo>
                  <a:lnTo>
                    <a:pt x="966" y="6256"/>
                  </a:lnTo>
                  <a:lnTo>
                    <a:pt x="1275" y="6179"/>
                  </a:lnTo>
                  <a:lnTo>
                    <a:pt x="1314" y="6218"/>
                  </a:lnTo>
                  <a:lnTo>
                    <a:pt x="1314" y="6256"/>
                  </a:lnTo>
                  <a:lnTo>
                    <a:pt x="1352" y="6295"/>
                  </a:lnTo>
                  <a:lnTo>
                    <a:pt x="1468" y="6256"/>
                  </a:lnTo>
                  <a:lnTo>
                    <a:pt x="1816" y="6295"/>
                  </a:lnTo>
                  <a:lnTo>
                    <a:pt x="2395" y="6333"/>
                  </a:lnTo>
                  <a:lnTo>
                    <a:pt x="3013" y="6372"/>
                  </a:lnTo>
                  <a:lnTo>
                    <a:pt x="3592" y="6333"/>
                  </a:lnTo>
                  <a:lnTo>
                    <a:pt x="4171" y="6295"/>
                  </a:lnTo>
                  <a:lnTo>
                    <a:pt x="5368" y="6102"/>
                  </a:lnTo>
                  <a:lnTo>
                    <a:pt x="6565" y="5870"/>
                  </a:lnTo>
                  <a:lnTo>
                    <a:pt x="6758" y="5831"/>
                  </a:lnTo>
                  <a:lnTo>
                    <a:pt x="7994" y="5523"/>
                  </a:lnTo>
                  <a:lnTo>
                    <a:pt x="9037" y="5252"/>
                  </a:lnTo>
                  <a:lnTo>
                    <a:pt x="10079" y="4982"/>
                  </a:lnTo>
                  <a:lnTo>
                    <a:pt x="11160" y="4596"/>
                  </a:lnTo>
                  <a:lnTo>
                    <a:pt x="11662" y="4364"/>
                  </a:lnTo>
                  <a:lnTo>
                    <a:pt x="12126" y="4132"/>
                  </a:lnTo>
                  <a:lnTo>
                    <a:pt x="12126" y="4248"/>
                  </a:lnTo>
                  <a:lnTo>
                    <a:pt x="12396" y="4287"/>
                  </a:lnTo>
                  <a:lnTo>
                    <a:pt x="12782" y="4712"/>
                  </a:lnTo>
                  <a:lnTo>
                    <a:pt x="13014" y="4519"/>
                  </a:lnTo>
                  <a:lnTo>
                    <a:pt x="12435" y="3939"/>
                  </a:lnTo>
                  <a:lnTo>
                    <a:pt x="12898" y="3669"/>
                  </a:lnTo>
                  <a:lnTo>
                    <a:pt x="13361" y="3321"/>
                  </a:lnTo>
                  <a:lnTo>
                    <a:pt x="13632" y="3051"/>
                  </a:lnTo>
                  <a:lnTo>
                    <a:pt x="13825" y="2704"/>
                  </a:lnTo>
                  <a:lnTo>
                    <a:pt x="14134" y="2626"/>
                  </a:lnTo>
                  <a:lnTo>
                    <a:pt x="14018" y="2317"/>
                  </a:lnTo>
                  <a:lnTo>
                    <a:pt x="14095" y="2009"/>
                  </a:lnTo>
                  <a:lnTo>
                    <a:pt x="14134" y="1738"/>
                  </a:lnTo>
                  <a:lnTo>
                    <a:pt x="14095" y="1468"/>
                  </a:lnTo>
                  <a:lnTo>
                    <a:pt x="14018" y="1236"/>
                  </a:lnTo>
                  <a:lnTo>
                    <a:pt x="13902" y="1005"/>
                  </a:lnTo>
                  <a:lnTo>
                    <a:pt x="13748" y="812"/>
                  </a:lnTo>
                  <a:lnTo>
                    <a:pt x="13477" y="618"/>
                  </a:lnTo>
                  <a:lnTo>
                    <a:pt x="13168" y="503"/>
                  </a:lnTo>
                  <a:lnTo>
                    <a:pt x="13091" y="503"/>
                  </a:lnTo>
                  <a:lnTo>
                    <a:pt x="12898" y="387"/>
                  </a:lnTo>
                  <a:lnTo>
                    <a:pt x="12666" y="271"/>
                  </a:lnTo>
                  <a:lnTo>
                    <a:pt x="12435" y="155"/>
                  </a:lnTo>
                  <a:lnTo>
                    <a:pt x="12203" y="116"/>
                  </a:lnTo>
                  <a:lnTo>
                    <a:pt x="11817" y="39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21"/>
            <p:cNvSpPr/>
            <p:nvPr/>
          </p:nvSpPr>
          <p:spPr>
            <a:xfrm>
              <a:off x="6883725" y="1876175"/>
              <a:ext cx="17400" cy="181525"/>
            </a:xfrm>
            <a:custGeom>
              <a:avLst/>
              <a:gdLst/>
              <a:ahLst/>
              <a:cxnLst/>
              <a:rect l="l" t="t" r="r" b="b"/>
              <a:pathLst>
                <a:path w="696" h="7261" extrusionOk="0">
                  <a:moveTo>
                    <a:pt x="426" y="1"/>
                  </a:moveTo>
                  <a:lnTo>
                    <a:pt x="348" y="889"/>
                  </a:lnTo>
                  <a:lnTo>
                    <a:pt x="232" y="1815"/>
                  </a:lnTo>
                  <a:lnTo>
                    <a:pt x="155" y="3630"/>
                  </a:lnTo>
                  <a:lnTo>
                    <a:pt x="1" y="7260"/>
                  </a:lnTo>
                  <a:lnTo>
                    <a:pt x="194" y="7260"/>
                  </a:lnTo>
                  <a:lnTo>
                    <a:pt x="426" y="5484"/>
                  </a:lnTo>
                  <a:lnTo>
                    <a:pt x="580" y="3669"/>
                  </a:lnTo>
                  <a:lnTo>
                    <a:pt x="696" y="1854"/>
                  </a:lnTo>
                  <a:lnTo>
                    <a:pt x="696" y="927"/>
                  </a:lnTo>
                  <a:lnTo>
                    <a:pt x="696" y="39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21"/>
            <p:cNvSpPr/>
            <p:nvPr/>
          </p:nvSpPr>
          <p:spPr>
            <a:xfrm>
              <a:off x="4796600" y="1878100"/>
              <a:ext cx="350450" cy="288675"/>
            </a:xfrm>
            <a:custGeom>
              <a:avLst/>
              <a:gdLst/>
              <a:ahLst/>
              <a:cxnLst/>
              <a:rect l="l" t="t" r="r" b="b"/>
              <a:pathLst>
                <a:path w="14018" h="11547" extrusionOk="0">
                  <a:moveTo>
                    <a:pt x="11778" y="1"/>
                  </a:moveTo>
                  <a:lnTo>
                    <a:pt x="11469" y="78"/>
                  </a:lnTo>
                  <a:lnTo>
                    <a:pt x="11855" y="1932"/>
                  </a:lnTo>
                  <a:lnTo>
                    <a:pt x="12280" y="3746"/>
                  </a:lnTo>
                  <a:lnTo>
                    <a:pt x="11508" y="2781"/>
                  </a:lnTo>
                  <a:lnTo>
                    <a:pt x="10658" y="1893"/>
                  </a:lnTo>
                  <a:lnTo>
                    <a:pt x="10426" y="2086"/>
                  </a:lnTo>
                  <a:lnTo>
                    <a:pt x="11469" y="3438"/>
                  </a:lnTo>
                  <a:lnTo>
                    <a:pt x="12550" y="4750"/>
                  </a:lnTo>
                  <a:lnTo>
                    <a:pt x="12859" y="5754"/>
                  </a:lnTo>
                  <a:lnTo>
                    <a:pt x="13168" y="5754"/>
                  </a:lnTo>
                  <a:lnTo>
                    <a:pt x="13207" y="5639"/>
                  </a:lnTo>
                  <a:lnTo>
                    <a:pt x="13168" y="5523"/>
                  </a:lnTo>
                  <a:lnTo>
                    <a:pt x="13438" y="5716"/>
                  </a:lnTo>
                  <a:lnTo>
                    <a:pt x="13593" y="5947"/>
                  </a:lnTo>
                  <a:lnTo>
                    <a:pt x="13670" y="6179"/>
                  </a:lnTo>
                  <a:lnTo>
                    <a:pt x="13709" y="6411"/>
                  </a:lnTo>
                  <a:lnTo>
                    <a:pt x="13631" y="6681"/>
                  </a:lnTo>
                  <a:lnTo>
                    <a:pt x="13516" y="6913"/>
                  </a:lnTo>
                  <a:lnTo>
                    <a:pt x="13361" y="7183"/>
                  </a:lnTo>
                  <a:lnTo>
                    <a:pt x="13168" y="7453"/>
                  </a:lnTo>
                  <a:lnTo>
                    <a:pt x="12743" y="7955"/>
                  </a:lnTo>
                  <a:lnTo>
                    <a:pt x="12203" y="8419"/>
                  </a:lnTo>
                  <a:lnTo>
                    <a:pt x="11739" y="8766"/>
                  </a:lnTo>
                  <a:lnTo>
                    <a:pt x="11353" y="9075"/>
                  </a:lnTo>
                  <a:lnTo>
                    <a:pt x="10542" y="9577"/>
                  </a:lnTo>
                  <a:lnTo>
                    <a:pt x="9654" y="10002"/>
                  </a:lnTo>
                  <a:lnTo>
                    <a:pt x="8766" y="10388"/>
                  </a:lnTo>
                  <a:lnTo>
                    <a:pt x="7878" y="10658"/>
                  </a:lnTo>
                  <a:lnTo>
                    <a:pt x="6951" y="10890"/>
                  </a:lnTo>
                  <a:lnTo>
                    <a:pt x="5986" y="11083"/>
                  </a:lnTo>
                  <a:lnTo>
                    <a:pt x="5020" y="11160"/>
                  </a:lnTo>
                  <a:lnTo>
                    <a:pt x="3630" y="11160"/>
                  </a:lnTo>
                  <a:lnTo>
                    <a:pt x="3012" y="11122"/>
                  </a:lnTo>
                  <a:lnTo>
                    <a:pt x="2356" y="11045"/>
                  </a:lnTo>
                  <a:lnTo>
                    <a:pt x="1661" y="10929"/>
                  </a:lnTo>
                  <a:lnTo>
                    <a:pt x="1352" y="10813"/>
                  </a:lnTo>
                  <a:lnTo>
                    <a:pt x="1082" y="10697"/>
                  </a:lnTo>
                  <a:lnTo>
                    <a:pt x="811" y="10543"/>
                  </a:lnTo>
                  <a:lnTo>
                    <a:pt x="618" y="10388"/>
                  </a:lnTo>
                  <a:lnTo>
                    <a:pt x="464" y="10195"/>
                  </a:lnTo>
                  <a:lnTo>
                    <a:pt x="348" y="9963"/>
                  </a:lnTo>
                  <a:lnTo>
                    <a:pt x="348" y="9732"/>
                  </a:lnTo>
                  <a:lnTo>
                    <a:pt x="387" y="9461"/>
                  </a:lnTo>
                  <a:lnTo>
                    <a:pt x="155" y="9423"/>
                  </a:lnTo>
                  <a:lnTo>
                    <a:pt x="39" y="9655"/>
                  </a:lnTo>
                  <a:lnTo>
                    <a:pt x="0" y="9886"/>
                  </a:lnTo>
                  <a:lnTo>
                    <a:pt x="39" y="10118"/>
                  </a:lnTo>
                  <a:lnTo>
                    <a:pt x="78" y="10311"/>
                  </a:lnTo>
                  <a:lnTo>
                    <a:pt x="193" y="10465"/>
                  </a:lnTo>
                  <a:lnTo>
                    <a:pt x="348" y="10620"/>
                  </a:lnTo>
                  <a:lnTo>
                    <a:pt x="541" y="10774"/>
                  </a:lnTo>
                  <a:lnTo>
                    <a:pt x="773" y="10890"/>
                  </a:lnTo>
                  <a:lnTo>
                    <a:pt x="1236" y="11083"/>
                  </a:lnTo>
                  <a:lnTo>
                    <a:pt x="1738" y="11238"/>
                  </a:lnTo>
                  <a:lnTo>
                    <a:pt x="2201" y="11354"/>
                  </a:lnTo>
                  <a:lnTo>
                    <a:pt x="2626" y="11431"/>
                  </a:lnTo>
                  <a:lnTo>
                    <a:pt x="3321" y="11508"/>
                  </a:lnTo>
                  <a:lnTo>
                    <a:pt x="3978" y="11547"/>
                  </a:lnTo>
                  <a:lnTo>
                    <a:pt x="4673" y="11547"/>
                  </a:lnTo>
                  <a:lnTo>
                    <a:pt x="5368" y="11508"/>
                  </a:lnTo>
                  <a:lnTo>
                    <a:pt x="6063" y="11431"/>
                  </a:lnTo>
                  <a:lnTo>
                    <a:pt x="6758" y="11315"/>
                  </a:lnTo>
                  <a:lnTo>
                    <a:pt x="7414" y="11160"/>
                  </a:lnTo>
                  <a:lnTo>
                    <a:pt x="8071" y="11006"/>
                  </a:lnTo>
                  <a:lnTo>
                    <a:pt x="8727" y="10774"/>
                  </a:lnTo>
                  <a:lnTo>
                    <a:pt x="9345" y="10543"/>
                  </a:lnTo>
                  <a:lnTo>
                    <a:pt x="9963" y="10272"/>
                  </a:lnTo>
                  <a:lnTo>
                    <a:pt x="10542" y="9963"/>
                  </a:lnTo>
                  <a:lnTo>
                    <a:pt x="11121" y="9655"/>
                  </a:lnTo>
                  <a:lnTo>
                    <a:pt x="11701" y="9268"/>
                  </a:lnTo>
                  <a:lnTo>
                    <a:pt x="12241" y="8882"/>
                  </a:lnTo>
                  <a:lnTo>
                    <a:pt x="12743" y="8457"/>
                  </a:lnTo>
                  <a:lnTo>
                    <a:pt x="13168" y="8071"/>
                  </a:lnTo>
                  <a:lnTo>
                    <a:pt x="13554" y="7647"/>
                  </a:lnTo>
                  <a:lnTo>
                    <a:pt x="13747" y="7376"/>
                  </a:lnTo>
                  <a:lnTo>
                    <a:pt x="13863" y="7145"/>
                  </a:lnTo>
                  <a:lnTo>
                    <a:pt x="13979" y="6874"/>
                  </a:lnTo>
                  <a:lnTo>
                    <a:pt x="14018" y="6565"/>
                  </a:lnTo>
                  <a:lnTo>
                    <a:pt x="14018" y="6334"/>
                  </a:lnTo>
                  <a:lnTo>
                    <a:pt x="14018" y="6141"/>
                  </a:lnTo>
                  <a:lnTo>
                    <a:pt x="13940" y="5909"/>
                  </a:lnTo>
                  <a:lnTo>
                    <a:pt x="13863" y="5716"/>
                  </a:lnTo>
                  <a:lnTo>
                    <a:pt x="13747" y="5523"/>
                  </a:lnTo>
                  <a:lnTo>
                    <a:pt x="13593" y="5368"/>
                  </a:lnTo>
                  <a:lnTo>
                    <a:pt x="13438" y="5252"/>
                  </a:lnTo>
                  <a:lnTo>
                    <a:pt x="13245" y="5137"/>
                  </a:lnTo>
                  <a:lnTo>
                    <a:pt x="13091" y="5137"/>
                  </a:lnTo>
                  <a:lnTo>
                    <a:pt x="12821" y="3824"/>
                  </a:lnTo>
                  <a:lnTo>
                    <a:pt x="12512" y="2549"/>
                  </a:lnTo>
                  <a:lnTo>
                    <a:pt x="12164" y="1275"/>
                  </a:lnTo>
                  <a:lnTo>
                    <a:pt x="1177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21"/>
            <p:cNvSpPr/>
            <p:nvPr/>
          </p:nvSpPr>
          <p:spPr>
            <a:xfrm>
              <a:off x="6050625" y="1898375"/>
              <a:ext cx="329200" cy="241375"/>
            </a:xfrm>
            <a:custGeom>
              <a:avLst/>
              <a:gdLst/>
              <a:ahLst/>
              <a:cxnLst/>
              <a:rect l="l" t="t" r="r" b="b"/>
              <a:pathLst>
                <a:path w="13168" h="9655" extrusionOk="0">
                  <a:moveTo>
                    <a:pt x="5368" y="619"/>
                  </a:moveTo>
                  <a:lnTo>
                    <a:pt x="5947" y="773"/>
                  </a:lnTo>
                  <a:lnTo>
                    <a:pt x="6526" y="1005"/>
                  </a:lnTo>
                  <a:lnTo>
                    <a:pt x="7028" y="1314"/>
                  </a:lnTo>
                  <a:lnTo>
                    <a:pt x="7530" y="1661"/>
                  </a:lnTo>
                  <a:lnTo>
                    <a:pt x="7762" y="1893"/>
                  </a:lnTo>
                  <a:lnTo>
                    <a:pt x="7955" y="2125"/>
                  </a:lnTo>
                  <a:lnTo>
                    <a:pt x="8109" y="2356"/>
                  </a:lnTo>
                  <a:lnTo>
                    <a:pt x="8264" y="2627"/>
                  </a:lnTo>
                  <a:lnTo>
                    <a:pt x="8380" y="2858"/>
                  </a:lnTo>
                  <a:lnTo>
                    <a:pt x="8495" y="3129"/>
                  </a:lnTo>
                  <a:lnTo>
                    <a:pt x="8573" y="3437"/>
                  </a:lnTo>
                  <a:lnTo>
                    <a:pt x="8611" y="3708"/>
                  </a:lnTo>
                  <a:lnTo>
                    <a:pt x="8573" y="3708"/>
                  </a:lnTo>
                  <a:lnTo>
                    <a:pt x="7723" y="3824"/>
                  </a:lnTo>
                  <a:lnTo>
                    <a:pt x="6874" y="3901"/>
                  </a:lnTo>
                  <a:lnTo>
                    <a:pt x="6410" y="3939"/>
                  </a:lnTo>
                  <a:lnTo>
                    <a:pt x="6178" y="3939"/>
                  </a:lnTo>
                  <a:lnTo>
                    <a:pt x="5985" y="3901"/>
                  </a:lnTo>
                  <a:lnTo>
                    <a:pt x="5792" y="3862"/>
                  </a:lnTo>
                  <a:lnTo>
                    <a:pt x="5638" y="3746"/>
                  </a:lnTo>
                  <a:lnTo>
                    <a:pt x="5561" y="3553"/>
                  </a:lnTo>
                  <a:lnTo>
                    <a:pt x="5483" y="3283"/>
                  </a:lnTo>
                  <a:lnTo>
                    <a:pt x="5406" y="2627"/>
                  </a:lnTo>
                  <a:lnTo>
                    <a:pt x="5368" y="1970"/>
                  </a:lnTo>
                  <a:lnTo>
                    <a:pt x="5368" y="619"/>
                  </a:lnTo>
                  <a:close/>
                  <a:moveTo>
                    <a:pt x="2742" y="889"/>
                  </a:moveTo>
                  <a:lnTo>
                    <a:pt x="2626" y="3090"/>
                  </a:lnTo>
                  <a:lnTo>
                    <a:pt x="2626" y="3515"/>
                  </a:lnTo>
                  <a:lnTo>
                    <a:pt x="2587" y="3708"/>
                  </a:lnTo>
                  <a:lnTo>
                    <a:pt x="2510" y="3862"/>
                  </a:lnTo>
                  <a:lnTo>
                    <a:pt x="2433" y="3978"/>
                  </a:lnTo>
                  <a:lnTo>
                    <a:pt x="2278" y="4094"/>
                  </a:lnTo>
                  <a:lnTo>
                    <a:pt x="2124" y="4210"/>
                  </a:lnTo>
                  <a:lnTo>
                    <a:pt x="1892" y="4248"/>
                  </a:lnTo>
                  <a:lnTo>
                    <a:pt x="1699" y="4287"/>
                  </a:lnTo>
                  <a:lnTo>
                    <a:pt x="1506" y="4287"/>
                  </a:lnTo>
                  <a:lnTo>
                    <a:pt x="1120" y="4210"/>
                  </a:lnTo>
                  <a:lnTo>
                    <a:pt x="734" y="4133"/>
                  </a:lnTo>
                  <a:lnTo>
                    <a:pt x="386" y="4017"/>
                  </a:lnTo>
                  <a:lnTo>
                    <a:pt x="502" y="3515"/>
                  </a:lnTo>
                  <a:lnTo>
                    <a:pt x="657" y="3013"/>
                  </a:lnTo>
                  <a:lnTo>
                    <a:pt x="888" y="2549"/>
                  </a:lnTo>
                  <a:lnTo>
                    <a:pt x="1159" y="2125"/>
                  </a:lnTo>
                  <a:lnTo>
                    <a:pt x="1506" y="1738"/>
                  </a:lnTo>
                  <a:lnTo>
                    <a:pt x="1892" y="1391"/>
                  </a:lnTo>
                  <a:lnTo>
                    <a:pt x="2317" y="1121"/>
                  </a:lnTo>
                  <a:lnTo>
                    <a:pt x="2742" y="889"/>
                  </a:lnTo>
                  <a:close/>
                  <a:moveTo>
                    <a:pt x="10774" y="5368"/>
                  </a:moveTo>
                  <a:lnTo>
                    <a:pt x="11198" y="5638"/>
                  </a:lnTo>
                  <a:lnTo>
                    <a:pt x="11623" y="5986"/>
                  </a:lnTo>
                  <a:lnTo>
                    <a:pt x="11430" y="6140"/>
                  </a:lnTo>
                  <a:lnTo>
                    <a:pt x="11314" y="6179"/>
                  </a:lnTo>
                  <a:lnTo>
                    <a:pt x="11198" y="6256"/>
                  </a:lnTo>
                  <a:lnTo>
                    <a:pt x="10928" y="6256"/>
                  </a:lnTo>
                  <a:lnTo>
                    <a:pt x="10774" y="6218"/>
                  </a:lnTo>
                  <a:lnTo>
                    <a:pt x="10658" y="6140"/>
                  </a:lnTo>
                  <a:lnTo>
                    <a:pt x="10581" y="6063"/>
                  </a:lnTo>
                  <a:lnTo>
                    <a:pt x="10542" y="5947"/>
                  </a:lnTo>
                  <a:lnTo>
                    <a:pt x="10542" y="5832"/>
                  </a:lnTo>
                  <a:lnTo>
                    <a:pt x="10542" y="5716"/>
                  </a:lnTo>
                  <a:lnTo>
                    <a:pt x="10619" y="5523"/>
                  </a:lnTo>
                  <a:lnTo>
                    <a:pt x="10658" y="5407"/>
                  </a:lnTo>
                  <a:lnTo>
                    <a:pt x="10774" y="5368"/>
                  </a:lnTo>
                  <a:close/>
                  <a:moveTo>
                    <a:pt x="4402" y="1"/>
                  </a:moveTo>
                  <a:lnTo>
                    <a:pt x="3939" y="39"/>
                  </a:lnTo>
                  <a:lnTo>
                    <a:pt x="3514" y="117"/>
                  </a:lnTo>
                  <a:lnTo>
                    <a:pt x="3051" y="194"/>
                  </a:lnTo>
                  <a:lnTo>
                    <a:pt x="2626" y="348"/>
                  </a:lnTo>
                  <a:lnTo>
                    <a:pt x="2240" y="541"/>
                  </a:lnTo>
                  <a:lnTo>
                    <a:pt x="1854" y="773"/>
                  </a:lnTo>
                  <a:lnTo>
                    <a:pt x="1506" y="1043"/>
                  </a:lnTo>
                  <a:lnTo>
                    <a:pt x="1159" y="1352"/>
                  </a:lnTo>
                  <a:lnTo>
                    <a:pt x="888" y="1661"/>
                  </a:lnTo>
                  <a:lnTo>
                    <a:pt x="618" y="2009"/>
                  </a:lnTo>
                  <a:lnTo>
                    <a:pt x="386" y="2395"/>
                  </a:lnTo>
                  <a:lnTo>
                    <a:pt x="232" y="2781"/>
                  </a:lnTo>
                  <a:lnTo>
                    <a:pt x="116" y="3206"/>
                  </a:lnTo>
                  <a:lnTo>
                    <a:pt x="39" y="3631"/>
                  </a:lnTo>
                  <a:lnTo>
                    <a:pt x="0" y="4094"/>
                  </a:lnTo>
                  <a:lnTo>
                    <a:pt x="39" y="4557"/>
                  </a:lnTo>
                  <a:lnTo>
                    <a:pt x="348" y="4557"/>
                  </a:lnTo>
                  <a:lnTo>
                    <a:pt x="348" y="4287"/>
                  </a:lnTo>
                  <a:lnTo>
                    <a:pt x="965" y="4519"/>
                  </a:lnTo>
                  <a:lnTo>
                    <a:pt x="1313" y="4596"/>
                  </a:lnTo>
                  <a:lnTo>
                    <a:pt x="1699" y="4673"/>
                  </a:lnTo>
                  <a:lnTo>
                    <a:pt x="2047" y="4673"/>
                  </a:lnTo>
                  <a:lnTo>
                    <a:pt x="2356" y="4635"/>
                  </a:lnTo>
                  <a:lnTo>
                    <a:pt x="2510" y="4557"/>
                  </a:lnTo>
                  <a:lnTo>
                    <a:pt x="2626" y="4480"/>
                  </a:lnTo>
                  <a:lnTo>
                    <a:pt x="2742" y="4364"/>
                  </a:lnTo>
                  <a:lnTo>
                    <a:pt x="2858" y="4248"/>
                  </a:lnTo>
                  <a:lnTo>
                    <a:pt x="2896" y="4094"/>
                  </a:lnTo>
                  <a:lnTo>
                    <a:pt x="2973" y="3939"/>
                  </a:lnTo>
                  <a:lnTo>
                    <a:pt x="3012" y="3631"/>
                  </a:lnTo>
                  <a:lnTo>
                    <a:pt x="3012" y="2974"/>
                  </a:lnTo>
                  <a:lnTo>
                    <a:pt x="3089" y="734"/>
                  </a:lnTo>
                  <a:lnTo>
                    <a:pt x="3514" y="619"/>
                  </a:lnTo>
                  <a:lnTo>
                    <a:pt x="3939" y="580"/>
                  </a:lnTo>
                  <a:lnTo>
                    <a:pt x="4132" y="541"/>
                  </a:lnTo>
                  <a:lnTo>
                    <a:pt x="4402" y="541"/>
                  </a:lnTo>
                  <a:lnTo>
                    <a:pt x="5097" y="580"/>
                  </a:lnTo>
                  <a:lnTo>
                    <a:pt x="5020" y="1623"/>
                  </a:lnTo>
                  <a:lnTo>
                    <a:pt x="5059" y="2704"/>
                  </a:lnTo>
                  <a:lnTo>
                    <a:pt x="5097" y="3399"/>
                  </a:lnTo>
                  <a:lnTo>
                    <a:pt x="5175" y="3746"/>
                  </a:lnTo>
                  <a:lnTo>
                    <a:pt x="5213" y="3901"/>
                  </a:lnTo>
                  <a:lnTo>
                    <a:pt x="5290" y="4017"/>
                  </a:lnTo>
                  <a:lnTo>
                    <a:pt x="5406" y="4171"/>
                  </a:lnTo>
                  <a:lnTo>
                    <a:pt x="5561" y="4248"/>
                  </a:lnTo>
                  <a:lnTo>
                    <a:pt x="5715" y="4287"/>
                  </a:lnTo>
                  <a:lnTo>
                    <a:pt x="5870" y="4326"/>
                  </a:lnTo>
                  <a:lnTo>
                    <a:pt x="6217" y="4326"/>
                  </a:lnTo>
                  <a:lnTo>
                    <a:pt x="6565" y="4287"/>
                  </a:lnTo>
                  <a:lnTo>
                    <a:pt x="7607" y="4210"/>
                  </a:lnTo>
                  <a:lnTo>
                    <a:pt x="8650" y="4055"/>
                  </a:lnTo>
                  <a:lnTo>
                    <a:pt x="8650" y="4441"/>
                  </a:lnTo>
                  <a:lnTo>
                    <a:pt x="8611" y="4866"/>
                  </a:lnTo>
                  <a:lnTo>
                    <a:pt x="8611" y="4905"/>
                  </a:lnTo>
                  <a:lnTo>
                    <a:pt x="8611" y="5021"/>
                  </a:lnTo>
                  <a:lnTo>
                    <a:pt x="8650" y="5059"/>
                  </a:lnTo>
                  <a:lnTo>
                    <a:pt x="8766" y="5098"/>
                  </a:lnTo>
                  <a:lnTo>
                    <a:pt x="8843" y="5059"/>
                  </a:lnTo>
                  <a:lnTo>
                    <a:pt x="8959" y="5021"/>
                  </a:lnTo>
                  <a:lnTo>
                    <a:pt x="9036" y="4943"/>
                  </a:lnTo>
                  <a:lnTo>
                    <a:pt x="9190" y="4905"/>
                  </a:lnTo>
                  <a:lnTo>
                    <a:pt x="9384" y="4905"/>
                  </a:lnTo>
                  <a:lnTo>
                    <a:pt x="9808" y="4982"/>
                  </a:lnTo>
                  <a:lnTo>
                    <a:pt x="10194" y="5098"/>
                  </a:lnTo>
                  <a:lnTo>
                    <a:pt x="10503" y="5252"/>
                  </a:lnTo>
                  <a:lnTo>
                    <a:pt x="10426" y="5330"/>
                  </a:lnTo>
                  <a:lnTo>
                    <a:pt x="10310" y="5445"/>
                  </a:lnTo>
                  <a:lnTo>
                    <a:pt x="10272" y="5600"/>
                  </a:lnTo>
                  <a:lnTo>
                    <a:pt x="10233" y="5716"/>
                  </a:lnTo>
                  <a:lnTo>
                    <a:pt x="10233" y="5870"/>
                  </a:lnTo>
                  <a:lnTo>
                    <a:pt x="10233" y="6025"/>
                  </a:lnTo>
                  <a:lnTo>
                    <a:pt x="10272" y="6179"/>
                  </a:lnTo>
                  <a:lnTo>
                    <a:pt x="10349" y="6334"/>
                  </a:lnTo>
                  <a:lnTo>
                    <a:pt x="10503" y="6488"/>
                  </a:lnTo>
                  <a:lnTo>
                    <a:pt x="10696" y="6565"/>
                  </a:lnTo>
                  <a:lnTo>
                    <a:pt x="10928" y="6642"/>
                  </a:lnTo>
                  <a:lnTo>
                    <a:pt x="11160" y="6642"/>
                  </a:lnTo>
                  <a:lnTo>
                    <a:pt x="11353" y="6604"/>
                  </a:lnTo>
                  <a:lnTo>
                    <a:pt x="11546" y="6527"/>
                  </a:lnTo>
                  <a:lnTo>
                    <a:pt x="11739" y="6411"/>
                  </a:lnTo>
                  <a:lnTo>
                    <a:pt x="11855" y="6256"/>
                  </a:lnTo>
                  <a:lnTo>
                    <a:pt x="12087" y="6565"/>
                  </a:lnTo>
                  <a:lnTo>
                    <a:pt x="12241" y="6913"/>
                  </a:lnTo>
                  <a:lnTo>
                    <a:pt x="12395" y="7222"/>
                  </a:lnTo>
                  <a:lnTo>
                    <a:pt x="12473" y="7569"/>
                  </a:lnTo>
                  <a:lnTo>
                    <a:pt x="12511" y="7917"/>
                  </a:lnTo>
                  <a:lnTo>
                    <a:pt x="12550" y="8264"/>
                  </a:lnTo>
                  <a:lnTo>
                    <a:pt x="12550" y="8998"/>
                  </a:lnTo>
                  <a:lnTo>
                    <a:pt x="12473" y="8998"/>
                  </a:lnTo>
                  <a:lnTo>
                    <a:pt x="12434" y="9037"/>
                  </a:lnTo>
                  <a:lnTo>
                    <a:pt x="12357" y="9114"/>
                  </a:lnTo>
                  <a:lnTo>
                    <a:pt x="12357" y="9191"/>
                  </a:lnTo>
                  <a:lnTo>
                    <a:pt x="11469" y="9307"/>
                  </a:lnTo>
                  <a:lnTo>
                    <a:pt x="11469" y="9654"/>
                  </a:lnTo>
                  <a:lnTo>
                    <a:pt x="12125" y="9654"/>
                  </a:lnTo>
                  <a:lnTo>
                    <a:pt x="12820" y="9616"/>
                  </a:lnTo>
                  <a:lnTo>
                    <a:pt x="12936" y="9577"/>
                  </a:lnTo>
                  <a:lnTo>
                    <a:pt x="13013" y="9461"/>
                  </a:lnTo>
                  <a:lnTo>
                    <a:pt x="13052" y="9384"/>
                  </a:lnTo>
                  <a:lnTo>
                    <a:pt x="13052" y="9268"/>
                  </a:lnTo>
                  <a:lnTo>
                    <a:pt x="13091" y="8998"/>
                  </a:lnTo>
                  <a:lnTo>
                    <a:pt x="13168" y="8766"/>
                  </a:lnTo>
                  <a:lnTo>
                    <a:pt x="13168" y="8496"/>
                  </a:lnTo>
                  <a:lnTo>
                    <a:pt x="13168" y="8226"/>
                  </a:lnTo>
                  <a:lnTo>
                    <a:pt x="13091" y="7685"/>
                  </a:lnTo>
                  <a:lnTo>
                    <a:pt x="12936" y="7183"/>
                  </a:lnTo>
                  <a:lnTo>
                    <a:pt x="12704" y="6681"/>
                  </a:lnTo>
                  <a:lnTo>
                    <a:pt x="12434" y="6218"/>
                  </a:lnTo>
                  <a:lnTo>
                    <a:pt x="12125" y="5793"/>
                  </a:lnTo>
                  <a:lnTo>
                    <a:pt x="11778" y="5445"/>
                  </a:lnTo>
                  <a:lnTo>
                    <a:pt x="11276" y="5098"/>
                  </a:lnTo>
                  <a:lnTo>
                    <a:pt x="10967" y="4905"/>
                  </a:lnTo>
                  <a:lnTo>
                    <a:pt x="10619" y="4750"/>
                  </a:lnTo>
                  <a:lnTo>
                    <a:pt x="10233" y="4596"/>
                  </a:lnTo>
                  <a:lnTo>
                    <a:pt x="9886" y="4480"/>
                  </a:lnTo>
                  <a:lnTo>
                    <a:pt x="9499" y="4403"/>
                  </a:lnTo>
                  <a:lnTo>
                    <a:pt x="9190" y="4441"/>
                  </a:lnTo>
                  <a:lnTo>
                    <a:pt x="9268" y="3978"/>
                  </a:lnTo>
                  <a:lnTo>
                    <a:pt x="9229" y="3515"/>
                  </a:lnTo>
                  <a:lnTo>
                    <a:pt x="9152" y="3090"/>
                  </a:lnTo>
                  <a:lnTo>
                    <a:pt x="8997" y="2665"/>
                  </a:lnTo>
                  <a:lnTo>
                    <a:pt x="8804" y="2279"/>
                  </a:lnTo>
                  <a:lnTo>
                    <a:pt x="8534" y="1931"/>
                  </a:lnTo>
                  <a:lnTo>
                    <a:pt x="8186" y="1584"/>
                  </a:lnTo>
                  <a:lnTo>
                    <a:pt x="7839" y="1275"/>
                  </a:lnTo>
                  <a:lnTo>
                    <a:pt x="7453" y="966"/>
                  </a:lnTo>
                  <a:lnTo>
                    <a:pt x="7067" y="734"/>
                  </a:lnTo>
                  <a:lnTo>
                    <a:pt x="6603" y="503"/>
                  </a:lnTo>
                  <a:lnTo>
                    <a:pt x="6178" y="348"/>
                  </a:lnTo>
                  <a:lnTo>
                    <a:pt x="5715" y="194"/>
                  </a:lnTo>
                  <a:lnTo>
                    <a:pt x="5290" y="78"/>
                  </a:lnTo>
                  <a:lnTo>
                    <a:pt x="482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21"/>
            <p:cNvSpPr/>
            <p:nvPr/>
          </p:nvSpPr>
          <p:spPr>
            <a:xfrm>
              <a:off x="1849325" y="1901275"/>
              <a:ext cx="483675" cy="227850"/>
            </a:xfrm>
            <a:custGeom>
              <a:avLst/>
              <a:gdLst/>
              <a:ahLst/>
              <a:cxnLst/>
              <a:rect l="l" t="t" r="r" b="b"/>
              <a:pathLst>
                <a:path w="19347" h="9114" extrusionOk="0">
                  <a:moveTo>
                    <a:pt x="77" y="1"/>
                  </a:moveTo>
                  <a:lnTo>
                    <a:pt x="0" y="580"/>
                  </a:lnTo>
                  <a:lnTo>
                    <a:pt x="0" y="1198"/>
                  </a:lnTo>
                  <a:lnTo>
                    <a:pt x="39" y="1815"/>
                  </a:lnTo>
                  <a:lnTo>
                    <a:pt x="155" y="2433"/>
                  </a:lnTo>
                  <a:lnTo>
                    <a:pt x="309" y="3051"/>
                  </a:lnTo>
                  <a:lnTo>
                    <a:pt x="541" y="3669"/>
                  </a:lnTo>
                  <a:lnTo>
                    <a:pt x="811" y="4248"/>
                  </a:lnTo>
                  <a:lnTo>
                    <a:pt x="1120" y="4827"/>
                  </a:lnTo>
                  <a:lnTo>
                    <a:pt x="1506" y="5407"/>
                  </a:lnTo>
                  <a:lnTo>
                    <a:pt x="1970" y="5947"/>
                  </a:lnTo>
                  <a:lnTo>
                    <a:pt x="2433" y="6411"/>
                  </a:lnTo>
                  <a:lnTo>
                    <a:pt x="2974" y="6874"/>
                  </a:lnTo>
                  <a:lnTo>
                    <a:pt x="3514" y="7260"/>
                  </a:lnTo>
                  <a:lnTo>
                    <a:pt x="4093" y="7646"/>
                  </a:lnTo>
                  <a:lnTo>
                    <a:pt x="4711" y="7955"/>
                  </a:lnTo>
                  <a:lnTo>
                    <a:pt x="5329" y="8226"/>
                  </a:lnTo>
                  <a:lnTo>
                    <a:pt x="5986" y="8496"/>
                  </a:lnTo>
                  <a:lnTo>
                    <a:pt x="6642" y="8689"/>
                  </a:lnTo>
                  <a:lnTo>
                    <a:pt x="7298" y="8843"/>
                  </a:lnTo>
                  <a:lnTo>
                    <a:pt x="7993" y="8959"/>
                  </a:lnTo>
                  <a:lnTo>
                    <a:pt x="8689" y="9036"/>
                  </a:lnTo>
                  <a:lnTo>
                    <a:pt x="9384" y="9075"/>
                  </a:lnTo>
                  <a:lnTo>
                    <a:pt x="10079" y="9114"/>
                  </a:lnTo>
                  <a:lnTo>
                    <a:pt x="10774" y="9075"/>
                  </a:lnTo>
                  <a:lnTo>
                    <a:pt x="11392" y="8998"/>
                  </a:lnTo>
                  <a:lnTo>
                    <a:pt x="12048" y="8921"/>
                  </a:lnTo>
                  <a:lnTo>
                    <a:pt x="12705" y="8766"/>
                  </a:lnTo>
                  <a:lnTo>
                    <a:pt x="13361" y="8612"/>
                  </a:lnTo>
                  <a:lnTo>
                    <a:pt x="14017" y="8380"/>
                  </a:lnTo>
                  <a:lnTo>
                    <a:pt x="14635" y="8148"/>
                  </a:lnTo>
                  <a:lnTo>
                    <a:pt x="15253" y="7878"/>
                  </a:lnTo>
                  <a:lnTo>
                    <a:pt x="15871" y="7569"/>
                  </a:lnTo>
                  <a:lnTo>
                    <a:pt x="16450" y="7222"/>
                  </a:lnTo>
                  <a:lnTo>
                    <a:pt x="16991" y="6835"/>
                  </a:lnTo>
                  <a:lnTo>
                    <a:pt x="17493" y="6411"/>
                  </a:lnTo>
                  <a:lnTo>
                    <a:pt x="17956" y="5947"/>
                  </a:lnTo>
                  <a:lnTo>
                    <a:pt x="18381" y="5445"/>
                  </a:lnTo>
                  <a:lnTo>
                    <a:pt x="18767" y="4905"/>
                  </a:lnTo>
                  <a:lnTo>
                    <a:pt x="19076" y="4287"/>
                  </a:lnTo>
                  <a:lnTo>
                    <a:pt x="19346" y="3669"/>
                  </a:lnTo>
                  <a:lnTo>
                    <a:pt x="19115" y="3630"/>
                  </a:lnTo>
                  <a:lnTo>
                    <a:pt x="18767" y="4171"/>
                  </a:lnTo>
                  <a:lnTo>
                    <a:pt x="18420" y="4634"/>
                  </a:lnTo>
                  <a:lnTo>
                    <a:pt x="18033" y="5098"/>
                  </a:lnTo>
                  <a:lnTo>
                    <a:pt x="17609" y="5561"/>
                  </a:lnTo>
                  <a:lnTo>
                    <a:pt x="17184" y="5947"/>
                  </a:lnTo>
                  <a:lnTo>
                    <a:pt x="16720" y="6333"/>
                  </a:lnTo>
                  <a:lnTo>
                    <a:pt x="16257" y="6681"/>
                  </a:lnTo>
                  <a:lnTo>
                    <a:pt x="15755" y="7028"/>
                  </a:lnTo>
                  <a:lnTo>
                    <a:pt x="15214" y="7299"/>
                  </a:lnTo>
                  <a:lnTo>
                    <a:pt x="14712" y="7569"/>
                  </a:lnTo>
                  <a:lnTo>
                    <a:pt x="14133" y="7801"/>
                  </a:lnTo>
                  <a:lnTo>
                    <a:pt x="13593" y="8032"/>
                  </a:lnTo>
                  <a:lnTo>
                    <a:pt x="13013" y="8187"/>
                  </a:lnTo>
                  <a:lnTo>
                    <a:pt x="12434" y="8341"/>
                  </a:lnTo>
                  <a:lnTo>
                    <a:pt x="11816" y="8457"/>
                  </a:lnTo>
                  <a:lnTo>
                    <a:pt x="11199" y="8534"/>
                  </a:lnTo>
                  <a:lnTo>
                    <a:pt x="10503" y="8612"/>
                  </a:lnTo>
                  <a:lnTo>
                    <a:pt x="9113" y="8612"/>
                  </a:lnTo>
                  <a:lnTo>
                    <a:pt x="8380" y="8534"/>
                  </a:lnTo>
                  <a:lnTo>
                    <a:pt x="7685" y="8419"/>
                  </a:lnTo>
                  <a:lnTo>
                    <a:pt x="6990" y="8303"/>
                  </a:lnTo>
                  <a:lnTo>
                    <a:pt x="6333" y="8110"/>
                  </a:lnTo>
                  <a:lnTo>
                    <a:pt x="5638" y="7878"/>
                  </a:lnTo>
                  <a:lnTo>
                    <a:pt x="5020" y="7608"/>
                  </a:lnTo>
                  <a:lnTo>
                    <a:pt x="4364" y="7260"/>
                  </a:lnTo>
                  <a:lnTo>
                    <a:pt x="3784" y="6913"/>
                  </a:lnTo>
                  <a:lnTo>
                    <a:pt x="3205" y="6488"/>
                  </a:lnTo>
                  <a:lnTo>
                    <a:pt x="2703" y="6063"/>
                  </a:lnTo>
                  <a:lnTo>
                    <a:pt x="2201" y="5561"/>
                  </a:lnTo>
                  <a:lnTo>
                    <a:pt x="1776" y="4982"/>
                  </a:lnTo>
                  <a:lnTo>
                    <a:pt x="1390" y="4403"/>
                  </a:lnTo>
                  <a:lnTo>
                    <a:pt x="1120" y="3901"/>
                  </a:lnTo>
                  <a:lnTo>
                    <a:pt x="850" y="3360"/>
                  </a:lnTo>
                  <a:lnTo>
                    <a:pt x="695" y="2858"/>
                  </a:lnTo>
                  <a:lnTo>
                    <a:pt x="541" y="2279"/>
                  </a:lnTo>
                  <a:lnTo>
                    <a:pt x="425" y="1738"/>
                  </a:lnTo>
                  <a:lnTo>
                    <a:pt x="386" y="1159"/>
                  </a:lnTo>
                  <a:lnTo>
                    <a:pt x="386" y="618"/>
                  </a:lnTo>
                  <a:lnTo>
                    <a:pt x="425" y="39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21"/>
            <p:cNvSpPr/>
            <p:nvPr/>
          </p:nvSpPr>
          <p:spPr>
            <a:xfrm>
              <a:off x="1935225" y="1910925"/>
              <a:ext cx="35750" cy="29000"/>
            </a:xfrm>
            <a:custGeom>
              <a:avLst/>
              <a:gdLst/>
              <a:ahLst/>
              <a:cxnLst/>
              <a:rect l="l" t="t" r="r" b="b"/>
              <a:pathLst>
                <a:path w="1430" h="1160" extrusionOk="0">
                  <a:moveTo>
                    <a:pt x="503" y="1"/>
                  </a:moveTo>
                  <a:lnTo>
                    <a:pt x="310" y="117"/>
                  </a:lnTo>
                  <a:lnTo>
                    <a:pt x="194" y="232"/>
                  </a:lnTo>
                  <a:lnTo>
                    <a:pt x="78" y="387"/>
                  </a:lnTo>
                  <a:lnTo>
                    <a:pt x="40" y="541"/>
                  </a:lnTo>
                  <a:lnTo>
                    <a:pt x="1" y="734"/>
                  </a:lnTo>
                  <a:lnTo>
                    <a:pt x="40" y="927"/>
                  </a:lnTo>
                  <a:lnTo>
                    <a:pt x="117" y="1082"/>
                  </a:lnTo>
                  <a:lnTo>
                    <a:pt x="194" y="1159"/>
                  </a:lnTo>
                  <a:lnTo>
                    <a:pt x="348" y="1159"/>
                  </a:lnTo>
                  <a:lnTo>
                    <a:pt x="426" y="1043"/>
                  </a:lnTo>
                  <a:lnTo>
                    <a:pt x="426" y="1005"/>
                  </a:lnTo>
                  <a:lnTo>
                    <a:pt x="387" y="927"/>
                  </a:lnTo>
                  <a:lnTo>
                    <a:pt x="387" y="850"/>
                  </a:lnTo>
                  <a:lnTo>
                    <a:pt x="348" y="773"/>
                  </a:lnTo>
                  <a:lnTo>
                    <a:pt x="426" y="580"/>
                  </a:lnTo>
                  <a:lnTo>
                    <a:pt x="542" y="425"/>
                  </a:lnTo>
                  <a:lnTo>
                    <a:pt x="619" y="387"/>
                  </a:lnTo>
                  <a:lnTo>
                    <a:pt x="773" y="387"/>
                  </a:lnTo>
                  <a:lnTo>
                    <a:pt x="850" y="425"/>
                  </a:lnTo>
                  <a:lnTo>
                    <a:pt x="966" y="580"/>
                  </a:lnTo>
                  <a:lnTo>
                    <a:pt x="1005" y="657"/>
                  </a:lnTo>
                  <a:lnTo>
                    <a:pt x="1005" y="734"/>
                  </a:lnTo>
                  <a:lnTo>
                    <a:pt x="966" y="927"/>
                  </a:lnTo>
                  <a:lnTo>
                    <a:pt x="966" y="1005"/>
                  </a:lnTo>
                  <a:lnTo>
                    <a:pt x="966" y="1082"/>
                  </a:lnTo>
                  <a:lnTo>
                    <a:pt x="1005" y="1121"/>
                  </a:lnTo>
                  <a:lnTo>
                    <a:pt x="1082" y="1159"/>
                  </a:lnTo>
                  <a:lnTo>
                    <a:pt x="1198" y="1159"/>
                  </a:lnTo>
                  <a:lnTo>
                    <a:pt x="1275" y="1121"/>
                  </a:lnTo>
                  <a:lnTo>
                    <a:pt x="1314" y="1082"/>
                  </a:lnTo>
                  <a:lnTo>
                    <a:pt x="1391" y="889"/>
                  </a:lnTo>
                  <a:lnTo>
                    <a:pt x="1430" y="734"/>
                  </a:lnTo>
                  <a:lnTo>
                    <a:pt x="1391" y="541"/>
                  </a:lnTo>
                  <a:lnTo>
                    <a:pt x="1314" y="348"/>
                  </a:lnTo>
                  <a:lnTo>
                    <a:pt x="1198" y="194"/>
                  </a:lnTo>
                  <a:lnTo>
                    <a:pt x="1044" y="78"/>
                  </a:lnTo>
                  <a:lnTo>
                    <a:pt x="8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21"/>
            <p:cNvSpPr/>
            <p:nvPr/>
          </p:nvSpPr>
          <p:spPr>
            <a:xfrm>
              <a:off x="6081500" y="1911900"/>
              <a:ext cx="255850" cy="266475"/>
            </a:xfrm>
            <a:custGeom>
              <a:avLst/>
              <a:gdLst/>
              <a:ahLst/>
              <a:cxnLst/>
              <a:rect l="l" t="t" r="r" b="b"/>
              <a:pathLst>
                <a:path w="10234" h="10659" extrusionOk="0">
                  <a:moveTo>
                    <a:pt x="8303" y="7299"/>
                  </a:moveTo>
                  <a:lnTo>
                    <a:pt x="8535" y="7376"/>
                  </a:lnTo>
                  <a:lnTo>
                    <a:pt x="8766" y="7453"/>
                  </a:lnTo>
                  <a:lnTo>
                    <a:pt x="8998" y="7569"/>
                  </a:lnTo>
                  <a:lnTo>
                    <a:pt x="9191" y="7723"/>
                  </a:lnTo>
                  <a:lnTo>
                    <a:pt x="9384" y="7878"/>
                  </a:lnTo>
                  <a:lnTo>
                    <a:pt x="9539" y="8109"/>
                  </a:lnTo>
                  <a:lnTo>
                    <a:pt x="9655" y="8341"/>
                  </a:lnTo>
                  <a:lnTo>
                    <a:pt x="9693" y="8573"/>
                  </a:lnTo>
                  <a:lnTo>
                    <a:pt x="9732" y="8843"/>
                  </a:lnTo>
                  <a:lnTo>
                    <a:pt x="9693" y="9152"/>
                  </a:lnTo>
                  <a:lnTo>
                    <a:pt x="9577" y="9422"/>
                  </a:lnTo>
                  <a:lnTo>
                    <a:pt x="9423" y="9654"/>
                  </a:lnTo>
                  <a:lnTo>
                    <a:pt x="9230" y="9847"/>
                  </a:lnTo>
                  <a:lnTo>
                    <a:pt x="8959" y="10002"/>
                  </a:lnTo>
                  <a:lnTo>
                    <a:pt x="8728" y="10117"/>
                  </a:lnTo>
                  <a:lnTo>
                    <a:pt x="8419" y="10156"/>
                  </a:lnTo>
                  <a:lnTo>
                    <a:pt x="8149" y="10156"/>
                  </a:lnTo>
                  <a:lnTo>
                    <a:pt x="7878" y="10079"/>
                  </a:lnTo>
                  <a:lnTo>
                    <a:pt x="7647" y="9963"/>
                  </a:lnTo>
                  <a:lnTo>
                    <a:pt x="7415" y="9770"/>
                  </a:lnTo>
                  <a:lnTo>
                    <a:pt x="7222" y="9577"/>
                  </a:lnTo>
                  <a:lnTo>
                    <a:pt x="7067" y="9345"/>
                  </a:lnTo>
                  <a:lnTo>
                    <a:pt x="6990" y="9075"/>
                  </a:lnTo>
                  <a:lnTo>
                    <a:pt x="6951" y="8805"/>
                  </a:lnTo>
                  <a:lnTo>
                    <a:pt x="6990" y="8496"/>
                  </a:lnTo>
                  <a:lnTo>
                    <a:pt x="7067" y="8264"/>
                  </a:lnTo>
                  <a:lnTo>
                    <a:pt x="7183" y="8071"/>
                  </a:lnTo>
                  <a:lnTo>
                    <a:pt x="7338" y="7878"/>
                  </a:lnTo>
                  <a:lnTo>
                    <a:pt x="7531" y="7723"/>
                  </a:lnTo>
                  <a:lnTo>
                    <a:pt x="7762" y="7569"/>
                  </a:lnTo>
                  <a:lnTo>
                    <a:pt x="8187" y="7337"/>
                  </a:lnTo>
                  <a:lnTo>
                    <a:pt x="8264" y="7299"/>
                  </a:lnTo>
                  <a:close/>
                  <a:moveTo>
                    <a:pt x="2897" y="0"/>
                  </a:moveTo>
                  <a:lnTo>
                    <a:pt x="2704" y="39"/>
                  </a:lnTo>
                  <a:lnTo>
                    <a:pt x="2665" y="78"/>
                  </a:lnTo>
                  <a:lnTo>
                    <a:pt x="2665" y="1313"/>
                  </a:lnTo>
                  <a:lnTo>
                    <a:pt x="2665" y="2588"/>
                  </a:lnTo>
                  <a:lnTo>
                    <a:pt x="2704" y="3823"/>
                  </a:lnTo>
                  <a:lnTo>
                    <a:pt x="2742" y="5059"/>
                  </a:lnTo>
                  <a:lnTo>
                    <a:pt x="2936" y="7492"/>
                  </a:lnTo>
                  <a:lnTo>
                    <a:pt x="2936" y="8148"/>
                  </a:lnTo>
                  <a:lnTo>
                    <a:pt x="2974" y="8457"/>
                  </a:lnTo>
                  <a:lnTo>
                    <a:pt x="3013" y="8611"/>
                  </a:lnTo>
                  <a:lnTo>
                    <a:pt x="3090" y="8766"/>
                  </a:lnTo>
                  <a:lnTo>
                    <a:pt x="1584" y="8689"/>
                  </a:lnTo>
                  <a:lnTo>
                    <a:pt x="1" y="8689"/>
                  </a:lnTo>
                  <a:lnTo>
                    <a:pt x="39" y="8998"/>
                  </a:lnTo>
                  <a:lnTo>
                    <a:pt x="812" y="9113"/>
                  </a:lnTo>
                  <a:lnTo>
                    <a:pt x="1584" y="9152"/>
                  </a:lnTo>
                  <a:lnTo>
                    <a:pt x="3167" y="9229"/>
                  </a:lnTo>
                  <a:lnTo>
                    <a:pt x="4866" y="9306"/>
                  </a:lnTo>
                  <a:lnTo>
                    <a:pt x="5677" y="9306"/>
                  </a:lnTo>
                  <a:lnTo>
                    <a:pt x="6527" y="9229"/>
                  </a:lnTo>
                  <a:lnTo>
                    <a:pt x="6643" y="9538"/>
                  </a:lnTo>
                  <a:lnTo>
                    <a:pt x="6797" y="9847"/>
                  </a:lnTo>
                  <a:lnTo>
                    <a:pt x="6990" y="10079"/>
                  </a:lnTo>
                  <a:lnTo>
                    <a:pt x="7260" y="10310"/>
                  </a:lnTo>
                  <a:lnTo>
                    <a:pt x="7531" y="10465"/>
                  </a:lnTo>
                  <a:lnTo>
                    <a:pt x="7840" y="10581"/>
                  </a:lnTo>
                  <a:lnTo>
                    <a:pt x="8149" y="10658"/>
                  </a:lnTo>
                  <a:lnTo>
                    <a:pt x="8457" y="10658"/>
                  </a:lnTo>
                  <a:lnTo>
                    <a:pt x="8766" y="10619"/>
                  </a:lnTo>
                  <a:lnTo>
                    <a:pt x="9075" y="10504"/>
                  </a:lnTo>
                  <a:lnTo>
                    <a:pt x="9346" y="10388"/>
                  </a:lnTo>
                  <a:lnTo>
                    <a:pt x="9577" y="10195"/>
                  </a:lnTo>
                  <a:lnTo>
                    <a:pt x="9809" y="9963"/>
                  </a:lnTo>
                  <a:lnTo>
                    <a:pt x="9963" y="9693"/>
                  </a:lnTo>
                  <a:lnTo>
                    <a:pt x="10118" y="9422"/>
                  </a:lnTo>
                  <a:lnTo>
                    <a:pt x="10195" y="9113"/>
                  </a:lnTo>
                  <a:lnTo>
                    <a:pt x="10234" y="9113"/>
                  </a:lnTo>
                  <a:lnTo>
                    <a:pt x="10234" y="8766"/>
                  </a:lnTo>
                  <a:lnTo>
                    <a:pt x="10195" y="8380"/>
                  </a:lnTo>
                  <a:lnTo>
                    <a:pt x="10041" y="8071"/>
                  </a:lnTo>
                  <a:lnTo>
                    <a:pt x="9886" y="7762"/>
                  </a:lnTo>
                  <a:lnTo>
                    <a:pt x="9655" y="7492"/>
                  </a:lnTo>
                  <a:lnTo>
                    <a:pt x="9346" y="7260"/>
                  </a:lnTo>
                  <a:lnTo>
                    <a:pt x="9037" y="7105"/>
                  </a:lnTo>
                  <a:lnTo>
                    <a:pt x="8689" y="7028"/>
                  </a:lnTo>
                  <a:lnTo>
                    <a:pt x="8342" y="6990"/>
                  </a:lnTo>
                  <a:lnTo>
                    <a:pt x="8226" y="7067"/>
                  </a:lnTo>
                  <a:lnTo>
                    <a:pt x="8187" y="7028"/>
                  </a:lnTo>
                  <a:lnTo>
                    <a:pt x="8110" y="6990"/>
                  </a:lnTo>
                  <a:lnTo>
                    <a:pt x="7955" y="6990"/>
                  </a:lnTo>
                  <a:lnTo>
                    <a:pt x="7762" y="7028"/>
                  </a:lnTo>
                  <a:lnTo>
                    <a:pt x="7453" y="7144"/>
                  </a:lnTo>
                  <a:lnTo>
                    <a:pt x="7183" y="7337"/>
                  </a:lnTo>
                  <a:lnTo>
                    <a:pt x="6951" y="7569"/>
                  </a:lnTo>
                  <a:lnTo>
                    <a:pt x="6758" y="7878"/>
                  </a:lnTo>
                  <a:lnTo>
                    <a:pt x="6604" y="8187"/>
                  </a:lnTo>
                  <a:lnTo>
                    <a:pt x="6488" y="8496"/>
                  </a:lnTo>
                  <a:lnTo>
                    <a:pt x="6488" y="8843"/>
                  </a:lnTo>
                  <a:lnTo>
                    <a:pt x="5716" y="8766"/>
                  </a:lnTo>
                  <a:lnTo>
                    <a:pt x="3476" y="8766"/>
                  </a:lnTo>
                  <a:lnTo>
                    <a:pt x="3515" y="8689"/>
                  </a:lnTo>
                  <a:lnTo>
                    <a:pt x="3515" y="8650"/>
                  </a:lnTo>
                  <a:lnTo>
                    <a:pt x="3476" y="8573"/>
                  </a:lnTo>
                  <a:lnTo>
                    <a:pt x="3438" y="8496"/>
                  </a:lnTo>
                  <a:lnTo>
                    <a:pt x="3399" y="8457"/>
                  </a:lnTo>
                  <a:lnTo>
                    <a:pt x="3322" y="8457"/>
                  </a:lnTo>
                  <a:lnTo>
                    <a:pt x="3244" y="8496"/>
                  </a:lnTo>
                  <a:lnTo>
                    <a:pt x="3322" y="8380"/>
                  </a:lnTo>
                  <a:lnTo>
                    <a:pt x="3322" y="8225"/>
                  </a:lnTo>
                  <a:lnTo>
                    <a:pt x="3322" y="8071"/>
                  </a:lnTo>
                  <a:lnTo>
                    <a:pt x="3283" y="7955"/>
                  </a:lnTo>
                  <a:lnTo>
                    <a:pt x="3244" y="7337"/>
                  </a:lnTo>
                  <a:lnTo>
                    <a:pt x="3167" y="6410"/>
                  </a:lnTo>
                  <a:lnTo>
                    <a:pt x="3051" y="4325"/>
                  </a:lnTo>
                  <a:lnTo>
                    <a:pt x="2974" y="2201"/>
                  </a:lnTo>
                  <a:lnTo>
                    <a:pt x="2897" y="78"/>
                  </a:lnTo>
                  <a:lnTo>
                    <a:pt x="289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21"/>
            <p:cNvSpPr/>
            <p:nvPr/>
          </p:nvSpPr>
          <p:spPr>
            <a:xfrm>
              <a:off x="2715250" y="1912850"/>
              <a:ext cx="147725" cy="161250"/>
            </a:xfrm>
            <a:custGeom>
              <a:avLst/>
              <a:gdLst/>
              <a:ahLst/>
              <a:cxnLst/>
              <a:rect l="l" t="t" r="r" b="b"/>
              <a:pathLst>
                <a:path w="5909" h="6450" extrusionOk="0">
                  <a:moveTo>
                    <a:pt x="2781" y="503"/>
                  </a:moveTo>
                  <a:lnTo>
                    <a:pt x="3283" y="580"/>
                  </a:lnTo>
                  <a:lnTo>
                    <a:pt x="3746" y="735"/>
                  </a:lnTo>
                  <a:lnTo>
                    <a:pt x="4210" y="966"/>
                  </a:lnTo>
                  <a:lnTo>
                    <a:pt x="4403" y="1082"/>
                  </a:lnTo>
                  <a:lnTo>
                    <a:pt x="4596" y="1275"/>
                  </a:lnTo>
                  <a:lnTo>
                    <a:pt x="4750" y="1468"/>
                  </a:lnTo>
                  <a:lnTo>
                    <a:pt x="4943" y="1661"/>
                  </a:lnTo>
                  <a:lnTo>
                    <a:pt x="5059" y="1893"/>
                  </a:lnTo>
                  <a:lnTo>
                    <a:pt x="5175" y="2125"/>
                  </a:lnTo>
                  <a:lnTo>
                    <a:pt x="5330" y="2588"/>
                  </a:lnTo>
                  <a:lnTo>
                    <a:pt x="5407" y="3052"/>
                  </a:lnTo>
                  <a:lnTo>
                    <a:pt x="5407" y="3515"/>
                  </a:lnTo>
                  <a:lnTo>
                    <a:pt x="5368" y="4017"/>
                  </a:lnTo>
                  <a:lnTo>
                    <a:pt x="5214" y="4442"/>
                  </a:lnTo>
                  <a:lnTo>
                    <a:pt x="4982" y="4866"/>
                  </a:lnTo>
                  <a:lnTo>
                    <a:pt x="4828" y="5059"/>
                  </a:lnTo>
                  <a:lnTo>
                    <a:pt x="4673" y="5253"/>
                  </a:lnTo>
                  <a:lnTo>
                    <a:pt x="4480" y="5407"/>
                  </a:lnTo>
                  <a:lnTo>
                    <a:pt x="4287" y="5561"/>
                  </a:lnTo>
                  <a:lnTo>
                    <a:pt x="4017" y="5716"/>
                  </a:lnTo>
                  <a:lnTo>
                    <a:pt x="3746" y="5832"/>
                  </a:lnTo>
                  <a:lnTo>
                    <a:pt x="3515" y="5909"/>
                  </a:lnTo>
                  <a:lnTo>
                    <a:pt x="3244" y="5948"/>
                  </a:lnTo>
                  <a:lnTo>
                    <a:pt x="2742" y="5948"/>
                  </a:lnTo>
                  <a:lnTo>
                    <a:pt x="2511" y="5870"/>
                  </a:lnTo>
                  <a:lnTo>
                    <a:pt x="2279" y="5793"/>
                  </a:lnTo>
                  <a:lnTo>
                    <a:pt x="2047" y="5677"/>
                  </a:lnTo>
                  <a:lnTo>
                    <a:pt x="1816" y="5561"/>
                  </a:lnTo>
                  <a:lnTo>
                    <a:pt x="1623" y="5407"/>
                  </a:lnTo>
                  <a:lnTo>
                    <a:pt x="1429" y="5214"/>
                  </a:lnTo>
                  <a:lnTo>
                    <a:pt x="1082" y="4828"/>
                  </a:lnTo>
                  <a:lnTo>
                    <a:pt x="812" y="4364"/>
                  </a:lnTo>
                  <a:lnTo>
                    <a:pt x="619" y="3862"/>
                  </a:lnTo>
                  <a:lnTo>
                    <a:pt x="464" y="3322"/>
                  </a:lnTo>
                  <a:lnTo>
                    <a:pt x="426" y="2820"/>
                  </a:lnTo>
                  <a:lnTo>
                    <a:pt x="426" y="2550"/>
                  </a:lnTo>
                  <a:lnTo>
                    <a:pt x="464" y="2279"/>
                  </a:lnTo>
                  <a:lnTo>
                    <a:pt x="503" y="2048"/>
                  </a:lnTo>
                  <a:lnTo>
                    <a:pt x="619" y="1777"/>
                  </a:lnTo>
                  <a:lnTo>
                    <a:pt x="696" y="1584"/>
                  </a:lnTo>
                  <a:lnTo>
                    <a:pt x="850" y="1352"/>
                  </a:lnTo>
                  <a:lnTo>
                    <a:pt x="1005" y="1159"/>
                  </a:lnTo>
                  <a:lnTo>
                    <a:pt x="1198" y="966"/>
                  </a:lnTo>
                  <a:lnTo>
                    <a:pt x="1429" y="812"/>
                  </a:lnTo>
                  <a:lnTo>
                    <a:pt x="1700" y="657"/>
                  </a:lnTo>
                  <a:lnTo>
                    <a:pt x="1738" y="619"/>
                  </a:lnTo>
                  <a:lnTo>
                    <a:pt x="1738" y="580"/>
                  </a:lnTo>
                  <a:lnTo>
                    <a:pt x="2240" y="503"/>
                  </a:lnTo>
                  <a:close/>
                  <a:moveTo>
                    <a:pt x="2588" y="1"/>
                  </a:moveTo>
                  <a:lnTo>
                    <a:pt x="2279" y="40"/>
                  </a:lnTo>
                  <a:lnTo>
                    <a:pt x="1970" y="78"/>
                  </a:lnTo>
                  <a:lnTo>
                    <a:pt x="1661" y="155"/>
                  </a:lnTo>
                  <a:lnTo>
                    <a:pt x="1391" y="233"/>
                  </a:lnTo>
                  <a:lnTo>
                    <a:pt x="1314" y="310"/>
                  </a:lnTo>
                  <a:lnTo>
                    <a:pt x="1236" y="387"/>
                  </a:lnTo>
                  <a:lnTo>
                    <a:pt x="1236" y="464"/>
                  </a:lnTo>
                  <a:lnTo>
                    <a:pt x="1275" y="542"/>
                  </a:lnTo>
                  <a:lnTo>
                    <a:pt x="1005" y="657"/>
                  </a:lnTo>
                  <a:lnTo>
                    <a:pt x="773" y="850"/>
                  </a:lnTo>
                  <a:lnTo>
                    <a:pt x="580" y="1044"/>
                  </a:lnTo>
                  <a:lnTo>
                    <a:pt x="426" y="1237"/>
                  </a:lnTo>
                  <a:lnTo>
                    <a:pt x="271" y="1468"/>
                  </a:lnTo>
                  <a:lnTo>
                    <a:pt x="155" y="1700"/>
                  </a:lnTo>
                  <a:lnTo>
                    <a:pt x="78" y="1970"/>
                  </a:lnTo>
                  <a:lnTo>
                    <a:pt x="39" y="2241"/>
                  </a:lnTo>
                  <a:lnTo>
                    <a:pt x="1" y="2511"/>
                  </a:lnTo>
                  <a:lnTo>
                    <a:pt x="1" y="2781"/>
                  </a:lnTo>
                  <a:lnTo>
                    <a:pt x="39" y="3360"/>
                  </a:lnTo>
                  <a:lnTo>
                    <a:pt x="155" y="3901"/>
                  </a:lnTo>
                  <a:lnTo>
                    <a:pt x="387" y="4442"/>
                  </a:lnTo>
                  <a:lnTo>
                    <a:pt x="696" y="5021"/>
                  </a:lnTo>
                  <a:lnTo>
                    <a:pt x="889" y="5253"/>
                  </a:lnTo>
                  <a:lnTo>
                    <a:pt x="1082" y="5484"/>
                  </a:lnTo>
                  <a:lnTo>
                    <a:pt x="1275" y="5716"/>
                  </a:lnTo>
                  <a:lnTo>
                    <a:pt x="1507" y="5909"/>
                  </a:lnTo>
                  <a:lnTo>
                    <a:pt x="1738" y="6063"/>
                  </a:lnTo>
                  <a:lnTo>
                    <a:pt x="2009" y="6179"/>
                  </a:lnTo>
                  <a:lnTo>
                    <a:pt x="2240" y="6295"/>
                  </a:lnTo>
                  <a:lnTo>
                    <a:pt x="2511" y="6372"/>
                  </a:lnTo>
                  <a:lnTo>
                    <a:pt x="2820" y="6411"/>
                  </a:lnTo>
                  <a:lnTo>
                    <a:pt x="3090" y="6450"/>
                  </a:lnTo>
                  <a:lnTo>
                    <a:pt x="3399" y="6411"/>
                  </a:lnTo>
                  <a:lnTo>
                    <a:pt x="3669" y="6334"/>
                  </a:lnTo>
                  <a:lnTo>
                    <a:pt x="3978" y="6218"/>
                  </a:lnTo>
                  <a:lnTo>
                    <a:pt x="4326" y="6102"/>
                  </a:lnTo>
                  <a:lnTo>
                    <a:pt x="4557" y="5909"/>
                  </a:lnTo>
                  <a:lnTo>
                    <a:pt x="4828" y="5716"/>
                  </a:lnTo>
                  <a:lnTo>
                    <a:pt x="5021" y="5523"/>
                  </a:lnTo>
                  <a:lnTo>
                    <a:pt x="5214" y="5291"/>
                  </a:lnTo>
                  <a:lnTo>
                    <a:pt x="5407" y="5059"/>
                  </a:lnTo>
                  <a:lnTo>
                    <a:pt x="5561" y="4789"/>
                  </a:lnTo>
                  <a:lnTo>
                    <a:pt x="5677" y="4519"/>
                  </a:lnTo>
                  <a:lnTo>
                    <a:pt x="5754" y="4249"/>
                  </a:lnTo>
                  <a:lnTo>
                    <a:pt x="5832" y="3940"/>
                  </a:lnTo>
                  <a:lnTo>
                    <a:pt x="5870" y="3669"/>
                  </a:lnTo>
                  <a:lnTo>
                    <a:pt x="5909" y="3360"/>
                  </a:lnTo>
                  <a:lnTo>
                    <a:pt x="5870" y="3052"/>
                  </a:lnTo>
                  <a:lnTo>
                    <a:pt x="5832" y="2743"/>
                  </a:lnTo>
                  <a:lnTo>
                    <a:pt x="5793" y="2472"/>
                  </a:lnTo>
                  <a:lnTo>
                    <a:pt x="5716" y="2163"/>
                  </a:lnTo>
                  <a:lnTo>
                    <a:pt x="5600" y="1893"/>
                  </a:lnTo>
                  <a:lnTo>
                    <a:pt x="5445" y="1584"/>
                  </a:lnTo>
                  <a:lnTo>
                    <a:pt x="5252" y="1352"/>
                  </a:lnTo>
                  <a:lnTo>
                    <a:pt x="5059" y="1082"/>
                  </a:lnTo>
                  <a:lnTo>
                    <a:pt x="4828" y="889"/>
                  </a:lnTo>
                  <a:lnTo>
                    <a:pt x="4596" y="696"/>
                  </a:lnTo>
                  <a:lnTo>
                    <a:pt x="4364" y="503"/>
                  </a:lnTo>
                  <a:lnTo>
                    <a:pt x="4094" y="348"/>
                  </a:lnTo>
                  <a:lnTo>
                    <a:pt x="3785" y="233"/>
                  </a:lnTo>
                  <a:lnTo>
                    <a:pt x="3515" y="155"/>
                  </a:lnTo>
                  <a:lnTo>
                    <a:pt x="3206" y="78"/>
                  </a:lnTo>
                  <a:lnTo>
                    <a:pt x="2897" y="40"/>
                  </a:lnTo>
                  <a:lnTo>
                    <a:pt x="258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21"/>
            <p:cNvSpPr/>
            <p:nvPr/>
          </p:nvSpPr>
          <p:spPr>
            <a:xfrm>
              <a:off x="1882150" y="1914800"/>
              <a:ext cx="33800" cy="29950"/>
            </a:xfrm>
            <a:custGeom>
              <a:avLst/>
              <a:gdLst/>
              <a:ahLst/>
              <a:cxnLst/>
              <a:rect l="l" t="t" r="r" b="b"/>
              <a:pathLst>
                <a:path w="1352" h="1198" extrusionOk="0">
                  <a:moveTo>
                    <a:pt x="618" y="0"/>
                  </a:moveTo>
                  <a:lnTo>
                    <a:pt x="425" y="39"/>
                  </a:lnTo>
                  <a:lnTo>
                    <a:pt x="232" y="116"/>
                  </a:lnTo>
                  <a:lnTo>
                    <a:pt x="116" y="232"/>
                  </a:lnTo>
                  <a:lnTo>
                    <a:pt x="0" y="425"/>
                  </a:lnTo>
                  <a:lnTo>
                    <a:pt x="0" y="618"/>
                  </a:lnTo>
                  <a:lnTo>
                    <a:pt x="0" y="811"/>
                  </a:lnTo>
                  <a:lnTo>
                    <a:pt x="77" y="966"/>
                  </a:lnTo>
                  <a:lnTo>
                    <a:pt x="232" y="1081"/>
                  </a:lnTo>
                  <a:lnTo>
                    <a:pt x="386" y="1197"/>
                  </a:lnTo>
                  <a:lnTo>
                    <a:pt x="463" y="1197"/>
                  </a:lnTo>
                  <a:lnTo>
                    <a:pt x="502" y="1120"/>
                  </a:lnTo>
                  <a:lnTo>
                    <a:pt x="502" y="1043"/>
                  </a:lnTo>
                  <a:lnTo>
                    <a:pt x="463" y="1004"/>
                  </a:lnTo>
                  <a:lnTo>
                    <a:pt x="386" y="927"/>
                  </a:lnTo>
                  <a:lnTo>
                    <a:pt x="348" y="811"/>
                  </a:lnTo>
                  <a:lnTo>
                    <a:pt x="348" y="734"/>
                  </a:lnTo>
                  <a:lnTo>
                    <a:pt x="348" y="618"/>
                  </a:lnTo>
                  <a:lnTo>
                    <a:pt x="386" y="502"/>
                  </a:lnTo>
                  <a:lnTo>
                    <a:pt x="463" y="464"/>
                  </a:lnTo>
                  <a:lnTo>
                    <a:pt x="541" y="386"/>
                  </a:lnTo>
                  <a:lnTo>
                    <a:pt x="772" y="386"/>
                  </a:lnTo>
                  <a:lnTo>
                    <a:pt x="850" y="464"/>
                  </a:lnTo>
                  <a:lnTo>
                    <a:pt x="927" y="541"/>
                  </a:lnTo>
                  <a:lnTo>
                    <a:pt x="965" y="657"/>
                  </a:lnTo>
                  <a:lnTo>
                    <a:pt x="1004" y="850"/>
                  </a:lnTo>
                  <a:lnTo>
                    <a:pt x="1043" y="966"/>
                  </a:lnTo>
                  <a:lnTo>
                    <a:pt x="1081" y="1043"/>
                  </a:lnTo>
                  <a:lnTo>
                    <a:pt x="1159" y="1081"/>
                  </a:lnTo>
                  <a:lnTo>
                    <a:pt x="1197" y="1081"/>
                  </a:lnTo>
                  <a:lnTo>
                    <a:pt x="1274" y="1043"/>
                  </a:lnTo>
                  <a:lnTo>
                    <a:pt x="1352" y="927"/>
                  </a:lnTo>
                  <a:lnTo>
                    <a:pt x="1352" y="850"/>
                  </a:lnTo>
                  <a:lnTo>
                    <a:pt x="1352" y="618"/>
                  </a:lnTo>
                  <a:lnTo>
                    <a:pt x="1274" y="386"/>
                  </a:lnTo>
                  <a:lnTo>
                    <a:pt x="1159" y="232"/>
                  </a:lnTo>
                  <a:lnTo>
                    <a:pt x="1004" y="77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21"/>
            <p:cNvSpPr/>
            <p:nvPr/>
          </p:nvSpPr>
          <p:spPr>
            <a:xfrm>
              <a:off x="6734100" y="1914800"/>
              <a:ext cx="30925" cy="168950"/>
            </a:xfrm>
            <a:custGeom>
              <a:avLst/>
              <a:gdLst/>
              <a:ahLst/>
              <a:cxnLst/>
              <a:rect l="l" t="t" r="r" b="b"/>
              <a:pathLst>
                <a:path w="1237" h="6758" extrusionOk="0">
                  <a:moveTo>
                    <a:pt x="1120" y="0"/>
                  </a:moveTo>
                  <a:lnTo>
                    <a:pt x="1082" y="39"/>
                  </a:lnTo>
                  <a:lnTo>
                    <a:pt x="1043" y="39"/>
                  </a:lnTo>
                  <a:lnTo>
                    <a:pt x="850" y="77"/>
                  </a:lnTo>
                  <a:lnTo>
                    <a:pt x="850" y="116"/>
                  </a:lnTo>
                  <a:lnTo>
                    <a:pt x="541" y="1738"/>
                  </a:lnTo>
                  <a:lnTo>
                    <a:pt x="309" y="3398"/>
                  </a:lnTo>
                  <a:lnTo>
                    <a:pt x="116" y="5059"/>
                  </a:lnTo>
                  <a:lnTo>
                    <a:pt x="0" y="6719"/>
                  </a:lnTo>
                  <a:lnTo>
                    <a:pt x="232" y="6758"/>
                  </a:lnTo>
                  <a:lnTo>
                    <a:pt x="502" y="5136"/>
                  </a:lnTo>
                  <a:lnTo>
                    <a:pt x="773" y="3514"/>
                  </a:lnTo>
                  <a:lnTo>
                    <a:pt x="966" y="1854"/>
                  </a:lnTo>
                  <a:lnTo>
                    <a:pt x="1082" y="232"/>
                  </a:lnTo>
                  <a:lnTo>
                    <a:pt x="1236" y="77"/>
                  </a:lnTo>
                  <a:lnTo>
                    <a:pt x="1236" y="39"/>
                  </a:lnTo>
                  <a:lnTo>
                    <a:pt x="112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21"/>
            <p:cNvSpPr/>
            <p:nvPr/>
          </p:nvSpPr>
          <p:spPr>
            <a:xfrm>
              <a:off x="668675" y="1916725"/>
              <a:ext cx="350450" cy="288675"/>
            </a:xfrm>
            <a:custGeom>
              <a:avLst/>
              <a:gdLst/>
              <a:ahLst/>
              <a:cxnLst/>
              <a:rect l="l" t="t" r="r" b="b"/>
              <a:pathLst>
                <a:path w="14018" h="11547" extrusionOk="0">
                  <a:moveTo>
                    <a:pt x="11778" y="0"/>
                  </a:moveTo>
                  <a:lnTo>
                    <a:pt x="11469" y="78"/>
                  </a:lnTo>
                  <a:lnTo>
                    <a:pt x="11855" y="1931"/>
                  </a:lnTo>
                  <a:lnTo>
                    <a:pt x="12280" y="3746"/>
                  </a:lnTo>
                  <a:lnTo>
                    <a:pt x="11507" y="2781"/>
                  </a:lnTo>
                  <a:lnTo>
                    <a:pt x="10658" y="1893"/>
                  </a:lnTo>
                  <a:lnTo>
                    <a:pt x="10426" y="2086"/>
                  </a:lnTo>
                  <a:lnTo>
                    <a:pt x="11469" y="3437"/>
                  </a:lnTo>
                  <a:lnTo>
                    <a:pt x="12550" y="4750"/>
                  </a:lnTo>
                  <a:lnTo>
                    <a:pt x="12859" y="5754"/>
                  </a:lnTo>
                  <a:lnTo>
                    <a:pt x="13168" y="5754"/>
                  </a:lnTo>
                  <a:lnTo>
                    <a:pt x="13207" y="5638"/>
                  </a:lnTo>
                  <a:lnTo>
                    <a:pt x="13168" y="5522"/>
                  </a:lnTo>
                  <a:lnTo>
                    <a:pt x="13438" y="5715"/>
                  </a:lnTo>
                  <a:lnTo>
                    <a:pt x="13593" y="5947"/>
                  </a:lnTo>
                  <a:lnTo>
                    <a:pt x="13670" y="6179"/>
                  </a:lnTo>
                  <a:lnTo>
                    <a:pt x="13709" y="6410"/>
                  </a:lnTo>
                  <a:lnTo>
                    <a:pt x="13631" y="6681"/>
                  </a:lnTo>
                  <a:lnTo>
                    <a:pt x="13515" y="6912"/>
                  </a:lnTo>
                  <a:lnTo>
                    <a:pt x="13361" y="7183"/>
                  </a:lnTo>
                  <a:lnTo>
                    <a:pt x="13168" y="7453"/>
                  </a:lnTo>
                  <a:lnTo>
                    <a:pt x="12743" y="7955"/>
                  </a:lnTo>
                  <a:lnTo>
                    <a:pt x="12203" y="8418"/>
                  </a:lnTo>
                  <a:lnTo>
                    <a:pt x="11739" y="8766"/>
                  </a:lnTo>
                  <a:lnTo>
                    <a:pt x="11353" y="9075"/>
                  </a:lnTo>
                  <a:lnTo>
                    <a:pt x="10542" y="9577"/>
                  </a:lnTo>
                  <a:lnTo>
                    <a:pt x="9654" y="10002"/>
                  </a:lnTo>
                  <a:lnTo>
                    <a:pt x="8766" y="10388"/>
                  </a:lnTo>
                  <a:lnTo>
                    <a:pt x="7878" y="10658"/>
                  </a:lnTo>
                  <a:lnTo>
                    <a:pt x="6951" y="10890"/>
                  </a:lnTo>
                  <a:lnTo>
                    <a:pt x="5986" y="11083"/>
                  </a:lnTo>
                  <a:lnTo>
                    <a:pt x="5020" y="11160"/>
                  </a:lnTo>
                  <a:lnTo>
                    <a:pt x="3630" y="11160"/>
                  </a:lnTo>
                  <a:lnTo>
                    <a:pt x="3012" y="11121"/>
                  </a:lnTo>
                  <a:lnTo>
                    <a:pt x="2356" y="11044"/>
                  </a:lnTo>
                  <a:lnTo>
                    <a:pt x="1661" y="10928"/>
                  </a:lnTo>
                  <a:lnTo>
                    <a:pt x="1352" y="10813"/>
                  </a:lnTo>
                  <a:lnTo>
                    <a:pt x="1081" y="10697"/>
                  </a:lnTo>
                  <a:lnTo>
                    <a:pt x="811" y="10542"/>
                  </a:lnTo>
                  <a:lnTo>
                    <a:pt x="618" y="10388"/>
                  </a:lnTo>
                  <a:lnTo>
                    <a:pt x="464" y="10195"/>
                  </a:lnTo>
                  <a:lnTo>
                    <a:pt x="348" y="9963"/>
                  </a:lnTo>
                  <a:lnTo>
                    <a:pt x="348" y="9731"/>
                  </a:lnTo>
                  <a:lnTo>
                    <a:pt x="386" y="9461"/>
                  </a:lnTo>
                  <a:lnTo>
                    <a:pt x="155" y="9422"/>
                  </a:lnTo>
                  <a:lnTo>
                    <a:pt x="39" y="9654"/>
                  </a:lnTo>
                  <a:lnTo>
                    <a:pt x="0" y="9886"/>
                  </a:lnTo>
                  <a:lnTo>
                    <a:pt x="39" y="10117"/>
                  </a:lnTo>
                  <a:lnTo>
                    <a:pt x="77" y="10311"/>
                  </a:lnTo>
                  <a:lnTo>
                    <a:pt x="193" y="10465"/>
                  </a:lnTo>
                  <a:lnTo>
                    <a:pt x="348" y="10619"/>
                  </a:lnTo>
                  <a:lnTo>
                    <a:pt x="541" y="10774"/>
                  </a:lnTo>
                  <a:lnTo>
                    <a:pt x="773" y="10890"/>
                  </a:lnTo>
                  <a:lnTo>
                    <a:pt x="1236" y="11083"/>
                  </a:lnTo>
                  <a:lnTo>
                    <a:pt x="1738" y="11237"/>
                  </a:lnTo>
                  <a:lnTo>
                    <a:pt x="2201" y="11353"/>
                  </a:lnTo>
                  <a:lnTo>
                    <a:pt x="2626" y="11430"/>
                  </a:lnTo>
                  <a:lnTo>
                    <a:pt x="3321" y="11508"/>
                  </a:lnTo>
                  <a:lnTo>
                    <a:pt x="3978" y="11546"/>
                  </a:lnTo>
                  <a:lnTo>
                    <a:pt x="4673" y="11546"/>
                  </a:lnTo>
                  <a:lnTo>
                    <a:pt x="5368" y="11508"/>
                  </a:lnTo>
                  <a:lnTo>
                    <a:pt x="6063" y="11430"/>
                  </a:lnTo>
                  <a:lnTo>
                    <a:pt x="6758" y="11315"/>
                  </a:lnTo>
                  <a:lnTo>
                    <a:pt x="7414" y="11160"/>
                  </a:lnTo>
                  <a:lnTo>
                    <a:pt x="8071" y="11006"/>
                  </a:lnTo>
                  <a:lnTo>
                    <a:pt x="8727" y="10774"/>
                  </a:lnTo>
                  <a:lnTo>
                    <a:pt x="9345" y="10542"/>
                  </a:lnTo>
                  <a:lnTo>
                    <a:pt x="9963" y="10272"/>
                  </a:lnTo>
                  <a:lnTo>
                    <a:pt x="10542" y="9963"/>
                  </a:lnTo>
                  <a:lnTo>
                    <a:pt x="11121" y="9654"/>
                  </a:lnTo>
                  <a:lnTo>
                    <a:pt x="11701" y="9268"/>
                  </a:lnTo>
                  <a:lnTo>
                    <a:pt x="12241" y="8882"/>
                  </a:lnTo>
                  <a:lnTo>
                    <a:pt x="12743" y="8457"/>
                  </a:lnTo>
                  <a:lnTo>
                    <a:pt x="13168" y="8071"/>
                  </a:lnTo>
                  <a:lnTo>
                    <a:pt x="13554" y="7646"/>
                  </a:lnTo>
                  <a:lnTo>
                    <a:pt x="13747" y="7376"/>
                  </a:lnTo>
                  <a:lnTo>
                    <a:pt x="13863" y="7144"/>
                  </a:lnTo>
                  <a:lnTo>
                    <a:pt x="13979" y="6874"/>
                  </a:lnTo>
                  <a:lnTo>
                    <a:pt x="14017" y="6565"/>
                  </a:lnTo>
                  <a:lnTo>
                    <a:pt x="14017" y="6333"/>
                  </a:lnTo>
                  <a:lnTo>
                    <a:pt x="14017" y="6140"/>
                  </a:lnTo>
                  <a:lnTo>
                    <a:pt x="13940" y="5908"/>
                  </a:lnTo>
                  <a:lnTo>
                    <a:pt x="13863" y="5715"/>
                  </a:lnTo>
                  <a:lnTo>
                    <a:pt x="13747" y="5522"/>
                  </a:lnTo>
                  <a:lnTo>
                    <a:pt x="13593" y="5368"/>
                  </a:lnTo>
                  <a:lnTo>
                    <a:pt x="13438" y="5252"/>
                  </a:lnTo>
                  <a:lnTo>
                    <a:pt x="13245" y="5136"/>
                  </a:lnTo>
                  <a:lnTo>
                    <a:pt x="13091" y="5136"/>
                  </a:lnTo>
                  <a:lnTo>
                    <a:pt x="12820" y="3823"/>
                  </a:lnTo>
                  <a:lnTo>
                    <a:pt x="12511" y="2549"/>
                  </a:lnTo>
                  <a:lnTo>
                    <a:pt x="12164" y="1275"/>
                  </a:lnTo>
                  <a:lnTo>
                    <a:pt x="117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21"/>
            <p:cNvSpPr/>
            <p:nvPr/>
          </p:nvSpPr>
          <p:spPr>
            <a:xfrm>
              <a:off x="6761125" y="1916725"/>
              <a:ext cx="121675" cy="144825"/>
            </a:xfrm>
            <a:custGeom>
              <a:avLst/>
              <a:gdLst/>
              <a:ahLst/>
              <a:cxnLst/>
              <a:rect l="l" t="t" r="r" b="b"/>
              <a:pathLst>
                <a:path w="4867" h="5793" extrusionOk="0">
                  <a:moveTo>
                    <a:pt x="155" y="0"/>
                  </a:moveTo>
                  <a:lnTo>
                    <a:pt x="1" y="155"/>
                  </a:lnTo>
                  <a:lnTo>
                    <a:pt x="1198" y="1545"/>
                  </a:lnTo>
                  <a:lnTo>
                    <a:pt x="2356" y="2935"/>
                  </a:lnTo>
                  <a:lnTo>
                    <a:pt x="2897" y="3630"/>
                  </a:lnTo>
                  <a:lnTo>
                    <a:pt x="3476" y="4402"/>
                  </a:lnTo>
                  <a:lnTo>
                    <a:pt x="4055" y="5098"/>
                  </a:lnTo>
                  <a:lnTo>
                    <a:pt x="4326" y="5445"/>
                  </a:lnTo>
                  <a:lnTo>
                    <a:pt x="4634" y="5793"/>
                  </a:lnTo>
                  <a:lnTo>
                    <a:pt x="4828" y="5754"/>
                  </a:lnTo>
                  <a:lnTo>
                    <a:pt x="4866" y="5715"/>
                  </a:lnTo>
                  <a:lnTo>
                    <a:pt x="4866" y="5638"/>
                  </a:lnTo>
                  <a:lnTo>
                    <a:pt x="4634" y="5252"/>
                  </a:lnTo>
                  <a:lnTo>
                    <a:pt x="4403" y="4866"/>
                  </a:lnTo>
                  <a:lnTo>
                    <a:pt x="3862" y="4171"/>
                  </a:lnTo>
                  <a:lnTo>
                    <a:pt x="2704" y="2781"/>
                  </a:lnTo>
                  <a:lnTo>
                    <a:pt x="1468" y="1352"/>
                  </a:lnTo>
                  <a:lnTo>
                    <a:pt x="812" y="657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21"/>
            <p:cNvSpPr/>
            <p:nvPr/>
          </p:nvSpPr>
          <p:spPr>
            <a:xfrm>
              <a:off x="5030225" y="1918650"/>
              <a:ext cx="17400" cy="181525"/>
            </a:xfrm>
            <a:custGeom>
              <a:avLst/>
              <a:gdLst/>
              <a:ahLst/>
              <a:cxnLst/>
              <a:rect l="l" t="t" r="r" b="b"/>
              <a:pathLst>
                <a:path w="696" h="7261" extrusionOk="0">
                  <a:moveTo>
                    <a:pt x="425" y="1"/>
                  </a:moveTo>
                  <a:lnTo>
                    <a:pt x="348" y="889"/>
                  </a:lnTo>
                  <a:lnTo>
                    <a:pt x="232" y="1816"/>
                  </a:lnTo>
                  <a:lnTo>
                    <a:pt x="155" y="3630"/>
                  </a:lnTo>
                  <a:lnTo>
                    <a:pt x="0" y="7260"/>
                  </a:lnTo>
                  <a:lnTo>
                    <a:pt x="193" y="7260"/>
                  </a:lnTo>
                  <a:lnTo>
                    <a:pt x="425" y="5484"/>
                  </a:lnTo>
                  <a:lnTo>
                    <a:pt x="579" y="3669"/>
                  </a:lnTo>
                  <a:lnTo>
                    <a:pt x="695" y="1854"/>
                  </a:lnTo>
                  <a:lnTo>
                    <a:pt x="695" y="927"/>
                  </a:lnTo>
                  <a:lnTo>
                    <a:pt x="695" y="39"/>
                  </a:lnTo>
                  <a:lnTo>
                    <a:pt x="42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21"/>
            <p:cNvSpPr/>
            <p:nvPr/>
          </p:nvSpPr>
          <p:spPr>
            <a:xfrm>
              <a:off x="6615350" y="1924450"/>
              <a:ext cx="61825" cy="160275"/>
            </a:xfrm>
            <a:custGeom>
              <a:avLst/>
              <a:gdLst/>
              <a:ahLst/>
              <a:cxnLst/>
              <a:rect l="l" t="t" r="r" b="b"/>
              <a:pathLst>
                <a:path w="2473" h="6411" extrusionOk="0">
                  <a:moveTo>
                    <a:pt x="310" y="0"/>
                  </a:moveTo>
                  <a:lnTo>
                    <a:pt x="1" y="78"/>
                  </a:lnTo>
                  <a:lnTo>
                    <a:pt x="194" y="927"/>
                  </a:lnTo>
                  <a:lnTo>
                    <a:pt x="426" y="1777"/>
                  </a:lnTo>
                  <a:lnTo>
                    <a:pt x="657" y="2626"/>
                  </a:lnTo>
                  <a:lnTo>
                    <a:pt x="928" y="3476"/>
                  </a:lnTo>
                  <a:lnTo>
                    <a:pt x="1507" y="5097"/>
                  </a:lnTo>
                  <a:lnTo>
                    <a:pt x="1738" y="5754"/>
                  </a:lnTo>
                  <a:lnTo>
                    <a:pt x="1661" y="5715"/>
                  </a:lnTo>
                  <a:lnTo>
                    <a:pt x="1584" y="5793"/>
                  </a:lnTo>
                  <a:lnTo>
                    <a:pt x="1545" y="5870"/>
                  </a:lnTo>
                  <a:lnTo>
                    <a:pt x="1777" y="5908"/>
                  </a:lnTo>
                  <a:lnTo>
                    <a:pt x="1932" y="6140"/>
                  </a:lnTo>
                  <a:lnTo>
                    <a:pt x="2086" y="6333"/>
                  </a:lnTo>
                  <a:lnTo>
                    <a:pt x="2125" y="6410"/>
                  </a:lnTo>
                  <a:lnTo>
                    <a:pt x="2318" y="6410"/>
                  </a:lnTo>
                  <a:lnTo>
                    <a:pt x="2356" y="6333"/>
                  </a:lnTo>
                  <a:lnTo>
                    <a:pt x="2434" y="6295"/>
                  </a:lnTo>
                  <a:lnTo>
                    <a:pt x="2472" y="6256"/>
                  </a:lnTo>
                  <a:lnTo>
                    <a:pt x="2356" y="5947"/>
                  </a:lnTo>
                  <a:lnTo>
                    <a:pt x="2279" y="5947"/>
                  </a:lnTo>
                  <a:lnTo>
                    <a:pt x="2125" y="5599"/>
                  </a:lnTo>
                  <a:lnTo>
                    <a:pt x="1970" y="5213"/>
                  </a:lnTo>
                  <a:lnTo>
                    <a:pt x="1738" y="4441"/>
                  </a:lnTo>
                  <a:lnTo>
                    <a:pt x="1198" y="2935"/>
                  </a:lnTo>
                  <a:lnTo>
                    <a:pt x="734" y="146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21"/>
            <p:cNvSpPr/>
            <p:nvPr/>
          </p:nvSpPr>
          <p:spPr>
            <a:xfrm>
              <a:off x="3366875" y="1926375"/>
              <a:ext cx="257775" cy="315700"/>
            </a:xfrm>
            <a:custGeom>
              <a:avLst/>
              <a:gdLst/>
              <a:ahLst/>
              <a:cxnLst/>
              <a:rect l="l" t="t" r="r" b="b"/>
              <a:pathLst>
                <a:path w="10311" h="12628" extrusionOk="0">
                  <a:moveTo>
                    <a:pt x="6449" y="773"/>
                  </a:moveTo>
                  <a:lnTo>
                    <a:pt x="6411" y="2317"/>
                  </a:lnTo>
                  <a:lnTo>
                    <a:pt x="6449" y="3901"/>
                  </a:lnTo>
                  <a:lnTo>
                    <a:pt x="6527" y="6990"/>
                  </a:lnTo>
                  <a:lnTo>
                    <a:pt x="3515" y="6758"/>
                  </a:lnTo>
                  <a:lnTo>
                    <a:pt x="2009" y="6642"/>
                  </a:lnTo>
                  <a:lnTo>
                    <a:pt x="503" y="6604"/>
                  </a:lnTo>
                  <a:lnTo>
                    <a:pt x="1352" y="5986"/>
                  </a:lnTo>
                  <a:lnTo>
                    <a:pt x="2202" y="5291"/>
                  </a:lnTo>
                  <a:lnTo>
                    <a:pt x="2974" y="4557"/>
                  </a:lnTo>
                  <a:lnTo>
                    <a:pt x="3708" y="3823"/>
                  </a:lnTo>
                  <a:lnTo>
                    <a:pt x="4441" y="3090"/>
                  </a:lnTo>
                  <a:lnTo>
                    <a:pt x="5137" y="2356"/>
                  </a:lnTo>
                  <a:lnTo>
                    <a:pt x="5793" y="1584"/>
                  </a:lnTo>
                  <a:lnTo>
                    <a:pt x="6449" y="773"/>
                  </a:lnTo>
                  <a:close/>
                  <a:moveTo>
                    <a:pt x="6720" y="1"/>
                  </a:moveTo>
                  <a:lnTo>
                    <a:pt x="6643" y="39"/>
                  </a:lnTo>
                  <a:lnTo>
                    <a:pt x="6565" y="39"/>
                  </a:lnTo>
                  <a:lnTo>
                    <a:pt x="6488" y="116"/>
                  </a:lnTo>
                  <a:lnTo>
                    <a:pt x="4982" y="1854"/>
                  </a:lnTo>
                  <a:lnTo>
                    <a:pt x="4210" y="2704"/>
                  </a:lnTo>
                  <a:lnTo>
                    <a:pt x="3438" y="3515"/>
                  </a:lnTo>
                  <a:lnTo>
                    <a:pt x="2588" y="4287"/>
                  </a:lnTo>
                  <a:lnTo>
                    <a:pt x="1738" y="5059"/>
                  </a:lnTo>
                  <a:lnTo>
                    <a:pt x="889" y="5793"/>
                  </a:lnTo>
                  <a:lnTo>
                    <a:pt x="39" y="6604"/>
                  </a:lnTo>
                  <a:lnTo>
                    <a:pt x="1" y="6642"/>
                  </a:lnTo>
                  <a:lnTo>
                    <a:pt x="1" y="6681"/>
                  </a:lnTo>
                  <a:lnTo>
                    <a:pt x="39" y="6797"/>
                  </a:lnTo>
                  <a:lnTo>
                    <a:pt x="39" y="6835"/>
                  </a:lnTo>
                  <a:lnTo>
                    <a:pt x="1" y="6913"/>
                  </a:lnTo>
                  <a:lnTo>
                    <a:pt x="39" y="6990"/>
                  </a:lnTo>
                  <a:lnTo>
                    <a:pt x="117" y="7144"/>
                  </a:lnTo>
                  <a:lnTo>
                    <a:pt x="387" y="6990"/>
                  </a:lnTo>
                  <a:lnTo>
                    <a:pt x="1893" y="7144"/>
                  </a:lnTo>
                  <a:lnTo>
                    <a:pt x="3438" y="7299"/>
                  </a:lnTo>
                  <a:lnTo>
                    <a:pt x="6527" y="7453"/>
                  </a:lnTo>
                  <a:lnTo>
                    <a:pt x="6565" y="9307"/>
                  </a:lnTo>
                  <a:lnTo>
                    <a:pt x="6527" y="12628"/>
                  </a:lnTo>
                  <a:lnTo>
                    <a:pt x="6951" y="12628"/>
                  </a:lnTo>
                  <a:lnTo>
                    <a:pt x="6990" y="9461"/>
                  </a:lnTo>
                  <a:lnTo>
                    <a:pt x="6990" y="7492"/>
                  </a:lnTo>
                  <a:lnTo>
                    <a:pt x="8651" y="7569"/>
                  </a:lnTo>
                  <a:lnTo>
                    <a:pt x="10311" y="7646"/>
                  </a:lnTo>
                  <a:lnTo>
                    <a:pt x="10311" y="7183"/>
                  </a:lnTo>
                  <a:lnTo>
                    <a:pt x="8651" y="7106"/>
                  </a:lnTo>
                  <a:lnTo>
                    <a:pt x="6990" y="7028"/>
                  </a:lnTo>
                  <a:lnTo>
                    <a:pt x="7029" y="5368"/>
                  </a:lnTo>
                  <a:lnTo>
                    <a:pt x="6990" y="3708"/>
                  </a:lnTo>
                  <a:lnTo>
                    <a:pt x="6951" y="2047"/>
                  </a:lnTo>
                  <a:lnTo>
                    <a:pt x="6797" y="387"/>
                  </a:lnTo>
                  <a:lnTo>
                    <a:pt x="6990" y="194"/>
                  </a:lnTo>
                  <a:lnTo>
                    <a:pt x="6836" y="39"/>
                  </a:lnTo>
                  <a:lnTo>
                    <a:pt x="679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21"/>
            <p:cNvSpPr/>
            <p:nvPr/>
          </p:nvSpPr>
          <p:spPr>
            <a:xfrm>
              <a:off x="6625000" y="1926375"/>
              <a:ext cx="355300" cy="170900"/>
            </a:xfrm>
            <a:custGeom>
              <a:avLst/>
              <a:gdLst/>
              <a:ahLst/>
              <a:cxnLst/>
              <a:rect l="l" t="t" r="r" b="b"/>
              <a:pathLst>
                <a:path w="14212" h="6836" extrusionOk="0">
                  <a:moveTo>
                    <a:pt x="117" y="1"/>
                  </a:moveTo>
                  <a:lnTo>
                    <a:pt x="1" y="39"/>
                  </a:lnTo>
                  <a:lnTo>
                    <a:pt x="1970" y="3206"/>
                  </a:lnTo>
                  <a:lnTo>
                    <a:pt x="4056" y="6333"/>
                  </a:lnTo>
                  <a:lnTo>
                    <a:pt x="3554" y="6295"/>
                  </a:lnTo>
                  <a:lnTo>
                    <a:pt x="3052" y="6179"/>
                  </a:lnTo>
                  <a:lnTo>
                    <a:pt x="2588" y="6024"/>
                  </a:lnTo>
                  <a:lnTo>
                    <a:pt x="2125" y="5870"/>
                  </a:lnTo>
                  <a:lnTo>
                    <a:pt x="1970" y="5870"/>
                  </a:lnTo>
                  <a:lnTo>
                    <a:pt x="2086" y="6179"/>
                  </a:lnTo>
                  <a:lnTo>
                    <a:pt x="2472" y="6372"/>
                  </a:lnTo>
                  <a:lnTo>
                    <a:pt x="2858" y="6526"/>
                  </a:lnTo>
                  <a:lnTo>
                    <a:pt x="3283" y="6642"/>
                  </a:lnTo>
                  <a:lnTo>
                    <a:pt x="3708" y="6720"/>
                  </a:lnTo>
                  <a:lnTo>
                    <a:pt x="4133" y="6797"/>
                  </a:lnTo>
                  <a:lnTo>
                    <a:pt x="4596" y="6835"/>
                  </a:lnTo>
                  <a:lnTo>
                    <a:pt x="5484" y="6835"/>
                  </a:lnTo>
                  <a:lnTo>
                    <a:pt x="6372" y="6758"/>
                  </a:lnTo>
                  <a:lnTo>
                    <a:pt x="7299" y="6642"/>
                  </a:lnTo>
                  <a:lnTo>
                    <a:pt x="8149" y="6488"/>
                  </a:lnTo>
                  <a:lnTo>
                    <a:pt x="8960" y="6295"/>
                  </a:lnTo>
                  <a:lnTo>
                    <a:pt x="9771" y="6024"/>
                  </a:lnTo>
                  <a:lnTo>
                    <a:pt x="10581" y="5716"/>
                  </a:lnTo>
                  <a:lnTo>
                    <a:pt x="11315" y="5368"/>
                  </a:lnTo>
                  <a:lnTo>
                    <a:pt x="12010" y="4905"/>
                  </a:lnTo>
                  <a:lnTo>
                    <a:pt x="12358" y="4673"/>
                  </a:lnTo>
                  <a:lnTo>
                    <a:pt x="12667" y="4403"/>
                  </a:lnTo>
                  <a:lnTo>
                    <a:pt x="12976" y="4094"/>
                  </a:lnTo>
                  <a:lnTo>
                    <a:pt x="13284" y="3785"/>
                  </a:lnTo>
                  <a:lnTo>
                    <a:pt x="13516" y="3476"/>
                  </a:lnTo>
                  <a:lnTo>
                    <a:pt x="13786" y="3128"/>
                  </a:lnTo>
                  <a:lnTo>
                    <a:pt x="13980" y="2781"/>
                  </a:lnTo>
                  <a:lnTo>
                    <a:pt x="14211" y="2395"/>
                  </a:lnTo>
                  <a:lnTo>
                    <a:pt x="14211" y="2279"/>
                  </a:lnTo>
                  <a:lnTo>
                    <a:pt x="14173" y="2163"/>
                  </a:lnTo>
                  <a:lnTo>
                    <a:pt x="14173" y="2124"/>
                  </a:lnTo>
                  <a:lnTo>
                    <a:pt x="13864" y="2124"/>
                  </a:lnTo>
                  <a:lnTo>
                    <a:pt x="13825" y="2163"/>
                  </a:lnTo>
                  <a:lnTo>
                    <a:pt x="13555" y="2704"/>
                  </a:lnTo>
                  <a:lnTo>
                    <a:pt x="13207" y="3167"/>
                  </a:lnTo>
                  <a:lnTo>
                    <a:pt x="12860" y="3630"/>
                  </a:lnTo>
                  <a:lnTo>
                    <a:pt x="12474" y="4016"/>
                  </a:lnTo>
                  <a:lnTo>
                    <a:pt x="12010" y="4364"/>
                  </a:lnTo>
                  <a:lnTo>
                    <a:pt x="11547" y="4712"/>
                  </a:lnTo>
                  <a:lnTo>
                    <a:pt x="11083" y="4982"/>
                  </a:lnTo>
                  <a:lnTo>
                    <a:pt x="10543" y="5252"/>
                  </a:lnTo>
                  <a:lnTo>
                    <a:pt x="10350" y="5252"/>
                  </a:lnTo>
                  <a:lnTo>
                    <a:pt x="10350" y="5368"/>
                  </a:lnTo>
                  <a:lnTo>
                    <a:pt x="10273" y="5368"/>
                  </a:lnTo>
                  <a:lnTo>
                    <a:pt x="10079" y="5407"/>
                  </a:lnTo>
                  <a:lnTo>
                    <a:pt x="10157" y="5445"/>
                  </a:lnTo>
                  <a:lnTo>
                    <a:pt x="9500" y="5677"/>
                  </a:lnTo>
                  <a:lnTo>
                    <a:pt x="8844" y="5870"/>
                  </a:lnTo>
                  <a:lnTo>
                    <a:pt x="7840" y="6102"/>
                  </a:lnTo>
                  <a:lnTo>
                    <a:pt x="6759" y="6295"/>
                  </a:lnTo>
                  <a:lnTo>
                    <a:pt x="6218" y="6333"/>
                  </a:lnTo>
                  <a:lnTo>
                    <a:pt x="5677" y="6411"/>
                  </a:lnTo>
                  <a:lnTo>
                    <a:pt x="4558" y="6411"/>
                  </a:lnTo>
                  <a:lnTo>
                    <a:pt x="4596" y="6295"/>
                  </a:lnTo>
                  <a:lnTo>
                    <a:pt x="4364" y="6256"/>
                  </a:lnTo>
                  <a:lnTo>
                    <a:pt x="3399" y="4634"/>
                  </a:lnTo>
                  <a:lnTo>
                    <a:pt x="2356" y="3013"/>
                  </a:lnTo>
                  <a:lnTo>
                    <a:pt x="1275" y="1468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21"/>
            <p:cNvSpPr/>
            <p:nvPr/>
          </p:nvSpPr>
          <p:spPr>
            <a:xfrm>
              <a:off x="3536800" y="1931200"/>
              <a:ext cx="176675" cy="453750"/>
            </a:xfrm>
            <a:custGeom>
              <a:avLst/>
              <a:gdLst/>
              <a:ahLst/>
              <a:cxnLst/>
              <a:rect l="l" t="t" r="r" b="b"/>
              <a:pathLst>
                <a:path w="7067" h="18150" extrusionOk="0">
                  <a:moveTo>
                    <a:pt x="193" y="1"/>
                  </a:moveTo>
                  <a:lnTo>
                    <a:pt x="0" y="194"/>
                  </a:lnTo>
                  <a:lnTo>
                    <a:pt x="1622" y="1931"/>
                  </a:lnTo>
                  <a:lnTo>
                    <a:pt x="3244" y="3630"/>
                  </a:lnTo>
                  <a:lnTo>
                    <a:pt x="4016" y="4480"/>
                  </a:lnTo>
                  <a:lnTo>
                    <a:pt x="4750" y="5329"/>
                  </a:lnTo>
                  <a:lnTo>
                    <a:pt x="5483" y="6179"/>
                  </a:lnTo>
                  <a:lnTo>
                    <a:pt x="6217" y="6990"/>
                  </a:lnTo>
                  <a:lnTo>
                    <a:pt x="3514" y="6990"/>
                  </a:lnTo>
                  <a:lnTo>
                    <a:pt x="3514" y="7453"/>
                  </a:lnTo>
                  <a:lnTo>
                    <a:pt x="4943" y="7492"/>
                  </a:lnTo>
                  <a:lnTo>
                    <a:pt x="5676" y="7492"/>
                  </a:lnTo>
                  <a:lnTo>
                    <a:pt x="6371" y="7453"/>
                  </a:lnTo>
                  <a:lnTo>
                    <a:pt x="6371" y="7453"/>
                  </a:lnTo>
                  <a:lnTo>
                    <a:pt x="6024" y="7878"/>
                  </a:lnTo>
                  <a:lnTo>
                    <a:pt x="5715" y="8303"/>
                  </a:lnTo>
                  <a:lnTo>
                    <a:pt x="5136" y="9191"/>
                  </a:lnTo>
                  <a:lnTo>
                    <a:pt x="4248" y="10658"/>
                  </a:lnTo>
                  <a:lnTo>
                    <a:pt x="3359" y="12087"/>
                  </a:lnTo>
                  <a:lnTo>
                    <a:pt x="1583" y="14983"/>
                  </a:lnTo>
                  <a:lnTo>
                    <a:pt x="772" y="16451"/>
                  </a:lnTo>
                  <a:lnTo>
                    <a:pt x="348" y="17184"/>
                  </a:lnTo>
                  <a:lnTo>
                    <a:pt x="0" y="17918"/>
                  </a:lnTo>
                  <a:lnTo>
                    <a:pt x="309" y="18150"/>
                  </a:lnTo>
                  <a:lnTo>
                    <a:pt x="1158" y="16759"/>
                  </a:lnTo>
                  <a:lnTo>
                    <a:pt x="1969" y="15369"/>
                  </a:lnTo>
                  <a:lnTo>
                    <a:pt x="2780" y="13979"/>
                  </a:lnTo>
                  <a:lnTo>
                    <a:pt x="3591" y="12589"/>
                  </a:lnTo>
                  <a:lnTo>
                    <a:pt x="4441" y="11199"/>
                  </a:lnTo>
                  <a:lnTo>
                    <a:pt x="5290" y="9809"/>
                  </a:lnTo>
                  <a:lnTo>
                    <a:pt x="5715" y="9191"/>
                  </a:lnTo>
                  <a:lnTo>
                    <a:pt x="6178" y="8612"/>
                  </a:lnTo>
                  <a:lnTo>
                    <a:pt x="6603" y="8033"/>
                  </a:lnTo>
                  <a:lnTo>
                    <a:pt x="6989" y="7453"/>
                  </a:lnTo>
                  <a:lnTo>
                    <a:pt x="6989" y="7376"/>
                  </a:lnTo>
                  <a:lnTo>
                    <a:pt x="7067" y="7299"/>
                  </a:lnTo>
                  <a:lnTo>
                    <a:pt x="7028" y="7183"/>
                  </a:lnTo>
                  <a:lnTo>
                    <a:pt x="6989" y="7067"/>
                  </a:lnTo>
                  <a:lnTo>
                    <a:pt x="6873" y="7029"/>
                  </a:lnTo>
                  <a:lnTo>
                    <a:pt x="6835" y="7029"/>
                  </a:lnTo>
                  <a:lnTo>
                    <a:pt x="6101" y="6102"/>
                  </a:lnTo>
                  <a:lnTo>
                    <a:pt x="5290" y="5175"/>
                  </a:lnTo>
                  <a:lnTo>
                    <a:pt x="3668" y="3437"/>
                  </a:lnTo>
                  <a:lnTo>
                    <a:pt x="1969" y="1700"/>
                  </a:lnTo>
                  <a:lnTo>
                    <a:pt x="1081" y="812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21"/>
            <p:cNvSpPr/>
            <p:nvPr/>
          </p:nvSpPr>
          <p:spPr>
            <a:xfrm>
              <a:off x="902300" y="1957275"/>
              <a:ext cx="17400" cy="181500"/>
            </a:xfrm>
            <a:custGeom>
              <a:avLst/>
              <a:gdLst/>
              <a:ahLst/>
              <a:cxnLst/>
              <a:rect l="l" t="t" r="r" b="b"/>
              <a:pathLst>
                <a:path w="696" h="7260" extrusionOk="0">
                  <a:moveTo>
                    <a:pt x="425" y="0"/>
                  </a:moveTo>
                  <a:lnTo>
                    <a:pt x="348" y="888"/>
                  </a:lnTo>
                  <a:lnTo>
                    <a:pt x="232" y="1815"/>
                  </a:lnTo>
                  <a:lnTo>
                    <a:pt x="154" y="3630"/>
                  </a:lnTo>
                  <a:lnTo>
                    <a:pt x="0" y="7260"/>
                  </a:lnTo>
                  <a:lnTo>
                    <a:pt x="193" y="7260"/>
                  </a:lnTo>
                  <a:lnTo>
                    <a:pt x="425" y="5484"/>
                  </a:lnTo>
                  <a:lnTo>
                    <a:pt x="579" y="3669"/>
                  </a:lnTo>
                  <a:lnTo>
                    <a:pt x="695" y="1854"/>
                  </a:lnTo>
                  <a:lnTo>
                    <a:pt x="695" y="927"/>
                  </a:lnTo>
                  <a:lnTo>
                    <a:pt x="695" y="39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21"/>
            <p:cNvSpPr/>
            <p:nvPr/>
          </p:nvSpPr>
          <p:spPr>
            <a:xfrm>
              <a:off x="4880575" y="1957275"/>
              <a:ext cx="30925" cy="168950"/>
            </a:xfrm>
            <a:custGeom>
              <a:avLst/>
              <a:gdLst/>
              <a:ahLst/>
              <a:cxnLst/>
              <a:rect l="l" t="t" r="r" b="b"/>
              <a:pathLst>
                <a:path w="1237" h="6758" extrusionOk="0">
                  <a:moveTo>
                    <a:pt x="1121" y="0"/>
                  </a:moveTo>
                  <a:lnTo>
                    <a:pt x="1082" y="39"/>
                  </a:lnTo>
                  <a:lnTo>
                    <a:pt x="1043" y="39"/>
                  </a:lnTo>
                  <a:lnTo>
                    <a:pt x="850" y="77"/>
                  </a:lnTo>
                  <a:lnTo>
                    <a:pt x="850" y="116"/>
                  </a:lnTo>
                  <a:lnTo>
                    <a:pt x="542" y="1738"/>
                  </a:lnTo>
                  <a:lnTo>
                    <a:pt x="310" y="3398"/>
                  </a:lnTo>
                  <a:lnTo>
                    <a:pt x="117" y="5059"/>
                  </a:lnTo>
                  <a:lnTo>
                    <a:pt x="1" y="6719"/>
                  </a:lnTo>
                  <a:lnTo>
                    <a:pt x="233" y="6758"/>
                  </a:lnTo>
                  <a:lnTo>
                    <a:pt x="503" y="5136"/>
                  </a:lnTo>
                  <a:lnTo>
                    <a:pt x="773" y="3514"/>
                  </a:lnTo>
                  <a:lnTo>
                    <a:pt x="966" y="1854"/>
                  </a:lnTo>
                  <a:lnTo>
                    <a:pt x="1082" y="232"/>
                  </a:lnTo>
                  <a:lnTo>
                    <a:pt x="1237" y="77"/>
                  </a:lnTo>
                  <a:lnTo>
                    <a:pt x="1237" y="39"/>
                  </a:lnTo>
                  <a:lnTo>
                    <a:pt x="112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21"/>
            <p:cNvSpPr/>
            <p:nvPr/>
          </p:nvSpPr>
          <p:spPr>
            <a:xfrm>
              <a:off x="4907625" y="1959200"/>
              <a:ext cx="121650" cy="144825"/>
            </a:xfrm>
            <a:custGeom>
              <a:avLst/>
              <a:gdLst/>
              <a:ahLst/>
              <a:cxnLst/>
              <a:rect l="l" t="t" r="r" b="b"/>
              <a:pathLst>
                <a:path w="4866" h="5793" extrusionOk="0">
                  <a:moveTo>
                    <a:pt x="155" y="0"/>
                  </a:moveTo>
                  <a:lnTo>
                    <a:pt x="0" y="155"/>
                  </a:lnTo>
                  <a:lnTo>
                    <a:pt x="1197" y="1545"/>
                  </a:lnTo>
                  <a:lnTo>
                    <a:pt x="2356" y="2935"/>
                  </a:lnTo>
                  <a:lnTo>
                    <a:pt x="2896" y="3630"/>
                  </a:lnTo>
                  <a:lnTo>
                    <a:pt x="3475" y="4403"/>
                  </a:lnTo>
                  <a:lnTo>
                    <a:pt x="4055" y="5098"/>
                  </a:lnTo>
                  <a:lnTo>
                    <a:pt x="4325" y="5445"/>
                  </a:lnTo>
                  <a:lnTo>
                    <a:pt x="4634" y="5793"/>
                  </a:lnTo>
                  <a:lnTo>
                    <a:pt x="4827" y="5754"/>
                  </a:lnTo>
                  <a:lnTo>
                    <a:pt x="4866" y="5715"/>
                  </a:lnTo>
                  <a:lnTo>
                    <a:pt x="4866" y="5638"/>
                  </a:lnTo>
                  <a:lnTo>
                    <a:pt x="4634" y="5252"/>
                  </a:lnTo>
                  <a:lnTo>
                    <a:pt x="4402" y="4866"/>
                  </a:lnTo>
                  <a:lnTo>
                    <a:pt x="3862" y="4171"/>
                  </a:lnTo>
                  <a:lnTo>
                    <a:pt x="2703" y="2781"/>
                  </a:lnTo>
                  <a:lnTo>
                    <a:pt x="1467" y="1352"/>
                  </a:lnTo>
                  <a:lnTo>
                    <a:pt x="811" y="657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21"/>
            <p:cNvSpPr/>
            <p:nvPr/>
          </p:nvSpPr>
          <p:spPr>
            <a:xfrm>
              <a:off x="4761850" y="1966925"/>
              <a:ext cx="61800" cy="160275"/>
            </a:xfrm>
            <a:custGeom>
              <a:avLst/>
              <a:gdLst/>
              <a:ahLst/>
              <a:cxnLst/>
              <a:rect l="l" t="t" r="r" b="b"/>
              <a:pathLst>
                <a:path w="2472" h="6411" extrusionOk="0">
                  <a:moveTo>
                    <a:pt x="309" y="0"/>
                  </a:moveTo>
                  <a:lnTo>
                    <a:pt x="0" y="78"/>
                  </a:lnTo>
                  <a:lnTo>
                    <a:pt x="193" y="927"/>
                  </a:lnTo>
                  <a:lnTo>
                    <a:pt x="425" y="1777"/>
                  </a:lnTo>
                  <a:lnTo>
                    <a:pt x="657" y="2626"/>
                  </a:lnTo>
                  <a:lnTo>
                    <a:pt x="927" y="3476"/>
                  </a:lnTo>
                  <a:lnTo>
                    <a:pt x="1506" y="5098"/>
                  </a:lnTo>
                  <a:lnTo>
                    <a:pt x="1738" y="5754"/>
                  </a:lnTo>
                  <a:lnTo>
                    <a:pt x="1661" y="5715"/>
                  </a:lnTo>
                  <a:lnTo>
                    <a:pt x="1583" y="5793"/>
                  </a:lnTo>
                  <a:lnTo>
                    <a:pt x="1545" y="5870"/>
                  </a:lnTo>
                  <a:lnTo>
                    <a:pt x="1777" y="5908"/>
                  </a:lnTo>
                  <a:lnTo>
                    <a:pt x="1931" y="6140"/>
                  </a:lnTo>
                  <a:lnTo>
                    <a:pt x="2085" y="6333"/>
                  </a:lnTo>
                  <a:lnTo>
                    <a:pt x="2124" y="6410"/>
                  </a:lnTo>
                  <a:lnTo>
                    <a:pt x="2317" y="6410"/>
                  </a:lnTo>
                  <a:lnTo>
                    <a:pt x="2356" y="6333"/>
                  </a:lnTo>
                  <a:lnTo>
                    <a:pt x="2433" y="6295"/>
                  </a:lnTo>
                  <a:lnTo>
                    <a:pt x="2472" y="6256"/>
                  </a:lnTo>
                  <a:lnTo>
                    <a:pt x="2356" y="5947"/>
                  </a:lnTo>
                  <a:lnTo>
                    <a:pt x="2279" y="5947"/>
                  </a:lnTo>
                  <a:lnTo>
                    <a:pt x="2124" y="5600"/>
                  </a:lnTo>
                  <a:lnTo>
                    <a:pt x="1970" y="5213"/>
                  </a:lnTo>
                  <a:lnTo>
                    <a:pt x="1738" y="4441"/>
                  </a:lnTo>
                  <a:lnTo>
                    <a:pt x="1197" y="2935"/>
                  </a:lnTo>
                  <a:lnTo>
                    <a:pt x="734" y="1468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21"/>
            <p:cNvSpPr/>
            <p:nvPr/>
          </p:nvSpPr>
          <p:spPr>
            <a:xfrm>
              <a:off x="4771500" y="1968850"/>
              <a:ext cx="355275" cy="170900"/>
            </a:xfrm>
            <a:custGeom>
              <a:avLst/>
              <a:gdLst/>
              <a:ahLst/>
              <a:cxnLst/>
              <a:rect l="l" t="t" r="r" b="b"/>
              <a:pathLst>
                <a:path w="14211" h="6836" extrusionOk="0">
                  <a:moveTo>
                    <a:pt x="116" y="1"/>
                  </a:moveTo>
                  <a:lnTo>
                    <a:pt x="0" y="39"/>
                  </a:lnTo>
                  <a:lnTo>
                    <a:pt x="1970" y="3206"/>
                  </a:lnTo>
                  <a:lnTo>
                    <a:pt x="4055" y="6333"/>
                  </a:lnTo>
                  <a:lnTo>
                    <a:pt x="3553" y="6295"/>
                  </a:lnTo>
                  <a:lnTo>
                    <a:pt x="3051" y="6179"/>
                  </a:lnTo>
                  <a:lnTo>
                    <a:pt x="2588" y="6025"/>
                  </a:lnTo>
                  <a:lnTo>
                    <a:pt x="2124" y="5870"/>
                  </a:lnTo>
                  <a:lnTo>
                    <a:pt x="1970" y="5870"/>
                  </a:lnTo>
                  <a:lnTo>
                    <a:pt x="2086" y="6179"/>
                  </a:lnTo>
                  <a:lnTo>
                    <a:pt x="2472" y="6372"/>
                  </a:lnTo>
                  <a:lnTo>
                    <a:pt x="2858" y="6527"/>
                  </a:lnTo>
                  <a:lnTo>
                    <a:pt x="3283" y="6642"/>
                  </a:lnTo>
                  <a:lnTo>
                    <a:pt x="3707" y="6720"/>
                  </a:lnTo>
                  <a:lnTo>
                    <a:pt x="4132" y="6797"/>
                  </a:lnTo>
                  <a:lnTo>
                    <a:pt x="4596" y="6835"/>
                  </a:lnTo>
                  <a:lnTo>
                    <a:pt x="5484" y="6835"/>
                  </a:lnTo>
                  <a:lnTo>
                    <a:pt x="6372" y="6758"/>
                  </a:lnTo>
                  <a:lnTo>
                    <a:pt x="7299" y="6642"/>
                  </a:lnTo>
                  <a:lnTo>
                    <a:pt x="8148" y="6488"/>
                  </a:lnTo>
                  <a:lnTo>
                    <a:pt x="8959" y="6295"/>
                  </a:lnTo>
                  <a:lnTo>
                    <a:pt x="9770" y="6025"/>
                  </a:lnTo>
                  <a:lnTo>
                    <a:pt x="10581" y="5716"/>
                  </a:lnTo>
                  <a:lnTo>
                    <a:pt x="11315" y="5368"/>
                  </a:lnTo>
                  <a:lnTo>
                    <a:pt x="12010" y="4905"/>
                  </a:lnTo>
                  <a:lnTo>
                    <a:pt x="12357" y="4673"/>
                  </a:lnTo>
                  <a:lnTo>
                    <a:pt x="12666" y="4403"/>
                  </a:lnTo>
                  <a:lnTo>
                    <a:pt x="12975" y="4094"/>
                  </a:lnTo>
                  <a:lnTo>
                    <a:pt x="13284" y="3785"/>
                  </a:lnTo>
                  <a:lnTo>
                    <a:pt x="13516" y="3476"/>
                  </a:lnTo>
                  <a:lnTo>
                    <a:pt x="13786" y="3128"/>
                  </a:lnTo>
                  <a:lnTo>
                    <a:pt x="13979" y="2781"/>
                  </a:lnTo>
                  <a:lnTo>
                    <a:pt x="14211" y="2395"/>
                  </a:lnTo>
                  <a:lnTo>
                    <a:pt x="14211" y="2279"/>
                  </a:lnTo>
                  <a:lnTo>
                    <a:pt x="14172" y="2163"/>
                  </a:lnTo>
                  <a:lnTo>
                    <a:pt x="14172" y="2124"/>
                  </a:lnTo>
                  <a:lnTo>
                    <a:pt x="13863" y="2124"/>
                  </a:lnTo>
                  <a:lnTo>
                    <a:pt x="13825" y="2163"/>
                  </a:lnTo>
                  <a:lnTo>
                    <a:pt x="13554" y="2704"/>
                  </a:lnTo>
                  <a:lnTo>
                    <a:pt x="13207" y="3167"/>
                  </a:lnTo>
                  <a:lnTo>
                    <a:pt x="12859" y="3630"/>
                  </a:lnTo>
                  <a:lnTo>
                    <a:pt x="12473" y="4017"/>
                  </a:lnTo>
                  <a:lnTo>
                    <a:pt x="12010" y="4364"/>
                  </a:lnTo>
                  <a:lnTo>
                    <a:pt x="11546" y="4712"/>
                  </a:lnTo>
                  <a:lnTo>
                    <a:pt x="11083" y="4982"/>
                  </a:lnTo>
                  <a:lnTo>
                    <a:pt x="10542" y="5252"/>
                  </a:lnTo>
                  <a:lnTo>
                    <a:pt x="10349" y="5252"/>
                  </a:lnTo>
                  <a:lnTo>
                    <a:pt x="10349" y="5368"/>
                  </a:lnTo>
                  <a:lnTo>
                    <a:pt x="10272" y="5368"/>
                  </a:lnTo>
                  <a:lnTo>
                    <a:pt x="10079" y="5407"/>
                  </a:lnTo>
                  <a:lnTo>
                    <a:pt x="10156" y="5445"/>
                  </a:lnTo>
                  <a:lnTo>
                    <a:pt x="9500" y="5677"/>
                  </a:lnTo>
                  <a:lnTo>
                    <a:pt x="8843" y="5870"/>
                  </a:lnTo>
                  <a:lnTo>
                    <a:pt x="7839" y="6102"/>
                  </a:lnTo>
                  <a:lnTo>
                    <a:pt x="6758" y="6295"/>
                  </a:lnTo>
                  <a:lnTo>
                    <a:pt x="6217" y="6333"/>
                  </a:lnTo>
                  <a:lnTo>
                    <a:pt x="5677" y="6411"/>
                  </a:lnTo>
                  <a:lnTo>
                    <a:pt x="4557" y="6411"/>
                  </a:lnTo>
                  <a:lnTo>
                    <a:pt x="4596" y="6295"/>
                  </a:lnTo>
                  <a:lnTo>
                    <a:pt x="4364" y="6256"/>
                  </a:lnTo>
                  <a:lnTo>
                    <a:pt x="3399" y="4634"/>
                  </a:lnTo>
                  <a:lnTo>
                    <a:pt x="2356" y="3013"/>
                  </a:lnTo>
                  <a:lnTo>
                    <a:pt x="1275" y="1468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21"/>
            <p:cNvSpPr/>
            <p:nvPr/>
          </p:nvSpPr>
          <p:spPr>
            <a:xfrm>
              <a:off x="5286050" y="1976575"/>
              <a:ext cx="257775" cy="315700"/>
            </a:xfrm>
            <a:custGeom>
              <a:avLst/>
              <a:gdLst/>
              <a:ahLst/>
              <a:cxnLst/>
              <a:rect l="l" t="t" r="r" b="b"/>
              <a:pathLst>
                <a:path w="10311" h="12628" extrusionOk="0">
                  <a:moveTo>
                    <a:pt x="6449" y="773"/>
                  </a:moveTo>
                  <a:lnTo>
                    <a:pt x="6410" y="2317"/>
                  </a:lnTo>
                  <a:lnTo>
                    <a:pt x="6449" y="3901"/>
                  </a:lnTo>
                  <a:lnTo>
                    <a:pt x="6526" y="6990"/>
                  </a:lnTo>
                  <a:lnTo>
                    <a:pt x="3514" y="6758"/>
                  </a:lnTo>
                  <a:lnTo>
                    <a:pt x="2008" y="6642"/>
                  </a:lnTo>
                  <a:lnTo>
                    <a:pt x="502" y="6604"/>
                  </a:lnTo>
                  <a:lnTo>
                    <a:pt x="1352" y="5986"/>
                  </a:lnTo>
                  <a:lnTo>
                    <a:pt x="2201" y="5291"/>
                  </a:lnTo>
                  <a:lnTo>
                    <a:pt x="2973" y="4557"/>
                  </a:lnTo>
                  <a:lnTo>
                    <a:pt x="3707" y="3823"/>
                  </a:lnTo>
                  <a:lnTo>
                    <a:pt x="4441" y="3090"/>
                  </a:lnTo>
                  <a:lnTo>
                    <a:pt x="5136" y="2356"/>
                  </a:lnTo>
                  <a:lnTo>
                    <a:pt x="5792" y="1584"/>
                  </a:lnTo>
                  <a:lnTo>
                    <a:pt x="6449" y="773"/>
                  </a:lnTo>
                  <a:close/>
                  <a:moveTo>
                    <a:pt x="6719" y="1"/>
                  </a:moveTo>
                  <a:lnTo>
                    <a:pt x="6642" y="39"/>
                  </a:lnTo>
                  <a:lnTo>
                    <a:pt x="6565" y="39"/>
                  </a:lnTo>
                  <a:lnTo>
                    <a:pt x="6487" y="116"/>
                  </a:lnTo>
                  <a:lnTo>
                    <a:pt x="4981" y="1854"/>
                  </a:lnTo>
                  <a:lnTo>
                    <a:pt x="4209" y="2704"/>
                  </a:lnTo>
                  <a:lnTo>
                    <a:pt x="3437" y="3514"/>
                  </a:lnTo>
                  <a:lnTo>
                    <a:pt x="2587" y="4287"/>
                  </a:lnTo>
                  <a:lnTo>
                    <a:pt x="1738" y="5059"/>
                  </a:lnTo>
                  <a:lnTo>
                    <a:pt x="888" y="5793"/>
                  </a:lnTo>
                  <a:lnTo>
                    <a:pt x="39" y="6604"/>
                  </a:lnTo>
                  <a:lnTo>
                    <a:pt x="0" y="6642"/>
                  </a:lnTo>
                  <a:lnTo>
                    <a:pt x="0" y="6681"/>
                  </a:lnTo>
                  <a:lnTo>
                    <a:pt x="39" y="6797"/>
                  </a:lnTo>
                  <a:lnTo>
                    <a:pt x="39" y="6835"/>
                  </a:lnTo>
                  <a:lnTo>
                    <a:pt x="0" y="6913"/>
                  </a:lnTo>
                  <a:lnTo>
                    <a:pt x="39" y="6990"/>
                  </a:lnTo>
                  <a:lnTo>
                    <a:pt x="116" y="7144"/>
                  </a:lnTo>
                  <a:lnTo>
                    <a:pt x="386" y="6990"/>
                  </a:lnTo>
                  <a:lnTo>
                    <a:pt x="1892" y="7144"/>
                  </a:lnTo>
                  <a:lnTo>
                    <a:pt x="3437" y="7299"/>
                  </a:lnTo>
                  <a:lnTo>
                    <a:pt x="6526" y="7453"/>
                  </a:lnTo>
                  <a:lnTo>
                    <a:pt x="6565" y="9307"/>
                  </a:lnTo>
                  <a:lnTo>
                    <a:pt x="6526" y="12628"/>
                  </a:lnTo>
                  <a:lnTo>
                    <a:pt x="6951" y="12628"/>
                  </a:lnTo>
                  <a:lnTo>
                    <a:pt x="6989" y="9461"/>
                  </a:lnTo>
                  <a:lnTo>
                    <a:pt x="6989" y="7492"/>
                  </a:lnTo>
                  <a:lnTo>
                    <a:pt x="8650" y="7569"/>
                  </a:lnTo>
                  <a:lnTo>
                    <a:pt x="10310" y="7646"/>
                  </a:lnTo>
                  <a:lnTo>
                    <a:pt x="10310" y="7183"/>
                  </a:lnTo>
                  <a:lnTo>
                    <a:pt x="8650" y="7106"/>
                  </a:lnTo>
                  <a:lnTo>
                    <a:pt x="6989" y="7028"/>
                  </a:lnTo>
                  <a:lnTo>
                    <a:pt x="7028" y="5368"/>
                  </a:lnTo>
                  <a:lnTo>
                    <a:pt x="6989" y="3708"/>
                  </a:lnTo>
                  <a:lnTo>
                    <a:pt x="6951" y="2047"/>
                  </a:lnTo>
                  <a:lnTo>
                    <a:pt x="6796" y="387"/>
                  </a:lnTo>
                  <a:lnTo>
                    <a:pt x="6989" y="194"/>
                  </a:lnTo>
                  <a:lnTo>
                    <a:pt x="6835" y="39"/>
                  </a:lnTo>
                  <a:lnTo>
                    <a:pt x="679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21"/>
            <p:cNvSpPr/>
            <p:nvPr/>
          </p:nvSpPr>
          <p:spPr>
            <a:xfrm>
              <a:off x="5455950" y="1981400"/>
              <a:ext cx="176675" cy="453750"/>
            </a:xfrm>
            <a:custGeom>
              <a:avLst/>
              <a:gdLst/>
              <a:ahLst/>
              <a:cxnLst/>
              <a:rect l="l" t="t" r="r" b="b"/>
              <a:pathLst>
                <a:path w="7067" h="18150" extrusionOk="0">
                  <a:moveTo>
                    <a:pt x="193" y="1"/>
                  </a:moveTo>
                  <a:lnTo>
                    <a:pt x="0" y="194"/>
                  </a:lnTo>
                  <a:lnTo>
                    <a:pt x="1622" y="1931"/>
                  </a:lnTo>
                  <a:lnTo>
                    <a:pt x="3244" y="3630"/>
                  </a:lnTo>
                  <a:lnTo>
                    <a:pt x="4016" y="4480"/>
                  </a:lnTo>
                  <a:lnTo>
                    <a:pt x="4750" y="5329"/>
                  </a:lnTo>
                  <a:lnTo>
                    <a:pt x="5484" y="6179"/>
                  </a:lnTo>
                  <a:lnTo>
                    <a:pt x="6217" y="6990"/>
                  </a:lnTo>
                  <a:lnTo>
                    <a:pt x="3514" y="6990"/>
                  </a:lnTo>
                  <a:lnTo>
                    <a:pt x="3514" y="7453"/>
                  </a:lnTo>
                  <a:lnTo>
                    <a:pt x="4943" y="7492"/>
                  </a:lnTo>
                  <a:lnTo>
                    <a:pt x="5677" y="7492"/>
                  </a:lnTo>
                  <a:lnTo>
                    <a:pt x="6372" y="7453"/>
                  </a:lnTo>
                  <a:lnTo>
                    <a:pt x="6372" y="7453"/>
                  </a:lnTo>
                  <a:lnTo>
                    <a:pt x="6024" y="7878"/>
                  </a:lnTo>
                  <a:lnTo>
                    <a:pt x="5715" y="8303"/>
                  </a:lnTo>
                  <a:lnTo>
                    <a:pt x="5136" y="9191"/>
                  </a:lnTo>
                  <a:lnTo>
                    <a:pt x="4248" y="10658"/>
                  </a:lnTo>
                  <a:lnTo>
                    <a:pt x="3360" y="12087"/>
                  </a:lnTo>
                  <a:lnTo>
                    <a:pt x="1584" y="14983"/>
                  </a:lnTo>
                  <a:lnTo>
                    <a:pt x="773" y="16450"/>
                  </a:lnTo>
                  <a:lnTo>
                    <a:pt x="348" y="17184"/>
                  </a:lnTo>
                  <a:lnTo>
                    <a:pt x="0" y="17918"/>
                  </a:lnTo>
                  <a:lnTo>
                    <a:pt x="309" y="18150"/>
                  </a:lnTo>
                  <a:lnTo>
                    <a:pt x="1159" y="16759"/>
                  </a:lnTo>
                  <a:lnTo>
                    <a:pt x="1970" y="15369"/>
                  </a:lnTo>
                  <a:lnTo>
                    <a:pt x="2781" y="13979"/>
                  </a:lnTo>
                  <a:lnTo>
                    <a:pt x="3592" y="12589"/>
                  </a:lnTo>
                  <a:lnTo>
                    <a:pt x="4441" y="11199"/>
                  </a:lnTo>
                  <a:lnTo>
                    <a:pt x="5291" y="9809"/>
                  </a:lnTo>
                  <a:lnTo>
                    <a:pt x="5715" y="9191"/>
                  </a:lnTo>
                  <a:lnTo>
                    <a:pt x="6179" y="8612"/>
                  </a:lnTo>
                  <a:lnTo>
                    <a:pt x="6603" y="8032"/>
                  </a:lnTo>
                  <a:lnTo>
                    <a:pt x="6990" y="7453"/>
                  </a:lnTo>
                  <a:lnTo>
                    <a:pt x="6990" y="7376"/>
                  </a:lnTo>
                  <a:lnTo>
                    <a:pt x="7067" y="7299"/>
                  </a:lnTo>
                  <a:lnTo>
                    <a:pt x="7028" y="7183"/>
                  </a:lnTo>
                  <a:lnTo>
                    <a:pt x="6990" y="7067"/>
                  </a:lnTo>
                  <a:lnTo>
                    <a:pt x="6874" y="7028"/>
                  </a:lnTo>
                  <a:lnTo>
                    <a:pt x="6835" y="7028"/>
                  </a:lnTo>
                  <a:lnTo>
                    <a:pt x="6102" y="6102"/>
                  </a:lnTo>
                  <a:lnTo>
                    <a:pt x="5291" y="5175"/>
                  </a:lnTo>
                  <a:lnTo>
                    <a:pt x="3669" y="3437"/>
                  </a:lnTo>
                  <a:lnTo>
                    <a:pt x="1970" y="1700"/>
                  </a:lnTo>
                  <a:lnTo>
                    <a:pt x="1082" y="812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21"/>
            <p:cNvSpPr/>
            <p:nvPr/>
          </p:nvSpPr>
          <p:spPr>
            <a:xfrm>
              <a:off x="752650" y="1995875"/>
              <a:ext cx="30925" cy="168975"/>
            </a:xfrm>
            <a:custGeom>
              <a:avLst/>
              <a:gdLst/>
              <a:ahLst/>
              <a:cxnLst/>
              <a:rect l="l" t="t" r="r" b="b"/>
              <a:pathLst>
                <a:path w="1237" h="6759" extrusionOk="0">
                  <a:moveTo>
                    <a:pt x="1121" y="1"/>
                  </a:moveTo>
                  <a:lnTo>
                    <a:pt x="1082" y="39"/>
                  </a:lnTo>
                  <a:lnTo>
                    <a:pt x="1043" y="39"/>
                  </a:lnTo>
                  <a:lnTo>
                    <a:pt x="850" y="78"/>
                  </a:lnTo>
                  <a:lnTo>
                    <a:pt x="850" y="117"/>
                  </a:lnTo>
                  <a:lnTo>
                    <a:pt x="541" y="1738"/>
                  </a:lnTo>
                  <a:lnTo>
                    <a:pt x="310" y="3399"/>
                  </a:lnTo>
                  <a:lnTo>
                    <a:pt x="117" y="5059"/>
                  </a:lnTo>
                  <a:lnTo>
                    <a:pt x="1" y="6720"/>
                  </a:lnTo>
                  <a:lnTo>
                    <a:pt x="232" y="6758"/>
                  </a:lnTo>
                  <a:lnTo>
                    <a:pt x="503" y="5137"/>
                  </a:lnTo>
                  <a:lnTo>
                    <a:pt x="773" y="3515"/>
                  </a:lnTo>
                  <a:lnTo>
                    <a:pt x="966" y="1854"/>
                  </a:lnTo>
                  <a:lnTo>
                    <a:pt x="1082" y="233"/>
                  </a:lnTo>
                  <a:lnTo>
                    <a:pt x="1236" y="78"/>
                  </a:lnTo>
                  <a:lnTo>
                    <a:pt x="1236" y="39"/>
                  </a:lnTo>
                  <a:lnTo>
                    <a:pt x="112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21"/>
            <p:cNvSpPr/>
            <p:nvPr/>
          </p:nvSpPr>
          <p:spPr>
            <a:xfrm>
              <a:off x="779675" y="1997825"/>
              <a:ext cx="121675" cy="144825"/>
            </a:xfrm>
            <a:custGeom>
              <a:avLst/>
              <a:gdLst/>
              <a:ahLst/>
              <a:cxnLst/>
              <a:rect l="l" t="t" r="r" b="b"/>
              <a:pathLst>
                <a:path w="4867" h="5793" extrusionOk="0">
                  <a:moveTo>
                    <a:pt x="155" y="0"/>
                  </a:moveTo>
                  <a:lnTo>
                    <a:pt x="1" y="155"/>
                  </a:lnTo>
                  <a:lnTo>
                    <a:pt x="1198" y="1545"/>
                  </a:lnTo>
                  <a:lnTo>
                    <a:pt x="2356" y="2935"/>
                  </a:lnTo>
                  <a:lnTo>
                    <a:pt x="2897" y="3630"/>
                  </a:lnTo>
                  <a:lnTo>
                    <a:pt x="3476" y="4402"/>
                  </a:lnTo>
                  <a:lnTo>
                    <a:pt x="4056" y="5097"/>
                  </a:lnTo>
                  <a:lnTo>
                    <a:pt x="4326" y="5445"/>
                  </a:lnTo>
                  <a:lnTo>
                    <a:pt x="4635" y="5792"/>
                  </a:lnTo>
                  <a:lnTo>
                    <a:pt x="4828" y="5754"/>
                  </a:lnTo>
                  <a:lnTo>
                    <a:pt x="4866" y="5715"/>
                  </a:lnTo>
                  <a:lnTo>
                    <a:pt x="4866" y="5638"/>
                  </a:lnTo>
                  <a:lnTo>
                    <a:pt x="4635" y="5252"/>
                  </a:lnTo>
                  <a:lnTo>
                    <a:pt x="4403" y="4866"/>
                  </a:lnTo>
                  <a:lnTo>
                    <a:pt x="3862" y="4170"/>
                  </a:lnTo>
                  <a:lnTo>
                    <a:pt x="2704" y="2780"/>
                  </a:lnTo>
                  <a:lnTo>
                    <a:pt x="1468" y="1352"/>
                  </a:lnTo>
                  <a:lnTo>
                    <a:pt x="812" y="657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21"/>
            <p:cNvSpPr/>
            <p:nvPr/>
          </p:nvSpPr>
          <p:spPr>
            <a:xfrm>
              <a:off x="2839800" y="2000700"/>
              <a:ext cx="270325" cy="209525"/>
            </a:xfrm>
            <a:custGeom>
              <a:avLst/>
              <a:gdLst/>
              <a:ahLst/>
              <a:cxnLst/>
              <a:rect l="l" t="t" r="r" b="b"/>
              <a:pathLst>
                <a:path w="10813" h="8381" extrusionOk="0">
                  <a:moveTo>
                    <a:pt x="10233" y="1"/>
                  </a:moveTo>
                  <a:lnTo>
                    <a:pt x="10156" y="78"/>
                  </a:lnTo>
                  <a:lnTo>
                    <a:pt x="10117" y="155"/>
                  </a:lnTo>
                  <a:lnTo>
                    <a:pt x="10079" y="233"/>
                  </a:lnTo>
                  <a:lnTo>
                    <a:pt x="10079" y="348"/>
                  </a:lnTo>
                  <a:lnTo>
                    <a:pt x="10156" y="426"/>
                  </a:lnTo>
                  <a:lnTo>
                    <a:pt x="10272" y="580"/>
                  </a:lnTo>
                  <a:lnTo>
                    <a:pt x="10310" y="735"/>
                  </a:lnTo>
                  <a:lnTo>
                    <a:pt x="10349" y="928"/>
                  </a:lnTo>
                  <a:lnTo>
                    <a:pt x="10310" y="1121"/>
                  </a:lnTo>
                  <a:lnTo>
                    <a:pt x="10233" y="1275"/>
                  </a:lnTo>
                  <a:lnTo>
                    <a:pt x="10156" y="1468"/>
                  </a:lnTo>
                  <a:lnTo>
                    <a:pt x="9847" y="1854"/>
                  </a:lnTo>
                  <a:lnTo>
                    <a:pt x="9538" y="2202"/>
                  </a:lnTo>
                  <a:lnTo>
                    <a:pt x="9152" y="2511"/>
                  </a:lnTo>
                  <a:lnTo>
                    <a:pt x="8611" y="3013"/>
                  </a:lnTo>
                  <a:lnTo>
                    <a:pt x="8264" y="3283"/>
                  </a:lnTo>
                  <a:lnTo>
                    <a:pt x="8225" y="3206"/>
                  </a:lnTo>
                  <a:lnTo>
                    <a:pt x="8148" y="3129"/>
                  </a:lnTo>
                  <a:lnTo>
                    <a:pt x="7607" y="2820"/>
                  </a:lnTo>
                  <a:lnTo>
                    <a:pt x="7144" y="2434"/>
                  </a:lnTo>
                  <a:lnTo>
                    <a:pt x="6912" y="2665"/>
                  </a:lnTo>
                  <a:lnTo>
                    <a:pt x="7105" y="2936"/>
                  </a:lnTo>
                  <a:lnTo>
                    <a:pt x="7376" y="3167"/>
                  </a:lnTo>
                  <a:lnTo>
                    <a:pt x="7646" y="3399"/>
                  </a:lnTo>
                  <a:lnTo>
                    <a:pt x="7955" y="3553"/>
                  </a:lnTo>
                  <a:lnTo>
                    <a:pt x="7028" y="4287"/>
                  </a:lnTo>
                  <a:lnTo>
                    <a:pt x="6101" y="4982"/>
                  </a:lnTo>
                  <a:lnTo>
                    <a:pt x="4943" y="5793"/>
                  </a:lnTo>
                  <a:lnTo>
                    <a:pt x="3746" y="6527"/>
                  </a:lnTo>
                  <a:lnTo>
                    <a:pt x="3553" y="6681"/>
                  </a:lnTo>
                  <a:lnTo>
                    <a:pt x="3475" y="6334"/>
                  </a:lnTo>
                  <a:lnTo>
                    <a:pt x="3321" y="6025"/>
                  </a:lnTo>
                  <a:lnTo>
                    <a:pt x="3128" y="5716"/>
                  </a:lnTo>
                  <a:lnTo>
                    <a:pt x="2896" y="5446"/>
                  </a:lnTo>
                  <a:lnTo>
                    <a:pt x="2626" y="5677"/>
                  </a:lnTo>
                  <a:lnTo>
                    <a:pt x="2819" y="5909"/>
                  </a:lnTo>
                  <a:lnTo>
                    <a:pt x="2935" y="6179"/>
                  </a:lnTo>
                  <a:lnTo>
                    <a:pt x="3051" y="6565"/>
                  </a:lnTo>
                  <a:lnTo>
                    <a:pt x="3128" y="6952"/>
                  </a:lnTo>
                  <a:lnTo>
                    <a:pt x="2317" y="7376"/>
                  </a:lnTo>
                  <a:lnTo>
                    <a:pt x="1892" y="7608"/>
                  </a:lnTo>
                  <a:lnTo>
                    <a:pt x="1467" y="7762"/>
                  </a:lnTo>
                  <a:lnTo>
                    <a:pt x="1081" y="7878"/>
                  </a:lnTo>
                  <a:lnTo>
                    <a:pt x="927" y="7917"/>
                  </a:lnTo>
                  <a:lnTo>
                    <a:pt x="772" y="7917"/>
                  </a:lnTo>
                  <a:lnTo>
                    <a:pt x="618" y="7878"/>
                  </a:lnTo>
                  <a:lnTo>
                    <a:pt x="502" y="7840"/>
                  </a:lnTo>
                  <a:lnTo>
                    <a:pt x="386" y="7724"/>
                  </a:lnTo>
                  <a:lnTo>
                    <a:pt x="309" y="7608"/>
                  </a:lnTo>
                  <a:lnTo>
                    <a:pt x="270" y="7569"/>
                  </a:lnTo>
                  <a:lnTo>
                    <a:pt x="232" y="7531"/>
                  </a:lnTo>
                  <a:lnTo>
                    <a:pt x="116" y="7492"/>
                  </a:lnTo>
                  <a:lnTo>
                    <a:pt x="39" y="7569"/>
                  </a:lnTo>
                  <a:lnTo>
                    <a:pt x="0" y="7608"/>
                  </a:lnTo>
                  <a:lnTo>
                    <a:pt x="0" y="7685"/>
                  </a:lnTo>
                  <a:lnTo>
                    <a:pt x="39" y="7840"/>
                  </a:lnTo>
                  <a:lnTo>
                    <a:pt x="77" y="7994"/>
                  </a:lnTo>
                  <a:lnTo>
                    <a:pt x="155" y="8110"/>
                  </a:lnTo>
                  <a:lnTo>
                    <a:pt x="270" y="8226"/>
                  </a:lnTo>
                  <a:lnTo>
                    <a:pt x="348" y="8264"/>
                  </a:lnTo>
                  <a:lnTo>
                    <a:pt x="463" y="8342"/>
                  </a:lnTo>
                  <a:lnTo>
                    <a:pt x="734" y="8380"/>
                  </a:lnTo>
                  <a:lnTo>
                    <a:pt x="1004" y="8380"/>
                  </a:lnTo>
                  <a:lnTo>
                    <a:pt x="1274" y="8342"/>
                  </a:lnTo>
                  <a:lnTo>
                    <a:pt x="1545" y="8264"/>
                  </a:lnTo>
                  <a:lnTo>
                    <a:pt x="1815" y="8149"/>
                  </a:lnTo>
                  <a:lnTo>
                    <a:pt x="2935" y="7569"/>
                  </a:lnTo>
                  <a:lnTo>
                    <a:pt x="4055" y="6952"/>
                  </a:lnTo>
                  <a:lnTo>
                    <a:pt x="5097" y="6295"/>
                  </a:lnTo>
                  <a:lnTo>
                    <a:pt x="6140" y="5561"/>
                  </a:lnTo>
                  <a:lnTo>
                    <a:pt x="7067" y="4866"/>
                  </a:lnTo>
                  <a:lnTo>
                    <a:pt x="7993" y="4171"/>
                  </a:lnTo>
                  <a:lnTo>
                    <a:pt x="8881" y="3399"/>
                  </a:lnTo>
                  <a:lnTo>
                    <a:pt x="9731" y="2627"/>
                  </a:lnTo>
                  <a:lnTo>
                    <a:pt x="10001" y="2356"/>
                  </a:lnTo>
                  <a:lnTo>
                    <a:pt x="10272" y="2047"/>
                  </a:lnTo>
                  <a:lnTo>
                    <a:pt x="10503" y="1739"/>
                  </a:lnTo>
                  <a:lnTo>
                    <a:pt x="10696" y="1430"/>
                  </a:lnTo>
                  <a:lnTo>
                    <a:pt x="10812" y="1082"/>
                  </a:lnTo>
                  <a:lnTo>
                    <a:pt x="10812" y="928"/>
                  </a:lnTo>
                  <a:lnTo>
                    <a:pt x="10812" y="735"/>
                  </a:lnTo>
                  <a:lnTo>
                    <a:pt x="10774" y="580"/>
                  </a:lnTo>
                  <a:lnTo>
                    <a:pt x="10735" y="387"/>
                  </a:lnTo>
                  <a:lnTo>
                    <a:pt x="10619" y="233"/>
                  </a:lnTo>
                  <a:lnTo>
                    <a:pt x="10465" y="40"/>
                  </a:lnTo>
                  <a:lnTo>
                    <a:pt x="1038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21"/>
            <p:cNvSpPr/>
            <p:nvPr/>
          </p:nvSpPr>
          <p:spPr>
            <a:xfrm>
              <a:off x="633925" y="2005525"/>
              <a:ext cx="61800" cy="160300"/>
            </a:xfrm>
            <a:custGeom>
              <a:avLst/>
              <a:gdLst/>
              <a:ahLst/>
              <a:cxnLst/>
              <a:rect l="l" t="t" r="r" b="b"/>
              <a:pathLst>
                <a:path w="2472" h="6412" extrusionOk="0">
                  <a:moveTo>
                    <a:pt x="309" y="1"/>
                  </a:moveTo>
                  <a:lnTo>
                    <a:pt x="0" y="78"/>
                  </a:lnTo>
                  <a:lnTo>
                    <a:pt x="193" y="928"/>
                  </a:lnTo>
                  <a:lnTo>
                    <a:pt x="425" y="1777"/>
                  </a:lnTo>
                  <a:lnTo>
                    <a:pt x="657" y="2627"/>
                  </a:lnTo>
                  <a:lnTo>
                    <a:pt x="927" y="3476"/>
                  </a:lnTo>
                  <a:lnTo>
                    <a:pt x="1506" y="5098"/>
                  </a:lnTo>
                  <a:lnTo>
                    <a:pt x="1738" y="5755"/>
                  </a:lnTo>
                  <a:lnTo>
                    <a:pt x="1661" y="5716"/>
                  </a:lnTo>
                  <a:lnTo>
                    <a:pt x="1583" y="5793"/>
                  </a:lnTo>
                  <a:lnTo>
                    <a:pt x="1545" y="5870"/>
                  </a:lnTo>
                  <a:lnTo>
                    <a:pt x="1776" y="5909"/>
                  </a:lnTo>
                  <a:lnTo>
                    <a:pt x="1931" y="6141"/>
                  </a:lnTo>
                  <a:lnTo>
                    <a:pt x="2085" y="6334"/>
                  </a:lnTo>
                  <a:lnTo>
                    <a:pt x="2124" y="6411"/>
                  </a:lnTo>
                  <a:lnTo>
                    <a:pt x="2317" y="6411"/>
                  </a:lnTo>
                  <a:lnTo>
                    <a:pt x="2356" y="6334"/>
                  </a:lnTo>
                  <a:lnTo>
                    <a:pt x="2433" y="6295"/>
                  </a:lnTo>
                  <a:lnTo>
                    <a:pt x="2471" y="6257"/>
                  </a:lnTo>
                  <a:lnTo>
                    <a:pt x="2356" y="5948"/>
                  </a:lnTo>
                  <a:lnTo>
                    <a:pt x="2278" y="5948"/>
                  </a:lnTo>
                  <a:lnTo>
                    <a:pt x="2124" y="5600"/>
                  </a:lnTo>
                  <a:lnTo>
                    <a:pt x="1969" y="5214"/>
                  </a:lnTo>
                  <a:lnTo>
                    <a:pt x="1738" y="4442"/>
                  </a:lnTo>
                  <a:lnTo>
                    <a:pt x="1197" y="2936"/>
                  </a:lnTo>
                  <a:lnTo>
                    <a:pt x="734" y="1468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21"/>
            <p:cNvSpPr/>
            <p:nvPr/>
          </p:nvSpPr>
          <p:spPr>
            <a:xfrm>
              <a:off x="643575" y="2007475"/>
              <a:ext cx="355275" cy="170900"/>
            </a:xfrm>
            <a:custGeom>
              <a:avLst/>
              <a:gdLst/>
              <a:ahLst/>
              <a:cxnLst/>
              <a:rect l="l" t="t" r="r" b="b"/>
              <a:pathLst>
                <a:path w="14211" h="6836" extrusionOk="0">
                  <a:moveTo>
                    <a:pt x="116" y="0"/>
                  </a:moveTo>
                  <a:lnTo>
                    <a:pt x="0" y="39"/>
                  </a:lnTo>
                  <a:lnTo>
                    <a:pt x="1970" y="3205"/>
                  </a:lnTo>
                  <a:lnTo>
                    <a:pt x="4055" y="6333"/>
                  </a:lnTo>
                  <a:lnTo>
                    <a:pt x="3553" y="6294"/>
                  </a:lnTo>
                  <a:lnTo>
                    <a:pt x="3051" y="6179"/>
                  </a:lnTo>
                  <a:lnTo>
                    <a:pt x="2587" y="6024"/>
                  </a:lnTo>
                  <a:lnTo>
                    <a:pt x="2124" y="5870"/>
                  </a:lnTo>
                  <a:lnTo>
                    <a:pt x="1970" y="5870"/>
                  </a:lnTo>
                  <a:lnTo>
                    <a:pt x="2085" y="6179"/>
                  </a:lnTo>
                  <a:lnTo>
                    <a:pt x="2472" y="6372"/>
                  </a:lnTo>
                  <a:lnTo>
                    <a:pt x="2858" y="6526"/>
                  </a:lnTo>
                  <a:lnTo>
                    <a:pt x="3283" y="6642"/>
                  </a:lnTo>
                  <a:lnTo>
                    <a:pt x="3707" y="6719"/>
                  </a:lnTo>
                  <a:lnTo>
                    <a:pt x="4132" y="6796"/>
                  </a:lnTo>
                  <a:lnTo>
                    <a:pt x="4595" y="6835"/>
                  </a:lnTo>
                  <a:lnTo>
                    <a:pt x="5484" y="6835"/>
                  </a:lnTo>
                  <a:lnTo>
                    <a:pt x="6372" y="6758"/>
                  </a:lnTo>
                  <a:lnTo>
                    <a:pt x="7298" y="6642"/>
                  </a:lnTo>
                  <a:lnTo>
                    <a:pt x="8148" y="6487"/>
                  </a:lnTo>
                  <a:lnTo>
                    <a:pt x="8959" y="6294"/>
                  </a:lnTo>
                  <a:lnTo>
                    <a:pt x="9770" y="6024"/>
                  </a:lnTo>
                  <a:lnTo>
                    <a:pt x="10581" y="5715"/>
                  </a:lnTo>
                  <a:lnTo>
                    <a:pt x="11314" y="5368"/>
                  </a:lnTo>
                  <a:lnTo>
                    <a:pt x="12009" y="4904"/>
                  </a:lnTo>
                  <a:lnTo>
                    <a:pt x="12357" y="4673"/>
                  </a:lnTo>
                  <a:lnTo>
                    <a:pt x="12666" y="4402"/>
                  </a:lnTo>
                  <a:lnTo>
                    <a:pt x="12975" y="4093"/>
                  </a:lnTo>
                  <a:lnTo>
                    <a:pt x="13284" y="3784"/>
                  </a:lnTo>
                  <a:lnTo>
                    <a:pt x="13515" y="3476"/>
                  </a:lnTo>
                  <a:lnTo>
                    <a:pt x="13786" y="3128"/>
                  </a:lnTo>
                  <a:lnTo>
                    <a:pt x="13979" y="2780"/>
                  </a:lnTo>
                  <a:lnTo>
                    <a:pt x="14211" y="2394"/>
                  </a:lnTo>
                  <a:lnTo>
                    <a:pt x="14211" y="2278"/>
                  </a:lnTo>
                  <a:lnTo>
                    <a:pt x="14172" y="2163"/>
                  </a:lnTo>
                  <a:lnTo>
                    <a:pt x="14172" y="2124"/>
                  </a:lnTo>
                  <a:lnTo>
                    <a:pt x="13863" y="2124"/>
                  </a:lnTo>
                  <a:lnTo>
                    <a:pt x="13824" y="2163"/>
                  </a:lnTo>
                  <a:lnTo>
                    <a:pt x="13554" y="2703"/>
                  </a:lnTo>
                  <a:lnTo>
                    <a:pt x="13207" y="3167"/>
                  </a:lnTo>
                  <a:lnTo>
                    <a:pt x="12859" y="3630"/>
                  </a:lnTo>
                  <a:lnTo>
                    <a:pt x="12473" y="4016"/>
                  </a:lnTo>
                  <a:lnTo>
                    <a:pt x="12009" y="4364"/>
                  </a:lnTo>
                  <a:lnTo>
                    <a:pt x="11546" y="4711"/>
                  </a:lnTo>
                  <a:lnTo>
                    <a:pt x="11083" y="4982"/>
                  </a:lnTo>
                  <a:lnTo>
                    <a:pt x="10542" y="5252"/>
                  </a:lnTo>
                  <a:lnTo>
                    <a:pt x="10349" y="5252"/>
                  </a:lnTo>
                  <a:lnTo>
                    <a:pt x="10349" y="5368"/>
                  </a:lnTo>
                  <a:lnTo>
                    <a:pt x="10272" y="5368"/>
                  </a:lnTo>
                  <a:lnTo>
                    <a:pt x="10079" y="5406"/>
                  </a:lnTo>
                  <a:lnTo>
                    <a:pt x="10156" y="5445"/>
                  </a:lnTo>
                  <a:lnTo>
                    <a:pt x="9500" y="5677"/>
                  </a:lnTo>
                  <a:lnTo>
                    <a:pt x="8843" y="5870"/>
                  </a:lnTo>
                  <a:lnTo>
                    <a:pt x="7839" y="6101"/>
                  </a:lnTo>
                  <a:lnTo>
                    <a:pt x="6758" y="6294"/>
                  </a:lnTo>
                  <a:lnTo>
                    <a:pt x="6217" y="6333"/>
                  </a:lnTo>
                  <a:lnTo>
                    <a:pt x="5677" y="6410"/>
                  </a:lnTo>
                  <a:lnTo>
                    <a:pt x="4557" y="6410"/>
                  </a:lnTo>
                  <a:lnTo>
                    <a:pt x="4595" y="6294"/>
                  </a:lnTo>
                  <a:lnTo>
                    <a:pt x="4364" y="6256"/>
                  </a:lnTo>
                  <a:lnTo>
                    <a:pt x="3398" y="4634"/>
                  </a:lnTo>
                  <a:lnTo>
                    <a:pt x="2356" y="3012"/>
                  </a:lnTo>
                  <a:lnTo>
                    <a:pt x="1275" y="1468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21"/>
            <p:cNvSpPr/>
            <p:nvPr/>
          </p:nvSpPr>
          <p:spPr>
            <a:xfrm>
              <a:off x="5946350" y="2008425"/>
              <a:ext cx="112975" cy="132300"/>
            </a:xfrm>
            <a:custGeom>
              <a:avLst/>
              <a:gdLst/>
              <a:ahLst/>
              <a:cxnLst/>
              <a:rect l="l" t="t" r="r" b="b"/>
              <a:pathLst>
                <a:path w="4519" h="5292" extrusionOk="0">
                  <a:moveTo>
                    <a:pt x="3360" y="1"/>
                  </a:moveTo>
                  <a:lnTo>
                    <a:pt x="3051" y="39"/>
                  </a:lnTo>
                  <a:lnTo>
                    <a:pt x="2781" y="78"/>
                  </a:lnTo>
                  <a:lnTo>
                    <a:pt x="2511" y="155"/>
                  </a:lnTo>
                  <a:lnTo>
                    <a:pt x="2240" y="271"/>
                  </a:lnTo>
                  <a:lnTo>
                    <a:pt x="2009" y="426"/>
                  </a:lnTo>
                  <a:lnTo>
                    <a:pt x="1738" y="580"/>
                  </a:lnTo>
                  <a:lnTo>
                    <a:pt x="1507" y="773"/>
                  </a:lnTo>
                  <a:lnTo>
                    <a:pt x="1082" y="1198"/>
                  </a:lnTo>
                  <a:lnTo>
                    <a:pt x="734" y="1661"/>
                  </a:lnTo>
                  <a:lnTo>
                    <a:pt x="464" y="2163"/>
                  </a:lnTo>
                  <a:lnTo>
                    <a:pt x="271" y="2742"/>
                  </a:lnTo>
                  <a:lnTo>
                    <a:pt x="78" y="3399"/>
                  </a:lnTo>
                  <a:lnTo>
                    <a:pt x="39" y="3708"/>
                  </a:lnTo>
                  <a:lnTo>
                    <a:pt x="1" y="4055"/>
                  </a:lnTo>
                  <a:lnTo>
                    <a:pt x="1" y="4364"/>
                  </a:lnTo>
                  <a:lnTo>
                    <a:pt x="39" y="4673"/>
                  </a:lnTo>
                  <a:lnTo>
                    <a:pt x="117" y="4905"/>
                  </a:lnTo>
                  <a:lnTo>
                    <a:pt x="271" y="5059"/>
                  </a:lnTo>
                  <a:lnTo>
                    <a:pt x="503" y="5175"/>
                  </a:lnTo>
                  <a:lnTo>
                    <a:pt x="734" y="5252"/>
                  </a:lnTo>
                  <a:lnTo>
                    <a:pt x="966" y="5291"/>
                  </a:lnTo>
                  <a:lnTo>
                    <a:pt x="1700" y="5291"/>
                  </a:lnTo>
                  <a:lnTo>
                    <a:pt x="1700" y="4982"/>
                  </a:lnTo>
                  <a:lnTo>
                    <a:pt x="1159" y="4866"/>
                  </a:lnTo>
                  <a:lnTo>
                    <a:pt x="889" y="4789"/>
                  </a:lnTo>
                  <a:lnTo>
                    <a:pt x="696" y="4712"/>
                  </a:lnTo>
                  <a:lnTo>
                    <a:pt x="580" y="4557"/>
                  </a:lnTo>
                  <a:lnTo>
                    <a:pt x="541" y="4442"/>
                  </a:lnTo>
                  <a:lnTo>
                    <a:pt x="503" y="4248"/>
                  </a:lnTo>
                  <a:lnTo>
                    <a:pt x="541" y="4055"/>
                  </a:lnTo>
                  <a:lnTo>
                    <a:pt x="580" y="3592"/>
                  </a:lnTo>
                  <a:lnTo>
                    <a:pt x="657" y="3167"/>
                  </a:lnTo>
                  <a:lnTo>
                    <a:pt x="773" y="2742"/>
                  </a:lnTo>
                  <a:lnTo>
                    <a:pt x="927" y="2318"/>
                  </a:lnTo>
                  <a:lnTo>
                    <a:pt x="1198" y="1854"/>
                  </a:lnTo>
                  <a:lnTo>
                    <a:pt x="1507" y="1468"/>
                  </a:lnTo>
                  <a:lnTo>
                    <a:pt x="1816" y="1159"/>
                  </a:lnTo>
                  <a:lnTo>
                    <a:pt x="2202" y="889"/>
                  </a:lnTo>
                  <a:lnTo>
                    <a:pt x="2627" y="696"/>
                  </a:lnTo>
                  <a:lnTo>
                    <a:pt x="3090" y="580"/>
                  </a:lnTo>
                  <a:lnTo>
                    <a:pt x="3592" y="541"/>
                  </a:lnTo>
                  <a:lnTo>
                    <a:pt x="4094" y="580"/>
                  </a:lnTo>
                  <a:lnTo>
                    <a:pt x="4248" y="541"/>
                  </a:lnTo>
                  <a:lnTo>
                    <a:pt x="4326" y="464"/>
                  </a:lnTo>
                  <a:lnTo>
                    <a:pt x="4441" y="464"/>
                  </a:lnTo>
                  <a:lnTo>
                    <a:pt x="4519" y="426"/>
                  </a:lnTo>
                  <a:lnTo>
                    <a:pt x="4519" y="348"/>
                  </a:lnTo>
                  <a:lnTo>
                    <a:pt x="4519" y="155"/>
                  </a:lnTo>
                  <a:lnTo>
                    <a:pt x="4210" y="155"/>
                  </a:lnTo>
                  <a:lnTo>
                    <a:pt x="3901" y="78"/>
                  </a:lnTo>
                  <a:lnTo>
                    <a:pt x="363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21"/>
            <p:cNvSpPr/>
            <p:nvPr/>
          </p:nvSpPr>
          <p:spPr>
            <a:xfrm>
              <a:off x="6195425" y="2043175"/>
              <a:ext cx="25125" cy="11625"/>
            </a:xfrm>
            <a:custGeom>
              <a:avLst/>
              <a:gdLst/>
              <a:ahLst/>
              <a:cxnLst/>
              <a:rect l="l" t="t" r="r" b="b"/>
              <a:pathLst>
                <a:path w="1005" h="465" extrusionOk="0">
                  <a:moveTo>
                    <a:pt x="773" y="1"/>
                  </a:moveTo>
                  <a:lnTo>
                    <a:pt x="541" y="40"/>
                  </a:lnTo>
                  <a:lnTo>
                    <a:pt x="309" y="78"/>
                  </a:lnTo>
                  <a:lnTo>
                    <a:pt x="78" y="155"/>
                  </a:lnTo>
                  <a:lnTo>
                    <a:pt x="39" y="194"/>
                  </a:lnTo>
                  <a:lnTo>
                    <a:pt x="0" y="271"/>
                  </a:lnTo>
                  <a:lnTo>
                    <a:pt x="0" y="348"/>
                  </a:lnTo>
                  <a:lnTo>
                    <a:pt x="78" y="426"/>
                  </a:lnTo>
                  <a:lnTo>
                    <a:pt x="116" y="464"/>
                  </a:lnTo>
                  <a:lnTo>
                    <a:pt x="193" y="464"/>
                  </a:lnTo>
                  <a:lnTo>
                    <a:pt x="386" y="387"/>
                  </a:lnTo>
                  <a:lnTo>
                    <a:pt x="580" y="348"/>
                  </a:lnTo>
                  <a:lnTo>
                    <a:pt x="773" y="387"/>
                  </a:lnTo>
                  <a:lnTo>
                    <a:pt x="850" y="348"/>
                  </a:lnTo>
                  <a:lnTo>
                    <a:pt x="966" y="348"/>
                  </a:lnTo>
                  <a:lnTo>
                    <a:pt x="1004" y="271"/>
                  </a:lnTo>
                  <a:lnTo>
                    <a:pt x="1004" y="233"/>
                  </a:lnTo>
                  <a:lnTo>
                    <a:pt x="1004" y="155"/>
                  </a:lnTo>
                  <a:lnTo>
                    <a:pt x="966" y="78"/>
                  </a:lnTo>
                  <a:lnTo>
                    <a:pt x="888" y="40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21"/>
            <p:cNvSpPr/>
            <p:nvPr/>
          </p:nvSpPr>
          <p:spPr>
            <a:xfrm>
              <a:off x="6096950" y="2048975"/>
              <a:ext cx="21275" cy="8725"/>
            </a:xfrm>
            <a:custGeom>
              <a:avLst/>
              <a:gdLst/>
              <a:ahLst/>
              <a:cxnLst/>
              <a:rect l="l" t="t" r="r" b="b"/>
              <a:pathLst>
                <a:path w="851" h="349" extrusionOk="0">
                  <a:moveTo>
                    <a:pt x="155" y="1"/>
                  </a:moveTo>
                  <a:lnTo>
                    <a:pt x="116" y="39"/>
                  </a:lnTo>
                  <a:lnTo>
                    <a:pt x="39" y="78"/>
                  </a:lnTo>
                  <a:lnTo>
                    <a:pt x="1" y="155"/>
                  </a:lnTo>
                  <a:lnTo>
                    <a:pt x="39" y="271"/>
                  </a:lnTo>
                  <a:lnTo>
                    <a:pt x="116" y="310"/>
                  </a:lnTo>
                  <a:lnTo>
                    <a:pt x="155" y="310"/>
                  </a:lnTo>
                  <a:lnTo>
                    <a:pt x="425" y="348"/>
                  </a:lnTo>
                  <a:lnTo>
                    <a:pt x="734" y="348"/>
                  </a:lnTo>
                  <a:lnTo>
                    <a:pt x="812" y="271"/>
                  </a:lnTo>
                  <a:lnTo>
                    <a:pt x="850" y="155"/>
                  </a:lnTo>
                  <a:lnTo>
                    <a:pt x="812" y="78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21"/>
            <p:cNvSpPr/>
            <p:nvPr/>
          </p:nvSpPr>
          <p:spPr>
            <a:xfrm>
              <a:off x="5988825" y="2089525"/>
              <a:ext cx="93675" cy="93675"/>
            </a:xfrm>
            <a:custGeom>
              <a:avLst/>
              <a:gdLst/>
              <a:ahLst/>
              <a:cxnLst/>
              <a:rect l="l" t="t" r="r" b="b"/>
              <a:pathLst>
                <a:path w="3747" h="3747" extrusionOk="0">
                  <a:moveTo>
                    <a:pt x="1584" y="464"/>
                  </a:moveTo>
                  <a:lnTo>
                    <a:pt x="2086" y="541"/>
                  </a:lnTo>
                  <a:lnTo>
                    <a:pt x="2318" y="580"/>
                  </a:lnTo>
                  <a:lnTo>
                    <a:pt x="2549" y="696"/>
                  </a:lnTo>
                  <a:lnTo>
                    <a:pt x="2742" y="811"/>
                  </a:lnTo>
                  <a:lnTo>
                    <a:pt x="2935" y="966"/>
                  </a:lnTo>
                  <a:lnTo>
                    <a:pt x="3090" y="1159"/>
                  </a:lnTo>
                  <a:lnTo>
                    <a:pt x="3206" y="1429"/>
                  </a:lnTo>
                  <a:lnTo>
                    <a:pt x="3244" y="1661"/>
                  </a:lnTo>
                  <a:lnTo>
                    <a:pt x="3244" y="1931"/>
                  </a:lnTo>
                  <a:lnTo>
                    <a:pt x="3206" y="2201"/>
                  </a:lnTo>
                  <a:lnTo>
                    <a:pt x="3090" y="2433"/>
                  </a:lnTo>
                  <a:lnTo>
                    <a:pt x="2974" y="2665"/>
                  </a:lnTo>
                  <a:lnTo>
                    <a:pt x="2781" y="2858"/>
                  </a:lnTo>
                  <a:lnTo>
                    <a:pt x="2588" y="3051"/>
                  </a:lnTo>
                  <a:lnTo>
                    <a:pt x="2356" y="3167"/>
                  </a:lnTo>
                  <a:lnTo>
                    <a:pt x="2047" y="3244"/>
                  </a:lnTo>
                  <a:lnTo>
                    <a:pt x="1777" y="3244"/>
                  </a:lnTo>
                  <a:lnTo>
                    <a:pt x="1468" y="3167"/>
                  </a:lnTo>
                  <a:lnTo>
                    <a:pt x="1198" y="3051"/>
                  </a:lnTo>
                  <a:lnTo>
                    <a:pt x="966" y="2897"/>
                  </a:lnTo>
                  <a:lnTo>
                    <a:pt x="773" y="2665"/>
                  </a:lnTo>
                  <a:lnTo>
                    <a:pt x="619" y="2433"/>
                  </a:lnTo>
                  <a:lnTo>
                    <a:pt x="503" y="2124"/>
                  </a:lnTo>
                  <a:lnTo>
                    <a:pt x="464" y="1854"/>
                  </a:lnTo>
                  <a:lnTo>
                    <a:pt x="503" y="1584"/>
                  </a:lnTo>
                  <a:lnTo>
                    <a:pt x="619" y="1352"/>
                  </a:lnTo>
                  <a:lnTo>
                    <a:pt x="734" y="1120"/>
                  </a:lnTo>
                  <a:lnTo>
                    <a:pt x="928" y="889"/>
                  </a:lnTo>
                  <a:lnTo>
                    <a:pt x="1121" y="734"/>
                  </a:lnTo>
                  <a:lnTo>
                    <a:pt x="1352" y="580"/>
                  </a:lnTo>
                  <a:lnTo>
                    <a:pt x="1584" y="464"/>
                  </a:lnTo>
                  <a:close/>
                  <a:moveTo>
                    <a:pt x="1700" y="0"/>
                  </a:moveTo>
                  <a:lnTo>
                    <a:pt x="1545" y="78"/>
                  </a:lnTo>
                  <a:lnTo>
                    <a:pt x="1352" y="116"/>
                  </a:lnTo>
                  <a:lnTo>
                    <a:pt x="1314" y="155"/>
                  </a:lnTo>
                  <a:lnTo>
                    <a:pt x="1082" y="271"/>
                  </a:lnTo>
                  <a:lnTo>
                    <a:pt x="812" y="387"/>
                  </a:lnTo>
                  <a:lnTo>
                    <a:pt x="619" y="541"/>
                  </a:lnTo>
                  <a:lnTo>
                    <a:pt x="426" y="734"/>
                  </a:lnTo>
                  <a:lnTo>
                    <a:pt x="271" y="966"/>
                  </a:lnTo>
                  <a:lnTo>
                    <a:pt x="155" y="1236"/>
                  </a:lnTo>
                  <a:lnTo>
                    <a:pt x="78" y="1468"/>
                  </a:lnTo>
                  <a:lnTo>
                    <a:pt x="1" y="1738"/>
                  </a:lnTo>
                  <a:lnTo>
                    <a:pt x="1" y="2047"/>
                  </a:lnTo>
                  <a:lnTo>
                    <a:pt x="1" y="2086"/>
                  </a:lnTo>
                  <a:lnTo>
                    <a:pt x="39" y="2279"/>
                  </a:lnTo>
                  <a:lnTo>
                    <a:pt x="117" y="2472"/>
                  </a:lnTo>
                  <a:lnTo>
                    <a:pt x="310" y="2819"/>
                  </a:lnTo>
                  <a:lnTo>
                    <a:pt x="541" y="3128"/>
                  </a:lnTo>
                  <a:lnTo>
                    <a:pt x="850" y="3399"/>
                  </a:lnTo>
                  <a:lnTo>
                    <a:pt x="1198" y="3592"/>
                  </a:lnTo>
                  <a:lnTo>
                    <a:pt x="1584" y="3707"/>
                  </a:lnTo>
                  <a:lnTo>
                    <a:pt x="1970" y="3746"/>
                  </a:lnTo>
                  <a:lnTo>
                    <a:pt x="2163" y="3707"/>
                  </a:lnTo>
                  <a:lnTo>
                    <a:pt x="2356" y="3669"/>
                  </a:lnTo>
                  <a:lnTo>
                    <a:pt x="2627" y="3553"/>
                  </a:lnTo>
                  <a:lnTo>
                    <a:pt x="2897" y="3399"/>
                  </a:lnTo>
                  <a:lnTo>
                    <a:pt x="3129" y="3244"/>
                  </a:lnTo>
                  <a:lnTo>
                    <a:pt x="3322" y="3012"/>
                  </a:lnTo>
                  <a:lnTo>
                    <a:pt x="3476" y="2742"/>
                  </a:lnTo>
                  <a:lnTo>
                    <a:pt x="3631" y="2472"/>
                  </a:lnTo>
                  <a:lnTo>
                    <a:pt x="3708" y="2201"/>
                  </a:lnTo>
                  <a:lnTo>
                    <a:pt x="3746" y="1893"/>
                  </a:lnTo>
                  <a:lnTo>
                    <a:pt x="3708" y="1584"/>
                  </a:lnTo>
                  <a:lnTo>
                    <a:pt x="3669" y="1275"/>
                  </a:lnTo>
                  <a:lnTo>
                    <a:pt x="3515" y="966"/>
                  </a:lnTo>
                  <a:lnTo>
                    <a:pt x="3322" y="696"/>
                  </a:lnTo>
                  <a:lnTo>
                    <a:pt x="3051" y="425"/>
                  </a:lnTo>
                  <a:lnTo>
                    <a:pt x="2742" y="232"/>
                  </a:lnTo>
                  <a:lnTo>
                    <a:pt x="2395" y="78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21"/>
            <p:cNvSpPr/>
            <p:nvPr/>
          </p:nvSpPr>
          <p:spPr>
            <a:xfrm>
              <a:off x="3369775" y="2101100"/>
              <a:ext cx="174750" cy="292550"/>
            </a:xfrm>
            <a:custGeom>
              <a:avLst/>
              <a:gdLst/>
              <a:ahLst/>
              <a:cxnLst/>
              <a:rect l="l" t="t" r="r" b="b"/>
              <a:pathLst>
                <a:path w="6990" h="11702" extrusionOk="0">
                  <a:moveTo>
                    <a:pt x="271" y="1"/>
                  </a:moveTo>
                  <a:lnTo>
                    <a:pt x="1" y="155"/>
                  </a:lnTo>
                  <a:lnTo>
                    <a:pt x="889" y="1661"/>
                  </a:lnTo>
                  <a:lnTo>
                    <a:pt x="1777" y="3206"/>
                  </a:lnTo>
                  <a:lnTo>
                    <a:pt x="2665" y="4750"/>
                  </a:lnTo>
                  <a:lnTo>
                    <a:pt x="3553" y="6256"/>
                  </a:lnTo>
                  <a:lnTo>
                    <a:pt x="5214" y="9346"/>
                  </a:lnTo>
                  <a:lnTo>
                    <a:pt x="6025" y="10890"/>
                  </a:lnTo>
                  <a:lnTo>
                    <a:pt x="6218" y="11315"/>
                  </a:lnTo>
                  <a:lnTo>
                    <a:pt x="6333" y="11469"/>
                  </a:lnTo>
                  <a:lnTo>
                    <a:pt x="6488" y="11624"/>
                  </a:lnTo>
                  <a:lnTo>
                    <a:pt x="6797" y="11701"/>
                  </a:lnTo>
                  <a:lnTo>
                    <a:pt x="6874" y="11624"/>
                  </a:lnTo>
                  <a:lnTo>
                    <a:pt x="6951" y="11508"/>
                  </a:lnTo>
                  <a:lnTo>
                    <a:pt x="6951" y="11392"/>
                  </a:lnTo>
                  <a:lnTo>
                    <a:pt x="6990" y="11354"/>
                  </a:lnTo>
                  <a:lnTo>
                    <a:pt x="6681" y="11122"/>
                  </a:lnTo>
                  <a:lnTo>
                    <a:pt x="6758" y="10118"/>
                  </a:lnTo>
                  <a:lnTo>
                    <a:pt x="6797" y="9114"/>
                  </a:lnTo>
                  <a:lnTo>
                    <a:pt x="6797" y="7067"/>
                  </a:lnTo>
                  <a:lnTo>
                    <a:pt x="6835" y="5639"/>
                  </a:lnTo>
                  <a:lnTo>
                    <a:pt x="6411" y="5639"/>
                  </a:lnTo>
                  <a:lnTo>
                    <a:pt x="6411" y="6758"/>
                  </a:lnTo>
                  <a:lnTo>
                    <a:pt x="6333" y="8573"/>
                  </a:lnTo>
                  <a:lnTo>
                    <a:pt x="6295" y="9500"/>
                  </a:lnTo>
                  <a:lnTo>
                    <a:pt x="6256" y="10427"/>
                  </a:lnTo>
                  <a:lnTo>
                    <a:pt x="5986" y="9886"/>
                  </a:lnTo>
                  <a:lnTo>
                    <a:pt x="5252" y="8457"/>
                  </a:lnTo>
                  <a:lnTo>
                    <a:pt x="4480" y="6990"/>
                  </a:lnTo>
                  <a:lnTo>
                    <a:pt x="3669" y="5561"/>
                  </a:lnTo>
                  <a:lnTo>
                    <a:pt x="2858" y="4133"/>
                  </a:lnTo>
                  <a:lnTo>
                    <a:pt x="2009" y="2742"/>
                  </a:lnTo>
                  <a:lnTo>
                    <a:pt x="1159" y="1352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21"/>
            <p:cNvSpPr/>
            <p:nvPr/>
          </p:nvSpPr>
          <p:spPr>
            <a:xfrm>
              <a:off x="4221225" y="2127175"/>
              <a:ext cx="103325" cy="132275"/>
            </a:xfrm>
            <a:custGeom>
              <a:avLst/>
              <a:gdLst/>
              <a:ahLst/>
              <a:cxnLst/>
              <a:rect l="l" t="t" r="r" b="b"/>
              <a:pathLst>
                <a:path w="4133" h="5291" extrusionOk="0">
                  <a:moveTo>
                    <a:pt x="2511" y="0"/>
                  </a:moveTo>
                  <a:lnTo>
                    <a:pt x="2279" y="39"/>
                  </a:lnTo>
                  <a:lnTo>
                    <a:pt x="2048" y="39"/>
                  </a:lnTo>
                  <a:lnTo>
                    <a:pt x="1816" y="116"/>
                  </a:lnTo>
                  <a:lnTo>
                    <a:pt x="1430" y="271"/>
                  </a:lnTo>
                  <a:lnTo>
                    <a:pt x="1121" y="464"/>
                  </a:lnTo>
                  <a:lnTo>
                    <a:pt x="850" y="695"/>
                  </a:lnTo>
                  <a:lnTo>
                    <a:pt x="619" y="966"/>
                  </a:lnTo>
                  <a:lnTo>
                    <a:pt x="464" y="1236"/>
                  </a:lnTo>
                  <a:lnTo>
                    <a:pt x="310" y="1584"/>
                  </a:lnTo>
                  <a:lnTo>
                    <a:pt x="194" y="1931"/>
                  </a:lnTo>
                  <a:lnTo>
                    <a:pt x="117" y="2279"/>
                  </a:lnTo>
                  <a:lnTo>
                    <a:pt x="40" y="2665"/>
                  </a:lnTo>
                  <a:lnTo>
                    <a:pt x="1" y="3051"/>
                  </a:lnTo>
                  <a:lnTo>
                    <a:pt x="1" y="3823"/>
                  </a:lnTo>
                  <a:lnTo>
                    <a:pt x="1" y="5291"/>
                  </a:lnTo>
                  <a:lnTo>
                    <a:pt x="426" y="5291"/>
                  </a:lnTo>
                  <a:lnTo>
                    <a:pt x="464" y="4750"/>
                  </a:lnTo>
                  <a:lnTo>
                    <a:pt x="464" y="4209"/>
                  </a:lnTo>
                  <a:lnTo>
                    <a:pt x="464" y="3669"/>
                  </a:lnTo>
                  <a:lnTo>
                    <a:pt x="503" y="3128"/>
                  </a:lnTo>
                  <a:lnTo>
                    <a:pt x="542" y="2588"/>
                  </a:lnTo>
                  <a:lnTo>
                    <a:pt x="696" y="2047"/>
                  </a:lnTo>
                  <a:lnTo>
                    <a:pt x="773" y="1815"/>
                  </a:lnTo>
                  <a:lnTo>
                    <a:pt x="889" y="1584"/>
                  </a:lnTo>
                  <a:lnTo>
                    <a:pt x="1044" y="1352"/>
                  </a:lnTo>
                  <a:lnTo>
                    <a:pt x="1198" y="1159"/>
                  </a:lnTo>
                  <a:lnTo>
                    <a:pt x="1391" y="966"/>
                  </a:lnTo>
                  <a:lnTo>
                    <a:pt x="1623" y="811"/>
                  </a:lnTo>
                  <a:lnTo>
                    <a:pt x="1893" y="657"/>
                  </a:lnTo>
                  <a:lnTo>
                    <a:pt x="2163" y="580"/>
                  </a:lnTo>
                  <a:lnTo>
                    <a:pt x="2434" y="541"/>
                  </a:lnTo>
                  <a:lnTo>
                    <a:pt x="2704" y="580"/>
                  </a:lnTo>
                  <a:lnTo>
                    <a:pt x="2974" y="657"/>
                  </a:lnTo>
                  <a:lnTo>
                    <a:pt x="3206" y="811"/>
                  </a:lnTo>
                  <a:lnTo>
                    <a:pt x="3360" y="966"/>
                  </a:lnTo>
                  <a:lnTo>
                    <a:pt x="3515" y="1197"/>
                  </a:lnTo>
                  <a:lnTo>
                    <a:pt x="3592" y="1429"/>
                  </a:lnTo>
                  <a:lnTo>
                    <a:pt x="3669" y="1661"/>
                  </a:lnTo>
                  <a:lnTo>
                    <a:pt x="4133" y="1584"/>
                  </a:lnTo>
                  <a:lnTo>
                    <a:pt x="4017" y="1197"/>
                  </a:lnTo>
                  <a:lnTo>
                    <a:pt x="3862" y="850"/>
                  </a:lnTo>
                  <a:lnTo>
                    <a:pt x="3631" y="541"/>
                  </a:lnTo>
                  <a:lnTo>
                    <a:pt x="3399" y="309"/>
                  </a:lnTo>
                  <a:lnTo>
                    <a:pt x="3245" y="194"/>
                  </a:lnTo>
                  <a:lnTo>
                    <a:pt x="3090" y="116"/>
                  </a:lnTo>
                  <a:lnTo>
                    <a:pt x="2897" y="39"/>
                  </a:lnTo>
                  <a:lnTo>
                    <a:pt x="2704" y="39"/>
                  </a:lnTo>
                  <a:lnTo>
                    <a:pt x="251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21"/>
            <p:cNvSpPr/>
            <p:nvPr/>
          </p:nvSpPr>
          <p:spPr>
            <a:xfrm>
              <a:off x="4086075" y="2129100"/>
              <a:ext cx="437350" cy="301225"/>
            </a:xfrm>
            <a:custGeom>
              <a:avLst/>
              <a:gdLst/>
              <a:ahLst/>
              <a:cxnLst/>
              <a:rect l="l" t="t" r="r" b="b"/>
              <a:pathLst>
                <a:path w="17494" h="12049" extrusionOk="0">
                  <a:moveTo>
                    <a:pt x="12087" y="503"/>
                  </a:moveTo>
                  <a:lnTo>
                    <a:pt x="12203" y="541"/>
                  </a:lnTo>
                  <a:lnTo>
                    <a:pt x="12319" y="618"/>
                  </a:lnTo>
                  <a:lnTo>
                    <a:pt x="12628" y="850"/>
                  </a:lnTo>
                  <a:lnTo>
                    <a:pt x="12898" y="1120"/>
                  </a:lnTo>
                  <a:lnTo>
                    <a:pt x="13130" y="1468"/>
                  </a:lnTo>
                  <a:lnTo>
                    <a:pt x="13323" y="1854"/>
                  </a:lnTo>
                  <a:lnTo>
                    <a:pt x="13477" y="2240"/>
                  </a:lnTo>
                  <a:lnTo>
                    <a:pt x="13632" y="2665"/>
                  </a:lnTo>
                  <a:lnTo>
                    <a:pt x="13864" y="3437"/>
                  </a:lnTo>
                  <a:lnTo>
                    <a:pt x="13091" y="3013"/>
                  </a:lnTo>
                  <a:lnTo>
                    <a:pt x="12705" y="2742"/>
                  </a:lnTo>
                  <a:lnTo>
                    <a:pt x="12358" y="2472"/>
                  </a:lnTo>
                  <a:lnTo>
                    <a:pt x="12010" y="2124"/>
                  </a:lnTo>
                  <a:lnTo>
                    <a:pt x="11817" y="1893"/>
                  </a:lnTo>
                  <a:lnTo>
                    <a:pt x="11663" y="1700"/>
                  </a:lnTo>
                  <a:lnTo>
                    <a:pt x="11508" y="1391"/>
                  </a:lnTo>
                  <a:lnTo>
                    <a:pt x="11431" y="1043"/>
                  </a:lnTo>
                  <a:lnTo>
                    <a:pt x="11663" y="696"/>
                  </a:lnTo>
                  <a:lnTo>
                    <a:pt x="11778" y="618"/>
                  </a:lnTo>
                  <a:lnTo>
                    <a:pt x="11856" y="541"/>
                  </a:lnTo>
                  <a:lnTo>
                    <a:pt x="11971" y="503"/>
                  </a:lnTo>
                  <a:close/>
                  <a:moveTo>
                    <a:pt x="16296" y="1584"/>
                  </a:moveTo>
                  <a:lnTo>
                    <a:pt x="16412" y="1661"/>
                  </a:lnTo>
                  <a:lnTo>
                    <a:pt x="16489" y="1700"/>
                  </a:lnTo>
                  <a:lnTo>
                    <a:pt x="16567" y="1816"/>
                  </a:lnTo>
                  <a:lnTo>
                    <a:pt x="16605" y="1970"/>
                  </a:lnTo>
                  <a:lnTo>
                    <a:pt x="16644" y="2163"/>
                  </a:lnTo>
                  <a:lnTo>
                    <a:pt x="16644" y="2318"/>
                  </a:lnTo>
                  <a:lnTo>
                    <a:pt x="16605" y="2511"/>
                  </a:lnTo>
                  <a:lnTo>
                    <a:pt x="16528" y="2665"/>
                  </a:lnTo>
                  <a:lnTo>
                    <a:pt x="16412" y="2820"/>
                  </a:lnTo>
                  <a:lnTo>
                    <a:pt x="16296" y="2935"/>
                  </a:lnTo>
                  <a:lnTo>
                    <a:pt x="15949" y="3167"/>
                  </a:lnTo>
                  <a:lnTo>
                    <a:pt x="15563" y="3360"/>
                  </a:lnTo>
                  <a:lnTo>
                    <a:pt x="15138" y="3515"/>
                  </a:lnTo>
                  <a:lnTo>
                    <a:pt x="14713" y="3630"/>
                  </a:lnTo>
                  <a:lnTo>
                    <a:pt x="14366" y="3746"/>
                  </a:lnTo>
                  <a:lnTo>
                    <a:pt x="14366" y="3746"/>
                  </a:lnTo>
                  <a:lnTo>
                    <a:pt x="14481" y="3322"/>
                  </a:lnTo>
                  <a:lnTo>
                    <a:pt x="14636" y="2974"/>
                  </a:lnTo>
                  <a:lnTo>
                    <a:pt x="14829" y="2588"/>
                  </a:lnTo>
                  <a:lnTo>
                    <a:pt x="15099" y="2279"/>
                  </a:lnTo>
                  <a:lnTo>
                    <a:pt x="15408" y="1931"/>
                  </a:lnTo>
                  <a:lnTo>
                    <a:pt x="15640" y="1777"/>
                  </a:lnTo>
                  <a:lnTo>
                    <a:pt x="15872" y="1661"/>
                  </a:lnTo>
                  <a:lnTo>
                    <a:pt x="16103" y="1584"/>
                  </a:lnTo>
                  <a:close/>
                  <a:moveTo>
                    <a:pt x="13864" y="4287"/>
                  </a:moveTo>
                  <a:lnTo>
                    <a:pt x="13671" y="4519"/>
                  </a:lnTo>
                  <a:lnTo>
                    <a:pt x="13477" y="4789"/>
                  </a:lnTo>
                  <a:lnTo>
                    <a:pt x="13246" y="5021"/>
                  </a:lnTo>
                  <a:lnTo>
                    <a:pt x="13014" y="5214"/>
                  </a:lnTo>
                  <a:lnTo>
                    <a:pt x="12667" y="5484"/>
                  </a:lnTo>
                  <a:lnTo>
                    <a:pt x="12165" y="5754"/>
                  </a:lnTo>
                  <a:lnTo>
                    <a:pt x="11894" y="5870"/>
                  </a:lnTo>
                  <a:lnTo>
                    <a:pt x="11624" y="5947"/>
                  </a:lnTo>
                  <a:lnTo>
                    <a:pt x="11392" y="5986"/>
                  </a:lnTo>
                  <a:lnTo>
                    <a:pt x="11199" y="5909"/>
                  </a:lnTo>
                  <a:lnTo>
                    <a:pt x="11083" y="5870"/>
                  </a:lnTo>
                  <a:lnTo>
                    <a:pt x="10967" y="5793"/>
                  </a:lnTo>
                  <a:lnTo>
                    <a:pt x="10929" y="5677"/>
                  </a:lnTo>
                  <a:lnTo>
                    <a:pt x="10890" y="5600"/>
                  </a:lnTo>
                  <a:lnTo>
                    <a:pt x="10890" y="5445"/>
                  </a:lnTo>
                  <a:lnTo>
                    <a:pt x="11006" y="5252"/>
                  </a:lnTo>
                  <a:lnTo>
                    <a:pt x="11122" y="5098"/>
                  </a:lnTo>
                  <a:lnTo>
                    <a:pt x="11276" y="4943"/>
                  </a:lnTo>
                  <a:lnTo>
                    <a:pt x="11547" y="4750"/>
                  </a:lnTo>
                  <a:lnTo>
                    <a:pt x="11817" y="4634"/>
                  </a:lnTo>
                  <a:lnTo>
                    <a:pt x="12087" y="4557"/>
                  </a:lnTo>
                  <a:lnTo>
                    <a:pt x="12628" y="4441"/>
                  </a:lnTo>
                  <a:lnTo>
                    <a:pt x="13246" y="4403"/>
                  </a:lnTo>
                  <a:lnTo>
                    <a:pt x="13555" y="4326"/>
                  </a:lnTo>
                  <a:lnTo>
                    <a:pt x="13864" y="4287"/>
                  </a:lnTo>
                  <a:close/>
                  <a:moveTo>
                    <a:pt x="14443" y="4248"/>
                  </a:moveTo>
                  <a:lnTo>
                    <a:pt x="15099" y="4557"/>
                  </a:lnTo>
                  <a:lnTo>
                    <a:pt x="15408" y="4750"/>
                  </a:lnTo>
                  <a:lnTo>
                    <a:pt x="15717" y="4943"/>
                  </a:lnTo>
                  <a:lnTo>
                    <a:pt x="15910" y="5136"/>
                  </a:lnTo>
                  <a:lnTo>
                    <a:pt x="16142" y="5368"/>
                  </a:lnTo>
                  <a:lnTo>
                    <a:pt x="16412" y="5677"/>
                  </a:lnTo>
                  <a:lnTo>
                    <a:pt x="16682" y="5986"/>
                  </a:lnTo>
                  <a:lnTo>
                    <a:pt x="16876" y="6333"/>
                  </a:lnTo>
                  <a:lnTo>
                    <a:pt x="16991" y="6642"/>
                  </a:lnTo>
                  <a:lnTo>
                    <a:pt x="16991" y="6797"/>
                  </a:lnTo>
                  <a:lnTo>
                    <a:pt x="16991" y="6951"/>
                  </a:lnTo>
                  <a:lnTo>
                    <a:pt x="16953" y="7106"/>
                  </a:lnTo>
                  <a:lnTo>
                    <a:pt x="16837" y="7222"/>
                  </a:lnTo>
                  <a:lnTo>
                    <a:pt x="16760" y="7299"/>
                  </a:lnTo>
                  <a:lnTo>
                    <a:pt x="16644" y="7337"/>
                  </a:lnTo>
                  <a:lnTo>
                    <a:pt x="16528" y="7337"/>
                  </a:lnTo>
                  <a:lnTo>
                    <a:pt x="16374" y="7299"/>
                  </a:lnTo>
                  <a:lnTo>
                    <a:pt x="16142" y="7183"/>
                  </a:lnTo>
                  <a:lnTo>
                    <a:pt x="15872" y="7029"/>
                  </a:lnTo>
                  <a:lnTo>
                    <a:pt x="15601" y="6797"/>
                  </a:lnTo>
                  <a:lnTo>
                    <a:pt x="15408" y="6565"/>
                  </a:lnTo>
                  <a:lnTo>
                    <a:pt x="15061" y="6140"/>
                  </a:lnTo>
                  <a:lnTo>
                    <a:pt x="14829" y="5677"/>
                  </a:lnTo>
                  <a:lnTo>
                    <a:pt x="14636" y="5214"/>
                  </a:lnTo>
                  <a:lnTo>
                    <a:pt x="14520" y="4750"/>
                  </a:lnTo>
                  <a:lnTo>
                    <a:pt x="14443" y="4248"/>
                  </a:lnTo>
                  <a:close/>
                  <a:moveTo>
                    <a:pt x="11856" y="1"/>
                  </a:moveTo>
                  <a:lnTo>
                    <a:pt x="11585" y="39"/>
                  </a:lnTo>
                  <a:lnTo>
                    <a:pt x="11469" y="117"/>
                  </a:lnTo>
                  <a:lnTo>
                    <a:pt x="11354" y="194"/>
                  </a:lnTo>
                  <a:lnTo>
                    <a:pt x="11161" y="387"/>
                  </a:lnTo>
                  <a:lnTo>
                    <a:pt x="11045" y="580"/>
                  </a:lnTo>
                  <a:lnTo>
                    <a:pt x="10967" y="812"/>
                  </a:lnTo>
                  <a:lnTo>
                    <a:pt x="10929" y="1005"/>
                  </a:lnTo>
                  <a:lnTo>
                    <a:pt x="10929" y="1236"/>
                  </a:lnTo>
                  <a:lnTo>
                    <a:pt x="11006" y="1429"/>
                  </a:lnTo>
                  <a:lnTo>
                    <a:pt x="11083" y="1661"/>
                  </a:lnTo>
                  <a:lnTo>
                    <a:pt x="11199" y="1893"/>
                  </a:lnTo>
                  <a:lnTo>
                    <a:pt x="11547" y="2318"/>
                  </a:lnTo>
                  <a:lnTo>
                    <a:pt x="11971" y="2704"/>
                  </a:lnTo>
                  <a:lnTo>
                    <a:pt x="12396" y="3090"/>
                  </a:lnTo>
                  <a:lnTo>
                    <a:pt x="12898" y="3399"/>
                  </a:lnTo>
                  <a:lnTo>
                    <a:pt x="12898" y="3399"/>
                  </a:lnTo>
                  <a:lnTo>
                    <a:pt x="12049" y="3283"/>
                  </a:lnTo>
                  <a:lnTo>
                    <a:pt x="11199" y="3244"/>
                  </a:lnTo>
                  <a:lnTo>
                    <a:pt x="10427" y="3322"/>
                  </a:lnTo>
                  <a:lnTo>
                    <a:pt x="9616" y="3476"/>
                  </a:lnTo>
                  <a:lnTo>
                    <a:pt x="9655" y="2974"/>
                  </a:lnTo>
                  <a:lnTo>
                    <a:pt x="9655" y="2511"/>
                  </a:lnTo>
                  <a:lnTo>
                    <a:pt x="9616" y="2009"/>
                  </a:lnTo>
                  <a:lnTo>
                    <a:pt x="9539" y="1507"/>
                  </a:lnTo>
                  <a:lnTo>
                    <a:pt x="9075" y="1584"/>
                  </a:lnTo>
                  <a:lnTo>
                    <a:pt x="9153" y="2086"/>
                  </a:lnTo>
                  <a:lnTo>
                    <a:pt x="9153" y="2588"/>
                  </a:lnTo>
                  <a:lnTo>
                    <a:pt x="9153" y="3051"/>
                  </a:lnTo>
                  <a:lnTo>
                    <a:pt x="9075" y="3515"/>
                  </a:lnTo>
                  <a:lnTo>
                    <a:pt x="9075" y="3592"/>
                  </a:lnTo>
                  <a:lnTo>
                    <a:pt x="8226" y="3901"/>
                  </a:lnTo>
                  <a:lnTo>
                    <a:pt x="7415" y="4248"/>
                  </a:lnTo>
                  <a:lnTo>
                    <a:pt x="6604" y="4712"/>
                  </a:lnTo>
                  <a:lnTo>
                    <a:pt x="5832" y="5214"/>
                  </a:lnTo>
                  <a:lnTo>
                    <a:pt x="5407" y="5214"/>
                  </a:lnTo>
                  <a:lnTo>
                    <a:pt x="5407" y="5523"/>
                  </a:lnTo>
                  <a:lnTo>
                    <a:pt x="4596" y="6179"/>
                  </a:lnTo>
                  <a:lnTo>
                    <a:pt x="3824" y="6913"/>
                  </a:lnTo>
                  <a:lnTo>
                    <a:pt x="3090" y="7685"/>
                  </a:lnTo>
                  <a:lnTo>
                    <a:pt x="2395" y="8496"/>
                  </a:lnTo>
                  <a:lnTo>
                    <a:pt x="1739" y="9307"/>
                  </a:lnTo>
                  <a:lnTo>
                    <a:pt x="1121" y="10118"/>
                  </a:lnTo>
                  <a:lnTo>
                    <a:pt x="541" y="10967"/>
                  </a:lnTo>
                  <a:lnTo>
                    <a:pt x="1" y="11778"/>
                  </a:lnTo>
                  <a:lnTo>
                    <a:pt x="348" y="12048"/>
                  </a:lnTo>
                  <a:lnTo>
                    <a:pt x="1545" y="10504"/>
                  </a:lnTo>
                  <a:lnTo>
                    <a:pt x="2743" y="8959"/>
                  </a:lnTo>
                  <a:lnTo>
                    <a:pt x="3360" y="8226"/>
                  </a:lnTo>
                  <a:lnTo>
                    <a:pt x="4017" y="7492"/>
                  </a:lnTo>
                  <a:lnTo>
                    <a:pt x="4712" y="6797"/>
                  </a:lnTo>
                  <a:lnTo>
                    <a:pt x="5484" y="6140"/>
                  </a:lnTo>
                  <a:lnTo>
                    <a:pt x="6256" y="5561"/>
                  </a:lnTo>
                  <a:lnTo>
                    <a:pt x="7106" y="5059"/>
                  </a:lnTo>
                  <a:lnTo>
                    <a:pt x="8033" y="4596"/>
                  </a:lnTo>
                  <a:lnTo>
                    <a:pt x="8458" y="4403"/>
                  </a:lnTo>
                  <a:lnTo>
                    <a:pt x="8960" y="4248"/>
                  </a:lnTo>
                  <a:lnTo>
                    <a:pt x="9423" y="4094"/>
                  </a:lnTo>
                  <a:lnTo>
                    <a:pt x="9886" y="3978"/>
                  </a:lnTo>
                  <a:lnTo>
                    <a:pt x="10388" y="3901"/>
                  </a:lnTo>
                  <a:lnTo>
                    <a:pt x="10852" y="3824"/>
                  </a:lnTo>
                  <a:lnTo>
                    <a:pt x="12358" y="3824"/>
                  </a:lnTo>
                  <a:lnTo>
                    <a:pt x="12860" y="3901"/>
                  </a:lnTo>
                  <a:lnTo>
                    <a:pt x="12358" y="3978"/>
                  </a:lnTo>
                  <a:lnTo>
                    <a:pt x="11856" y="4094"/>
                  </a:lnTo>
                  <a:lnTo>
                    <a:pt x="11392" y="4287"/>
                  </a:lnTo>
                  <a:lnTo>
                    <a:pt x="11199" y="4403"/>
                  </a:lnTo>
                  <a:lnTo>
                    <a:pt x="11006" y="4519"/>
                  </a:lnTo>
                  <a:lnTo>
                    <a:pt x="10852" y="4673"/>
                  </a:lnTo>
                  <a:lnTo>
                    <a:pt x="10697" y="4866"/>
                  </a:lnTo>
                  <a:lnTo>
                    <a:pt x="10543" y="5059"/>
                  </a:lnTo>
                  <a:lnTo>
                    <a:pt x="10465" y="5252"/>
                  </a:lnTo>
                  <a:lnTo>
                    <a:pt x="10388" y="5484"/>
                  </a:lnTo>
                  <a:lnTo>
                    <a:pt x="10388" y="5716"/>
                  </a:lnTo>
                  <a:lnTo>
                    <a:pt x="10465" y="5947"/>
                  </a:lnTo>
                  <a:lnTo>
                    <a:pt x="10581" y="6140"/>
                  </a:lnTo>
                  <a:lnTo>
                    <a:pt x="10659" y="6256"/>
                  </a:lnTo>
                  <a:lnTo>
                    <a:pt x="10774" y="6333"/>
                  </a:lnTo>
                  <a:lnTo>
                    <a:pt x="11006" y="6411"/>
                  </a:lnTo>
                  <a:lnTo>
                    <a:pt x="11276" y="6449"/>
                  </a:lnTo>
                  <a:lnTo>
                    <a:pt x="11585" y="6411"/>
                  </a:lnTo>
                  <a:lnTo>
                    <a:pt x="11894" y="6333"/>
                  </a:lnTo>
                  <a:lnTo>
                    <a:pt x="12165" y="6256"/>
                  </a:lnTo>
                  <a:lnTo>
                    <a:pt x="12628" y="6025"/>
                  </a:lnTo>
                  <a:lnTo>
                    <a:pt x="13053" y="5793"/>
                  </a:lnTo>
                  <a:lnTo>
                    <a:pt x="13439" y="5484"/>
                  </a:lnTo>
                  <a:lnTo>
                    <a:pt x="13400" y="5523"/>
                  </a:lnTo>
                  <a:lnTo>
                    <a:pt x="13786" y="5677"/>
                  </a:lnTo>
                  <a:lnTo>
                    <a:pt x="14057" y="4866"/>
                  </a:lnTo>
                  <a:lnTo>
                    <a:pt x="14211" y="5368"/>
                  </a:lnTo>
                  <a:lnTo>
                    <a:pt x="14404" y="5909"/>
                  </a:lnTo>
                  <a:lnTo>
                    <a:pt x="14675" y="6411"/>
                  </a:lnTo>
                  <a:lnTo>
                    <a:pt x="14983" y="6835"/>
                  </a:lnTo>
                  <a:lnTo>
                    <a:pt x="15177" y="7067"/>
                  </a:lnTo>
                  <a:lnTo>
                    <a:pt x="15408" y="7260"/>
                  </a:lnTo>
                  <a:lnTo>
                    <a:pt x="15678" y="7492"/>
                  </a:lnTo>
                  <a:lnTo>
                    <a:pt x="15987" y="7646"/>
                  </a:lnTo>
                  <a:lnTo>
                    <a:pt x="16296" y="7801"/>
                  </a:lnTo>
                  <a:lnTo>
                    <a:pt x="16605" y="7839"/>
                  </a:lnTo>
                  <a:lnTo>
                    <a:pt x="16876" y="7839"/>
                  </a:lnTo>
                  <a:lnTo>
                    <a:pt x="17030" y="7801"/>
                  </a:lnTo>
                  <a:lnTo>
                    <a:pt x="17184" y="7724"/>
                  </a:lnTo>
                  <a:lnTo>
                    <a:pt x="17300" y="7608"/>
                  </a:lnTo>
                  <a:lnTo>
                    <a:pt x="17378" y="7492"/>
                  </a:lnTo>
                  <a:lnTo>
                    <a:pt x="17455" y="7376"/>
                  </a:lnTo>
                  <a:lnTo>
                    <a:pt x="17455" y="7222"/>
                  </a:lnTo>
                  <a:lnTo>
                    <a:pt x="17493" y="6913"/>
                  </a:lnTo>
                  <a:lnTo>
                    <a:pt x="17416" y="6604"/>
                  </a:lnTo>
                  <a:lnTo>
                    <a:pt x="17339" y="6256"/>
                  </a:lnTo>
                  <a:lnTo>
                    <a:pt x="17184" y="5947"/>
                  </a:lnTo>
                  <a:lnTo>
                    <a:pt x="17030" y="5677"/>
                  </a:lnTo>
                  <a:lnTo>
                    <a:pt x="16914" y="5484"/>
                  </a:lnTo>
                  <a:lnTo>
                    <a:pt x="16721" y="5214"/>
                  </a:lnTo>
                  <a:lnTo>
                    <a:pt x="16489" y="4982"/>
                  </a:lnTo>
                  <a:lnTo>
                    <a:pt x="16258" y="4789"/>
                  </a:lnTo>
                  <a:lnTo>
                    <a:pt x="16026" y="4596"/>
                  </a:lnTo>
                  <a:lnTo>
                    <a:pt x="15524" y="4287"/>
                  </a:lnTo>
                  <a:lnTo>
                    <a:pt x="14945" y="4017"/>
                  </a:lnTo>
                  <a:lnTo>
                    <a:pt x="15408" y="3901"/>
                  </a:lnTo>
                  <a:lnTo>
                    <a:pt x="15833" y="3708"/>
                  </a:lnTo>
                  <a:lnTo>
                    <a:pt x="16219" y="3515"/>
                  </a:lnTo>
                  <a:lnTo>
                    <a:pt x="16605" y="3244"/>
                  </a:lnTo>
                  <a:lnTo>
                    <a:pt x="16760" y="3051"/>
                  </a:lnTo>
                  <a:lnTo>
                    <a:pt x="16914" y="2858"/>
                  </a:lnTo>
                  <a:lnTo>
                    <a:pt x="17030" y="2626"/>
                  </a:lnTo>
                  <a:lnTo>
                    <a:pt x="17107" y="2395"/>
                  </a:lnTo>
                  <a:lnTo>
                    <a:pt x="17146" y="2163"/>
                  </a:lnTo>
                  <a:lnTo>
                    <a:pt x="17146" y="1931"/>
                  </a:lnTo>
                  <a:lnTo>
                    <a:pt x="17069" y="1700"/>
                  </a:lnTo>
                  <a:lnTo>
                    <a:pt x="16914" y="1468"/>
                  </a:lnTo>
                  <a:lnTo>
                    <a:pt x="16760" y="1314"/>
                  </a:lnTo>
                  <a:lnTo>
                    <a:pt x="16567" y="1198"/>
                  </a:lnTo>
                  <a:lnTo>
                    <a:pt x="16335" y="1159"/>
                  </a:lnTo>
                  <a:lnTo>
                    <a:pt x="16103" y="1120"/>
                  </a:lnTo>
                  <a:lnTo>
                    <a:pt x="15910" y="1159"/>
                  </a:lnTo>
                  <a:lnTo>
                    <a:pt x="15678" y="1236"/>
                  </a:lnTo>
                  <a:lnTo>
                    <a:pt x="15485" y="1314"/>
                  </a:lnTo>
                  <a:lnTo>
                    <a:pt x="15292" y="1429"/>
                  </a:lnTo>
                  <a:lnTo>
                    <a:pt x="14906" y="1777"/>
                  </a:lnTo>
                  <a:lnTo>
                    <a:pt x="14597" y="2124"/>
                  </a:lnTo>
                  <a:lnTo>
                    <a:pt x="14327" y="2549"/>
                  </a:lnTo>
                  <a:lnTo>
                    <a:pt x="14095" y="3013"/>
                  </a:lnTo>
                  <a:lnTo>
                    <a:pt x="13979" y="2433"/>
                  </a:lnTo>
                  <a:lnTo>
                    <a:pt x="13748" y="1854"/>
                  </a:lnTo>
                  <a:lnTo>
                    <a:pt x="13516" y="1352"/>
                  </a:lnTo>
                  <a:lnTo>
                    <a:pt x="13169" y="850"/>
                  </a:lnTo>
                  <a:lnTo>
                    <a:pt x="13014" y="657"/>
                  </a:lnTo>
                  <a:lnTo>
                    <a:pt x="12821" y="425"/>
                  </a:lnTo>
                  <a:lnTo>
                    <a:pt x="12589" y="271"/>
                  </a:lnTo>
                  <a:lnTo>
                    <a:pt x="12358" y="117"/>
                  </a:lnTo>
                  <a:lnTo>
                    <a:pt x="1212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21"/>
            <p:cNvSpPr/>
            <p:nvPr/>
          </p:nvSpPr>
          <p:spPr>
            <a:xfrm>
              <a:off x="5288925" y="2151300"/>
              <a:ext cx="174775" cy="292550"/>
            </a:xfrm>
            <a:custGeom>
              <a:avLst/>
              <a:gdLst/>
              <a:ahLst/>
              <a:cxnLst/>
              <a:rect l="l" t="t" r="r" b="b"/>
              <a:pathLst>
                <a:path w="6991" h="11702" extrusionOk="0">
                  <a:moveTo>
                    <a:pt x="271" y="1"/>
                  </a:moveTo>
                  <a:lnTo>
                    <a:pt x="1" y="155"/>
                  </a:lnTo>
                  <a:lnTo>
                    <a:pt x="889" y="1661"/>
                  </a:lnTo>
                  <a:lnTo>
                    <a:pt x="1777" y="3206"/>
                  </a:lnTo>
                  <a:lnTo>
                    <a:pt x="2665" y="4750"/>
                  </a:lnTo>
                  <a:lnTo>
                    <a:pt x="3554" y="6256"/>
                  </a:lnTo>
                  <a:lnTo>
                    <a:pt x="4403" y="7801"/>
                  </a:lnTo>
                  <a:lnTo>
                    <a:pt x="5214" y="9346"/>
                  </a:lnTo>
                  <a:lnTo>
                    <a:pt x="6025" y="10890"/>
                  </a:lnTo>
                  <a:lnTo>
                    <a:pt x="6218" y="11315"/>
                  </a:lnTo>
                  <a:lnTo>
                    <a:pt x="6334" y="11469"/>
                  </a:lnTo>
                  <a:lnTo>
                    <a:pt x="6488" y="11624"/>
                  </a:lnTo>
                  <a:lnTo>
                    <a:pt x="6797" y="11701"/>
                  </a:lnTo>
                  <a:lnTo>
                    <a:pt x="6874" y="11624"/>
                  </a:lnTo>
                  <a:lnTo>
                    <a:pt x="6952" y="11508"/>
                  </a:lnTo>
                  <a:lnTo>
                    <a:pt x="6952" y="11392"/>
                  </a:lnTo>
                  <a:lnTo>
                    <a:pt x="6990" y="11354"/>
                  </a:lnTo>
                  <a:lnTo>
                    <a:pt x="6681" y="11122"/>
                  </a:lnTo>
                  <a:lnTo>
                    <a:pt x="6759" y="10118"/>
                  </a:lnTo>
                  <a:lnTo>
                    <a:pt x="6797" y="9114"/>
                  </a:lnTo>
                  <a:lnTo>
                    <a:pt x="6797" y="7067"/>
                  </a:lnTo>
                  <a:lnTo>
                    <a:pt x="6836" y="5639"/>
                  </a:lnTo>
                  <a:lnTo>
                    <a:pt x="6411" y="5639"/>
                  </a:lnTo>
                  <a:lnTo>
                    <a:pt x="6411" y="6758"/>
                  </a:lnTo>
                  <a:lnTo>
                    <a:pt x="6334" y="8573"/>
                  </a:lnTo>
                  <a:lnTo>
                    <a:pt x="6295" y="9500"/>
                  </a:lnTo>
                  <a:lnTo>
                    <a:pt x="6257" y="10427"/>
                  </a:lnTo>
                  <a:lnTo>
                    <a:pt x="5986" y="9886"/>
                  </a:lnTo>
                  <a:lnTo>
                    <a:pt x="5253" y="8457"/>
                  </a:lnTo>
                  <a:lnTo>
                    <a:pt x="4480" y="6990"/>
                  </a:lnTo>
                  <a:lnTo>
                    <a:pt x="3669" y="5561"/>
                  </a:lnTo>
                  <a:lnTo>
                    <a:pt x="2858" y="4133"/>
                  </a:lnTo>
                  <a:lnTo>
                    <a:pt x="2009" y="2742"/>
                  </a:lnTo>
                  <a:lnTo>
                    <a:pt x="1159" y="1352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21"/>
            <p:cNvSpPr/>
            <p:nvPr/>
          </p:nvSpPr>
          <p:spPr>
            <a:xfrm>
              <a:off x="1498900" y="2189925"/>
              <a:ext cx="329200" cy="242325"/>
            </a:xfrm>
            <a:custGeom>
              <a:avLst/>
              <a:gdLst/>
              <a:ahLst/>
              <a:cxnLst/>
              <a:rect l="l" t="t" r="r" b="b"/>
              <a:pathLst>
                <a:path w="13168" h="9693" extrusionOk="0">
                  <a:moveTo>
                    <a:pt x="5367" y="618"/>
                  </a:moveTo>
                  <a:lnTo>
                    <a:pt x="5947" y="773"/>
                  </a:lnTo>
                  <a:lnTo>
                    <a:pt x="6526" y="1004"/>
                  </a:lnTo>
                  <a:lnTo>
                    <a:pt x="7028" y="1313"/>
                  </a:lnTo>
                  <a:lnTo>
                    <a:pt x="7530" y="1661"/>
                  </a:lnTo>
                  <a:lnTo>
                    <a:pt x="7762" y="1893"/>
                  </a:lnTo>
                  <a:lnTo>
                    <a:pt x="7955" y="2124"/>
                  </a:lnTo>
                  <a:lnTo>
                    <a:pt x="8148" y="2356"/>
                  </a:lnTo>
                  <a:lnTo>
                    <a:pt x="8264" y="2626"/>
                  </a:lnTo>
                  <a:lnTo>
                    <a:pt x="8418" y="2896"/>
                  </a:lnTo>
                  <a:lnTo>
                    <a:pt x="8495" y="3167"/>
                  </a:lnTo>
                  <a:lnTo>
                    <a:pt x="8573" y="3437"/>
                  </a:lnTo>
                  <a:lnTo>
                    <a:pt x="8611" y="3707"/>
                  </a:lnTo>
                  <a:lnTo>
                    <a:pt x="8573" y="3707"/>
                  </a:lnTo>
                  <a:lnTo>
                    <a:pt x="7723" y="3823"/>
                  </a:lnTo>
                  <a:lnTo>
                    <a:pt x="6873" y="3900"/>
                  </a:lnTo>
                  <a:lnTo>
                    <a:pt x="6410" y="3939"/>
                  </a:lnTo>
                  <a:lnTo>
                    <a:pt x="6178" y="3939"/>
                  </a:lnTo>
                  <a:lnTo>
                    <a:pt x="5985" y="3900"/>
                  </a:lnTo>
                  <a:lnTo>
                    <a:pt x="5792" y="3862"/>
                  </a:lnTo>
                  <a:lnTo>
                    <a:pt x="5676" y="3746"/>
                  </a:lnTo>
                  <a:lnTo>
                    <a:pt x="5561" y="3553"/>
                  </a:lnTo>
                  <a:lnTo>
                    <a:pt x="5483" y="3321"/>
                  </a:lnTo>
                  <a:lnTo>
                    <a:pt x="5406" y="2626"/>
                  </a:lnTo>
                  <a:lnTo>
                    <a:pt x="5367" y="1970"/>
                  </a:lnTo>
                  <a:lnTo>
                    <a:pt x="5367" y="618"/>
                  </a:lnTo>
                  <a:close/>
                  <a:moveTo>
                    <a:pt x="2780" y="889"/>
                  </a:moveTo>
                  <a:lnTo>
                    <a:pt x="2626" y="3128"/>
                  </a:lnTo>
                  <a:lnTo>
                    <a:pt x="2626" y="3514"/>
                  </a:lnTo>
                  <a:lnTo>
                    <a:pt x="2587" y="3707"/>
                  </a:lnTo>
                  <a:lnTo>
                    <a:pt x="2510" y="3862"/>
                  </a:lnTo>
                  <a:lnTo>
                    <a:pt x="2433" y="4016"/>
                  </a:lnTo>
                  <a:lnTo>
                    <a:pt x="2317" y="4132"/>
                  </a:lnTo>
                  <a:lnTo>
                    <a:pt x="2124" y="4209"/>
                  </a:lnTo>
                  <a:lnTo>
                    <a:pt x="1892" y="4287"/>
                  </a:lnTo>
                  <a:lnTo>
                    <a:pt x="1545" y="4287"/>
                  </a:lnTo>
                  <a:lnTo>
                    <a:pt x="1120" y="4248"/>
                  </a:lnTo>
                  <a:lnTo>
                    <a:pt x="734" y="4132"/>
                  </a:lnTo>
                  <a:lnTo>
                    <a:pt x="386" y="4016"/>
                  </a:lnTo>
                  <a:lnTo>
                    <a:pt x="502" y="3514"/>
                  </a:lnTo>
                  <a:lnTo>
                    <a:pt x="656" y="3012"/>
                  </a:lnTo>
                  <a:lnTo>
                    <a:pt x="888" y="2549"/>
                  </a:lnTo>
                  <a:lnTo>
                    <a:pt x="1158" y="2124"/>
                  </a:lnTo>
                  <a:lnTo>
                    <a:pt x="1506" y="1738"/>
                  </a:lnTo>
                  <a:lnTo>
                    <a:pt x="1892" y="1429"/>
                  </a:lnTo>
                  <a:lnTo>
                    <a:pt x="2317" y="1120"/>
                  </a:lnTo>
                  <a:lnTo>
                    <a:pt x="2780" y="889"/>
                  </a:lnTo>
                  <a:close/>
                  <a:moveTo>
                    <a:pt x="10774" y="5368"/>
                  </a:moveTo>
                  <a:lnTo>
                    <a:pt x="11237" y="5638"/>
                  </a:lnTo>
                  <a:lnTo>
                    <a:pt x="11623" y="5986"/>
                  </a:lnTo>
                  <a:lnTo>
                    <a:pt x="11430" y="6140"/>
                  </a:lnTo>
                  <a:lnTo>
                    <a:pt x="11353" y="6217"/>
                  </a:lnTo>
                  <a:lnTo>
                    <a:pt x="11237" y="6256"/>
                  </a:lnTo>
                  <a:lnTo>
                    <a:pt x="11082" y="6295"/>
                  </a:lnTo>
                  <a:lnTo>
                    <a:pt x="10928" y="6256"/>
                  </a:lnTo>
                  <a:lnTo>
                    <a:pt x="10774" y="6217"/>
                  </a:lnTo>
                  <a:lnTo>
                    <a:pt x="10658" y="6140"/>
                  </a:lnTo>
                  <a:lnTo>
                    <a:pt x="10580" y="6063"/>
                  </a:lnTo>
                  <a:lnTo>
                    <a:pt x="10542" y="5947"/>
                  </a:lnTo>
                  <a:lnTo>
                    <a:pt x="10542" y="5870"/>
                  </a:lnTo>
                  <a:lnTo>
                    <a:pt x="10542" y="5754"/>
                  </a:lnTo>
                  <a:lnTo>
                    <a:pt x="10619" y="5522"/>
                  </a:lnTo>
                  <a:lnTo>
                    <a:pt x="10658" y="5445"/>
                  </a:lnTo>
                  <a:lnTo>
                    <a:pt x="10774" y="5368"/>
                  </a:lnTo>
                  <a:close/>
                  <a:moveTo>
                    <a:pt x="4402" y="0"/>
                  </a:moveTo>
                  <a:lnTo>
                    <a:pt x="3939" y="39"/>
                  </a:lnTo>
                  <a:lnTo>
                    <a:pt x="3514" y="116"/>
                  </a:lnTo>
                  <a:lnTo>
                    <a:pt x="3051" y="232"/>
                  </a:lnTo>
                  <a:lnTo>
                    <a:pt x="2664" y="387"/>
                  </a:lnTo>
                  <a:lnTo>
                    <a:pt x="2240" y="580"/>
                  </a:lnTo>
                  <a:lnTo>
                    <a:pt x="1854" y="811"/>
                  </a:lnTo>
                  <a:lnTo>
                    <a:pt x="1506" y="1043"/>
                  </a:lnTo>
                  <a:lnTo>
                    <a:pt x="1158" y="1352"/>
                  </a:lnTo>
                  <a:lnTo>
                    <a:pt x="888" y="1661"/>
                  </a:lnTo>
                  <a:lnTo>
                    <a:pt x="618" y="2008"/>
                  </a:lnTo>
                  <a:lnTo>
                    <a:pt x="425" y="2395"/>
                  </a:lnTo>
                  <a:lnTo>
                    <a:pt x="232" y="2781"/>
                  </a:lnTo>
                  <a:lnTo>
                    <a:pt x="116" y="3205"/>
                  </a:lnTo>
                  <a:lnTo>
                    <a:pt x="39" y="3669"/>
                  </a:lnTo>
                  <a:lnTo>
                    <a:pt x="0" y="4094"/>
                  </a:lnTo>
                  <a:lnTo>
                    <a:pt x="39" y="4557"/>
                  </a:lnTo>
                  <a:lnTo>
                    <a:pt x="348" y="4596"/>
                  </a:lnTo>
                  <a:lnTo>
                    <a:pt x="386" y="4287"/>
                  </a:lnTo>
                  <a:lnTo>
                    <a:pt x="965" y="4518"/>
                  </a:lnTo>
                  <a:lnTo>
                    <a:pt x="1313" y="4596"/>
                  </a:lnTo>
                  <a:lnTo>
                    <a:pt x="1699" y="4673"/>
                  </a:lnTo>
                  <a:lnTo>
                    <a:pt x="2047" y="4673"/>
                  </a:lnTo>
                  <a:lnTo>
                    <a:pt x="2356" y="4634"/>
                  </a:lnTo>
                  <a:lnTo>
                    <a:pt x="2510" y="4557"/>
                  </a:lnTo>
                  <a:lnTo>
                    <a:pt x="2626" y="4480"/>
                  </a:lnTo>
                  <a:lnTo>
                    <a:pt x="2742" y="4402"/>
                  </a:lnTo>
                  <a:lnTo>
                    <a:pt x="2858" y="4248"/>
                  </a:lnTo>
                  <a:lnTo>
                    <a:pt x="2896" y="4132"/>
                  </a:lnTo>
                  <a:lnTo>
                    <a:pt x="2973" y="3978"/>
                  </a:lnTo>
                  <a:lnTo>
                    <a:pt x="3012" y="3630"/>
                  </a:lnTo>
                  <a:lnTo>
                    <a:pt x="3012" y="2974"/>
                  </a:lnTo>
                  <a:lnTo>
                    <a:pt x="3128" y="773"/>
                  </a:lnTo>
                  <a:lnTo>
                    <a:pt x="3514" y="657"/>
                  </a:lnTo>
                  <a:lnTo>
                    <a:pt x="3939" y="580"/>
                  </a:lnTo>
                  <a:lnTo>
                    <a:pt x="4132" y="541"/>
                  </a:lnTo>
                  <a:lnTo>
                    <a:pt x="4402" y="541"/>
                  </a:lnTo>
                  <a:lnTo>
                    <a:pt x="5097" y="580"/>
                  </a:lnTo>
                  <a:lnTo>
                    <a:pt x="5020" y="1661"/>
                  </a:lnTo>
                  <a:lnTo>
                    <a:pt x="5059" y="2703"/>
                  </a:lnTo>
                  <a:lnTo>
                    <a:pt x="5097" y="3398"/>
                  </a:lnTo>
                  <a:lnTo>
                    <a:pt x="5174" y="3746"/>
                  </a:lnTo>
                  <a:lnTo>
                    <a:pt x="5213" y="3900"/>
                  </a:lnTo>
                  <a:lnTo>
                    <a:pt x="5290" y="4055"/>
                  </a:lnTo>
                  <a:lnTo>
                    <a:pt x="5406" y="4171"/>
                  </a:lnTo>
                  <a:lnTo>
                    <a:pt x="5561" y="4248"/>
                  </a:lnTo>
                  <a:lnTo>
                    <a:pt x="5715" y="4287"/>
                  </a:lnTo>
                  <a:lnTo>
                    <a:pt x="5869" y="4325"/>
                  </a:lnTo>
                  <a:lnTo>
                    <a:pt x="6217" y="4325"/>
                  </a:lnTo>
                  <a:lnTo>
                    <a:pt x="6565" y="4287"/>
                  </a:lnTo>
                  <a:lnTo>
                    <a:pt x="7607" y="4209"/>
                  </a:lnTo>
                  <a:lnTo>
                    <a:pt x="8650" y="4094"/>
                  </a:lnTo>
                  <a:lnTo>
                    <a:pt x="8650" y="4480"/>
                  </a:lnTo>
                  <a:lnTo>
                    <a:pt x="8611" y="4866"/>
                  </a:lnTo>
                  <a:lnTo>
                    <a:pt x="8611" y="4904"/>
                  </a:lnTo>
                  <a:lnTo>
                    <a:pt x="8611" y="5020"/>
                  </a:lnTo>
                  <a:lnTo>
                    <a:pt x="8650" y="5098"/>
                  </a:lnTo>
                  <a:lnTo>
                    <a:pt x="8766" y="5098"/>
                  </a:lnTo>
                  <a:lnTo>
                    <a:pt x="8843" y="5059"/>
                  </a:lnTo>
                  <a:lnTo>
                    <a:pt x="8959" y="5020"/>
                  </a:lnTo>
                  <a:lnTo>
                    <a:pt x="9036" y="4943"/>
                  </a:lnTo>
                  <a:lnTo>
                    <a:pt x="9190" y="4904"/>
                  </a:lnTo>
                  <a:lnTo>
                    <a:pt x="9383" y="4904"/>
                  </a:lnTo>
                  <a:lnTo>
                    <a:pt x="9808" y="4982"/>
                  </a:lnTo>
                  <a:lnTo>
                    <a:pt x="10194" y="5098"/>
                  </a:lnTo>
                  <a:lnTo>
                    <a:pt x="10542" y="5252"/>
                  </a:lnTo>
                  <a:lnTo>
                    <a:pt x="10426" y="5329"/>
                  </a:lnTo>
                  <a:lnTo>
                    <a:pt x="10310" y="5445"/>
                  </a:lnTo>
                  <a:lnTo>
                    <a:pt x="10272" y="5600"/>
                  </a:lnTo>
                  <a:lnTo>
                    <a:pt x="10233" y="5754"/>
                  </a:lnTo>
                  <a:lnTo>
                    <a:pt x="10233" y="5908"/>
                  </a:lnTo>
                  <a:lnTo>
                    <a:pt x="10233" y="6063"/>
                  </a:lnTo>
                  <a:lnTo>
                    <a:pt x="10272" y="6179"/>
                  </a:lnTo>
                  <a:lnTo>
                    <a:pt x="10349" y="6333"/>
                  </a:lnTo>
                  <a:lnTo>
                    <a:pt x="10503" y="6488"/>
                  </a:lnTo>
                  <a:lnTo>
                    <a:pt x="10696" y="6604"/>
                  </a:lnTo>
                  <a:lnTo>
                    <a:pt x="10928" y="6642"/>
                  </a:lnTo>
                  <a:lnTo>
                    <a:pt x="11160" y="6642"/>
                  </a:lnTo>
                  <a:lnTo>
                    <a:pt x="11353" y="6604"/>
                  </a:lnTo>
                  <a:lnTo>
                    <a:pt x="11546" y="6526"/>
                  </a:lnTo>
                  <a:lnTo>
                    <a:pt x="11739" y="6410"/>
                  </a:lnTo>
                  <a:lnTo>
                    <a:pt x="11855" y="6256"/>
                  </a:lnTo>
                  <a:lnTo>
                    <a:pt x="12086" y="6565"/>
                  </a:lnTo>
                  <a:lnTo>
                    <a:pt x="12280" y="6912"/>
                  </a:lnTo>
                  <a:lnTo>
                    <a:pt x="12395" y="7221"/>
                  </a:lnTo>
                  <a:lnTo>
                    <a:pt x="12473" y="7569"/>
                  </a:lnTo>
                  <a:lnTo>
                    <a:pt x="12550" y="7916"/>
                  </a:lnTo>
                  <a:lnTo>
                    <a:pt x="12550" y="8264"/>
                  </a:lnTo>
                  <a:lnTo>
                    <a:pt x="12588" y="8998"/>
                  </a:lnTo>
                  <a:lnTo>
                    <a:pt x="12511" y="8998"/>
                  </a:lnTo>
                  <a:lnTo>
                    <a:pt x="12434" y="9075"/>
                  </a:lnTo>
                  <a:lnTo>
                    <a:pt x="12395" y="9113"/>
                  </a:lnTo>
                  <a:lnTo>
                    <a:pt x="12357" y="9191"/>
                  </a:lnTo>
                  <a:lnTo>
                    <a:pt x="11469" y="9307"/>
                  </a:lnTo>
                  <a:lnTo>
                    <a:pt x="11469" y="9693"/>
                  </a:lnTo>
                  <a:lnTo>
                    <a:pt x="12125" y="9654"/>
                  </a:lnTo>
                  <a:lnTo>
                    <a:pt x="12820" y="9615"/>
                  </a:lnTo>
                  <a:lnTo>
                    <a:pt x="12936" y="9577"/>
                  </a:lnTo>
                  <a:lnTo>
                    <a:pt x="13013" y="9500"/>
                  </a:lnTo>
                  <a:lnTo>
                    <a:pt x="13052" y="9384"/>
                  </a:lnTo>
                  <a:lnTo>
                    <a:pt x="13052" y="9268"/>
                  </a:lnTo>
                  <a:lnTo>
                    <a:pt x="13129" y="8998"/>
                  </a:lnTo>
                  <a:lnTo>
                    <a:pt x="13168" y="8766"/>
                  </a:lnTo>
                  <a:lnTo>
                    <a:pt x="13168" y="8496"/>
                  </a:lnTo>
                  <a:lnTo>
                    <a:pt x="13168" y="8225"/>
                  </a:lnTo>
                  <a:lnTo>
                    <a:pt x="13090" y="7723"/>
                  </a:lnTo>
                  <a:lnTo>
                    <a:pt x="12936" y="7183"/>
                  </a:lnTo>
                  <a:lnTo>
                    <a:pt x="12743" y="6681"/>
                  </a:lnTo>
                  <a:lnTo>
                    <a:pt x="12434" y="6217"/>
                  </a:lnTo>
                  <a:lnTo>
                    <a:pt x="12125" y="5793"/>
                  </a:lnTo>
                  <a:lnTo>
                    <a:pt x="11778" y="5445"/>
                  </a:lnTo>
                  <a:lnTo>
                    <a:pt x="11314" y="5098"/>
                  </a:lnTo>
                  <a:lnTo>
                    <a:pt x="10967" y="4904"/>
                  </a:lnTo>
                  <a:lnTo>
                    <a:pt x="10619" y="4750"/>
                  </a:lnTo>
                  <a:lnTo>
                    <a:pt x="10272" y="4596"/>
                  </a:lnTo>
                  <a:lnTo>
                    <a:pt x="9885" y="4480"/>
                  </a:lnTo>
                  <a:lnTo>
                    <a:pt x="9538" y="4441"/>
                  </a:lnTo>
                  <a:lnTo>
                    <a:pt x="9190" y="4441"/>
                  </a:lnTo>
                  <a:lnTo>
                    <a:pt x="9268" y="3978"/>
                  </a:lnTo>
                  <a:lnTo>
                    <a:pt x="9229" y="3514"/>
                  </a:lnTo>
                  <a:lnTo>
                    <a:pt x="9152" y="3090"/>
                  </a:lnTo>
                  <a:lnTo>
                    <a:pt x="8997" y="2665"/>
                  </a:lnTo>
                  <a:lnTo>
                    <a:pt x="8804" y="2279"/>
                  </a:lnTo>
                  <a:lnTo>
                    <a:pt x="8534" y="1931"/>
                  </a:lnTo>
                  <a:lnTo>
                    <a:pt x="8225" y="1584"/>
                  </a:lnTo>
                  <a:lnTo>
                    <a:pt x="7839" y="1275"/>
                  </a:lnTo>
                  <a:lnTo>
                    <a:pt x="7453" y="1004"/>
                  </a:lnTo>
                  <a:lnTo>
                    <a:pt x="7067" y="734"/>
                  </a:lnTo>
                  <a:lnTo>
                    <a:pt x="6642" y="502"/>
                  </a:lnTo>
                  <a:lnTo>
                    <a:pt x="6178" y="348"/>
                  </a:lnTo>
                  <a:lnTo>
                    <a:pt x="5715" y="193"/>
                  </a:lnTo>
                  <a:lnTo>
                    <a:pt x="5290" y="78"/>
                  </a:lnTo>
                  <a:lnTo>
                    <a:pt x="4827" y="39"/>
                  </a:lnTo>
                  <a:lnTo>
                    <a:pt x="440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21"/>
            <p:cNvSpPr/>
            <p:nvPr/>
          </p:nvSpPr>
          <p:spPr>
            <a:xfrm>
              <a:off x="1530750" y="2203425"/>
              <a:ext cx="254875" cy="267450"/>
            </a:xfrm>
            <a:custGeom>
              <a:avLst/>
              <a:gdLst/>
              <a:ahLst/>
              <a:cxnLst/>
              <a:rect l="l" t="t" r="r" b="b"/>
              <a:pathLst>
                <a:path w="10195" h="10698" extrusionOk="0">
                  <a:moveTo>
                    <a:pt x="8264" y="7299"/>
                  </a:moveTo>
                  <a:lnTo>
                    <a:pt x="8496" y="7376"/>
                  </a:lnTo>
                  <a:lnTo>
                    <a:pt x="8727" y="7454"/>
                  </a:lnTo>
                  <a:lnTo>
                    <a:pt x="8959" y="7569"/>
                  </a:lnTo>
                  <a:lnTo>
                    <a:pt x="9152" y="7724"/>
                  </a:lnTo>
                  <a:lnTo>
                    <a:pt x="9345" y="7917"/>
                  </a:lnTo>
                  <a:lnTo>
                    <a:pt x="9500" y="8110"/>
                  </a:lnTo>
                  <a:lnTo>
                    <a:pt x="9615" y="8342"/>
                  </a:lnTo>
                  <a:lnTo>
                    <a:pt x="9654" y="8573"/>
                  </a:lnTo>
                  <a:lnTo>
                    <a:pt x="9693" y="8882"/>
                  </a:lnTo>
                  <a:lnTo>
                    <a:pt x="9654" y="9153"/>
                  </a:lnTo>
                  <a:lnTo>
                    <a:pt x="9538" y="9423"/>
                  </a:lnTo>
                  <a:lnTo>
                    <a:pt x="9384" y="9655"/>
                  </a:lnTo>
                  <a:lnTo>
                    <a:pt x="9191" y="9848"/>
                  </a:lnTo>
                  <a:lnTo>
                    <a:pt x="8959" y="10041"/>
                  </a:lnTo>
                  <a:lnTo>
                    <a:pt x="8689" y="10118"/>
                  </a:lnTo>
                  <a:lnTo>
                    <a:pt x="8418" y="10195"/>
                  </a:lnTo>
                  <a:lnTo>
                    <a:pt x="8109" y="10157"/>
                  </a:lnTo>
                  <a:lnTo>
                    <a:pt x="7839" y="10079"/>
                  </a:lnTo>
                  <a:lnTo>
                    <a:pt x="7607" y="9964"/>
                  </a:lnTo>
                  <a:lnTo>
                    <a:pt x="7376" y="9809"/>
                  </a:lnTo>
                  <a:lnTo>
                    <a:pt x="7183" y="9577"/>
                  </a:lnTo>
                  <a:lnTo>
                    <a:pt x="7028" y="9346"/>
                  </a:lnTo>
                  <a:lnTo>
                    <a:pt x="6951" y="9075"/>
                  </a:lnTo>
                  <a:lnTo>
                    <a:pt x="6912" y="8805"/>
                  </a:lnTo>
                  <a:lnTo>
                    <a:pt x="6951" y="8535"/>
                  </a:lnTo>
                  <a:lnTo>
                    <a:pt x="7028" y="8265"/>
                  </a:lnTo>
                  <a:lnTo>
                    <a:pt x="7144" y="8071"/>
                  </a:lnTo>
                  <a:lnTo>
                    <a:pt x="7299" y="7878"/>
                  </a:lnTo>
                  <a:lnTo>
                    <a:pt x="7492" y="7724"/>
                  </a:lnTo>
                  <a:lnTo>
                    <a:pt x="7723" y="7569"/>
                  </a:lnTo>
                  <a:lnTo>
                    <a:pt x="8148" y="7338"/>
                  </a:lnTo>
                  <a:lnTo>
                    <a:pt x="8225" y="7299"/>
                  </a:lnTo>
                  <a:close/>
                  <a:moveTo>
                    <a:pt x="2858" y="1"/>
                  </a:moveTo>
                  <a:lnTo>
                    <a:pt x="2665" y="40"/>
                  </a:lnTo>
                  <a:lnTo>
                    <a:pt x="2665" y="78"/>
                  </a:lnTo>
                  <a:lnTo>
                    <a:pt x="2626" y="1353"/>
                  </a:lnTo>
                  <a:lnTo>
                    <a:pt x="2626" y="2588"/>
                  </a:lnTo>
                  <a:lnTo>
                    <a:pt x="2665" y="3824"/>
                  </a:lnTo>
                  <a:lnTo>
                    <a:pt x="2703" y="5098"/>
                  </a:lnTo>
                  <a:lnTo>
                    <a:pt x="2896" y="7492"/>
                  </a:lnTo>
                  <a:lnTo>
                    <a:pt x="2896" y="8149"/>
                  </a:lnTo>
                  <a:lnTo>
                    <a:pt x="2935" y="8458"/>
                  </a:lnTo>
                  <a:lnTo>
                    <a:pt x="2974" y="8612"/>
                  </a:lnTo>
                  <a:lnTo>
                    <a:pt x="3051" y="8767"/>
                  </a:lnTo>
                  <a:lnTo>
                    <a:pt x="1545" y="8728"/>
                  </a:lnTo>
                  <a:lnTo>
                    <a:pt x="39" y="8689"/>
                  </a:lnTo>
                  <a:lnTo>
                    <a:pt x="0" y="8689"/>
                  </a:lnTo>
                  <a:lnTo>
                    <a:pt x="0" y="9037"/>
                  </a:lnTo>
                  <a:lnTo>
                    <a:pt x="773" y="9114"/>
                  </a:lnTo>
                  <a:lnTo>
                    <a:pt x="1545" y="9153"/>
                  </a:lnTo>
                  <a:lnTo>
                    <a:pt x="3128" y="9230"/>
                  </a:lnTo>
                  <a:lnTo>
                    <a:pt x="4827" y="9307"/>
                  </a:lnTo>
                  <a:lnTo>
                    <a:pt x="5677" y="9307"/>
                  </a:lnTo>
                  <a:lnTo>
                    <a:pt x="6488" y="9269"/>
                  </a:lnTo>
                  <a:lnTo>
                    <a:pt x="6603" y="9577"/>
                  </a:lnTo>
                  <a:lnTo>
                    <a:pt x="6758" y="9848"/>
                  </a:lnTo>
                  <a:lnTo>
                    <a:pt x="6990" y="10079"/>
                  </a:lnTo>
                  <a:lnTo>
                    <a:pt x="7221" y="10311"/>
                  </a:lnTo>
                  <a:lnTo>
                    <a:pt x="7492" y="10466"/>
                  </a:lnTo>
                  <a:lnTo>
                    <a:pt x="7801" y="10581"/>
                  </a:lnTo>
                  <a:lnTo>
                    <a:pt x="8109" y="10659"/>
                  </a:lnTo>
                  <a:lnTo>
                    <a:pt x="8418" y="10697"/>
                  </a:lnTo>
                  <a:lnTo>
                    <a:pt x="8727" y="10620"/>
                  </a:lnTo>
                  <a:lnTo>
                    <a:pt x="9036" y="10543"/>
                  </a:lnTo>
                  <a:lnTo>
                    <a:pt x="9306" y="10388"/>
                  </a:lnTo>
                  <a:lnTo>
                    <a:pt x="9538" y="10195"/>
                  </a:lnTo>
                  <a:lnTo>
                    <a:pt x="9770" y="9964"/>
                  </a:lnTo>
                  <a:lnTo>
                    <a:pt x="9924" y="9693"/>
                  </a:lnTo>
                  <a:lnTo>
                    <a:pt x="10079" y="9423"/>
                  </a:lnTo>
                  <a:lnTo>
                    <a:pt x="10156" y="9153"/>
                  </a:lnTo>
                  <a:lnTo>
                    <a:pt x="10195" y="9153"/>
                  </a:lnTo>
                  <a:lnTo>
                    <a:pt x="10195" y="8767"/>
                  </a:lnTo>
                  <a:lnTo>
                    <a:pt x="10156" y="8419"/>
                  </a:lnTo>
                  <a:lnTo>
                    <a:pt x="10040" y="8071"/>
                  </a:lnTo>
                  <a:lnTo>
                    <a:pt x="9847" y="7763"/>
                  </a:lnTo>
                  <a:lnTo>
                    <a:pt x="9615" y="7492"/>
                  </a:lnTo>
                  <a:lnTo>
                    <a:pt x="9306" y="7261"/>
                  </a:lnTo>
                  <a:lnTo>
                    <a:pt x="8998" y="7106"/>
                  </a:lnTo>
                  <a:lnTo>
                    <a:pt x="8650" y="7029"/>
                  </a:lnTo>
                  <a:lnTo>
                    <a:pt x="8303" y="7029"/>
                  </a:lnTo>
                  <a:lnTo>
                    <a:pt x="8187" y="7067"/>
                  </a:lnTo>
                  <a:lnTo>
                    <a:pt x="8148" y="7029"/>
                  </a:lnTo>
                  <a:lnTo>
                    <a:pt x="8071" y="6990"/>
                  </a:lnTo>
                  <a:lnTo>
                    <a:pt x="7916" y="6990"/>
                  </a:lnTo>
                  <a:lnTo>
                    <a:pt x="7723" y="7029"/>
                  </a:lnTo>
                  <a:lnTo>
                    <a:pt x="7414" y="7145"/>
                  </a:lnTo>
                  <a:lnTo>
                    <a:pt x="7144" y="7338"/>
                  </a:lnTo>
                  <a:lnTo>
                    <a:pt x="6912" y="7569"/>
                  </a:lnTo>
                  <a:lnTo>
                    <a:pt x="6719" y="7878"/>
                  </a:lnTo>
                  <a:lnTo>
                    <a:pt x="6565" y="8187"/>
                  </a:lnTo>
                  <a:lnTo>
                    <a:pt x="6449" y="8535"/>
                  </a:lnTo>
                  <a:lnTo>
                    <a:pt x="6449" y="8844"/>
                  </a:lnTo>
                  <a:lnTo>
                    <a:pt x="5715" y="8805"/>
                  </a:lnTo>
                  <a:lnTo>
                    <a:pt x="4943" y="8767"/>
                  </a:lnTo>
                  <a:lnTo>
                    <a:pt x="3476" y="8767"/>
                  </a:lnTo>
                  <a:lnTo>
                    <a:pt x="3476" y="8728"/>
                  </a:lnTo>
                  <a:lnTo>
                    <a:pt x="3476" y="8651"/>
                  </a:lnTo>
                  <a:lnTo>
                    <a:pt x="3476" y="8573"/>
                  </a:lnTo>
                  <a:lnTo>
                    <a:pt x="3437" y="8535"/>
                  </a:lnTo>
                  <a:lnTo>
                    <a:pt x="3360" y="8496"/>
                  </a:lnTo>
                  <a:lnTo>
                    <a:pt x="3283" y="8496"/>
                  </a:lnTo>
                  <a:lnTo>
                    <a:pt x="3205" y="8535"/>
                  </a:lnTo>
                  <a:lnTo>
                    <a:pt x="3283" y="8380"/>
                  </a:lnTo>
                  <a:lnTo>
                    <a:pt x="3283" y="8226"/>
                  </a:lnTo>
                  <a:lnTo>
                    <a:pt x="3283" y="8110"/>
                  </a:lnTo>
                  <a:lnTo>
                    <a:pt x="3283" y="7956"/>
                  </a:lnTo>
                  <a:lnTo>
                    <a:pt x="3205" y="7338"/>
                  </a:lnTo>
                  <a:lnTo>
                    <a:pt x="3128" y="6450"/>
                  </a:lnTo>
                  <a:lnTo>
                    <a:pt x="3012" y="4326"/>
                  </a:lnTo>
                  <a:lnTo>
                    <a:pt x="2935" y="2202"/>
                  </a:lnTo>
                  <a:lnTo>
                    <a:pt x="2896" y="78"/>
                  </a:lnTo>
                  <a:lnTo>
                    <a:pt x="285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21"/>
            <p:cNvSpPr/>
            <p:nvPr/>
          </p:nvSpPr>
          <p:spPr>
            <a:xfrm>
              <a:off x="4324525" y="2267150"/>
              <a:ext cx="106225" cy="123600"/>
            </a:xfrm>
            <a:custGeom>
              <a:avLst/>
              <a:gdLst/>
              <a:ahLst/>
              <a:cxnLst/>
              <a:rect l="l" t="t" r="r" b="b"/>
              <a:pathLst>
                <a:path w="4249" h="4944" extrusionOk="0">
                  <a:moveTo>
                    <a:pt x="3862" y="1"/>
                  </a:moveTo>
                  <a:lnTo>
                    <a:pt x="3592" y="580"/>
                  </a:lnTo>
                  <a:lnTo>
                    <a:pt x="3244" y="1120"/>
                  </a:lnTo>
                  <a:lnTo>
                    <a:pt x="2897" y="1661"/>
                  </a:lnTo>
                  <a:lnTo>
                    <a:pt x="2511" y="2202"/>
                  </a:lnTo>
                  <a:lnTo>
                    <a:pt x="1970" y="2858"/>
                  </a:lnTo>
                  <a:lnTo>
                    <a:pt x="1314" y="3476"/>
                  </a:lnTo>
                  <a:lnTo>
                    <a:pt x="1005" y="3746"/>
                  </a:lnTo>
                  <a:lnTo>
                    <a:pt x="657" y="4017"/>
                  </a:lnTo>
                  <a:lnTo>
                    <a:pt x="310" y="4287"/>
                  </a:lnTo>
                  <a:lnTo>
                    <a:pt x="1" y="4557"/>
                  </a:lnTo>
                  <a:lnTo>
                    <a:pt x="39" y="4943"/>
                  </a:lnTo>
                  <a:lnTo>
                    <a:pt x="155" y="4943"/>
                  </a:lnTo>
                  <a:lnTo>
                    <a:pt x="580" y="4750"/>
                  </a:lnTo>
                  <a:lnTo>
                    <a:pt x="966" y="4518"/>
                  </a:lnTo>
                  <a:lnTo>
                    <a:pt x="1314" y="4210"/>
                  </a:lnTo>
                  <a:lnTo>
                    <a:pt x="1700" y="3901"/>
                  </a:lnTo>
                  <a:lnTo>
                    <a:pt x="2009" y="3553"/>
                  </a:lnTo>
                  <a:lnTo>
                    <a:pt x="2356" y="3206"/>
                  </a:lnTo>
                  <a:lnTo>
                    <a:pt x="2935" y="2472"/>
                  </a:lnTo>
                  <a:lnTo>
                    <a:pt x="3322" y="1931"/>
                  </a:lnTo>
                  <a:lnTo>
                    <a:pt x="3669" y="1352"/>
                  </a:lnTo>
                  <a:lnTo>
                    <a:pt x="3978" y="773"/>
                  </a:lnTo>
                  <a:lnTo>
                    <a:pt x="4248" y="155"/>
                  </a:lnTo>
                  <a:lnTo>
                    <a:pt x="386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21"/>
            <p:cNvSpPr/>
            <p:nvPr/>
          </p:nvSpPr>
          <p:spPr>
            <a:xfrm>
              <a:off x="4273375" y="2268125"/>
              <a:ext cx="52150" cy="50225"/>
            </a:xfrm>
            <a:custGeom>
              <a:avLst/>
              <a:gdLst/>
              <a:ahLst/>
              <a:cxnLst/>
              <a:rect l="l" t="t" r="r" b="b"/>
              <a:pathLst>
                <a:path w="2086" h="2009" extrusionOk="0">
                  <a:moveTo>
                    <a:pt x="888" y="270"/>
                  </a:moveTo>
                  <a:lnTo>
                    <a:pt x="1004" y="309"/>
                  </a:lnTo>
                  <a:lnTo>
                    <a:pt x="1236" y="386"/>
                  </a:lnTo>
                  <a:lnTo>
                    <a:pt x="1429" y="579"/>
                  </a:lnTo>
                  <a:lnTo>
                    <a:pt x="1583" y="772"/>
                  </a:lnTo>
                  <a:lnTo>
                    <a:pt x="1622" y="1004"/>
                  </a:lnTo>
                  <a:lnTo>
                    <a:pt x="1622" y="1120"/>
                  </a:lnTo>
                  <a:lnTo>
                    <a:pt x="1583" y="1197"/>
                  </a:lnTo>
                  <a:lnTo>
                    <a:pt x="1545" y="1313"/>
                  </a:lnTo>
                  <a:lnTo>
                    <a:pt x="1468" y="1390"/>
                  </a:lnTo>
                  <a:lnTo>
                    <a:pt x="1352" y="1506"/>
                  </a:lnTo>
                  <a:lnTo>
                    <a:pt x="1197" y="1545"/>
                  </a:lnTo>
                  <a:lnTo>
                    <a:pt x="966" y="1583"/>
                  </a:lnTo>
                  <a:lnTo>
                    <a:pt x="772" y="1545"/>
                  </a:lnTo>
                  <a:lnTo>
                    <a:pt x="657" y="1506"/>
                  </a:lnTo>
                  <a:lnTo>
                    <a:pt x="579" y="1429"/>
                  </a:lnTo>
                  <a:lnTo>
                    <a:pt x="502" y="1352"/>
                  </a:lnTo>
                  <a:lnTo>
                    <a:pt x="464" y="1236"/>
                  </a:lnTo>
                  <a:lnTo>
                    <a:pt x="425" y="1004"/>
                  </a:lnTo>
                  <a:lnTo>
                    <a:pt x="464" y="811"/>
                  </a:lnTo>
                  <a:lnTo>
                    <a:pt x="541" y="618"/>
                  </a:lnTo>
                  <a:lnTo>
                    <a:pt x="695" y="425"/>
                  </a:lnTo>
                  <a:lnTo>
                    <a:pt x="734" y="348"/>
                  </a:lnTo>
                  <a:lnTo>
                    <a:pt x="734" y="309"/>
                  </a:lnTo>
                  <a:lnTo>
                    <a:pt x="888" y="270"/>
                  </a:lnTo>
                  <a:close/>
                  <a:moveTo>
                    <a:pt x="1043" y="0"/>
                  </a:moveTo>
                  <a:lnTo>
                    <a:pt x="850" y="39"/>
                  </a:lnTo>
                  <a:lnTo>
                    <a:pt x="657" y="116"/>
                  </a:lnTo>
                  <a:lnTo>
                    <a:pt x="541" y="77"/>
                  </a:lnTo>
                  <a:lnTo>
                    <a:pt x="464" y="116"/>
                  </a:lnTo>
                  <a:lnTo>
                    <a:pt x="270" y="232"/>
                  </a:lnTo>
                  <a:lnTo>
                    <a:pt x="155" y="386"/>
                  </a:lnTo>
                  <a:lnTo>
                    <a:pt x="77" y="541"/>
                  </a:lnTo>
                  <a:lnTo>
                    <a:pt x="39" y="734"/>
                  </a:lnTo>
                  <a:lnTo>
                    <a:pt x="0" y="888"/>
                  </a:lnTo>
                  <a:lnTo>
                    <a:pt x="0" y="1081"/>
                  </a:lnTo>
                  <a:lnTo>
                    <a:pt x="39" y="1274"/>
                  </a:lnTo>
                  <a:lnTo>
                    <a:pt x="77" y="1468"/>
                  </a:lnTo>
                  <a:lnTo>
                    <a:pt x="193" y="1661"/>
                  </a:lnTo>
                  <a:lnTo>
                    <a:pt x="309" y="1776"/>
                  </a:lnTo>
                  <a:lnTo>
                    <a:pt x="502" y="1892"/>
                  </a:lnTo>
                  <a:lnTo>
                    <a:pt x="657" y="1970"/>
                  </a:lnTo>
                  <a:lnTo>
                    <a:pt x="850" y="2008"/>
                  </a:lnTo>
                  <a:lnTo>
                    <a:pt x="1236" y="2008"/>
                  </a:lnTo>
                  <a:lnTo>
                    <a:pt x="1429" y="1931"/>
                  </a:lnTo>
                  <a:lnTo>
                    <a:pt x="1622" y="1815"/>
                  </a:lnTo>
                  <a:lnTo>
                    <a:pt x="1776" y="1699"/>
                  </a:lnTo>
                  <a:lnTo>
                    <a:pt x="1892" y="1545"/>
                  </a:lnTo>
                  <a:lnTo>
                    <a:pt x="1970" y="1390"/>
                  </a:lnTo>
                  <a:lnTo>
                    <a:pt x="2047" y="1197"/>
                  </a:lnTo>
                  <a:lnTo>
                    <a:pt x="2085" y="1004"/>
                  </a:lnTo>
                  <a:lnTo>
                    <a:pt x="2047" y="811"/>
                  </a:lnTo>
                  <a:lnTo>
                    <a:pt x="1970" y="618"/>
                  </a:lnTo>
                  <a:lnTo>
                    <a:pt x="1892" y="425"/>
                  </a:lnTo>
                  <a:lnTo>
                    <a:pt x="1738" y="270"/>
                  </a:lnTo>
                  <a:lnTo>
                    <a:pt x="1583" y="155"/>
                  </a:lnTo>
                  <a:lnTo>
                    <a:pt x="1429" y="77"/>
                  </a:lnTo>
                  <a:lnTo>
                    <a:pt x="1236" y="39"/>
                  </a:lnTo>
                  <a:lnTo>
                    <a:pt x="104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21"/>
            <p:cNvSpPr/>
            <p:nvPr/>
          </p:nvSpPr>
          <p:spPr>
            <a:xfrm>
              <a:off x="1394625" y="2299975"/>
              <a:ext cx="112975" cy="132275"/>
            </a:xfrm>
            <a:custGeom>
              <a:avLst/>
              <a:gdLst/>
              <a:ahLst/>
              <a:cxnLst/>
              <a:rect l="l" t="t" r="r" b="b"/>
              <a:pathLst>
                <a:path w="4519" h="5291" extrusionOk="0">
                  <a:moveTo>
                    <a:pt x="3360" y="0"/>
                  </a:moveTo>
                  <a:lnTo>
                    <a:pt x="3051" y="39"/>
                  </a:lnTo>
                  <a:lnTo>
                    <a:pt x="2781" y="78"/>
                  </a:lnTo>
                  <a:lnTo>
                    <a:pt x="2511" y="194"/>
                  </a:lnTo>
                  <a:lnTo>
                    <a:pt x="2240" y="309"/>
                  </a:lnTo>
                  <a:lnTo>
                    <a:pt x="2009" y="425"/>
                  </a:lnTo>
                  <a:lnTo>
                    <a:pt x="1738" y="580"/>
                  </a:lnTo>
                  <a:lnTo>
                    <a:pt x="1507" y="773"/>
                  </a:lnTo>
                  <a:lnTo>
                    <a:pt x="1120" y="1198"/>
                  </a:lnTo>
                  <a:lnTo>
                    <a:pt x="734" y="1661"/>
                  </a:lnTo>
                  <a:lnTo>
                    <a:pt x="464" y="2163"/>
                  </a:lnTo>
                  <a:lnTo>
                    <a:pt x="271" y="2742"/>
                  </a:lnTo>
                  <a:lnTo>
                    <a:pt x="78" y="3399"/>
                  </a:lnTo>
                  <a:lnTo>
                    <a:pt x="39" y="3746"/>
                  </a:lnTo>
                  <a:lnTo>
                    <a:pt x="1" y="4055"/>
                  </a:lnTo>
                  <a:lnTo>
                    <a:pt x="1" y="4403"/>
                  </a:lnTo>
                  <a:lnTo>
                    <a:pt x="39" y="4673"/>
                  </a:lnTo>
                  <a:lnTo>
                    <a:pt x="116" y="4905"/>
                  </a:lnTo>
                  <a:lnTo>
                    <a:pt x="271" y="5059"/>
                  </a:lnTo>
                  <a:lnTo>
                    <a:pt x="503" y="5175"/>
                  </a:lnTo>
                  <a:lnTo>
                    <a:pt x="734" y="5252"/>
                  </a:lnTo>
                  <a:lnTo>
                    <a:pt x="966" y="5291"/>
                  </a:lnTo>
                  <a:lnTo>
                    <a:pt x="1700" y="5291"/>
                  </a:lnTo>
                  <a:lnTo>
                    <a:pt x="1700" y="4982"/>
                  </a:lnTo>
                  <a:lnTo>
                    <a:pt x="1159" y="4866"/>
                  </a:lnTo>
                  <a:lnTo>
                    <a:pt x="889" y="4827"/>
                  </a:lnTo>
                  <a:lnTo>
                    <a:pt x="734" y="4711"/>
                  </a:lnTo>
                  <a:lnTo>
                    <a:pt x="580" y="4596"/>
                  </a:lnTo>
                  <a:lnTo>
                    <a:pt x="541" y="4441"/>
                  </a:lnTo>
                  <a:lnTo>
                    <a:pt x="541" y="4248"/>
                  </a:lnTo>
                  <a:lnTo>
                    <a:pt x="541" y="4055"/>
                  </a:lnTo>
                  <a:lnTo>
                    <a:pt x="580" y="3630"/>
                  </a:lnTo>
                  <a:lnTo>
                    <a:pt x="657" y="3167"/>
                  </a:lnTo>
                  <a:lnTo>
                    <a:pt x="773" y="2742"/>
                  </a:lnTo>
                  <a:lnTo>
                    <a:pt x="966" y="2317"/>
                  </a:lnTo>
                  <a:lnTo>
                    <a:pt x="1198" y="1854"/>
                  </a:lnTo>
                  <a:lnTo>
                    <a:pt x="1507" y="1468"/>
                  </a:lnTo>
                  <a:lnTo>
                    <a:pt x="1854" y="1159"/>
                  </a:lnTo>
                  <a:lnTo>
                    <a:pt x="2202" y="889"/>
                  </a:lnTo>
                  <a:lnTo>
                    <a:pt x="2626" y="696"/>
                  </a:lnTo>
                  <a:lnTo>
                    <a:pt x="3090" y="580"/>
                  </a:lnTo>
                  <a:lnTo>
                    <a:pt x="3592" y="541"/>
                  </a:lnTo>
                  <a:lnTo>
                    <a:pt x="4094" y="580"/>
                  </a:lnTo>
                  <a:lnTo>
                    <a:pt x="4248" y="541"/>
                  </a:lnTo>
                  <a:lnTo>
                    <a:pt x="4325" y="464"/>
                  </a:lnTo>
                  <a:lnTo>
                    <a:pt x="4403" y="502"/>
                  </a:lnTo>
                  <a:lnTo>
                    <a:pt x="4480" y="464"/>
                  </a:lnTo>
                  <a:lnTo>
                    <a:pt x="4519" y="425"/>
                  </a:lnTo>
                  <a:lnTo>
                    <a:pt x="4519" y="348"/>
                  </a:lnTo>
                  <a:lnTo>
                    <a:pt x="4519" y="194"/>
                  </a:lnTo>
                  <a:lnTo>
                    <a:pt x="4210" y="155"/>
                  </a:lnTo>
                  <a:lnTo>
                    <a:pt x="3939" y="78"/>
                  </a:lnTo>
                  <a:lnTo>
                    <a:pt x="3630" y="39"/>
                  </a:lnTo>
                  <a:lnTo>
                    <a:pt x="336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21"/>
            <p:cNvSpPr/>
            <p:nvPr/>
          </p:nvSpPr>
          <p:spPr>
            <a:xfrm>
              <a:off x="4211575" y="2315425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773" y="309"/>
                  </a:moveTo>
                  <a:lnTo>
                    <a:pt x="1005" y="348"/>
                  </a:lnTo>
                  <a:lnTo>
                    <a:pt x="1159" y="464"/>
                  </a:lnTo>
                  <a:lnTo>
                    <a:pt x="1314" y="618"/>
                  </a:lnTo>
                  <a:lnTo>
                    <a:pt x="1391" y="811"/>
                  </a:lnTo>
                  <a:lnTo>
                    <a:pt x="1391" y="966"/>
                  </a:lnTo>
                  <a:lnTo>
                    <a:pt x="1352" y="1082"/>
                  </a:lnTo>
                  <a:lnTo>
                    <a:pt x="1275" y="1159"/>
                  </a:lnTo>
                  <a:lnTo>
                    <a:pt x="1198" y="1236"/>
                  </a:lnTo>
                  <a:lnTo>
                    <a:pt x="1082" y="1313"/>
                  </a:lnTo>
                  <a:lnTo>
                    <a:pt x="889" y="1390"/>
                  </a:lnTo>
                  <a:lnTo>
                    <a:pt x="734" y="1352"/>
                  </a:lnTo>
                  <a:lnTo>
                    <a:pt x="541" y="1275"/>
                  </a:lnTo>
                  <a:lnTo>
                    <a:pt x="426" y="1082"/>
                  </a:lnTo>
                  <a:lnTo>
                    <a:pt x="387" y="927"/>
                  </a:lnTo>
                  <a:lnTo>
                    <a:pt x="387" y="734"/>
                  </a:lnTo>
                  <a:lnTo>
                    <a:pt x="464" y="580"/>
                  </a:lnTo>
                  <a:lnTo>
                    <a:pt x="541" y="386"/>
                  </a:lnTo>
                  <a:lnTo>
                    <a:pt x="541" y="348"/>
                  </a:lnTo>
                  <a:lnTo>
                    <a:pt x="580" y="348"/>
                  </a:lnTo>
                  <a:lnTo>
                    <a:pt x="773" y="309"/>
                  </a:lnTo>
                  <a:close/>
                  <a:moveTo>
                    <a:pt x="966" y="0"/>
                  </a:moveTo>
                  <a:lnTo>
                    <a:pt x="773" y="39"/>
                  </a:lnTo>
                  <a:lnTo>
                    <a:pt x="619" y="78"/>
                  </a:lnTo>
                  <a:lnTo>
                    <a:pt x="464" y="155"/>
                  </a:lnTo>
                  <a:lnTo>
                    <a:pt x="426" y="193"/>
                  </a:lnTo>
                  <a:lnTo>
                    <a:pt x="387" y="193"/>
                  </a:lnTo>
                  <a:lnTo>
                    <a:pt x="232" y="271"/>
                  </a:lnTo>
                  <a:lnTo>
                    <a:pt x="117" y="386"/>
                  </a:lnTo>
                  <a:lnTo>
                    <a:pt x="39" y="541"/>
                  </a:lnTo>
                  <a:lnTo>
                    <a:pt x="1" y="695"/>
                  </a:lnTo>
                  <a:lnTo>
                    <a:pt x="1" y="850"/>
                  </a:lnTo>
                  <a:lnTo>
                    <a:pt x="1" y="1004"/>
                  </a:lnTo>
                  <a:lnTo>
                    <a:pt x="39" y="1197"/>
                  </a:lnTo>
                  <a:lnTo>
                    <a:pt x="117" y="1313"/>
                  </a:lnTo>
                  <a:lnTo>
                    <a:pt x="194" y="1468"/>
                  </a:lnTo>
                  <a:lnTo>
                    <a:pt x="348" y="1584"/>
                  </a:lnTo>
                  <a:lnTo>
                    <a:pt x="464" y="1699"/>
                  </a:lnTo>
                  <a:lnTo>
                    <a:pt x="619" y="1738"/>
                  </a:lnTo>
                  <a:lnTo>
                    <a:pt x="812" y="1777"/>
                  </a:lnTo>
                  <a:lnTo>
                    <a:pt x="966" y="1777"/>
                  </a:lnTo>
                  <a:lnTo>
                    <a:pt x="1121" y="1738"/>
                  </a:lnTo>
                  <a:lnTo>
                    <a:pt x="1314" y="1661"/>
                  </a:lnTo>
                  <a:lnTo>
                    <a:pt x="1430" y="1545"/>
                  </a:lnTo>
                  <a:lnTo>
                    <a:pt x="1584" y="1429"/>
                  </a:lnTo>
                  <a:lnTo>
                    <a:pt x="1661" y="1275"/>
                  </a:lnTo>
                  <a:lnTo>
                    <a:pt x="1738" y="1120"/>
                  </a:lnTo>
                  <a:lnTo>
                    <a:pt x="1777" y="966"/>
                  </a:lnTo>
                  <a:lnTo>
                    <a:pt x="1777" y="773"/>
                  </a:lnTo>
                  <a:lnTo>
                    <a:pt x="1738" y="618"/>
                  </a:lnTo>
                  <a:lnTo>
                    <a:pt x="1661" y="425"/>
                  </a:lnTo>
                  <a:lnTo>
                    <a:pt x="1545" y="309"/>
                  </a:lnTo>
                  <a:lnTo>
                    <a:pt x="1430" y="193"/>
                  </a:lnTo>
                  <a:lnTo>
                    <a:pt x="1275" y="116"/>
                  </a:lnTo>
                  <a:lnTo>
                    <a:pt x="1121" y="39"/>
                  </a:lnTo>
                  <a:lnTo>
                    <a:pt x="96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21"/>
            <p:cNvSpPr/>
            <p:nvPr/>
          </p:nvSpPr>
          <p:spPr>
            <a:xfrm>
              <a:off x="2413100" y="2319275"/>
              <a:ext cx="84975" cy="222075"/>
            </a:xfrm>
            <a:custGeom>
              <a:avLst/>
              <a:gdLst/>
              <a:ahLst/>
              <a:cxnLst/>
              <a:rect l="l" t="t" r="r" b="b"/>
              <a:pathLst>
                <a:path w="3399" h="8883" extrusionOk="0">
                  <a:moveTo>
                    <a:pt x="1043" y="7376"/>
                  </a:moveTo>
                  <a:lnTo>
                    <a:pt x="1197" y="7453"/>
                  </a:lnTo>
                  <a:lnTo>
                    <a:pt x="1352" y="7608"/>
                  </a:lnTo>
                  <a:lnTo>
                    <a:pt x="1429" y="7685"/>
                  </a:lnTo>
                  <a:lnTo>
                    <a:pt x="1468" y="7801"/>
                  </a:lnTo>
                  <a:lnTo>
                    <a:pt x="1468" y="8033"/>
                  </a:lnTo>
                  <a:lnTo>
                    <a:pt x="1390" y="8226"/>
                  </a:lnTo>
                  <a:lnTo>
                    <a:pt x="1313" y="8342"/>
                  </a:lnTo>
                  <a:lnTo>
                    <a:pt x="1236" y="8419"/>
                  </a:lnTo>
                  <a:lnTo>
                    <a:pt x="1159" y="8457"/>
                  </a:lnTo>
                  <a:lnTo>
                    <a:pt x="1043" y="8496"/>
                  </a:lnTo>
                  <a:lnTo>
                    <a:pt x="811" y="8496"/>
                  </a:lnTo>
                  <a:lnTo>
                    <a:pt x="618" y="8419"/>
                  </a:lnTo>
                  <a:lnTo>
                    <a:pt x="541" y="8342"/>
                  </a:lnTo>
                  <a:lnTo>
                    <a:pt x="464" y="8264"/>
                  </a:lnTo>
                  <a:lnTo>
                    <a:pt x="386" y="8148"/>
                  </a:lnTo>
                  <a:lnTo>
                    <a:pt x="386" y="8033"/>
                  </a:lnTo>
                  <a:lnTo>
                    <a:pt x="386" y="7917"/>
                  </a:lnTo>
                  <a:lnTo>
                    <a:pt x="386" y="7801"/>
                  </a:lnTo>
                  <a:lnTo>
                    <a:pt x="502" y="7569"/>
                  </a:lnTo>
                  <a:lnTo>
                    <a:pt x="695" y="7415"/>
                  </a:lnTo>
                  <a:lnTo>
                    <a:pt x="850" y="7376"/>
                  </a:lnTo>
                  <a:close/>
                  <a:moveTo>
                    <a:pt x="3128" y="1"/>
                  </a:moveTo>
                  <a:lnTo>
                    <a:pt x="3089" y="39"/>
                  </a:lnTo>
                  <a:lnTo>
                    <a:pt x="3051" y="78"/>
                  </a:lnTo>
                  <a:lnTo>
                    <a:pt x="2819" y="503"/>
                  </a:lnTo>
                  <a:lnTo>
                    <a:pt x="2665" y="889"/>
                  </a:lnTo>
                  <a:lnTo>
                    <a:pt x="2356" y="1777"/>
                  </a:lnTo>
                  <a:lnTo>
                    <a:pt x="2085" y="2665"/>
                  </a:lnTo>
                  <a:lnTo>
                    <a:pt x="1854" y="3515"/>
                  </a:lnTo>
                  <a:lnTo>
                    <a:pt x="1313" y="5252"/>
                  </a:lnTo>
                  <a:lnTo>
                    <a:pt x="1043" y="6102"/>
                  </a:lnTo>
                  <a:lnTo>
                    <a:pt x="811" y="6990"/>
                  </a:lnTo>
                  <a:lnTo>
                    <a:pt x="657" y="6990"/>
                  </a:lnTo>
                  <a:lnTo>
                    <a:pt x="541" y="7029"/>
                  </a:lnTo>
                  <a:lnTo>
                    <a:pt x="386" y="7106"/>
                  </a:lnTo>
                  <a:lnTo>
                    <a:pt x="309" y="7222"/>
                  </a:lnTo>
                  <a:lnTo>
                    <a:pt x="271" y="7299"/>
                  </a:lnTo>
                  <a:lnTo>
                    <a:pt x="271" y="7376"/>
                  </a:lnTo>
                  <a:lnTo>
                    <a:pt x="116" y="7608"/>
                  </a:lnTo>
                  <a:lnTo>
                    <a:pt x="0" y="7840"/>
                  </a:lnTo>
                  <a:lnTo>
                    <a:pt x="0" y="8110"/>
                  </a:lnTo>
                  <a:lnTo>
                    <a:pt x="39" y="8264"/>
                  </a:lnTo>
                  <a:lnTo>
                    <a:pt x="78" y="8419"/>
                  </a:lnTo>
                  <a:lnTo>
                    <a:pt x="193" y="8573"/>
                  </a:lnTo>
                  <a:lnTo>
                    <a:pt x="348" y="8689"/>
                  </a:lnTo>
                  <a:lnTo>
                    <a:pt x="502" y="8805"/>
                  </a:lnTo>
                  <a:lnTo>
                    <a:pt x="657" y="8882"/>
                  </a:lnTo>
                  <a:lnTo>
                    <a:pt x="1043" y="8882"/>
                  </a:lnTo>
                  <a:lnTo>
                    <a:pt x="1236" y="8844"/>
                  </a:lnTo>
                  <a:lnTo>
                    <a:pt x="1429" y="8766"/>
                  </a:lnTo>
                  <a:lnTo>
                    <a:pt x="1584" y="8650"/>
                  </a:lnTo>
                  <a:lnTo>
                    <a:pt x="1699" y="8496"/>
                  </a:lnTo>
                  <a:lnTo>
                    <a:pt x="1777" y="8342"/>
                  </a:lnTo>
                  <a:lnTo>
                    <a:pt x="1854" y="8148"/>
                  </a:lnTo>
                  <a:lnTo>
                    <a:pt x="1854" y="7955"/>
                  </a:lnTo>
                  <a:lnTo>
                    <a:pt x="1854" y="7762"/>
                  </a:lnTo>
                  <a:lnTo>
                    <a:pt x="1815" y="7608"/>
                  </a:lnTo>
                  <a:lnTo>
                    <a:pt x="1738" y="7415"/>
                  </a:lnTo>
                  <a:lnTo>
                    <a:pt x="1622" y="7299"/>
                  </a:lnTo>
                  <a:lnTo>
                    <a:pt x="1506" y="7183"/>
                  </a:lnTo>
                  <a:lnTo>
                    <a:pt x="1352" y="7106"/>
                  </a:lnTo>
                  <a:lnTo>
                    <a:pt x="1197" y="7029"/>
                  </a:lnTo>
                  <a:lnTo>
                    <a:pt x="1545" y="6179"/>
                  </a:lnTo>
                  <a:lnTo>
                    <a:pt x="1815" y="5330"/>
                  </a:lnTo>
                  <a:lnTo>
                    <a:pt x="2394" y="3592"/>
                  </a:lnTo>
                  <a:lnTo>
                    <a:pt x="2665" y="2781"/>
                  </a:lnTo>
                  <a:lnTo>
                    <a:pt x="2974" y="1932"/>
                  </a:lnTo>
                  <a:lnTo>
                    <a:pt x="3244" y="1082"/>
                  </a:lnTo>
                  <a:lnTo>
                    <a:pt x="3321" y="657"/>
                  </a:lnTo>
                  <a:lnTo>
                    <a:pt x="3398" y="232"/>
                  </a:lnTo>
                  <a:lnTo>
                    <a:pt x="3360" y="117"/>
                  </a:lnTo>
                  <a:lnTo>
                    <a:pt x="3244" y="39"/>
                  </a:lnTo>
                  <a:lnTo>
                    <a:pt x="312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21"/>
            <p:cNvSpPr/>
            <p:nvPr/>
          </p:nvSpPr>
          <p:spPr>
            <a:xfrm>
              <a:off x="4217375" y="2321200"/>
              <a:ext cx="114900" cy="286750"/>
            </a:xfrm>
            <a:custGeom>
              <a:avLst/>
              <a:gdLst/>
              <a:ahLst/>
              <a:cxnLst/>
              <a:rect l="l" t="t" r="r" b="b"/>
              <a:pathLst>
                <a:path w="4596" h="11470" extrusionOk="0">
                  <a:moveTo>
                    <a:pt x="3630" y="889"/>
                  </a:moveTo>
                  <a:lnTo>
                    <a:pt x="3708" y="2009"/>
                  </a:lnTo>
                  <a:lnTo>
                    <a:pt x="3823" y="3167"/>
                  </a:lnTo>
                  <a:lnTo>
                    <a:pt x="3939" y="4287"/>
                  </a:lnTo>
                  <a:lnTo>
                    <a:pt x="4016" y="5407"/>
                  </a:lnTo>
                  <a:lnTo>
                    <a:pt x="4055" y="6643"/>
                  </a:lnTo>
                  <a:lnTo>
                    <a:pt x="4055" y="7261"/>
                  </a:lnTo>
                  <a:lnTo>
                    <a:pt x="3978" y="7917"/>
                  </a:lnTo>
                  <a:lnTo>
                    <a:pt x="3901" y="8535"/>
                  </a:lnTo>
                  <a:lnTo>
                    <a:pt x="3746" y="9153"/>
                  </a:lnTo>
                  <a:lnTo>
                    <a:pt x="3553" y="9732"/>
                  </a:lnTo>
                  <a:lnTo>
                    <a:pt x="3244" y="10273"/>
                  </a:lnTo>
                  <a:lnTo>
                    <a:pt x="3012" y="10543"/>
                  </a:lnTo>
                  <a:lnTo>
                    <a:pt x="2781" y="10736"/>
                  </a:lnTo>
                  <a:lnTo>
                    <a:pt x="2472" y="10852"/>
                  </a:lnTo>
                  <a:lnTo>
                    <a:pt x="2202" y="10890"/>
                  </a:lnTo>
                  <a:lnTo>
                    <a:pt x="1893" y="10813"/>
                  </a:lnTo>
                  <a:lnTo>
                    <a:pt x="1622" y="10697"/>
                  </a:lnTo>
                  <a:lnTo>
                    <a:pt x="1352" y="10504"/>
                  </a:lnTo>
                  <a:lnTo>
                    <a:pt x="1120" y="10234"/>
                  </a:lnTo>
                  <a:lnTo>
                    <a:pt x="966" y="9964"/>
                  </a:lnTo>
                  <a:lnTo>
                    <a:pt x="850" y="9693"/>
                  </a:lnTo>
                  <a:lnTo>
                    <a:pt x="773" y="9423"/>
                  </a:lnTo>
                  <a:lnTo>
                    <a:pt x="734" y="9114"/>
                  </a:lnTo>
                  <a:lnTo>
                    <a:pt x="657" y="8496"/>
                  </a:lnTo>
                  <a:lnTo>
                    <a:pt x="657" y="7878"/>
                  </a:lnTo>
                  <a:lnTo>
                    <a:pt x="657" y="5330"/>
                  </a:lnTo>
                  <a:lnTo>
                    <a:pt x="618" y="4056"/>
                  </a:lnTo>
                  <a:lnTo>
                    <a:pt x="580" y="2781"/>
                  </a:lnTo>
                  <a:lnTo>
                    <a:pt x="618" y="2781"/>
                  </a:lnTo>
                  <a:lnTo>
                    <a:pt x="1391" y="2395"/>
                  </a:lnTo>
                  <a:lnTo>
                    <a:pt x="2163" y="1970"/>
                  </a:lnTo>
                  <a:lnTo>
                    <a:pt x="2935" y="1468"/>
                  </a:lnTo>
                  <a:lnTo>
                    <a:pt x="3283" y="1198"/>
                  </a:lnTo>
                  <a:lnTo>
                    <a:pt x="3630" y="889"/>
                  </a:lnTo>
                  <a:close/>
                  <a:moveTo>
                    <a:pt x="3978" y="1"/>
                  </a:moveTo>
                  <a:lnTo>
                    <a:pt x="3901" y="40"/>
                  </a:lnTo>
                  <a:lnTo>
                    <a:pt x="3476" y="349"/>
                  </a:lnTo>
                  <a:lnTo>
                    <a:pt x="3051" y="657"/>
                  </a:lnTo>
                  <a:lnTo>
                    <a:pt x="2626" y="1005"/>
                  </a:lnTo>
                  <a:lnTo>
                    <a:pt x="2202" y="1314"/>
                  </a:lnTo>
                  <a:lnTo>
                    <a:pt x="1313" y="1893"/>
                  </a:lnTo>
                  <a:lnTo>
                    <a:pt x="425" y="2472"/>
                  </a:lnTo>
                  <a:lnTo>
                    <a:pt x="348" y="2550"/>
                  </a:lnTo>
                  <a:lnTo>
                    <a:pt x="348" y="2665"/>
                  </a:lnTo>
                  <a:lnTo>
                    <a:pt x="271" y="2704"/>
                  </a:lnTo>
                  <a:lnTo>
                    <a:pt x="232" y="2781"/>
                  </a:lnTo>
                  <a:lnTo>
                    <a:pt x="194" y="3824"/>
                  </a:lnTo>
                  <a:lnTo>
                    <a:pt x="155" y="4866"/>
                  </a:lnTo>
                  <a:lnTo>
                    <a:pt x="0" y="4944"/>
                  </a:lnTo>
                  <a:lnTo>
                    <a:pt x="155" y="5291"/>
                  </a:lnTo>
                  <a:lnTo>
                    <a:pt x="155" y="6257"/>
                  </a:lnTo>
                  <a:lnTo>
                    <a:pt x="155" y="7685"/>
                  </a:lnTo>
                  <a:lnTo>
                    <a:pt x="155" y="8419"/>
                  </a:lnTo>
                  <a:lnTo>
                    <a:pt x="232" y="9153"/>
                  </a:lnTo>
                  <a:lnTo>
                    <a:pt x="309" y="9616"/>
                  </a:lnTo>
                  <a:lnTo>
                    <a:pt x="502" y="10079"/>
                  </a:lnTo>
                  <a:lnTo>
                    <a:pt x="734" y="10504"/>
                  </a:lnTo>
                  <a:lnTo>
                    <a:pt x="1043" y="10890"/>
                  </a:lnTo>
                  <a:lnTo>
                    <a:pt x="1236" y="11045"/>
                  </a:lnTo>
                  <a:lnTo>
                    <a:pt x="1429" y="11199"/>
                  </a:lnTo>
                  <a:lnTo>
                    <a:pt x="1622" y="11315"/>
                  </a:lnTo>
                  <a:lnTo>
                    <a:pt x="1815" y="11392"/>
                  </a:lnTo>
                  <a:lnTo>
                    <a:pt x="2047" y="11431"/>
                  </a:lnTo>
                  <a:lnTo>
                    <a:pt x="2279" y="11470"/>
                  </a:lnTo>
                  <a:lnTo>
                    <a:pt x="2549" y="11431"/>
                  </a:lnTo>
                  <a:lnTo>
                    <a:pt x="2819" y="11354"/>
                  </a:lnTo>
                  <a:lnTo>
                    <a:pt x="3051" y="11238"/>
                  </a:lnTo>
                  <a:lnTo>
                    <a:pt x="3283" y="11083"/>
                  </a:lnTo>
                  <a:lnTo>
                    <a:pt x="3476" y="10890"/>
                  </a:lnTo>
                  <a:lnTo>
                    <a:pt x="3669" y="10659"/>
                  </a:lnTo>
                  <a:lnTo>
                    <a:pt x="3823" y="10427"/>
                  </a:lnTo>
                  <a:lnTo>
                    <a:pt x="3978" y="10157"/>
                  </a:lnTo>
                  <a:lnTo>
                    <a:pt x="4171" y="9577"/>
                  </a:lnTo>
                  <a:lnTo>
                    <a:pt x="4325" y="8960"/>
                  </a:lnTo>
                  <a:lnTo>
                    <a:pt x="4441" y="8342"/>
                  </a:lnTo>
                  <a:lnTo>
                    <a:pt x="4518" y="7763"/>
                  </a:lnTo>
                  <a:lnTo>
                    <a:pt x="4557" y="7222"/>
                  </a:lnTo>
                  <a:lnTo>
                    <a:pt x="4596" y="6681"/>
                  </a:lnTo>
                  <a:lnTo>
                    <a:pt x="4596" y="6102"/>
                  </a:lnTo>
                  <a:lnTo>
                    <a:pt x="4557" y="5021"/>
                  </a:lnTo>
                  <a:lnTo>
                    <a:pt x="4441" y="3901"/>
                  </a:lnTo>
                  <a:lnTo>
                    <a:pt x="4325" y="2781"/>
                  </a:lnTo>
                  <a:lnTo>
                    <a:pt x="4287" y="2395"/>
                  </a:lnTo>
                  <a:lnTo>
                    <a:pt x="4210" y="1468"/>
                  </a:lnTo>
                  <a:lnTo>
                    <a:pt x="4132" y="542"/>
                  </a:lnTo>
                  <a:lnTo>
                    <a:pt x="4094" y="426"/>
                  </a:lnTo>
                  <a:lnTo>
                    <a:pt x="4171" y="349"/>
                  </a:lnTo>
                  <a:lnTo>
                    <a:pt x="4210" y="271"/>
                  </a:lnTo>
                  <a:lnTo>
                    <a:pt x="4210" y="233"/>
                  </a:lnTo>
                  <a:lnTo>
                    <a:pt x="4171" y="78"/>
                  </a:lnTo>
                  <a:lnTo>
                    <a:pt x="4132" y="40"/>
                  </a:lnTo>
                  <a:lnTo>
                    <a:pt x="405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21"/>
            <p:cNvSpPr/>
            <p:nvPr/>
          </p:nvSpPr>
          <p:spPr>
            <a:xfrm>
              <a:off x="1643700" y="2334725"/>
              <a:ext cx="26075" cy="11600"/>
            </a:xfrm>
            <a:custGeom>
              <a:avLst/>
              <a:gdLst/>
              <a:ahLst/>
              <a:cxnLst/>
              <a:rect l="l" t="t" r="r" b="b"/>
              <a:pathLst>
                <a:path w="1043" h="464" extrusionOk="0">
                  <a:moveTo>
                    <a:pt x="773" y="1"/>
                  </a:moveTo>
                  <a:lnTo>
                    <a:pt x="541" y="39"/>
                  </a:lnTo>
                  <a:lnTo>
                    <a:pt x="309" y="78"/>
                  </a:lnTo>
                  <a:lnTo>
                    <a:pt x="77" y="194"/>
                  </a:lnTo>
                  <a:lnTo>
                    <a:pt x="39" y="232"/>
                  </a:lnTo>
                  <a:lnTo>
                    <a:pt x="0" y="271"/>
                  </a:lnTo>
                  <a:lnTo>
                    <a:pt x="39" y="387"/>
                  </a:lnTo>
                  <a:lnTo>
                    <a:pt x="77" y="464"/>
                  </a:lnTo>
                  <a:lnTo>
                    <a:pt x="193" y="464"/>
                  </a:lnTo>
                  <a:lnTo>
                    <a:pt x="386" y="387"/>
                  </a:lnTo>
                  <a:lnTo>
                    <a:pt x="850" y="387"/>
                  </a:lnTo>
                  <a:lnTo>
                    <a:pt x="966" y="348"/>
                  </a:lnTo>
                  <a:lnTo>
                    <a:pt x="1004" y="271"/>
                  </a:lnTo>
                  <a:lnTo>
                    <a:pt x="1043" y="232"/>
                  </a:lnTo>
                  <a:lnTo>
                    <a:pt x="1004" y="155"/>
                  </a:lnTo>
                  <a:lnTo>
                    <a:pt x="966" y="116"/>
                  </a:lnTo>
                  <a:lnTo>
                    <a:pt x="888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21"/>
            <p:cNvSpPr/>
            <p:nvPr/>
          </p:nvSpPr>
          <p:spPr>
            <a:xfrm>
              <a:off x="5914500" y="2336650"/>
              <a:ext cx="309900" cy="605325"/>
            </a:xfrm>
            <a:custGeom>
              <a:avLst/>
              <a:gdLst/>
              <a:ahLst/>
              <a:cxnLst/>
              <a:rect l="l" t="t" r="r" b="b"/>
              <a:pathLst>
                <a:path w="12396" h="24213" extrusionOk="0">
                  <a:moveTo>
                    <a:pt x="7955" y="464"/>
                  </a:moveTo>
                  <a:lnTo>
                    <a:pt x="8496" y="503"/>
                  </a:lnTo>
                  <a:lnTo>
                    <a:pt x="9036" y="619"/>
                  </a:lnTo>
                  <a:lnTo>
                    <a:pt x="9500" y="812"/>
                  </a:lnTo>
                  <a:lnTo>
                    <a:pt x="9924" y="1043"/>
                  </a:lnTo>
                  <a:lnTo>
                    <a:pt x="10311" y="1352"/>
                  </a:lnTo>
                  <a:lnTo>
                    <a:pt x="10658" y="1700"/>
                  </a:lnTo>
                  <a:lnTo>
                    <a:pt x="10967" y="2086"/>
                  </a:lnTo>
                  <a:lnTo>
                    <a:pt x="11237" y="2511"/>
                  </a:lnTo>
                  <a:lnTo>
                    <a:pt x="11469" y="2974"/>
                  </a:lnTo>
                  <a:lnTo>
                    <a:pt x="11662" y="3438"/>
                  </a:lnTo>
                  <a:lnTo>
                    <a:pt x="11778" y="3940"/>
                  </a:lnTo>
                  <a:lnTo>
                    <a:pt x="11855" y="4442"/>
                  </a:lnTo>
                  <a:lnTo>
                    <a:pt x="11894" y="4982"/>
                  </a:lnTo>
                  <a:lnTo>
                    <a:pt x="11894" y="5484"/>
                  </a:lnTo>
                  <a:lnTo>
                    <a:pt x="11817" y="5986"/>
                  </a:lnTo>
                  <a:lnTo>
                    <a:pt x="11701" y="6488"/>
                  </a:lnTo>
                  <a:lnTo>
                    <a:pt x="11546" y="6990"/>
                  </a:lnTo>
                  <a:lnTo>
                    <a:pt x="11315" y="7453"/>
                  </a:lnTo>
                  <a:lnTo>
                    <a:pt x="11083" y="7917"/>
                  </a:lnTo>
                  <a:lnTo>
                    <a:pt x="10813" y="8342"/>
                  </a:lnTo>
                  <a:lnTo>
                    <a:pt x="10504" y="8766"/>
                  </a:lnTo>
                  <a:lnTo>
                    <a:pt x="10195" y="9153"/>
                  </a:lnTo>
                  <a:lnTo>
                    <a:pt x="9847" y="9500"/>
                  </a:lnTo>
                  <a:lnTo>
                    <a:pt x="9461" y="9848"/>
                  </a:lnTo>
                  <a:lnTo>
                    <a:pt x="9036" y="10157"/>
                  </a:lnTo>
                  <a:lnTo>
                    <a:pt x="8650" y="10465"/>
                  </a:lnTo>
                  <a:lnTo>
                    <a:pt x="8187" y="10736"/>
                  </a:lnTo>
                  <a:lnTo>
                    <a:pt x="7762" y="11006"/>
                  </a:lnTo>
                  <a:lnTo>
                    <a:pt x="6835" y="11469"/>
                  </a:lnTo>
                  <a:lnTo>
                    <a:pt x="5870" y="11856"/>
                  </a:lnTo>
                  <a:lnTo>
                    <a:pt x="5677" y="11856"/>
                  </a:lnTo>
                  <a:lnTo>
                    <a:pt x="5638" y="11933"/>
                  </a:lnTo>
                  <a:lnTo>
                    <a:pt x="5600" y="11933"/>
                  </a:lnTo>
                  <a:lnTo>
                    <a:pt x="4982" y="11276"/>
                  </a:lnTo>
                  <a:lnTo>
                    <a:pt x="4441" y="10543"/>
                  </a:lnTo>
                  <a:lnTo>
                    <a:pt x="3978" y="9809"/>
                  </a:lnTo>
                  <a:lnTo>
                    <a:pt x="3746" y="9384"/>
                  </a:lnTo>
                  <a:lnTo>
                    <a:pt x="3592" y="8998"/>
                  </a:lnTo>
                  <a:lnTo>
                    <a:pt x="3437" y="8612"/>
                  </a:lnTo>
                  <a:lnTo>
                    <a:pt x="3283" y="8187"/>
                  </a:lnTo>
                  <a:lnTo>
                    <a:pt x="3167" y="7762"/>
                  </a:lnTo>
                  <a:lnTo>
                    <a:pt x="3090" y="7299"/>
                  </a:lnTo>
                  <a:lnTo>
                    <a:pt x="3051" y="6874"/>
                  </a:lnTo>
                  <a:lnTo>
                    <a:pt x="3012" y="6411"/>
                  </a:lnTo>
                  <a:lnTo>
                    <a:pt x="3051" y="5948"/>
                  </a:lnTo>
                  <a:lnTo>
                    <a:pt x="3090" y="5484"/>
                  </a:lnTo>
                  <a:lnTo>
                    <a:pt x="3167" y="5021"/>
                  </a:lnTo>
                  <a:lnTo>
                    <a:pt x="3244" y="4557"/>
                  </a:lnTo>
                  <a:lnTo>
                    <a:pt x="3399" y="4094"/>
                  </a:lnTo>
                  <a:lnTo>
                    <a:pt x="3592" y="3669"/>
                  </a:lnTo>
                  <a:lnTo>
                    <a:pt x="3785" y="3206"/>
                  </a:lnTo>
                  <a:lnTo>
                    <a:pt x="4055" y="2820"/>
                  </a:lnTo>
                  <a:lnTo>
                    <a:pt x="4325" y="2395"/>
                  </a:lnTo>
                  <a:lnTo>
                    <a:pt x="4634" y="2047"/>
                  </a:lnTo>
                  <a:lnTo>
                    <a:pt x="4943" y="1700"/>
                  </a:lnTo>
                  <a:lnTo>
                    <a:pt x="5329" y="1391"/>
                  </a:lnTo>
                  <a:lnTo>
                    <a:pt x="5715" y="1082"/>
                  </a:lnTo>
                  <a:lnTo>
                    <a:pt x="6102" y="850"/>
                  </a:lnTo>
                  <a:lnTo>
                    <a:pt x="6526" y="696"/>
                  </a:lnTo>
                  <a:lnTo>
                    <a:pt x="6990" y="541"/>
                  </a:lnTo>
                  <a:lnTo>
                    <a:pt x="7453" y="464"/>
                  </a:lnTo>
                  <a:close/>
                  <a:moveTo>
                    <a:pt x="5561" y="12280"/>
                  </a:moveTo>
                  <a:lnTo>
                    <a:pt x="5600" y="12319"/>
                  </a:lnTo>
                  <a:lnTo>
                    <a:pt x="5677" y="12358"/>
                  </a:lnTo>
                  <a:lnTo>
                    <a:pt x="5793" y="12898"/>
                  </a:lnTo>
                  <a:lnTo>
                    <a:pt x="5098" y="12589"/>
                  </a:lnTo>
                  <a:lnTo>
                    <a:pt x="5561" y="12280"/>
                  </a:lnTo>
                  <a:close/>
                  <a:moveTo>
                    <a:pt x="3321" y="12975"/>
                  </a:moveTo>
                  <a:lnTo>
                    <a:pt x="3476" y="13477"/>
                  </a:lnTo>
                  <a:lnTo>
                    <a:pt x="3553" y="13979"/>
                  </a:lnTo>
                  <a:lnTo>
                    <a:pt x="3012" y="13979"/>
                  </a:lnTo>
                  <a:lnTo>
                    <a:pt x="2781" y="13941"/>
                  </a:lnTo>
                  <a:lnTo>
                    <a:pt x="2510" y="13825"/>
                  </a:lnTo>
                  <a:lnTo>
                    <a:pt x="2935" y="13400"/>
                  </a:lnTo>
                  <a:lnTo>
                    <a:pt x="3321" y="12975"/>
                  </a:lnTo>
                  <a:close/>
                  <a:moveTo>
                    <a:pt x="3939" y="14327"/>
                  </a:moveTo>
                  <a:lnTo>
                    <a:pt x="5098" y="14520"/>
                  </a:lnTo>
                  <a:lnTo>
                    <a:pt x="4441" y="15485"/>
                  </a:lnTo>
                  <a:lnTo>
                    <a:pt x="4287" y="15215"/>
                  </a:lnTo>
                  <a:lnTo>
                    <a:pt x="4171" y="14945"/>
                  </a:lnTo>
                  <a:lnTo>
                    <a:pt x="4055" y="14636"/>
                  </a:lnTo>
                  <a:lnTo>
                    <a:pt x="3978" y="14366"/>
                  </a:lnTo>
                  <a:lnTo>
                    <a:pt x="3939" y="14327"/>
                  </a:lnTo>
                  <a:close/>
                  <a:moveTo>
                    <a:pt x="3746" y="14597"/>
                  </a:moveTo>
                  <a:lnTo>
                    <a:pt x="3823" y="14945"/>
                  </a:lnTo>
                  <a:lnTo>
                    <a:pt x="3978" y="15292"/>
                  </a:lnTo>
                  <a:lnTo>
                    <a:pt x="4132" y="15601"/>
                  </a:lnTo>
                  <a:lnTo>
                    <a:pt x="4287" y="15910"/>
                  </a:lnTo>
                  <a:lnTo>
                    <a:pt x="4364" y="15987"/>
                  </a:lnTo>
                  <a:lnTo>
                    <a:pt x="4055" y="16412"/>
                  </a:lnTo>
                  <a:lnTo>
                    <a:pt x="3746" y="16875"/>
                  </a:lnTo>
                  <a:lnTo>
                    <a:pt x="3592" y="16412"/>
                  </a:lnTo>
                  <a:lnTo>
                    <a:pt x="3476" y="15949"/>
                  </a:lnTo>
                  <a:lnTo>
                    <a:pt x="3476" y="15717"/>
                  </a:lnTo>
                  <a:lnTo>
                    <a:pt x="3476" y="15447"/>
                  </a:lnTo>
                  <a:lnTo>
                    <a:pt x="3514" y="15215"/>
                  </a:lnTo>
                  <a:lnTo>
                    <a:pt x="3553" y="14983"/>
                  </a:lnTo>
                  <a:lnTo>
                    <a:pt x="3746" y="14597"/>
                  </a:lnTo>
                  <a:close/>
                  <a:moveTo>
                    <a:pt x="4480" y="16335"/>
                  </a:moveTo>
                  <a:lnTo>
                    <a:pt x="4673" y="16760"/>
                  </a:lnTo>
                  <a:lnTo>
                    <a:pt x="4789" y="17223"/>
                  </a:lnTo>
                  <a:lnTo>
                    <a:pt x="4364" y="17107"/>
                  </a:lnTo>
                  <a:lnTo>
                    <a:pt x="3939" y="17030"/>
                  </a:lnTo>
                  <a:lnTo>
                    <a:pt x="4480" y="16335"/>
                  </a:lnTo>
                  <a:close/>
                  <a:moveTo>
                    <a:pt x="2472" y="16875"/>
                  </a:moveTo>
                  <a:lnTo>
                    <a:pt x="3399" y="17107"/>
                  </a:lnTo>
                  <a:lnTo>
                    <a:pt x="3476" y="17262"/>
                  </a:lnTo>
                  <a:lnTo>
                    <a:pt x="3321" y="17377"/>
                  </a:lnTo>
                  <a:lnTo>
                    <a:pt x="3167" y="17571"/>
                  </a:lnTo>
                  <a:lnTo>
                    <a:pt x="2897" y="17918"/>
                  </a:lnTo>
                  <a:lnTo>
                    <a:pt x="2665" y="17416"/>
                  </a:lnTo>
                  <a:lnTo>
                    <a:pt x="2472" y="16875"/>
                  </a:lnTo>
                  <a:close/>
                  <a:moveTo>
                    <a:pt x="3360" y="19733"/>
                  </a:moveTo>
                  <a:lnTo>
                    <a:pt x="4055" y="20428"/>
                  </a:lnTo>
                  <a:lnTo>
                    <a:pt x="3553" y="20660"/>
                  </a:lnTo>
                  <a:lnTo>
                    <a:pt x="3012" y="20969"/>
                  </a:lnTo>
                  <a:lnTo>
                    <a:pt x="3012" y="20969"/>
                  </a:lnTo>
                  <a:lnTo>
                    <a:pt x="3167" y="20351"/>
                  </a:lnTo>
                  <a:lnTo>
                    <a:pt x="3360" y="19733"/>
                  </a:lnTo>
                  <a:close/>
                  <a:moveTo>
                    <a:pt x="5677" y="20119"/>
                  </a:moveTo>
                  <a:lnTo>
                    <a:pt x="5986" y="20196"/>
                  </a:lnTo>
                  <a:lnTo>
                    <a:pt x="5715" y="20891"/>
                  </a:lnTo>
                  <a:lnTo>
                    <a:pt x="5368" y="21548"/>
                  </a:lnTo>
                  <a:lnTo>
                    <a:pt x="4673" y="20583"/>
                  </a:lnTo>
                  <a:lnTo>
                    <a:pt x="4634" y="20544"/>
                  </a:lnTo>
                  <a:lnTo>
                    <a:pt x="4673" y="20235"/>
                  </a:lnTo>
                  <a:lnTo>
                    <a:pt x="5020" y="20158"/>
                  </a:lnTo>
                  <a:lnTo>
                    <a:pt x="5329" y="20119"/>
                  </a:lnTo>
                  <a:close/>
                  <a:moveTo>
                    <a:pt x="7453" y="1"/>
                  </a:moveTo>
                  <a:lnTo>
                    <a:pt x="7067" y="39"/>
                  </a:lnTo>
                  <a:lnTo>
                    <a:pt x="6719" y="155"/>
                  </a:lnTo>
                  <a:lnTo>
                    <a:pt x="6333" y="271"/>
                  </a:lnTo>
                  <a:lnTo>
                    <a:pt x="5986" y="426"/>
                  </a:lnTo>
                  <a:lnTo>
                    <a:pt x="5638" y="580"/>
                  </a:lnTo>
                  <a:lnTo>
                    <a:pt x="5291" y="812"/>
                  </a:lnTo>
                  <a:lnTo>
                    <a:pt x="4943" y="1043"/>
                  </a:lnTo>
                  <a:lnTo>
                    <a:pt x="4634" y="1314"/>
                  </a:lnTo>
                  <a:lnTo>
                    <a:pt x="4364" y="1623"/>
                  </a:lnTo>
                  <a:lnTo>
                    <a:pt x="4094" y="1893"/>
                  </a:lnTo>
                  <a:lnTo>
                    <a:pt x="3823" y="2240"/>
                  </a:lnTo>
                  <a:lnTo>
                    <a:pt x="3592" y="2549"/>
                  </a:lnTo>
                  <a:lnTo>
                    <a:pt x="3399" y="2897"/>
                  </a:lnTo>
                  <a:lnTo>
                    <a:pt x="3205" y="3283"/>
                  </a:lnTo>
                  <a:lnTo>
                    <a:pt x="3051" y="3631"/>
                  </a:lnTo>
                  <a:lnTo>
                    <a:pt x="2897" y="4017"/>
                  </a:lnTo>
                  <a:lnTo>
                    <a:pt x="2781" y="4403"/>
                  </a:lnTo>
                  <a:lnTo>
                    <a:pt x="2703" y="4789"/>
                  </a:lnTo>
                  <a:lnTo>
                    <a:pt x="2626" y="5175"/>
                  </a:lnTo>
                  <a:lnTo>
                    <a:pt x="2588" y="5600"/>
                  </a:lnTo>
                  <a:lnTo>
                    <a:pt x="2549" y="5986"/>
                  </a:lnTo>
                  <a:lnTo>
                    <a:pt x="2549" y="6411"/>
                  </a:lnTo>
                  <a:lnTo>
                    <a:pt x="2549" y="6836"/>
                  </a:lnTo>
                  <a:lnTo>
                    <a:pt x="2665" y="7724"/>
                  </a:lnTo>
                  <a:lnTo>
                    <a:pt x="2742" y="8149"/>
                  </a:lnTo>
                  <a:lnTo>
                    <a:pt x="2858" y="8573"/>
                  </a:lnTo>
                  <a:lnTo>
                    <a:pt x="3012" y="8998"/>
                  </a:lnTo>
                  <a:lnTo>
                    <a:pt x="3167" y="9384"/>
                  </a:lnTo>
                  <a:lnTo>
                    <a:pt x="3321" y="9809"/>
                  </a:lnTo>
                  <a:lnTo>
                    <a:pt x="3553" y="10195"/>
                  </a:lnTo>
                  <a:lnTo>
                    <a:pt x="3746" y="10543"/>
                  </a:lnTo>
                  <a:lnTo>
                    <a:pt x="4016" y="10929"/>
                  </a:lnTo>
                  <a:lnTo>
                    <a:pt x="4287" y="11238"/>
                  </a:lnTo>
                  <a:lnTo>
                    <a:pt x="4596" y="11547"/>
                  </a:lnTo>
                  <a:lnTo>
                    <a:pt x="4905" y="11856"/>
                  </a:lnTo>
                  <a:lnTo>
                    <a:pt x="5252" y="12087"/>
                  </a:lnTo>
                  <a:lnTo>
                    <a:pt x="4557" y="12473"/>
                  </a:lnTo>
                  <a:lnTo>
                    <a:pt x="4480" y="12551"/>
                  </a:lnTo>
                  <a:lnTo>
                    <a:pt x="4441" y="12666"/>
                  </a:lnTo>
                  <a:lnTo>
                    <a:pt x="4480" y="12782"/>
                  </a:lnTo>
                  <a:lnTo>
                    <a:pt x="4596" y="12860"/>
                  </a:lnTo>
                  <a:lnTo>
                    <a:pt x="5020" y="13014"/>
                  </a:lnTo>
                  <a:lnTo>
                    <a:pt x="4673" y="13168"/>
                  </a:lnTo>
                  <a:lnTo>
                    <a:pt x="4403" y="13362"/>
                  </a:lnTo>
                  <a:lnTo>
                    <a:pt x="4094" y="13555"/>
                  </a:lnTo>
                  <a:lnTo>
                    <a:pt x="3862" y="13786"/>
                  </a:lnTo>
                  <a:lnTo>
                    <a:pt x="3823" y="13477"/>
                  </a:lnTo>
                  <a:lnTo>
                    <a:pt x="3746" y="13168"/>
                  </a:lnTo>
                  <a:lnTo>
                    <a:pt x="3630" y="12860"/>
                  </a:lnTo>
                  <a:lnTo>
                    <a:pt x="3514" y="12551"/>
                  </a:lnTo>
                  <a:lnTo>
                    <a:pt x="3476" y="12473"/>
                  </a:lnTo>
                  <a:lnTo>
                    <a:pt x="3360" y="12435"/>
                  </a:lnTo>
                  <a:lnTo>
                    <a:pt x="3283" y="12473"/>
                  </a:lnTo>
                  <a:lnTo>
                    <a:pt x="3205" y="12512"/>
                  </a:lnTo>
                  <a:lnTo>
                    <a:pt x="2665" y="13168"/>
                  </a:lnTo>
                  <a:lnTo>
                    <a:pt x="2086" y="13748"/>
                  </a:lnTo>
                  <a:lnTo>
                    <a:pt x="2047" y="13825"/>
                  </a:lnTo>
                  <a:lnTo>
                    <a:pt x="2008" y="13902"/>
                  </a:lnTo>
                  <a:lnTo>
                    <a:pt x="2047" y="13979"/>
                  </a:lnTo>
                  <a:lnTo>
                    <a:pt x="2086" y="14057"/>
                  </a:lnTo>
                  <a:lnTo>
                    <a:pt x="2395" y="14211"/>
                  </a:lnTo>
                  <a:lnTo>
                    <a:pt x="2742" y="14288"/>
                  </a:lnTo>
                  <a:lnTo>
                    <a:pt x="3051" y="14366"/>
                  </a:lnTo>
                  <a:lnTo>
                    <a:pt x="3399" y="14366"/>
                  </a:lnTo>
                  <a:lnTo>
                    <a:pt x="3244" y="14636"/>
                  </a:lnTo>
                  <a:lnTo>
                    <a:pt x="3128" y="14945"/>
                  </a:lnTo>
                  <a:lnTo>
                    <a:pt x="3090" y="15176"/>
                  </a:lnTo>
                  <a:lnTo>
                    <a:pt x="3051" y="15408"/>
                  </a:lnTo>
                  <a:lnTo>
                    <a:pt x="3051" y="15872"/>
                  </a:lnTo>
                  <a:lnTo>
                    <a:pt x="3128" y="16296"/>
                  </a:lnTo>
                  <a:lnTo>
                    <a:pt x="3244" y="16760"/>
                  </a:lnTo>
                  <a:lnTo>
                    <a:pt x="2781" y="16567"/>
                  </a:lnTo>
                  <a:lnTo>
                    <a:pt x="2279" y="16412"/>
                  </a:lnTo>
                  <a:lnTo>
                    <a:pt x="2201" y="16412"/>
                  </a:lnTo>
                  <a:lnTo>
                    <a:pt x="2124" y="16451"/>
                  </a:lnTo>
                  <a:lnTo>
                    <a:pt x="2047" y="16528"/>
                  </a:lnTo>
                  <a:lnTo>
                    <a:pt x="2047" y="16644"/>
                  </a:lnTo>
                  <a:lnTo>
                    <a:pt x="2163" y="17107"/>
                  </a:lnTo>
                  <a:lnTo>
                    <a:pt x="2279" y="17532"/>
                  </a:lnTo>
                  <a:lnTo>
                    <a:pt x="2472" y="17957"/>
                  </a:lnTo>
                  <a:lnTo>
                    <a:pt x="2703" y="18381"/>
                  </a:lnTo>
                  <a:lnTo>
                    <a:pt x="2781" y="18459"/>
                  </a:lnTo>
                  <a:lnTo>
                    <a:pt x="2858" y="18497"/>
                  </a:lnTo>
                  <a:lnTo>
                    <a:pt x="2935" y="18459"/>
                  </a:lnTo>
                  <a:lnTo>
                    <a:pt x="3012" y="18381"/>
                  </a:lnTo>
                  <a:lnTo>
                    <a:pt x="3321" y="18034"/>
                  </a:lnTo>
                  <a:lnTo>
                    <a:pt x="3514" y="17802"/>
                  </a:lnTo>
                  <a:lnTo>
                    <a:pt x="3630" y="17609"/>
                  </a:lnTo>
                  <a:lnTo>
                    <a:pt x="3707" y="17764"/>
                  </a:lnTo>
                  <a:lnTo>
                    <a:pt x="3978" y="18343"/>
                  </a:lnTo>
                  <a:lnTo>
                    <a:pt x="4132" y="18961"/>
                  </a:lnTo>
                  <a:lnTo>
                    <a:pt x="4248" y="19540"/>
                  </a:lnTo>
                  <a:lnTo>
                    <a:pt x="4248" y="20158"/>
                  </a:lnTo>
                  <a:lnTo>
                    <a:pt x="3437" y="19308"/>
                  </a:lnTo>
                  <a:lnTo>
                    <a:pt x="3399" y="19270"/>
                  </a:lnTo>
                  <a:lnTo>
                    <a:pt x="3205" y="19270"/>
                  </a:lnTo>
                  <a:lnTo>
                    <a:pt x="3167" y="19347"/>
                  </a:lnTo>
                  <a:lnTo>
                    <a:pt x="2974" y="19810"/>
                  </a:lnTo>
                  <a:lnTo>
                    <a:pt x="2781" y="20274"/>
                  </a:lnTo>
                  <a:lnTo>
                    <a:pt x="2665" y="20776"/>
                  </a:lnTo>
                  <a:lnTo>
                    <a:pt x="2626" y="21316"/>
                  </a:lnTo>
                  <a:lnTo>
                    <a:pt x="2626" y="21393"/>
                  </a:lnTo>
                  <a:lnTo>
                    <a:pt x="2703" y="21471"/>
                  </a:lnTo>
                  <a:lnTo>
                    <a:pt x="2781" y="21509"/>
                  </a:lnTo>
                  <a:lnTo>
                    <a:pt x="2897" y="21471"/>
                  </a:lnTo>
                  <a:lnTo>
                    <a:pt x="3514" y="21162"/>
                  </a:lnTo>
                  <a:lnTo>
                    <a:pt x="4171" y="20776"/>
                  </a:lnTo>
                  <a:lnTo>
                    <a:pt x="4171" y="20776"/>
                  </a:lnTo>
                  <a:lnTo>
                    <a:pt x="4055" y="21162"/>
                  </a:lnTo>
                  <a:lnTo>
                    <a:pt x="3901" y="21548"/>
                  </a:lnTo>
                  <a:lnTo>
                    <a:pt x="3669" y="22050"/>
                  </a:lnTo>
                  <a:lnTo>
                    <a:pt x="3321" y="22552"/>
                  </a:lnTo>
                  <a:lnTo>
                    <a:pt x="2897" y="23015"/>
                  </a:lnTo>
                  <a:lnTo>
                    <a:pt x="2626" y="23247"/>
                  </a:lnTo>
                  <a:lnTo>
                    <a:pt x="2395" y="23401"/>
                  </a:lnTo>
                  <a:lnTo>
                    <a:pt x="2124" y="23594"/>
                  </a:lnTo>
                  <a:lnTo>
                    <a:pt x="1854" y="23710"/>
                  </a:lnTo>
                  <a:lnTo>
                    <a:pt x="1584" y="23788"/>
                  </a:lnTo>
                  <a:lnTo>
                    <a:pt x="1313" y="23788"/>
                  </a:lnTo>
                  <a:lnTo>
                    <a:pt x="1082" y="23749"/>
                  </a:lnTo>
                  <a:lnTo>
                    <a:pt x="811" y="23672"/>
                  </a:lnTo>
                  <a:lnTo>
                    <a:pt x="541" y="23517"/>
                  </a:lnTo>
                  <a:lnTo>
                    <a:pt x="309" y="23286"/>
                  </a:lnTo>
                  <a:lnTo>
                    <a:pt x="232" y="23247"/>
                  </a:lnTo>
                  <a:lnTo>
                    <a:pt x="78" y="23247"/>
                  </a:lnTo>
                  <a:lnTo>
                    <a:pt x="39" y="23363"/>
                  </a:lnTo>
                  <a:lnTo>
                    <a:pt x="0" y="23401"/>
                  </a:lnTo>
                  <a:lnTo>
                    <a:pt x="39" y="23479"/>
                  </a:lnTo>
                  <a:lnTo>
                    <a:pt x="155" y="23633"/>
                  </a:lnTo>
                  <a:lnTo>
                    <a:pt x="271" y="23788"/>
                  </a:lnTo>
                  <a:lnTo>
                    <a:pt x="387" y="23903"/>
                  </a:lnTo>
                  <a:lnTo>
                    <a:pt x="541" y="24019"/>
                  </a:lnTo>
                  <a:lnTo>
                    <a:pt x="695" y="24096"/>
                  </a:lnTo>
                  <a:lnTo>
                    <a:pt x="889" y="24135"/>
                  </a:lnTo>
                  <a:lnTo>
                    <a:pt x="1236" y="24212"/>
                  </a:lnTo>
                  <a:lnTo>
                    <a:pt x="1584" y="24174"/>
                  </a:lnTo>
                  <a:lnTo>
                    <a:pt x="1970" y="24096"/>
                  </a:lnTo>
                  <a:lnTo>
                    <a:pt x="2317" y="23942"/>
                  </a:lnTo>
                  <a:lnTo>
                    <a:pt x="2665" y="23749"/>
                  </a:lnTo>
                  <a:lnTo>
                    <a:pt x="3012" y="23479"/>
                  </a:lnTo>
                  <a:lnTo>
                    <a:pt x="3321" y="23208"/>
                  </a:lnTo>
                  <a:lnTo>
                    <a:pt x="3630" y="22861"/>
                  </a:lnTo>
                  <a:lnTo>
                    <a:pt x="3901" y="22513"/>
                  </a:lnTo>
                  <a:lnTo>
                    <a:pt x="4132" y="22127"/>
                  </a:lnTo>
                  <a:lnTo>
                    <a:pt x="4325" y="21702"/>
                  </a:lnTo>
                  <a:lnTo>
                    <a:pt x="4480" y="21316"/>
                  </a:lnTo>
                  <a:lnTo>
                    <a:pt x="4596" y="20853"/>
                  </a:lnTo>
                  <a:lnTo>
                    <a:pt x="5213" y="21973"/>
                  </a:lnTo>
                  <a:lnTo>
                    <a:pt x="5291" y="22050"/>
                  </a:lnTo>
                  <a:lnTo>
                    <a:pt x="5368" y="22088"/>
                  </a:lnTo>
                  <a:lnTo>
                    <a:pt x="5445" y="22050"/>
                  </a:lnTo>
                  <a:lnTo>
                    <a:pt x="5522" y="22011"/>
                  </a:lnTo>
                  <a:lnTo>
                    <a:pt x="5793" y="21548"/>
                  </a:lnTo>
                  <a:lnTo>
                    <a:pt x="6024" y="21084"/>
                  </a:lnTo>
                  <a:lnTo>
                    <a:pt x="6410" y="20119"/>
                  </a:lnTo>
                  <a:lnTo>
                    <a:pt x="6410" y="20042"/>
                  </a:lnTo>
                  <a:lnTo>
                    <a:pt x="6410" y="19965"/>
                  </a:lnTo>
                  <a:lnTo>
                    <a:pt x="6372" y="19926"/>
                  </a:lnTo>
                  <a:lnTo>
                    <a:pt x="6295" y="19887"/>
                  </a:lnTo>
                  <a:lnTo>
                    <a:pt x="5908" y="19772"/>
                  </a:lnTo>
                  <a:lnTo>
                    <a:pt x="5484" y="19733"/>
                  </a:lnTo>
                  <a:lnTo>
                    <a:pt x="5098" y="19733"/>
                  </a:lnTo>
                  <a:lnTo>
                    <a:pt x="4673" y="19849"/>
                  </a:lnTo>
                  <a:lnTo>
                    <a:pt x="4634" y="19231"/>
                  </a:lnTo>
                  <a:lnTo>
                    <a:pt x="4518" y="18652"/>
                  </a:lnTo>
                  <a:lnTo>
                    <a:pt x="4287" y="18034"/>
                  </a:lnTo>
                  <a:lnTo>
                    <a:pt x="4055" y="17455"/>
                  </a:lnTo>
                  <a:lnTo>
                    <a:pt x="4518" y="17532"/>
                  </a:lnTo>
                  <a:lnTo>
                    <a:pt x="4982" y="17609"/>
                  </a:lnTo>
                  <a:lnTo>
                    <a:pt x="5059" y="17609"/>
                  </a:lnTo>
                  <a:lnTo>
                    <a:pt x="5098" y="17532"/>
                  </a:lnTo>
                  <a:lnTo>
                    <a:pt x="5136" y="17493"/>
                  </a:lnTo>
                  <a:lnTo>
                    <a:pt x="5136" y="17377"/>
                  </a:lnTo>
                  <a:lnTo>
                    <a:pt x="5098" y="17030"/>
                  </a:lnTo>
                  <a:lnTo>
                    <a:pt x="4982" y="16644"/>
                  </a:lnTo>
                  <a:lnTo>
                    <a:pt x="4827" y="16296"/>
                  </a:lnTo>
                  <a:lnTo>
                    <a:pt x="4673" y="15987"/>
                  </a:lnTo>
                  <a:lnTo>
                    <a:pt x="4596" y="15910"/>
                  </a:lnTo>
                  <a:lnTo>
                    <a:pt x="4634" y="15910"/>
                  </a:lnTo>
                  <a:lnTo>
                    <a:pt x="5600" y="14481"/>
                  </a:lnTo>
                  <a:lnTo>
                    <a:pt x="5638" y="14366"/>
                  </a:lnTo>
                  <a:lnTo>
                    <a:pt x="5600" y="14288"/>
                  </a:lnTo>
                  <a:lnTo>
                    <a:pt x="5561" y="14211"/>
                  </a:lnTo>
                  <a:lnTo>
                    <a:pt x="5445" y="14172"/>
                  </a:lnTo>
                  <a:lnTo>
                    <a:pt x="4209" y="13979"/>
                  </a:lnTo>
                  <a:lnTo>
                    <a:pt x="4480" y="13748"/>
                  </a:lnTo>
                  <a:lnTo>
                    <a:pt x="4789" y="13555"/>
                  </a:lnTo>
                  <a:lnTo>
                    <a:pt x="5098" y="13362"/>
                  </a:lnTo>
                  <a:lnTo>
                    <a:pt x="5406" y="13168"/>
                  </a:lnTo>
                  <a:lnTo>
                    <a:pt x="6024" y="13400"/>
                  </a:lnTo>
                  <a:lnTo>
                    <a:pt x="6140" y="13439"/>
                  </a:lnTo>
                  <a:lnTo>
                    <a:pt x="6217" y="13362"/>
                  </a:lnTo>
                  <a:lnTo>
                    <a:pt x="6256" y="13284"/>
                  </a:lnTo>
                  <a:lnTo>
                    <a:pt x="6295" y="13168"/>
                  </a:lnTo>
                  <a:lnTo>
                    <a:pt x="6179" y="12705"/>
                  </a:lnTo>
                  <a:lnTo>
                    <a:pt x="6063" y="12242"/>
                  </a:lnTo>
                  <a:lnTo>
                    <a:pt x="6912" y="11933"/>
                  </a:lnTo>
                  <a:lnTo>
                    <a:pt x="7723" y="11585"/>
                  </a:lnTo>
                  <a:lnTo>
                    <a:pt x="8534" y="11122"/>
                  </a:lnTo>
                  <a:lnTo>
                    <a:pt x="9268" y="10620"/>
                  </a:lnTo>
                  <a:lnTo>
                    <a:pt x="9963" y="10079"/>
                  </a:lnTo>
                  <a:lnTo>
                    <a:pt x="10311" y="9770"/>
                  </a:lnTo>
                  <a:lnTo>
                    <a:pt x="10620" y="9423"/>
                  </a:lnTo>
                  <a:lnTo>
                    <a:pt x="10890" y="9075"/>
                  </a:lnTo>
                  <a:lnTo>
                    <a:pt x="11160" y="8728"/>
                  </a:lnTo>
                  <a:lnTo>
                    <a:pt x="11392" y="8342"/>
                  </a:lnTo>
                  <a:lnTo>
                    <a:pt x="11623" y="7955"/>
                  </a:lnTo>
                  <a:lnTo>
                    <a:pt x="11817" y="7569"/>
                  </a:lnTo>
                  <a:lnTo>
                    <a:pt x="11971" y="7183"/>
                  </a:lnTo>
                  <a:lnTo>
                    <a:pt x="12125" y="6758"/>
                  </a:lnTo>
                  <a:lnTo>
                    <a:pt x="12241" y="6334"/>
                  </a:lnTo>
                  <a:lnTo>
                    <a:pt x="12319" y="5948"/>
                  </a:lnTo>
                  <a:lnTo>
                    <a:pt x="12357" y="5523"/>
                  </a:lnTo>
                  <a:lnTo>
                    <a:pt x="12396" y="5098"/>
                  </a:lnTo>
                  <a:lnTo>
                    <a:pt x="12396" y="4673"/>
                  </a:lnTo>
                  <a:lnTo>
                    <a:pt x="12357" y="4248"/>
                  </a:lnTo>
                  <a:lnTo>
                    <a:pt x="12280" y="3824"/>
                  </a:lnTo>
                  <a:lnTo>
                    <a:pt x="12203" y="3438"/>
                  </a:lnTo>
                  <a:lnTo>
                    <a:pt x="12048" y="3051"/>
                  </a:lnTo>
                  <a:lnTo>
                    <a:pt x="11894" y="2665"/>
                  </a:lnTo>
                  <a:lnTo>
                    <a:pt x="11701" y="2279"/>
                  </a:lnTo>
                  <a:lnTo>
                    <a:pt x="11469" y="1893"/>
                  </a:lnTo>
                  <a:lnTo>
                    <a:pt x="11160" y="1545"/>
                  </a:lnTo>
                  <a:lnTo>
                    <a:pt x="10890" y="1275"/>
                  </a:lnTo>
                  <a:lnTo>
                    <a:pt x="10620" y="1005"/>
                  </a:lnTo>
                  <a:lnTo>
                    <a:pt x="10311" y="773"/>
                  </a:lnTo>
                  <a:lnTo>
                    <a:pt x="9963" y="580"/>
                  </a:lnTo>
                  <a:lnTo>
                    <a:pt x="9654" y="387"/>
                  </a:lnTo>
                  <a:lnTo>
                    <a:pt x="9307" y="233"/>
                  </a:lnTo>
                  <a:lnTo>
                    <a:pt x="8920" y="117"/>
                  </a:lnTo>
                  <a:lnTo>
                    <a:pt x="8573" y="39"/>
                  </a:lnTo>
                  <a:lnTo>
                    <a:pt x="818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21"/>
            <p:cNvSpPr/>
            <p:nvPr/>
          </p:nvSpPr>
          <p:spPr>
            <a:xfrm>
              <a:off x="1545225" y="2340525"/>
              <a:ext cx="21275" cy="8700"/>
            </a:xfrm>
            <a:custGeom>
              <a:avLst/>
              <a:gdLst/>
              <a:ahLst/>
              <a:cxnLst/>
              <a:rect l="l" t="t" r="r" b="b"/>
              <a:pathLst>
                <a:path w="851" h="348" extrusionOk="0">
                  <a:moveTo>
                    <a:pt x="425" y="0"/>
                  </a:moveTo>
                  <a:lnTo>
                    <a:pt x="155" y="39"/>
                  </a:lnTo>
                  <a:lnTo>
                    <a:pt x="116" y="39"/>
                  </a:lnTo>
                  <a:lnTo>
                    <a:pt x="39" y="78"/>
                  </a:lnTo>
                  <a:lnTo>
                    <a:pt x="1" y="193"/>
                  </a:lnTo>
                  <a:lnTo>
                    <a:pt x="39" y="271"/>
                  </a:lnTo>
                  <a:lnTo>
                    <a:pt x="116" y="309"/>
                  </a:lnTo>
                  <a:lnTo>
                    <a:pt x="155" y="348"/>
                  </a:lnTo>
                  <a:lnTo>
                    <a:pt x="734" y="348"/>
                  </a:lnTo>
                  <a:lnTo>
                    <a:pt x="811" y="271"/>
                  </a:lnTo>
                  <a:lnTo>
                    <a:pt x="850" y="193"/>
                  </a:lnTo>
                  <a:lnTo>
                    <a:pt x="811" y="78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21"/>
            <p:cNvSpPr/>
            <p:nvPr/>
          </p:nvSpPr>
          <p:spPr>
            <a:xfrm>
              <a:off x="6777550" y="2348250"/>
              <a:ext cx="103300" cy="132275"/>
            </a:xfrm>
            <a:custGeom>
              <a:avLst/>
              <a:gdLst/>
              <a:ahLst/>
              <a:cxnLst/>
              <a:rect l="l" t="t" r="r" b="b"/>
              <a:pathLst>
                <a:path w="4132" h="5291" extrusionOk="0">
                  <a:moveTo>
                    <a:pt x="2278" y="0"/>
                  </a:moveTo>
                  <a:lnTo>
                    <a:pt x="2047" y="39"/>
                  </a:lnTo>
                  <a:lnTo>
                    <a:pt x="1815" y="116"/>
                  </a:lnTo>
                  <a:lnTo>
                    <a:pt x="1429" y="232"/>
                  </a:lnTo>
                  <a:lnTo>
                    <a:pt x="1120" y="425"/>
                  </a:lnTo>
                  <a:lnTo>
                    <a:pt x="850" y="657"/>
                  </a:lnTo>
                  <a:lnTo>
                    <a:pt x="618" y="927"/>
                  </a:lnTo>
                  <a:lnTo>
                    <a:pt x="425" y="1236"/>
                  </a:lnTo>
                  <a:lnTo>
                    <a:pt x="309" y="1545"/>
                  </a:lnTo>
                  <a:lnTo>
                    <a:pt x="193" y="1892"/>
                  </a:lnTo>
                  <a:lnTo>
                    <a:pt x="116" y="2278"/>
                  </a:lnTo>
                  <a:lnTo>
                    <a:pt x="39" y="2626"/>
                  </a:lnTo>
                  <a:lnTo>
                    <a:pt x="0" y="3012"/>
                  </a:lnTo>
                  <a:lnTo>
                    <a:pt x="0" y="3823"/>
                  </a:lnTo>
                  <a:lnTo>
                    <a:pt x="0" y="5290"/>
                  </a:lnTo>
                  <a:lnTo>
                    <a:pt x="425" y="5252"/>
                  </a:lnTo>
                  <a:lnTo>
                    <a:pt x="463" y="4750"/>
                  </a:lnTo>
                  <a:lnTo>
                    <a:pt x="463" y="4209"/>
                  </a:lnTo>
                  <a:lnTo>
                    <a:pt x="463" y="3630"/>
                  </a:lnTo>
                  <a:lnTo>
                    <a:pt x="463" y="3089"/>
                  </a:lnTo>
                  <a:lnTo>
                    <a:pt x="541" y="2549"/>
                  </a:lnTo>
                  <a:lnTo>
                    <a:pt x="695" y="2047"/>
                  </a:lnTo>
                  <a:lnTo>
                    <a:pt x="772" y="1776"/>
                  </a:lnTo>
                  <a:lnTo>
                    <a:pt x="888" y="1545"/>
                  </a:lnTo>
                  <a:lnTo>
                    <a:pt x="1043" y="1313"/>
                  </a:lnTo>
                  <a:lnTo>
                    <a:pt x="1197" y="1120"/>
                  </a:lnTo>
                  <a:lnTo>
                    <a:pt x="1390" y="927"/>
                  </a:lnTo>
                  <a:lnTo>
                    <a:pt x="1622" y="773"/>
                  </a:lnTo>
                  <a:lnTo>
                    <a:pt x="1854" y="657"/>
                  </a:lnTo>
                  <a:lnTo>
                    <a:pt x="2124" y="541"/>
                  </a:lnTo>
                  <a:lnTo>
                    <a:pt x="2433" y="502"/>
                  </a:lnTo>
                  <a:lnTo>
                    <a:pt x="2703" y="541"/>
                  </a:lnTo>
                  <a:lnTo>
                    <a:pt x="2973" y="618"/>
                  </a:lnTo>
                  <a:lnTo>
                    <a:pt x="3205" y="773"/>
                  </a:lnTo>
                  <a:lnTo>
                    <a:pt x="3360" y="966"/>
                  </a:lnTo>
                  <a:lnTo>
                    <a:pt x="3514" y="1159"/>
                  </a:lnTo>
                  <a:lnTo>
                    <a:pt x="3591" y="1390"/>
                  </a:lnTo>
                  <a:lnTo>
                    <a:pt x="3669" y="1661"/>
                  </a:lnTo>
                  <a:lnTo>
                    <a:pt x="4132" y="1545"/>
                  </a:lnTo>
                  <a:lnTo>
                    <a:pt x="4016" y="1159"/>
                  </a:lnTo>
                  <a:lnTo>
                    <a:pt x="3823" y="811"/>
                  </a:lnTo>
                  <a:lnTo>
                    <a:pt x="3630" y="502"/>
                  </a:lnTo>
                  <a:lnTo>
                    <a:pt x="3398" y="271"/>
                  </a:lnTo>
                  <a:lnTo>
                    <a:pt x="3244" y="155"/>
                  </a:lnTo>
                  <a:lnTo>
                    <a:pt x="3089" y="77"/>
                  </a:lnTo>
                  <a:lnTo>
                    <a:pt x="2896" y="39"/>
                  </a:lnTo>
                  <a:lnTo>
                    <a:pt x="270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21"/>
            <p:cNvSpPr/>
            <p:nvPr/>
          </p:nvSpPr>
          <p:spPr>
            <a:xfrm>
              <a:off x="6642400" y="2349200"/>
              <a:ext cx="437325" cy="301225"/>
            </a:xfrm>
            <a:custGeom>
              <a:avLst/>
              <a:gdLst/>
              <a:ahLst/>
              <a:cxnLst/>
              <a:rect l="l" t="t" r="r" b="b"/>
              <a:pathLst>
                <a:path w="17493" h="12049" extrusionOk="0">
                  <a:moveTo>
                    <a:pt x="12086" y="503"/>
                  </a:moveTo>
                  <a:lnTo>
                    <a:pt x="12202" y="580"/>
                  </a:lnTo>
                  <a:lnTo>
                    <a:pt x="12280" y="657"/>
                  </a:lnTo>
                  <a:lnTo>
                    <a:pt x="12627" y="850"/>
                  </a:lnTo>
                  <a:lnTo>
                    <a:pt x="12897" y="1159"/>
                  </a:lnTo>
                  <a:lnTo>
                    <a:pt x="13129" y="1507"/>
                  </a:lnTo>
                  <a:lnTo>
                    <a:pt x="13322" y="1854"/>
                  </a:lnTo>
                  <a:lnTo>
                    <a:pt x="13477" y="2240"/>
                  </a:lnTo>
                  <a:lnTo>
                    <a:pt x="13631" y="2665"/>
                  </a:lnTo>
                  <a:lnTo>
                    <a:pt x="13824" y="3438"/>
                  </a:lnTo>
                  <a:lnTo>
                    <a:pt x="13090" y="3013"/>
                  </a:lnTo>
                  <a:lnTo>
                    <a:pt x="12704" y="2781"/>
                  </a:lnTo>
                  <a:lnTo>
                    <a:pt x="12357" y="2472"/>
                  </a:lnTo>
                  <a:lnTo>
                    <a:pt x="12009" y="2125"/>
                  </a:lnTo>
                  <a:lnTo>
                    <a:pt x="11816" y="1932"/>
                  </a:lnTo>
                  <a:lnTo>
                    <a:pt x="11662" y="1700"/>
                  </a:lnTo>
                  <a:lnTo>
                    <a:pt x="11507" y="1391"/>
                  </a:lnTo>
                  <a:lnTo>
                    <a:pt x="11430" y="1043"/>
                  </a:lnTo>
                  <a:lnTo>
                    <a:pt x="11662" y="735"/>
                  </a:lnTo>
                  <a:lnTo>
                    <a:pt x="11739" y="619"/>
                  </a:lnTo>
                  <a:lnTo>
                    <a:pt x="11855" y="541"/>
                  </a:lnTo>
                  <a:lnTo>
                    <a:pt x="11971" y="503"/>
                  </a:lnTo>
                  <a:close/>
                  <a:moveTo>
                    <a:pt x="16218" y="1584"/>
                  </a:moveTo>
                  <a:lnTo>
                    <a:pt x="16296" y="1623"/>
                  </a:lnTo>
                  <a:lnTo>
                    <a:pt x="16411" y="1661"/>
                  </a:lnTo>
                  <a:lnTo>
                    <a:pt x="16489" y="1738"/>
                  </a:lnTo>
                  <a:lnTo>
                    <a:pt x="16566" y="1816"/>
                  </a:lnTo>
                  <a:lnTo>
                    <a:pt x="16604" y="1970"/>
                  </a:lnTo>
                  <a:lnTo>
                    <a:pt x="16643" y="2163"/>
                  </a:lnTo>
                  <a:lnTo>
                    <a:pt x="16643" y="2356"/>
                  </a:lnTo>
                  <a:lnTo>
                    <a:pt x="16604" y="2511"/>
                  </a:lnTo>
                  <a:lnTo>
                    <a:pt x="16527" y="2665"/>
                  </a:lnTo>
                  <a:lnTo>
                    <a:pt x="16411" y="2820"/>
                  </a:lnTo>
                  <a:lnTo>
                    <a:pt x="16296" y="2974"/>
                  </a:lnTo>
                  <a:lnTo>
                    <a:pt x="15948" y="3206"/>
                  </a:lnTo>
                  <a:lnTo>
                    <a:pt x="15562" y="3399"/>
                  </a:lnTo>
                  <a:lnTo>
                    <a:pt x="15137" y="3553"/>
                  </a:lnTo>
                  <a:lnTo>
                    <a:pt x="14712" y="3669"/>
                  </a:lnTo>
                  <a:lnTo>
                    <a:pt x="14365" y="3746"/>
                  </a:lnTo>
                  <a:lnTo>
                    <a:pt x="14481" y="3360"/>
                  </a:lnTo>
                  <a:lnTo>
                    <a:pt x="14635" y="2974"/>
                  </a:lnTo>
                  <a:lnTo>
                    <a:pt x="14828" y="2627"/>
                  </a:lnTo>
                  <a:lnTo>
                    <a:pt x="15098" y="2279"/>
                  </a:lnTo>
                  <a:lnTo>
                    <a:pt x="15407" y="1970"/>
                  </a:lnTo>
                  <a:lnTo>
                    <a:pt x="15639" y="1816"/>
                  </a:lnTo>
                  <a:lnTo>
                    <a:pt x="15871" y="1661"/>
                  </a:lnTo>
                  <a:lnTo>
                    <a:pt x="16102" y="1623"/>
                  </a:lnTo>
                  <a:lnTo>
                    <a:pt x="16218" y="1584"/>
                  </a:lnTo>
                  <a:close/>
                  <a:moveTo>
                    <a:pt x="13824" y="4287"/>
                  </a:moveTo>
                  <a:lnTo>
                    <a:pt x="13670" y="4557"/>
                  </a:lnTo>
                  <a:lnTo>
                    <a:pt x="13477" y="4789"/>
                  </a:lnTo>
                  <a:lnTo>
                    <a:pt x="13245" y="5021"/>
                  </a:lnTo>
                  <a:lnTo>
                    <a:pt x="13013" y="5214"/>
                  </a:lnTo>
                  <a:lnTo>
                    <a:pt x="12666" y="5484"/>
                  </a:lnTo>
                  <a:lnTo>
                    <a:pt x="12164" y="5754"/>
                  </a:lnTo>
                  <a:lnTo>
                    <a:pt x="11893" y="5870"/>
                  </a:lnTo>
                  <a:lnTo>
                    <a:pt x="11623" y="5948"/>
                  </a:lnTo>
                  <a:lnTo>
                    <a:pt x="11391" y="5986"/>
                  </a:lnTo>
                  <a:lnTo>
                    <a:pt x="11198" y="5948"/>
                  </a:lnTo>
                  <a:lnTo>
                    <a:pt x="11044" y="5870"/>
                  </a:lnTo>
                  <a:lnTo>
                    <a:pt x="10967" y="5793"/>
                  </a:lnTo>
                  <a:lnTo>
                    <a:pt x="10928" y="5716"/>
                  </a:lnTo>
                  <a:lnTo>
                    <a:pt x="10889" y="5639"/>
                  </a:lnTo>
                  <a:lnTo>
                    <a:pt x="10889" y="5446"/>
                  </a:lnTo>
                  <a:lnTo>
                    <a:pt x="10967" y="5252"/>
                  </a:lnTo>
                  <a:lnTo>
                    <a:pt x="11121" y="5098"/>
                  </a:lnTo>
                  <a:lnTo>
                    <a:pt x="11276" y="4944"/>
                  </a:lnTo>
                  <a:lnTo>
                    <a:pt x="11546" y="4750"/>
                  </a:lnTo>
                  <a:lnTo>
                    <a:pt x="11816" y="4635"/>
                  </a:lnTo>
                  <a:lnTo>
                    <a:pt x="12086" y="4557"/>
                  </a:lnTo>
                  <a:lnTo>
                    <a:pt x="12627" y="4480"/>
                  </a:lnTo>
                  <a:lnTo>
                    <a:pt x="13245" y="4403"/>
                  </a:lnTo>
                  <a:lnTo>
                    <a:pt x="13554" y="4364"/>
                  </a:lnTo>
                  <a:lnTo>
                    <a:pt x="13824" y="4287"/>
                  </a:lnTo>
                  <a:close/>
                  <a:moveTo>
                    <a:pt x="14403" y="4248"/>
                  </a:moveTo>
                  <a:lnTo>
                    <a:pt x="15098" y="4596"/>
                  </a:lnTo>
                  <a:lnTo>
                    <a:pt x="15407" y="4789"/>
                  </a:lnTo>
                  <a:lnTo>
                    <a:pt x="15716" y="4982"/>
                  </a:lnTo>
                  <a:lnTo>
                    <a:pt x="15909" y="5137"/>
                  </a:lnTo>
                  <a:lnTo>
                    <a:pt x="16141" y="5368"/>
                  </a:lnTo>
                  <a:lnTo>
                    <a:pt x="16411" y="5677"/>
                  </a:lnTo>
                  <a:lnTo>
                    <a:pt x="16643" y="5986"/>
                  </a:lnTo>
                  <a:lnTo>
                    <a:pt x="16875" y="6334"/>
                  </a:lnTo>
                  <a:lnTo>
                    <a:pt x="16991" y="6681"/>
                  </a:lnTo>
                  <a:lnTo>
                    <a:pt x="16991" y="6836"/>
                  </a:lnTo>
                  <a:lnTo>
                    <a:pt x="16991" y="6990"/>
                  </a:lnTo>
                  <a:lnTo>
                    <a:pt x="16952" y="7106"/>
                  </a:lnTo>
                  <a:lnTo>
                    <a:pt x="16836" y="7222"/>
                  </a:lnTo>
                  <a:lnTo>
                    <a:pt x="16759" y="7299"/>
                  </a:lnTo>
                  <a:lnTo>
                    <a:pt x="16643" y="7338"/>
                  </a:lnTo>
                  <a:lnTo>
                    <a:pt x="16373" y="7338"/>
                  </a:lnTo>
                  <a:lnTo>
                    <a:pt x="16141" y="7222"/>
                  </a:lnTo>
                  <a:lnTo>
                    <a:pt x="15871" y="7029"/>
                  </a:lnTo>
                  <a:lnTo>
                    <a:pt x="15600" y="6797"/>
                  </a:lnTo>
                  <a:lnTo>
                    <a:pt x="15369" y="6565"/>
                  </a:lnTo>
                  <a:lnTo>
                    <a:pt x="15060" y="6141"/>
                  </a:lnTo>
                  <a:lnTo>
                    <a:pt x="14828" y="5716"/>
                  </a:lnTo>
                  <a:lnTo>
                    <a:pt x="14635" y="5252"/>
                  </a:lnTo>
                  <a:lnTo>
                    <a:pt x="14519" y="4750"/>
                  </a:lnTo>
                  <a:lnTo>
                    <a:pt x="14403" y="4248"/>
                  </a:lnTo>
                  <a:close/>
                  <a:moveTo>
                    <a:pt x="11855" y="1"/>
                  </a:moveTo>
                  <a:lnTo>
                    <a:pt x="11584" y="39"/>
                  </a:lnTo>
                  <a:lnTo>
                    <a:pt x="11469" y="117"/>
                  </a:lnTo>
                  <a:lnTo>
                    <a:pt x="11353" y="194"/>
                  </a:lnTo>
                  <a:lnTo>
                    <a:pt x="11160" y="387"/>
                  </a:lnTo>
                  <a:lnTo>
                    <a:pt x="11005" y="619"/>
                  </a:lnTo>
                  <a:lnTo>
                    <a:pt x="10928" y="812"/>
                  </a:lnTo>
                  <a:lnTo>
                    <a:pt x="10928" y="1005"/>
                  </a:lnTo>
                  <a:lnTo>
                    <a:pt x="10928" y="1236"/>
                  </a:lnTo>
                  <a:lnTo>
                    <a:pt x="11005" y="1468"/>
                  </a:lnTo>
                  <a:lnTo>
                    <a:pt x="11082" y="1661"/>
                  </a:lnTo>
                  <a:lnTo>
                    <a:pt x="11198" y="1893"/>
                  </a:lnTo>
                  <a:lnTo>
                    <a:pt x="11546" y="2318"/>
                  </a:lnTo>
                  <a:lnTo>
                    <a:pt x="11932" y="2742"/>
                  </a:lnTo>
                  <a:lnTo>
                    <a:pt x="12395" y="3090"/>
                  </a:lnTo>
                  <a:lnTo>
                    <a:pt x="12859" y="3399"/>
                  </a:lnTo>
                  <a:lnTo>
                    <a:pt x="12859" y="3399"/>
                  </a:lnTo>
                  <a:lnTo>
                    <a:pt x="12048" y="3283"/>
                  </a:lnTo>
                  <a:lnTo>
                    <a:pt x="11198" y="3283"/>
                  </a:lnTo>
                  <a:lnTo>
                    <a:pt x="10387" y="3322"/>
                  </a:lnTo>
                  <a:lnTo>
                    <a:pt x="9615" y="3476"/>
                  </a:lnTo>
                  <a:lnTo>
                    <a:pt x="9654" y="3013"/>
                  </a:lnTo>
                  <a:lnTo>
                    <a:pt x="9654" y="2511"/>
                  </a:lnTo>
                  <a:lnTo>
                    <a:pt x="9615" y="2009"/>
                  </a:lnTo>
                  <a:lnTo>
                    <a:pt x="9538" y="1507"/>
                  </a:lnTo>
                  <a:lnTo>
                    <a:pt x="9075" y="1623"/>
                  </a:lnTo>
                  <a:lnTo>
                    <a:pt x="9152" y="2086"/>
                  </a:lnTo>
                  <a:lnTo>
                    <a:pt x="9152" y="2588"/>
                  </a:lnTo>
                  <a:lnTo>
                    <a:pt x="9152" y="3090"/>
                  </a:lnTo>
                  <a:lnTo>
                    <a:pt x="9075" y="3515"/>
                  </a:lnTo>
                  <a:lnTo>
                    <a:pt x="9075" y="3592"/>
                  </a:lnTo>
                  <a:lnTo>
                    <a:pt x="8225" y="3901"/>
                  </a:lnTo>
                  <a:lnTo>
                    <a:pt x="7414" y="4287"/>
                  </a:lnTo>
                  <a:lnTo>
                    <a:pt x="6603" y="4712"/>
                  </a:lnTo>
                  <a:lnTo>
                    <a:pt x="5831" y="5214"/>
                  </a:lnTo>
                  <a:lnTo>
                    <a:pt x="5406" y="5252"/>
                  </a:lnTo>
                  <a:lnTo>
                    <a:pt x="5406" y="5561"/>
                  </a:lnTo>
                  <a:lnTo>
                    <a:pt x="4595" y="6218"/>
                  </a:lnTo>
                  <a:lnTo>
                    <a:pt x="3823" y="6913"/>
                  </a:lnTo>
                  <a:lnTo>
                    <a:pt x="3089" y="7685"/>
                  </a:lnTo>
                  <a:lnTo>
                    <a:pt x="2394" y="8496"/>
                  </a:lnTo>
                  <a:lnTo>
                    <a:pt x="1738" y="9307"/>
                  </a:lnTo>
                  <a:lnTo>
                    <a:pt x="1081" y="10157"/>
                  </a:lnTo>
                  <a:lnTo>
                    <a:pt x="502" y="10967"/>
                  </a:lnTo>
                  <a:lnTo>
                    <a:pt x="0" y="11778"/>
                  </a:lnTo>
                  <a:lnTo>
                    <a:pt x="348" y="12049"/>
                  </a:lnTo>
                  <a:lnTo>
                    <a:pt x="1545" y="10504"/>
                  </a:lnTo>
                  <a:lnTo>
                    <a:pt x="2742" y="8959"/>
                  </a:lnTo>
                  <a:lnTo>
                    <a:pt x="3360" y="8226"/>
                  </a:lnTo>
                  <a:lnTo>
                    <a:pt x="4016" y="7492"/>
                  </a:lnTo>
                  <a:lnTo>
                    <a:pt x="4711" y="6797"/>
                  </a:lnTo>
                  <a:lnTo>
                    <a:pt x="5483" y="6179"/>
                  </a:lnTo>
                  <a:lnTo>
                    <a:pt x="6256" y="5561"/>
                  </a:lnTo>
                  <a:lnTo>
                    <a:pt x="7105" y="5059"/>
                  </a:lnTo>
                  <a:lnTo>
                    <a:pt x="7993" y="4596"/>
                  </a:lnTo>
                  <a:lnTo>
                    <a:pt x="8457" y="4442"/>
                  </a:lnTo>
                  <a:lnTo>
                    <a:pt x="8920" y="4248"/>
                  </a:lnTo>
                  <a:lnTo>
                    <a:pt x="9422" y="4133"/>
                  </a:lnTo>
                  <a:lnTo>
                    <a:pt x="9885" y="4017"/>
                  </a:lnTo>
                  <a:lnTo>
                    <a:pt x="10387" y="3901"/>
                  </a:lnTo>
                  <a:lnTo>
                    <a:pt x="10851" y="3862"/>
                  </a:lnTo>
                  <a:lnTo>
                    <a:pt x="11353" y="3824"/>
                  </a:lnTo>
                  <a:lnTo>
                    <a:pt x="11855" y="3824"/>
                  </a:lnTo>
                  <a:lnTo>
                    <a:pt x="12357" y="3862"/>
                  </a:lnTo>
                  <a:lnTo>
                    <a:pt x="12859" y="3901"/>
                  </a:lnTo>
                  <a:lnTo>
                    <a:pt x="12318" y="3978"/>
                  </a:lnTo>
                  <a:lnTo>
                    <a:pt x="11855" y="4094"/>
                  </a:lnTo>
                  <a:lnTo>
                    <a:pt x="11391" y="4287"/>
                  </a:lnTo>
                  <a:lnTo>
                    <a:pt x="11198" y="4403"/>
                  </a:lnTo>
                  <a:lnTo>
                    <a:pt x="11005" y="4557"/>
                  </a:lnTo>
                  <a:lnTo>
                    <a:pt x="10851" y="4673"/>
                  </a:lnTo>
                  <a:lnTo>
                    <a:pt x="10696" y="4866"/>
                  </a:lnTo>
                  <a:lnTo>
                    <a:pt x="10542" y="5059"/>
                  </a:lnTo>
                  <a:lnTo>
                    <a:pt x="10465" y="5291"/>
                  </a:lnTo>
                  <a:lnTo>
                    <a:pt x="10387" y="5523"/>
                  </a:lnTo>
                  <a:lnTo>
                    <a:pt x="10387" y="5754"/>
                  </a:lnTo>
                  <a:lnTo>
                    <a:pt x="10426" y="5948"/>
                  </a:lnTo>
                  <a:lnTo>
                    <a:pt x="10581" y="6179"/>
                  </a:lnTo>
                  <a:lnTo>
                    <a:pt x="10658" y="6256"/>
                  </a:lnTo>
                  <a:lnTo>
                    <a:pt x="10774" y="6334"/>
                  </a:lnTo>
                  <a:lnTo>
                    <a:pt x="11005" y="6411"/>
                  </a:lnTo>
                  <a:lnTo>
                    <a:pt x="11276" y="6449"/>
                  </a:lnTo>
                  <a:lnTo>
                    <a:pt x="11584" y="6411"/>
                  </a:lnTo>
                  <a:lnTo>
                    <a:pt x="11855" y="6372"/>
                  </a:lnTo>
                  <a:lnTo>
                    <a:pt x="12164" y="6256"/>
                  </a:lnTo>
                  <a:lnTo>
                    <a:pt x="12627" y="6063"/>
                  </a:lnTo>
                  <a:lnTo>
                    <a:pt x="13052" y="5793"/>
                  </a:lnTo>
                  <a:lnTo>
                    <a:pt x="13438" y="5484"/>
                  </a:lnTo>
                  <a:lnTo>
                    <a:pt x="13399" y="5523"/>
                  </a:lnTo>
                  <a:lnTo>
                    <a:pt x="13786" y="5716"/>
                  </a:lnTo>
                  <a:lnTo>
                    <a:pt x="14056" y="4866"/>
                  </a:lnTo>
                  <a:lnTo>
                    <a:pt x="14210" y="5407"/>
                  </a:lnTo>
                  <a:lnTo>
                    <a:pt x="14403" y="5909"/>
                  </a:lnTo>
                  <a:lnTo>
                    <a:pt x="14674" y="6411"/>
                  </a:lnTo>
                  <a:lnTo>
                    <a:pt x="14983" y="6874"/>
                  </a:lnTo>
                  <a:lnTo>
                    <a:pt x="15176" y="7067"/>
                  </a:lnTo>
                  <a:lnTo>
                    <a:pt x="15407" y="7299"/>
                  </a:lnTo>
                  <a:lnTo>
                    <a:pt x="15678" y="7492"/>
                  </a:lnTo>
                  <a:lnTo>
                    <a:pt x="15987" y="7685"/>
                  </a:lnTo>
                  <a:lnTo>
                    <a:pt x="16296" y="7801"/>
                  </a:lnTo>
                  <a:lnTo>
                    <a:pt x="16604" y="7878"/>
                  </a:lnTo>
                  <a:lnTo>
                    <a:pt x="16759" y="7878"/>
                  </a:lnTo>
                  <a:lnTo>
                    <a:pt x="16875" y="7840"/>
                  </a:lnTo>
                  <a:lnTo>
                    <a:pt x="17029" y="7801"/>
                  </a:lnTo>
                  <a:lnTo>
                    <a:pt x="17184" y="7724"/>
                  </a:lnTo>
                  <a:lnTo>
                    <a:pt x="17299" y="7647"/>
                  </a:lnTo>
                  <a:lnTo>
                    <a:pt x="17377" y="7531"/>
                  </a:lnTo>
                  <a:lnTo>
                    <a:pt x="17415" y="7376"/>
                  </a:lnTo>
                  <a:lnTo>
                    <a:pt x="17454" y="7260"/>
                  </a:lnTo>
                  <a:lnTo>
                    <a:pt x="17493" y="6951"/>
                  </a:lnTo>
                  <a:lnTo>
                    <a:pt x="17415" y="6604"/>
                  </a:lnTo>
                  <a:lnTo>
                    <a:pt x="17299" y="6295"/>
                  </a:lnTo>
                  <a:lnTo>
                    <a:pt x="17184" y="5986"/>
                  </a:lnTo>
                  <a:lnTo>
                    <a:pt x="17029" y="5716"/>
                  </a:lnTo>
                  <a:lnTo>
                    <a:pt x="16875" y="5484"/>
                  </a:lnTo>
                  <a:lnTo>
                    <a:pt x="16682" y="5252"/>
                  </a:lnTo>
                  <a:lnTo>
                    <a:pt x="16489" y="5021"/>
                  </a:lnTo>
                  <a:lnTo>
                    <a:pt x="16257" y="4789"/>
                  </a:lnTo>
                  <a:lnTo>
                    <a:pt x="16025" y="4596"/>
                  </a:lnTo>
                  <a:lnTo>
                    <a:pt x="15523" y="4287"/>
                  </a:lnTo>
                  <a:lnTo>
                    <a:pt x="14944" y="4017"/>
                  </a:lnTo>
                  <a:lnTo>
                    <a:pt x="15407" y="3901"/>
                  </a:lnTo>
                  <a:lnTo>
                    <a:pt x="15832" y="3746"/>
                  </a:lnTo>
                  <a:lnTo>
                    <a:pt x="16218" y="3515"/>
                  </a:lnTo>
                  <a:lnTo>
                    <a:pt x="16604" y="3244"/>
                  </a:lnTo>
                  <a:lnTo>
                    <a:pt x="16759" y="3051"/>
                  </a:lnTo>
                  <a:lnTo>
                    <a:pt x="16913" y="2858"/>
                  </a:lnTo>
                  <a:lnTo>
                    <a:pt x="17029" y="2665"/>
                  </a:lnTo>
                  <a:lnTo>
                    <a:pt x="17106" y="2434"/>
                  </a:lnTo>
                  <a:lnTo>
                    <a:pt x="17145" y="2163"/>
                  </a:lnTo>
                  <a:lnTo>
                    <a:pt x="17106" y="1932"/>
                  </a:lnTo>
                  <a:lnTo>
                    <a:pt x="17068" y="1700"/>
                  </a:lnTo>
                  <a:lnTo>
                    <a:pt x="16913" y="1468"/>
                  </a:lnTo>
                  <a:lnTo>
                    <a:pt x="16759" y="1314"/>
                  </a:lnTo>
                  <a:lnTo>
                    <a:pt x="16566" y="1198"/>
                  </a:lnTo>
                  <a:lnTo>
                    <a:pt x="16334" y="1159"/>
                  </a:lnTo>
                  <a:lnTo>
                    <a:pt x="16102" y="1159"/>
                  </a:lnTo>
                  <a:lnTo>
                    <a:pt x="15909" y="1198"/>
                  </a:lnTo>
                  <a:lnTo>
                    <a:pt x="15678" y="1236"/>
                  </a:lnTo>
                  <a:lnTo>
                    <a:pt x="15446" y="1352"/>
                  </a:lnTo>
                  <a:lnTo>
                    <a:pt x="15253" y="1468"/>
                  </a:lnTo>
                  <a:lnTo>
                    <a:pt x="14905" y="1777"/>
                  </a:lnTo>
                  <a:lnTo>
                    <a:pt x="14596" y="2163"/>
                  </a:lnTo>
                  <a:lnTo>
                    <a:pt x="14326" y="2588"/>
                  </a:lnTo>
                  <a:lnTo>
                    <a:pt x="14094" y="3013"/>
                  </a:lnTo>
                  <a:lnTo>
                    <a:pt x="13940" y="2434"/>
                  </a:lnTo>
                  <a:lnTo>
                    <a:pt x="13747" y="1893"/>
                  </a:lnTo>
                  <a:lnTo>
                    <a:pt x="13515" y="1352"/>
                  </a:lnTo>
                  <a:lnTo>
                    <a:pt x="13168" y="850"/>
                  </a:lnTo>
                  <a:lnTo>
                    <a:pt x="13013" y="657"/>
                  </a:lnTo>
                  <a:lnTo>
                    <a:pt x="12820" y="464"/>
                  </a:lnTo>
                  <a:lnTo>
                    <a:pt x="12588" y="271"/>
                  </a:lnTo>
                  <a:lnTo>
                    <a:pt x="12357" y="117"/>
                  </a:lnTo>
                  <a:lnTo>
                    <a:pt x="12086" y="39"/>
                  </a:lnTo>
                  <a:lnTo>
                    <a:pt x="1185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21"/>
            <p:cNvSpPr/>
            <p:nvPr/>
          </p:nvSpPr>
          <p:spPr>
            <a:xfrm>
              <a:off x="4161375" y="2367550"/>
              <a:ext cx="42500" cy="41525"/>
            </a:xfrm>
            <a:custGeom>
              <a:avLst/>
              <a:gdLst/>
              <a:ahLst/>
              <a:cxnLst/>
              <a:rect l="l" t="t" r="r" b="b"/>
              <a:pathLst>
                <a:path w="1700" h="1661" extrusionOk="0">
                  <a:moveTo>
                    <a:pt x="1043" y="387"/>
                  </a:moveTo>
                  <a:lnTo>
                    <a:pt x="1121" y="425"/>
                  </a:lnTo>
                  <a:lnTo>
                    <a:pt x="1198" y="464"/>
                  </a:lnTo>
                  <a:lnTo>
                    <a:pt x="1236" y="541"/>
                  </a:lnTo>
                  <a:lnTo>
                    <a:pt x="1314" y="734"/>
                  </a:lnTo>
                  <a:lnTo>
                    <a:pt x="1314" y="927"/>
                  </a:lnTo>
                  <a:lnTo>
                    <a:pt x="1236" y="1120"/>
                  </a:lnTo>
                  <a:lnTo>
                    <a:pt x="1159" y="1198"/>
                  </a:lnTo>
                  <a:lnTo>
                    <a:pt x="1082" y="1236"/>
                  </a:lnTo>
                  <a:lnTo>
                    <a:pt x="889" y="1275"/>
                  </a:lnTo>
                  <a:lnTo>
                    <a:pt x="696" y="1236"/>
                  </a:lnTo>
                  <a:lnTo>
                    <a:pt x="541" y="1159"/>
                  </a:lnTo>
                  <a:lnTo>
                    <a:pt x="464" y="1082"/>
                  </a:lnTo>
                  <a:lnTo>
                    <a:pt x="426" y="1004"/>
                  </a:lnTo>
                  <a:lnTo>
                    <a:pt x="387" y="889"/>
                  </a:lnTo>
                  <a:lnTo>
                    <a:pt x="387" y="773"/>
                  </a:lnTo>
                  <a:lnTo>
                    <a:pt x="464" y="580"/>
                  </a:lnTo>
                  <a:lnTo>
                    <a:pt x="541" y="580"/>
                  </a:lnTo>
                  <a:lnTo>
                    <a:pt x="619" y="541"/>
                  </a:lnTo>
                  <a:lnTo>
                    <a:pt x="773" y="425"/>
                  </a:lnTo>
                  <a:lnTo>
                    <a:pt x="928" y="387"/>
                  </a:lnTo>
                  <a:close/>
                  <a:moveTo>
                    <a:pt x="889" y="1"/>
                  </a:moveTo>
                  <a:lnTo>
                    <a:pt x="735" y="39"/>
                  </a:lnTo>
                  <a:lnTo>
                    <a:pt x="619" y="78"/>
                  </a:lnTo>
                  <a:lnTo>
                    <a:pt x="503" y="155"/>
                  </a:lnTo>
                  <a:lnTo>
                    <a:pt x="348" y="232"/>
                  </a:lnTo>
                  <a:lnTo>
                    <a:pt x="233" y="309"/>
                  </a:lnTo>
                  <a:lnTo>
                    <a:pt x="155" y="464"/>
                  </a:lnTo>
                  <a:lnTo>
                    <a:pt x="78" y="580"/>
                  </a:lnTo>
                  <a:lnTo>
                    <a:pt x="39" y="734"/>
                  </a:lnTo>
                  <a:lnTo>
                    <a:pt x="1" y="889"/>
                  </a:lnTo>
                  <a:lnTo>
                    <a:pt x="39" y="1043"/>
                  </a:lnTo>
                  <a:lnTo>
                    <a:pt x="78" y="1198"/>
                  </a:lnTo>
                  <a:lnTo>
                    <a:pt x="194" y="1352"/>
                  </a:lnTo>
                  <a:lnTo>
                    <a:pt x="310" y="1468"/>
                  </a:lnTo>
                  <a:lnTo>
                    <a:pt x="464" y="1584"/>
                  </a:lnTo>
                  <a:lnTo>
                    <a:pt x="657" y="1661"/>
                  </a:lnTo>
                  <a:lnTo>
                    <a:pt x="1005" y="1661"/>
                  </a:lnTo>
                  <a:lnTo>
                    <a:pt x="1198" y="1622"/>
                  </a:lnTo>
                  <a:lnTo>
                    <a:pt x="1352" y="1545"/>
                  </a:lnTo>
                  <a:lnTo>
                    <a:pt x="1507" y="1429"/>
                  </a:lnTo>
                  <a:lnTo>
                    <a:pt x="1584" y="1275"/>
                  </a:lnTo>
                  <a:lnTo>
                    <a:pt x="1661" y="1120"/>
                  </a:lnTo>
                  <a:lnTo>
                    <a:pt x="1700" y="927"/>
                  </a:lnTo>
                  <a:lnTo>
                    <a:pt x="1700" y="734"/>
                  </a:lnTo>
                  <a:lnTo>
                    <a:pt x="1661" y="580"/>
                  </a:lnTo>
                  <a:lnTo>
                    <a:pt x="1584" y="387"/>
                  </a:lnTo>
                  <a:lnTo>
                    <a:pt x="1507" y="271"/>
                  </a:lnTo>
                  <a:lnTo>
                    <a:pt x="1391" y="194"/>
                  </a:lnTo>
                  <a:lnTo>
                    <a:pt x="1275" y="116"/>
                  </a:lnTo>
                  <a:lnTo>
                    <a:pt x="1005" y="39"/>
                  </a:lnTo>
                  <a:lnTo>
                    <a:pt x="88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21"/>
            <p:cNvSpPr/>
            <p:nvPr/>
          </p:nvSpPr>
          <p:spPr>
            <a:xfrm>
              <a:off x="4673025" y="2378175"/>
              <a:ext cx="330175" cy="176675"/>
            </a:xfrm>
            <a:custGeom>
              <a:avLst/>
              <a:gdLst/>
              <a:ahLst/>
              <a:cxnLst/>
              <a:rect l="l" t="t" r="r" b="b"/>
              <a:pathLst>
                <a:path w="13207" h="7067" extrusionOk="0">
                  <a:moveTo>
                    <a:pt x="8110" y="309"/>
                  </a:moveTo>
                  <a:lnTo>
                    <a:pt x="8226" y="348"/>
                  </a:lnTo>
                  <a:lnTo>
                    <a:pt x="8380" y="425"/>
                  </a:lnTo>
                  <a:lnTo>
                    <a:pt x="8535" y="541"/>
                  </a:lnTo>
                  <a:lnTo>
                    <a:pt x="8612" y="579"/>
                  </a:lnTo>
                  <a:lnTo>
                    <a:pt x="8728" y="888"/>
                  </a:lnTo>
                  <a:lnTo>
                    <a:pt x="8766" y="1197"/>
                  </a:lnTo>
                  <a:lnTo>
                    <a:pt x="8728" y="1468"/>
                  </a:lnTo>
                  <a:lnTo>
                    <a:pt x="8650" y="1777"/>
                  </a:lnTo>
                  <a:lnTo>
                    <a:pt x="8496" y="2047"/>
                  </a:lnTo>
                  <a:lnTo>
                    <a:pt x="8380" y="2317"/>
                  </a:lnTo>
                  <a:lnTo>
                    <a:pt x="8033" y="2858"/>
                  </a:lnTo>
                  <a:lnTo>
                    <a:pt x="6836" y="4711"/>
                  </a:lnTo>
                  <a:lnTo>
                    <a:pt x="6681" y="4711"/>
                  </a:lnTo>
                  <a:lnTo>
                    <a:pt x="6797" y="3746"/>
                  </a:lnTo>
                  <a:lnTo>
                    <a:pt x="6990" y="2781"/>
                  </a:lnTo>
                  <a:lnTo>
                    <a:pt x="7222" y="1661"/>
                  </a:lnTo>
                  <a:lnTo>
                    <a:pt x="7338" y="1197"/>
                  </a:lnTo>
                  <a:lnTo>
                    <a:pt x="7453" y="888"/>
                  </a:lnTo>
                  <a:lnTo>
                    <a:pt x="7608" y="618"/>
                  </a:lnTo>
                  <a:lnTo>
                    <a:pt x="7762" y="425"/>
                  </a:lnTo>
                  <a:lnTo>
                    <a:pt x="7878" y="348"/>
                  </a:lnTo>
                  <a:lnTo>
                    <a:pt x="7994" y="309"/>
                  </a:lnTo>
                  <a:close/>
                  <a:moveTo>
                    <a:pt x="5909" y="5406"/>
                  </a:moveTo>
                  <a:lnTo>
                    <a:pt x="4673" y="5831"/>
                  </a:lnTo>
                  <a:lnTo>
                    <a:pt x="3437" y="6217"/>
                  </a:lnTo>
                  <a:lnTo>
                    <a:pt x="2781" y="6372"/>
                  </a:lnTo>
                  <a:lnTo>
                    <a:pt x="2125" y="6526"/>
                  </a:lnTo>
                  <a:lnTo>
                    <a:pt x="1700" y="6565"/>
                  </a:lnTo>
                  <a:lnTo>
                    <a:pt x="1314" y="6603"/>
                  </a:lnTo>
                  <a:lnTo>
                    <a:pt x="1043" y="6565"/>
                  </a:lnTo>
                  <a:lnTo>
                    <a:pt x="812" y="6488"/>
                  </a:lnTo>
                  <a:lnTo>
                    <a:pt x="734" y="6449"/>
                  </a:lnTo>
                  <a:lnTo>
                    <a:pt x="696" y="6333"/>
                  </a:lnTo>
                  <a:lnTo>
                    <a:pt x="696" y="6217"/>
                  </a:lnTo>
                  <a:lnTo>
                    <a:pt x="696" y="6063"/>
                  </a:lnTo>
                  <a:lnTo>
                    <a:pt x="696" y="5908"/>
                  </a:lnTo>
                  <a:lnTo>
                    <a:pt x="734" y="5792"/>
                  </a:lnTo>
                  <a:lnTo>
                    <a:pt x="812" y="5715"/>
                  </a:lnTo>
                  <a:lnTo>
                    <a:pt x="889" y="5677"/>
                  </a:lnTo>
                  <a:lnTo>
                    <a:pt x="1082" y="5599"/>
                  </a:lnTo>
                  <a:lnTo>
                    <a:pt x="1391" y="5561"/>
                  </a:lnTo>
                  <a:lnTo>
                    <a:pt x="2047" y="5484"/>
                  </a:lnTo>
                  <a:lnTo>
                    <a:pt x="2897" y="5445"/>
                  </a:lnTo>
                  <a:lnTo>
                    <a:pt x="5368" y="5445"/>
                  </a:lnTo>
                  <a:lnTo>
                    <a:pt x="5909" y="5406"/>
                  </a:lnTo>
                  <a:close/>
                  <a:moveTo>
                    <a:pt x="7067" y="5097"/>
                  </a:moveTo>
                  <a:lnTo>
                    <a:pt x="8342" y="5136"/>
                  </a:lnTo>
                  <a:lnTo>
                    <a:pt x="9577" y="5252"/>
                  </a:lnTo>
                  <a:lnTo>
                    <a:pt x="10272" y="5329"/>
                  </a:lnTo>
                  <a:lnTo>
                    <a:pt x="11006" y="5445"/>
                  </a:lnTo>
                  <a:lnTo>
                    <a:pt x="11701" y="5561"/>
                  </a:lnTo>
                  <a:lnTo>
                    <a:pt x="12164" y="5677"/>
                  </a:lnTo>
                  <a:lnTo>
                    <a:pt x="12280" y="5715"/>
                  </a:lnTo>
                  <a:lnTo>
                    <a:pt x="12396" y="5754"/>
                  </a:lnTo>
                  <a:lnTo>
                    <a:pt x="12473" y="5831"/>
                  </a:lnTo>
                  <a:lnTo>
                    <a:pt x="12551" y="5908"/>
                  </a:lnTo>
                  <a:lnTo>
                    <a:pt x="12589" y="6024"/>
                  </a:lnTo>
                  <a:lnTo>
                    <a:pt x="12628" y="6179"/>
                  </a:lnTo>
                  <a:lnTo>
                    <a:pt x="12589" y="6526"/>
                  </a:lnTo>
                  <a:lnTo>
                    <a:pt x="12435" y="6603"/>
                  </a:lnTo>
                  <a:lnTo>
                    <a:pt x="12242" y="6642"/>
                  </a:lnTo>
                  <a:lnTo>
                    <a:pt x="12010" y="6681"/>
                  </a:lnTo>
                  <a:lnTo>
                    <a:pt x="11778" y="6681"/>
                  </a:lnTo>
                  <a:lnTo>
                    <a:pt x="11315" y="6603"/>
                  </a:lnTo>
                  <a:lnTo>
                    <a:pt x="10929" y="6526"/>
                  </a:lnTo>
                  <a:lnTo>
                    <a:pt x="10156" y="6372"/>
                  </a:lnTo>
                  <a:lnTo>
                    <a:pt x="9423" y="6140"/>
                  </a:lnTo>
                  <a:lnTo>
                    <a:pt x="8805" y="5908"/>
                  </a:lnTo>
                  <a:lnTo>
                    <a:pt x="8226" y="5677"/>
                  </a:lnTo>
                  <a:lnTo>
                    <a:pt x="7067" y="5097"/>
                  </a:lnTo>
                  <a:close/>
                  <a:moveTo>
                    <a:pt x="8148" y="0"/>
                  </a:moveTo>
                  <a:lnTo>
                    <a:pt x="7917" y="39"/>
                  </a:lnTo>
                  <a:lnTo>
                    <a:pt x="7724" y="116"/>
                  </a:lnTo>
                  <a:lnTo>
                    <a:pt x="7492" y="271"/>
                  </a:lnTo>
                  <a:lnTo>
                    <a:pt x="7338" y="425"/>
                  </a:lnTo>
                  <a:lnTo>
                    <a:pt x="7183" y="618"/>
                  </a:lnTo>
                  <a:lnTo>
                    <a:pt x="6990" y="1043"/>
                  </a:lnTo>
                  <a:lnTo>
                    <a:pt x="6874" y="1506"/>
                  </a:lnTo>
                  <a:lnTo>
                    <a:pt x="6681" y="2433"/>
                  </a:lnTo>
                  <a:lnTo>
                    <a:pt x="6527" y="3591"/>
                  </a:lnTo>
                  <a:lnTo>
                    <a:pt x="6488" y="4171"/>
                  </a:lnTo>
                  <a:lnTo>
                    <a:pt x="6449" y="4750"/>
                  </a:lnTo>
                  <a:lnTo>
                    <a:pt x="6411" y="4866"/>
                  </a:lnTo>
                  <a:lnTo>
                    <a:pt x="6411" y="4982"/>
                  </a:lnTo>
                  <a:lnTo>
                    <a:pt x="5870" y="5020"/>
                  </a:lnTo>
                  <a:lnTo>
                    <a:pt x="5291" y="5059"/>
                  </a:lnTo>
                  <a:lnTo>
                    <a:pt x="2549" y="5059"/>
                  </a:lnTo>
                  <a:lnTo>
                    <a:pt x="2009" y="5097"/>
                  </a:lnTo>
                  <a:lnTo>
                    <a:pt x="1391" y="5175"/>
                  </a:lnTo>
                  <a:lnTo>
                    <a:pt x="1005" y="5213"/>
                  </a:lnTo>
                  <a:lnTo>
                    <a:pt x="657" y="5329"/>
                  </a:lnTo>
                  <a:lnTo>
                    <a:pt x="310" y="5484"/>
                  </a:lnTo>
                  <a:lnTo>
                    <a:pt x="194" y="5599"/>
                  </a:lnTo>
                  <a:lnTo>
                    <a:pt x="78" y="5677"/>
                  </a:lnTo>
                  <a:lnTo>
                    <a:pt x="1" y="5831"/>
                  </a:lnTo>
                  <a:lnTo>
                    <a:pt x="1" y="5947"/>
                  </a:lnTo>
                  <a:lnTo>
                    <a:pt x="1" y="6140"/>
                  </a:lnTo>
                  <a:lnTo>
                    <a:pt x="39" y="6294"/>
                  </a:lnTo>
                  <a:lnTo>
                    <a:pt x="117" y="6449"/>
                  </a:lnTo>
                  <a:lnTo>
                    <a:pt x="232" y="6603"/>
                  </a:lnTo>
                  <a:lnTo>
                    <a:pt x="348" y="6681"/>
                  </a:lnTo>
                  <a:lnTo>
                    <a:pt x="464" y="6796"/>
                  </a:lnTo>
                  <a:lnTo>
                    <a:pt x="773" y="6912"/>
                  </a:lnTo>
                  <a:lnTo>
                    <a:pt x="1082" y="6990"/>
                  </a:lnTo>
                  <a:lnTo>
                    <a:pt x="1777" y="6990"/>
                  </a:lnTo>
                  <a:lnTo>
                    <a:pt x="2395" y="6912"/>
                  </a:lnTo>
                  <a:lnTo>
                    <a:pt x="3476" y="6642"/>
                  </a:lnTo>
                  <a:lnTo>
                    <a:pt x="4519" y="6333"/>
                  </a:lnTo>
                  <a:lnTo>
                    <a:pt x="5600" y="5947"/>
                  </a:lnTo>
                  <a:lnTo>
                    <a:pt x="6102" y="5715"/>
                  </a:lnTo>
                  <a:lnTo>
                    <a:pt x="6565" y="5484"/>
                  </a:lnTo>
                  <a:lnTo>
                    <a:pt x="6604" y="5484"/>
                  </a:lnTo>
                  <a:lnTo>
                    <a:pt x="6681" y="5908"/>
                  </a:lnTo>
                  <a:lnTo>
                    <a:pt x="6758" y="6101"/>
                  </a:lnTo>
                  <a:lnTo>
                    <a:pt x="6836" y="6294"/>
                  </a:lnTo>
                  <a:lnTo>
                    <a:pt x="7106" y="6256"/>
                  </a:lnTo>
                  <a:lnTo>
                    <a:pt x="7106" y="6217"/>
                  </a:lnTo>
                  <a:lnTo>
                    <a:pt x="6990" y="5870"/>
                  </a:lnTo>
                  <a:lnTo>
                    <a:pt x="6951" y="5677"/>
                  </a:lnTo>
                  <a:lnTo>
                    <a:pt x="6990" y="5484"/>
                  </a:lnTo>
                  <a:lnTo>
                    <a:pt x="6990" y="5406"/>
                  </a:lnTo>
                  <a:lnTo>
                    <a:pt x="7762" y="5870"/>
                  </a:lnTo>
                  <a:lnTo>
                    <a:pt x="8612" y="6256"/>
                  </a:lnTo>
                  <a:lnTo>
                    <a:pt x="9461" y="6565"/>
                  </a:lnTo>
                  <a:lnTo>
                    <a:pt x="10349" y="6796"/>
                  </a:lnTo>
                  <a:lnTo>
                    <a:pt x="11045" y="6951"/>
                  </a:lnTo>
                  <a:lnTo>
                    <a:pt x="11469" y="7028"/>
                  </a:lnTo>
                  <a:lnTo>
                    <a:pt x="11933" y="7067"/>
                  </a:lnTo>
                  <a:lnTo>
                    <a:pt x="12396" y="7028"/>
                  </a:lnTo>
                  <a:lnTo>
                    <a:pt x="12589" y="6990"/>
                  </a:lnTo>
                  <a:lnTo>
                    <a:pt x="12782" y="6912"/>
                  </a:lnTo>
                  <a:lnTo>
                    <a:pt x="12937" y="6796"/>
                  </a:lnTo>
                  <a:lnTo>
                    <a:pt x="13053" y="6681"/>
                  </a:lnTo>
                  <a:lnTo>
                    <a:pt x="13130" y="6526"/>
                  </a:lnTo>
                  <a:lnTo>
                    <a:pt x="13207" y="6333"/>
                  </a:lnTo>
                  <a:lnTo>
                    <a:pt x="13207" y="6179"/>
                  </a:lnTo>
                  <a:lnTo>
                    <a:pt x="13168" y="6024"/>
                  </a:lnTo>
                  <a:lnTo>
                    <a:pt x="13130" y="5870"/>
                  </a:lnTo>
                  <a:lnTo>
                    <a:pt x="13053" y="5754"/>
                  </a:lnTo>
                  <a:lnTo>
                    <a:pt x="12975" y="5638"/>
                  </a:lnTo>
                  <a:lnTo>
                    <a:pt x="12821" y="5561"/>
                  </a:lnTo>
                  <a:lnTo>
                    <a:pt x="12551" y="5406"/>
                  </a:lnTo>
                  <a:lnTo>
                    <a:pt x="12242" y="5290"/>
                  </a:lnTo>
                  <a:lnTo>
                    <a:pt x="11894" y="5213"/>
                  </a:lnTo>
                  <a:lnTo>
                    <a:pt x="11315" y="5097"/>
                  </a:lnTo>
                  <a:lnTo>
                    <a:pt x="10311" y="4943"/>
                  </a:lnTo>
                  <a:lnTo>
                    <a:pt x="9268" y="4827"/>
                  </a:lnTo>
                  <a:lnTo>
                    <a:pt x="8264" y="4750"/>
                  </a:lnTo>
                  <a:lnTo>
                    <a:pt x="7260" y="4711"/>
                  </a:lnTo>
                  <a:lnTo>
                    <a:pt x="8071" y="3514"/>
                  </a:lnTo>
                  <a:lnTo>
                    <a:pt x="8496" y="2858"/>
                  </a:lnTo>
                  <a:lnTo>
                    <a:pt x="8844" y="2201"/>
                  </a:lnTo>
                  <a:lnTo>
                    <a:pt x="8921" y="1970"/>
                  </a:lnTo>
                  <a:lnTo>
                    <a:pt x="8998" y="1738"/>
                  </a:lnTo>
                  <a:lnTo>
                    <a:pt x="9037" y="1506"/>
                  </a:lnTo>
                  <a:lnTo>
                    <a:pt x="9075" y="1275"/>
                  </a:lnTo>
                  <a:lnTo>
                    <a:pt x="9037" y="1004"/>
                  </a:lnTo>
                  <a:lnTo>
                    <a:pt x="8959" y="811"/>
                  </a:lnTo>
                  <a:lnTo>
                    <a:pt x="8882" y="579"/>
                  </a:lnTo>
                  <a:lnTo>
                    <a:pt x="8728" y="348"/>
                  </a:lnTo>
                  <a:lnTo>
                    <a:pt x="8650" y="232"/>
                  </a:lnTo>
                  <a:lnTo>
                    <a:pt x="8573" y="155"/>
                  </a:lnTo>
                  <a:lnTo>
                    <a:pt x="8380" y="39"/>
                  </a:lnTo>
                  <a:lnTo>
                    <a:pt x="814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21"/>
            <p:cNvSpPr/>
            <p:nvPr/>
          </p:nvSpPr>
          <p:spPr>
            <a:xfrm>
              <a:off x="1437100" y="2381075"/>
              <a:ext cx="93675" cy="93650"/>
            </a:xfrm>
            <a:custGeom>
              <a:avLst/>
              <a:gdLst/>
              <a:ahLst/>
              <a:cxnLst/>
              <a:rect l="l" t="t" r="r" b="b"/>
              <a:pathLst>
                <a:path w="3747" h="3746" extrusionOk="0">
                  <a:moveTo>
                    <a:pt x="1584" y="463"/>
                  </a:moveTo>
                  <a:lnTo>
                    <a:pt x="2086" y="541"/>
                  </a:lnTo>
                  <a:lnTo>
                    <a:pt x="2318" y="618"/>
                  </a:lnTo>
                  <a:lnTo>
                    <a:pt x="2549" y="695"/>
                  </a:lnTo>
                  <a:lnTo>
                    <a:pt x="2742" y="811"/>
                  </a:lnTo>
                  <a:lnTo>
                    <a:pt x="2935" y="965"/>
                  </a:lnTo>
                  <a:lnTo>
                    <a:pt x="3090" y="1197"/>
                  </a:lnTo>
                  <a:lnTo>
                    <a:pt x="3206" y="1429"/>
                  </a:lnTo>
                  <a:lnTo>
                    <a:pt x="3244" y="1699"/>
                  </a:lnTo>
                  <a:lnTo>
                    <a:pt x="3244" y="1969"/>
                  </a:lnTo>
                  <a:lnTo>
                    <a:pt x="3206" y="2201"/>
                  </a:lnTo>
                  <a:lnTo>
                    <a:pt x="3090" y="2471"/>
                  </a:lnTo>
                  <a:lnTo>
                    <a:pt x="2974" y="2665"/>
                  </a:lnTo>
                  <a:lnTo>
                    <a:pt x="2781" y="2896"/>
                  </a:lnTo>
                  <a:lnTo>
                    <a:pt x="2588" y="3051"/>
                  </a:lnTo>
                  <a:lnTo>
                    <a:pt x="2356" y="3167"/>
                  </a:lnTo>
                  <a:lnTo>
                    <a:pt x="2086" y="3244"/>
                  </a:lnTo>
                  <a:lnTo>
                    <a:pt x="1777" y="3244"/>
                  </a:lnTo>
                  <a:lnTo>
                    <a:pt x="1507" y="3167"/>
                  </a:lnTo>
                  <a:lnTo>
                    <a:pt x="1236" y="3051"/>
                  </a:lnTo>
                  <a:lnTo>
                    <a:pt x="966" y="2896"/>
                  </a:lnTo>
                  <a:lnTo>
                    <a:pt x="773" y="2665"/>
                  </a:lnTo>
                  <a:lnTo>
                    <a:pt x="619" y="2433"/>
                  </a:lnTo>
                  <a:lnTo>
                    <a:pt x="503" y="2163"/>
                  </a:lnTo>
                  <a:lnTo>
                    <a:pt x="503" y="1854"/>
                  </a:lnTo>
                  <a:lnTo>
                    <a:pt x="503" y="1583"/>
                  </a:lnTo>
                  <a:lnTo>
                    <a:pt x="619" y="1352"/>
                  </a:lnTo>
                  <a:lnTo>
                    <a:pt x="734" y="1120"/>
                  </a:lnTo>
                  <a:lnTo>
                    <a:pt x="927" y="927"/>
                  </a:lnTo>
                  <a:lnTo>
                    <a:pt x="1120" y="734"/>
                  </a:lnTo>
                  <a:lnTo>
                    <a:pt x="1352" y="579"/>
                  </a:lnTo>
                  <a:lnTo>
                    <a:pt x="1584" y="463"/>
                  </a:lnTo>
                  <a:close/>
                  <a:moveTo>
                    <a:pt x="1893" y="0"/>
                  </a:moveTo>
                  <a:lnTo>
                    <a:pt x="1700" y="39"/>
                  </a:lnTo>
                  <a:lnTo>
                    <a:pt x="1545" y="77"/>
                  </a:lnTo>
                  <a:lnTo>
                    <a:pt x="1352" y="155"/>
                  </a:lnTo>
                  <a:lnTo>
                    <a:pt x="1314" y="193"/>
                  </a:lnTo>
                  <a:lnTo>
                    <a:pt x="1082" y="270"/>
                  </a:lnTo>
                  <a:lnTo>
                    <a:pt x="850" y="386"/>
                  </a:lnTo>
                  <a:lnTo>
                    <a:pt x="619" y="579"/>
                  </a:lnTo>
                  <a:lnTo>
                    <a:pt x="425" y="772"/>
                  </a:lnTo>
                  <a:lnTo>
                    <a:pt x="271" y="965"/>
                  </a:lnTo>
                  <a:lnTo>
                    <a:pt x="155" y="1236"/>
                  </a:lnTo>
                  <a:lnTo>
                    <a:pt x="78" y="1467"/>
                  </a:lnTo>
                  <a:lnTo>
                    <a:pt x="1" y="1738"/>
                  </a:lnTo>
                  <a:lnTo>
                    <a:pt x="1" y="2047"/>
                  </a:lnTo>
                  <a:lnTo>
                    <a:pt x="39" y="2124"/>
                  </a:lnTo>
                  <a:lnTo>
                    <a:pt x="39" y="2317"/>
                  </a:lnTo>
                  <a:lnTo>
                    <a:pt x="117" y="2510"/>
                  </a:lnTo>
                  <a:lnTo>
                    <a:pt x="310" y="2858"/>
                  </a:lnTo>
                  <a:lnTo>
                    <a:pt x="541" y="3167"/>
                  </a:lnTo>
                  <a:lnTo>
                    <a:pt x="850" y="3398"/>
                  </a:lnTo>
                  <a:lnTo>
                    <a:pt x="1198" y="3591"/>
                  </a:lnTo>
                  <a:lnTo>
                    <a:pt x="1584" y="3707"/>
                  </a:lnTo>
                  <a:lnTo>
                    <a:pt x="1970" y="3746"/>
                  </a:lnTo>
                  <a:lnTo>
                    <a:pt x="2163" y="3746"/>
                  </a:lnTo>
                  <a:lnTo>
                    <a:pt x="2356" y="3669"/>
                  </a:lnTo>
                  <a:lnTo>
                    <a:pt x="2626" y="3591"/>
                  </a:lnTo>
                  <a:lnTo>
                    <a:pt x="2897" y="3437"/>
                  </a:lnTo>
                  <a:lnTo>
                    <a:pt x="3128" y="3244"/>
                  </a:lnTo>
                  <a:lnTo>
                    <a:pt x="3322" y="3012"/>
                  </a:lnTo>
                  <a:lnTo>
                    <a:pt x="3476" y="2780"/>
                  </a:lnTo>
                  <a:lnTo>
                    <a:pt x="3630" y="2510"/>
                  </a:lnTo>
                  <a:lnTo>
                    <a:pt x="3708" y="2201"/>
                  </a:lnTo>
                  <a:lnTo>
                    <a:pt x="3746" y="1931"/>
                  </a:lnTo>
                  <a:lnTo>
                    <a:pt x="3746" y="1583"/>
                  </a:lnTo>
                  <a:lnTo>
                    <a:pt x="3669" y="1313"/>
                  </a:lnTo>
                  <a:lnTo>
                    <a:pt x="3515" y="1004"/>
                  </a:lnTo>
                  <a:lnTo>
                    <a:pt x="3322" y="695"/>
                  </a:lnTo>
                  <a:lnTo>
                    <a:pt x="3051" y="425"/>
                  </a:lnTo>
                  <a:lnTo>
                    <a:pt x="2742" y="232"/>
                  </a:lnTo>
                  <a:lnTo>
                    <a:pt x="2395" y="77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21"/>
            <p:cNvSpPr/>
            <p:nvPr/>
          </p:nvSpPr>
          <p:spPr>
            <a:xfrm>
              <a:off x="3476925" y="2391675"/>
              <a:ext cx="252950" cy="361075"/>
            </a:xfrm>
            <a:custGeom>
              <a:avLst/>
              <a:gdLst/>
              <a:ahLst/>
              <a:cxnLst/>
              <a:rect l="l" t="t" r="r" b="b"/>
              <a:pathLst>
                <a:path w="10118" h="14443" extrusionOk="0">
                  <a:moveTo>
                    <a:pt x="1043" y="1082"/>
                  </a:moveTo>
                  <a:lnTo>
                    <a:pt x="1237" y="1159"/>
                  </a:lnTo>
                  <a:lnTo>
                    <a:pt x="1391" y="1275"/>
                  </a:lnTo>
                  <a:lnTo>
                    <a:pt x="1545" y="1430"/>
                  </a:lnTo>
                  <a:lnTo>
                    <a:pt x="1661" y="1623"/>
                  </a:lnTo>
                  <a:lnTo>
                    <a:pt x="1777" y="1816"/>
                  </a:lnTo>
                  <a:lnTo>
                    <a:pt x="1352" y="2009"/>
                  </a:lnTo>
                  <a:lnTo>
                    <a:pt x="1159" y="2047"/>
                  </a:lnTo>
                  <a:lnTo>
                    <a:pt x="773" y="2047"/>
                  </a:lnTo>
                  <a:lnTo>
                    <a:pt x="657" y="1970"/>
                  </a:lnTo>
                  <a:lnTo>
                    <a:pt x="541" y="1893"/>
                  </a:lnTo>
                  <a:lnTo>
                    <a:pt x="426" y="1816"/>
                  </a:lnTo>
                  <a:lnTo>
                    <a:pt x="387" y="1700"/>
                  </a:lnTo>
                  <a:lnTo>
                    <a:pt x="348" y="1584"/>
                  </a:lnTo>
                  <a:lnTo>
                    <a:pt x="387" y="1430"/>
                  </a:lnTo>
                  <a:lnTo>
                    <a:pt x="464" y="1314"/>
                  </a:lnTo>
                  <a:lnTo>
                    <a:pt x="657" y="1121"/>
                  </a:lnTo>
                  <a:lnTo>
                    <a:pt x="850" y="1082"/>
                  </a:lnTo>
                  <a:close/>
                  <a:moveTo>
                    <a:pt x="3360" y="1468"/>
                  </a:moveTo>
                  <a:lnTo>
                    <a:pt x="3476" y="1545"/>
                  </a:lnTo>
                  <a:lnTo>
                    <a:pt x="3592" y="1623"/>
                  </a:lnTo>
                  <a:lnTo>
                    <a:pt x="3669" y="1700"/>
                  </a:lnTo>
                  <a:lnTo>
                    <a:pt x="3747" y="1816"/>
                  </a:lnTo>
                  <a:lnTo>
                    <a:pt x="3747" y="1970"/>
                  </a:lnTo>
                  <a:lnTo>
                    <a:pt x="3669" y="2086"/>
                  </a:lnTo>
                  <a:lnTo>
                    <a:pt x="3553" y="2279"/>
                  </a:lnTo>
                  <a:lnTo>
                    <a:pt x="3399" y="2356"/>
                  </a:lnTo>
                  <a:lnTo>
                    <a:pt x="3206" y="2434"/>
                  </a:lnTo>
                  <a:lnTo>
                    <a:pt x="3013" y="2395"/>
                  </a:lnTo>
                  <a:lnTo>
                    <a:pt x="2820" y="2356"/>
                  </a:lnTo>
                  <a:lnTo>
                    <a:pt x="2627" y="2279"/>
                  </a:lnTo>
                  <a:lnTo>
                    <a:pt x="2279" y="2086"/>
                  </a:lnTo>
                  <a:lnTo>
                    <a:pt x="2356" y="2009"/>
                  </a:lnTo>
                  <a:lnTo>
                    <a:pt x="2511" y="1854"/>
                  </a:lnTo>
                  <a:lnTo>
                    <a:pt x="2665" y="1661"/>
                  </a:lnTo>
                  <a:lnTo>
                    <a:pt x="2858" y="1545"/>
                  </a:lnTo>
                  <a:lnTo>
                    <a:pt x="3090" y="1468"/>
                  </a:lnTo>
                  <a:close/>
                  <a:moveTo>
                    <a:pt x="3747" y="4750"/>
                  </a:moveTo>
                  <a:lnTo>
                    <a:pt x="3901" y="4789"/>
                  </a:lnTo>
                  <a:lnTo>
                    <a:pt x="4017" y="4828"/>
                  </a:lnTo>
                  <a:lnTo>
                    <a:pt x="4094" y="4944"/>
                  </a:lnTo>
                  <a:lnTo>
                    <a:pt x="4171" y="5098"/>
                  </a:lnTo>
                  <a:lnTo>
                    <a:pt x="4171" y="5252"/>
                  </a:lnTo>
                  <a:lnTo>
                    <a:pt x="4133" y="5368"/>
                  </a:lnTo>
                  <a:lnTo>
                    <a:pt x="4094" y="5484"/>
                  </a:lnTo>
                  <a:lnTo>
                    <a:pt x="3978" y="5600"/>
                  </a:lnTo>
                  <a:lnTo>
                    <a:pt x="3785" y="5754"/>
                  </a:lnTo>
                  <a:lnTo>
                    <a:pt x="3515" y="5870"/>
                  </a:lnTo>
                  <a:lnTo>
                    <a:pt x="3129" y="5870"/>
                  </a:lnTo>
                  <a:lnTo>
                    <a:pt x="2743" y="5793"/>
                  </a:lnTo>
                  <a:lnTo>
                    <a:pt x="2936" y="5368"/>
                  </a:lnTo>
                  <a:lnTo>
                    <a:pt x="3051" y="5214"/>
                  </a:lnTo>
                  <a:lnTo>
                    <a:pt x="3206" y="5021"/>
                  </a:lnTo>
                  <a:lnTo>
                    <a:pt x="3476" y="4866"/>
                  </a:lnTo>
                  <a:lnTo>
                    <a:pt x="3631" y="4789"/>
                  </a:lnTo>
                  <a:lnTo>
                    <a:pt x="3747" y="4750"/>
                  </a:lnTo>
                  <a:close/>
                  <a:moveTo>
                    <a:pt x="1121" y="5523"/>
                  </a:moveTo>
                  <a:lnTo>
                    <a:pt x="1352" y="5561"/>
                  </a:lnTo>
                  <a:lnTo>
                    <a:pt x="1545" y="5639"/>
                  </a:lnTo>
                  <a:lnTo>
                    <a:pt x="1970" y="5832"/>
                  </a:lnTo>
                  <a:lnTo>
                    <a:pt x="1623" y="6102"/>
                  </a:lnTo>
                  <a:lnTo>
                    <a:pt x="1430" y="6256"/>
                  </a:lnTo>
                  <a:lnTo>
                    <a:pt x="1237" y="6334"/>
                  </a:lnTo>
                  <a:lnTo>
                    <a:pt x="1043" y="6411"/>
                  </a:lnTo>
                  <a:lnTo>
                    <a:pt x="850" y="6411"/>
                  </a:lnTo>
                  <a:lnTo>
                    <a:pt x="696" y="6334"/>
                  </a:lnTo>
                  <a:lnTo>
                    <a:pt x="503" y="6179"/>
                  </a:lnTo>
                  <a:lnTo>
                    <a:pt x="426" y="6025"/>
                  </a:lnTo>
                  <a:lnTo>
                    <a:pt x="426" y="5909"/>
                  </a:lnTo>
                  <a:lnTo>
                    <a:pt x="464" y="5754"/>
                  </a:lnTo>
                  <a:lnTo>
                    <a:pt x="580" y="5677"/>
                  </a:lnTo>
                  <a:lnTo>
                    <a:pt x="696" y="5600"/>
                  </a:lnTo>
                  <a:lnTo>
                    <a:pt x="850" y="5523"/>
                  </a:lnTo>
                  <a:close/>
                  <a:moveTo>
                    <a:pt x="5716" y="6218"/>
                  </a:moveTo>
                  <a:lnTo>
                    <a:pt x="5870" y="6334"/>
                  </a:lnTo>
                  <a:lnTo>
                    <a:pt x="5948" y="6411"/>
                  </a:lnTo>
                  <a:lnTo>
                    <a:pt x="5986" y="6527"/>
                  </a:lnTo>
                  <a:lnTo>
                    <a:pt x="6025" y="6681"/>
                  </a:lnTo>
                  <a:lnTo>
                    <a:pt x="5986" y="6797"/>
                  </a:lnTo>
                  <a:lnTo>
                    <a:pt x="5909" y="7067"/>
                  </a:lnTo>
                  <a:lnTo>
                    <a:pt x="5793" y="7260"/>
                  </a:lnTo>
                  <a:lnTo>
                    <a:pt x="5677" y="7492"/>
                  </a:lnTo>
                  <a:lnTo>
                    <a:pt x="5484" y="7647"/>
                  </a:lnTo>
                  <a:lnTo>
                    <a:pt x="5291" y="7801"/>
                  </a:lnTo>
                  <a:lnTo>
                    <a:pt x="5059" y="7917"/>
                  </a:lnTo>
                  <a:lnTo>
                    <a:pt x="5098" y="7878"/>
                  </a:lnTo>
                  <a:lnTo>
                    <a:pt x="5021" y="7415"/>
                  </a:lnTo>
                  <a:lnTo>
                    <a:pt x="4982" y="7183"/>
                  </a:lnTo>
                  <a:lnTo>
                    <a:pt x="5021" y="6952"/>
                  </a:lnTo>
                  <a:lnTo>
                    <a:pt x="5137" y="6681"/>
                  </a:lnTo>
                  <a:lnTo>
                    <a:pt x="5214" y="6527"/>
                  </a:lnTo>
                  <a:lnTo>
                    <a:pt x="5330" y="6372"/>
                  </a:lnTo>
                  <a:lnTo>
                    <a:pt x="5446" y="6256"/>
                  </a:lnTo>
                  <a:lnTo>
                    <a:pt x="5600" y="6218"/>
                  </a:lnTo>
                  <a:close/>
                  <a:moveTo>
                    <a:pt x="8960" y="8071"/>
                  </a:moveTo>
                  <a:lnTo>
                    <a:pt x="9153" y="8110"/>
                  </a:lnTo>
                  <a:lnTo>
                    <a:pt x="9268" y="8187"/>
                  </a:lnTo>
                  <a:lnTo>
                    <a:pt x="9346" y="8303"/>
                  </a:lnTo>
                  <a:lnTo>
                    <a:pt x="9384" y="8419"/>
                  </a:lnTo>
                  <a:lnTo>
                    <a:pt x="9384" y="8535"/>
                  </a:lnTo>
                  <a:lnTo>
                    <a:pt x="9384" y="8651"/>
                  </a:lnTo>
                  <a:lnTo>
                    <a:pt x="9268" y="8921"/>
                  </a:lnTo>
                  <a:lnTo>
                    <a:pt x="9037" y="9153"/>
                  </a:lnTo>
                  <a:lnTo>
                    <a:pt x="8805" y="9346"/>
                  </a:lnTo>
                  <a:lnTo>
                    <a:pt x="8689" y="9384"/>
                  </a:lnTo>
                  <a:lnTo>
                    <a:pt x="8612" y="9423"/>
                  </a:lnTo>
                  <a:lnTo>
                    <a:pt x="8496" y="9423"/>
                  </a:lnTo>
                  <a:lnTo>
                    <a:pt x="8380" y="9384"/>
                  </a:lnTo>
                  <a:lnTo>
                    <a:pt x="8342" y="9346"/>
                  </a:lnTo>
                  <a:lnTo>
                    <a:pt x="8264" y="9346"/>
                  </a:lnTo>
                  <a:lnTo>
                    <a:pt x="8226" y="8960"/>
                  </a:lnTo>
                  <a:lnTo>
                    <a:pt x="8226" y="8766"/>
                  </a:lnTo>
                  <a:lnTo>
                    <a:pt x="8264" y="8573"/>
                  </a:lnTo>
                  <a:lnTo>
                    <a:pt x="8342" y="8342"/>
                  </a:lnTo>
                  <a:lnTo>
                    <a:pt x="8496" y="8187"/>
                  </a:lnTo>
                  <a:lnTo>
                    <a:pt x="8728" y="8110"/>
                  </a:lnTo>
                  <a:lnTo>
                    <a:pt x="8844" y="8071"/>
                  </a:lnTo>
                  <a:close/>
                  <a:moveTo>
                    <a:pt x="4944" y="8380"/>
                  </a:moveTo>
                  <a:lnTo>
                    <a:pt x="4944" y="8419"/>
                  </a:lnTo>
                  <a:lnTo>
                    <a:pt x="4751" y="8805"/>
                  </a:lnTo>
                  <a:lnTo>
                    <a:pt x="4596" y="8960"/>
                  </a:lnTo>
                  <a:lnTo>
                    <a:pt x="4442" y="9153"/>
                  </a:lnTo>
                  <a:lnTo>
                    <a:pt x="4210" y="9307"/>
                  </a:lnTo>
                  <a:lnTo>
                    <a:pt x="3940" y="9461"/>
                  </a:lnTo>
                  <a:lnTo>
                    <a:pt x="3669" y="9461"/>
                  </a:lnTo>
                  <a:lnTo>
                    <a:pt x="3553" y="9423"/>
                  </a:lnTo>
                  <a:lnTo>
                    <a:pt x="3399" y="9346"/>
                  </a:lnTo>
                  <a:lnTo>
                    <a:pt x="3322" y="9191"/>
                  </a:lnTo>
                  <a:lnTo>
                    <a:pt x="3322" y="9075"/>
                  </a:lnTo>
                  <a:lnTo>
                    <a:pt x="3322" y="8960"/>
                  </a:lnTo>
                  <a:lnTo>
                    <a:pt x="3399" y="8805"/>
                  </a:lnTo>
                  <a:lnTo>
                    <a:pt x="3476" y="8689"/>
                  </a:lnTo>
                  <a:lnTo>
                    <a:pt x="3553" y="8612"/>
                  </a:lnTo>
                  <a:lnTo>
                    <a:pt x="3785" y="8458"/>
                  </a:lnTo>
                  <a:lnTo>
                    <a:pt x="4055" y="8380"/>
                  </a:lnTo>
                  <a:lnTo>
                    <a:pt x="4326" y="8380"/>
                  </a:lnTo>
                  <a:lnTo>
                    <a:pt x="4905" y="8419"/>
                  </a:lnTo>
                  <a:lnTo>
                    <a:pt x="4944" y="8380"/>
                  </a:lnTo>
                  <a:close/>
                  <a:moveTo>
                    <a:pt x="7994" y="10002"/>
                  </a:moveTo>
                  <a:lnTo>
                    <a:pt x="7956" y="10195"/>
                  </a:lnTo>
                  <a:lnTo>
                    <a:pt x="7917" y="10350"/>
                  </a:lnTo>
                  <a:lnTo>
                    <a:pt x="7840" y="10543"/>
                  </a:lnTo>
                  <a:lnTo>
                    <a:pt x="7724" y="10697"/>
                  </a:lnTo>
                  <a:lnTo>
                    <a:pt x="7608" y="10813"/>
                  </a:lnTo>
                  <a:lnTo>
                    <a:pt x="7492" y="10929"/>
                  </a:lnTo>
                  <a:lnTo>
                    <a:pt x="7338" y="11045"/>
                  </a:lnTo>
                  <a:lnTo>
                    <a:pt x="7145" y="11083"/>
                  </a:lnTo>
                  <a:lnTo>
                    <a:pt x="6952" y="11122"/>
                  </a:lnTo>
                  <a:lnTo>
                    <a:pt x="6797" y="11083"/>
                  </a:lnTo>
                  <a:lnTo>
                    <a:pt x="6720" y="11045"/>
                  </a:lnTo>
                  <a:lnTo>
                    <a:pt x="6681" y="10967"/>
                  </a:lnTo>
                  <a:lnTo>
                    <a:pt x="6643" y="10890"/>
                  </a:lnTo>
                  <a:lnTo>
                    <a:pt x="6604" y="10813"/>
                  </a:lnTo>
                  <a:lnTo>
                    <a:pt x="6643" y="10620"/>
                  </a:lnTo>
                  <a:lnTo>
                    <a:pt x="6720" y="10504"/>
                  </a:lnTo>
                  <a:lnTo>
                    <a:pt x="6874" y="10350"/>
                  </a:lnTo>
                  <a:lnTo>
                    <a:pt x="6990" y="10272"/>
                  </a:lnTo>
                  <a:lnTo>
                    <a:pt x="7222" y="10157"/>
                  </a:lnTo>
                  <a:lnTo>
                    <a:pt x="7492" y="10079"/>
                  </a:lnTo>
                  <a:lnTo>
                    <a:pt x="7724" y="10041"/>
                  </a:lnTo>
                  <a:lnTo>
                    <a:pt x="7994" y="10002"/>
                  </a:lnTo>
                  <a:close/>
                  <a:moveTo>
                    <a:pt x="2202" y="1"/>
                  </a:moveTo>
                  <a:lnTo>
                    <a:pt x="2009" y="657"/>
                  </a:lnTo>
                  <a:lnTo>
                    <a:pt x="1854" y="1352"/>
                  </a:lnTo>
                  <a:lnTo>
                    <a:pt x="1777" y="1198"/>
                  </a:lnTo>
                  <a:lnTo>
                    <a:pt x="1661" y="1043"/>
                  </a:lnTo>
                  <a:lnTo>
                    <a:pt x="1545" y="928"/>
                  </a:lnTo>
                  <a:lnTo>
                    <a:pt x="1391" y="812"/>
                  </a:lnTo>
                  <a:lnTo>
                    <a:pt x="1237" y="773"/>
                  </a:lnTo>
                  <a:lnTo>
                    <a:pt x="1043" y="735"/>
                  </a:lnTo>
                  <a:lnTo>
                    <a:pt x="696" y="735"/>
                  </a:lnTo>
                  <a:lnTo>
                    <a:pt x="541" y="812"/>
                  </a:lnTo>
                  <a:lnTo>
                    <a:pt x="387" y="889"/>
                  </a:lnTo>
                  <a:lnTo>
                    <a:pt x="233" y="1005"/>
                  </a:lnTo>
                  <a:lnTo>
                    <a:pt x="117" y="1159"/>
                  </a:lnTo>
                  <a:lnTo>
                    <a:pt x="39" y="1314"/>
                  </a:lnTo>
                  <a:lnTo>
                    <a:pt x="1" y="1468"/>
                  </a:lnTo>
                  <a:lnTo>
                    <a:pt x="1" y="1623"/>
                  </a:lnTo>
                  <a:lnTo>
                    <a:pt x="1" y="1777"/>
                  </a:lnTo>
                  <a:lnTo>
                    <a:pt x="78" y="1932"/>
                  </a:lnTo>
                  <a:lnTo>
                    <a:pt x="155" y="2086"/>
                  </a:lnTo>
                  <a:lnTo>
                    <a:pt x="271" y="2202"/>
                  </a:lnTo>
                  <a:lnTo>
                    <a:pt x="426" y="2279"/>
                  </a:lnTo>
                  <a:lnTo>
                    <a:pt x="580" y="2356"/>
                  </a:lnTo>
                  <a:lnTo>
                    <a:pt x="735" y="2395"/>
                  </a:lnTo>
                  <a:lnTo>
                    <a:pt x="1043" y="2434"/>
                  </a:lnTo>
                  <a:lnTo>
                    <a:pt x="1391" y="2395"/>
                  </a:lnTo>
                  <a:lnTo>
                    <a:pt x="1700" y="2279"/>
                  </a:lnTo>
                  <a:lnTo>
                    <a:pt x="1661" y="3051"/>
                  </a:lnTo>
                  <a:lnTo>
                    <a:pt x="1661" y="3862"/>
                  </a:lnTo>
                  <a:lnTo>
                    <a:pt x="1739" y="4635"/>
                  </a:lnTo>
                  <a:lnTo>
                    <a:pt x="1777" y="5021"/>
                  </a:lnTo>
                  <a:lnTo>
                    <a:pt x="1893" y="5368"/>
                  </a:lnTo>
                  <a:lnTo>
                    <a:pt x="1584" y="5214"/>
                  </a:lnTo>
                  <a:lnTo>
                    <a:pt x="1275" y="5137"/>
                  </a:lnTo>
                  <a:lnTo>
                    <a:pt x="966" y="5137"/>
                  </a:lnTo>
                  <a:lnTo>
                    <a:pt x="657" y="5175"/>
                  </a:lnTo>
                  <a:lnTo>
                    <a:pt x="503" y="5252"/>
                  </a:lnTo>
                  <a:lnTo>
                    <a:pt x="387" y="5330"/>
                  </a:lnTo>
                  <a:lnTo>
                    <a:pt x="271" y="5446"/>
                  </a:lnTo>
                  <a:lnTo>
                    <a:pt x="155" y="5561"/>
                  </a:lnTo>
                  <a:lnTo>
                    <a:pt x="78" y="5716"/>
                  </a:lnTo>
                  <a:lnTo>
                    <a:pt x="39" y="5870"/>
                  </a:lnTo>
                  <a:lnTo>
                    <a:pt x="39" y="6025"/>
                  </a:lnTo>
                  <a:lnTo>
                    <a:pt x="78" y="6218"/>
                  </a:lnTo>
                  <a:lnTo>
                    <a:pt x="155" y="6334"/>
                  </a:lnTo>
                  <a:lnTo>
                    <a:pt x="233" y="6450"/>
                  </a:lnTo>
                  <a:lnTo>
                    <a:pt x="348" y="6565"/>
                  </a:lnTo>
                  <a:lnTo>
                    <a:pt x="503" y="6643"/>
                  </a:lnTo>
                  <a:lnTo>
                    <a:pt x="657" y="6720"/>
                  </a:lnTo>
                  <a:lnTo>
                    <a:pt x="812" y="6758"/>
                  </a:lnTo>
                  <a:lnTo>
                    <a:pt x="1121" y="6758"/>
                  </a:lnTo>
                  <a:lnTo>
                    <a:pt x="1430" y="6681"/>
                  </a:lnTo>
                  <a:lnTo>
                    <a:pt x="1700" y="6527"/>
                  </a:lnTo>
                  <a:lnTo>
                    <a:pt x="1932" y="6295"/>
                  </a:lnTo>
                  <a:lnTo>
                    <a:pt x="2125" y="6063"/>
                  </a:lnTo>
                  <a:lnTo>
                    <a:pt x="2395" y="6527"/>
                  </a:lnTo>
                  <a:lnTo>
                    <a:pt x="2743" y="6990"/>
                  </a:lnTo>
                  <a:lnTo>
                    <a:pt x="3129" y="7376"/>
                  </a:lnTo>
                  <a:lnTo>
                    <a:pt x="3592" y="7762"/>
                  </a:lnTo>
                  <a:lnTo>
                    <a:pt x="4017" y="7994"/>
                  </a:lnTo>
                  <a:lnTo>
                    <a:pt x="3824" y="8033"/>
                  </a:lnTo>
                  <a:lnTo>
                    <a:pt x="3631" y="8110"/>
                  </a:lnTo>
                  <a:lnTo>
                    <a:pt x="3438" y="8187"/>
                  </a:lnTo>
                  <a:lnTo>
                    <a:pt x="3283" y="8342"/>
                  </a:lnTo>
                  <a:lnTo>
                    <a:pt x="3167" y="8458"/>
                  </a:lnTo>
                  <a:lnTo>
                    <a:pt x="3051" y="8573"/>
                  </a:lnTo>
                  <a:lnTo>
                    <a:pt x="2974" y="8728"/>
                  </a:lnTo>
                  <a:lnTo>
                    <a:pt x="2936" y="8882"/>
                  </a:lnTo>
                  <a:lnTo>
                    <a:pt x="2897" y="9075"/>
                  </a:lnTo>
                  <a:lnTo>
                    <a:pt x="2936" y="9230"/>
                  </a:lnTo>
                  <a:lnTo>
                    <a:pt x="2974" y="9384"/>
                  </a:lnTo>
                  <a:lnTo>
                    <a:pt x="3051" y="9539"/>
                  </a:lnTo>
                  <a:lnTo>
                    <a:pt x="3167" y="9693"/>
                  </a:lnTo>
                  <a:lnTo>
                    <a:pt x="3322" y="9770"/>
                  </a:lnTo>
                  <a:lnTo>
                    <a:pt x="3515" y="9848"/>
                  </a:lnTo>
                  <a:lnTo>
                    <a:pt x="3708" y="9886"/>
                  </a:lnTo>
                  <a:lnTo>
                    <a:pt x="3862" y="9886"/>
                  </a:lnTo>
                  <a:lnTo>
                    <a:pt x="4055" y="9848"/>
                  </a:lnTo>
                  <a:lnTo>
                    <a:pt x="4249" y="9770"/>
                  </a:lnTo>
                  <a:lnTo>
                    <a:pt x="4403" y="9693"/>
                  </a:lnTo>
                  <a:lnTo>
                    <a:pt x="4673" y="9461"/>
                  </a:lnTo>
                  <a:lnTo>
                    <a:pt x="4905" y="9153"/>
                  </a:lnTo>
                  <a:lnTo>
                    <a:pt x="5098" y="8844"/>
                  </a:lnTo>
                  <a:lnTo>
                    <a:pt x="5214" y="8496"/>
                  </a:lnTo>
                  <a:lnTo>
                    <a:pt x="6527" y="8921"/>
                  </a:lnTo>
                  <a:lnTo>
                    <a:pt x="7183" y="9191"/>
                  </a:lnTo>
                  <a:lnTo>
                    <a:pt x="7762" y="9500"/>
                  </a:lnTo>
                  <a:lnTo>
                    <a:pt x="7956" y="9655"/>
                  </a:lnTo>
                  <a:lnTo>
                    <a:pt x="7762" y="9655"/>
                  </a:lnTo>
                  <a:lnTo>
                    <a:pt x="7569" y="9693"/>
                  </a:lnTo>
                  <a:lnTo>
                    <a:pt x="7145" y="9809"/>
                  </a:lnTo>
                  <a:lnTo>
                    <a:pt x="6797" y="9963"/>
                  </a:lnTo>
                  <a:lnTo>
                    <a:pt x="6643" y="10079"/>
                  </a:lnTo>
                  <a:lnTo>
                    <a:pt x="6488" y="10234"/>
                  </a:lnTo>
                  <a:lnTo>
                    <a:pt x="6372" y="10388"/>
                  </a:lnTo>
                  <a:lnTo>
                    <a:pt x="6295" y="10543"/>
                  </a:lnTo>
                  <a:lnTo>
                    <a:pt x="6256" y="10736"/>
                  </a:lnTo>
                  <a:lnTo>
                    <a:pt x="6256" y="10890"/>
                  </a:lnTo>
                  <a:lnTo>
                    <a:pt x="6295" y="11083"/>
                  </a:lnTo>
                  <a:lnTo>
                    <a:pt x="6372" y="11238"/>
                  </a:lnTo>
                  <a:lnTo>
                    <a:pt x="6488" y="11354"/>
                  </a:lnTo>
                  <a:lnTo>
                    <a:pt x="6681" y="11469"/>
                  </a:lnTo>
                  <a:lnTo>
                    <a:pt x="6836" y="11508"/>
                  </a:lnTo>
                  <a:lnTo>
                    <a:pt x="7029" y="11508"/>
                  </a:lnTo>
                  <a:lnTo>
                    <a:pt x="7222" y="11469"/>
                  </a:lnTo>
                  <a:lnTo>
                    <a:pt x="7415" y="11392"/>
                  </a:lnTo>
                  <a:lnTo>
                    <a:pt x="7569" y="11315"/>
                  </a:lnTo>
                  <a:lnTo>
                    <a:pt x="7724" y="11199"/>
                  </a:lnTo>
                  <a:lnTo>
                    <a:pt x="7878" y="11083"/>
                  </a:lnTo>
                  <a:lnTo>
                    <a:pt x="7994" y="10929"/>
                  </a:lnTo>
                  <a:lnTo>
                    <a:pt x="8110" y="10697"/>
                  </a:lnTo>
                  <a:lnTo>
                    <a:pt x="8226" y="10465"/>
                  </a:lnTo>
                  <a:lnTo>
                    <a:pt x="8264" y="10234"/>
                  </a:lnTo>
                  <a:lnTo>
                    <a:pt x="8303" y="9963"/>
                  </a:lnTo>
                  <a:lnTo>
                    <a:pt x="8342" y="9925"/>
                  </a:lnTo>
                  <a:lnTo>
                    <a:pt x="8728" y="10272"/>
                  </a:lnTo>
                  <a:lnTo>
                    <a:pt x="9075" y="10659"/>
                  </a:lnTo>
                  <a:lnTo>
                    <a:pt x="9346" y="11122"/>
                  </a:lnTo>
                  <a:lnTo>
                    <a:pt x="9462" y="11354"/>
                  </a:lnTo>
                  <a:lnTo>
                    <a:pt x="9539" y="11585"/>
                  </a:lnTo>
                  <a:lnTo>
                    <a:pt x="9655" y="11971"/>
                  </a:lnTo>
                  <a:lnTo>
                    <a:pt x="9693" y="12280"/>
                  </a:lnTo>
                  <a:lnTo>
                    <a:pt x="9693" y="12628"/>
                  </a:lnTo>
                  <a:lnTo>
                    <a:pt x="9655" y="12937"/>
                  </a:lnTo>
                  <a:lnTo>
                    <a:pt x="9577" y="13284"/>
                  </a:lnTo>
                  <a:lnTo>
                    <a:pt x="9462" y="13593"/>
                  </a:lnTo>
                  <a:lnTo>
                    <a:pt x="9191" y="14211"/>
                  </a:lnTo>
                  <a:lnTo>
                    <a:pt x="9153" y="14288"/>
                  </a:lnTo>
                  <a:lnTo>
                    <a:pt x="9153" y="14327"/>
                  </a:lnTo>
                  <a:lnTo>
                    <a:pt x="9230" y="14404"/>
                  </a:lnTo>
                  <a:lnTo>
                    <a:pt x="9307" y="14443"/>
                  </a:lnTo>
                  <a:lnTo>
                    <a:pt x="9423" y="14404"/>
                  </a:lnTo>
                  <a:lnTo>
                    <a:pt x="9577" y="14250"/>
                  </a:lnTo>
                  <a:lnTo>
                    <a:pt x="9732" y="14057"/>
                  </a:lnTo>
                  <a:lnTo>
                    <a:pt x="9848" y="13902"/>
                  </a:lnTo>
                  <a:lnTo>
                    <a:pt x="9925" y="13671"/>
                  </a:lnTo>
                  <a:lnTo>
                    <a:pt x="10079" y="13246"/>
                  </a:lnTo>
                  <a:lnTo>
                    <a:pt x="10118" y="12782"/>
                  </a:lnTo>
                  <a:lnTo>
                    <a:pt x="10118" y="12319"/>
                  </a:lnTo>
                  <a:lnTo>
                    <a:pt x="10041" y="11856"/>
                  </a:lnTo>
                  <a:lnTo>
                    <a:pt x="9925" y="11431"/>
                  </a:lnTo>
                  <a:lnTo>
                    <a:pt x="9770" y="11006"/>
                  </a:lnTo>
                  <a:lnTo>
                    <a:pt x="9577" y="10620"/>
                  </a:lnTo>
                  <a:lnTo>
                    <a:pt x="9307" y="10272"/>
                  </a:lnTo>
                  <a:lnTo>
                    <a:pt x="9037" y="9963"/>
                  </a:lnTo>
                  <a:lnTo>
                    <a:pt x="8728" y="9693"/>
                  </a:lnTo>
                  <a:lnTo>
                    <a:pt x="8960" y="9577"/>
                  </a:lnTo>
                  <a:lnTo>
                    <a:pt x="9230" y="9423"/>
                  </a:lnTo>
                  <a:lnTo>
                    <a:pt x="9462" y="9191"/>
                  </a:lnTo>
                  <a:lnTo>
                    <a:pt x="9616" y="8921"/>
                  </a:lnTo>
                  <a:lnTo>
                    <a:pt x="9732" y="8612"/>
                  </a:lnTo>
                  <a:lnTo>
                    <a:pt x="9732" y="8496"/>
                  </a:lnTo>
                  <a:lnTo>
                    <a:pt x="9732" y="8342"/>
                  </a:lnTo>
                  <a:lnTo>
                    <a:pt x="9693" y="8187"/>
                  </a:lnTo>
                  <a:lnTo>
                    <a:pt x="9616" y="8071"/>
                  </a:lnTo>
                  <a:lnTo>
                    <a:pt x="9500" y="7956"/>
                  </a:lnTo>
                  <a:lnTo>
                    <a:pt x="9384" y="7840"/>
                  </a:lnTo>
                  <a:lnTo>
                    <a:pt x="9191" y="7762"/>
                  </a:lnTo>
                  <a:lnTo>
                    <a:pt x="9037" y="7724"/>
                  </a:lnTo>
                  <a:lnTo>
                    <a:pt x="8689" y="7724"/>
                  </a:lnTo>
                  <a:lnTo>
                    <a:pt x="8535" y="7762"/>
                  </a:lnTo>
                  <a:lnTo>
                    <a:pt x="8380" y="7840"/>
                  </a:lnTo>
                  <a:lnTo>
                    <a:pt x="8226" y="7956"/>
                  </a:lnTo>
                  <a:lnTo>
                    <a:pt x="8110" y="8071"/>
                  </a:lnTo>
                  <a:lnTo>
                    <a:pt x="7956" y="8264"/>
                  </a:lnTo>
                  <a:lnTo>
                    <a:pt x="7878" y="8535"/>
                  </a:lnTo>
                  <a:lnTo>
                    <a:pt x="7840" y="8766"/>
                  </a:lnTo>
                  <a:lnTo>
                    <a:pt x="7840" y="9037"/>
                  </a:lnTo>
                  <a:lnTo>
                    <a:pt x="7222" y="8766"/>
                  </a:lnTo>
                  <a:lnTo>
                    <a:pt x="6643" y="8496"/>
                  </a:lnTo>
                  <a:lnTo>
                    <a:pt x="5368" y="8033"/>
                  </a:lnTo>
                  <a:lnTo>
                    <a:pt x="5639" y="7878"/>
                  </a:lnTo>
                  <a:lnTo>
                    <a:pt x="5870" y="7685"/>
                  </a:lnTo>
                  <a:lnTo>
                    <a:pt x="6063" y="7454"/>
                  </a:lnTo>
                  <a:lnTo>
                    <a:pt x="6218" y="7183"/>
                  </a:lnTo>
                  <a:lnTo>
                    <a:pt x="6334" y="6874"/>
                  </a:lnTo>
                  <a:lnTo>
                    <a:pt x="6334" y="6720"/>
                  </a:lnTo>
                  <a:lnTo>
                    <a:pt x="6334" y="6527"/>
                  </a:lnTo>
                  <a:lnTo>
                    <a:pt x="6334" y="6372"/>
                  </a:lnTo>
                  <a:lnTo>
                    <a:pt x="6256" y="6218"/>
                  </a:lnTo>
                  <a:lnTo>
                    <a:pt x="6179" y="6063"/>
                  </a:lnTo>
                  <a:lnTo>
                    <a:pt x="6025" y="5948"/>
                  </a:lnTo>
                  <a:lnTo>
                    <a:pt x="5870" y="5870"/>
                  </a:lnTo>
                  <a:lnTo>
                    <a:pt x="5716" y="5832"/>
                  </a:lnTo>
                  <a:lnTo>
                    <a:pt x="5561" y="5870"/>
                  </a:lnTo>
                  <a:lnTo>
                    <a:pt x="5407" y="5909"/>
                  </a:lnTo>
                  <a:lnTo>
                    <a:pt x="5253" y="5986"/>
                  </a:lnTo>
                  <a:lnTo>
                    <a:pt x="5137" y="6063"/>
                  </a:lnTo>
                  <a:lnTo>
                    <a:pt x="4905" y="6334"/>
                  </a:lnTo>
                  <a:lnTo>
                    <a:pt x="4751" y="6643"/>
                  </a:lnTo>
                  <a:lnTo>
                    <a:pt x="4635" y="7029"/>
                  </a:lnTo>
                  <a:lnTo>
                    <a:pt x="4635" y="7222"/>
                  </a:lnTo>
                  <a:lnTo>
                    <a:pt x="4635" y="7415"/>
                  </a:lnTo>
                  <a:lnTo>
                    <a:pt x="4635" y="7608"/>
                  </a:lnTo>
                  <a:lnTo>
                    <a:pt x="4712" y="7762"/>
                  </a:lnTo>
                  <a:lnTo>
                    <a:pt x="4094" y="7454"/>
                  </a:lnTo>
                  <a:lnTo>
                    <a:pt x="3824" y="7299"/>
                  </a:lnTo>
                  <a:lnTo>
                    <a:pt x="3553" y="7106"/>
                  </a:lnTo>
                  <a:lnTo>
                    <a:pt x="3322" y="6874"/>
                  </a:lnTo>
                  <a:lnTo>
                    <a:pt x="3090" y="6643"/>
                  </a:lnTo>
                  <a:lnTo>
                    <a:pt x="2858" y="6372"/>
                  </a:lnTo>
                  <a:lnTo>
                    <a:pt x="2665" y="6063"/>
                  </a:lnTo>
                  <a:lnTo>
                    <a:pt x="2974" y="6179"/>
                  </a:lnTo>
                  <a:lnTo>
                    <a:pt x="3322" y="6218"/>
                  </a:lnTo>
                  <a:lnTo>
                    <a:pt x="3669" y="6179"/>
                  </a:lnTo>
                  <a:lnTo>
                    <a:pt x="3978" y="6063"/>
                  </a:lnTo>
                  <a:lnTo>
                    <a:pt x="4133" y="5986"/>
                  </a:lnTo>
                  <a:lnTo>
                    <a:pt x="4249" y="5870"/>
                  </a:lnTo>
                  <a:lnTo>
                    <a:pt x="4364" y="5716"/>
                  </a:lnTo>
                  <a:lnTo>
                    <a:pt x="4480" y="5561"/>
                  </a:lnTo>
                  <a:lnTo>
                    <a:pt x="4519" y="5407"/>
                  </a:lnTo>
                  <a:lnTo>
                    <a:pt x="4557" y="5214"/>
                  </a:lnTo>
                  <a:lnTo>
                    <a:pt x="4519" y="5059"/>
                  </a:lnTo>
                  <a:lnTo>
                    <a:pt x="4480" y="4866"/>
                  </a:lnTo>
                  <a:lnTo>
                    <a:pt x="4403" y="4712"/>
                  </a:lnTo>
                  <a:lnTo>
                    <a:pt x="4287" y="4596"/>
                  </a:lnTo>
                  <a:lnTo>
                    <a:pt x="4171" y="4480"/>
                  </a:lnTo>
                  <a:lnTo>
                    <a:pt x="4055" y="4403"/>
                  </a:lnTo>
                  <a:lnTo>
                    <a:pt x="3901" y="4364"/>
                  </a:lnTo>
                  <a:lnTo>
                    <a:pt x="3708" y="4364"/>
                  </a:lnTo>
                  <a:lnTo>
                    <a:pt x="3553" y="4403"/>
                  </a:lnTo>
                  <a:lnTo>
                    <a:pt x="3399" y="4442"/>
                  </a:lnTo>
                  <a:lnTo>
                    <a:pt x="3245" y="4519"/>
                  </a:lnTo>
                  <a:lnTo>
                    <a:pt x="3090" y="4635"/>
                  </a:lnTo>
                  <a:lnTo>
                    <a:pt x="2820" y="4905"/>
                  </a:lnTo>
                  <a:lnTo>
                    <a:pt x="2588" y="5214"/>
                  </a:lnTo>
                  <a:lnTo>
                    <a:pt x="2434" y="5561"/>
                  </a:lnTo>
                  <a:lnTo>
                    <a:pt x="2395" y="5523"/>
                  </a:lnTo>
                  <a:lnTo>
                    <a:pt x="2279" y="5137"/>
                  </a:lnTo>
                  <a:lnTo>
                    <a:pt x="2163" y="4750"/>
                  </a:lnTo>
                  <a:lnTo>
                    <a:pt x="2086" y="4326"/>
                  </a:lnTo>
                  <a:lnTo>
                    <a:pt x="2047" y="3940"/>
                  </a:lnTo>
                  <a:lnTo>
                    <a:pt x="2047" y="3515"/>
                  </a:lnTo>
                  <a:lnTo>
                    <a:pt x="2047" y="3129"/>
                  </a:lnTo>
                  <a:lnTo>
                    <a:pt x="2125" y="2318"/>
                  </a:lnTo>
                  <a:lnTo>
                    <a:pt x="2356" y="2511"/>
                  </a:lnTo>
                  <a:lnTo>
                    <a:pt x="2588" y="2627"/>
                  </a:lnTo>
                  <a:lnTo>
                    <a:pt x="2820" y="2743"/>
                  </a:lnTo>
                  <a:lnTo>
                    <a:pt x="3129" y="2781"/>
                  </a:lnTo>
                  <a:lnTo>
                    <a:pt x="3283" y="2743"/>
                  </a:lnTo>
                  <a:lnTo>
                    <a:pt x="3476" y="2704"/>
                  </a:lnTo>
                  <a:lnTo>
                    <a:pt x="3631" y="2627"/>
                  </a:lnTo>
                  <a:lnTo>
                    <a:pt x="3785" y="2549"/>
                  </a:lnTo>
                  <a:lnTo>
                    <a:pt x="3901" y="2434"/>
                  </a:lnTo>
                  <a:lnTo>
                    <a:pt x="4017" y="2279"/>
                  </a:lnTo>
                  <a:lnTo>
                    <a:pt x="4094" y="2125"/>
                  </a:lnTo>
                  <a:lnTo>
                    <a:pt x="4133" y="1970"/>
                  </a:lnTo>
                  <a:lnTo>
                    <a:pt x="4094" y="1777"/>
                  </a:lnTo>
                  <a:lnTo>
                    <a:pt x="4055" y="1623"/>
                  </a:lnTo>
                  <a:lnTo>
                    <a:pt x="4017" y="1507"/>
                  </a:lnTo>
                  <a:lnTo>
                    <a:pt x="3901" y="1352"/>
                  </a:lnTo>
                  <a:lnTo>
                    <a:pt x="3785" y="1237"/>
                  </a:lnTo>
                  <a:lnTo>
                    <a:pt x="3631" y="1159"/>
                  </a:lnTo>
                  <a:lnTo>
                    <a:pt x="3515" y="1121"/>
                  </a:lnTo>
                  <a:lnTo>
                    <a:pt x="3322" y="1082"/>
                  </a:lnTo>
                  <a:lnTo>
                    <a:pt x="3167" y="1043"/>
                  </a:lnTo>
                  <a:lnTo>
                    <a:pt x="3013" y="1082"/>
                  </a:lnTo>
                  <a:lnTo>
                    <a:pt x="2743" y="1159"/>
                  </a:lnTo>
                  <a:lnTo>
                    <a:pt x="2472" y="1314"/>
                  </a:lnTo>
                  <a:lnTo>
                    <a:pt x="2241" y="1545"/>
                  </a:lnTo>
                  <a:lnTo>
                    <a:pt x="2511" y="78"/>
                  </a:lnTo>
                  <a:lnTo>
                    <a:pt x="220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21"/>
            <p:cNvSpPr/>
            <p:nvPr/>
          </p:nvSpPr>
          <p:spPr>
            <a:xfrm>
              <a:off x="3971200" y="2394575"/>
              <a:ext cx="123600" cy="97525"/>
            </a:xfrm>
            <a:custGeom>
              <a:avLst/>
              <a:gdLst/>
              <a:ahLst/>
              <a:cxnLst/>
              <a:rect l="l" t="t" r="r" b="b"/>
              <a:pathLst>
                <a:path w="4944" h="3901" extrusionOk="0">
                  <a:moveTo>
                    <a:pt x="232" y="1"/>
                  </a:moveTo>
                  <a:lnTo>
                    <a:pt x="117" y="39"/>
                  </a:lnTo>
                  <a:lnTo>
                    <a:pt x="1" y="155"/>
                  </a:lnTo>
                  <a:lnTo>
                    <a:pt x="1" y="271"/>
                  </a:lnTo>
                  <a:lnTo>
                    <a:pt x="1" y="387"/>
                  </a:lnTo>
                  <a:lnTo>
                    <a:pt x="310" y="889"/>
                  </a:lnTo>
                  <a:lnTo>
                    <a:pt x="657" y="1391"/>
                  </a:lnTo>
                  <a:lnTo>
                    <a:pt x="1005" y="1893"/>
                  </a:lnTo>
                  <a:lnTo>
                    <a:pt x="1352" y="2356"/>
                  </a:lnTo>
                  <a:lnTo>
                    <a:pt x="1777" y="2781"/>
                  </a:lnTo>
                  <a:lnTo>
                    <a:pt x="2202" y="3206"/>
                  </a:lnTo>
                  <a:lnTo>
                    <a:pt x="2665" y="3592"/>
                  </a:lnTo>
                  <a:lnTo>
                    <a:pt x="3167" y="3901"/>
                  </a:lnTo>
                  <a:lnTo>
                    <a:pt x="3515" y="3785"/>
                  </a:lnTo>
                  <a:lnTo>
                    <a:pt x="2742" y="3013"/>
                  </a:lnTo>
                  <a:lnTo>
                    <a:pt x="2009" y="2240"/>
                  </a:lnTo>
                  <a:lnTo>
                    <a:pt x="1314" y="1429"/>
                  </a:lnTo>
                  <a:lnTo>
                    <a:pt x="1005" y="1005"/>
                  </a:lnTo>
                  <a:lnTo>
                    <a:pt x="696" y="580"/>
                  </a:lnTo>
                  <a:lnTo>
                    <a:pt x="1584" y="696"/>
                  </a:lnTo>
                  <a:lnTo>
                    <a:pt x="2472" y="889"/>
                  </a:lnTo>
                  <a:lnTo>
                    <a:pt x="2974" y="1043"/>
                  </a:lnTo>
                  <a:lnTo>
                    <a:pt x="3476" y="1236"/>
                  </a:lnTo>
                  <a:lnTo>
                    <a:pt x="3978" y="1391"/>
                  </a:lnTo>
                  <a:lnTo>
                    <a:pt x="4480" y="1507"/>
                  </a:lnTo>
                  <a:lnTo>
                    <a:pt x="4557" y="1507"/>
                  </a:lnTo>
                  <a:lnTo>
                    <a:pt x="4634" y="1584"/>
                  </a:lnTo>
                  <a:lnTo>
                    <a:pt x="4789" y="1584"/>
                  </a:lnTo>
                  <a:lnTo>
                    <a:pt x="4866" y="1507"/>
                  </a:lnTo>
                  <a:lnTo>
                    <a:pt x="4943" y="1429"/>
                  </a:lnTo>
                  <a:lnTo>
                    <a:pt x="4596" y="1159"/>
                  </a:lnTo>
                  <a:lnTo>
                    <a:pt x="4132" y="889"/>
                  </a:lnTo>
                  <a:lnTo>
                    <a:pt x="3592" y="657"/>
                  </a:lnTo>
                  <a:lnTo>
                    <a:pt x="3051" y="464"/>
                  </a:lnTo>
                  <a:lnTo>
                    <a:pt x="2511" y="310"/>
                  </a:lnTo>
                  <a:lnTo>
                    <a:pt x="1893" y="194"/>
                  </a:lnTo>
                  <a:lnTo>
                    <a:pt x="1314" y="117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21"/>
            <p:cNvSpPr/>
            <p:nvPr/>
          </p:nvSpPr>
          <p:spPr>
            <a:xfrm>
              <a:off x="591450" y="2398450"/>
              <a:ext cx="103300" cy="132275"/>
            </a:xfrm>
            <a:custGeom>
              <a:avLst/>
              <a:gdLst/>
              <a:ahLst/>
              <a:cxnLst/>
              <a:rect l="l" t="t" r="r" b="b"/>
              <a:pathLst>
                <a:path w="4132" h="5291" extrusionOk="0">
                  <a:moveTo>
                    <a:pt x="2278" y="0"/>
                  </a:moveTo>
                  <a:lnTo>
                    <a:pt x="2047" y="39"/>
                  </a:lnTo>
                  <a:lnTo>
                    <a:pt x="1815" y="116"/>
                  </a:lnTo>
                  <a:lnTo>
                    <a:pt x="1429" y="232"/>
                  </a:lnTo>
                  <a:lnTo>
                    <a:pt x="1120" y="425"/>
                  </a:lnTo>
                  <a:lnTo>
                    <a:pt x="850" y="657"/>
                  </a:lnTo>
                  <a:lnTo>
                    <a:pt x="618" y="927"/>
                  </a:lnTo>
                  <a:lnTo>
                    <a:pt x="425" y="1236"/>
                  </a:lnTo>
                  <a:lnTo>
                    <a:pt x="309" y="1545"/>
                  </a:lnTo>
                  <a:lnTo>
                    <a:pt x="193" y="1892"/>
                  </a:lnTo>
                  <a:lnTo>
                    <a:pt x="116" y="2278"/>
                  </a:lnTo>
                  <a:lnTo>
                    <a:pt x="39" y="2626"/>
                  </a:lnTo>
                  <a:lnTo>
                    <a:pt x="0" y="3012"/>
                  </a:lnTo>
                  <a:lnTo>
                    <a:pt x="0" y="3823"/>
                  </a:lnTo>
                  <a:lnTo>
                    <a:pt x="0" y="5290"/>
                  </a:lnTo>
                  <a:lnTo>
                    <a:pt x="425" y="5252"/>
                  </a:lnTo>
                  <a:lnTo>
                    <a:pt x="463" y="4750"/>
                  </a:lnTo>
                  <a:lnTo>
                    <a:pt x="463" y="4209"/>
                  </a:lnTo>
                  <a:lnTo>
                    <a:pt x="463" y="3630"/>
                  </a:lnTo>
                  <a:lnTo>
                    <a:pt x="463" y="3089"/>
                  </a:lnTo>
                  <a:lnTo>
                    <a:pt x="541" y="2549"/>
                  </a:lnTo>
                  <a:lnTo>
                    <a:pt x="695" y="2047"/>
                  </a:lnTo>
                  <a:lnTo>
                    <a:pt x="772" y="1776"/>
                  </a:lnTo>
                  <a:lnTo>
                    <a:pt x="888" y="1545"/>
                  </a:lnTo>
                  <a:lnTo>
                    <a:pt x="1043" y="1313"/>
                  </a:lnTo>
                  <a:lnTo>
                    <a:pt x="1197" y="1120"/>
                  </a:lnTo>
                  <a:lnTo>
                    <a:pt x="1390" y="927"/>
                  </a:lnTo>
                  <a:lnTo>
                    <a:pt x="1622" y="772"/>
                  </a:lnTo>
                  <a:lnTo>
                    <a:pt x="1854" y="657"/>
                  </a:lnTo>
                  <a:lnTo>
                    <a:pt x="2124" y="541"/>
                  </a:lnTo>
                  <a:lnTo>
                    <a:pt x="2433" y="502"/>
                  </a:lnTo>
                  <a:lnTo>
                    <a:pt x="2703" y="541"/>
                  </a:lnTo>
                  <a:lnTo>
                    <a:pt x="2973" y="618"/>
                  </a:lnTo>
                  <a:lnTo>
                    <a:pt x="3205" y="772"/>
                  </a:lnTo>
                  <a:lnTo>
                    <a:pt x="3360" y="966"/>
                  </a:lnTo>
                  <a:lnTo>
                    <a:pt x="3514" y="1159"/>
                  </a:lnTo>
                  <a:lnTo>
                    <a:pt x="3591" y="1390"/>
                  </a:lnTo>
                  <a:lnTo>
                    <a:pt x="3668" y="1661"/>
                  </a:lnTo>
                  <a:lnTo>
                    <a:pt x="4132" y="1545"/>
                  </a:lnTo>
                  <a:lnTo>
                    <a:pt x="4016" y="1159"/>
                  </a:lnTo>
                  <a:lnTo>
                    <a:pt x="3823" y="811"/>
                  </a:lnTo>
                  <a:lnTo>
                    <a:pt x="3630" y="502"/>
                  </a:lnTo>
                  <a:lnTo>
                    <a:pt x="3398" y="270"/>
                  </a:lnTo>
                  <a:lnTo>
                    <a:pt x="3244" y="155"/>
                  </a:lnTo>
                  <a:lnTo>
                    <a:pt x="3089" y="77"/>
                  </a:lnTo>
                  <a:lnTo>
                    <a:pt x="2896" y="39"/>
                  </a:lnTo>
                  <a:lnTo>
                    <a:pt x="270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21"/>
            <p:cNvSpPr/>
            <p:nvPr/>
          </p:nvSpPr>
          <p:spPr>
            <a:xfrm>
              <a:off x="456275" y="2399400"/>
              <a:ext cx="437350" cy="301225"/>
            </a:xfrm>
            <a:custGeom>
              <a:avLst/>
              <a:gdLst/>
              <a:ahLst/>
              <a:cxnLst/>
              <a:rect l="l" t="t" r="r" b="b"/>
              <a:pathLst>
                <a:path w="17494" h="12049" extrusionOk="0">
                  <a:moveTo>
                    <a:pt x="12087" y="503"/>
                  </a:moveTo>
                  <a:lnTo>
                    <a:pt x="12203" y="580"/>
                  </a:lnTo>
                  <a:lnTo>
                    <a:pt x="12280" y="657"/>
                  </a:lnTo>
                  <a:lnTo>
                    <a:pt x="12628" y="850"/>
                  </a:lnTo>
                  <a:lnTo>
                    <a:pt x="12898" y="1159"/>
                  </a:lnTo>
                  <a:lnTo>
                    <a:pt x="13130" y="1507"/>
                  </a:lnTo>
                  <a:lnTo>
                    <a:pt x="13323" y="1854"/>
                  </a:lnTo>
                  <a:lnTo>
                    <a:pt x="13478" y="2240"/>
                  </a:lnTo>
                  <a:lnTo>
                    <a:pt x="13632" y="2665"/>
                  </a:lnTo>
                  <a:lnTo>
                    <a:pt x="13825" y="3438"/>
                  </a:lnTo>
                  <a:lnTo>
                    <a:pt x="13825" y="3438"/>
                  </a:lnTo>
                  <a:lnTo>
                    <a:pt x="13091" y="3013"/>
                  </a:lnTo>
                  <a:lnTo>
                    <a:pt x="12705" y="2781"/>
                  </a:lnTo>
                  <a:lnTo>
                    <a:pt x="12358" y="2472"/>
                  </a:lnTo>
                  <a:lnTo>
                    <a:pt x="12010" y="2125"/>
                  </a:lnTo>
                  <a:lnTo>
                    <a:pt x="11817" y="1932"/>
                  </a:lnTo>
                  <a:lnTo>
                    <a:pt x="11663" y="1700"/>
                  </a:lnTo>
                  <a:lnTo>
                    <a:pt x="11508" y="1391"/>
                  </a:lnTo>
                  <a:lnTo>
                    <a:pt x="11431" y="1043"/>
                  </a:lnTo>
                  <a:lnTo>
                    <a:pt x="11663" y="734"/>
                  </a:lnTo>
                  <a:lnTo>
                    <a:pt x="11740" y="619"/>
                  </a:lnTo>
                  <a:lnTo>
                    <a:pt x="11856" y="541"/>
                  </a:lnTo>
                  <a:lnTo>
                    <a:pt x="11972" y="503"/>
                  </a:lnTo>
                  <a:close/>
                  <a:moveTo>
                    <a:pt x="16219" y="1584"/>
                  </a:moveTo>
                  <a:lnTo>
                    <a:pt x="16296" y="1623"/>
                  </a:lnTo>
                  <a:lnTo>
                    <a:pt x="16412" y="1661"/>
                  </a:lnTo>
                  <a:lnTo>
                    <a:pt x="16490" y="1738"/>
                  </a:lnTo>
                  <a:lnTo>
                    <a:pt x="16567" y="1816"/>
                  </a:lnTo>
                  <a:lnTo>
                    <a:pt x="16605" y="1970"/>
                  </a:lnTo>
                  <a:lnTo>
                    <a:pt x="16644" y="2163"/>
                  </a:lnTo>
                  <a:lnTo>
                    <a:pt x="16644" y="2356"/>
                  </a:lnTo>
                  <a:lnTo>
                    <a:pt x="16605" y="2511"/>
                  </a:lnTo>
                  <a:lnTo>
                    <a:pt x="16528" y="2665"/>
                  </a:lnTo>
                  <a:lnTo>
                    <a:pt x="16412" y="2820"/>
                  </a:lnTo>
                  <a:lnTo>
                    <a:pt x="16296" y="2974"/>
                  </a:lnTo>
                  <a:lnTo>
                    <a:pt x="15949" y="3206"/>
                  </a:lnTo>
                  <a:lnTo>
                    <a:pt x="15563" y="3399"/>
                  </a:lnTo>
                  <a:lnTo>
                    <a:pt x="15138" y="3553"/>
                  </a:lnTo>
                  <a:lnTo>
                    <a:pt x="14713" y="3669"/>
                  </a:lnTo>
                  <a:lnTo>
                    <a:pt x="14366" y="3746"/>
                  </a:lnTo>
                  <a:lnTo>
                    <a:pt x="14366" y="3746"/>
                  </a:lnTo>
                  <a:lnTo>
                    <a:pt x="14482" y="3360"/>
                  </a:lnTo>
                  <a:lnTo>
                    <a:pt x="14636" y="2974"/>
                  </a:lnTo>
                  <a:lnTo>
                    <a:pt x="14829" y="2627"/>
                  </a:lnTo>
                  <a:lnTo>
                    <a:pt x="15099" y="2279"/>
                  </a:lnTo>
                  <a:lnTo>
                    <a:pt x="15408" y="1970"/>
                  </a:lnTo>
                  <a:lnTo>
                    <a:pt x="15640" y="1816"/>
                  </a:lnTo>
                  <a:lnTo>
                    <a:pt x="15872" y="1661"/>
                  </a:lnTo>
                  <a:lnTo>
                    <a:pt x="16103" y="1623"/>
                  </a:lnTo>
                  <a:lnTo>
                    <a:pt x="16219" y="1584"/>
                  </a:lnTo>
                  <a:close/>
                  <a:moveTo>
                    <a:pt x="13825" y="4287"/>
                  </a:moveTo>
                  <a:lnTo>
                    <a:pt x="13671" y="4557"/>
                  </a:lnTo>
                  <a:lnTo>
                    <a:pt x="13478" y="4789"/>
                  </a:lnTo>
                  <a:lnTo>
                    <a:pt x="13246" y="5021"/>
                  </a:lnTo>
                  <a:lnTo>
                    <a:pt x="13014" y="5214"/>
                  </a:lnTo>
                  <a:lnTo>
                    <a:pt x="12667" y="5484"/>
                  </a:lnTo>
                  <a:lnTo>
                    <a:pt x="12165" y="5754"/>
                  </a:lnTo>
                  <a:lnTo>
                    <a:pt x="11894" y="5870"/>
                  </a:lnTo>
                  <a:lnTo>
                    <a:pt x="11624" y="5947"/>
                  </a:lnTo>
                  <a:lnTo>
                    <a:pt x="11392" y="5986"/>
                  </a:lnTo>
                  <a:lnTo>
                    <a:pt x="11199" y="5947"/>
                  </a:lnTo>
                  <a:lnTo>
                    <a:pt x="11045" y="5870"/>
                  </a:lnTo>
                  <a:lnTo>
                    <a:pt x="10968" y="5793"/>
                  </a:lnTo>
                  <a:lnTo>
                    <a:pt x="10929" y="5716"/>
                  </a:lnTo>
                  <a:lnTo>
                    <a:pt x="10890" y="5639"/>
                  </a:lnTo>
                  <a:lnTo>
                    <a:pt x="10890" y="5445"/>
                  </a:lnTo>
                  <a:lnTo>
                    <a:pt x="10968" y="5252"/>
                  </a:lnTo>
                  <a:lnTo>
                    <a:pt x="11122" y="5098"/>
                  </a:lnTo>
                  <a:lnTo>
                    <a:pt x="11277" y="4943"/>
                  </a:lnTo>
                  <a:lnTo>
                    <a:pt x="11547" y="4750"/>
                  </a:lnTo>
                  <a:lnTo>
                    <a:pt x="11817" y="4635"/>
                  </a:lnTo>
                  <a:lnTo>
                    <a:pt x="12087" y="4557"/>
                  </a:lnTo>
                  <a:lnTo>
                    <a:pt x="12628" y="4480"/>
                  </a:lnTo>
                  <a:lnTo>
                    <a:pt x="13246" y="4403"/>
                  </a:lnTo>
                  <a:lnTo>
                    <a:pt x="13555" y="4364"/>
                  </a:lnTo>
                  <a:lnTo>
                    <a:pt x="13825" y="4287"/>
                  </a:lnTo>
                  <a:close/>
                  <a:moveTo>
                    <a:pt x="14404" y="4248"/>
                  </a:moveTo>
                  <a:lnTo>
                    <a:pt x="15099" y="4596"/>
                  </a:lnTo>
                  <a:lnTo>
                    <a:pt x="15408" y="4789"/>
                  </a:lnTo>
                  <a:lnTo>
                    <a:pt x="15717" y="4982"/>
                  </a:lnTo>
                  <a:lnTo>
                    <a:pt x="15910" y="5137"/>
                  </a:lnTo>
                  <a:lnTo>
                    <a:pt x="16142" y="5368"/>
                  </a:lnTo>
                  <a:lnTo>
                    <a:pt x="16412" y="5677"/>
                  </a:lnTo>
                  <a:lnTo>
                    <a:pt x="16644" y="5986"/>
                  </a:lnTo>
                  <a:lnTo>
                    <a:pt x="16876" y="6334"/>
                  </a:lnTo>
                  <a:lnTo>
                    <a:pt x="16992" y="6681"/>
                  </a:lnTo>
                  <a:lnTo>
                    <a:pt x="16992" y="6836"/>
                  </a:lnTo>
                  <a:lnTo>
                    <a:pt x="16992" y="6990"/>
                  </a:lnTo>
                  <a:lnTo>
                    <a:pt x="16953" y="7106"/>
                  </a:lnTo>
                  <a:lnTo>
                    <a:pt x="16837" y="7222"/>
                  </a:lnTo>
                  <a:lnTo>
                    <a:pt x="16760" y="7299"/>
                  </a:lnTo>
                  <a:lnTo>
                    <a:pt x="16644" y="7338"/>
                  </a:lnTo>
                  <a:lnTo>
                    <a:pt x="16374" y="7338"/>
                  </a:lnTo>
                  <a:lnTo>
                    <a:pt x="16142" y="7222"/>
                  </a:lnTo>
                  <a:lnTo>
                    <a:pt x="15872" y="7029"/>
                  </a:lnTo>
                  <a:lnTo>
                    <a:pt x="15601" y="6797"/>
                  </a:lnTo>
                  <a:lnTo>
                    <a:pt x="15370" y="6565"/>
                  </a:lnTo>
                  <a:lnTo>
                    <a:pt x="15061" y="6141"/>
                  </a:lnTo>
                  <a:lnTo>
                    <a:pt x="14829" y="5716"/>
                  </a:lnTo>
                  <a:lnTo>
                    <a:pt x="14636" y="5252"/>
                  </a:lnTo>
                  <a:lnTo>
                    <a:pt x="14520" y="4750"/>
                  </a:lnTo>
                  <a:lnTo>
                    <a:pt x="14404" y="4248"/>
                  </a:lnTo>
                  <a:close/>
                  <a:moveTo>
                    <a:pt x="11856" y="1"/>
                  </a:moveTo>
                  <a:lnTo>
                    <a:pt x="11585" y="39"/>
                  </a:lnTo>
                  <a:lnTo>
                    <a:pt x="11470" y="117"/>
                  </a:lnTo>
                  <a:lnTo>
                    <a:pt x="11354" y="194"/>
                  </a:lnTo>
                  <a:lnTo>
                    <a:pt x="11161" y="387"/>
                  </a:lnTo>
                  <a:lnTo>
                    <a:pt x="11006" y="619"/>
                  </a:lnTo>
                  <a:lnTo>
                    <a:pt x="10929" y="812"/>
                  </a:lnTo>
                  <a:lnTo>
                    <a:pt x="10929" y="1005"/>
                  </a:lnTo>
                  <a:lnTo>
                    <a:pt x="10929" y="1236"/>
                  </a:lnTo>
                  <a:lnTo>
                    <a:pt x="11006" y="1468"/>
                  </a:lnTo>
                  <a:lnTo>
                    <a:pt x="11083" y="1661"/>
                  </a:lnTo>
                  <a:lnTo>
                    <a:pt x="11199" y="1893"/>
                  </a:lnTo>
                  <a:lnTo>
                    <a:pt x="11547" y="2318"/>
                  </a:lnTo>
                  <a:lnTo>
                    <a:pt x="11933" y="2742"/>
                  </a:lnTo>
                  <a:lnTo>
                    <a:pt x="12396" y="3090"/>
                  </a:lnTo>
                  <a:lnTo>
                    <a:pt x="12860" y="3399"/>
                  </a:lnTo>
                  <a:lnTo>
                    <a:pt x="12860" y="3399"/>
                  </a:lnTo>
                  <a:lnTo>
                    <a:pt x="12049" y="3283"/>
                  </a:lnTo>
                  <a:lnTo>
                    <a:pt x="11199" y="3283"/>
                  </a:lnTo>
                  <a:lnTo>
                    <a:pt x="10388" y="3322"/>
                  </a:lnTo>
                  <a:lnTo>
                    <a:pt x="9616" y="3476"/>
                  </a:lnTo>
                  <a:lnTo>
                    <a:pt x="9655" y="3013"/>
                  </a:lnTo>
                  <a:lnTo>
                    <a:pt x="9655" y="2511"/>
                  </a:lnTo>
                  <a:lnTo>
                    <a:pt x="9616" y="2009"/>
                  </a:lnTo>
                  <a:lnTo>
                    <a:pt x="9539" y="1507"/>
                  </a:lnTo>
                  <a:lnTo>
                    <a:pt x="9075" y="1623"/>
                  </a:lnTo>
                  <a:lnTo>
                    <a:pt x="9153" y="2086"/>
                  </a:lnTo>
                  <a:lnTo>
                    <a:pt x="9153" y="2588"/>
                  </a:lnTo>
                  <a:lnTo>
                    <a:pt x="9153" y="3090"/>
                  </a:lnTo>
                  <a:lnTo>
                    <a:pt x="9075" y="3515"/>
                  </a:lnTo>
                  <a:lnTo>
                    <a:pt x="9075" y="3592"/>
                  </a:lnTo>
                  <a:lnTo>
                    <a:pt x="8226" y="3901"/>
                  </a:lnTo>
                  <a:lnTo>
                    <a:pt x="7415" y="4287"/>
                  </a:lnTo>
                  <a:lnTo>
                    <a:pt x="6604" y="4712"/>
                  </a:lnTo>
                  <a:lnTo>
                    <a:pt x="5832" y="5214"/>
                  </a:lnTo>
                  <a:lnTo>
                    <a:pt x="5407" y="5252"/>
                  </a:lnTo>
                  <a:lnTo>
                    <a:pt x="5407" y="5561"/>
                  </a:lnTo>
                  <a:lnTo>
                    <a:pt x="4596" y="6218"/>
                  </a:lnTo>
                  <a:lnTo>
                    <a:pt x="3824" y="6913"/>
                  </a:lnTo>
                  <a:lnTo>
                    <a:pt x="3090" y="7685"/>
                  </a:lnTo>
                  <a:lnTo>
                    <a:pt x="2395" y="8496"/>
                  </a:lnTo>
                  <a:lnTo>
                    <a:pt x="1739" y="9307"/>
                  </a:lnTo>
                  <a:lnTo>
                    <a:pt x="1082" y="10156"/>
                  </a:lnTo>
                  <a:lnTo>
                    <a:pt x="503" y="10967"/>
                  </a:lnTo>
                  <a:lnTo>
                    <a:pt x="1" y="11778"/>
                  </a:lnTo>
                  <a:lnTo>
                    <a:pt x="348" y="12049"/>
                  </a:lnTo>
                  <a:lnTo>
                    <a:pt x="1546" y="10504"/>
                  </a:lnTo>
                  <a:lnTo>
                    <a:pt x="2743" y="8959"/>
                  </a:lnTo>
                  <a:lnTo>
                    <a:pt x="3360" y="8226"/>
                  </a:lnTo>
                  <a:lnTo>
                    <a:pt x="4017" y="7492"/>
                  </a:lnTo>
                  <a:lnTo>
                    <a:pt x="4712" y="6797"/>
                  </a:lnTo>
                  <a:lnTo>
                    <a:pt x="5484" y="6179"/>
                  </a:lnTo>
                  <a:lnTo>
                    <a:pt x="6257" y="5561"/>
                  </a:lnTo>
                  <a:lnTo>
                    <a:pt x="7106" y="5059"/>
                  </a:lnTo>
                  <a:lnTo>
                    <a:pt x="7994" y="4596"/>
                  </a:lnTo>
                  <a:lnTo>
                    <a:pt x="8458" y="4441"/>
                  </a:lnTo>
                  <a:lnTo>
                    <a:pt x="8921" y="4248"/>
                  </a:lnTo>
                  <a:lnTo>
                    <a:pt x="9423" y="4133"/>
                  </a:lnTo>
                  <a:lnTo>
                    <a:pt x="9886" y="4017"/>
                  </a:lnTo>
                  <a:lnTo>
                    <a:pt x="10388" y="3901"/>
                  </a:lnTo>
                  <a:lnTo>
                    <a:pt x="10852" y="3862"/>
                  </a:lnTo>
                  <a:lnTo>
                    <a:pt x="11354" y="3824"/>
                  </a:lnTo>
                  <a:lnTo>
                    <a:pt x="11856" y="3824"/>
                  </a:lnTo>
                  <a:lnTo>
                    <a:pt x="12358" y="3862"/>
                  </a:lnTo>
                  <a:lnTo>
                    <a:pt x="12860" y="3901"/>
                  </a:lnTo>
                  <a:lnTo>
                    <a:pt x="12319" y="3978"/>
                  </a:lnTo>
                  <a:lnTo>
                    <a:pt x="11856" y="4094"/>
                  </a:lnTo>
                  <a:lnTo>
                    <a:pt x="11392" y="4287"/>
                  </a:lnTo>
                  <a:lnTo>
                    <a:pt x="11199" y="4403"/>
                  </a:lnTo>
                  <a:lnTo>
                    <a:pt x="11006" y="4557"/>
                  </a:lnTo>
                  <a:lnTo>
                    <a:pt x="10852" y="4673"/>
                  </a:lnTo>
                  <a:lnTo>
                    <a:pt x="10697" y="4866"/>
                  </a:lnTo>
                  <a:lnTo>
                    <a:pt x="10543" y="5059"/>
                  </a:lnTo>
                  <a:lnTo>
                    <a:pt x="10466" y="5291"/>
                  </a:lnTo>
                  <a:lnTo>
                    <a:pt x="10388" y="5523"/>
                  </a:lnTo>
                  <a:lnTo>
                    <a:pt x="10388" y="5754"/>
                  </a:lnTo>
                  <a:lnTo>
                    <a:pt x="10427" y="5947"/>
                  </a:lnTo>
                  <a:lnTo>
                    <a:pt x="10581" y="6179"/>
                  </a:lnTo>
                  <a:lnTo>
                    <a:pt x="10659" y="6256"/>
                  </a:lnTo>
                  <a:lnTo>
                    <a:pt x="10775" y="6334"/>
                  </a:lnTo>
                  <a:lnTo>
                    <a:pt x="11006" y="6411"/>
                  </a:lnTo>
                  <a:lnTo>
                    <a:pt x="11277" y="6449"/>
                  </a:lnTo>
                  <a:lnTo>
                    <a:pt x="11585" y="6411"/>
                  </a:lnTo>
                  <a:lnTo>
                    <a:pt x="11856" y="6372"/>
                  </a:lnTo>
                  <a:lnTo>
                    <a:pt x="12165" y="6256"/>
                  </a:lnTo>
                  <a:lnTo>
                    <a:pt x="12628" y="6063"/>
                  </a:lnTo>
                  <a:lnTo>
                    <a:pt x="13053" y="5793"/>
                  </a:lnTo>
                  <a:lnTo>
                    <a:pt x="13439" y="5484"/>
                  </a:lnTo>
                  <a:lnTo>
                    <a:pt x="13439" y="5484"/>
                  </a:lnTo>
                  <a:lnTo>
                    <a:pt x="13400" y="5523"/>
                  </a:lnTo>
                  <a:lnTo>
                    <a:pt x="13786" y="5716"/>
                  </a:lnTo>
                  <a:lnTo>
                    <a:pt x="14057" y="4866"/>
                  </a:lnTo>
                  <a:lnTo>
                    <a:pt x="14211" y="5407"/>
                  </a:lnTo>
                  <a:lnTo>
                    <a:pt x="14404" y="5909"/>
                  </a:lnTo>
                  <a:lnTo>
                    <a:pt x="14675" y="6411"/>
                  </a:lnTo>
                  <a:lnTo>
                    <a:pt x="14984" y="6874"/>
                  </a:lnTo>
                  <a:lnTo>
                    <a:pt x="15177" y="7067"/>
                  </a:lnTo>
                  <a:lnTo>
                    <a:pt x="15408" y="7299"/>
                  </a:lnTo>
                  <a:lnTo>
                    <a:pt x="15679" y="7492"/>
                  </a:lnTo>
                  <a:lnTo>
                    <a:pt x="15988" y="7685"/>
                  </a:lnTo>
                  <a:lnTo>
                    <a:pt x="16296" y="7801"/>
                  </a:lnTo>
                  <a:lnTo>
                    <a:pt x="16605" y="7878"/>
                  </a:lnTo>
                  <a:lnTo>
                    <a:pt x="16760" y="7878"/>
                  </a:lnTo>
                  <a:lnTo>
                    <a:pt x="16876" y="7840"/>
                  </a:lnTo>
                  <a:lnTo>
                    <a:pt x="17030" y="7801"/>
                  </a:lnTo>
                  <a:lnTo>
                    <a:pt x="17185" y="7724"/>
                  </a:lnTo>
                  <a:lnTo>
                    <a:pt x="17300" y="7647"/>
                  </a:lnTo>
                  <a:lnTo>
                    <a:pt x="17378" y="7531"/>
                  </a:lnTo>
                  <a:lnTo>
                    <a:pt x="17416" y="7376"/>
                  </a:lnTo>
                  <a:lnTo>
                    <a:pt x="17455" y="7260"/>
                  </a:lnTo>
                  <a:lnTo>
                    <a:pt x="17493" y="6951"/>
                  </a:lnTo>
                  <a:lnTo>
                    <a:pt x="17416" y="6604"/>
                  </a:lnTo>
                  <a:lnTo>
                    <a:pt x="17300" y="6295"/>
                  </a:lnTo>
                  <a:lnTo>
                    <a:pt x="17185" y="5986"/>
                  </a:lnTo>
                  <a:lnTo>
                    <a:pt x="17030" y="5716"/>
                  </a:lnTo>
                  <a:lnTo>
                    <a:pt x="16876" y="5484"/>
                  </a:lnTo>
                  <a:lnTo>
                    <a:pt x="16683" y="5252"/>
                  </a:lnTo>
                  <a:lnTo>
                    <a:pt x="16490" y="5021"/>
                  </a:lnTo>
                  <a:lnTo>
                    <a:pt x="16258" y="4789"/>
                  </a:lnTo>
                  <a:lnTo>
                    <a:pt x="16026" y="4596"/>
                  </a:lnTo>
                  <a:lnTo>
                    <a:pt x="15524" y="4287"/>
                  </a:lnTo>
                  <a:lnTo>
                    <a:pt x="14945" y="4017"/>
                  </a:lnTo>
                  <a:lnTo>
                    <a:pt x="15408" y="3901"/>
                  </a:lnTo>
                  <a:lnTo>
                    <a:pt x="15833" y="3746"/>
                  </a:lnTo>
                  <a:lnTo>
                    <a:pt x="16219" y="3515"/>
                  </a:lnTo>
                  <a:lnTo>
                    <a:pt x="16605" y="3244"/>
                  </a:lnTo>
                  <a:lnTo>
                    <a:pt x="16760" y="3051"/>
                  </a:lnTo>
                  <a:lnTo>
                    <a:pt x="16914" y="2858"/>
                  </a:lnTo>
                  <a:lnTo>
                    <a:pt x="17030" y="2665"/>
                  </a:lnTo>
                  <a:lnTo>
                    <a:pt x="17107" y="2434"/>
                  </a:lnTo>
                  <a:lnTo>
                    <a:pt x="17146" y="2163"/>
                  </a:lnTo>
                  <a:lnTo>
                    <a:pt x="17107" y="1932"/>
                  </a:lnTo>
                  <a:lnTo>
                    <a:pt x="17069" y="1700"/>
                  </a:lnTo>
                  <a:lnTo>
                    <a:pt x="16914" y="1468"/>
                  </a:lnTo>
                  <a:lnTo>
                    <a:pt x="16760" y="1314"/>
                  </a:lnTo>
                  <a:lnTo>
                    <a:pt x="16567" y="1198"/>
                  </a:lnTo>
                  <a:lnTo>
                    <a:pt x="16335" y="1159"/>
                  </a:lnTo>
                  <a:lnTo>
                    <a:pt x="16103" y="1159"/>
                  </a:lnTo>
                  <a:lnTo>
                    <a:pt x="15910" y="1198"/>
                  </a:lnTo>
                  <a:lnTo>
                    <a:pt x="15679" y="1236"/>
                  </a:lnTo>
                  <a:lnTo>
                    <a:pt x="15447" y="1352"/>
                  </a:lnTo>
                  <a:lnTo>
                    <a:pt x="15254" y="1468"/>
                  </a:lnTo>
                  <a:lnTo>
                    <a:pt x="14906" y="1777"/>
                  </a:lnTo>
                  <a:lnTo>
                    <a:pt x="14597" y="2163"/>
                  </a:lnTo>
                  <a:lnTo>
                    <a:pt x="14327" y="2588"/>
                  </a:lnTo>
                  <a:lnTo>
                    <a:pt x="14095" y="3013"/>
                  </a:lnTo>
                  <a:lnTo>
                    <a:pt x="13941" y="2434"/>
                  </a:lnTo>
                  <a:lnTo>
                    <a:pt x="13748" y="1893"/>
                  </a:lnTo>
                  <a:lnTo>
                    <a:pt x="13516" y="1352"/>
                  </a:lnTo>
                  <a:lnTo>
                    <a:pt x="13169" y="850"/>
                  </a:lnTo>
                  <a:lnTo>
                    <a:pt x="13014" y="657"/>
                  </a:lnTo>
                  <a:lnTo>
                    <a:pt x="12821" y="464"/>
                  </a:lnTo>
                  <a:lnTo>
                    <a:pt x="12589" y="271"/>
                  </a:lnTo>
                  <a:lnTo>
                    <a:pt x="12358" y="117"/>
                  </a:lnTo>
                  <a:lnTo>
                    <a:pt x="12087" y="39"/>
                  </a:lnTo>
                  <a:lnTo>
                    <a:pt x="1185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21"/>
            <p:cNvSpPr/>
            <p:nvPr/>
          </p:nvSpPr>
          <p:spPr>
            <a:xfrm>
              <a:off x="5396100" y="2441875"/>
              <a:ext cx="252950" cy="361075"/>
            </a:xfrm>
            <a:custGeom>
              <a:avLst/>
              <a:gdLst/>
              <a:ahLst/>
              <a:cxnLst/>
              <a:rect l="l" t="t" r="r" b="b"/>
              <a:pathLst>
                <a:path w="10118" h="14443" extrusionOk="0">
                  <a:moveTo>
                    <a:pt x="1043" y="1082"/>
                  </a:moveTo>
                  <a:lnTo>
                    <a:pt x="1236" y="1159"/>
                  </a:lnTo>
                  <a:lnTo>
                    <a:pt x="1390" y="1275"/>
                  </a:lnTo>
                  <a:lnTo>
                    <a:pt x="1545" y="1430"/>
                  </a:lnTo>
                  <a:lnTo>
                    <a:pt x="1661" y="1623"/>
                  </a:lnTo>
                  <a:lnTo>
                    <a:pt x="1777" y="1816"/>
                  </a:lnTo>
                  <a:lnTo>
                    <a:pt x="1352" y="2009"/>
                  </a:lnTo>
                  <a:lnTo>
                    <a:pt x="1159" y="2047"/>
                  </a:lnTo>
                  <a:lnTo>
                    <a:pt x="773" y="2047"/>
                  </a:lnTo>
                  <a:lnTo>
                    <a:pt x="657" y="1970"/>
                  </a:lnTo>
                  <a:lnTo>
                    <a:pt x="541" y="1893"/>
                  </a:lnTo>
                  <a:lnTo>
                    <a:pt x="425" y="1816"/>
                  </a:lnTo>
                  <a:lnTo>
                    <a:pt x="386" y="1700"/>
                  </a:lnTo>
                  <a:lnTo>
                    <a:pt x="348" y="1584"/>
                  </a:lnTo>
                  <a:lnTo>
                    <a:pt x="386" y="1430"/>
                  </a:lnTo>
                  <a:lnTo>
                    <a:pt x="464" y="1314"/>
                  </a:lnTo>
                  <a:lnTo>
                    <a:pt x="657" y="1121"/>
                  </a:lnTo>
                  <a:lnTo>
                    <a:pt x="850" y="1082"/>
                  </a:lnTo>
                  <a:close/>
                  <a:moveTo>
                    <a:pt x="3360" y="1468"/>
                  </a:moveTo>
                  <a:lnTo>
                    <a:pt x="3476" y="1545"/>
                  </a:lnTo>
                  <a:lnTo>
                    <a:pt x="3591" y="1623"/>
                  </a:lnTo>
                  <a:lnTo>
                    <a:pt x="3669" y="1700"/>
                  </a:lnTo>
                  <a:lnTo>
                    <a:pt x="3746" y="1816"/>
                  </a:lnTo>
                  <a:lnTo>
                    <a:pt x="3746" y="1970"/>
                  </a:lnTo>
                  <a:lnTo>
                    <a:pt x="3669" y="2086"/>
                  </a:lnTo>
                  <a:lnTo>
                    <a:pt x="3553" y="2279"/>
                  </a:lnTo>
                  <a:lnTo>
                    <a:pt x="3398" y="2356"/>
                  </a:lnTo>
                  <a:lnTo>
                    <a:pt x="3205" y="2434"/>
                  </a:lnTo>
                  <a:lnTo>
                    <a:pt x="3012" y="2395"/>
                  </a:lnTo>
                  <a:lnTo>
                    <a:pt x="2819" y="2356"/>
                  </a:lnTo>
                  <a:lnTo>
                    <a:pt x="2626" y="2279"/>
                  </a:lnTo>
                  <a:lnTo>
                    <a:pt x="2279" y="2086"/>
                  </a:lnTo>
                  <a:lnTo>
                    <a:pt x="2356" y="2009"/>
                  </a:lnTo>
                  <a:lnTo>
                    <a:pt x="2510" y="1854"/>
                  </a:lnTo>
                  <a:lnTo>
                    <a:pt x="2665" y="1661"/>
                  </a:lnTo>
                  <a:lnTo>
                    <a:pt x="2858" y="1545"/>
                  </a:lnTo>
                  <a:lnTo>
                    <a:pt x="3089" y="1468"/>
                  </a:lnTo>
                  <a:close/>
                  <a:moveTo>
                    <a:pt x="3746" y="4750"/>
                  </a:moveTo>
                  <a:lnTo>
                    <a:pt x="3900" y="4789"/>
                  </a:lnTo>
                  <a:lnTo>
                    <a:pt x="4016" y="4828"/>
                  </a:lnTo>
                  <a:lnTo>
                    <a:pt x="4093" y="4944"/>
                  </a:lnTo>
                  <a:lnTo>
                    <a:pt x="4171" y="5098"/>
                  </a:lnTo>
                  <a:lnTo>
                    <a:pt x="4171" y="5252"/>
                  </a:lnTo>
                  <a:lnTo>
                    <a:pt x="4132" y="5368"/>
                  </a:lnTo>
                  <a:lnTo>
                    <a:pt x="4093" y="5484"/>
                  </a:lnTo>
                  <a:lnTo>
                    <a:pt x="3978" y="5600"/>
                  </a:lnTo>
                  <a:lnTo>
                    <a:pt x="3784" y="5754"/>
                  </a:lnTo>
                  <a:lnTo>
                    <a:pt x="3514" y="5870"/>
                  </a:lnTo>
                  <a:lnTo>
                    <a:pt x="3128" y="5870"/>
                  </a:lnTo>
                  <a:lnTo>
                    <a:pt x="2742" y="5793"/>
                  </a:lnTo>
                  <a:lnTo>
                    <a:pt x="2935" y="5368"/>
                  </a:lnTo>
                  <a:lnTo>
                    <a:pt x="3051" y="5214"/>
                  </a:lnTo>
                  <a:lnTo>
                    <a:pt x="3205" y="5021"/>
                  </a:lnTo>
                  <a:lnTo>
                    <a:pt x="3476" y="4866"/>
                  </a:lnTo>
                  <a:lnTo>
                    <a:pt x="3630" y="4789"/>
                  </a:lnTo>
                  <a:lnTo>
                    <a:pt x="3746" y="4750"/>
                  </a:lnTo>
                  <a:close/>
                  <a:moveTo>
                    <a:pt x="1120" y="5523"/>
                  </a:moveTo>
                  <a:lnTo>
                    <a:pt x="1352" y="5561"/>
                  </a:lnTo>
                  <a:lnTo>
                    <a:pt x="1545" y="5639"/>
                  </a:lnTo>
                  <a:lnTo>
                    <a:pt x="1970" y="5832"/>
                  </a:lnTo>
                  <a:lnTo>
                    <a:pt x="1622" y="6102"/>
                  </a:lnTo>
                  <a:lnTo>
                    <a:pt x="1429" y="6256"/>
                  </a:lnTo>
                  <a:lnTo>
                    <a:pt x="1236" y="6334"/>
                  </a:lnTo>
                  <a:lnTo>
                    <a:pt x="1043" y="6411"/>
                  </a:lnTo>
                  <a:lnTo>
                    <a:pt x="850" y="6411"/>
                  </a:lnTo>
                  <a:lnTo>
                    <a:pt x="695" y="6334"/>
                  </a:lnTo>
                  <a:lnTo>
                    <a:pt x="502" y="6179"/>
                  </a:lnTo>
                  <a:lnTo>
                    <a:pt x="425" y="6025"/>
                  </a:lnTo>
                  <a:lnTo>
                    <a:pt x="425" y="5909"/>
                  </a:lnTo>
                  <a:lnTo>
                    <a:pt x="464" y="5754"/>
                  </a:lnTo>
                  <a:lnTo>
                    <a:pt x="579" y="5677"/>
                  </a:lnTo>
                  <a:lnTo>
                    <a:pt x="695" y="5600"/>
                  </a:lnTo>
                  <a:lnTo>
                    <a:pt x="850" y="5523"/>
                  </a:lnTo>
                  <a:close/>
                  <a:moveTo>
                    <a:pt x="5715" y="6218"/>
                  </a:moveTo>
                  <a:lnTo>
                    <a:pt x="5870" y="6334"/>
                  </a:lnTo>
                  <a:lnTo>
                    <a:pt x="5947" y="6411"/>
                  </a:lnTo>
                  <a:lnTo>
                    <a:pt x="5986" y="6527"/>
                  </a:lnTo>
                  <a:lnTo>
                    <a:pt x="6024" y="6681"/>
                  </a:lnTo>
                  <a:lnTo>
                    <a:pt x="5986" y="6797"/>
                  </a:lnTo>
                  <a:lnTo>
                    <a:pt x="5908" y="7067"/>
                  </a:lnTo>
                  <a:lnTo>
                    <a:pt x="5792" y="7260"/>
                  </a:lnTo>
                  <a:lnTo>
                    <a:pt x="5677" y="7492"/>
                  </a:lnTo>
                  <a:lnTo>
                    <a:pt x="5484" y="7647"/>
                  </a:lnTo>
                  <a:lnTo>
                    <a:pt x="5290" y="7801"/>
                  </a:lnTo>
                  <a:lnTo>
                    <a:pt x="5059" y="7917"/>
                  </a:lnTo>
                  <a:lnTo>
                    <a:pt x="5097" y="7878"/>
                  </a:lnTo>
                  <a:lnTo>
                    <a:pt x="5020" y="7415"/>
                  </a:lnTo>
                  <a:lnTo>
                    <a:pt x="4982" y="7183"/>
                  </a:lnTo>
                  <a:lnTo>
                    <a:pt x="5020" y="6952"/>
                  </a:lnTo>
                  <a:lnTo>
                    <a:pt x="5136" y="6681"/>
                  </a:lnTo>
                  <a:lnTo>
                    <a:pt x="5213" y="6527"/>
                  </a:lnTo>
                  <a:lnTo>
                    <a:pt x="5329" y="6372"/>
                  </a:lnTo>
                  <a:lnTo>
                    <a:pt x="5445" y="6256"/>
                  </a:lnTo>
                  <a:lnTo>
                    <a:pt x="5599" y="6218"/>
                  </a:lnTo>
                  <a:close/>
                  <a:moveTo>
                    <a:pt x="8959" y="8071"/>
                  </a:moveTo>
                  <a:lnTo>
                    <a:pt x="9152" y="8110"/>
                  </a:lnTo>
                  <a:lnTo>
                    <a:pt x="9268" y="8187"/>
                  </a:lnTo>
                  <a:lnTo>
                    <a:pt x="9345" y="8303"/>
                  </a:lnTo>
                  <a:lnTo>
                    <a:pt x="9384" y="8419"/>
                  </a:lnTo>
                  <a:lnTo>
                    <a:pt x="9384" y="8535"/>
                  </a:lnTo>
                  <a:lnTo>
                    <a:pt x="9384" y="8651"/>
                  </a:lnTo>
                  <a:lnTo>
                    <a:pt x="9268" y="8921"/>
                  </a:lnTo>
                  <a:lnTo>
                    <a:pt x="9036" y="9153"/>
                  </a:lnTo>
                  <a:lnTo>
                    <a:pt x="8804" y="9346"/>
                  </a:lnTo>
                  <a:lnTo>
                    <a:pt x="8689" y="9384"/>
                  </a:lnTo>
                  <a:lnTo>
                    <a:pt x="8611" y="9423"/>
                  </a:lnTo>
                  <a:lnTo>
                    <a:pt x="8496" y="9423"/>
                  </a:lnTo>
                  <a:lnTo>
                    <a:pt x="8380" y="9384"/>
                  </a:lnTo>
                  <a:lnTo>
                    <a:pt x="8341" y="9346"/>
                  </a:lnTo>
                  <a:lnTo>
                    <a:pt x="8264" y="9346"/>
                  </a:lnTo>
                  <a:lnTo>
                    <a:pt x="8225" y="8959"/>
                  </a:lnTo>
                  <a:lnTo>
                    <a:pt x="8225" y="8766"/>
                  </a:lnTo>
                  <a:lnTo>
                    <a:pt x="8264" y="8573"/>
                  </a:lnTo>
                  <a:lnTo>
                    <a:pt x="8341" y="8342"/>
                  </a:lnTo>
                  <a:lnTo>
                    <a:pt x="8496" y="8187"/>
                  </a:lnTo>
                  <a:lnTo>
                    <a:pt x="8727" y="8110"/>
                  </a:lnTo>
                  <a:lnTo>
                    <a:pt x="8843" y="8071"/>
                  </a:lnTo>
                  <a:close/>
                  <a:moveTo>
                    <a:pt x="4943" y="8380"/>
                  </a:moveTo>
                  <a:lnTo>
                    <a:pt x="4943" y="8419"/>
                  </a:lnTo>
                  <a:lnTo>
                    <a:pt x="4750" y="8805"/>
                  </a:lnTo>
                  <a:lnTo>
                    <a:pt x="4595" y="8959"/>
                  </a:lnTo>
                  <a:lnTo>
                    <a:pt x="4441" y="9153"/>
                  </a:lnTo>
                  <a:lnTo>
                    <a:pt x="4209" y="9307"/>
                  </a:lnTo>
                  <a:lnTo>
                    <a:pt x="3939" y="9461"/>
                  </a:lnTo>
                  <a:lnTo>
                    <a:pt x="3669" y="9461"/>
                  </a:lnTo>
                  <a:lnTo>
                    <a:pt x="3553" y="9423"/>
                  </a:lnTo>
                  <a:lnTo>
                    <a:pt x="3398" y="9346"/>
                  </a:lnTo>
                  <a:lnTo>
                    <a:pt x="3321" y="9191"/>
                  </a:lnTo>
                  <a:lnTo>
                    <a:pt x="3321" y="9075"/>
                  </a:lnTo>
                  <a:lnTo>
                    <a:pt x="3321" y="8959"/>
                  </a:lnTo>
                  <a:lnTo>
                    <a:pt x="3398" y="8805"/>
                  </a:lnTo>
                  <a:lnTo>
                    <a:pt x="3476" y="8689"/>
                  </a:lnTo>
                  <a:lnTo>
                    <a:pt x="3553" y="8612"/>
                  </a:lnTo>
                  <a:lnTo>
                    <a:pt x="3784" y="8457"/>
                  </a:lnTo>
                  <a:lnTo>
                    <a:pt x="4055" y="8380"/>
                  </a:lnTo>
                  <a:lnTo>
                    <a:pt x="4325" y="8380"/>
                  </a:lnTo>
                  <a:lnTo>
                    <a:pt x="4904" y="8419"/>
                  </a:lnTo>
                  <a:lnTo>
                    <a:pt x="4943" y="8380"/>
                  </a:lnTo>
                  <a:close/>
                  <a:moveTo>
                    <a:pt x="7994" y="10002"/>
                  </a:moveTo>
                  <a:lnTo>
                    <a:pt x="7955" y="10195"/>
                  </a:lnTo>
                  <a:lnTo>
                    <a:pt x="7916" y="10350"/>
                  </a:lnTo>
                  <a:lnTo>
                    <a:pt x="7839" y="10543"/>
                  </a:lnTo>
                  <a:lnTo>
                    <a:pt x="7723" y="10697"/>
                  </a:lnTo>
                  <a:lnTo>
                    <a:pt x="7607" y="10813"/>
                  </a:lnTo>
                  <a:lnTo>
                    <a:pt x="7492" y="10929"/>
                  </a:lnTo>
                  <a:lnTo>
                    <a:pt x="7337" y="11045"/>
                  </a:lnTo>
                  <a:lnTo>
                    <a:pt x="7144" y="11083"/>
                  </a:lnTo>
                  <a:lnTo>
                    <a:pt x="6951" y="11122"/>
                  </a:lnTo>
                  <a:lnTo>
                    <a:pt x="6796" y="11083"/>
                  </a:lnTo>
                  <a:lnTo>
                    <a:pt x="6719" y="11045"/>
                  </a:lnTo>
                  <a:lnTo>
                    <a:pt x="6681" y="10967"/>
                  </a:lnTo>
                  <a:lnTo>
                    <a:pt x="6642" y="10890"/>
                  </a:lnTo>
                  <a:lnTo>
                    <a:pt x="6603" y="10813"/>
                  </a:lnTo>
                  <a:lnTo>
                    <a:pt x="6642" y="10620"/>
                  </a:lnTo>
                  <a:lnTo>
                    <a:pt x="6719" y="10504"/>
                  </a:lnTo>
                  <a:lnTo>
                    <a:pt x="6874" y="10350"/>
                  </a:lnTo>
                  <a:lnTo>
                    <a:pt x="6990" y="10272"/>
                  </a:lnTo>
                  <a:lnTo>
                    <a:pt x="7221" y="10157"/>
                  </a:lnTo>
                  <a:lnTo>
                    <a:pt x="7492" y="10079"/>
                  </a:lnTo>
                  <a:lnTo>
                    <a:pt x="7723" y="10041"/>
                  </a:lnTo>
                  <a:lnTo>
                    <a:pt x="7994" y="10002"/>
                  </a:lnTo>
                  <a:close/>
                  <a:moveTo>
                    <a:pt x="2201" y="1"/>
                  </a:moveTo>
                  <a:lnTo>
                    <a:pt x="2008" y="657"/>
                  </a:lnTo>
                  <a:lnTo>
                    <a:pt x="1854" y="1352"/>
                  </a:lnTo>
                  <a:lnTo>
                    <a:pt x="1777" y="1198"/>
                  </a:lnTo>
                  <a:lnTo>
                    <a:pt x="1661" y="1043"/>
                  </a:lnTo>
                  <a:lnTo>
                    <a:pt x="1545" y="928"/>
                  </a:lnTo>
                  <a:lnTo>
                    <a:pt x="1390" y="812"/>
                  </a:lnTo>
                  <a:lnTo>
                    <a:pt x="1236" y="773"/>
                  </a:lnTo>
                  <a:lnTo>
                    <a:pt x="1043" y="735"/>
                  </a:lnTo>
                  <a:lnTo>
                    <a:pt x="695" y="735"/>
                  </a:lnTo>
                  <a:lnTo>
                    <a:pt x="541" y="812"/>
                  </a:lnTo>
                  <a:lnTo>
                    <a:pt x="386" y="889"/>
                  </a:lnTo>
                  <a:lnTo>
                    <a:pt x="232" y="1005"/>
                  </a:lnTo>
                  <a:lnTo>
                    <a:pt x="116" y="1159"/>
                  </a:lnTo>
                  <a:lnTo>
                    <a:pt x="39" y="1314"/>
                  </a:lnTo>
                  <a:lnTo>
                    <a:pt x="0" y="1468"/>
                  </a:lnTo>
                  <a:lnTo>
                    <a:pt x="0" y="1623"/>
                  </a:lnTo>
                  <a:lnTo>
                    <a:pt x="0" y="1777"/>
                  </a:lnTo>
                  <a:lnTo>
                    <a:pt x="77" y="1932"/>
                  </a:lnTo>
                  <a:lnTo>
                    <a:pt x="155" y="2086"/>
                  </a:lnTo>
                  <a:lnTo>
                    <a:pt x="271" y="2202"/>
                  </a:lnTo>
                  <a:lnTo>
                    <a:pt x="425" y="2279"/>
                  </a:lnTo>
                  <a:lnTo>
                    <a:pt x="579" y="2356"/>
                  </a:lnTo>
                  <a:lnTo>
                    <a:pt x="734" y="2395"/>
                  </a:lnTo>
                  <a:lnTo>
                    <a:pt x="1043" y="2434"/>
                  </a:lnTo>
                  <a:lnTo>
                    <a:pt x="1390" y="2395"/>
                  </a:lnTo>
                  <a:lnTo>
                    <a:pt x="1699" y="2279"/>
                  </a:lnTo>
                  <a:lnTo>
                    <a:pt x="1661" y="3051"/>
                  </a:lnTo>
                  <a:lnTo>
                    <a:pt x="1661" y="3862"/>
                  </a:lnTo>
                  <a:lnTo>
                    <a:pt x="1738" y="4635"/>
                  </a:lnTo>
                  <a:lnTo>
                    <a:pt x="1777" y="5021"/>
                  </a:lnTo>
                  <a:lnTo>
                    <a:pt x="1892" y="5368"/>
                  </a:lnTo>
                  <a:lnTo>
                    <a:pt x="1583" y="5214"/>
                  </a:lnTo>
                  <a:lnTo>
                    <a:pt x="1275" y="5137"/>
                  </a:lnTo>
                  <a:lnTo>
                    <a:pt x="966" y="5137"/>
                  </a:lnTo>
                  <a:lnTo>
                    <a:pt x="657" y="5175"/>
                  </a:lnTo>
                  <a:lnTo>
                    <a:pt x="502" y="5252"/>
                  </a:lnTo>
                  <a:lnTo>
                    <a:pt x="386" y="5330"/>
                  </a:lnTo>
                  <a:lnTo>
                    <a:pt x="271" y="5446"/>
                  </a:lnTo>
                  <a:lnTo>
                    <a:pt x="155" y="5561"/>
                  </a:lnTo>
                  <a:lnTo>
                    <a:pt x="77" y="5716"/>
                  </a:lnTo>
                  <a:lnTo>
                    <a:pt x="39" y="5870"/>
                  </a:lnTo>
                  <a:lnTo>
                    <a:pt x="39" y="6025"/>
                  </a:lnTo>
                  <a:lnTo>
                    <a:pt x="77" y="6218"/>
                  </a:lnTo>
                  <a:lnTo>
                    <a:pt x="155" y="6334"/>
                  </a:lnTo>
                  <a:lnTo>
                    <a:pt x="232" y="6450"/>
                  </a:lnTo>
                  <a:lnTo>
                    <a:pt x="348" y="6565"/>
                  </a:lnTo>
                  <a:lnTo>
                    <a:pt x="502" y="6643"/>
                  </a:lnTo>
                  <a:lnTo>
                    <a:pt x="657" y="6720"/>
                  </a:lnTo>
                  <a:lnTo>
                    <a:pt x="811" y="6758"/>
                  </a:lnTo>
                  <a:lnTo>
                    <a:pt x="1120" y="6758"/>
                  </a:lnTo>
                  <a:lnTo>
                    <a:pt x="1429" y="6681"/>
                  </a:lnTo>
                  <a:lnTo>
                    <a:pt x="1699" y="6527"/>
                  </a:lnTo>
                  <a:lnTo>
                    <a:pt x="1931" y="6295"/>
                  </a:lnTo>
                  <a:lnTo>
                    <a:pt x="2124" y="6063"/>
                  </a:lnTo>
                  <a:lnTo>
                    <a:pt x="2394" y="6527"/>
                  </a:lnTo>
                  <a:lnTo>
                    <a:pt x="2742" y="6990"/>
                  </a:lnTo>
                  <a:lnTo>
                    <a:pt x="3128" y="7376"/>
                  </a:lnTo>
                  <a:lnTo>
                    <a:pt x="3591" y="7762"/>
                  </a:lnTo>
                  <a:lnTo>
                    <a:pt x="4016" y="7994"/>
                  </a:lnTo>
                  <a:lnTo>
                    <a:pt x="3823" y="8033"/>
                  </a:lnTo>
                  <a:lnTo>
                    <a:pt x="3630" y="8110"/>
                  </a:lnTo>
                  <a:lnTo>
                    <a:pt x="3437" y="8187"/>
                  </a:lnTo>
                  <a:lnTo>
                    <a:pt x="3282" y="8342"/>
                  </a:lnTo>
                  <a:lnTo>
                    <a:pt x="3167" y="8457"/>
                  </a:lnTo>
                  <a:lnTo>
                    <a:pt x="3051" y="8573"/>
                  </a:lnTo>
                  <a:lnTo>
                    <a:pt x="2974" y="8728"/>
                  </a:lnTo>
                  <a:lnTo>
                    <a:pt x="2935" y="8882"/>
                  </a:lnTo>
                  <a:lnTo>
                    <a:pt x="2896" y="9075"/>
                  </a:lnTo>
                  <a:lnTo>
                    <a:pt x="2935" y="9230"/>
                  </a:lnTo>
                  <a:lnTo>
                    <a:pt x="2974" y="9384"/>
                  </a:lnTo>
                  <a:lnTo>
                    <a:pt x="3051" y="9539"/>
                  </a:lnTo>
                  <a:lnTo>
                    <a:pt x="3167" y="9693"/>
                  </a:lnTo>
                  <a:lnTo>
                    <a:pt x="3321" y="9770"/>
                  </a:lnTo>
                  <a:lnTo>
                    <a:pt x="3514" y="9848"/>
                  </a:lnTo>
                  <a:lnTo>
                    <a:pt x="3707" y="9886"/>
                  </a:lnTo>
                  <a:lnTo>
                    <a:pt x="3862" y="9886"/>
                  </a:lnTo>
                  <a:lnTo>
                    <a:pt x="4055" y="9848"/>
                  </a:lnTo>
                  <a:lnTo>
                    <a:pt x="4248" y="9770"/>
                  </a:lnTo>
                  <a:lnTo>
                    <a:pt x="4402" y="9693"/>
                  </a:lnTo>
                  <a:lnTo>
                    <a:pt x="4673" y="9461"/>
                  </a:lnTo>
                  <a:lnTo>
                    <a:pt x="4904" y="9153"/>
                  </a:lnTo>
                  <a:lnTo>
                    <a:pt x="5097" y="8844"/>
                  </a:lnTo>
                  <a:lnTo>
                    <a:pt x="5213" y="8496"/>
                  </a:lnTo>
                  <a:lnTo>
                    <a:pt x="6526" y="8921"/>
                  </a:lnTo>
                  <a:lnTo>
                    <a:pt x="7183" y="9191"/>
                  </a:lnTo>
                  <a:lnTo>
                    <a:pt x="7762" y="9500"/>
                  </a:lnTo>
                  <a:lnTo>
                    <a:pt x="7955" y="9655"/>
                  </a:lnTo>
                  <a:lnTo>
                    <a:pt x="7762" y="9655"/>
                  </a:lnTo>
                  <a:lnTo>
                    <a:pt x="7569" y="9693"/>
                  </a:lnTo>
                  <a:lnTo>
                    <a:pt x="7144" y="9809"/>
                  </a:lnTo>
                  <a:lnTo>
                    <a:pt x="6796" y="9963"/>
                  </a:lnTo>
                  <a:lnTo>
                    <a:pt x="6642" y="10079"/>
                  </a:lnTo>
                  <a:lnTo>
                    <a:pt x="6488" y="10234"/>
                  </a:lnTo>
                  <a:lnTo>
                    <a:pt x="6372" y="10388"/>
                  </a:lnTo>
                  <a:lnTo>
                    <a:pt x="6294" y="10543"/>
                  </a:lnTo>
                  <a:lnTo>
                    <a:pt x="6256" y="10736"/>
                  </a:lnTo>
                  <a:lnTo>
                    <a:pt x="6256" y="10890"/>
                  </a:lnTo>
                  <a:lnTo>
                    <a:pt x="6294" y="11083"/>
                  </a:lnTo>
                  <a:lnTo>
                    <a:pt x="6372" y="11238"/>
                  </a:lnTo>
                  <a:lnTo>
                    <a:pt x="6488" y="11354"/>
                  </a:lnTo>
                  <a:lnTo>
                    <a:pt x="6681" y="11469"/>
                  </a:lnTo>
                  <a:lnTo>
                    <a:pt x="6835" y="11508"/>
                  </a:lnTo>
                  <a:lnTo>
                    <a:pt x="7028" y="11508"/>
                  </a:lnTo>
                  <a:lnTo>
                    <a:pt x="7221" y="11469"/>
                  </a:lnTo>
                  <a:lnTo>
                    <a:pt x="7414" y="11392"/>
                  </a:lnTo>
                  <a:lnTo>
                    <a:pt x="7569" y="11315"/>
                  </a:lnTo>
                  <a:lnTo>
                    <a:pt x="7723" y="11199"/>
                  </a:lnTo>
                  <a:lnTo>
                    <a:pt x="7878" y="11083"/>
                  </a:lnTo>
                  <a:lnTo>
                    <a:pt x="7994" y="10929"/>
                  </a:lnTo>
                  <a:lnTo>
                    <a:pt x="8109" y="10697"/>
                  </a:lnTo>
                  <a:lnTo>
                    <a:pt x="8225" y="10465"/>
                  </a:lnTo>
                  <a:lnTo>
                    <a:pt x="8264" y="10234"/>
                  </a:lnTo>
                  <a:lnTo>
                    <a:pt x="8302" y="9963"/>
                  </a:lnTo>
                  <a:lnTo>
                    <a:pt x="8341" y="9925"/>
                  </a:lnTo>
                  <a:lnTo>
                    <a:pt x="8727" y="10272"/>
                  </a:lnTo>
                  <a:lnTo>
                    <a:pt x="9075" y="10659"/>
                  </a:lnTo>
                  <a:lnTo>
                    <a:pt x="9345" y="11122"/>
                  </a:lnTo>
                  <a:lnTo>
                    <a:pt x="9461" y="11354"/>
                  </a:lnTo>
                  <a:lnTo>
                    <a:pt x="9538" y="11585"/>
                  </a:lnTo>
                  <a:lnTo>
                    <a:pt x="9654" y="11971"/>
                  </a:lnTo>
                  <a:lnTo>
                    <a:pt x="9693" y="12280"/>
                  </a:lnTo>
                  <a:lnTo>
                    <a:pt x="9693" y="12628"/>
                  </a:lnTo>
                  <a:lnTo>
                    <a:pt x="9654" y="12937"/>
                  </a:lnTo>
                  <a:lnTo>
                    <a:pt x="9577" y="13284"/>
                  </a:lnTo>
                  <a:lnTo>
                    <a:pt x="9461" y="13593"/>
                  </a:lnTo>
                  <a:lnTo>
                    <a:pt x="9191" y="14211"/>
                  </a:lnTo>
                  <a:lnTo>
                    <a:pt x="9152" y="14288"/>
                  </a:lnTo>
                  <a:lnTo>
                    <a:pt x="9152" y="14327"/>
                  </a:lnTo>
                  <a:lnTo>
                    <a:pt x="9229" y="14404"/>
                  </a:lnTo>
                  <a:lnTo>
                    <a:pt x="9306" y="14443"/>
                  </a:lnTo>
                  <a:lnTo>
                    <a:pt x="9422" y="14404"/>
                  </a:lnTo>
                  <a:lnTo>
                    <a:pt x="9577" y="14250"/>
                  </a:lnTo>
                  <a:lnTo>
                    <a:pt x="9731" y="14057"/>
                  </a:lnTo>
                  <a:lnTo>
                    <a:pt x="9847" y="13902"/>
                  </a:lnTo>
                  <a:lnTo>
                    <a:pt x="9924" y="13670"/>
                  </a:lnTo>
                  <a:lnTo>
                    <a:pt x="10079" y="13246"/>
                  </a:lnTo>
                  <a:lnTo>
                    <a:pt x="10117" y="12782"/>
                  </a:lnTo>
                  <a:lnTo>
                    <a:pt x="10117" y="12319"/>
                  </a:lnTo>
                  <a:lnTo>
                    <a:pt x="10040" y="11856"/>
                  </a:lnTo>
                  <a:lnTo>
                    <a:pt x="9924" y="11431"/>
                  </a:lnTo>
                  <a:lnTo>
                    <a:pt x="9770" y="11006"/>
                  </a:lnTo>
                  <a:lnTo>
                    <a:pt x="9577" y="10620"/>
                  </a:lnTo>
                  <a:lnTo>
                    <a:pt x="9306" y="10272"/>
                  </a:lnTo>
                  <a:lnTo>
                    <a:pt x="9036" y="9963"/>
                  </a:lnTo>
                  <a:lnTo>
                    <a:pt x="8727" y="9693"/>
                  </a:lnTo>
                  <a:lnTo>
                    <a:pt x="8959" y="9577"/>
                  </a:lnTo>
                  <a:lnTo>
                    <a:pt x="9229" y="9423"/>
                  </a:lnTo>
                  <a:lnTo>
                    <a:pt x="9461" y="9191"/>
                  </a:lnTo>
                  <a:lnTo>
                    <a:pt x="9615" y="8921"/>
                  </a:lnTo>
                  <a:lnTo>
                    <a:pt x="9731" y="8612"/>
                  </a:lnTo>
                  <a:lnTo>
                    <a:pt x="9731" y="8496"/>
                  </a:lnTo>
                  <a:lnTo>
                    <a:pt x="9731" y="8342"/>
                  </a:lnTo>
                  <a:lnTo>
                    <a:pt x="9693" y="8187"/>
                  </a:lnTo>
                  <a:lnTo>
                    <a:pt x="9615" y="8071"/>
                  </a:lnTo>
                  <a:lnTo>
                    <a:pt x="9499" y="7955"/>
                  </a:lnTo>
                  <a:lnTo>
                    <a:pt x="9384" y="7840"/>
                  </a:lnTo>
                  <a:lnTo>
                    <a:pt x="9191" y="7762"/>
                  </a:lnTo>
                  <a:lnTo>
                    <a:pt x="9036" y="7724"/>
                  </a:lnTo>
                  <a:lnTo>
                    <a:pt x="8689" y="7724"/>
                  </a:lnTo>
                  <a:lnTo>
                    <a:pt x="8534" y="7762"/>
                  </a:lnTo>
                  <a:lnTo>
                    <a:pt x="8380" y="7840"/>
                  </a:lnTo>
                  <a:lnTo>
                    <a:pt x="8225" y="7955"/>
                  </a:lnTo>
                  <a:lnTo>
                    <a:pt x="8109" y="8071"/>
                  </a:lnTo>
                  <a:lnTo>
                    <a:pt x="7955" y="8264"/>
                  </a:lnTo>
                  <a:lnTo>
                    <a:pt x="7878" y="8535"/>
                  </a:lnTo>
                  <a:lnTo>
                    <a:pt x="7839" y="8766"/>
                  </a:lnTo>
                  <a:lnTo>
                    <a:pt x="7839" y="9037"/>
                  </a:lnTo>
                  <a:lnTo>
                    <a:pt x="7221" y="8766"/>
                  </a:lnTo>
                  <a:lnTo>
                    <a:pt x="6642" y="8496"/>
                  </a:lnTo>
                  <a:lnTo>
                    <a:pt x="5368" y="8033"/>
                  </a:lnTo>
                  <a:lnTo>
                    <a:pt x="5638" y="7878"/>
                  </a:lnTo>
                  <a:lnTo>
                    <a:pt x="5870" y="7685"/>
                  </a:lnTo>
                  <a:lnTo>
                    <a:pt x="6063" y="7453"/>
                  </a:lnTo>
                  <a:lnTo>
                    <a:pt x="6217" y="7183"/>
                  </a:lnTo>
                  <a:lnTo>
                    <a:pt x="6333" y="6874"/>
                  </a:lnTo>
                  <a:lnTo>
                    <a:pt x="6333" y="6720"/>
                  </a:lnTo>
                  <a:lnTo>
                    <a:pt x="6333" y="6527"/>
                  </a:lnTo>
                  <a:lnTo>
                    <a:pt x="6333" y="6372"/>
                  </a:lnTo>
                  <a:lnTo>
                    <a:pt x="6256" y="6218"/>
                  </a:lnTo>
                  <a:lnTo>
                    <a:pt x="6179" y="6063"/>
                  </a:lnTo>
                  <a:lnTo>
                    <a:pt x="6024" y="5948"/>
                  </a:lnTo>
                  <a:lnTo>
                    <a:pt x="5870" y="5870"/>
                  </a:lnTo>
                  <a:lnTo>
                    <a:pt x="5715" y="5832"/>
                  </a:lnTo>
                  <a:lnTo>
                    <a:pt x="5561" y="5870"/>
                  </a:lnTo>
                  <a:lnTo>
                    <a:pt x="5406" y="5909"/>
                  </a:lnTo>
                  <a:lnTo>
                    <a:pt x="5252" y="5986"/>
                  </a:lnTo>
                  <a:lnTo>
                    <a:pt x="5136" y="6063"/>
                  </a:lnTo>
                  <a:lnTo>
                    <a:pt x="4904" y="6334"/>
                  </a:lnTo>
                  <a:lnTo>
                    <a:pt x="4750" y="6643"/>
                  </a:lnTo>
                  <a:lnTo>
                    <a:pt x="4634" y="7029"/>
                  </a:lnTo>
                  <a:lnTo>
                    <a:pt x="4634" y="7222"/>
                  </a:lnTo>
                  <a:lnTo>
                    <a:pt x="4634" y="7415"/>
                  </a:lnTo>
                  <a:lnTo>
                    <a:pt x="4634" y="7608"/>
                  </a:lnTo>
                  <a:lnTo>
                    <a:pt x="4711" y="7762"/>
                  </a:lnTo>
                  <a:lnTo>
                    <a:pt x="4093" y="7453"/>
                  </a:lnTo>
                  <a:lnTo>
                    <a:pt x="3823" y="7299"/>
                  </a:lnTo>
                  <a:lnTo>
                    <a:pt x="3553" y="7106"/>
                  </a:lnTo>
                  <a:lnTo>
                    <a:pt x="3321" y="6874"/>
                  </a:lnTo>
                  <a:lnTo>
                    <a:pt x="3089" y="6643"/>
                  </a:lnTo>
                  <a:lnTo>
                    <a:pt x="2858" y="6372"/>
                  </a:lnTo>
                  <a:lnTo>
                    <a:pt x="2665" y="6063"/>
                  </a:lnTo>
                  <a:lnTo>
                    <a:pt x="2974" y="6179"/>
                  </a:lnTo>
                  <a:lnTo>
                    <a:pt x="3321" y="6218"/>
                  </a:lnTo>
                  <a:lnTo>
                    <a:pt x="3669" y="6179"/>
                  </a:lnTo>
                  <a:lnTo>
                    <a:pt x="3978" y="6063"/>
                  </a:lnTo>
                  <a:lnTo>
                    <a:pt x="4132" y="5986"/>
                  </a:lnTo>
                  <a:lnTo>
                    <a:pt x="4248" y="5870"/>
                  </a:lnTo>
                  <a:lnTo>
                    <a:pt x="4364" y="5716"/>
                  </a:lnTo>
                  <a:lnTo>
                    <a:pt x="4480" y="5561"/>
                  </a:lnTo>
                  <a:lnTo>
                    <a:pt x="4518" y="5407"/>
                  </a:lnTo>
                  <a:lnTo>
                    <a:pt x="4557" y="5214"/>
                  </a:lnTo>
                  <a:lnTo>
                    <a:pt x="4518" y="5059"/>
                  </a:lnTo>
                  <a:lnTo>
                    <a:pt x="4480" y="4866"/>
                  </a:lnTo>
                  <a:lnTo>
                    <a:pt x="4402" y="4712"/>
                  </a:lnTo>
                  <a:lnTo>
                    <a:pt x="4286" y="4596"/>
                  </a:lnTo>
                  <a:lnTo>
                    <a:pt x="4171" y="4480"/>
                  </a:lnTo>
                  <a:lnTo>
                    <a:pt x="4055" y="4403"/>
                  </a:lnTo>
                  <a:lnTo>
                    <a:pt x="3900" y="4364"/>
                  </a:lnTo>
                  <a:lnTo>
                    <a:pt x="3707" y="4364"/>
                  </a:lnTo>
                  <a:lnTo>
                    <a:pt x="3553" y="4403"/>
                  </a:lnTo>
                  <a:lnTo>
                    <a:pt x="3398" y="4442"/>
                  </a:lnTo>
                  <a:lnTo>
                    <a:pt x="3244" y="4519"/>
                  </a:lnTo>
                  <a:lnTo>
                    <a:pt x="3089" y="4635"/>
                  </a:lnTo>
                  <a:lnTo>
                    <a:pt x="2819" y="4905"/>
                  </a:lnTo>
                  <a:lnTo>
                    <a:pt x="2587" y="5214"/>
                  </a:lnTo>
                  <a:lnTo>
                    <a:pt x="2433" y="5561"/>
                  </a:lnTo>
                  <a:lnTo>
                    <a:pt x="2394" y="5523"/>
                  </a:lnTo>
                  <a:lnTo>
                    <a:pt x="2279" y="5137"/>
                  </a:lnTo>
                  <a:lnTo>
                    <a:pt x="2163" y="4750"/>
                  </a:lnTo>
                  <a:lnTo>
                    <a:pt x="2085" y="4326"/>
                  </a:lnTo>
                  <a:lnTo>
                    <a:pt x="2047" y="3940"/>
                  </a:lnTo>
                  <a:lnTo>
                    <a:pt x="2047" y="3515"/>
                  </a:lnTo>
                  <a:lnTo>
                    <a:pt x="2047" y="3129"/>
                  </a:lnTo>
                  <a:lnTo>
                    <a:pt x="2124" y="2318"/>
                  </a:lnTo>
                  <a:lnTo>
                    <a:pt x="2356" y="2511"/>
                  </a:lnTo>
                  <a:lnTo>
                    <a:pt x="2587" y="2627"/>
                  </a:lnTo>
                  <a:lnTo>
                    <a:pt x="2819" y="2742"/>
                  </a:lnTo>
                  <a:lnTo>
                    <a:pt x="3128" y="2781"/>
                  </a:lnTo>
                  <a:lnTo>
                    <a:pt x="3282" y="2742"/>
                  </a:lnTo>
                  <a:lnTo>
                    <a:pt x="3476" y="2704"/>
                  </a:lnTo>
                  <a:lnTo>
                    <a:pt x="3630" y="2627"/>
                  </a:lnTo>
                  <a:lnTo>
                    <a:pt x="3784" y="2549"/>
                  </a:lnTo>
                  <a:lnTo>
                    <a:pt x="3900" y="2434"/>
                  </a:lnTo>
                  <a:lnTo>
                    <a:pt x="4016" y="2279"/>
                  </a:lnTo>
                  <a:lnTo>
                    <a:pt x="4093" y="2125"/>
                  </a:lnTo>
                  <a:lnTo>
                    <a:pt x="4132" y="1970"/>
                  </a:lnTo>
                  <a:lnTo>
                    <a:pt x="4093" y="1777"/>
                  </a:lnTo>
                  <a:lnTo>
                    <a:pt x="4055" y="1623"/>
                  </a:lnTo>
                  <a:lnTo>
                    <a:pt x="4016" y="1507"/>
                  </a:lnTo>
                  <a:lnTo>
                    <a:pt x="3900" y="1352"/>
                  </a:lnTo>
                  <a:lnTo>
                    <a:pt x="3784" y="1237"/>
                  </a:lnTo>
                  <a:lnTo>
                    <a:pt x="3630" y="1159"/>
                  </a:lnTo>
                  <a:lnTo>
                    <a:pt x="3514" y="1121"/>
                  </a:lnTo>
                  <a:lnTo>
                    <a:pt x="3321" y="1082"/>
                  </a:lnTo>
                  <a:lnTo>
                    <a:pt x="3167" y="1043"/>
                  </a:lnTo>
                  <a:lnTo>
                    <a:pt x="3012" y="1082"/>
                  </a:lnTo>
                  <a:lnTo>
                    <a:pt x="2742" y="1159"/>
                  </a:lnTo>
                  <a:lnTo>
                    <a:pt x="2472" y="1314"/>
                  </a:lnTo>
                  <a:lnTo>
                    <a:pt x="2240" y="1545"/>
                  </a:lnTo>
                  <a:lnTo>
                    <a:pt x="2510" y="78"/>
                  </a:lnTo>
                  <a:lnTo>
                    <a:pt x="220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21"/>
            <p:cNvSpPr/>
            <p:nvPr/>
          </p:nvSpPr>
          <p:spPr>
            <a:xfrm>
              <a:off x="4094775" y="2444775"/>
              <a:ext cx="126475" cy="70500"/>
            </a:xfrm>
            <a:custGeom>
              <a:avLst/>
              <a:gdLst/>
              <a:ahLst/>
              <a:cxnLst/>
              <a:rect l="l" t="t" r="r" b="b"/>
              <a:pathLst>
                <a:path w="5059" h="2820" extrusionOk="0">
                  <a:moveTo>
                    <a:pt x="4904" y="1"/>
                  </a:moveTo>
                  <a:lnTo>
                    <a:pt x="3823" y="657"/>
                  </a:lnTo>
                  <a:lnTo>
                    <a:pt x="3283" y="966"/>
                  </a:lnTo>
                  <a:lnTo>
                    <a:pt x="2742" y="1275"/>
                  </a:lnTo>
                  <a:lnTo>
                    <a:pt x="2086" y="1584"/>
                  </a:lnTo>
                  <a:lnTo>
                    <a:pt x="1429" y="1854"/>
                  </a:lnTo>
                  <a:lnTo>
                    <a:pt x="773" y="2125"/>
                  </a:lnTo>
                  <a:lnTo>
                    <a:pt x="116" y="2433"/>
                  </a:lnTo>
                  <a:lnTo>
                    <a:pt x="39" y="2511"/>
                  </a:lnTo>
                  <a:lnTo>
                    <a:pt x="0" y="2588"/>
                  </a:lnTo>
                  <a:lnTo>
                    <a:pt x="39" y="2704"/>
                  </a:lnTo>
                  <a:lnTo>
                    <a:pt x="116" y="2781"/>
                  </a:lnTo>
                  <a:lnTo>
                    <a:pt x="387" y="2820"/>
                  </a:lnTo>
                  <a:lnTo>
                    <a:pt x="1082" y="2626"/>
                  </a:lnTo>
                  <a:lnTo>
                    <a:pt x="1738" y="2356"/>
                  </a:lnTo>
                  <a:lnTo>
                    <a:pt x="2395" y="2047"/>
                  </a:lnTo>
                  <a:lnTo>
                    <a:pt x="2974" y="1738"/>
                  </a:lnTo>
                  <a:lnTo>
                    <a:pt x="3553" y="1429"/>
                  </a:lnTo>
                  <a:lnTo>
                    <a:pt x="4094" y="1121"/>
                  </a:lnTo>
                  <a:lnTo>
                    <a:pt x="4596" y="734"/>
                  </a:lnTo>
                  <a:lnTo>
                    <a:pt x="5059" y="348"/>
                  </a:lnTo>
                  <a:lnTo>
                    <a:pt x="490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21"/>
            <p:cNvSpPr/>
            <p:nvPr/>
          </p:nvSpPr>
          <p:spPr>
            <a:xfrm>
              <a:off x="6880825" y="2487250"/>
              <a:ext cx="106225" cy="123600"/>
            </a:xfrm>
            <a:custGeom>
              <a:avLst/>
              <a:gdLst/>
              <a:ahLst/>
              <a:cxnLst/>
              <a:rect l="l" t="t" r="r" b="b"/>
              <a:pathLst>
                <a:path w="4249" h="4944" extrusionOk="0">
                  <a:moveTo>
                    <a:pt x="3862" y="1"/>
                  </a:moveTo>
                  <a:lnTo>
                    <a:pt x="3592" y="580"/>
                  </a:lnTo>
                  <a:lnTo>
                    <a:pt x="3245" y="1159"/>
                  </a:lnTo>
                  <a:lnTo>
                    <a:pt x="2897" y="1700"/>
                  </a:lnTo>
                  <a:lnTo>
                    <a:pt x="2511" y="2202"/>
                  </a:lnTo>
                  <a:lnTo>
                    <a:pt x="1932" y="2858"/>
                  </a:lnTo>
                  <a:lnTo>
                    <a:pt x="1314" y="3476"/>
                  </a:lnTo>
                  <a:lnTo>
                    <a:pt x="1005" y="3746"/>
                  </a:lnTo>
                  <a:lnTo>
                    <a:pt x="657" y="4017"/>
                  </a:lnTo>
                  <a:lnTo>
                    <a:pt x="310" y="4287"/>
                  </a:lnTo>
                  <a:lnTo>
                    <a:pt x="1" y="4596"/>
                  </a:lnTo>
                  <a:lnTo>
                    <a:pt x="40" y="4943"/>
                  </a:lnTo>
                  <a:lnTo>
                    <a:pt x="155" y="4943"/>
                  </a:lnTo>
                  <a:lnTo>
                    <a:pt x="542" y="4789"/>
                  </a:lnTo>
                  <a:lnTo>
                    <a:pt x="966" y="4519"/>
                  </a:lnTo>
                  <a:lnTo>
                    <a:pt x="1314" y="4248"/>
                  </a:lnTo>
                  <a:lnTo>
                    <a:pt x="1700" y="3901"/>
                  </a:lnTo>
                  <a:lnTo>
                    <a:pt x="2009" y="3553"/>
                  </a:lnTo>
                  <a:lnTo>
                    <a:pt x="2356" y="3206"/>
                  </a:lnTo>
                  <a:lnTo>
                    <a:pt x="2897" y="2511"/>
                  </a:lnTo>
                  <a:lnTo>
                    <a:pt x="3322" y="1970"/>
                  </a:lnTo>
                  <a:lnTo>
                    <a:pt x="3669" y="1391"/>
                  </a:lnTo>
                  <a:lnTo>
                    <a:pt x="3978" y="812"/>
                  </a:lnTo>
                  <a:lnTo>
                    <a:pt x="4249" y="194"/>
                  </a:lnTo>
                  <a:lnTo>
                    <a:pt x="386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21"/>
            <p:cNvSpPr/>
            <p:nvPr/>
          </p:nvSpPr>
          <p:spPr>
            <a:xfrm>
              <a:off x="4037825" y="2489175"/>
              <a:ext cx="66625" cy="98500"/>
            </a:xfrm>
            <a:custGeom>
              <a:avLst/>
              <a:gdLst/>
              <a:ahLst/>
              <a:cxnLst/>
              <a:rect l="l" t="t" r="r" b="b"/>
              <a:pathLst>
                <a:path w="2665" h="3940" extrusionOk="0">
                  <a:moveTo>
                    <a:pt x="850" y="1"/>
                  </a:moveTo>
                  <a:lnTo>
                    <a:pt x="502" y="117"/>
                  </a:lnTo>
                  <a:lnTo>
                    <a:pt x="618" y="194"/>
                  </a:lnTo>
                  <a:lnTo>
                    <a:pt x="463" y="580"/>
                  </a:lnTo>
                  <a:lnTo>
                    <a:pt x="270" y="1082"/>
                  </a:lnTo>
                  <a:lnTo>
                    <a:pt x="155" y="1584"/>
                  </a:lnTo>
                  <a:lnTo>
                    <a:pt x="39" y="2163"/>
                  </a:lnTo>
                  <a:lnTo>
                    <a:pt x="0" y="2704"/>
                  </a:lnTo>
                  <a:lnTo>
                    <a:pt x="39" y="2936"/>
                  </a:lnTo>
                  <a:lnTo>
                    <a:pt x="77" y="3167"/>
                  </a:lnTo>
                  <a:lnTo>
                    <a:pt x="193" y="3399"/>
                  </a:lnTo>
                  <a:lnTo>
                    <a:pt x="309" y="3554"/>
                  </a:lnTo>
                  <a:lnTo>
                    <a:pt x="463" y="3708"/>
                  </a:lnTo>
                  <a:lnTo>
                    <a:pt x="657" y="3862"/>
                  </a:lnTo>
                  <a:lnTo>
                    <a:pt x="888" y="3940"/>
                  </a:lnTo>
                  <a:lnTo>
                    <a:pt x="1120" y="3940"/>
                  </a:lnTo>
                  <a:lnTo>
                    <a:pt x="1313" y="3901"/>
                  </a:lnTo>
                  <a:lnTo>
                    <a:pt x="1506" y="3824"/>
                  </a:lnTo>
                  <a:lnTo>
                    <a:pt x="1661" y="3669"/>
                  </a:lnTo>
                  <a:lnTo>
                    <a:pt x="1815" y="3476"/>
                  </a:lnTo>
                  <a:lnTo>
                    <a:pt x="1969" y="3283"/>
                  </a:lnTo>
                  <a:lnTo>
                    <a:pt x="2124" y="3052"/>
                  </a:lnTo>
                  <a:lnTo>
                    <a:pt x="2317" y="2511"/>
                  </a:lnTo>
                  <a:lnTo>
                    <a:pt x="2510" y="1970"/>
                  </a:lnTo>
                  <a:lnTo>
                    <a:pt x="2626" y="1468"/>
                  </a:lnTo>
                  <a:lnTo>
                    <a:pt x="2665" y="1044"/>
                  </a:lnTo>
                  <a:lnTo>
                    <a:pt x="2394" y="1005"/>
                  </a:lnTo>
                  <a:lnTo>
                    <a:pt x="2008" y="2009"/>
                  </a:lnTo>
                  <a:lnTo>
                    <a:pt x="1738" y="2665"/>
                  </a:lnTo>
                  <a:lnTo>
                    <a:pt x="1545" y="3013"/>
                  </a:lnTo>
                  <a:lnTo>
                    <a:pt x="1467" y="3206"/>
                  </a:lnTo>
                  <a:lnTo>
                    <a:pt x="1352" y="3283"/>
                  </a:lnTo>
                  <a:lnTo>
                    <a:pt x="1159" y="3283"/>
                  </a:lnTo>
                  <a:lnTo>
                    <a:pt x="1004" y="3206"/>
                  </a:lnTo>
                  <a:lnTo>
                    <a:pt x="734" y="3129"/>
                  </a:lnTo>
                  <a:lnTo>
                    <a:pt x="618" y="3052"/>
                  </a:lnTo>
                  <a:lnTo>
                    <a:pt x="541" y="2897"/>
                  </a:lnTo>
                  <a:lnTo>
                    <a:pt x="541" y="2665"/>
                  </a:lnTo>
                  <a:lnTo>
                    <a:pt x="541" y="2356"/>
                  </a:lnTo>
                  <a:lnTo>
                    <a:pt x="579" y="2048"/>
                  </a:lnTo>
                  <a:lnTo>
                    <a:pt x="657" y="1623"/>
                  </a:lnTo>
                  <a:lnTo>
                    <a:pt x="734" y="1159"/>
                  </a:lnTo>
                  <a:lnTo>
                    <a:pt x="888" y="773"/>
                  </a:lnTo>
                  <a:lnTo>
                    <a:pt x="1043" y="349"/>
                  </a:lnTo>
                  <a:lnTo>
                    <a:pt x="1081" y="233"/>
                  </a:lnTo>
                  <a:lnTo>
                    <a:pt x="1043" y="117"/>
                  </a:lnTo>
                  <a:lnTo>
                    <a:pt x="965" y="40"/>
                  </a:lnTo>
                  <a:lnTo>
                    <a:pt x="8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21"/>
            <p:cNvSpPr/>
            <p:nvPr/>
          </p:nvSpPr>
          <p:spPr>
            <a:xfrm>
              <a:off x="6829675" y="2489175"/>
              <a:ext cx="52150" cy="50225"/>
            </a:xfrm>
            <a:custGeom>
              <a:avLst/>
              <a:gdLst/>
              <a:ahLst/>
              <a:cxnLst/>
              <a:rect l="l" t="t" r="r" b="b"/>
              <a:pathLst>
                <a:path w="2086" h="2009" extrusionOk="0">
                  <a:moveTo>
                    <a:pt x="1004" y="271"/>
                  </a:moveTo>
                  <a:lnTo>
                    <a:pt x="1236" y="387"/>
                  </a:lnTo>
                  <a:lnTo>
                    <a:pt x="1429" y="542"/>
                  </a:lnTo>
                  <a:lnTo>
                    <a:pt x="1545" y="735"/>
                  </a:lnTo>
                  <a:lnTo>
                    <a:pt x="1622" y="966"/>
                  </a:lnTo>
                  <a:lnTo>
                    <a:pt x="1622" y="1082"/>
                  </a:lnTo>
                  <a:lnTo>
                    <a:pt x="1584" y="1198"/>
                  </a:lnTo>
                  <a:lnTo>
                    <a:pt x="1545" y="1275"/>
                  </a:lnTo>
                  <a:lnTo>
                    <a:pt x="1468" y="1391"/>
                  </a:lnTo>
                  <a:lnTo>
                    <a:pt x="1352" y="1468"/>
                  </a:lnTo>
                  <a:lnTo>
                    <a:pt x="1197" y="1546"/>
                  </a:lnTo>
                  <a:lnTo>
                    <a:pt x="966" y="1584"/>
                  </a:lnTo>
                  <a:lnTo>
                    <a:pt x="773" y="1546"/>
                  </a:lnTo>
                  <a:lnTo>
                    <a:pt x="580" y="1391"/>
                  </a:lnTo>
                  <a:lnTo>
                    <a:pt x="502" y="1314"/>
                  </a:lnTo>
                  <a:lnTo>
                    <a:pt x="464" y="1198"/>
                  </a:lnTo>
                  <a:lnTo>
                    <a:pt x="425" y="966"/>
                  </a:lnTo>
                  <a:lnTo>
                    <a:pt x="464" y="773"/>
                  </a:lnTo>
                  <a:lnTo>
                    <a:pt x="541" y="580"/>
                  </a:lnTo>
                  <a:lnTo>
                    <a:pt x="695" y="387"/>
                  </a:lnTo>
                  <a:lnTo>
                    <a:pt x="734" y="349"/>
                  </a:lnTo>
                  <a:lnTo>
                    <a:pt x="734" y="271"/>
                  </a:lnTo>
                  <a:close/>
                  <a:moveTo>
                    <a:pt x="850" y="1"/>
                  </a:moveTo>
                  <a:lnTo>
                    <a:pt x="657" y="78"/>
                  </a:lnTo>
                  <a:lnTo>
                    <a:pt x="657" y="117"/>
                  </a:lnTo>
                  <a:lnTo>
                    <a:pt x="541" y="78"/>
                  </a:lnTo>
                  <a:lnTo>
                    <a:pt x="425" y="78"/>
                  </a:lnTo>
                  <a:lnTo>
                    <a:pt x="271" y="194"/>
                  </a:lnTo>
                  <a:lnTo>
                    <a:pt x="155" y="349"/>
                  </a:lnTo>
                  <a:lnTo>
                    <a:pt x="78" y="503"/>
                  </a:lnTo>
                  <a:lnTo>
                    <a:pt x="0" y="696"/>
                  </a:lnTo>
                  <a:lnTo>
                    <a:pt x="0" y="889"/>
                  </a:lnTo>
                  <a:lnTo>
                    <a:pt x="0" y="1082"/>
                  </a:lnTo>
                  <a:lnTo>
                    <a:pt x="39" y="1275"/>
                  </a:lnTo>
                  <a:lnTo>
                    <a:pt x="78" y="1430"/>
                  </a:lnTo>
                  <a:lnTo>
                    <a:pt x="193" y="1623"/>
                  </a:lnTo>
                  <a:lnTo>
                    <a:pt x="309" y="1777"/>
                  </a:lnTo>
                  <a:lnTo>
                    <a:pt x="464" y="1893"/>
                  </a:lnTo>
                  <a:lnTo>
                    <a:pt x="657" y="1970"/>
                  </a:lnTo>
                  <a:lnTo>
                    <a:pt x="850" y="2009"/>
                  </a:lnTo>
                  <a:lnTo>
                    <a:pt x="1043" y="2009"/>
                  </a:lnTo>
                  <a:lnTo>
                    <a:pt x="1236" y="1970"/>
                  </a:lnTo>
                  <a:lnTo>
                    <a:pt x="1429" y="1893"/>
                  </a:lnTo>
                  <a:lnTo>
                    <a:pt x="1584" y="1816"/>
                  </a:lnTo>
                  <a:lnTo>
                    <a:pt x="1738" y="1661"/>
                  </a:lnTo>
                  <a:lnTo>
                    <a:pt x="1892" y="1546"/>
                  </a:lnTo>
                  <a:lnTo>
                    <a:pt x="1970" y="1352"/>
                  </a:lnTo>
                  <a:lnTo>
                    <a:pt x="2047" y="1159"/>
                  </a:lnTo>
                  <a:lnTo>
                    <a:pt x="2086" y="966"/>
                  </a:lnTo>
                  <a:lnTo>
                    <a:pt x="2047" y="773"/>
                  </a:lnTo>
                  <a:lnTo>
                    <a:pt x="1970" y="580"/>
                  </a:lnTo>
                  <a:lnTo>
                    <a:pt x="1892" y="426"/>
                  </a:lnTo>
                  <a:lnTo>
                    <a:pt x="1738" y="271"/>
                  </a:lnTo>
                  <a:lnTo>
                    <a:pt x="1584" y="155"/>
                  </a:lnTo>
                  <a:lnTo>
                    <a:pt x="1429" y="40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21"/>
            <p:cNvSpPr/>
            <p:nvPr/>
          </p:nvSpPr>
          <p:spPr>
            <a:xfrm>
              <a:off x="2130250" y="2495950"/>
              <a:ext cx="246175" cy="107175"/>
            </a:xfrm>
            <a:custGeom>
              <a:avLst/>
              <a:gdLst/>
              <a:ahLst/>
              <a:cxnLst/>
              <a:rect l="l" t="t" r="r" b="b"/>
              <a:pathLst>
                <a:path w="9847" h="4287" extrusionOk="0">
                  <a:moveTo>
                    <a:pt x="8882" y="2742"/>
                  </a:moveTo>
                  <a:lnTo>
                    <a:pt x="9113" y="2819"/>
                  </a:lnTo>
                  <a:lnTo>
                    <a:pt x="9229" y="2896"/>
                  </a:lnTo>
                  <a:lnTo>
                    <a:pt x="9306" y="3012"/>
                  </a:lnTo>
                  <a:lnTo>
                    <a:pt x="9384" y="3089"/>
                  </a:lnTo>
                  <a:lnTo>
                    <a:pt x="9384" y="3205"/>
                  </a:lnTo>
                  <a:lnTo>
                    <a:pt x="9422" y="3321"/>
                  </a:lnTo>
                  <a:lnTo>
                    <a:pt x="9384" y="3437"/>
                  </a:lnTo>
                  <a:lnTo>
                    <a:pt x="9268" y="3630"/>
                  </a:lnTo>
                  <a:lnTo>
                    <a:pt x="9113" y="3785"/>
                  </a:lnTo>
                  <a:lnTo>
                    <a:pt x="8920" y="3862"/>
                  </a:lnTo>
                  <a:lnTo>
                    <a:pt x="8727" y="3862"/>
                  </a:lnTo>
                  <a:lnTo>
                    <a:pt x="8573" y="3785"/>
                  </a:lnTo>
                  <a:lnTo>
                    <a:pt x="8418" y="3630"/>
                  </a:lnTo>
                  <a:lnTo>
                    <a:pt x="8302" y="3437"/>
                  </a:lnTo>
                  <a:lnTo>
                    <a:pt x="8302" y="3244"/>
                  </a:lnTo>
                  <a:lnTo>
                    <a:pt x="8341" y="3051"/>
                  </a:lnTo>
                  <a:lnTo>
                    <a:pt x="8380" y="2858"/>
                  </a:lnTo>
                  <a:lnTo>
                    <a:pt x="8418" y="2819"/>
                  </a:lnTo>
                  <a:lnTo>
                    <a:pt x="8650" y="2742"/>
                  </a:lnTo>
                  <a:close/>
                  <a:moveTo>
                    <a:pt x="155" y="0"/>
                  </a:moveTo>
                  <a:lnTo>
                    <a:pt x="77" y="39"/>
                  </a:lnTo>
                  <a:lnTo>
                    <a:pt x="39" y="78"/>
                  </a:lnTo>
                  <a:lnTo>
                    <a:pt x="0" y="155"/>
                  </a:lnTo>
                  <a:lnTo>
                    <a:pt x="39" y="271"/>
                  </a:lnTo>
                  <a:lnTo>
                    <a:pt x="77" y="348"/>
                  </a:lnTo>
                  <a:lnTo>
                    <a:pt x="116" y="386"/>
                  </a:lnTo>
                  <a:lnTo>
                    <a:pt x="618" y="618"/>
                  </a:lnTo>
                  <a:lnTo>
                    <a:pt x="1120" y="773"/>
                  </a:lnTo>
                  <a:lnTo>
                    <a:pt x="2124" y="1081"/>
                  </a:lnTo>
                  <a:lnTo>
                    <a:pt x="4286" y="1738"/>
                  </a:lnTo>
                  <a:lnTo>
                    <a:pt x="6101" y="2317"/>
                  </a:lnTo>
                  <a:lnTo>
                    <a:pt x="7028" y="2587"/>
                  </a:lnTo>
                  <a:lnTo>
                    <a:pt x="7993" y="2819"/>
                  </a:lnTo>
                  <a:lnTo>
                    <a:pt x="7916" y="2974"/>
                  </a:lnTo>
                  <a:lnTo>
                    <a:pt x="7878" y="3089"/>
                  </a:lnTo>
                  <a:lnTo>
                    <a:pt x="7878" y="3398"/>
                  </a:lnTo>
                  <a:lnTo>
                    <a:pt x="7993" y="3707"/>
                  </a:lnTo>
                  <a:lnTo>
                    <a:pt x="8109" y="3939"/>
                  </a:lnTo>
                  <a:lnTo>
                    <a:pt x="8225" y="4093"/>
                  </a:lnTo>
                  <a:lnTo>
                    <a:pt x="8380" y="4171"/>
                  </a:lnTo>
                  <a:lnTo>
                    <a:pt x="8573" y="4248"/>
                  </a:lnTo>
                  <a:lnTo>
                    <a:pt x="8727" y="4287"/>
                  </a:lnTo>
                  <a:lnTo>
                    <a:pt x="8920" y="4287"/>
                  </a:lnTo>
                  <a:lnTo>
                    <a:pt x="9075" y="4248"/>
                  </a:lnTo>
                  <a:lnTo>
                    <a:pt x="9268" y="4209"/>
                  </a:lnTo>
                  <a:lnTo>
                    <a:pt x="9422" y="4093"/>
                  </a:lnTo>
                  <a:lnTo>
                    <a:pt x="9538" y="3978"/>
                  </a:lnTo>
                  <a:lnTo>
                    <a:pt x="9654" y="3823"/>
                  </a:lnTo>
                  <a:lnTo>
                    <a:pt x="9770" y="3669"/>
                  </a:lnTo>
                  <a:lnTo>
                    <a:pt x="9808" y="3514"/>
                  </a:lnTo>
                  <a:lnTo>
                    <a:pt x="9847" y="3321"/>
                  </a:lnTo>
                  <a:lnTo>
                    <a:pt x="9847" y="3128"/>
                  </a:lnTo>
                  <a:lnTo>
                    <a:pt x="9770" y="2974"/>
                  </a:lnTo>
                  <a:lnTo>
                    <a:pt x="9692" y="2781"/>
                  </a:lnTo>
                  <a:lnTo>
                    <a:pt x="9577" y="2665"/>
                  </a:lnTo>
                  <a:lnTo>
                    <a:pt x="9422" y="2549"/>
                  </a:lnTo>
                  <a:lnTo>
                    <a:pt x="9229" y="2433"/>
                  </a:lnTo>
                  <a:lnTo>
                    <a:pt x="9075" y="2394"/>
                  </a:lnTo>
                  <a:lnTo>
                    <a:pt x="8688" y="2394"/>
                  </a:lnTo>
                  <a:lnTo>
                    <a:pt x="8495" y="2472"/>
                  </a:lnTo>
                  <a:lnTo>
                    <a:pt x="8341" y="2549"/>
                  </a:lnTo>
                  <a:lnTo>
                    <a:pt x="7298" y="2163"/>
                  </a:lnTo>
                  <a:lnTo>
                    <a:pt x="6294" y="1815"/>
                  </a:lnTo>
                  <a:lnTo>
                    <a:pt x="4209" y="1159"/>
                  </a:lnTo>
                  <a:lnTo>
                    <a:pt x="3244" y="850"/>
                  </a:lnTo>
                  <a:lnTo>
                    <a:pt x="2240" y="502"/>
                  </a:lnTo>
                  <a:lnTo>
                    <a:pt x="1236" y="193"/>
                  </a:lnTo>
                  <a:lnTo>
                    <a:pt x="734" y="78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21"/>
            <p:cNvSpPr/>
            <p:nvPr/>
          </p:nvSpPr>
          <p:spPr>
            <a:xfrm>
              <a:off x="4737700" y="2534550"/>
              <a:ext cx="459550" cy="296400"/>
            </a:xfrm>
            <a:custGeom>
              <a:avLst/>
              <a:gdLst/>
              <a:ahLst/>
              <a:cxnLst/>
              <a:rect l="l" t="t" r="r" b="b"/>
              <a:pathLst>
                <a:path w="18382" h="11856" extrusionOk="0">
                  <a:moveTo>
                    <a:pt x="17648" y="2936"/>
                  </a:moveTo>
                  <a:lnTo>
                    <a:pt x="17725" y="2974"/>
                  </a:lnTo>
                  <a:lnTo>
                    <a:pt x="17802" y="3051"/>
                  </a:lnTo>
                  <a:lnTo>
                    <a:pt x="17841" y="3129"/>
                  </a:lnTo>
                  <a:lnTo>
                    <a:pt x="17880" y="3322"/>
                  </a:lnTo>
                  <a:lnTo>
                    <a:pt x="17918" y="3553"/>
                  </a:lnTo>
                  <a:lnTo>
                    <a:pt x="17880" y="3746"/>
                  </a:lnTo>
                  <a:lnTo>
                    <a:pt x="17764" y="3940"/>
                  </a:lnTo>
                  <a:lnTo>
                    <a:pt x="17648" y="4133"/>
                  </a:lnTo>
                  <a:lnTo>
                    <a:pt x="17300" y="4403"/>
                  </a:lnTo>
                  <a:lnTo>
                    <a:pt x="17030" y="4596"/>
                  </a:lnTo>
                  <a:lnTo>
                    <a:pt x="16721" y="4750"/>
                  </a:lnTo>
                  <a:lnTo>
                    <a:pt x="16412" y="4866"/>
                  </a:lnTo>
                  <a:lnTo>
                    <a:pt x="16065" y="4944"/>
                  </a:lnTo>
                  <a:lnTo>
                    <a:pt x="16181" y="4364"/>
                  </a:lnTo>
                  <a:lnTo>
                    <a:pt x="16296" y="4055"/>
                  </a:lnTo>
                  <a:lnTo>
                    <a:pt x="16412" y="3785"/>
                  </a:lnTo>
                  <a:lnTo>
                    <a:pt x="16528" y="3515"/>
                  </a:lnTo>
                  <a:lnTo>
                    <a:pt x="16721" y="3283"/>
                  </a:lnTo>
                  <a:lnTo>
                    <a:pt x="16953" y="3129"/>
                  </a:lnTo>
                  <a:lnTo>
                    <a:pt x="17223" y="2974"/>
                  </a:lnTo>
                  <a:lnTo>
                    <a:pt x="17493" y="2936"/>
                  </a:lnTo>
                  <a:close/>
                  <a:moveTo>
                    <a:pt x="14211" y="4866"/>
                  </a:moveTo>
                  <a:lnTo>
                    <a:pt x="14481" y="4905"/>
                  </a:lnTo>
                  <a:lnTo>
                    <a:pt x="14752" y="4982"/>
                  </a:lnTo>
                  <a:lnTo>
                    <a:pt x="15022" y="5059"/>
                  </a:lnTo>
                  <a:lnTo>
                    <a:pt x="15254" y="5175"/>
                  </a:lnTo>
                  <a:lnTo>
                    <a:pt x="15177" y="5330"/>
                  </a:lnTo>
                  <a:lnTo>
                    <a:pt x="14752" y="5523"/>
                  </a:lnTo>
                  <a:lnTo>
                    <a:pt x="14288" y="5677"/>
                  </a:lnTo>
                  <a:lnTo>
                    <a:pt x="14018" y="5716"/>
                  </a:lnTo>
                  <a:lnTo>
                    <a:pt x="13748" y="5754"/>
                  </a:lnTo>
                  <a:lnTo>
                    <a:pt x="13477" y="5754"/>
                  </a:lnTo>
                  <a:lnTo>
                    <a:pt x="13169" y="5677"/>
                  </a:lnTo>
                  <a:lnTo>
                    <a:pt x="13053" y="5677"/>
                  </a:lnTo>
                  <a:lnTo>
                    <a:pt x="12975" y="5600"/>
                  </a:lnTo>
                  <a:lnTo>
                    <a:pt x="12975" y="5484"/>
                  </a:lnTo>
                  <a:lnTo>
                    <a:pt x="13053" y="5368"/>
                  </a:lnTo>
                  <a:lnTo>
                    <a:pt x="13091" y="5137"/>
                  </a:lnTo>
                  <a:lnTo>
                    <a:pt x="13169" y="5021"/>
                  </a:lnTo>
                  <a:lnTo>
                    <a:pt x="13323" y="4944"/>
                  </a:lnTo>
                  <a:lnTo>
                    <a:pt x="13555" y="4905"/>
                  </a:lnTo>
                  <a:lnTo>
                    <a:pt x="13864" y="4866"/>
                  </a:lnTo>
                  <a:close/>
                  <a:moveTo>
                    <a:pt x="15756" y="5523"/>
                  </a:moveTo>
                  <a:lnTo>
                    <a:pt x="16374" y="5832"/>
                  </a:lnTo>
                  <a:lnTo>
                    <a:pt x="16644" y="5986"/>
                  </a:lnTo>
                  <a:lnTo>
                    <a:pt x="16953" y="6179"/>
                  </a:lnTo>
                  <a:lnTo>
                    <a:pt x="17185" y="6372"/>
                  </a:lnTo>
                  <a:lnTo>
                    <a:pt x="17416" y="6604"/>
                  </a:lnTo>
                  <a:lnTo>
                    <a:pt x="17571" y="6913"/>
                  </a:lnTo>
                  <a:lnTo>
                    <a:pt x="17609" y="7067"/>
                  </a:lnTo>
                  <a:lnTo>
                    <a:pt x="17609" y="7222"/>
                  </a:lnTo>
                  <a:lnTo>
                    <a:pt x="17609" y="7454"/>
                  </a:lnTo>
                  <a:lnTo>
                    <a:pt x="17532" y="7569"/>
                  </a:lnTo>
                  <a:lnTo>
                    <a:pt x="17455" y="7685"/>
                  </a:lnTo>
                  <a:lnTo>
                    <a:pt x="17300" y="7724"/>
                  </a:lnTo>
                  <a:lnTo>
                    <a:pt x="17146" y="7724"/>
                  </a:lnTo>
                  <a:lnTo>
                    <a:pt x="16953" y="7685"/>
                  </a:lnTo>
                  <a:lnTo>
                    <a:pt x="16798" y="7608"/>
                  </a:lnTo>
                  <a:lnTo>
                    <a:pt x="16644" y="7492"/>
                  </a:lnTo>
                  <a:lnTo>
                    <a:pt x="16412" y="7183"/>
                  </a:lnTo>
                  <a:lnTo>
                    <a:pt x="16181" y="6797"/>
                  </a:lnTo>
                  <a:lnTo>
                    <a:pt x="16026" y="6488"/>
                  </a:lnTo>
                  <a:lnTo>
                    <a:pt x="15910" y="6179"/>
                  </a:lnTo>
                  <a:lnTo>
                    <a:pt x="15833" y="5832"/>
                  </a:lnTo>
                  <a:lnTo>
                    <a:pt x="15756" y="5523"/>
                  </a:lnTo>
                  <a:close/>
                  <a:moveTo>
                    <a:pt x="4944" y="464"/>
                  </a:moveTo>
                  <a:lnTo>
                    <a:pt x="5561" y="503"/>
                  </a:lnTo>
                  <a:lnTo>
                    <a:pt x="6141" y="657"/>
                  </a:lnTo>
                  <a:lnTo>
                    <a:pt x="6681" y="889"/>
                  </a:lnTo>
                  <a:lnTo>
                    <a:pt x="7222" y="1198"/>
                  </a:lnTo>
                  <a:lnTo>
                    <a:pt x="7685" y="1545"/>
                  </a:lnTo>
                  <a:lnTo>
                    <a:pt x="8149" y="1970"/>
                  </a:lnTo>
                  <a:lnTo>
                    <a:pt x="8496" y="2395"/>
                  </a:lnTo>
                  <a:lnTo>
                    <a:pt x="8766" y="2781"/>
                  </a:lnTo>
                  <a:lnTo>
                    <a:pt x="9037" y="3206"/>
                  </a:lnTo>
                  <a:lnTo>
                    <a:pt x="9268" y="3669"/>
                  </a:lnTo>
                  <a:lnTo>
                    <a:pt x="9693" y="4596"/>
                  </a:lnTo>
                  <a:lnTo>
                    <a:pt x="10079" y="5523"/>
                  </a:lnTo>
                  <a:lnTo>
                    <a:pt x="10272" y="5909"/>
                  </a:lnTo>
                  <a:lnTo>
                    <a:pt x="10504" y="6295"/>
                  </a:lnTo>
                  <a:lnTo>
                    <a:pt x="10736" y="6643"/>
                  </a:lnTo>
                  <a:lnTo>
                    <a:pt x="11006" y="6913"/>
                  </a:lnTo>
                  <a:lnTo>
                    <a:pt x="11354" y="7183"/>
                  </a:lnTo>
                  <a:lnTo>
                    <a:pt x="11701" y="7376"/>
                  </a:lnTo>
                  <a:lnTo>
                    <a:pt x="12087" y="7492"/>
                  </a:lnTo>
                  <a:lnTo>
                    <a:pt x="12551" y="7569"/>
                  </a:lnTo>
                  <a:lnTo>
                    <a:pt x="12898" y="7531"/>
                  </a:lnTo>
                  <a:lnTo>
                    <a:pt x="13207" y="7492"/>
                  </a:lnTo>
                  <a:lnTo>
                    <a:pt x="13516" y="7415"/>
                  </a:lnTo>
                  <a:lnTo>
                    <a:pt x="13825" y="7260"/>
                  </a:lnTo>
                  <a:lnTo>
                    <a:pt x="14095" y="7106"/>
                  </a:lnTo>
                  <a:lnTo>
                    <a:pt x="14366" y="6952"/>
                  </a:lnTo>
                  <a:lnTo>
                    <a:pt x="14597" y="6720"/>
                  </a:lnTo>
                  <a:lnTo>
                    <a:pt x="14829" y="6488"/>
                  </a:lnTo>
                  <a:lnTo>
                    <a:pt x="14829" y="6488"/>
                  </a:lnTo>
                  <a:lnTo>
                    <a:pt x="14404" y="7222"/>
                  </a:lnTo>
                  <a:lnTo>
                    <a:pt x="13941" y="7878"/>
                  </a:lnTo>
                  <a:lnTo>
                    <a:pt x="13439" y="8535"/>
                  </a:lnTo>
                  <a:lnTo>
                    <a:pt x="12860" y="9114"/>
                  </a:lnTo>
                  <a:lnTo>
                    <a:pt x="12242" y="9616"/>
                  </a:lnTo>
                  <a:lnTo>
                    <a:pt x="11547" y="10079"/>
                  </a:lnTo>
                  <a:lnTo>
                    <a:pt x="10813" y="10504"/>
                  </a:lnTo>
                  <a:lnTo>
                    <a:pt x="10041" y="10813"/>
                  </a:lnTo>
                  <a:lnTo>
                    <a:pt x="9462" y="11006"/>
                  </a:lnTo>
                  <a:lnTo>
                    <a:pt x="8882" y="11161"/>
                  </a:lnTo>
                  <a:lnTo>
                    <a:pt x="8303" y="11276"/>
                  </a:lnTo>
                  <a:lnTo>
                    <a:pt x="7724" y="11315"/>
                  </a:lnTo>
                  <a:lnTo>
                    <a:pt x="7145" y="11354"/>
                  </a:lnTo>
                  <a:lnTo>
                    <a:pt x="6604" y="11315"/>
                  </a:lnTo>
                  <a:lnTo>
                    <a:pt x="6025" y="11238"/>
                  </a:lnTo>
                  <a:lnTo>
                    <a:pt x="5484" y="11122"/>
                  </a:lnTo>
                  <a:lnTo>
                    <a:pt x="4944" y="10967"/>
                  </a:lnTo>
                  <a:lnTo>
                    <a:pt x="4442" y="10736"/>
                  </a:lnTo>
                  <a:lnTo>
                    <a:pt x="3940" y="10504"/>
                  </a:lnTo>
                  <a:lnTo>
                    <a:pt x="3476" y="10195"/>
                  </a:lnTo>
                  <a:lnTo>
                    <a:pt x="3013" y="9848"/>
                  </a:lnTo>
                  <a:lnTo>
                    <a:pt x="2549" y="9461"/>
                  </a:lnTo>
                  <a:lnTo>
                    <a:pt x="2163" y="9037"/>
                  </a:lnTo>
                  <a:lnTo>
                    <a:pt x="1777" y="8573"/>
                  </a:lnTo>
                  <a:lnTo>
                    <a:pt x="1430" y="8033"/>
                  </a:lnTo>
                  <a:lnTo>
                    <a:pt x="1121" y="7492"/>
                  </a:lnTo>
                  <a:lnTo>
                    <a:pt x="850" y="6913"/>
                  </a:lnTo>
                  <a:lnTo>
                    <a:pt x="657" y="6334"/>
                  </a:lnTo>
                  <a:lnTo>
                    <a:pt x="503" y="5754"/>
                  </a:lnTo>
                  <a:lnTo>
                    <a:pt x="426" y="5137"/>
                  </a:lnTo>
                  <a:lnTo>
                    <a:pt x="426" y="4519"/>
                  </a:lnTo>
                  <a:lnTo>
                    <a:pt x="503" y="3862"/>
                  </a:lnTo>
                  <a:lnTo>
                    <a:pt x="696" y="3283"/>
                  </a:lnTo>
                  <a:lnTo>
                    <a:pt x="928" y="2743"/>
                  </a:lnTo>
                  <a:lnTo>
                    <a:pt x="1275" y="2241"/>
                  </a:lnTo>
                  <a:lnTo>
                    <a:pt x="1661" y="1777"/>
                  </a:lnTo>
                  <a:lnTo>
                    <a:pt x="2086" y="1352"/>
                  </a:lnTo>
                  <a:lnTo>
                    <a:pt x="2588" y="1043"/>
                  </a:lnTo>
                  <a:lnTo>
                    <a:pt x="3129" y="773"/>
                  </a:lnTo>
                  <a:lnTo>
                    <a:pt x="3708" y="580"/>
                  </a:lnTo>
                  <a:lnTo>
                    <a:pt x="4326" y="464"/>
                  </a:lnTo>
                  <a:close/>
                  <a:moveTo>
                    <a:pt x="4519" y="1"/>
                  </a:moveTo>
                  <a:lnTo>
                    <a:pt x="4249" y="39"/>
                  </a:lnTo>
                  <a:lnTo>
                    <a:pt x="3901" y="78"/>
                  </a:lnTo>
                  <a:lnTo>
                    <a:pt x="3515" y="155"/>
                  </a:lnTo>
                  <a:lnTo>
                    <a:pt x="3167" y="271"/>
                  </a:lnTo>
                  <a:lnTo>
                    <a:pt x="2820" y="426"/>
                  </a:lnTo>
                  <a:lnTo>
                    <a:pt x="2472" y="580"/>
                  </a:lnTo>
                  <a:lnTo>
                    <a:pt x="2125" y="773"/>
                  </a:lnTo>
                  <a:lnTo>
                    <a:pt x="1777" y="1043"/>
                  </a:lnTo>
                  <a:lnTo>
                    <a:pt x="1468" y="1314"/>
                  </a:lnTo>
                  <a:lnTo>
                    <a:pt x="1082" y="1700"/>
                  </a:lnTo>
                  <a:lnTo>
                    <a:pt x="773" y="2163"/>
                  </a:lnTo>
                  <a:lnTo>
                    <a:pt x="503" y="2627"/>
                  </a:lnTo>
                  <a:lnTo>
                    <a:pt x="310" y="3090"/>
                  </a:lnTo>
                  <a:lnTo>
                    <a:pt x="155" y="3592"/>
                  </a:lnTo>
                  <a:lnTo>
                    <a:pt x="40" y="4094"/>
                  </a:lnTo>
                  <a:lnTo>
                    <a:pt x="1" y="4596"/>
                  </a:lnTo>
                  <a:lnTo>
                    <a:pt x="1" y="5137"/>
                  </a:lnTo>
                  <a:lnTo>
                    <a:pt x="78" y="5639"/>
                  </a:lnTo>
                  <a:lnTo>
                    <a:pt x="155" y="6179"/>
                  </a:lnTo>
                  <a:lnTo>
                    <a:pt x="310" y="6681"/>
                  </a:lnTo>
                  <a:lnTo>
                    <a:pt x="464" y="7183"/>
                  </a:lnTo>
                  <a:lnTo>
                    <a:pt x="696" y="7685"/>
                  </a:lnTo>
                  <a:lnTo>
                    <a:pt x="966" y="8149"/>
                  </a:lnTo>
                  <a:lnTo>
                    <a:pt x="1237" y="8612"/>
                  </a:lnTo>
                  <a:lnTo>
                    <a:pt x="1545" y="9037"/>
                  </a:lnTo>
                  <a:lnTo>
                    <a:pt x="2009" y="9577"/>
                  </a:lnTo>
                  <a:lnTo>
                    <a:pt x="2472" y="10041"/>
                  </a:lnTo>
                  <a:lnTo>
                    <a:pt x="2974" y="10427"/>
                  </a:lnTo>
                  <a:lnTo>
                    <a:pt x="3476" y="10813"/>
                  </a:lnTo>
                  <a:lnTo>
                    <a:pt x="4055" y="11083"/>
                  </a:lnTo>
                  <a:lnTo>
                    <a:pt x="4596" y="11354"/>
                  </a:lnTo>
                  <a:lnTo>
                    <a:pt x="5214" y="11547"/>
                  </a:lnTo>
                  <a:lnTo>
                    <a:pt x="5832" y="11701"/>
                  </a:lnTo>
                  <a:lnTo>
                    <a:pt x="5870" y="11856"/>
                  </a:lnTo>
                  <a:lnTo>
                    <a:pt x="6218" y="11778"/>
                  </a:lnTo>
                  <a:lnTo>
                    <a:pt x="7029" y="11817"/>
                  </a:lnTo>
                  <a:lnTo>
                    <a:pt x="7840" y="11817"/>
                  </a:lnTo>
                  <a:lnTo>
                    <a:pt x="8689" y="11701"/>
                  </a:lnTo>
                  <a:lnTo>
                    <a:pt x="9539" y="11508"/>
                  </a:lnTo>
                  <a:lnTo>
                    <a:pt x="10272" y="11238"/>
                  </a:lnTo>
                  <a:lnTo>
                    <a:pt x="11006" y="10929"/>
                  </a:lnTo>
                  <a:lnTo>
                    <a:pt x="11315" y="10813"/>
                  </a:lnTo>
                  <a:lnTo>
                    <a:pt x="11315" y="10774"/>
                  </a:lnTo>
                  <a:lnTo>
                    <a:pt x="12049" y="10350"/>
                  </a:lnTo>
                  <a:lnTo>
                    <a:pt x="12705" y="9848"/>
                  </a:lnTo>
                  <a:lnTo>
                    <a:pt x="13362" y="9307"/>
                  </a:lnTo>
                  <a:lnTo>
                    <a:pt x="13941" y="8689"/>
                  </a:lnTo>
                  <a:lnTo>
                    <a:pt x="14481" y="8033"/>
                  </a:lnTo>
                  <a:lnTo>
                    <a:pt x="14713" y="7685"/>
                  </a:lnTo>
                  <a:lnTo>
                    <a:pt x="14906" y="7299"/>
                  </a:lnTo>
                  <a:lnTo>
                    <a:pt x="15099" y="6952"/>
                  </a:lnTo>
                  <a:lnTo>
                    <a:pt x="15254" y="6565"/>
                  </a:lnTo>
                  <a:lnTo>
                    <a:pt x="15408" y="6179"/>
                  </a:lnTo>
                  <a:lnTo>
                    <a:pt x="15524" y="5754"/>
                  </a:lnTo>
                  <a:lnTo>
                    <a:pt x="15601" y="6256"/>
                  </a:lnTo>
                  <a:lnTo>
                    <a:pt x="15756" y="6720"/>
                  </a:lnTo>
                  <a:lnTo>
                    <a:pt x="15987" y="7145"/>
                  </a:lnTo>
                  <a:lnTo>
                    <a:pt x="16258" y="7569"/>
                  </a:lnTo>
                  <a:lnTo>
                    <a:pt x="16374" y="7762"/>
                  </a:lnTo>
                  <a:lnTo>
                    <a:pt x="16567" y="7917"/>
                  </a:lnTo>
                  <a:lnTo>
                    <a:pt x="16760" y="8071"/>
                  </a:lnTo>
                  <a:lnTo>
                    <a:pt x="16953" y="8187"/>
                  </a:lnTo>
                  <a:lnTo>
                    <a:pt x="17146" y="8264"/>
                  </a:lnTo>
                  <a:lnTo>
                    <a:pt x="17378" y="8264"/>
                  </a:lnTo>
                  <a:lnTo>
                    <a:pt x="17571" y="8187"/>
                  </a:lnTo>
                  <a:lnTo>
                    <a:pt x="17802" y="8033"/>
                  </a:lnTo>
                  <a:lnTo>
                    <a:pt x="17918" y="7878"/>
                  </a:lnTo>
                  <a:lnTo>
                    <a:pt x="17995" y="7685"/>
                  </a:lnTo>
                  <a:lnTo>
                    <a:pt x="18034" y="7454"/>
                  </a:lnTo>
                  <a:lnTo>
                    <a:pt x="18034" y="7260"/>
                  </a:lnTo>
                  <a:lnTo>
                    <a:pt x="17995" y="7029"/>
                  </a:lnTo>
                  <a:lnTo>
                    <a:pt x="17918" y="6836"/>
                  </a:lnTo>
                  <a:lnTo>
                    <a:pt x="17841" y="6643"/>
                  </a:lnTo>
                  <a:lnTo>
                    <a:pt x="17725" y="6450"/>
                  </a:lnTo>
                  <a:lnTo>
                    <a:pt x="17571" y="6256"/>
                  </a:lnTo>
                  <a:lnTo>
                    <a:pt x="17416" y="6063"/>
                  </a:lnTo>
                  <a:lnTo>
                    <a:pt x="17030" y="5716"/>
                  </a:lnTo>
                  <a:lnTo>
                    <a:pt x="16567" y="5446"/>
                  </a:lnTo>
                  <a:lnTo>
                    <a:pt x="16103" y="5252"/>
                  </a:lnTo>
                  <a:lnTo>
                    <a:pt x="16605" y="5175"/>
                  </a:lnTo>
                  <a:lnTo>
                    <a:pt x="17030" y="4982"/>
                  </a:lnTo>
                  <a:lnTo>
                    <a:pt x="17455" y="4750"/>
                  </a:lnTo>
                  <a:lnTo>
                    <a:pt x="17841" y="4442"/>
                  </a:lnTo>
                  <a:lnTo>
                    <a:pt x="17995" y="4248"/>
                  </a:lnTo>
                  <a:lnTo>
                    <a:pt x="18150" y="4055"/>
                  </a:lnTo>
                  <a:lnTo>
                    <a:pt x="18266" y="3824"/>
                  </a:lnTo>
                  <a:lnTo>
                    <a:pt x="18343" y="3553"/>
                  </a:lnTo>
                  <a:lnTo>
                    <a:pt x="18382" y="3322"/>
                  </a:lnTo>
                  <a:lnTo>
                    <a:pt x="18343" y="3090"/>
                  </a:lnTo>
                  <a:lnTo>
                    <a:pt x="18227" y="2858"/>
                  </a:lnTo>
                  <a:lnTo>
                    <a:pt x="18150" y="2781"/>
                  </a:lnTo>
                  <a:lnTo>
                    <a:pt x="18034" y="2704"/>
                  </a:lnTo>
                  <a:lnTo>
                    <a:pt x="17841" y="2588"/>
                  </a:lnTo>
                  <a:lnTo>
                    <a:pt x="17609" y="2549"/>
                  </a:lnTo>
                  <a:lnTo>
                    <a:pt x="17416" y="2549"/>
                  </a:lnTo>
                  <a:lnTo>
                    <a:pt x="17185" y="2588"/>
                  </a:lnTo>
                  <a:lnTo>
                    <a:pt x="16953" y="2704"/>
                  </a:lnTo>
                  <a:lnTo>
                    <a:pt x="16760" y="2781"/>
                  </a:lnTo>
                  <a:lnTo>
                    <a:pt x="16567" y="2936"/>
                  </a:lnTo>
                  <a:lnTo>
                    <a:pt x="16412" y="3090"/>
                  </a:lnTo>
                  <a:lnTo>
                    <a:pt x="16258" y="3283"/>
                  </a:lnTo>
                  <a:lnTo>
                    <a:pt x="16103" y="3476"/>
                  </a:lnTo>
                  <a:lnTo>
                    <a:pt x="15872" y="3978"/>
                  </a:lnTo>
                  <a:lnTo>
                    <a:pt x="15717" y="4480"/>
                  </a:lnTo>
                  <a:lnTo>
                    <a:pt x="15640" y="4982"/>
                  </a:lnTo>
                  <a:lnTo>
                    <a:pt x="15601" y="4982"/>
                  </a:lnTo>
                  <a:lnTo>
                    <a:pt x="15563" y="5021"/>
                  </a:lnTo>
                  <a:lnTo>
                    <a:pt x="15524" y="5021"/>
                  </a:lnTo>
                  <a:lnTo>
                    <a:pt x="15099" y="4789"/>
                  </a:lnTo>
                  <a:lnTo>
                    <a:pt x="14675" y="4635"/>
                  </a:lnTo>
                  <a:lnTo>
                    <a:pt x="14211" y="4519"/>
                  </a:lnTo>
                  <a:lnTo>
                    <a:pt x="13748" y="4519"/>
                  </a:lnTo>
                  <a:lnTo>
                    <a:pt x="13362" y="4596"/>
                  </a:lnTo>
                  <a:lnTo>
                    <a:pt x="13169" y="4635"/>
                  </a:lnTo>
                  <a:lnTo>
                    <a:pt x="12975" y="4712"/>
                  </a:lnTo>
                  <a:lnTo>
                    <a:pt x="12782" y="4789"/>
                  </a:lnTo>
                  <a:lnTo>
                    <a:pt x="12628" y="4944"/>
                  </a:lnTo>
                  <a:lnTo>
                    <a:pt x="12512" y="5098"/>
                  </a:lnTo>
                  <a:lnTo>
                    <a:pt x="12435" y="5252"/>
                  </a:lnTo>
                  <a:lnTo>
                    <a:pt x="12396" y="5446"/>
                  </a:lnTo>
                  <a:lnTo>
                    <a:pt x="12473" y="5639"/>
                  </a:lnTo>
                  <a:lnTo>
                    <a:pt x="12551" y="5793"/>
                  </a:lnTo>
                  <a:lnTo>
                    <a:pt x="12705" y="5909"/>
                  </a:lnTo>
                  <a:lnTo>
                    <a:pt x="12860" y="5986"/>
                  </a:lnTo>
                  <a:lnTo>
                    <a:pt x="13053" y="6063"/>
                  </a:lnTo>
                  <a:lnTo>
                    <a:pt x="13439" y="6141"/>
                  </a:lnTo>
                  <a:lnTo>
                    <a:pt x="13786" y="6141"/>
                  </a:lnTo>
                  <a:lnTo>
                    <a:pt x="14134" y="6102"/>
                  </a:lnTo>
                  <a:lnTo>
                    <a:pt x="14481" y="5986"/>
                  </a:lnTo>
                  <a:lnTo>
                    <a:pt x="14790" y="5870"/>
                  </a:lnTo>
                  <a:lnTo>
                    <a:pt x="14481" y="6256"/>
                  </a:lnTo>
                  <a:lnTo>
                    <a:pt x="14095" y="6565"/>
                  </a:lnTo>
                  <a:lnTo>
                    <a:pt x="13902" y="6720"/>
                  </a:lnTo>
                  <a:lnTo>
                    <a:pt x="13671" y="6836"/>
                  </a:lnTo>
                  <a:lnTo>
                    <a:pt x="13439" y="6952"/>
                  </a:lnTo>
                  <a:lnTo>
                    <a:pt x="13207" y="7029"/>
                  </a:lnTo>
                  <a:lnTo>
                    <a:pt x="12821" y="7067"/>
                  </a:lnTo>
                  <a:lnTo>
                    <a:pt x="12435" y="7067"/>
                  </a:lnTo>
                  <a:lnTo>
                    <a:pt x="12087" y="6990"/>
                  </a:lnTo>
                  <a:lnTo>
                    <a:pt x="11778" y="6874"/>
                  </a:lnTo>
                  <a:lnTo>
                    <a:pt x="11470" y="6681"/>
                  </a:lnTo>
                  <a:lnTo>
                    <a:pt x="11199" y="6411"/>
                  </a:lnTo>
                  <a:lnTo>
                    <a:pt x="10968" y="6141"/>
                  </a:lnTo>
                  <a:lnTo>
                    <a:pt x="10774" y="5793"/>
                  </a:lnTo>
                  <a:lnTo>
                    <a:pt x="10504" y="5330"/>
                  </a:lnTo>
                  <a:lnTo>
                    <a:pt x="10311" y="4828"/>
                  </a:lnTo>
                  <a:lnTo>
                    <a:pt x="9886" y="3862"/>
                  </a:lnTo>
                  <a:lnTo>
                    <a:pt x="9655" y="3399"/>
                  </a:lnTo>
                  <a:lnTo>
                    <a:pt x="9423" y="2936"/>
                  </a:lnTo>
                  <a:lnTo>
                    <a:pt x="9153" y="2472"/>
                  </a:lnTo>
                  <a:lnTo>
                    <a:pt x="8844" y="2047"/>
                  </a:lnTo>
                  <a:lnTo>
                    <a:pt x="8380" y="1545"/>
                  </a:lnTo>
                  <a:lnTo>
                    <a:pt x="7917" y="1159"/>
                  </a:lnTo>
                  <a:lnTo>
                    <a:pt x="7415" y="812"/>
                  </a:lnTo>
                  <a:lnTo>
                    <a:pt x="6874" y="503"/>
                  </a:lnTo>
                  <a:lnTo>
                    <a:pt x="6295" y="271"/>
                  </a:lnTo>
                  <a:lnTo>
                    <a:pt x="5716" y="117"/>
                  </a:lnTo>
                  <a:lnTo>
                    <a:pt x="5137" y="39"/>
                  </a:lnTo>
                  <a:lnTo>
                    <a:pt x="451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21"/>
            <p:cNvSpPr/>
            <p:nvPr/>
          </p:nvSpPr>
          <p:spPr>
            <a:xfrm>
              <a:off x="6767875" y="2536500"/>
              <a:ext cx="44450" cy="43450"/>
            </a:xfrm>
            <a:custGeom>
              <a:avLst/>
              <a:gdLst/>
              <a:ahLst/>
              <a:cxnLst/>
              <a:rect l="l" t="t" r="r" b="b"/>
              <a:pathLst>
                <a:path w="1778" h="1738" extrusionOk="0">
                  <a:moveTo>
                    <a:pt x="773" y="309"/>
                  </a:moveTo>
                  <a:lnTo>
                    <a:pt x="1005" y="348"/>
                  </a:lnTo>
                  <a:lnTo>
                    <a:pt x="1159" y="425"/>
                  </a:lnTo>
                  <a:lnTo>
                    <a:pt x="1314" y="579"/>
                  </a:lnTo>
                  <a:lnTo>
                    <a:pt x="1391" y="772"/>
                  </a:lnTo>
                  <a:lnTo>
                    <a:pt x="1391" y="965"/>
                  </a:lnTo>
                  <a:lnTo>
                    <a:pt x="1352" y="1043"/>
                  </a:lnTo>
                  <a:lnTo>
                    <a:pt x="1275" y="1120"/>
                  </a:lnTo>
                  <a:lnTo>
                    <a:pt x="1198" y="1197"/>
                  </a:lnTo>
                  <a:lnTo>
                    <a:pt x="1082" y="1274"/>
                  </a:lnTo>
                  <a:lnTo>
                    <a:pt x="889" y="1352"/>
                  </a:lnTo>
                  <a:lnTo>
                    <a:pt x="696" y="1313"/>
                  </a:lnTo>
                  <a:lnTo>
                    <a:pt x="542" y="1236"/>
                  </a:lnTo>
                  <a:lnTo>
                    <a:pt x="426" y="1081"/>
                  </a:lnTo>
                  <a:lnTo>
                    <a:pt x="387" y="888"/>
                  </a:lnTo>
                  <a:lnTo>
                    <a:pt x="387" y="734"/>
                  </a:lnTo>
                  <a:lnTo>
                    <a:pt x="464" y="541"/>
                  </a:lnTo>
                  <a:lnTo>
                    <a:pt x="542" y="386"/>
                  </a:lnTo>
                  <a:lnTo>
                    <a:pt x="542" y="348"/>
                  </a:lnTo>
                  <a:lnTo>
                    <a:pt x="773" y="309"/>
                  </a:lnTo>
                  <a:close/>
                  <a:moveTo>
                    <a:pt x="773" y="0"/>
                  </a:moveTo>
                  <a:lnTo>
                    <a:pt x="619" y="39"/>
                  </a:lnTo>
                  <a:lnTo>
                    <a:pt x="464" y="116"/>
                  </a:lnTo>
                  <a:lnTo>
                    <a:pt x="426" y="155"/>
                  </a:lnTo>
                  <a:lnTo>
                    <a:pt x="348" y="155"/>
                  </a:lnTo>
                  <a:lnTo>
                    <a:pt x="233" y="232"/>
                  </a:lnTo>
                  <a:lnTo>
                    <a:pt x="117" y="348"/>
                  </a:lnTo>
                  <a:lnTo>
                    <a:pt x="40" y="502"/>
                  </a:lnTo>
                  <a:lnTo>
                    <a:pt x="1" y="657"/>
                  </a:lnTo>
                  <a:lnTo>
                    <a:pt x="1" y="811"/>
                  </a:lnTo>
                  <a:lnTo>
                    <a:pt x="1" y="1004"/>
                  </a:lnTo>
                  <a:lnTo>
                    <a:pt x="40" y="1159"/>
                  </a:lnTo>
                  <a:lnTo>
                    <a:pt x="117" y="1313"/>
                  </a:lnTo>
                  <a:lnTo>
                    <a:pt x="194" y="1467"/>
                  </a:lnTo>
                  <a:lnTo>
                    <a:pt x="348" y="1583"/>
                  </a:lnTo>
                  <a:lnTo>
                    <a:pt x="464" y="1661"/>
                  </a:lnTo>
                  <a:lnTo>
                    <a:pt x="619" y="1699"/>
                  </a:lnTo>
                  <a:lnTo>
                    <a:pt x="812" y="1738"/>
                  </a:lnTo>
                  <a:lnTo>
                    <a:pt x="966" y="1738"/>
                  </a:lnTo>
                  <a:lnTo>
                    <a:pt x="1121" y="1699"/>
                  </a:lnTo>
                  <a:lnTo>
                    <a:pt x="1275" y="1622"/>
                  </a:lnTo>
                  <a:lnTo>
                    <a:pt x="1430" y="1506"/>
                  </a:lnTo>
                  <a:lnTo>
                    <a:pt x="1584" y="1390"/>
                  </a:lnTo>
                  <a:lnTo>
                    <a:pt x="1661" y="1236"/>
                  </a:lnTo>
                  <a:lnTo>
                    <a:pt x="1739" y="1081"/>
                  </a:lnTo>
                  <a:lnTo>
                    <a:pt x="1777" y="927"/>
                  </a:lnTo>
                  <a:lnTo>
                    <a:pt x="1777" y="772"/>
                  </a:lnTo>
                  <a:lnTo>
                    <a:pt x="1739" y="579"/>
                  </a:lnTo>
                  <a:lnTo>
                    <a:pt x="1661" y="425"/>
                  </a:lnTo>
                  <a:lnTo>
                    <a:pt x="1546" y="270"/>
                  </a:lnTo>
                  <a:lnTo>
                    <a:pt x="1430" y="155"/>
                  </a:lnTo>
                  <a:lnTo>
                    <a:pt x="1275" y="77"/>
                  </a:lnTo>
                  <a:lnTo>
                    <a:pt x="112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21"/>
            <p:cNvSpPr/>
            <p:nvPr/>
          </p:nvSpPr>
          <p:spPr>
            <a:xfrm>
              <a:off x="694725" y="2537450"/>
              <a:ext cx="106225" cy="123600"/>
            </a:xfrm>
            <a:custGeom>
              <a:avLst/>
              <a:gdLst/>
              <a:ahLst/>
              <a:cxnLst/>
              <a:rect l="l" t="t" r="r" b="b"/>
              <a:pathLst>
                <a:path w="4249" h="4944" extrusionOk="0">
                  <a:moveTo>
                    <a:pt x="3862" y="1"/>
                  </a:moveTo>
                  <a:lnTo>
                    <a:pt x="3592" y="580"/>
                  </a:lnTo>
                  <a:lnTo>
                    <a:pt x="3244" y="1159"/>
                  </a:lnTo>
                  <a:lnTo>
                    <a:pt x="2897" y="1700"/>
                  </a:lnTo>
                  <a:lnTo>
                    <a:pt x="2511" y="2202"/>
                  </a:lnTo>
                  <a:lnTo>
                    <a:pt x="1932" y="2858"/>
                  </a:lnTo>
                  <a:lnTo>
                    <a:pt x="1314" y="3476"/>
                  </a:lnTo>
                  <a:lnTo>
                    <a:pt x="1005" y="3746"/>
                  </a:lnTo>
                  <a:lnTo>
                    <a:pt x="657" y="4017"/>
                  </a:lnTo>
                  <a:lnTo>
                    <a:pt x="310" y="4287"/>
                  </a:lnTo>
                  <a:lnTo>
                    <a:pt x="1" y="4596"/>
                  </a:lnTo>
                  <a:lnTo>
                    <a:pt x="39" y="4943"/>
                  </a:lnTo>
                  <a:lnTo>
                    <a:pt x="155" y="4943"/>
                  </a:lnTo>
                  <a:lnTo>
                    <a:pt x="541" y="4789"/>
                  </a:lnTo>
                  <a:lnTo>
                    <a:pt x="966" y="4519"/>
                  </a:lnTo>
                  <a:lnTo>
                    <a:pt x="1314" y="4248"/>
                  </a:lnTo>
                  <a:lnTo>
                    <a:pt x="1700" y="3901"/>
                  </a:lnTo>
                  <a:lnTo>
                    <a:pt x="2009" y="3553"/>
                  </a:lnTo>
                  <a:lnTo>
                    <a:pt x="2356" y="3206"/>
                  </a:lnTo>
                  <a:lnTo>
                    <a:pt x="2897" y="2511"/>
                  </a:lnTo>
                  <a:lnTo>
                    <a:pt x="3322" y="1970"/>
                  </a:lnTo>
                  <a:lnTo>
                    <a:pt x="3669" y="1391"/>
                  </a:lnTo>
                  <a:lnTo>
                    <a:pt x="3978" y="812"/>
                  </a:lnTo>
                  <a:lnTo>
                    <a:pt x="4248" y="194"/>
                  </a:lnTo>
                  <a:lnTo>
                    <a:pt x="386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21"/>
            <p:cNvSpPr/>
            <p:nvPr/>
          </p:nvSpPr>
          <p:spPr>
            <a:xfrm>
              <a:off x="643575" y="2539375"/>
              <a:ext cx="52150" cy="50225"/>
            </a:xfrm>
            <a:custGeom>
              <a:avLst/>
              <a:gdLst/>
              <a:ahLst/>
              <a:cxnLst/>
              <a:rect l="l" t="t" r="r" b="b"/>
              <a:pathLst>
                <a:path w="2086" h="2009" extrusionOk="0">
                  <a:moveTo>
                    <a:pt x="1004" y="271"/>
                  </a:moveTo>
                  <a:lnTo>
                    <a:pt x="1236" y="387"/>
                  </a:lnTo>
                  <a:lnTo>
                    <a:pt x="1429" y="542"/>
                  </a:lnTo>
                  <a:lnTo>
                    <a:pt x="1545" y="735"/>
                  </a:lnTo>
                  <a:lnTo>
                    <a:pt x="1622" y="966"/>
                  </a:lnTo>
                  <a:lnTo>
                    <a:pt x="1622" y="1082"/>
                  </a:lnTo>
                  <a:lnTo>
                    <a:pt x="1583" y="1198"/>
                  </a:lnTo>
                  <a:lnTo>
                    <a:pt x="1545" y="1275"/>
                  </a:lnTo>
                  <a:lnTo>
                    <a:pt x="1468" y="1391"/>
                  </a:lnTo>
                  <a:lnTo>
                    <a:pt x="1352" y="1468"/>
                  </a:lnTo>
                  <a:lnTo>
                    <a:pt x="1197" y="1546"/>
                  </a:lnTo>
                  <a:lnTo>
                    <a:pt x="966" y="1584"/>
                  </a:lnTo>
                  <a:lnTo>
                    <a:pt x="773" y="1546"/>
                  </a:lnTo>
                  <a:lnTo>
                    <a:pt x="657" y="1468"/>
                  </a:lnTo>
                  <a:lnTo>
                    <a:pt x="579" y="1391"/>
                  </a:lnTo>
                  <a:lnTo>
                    <a:pt x="502" y="1314"/>
                  </a:lnTo>
                  <a:lnTo>
                    <a:pt x="464" y="1198"/>
                  </a:lnTo>
                  <a:lnTo>
                    <a:pt x="425" y="966"/>
                  </a:lnTo>
                  <a:lnTo>
                    <a:pt x="464" y="773"/>
                  </a:lnTo>
                  <a:lnTo>
                    <a:pt x="541" y="580"/>
                  </a:lnTo>
                  <a:lnTo>
                    <a:pt x="695" y="387"/>
                  </a:lnTo>
                  <a:lnTo>
                    <a:pt x="734" y="348"/>
                  </a:lnTo>
                  <a:lnTo>
                    <a:pt x="734" y="271"/>
                  </a:lnTo>
                  <a:close/>
                  <a:moveTo>
                    <a:pt x="850" y="1"/>
                  </a:moveTo>
                  <a:lnTo>
                    <a:pt x="657" y="78"/>
                  </a:lnTo>
                  <a:lnTo>
                    <a:pt x="657" y="117"/>
                  </a:lnTo>
                  <a:lnTo>
                    <a:pt x="541" y="78"/>
                  </a:lnTo>
                  <a:lnTo>
                    <a:pt x="425" y="78"/>
                  </a:lnTo>
                  <a:lnTo>
                    <a:pt x="271" y="194"/>
                  </a:lnTo>
                  <a:lnTo>
                    <a:pt x="155" y="348"/>
                  </a:lnTo>
                  <a:lnTo>
                    <a:pt x="77" y="503"/>
                  </a:lnTo>
                  <a:lnTo>
                    <a:pt x="0" y="696"/>
                  </a:lnTo>
                  <a:lnTo>
                    <a:pt x="0" y="889"/>
                  </a:lnTo>
                  <a:lnTo>
                    <a:pt x="0" y="1082"/>
                  </a:lnTo>
                  <a:lnTo>
                    <a:pt x="39" y="1275"/>
                  </a:lnTo>
                  <a:lnTo>
                    <a:pt x="77" y="1430"/>
                  </a:lnTo>
                  <a:lnTo>
                    <a:pt x="193" y="1623"/>
                  </a:lnTo>
                  <a:lnTo>
                    <a:pt x="309" y="1777"/>
                  </a:lnTo>
                  <a:lnTo>
                    <a:pt x="464" y="1893"/>
                  </a:lnTo>
                  <a:lnTo>
                    <a:pt x="657" y="1970"/>
                  </a:lnTo>
                  <a:lnTo>
                    <a:pt x="850" y="2009"/>
                  </a:lnTo>
                  <a:lnTo>
                    <a:pt x="1043" y="2009"/>
                  </a:lnTo>
                  <a:lnTo>
                    <a:pt x="1236" y="1970"/>
                  </a:lnTo>
                  <a:lnTo>
                    <a:pt x="1429" y="1893"/>
                  </a:lnTo>
                  <a:lnTo>
                    <a:pt x="1583" y="1816"/>
                  </a:lnTo>
                  <a:lnTo>
                    <a:pt x="1738" y="1661"/>
                  </a:lnTo>
                  <a:lnTo>
                    <a:pt x="1892" y="1546"/>
                  </a:lnTo>
                  <a:lnTo>
                    <a:pt x="1970" y="1352"/>
                  </a:lnTo>
                  <a:lnTo>
                    <a:pt x="2047" y="1159"/>
                  </a:lnTo>
                  <a:lnTo>
                    <a:pt x="2085" y="966"/>
                  </a:lnTo>
                  <a:lnTo>
                    <a:pt x="2047" y="773"/>
                  </a:lnTo>
                  <a:lnTo>
                    <a:pt x="1970" y="580"/>
                  </a:lnTo>
                  <a:lnTo>
                    <a:pt x="1892" y="426"/>
                  </a:lnTo>
                  <a:lnTo>
                    <a:pt x="1738" y="271"/>
                  </a:lnTo>
                  <a:lnTo>
                    <a:pt x="1583" y="155"/>
                  </a:lnTo>
                  <a:lnTo>
                    <a:pt x="1429" y="40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21"/>
            <p:cNvSpPr/>
            <p:nvPr/>
          </p:nvSpPr>
          <p:spPr>
            <a:xfrm>
              <a:off x="2323325" y="2542275"/>
              <a:ext cx="309900" cy="249100"/>
            </a:xfrm>
            <a:custGeom>
              <a:avLst/>
              <a:gdLst/>
              <a:ahLst/>
              <a:cxnLst/>
              <a:rect l="l" t="t" r="r" b="b"/>
              <a:pathLst>
                <a:path w="12396" h="9964" extrusionOk="0">
                  <a:moveTo>
                    <a:pt x="10079" y="426"/>
                  </a:moveTo>
                  <a:lnTo>
                    <a:pt x="10272" y="464"/>
                  </a:lnTo>
                  <a:lnTo>
                    <a:pt x="10465" y="503"/>
                  </a:lnTo>
                  <a:lnTo>
                    <a:pt x="10581" y="541"/>
                  </a:lnTo>
                  <a:lnTo>
                    <a:pt x="10735" y="657"/>
                  </a:lnTo>
                  <a:lnTo>
                    <a:pt x="10851" y="850"/>
                  </a:lnTo>
                  <a:lnTo>
                    <a:pt x="10928" y="1043"/>
                  </a:lnTo>
                  <a:lnTo>
                    <a:pt x="10928" y="1236"/>
                  </a:lnTo>
                  <a:lnTo>
                    <a:pt x="10928" y="1430"/>
                  </a:lnTo>
                  <a:lnTo>
                    <a:pt x="10890" y="1661"/>
                  </a:lnTo>
                  <a:lnTo>
                    <a:pt x="10812" y="1854"/>
                  </a:lnTo>
                  <a:lnTo>
                    <a:pt x="10619" y="2202"/>
                  </a:lnTo>
                  <a:lnTo>
                    <a:pt x="10310" y="2588"/>
                  </a:lnTo>
                  <a:lnTo>
                    <a:pt x="9963" y="2936"/>
                  </a:lnTo>
                  <a:lnTo>
                    <a:pt x="9422" y="3476"/>
                  </a:lnTo>
                  <a:lnTo>
                    <a:pt x="8843" y="3978"/>
                  </a:lnTo>
                  <a:lnTo>
                    <a:pt x="8186" y="4480"/>
                  </a:lnTo>
                  <a:lnTo>
                    <a:pt x="7569" y="4982"/>
                  </a:lnTo>
                  <a:lnTo>
                    <a:pt x="6912" y="5484"/>
                  </a:lnTo>
                  <a:lnTo>
                    <a:pt x="6256" y="5947"/>
                  </a:lnTo>
                  <a:lnTo>
                    <a:pt x="5483" y="6411"/>
                  </a:lnTo>
                  <a:lnTo>
                    <a:pt x="4711" y="6874"/>
                  </a:lnTo>
                  <a:lnTo>
                    <a:pt x="3939" y="7299"/>
                  </a:lnTo>
                  <a:lnTo>
                    <a:pt x="3128" y="7724"/>
                  </a:lnTo>
                  <a:lnTo>
                    <a:pt x="2471" y="7994"/>
                  </a:lnTo>
                  <a:lnTo>
                    <a:pt x="2163" y="8110"/>
                  </a:lnTo>
                  <a:lnTo>
                    <a:pt x="1815" y="8226"/>
                  </a:lnTo>
                  <a:lnTo>
                    <a:pt x="1506" y="8264"/>
                  </a:lnTo>
                  <a:lnTo>
                    <a:pt x="1159" y="8303"/>
                  </a:lnTo>
                  <a:lnTo>
                    <a:pt x="811" y="8303"/>
                  </a:lnTo>
                  <a:lnTo>
                    <a:pt x="463" y="8226"/>
                  </a:lnTo>
                  <a:lnTo>
                    <a:pt x="502" y="8148"/>
                  </a:lnTo>
                  <a:lnTo>
                    <a:pt x="463" y="8033"/>
                  </a:lnTo>
                  <a:lnTo>
                    <a:pt x="463" y="7917"/>
                  </a:lnTo>
                  <a:lnTo>
                    <a:pt x="463" y="7801"/>
                  </a:lnTo>
                  <a:lnTo>
                    <a:pt x="502" y="7569"/>
                  </a:lnTo>
                  <a:lnTo>
                    <a:pt x="618" y="7299"/>
                  </a:lnTo>
                  <a:lnTo>
                    <a:pt x="772" y="7029"/>
                  </a:lnTo>
                  <a:lnTo>
                    <a:pt x="1159" y="6565"/>
                  </a:lnTo>
                  <a:lnTo>
                    <a:pt x="1467" y="6179"/>
                  </a:lnTo>
                  <a:lnTo>
                    <a:pt x="2008" y="5561"/>
                  </a:lnTo>
                  <a:lnTo>
                    <a:pt x="2549" y="4982"/>
                  </a:lnTo>
                  <a:lnTo>
                    <a:pt x="3128" y="4441"/>
                  </a:lnTo>
                  <a:lnTo>
                    <a:pt x="3746" y="3862"/>
                  </a:lnTo>
                  <a:lnTo>
                    <a:pt x="4364" y="3360"/>
                  </a:lnTo>
                  <a:lnTo>
                    <a:pt x="5020" y="2858"/>
                  </a:lnTo>
                  <a:lnTo>
                    <a:pt x="5715" y="2434"/>
                  </a:lnTo>
                  <a:lnTo>
                    <a:pt x="6410" y="1970"/>
                  </a:lnTo>
                  <a:lnTo>
                    <a:pt x="7105" y="1584"/>
                  </a:lnTo>
                  <a:lnTo>
                    <a:pt x="7839" y="1236"/>
                  </a:lnTo>
                  <a:lnTo>
                    <a:pt x="8457" y="928"/>
                  </a:lnTo>
                  <a:lnTo>
                    <a:pt x="8843" y="734"/>
                  </a:lnTo>
                  <a:lnTo>
                    <a:pt x="9268" y="580"/>
                  </a:lnTo>
                  <a:lnTo>
                    <a:pt x="9692" y="464"/>
                  </a:lnTo>
                  <a:lnTo>
                    <a:pt x="10079" y="426"/>
                  </a:lnTo>
                  <a:close/>
                  <a:moveTo>
                    <a:pt x="11237" y="464"/>
                  </a:moveTo>
                  <a:lnTo>
                    <a:pt x="11430" y="580"/>
                  </a:lnTo>
                  <a:lnTo>
                    <a:pt x="11585" y="773"/>
                  </a:lnTo>
                  <a:lnTo>
                    <a:pt x="11700" y="966"/>
                  </a:lnTo>
                  <a:lnTo>
                    <a:pt x="11778" y="1236"/>
                  </a:lnTo>
                  <a:lnTo>
                    <a:pt x="11778" y="1468"/>
                  </a:lnTo>
                  <a:lnTo>
                    <a:pt x="11778" y="1738"/>
                  </a:lnTo>
                  <a:lnTo>
                    <a:pt x="11739" y="1970"/>
                  </a:lnTo>
                  <a:lnTo>
                    <a:pt x="11662" y="2240"/>
                  </a:lnTo>
                  <a:lnTo>
                    <a:pt x="11430" y="2627"/>
                  </a:lnTo>
                  <a:lnTo>
                    <a:pt x="11160" y="3013"/>
                  </a:lnTo>
                  <a:lnTo>
                    <a:pt x="10851" y="3399"/>
                  </a:lnTo>
                  <a:lnTo>
                    <a:pt x="10542" y="3746"/>
                  </a:lnTo>
                  <a:lnTo>
                    <a:pt x="9847" y="4480"/>
                  </a:lnTo>
                  <a:lnTo>
                    <a:pt x="9075" y="5137"/>
                  </a:lnTo>
                  <a:lnTo>
                    <a:pt x="8264" y="5793"/>
                  </a:lnTo>
                  <a:lnTo>
                    <a:pt x="7453" y="6372"/>
                  </a:lnTo>
                  <a:lnTo>
                    <a:pt x="6603" y="6990"/>
                  </a:lnTo>
                  <a:lnTo>
                    <a:pt x="5754" y="7569"/>
                  </a:lnTo>
                  <a:lnTo>
                    <a:pt x="4866" y="8110"/>
                  </a:lnTo>
                  <a:lnTo>
                    <a:pt x="3977" y="8612"/>
                  </a:lnTo>
                  <a:lnTo>
                    <a:pt x="3128" y="9037"/>
                  </a:lnTo>
                  <a:lnTo>
                    <a:pt x="2703" y="9191"/>
                  </a:lnTo>
                  <a:lnTo>
                    <a:pt x="2240" y="9346"/>
                  </a:lnTo>
                  <a:lnTo>
                    <a:pt x="1969" y="9384"/>
                  </a:lnTo>
                  <a:lnTo>
                    <a:pt x="1661" y="9423"/>
                  </a:lnTo>
                  <a:lnTo>
                    <a:pt x="1313" y="9384"/>
                  </a:lnTo>
                  <a:lnTo>
                    <a:pt x="1004" y="9346"/>
                  </a:lnTo>
                  <a:lnTo>
                    <a:pt x="734" y="9191"/>
                  </a:lnTo>
                  <a:lnTo>
                    <a:pt x="541" y="9037"/>
                  </a:lnTo>
                  <a:lnTo>
                    <a:pt x="463" y="8921"/>
                  </a:lnTo>
                  <a:lnTo>
                    <a:pt x="386" y="8805"/>
                  </a:lnTo>
                  <a:lnTo>
                    <a:pt x="348" y="8650"/>
                  </a:lnTo>
                  <a:lnTo>
                    <a:pt x="309" y="8496"/>
                  </a:lnTo>
                  <a:lnTo>
                    <a:pt x="579" y="8612"/>
                  </a:lnTo>
                  <a:lnTo>
                    <a:pt x="888" y="8728"/>
                  </a:lnTo>
                  <a:lnTo>
                    <a:pt x="1197" y="8766"/>
                  </a:lnTo>
                  <a:lnTo>
                    <a:pt x="1506" y="8766"/>
                  </a:lnTo>
                  <a:lnTo>
                    <a:pt x="1815" y="8728"/>
                  </a:lnTo>
                  <a:lnTo>
                    <a:pt x="2124" y="8650"/>
                  </a:lnTo>
                  <a:lnTo>
                    <a:pt x="2742" y="8457"/>
                  </a:lnTo>
                  <a:lnTo>
                    <a:pt x="3321" y="8187"/>
                  </a:lnTo>
                  <a:lnTo>
                    <a:pt x="3939" y="7917"/>
                  </a:lnTo>
                  <a:lnTo>
                    <a:pt x="4981" y="7299"/>
                  </a:lnTo>
                  <a:lnTo>
                    <a:pt x="6526" y="6372"/>
                  </a:lnTo>
                  <a:lnTo>
                    <a:pt x="7298" y="5832"/>
                  </a:lnTo>
                  <a:lnTo>
                    <a:pt x="8071" y="5291"/>
                  </a:lnTo>
                  <a:lnTo>
                    <a:pt x="8804" y="4750"/>
                  </a:lnTo>
                  <a:lnTo>
                    <a:pt x="9499" y="4133"/>
                  </a:lnTo>
                  <a:lnTo>
                    <a:pt x="10156" y="3515"/>
                  </a:lnTo>
                  <a:lnTo>
                    <a:pt x="10774" y="2820"/>
                  </a:lnTo>
                  <a:lnTo>
                    <a:pt x="10967" y="2588"/>
                  </a:lnTo>
                  <a:lnTo>
                    <a:pt x="11121" y="2356"/>
                  </a:lnTo>
                  <a:lnTo>
                    <a:pt x="11276" y="2047"/>
                  </a:lnTo>
                  <a:lnTo>
                    <a:pt x="11391" y="1777"/>
                  </a:lnTo>
                  <a:lnTo>
                    <a:pt x="11469" y="1468"/>
                  </a:lnTo>
                  <a:lnTo>
                    <a:pt x="11507" y="1159"/>
                  </a:lnTo>
                  <a:lnTo>
                    <a:pt x="11430" y="889"/>
                  </a:lnTo>
                  <a:lnTo>
                    <a:pt x="11314" y="580"/>
                  </a:lnTo>
                  <a:lnTo>
                    <a:pt x="11237" y="464"/>
                  </a:lnTo>
                  <a:close/>
                  <a:moveTo>
                    <a:pt x="9924" y="1"/>
                  </a:moveTo>
                  <a:lnTo>
                    <a:pt x="9654" y="39"/>
                  </a:lnTo>
                  <a:lnTo>
                    <a:pt x="9306" y="117"/>
                  </a:lnTo>
                  <a:lnTo>
                    <a:pt x="8920" y="194"/>
                  </a:lnTo>
                  <a:lnTo>
                    <a:pt x="8186" y="503"/>
                  </a:lnTo>
                  <a:lnTo>
                    <a:pt x="7491" y="850"/>
                  </a:lnTo>
                  <a:lnTo>
                    <a:pt x="6835" y="1198"/>
                  </a:lnTo>
                  <a:lnTo>
                    <a:pt x="6101" y="1584"/>
                  </a:lnTo>
                  <a:lnTo>
                    <a:pt x="5406" y="2009"/>
                  </a:lnTo>
                  <a:lnTo>
                    <a:pt x="4750" y="2472"/>
                  </a:lnTo>
                  <a:lnTo>
                    <a:pt x="4093" y="2974"/>
                  </a:lnTo>
                  <a:lnTo>
                    <a:pt x="3360" y="3553"/>
                  </a:lnTo>
                  <a:lnTo>
                    <a:pt x="2665" y="4210"/>
                  </a:lnTo>
                  <a:lnTo>
                    <a:pt x="1969" y="4866"/>
                  </a:lnTo>
                  <a:lnTo>
                    <a:pt x="1352" y="5600"/>
                  </a:lnTo>
                  <a:lnTo>
                    <a:pt x="888" y="6141"/>
                  </a:lnTo>
                  <a:lnTo>
                    <a:pt x="618" y="6449"/>
                  </a:lnTo>
                  <a:lnTo>
                    <a:pt x="348" y="6797"/>
                  </a:lnTo>
                  <a:lnTo>
                    <a:pt x="155" y="7145"/>
                  </a:lnTo>
                  <a:lnTo>
                    <a:pt x="0" y="7492"/>
                  </a:lnTo>
                  <a:lnTo>
                    <a:pt x="0" y="7685"/>
                  </a:lnTo>
                  <a:lnTo>
                    <a:pt x="0" y="7840"/>
                  </a:lnTo>
                  <a:lnTo>
                    <a:pt x="0" y="8033"/>
                  </a:lnTo>
                  <a:lnTo>
                    <a:pt x="77" y="8187"/>
                  </a:lnTo>
                  <a:lnTo>
                    <a:pt x="77" y="8264"/>
                  </a:lnTo>
                  <a:lnTo>
                    <a:pt x="77" y="8342"/>
                  </a:lnTo>
                  <a:lnTo>
                    <a:pt x="39" y="8496"/>
                  </a:lnTo>
                  <a:lnTo>
                    <a:pt x="39" y="8650"/>
                  </a:lnTo>
                  <a:lnTo>
                    <a:pt x="77" y="8805"/>
                  </a:lnTo>
                  <a:lnTo>
                    <a:pt x="116" y="8959"/>
                  </a:lnTo>
                  <a:lnTo>
                    <a:pt x="309" y="9230"/>
                  </a:lnTo>
                  <a:lnTo>
                    <a:pt x="541" y="9500"/>
                  </a:lnTo>
                  <a:lnTo>
                    <a:pt x="734" y="9616"/>
                  </a:lnTo>
                  <a:lnTo>
                    <a:pt x="965" y="9732"/>
                  </a:lnTo>
                  <a:lnTo>
                    <a:pt x="1236" y="9770"/>
                  </a:lnTo>
                  <a:lnTo>
                    <a:pt x="1467" y="9809"/>
                  </a:lnTo>
                  <a:lnTo>
                    <a:pt x="1583" y="9963"/>
                  </a:lnTo>
                  <a:lnTo>
                    <a:pt x="1815" y="9770"/>
                  </a:lnTo>
                  <a:lnTo>
                    <a:pt x="1892" y="9770"/>
                  </a:lnTo>
                  <a:lnTo>
                    <a:pt x="1892" y="9848"/>
                  </a:lnTo>
                  <a:lnTo>
                    <a:pt x="1931" y="9848"/>
                  </a:lnTo>
                  <a:lnTo>
                    <a:pt x="2008" y="9770"/>
                  </a:lnTo>
                  <a:lnTo>
                    <a:pt x="2394" y="9654"/>
                  </a:lnTo>
                  <a:lnTo>
                    <a:pt x="2935" y="9500"/>
                  </a:lnTo>
                  <a:lnTo>
                    <a:pt x="3514" y="9268"/>
                  </a:lnTo>
                  <a:lnTo>
                    <a:pt x="4055" y="9037"/>
                  </a:lnTo>
                  <a:lnTo>
                    <a:pt x="4557" y="8766"/>
                  </a:lnTo>
                  <a:lnTo>
                    <a:pt x="5599" y="8148"/>
                  </a:lnTo>
                  <a:lnTo>
                    <a:pt x="6603" y="7492"/>
                  </a:lnTo>
                  <a:lnTo>
                    <a:pt x="6758" y="7376"/>
                  </a:lnTo>
                  <a:lnTo>
                    <a:pt x="7839" y="6643"/>
                  </a:lnTo>
                  <a:lnTo>
                    <a:pt x="8688" y="5986"/>
                  </a:lnTo>
                  <a:lnTo>
                    <a:pt x="9538" y="5330"/>
                  </a:lnTo>
                  <a:lnTo>
                    <a:pt x="10388" y="4596"/>
                  </a:lnTo>
                  <a:lnTo>
                    <a:pt x="10774" y="4171"/>
                  </a:lnTo>
                  <a:lnTo>
                    <a:pt x="11121" y="3785"/>
                  </a:lnTo>
                  <a:lnTo>
                    <a:pt x="11160" y="3901"/>
                  </a:lnTo>
                  <a:lnTo>
                    <a:pt x="11430" y="3824"/>
                  </a:lnTo>
                  <a:lnTo>
                    <a:pt x="11932" y="4094"/>
                  </a:lnTo>
                  <a:lnTo>
                    <a:pt x="12087" y="3824"/>
                  </a:lnTo>
                  <a:lnTo>
                    <a:pt x="11353" y="3476"/>
                  </a:lnTo>
                  <a:lnTo>
                    <a:pt x="11662" y="3051"/>
                  </a:lnTo>
                  <a:lnTo>
                    <a:pt x="11932" y="2588"/>
                  </a:lnTo>
                  <a:lnTo>
                    <a:pt x="12087" y="2202"/>
                  </a:lnTo>
                  <a:lnTo>
                    <a:pt x="12164" y="1816"/>
                  </a:lnTo>
                  <a:lnTo>
                    <a:pt x="12395" y="1623"/>
                  </a:lnTo>
                  <a:lnTo>
                    <a:pt x="12164" y="1391"/>
                  </a:lnTo>
                  <a:lnTo>
                    <a:pt x="12125" y="1082"/>
                  </a:lnTo>
                  <a:lnTo>
                    <a:pt x="12048" y="812"/>
                  </a:lnTo>
                  <a:lnTo>
                    <a:pt x="11932" y="580"/>
                  </a:lnTo>
                  <a:lnTo>
                    <a:pt x="11778" y="387"/>
                  </a:lnTo>
                  <a:lnTo>
                    <a:pt x="11585" y="194"/>
                  </a:lnTo>
                  <a:lnTo>
                    <a:pt x="11353" y="78"/>
                  </a:lnTo>
                  <a:lnTo>
                    <a:pt x="11044" y="39"/>
                  </a:lnTo>
                  <a:lnTo>
                    <a:pt x="10735" y="39"/>
                  </a:lnTo>
                  <a:lnTo>
                    <a:pt x="10619" y="78"/>
                  </a:lnTo>
                  <a:lnTo>
                    <a:pt x="1038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21"/>
            <p:cNvSpPr/>
            <p:nvPr/>
          </p:nvSpPr>
          <p:spPr>
            <a:xfrm>
              <a:off x="6773675" y="2542275"/>
              <a:ext cx="114900" cy="285775"/>
            </a:xfrm>
            <a:custGeom>
              <a:avLst/>
              <a:gdLst/>
              <a:ahLst/>
              <a:cxnLst/>
              <a:rect l="l" t="t" r="r" b="b"/>
              <a:pathLst>
                <a:path w="4596" h="11431" extrusionOk="0">
                  <a:moveTo>
                    <a:pt x="3630" y="889"/>
                  </a:moveTo>
                  <a:lnTo>
                    <a:pt x="3708" y="2009"/>
                  </a:lnTo>
                  <a:lnTo>
                    <a:pt x="3824" y="3129"/>
                  </a:lnTo>
                  <a:lnTo>
                    <a:pt x="3939" y="4248"/>
                  </a:lnTo>
                  <a:lnTo>
                    <a:pt x="4017" y="5368"/>
                  </a:lnTo>
                  <a:lnTo>
                    <a:pt x="4055" y="6604"/>
                  </a:lnTo>
                  <a:lnTo>
                    <a:pt x="4055" y="7260"/>
                  </a:lnTo>
                  <a:lnTo>
                    <a:pt x="3978" y="7878"/>
                  </a:lnTo>
                  <a:lnTo>
                    <a:pt x="3901" y="8535"/>
                  </a:lnTo>
                  <a:lnTo>
                    <a:pt x="3746" y="9114"/>
                  </a:lnTo>
                  <a:lnTo>
                    <a:pt x="3515" y="9693"/>
                  </a:lnTo>
                  <a:lnTo>
                    <a:pt x="3244" y="10234"/>
                  </a:lnTo>
                  <a:lnTo>
                    <a:pt x="3013" y="10543"/>
                  </a:lnTo>
                  <a:lnTo>
                    <a:pt x="2781" y="10736"/>
                  </a:lnTo>
                  <a:lnTo>
                    <a:pt x="2472" y="10852"/>
                  </a:lnTo>
                  <a:lnTo>
                    <a:pt x="2202" y="10852"/>
                  </a:lnTo>
                  <a:lnTo>
                    <a:pt x="1893" y="10813"/>
                  </a:lnTo>
                  <a:lnTo>
                    <a:pt x="1622" y="10697"/>
                  </a:lnTo>
                  <a:lnTo>
                    <a:pt x="1352" y="10465"/>
                  </a:lnTo>
                  <a:lnTo>
                    <a:pt x="1120" y="10234"/>
                  </a:lnTo>
                  <a:lnTo>
                    <a:pt x="966" y="9963"/>
                  </a:lnTo>
                  <a:lnTo>
                    <a:pt x="850" y="9654"/>
                  </a:lnTo>
                  <a:lnTo>
                    <a:pt x="773" y="9384"/>
                  </a:lnTo>
                  <a:lnTo>
                    <a:pt x="696" y="9075"/>
                  </a:lnTo>
                  <a:lnTo>
                    <a:pt x="657" y="8457"/>
                  </a:lnTo>
                  <a:lnTo>
                    <a:pt x="657" y="7878"/>
                  </a:lnTo>
                  <a:lnTo>
                    <a:pt x="657" y="5330"/>
                  </a:lnTo>
                  <a:lnTo>
                    <a:pt x="618" y="4055"/>
                  </a:lnTo>
                  <a:lnTo>
                    <a:pt x="580" y="2781"/>
                  </a:lnTo>
                  <a:lnTo>
                    <a:pt x="580" y="2742"/>
                  </a:lnTo>
                  <a:lnTo>
                    <a:pt x="1352" y="2356"/>
                  </a:lnTo>
                  <a:lnTo>
                    <a:pt x="2163" y="1932"/>
                  </a:lnTo>
                  <a:lnTo>
                    <a:pt x="2935" y="1430"/>
                  </a:lnTo>
                  <a:lnTo>
                    <a:pt x="3283" y="1159"/>
                  </a:lnTo>
                  <a:lnTo>
                    <a:pt x="3630" y="889"/>
                  </a:lnTo>
                  <a:close/>
                  <a:moveTo>
                    <a:pt x="3901" y="1"/>
                  </a:moveTo>
                  <a:lnTo>
                    <a:pt x="3476" y="310"/>
                  </a:lnTo>
                  <a:lnTo>
                    <a:pt x="3051" y="619"/>
                  </a:lnTo>
                  <a:lnTo>
                    <a:pt x="2626" y="966"/>
                  </a:lnTo>
                  <a:lnTo>
                    <a:pt x="2202" y="1275"/>
                  </a:lnTo>
                  <a:lnTo>
                    <a:pt x="1314" y="1893"/>
                  </a:lnTo>
                  <a:lnTo>
                    <a:pt x="425" y="2434"/>
                  </a:lnTo>
                  <a:lnTo>
                    <a:pt x="348" y="2511"/>
                  </a:lnTo>
                  <a:lnTo>
                    <a:pt x="348" y="2627"/>
                  </a:lnTo>
                  <a:lnTo>
                    <a:pt x="271" y="2665"/>
                  </a:lnTo>
                  <a:lnTo>
                    <a:pt x="232" y="2781"/>
                  </a:lnTo>
                  <a:lnTo>
                    <a:pt x="194" y="3785"/>
                  </a:lnTo>
                  <a:lnTo>
                    <a:pt x="155" y="4828"/>
                  </a:lnTo>
                  <a:lnTo>
                    <a:pt x="1" y="4943"/>
                  </a:lnTo>
                  <a:lnTo>
                    <a:pt x="155" y="5252"/>
                  </a:lnTo>
                  <a:lnTo>
                    <a:pt x="155" y="6218"/>
                  </a:lnTo>
                  <a:lnTo>
                    <a:pt x="155" y="7685"/>
                  </a:lnTo>
                  <a:lnTo>
                    <a:pt x="155" y="8419"/>
                  </a:lnTo>
                  <a:lnTo>
                    <a:pt x="232" y="9152"/>
                  </a:lnTo>
                  <a:lnTo>
                    <a:pt x="310" y="9577"/>
                  </a:lnTo>
                  <a:lnTo>
                    <a:pt x="503" y="10041"/>
                  </a:lnTo>
                  <a:lnTo>
                    <a:pt x="734" y="10504"/>
                  </a:lnTo>
                  <a:lnTo>
                    <a:pt x="1043" y="10890"/>
                  </a:lnTo>
                  <a:lnTo>
                    <a:pt x="1236" y="11045"/>
                  </a:lnTo>
                  <a:lnTo>
                    <a:pt x="1391" y="11160"/>
                  </a:lnTo>
                  <a:lnTo>
                    <a:pt x="1622" y="11276"/>
                  </a:lnTo>
                  <a:lnTo>
                    <a:pt x="1816" y="11354"/>
                  </a:lnTo>
                  <a:lnTo>
                    <a:pt x="2047" y="11431"/>
                  </a:lnTo>
                  <a:lnTo>
                    <a:pt x="2279" y="11431"/>
                  </a:lnTo>
                  <a:lnTo>
                    <a:pt x="2549" y="11392"/>
                  </a:lnTo>
                  <a:lnTo>
                    <a:pt x="2820" y="11315"/>
                  </a:lnTo>
                  <a:lnTo>
                    <a:pt x="3051" y="11199"/>
                  </a:lnTo>
                  <a:lnTo>
                    <a:pt x="3283" y="11045"/>
                  </a:lnTo>
                  <a:lnTo>
                    <a:pt x="3476" y="10852"/>
                  </a:lnTo>
                  <a:lnTo>
                    <a:pt x="3669" y="10620"/>
                  </a:lnTo>
                  <a:lnTo>
                    <a:pt x="3824" y="10388"/>
                  </a:lnTo>
                  <a:lnTo>
                    <a:pt x="3978" y="10118"/>
                  </a:lnTo>
                  <a:lnTo>
                    <a:pt x="4171" y="9539"/>
                  </a:lnTo>
                  <a:lnTo>
                    <a:pt x="4326" y="8921"/>
                  </a:lnTo>
                  <a:lnTo>
                    <a:pt x="4441" y="8303"/>
                  </a:lnTo>
                  <a:lnTo>
                    <a:pt x="4519" y="7724"/>
                  </a:lnTo>
                  <a:lnTo>
                    <a:pt x="4557" y="7183"/>
                  </a:lnTo>
                  <a:lnTo>
                    <a:pt x="4596" y="6643"/>
                  </a:lnTo>
                  <a:lnTo>
                    <a:pt x="4596" y="6102"/>
                  </a:lnTo>
                  <a:lnTo>
                    <a:pt x="4519" y="4982"/>
                  </a:lnTo>
                  <a:lnTo>
                    <a:pt x="4441" y="3862"/>
                  </a:lnTo>
                  <a:lnTo>
                    <a:pt x="4326" y="2742"/>
                  </a:lnTo>
                  <a:lnTo>
                    <a:pt x="4287" y="2395"/>
                  </a:lnTo>
                  <a:lnTo>
                    <a:pt x="4210" y="1430"/>
                  </a:lnTo>
                  <a:lnTo>
                    <a:pt x="4132" y="503"/>
                  </a:lnTo>
                  <a:lnTo>
                    <a:pt x="4094" y="387"/>
                  </a:lnTo>
                  <a:lnTo>
                    <a:pt x="4132" y="348"/>
                  </a:lnTo>
                  <a:lnTo>
                    <a:pt x="4171" y="271"/>
                  </a:lnTo>
                  <a:lnTo>
                    <a:pt x="4210" y="194"/>
                  </a:lnTo>
                  <a:lnTo>
                    <a:pt x="4171" y="78"/>
                  </a:lnTo>
                  <a:lnTo>
                    <a:pt x="409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21"/>
            <p:cNvSpPr/>
            <p:nvPr/>
          </p:nvSpPr>
          <p:spPr>
            <a:xfrm>
              <a:off x="4769575" y="2562550"/>
              <a:ext cx="144825" cy="164150"/>
            </a:xfrm>
            <a:custGeom>
              <a:avLst/>
              <a:gdLst/>
              <a:ahLst/>
              <a:cxnLst/>
              <a:rect l="l" t="t" r="r" b="b"/>
              <a:pathLst>
                <a:path w="5793" h="6566" extrusionOk="0">
                  <a:moveTo>
                    <a:pt x="2858" y="464"/>
                  </a:moveTo>
                  <a:lnTo>
                    <a:pt x="3360" y="619"/>
                  </a:lnTo>
                  <a:lnTo>
                    <a:pt x="3823" y="812"/>
                  </a:lnTo>
                  <a:lnTo>
                    <a:pt x="4248" y="1082"/>
                  </a:lnTo>
                  <a:lnTo>
                    <a:pt x="4634" y="1429"/>
                  </a:lnTo>
                  <a:lnTo>
                    <a:pt x="4943" y="1854"/>
                  </a:lnTo>
                  <a:lnTo>
                    <a:pt x="5059" y="2047"/>
                  </a:lnTo>
                  <a:lnTo>
                    <a:pt x="5175" y="2279"/>
                  </a:lnTo>
                  <a:lnTo>
                    <a:pt x="5252" y="2511"/>
                  </a:lnTo>
                  <a:lnTo>
                    <a:pt x="5290" y="2781"/>
                  </a:lnTo>
                  <a:lnTo>
                    <a:pt x="5329" y="3051"/>
                  </a:lnTo>
                  <a:lnTo>
                    <a:pt x="5329" y="3322"/>
                  </a:lnTo>
                  <a:lnTo>
                    <a:pt x="5290" y="3785"/>
                  </a:lnTo>
                  <a:lnTo>
                    <a:pt x="5175" y="4248"/>
                  </a:lnTo>
                  <a:lnTo>
                    <a:pt x="4982" y="4712"/>
                  </a:lnTo>
                  <a:lnTo>
                    <a:pt x="4711" y="5098"/>
                  </a:lnTo>
                  <a:lnTo>
                    <a:pt x="4364" y="5445"/>
                  </a:lnTo>
                  <a:lnTo>
                    <a:pt x="4016" y="5716"/>
                  </a:lnTo>
                  <a:lnTo>
                    <a:pt x="3784" y="5832"/>
                  </a:lnTo>
                  <a:lnTo>
                    <a:pt x="3553" y="5947"/>
                  </a:lnTo>
                  <a:lnTo>
                    <a:pt x="3321" y="6025"/>
                  </a:lnTo>
                  <a:lnTo>
                    <a:pt x="3089" y="6063"/>
                  </a:lnTo>
                  <a:lnTo>
                    <a:pt x="2780" y="6102"/>
                  </a:lnTo>
                  <a:lnTo>
                    <a:pt x="2510" y="6102"/>
                  </a:lnTo>
                  <a:lnTo>
                    <a:pt x="2201" y="6063"/>
                  </a:lnTo>
                  <a:lnTo>
                    <a:pt x="1970" y="5986"/>
                  </a:lnTo>
                  <a:lnTo>
                    <a:pt x="1738" y="5870"/>
                  </a:lnTo>
                  <a:lnTo>
                    <a:pt x="1506" y="5754"/>
                  </a:lnTo>
                  <a:lnTo>
                    <a:pt x="1313" y="5600"/>
                  </a:lnTo>
                  <a:lnTo>
                    <a:pt x="1159" y="5445"/>
                  </a:lnTo>
                  <a:lnTo>
                    <a:pt x="1004" y="5252"/>
                  </a:lnTo>
                  <a:lnTo>
                    <a:pt x="850" y="5021"/>
                  </a:lnTo>
                  <a:lnTo>
                    <a:pt x="734" y="4789"/>
                  </a:lnTo>
                  <a:lnTo>
                    <a:pt x="618" y="4557"/>
                  </a:lnTo>
                  <a:lnTo>
                    <a:pt x="502" y="4055"/>
                  </a:lnTo>
                  <a:lnTo>
                    <a:pt x="425" y="3515"/>
                  </a:lnTo>
                  <a:lnTo>
                    <a:pt x="464" y="2974"/>
                  </a:lnTo>
                  <a:lnTo>
                    <a:pt x="541" y="2433"/>
                  </a:lnTo>
                  <a:lnTo>
                    <a:pt x="734" y="1931"/>
                  </a:lnTo>
                  <a:lnTo>
                    <a:pt x="850" y="1700"/>
                  </a:lnTo>
                  <a:lnTo>
                    <a:pt x="966" y="1507"/>
                  </a:lnTo>
                  <a:lnTo>
                    <a:pt x="1120" y="1275"/>
                  </a:lnTo>
                  <a:lnTo>
                    <a:pt x="1313" y="1121"/>
                  </a:lnTo>
                  <a:lnTo>
                    <a:pt x="1506" y="927"/>
                  </a:lnTo>
                  <a:lnTo>
                    <a:pt x="1738" y="812"/>
                  </a:lnTo>
                  <a:lnTo>
                    <a:pt x="1970" y="696"/>
                  </a:lnTo>
                  <a:lnTo>
                    <a:pt x="2201" y="580"/>
                  </a:lnTo>
                  <a:lnTo>
                    <a:pt x="2472" y="541"/>
                  </a:lnTo>
                  <a:lnTo>
                    <a:pt x="2780" y="503"/>
                  </a:lnTo>
                  <a:lnTo>
                    <a:pt x="2819" y="503"/>
                  </a:lnTo>
                  <a:lnTo>
                    <a:pt x="2858" y="464"/>
                  </a:lnTo>
                  <a:close/>
                  <a:moveTo>
                    <a:pt x="2665" y="1"/>
                  </a:moveTo>
                  <a:lnTo>
                    <a:pt x="2587" y="39"/>
                  </a:lnTo>
                  <a:lnTo>
                    <a:pt x="2510" y="78"/>
                  </a:lnTo>
                  <a:lnTo>
                    <a:pt x="2472" y="155"/>
                  </a:lnTo>
                  <a:lnTo>
                    <a:pt x="2433" y="232"/>
                  </a:lnTo>
                  <a:lnTo>
                    <a:pt x="2163" y="271"/>
                  </a:lnTo>
                  <a:lnTo>
                    <a:pt x="1854" y="310"/>
                  </a:lnTo>
                  <a:lnTo>
                    <a:pt x="1622" y="387"/>
                  </a:lnTo>
                  <a:lnTo>
                    <a:pt x="1390" y="503"/>
                  </a:lnTo>
                  <a:lnTo>
                    <a:pt x="1159" y="657"/>
                  </a:lnTo>
                  <a:lnTo>
                    <a:pt x="966" y="850"/>
                  </a:lnTo>
                  <a:lnTo>
                    <a:pt x="772" y="1043"/>
                  </a:lnTo>
                  <a:lnTo>
                    <a:pt x="618" y="1236"/>
                  </a:lnTo>
                  <a:lnTo>
                    <a:pt x="464" y="1507"/>
                  </a:lnTo>
                  <a:lnTo>
                    <a:pt x="348" y="1738"/>
                  </a:lnTo>
                  <a:lnTo>
                    <a:pt x="155" y="2279"/>
                  </a:lnTo>
                  <a:lnTo>
                    <a:pt x="39" y="2858"/>
                  </a:lnTo>
                  <a:lnTo>
                    <a:pt x="0" y="3399"/>
                  </a:lnTo>
                  <a:lnTo>
                    <a:pt x="39" y="4055"/>
                  </a:lnTo>
                  <a:lnTo>
                    <a:pt x="116" y="4364"/>
                  </a:lnTo>
                  <a:lnTo>
                    <a:pt x="193" y="4673"/>
                  </a:lnTo>
                  <a:lnTo>
                    <a:pt x="309" y="4943"/>
                  </a:lnTo>
                  <a:lnTo>
                    <a:pt x="425" y="5214"/>
                  </a:lnTo>
                  <a:lnTo>
                    <a:pt x="579" y="5445"/>
                  </a:lnTo>
                  <a:lnTo>
                    <a:pt x="734" y="5677"/>
                  </a:lnTo>
                  <a:lnTo>
                    <a:pt x="927" y="5870"/>
                  </a:lnTo>
                  <a:lnTo>
                    <a:pt x="1120" y="6063"/>
                  </a:lnTo>
                  <a:lnTo>
                    <a:pt x="1390" y="6218"/>
                  </a:lnTo>
                  <a:lnTo>
                    <a:pt x="1622" y="6372"/>
                  </a:lnTo>
                  <a:lnTo>
                    <a:pt x="1892" y="6449"/>
                  </a:lnTo>
                  <a:lnTo>
                    <a:pt x="2201" y="6527"/>
                  </a:lnTo>
                  <a:lnTo>
                    <a:pt x="2549" y="6565"/>
                  </a:lnTo>
                  <a:lnTo>
                    <a:pt x="2896" y="6565"/>
                  </a:lnTo>
                  <a:lnTo>
                    <a:pt x="3205" y="6527"/>
                  </a:lnTo>
                  <a:lnTo>
                    <a:pt x="3476" y="6449"/>
                  </a:lnTo>
                  <a:lnTo>
                    <a:pt x="3784" y="6334"/>
                  </a:lnTo>
                  <a:lnTo>
                    <a:pt x="4055" y="6218"/>
                  </a:lnTo>
                  <a:lnTo>
                    <a:pt x="4325" y="6063"/>
                  </a:lnTo>
                  <a:lnTo>
                    <a:pt x="4557" y="5909"/>
                  </a:lnTo>
                  <a:lnTo>
                    <a:pt x="4788" y="5716"/>
                  </a:lnTo>
                  <a:lnTo>
                    <a:pt x="4982" y="5484"/>
                  </a:lnTo>
                  <a:lnTo>
                    <a:pt x="5175" y="5252"/>
                  </a:lnTo>
                  <a:lnTo>
                    <a:pt x="5329" y="4982"/>
                  </a:lnTo>
                  <a:lnTo>
                    <a:pt x="5483" y="4750"/>
                  </a:lnTo>
                  <a:lnTo>
                    <a:pt x="5599" y="4441"/>
                  </a:lnTo>
                  <a:lnTo>
                    <a:pt x="5677" y="4171"/>
                  </a:lnTo>
                  <a:lnTo>
                    <a:pt x="5754" y="3862"/>
                  </a:lnTo>
                  <a:lnTo>
                    <a:pt x="5792" y="3553"/>
                  </a:lnTo>
                  <a:lnTo>
                    <a:pt x="5792" y="3244"/>
                  </a:lnTo>
                  <a:lnTo>
                    <a:pt x="5792" y="2935"/>
                  </a:lnTo>
                  <a:lnTo>
                    <a:pt x="5715" y="2626"/>
                  </a:lnTo>
                  <a:lnTo>
                    <a:pt x="5638" y="2318"/>
                  </a:lnTo>
                  <a:lnTo>
                    <a:pt x="5561" y="2047"/>
                  </a:lnTo>
                  <a:lnTo>
                    <a:pt x="5406" y="1777"/>
                  </a:lnTo>
                  <a:lnTo>
                    <a:pt x="5252" y="1507"/>
                  </a:lnTo>
                  <a:lnTo>
                    <a:pt x="5059" y="1275"/>
                  </a:lnTo>
                  <a:lnTo>
                    <a:pt x="4866" y="1043"/>
                  </a:lnTo>
                  <a:lnTo>
                    <a:pt x="4634" y="812"/>
                  </a:lnTo>
                  <a:lnTo>
                    <a:pt x="4402" y="619"/>
                  </a:lnTo>
                  <a:lnTo>
                    <a:pt x="4132" y="464"/>
                  </a:lnTo>
                  <a:lnTo>
                    <a:pt x="3862" y="310"/>
                  </a:lnTo>
                  <a:lnTo>
                    <a:pt x="3591" y="194"/>
                  </a:lnTo>
                  <a:lnTo>
                    <a:pt x="3282" y="117"/>
                  </a:lnTo>
                  <a:lnTo>
                    <a:pt x="2974" y="39"/>
                  </a:lnTo>
                  <a:lnTo>
                    <a:pt x="266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21"/>
            <p:cNvSpPr/>
            <p:nvPr/>
          </p:nvSpPr>
          <p:spPr>
            <a:xfrm>
              <a:off x="2452675" y="2582825"/>
              <a:ext cx="296400" cy="356250"/>
            </a:xfrm>
            <a:custGeom>
              <a:avLst/>
              <a:gdLst/>
              <a:ahLst/>
              <a:cxnLst/>
              <a:rect l="l" t="t" r="r" b="b"/>
              <a:pathLst>
                <a:path w="11856" h="14250" extrusionOk="0">
                  <a:moveTo>
                    <a:pt x="7221" y="1"/>
                  </a:moveTo>
                  <a:lnTo>
                    <a:pt x="6990" y="194"/>
                  </a:lnTo>
                  <a:lnTo>
                    <a:pt x="8032" y="1777"/>
                  </a:lnTo>
                  <a:lnTo>
                    <a:pt x="9114" y="3283"/>
                  </a:lnTo>
                  <a:lnTo>
                    <a:pt x="8032" y="2704"/>
                  </a:lnTo>
                  <a:lnTo>
                    <a:pt x="6913" y="2202"/>
                  </a:lnTo>
                  <a:lnTo>
                    <a:pt x="6758" y="2472"/>
                  </a:lnTo>
                  <a:lnTo>
                    <a:pt x="8225" y="3283"/>
                  </a:lnTo>
                  <a:lnTo>
                    <a:pt x="9731" y="4094"/>
                  </a:lnTo>
                  <a:lnTo>
                    <a:pt x="10388" y="4905"/>
                  </a:lnTo>
                  <a:lnTo>
                    <a:pt x="10388" y="4943"/>
                  </a:lnTo>
                  <a:lnTo>
                    <a:pt x="10697" y="4827"/>
                  </a:lnTo>
                  <a:lnTo>
                    <a:pt x="10658" y="4712"/>
                  </a:lnTo>
                  <a:lnTo>
                    <a:pt x="10620" y="4596"/>
                  </a:lnTo>
                  <a:lnTo>
                    <a:pt x="10620" y="4596"/>
                  </a:lnTo>
                  <a:lnTo>
                    <a:pt x="10929" y="4712"/>
                  </a:lnTo>
                  <a:lnTo>
                    <a:pt x="11160" y="4827"/>
                  </a:lnTo>
                  <a:lnTo>
                    <a:pt x="11315" y="5021"/>
                  </a:lnTo>
                  <a:lnTo>
                    <a:pt x="11431" y="5252"/>
                  </a:lnTo>
                  <a:lnTo>
                    <a:pt x="11469" y="5484"/>
                  </a:lnTo>
                  <a:lnTo>
                    <a:pt x="11469" y="5754"/>
                  </a:lnTo>
                  <a:lnTo>
                    <a:pt x="11431" y="6063"/>
                  </a:lnTo>
                  <a:lnTo>
                    <a:pt x="11353" y="6372"/>
                  </a:lnTo>
                  <a:lnTo>
                    <a:pt x="11083" y="7028"/>
                  </a:lnTo>
                  <a:lnTo>
                    <a:pt x="10813" y="7646"/>
                  </a:lnTo>
                  <a:lnTo>
                    <a:pt x="10504" y="8148"/>
                  </a:lnTo>
                  <a:lnTo>
                    <a:pt x="10233" y="8573"/>
                  </a:lnTo>
                  <a:lnTo>
                    <a:pt x="9654" y="9345"/>
                  </a:lnTo>
                  <a:lnTo>
                    <a:pt x="9036" y="10079"/>
                  </a:lnTo>
                  <a:lnTo>
                    <a:pt x="8380" y="10736"/>
                  </a:lnTo>
                  <a:lnTo>
                    <a:pt x="7646" y="11353"/>
                  </a:lnTo>
                  <a:lnTo>
                    <a:pt x="6874" y="11933"/>
                  </a:lnTo>
                  <a:lnTo>
                    <a:pt x="6024" y="12435"/>
                  </a:lnTo>
                  <a:lnTo>
                    <a:pt x="5175" y="12898"/>
                  </a:lnTo>
                  <a:lnTo>
                    <a:pt x="4287" y="13284"/>
                  </a:lnTo>
                  <a:lnTo>
                    <a:pt x="3862" y="13439"/>
                  </a:lnTo>
                  <a:lnTo>
                    <a:pt x="3283" y="13632"/>
                  </a:lnTo>
                  <a:lnTo>
                    <a:pt x="2665" y="13786"/>
                  </a:lnTo>
                  <a:lnTo>
                    <a:pt x="1970" y="13941"/>
                  </a:lnTo>
                  <a:lnTo>
                    <a:pt x="1043" y="13941"/>
                  </a:lnTo>
                  <a:lnTo>
                    <a:pt x="811" y="13863"/>
                  </a:lnTo>
                  <a:lnTo>
                    <a:pt x="580" y="13709"/>
                  </a:lnTo>
                  <a:lnTo>
                    <a:pt x="425" y="13554"/>
                  </a:lnTo>
                  <a:lnTo>
                    <a:pt x="309" y="13323"/>
                  </a:lnTo>
                  <a:lnTo>
                    <a:pt x="232" y="13052"/>
                  </a:lnTo>
                  <a:lnTo>
                    <a:pt x="1" y="13130"/>
                  </a:lnTo>
                  <a:lnTo>
                    <a:pt x="1" y="13400"/>
                  </a:lnTo>
                  <a:lnTo>
                    <a:pt x="39" y="13632"/>
                  </a:lnTo>
                  <a:lnTo>
                    <a:pt x="155" y="13825"/>
                  </a:lnTo>
                  <a:lnTo>
                    <a:pt x="271" y="13941"/>
                  </a:lnTo>
                  <a:lnTo>
                    <a:pt x="464" y="14056"/>
                  </a:lnTo>
                  <a:lnTo>
                    <a:pt x="657" y="14172"/>
                  </a:lnTo>
                  <a:lnTo>
                    <a:pt x="889" y="14211"/>
                  </a:lnTo>
                  <a:lnTo>
                    <a:pt x="1120" y="14249"/>
                  </a:lnTo>
                  <a:lnTo>
                    <a:pt x="1661" y="14249"/>
                  </a:lnTo>
                  <a:lnTo>
                    <a:pt x="2163" y="14211"/>
                  </a:lnTo>
                  <a:lnTo>
                    <a:pt x="2665" y="14134"/>
                  </a:lnTo>
                  <a:lnTo>
                    <a:pt x="3051" y="14056"/>
                  </a:lnTo>
                  <a:lnTo>
                    <a:pt x="3708" y="13863"/>
                  </a:lnTo>
                  <a:lnTo>
                    <a:pt x="4364" y="13632"/>
                  </a:lnTo>
                  <a:lnTo>
                    <a:pt x="5020" y="13361"/>
                  </a:lnTo>
                  <a:lnTo>
                    <a:pt x="5638" y="13091"/>
                  </a:lnTo>
                  <a:lnTo>
                    <a:pt x="6256" y="12743"/>
                  </a:lnTo>
                  <a:lnTo>
                    <a:pt x="6835" y="12396"/>
                  </a:lnTo>
                  <a:lnTo>
                    <a:pt x="7415" y="12010"/>
                  </a:lnTo>
                  <a:lnTo>
                    <a:pt x="7955" y="11585"/>
                  </a:lnTo>
                  <a:lnTo>
                    <a:pt x="8457" y="11160"/>
                  </a:lnTo>
                  <a:lnTo>
                    <a:pt x="8959" y="10697"/>
                  </a:lnTo>
                  <a:lnTo>
                    <a:pt x="9423" y="10234"/>
                  </a:lnTo>
                  <a:lnTo>
                    <a:pt x="9847" y="9732"/>
                  </a:lnTo>
                  <a:lnTo>
                    <a:pt x="10272" y="9191"/>
                  </a:lnTo>
                  <a:lnTo>
                    <a:pt x="10620" y="8650"/>
                  </a:lnTo>
                  <a:lnTo>
                    <a:pt x="11006" y="8071"/>
                  </a:lnTo>
                  <a:lnTo>
                    <a:pt x="11315" y="7492"/>
                  </a:lnTo>
                  <a:lnTo>
                    <a:pt x="11546" y="6951"/>
                  </a:lnTo>
                  <a:lnTo>
                    <a:pt x="11778" y="6411"/>
                  </a:lnTo>
                  <a:lnTo>
                    <a:pt x="11817" y="6102"/>
                  </a:lnTo>
                  <a:lnTo>
                    <a:pt x="11855" y="5831"/>
                  </a:lnTo>
                  <a:lnTo>
                    <a:pt x="11855" y="5523"/>
                  </a:lnTo>
                  <a:lnTo>
                    <a:pt x="11778" y="5252"/>
                  </a:lnTo>
                  <a:lnTo>
                    <a:pt x="11701" y="5021"/>
                  </a:lnTo>
                  <a:lnTo>
                    <a:pt x="11585" y="4866"/>
                  </a:lnTo>
                  <a:lnTo>
                    <a:pt x="11469" y="4673"/>
                  </a:lnTo>
                  <a:lnTo>
                    <a:pt x="11315" y="4519"/>
                  </a:lnTo>
                  <a:lnTo>
                    <a:pt x="11122" y="4403"/>
                  </a:lnTo>
                  <a:lnTo>
                    <a:pt x="10929" y="4325"/>
                  </a:lnTo>
                  <a:lnTo>
                    <a:pt x="10735" y="4248"/>
                  </a:lnTo>
                  <a:lnTo>
                    <a:pt x="10504" y="4210"/>
                  </a:lnTo>
                  <a:lnTo>
                    <a:pt x="10465" y="4248"/>
                  </a:lnTo>
                  <a:lnTo>
                    <a:pt x="10388" y="4248"/>
                  </a:lnTo>
                  <a:lnTo>
                    <a:pt x="9654" y="3167"/>
                  </a:lnTo>
                  <a:lnTo>
                    <a:pt x="8882" y="2086"/>
                  </a:lnTo>
                  <a:lnTo>
                    <a:pt x="8032" y="1043"/>
                  </a:lnTo>
                  <a:lnTo>
                    <a:pt x="722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21"/>
            <p:cNvSpPr/>
            <p:nvPr/>
          </p:nvSpPr>
          <p:spPr>
            <a:xfrm>
              <a:off x="581775" y="2586700"/>
              <a:ext cx="44450" cy="43450"/>
            </a:xfrm>
            <a:custGeom>
              <a:avLst/>
              <a:gdLst/>
              <a:ahLst/>
              <a:cxnLst/>
              <a:rect l="l" t="t" r="r" b="b"/>
              <a:pathLst>
                <a:path w="1778" h="1738" extrusionOk="0">
                  <a:moveTo>
                    <a:pt x="773" y="309"/>
                  </a:moveTo>
                  <a:lnTo>
                    <a:pt x="1005" y="348"/>
                  </a:lnTo>
                  <a:lnTo>
                    <a:pt x="1159" y="425"/>
                  </a:lnTo>
                  <a:lnTo>
                    <a:pt x="1314" y="579"/>
                  </a:lnTo>
                  <a:lnTo>
                    <a:pt x="1391" y="772"/>
                  </a:lnTo>
                  <a:lnTo>
                    <a:pt x="1391" y="965"/>
                  </a:lnTo>
                  <a:lnTo>
                    <a:pt x="1352" y="1043"/>
                  </a:lnTo>
                  <a:lnTo>
                    <a:pt x="1275" y="1120"/>
                  </a:lnTo>
                  <a:lnTo>
                    <a:pt x="1198" y="1197"/>
                  </a:lnTo>
                  <a:lnTo>
                    <a:pt x="1082" y="1274"/>
                  </a:lnTo>
                  <a:lnTo>
                    <a:pt x="889" y="1352"/>
                  </a:lnTo>
                  <a:lnTo>
                    <a:pt x="696" y="1313"/>
                  </a:lnTo>
                  <a:lnTo>
                    <a:pt x="542" y="1236"/>
                  </a:lnTo>
                  <a:lnTo>
                    <a:pt x="426" y="1081"/>
                  </a:lnTo>
                  <a:lnTo>
                    <a:pt x="387" y="888"/>
                  </a:lnTo>
                  <a:lnTo>
                    <a:pt x="387" y="734"/>
                  </a:lnTo>
                  <a:lnTo>
                    <a:pt x="464" y="541"/>
                  </a:lnTo>
                  <a:lnTo>
                    <a:pt x="542" y="386"/>
                  </a:lnTo>
                  <a:lnTo>
                    <a:pt x="542" y="348"/>
                  </a:lnTo>
                  <a:lnTo>
                    <a:pt x="773" y="309"/>
                  </a:lnTo>
                  <a:close/>
                  <a:moveTo>
                    <a:pt x="773" y="0"/>
                  </a:moveTo>
                  <a:lnTo>
                    <a:pt x="619" y="39"/>
                  </a:lnTo>
                  <a:lnTo>
                    <a:pt x="464" y="116"/>
                  </a:lnTo>
                  <a:lnTo>
                    <a:pt x="426" y="155"/>
                  </a:lnTo>
                  <a:lnTo>
                    <a:pt x="348" y="155"/>
                  </a:lnTo>
                  <a:lnTo>
                    <a:pt x="233" y="232"/>
                  </a:lnTo>
                  <a:lnTo>
                    <a:pt x="117" y="348"/>
                  </a:lnTo>
                  <a:lnTo>
                    <a:pt x="40" y="502"/>
                  </a:lnTo>
                  <a:lnTo>
                    <a:pt x="1" y="657"/>
                  </a:lnTo>
                  <a:lnTo>
                    <a:pt x="1" y="811"/>
                  </a:lnTo>
                  <a:lnTo>
                    <a:pt x="1" y="1004"/>
                  </a:lnTo>
                  <a:lnTo>
                    <a:pt x="40" y="1159"/>
                  </a:lnTo>
                  <a:lnTo>
                    <a:pt x="117" y="1313"/>
                  </a:lnTo>
                  <a:lnTo>
                    <a:pt x="194" y="1467"/>
                  </a:lnTo>
                  <a:lnTo>
                    <a:pt x="348" y="1583"/>
                  </a:lnTo>
                  <a:lnTo>
                    <a:pt x="464" y="1660"/>
                  </a:lnTo>
                  <a:lnTo>
                    <a:pt x="619" y="1699"/>
                  </a:lnTo>
                  <a:lnTo>
                    <a:pt x="812" y="1738"/>
                  </a:lnTo>
                  <a:lnTo>
                    <a:pt x="966" y="1738"/>
                  </a:lnTo>
                  <a:lnTo>
                    <a:pt x="1121" y="1699"/>
                  </a:lnTo>
                  <a:lnTo>
                    <a:pt x="1275" y="1622"/>
                  </a:lnTo>
                  <a:lnTo>
                    <a:pt x="1430" y="1506"/>
                  </a:lnTo>
                  <a:lnTo>
                    <a:pt x="1584" y="1390"/>
                  </a:lnTo>
                  <a:lnTo>
                    <a:pt x="1661" y="1236"/>
                  </a:lnTo>
                  <a:lnTo>
                    <a:pt x="1739" y="1081"/>
                  </a:lnTo>
                  <a:lnTo>
                    <a:pt x="1777" y="927"/>
                  </a:lnTo>
                  <a:lnTo>
                    <a:pt x="1777" y="772"/>
                  </a:lnTo>
                  <a:lnTo>
                    <a:pt x="1739" y="579"/>
                  </a:lnTo>
                  <a:lnTo>
                    <a:pt x="1661" y="425"/>
                  </a:lnTo>
                  <a:lnTo>
                    <a:pt x="1545" y="270"/>
                  </a:lnTo>
                  <a:lnTo>
                    <a:pt x="1430" y="155"/>
                  </a:lnTo>
                  <a:lnTo>
                    <a:pt x="1275" y="77"/>
                  </a:lnTo>
                  <a:lnTo>
                    <a:pt x="112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21"/>
            <p:cNvSpPr/>
            <p:nvPr/>
          </p:nvSpPr>
          <p:spPr>
            <a:xfrm>
              <a:off x="6717675" y="2588625"/>
              <a:ext cx="42525" cy="41525"/>
            </a:xfrm>
            <a:custGeom>
              <a:avLst/>
              <a:gdLst/>
              <a:ahLst/>
              <a:cxnLst/>
              <a:rect l="l" t="t" r="r" b="b"/>
              <a:pathLst>
                <a:path w="1701" h="1661" extrusionOk="0">
                  <a:moveTo>
                    <a:pt x="1121" y="386"/>
                  </a:moveTo>
                  <a:lnTo>
                    <a:pt x="1198" y="464"/>
                  </a:lnTo>
                  <a:lnTo>
                    <a:pt x="1237" y="541"/>
                  </a:lnTo>
                  <a:lnTo>
                    <a:pt x="1314" y="695"/>
                  </a:lnTo>
                  <a:lnTo>
                    <a:pt x="1314" y="927"/>
                  </a:lnTo>
                  <a:lnTo>
                    <a:pt x="1237" y="1082"/>
                  </a:lnTo>
                  <a:lnTo>
                    <a:pt x="1159" y="1159"/>
                  </a:lnTo>
                  <a:lnTo>
                    <a:pt x="1082" y="1197"/>
                  </a:lnTo>
                  <a:lnTo>
                    <a:pt x="889" y="1275"/>
                  </a:lnTo>
                  <a:lnTo>
                    <a:pt x="696" y="1236"/>
                  </a:lnTo>
                  <a:lnTo>
                    <a:pt x="542" y="1120"/>
                  </a:lnTo>
                  <a:lnTo>
                    <a:pt x="464" y="1043"/>
                  </a:lnTo>
                  <a:lnTo>
                    <a:pt x="426" y="966"/>
                  </a:lnTo>
                  <a:lnTo>
                    <a:pt x="387" y="850"/>
                  </a:lnTo>
                  <a:lnTo>
                    <a:pt x="387" y="773"/>
                  </a:lnTo>
                  <a:lnTo>
                    <a:pt x="426" y="541"/>
                  </a:lnTo>
                  <a:lnTo>
                    <a:pt x="542" y="580"/>
                  </a:lnTo>
                  <a:lnTo>
                    <a:pt x="619" y="541"/>
                  </a:lnTo>
                  <a:lnTo>
                    <a:pt x="773" y="425"/>
                  </a:lnTo>
                  <a:lnTo>
                    <a:pt x="928" y="386"/>
                  </a:lnTo>
                  <a:close/>
                  <a:moveTo>
                    <a:pt x="735" y="0"/>
                  </a:moveTo>
                  <a:lnTo>
                    <a:pt x="619" y="39"/>
                  </a:lnTo>
                  <a:lnTo>
                    <a:pt x="503" y="116"/>
                  </a:lnTo>
                  <a:lnTo>
                    <a:pt x="349" y="193"/>
                  </a:lnTo>
                  <a:lnTo>
                    <a:pt x="233" y="309"/>
                  </a:lnTo>
                  <a:lnTo>
                    <a:pt x="155" y="425"/>
                  </a:lnTo>
                  <a:lnTo>
                    <a:pt x="78" y="541"/>
                  </a:lnTo>
                  <a:lnTo>
                    <a:pt x="40" y="695"/>
                  </a:lnTo>
                  <a:lnTo>
                    <a:pt x="1" y="850"/>
                  </a:lnTo>
                  <a:lnTo>
                    <a:pt x="40" y="1004"/>
                  </a:lnTo>
                  <a:lnTo>
                    <a:pt x="78" y="1159"/>
                  </a:lnTo>
                  <a:lnTo>
                    <a:pt x="194" y="1313"/>
                  </a:lnTo>
                  <a:lnTo>
                    <a:pt x="310" y="1468"/>
                  </a:lnTo>
                  <a:lnTo>
                    <a:pt x="464" y="1545"/>
                  </a:lnTo>
                  <a:lnTo>
                    <a:pt x="657" y="1622"/>
                  </a:lnTo>
                  <a:lnTo>
                    <a:pt x="812" y="1661"/>
                  </a:lnTo>
                  <a:lnTo>
                    <a:pt x="1005" y="1661"/>
                  </a:lnTo>
                  <a:lnTo>
                    <a:pt x="1198" y="1583"/>
                  </a:lnTo>
                  <a:lnTo>
                    <a:pt x="1353" y="1506"/>
                  </a:lnTo>
                  <a:lnTo>
                    <a:pt x="1468" y="1390"/>
                  </a:lnTo>
                  <a:lnTo>
                    <a:pt x="1584" y="1236"/>
                  </a:lnTo>
                  <a:lnTo>
                    <a:pt x="1661" y="1082"/>
                  </a:lnTo>
                  <a:lnTo>
                    <a:pt x="1700" y="888"/>
                  </a:lnTo>
                  <a:lnTo>
                    <a:pt x="1700" y="734"/>
                  </a:lnTo>
                  <a:lnTo>
                    <a:pt x="1661" y="541"/>
                  </a:lnTo>
                  <a:lnTo>
                    <a:pt x="1584" y="386"/>
                  </a:lnTo>
                  <a:lnTo>
                    <a:pt x="1507" y="232"/>
                  </a:lnTo>
                  <a:lnTo>
                    <a:pt x="1391" y="155"/>
                  </a:lnTo>
                  <a:lnTo>
                    <a:pt x="1275" y="78"/>
                  </a:lnTo>
                  <a:lnTo>
                    <a:pt x="10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21"/>
            <p:cNvSpPr/>
            <p:nvPr/>
          </p:nvSpPr>
          <p:spPr>
            <a:xfrm>
              <a:off x="587575" y="2592475"/>
              <a:ext cx="114900" cy="285775"/>
            </a:xfrm>
            <a:custGeom>
              <a:avLst/>
              <a:gdLst/>
              <a:ahLst/>
              <a:cxnLst/>
              <a:rect l="l" t="t" r="r" b="b"/>
              <a:pathLst>
                <a:path w="4596" h="11431" extrusionOk="0">
                  <a:moveTo>
                    <a:pt x="3630" y="889"/>
                  </a:moveTo>
                  <a:lnTo>
                    <a:pt x="3708" y="2009"/>
                  </a:lnTo>
                  <a:lnTo>
                    <a:pt x="3823" y="3129"/>
                  </a:lnTo>
                  <a:lnTo>
                    <a:pt x="3939" y="4248"/>
                  </a:lnTo>
                  <a:lnTo>
                    <a:pt x="4017" y="5368"/>
                  </a:lnTo>
                  <a:lnTo>
                    <a:pt x="4055" y="6604"/>
                  </a:lnTo>
                  <a:lnTo>
                    <a:pt x="4055" y="7260"/>
                  </a:lnTo>
                  <a:lnTo>
                    <a:pt x="3978" y="7878"/>
                  </a:lnTo>
                  <a:lnTo>
                    <a:pt x="3901" y="8535"/>
                  </a:lnTo>
                  <a:lnTo>
                    <a:pt x="3746" y="9114"/>
                  </a:lnTo>
                  <a:lnTo>
                    <a:pt x="3515" y="9693"/>
                  </a:lnTo>
                  <a:lnTo>
                    <a:pt x="3244" y="10234"/>
                  </a:lnTo>
                  <a:lnTo>
                    <a:pt x="3013" y="10543"/>
                  </a:lnTo>
                  <a:lnTo>
                    <a:pt x="2781" y="10736"/>
                  </a:lnTo>
                  <a:lnTo>
                    <a:pt x="2472" y="10851"/>
                  </a:lnTo>
                  <a:lnTo>
                    <a:pt x="2202" y="10851"/>
                  </a:lnTo>
                  <a:lnTo>
                    <a:pt x="1893" y="10813"/>
                  </a:lnTo>
                  <a:lnTo>
                    <a:pt x="1622" y="10697"/>
                  </a:lnTo>
                  <a:lnTo>
                    <a:pt x="1352" y="10465"/>
                  </a:lnTo>
                  <a:lnTo>
                    <a:pt x="1120" y="10234"/>
                  </a:lnTo>
                  <a:lnTo>
                    <a:pt x="966" y="9963"/>
                  </a:lnTo>
                  <a:lnTo>
                    <a:pt x="850" y="9654"/>
                  </a:lnTo>
                  <a:lnTo>
                    <a:pt x="773" y="9384"/>
                  </a:lnTo>
                  <a:lnTo>
                    <a:pt x="696" y="9075"/>
                  </a:lnTo>
                  <a:lnTo>
                    <a:pt x="657" y="8457"/>
                  </a:lnTo>
                  <a:lnTo>
                    <a:pt x="657" y="7878"/>
                  </a:lnTo>
                  <a:lnTo>
                    <a:pt x="657" y="5330"/>
                  </a:lnTo>
                  <a:lnTo>
                    <a:pt x="618" y="4055"/>
                  </a:lnTo>
                  <a:lnTo>
                    <a:pt x="580" y="2781"/>
                  </a:lnTo>
                  <a:lnTo>
                    <a:pt x="580" y="2742"/>
                  </a:lnTo>
                  <a:lnTo>
                    <a:pt x="1352" y="2356"/>
                  </a:lnTo>
                  <a:lnTo>
                    <a:pt x="2163" y="1931"/>
                  </a:lnTo>
                  <a:lnTo>
                    <a:pt x="2935" y="1429"/>
                  </a:lnTo>
                  <a:lnTo>
                    <a:pt x="3283" y="1159"/>
                  </a:lnTo>
                  <a:lnTo>
                    <a:pt x="3630" y="889"/>
                  </a:lnTo>
                  <a:close/>
                  <a:moveTo>
                    <a:pt x="3901" y="1"/>
                  </a:moveTo>
                  <a:lnTo>
                    <a:pt x="3476" y="310"/>
                  </a:lnTo>
                  <a:lnTo>
                    <a:pt x="3051" y="619"/>
                  </a:lnTo>
                  <a:lnTo>
                    <a:pt x="2626" y="966"/>
                  </a:lnTo>
                  <a:lnTo>
                    <a:pt x="2202" y="1275"/>
                  </a:lnTo>
                  <a:lnTo>
                    <a:pt x="1313" y="1893"/>
                  </a:lnTo>
                  <a:lnTo>
                    <a:pt x="425" y="2433"/>
                  </a:lnTo>
                  <a:lnTo>
                    <a:pt x="348" y="2511"/>
                  </a:lnTo>
                  <a:lnTo>
                    <a:pt x="348" y="2627"/>
                  </a:lnTo>
                  <a:lnTo>
                    <a:pt x="271" y="2665"/>
                  </a:lnTo>
                  <a:lnTo>
                    <a:pt x="232" y="2781"/>
                  </a:lnTo>
                  <a:lnTo>
                    <a:pt x="194" y="3785"/>
                  </a:lnTo>
                  <a:lnTo>
                    <a:pt x="155" y="4828"/>
                  </a:lnTo>
                  <a:lnTo>
                    <a:pt x="1" y="4943"/>
                  </a:lnTo>
                  <a:lnTo>
                    <a:pt x="155" y="5252"/>
                  </a:lnTo>
                  <a:lnTo>
                    <a:pt x="155" y="6218"/>
                  </a:lnTo>
                  <a:lnTo>
                    <a:pt x="155" y="7685"/>
                  </a:lnTo>
                  <a:lnTo>
                    <a:pt x="155" y="8419"/>
                  </a:lnTo>
                  <a:lnTo>
                    <a:pt x="232" y="9152"/>
                  </a:lnTo>
                  <a:lnTo>
                    <a:pt x="310" y="9577"/>
                  </a:lnTo>
                  <a:lnTo>
                    <a:pt x="503" y="10041"/>
                  </a:lnTo>
                  <a:lnTo>
                    <a:pt x="734" y="10504"/>
                  </a:lnTo>
                  <a:lnTo>
                    <a:pt x="1043" y="10890"/>
                  </a:lnTo>
                  <a:lnTo>
                    <a:pt x="1236" y="11045"/>
                  </a:lnTo>
                  <a:lnTo>
                    <a:pt x="1391" y="11160"/>
                  </a:lnTo>
                  <a:lnTo>
                    <a:pt x="1622" y="11276"/>
                  </a:lnTo>
                  <a:lnTo>
                    <a:pt x="1815" y="11353"/>
                  </a:lnTo>
                  <a:lnTo>
                    <a:pt x="2047" y="11431"/>
                  </a:lnTo>
                  <a:lnTo>
                    <a:pt x="2279" y="11431"/>
                  </a:lnTo>
                  <a:lnTo>
                    <a:pt x="2549" y="11392"/>
                  </a:lnTo>
                  <a:lnTo>
                    <a:pt x="2819" y="11315"/>
                  </a:lnTo>
                  <a:lnTo>
                    <a:pt x="3051" y="11199"/>
                  </a:lnTo>
                  <a:lnTo>
                    <a:pt x="3283" y="11045"/>
                  </a:lnTo>
                  <a:lnTo>
                    <a:pt x="3476" y="10851"/>
                  </a:lnTo>
                  <a:lnTo>
                    <a:pt x="3669" y="10620"/>
                  </a:lnTo>
                  <a:lnTo>
                    <a:pt x="3823" y="10388"/>
                  </a:lnTo>
                  <a:lnTo>
                    <a:pt x="3978" y="10118"/>
                  </a:lnTo>
                  <a:lnTo>
                    <a:pt x="4171" y="9539"/>
                  </a:lnTo>
                  <a:lnTo>
                    <a:pt x="4325" y="8921"/>
                  </a:lnTo>
                  <a:lnTo>
                    <a:pt x="4441" y="8303"/>
                  </a:lnTo>
                  <a:lnTo>
                    <a:pt x="4519" y="7724"/>
                  </a:lnTo>
                  <a:lnTo>
                    <a:pt x="4557" y="7183"/>
                  </a:lnTo>
                  <a:lnTo>
                    <a:pt x="4596" y="6642"/>
                  </a:lnTo>
                  <a:lnTo>
                    <a:pt x="4596" y="6102"/>
                  </a:lnTo>
                  <a:lnTo>
                    <a:pt x="4519" y="4982"/>
                  </a:lnTo>
                  <a:lnTo>
                    <a:pt x="4441" y="3862"/>
                  </a:lnTo>
                  <a:lnTo>
                    <a:pt x="4325" y="2742"/>
                  </a:lnTo>
                  <a:lnTo>
                    <a:pt x="4287" y="2395"/>
                  </a:lnTo>
                  <a:lnTo>
                    <a:pt x="4210" y="1429"/>
                  </a:lnTo>
                  <a:lnTo>
                    <a:pt x="4132" y="503"/>
                  </a:lnTo>
                  <a:lnTo>
                    <a:pt x="4094" y="387"/>
                  </a:lnTo>
                  <a:lnTo>
                    <a:pt x="4132" y="348"/>
                  </a:lnTo>
                  <a:lnTo>
                    <a:pt x="4171" y="271"/>
                  </a:lnTo>
                  <a:lnTo>
                    <a:pt x="4210" y="194"/>
                  </a:lnTo>
                  <a:lnTo>
                    <a:pt x="4171" y="78"/>
                  </a:lnTo>
                  <a:lnTo>
                    <a:pt x="409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21"/>
            <p:cNvSpPr/>
            <p:nvPr/>
          </p:nvSpPr>
          <p:spPr>
            <a:xfrm>
              <a:off x="6526550" y="2615650"/>
              <a:ext cx="124550" cy="97525"/>
            </a:xfrm>
            <a:custGeom>
              <a:avLst/>
              <a:gdLst/>
              <a:ahLst/>
              <a:cxnLst/>
              <a:rect l="l" t="t" r="r" b="b"/>
              <a:pathLst>
                <a:path w="4982" h="3901" extrusionOk="0">
                  <a:moveTo>
                    <a:pt x="116" y="1"/>
                  </a:moveTo>
                  <a:lnTo>
                    <a:pt x="39" y="116"/>
                  </a:lnTo>
                  <a:lnTo>
                    <a:pt x="0" y="232"/>
                  </a:lnTo>
                  <a:lnTo>
                    <a:pt x="39" y="348"/>
                  </a:lnTo>
                  <a:lnTo>
                    <a:pt x="348" y="850"/>
                  </a:lnTo>
                  <a:lnTo>
                    <a:pt x="657" y="1352"/>
                  </a:lnTo>
                  <a:lnTo>
                    <a:pt x="1004" y="1854"/>
                  </a:lnTo>
                  <a:lnTo>
                    <a:pt x="1390" y="2317"/>
                  </a:lnTo>
                  <a:lnTo>
                    <a:pt x="1815" y="2781"/>
                  </a:lnTo>
                  <a:lnTo>
                    <a:pt x="2240" y="3167"/>
                  </a:lnTo>
                  <a:lnTo>
                    <a:pt x="2703" y="3553"/>
                  </a:lnTo>
                  <a:lnTo>
                    <a:pt x="3205" y="3901"/>
                  </a:lnTo>
                  <a:lnTo>
                    <a:pt x="3553" y="3746"/>
                  </a:lnTo>
                  <a:lnTo>
                    <a:pt x="2781" y="2974"/>
                  </a:lnTo>
                  <a:lnTo>
                    <a:pt x="2047" y="2202"/>
                  </a:lnTo>
                  <a:lnTo>
                    <a:pt x="1352" y="1429"/>
                  </a:lnTo>
                  <a:lnTo>
                    <a:pt x="1043" y="966"/>
                  </a:lnTo>
                  <a:lnTo>
                    <a:pt x="734" y="541"/>
                  </a:lnTo>
                  <a:lnTo>
                    <a:pt x="1622" y="657"/>
                  </a:lnTo>
                  <a:lnTo>
                    <a:pt x="2510" y="850"/>
                  </a:lnTo>
                  <a:lnTo>
                    <a:pt x="3012" y="1004"/>
                  </a:lnTo>
                  <a:lnTo>
                    <a:pt x="3514" y="1198"/>
                  </a:lnTo>
                  <a:lnTo>
                    <a:pt x="4016" y="1352"/>
                  </a:lnTo>
                  <a:lnTo>
                    <a:pt x="4480" y="1506"/>
                  </a:lnTo>
                  <a:lnTo>
                    <a:pt x="4595" y="1468"/>
                  </a:lnTo>
                  <a:lnTo>
                    <a:pt x="4673" y="1545"/>
                  </a:lnTo>
                  <a:lnTo>
                    <a:pt x="4750" y="1584"/>
                  </a:lnTo>
                  <a:lnTo>
                    <a:pt x="4827" y="1545"/>
                  </a:lnTo>
                  <a:lnTo>
                    <a:pt x="4904" y="1506"/>
                  </a:lnTo>
                  <a:lnTo>
                    <a:pt x="4982" y="1391"/>
                  </a:lnTo>
                  <a:lnTo>
                    <a:pt x="4634" y="1120"/>
                  </a:lnTo>
                  <a:lnTo>
                    <a:pt x="4171" y="850"/>
                  </a:lnTo>
                  <a:lnTo>
                    <a:pt x="3630" y="618"/>
                  </a:lnTo>
                  <a:lnTo>
                    <a:pt x="3089" y="425"/>
                  </a:lnTo>
                  <a:lnTo>
                    <a:pt x="2510" y="309"/>
                  </a:lnTo>
                  <a:lnTo>
                    <a:pt x="1931" y="194"/>
                  </a:lnTo>
                  <a:lnTo>
                    <a:pt x="1352" y="116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21"/>
            <p:cNvSpPr/>
            <p:nvPr/>
          </p:nvSpPr>
          <p:spPr>
            <a:xfrm>
              <a:off x="1725750" y="2629175"/>
              <a:ext cx="67600" cy="76275"/>
            </a:xfrm>
            <a:custGeom>
              <a:avLst/>
              <a:gdLst/>
              <a:ahLst/>
              <a:cxnLst/>
              <a:rect l="l" t="t" r="r" b="b"/>
              <a:pathLst>
                <a:path w="2704" h="3051" extrusionOk="0">
                  <a:moveTo>
                    <a:pt x="1159" y="425"/>
                  </a:moveTo>
                  <a:lnTo>
                    <a:pt x="1429" y="502"/>
                  </a:lnTo>
                  <a:lnTo>
                    <a:pt x="1661" y="618"/>
                  </a:lnTo>
                  <a:lnTo>
                    <a:pt x="1854" y="772"/>
                  </a:lnTo>
                  <a:lnTo>
                    <a:pt x="2008" y="965"/>
                  </a:lnTo>
                  <a:lnTo>
                    <a:pt x="2124" y="1120"/>
                  </a:lnTo>
                  <a:lnTo>
                    <a:pt x="2202" y="1313"/>
                  </a:lnTo>
                  <a:lnTo>
                    <a:pt x="2317" y="1738"/>
                  </a:lnTo>
                  <a:lnTo>
                    <a:pt x="2356" y="2124"/>
                  </a:lnTo>
                  <a:lnTo>
                    <a:pt x="2356" y="2549"/>
                  </a:lnTo>
                  <a:lnTo>
                    <a:pt x="2202" y="2394"/>
                  </a:lnTo>
                  <a:lnTo>
                    <a:pt x="2047" y="2278"/>
                  </a:lnTo>
                  <a:lnTo>
                    <a:pt x="1622" y="2047"/>
                  </a:lnTo>
                  <a:lnTo>
                    <a:pt x="1236" y="1892"/>
                  </a:lnTo>
                  <a:lnTo>
                    <a:pt x="1004" y="1776"/>
                  </a:lnTo>
                  <a:lnTo>
                    <a:pt x="811" y="1661"/>
                  </a:lnTo>
                  <a:lnTo>
                    <a:pt x="618" y="1545"/>
                  </a:lnTo>
                  <a:lnTo>
                    <a:pt x="464" y="1352"/>
                  </a:lnTo>
                  <a:lnTo>
                    <a:pt x="425" y="1159"/>
                  </a:lnTo>
                  <a:lnTo>
                    <a:pt x="387" y="1043"/>
                  </a:lnTo>
                  <a:lnTo>
                    <a:pt x="425" y="927"/>
                  </a:lnTo>
                  <a:lnTo>
                    <a:pt x="464" y="811"/>
                  </a:lnTo>
                  <a:lnTo>
                    <a:pt x="541" y="657"/>
                  </a:lnTo>
                  <a:lnTo>
                    <a:pt x="618" y="579"/>
                  </a:lnTo>
                  <a:lnTo>
                    <a:pt x="696" y="502"/>
                  </a:lnTo>
                  <a:lnTo>
                    <a:pt x="811" y="463"/>
                  </a:lnTo>
                  <a:lnTo>
                    <a:pt x="927" y="425"/>
                  </a:lnTo>
                  <a:close/>
                  <a:moveTo>
                    <a:pt x="1004" y="0"/>
                  </a:moveTo>
                  <a:lnTo>
                    <a:pt x="773" y="39"/>
                  </a:lnTo>
                  <a:lnTo>
                    <a:pt x="541" y="155"/>
                  </a:lnTo>
                  <a:lnTo>
                    <a:pt x="348" y="270"/>
                  </a:lnTo>
                  <a:lnTo>
                    <a:pt x="194" y="425"/>
                  </a:lnTo>
                  <a:lnTo>
                    <a:pt x="78" y="618"/>
                  </a:lnTo>
                  <a:lnTo>
                    <a:pt x="1" y="811"/>
                  </a:lnTo>
                  <a:lnTo>
                    <a:pt x="1" y="1004"/>
                  </a:lnTo>
                  <a:lnTo>
                    <a:pt x="1" y="1236"/>
                  </a:lnTo>
                  <a:lnTo>
                    <a:pt x="39" y="1429"/>
                  </a:lnTo>
                  <a:lnTo>
                    <a:pt x="155" y="1622"/>
                  </a:lnTo>
                  <a:lnTo>
                    <a:pt x="387" y="1854"/>
                  </a:lnTo>
                  <a:lnTo>
                    <a:pt x="618" y="2047"/>
                  </a:lnTo>
                  <a:lnTo>
                    <a:pt x="889" y="2201"/>
                  </a:lnTo>
                  <a:lnTo>
                    <a:pt x="1198" y="2317"/>
                  </a:lnTo>
                  <a:lnTo>
                    <a:pt x="1468" y="2433"/>
                  </a:lnTo>
                  <a:lnTo>
                    <a:pt x="1738" y="2549"/>
                  </a:lnTo>
                  <a:lnTo>
                    <a:pt x="2008" y="2742"/>
                  </a:lnTo>
                  <a:lnTo>
                    <a:pt x="2202" y="2973"/>
                  </a:lnTo>
                  <a:lnTo>
                    <a:pt x="2279" y="3051"/>
                  </a:lnTo>
                  <a:lnTo>
                    <a:pt x="2433" y="3051"/>
                  </a:lnTo>
                  <a:lnTo>
                    <a:pt x="2510" y="3012"/>
                  </a:lnTo>
                  <a:lnTo>
                    <a:pt x="2588" y="2973"/>
                  </a:lnTo>
                  <a:lnTo>
                    <a:pt x="2626" y="2896"/>
                  </a:lnTo>
                  <a:lnTo>
                    <a:pt x="2704" y="2317"/>
                  </a:lnTo>
                  <a:lnTo>
                    <a:pt x="2704" y="2008"/>
                  </a:lnTo>
                  <a:lnTo>
                    <a:pt x="2704" y="1699"/>
                  </a:lnTo>
                  <a:lnTo>
                    <a:pt x="2626" y="1429"/>
                  </a:lnTo>
                  <a:lnTo>
                    <a:pt x="2549" y="1120"/>
                  </a:lnTo>
                  <a:lnTo>
                    <a:pt x="2433" y="850"/>
                  </a:lnTo>
                  <a:lnTo>
                    <a:pt x="2279" y="579"/>
                  </a:lnTo>
                  <a:lnTo>
                    <a:pt x="2124" y="425"/>
                  </a:lnTo>
                  <a:lnTo>
                    <a:pt x="1931" y="270"/>
                  </a:lnTo>
                  <a:lnTo>
                    <a:pt x="1700" y="116"/>
                  </a:lnTo>
                  <a:lnTo>
                    <a:pt x="1506" y="39"/>
                  </a:lnTo>
                  <a:lnTo>
                    <a:pt x="127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21"/>
            <p:cNvSpPr/>
            <p:nvPr/>
          </p:nvSpPr>
          <p:spPr>
            <a:xfrm>
              <a:off x="2602300" y="2637850"/>
              <a:ext cx="63750" cy="173800"/>
            </a:xfrm>
            <a:custGeom>
              <a:avLst/>
              <a:gdLst/>
              <a:ahLst/>
              <a:cxnLst/>
              <a:rect l="l" t="t" r="r" b="b"/>
              <a:pathLst>
                <a:path w="2550" h="6952" extrusionOk="0">
                  <a:moveTo>
                    <a:pt x="271" y="1"/>
                  </a:moveTo>
                  <a:lnTo>
                    <a:pt x="1" y="78"/>
                  </a:lnTo>
                  <a:lnTo>
                    <a:pt x="232" y="927"/>
                  </a:lnTo>
                  <a:lnTo>
                    <a:pt x="503" y="1816"/>
                  </a:lnTo>
                  <a:lnTo>
                    <a:pt x="1082" y="3515"/>
                  </a:lnTo>
                  <a:lnTo>
                    <a:pt x="2318" y="6951"/>
                  </a:lnTo>
                  <a:lnTo>
                    <a:pt x="2549" y="6874"/>
                  </a:lnTo>
                  <a:lnTo>
                    <a:pt x="2047" y="5136"/>
                  </a:lnTo>
                  <a:lnTo>
                    <a:pt x="1507" y="3399"/>
                  </a:lnTo>
                  <a:lnTo>
                    <a:pt x="928" y="1661"/>
                  </a:lnTo>
                  <a:lnTo>
                    <a:pt x="619" y="812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21"/>
            <p:cNvSpPr/>
            <p:nvPr/>
          </p:nvSpPr>
          <p:spPr>
            <a:xfrm>
              <a:off x="531575" y="2638825"/>
              <a:ext cx="42500" cy="41525"/>
            </a:xfrm>
            <a:custGeom>
              <a:avLst/>
              <a:gdLst/>
              <a:ahLst/>
              <a:cxnLst/>
              <a:rect l="l" t="t" r="r" b="b"/>
              <a:pathLst>
                <a:path w="1700" h="1661" extrusionOk="0">
                  <a:moveTo>
                    <a:pt x="1121" y="386"/>
                  </a:moveTo>
                  <a:lnTo>
                    <a:pt x="1198" y="464"/>
                  </a:lnTo>
                  <a:lnTo>
                    <a:pt x="1237" y="541"/>
                  </a:lnTo>
                  <a:lnTo>
                    <a:pt x="1314" y="695"/>
                  </a:lnTo>
                  <a:lnTo>
                    <a:pt x="1314" y="927"/>
                  </a:lnTo>
                  <a:lnTo>
                    <a:pt x="1237" y="1081"/>
                  </a:lnTo>
                  <a:lnTo>
                    <a:pt x="1159" y="1159"/>
                  </a:lnTo>
                  <a:lnTo>
                    <a:pt x="1082" y="1197"/>
                  </a:lnTo>
                  <a:lnTo>
                    <a:pt x="889" y="1275"/>
                  </a:lnTo>
                  <a:lnTo>
                    <a:pt x="696" y="1236"/>
                  </a:lnTo>
                  <a:lnTo>
                    <a:pt x="542" y="1120"/>
                  </a:lnTo>
                  <a:lnTo>
                    <a:pt x="464" y="1043"/>
                  </a:lnTo>
                  <a:lnTo>
                    <a:pt x="426" y="966"/>
                  </a:lnTo>
                  <a:lnTo>
                    <a:pt x="387" y="850"/>
                  </a:lnTo>
                  <a:lnTo>
                    <a:pt x="387" y="773"/>
                  </a:lnTo>
                  <a:lnTo>
                    <a:pt x="426" y="541"/>
                  </a:lnTo>
                  <a:lnTo>
                    <a:pt x="542" y="579"/>
                  </a:lnTo>
                  <a:lnTo>
                    <a:pt x="619" y="541"/>
                  </a:lnTo>
                  <a:lnTo>
                    <a:pt x="773" y="425"/>
                  </a:lnTo>
                  <a:lnTo>
                    <a:pt x="928" y="386"/>
                  </a:lnTo>
                  <a:close/>
                  <a:moveTo>
                    <a:pt x="735" y="0"/>
                  </a:moveTo>
                  <a:lnTo>
                    <a:pt x="619" y="39"/>
                  </a:lnTo>
                  <a:lnTo>
                    <a:pt x="503" y="116"/>
                  </a:lnTo>
                  <a:lnTo>
                    <a:pt x="348" y="193"/>
                  </a:lnTo>
                  <a:lnTo>
                    <a:pt x="233" y="309"/>
                  </a:lnTo>
                  <a:lnTo>
                    <a:pt x="155" y="425"/>
                  </a:lnTo>
                  <a:lnTo>
                    <a:pt x="78" y="541"/>
                  </a:lnTo>
                  <a:lnTo>
                    <a:pt x="40" y="695"/>
                  </a:lnTo>
                  <a:lnTo>
                    <a:pt x="1" y="850"/>
                  </a:lnTo>
                  <a:lnTo>
                    <a:pt x="40" y="1004"/>
                  </a:lnTo>
                  <a:lnTo>
                    <a:pt x="78" y="1159"/>
                  </a:lnTo>
                  <a:lnTo>
                    <a:pt x="194" y="1313"/>
                  </a:lnTo>
                  <a:lnTo>
                    <a:pt x="310" y="1468"/>
                  </a:lnTo>
                  <a:lnTo>
                    <a:pt x="464" y="1545"/>
                  </a:lnTo>
                  <a:lnTo>
                    <a:pt x="657" y="1622"/>
                  </a:lnTo>
                  <a:lnTo>
                    <a:pt x="812" y="1661"/>
                  </a:lnTo>
                  <a:lnTo>
                    <a:pt x="1005" y="1661"/>
                  </a:lnTo>
                  <a:lnTo>
                    <a:pt x="1198" y="1583"/>
                  </a:lnTo>
                  <a:lnTo>
                    <a:pt x="1352" y="1506"/>
                  </a:lnTo>
                  <a:lnTo>
                    <a:pt x="1468" y="1390"/>
                  </a:lnTo>
                  <a:lnTo>
                    <a:pt x="1584" y="1236"/>
                  </a:lnTo>
                  <a:lnTo>
                    <a:pt x="1661" y="1081"/>
                  </a:lnTo>
                  <a:lnTo>
                    <a:pt x="1700" y="888"/>
                  </a:lnTo>
                  <a:lnTo>
                    <a:pt x="1700" y="734"/>
                  </a:lnTo>
                  <a:lnTo>
                    <a:pt x="1661" y="541"/>
                  </a:lnTo>
                  <a:lnTo>
                    <a:pt x="1584" y="386"/>
                  </a:lnTo>
                  <a:lnTo>
                    <a:pt x="1507" y="232"/>
                  </a:lnTo>
                  <a:lnTo>
                    <a:pt x="1391" y="155"/>
                  </a:lnTo>
                  <a:lnTo>
                    <a:pt x="1275" y="77"/>
                  </a:lnTo>
                  <a:lnTo>
                    <a:pt x="10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21"/>
            <p:cNvSpPr/>
            <p:nvPr/>
          </p:nvSpPr>
          <p:spPr>
            <a:xfrm>
              <a:off x="340450" y="2665850"/>
              <a:ext cx="124550" cy="97525"/>
            </a:xfrm>
            <a:custGeom>
              <a:avLst/>
              <a:gdLst/>
              <a:ahLst/>
              <a:cxnLst/>
              <a:rect l="l" t="t" r="r" b="b"/>
              <a:pathLst>
                <a:path w="4982" h="3901" extrusionOk="0">
                  <a:moveTo>
                    <a:pt x="116" y="0"/>
                  </a:moveTo>
                  <a:lnTo>
                    <a:pt x="39" y="116"/>
                  </a:lnTo>
                  <a:lnTo>
                    <a:pt x="0" y="232"/>
                  </a:lnTo>
                  <a:lnTo>
                    <a:pt x="39" y="348"/>
                  </a:lnTo>
                  <a:lnTo>
                    <a:pt x="348" y="850"/>
                  </a:lnTo>
                  <a:lnTo>
                    <a:pt x="657" y="1352"/>
                  </a:lnTo>
                  <a:lnTo>
                    <a:pt x="1004" y="1854"/>
                  </a:lnTo>
                  <a:lnTo>
                    <a:pt x="1390" y="2317"/>
                  </a:lnTo>
                  <a:lnTo>
                    <a:pt x="1815" y="2781"/>
                  </a:lnTo>
                  <a:lnTo>
                    <a:pt x="2240" y="3167"/>
                  </a:lnTo>
                  <a:lnTo>
                    <a:pt x="2703" y="3553"/>
                  </a:lnTo>
                  <a:lnTo>
                    <a:pt x="3205" y="3901"/>
                  </a:lnTo>
                  <a:lnTo>
                    <a:pt x="3553" y="3746"/>
                  </a:lnTo>
                  <a:lnTo>
                    <a:pt x="2780" y="2974"/>
                  </a:lnTo>
                  <a:lnTo>
                    <a:pt x="2047" y="2202"/>
                  </a:lnTo>
                  <a:lnTo>
                    <a:pt x="1352" y="1429"/>
                  </a:lnTo>
                  <a:lnTo>
                    <a:pt x="1043" y="966"/>
                  </a:lnTo>
                  <a:lnTo>
                    <a:pt x="734" y="541"/>
                  </a:lnTo>
                  <a:lnTo>
                    <a:pt x="1622" y="657"/>
                  </a:lnTo>
                  <a:lnTo>
                    <a:pt x="2510" y="850"/>
                  </a:lnTo>
                  <a:lnTo>
                    <a:pt x="3012" y="1004"/>
                  </a:lnTo>
                  <a:lnTo>
                    <a:pt x="3514" y="1198"/>
                  </a:lnTo>
                  <a:lnTo>
                    <a:pt x="4016" y="1352"/>
                  </a:lnTo>
                  <a:lnTo>
                    <a:pt x="4480" y="1506"/>
                  </a:lnTo>
                  <a:lnTo>
                    <a:pt x="4595" y="1468"/>
                  </a:lnTo>
                  <a:lnTo>
                    <a:pt x="4673" y="1545"/>
                  </a:lnTo>
                  <a:lnTo>
                    <a:pt x="4750" y="1584"/>
                  </a:lnTo>
                  <a:lnTo>
                    <a:pt x="4827" y="1545"/>
                  </a:lnTo>
                  <a:lnTo>
                    <a:pt x="4904" y="1506"/>
                  </a:lnTo>
                  <a:lnTo>
                    <a:pt x="4981" y="1391"/>
                  </a:lnTo>
                  <a:lnTo>
                    <a:pt x="4634" y="1120"/>
                  </a:lnTo>
                  <a:lnTo>
                    <a:pt x="4171" y="850"/>
                  </a:lnTo>
                  <a:lnTo>
                    <a:pt x="3630" y="618"/>
                  </a:lnTo>
                  <a:lnTo>
                    <a:pt x="3089" y="425"/>
                  </a:lnTo>
                  <a:lnTo>
                    <a:pt x="2510" y="309"/>
                  </a:lnTo>
                  <a:lnTo>
                    <a:pt x="1931" y="194"/>
                  </a:lnTo>
                  <a:lnTo>
                    <a:pt x="1352" y="116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21"/>
            <p:cNvSpPr/>
            <p:nvPr/>
          </p:nvSpPr>
          <p:spPr>
            <a:xfrm>
              <a:off x="6651075" y="2665850"/>
              <a:ext cx="126500" cy="69525"/>
            </a:xfrm>
            <a:custGeom>
              <a:avLst/>
              <a:gdLst/>
              <a:ahLst/>
              <a:cxnLst/>
              <a:rect l="l" t="t" r="r" b="b"/>
              <a:pathLst>
                <a:path w="5060" h="2781" extrusionOk="0">
                  <a:moveTo>
                    <a:pt x="4905" y="0"/>
                  </a:moveTo>
                  <a:lnTo>
                    <a:pt x="3823" y="618"/>
                  </a:lnTo>
                  <a:lnTo>
                    <a:pt x="3283" y="966"/>
                  </a:lnTo>
                  <a:lnTo>
                    <a:pt x="2704" y="1275"/>
                  </a:lnTo>
                  <a:lnTo>
                    <a:pt x="2086" y="1584"/>
                  </a:lnTo>
                  <a:lnTo>
                    <a:pt x="1429" y="1854"/>
                  </a:lnTo>
                  <a:lnTo>
                    <a:pt x="773" y="2124"/>
                  </a:lnTo>
                  <a:lnTo>
                    <a:pt x="116" y="2395"/>
                  </a:lnTo>
                  <a:lnTo>
                    <a:pt x="39" y="2472"/>
                  </a:lnTo>
                  <a:lnTo>
                    <a:pt x="1" y="2588"/>
                  </a:lnTo>
                  <a:lnTo>
                    <a:pt x="39" y="2665"/>
                  </a:lnTo>
                  <a:lnTo>
                    <a:pt x="116" y="2742"/>
                  </a:lnTo>
                  <a:lnTo>
                    <a:pt x="387" y="2781"/>
                  </a:lnTo>
                  <a:lnTo>
                    <a:pt x="1082" y="2588"/>
                  </a:lnTo>
                  <a:lnTo>
                    <a:pt x="1738" y="2356"/>
                  </a:lnTo>
                  <a:lnTo>
                    <a:pt x="2356" y="2047"/>
                  </a:lnTo>
                  <a:lnTo>
                    <a:pt x="2974" y="1738"/>
                  </a:lnTo>
                  <a:lnTo>
                    <a:pt x="3553" y="1429"/>
                  </a:lnTo>
                  <a:lnTo>
                    <a:pt x="4094" y="1082"/>
                  </a:lnTo>
                  <a:lnTo>
                    <a:pt x="4596" y="734"/>
                  </a:lnTo>
                  <a:lnTo>
                    <a:pt x="5059" y="309"/>
                  </a:lnTo>
                  <a:lnTo>
                    <a:pt x="49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21"/>
            <p:cNvSpPr/>
            <p:nvPr/>
          </p:nvSpPr>
          <p:spPr>
            <a:xfrm>
              <a:off x="1793325" y="2698675"/>
              <a:ext cx="54075" cy="45400"/>
            </a:xfrm>
            <a:custGeom>
              <a:avLst/>
              <a:gdLst/>
              <a:ahLst/>
              <a:cxnLst/>
              <a:rect l="l" t="t" r="r" b="b"/>
              <a:pathLst>
                <a:path w="2163" h="1816" extrusionOk="0">
                  <a:moveTo>
                    <a:pt x="1313" y="387"/>
                  </a:moveTo>
                  <a:lnTo>
                    <a:pt x="1507" y="464"/>
                  </a:lnTo>
                  <a:lnTo>
                    <a:pt x="1661" y="580"/>
                  </a:lnTo>
                  <a:lnTo>
                    <a:pt x="1777" y="734"/>
                  </a:lnTo>
                  <a:lnTo>
                    <a:pt x="1777" y="889"/>
                  </a:lnTo>
                  <a:lnTo>
                    <a:pt x="1777" y="927"/>
                  </a:lnTo>
                  <a:lnTo>
                    <a:pt x="1738" y="1004"/>
                  </a:lnTo>
                  <a:lnTo>
                    <a:pt x="1661" y="1043"/>
                  </a:lnTo>
                  <a:lnTo>
                    <a:pt x="1584" y="1082"/>
                  </a:lnTo>
                  <a:lnTo>
                    <a:pt x="1275" y="1120"/>
                  </a:lnTo>
                  <a:lnTo>
                    <a:pt x="927" y="1120"/>
                  </a:lnTo>
                  <a:lnTo>
                    <a:pt x="618" y="1159"/>
                  </a:lnTo>
                  <a:lnTo>
                    <a:pt x="464" y="1197"/>
                  </a:lnTo>
                  <a:lnTo>
                    <a:pt x="348" y="1275"/>
                  </a:lnTo>
                  <a:lnTo>
                    <a:pt x="348" y="1120"/>
                  </a:lnTo>
                  <a:lnTo>
                    <a:pt x="348" y="1004"/>
                  </a:lnTo>
                  <a:lnTo>
                    <a:pt x="387" y="850"/>
                  </a:lnTo>
                  <a:lnTo>
                    <a:pt x="464" y="734"/>
                  </a:lnTo>
                  <a:lnTo>
                    <a:pt x="580" y="618"/>
                  </a:lnTo>
                  <a:lnTo>
                    <a:pt x="657" y="502"/>
                  </a:lnTo>
                  <a:lnTo>
                    <a:pt x="811" y="425"/>
                  </a:lnTo>
                  <a:lnTo>
                    <a:pt x="966" y="387"/>
                  </a:lnTo>
                  <a:close/>
                  <a:moveTo>
                    <a:pt x="1005" y="0"/>
                  </a:moveTo>
                  <a:lnTo>
                    <a:pt x="811" y="39"/>
                  </a:lnTo>
                  <a:lnTo>
                    <a:pt x="618" y="116"/>
                  </a:lnTo>
                  <a:lnTo>
                    <a:pt x="425" y="232"/>
                  </a:lnTo>
                  <a:lnTo>
                    <a:pt x="271" y="348"/>
                  </a:lnTo>
                  <a:lnTo>
                    <a:pt x="155" y="502"/>
                  </a:lnTo>
                  <a:lnTo>
                    <a:pt x="78" y="695"/>
                  </a:lnTo>
                  <a:lnTo>
                    <a:pt x="39" y="889"/>
                  </a:lnTo>
                  <a:lnTo>
                    <a:pt x="1" y="1082"/>
                  </a:lnTo>
                  <a:lnTo>
                    <a:pt x="1" y="1275"/>
                  </a:lnTo>
                  <a:lnTo>
                    <a:pt x="39" y="1429"/>
                  </a:lnTo>
                  <a:lnTo>
                    <a:pt x="116" y="1622"/>
                  </a:lnTo>
                  <a:lnTo>
                    <a:pt x="155" y="1738"/>
                  </a:lnTo>
                  <a:lnTo>
                    <a:pt x="232" y="1777"/>
                  </a:lnTo>
                  <a:lnTo>
                    <a:pt x="348" y="1815"/>
                  </a:lnTo>
                  <a:lnTo>
                    <a:pt x="425" y="1738"/>
                  </a:lnTo>
                  <a:lnTo>
                    <a:pt x="580" y="1622"/>
                  </a:lnTo>
                  <a:lnTo>
                    <a:pt x="696" y="1545"/>
                  </a:lnTo>
                  <a:lnTo>
                    <a:pt x="889" y="1506"/>
                  </a:lnTo>
                  <a:lnTo>
                    <a:pt x="1429" y="1506"/>
                  </a:lnTo>
                  <a:lnTo>
                    <a:pt x="1584" y="1468"/>
                  </a:lnTo>
                  <a:lnTo>
                    <a:pt x="1777" y="1429"/>
                  </a:lnTo>
                  <a:lnTo>
                    <a:pt x="1931" y="1352"/>
                  </a:lnTo>
                  <a:lnTo>
                    <a:pt x="2047" y="1236"/>
                  </a:lnTo>
                  <a:lnTo>
                    <a:pt x="2124" y="1120"/>
                  </a:lnTo>
                  <a:lnTo>
                    <a:pt x="2163" y="966"/>
                  </a:lnTo>
                  <a:lnTo>
                    <a:pt x="2163" y="773"/>
                  </a:lnTo>
                  <a:lnTo>
                    <a:pt x="2163" y="618"/>
                  </a:lnTo>
                  <a:lnTo>
                    <a:pt x="2086" y="464"/>
                  </a:lnTo>
                  <a:lnTo>
                    <a:pt x="1970" y="309"/>
                  </a:lnTo>
                  <a:lnTo>
                    <a:pt x="1815" y="193"/>
                  </a:lnTo>
                  <a:lnTo>
                    <a:pt x="1622" y="78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21"/>
            <p:cNvSpPr/>
            <p:nvPr/>
          </p:nvSpPr>
          <p:spPr>
            <a:xfrm>
              <a:off x="2371575" y="2703500"/>
              <a:ext cx="351425" cy="207575"/>
            </a:xfrm>
            <a:custGeom>
              <a:avLst/>
              <a:gdLst/>
              <a:ahLst/>
              <a:cxnLst/>
              <a:rect l="l" t="t" r="r" b="b"/>
              <a:pathLst>
                <a:path w="14057" h="8303" extrusionOk="0">
                  <a:moveTo>
                    <a:pt x="13941" y="0"/>
                  </a:moveTo>
                  <a:lnTo>
                    <a:pt x="13632" y="116"/>
                  </a:lnTo>
                  <a:lnTo>
                    <a:pt x="13632" y="155"/>
                  </a:lnTo>
                  <a:lnTo>
                    <a:pt x="13555" y="773"/>
                  </a:lnTo>
                  <a:lnTo>
                    <a:pt x="13439" y="1313"/>
                  </a:lnTo>
                  <a:lnTo>
                    <a:pt x="13284" y="1854"/>
                  </a:lnTo>
                  <a:lnTo>
                    <a:pt x="13053" y="2395"/>
                  </a:lnTo>
                  <a:lnTo>
                    <a:pt x="12782" y="2897"/>
                  </a:lnTo>
                  <a:lnTo>
                    <a:pt x="12473" y="3360"/>
                  </a:lnTo>
                  <a:lnTo>
                    <a:pt x="12126" y="3823"/>
                  </a:lnTo>
                  <a:lnTo>
                    <a:pt x="11778" y="4248"/>
                  </a:lnTo>
                  <a:lnTo>
                    <a:pt x="11547" y="4325"/>
                  </a:lnTo>
                  <a:lnTo>
                    <a:pt x="11585" y="4441"/>
                  </a:lnTo>
                  <a:lnTo>
                    <a:pt x="11547" y="4480"/>
                  </a:lnTo>
                  <a:lnTo>
                    <a:pt x="11392" y="4557"/>
                  </a:lnTo>
                  <a:lnTo>
                    <a:pt x="11469" y="4557"/>
                  </a:lnTo>
                  <a:lnTo>
                    <a:pt x="10967" y="5020"/>
                  </a:lnTo>
                  <a:lnTo>
                    <a:pt x="10427" y="5445"/>
                  </a:lnTo>
                  <a:lnTo>
                    <a:pt x="9539" y="6063"/>
                  </a:lnTo>
                  <a:lnTo>
                    <a:pt x="8612" y="6642"/>
                  </a:lnTo>
                  <a:lnTo>
                    <a:pt x="8149" y="6912"/>
                  </a:lnTo>
                  <a:lnTo>
                    <a:pt x="7647" y="7144"/>
                  </a:lnTo>
                  <a:lnTo>
                    <a:pt x="7145" y="7376"/>
                  </a:lnTo>
                  <a:lnTo>
                    <a:pt x="6643" y="7569"/>
                  </a:lnTo>
                  <a:lnTo>
                    <a:pt x="6604" y="7453"/>
                  </a:lnTo>
                  <a:lnTo>
                    <a:pt x="6411" y="7492"/>
                  </a:lnTo>
                  <a:lnTo>
                    <a:pt x="4905" y="6372"/>
                  </a:lnTo>
                  <a:lnTo>
                    <a:pt x="3322" y="5291"/>
                  </a:lnTo>
                  <a:lnTo>
                    <a:pt x="1739" y="4248"/>
                  </a:lnTo>
                  <a:lnTo>
                    <a:pt x="78" y="3321"/>
                  </a:lnTo>
                  <a:lnTo>
                    <a:pt x="1" y="3399"/>
                  </a:lnTo>
                  <a:lnTo>
                    <a:pt x="3051" y="5600"/>
                  </a:lnTo>
                  <a:lnTo>
                    <a:pt x="6141" y="7723"/>
                  </a:lnTo>
                  <a:lnTo>
                    <a:pt x="5639" y="7839"/>
                  </a:lnTo>
                  <a:lnTo>
                    <a:pt x="5175" y="7916"/>
                  </a:lnTo>
                  <a:lnTo>
                    <a:pt x="4673" y="7955"/>
                  </a:lnTo>
                  <a:lnTo>
                    <a:pt x="4210" y="7994"/>
                  </a:lnTo>
                  <a:lnTo>
                    <a:pt x="4094" y="7994"/>
                  </a:lnTo>
                  <a:lnTo>
                    <a:pt x="4055" y="8071"/>
                  </a:lnTo>
                  <a:lnTo>
                    <a:pt x="4248" y="8303"/>
                  </a:lnTo>
                  <a:lnTo>
                    <a:pt x="5098" y="8303"/>
                  </a:lnTo>
                  <a:lnTo>
                    <a:pt x="5523" y="8264"/>
                  </a:lnTo>
                  <a:lnTo>
                    <a:pt x="5948" y="8187"/>
                  </a:lnTo>
                  <a:lnTo>
                    <a:pt x="6372" y="8110"/>
                  </a:lnTo>
                  <a:lnTo>
                    <a:pt x="6797" y="7955"/>
                  </a:lnTo>
                  <a:lnTo>
                    <a:pt x="7647" y="7646"/>
                  </a:lnTo>
                  <a:lnTo>
                    <a:pt x="8458" y="7221"/>
                  </a:lnTo>
                  <a:lnTo>
                    <a:pt x="9230" y="6758"/>
                  </a:lnTo>
                  <a:lnTo>
                    <a:pt x="10002" y="6295"/>
                  </a:lnTo>
                  <a:lnTo>
                    <a:pt x="10659" y="5793"/>
                  </a:lnTo>
                  <a:lnTo>
                    <a:pt x="11315" y="5252"/>
                  </a:lnTo>
                  <a:lnTo>
                    <a:pt x="11933" y="4673"/>
                  </a:lnTo>
                  <a:lnTo>
                    <a:pt x="12512" y="4055"/>
                  </a:lnTo>
                  <a:lnTo>
                    <a:pt x="12975" y="3360"/>
                  </a:lnTo>
                  <a:lnTo>
                    <a:pt x="13207" y="3012"/>
                  </a:lnTo>
                  <a:lnTo>
                    <a:pt x="13400" y="2665"/>
                  </a:lnTo>
                  <a:lnTo>
                    <a:pt x="13555" y="2279"/>
                  </a:lnTo>
                  <a:lnTo>
                    <a:pt x="13709" y="1893"/>
                  </a:lnTo>
                  <a:lnTo>
                    <a:pt x="13864" y="1506"/>
                  </a:lnTo>
                  <a:lnTo>
                    <a:pt x="13941" y="1082"/>
                  </a:lnTo>
                  <a:lnTo>
                    <a:pt x="14018" y="657"/>
                  </a:lnTo>
                  <a:lnTo>
                    <a:pt x="14057" y="232"/>
                  </a:lnTo>
                  <a:lnTo>
                    <a:pt x="14018" y="116"/>
                  </a:lnTo>
                  <a:lnTo>
                    <a:pt x="13941" y="39"/>
                  </a:lnTo>
                  <a:lnTo>
                    <a:pt x="1394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21"/>
            <p:cNvSpPr/>
            <p:nvPr/>
          </p:nvSpPr>
          <p:spPr>
            <a:xfrm>
              <a:off x="6594125" y="2709300"/>
              <a:ext cx="66625" cy="99450"/>
            </a:xfrm>
            <a:custGeom>
              <a:avLst/>
              <a:gdLst/>
              <a:ahLst/>
              <a:cxnLst/>
              <a:rect l="l" t="t" r="r" b="b"/>
              <a:pathLst>
                <a:path w="2665" h="3978" extrusionOk="0">
                  <a:moveTo>
                    <a:pt x="850" y="0"/>
                  </a:moveTo>
                  <a:lnTo>
                    <a:pt x="502" y="155"/>
                  </a:lnTo>
                  <a:lnTo>
                    <a:pt x="618" y="232"/>
                  </a:lnTo>
                  <a:lnTo>
                    <a:pt x="464" y="618"/>
                  </a:lnTo>
                  <a:lnTo>
                    <a:pt x="271" y="1081"/>
                  </a:lnTo>
                  <a:lnTo>
                    <a:pt x="116" y="1622"/>
                  </a:lnTo>
                  <a:lnTo>
                    <a:pt x="39" y="2163"/>
                  </a:lnTo>
                  <a:lnTo>
                    <a:pt x="0" y="2703"/>
                  </a:lnTo>
                  <a:lnTo>
                    <a:pt x="39" y="2935"/>
                  </a:lnTo>
                  <a:lnTo>
                    <a:pt x="78" y="3167"/>
                  </a:lnTo>
                  <a:lnTo>
                    <a:pt x="155" y="3398"/>
                  </a:lnTo>
                  <a:lnTo>
                    <a:pt x="309" y="3591"/>
                  </a:lnTo>
                  <a:lnTo>
                    <a:pt x="464" y="3746"/>
                  </a:lnTo>
                  <a:lnTo>
                    <a:pt x="657" y="3862"/>
                  </a:lnTo>
                  <a:lnTo>
                    <a:pt x="888" y="3939"/>
                  </a:lnTo>
                  <a:lnTo>
                    <a:pt x="1120" y="3977"/>
                  </a:lnTo>
                  <a:lnTo>
                    <a:pt x="1313" y="3900"/>
                  </a:lnTo>
                  <a:lnTo>
                    <a:pt x="1506" y="3823"/>
                  </a:lnTo>
                  <a:lnTo>
                    <a:pt x="1661" y="3669"/>
                  </a:lnTo>
                  <a:lnTo>
                    <a:pt x="1815" y="3514"/>
                  </a:lnTo>
                  <a:lnTo>
                    <a:pt x="1970" y="3282"/>
                  </a:lnTo>
                  <a:lnTo>
                    <a:pt x="2085" y="3051"/>
                  </a:lnTo>
                  <a:lnTo>
                    <a:pt x="2317" y="2549"/>
                  </a:lnTo>
                  <a:lnTo>
                    <a:pt x="2472" y="2008"/>
                  </a:lnTo>
                  <a:lnTo>
                    <a:pt x="2626" y="1467"/>
                  </a:lnTo>
                  <a:lnTo>
                    <a:pt x="2665" y="1043"/>
                  </a:lnTo>
                  <a:lnTo>
                    <a:pt x="2394" y="1004"/>
                  </a:lnTo>
                  <a:lnTo>
                    <a:pt x="2008" y="2008"/>
                  </a:lnTo>
                  <a:lnTo>
                    <a:pt x="1738" y="2665"/>
                  </a:lnTo>
                  <a:lnTo>
                    <a:pt x="1545" y="3012"/>
                  </a:lnTo>
                  <a:lnTo>
                    <a:pt x="1468" y="3205"/>
                  </a:lnTo>
                  <a:lnTo>
                    <a:pt x="1313" y="3282"/>
                  </a:lnTo>
                  <a:lnTo>
                    <a:pt x="1159" y="3282"/>
                  </a:lnTo>
                  <a:lnTo>
                    <a:pt x="966" y="3205"/>
                  </a:lnTo>
                  <a:lnTo>
                    <a:pt x="734" y="3128"/>
                  </a:lnTo>
                  <a:lnTo>
                    <a:pt x="618" y="3051"/>
                  </a:lnTo>
                  <a:lnTo>
                    <a:pt x="541" y="2935"/>
                  </a:lnTo>
                  <a:lnTo>
                    <a:pt x="541" y="2703"/>
                  </a:lnTo>
                  <a:lnTo>
                    <a:pt x="541" y="2356"/>
                  </a:lnTo>
                  <a:lnTo>
                    <a:pt x="580" y="2047"/>
                  </a:lnTo>
                  <a:lnTo>
                    <a:pt x="618" y="1622"/>
                  </a:lnTo>
                  <a:lnTo>
                    <a:pt x="734" y="1197"/>
                  </a:lnTo>
                  <a:lnTo>
                    <a:pt x="888" y="772"/>
                  </a:lnTo>
                  <a:lnTo>
                    <a:pt x="1043" y="348"/>
                  </a:lnTo>
                  <a:lnTo>
                    <a:pt x="1082" y="232"/>
                  </a:lnTo>
                  <a:lnTo>
                    <a:pt x="1043" y="116"/>
                  </a:lnTo>
                  <a:lnTo>
                    <a:pt x="927" y="39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21"/>
            <p:cNvSpPr/>
            <p:nvPr/>
          </p:nvSpPr>
          <p:spPr>
            <a:xfrm>
              <a:off x="464975" y="2716050"/>
              <a:ext cx="126500" cy="69525"/>
            </a:xfrm>
            <a:custGeom>
              <a:avLst/>
              <a:gdLst/>
              <a:ahLst/>
              <a:cxnLst/>
              <a:rect l="l" t="t" r="r" b="b"/>
              <a:pathLst>
                <a:path w="5060" h="2781" extrusionOk="0">
                  <a:moveTo>
                    <a:pt x="4905" y="0"/>
                  </a:moveTo>
                  <a:lnTo>
                    <a:pt x="3823" y="618"/>
                  </a:lnTo>
                  <a:lnTo>
                    <a:pt x="3283" y="966"/>
                  </a:lnTo>
                  <a:lnTo>
                    <a:pt x="2704" y="1275"/>
                  </a:lnTo>
                  <a:lnTo>
                    <a:pt x="2086" y="1584"/>
                  </a:lnTo>
                  <a:lnTo>
                    <a:pt x="1429" y="1854"/>
                  </a:lnTo>
                  <a:lnTo>
                    <a:pt x="773" y="2124"/>
                  </a:lnTo>
                  <a:lnTo>
                    <a:pt x="116" y="2395"/>
                  </a:lnTo>
                  <a:lnTo>
                    <a:pt x="39" y="2472"/>
                  </a:lnTo>
                  <a:lnTo>
                    <a:pt x="0" y="2588"/>
                  </a:lnTo>
                  <a:lnTo>
                    <a:pt x="39" y="2665"/>
                  </a:lnTo>
                  <a:lnTo>
                    <a:pt x="116" y="2742"/>
                  </a:lnTo>
                  <a:lnTo>
                    <a:pt x="387" y="2781"/>
                  </a:lnTo>
                  <a:lnTo>
                    <a:pt x="1082" y="2588"/>
                  </a:lnTo>
                  <a:lnTo>
                    <a:pt x="1738" y="2356"/>
                  </a:lnTo>
                  <a:lnTo>
                    <a:pt x="2356" y="2047"/>
                  </a:lnTo>
                  <a:lnTo>
                    <a:pt x="2974" y="1738"/>
                  </a:lnTo>
                  <a:lnTo>
                    <a:pt x="3553" y="1429"/>
                  </a:lnTo>
                  <a:lnTo>
                    <a:pt x="4094" y="1082"/>
                  </a:lnTo>
                  <a:lnTo>
                    <a:pt x="4596" y="734"/>
                  </a:lnTo>
                  <a:lnTo>
                    <a:pt x="5059" y="309"/>
                  </a:lnTo>
                  <a:lnTo>
                    <a:pt x="49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21"/>
            <p:cNvSpPr/>
            <p:nvPr/>
          </p:nvSpPr>
          <p:spPr>
            <a:xfrm>
              <a:off x="2488400" y="2725700"/>
              <a:ext cx="48275" cy="165100"/>
            </a:xfrm>
            <a:custGeom>
              <a:avLst/>
              <a:gdLst/>
              <a:ahLst/>
              <a:cxnLst/>
              <a:rect l="l" t="t" r="r" b="b"/>
              <a:pathLst>
                <a:path w="1931" h="6604" extrusionOk="0">
                  <a:moveTo>
                    <a:pt x="271" y="1"/>
                  </a:moveTo>
                  <a:lnTo>
                    <a:pt x="193" y="39"/>
                  </a:lnTo>
                  <a:lnTo>
                    <a:pt x="155" y="39"/>
                  </a:lnTo>
                  <a:lnTo>
                    <a:pt x="0" y="155"/>
                  </a:lnTo>
                  <a:lnTo>
                    <a:pt x="0" y="194"/>
                  </a:lnTo>
                  <a:lnTo>
                    <a:pt x="348" y="1815"/>
                  </a:lnTo>
                  <a:lnTo>
                    <a:pt x="773" y="3437"/>
                  </a:lnTo>
                  <a:lnTo>
                    <a:pt x="1236" y="5021"/>
                  </a:lnTo>
                  <a:lnTo>
                    <a:pt x="1738" y="6604"/>
                  </a:lnTo>
                  <a:lnTo>
                    <a:pt x="1931" y="6565"/>
                  </a:lnTo>
                  <a:lnTo>
                    <a:pt x="1622" y="4982"/>
                  </a:lnTo>
                  <a:lnTo>
                    <a:pt x="1236" y="3360"/>
                  </a:lnTo>
                  <a:lnTo>
                    <a:pt x="773" y="1777"/>
                  </a:lnTo>
                  <a:lnTo>
                    <a:pt x="271" y="194"/>
                  </a:lnTo>
                  <a:lnTo>
                    <a:pt x="38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21"/>
            <p:cNvSpPr/>
            <p:nvPr/>
          </p:nvSpPr>
          <p:spPr>
            <a:xfrm>
              <a:off x="2495150" y="2725700"/>
              <a:ext cx="165100" cy="91725"/>
            </a:xfrm>
            <a:custGeom>
              <a:avLst/>
              <a:gdLst/>
              <a:ahLst/>
              <a:cxnLst/>
              <a:rect l="l" t="t" r="r" b="b"/>
              <a:pathLst>
                <a:path w="6604" h="3669" extrusionOk="0">
                  <a:moveTo>
                    <a:pt x="116" y="1"/>
                  </a:moveTo>
                  <a:lnTo>
                    <a:pt x="1" y="194"/>
                  </a:lnTo>
                  <a:lnTo>
                    <a:pt x="1622" y="1043"/>
                  </a:lnTo>
                  <a:lnTo>
                    <a:pt x="3244" y="1893"/>
                  </a:lnTo>
                  <a:lnTo>
                    <a:pt x="4017" y="2356"/>
                  </a:lnTo>
                  <a:lnTo>
                    <a:pt x="4827" y="2819"/>
                  </a:lnTo>
                  <a:lnTo>
                    <a:pt x="5638" y="3283"/>
                  </a:lnTo>
                  <a:lnTo>
                    <a:pt x="6024" y="3476"/>
                  </a:lnTo>
                  <a:lnTo>
                    <a:pt x="6449" y="3669"/>
                  </a:lnTo>
                  <a:lnTo>
                    <a:pt x="6604" y="3592"/>
                  </a:lnTo>
                  <a:lnTo>
                    <a:pt x="6604" y="3515"/>
                  </a:lnTo>
                  <a:lnTo>
                    <a:pt x="6565" y="3437"/>
                  </a:lnTo>
                  <a:lnTo>
                    <a:pt x="6218" y="3167"/>
                  </a:lnTo>
                  <a:lnTo>
                    <a:pt x="5870" y="2935"/>
                  </a:lnTo>
                  <a:lnTo>
                    <a:pt x="5098" y="2472"/>
                  </a:lnTo>
                  <a:lnTo>
                    <a:pt x="3515" y="1622"/>
                  </a:lnTo>
                  <a:lnTo>
                    <a:pt x="1815" y="773"/>
                  </a:lnTo>
                  <a:lnTo>
                    <a:pt x="966" y="387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21"/>
            <p:cNvSpPr/>
            <p:nvPr/>
          </p:nvSpPr>
          <p:spPr>
            <a:xfrm>
              <a:off x="4212550" y="2732450"/>
              <a:ext cx="315700" cy="477900"/>
            </a:xfrm>
            <a:custGeom>
              <a:avLst/>
              <a:gdLst/>
              <a:ahLst/>
              <a:cxnLst/>
              <a:rect l="l" t="t" r="r" b="b"/>
              <a:pathLst>
                <a:path w="12628" h="19116" extrusionOk="0">
                  <a:moveTo>
                    <a:pt x="1004" y="619"/>
                  </a:moveTo>
                  <a:lnTo>
                    <a:pt x="1661" y="850"/>
                  </a:lnTo>
                  <a:lnTo>
                    <a:pt x="2317" y="1121"/>
                  </a:lnTo>
                  <a:lnTo>
                    <a:pt x="2742" y="1352"/>
                  </a:lnTo>
                  <a:lnTo>
                    <a:pt x="3167" y="1584"/>
                  </a:lnTo>
                  <a:lnTo>
                    <a:pt x="3321" y="1700"/>
                  </a:lnTo>
                  <a:lnTo>
                    <a:pt x="3476" y="1854"/>
                  </a:lnTo>
                  <a:lnTo>
                    <a:pt x="3669" y="2125"/>
                  </a:lnTo>
                  <a:lnTo>
                    <a:pt x="3862" y="2472"/>
                  </a:lnTo>
                  <a:lnTo>
                    <a:pt x="4016" y="2820"/>
                  </a:lnTo>
                  <a:lnTo>
                    <a:pt x="5677" y="6797"/>
                  </a:lnTo>
                  <a:lnTo>
                    <a:pt x="9075" y="15022"/>
                  </a:lnTo>
                  <a:lnTo>
                    <a:pt x="9152" y="15099"/>
                  </a:lnTo>
                  <a:lnTo>
                    <a:pt x="9191" y="15138"/>
                  </a:lnTo>
                  <a:lnTo>
                    <a:pt x="9345" y="15138"/>
                  </a:lnTo>
                  <a:lnTo>
                    <a:pt x="8920" y="15370"/>
                  </a:lnTo>
                  <a:lnTo>
                    <a:pt x="7955" y="13516"/>
                  </a:lnTo>
                  <a:lnTo>
                    <a:pt x="6990" y="11663"/>
                  </a:lnTo>
                  <a:lnTo>
                    <a:pt x="5020" y="7956"/>
                  </a:lnTo>
                  <a:lnTo>
                    <a:pt x="3012" y="4287"/>
                  </a:lnTo>
                  <a:lnTo>
                    <a:pt x="1004" y="619"/>
                  </a:lnTo>
                  <a:close/>
                  <a:moveTo>
                    <a:pt x="657" y="503"/>
                  </a:moveTo>
                  <a:lnTo>
                    <a:pt x="657" y="541"/>
                  </a:lnTo>
                  <a:lnTo>
                    <a:pt x="4673" y="8033"/>
                  </a:lnTo>
                  <a:lnTo>
                    <a:pt x="6719" y="11740"/>
                  </a:lnTo>
                  <a:lnTo>
                    <a:pt x="7762" y="13593"/>
                  </a:lnTo>
                  <a:lnTo>
                    <a:pt x="8805" y="15447"/>
                  </a:lnTo>
                  <a:lnTo>
                    <a:pt x="8650" y="15524"/>
                  </a:lnTo>
                  <a:lnTo>
                    <a:pt x="7414" y="13748"/>
                  </a:lnTo>
                  <a:lnTo>
                    <a:pt x="6179" y="12010"/>
                  </a:lnTo>
                  <a:lnTo>
                    <a:pt x="3592" y="8535"/>
                  </a:lnTo>
                  <a:lnTo>
                    <a:pt x="2317" y="6758"/>
                  </a:lnTo>
                  <a:lnTo>
                    <a:pt x="1004" y="4944"/>
                  </a:lnTo>
                  <a:lnTo>
                    <a:pt x="850" y="4712"/>
                  </a:lnTo>
                  <a:lnTo>
                    <a:pt x="734" y="4480"/>
                  </a:lnTo>
                  <a:lnTo>
                    <a:pt x="618" y="4210"/>
                  </a:lnTo>
                  <a:lnTo>
                    <a:pt x="541" y="3940"/>
                  </a:lnTo>
                  <a:lnTo>
                    <a:pt x="464" y="3399"/>
                  </a:lnTo>
                  <a:lnTo>
                    <a:pt x="425" y="2820"/>
                  </a:lnTo>
                  <a:lnTo>
                    <a:pt x="464" y="2241"/>
                  </a:lnTo>
                  <a:lnTo>
                    <a:pt x="502" y="1661"/>
                  </a:lnTo>
                  <a:lnTo>
                    <a:pt x="657" y="503"/>
                  </a:lnTo>
                  <a:close/>
                  <a:moveTo>
                    <a:pt x="11508" y="12280"/>
                  </a:moveTo>
                  <a:lnTo>
                    <a:pt x="11662" y="12358"/>
                  </a:lnTo>
                  <a:lnTo>
                    <a:pt x="11817" y="12435"/>
                  </a:lnTo>
                  <a:lnTo>
                    <a:pt x="12164" y="12860"/>
                  </a:lnTo>
                  <a:lnTo>
                    <a:pt x="12241" y="13053"/>
                  </a:lnTo>
                  <a:lnTo>
                    <a:pt x="12280" y="13246"/>
                  </a:lnTo>
                  <a:lnTo>
                    <a:pt x="12241" y="13439"/>
                  </a:lnTo>
                  <a:lnTo>
                    <a:pt x="12203" y="13632"/>
                  </a:lnTo>
                  <a:lnTo>
                    <a:pt x="12048" y="14018"/>
                  </a:lnTo>
                  <a:lnTo>
                    <a:pt x="11855" y="14366"/>
                  </a:lnTo>
                  <a:lnTo>
                    <a:pt x="11508" y="14790"/>
                  </a:lnTo>
                  <a:lnTo>
                    <a:pt x="11121" y="15176"/>
                  </a:lnTo>
                  <a:lnTo>
                    <a:pt x="10697" y="15524"/>
                  </a:lnTo>
                  <a:lnTo>
                    <a:pt x="10272" y="15872"/>
                  </a:lnTo>
                  <a:lnTo>
                    <a:pt x="10156" y="15872"/>
                  </a:lnTo>
                  <a:lnTo>
                    <a:pt x="10118" y="15987"/>
                  </a:lnTo>
                  <a:lnTo>
                    <a:pt x="9770" y="16180"/>
                  </a:lnTo>
                  <a:lnTo>
                    <a:pt x="9114" y="16605"/>
                  </a:lnTo>
                  <a:lnTo>
                    <a:pt x="8457" y="16953"/>
                  </a:lnTo>
                  <a:lnTo>
                    <a:pt x="7723" y="17262"/>
                  </a:lnTo>
                  <a:lnTo>
                    <a:pt x="6990" y="17493"/>
                  </a:lnTo>
                  <a:lnTo>
                    <a:pt x="6642" y="17609"/>
                  </a:lnTo>
                  <a:lnTo>
                    <a:pt x="6295" y="17648"/>
                  </a:lnTo>
                  <a:lnTo>
                    <a:pt x="5754" y="17648"/>
                  </a:lnTo>
                  <a:lnTo>
                    <a:pt x="5561" y="17571"/>
                  </a:lnTo>
                  <a:lnTo>
                    <a:pt x="5445" y="17493"/>
                  </a:lnTo>
                  <a:lnTo>
                    <a:pt x="5329" y="17416"/>
                  </a:lnTo>
                  <a:lnTo>
                    <a:pt x="5098" y="17184"/>
                  </a:lnTo>
                  <a:lnTo>
                    <a:pt x="4982" y="16876"/>
                  </a:lnTo>
                  <a:lnTo>
                    <a:pt x="4904" y="16605"/>
                  </a:lnTo>
                  <a:lnTo>
                    <a:pt x="4943" y="16412"/>
                  </a:lnTo>
                  <a:lnTo>
                    <a:pt x="4982" y="16219"/>
                  </a:lnTo>
                  <a:lnTo>
                    <a:pt x="5059" y="16065"/>
                  </a:lnTo>
                  <a:lnTo>
                    <a:pt x="5175" y="15949"/>
                  </a:lnTo>
                  <a:lnTo>
                    <a:pt x="5291" y="15833"/>
                  </a:lnTo>
                  <a:lnTo>
                    <a:pt x="5406" y="15756"/>
                  </a:lnTo>
                  <a:lnTo>
                    <a:pt x="5522" y="15717"/>
                  </a:lnTo>
                  <a:lnTo>
                    <a:pt x="5638" y="15756"/>
                  </a:lnTo>
                  <a:lnTo>
                    <a:pt x="5793" y="15833"/>
                  </a:lnTo>
                  <a:lnTo>
                    <a:pt x="5947" y="15949"/>
                  </a:lnTo>
                  <a:lnTo>
                    <a:pt x="6063" y="16142"/>
                  </a:lnTo>
                  <a:lnTo>
                    <a:pt x="6256" y="16374"/>
                  </a:lnTo>
                  <a:lnTo>
                    <a:pt x="6102" y="16412"/>
                  </a:lnTo>
                  <a:lnTo>
                    <a:pt x="6024" y="16451"/>
                  </a:lnTo>
                  <a:lnTo>
                    <a:pt x="6024" y="16567"/>
                  </a:lnTo>
                  <a:lnTo>
                    <a:pt x="6063" y="16644"/>
                  </a:lnTo>
                  <a:lnTo>
                    <a:pt x="6140" y="16644"/>
                  </a:lnTo>
                  <a:lnTo>
                    <a:pt x="6912" y="16567"/>
                  </a:lnTo>
                  <a:lnTo>
                    <a:pt x="7685" y="16374"/>
                  </a:lnTo>
                  <a:lnTo>
                    <a:pt x="8496" y="16065"/>
                  </a:lnTo>
                  <a:lnTo>
                    <a:pt x="9229" y="15717"/>
                  </a:lnTo>
                  <a:lnTo>
                    <a:pt x="9616" y="15485"/>
                  </a:lnTo>
                  <a:lnTo>
                    <a:pt x="9963" y="15254"/>
                  </a:lnTo>
                  <a:lnTo>
                    <a:pt x="10272" y="15022"/>
                  </a:lnTo>
                  <a:lnTo>
                    <a:pt x="10581" y="14752"/>
                  </a:lnTo>
                  <a:lnTo>
                    <a:pt x="10890" y="14481"/>
                  </a:lnTo>
                  <a:lnTo>
                    <a:pt x="11121" y="14173"/>
                  </a:lnTo>
                  <a:lnTo>
                    <a:pt x="11353" y="13825"/>
                  </a:lnTo>
                  <a:lnTo>
                    <a:pt x="11546" y="13516"/>
                  </a:lnTo>
                  <a:lnTo>
                    <a:pt x="11546" y="13439"/>
                  </a:lnTo>
                  <a:lnTo>
                    <a:pt x="11546" y="13362"/>
                  </a:lnTo>
                  <a:lnTo>
                    <a:pt x="11508" y="13284"/>
                  </a:lnTo>
                  <a:lnTo>
                    <a:pt x="11430" y="13246"/>
                  </a:lnTo>
                  <a:lnTo>
                    <a:pt x="11237" y="13246"/>
                  </a:lnTo>
                  <a:lnTo>
                    <a:pt x="11160" y="13323"/>
                  </a:lnTo>
                  <a:lnTo>
                    <a:pt x="10967" y="13671"/>
                  </a:lnTo>
                  <a:lnTo>
                    <a:pt x="10774" y="13555"/>
                  </a:lnTo>
                  <a:lnTo>
                    <a:pt x="10658" y="13439"/>
                  </a:lnTo>
                  <a:lnTo>
                    <a:pt x="10619" y="13284"/>
                  </a:lnTo>
                  <a:lnTo>
                    <a:pt x="10581" y="13169"/>
                  </a:lnTo>
                  <a:lnTo>
                    <a:pt x="10619" y="13014"/>
                  </a:lnTo>
                  <a:lnTo>
                    <a:pt x="10658" y="12860"/>
                  </a:lnTo>
                  <a:lnTo>
                    <a:pt x="10851" y="12628"/>
                  </a:lnTo>
                  <a:lnTo>
                    <a:pt x="10928" y="12473"/>
                  </a:lnTo>
                  <a:lnTo>
                    <a:pt x="11044" y="12358"/>
                  </a:lnTo>
                  <a:lnTo>
                    <a:pt x="11121" y="12319"/>
                  </a:lnTo>
                  <a:lnTo>
                    <a:pt x="11237" y="12280"/>
                  </a:lnTo>
                  <a:close/>
                  <a:moveTo>
                    <a:pt x="425" y="1"/>
                  </a:moveTo>
                  <a:lnTo>
                    <a:pt x="348" y="40"/>
                  </a:lnTo>
                  <a:lnTo>
                    <a:pt x="271" y="117"/>
                  </a:lnTo>
                  <a:lnTo>
                    <a:pt x="232" y="194"/>
                  </a:lnTo>
                  <a:lnTo>
                    <a:pt x="78" y="2588"/>
                  </a:lnTo>
                  <a:lnTo>
                    <a:pt x="39" y="3013"/>
                  </a:lnTo>
                  <a:lnTo>
                    <a:pt x="0" y="3476"/>
                  </a:lnTo>
                  <a:lnTo>
                    <a:pt x="39" y="3901"/>
                  </a:lnTo>
                  <a:lnTo>
                    <a:pt x="116" y="4326"/>
                  </a:lnTo>
                  <a:lnTo>
                    <a:pt x="232" y="4519"/>
                  </a:lnTo>
                  <a:lnTo>
                    <a:pt x="348" y="4751"/>
                  </a:lnTo>
                  <a:lnTo>
                    <a:pt x="618" y="5175"/>
                  </a:lnTo>
                  <a:lnTo>
                    <a:pt x="1236" y="5986"/>
                  </a:lnTo>
                  <a:lnTo>
                    <a:pt x="2665" y="7956"/>
                  </a:lnTo>
                  <a:lnTo>
                    <a:pt x="5445" y="11817"/>
                  </a:lnTo>
                  <a:lnTo>
                    <a:pt x="6874" y="13748"/>
                  </a:lnTo>
                  <a:lnTo>
                    <a:pt x="8341" y="15640"/>
                  </a:lnTo>
                  <a:lnTo>
                    <a:pt x="7492" y="15987"/>
                  </a:lnTo>
                  <a:lnTo>
                    <a:pt x="6642" y="16258"/>
                  </a:lnTo>
                  <a:lnTo>
                    <a:pt x="6681" y="16103"/>
                  </a:lnTo>
                  <a:lnTo>
                    <a:pt x="6681" y="15949"/>
                  </a:lnTo>
                  <a:lnTo>
                    <a:pt x="6642" y="15756"/>
                  </a:lnTo>
                  <a:lnTo>
                    <a:pt x="6565" y="15640"/>
                  </a:lnTo>
                  <a:lnTo>
                    <a:pt x="6488" y="15485"/>
                  </a:lnTo>
                  <a:lnTo>
                    <a:pt x="6333" y="15370"/>
                  </a:lnTo>
                  <a:lnTo>
                    <a:pt x="6179" y="15292"/>
                  </a:lnTo>
                  <a:lnTo>
                    <a:pt x="6024" y="15254"/>
                  </a:lnTo>
                  <a:lnTo>
                    <a:pt x="5715" y="15254"/>
                  </a:lnTo>
                  <a:lnTo>
                    <a:pt x="5484" y="15292"/>
                  </a:lnTo>
                  <a:lnTo>
                    <a:pt x="5213" y="15408"/>
                  </a:lnTo>
                  <a:lnTo>
                    <a:pt x="5020" y="15601"/>
                  </a:lnTo>
                  <a:lnTo>
                    <a:pt x="4827" y="15794"/>
                  </a:lnTo>
                  <a:lnTo>
                    <a:pt x="4711" y="16026"/>
                  </a:lnTo>
                  <a:lnTo>
                    <a:pt x="4596" y="16296"/>
                  </a:lnTo>
                  <a:lnTo>
                    <a:pt x="4596" y="16567"/>
                  </a:lnTo>
                  <a:lnTo>
                    <a:pt x="4634" y="16991"/>
                  </a:lnTo>
                  <a:lnTo>
                    <a:pt x="4750" y="17300"/>
                  </a:lnTo>
                  <a:lnTo>
                    <a:pt x="4904" y="17532"/>
                  </a:lnTo>
                  <a:lnTo>
                    <a:pt x="5098" y="17725"/>
                  </a:lnTo>
                  <a:lnTo>
                    <a:pt x="5368" y="17841"/>
                  </a:lnTo>
                  <a:lnTo>
                    <a:pt x="5677" y="17918"/>
                  </a:lnTo>
                  <a:lnTo>
                    <a:pt x="6024" y="17957"/>
                  </a:lnTo>
                  <a:lnTo>
                    <a:pt x="6372" y="17918"/>
                  </a:lnTo>
                  <a:lnTo>
                    <a:pt x="6719" y="17841"/>
                  </a:lnTo>
                  <a:lnTo>
                    <a:pt x="7106" y="17764"/>
                  </a:lnTo>
                  <a:lnTo>
                    <a:pt x="7878" y="17532"/>
                  </a:lnTo>
                  <a:lnTo>
                    <a:pt x="8573" y="17223"/>
                  </a:lnTo>
                  <a:lnTo>
                    <a:pt x="9152" y="16953"/>
                  </a:lnTo>
                  <a:lnTo>
                    <a:pt x="9229" y="16876"/>
                  </a:lnTo>
                  <a:lnTo>
                    <a:pt x="9461" y="16760"/>
                  </a:lnTo>
                  <a:lnTo>
                    <a:pt x="10233" y="16258"/>
                  </a:lnTo>
                  <a:lnTo>
                    <a:pt x="10813" y="17107"/>
                  </a:lnTo>
                  <a:lnTo>
                    <a:pt x="11392" y="17995"/>
                  </a:lnTo>
                  <a:lnTo>
                    <a:pt x="11701" y="18497"/>
                  </a:lnTo>
                  <a:lnTo>
                    <a:pt x="11894" y="18806"/>
                  </a:lnTo>
                  <a:lnTo>
                    <a:pt x="12087" y="19115"/>
                  </a:lnTo>
                  <a:lnTo>
                    <a:pt x="12280" y="19038"/>
                  </a:lnTo>
                  <a:lnTo>
                    <a:pt x="12203" y="18884"/>
                  </a:lnTo>
                  <a:lnTo>
                    <a:pt x="11817" y="18150"/>
                  </a:lnTo>
                  <a:lnTo>
                    <a:pt x="11392" y="17455"/>
                  </a:lnTo>
                  <a:lnTo>
                    <a:pt x="10928" y="16760"/>
                  </a:lnTo>
                  <a:lnTo>
                    <a:pt x="10465" y="16103"/>
                  </a:lnTo>
                  <a:lnTo>
                    <a:pt x="10967" y="15717"/>
                  </a:lnTo>
                  <a:lnTo>
                    <a:pt x="11469" y="15254"/>
                  </a:lnTo>
                  <a:lnTo>
                    <a:pt x="11894" y="14790"/>
                  </a:lnTo>
                  <a:lnTo>
                    <a:pt x="12125" y="14559"/>
                  </a:lnTo>
                  <a:lnTo>
                    <a:pt x="12280" y="14288"/>
                  </a:lnTo>
                  <a:lnTo>
                    <a:pt x="12434" y="14057"/>
                  </a:lnTo>
                  <a:lnTo>
                    <a:pt x="12512" y="13786"/>
                  </a:lnTo>
                  <a:lnTo>
                    <a:pt x="12589" y="13555"/>
                  </a:lnTo>
                  <a:lnTo>
                    <a:pt x="12627" y="13284"/>
                  </a:lnTo>
                  <a:lnTo>
                    <a:pt x="12589" y="13053"/>
                  </a:lnTo>
                  <a:lnTo>
                    <a:pt x="12512" y="12821"/>
                  </a:lnTo>
                  <a:lnTo>
                    <a:pt x="12357" y="12589"/>
                  </a:lnTo>
                  <a:lnTo>
                    <a:pt x="12164" y="12358"/>
                  </a:lnTo>
                  <a:lnTo>
                    <a:pt x="11971" y="12203"/>
                  </a:lnTo>
                  <a:lnTo>
                    <a:pt x="11739" y="12087"/>
                  </a:lnTo>
                  <a:lnTo>
                    <a:pt x="11469" y="12010"/>
                  </a:lnTo>
                  <a:lnTo>
                    <a:pt x="11237" y="12010"/>
                  </a:lnTo>
                  <a:lnTo>
                    <a:pt x="10967" y="12049"/>
                  </a:lnTo>
                  <a:lnTo>
                    <a:pt x="10735" y="12126"/>
                  </a:lnTo>
                  <a:lnTo>
                    <a:pt x="10542" y="12280"/>
                  </a:lnTo>
                  <a:lnTo>
                    <a:pt x="10388" y="12512"/>
                  </a:lnTo>
                  <a:lnTo>
                    <a:pt x="10311" y="12705"/>
                  </a:lnTo>
                  <a:lnTo>
                    <a:pt x="10272" y="12898"/>
                  </a:lnTo>
                  <a:lnTo>
                    <a:pt x="10272" y="13091"/>
                  </a:lnTo>
                  <a:lnTo>
                    <a:pt x="10311" y="13284"/>
                  </a:lnTo>
                  <a:lnTo>
                    <a:pt x="10388" y="13477"/>
                  </a:lnTo>
                  <a:lnTo>
                    <a:pt x="10504" y="13632"/>
                  </a:lnTo>
                  <a:lnTo>
                    <a:pt x="10619" y="13786"/>
                  </a:lnTo>
                  <a:lnTo>
                    <a:pt x="10813" y="13902"/>
                  </a:lnTo>
                  <a:lnTo>
                    <a:pt x="10504" y="14250"/>
                  </a:lnTo>
                  <a:lnTo>
                    <a:pt x="10156" y="14597"/>
                  </a:lnTo>
                  <a:lnTo>
                    <a:pt x="9770" y="14868"/>
                  </a:lnTo>
                  <a:lnTo>
                    <a:pt x="9430" y="15084"/>
                  </a:lnTo>
                  <a:lnTo>
                    <a:pt x="9461" y="15022"/>
                  </a:lnTo>
                  <a:lnTo>
                    <a:pt x="9500" y="14945"/>
                  </a:lnTo>
                  <a:lnTo>
                    <a:pt x="9461" y="14829"/>
                  </a:lnTo>
                  <a:lnTo>
                    <a:pt x="5715" y="5754"/>
                  </a:lnTo>
                  <a:lnTo>
                    <a:pt x="4789" y="3476"/>
                  </a:lnTo>
                  <a:lnTo>
                    <a:pt x="4364" y="2472"/>
                  </a:lnTo>
                  <a:lnTo>
                    <a:pt x="4132" y="1970"/>
                  </a:lnTo>
                  <a:lnTo>
                    <a:pt x="3978" y="1739"/>
                  </a:lnTo>
                  <a:lnTo>
                    <a:pt x="3823" y="1545"/>
                  </a:lnTo>
                  <a:lnTo>
                    <a:pt x="3514" y="1237"/>
                  </a:lnTo>
                  <a:lnTo>
                    <a:pt x="3128" y="966"/>
                  </a:lnTo>
                  <a:lnTo>
                    <a:pt x="2742" y="773"/>
                  </a:lnTo>
                  <a:lnTo>
                    <a:pt x="2279" y="541"/>
                  </a:lnTo>
                  <a:lnTo>
                    <a:pt x="1815" y="387"/>
                  </a:lnTo>
                  <a:lnTo>
                    <a:pt x="1391" y="233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21"/>
            <p:cNvSpPr/>
            <p:nvPr/>
          </p:nvSpPr>
          <p:spPr>
            <a:xfrm>
              <a:off x="3419975" y="2751775"/>
              <a:ext cx="68575" cy="77250"/>
            </a:xfrm>
            <a:custGeom>
              <a:avLst/>
              <a:gdLst/>
              <a:ahLst/>
              <a:cxnLst/>
              <a:rect l="l" t="t" r="r" b="b"/>
              <a:pathLst>
                <a:path w="2743" h="3090" extrusionOk="0">
                  <a:moveTo>
                    <a:pt x="1198" y="464"/>
                  </a:moveTo>
                  <a:lnTo>
                    <a:pt x="1429" y="502"/>
                  </a:lnTo>
                  <a:lnTo>
                    <a:pt x="1700" y="618"/>
                  </a:lnTo>
                  <a:lnTo>
                    <a:pt x="1893" y="772"/>
                  </a:lnTo>
                  <a:lnTo>
                    <a:pt x="2047" y="966"/>
                  </a:lnTo>
                  <a:lnTo>
                    <a:pt x="2163" y="1159"/>
                  </a:lnTo>
                  <a:lnTo>
                    <a:pt x="2240" y="1352"/>
                  </a:lnTo>
                  <a:lnTo>
                    <a:pt x="2356" y="1738"/>
                  </a:lnTo>
                  <a:lnTo>
                    <a:pt x="2395" y="2163"/>
                  </a:lnTo>
                  <a:lnTo>
                    <a:pt x="2395" y="2587"/>
                  </a:lnTo>
                  <a:lnTo>
                    <a:pt x="2240" y="2433"/>
                  </a:lnTo>
                  <a:lnTo>
                    <a:pt x="2047" y="2278"/>
                  </a:lnTo>
                  <a:lnTo>
                    <a:pt x="1661" y="2085"/>
                  </a:lnTo>
                  <a:lnTo>
                    <a:pt x="1275" y="1931"/>
                  </a:lnTo>
                  <a:lnTo>
                    <a:pt x="1043" y="1815"/>
                  </a:lnTo>
                  <a:lnTo>
                    <a:pt x="850" y="1699"/>
                  </a:lnTo>
                  <a:lnTo>
                    <a:pt x="657" y="1545"/>
                  </a:lnTo>
                  <a:lnTo>
                    <a:pt x="503" y="1390"/>
                  </a:lnTo>
                  <a:lnTo>
                    <a:pt x="425" y="1197"/>
                  </a:lnTo>
                  <a:lnTo>
                    <a:pt x="425" y="1081"/>
                  </a:lnTo>
                  <a:lnTo>
                    <a:pt x="425" y="966"/>
                  </a:lnTo>
                  <a:lnTo>
                    <a:pt x="503" y="811"/>
                  </a:lnTo>
                  <a:lnTo>
                    <a:pt x="541" y="695"/>
                  </a:lnTo>
                  <a:lnTo>
                    <a:pt x="618" y="618"/>
                  </a:lnTo>
                  <a:lnTo>
                    <a:pt x="734" y="541"/>
                  </a:lnTo>
                  <a:lnTo>
                    <a:pt x="850" y="464"/>
                  </a:lnTo>
                  <a:close/>
                  <a:moveTo>
                    <a:pt x="1043" y="0"/>
                  </a:moveTo>
                  <a:lnTo>
                    <a:pt x="812" y="77"/>
                  </a:lnTo>
                  <a:lnTo>
                    <a:pt x="580" y="155"/>
                  </a:lnTo>
                  <a:lnTo>
                    <a:pt x="387" y="309"/>
                  </a:lnTo>
                  <a:lnTo>
                    <a:pt x="232" y="464"/>
                  </a:lnTo>
                  <a:lnTo>
                    <a:pt x="116" y="618"/>
                  </a:lnTo>
                  <a:lnTo>
                    <a:pt x="39" y="811"/>
                  </a:lnTo>
                  <a:lnTo>
                    <a:pt x="1" y="1043"/>
                  </a:lnTo>
                  <a:lnTo>
                    <a:pt x="39" y="1236"/>
                  </a:lnTo>
                  <a:lnTo>
                    <a:pt x="78" y="1468"/>
                  </a:lnTo>
                  <a:lnTo>
                    <a:pt x="194" y="1661"/>
                  </a:lnTo>
                  <a:lnTo>
                    <a:pt x="387" y="1892"/>
                  </a:lnTo>
                  <a:lnTo>
                    <a:pt x="657" y="2085"/>
                  </a:lnTo>
                  <a:lnTo>
                    <a:pt x="927" y="2201"/>
                  </a:lnTo>
                  <a:lnTo>
                    <a:pt x="1236" y="2317"/>
                  </a:lnTo>
                  <a:lnTo>
                    <a:pt x="1507" y="2433"/>
                  </a:lnTo>
                  <a:lnTo>
                    <a:pt x="1777" y="2587"/>
                  </a:lnTo>
                  <a:lnTo>
                    <a:pt x="2009" y="2780"/>
                  </a:lnTo>
                  <a:lnTo>
                    <a:pt x="2240" y="3012"/>
                  </a:lnTo>
                  <a:lnTo>
                    <a:pt x="2317" y="3051"/>
                  </a:lnTo>
                  <a:lnTo>
                    <a:pt x="2395" y="3089"/>
                  </a:lnTo>
                  <a:lnTo>
                    <a:pt x="2472" y="3051"/>
                  </a:lnTo>
                  <a:lnTo>
                    <a:pt x="2549" y="3012"/>
                  </a:lnTo>
                  <a:lnTo>
                    <a:pt x="2588" y="3012"/>
                  </a:lnTo>
                  <a:lnTo>
                    <a:pt x="2626" y="2935"/>
                  </a:lnTo>
                  <a:lnTo>
                    <a:pt x="2704" y="2356"/>
                  </a:lnTo>
                  <a:lnTo>
                    <a:pt x="2742" y="2047"/>
                  </a:lnTo>
                  <a:lnTo>
                    <a:pt x="2704" y="1738"/>
                  </a:lnTo>
                  <a:lnTo>
                    <a:pt x="2665" y="1429"/>
                  </a:lnTo>
                  <a:lnTo>
                    <a:pt x="2588" y="1159"/>
                  </a:lnTo>
                  <a:lnTo>
                    <a:pt x="2472" y="888"/>
                  </a:lnTo>
                  <a:lnTo>
                    <a:pt x="2317" y="618"/>
                  </a:lnTo>
                  <a:lnTo>
                    <a:pt x="2124" y="425"/>
                  </a:lnTo>
                  <a:lnTo>
                    <a:pt x="1931" y="270"/>
                  </a:lnTo>
                  <a:lnTo>
                    <a:pt x="1738" y="155"/>
                  </a:lnTo>
                  <a:lnTo>
                    <a:pt x="1507" y="77"/>
                  </a:lnTo>
                  <a:lnTo>
                    <a:pt x="127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21"/>
            <p:cNvSpPr/>
            <p:nvPr/>
          </p:nvSpPr>
          <p:spPr>
            <a:xfrm>
              <a:off x="408025" y="2759500"/>
              <a:ext cx="66625" cy="99450"/>
            </a:xfrm>
            <a:custGeom>
              <a:avLst/>
              <a:gdLst/>
              <a:ahLst/>
              <a:cxnLst/>
              <a:rect l="l" t="t" r="r" b="b"/>
              <a:pathLst>
                <a:path w="2665" h="3978" extrusionOk="0">
                  <a:moveTo>
                    <a:pt x="850" y="0"/>
                  </a:moveTo>
                  <a:lnTo>
                    <a:pt x="502" y="155"/>
                  </a:lnTo>
                  <a:lnTo>
                    <a:pt x="618" y="232"/>
                  </a:lnTo>
                  <a:lnTo>
                    <a:pt x="464" y="618"/>
                  </a:lnTo>
                  <a:lnTo>
                    <a:pt x="271" y="1081"/>
                  </a:lnTo>
                  <a:lnTo>
                    <a:pt x="116" y="1622"/>
                  </a:lnTo>
                  <a:lnTo>
                    <a:pt x="39" y="2163"/>
                  </a:lnTo>
                  <a:lnTo>
                    <a:pt x="0" y="2703"/>
                  </a:lnTo>
                  <a:lnTo>
                    <a:pt x="39" y="2935"/>
                  </a:lnTo>
                  <a:lnTo>
                    <a:pt x="77" y="3167"/>
                  </a:lnTo>
                  <a:lnTo>
                    <a:pt x="155" y="3398"/>
                  </a:lnTo>
                  <a:lnTo>
                    <a:pt x="309" y="3591"/>
                  </a:lnTo>
                  <a:lnTo>
                    <a:pt x="464" y="3746"/>
                  </a:lnTo>
                  <a:lnTo>
                    <a:pt x="657" y="3862"/>
                  </a:lnTo>
                  <a:lnTo>
                    <a:pt x="888" y="3939"/>
                  </a:lnTo>
                  <a:lnTo>
                    <a:pt x="1120" y="3977"/>
                  </a:lnTo>
                  <a:lnTo>
                    <a:pt x="1313" y="3900"/>
                  </a:lnTo>
                  <a:lnTo>
                    <a:pt x="1506" y="3823"/>
                  </a:lnTo>
                  <a:lnTo>
                    <a:pt x="1661" y="3669"/>
                  </a:lnTo>
                  <a:lnTo>
                    <a:pt x="1815" y="3514"/>
                  </a:lnTo>
                  <a:lnTo>
                    <a:pt x="1970" y="3282"/>
                  </a:lnTo>
                  <a:lnTo>
                    <a:pt x="2085" y="3051"/>
                  </a:lnTo>
                  <a:lnTo>
                    <a:pt x="2317" y="2549"/>
                  </a:lnTo>
                  <a:lnTo>
                    <a:pt x="2472" y="2008"/>
                  </a:lnTo>
                  <a:lnTo>
                    <a:pt x="2626" y="1467"/>
                  </a:lnTo>
                  <a:lnTo>
                    <a:pt x="2665" y="1043"/>
                  </a:lnTo>
                  <a:lnTo>
                    <a:pt x="2394" y="1004"/>
                  </a:lnTo>
                  <a:lnTo>
                    <a:pt x="2008" y="2008"/>
                  </a:lnTo>
                  <a:lnTo>
                    <a:pt x="1738" y="2665"/>
                  </a:lnTo>
                  <a:lnTo>
                    <a:pt x="1545" y="3012"/>
                  </a:lnTo>
                  <a:lnTo>
                    <a:pt x="1468" y="3205"/>
                  </a:lnTo>
                  <a:lnTo>
                    <a:pt x="1313" y="3282"/>
                  </a:lnTo>
                  <a:lnTo>
                    <a:pt x="1159" y="3282"/>
                  </a:lnTo>
                  <a:lnTo>
                    <a:pt x="966" y="3205"/>
                  </a:lnTo>
                  <a:lnTo>
                    <a:pt x="734" y="3128"/>
                  </a:lnTo>
                  <a:lnTo>
                    <a:pt x="618" y="3051"/>
                  </a:lnTo>
                  <a:lnTo>
                    <a:pt x="541" y="2935"/>
                  </a:lnTo>
                  <a:lnTo>
                    <a:pt x="541" y="2703"/>
                  </a:lnTo>
                  <a:lnTo>
                    <a:pt x="541" y="2356"/>
                  </a:lnTo>
                  <a:lnTo>
                    <a:pt x="579" y="2047"/>
                  </a:lnTo>
                  <a:lnTo>
                    <a:pt x="618" y="1622"/>
                  </a:lnTo>
                  <a:lnTo>
                    <a:pt x="734" y="1197"/>
                  </a:lnTo>
                  <a:lnTo>
                    <a:pt x="888" y="772"/>
                  </a:lnTo>
                  <a:lnTo>
                    <a:pt x="1043" y="348"/>
                  </a:lnTo>
                  <a:lnTo>
                    <a:pt x="1081" y="232"/>
                  </a:lnTo>
                  <a:lnTo>
                    <a:pt x="1043" y="116"/>
                  </a:lnTo>
                  <a:lnTo>
                    <a:pt x="927" y="39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21"/>
            <p:cNvSpPr/>
            <p:nvPr/>
          </p:nvSpPr>
          <p:spPr>
            <a:xfrm>
              <a:off x="1650450" y="2767225"/>
              <a:ext cx="466300" cy="247150"/>
            </a:xfrm>
            <a:custGeom>
              <a:avLst/>
              <a:gdLst/>
              <a:ahLst/>
              <a:cxnLst/>
              <a:rect l="l" t="t" r="r" b="b"/>
              <a:pathLst>
                <a:path w="18652" h="9886" extrusionOk="0">
                  <a:moveTo>
                    <a:pt x="6179" y="0"/>
                  </a:moveTo>
                  <a:lnTo>
                    <a:pt x="5600" y="39"/>
                  </a:lnTo>
                  <a:lnTo>
                    <a:pt x="4982" y="116"/>
                  </a:lnTo>
                  <a:lnTo>
                    <a:pt x="4441" y="270"/>
                  </a:lnTo>
                  <a:lnTo>
                    <a:pt x="3862" y="502"/>
                  </a:lnTo>
                  <a:lnTo>
                    <a:pt x="3321" y="772"/>
                  </a:lnTo>
                  <a:lnTo>
                    <a:pt x="2781" y="1081"/>
                  </a:lnTo>
                  <a:lnTo>
                    <a:pt x="2279" y="1429"/>
                  </a:lnTo>
                  <a:lnTo>
                    <a:pt x="1815" y="1854"/>
                  </a:lnTo>
                  <a:lnTo>
                    <a:pt x="1429" y="2278"/>
                  </a:lnTo>
                  <a:lnTo>
                    <a:pt x="1043" y="2742"/>
                  </a:lnTo>
                  <a:lnTo>
                    <a:pt x="734" y="3244"/>
                  </a:lnTo>
                  <a:lnTo>
                    <a:pt x="503" y="3746"/>
                  </a:lnTo>
                  <a:lnTo>
                    <a:pt x="271" y="4248"/>
                  </a:lnTo>
                  <a:lnTo>
                    <a:pt x="116" y="4788"/>
                  </a:lnTo>
                  <a:lnTo>
                    <a:pt x="1" y="5367"/>
                  </a:lnTo>
                  <a:lnTo>
                    <a:pt x="348" y="5406"/>
                  </a:lnTo>
                  <a:lnTo>
                    <a:pt x="464" y="4981"/>
                  </a:lnTo>
                  <a:lnTo>
                    <a:pt x="580" y="4595"/>
                  </a:lnTo>
                  <a:lnTo>
                    <a:pt x="811" y="3977"/>
                  </a:lnTo>
                  <a:lnTo>
                    <a:pt x="1120" y="3398"/>
                  </a:lnTo>
                  <a:lnTo>
                    <a:pt x="1468" y="2858"/>
                  </a:lnTo>
                  <a:lnTo>
                    <a:pt x="1893" y="2356"/>
                  </a:lnTo>
                  <a:lnTo>
                    <a:pt x="2356" y="1931"/>
                  </a:lnTo>
                  <a:lnTo>
                    <a:pt x="2858" y="1506"/>
                  </a:lnTo>
                  <a:lnTo>
                    <a:pt x="3399" y="1158"/>
                  </a:lnTo>
                  <a:lnTo>
                    <a:pt x="3978" y="888"/>
                  </a:lnTo>
                  <a:lnTo>
                    <a:pt x="4634" y="656"/>
                  </a:lnTo>
                  <a:lnTo>
                    <a:pt x="5252" y="463"/>
                  </a:lnTo>
                  <a:lnTo>
                    <a:pt x="5909" y="386"/>
                  </a:lnTo>
                  <a:lnTo>
                    <a:pt x="6565" y="386"/>
                  </a:lnTo>
                  <a:lnTo>
                    <a:pt x="7222" y="463"/>
                  </a:lnTo>
                  <a:lnTo>
                    <a:pt x="7878" y="579"/>
                  </a:lnTo>
                  <a:lnTo>
                    <a:pt x="8496" y="811"/>
                  </a:lnTo>
                  <a:lnTo>
                    <a:pt x="9114" y="1081"/>
                  </a:lnTo>
                  <a:lnTo>
                    <a:pt x="9423" y="1274"/>
                  </a:lnTo>
                  <a:lnTo>
                    <a:pt x="9731" y="1506"/>
                  </a:lnTo>
                  <a:lnTo>
                    <a:pt x="10040" y="1699"/>
                  </a:lnTo>
                  <a:lnTo>
                    <a:pt x="10311" y="1931"/>
                  </a:lnTo>
                  <a:lnTo>
                    <a:pt x="10774" y="2471"/>
                  </a:lnTo>
                  <a:lnTo>
                    <a:pt x="11199" y="3012"/>
                  </a:lnTo>
                  <a:lnTo>
                    <a:pt x="11546" y="3630"/>
                  </a:lnTo>
                  <a:lnTo>
                    <a:pt x="11894" y="4248"/>
                  </a:lnTo>
                  <a:lnTo>
                    <a:pt x="12164" y="4943"/>
                  </a:lnTo>
                  <a:lnTo>
                    <a:pt x="12435" y="5638"/>
                  </a:lnTo>
                  <a:lnTo>
                    <a:pt x="12628" y="6217"/>
                  </a:lnTo>
                  <a:lnTo>
                    <a:pt x="12859" y="6796"/>
                  </a:lnTo>
                  <a:lnTo>
                    <a:pt x="13130" y="7375"/>
                  </a:lnTo>
                  <a:lnTo>
                    <a:pt x="13439" y="7955"/>
                  </a:lnTo>
                  <a:lnTo>
                    <a:pt x="13825" y="8495"/>
                  </a:lnTo>
                  <a:lnTo>
                    <a:pt x="14249" y="8959"/>
                  </a:lnTo>
                  <a:lnTo>
                    <a:pt x="14481" y="9152"/>
                  </a:lnTo>
                  <a:lnTo>
                    <a:pt x="14713" y="9345"/>
                  </a:lnTo>
                  <a:lnTo>
                    <a:pt x="14983" y="9499"/>
                  </a:lnTo>
                  <a:lnTo>
                    <a:pt x="15292" y="9654"/>
                  </a:lnTo>
                  <a:lnTo>
                    <a:pt x="15755" y="9808"/>
                  </a:lnTo>
                  <a:lnTo>
                    <a:pt x="16219" y="9885"/>
                  </a:lnTo>
                  <a:lnTo>
                    <a:pt x="16721" y="9885"/>
                  </a:lnTo>
                  <a:lnTo>
                    <a:pt x="17184" y="9808"/>
                  </a:lnTo>
                  <a:lnTo>
                    <a:pt x="17609" y="9615"/>
                  </a:lnTo>
                  <a:lnTo>
                    <a:pt x="17841" y="9499"/>
                  </a:lnTo>
                  <a:lnTo>
                    <a:pt x="18034" y="9383"/>
                  </a:lnTo>
                  <a:lnTo>
                    <a:pt x="18188" y="9229"/>
                  </a:lnTo>
                  <a:lnTo>
                    <a:pt x="18381" y="9036"/>
                  </a:lnTo>
                  <a:lnTo>
                    <a:pt x="18497" y="8843"/>
                  </a:lnTo>
                  <a:lnTo>
                    <a:pt x="18652" y="8611"/>
                  </a:lnTo>
                  <a:lnTo>
                    <a:pt x="18652" y="8534"/>
                  </a:lnTo>
                  <a:lnTo>
                    <a:pt x="18652" y="8457"/>
                  </a:lnTo>
                  <a:lnTo>
                    <a:pt x="18652" y="8379"/>
                  </a:lnTo>
                  <a:lnTo>
                    <a:pt x="18652" y="8341"/>
                  </a:lnTo>
                  <a:lnTo>
                    <a:pt x="18304" y="8341"/>
                  </a:lnTo>
                  <a:lnTo>
                    <a:pt x="18265" y="8418"/>
                  </a:lnTo>
                  <a:lnTo>
                    <a:pt x="18072" y="8727"/>
                  </a:lnTo>
                  <a:lnTo>
                    <a:pt x="17802" y="8997"/>
                  </a:lnTo>
                  <a:lnTo>
                    <a:pt x="17493" y="9190"/>
                  </a:lnTo>
                  <a:lnTo>
                    <a:pt x="17184" y="9345"/>
                  </a:lnTo>
                  <a:lnTo>
                    <a:pt x="16837" y="9422"/>
                  </a:lnTo>
                  <a:lnTo>
                    <a:pt x="16450" y="9461"/>
                  </a:lnTo>
                  <a:lnTo>
                    <a:pt x="16103" y="9422"/>
                  </a:lnTo>
                  <a:lnTo>
                    <a:pt x="15717" y="9345"/>
                  </a:lnTo>
                  <a:lnTo>
                    <a:pt x="15369" y="9190"/>
                  </a:lnTo>
                  <a:lnTo>
                    <a:pt x="15022" y="8997"/>
                  </a:lnTo>
                  <a:lnTo>
                    <a:pt x="14713" y="8766"/>
                  </a:lnTo>
                  <a:lnTo>
                    <a:pt x="14404" y="8495"/>
                  </a:lnTo>
                  <a:lnTo>
                    <a:pt x="14172" y="8186"/>
                  </a:lnTo>
                  <a:lnTo>
                    <a:pt x="13941" y="7839"/>
                  </a:lnTo>
                  <a:lnTo>
                    <a:pt x="13709" y="7530"/>
                  </a:lnTo>
                  <a:lnTo>
                    <a:pt x="13554" y="7182"/>
                  </a:lnTo>
                  <a:lnTo>
                    <a:pt x="13245" y="6526"/>
                  </a:lnTo>
                  <a:lnTo>
                    <a:pt x="12975" y="5831"/>
                  </a:lnTo>
                  <a:lnTo>
                    <a:pt x="12473" y="4479"/>
                  </a:lnTo>
                  <a:lnTo>
                    <a:pt x="12164" y="3823"/>
                  </a:lnTo>
                  <a:lnTo>
                    <a:pt x="11855" y="3205"/>
                  </a:lnTo>
                  <a:lnTo>
                    <a:pt x="11469" y="2587"/>
                  </a:lnTo>
                  <a:lnTo>
                    <a:pt x="11237" y="2278"/>
                  </a:lnTo>
                  <a:lnTo>
                    <a:pt x="11006" y="2008"/>
                  </a:lnTo>
                  <a:lnTo>
                    <a:pt x="10542" y="1583"/>
                  </a:lnTo>
                  <a:lnTo>
                    <a:pt x="10079" y="1197"/>
                  </a:lnTo>
                  <a:lnTo>
                    <a:pt x="9577" y="850"/>
                  </a:lnTo>
                  <a:lnTo>
                    <a:pt x="9036" y="579"/>
                  </a:lnTo>
                  <a:lnTo>
                    <a:pt x="8496" y="348"/>
                  </a:lnTo>
                  <a:lnTo>
                    <a:pt x="7917" y="193"/>
                  </a:lnTo>
                  <a:lnTo>
                    <a:pt x="7337" y="77"/>
                  </a:lnTo>
                  <a:lnTo>
                    <a:pt x="675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21"/>
            <p:cNvSpPr/>
            <p:nvPr/>
          </p:nvSpPr>
          <p:spPr>
            <a:xfrm>
              <a:off x="4802400" y="2781700"/>
              <a:ext cx="320525" cy="97525"/>
            </a:xfrm>
            <a:custGeom>
              <a:avLst/>
              <a:gdLst/>
              <a:ahLst/>
              <a:cxnLst/>
              <a:rect l="l" t="t" r="r" b="b"/>
              <a:pathLst>
                <a:path w="12821" h="3901" extrusionOk="0">
                  <a:moveTo>
                    <a:pt x="12550" y="0"/>
                  </a:moveTo>
                  <a:lnTo>
                    <a:pt x="12434" y="39"/>
                  </a:lnTo>
                  <a:lnTo>
                    <a:pt x="12357" y="77"/>
                  </a:lnTo>
                  <a:lnTo>
                    <a:pt x="12318" y="155"/>
                  </a:lnTo>
                  <a:lnTo>
                    <a:pt x="12280" y="271"/>
                  </a:lnTo>
                  <a:lnTo>
                    <a:pt x="12318" y="348"/>
                  </a:lnTo>
                  <a:lnTo>
                    <a:pt x="12357" y="541"/>
                  </a:lnTo>
                  <a:lnTo>
                    <a:pt x="12318" y="734"/>
                  </a:lnTo>
                  <a:lnTo>
                    <a:pt x="12280" y="888"/>
                  </a:lnTo>
                  <a:lnTo>
                    <a:pt x="12164" y="1043"/>
                  </a:lnTo>
                  <a:lnTo>
                    <a:pt x="12009" y="1197"/>
                  </a:lnTo>
                  <a:lnTo>
                    <a:pt x="11855" y="1313"/>
                  </a:lnTo>
                  <a:lnTo>
                    <a:pt x="11430" y="1545"/>
                  </a:lnTo>
                  <a:lnTo>
                    <a:pt x="11005" y="1699"/>
                  </a:lnTo>
                  <a:lnTo>
                    <a:pt x="10542" y="1854"/>
                  </a:lnTo>
                  <a:lnTo>
                    <a:pt x="9808" y="2047"/>
                  </a:lnTo>
                  <a:lnTo>
                    <a:pt x="9422" y="2163"/>
                  </a:lnTo>
                  <a:lnTo>
                    <a:pt x="9384" y="2085"/>
                  </a:lnTo>
                  <a:lnTo>
                    <a:pt x="9345" y="2008"/>
                  </a:lnTo>
                  <a:lnTo>
                    <a:pt x="8997" y="1468"/>
                  </a:lnTo>
                  <a:lnTo>
                    <a:pt x="8727" y="927"/>
                  </a:lnTo>
                  <a:lnTo>
                    <a:pt x="8418" y="1043"/>
                  </a:lnTo>
                  <a:lnTo>
                    <a:pt x="8495" y="1390"/>
                  </a:lnTo>
                  <a:lnTo>
                    <a:pt x="8611" y="1699"/>
                  </a:lnTo>
                  <a:lnTo>
                    <a:pt x="8804" y="2008"/>
                  </a:lnTo>
                  <a:lnTo>
                    <a:pt x="8997" y="2279"/>
                  </a:lnTo>
                  <a:lnTo>
                    <a:pt x="7839" y="2587"/>
                  </a:lnTo>
                  <a:lnTo>
                    <a:pt x="6719" y="2819"/>
                  </a:lnTo>
                  <a:lnTo>
                    <a:pt x="5329" y="3051"/>
                  </a:lnTo>
                  <a:lnTo>
                    <a:pt x="3939" y="3244"/>
                  </a:lnTo>
                  <a:lnTo>
                    <a:pt x="3669" y="3282"/>
                  </a:lnTo>
                  <a:lnTo>
                    <a:pt x="3746" y="2935"/>
                  </a:lnTo>
                  <a:lnTo>
                    <a:pt x="3784" y="2587"/>
                  </a:lnTo>
                  <a:lnTo>
                    <a:pt x="3707" y="2240"/>
                  </a:lnTo>
                  <a:lnTo>
                    <a:pt x="3630" y="1892"/>
                  </a:lnTo>
                  <a:lnTo>
                    <a:pt x="3282" y="1970"/>
                  </a:lnTo>
                  <a:lnTo>
                    <a:pt x="3321" y="2279"/>
                  </a:lnTo>
                  <a:lnTo>
                    <a:pt x="3360" y="2587"/>
                  </a:lnTo>
                  <a:lnTo>
                    <a:pt x="3282" y="2974"/>
                  </a:lnTo>
                  <a:lnTo>
                    <a:pt x="3205" y="3321"/>
                  </a:lnTo>
                  <a:lnTo>
                    <a:pt x="2278" y="3398"/>
                  </a:lnTo>
                  <a:lnTo>
                    <a:pt x="1815" y="3437"/>
                  </a:lnTo>
                  <a:lnTo>
                    <a:pt x="1352" y="3398"/>
                  </a:lnTo>
                  <a:lnTo>
                    <a:pt x="965" y="3360"/>
                  </a:lnTo>
                  <a:lnTo>
                    <a:pt x="772" y="3282"/>
                  </a:lnTo>
                  <a:lnTo>
                    <a:pt x="618" y="3244"/>
                  </a:lnTo>
                  <a:lnTo>
                    <a:pt x="502" y="3128"/>
                  </a:lnTo>
                  <a:lnTo>
                    <a:pt x="425" y="3051"/>
                  </a:lnTo>
                  <a:lnTo>
                    <a:pt x="386" y="2935"/>
                  </a:lnTo>
                  <a:lnTo>
                    <a:pt x="348" y="2781"/>
                  </a:lnTo>
                  <a:lnTo>
                    <a:pt x="348" y="2703"/>
                  </a:lnTo>
                  <a:lnTo>
                    <a:pt x="309" y="2665"/>
                  </a:lnTo>
                  <a:lnTo>
                    <a:pt x="232" y="2587"/>
                  </a:lnTo>
                  <a:lnTo>
                    <a:pt x="116" y="2626"/>
                  </a:lnTo>
                  <a:lnTo>
                    <a:pt x="77" y="2626"/>
                  </a:lnTo>
                  <a:lnTo>
                    <a:pt x="39" y="2703"/>
                  </a:lnTo>
                  <a:lnTo>
                    <a:pt x="0" y="2858"/>
                  </a:lnTo>
                  <a:lnTo>
                    <a:pt x="0" y="3012"/>
                  </a:lnTo>
                  <a:lnTo>
                    <a:pt x="0" y="3167"/>
                  </a:lnTo>
                  <a:lnTo>
                    <a:pt x="39" y="3282"/>
                  </a:lnTo>
                  <a:lnTo>
                    <a:pt x="116" y="3398"/>
                  </a:lnTo>
                  <a:lnTo>
                    <a:pt x="193" y="3514"/>
                  </a:lnTo>
                  <a:lnTo>
                    <a:pt x="386" y="3669"/>
                  </a:lnTo>
                  <a:lnTo>
                    <a:pt x="657" y="3746"/>
                  </a:lnTo>
                  <a:lnTo>
                    <a:pt x="927" y="3823"/>
                  </a:lnTo>
                  <a:lnTo>
                    <a:pt x="1236" y="3862"/>
                  </a:lnTo>
                  <a:lnTo>
                    <a:pt x="1506" y="3900"/>
                  </a:lnTo>
                  <a:lnTo>
                    <a:pt x="2780" y="3823"/>
                  </a:lnTo>
                  <a:lnTo>
                    <a:pt x="4016" y="3746"/>
                  </a:lnTo>
                  <a:lnTo>
                    <a:pt x="5252" y="3553"/>
                  </a:lnTo>
                  <a:lnTo>
                    <a:pt x="6487" y="3360"/>
                  </a:lnTo>
                  <a:lnTo>
                    <a:pt x="7646" y="3128"/>
                  </a:lnTo>
                  <a:lnTo>
                    <a:pt x="8766" y="2858"/>
                  </a:lnTo>
                  <a:lnTo>
                    <a:pt x="9885" y="2510"/>
                  </a:lnTo>
                  <a:lnTo>
                    <a:pt x="11005" y="2163"/>
                  </a:lnTo>
                  <a:lnTo>
                    <a:pt x="11353" y="2047"/>
                  </a:lnTo>
                  <a:lnTo>
                    <a:pt x="11700" y="1892"/>
                  </a:lnTo>
                  <a:lnTo>
                    <a:pt x="12048" y="1699"/>
                  </a:lnTo>
                  <a:lnTo>
                    <a:pt x="12357" y="1506"/>
                  </a:lnTo>
                  <a:lnTo>
                    <a:pt x="12627" y="1236"/>
                  </a:lnTo>
                  <a:lnTo>
                    <a:pt x="12704" y="1081"/>
                  </a:lnTo>
                  <a:lnTo>
                    <a:pt x="12782" y="927"/>
                  </a:lnTo>
                  <a:lnTo>
                    <a:pt x="12820" y="773"/>
                  </a:lnTo>
                  <a:lnTo>
                    <a:pt x="12820" y="579"/>
                  </a:lnTo>
                  <a:lnTo>
                    <a:pt x="12820" y="386"/>
                  </a:lnTo>
                  <a:lnTo>
                    <a:pt x="12743" y="155"/>
                  </a:lnTo>
                  <a:lnTo>
                    <a:pt x="12704" y="77"/>
                  </a:lnTo>
                  <a:lnTo>
                    <a:pt x="12627" y="39"/>
                  </a:lnTo>
                  <a:lnTo>
                    <a:pt x="1255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21"/>
            <p:cNvSpPr/>
            <p:nvPr/>
          </p:nvSpPr>
          <p:spPr>
            <a:xfrm>
              <a:off x="2362900" y="2786525"/>
              <a:ext cx="114900" cy="130350"/>
            </a:xfrm>
            <a:custGeom>
              <a:avLst/>
              <a:gdLst/>
              <a:ahLst/>
              <a:cxnLst/>
              <a:rect l="l" t="t" r="r" b="b"/>
              <a:pathLst>
                <a:path w="4596" h="5214" extrusionOk="0">
                  <a:moveTo>
                    <a:pt x="232" y="0"/>
                  </a:moveTo>
                  <a:lnTo>
                    <a:pt x="0" y="193"/>
                  </a:lnTo>
                  <a:lnTo>
                    <a:pt x="502" y="888"/>
                  </a:lnTo>
                  <a:lnTo>
                    <a:pt x="1004" y="1622"/>
                  </a:lnTo>
                  <a:lnTo>
                    <a:pt x="1545" y="2279"/>
                  </a:lnTo>
                  <a:lnTo>
                    <a:pt x="2124" y="2974"/>
                  </a:lnTo>
                  <a:lnTo>
                    <a:pt x="3283" y="4248"/>
                  </a:lnTo>
                  <a:lnTo>
                    <a:pt x="3746" y="4789"/>
                  </a:lnTo>
                  <a:lnTo>
                    <a:pt x="3630" y="4789"/>
                  </a:lnTo>
                  <a:lnTo>
                    <a:pt x="3592" y="4866"/>
                  </a:lnTo>
                  <a:lnTo>
                    <a:pt x="3592" y="4982"/>
                  </a:lnTo>
                  <a:lnTo>
                    <a:pt x="3823" y="4904"/>
                  </a:lnTo>
                  <a:lnTo>
                    <a:pt x="4055" y="5059"/>
                  </a:lnTo>
                  <a:lnTo>
                    <a:pt x="4287" y="5213"/>
                  </a:lnTo>
                  <a:lnTo>
                    <a:pt x="4441" y="5213"/>
                  </a:lnTo>
                  <a:lnTo>
                    <a:pt x="4518" y="5175"/>
                  </a:lnTo>
                  <a:lnTo>
                    <a:pt x="4557" y="5097"/>
                  </a:lnTo>
                  <a:lnTo>
                    <a:pt x="4557" y="5059"/>
                  </a:lnTo>
                  <a:lnTo>
                    <a:pt x="4595" y="4982"/>
                  </a:lnTo>
                  <a:lnTo>
                    <a:pt x="4402" y="4750"/>
                  </a:lnTo>
                  <a:lnTo>
                    <a:pt x="4325" y="4750"/>
                  </a:lnTo>
                  <a:lnTo>
                    <a:pt x="4016" y="4480"/>
                  </a:lnTo>
                  <a:lnTo>
                    <a:pt x="3746" y="4171"/>
                  </a:lnTo>
                  <a:lnTo>
                    <a:pt x="3244" y="3553"/>
                  </a:lnTo>
                  <a:lnTo>
                    <a:pt x="2201" y="2394"/>
                  </a:lnTo>
                  <a:lnTo>
                    <a:pt x="1197" y="1197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21"/>
            <p:cNvSpPr/>
            <p:nvPr/>
          </p:nvSpPr>
          <p:spPr>
            <a:xfrm>
              <a:off x="2090650" y="2821275"/>
              <a:ext cx="200825" cy="230750"/>
            </a:xfrm>
            <a:custGeom>
              <a:avLst/>
              <a:gdLst/>
              <a:ahLst/>
              <a:cxnLst/>
              <a:rect l="l" t="t" r="r" b="b"/>
              <a:pathLst>
                <a:path w="8033" h="9230" extrusionOk="0">
                  <a:moveTo>
                    <a:pt x="2048" y="0"/>
                  </a:moveTo>
                  <a:lnTo>
                    <a:pt x="1893" y="78"/>
                  </a:lnTo>
                  <a:lnTo>
                    <a:pt x="1739" y="155"/>
                  </a:lnTo>
                  <a:lnTo>
                    <a:pt x="1430" y="425"/>
                  </a:lnTo>
                  <a:lnTo>
                    <a:pt x="1198" y="734"/>
                  </a:lnTo>
                  <a:lnTo>
                    <a:pt x="966" y="1004"/>
                  </a:lnTo>
                  <a:lnTo>
                    <a:pt x="735" y="1352"/>
                  </a:lnTo>
                  <a:lnTo>
                    <a:pt x="503" y="1738"/>
                  </a:lnTo>
                  <a:lnTo>
                    <a:pt x="348" y="2124"/>
                  </a:lnTo>
                  <a:lnTo>
                    <a:pt x="194" y="2549"/>
                  </a:lnTo>
                  <a:lnTo>
                    <a:pt x="78" y="3012"/>
                  </a:lnTo>
                  <a:lnTo>
                    <a:pt x="40" y="3476"/>
                  </a:lnTo>
                  <a:lnTo>
                    <a:pt x="1" y="3939"/>
                  </a:lnTo>
                  <a:lnTo>
                    <a:pt x="78" y="4441"/>
                  </a:lnTo>
                  <a:lnTo>
                    <a:pt x="155" y="4905"/>
                  </a:lnTo>
                  <a:lnTo>
                    <a:pt x="271" y="5329"/>
                  </a:lnTo>
                  <a:lnTo>
                    <a:pt x="464" y="5793"/>
                  </a:lnTo>
                  <a:lnTo>
                    <a:pt x="696" y="6179"/>
                  </a:lnTo>
                  <a:lnTo>
                    <a:pt x="1044" y="6179"/>
                  </a:lnTo>
                  <a:lnTo>
                    <a:pt x="889" y="5831"/>
                  </a:lnTo>
                  <a:lnTo>
                    <a:pt x="735" y="5484"/>
                  </a:lnTo>
                  <a:lnTo>
                    <a:pt x="657" y="5136"/>
                  </a:lnTo>
                  <a:lnTo>
                    <a:pt x="542" y="4789"/>
                  </a:lnTo>
                  <a:lnTo>
                    <a:pt x="503" y="4403"/>
                  </a:lnTo>
                  <a:lnTo>
                    <a:pt x="464" y="4055"/>
                  </a:lnTo>
                  <a:lnTo>
                    <a:pt x="464" y="3669"/>
                  </a:lnTo>
                  <a:lnTo>
                    <a:pt x="464" y="3321"/>
                  </a:lnTo>
                  <a:lnTo>
                    <a:pt x="542" y="2974"/>
                  </a:lnTo>
                  <a:lnTo>
                    <a:pt x="619" y="2626"/>
                  </a:lnTo>
                  <a:lnTo>
                    <a:pt x="735" y="2279"/>
                  </a:lnTo>
                  <a:lnTo>
                    <a:pt x="850" y="1931"/>
                  </a:lnTo>
                  <a:lnTo>
                    <a:pt x="1044" y="1622"/>
                  </a:lnTo>
                  <a:lnTo>
                    <a:pt x="1237" y="1313"/>
                  </a:lnTo>
                  <a:lnTo>
                    <a:pt x="1468" y="1004"/>
                  </a:lnTo>
                  <a:lnTo>
                    <a:pt x="1777" y="734"/>
                  </a:lnTo>
                  <a:lnTo>
                    <a:pt x="1970" y="580"/>
                  </a:lnTo>
                  <a:lnTo>
                    <a:pt x="2086" y="502"/>
                  </a:lnTo>
                  <a:lnTo>
                    <a:pt x="2202" y="464"/>
                  </a:lnTo>
                  <a:lnTo>
                    <a:pt x="2318" y="580"/>
                  </a:lnTo>
                  <a:lnTo>
                    <a:pt x="2434" y="811"/>
                  </a:lnTo>
                  <a:lnTo>
                    <a:pt x="2588" y="1198"/>
                  </a:lnTo>
                  <a:lnTo>
                    <a:pt x="2743" y="1584"/>
                  </a:lnTo>
                  <a:lnTo>
                    <a:pt x="2858" y="1931"/>
                  </a:lnTo>
                  <a:lnTo>
                    <a:pt x="2974" y="2317"/>
                  </a:lnTo>
                  <a:lnTo>
                    <a:pt x="3052" y="2703"/>
                  </a:lnTo>
                  <a:lnTo>
                    <a:pt x="3090" y="3090"/>
                  </a:lnTo>
                  <a:lnTo>
                    <a:pt x="3090" y="3437"/>
                  </a:lnTo>
                  <a:lnTo>
                    <a:pt x="3052" y="3785"/>
                  </a:lnTo>
                  <a:lnTo>
                    <a:pt x="3013" y="4132"/>
                  </a:lnTo>
                  <a:lnTo>
                    <a:pt x="2897" y="4480"/>
                  </a:lnTo>
                  <a:lnTo>
                    <a:pt x="2781" y="4789"/>
                  </a:lnTo>
                  <a:lnTo>
                    <a:pt x="2588" y="5136"/>
                  </a:lnTo>
                  <a:lnTo>
                    <a:pt x="2395" y="5445"/>
                  </a:lnTo>
                  <a:lnTo>
                    <a:pt x="2356" y="5522"/>
                  </a:lnTo>
                  <a:lnTo>
                    <a:pt x="2395" y="5638"/>
                  </a:lnTo>
                  <a:lnTo>
                    <a:pt x="2356" y="5715"/>
                  </a:lnTo>
                  <a:lnTo>
                    <a:pt x="2356" y="5754"/>
                  </a:lnTo>
                  <a:lnTo>
                    <a:pt x="2395" y="5793"/>
                  </a:lnTo>
                  <a:lnTo>
                    <a:pt x="2472" y="5793"/>
                  </a:lnTo>
                  <a:lnTo>
                    <a:pt x="2627" y="5715"/>
                  </a:lnTo>
                  <a:lnTo>
                    <a:pt x="2820" y="5677"/>
                  </a:lnTo>
                  <a:lnTo>
                    <a:pt x="3206" y="5677"/>
                  </a:lnTo>
                  <a:lnTo>
                    <a:pt x="3631" y="5715"/>
                  </a:lnTo>
                  <a:lnTo>
                    <a:pt x="4055" y="5793"/>
                  </a:lnTo>
                  <a:lnTo>
                    <a:pt x="4442" y="5947"/>
                  </a:lnTo>
                  <a:lnTo>
                    <a:pt x="4866" y="6102"/>
                  </a:lnTo>
                  <a:lnTo>
                    <a:pt x="5214" y="6256"/>
                  </a:lnTo>
                  <a:lnTo>
                    <a:pt x="5523" y="6449"/>
                  </a:lnTo>
                  <a:lnTo>
                    <a:pt x="5832" y="6642"/>
                  </a:lnTo>
                  <a:lnTo>
                    <a:pt x="6141" y="6835"/>
                  </a:lnTo>
                  <a:lnTo>
                    <a:pt x="6411" y="7067"/>
                  </a:lnTo>
                  <a:lnTo>
                    <a:pt x="6681" y="7337"/>
                  </a:lnTo>
                  <a:lnTo>
                    <a:pt x="6913" y="7608"/>
                  </a:lnTo>
                  <a:lnTo>
                    <a:pt x="7145" y="7878"/>
                  </a:lnTo>
                  <a:lnTo>
                    <a:pt x="7338" y="8187"/>
                  </a:lnTo>
                  <a:lnTo>
                    <a:pt x="7531" y="8534"/>
                  </a:lnTo>
                  <a:lnTo>
                    <a:pt x="7106" y="8650"/>
                  </a:lnTo>
                  <a:lnTo>
                    <a:pt x="6681" y="8727"/>
                  </a:lnTo>
                  <a:lnTo>
                    <a:pt x="6295" y="8766"/>
                  </a:lnTo>
                  <a:lnTo>
                    <a:pt x="5870" y="8805"/>
                  </a:lnTo>
                  <a:lnTo>
                    <a:pt x="5484" y="8805"/>
                  </a:lnTo>
                  <a:lnTo>
                    <a:pt x="5059" y="8727"/>
                  </a:lnTo>
                  <a:lnTo>
                    <a:pt x="4673" y="8612"/>
                  </a:lnTo>
                  <a:lnTo>
                    <a:pt x="4249" y="8457"/>
                  </a:lnTo>
                  <a:lnTo>
                    <a:pt x="3901" y="8264"/>
                  </a:lnTo>
                  <a:lnTo>
                    <a:pt x="3592" y="8071"/>
                  </a:lnTo>
                  <a:lnTo>
                    <a:pt x="3013" y="7608"/>
                  </a:lnTo>
                  <a:lnTo>
                    <a:pt x="2472" y="7106"/>
                  </a:lnTo>
                  <a:lnTo>
                    <a:pt x="1932" y="6565"/>
                  </a:lnTo>
                  <a:lnTo>
                    <a:pt x="1854" y="6526"/>
                  </a:lnTo>
                  <a:lnTo>
                    <a:pt x="1816" y="6488"/>
                  </a:lnTo>
                  <a:lnTo>
                    <a:pt x="1661" y="6526"/>
                  </a:lnTo>
                  <a:lnTo>
                    <a:pt x="1623" y="6526"/>
                  </a:lnTo>
                  <a:lnTo>
                    <a:pt x="1584" y="6565"/>
                  </a:lnTo>
                  <a:lnTo>
                    <a:pt x="1430" y="6835"/>
                  </a:lnTo>
                  <a:lnTo>
                    <a:pt x="1661" y="6874"/>
                  </a:lnTo>
                  <a:lnTo>
                    <a:pt x="2279" y="7492"/>
                  </a:lnTo>
                  <a:lnTo>
                    <a:pt x="2897" y="8071"/>
                  </a:lnTo>
                  <a:lnTo>
                    <a:pt x="3245" y="8341"/>
                  </a:lnTo>
                  <a:lnTo>
                    <a:pt x="3631" y="8573"/>
                  </a:lnTo>
                  <a:lnTo>
                    <a:pt x="3978" y="8766"/>
                  </a:lnTo>
                  <a:lnTo>
                    <a:pt x="4364" y="8959"/>
                  </a:lnTo>
                  <a:lnTo>
                    <a:pt x="4828" y="9114"/>
                  </a:lnTo>
                  <a:lnTo>
                    <a:pt x="5253" y="9191"/>
                  </a:lnTo>
                  <a:lnTo>
                    <a:pt x="5677" y="9229"/>
                  </a:lnTo>
                  <a:lnTo>
                    <a:pt x="6141" y="9229"/>
                  </a:lnTo>
                  <a:lnTo>
                    <a:pt x="6565" y="9152"/>
                  </a:lnTo>
                  <a:lnTo>
                    <a:pt x="6990" y="9075"/>
                  </a:lnTo>
                  <a:lnTo>
                    <a:pt x="7878" y="8843"/>
                  </a:lnTo>
                  <a:lnTo>
                    <a:pt x="7956" y="8805"/>
                  </a:lnTo>
                  <a:lnTo>
                    <a:pt x="7994" y="8727"/>
                  </a:lnTo>
                  <a:lnTo>
                    <a:pt x="8033" y="8650"/>
                  </a:lnTo>
                  <a:lnTo>
                    <a:pt x="7994" y="8534"/>
                  </a:lnTo>
                  <a:lnTo>
                    <a:pt x="7763" y="8110"/>
                  </a:lnTo>
                  <a:lnTo>
                    <a:pt x="7492" y="7685"/>
                  </a:lnTo>
                  <a:lnTo>
                    <a:pt x="7222" y="7299"/>
                  </a:lnTo>
                  <a:lnTo>
                    <a:pt x="6874" y="6912"/>
                  </a:lnTo>
                  <a:lnTo>
                    <a:pt x="6527" y="6604"/>
                  </a:lnTo>
                  <a:lnTo>
                    <a:pt x="6141" y="6295"/>
                  </a:lnTo>
                  <a:lnTo>
                    <a:pt x="5716" y="6024"/>
                  </a:lnTo>
                  <a:lnTo>
                    <a:pt x="5253" y="5793"/>
                  </a:lnTo>
                  <a:lnTo>
                    <a:pt x="4828" y="5638"/>
                  </a:lnTo>
                  <a:lnTo>
                    <a:pt x="4249" y="5445"/>
                  </a:lnTo>
                  <a:lnTo>
                    <a:pt x="3940" y="5368"/>
                  </a:lnTo>
                  <a:lnTo>
                    <a:pt x="3592" y="5291"/>
                  </a:lnTo>
                  <a:lnTo>
                    <a:pt x="3013" y="5291"/>
                  </a:lnTo>
                  <a:lnTo>
                    <a:pt x="3167" y="4982"/>
                  </a:lnTo>
                  <a:lnTo>
                    <a:pt x="3322" y="4634"/>
                  </a:lnTo>
                  <a:lnTo>
                    <a:pt x="3399" y="4287"/>
                  </a:lnTo>
                  <a:lnTo>
                    <a:pt x="3476" y="3939"/>
                  </a:lnTo>
                  <a:lnTo>
                    <a:pt x="3515" y="3592"/>
                  </a:lnTo>
                  <a:lnTo>
                    <a:pt x="3515" y="3205"/>
                  </a:lnTo>
                  <a:lnTo>
                    <a:pt x="3515" y="2858"/>
                  </a:lnTo>
                  <a:lnTo>
                    <a:pt x="3438" y="2472"/>
                  </a:lnTo>
                  <a:lnTo>
                    <a:pt x="3322" y="1970"/>
                  </a:lnTo>
                  <a:lnTo>
                    <a:pt x="3167" y="1468"/>
                  </a:lnTo>
                  <a:lnTo>
                    <a:pt x="2936" y="966"/>
                  </a:lnTo>
                  <a:lnTo>
                    <a:pt x="2704" y="502"/>
                  </a:lnTo>
                  <a:lnTo>
                    <a:pt x="2588" y="271"/>
                  </a:lnTo>
                  <a:lnTo>
                    <a:pt x="2472" y="116"/>
                  </a:lnTo>
                  <a:lnTo>
                    <a:pt x="2356" y="39"/>
                  </a:lnTo>
                  <a:lnTo>
                    <a:pt x="227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21"/>
            <p:cNvSpPr/>
            <p:nvPr/>
          </p:nvSpPr>
          <p:spPr>
            <a:xfrm>
              <a:off x="3488525" y="2821275"/>
              <a:ext cx="54075" cy="45400"/>
            </a:xfrm>
            <a:custGeom>
              <a:avLst/>
              <a:gdLst/>
              <a:ahLst/>
              <a:cxnLst/>
              <a:rect l="l" t="t" r="r" b="b"/>
              <a:pathLst>
                <a:path w="2163" h="1816" extrusionOk="0">
                  <a:moveTo>
                    <a:pt x="1120" y="387"/>
                  </a:moveTo>
                  <a:lnTo>
                    <a:pt x="1313" y="425"/>
                  </a:lnTo>
                  <a:lnTo>
                    <a:pt x="1506" y="464"/>
                  </a:lnTo>
                  <a:lnTo>
                    <a:pt x="1661" y="580"/>
                  </a:lnTo>
                  <a:lnTo>
                    <a:pt x="1738" y="734"/>
                  </a:lnTo>
                  <a:lnTo>
                    <a:pt x="1777" y="889"/>
                  </a:lnTo>
                  <a:lnTo>
                    <a:pt x="1738" y="966"/>
                  </a:lnTo>
                  <a:lnTo>
                    <a:pt x="1699" y="1004"/>
                  </a:lnTo>
                  <a:lnTo>
                    <a:pt x="1661" y="1082"/>
                  </a:lnTo>
                  <a:lnTo>
                    <a:pt x="1545" y="1120"/>
                  </a:lnTo>
                  <a:lnTo>
                    <a:pt x="1236" y="1159"/>
                  </a:lnTo>
                  <a:lnTo>
                    <a:pt x="927" y="1159"/>
                  </a:lnTo>
                  <a:lnTo>
                    <a:pt x="579" y="1198"/>
                  </a:lnTo>
                  <a:lnTo>
                    <a:pt x="464" y="1236"/>
                  </a:lnTo>
                  <a:lnTo>
                    <a:pt x="309" y="1313"/>
                  </a:lnTo>
                  <a:lnTo>
                    <a:pt x="309" y="1159"/>
                  </a:lnTo>
                  <a:lnTo>
                    <a:pt x="348" y="1004"/>
                  </a:lnTo>
                  <a:lnTo>
                    <a:pt x="386" y="850"/>
                  </a:lnTo>
                  <a:lnTo>
                    <a:pt x="464" y="734"/>
                  </a:lnTo>
                  <a:lnTo>
                    <a:pt x="541" y="618"/>
                  </a:lnTo>
                  <a:lnTo>
                    <a:pt x="657" y="541"/>
                  </a:lnTo>
                  <a:lnTo>
                    <a:pt x="811" y="464"/>
                  </a:lnTo>
                  <a:lnTo>
                    <a:pt x="927" y="425"/>
                  </a:lnTo>
                  <a:lnTo>
                    <a:pt x="1120" y="387"/>
                  </a:lnTo>
                  <a:close/>
                  <a:moveTo>
                    <a:pt x="1004" y="0"/>
                  </a:moveTo>
                  <a:lnTo>
                    <a:pt x="773" y="39"/>
                  </a:lnTo>
                  <a:lnTo>
                    <a:pt x="579" y="116"/>
                  </a:lnTo>
                  <a:lnTo>
                    <a:pt x="425" y="232"/>
                  </a:lnTo>
                  <a:lnTo>
                    <a:pt x="271" y="387"/>
                  </a:lnTo>
                  <a:lnTo>
                    <a:pt x="155" y="541"/>
                  </a:lnTo>
                  <a:lnTo>
                    <a:pt x="77" y="696"/>
                  </a:lnTo>
                  <a:lnTo>
                    <a:pt x="0" y="889"/>
                  </a:lnTo>
                  <a:lnTo>
                    <a:pt x="0" y="1082"/>
                  </a:lnTo>
                  <a:lnTo>
                    <a:pt x="0" y="1275"/>
                  </a:lnTo>
                  <a:lnTo>
                    <a:pt x="39" y="1468"/>
                  </a:lnTo>
                  <a:lnTo>
                    <a:pt x="116" y="1661"/>
                  </a:lnTo>
                  <a:lnTo>
                    <a:pt x="155" y="1738"/>
                  </a:lnTo>
                  <a:lnTo>
                    <a:pt x="232" y="1815"/>
                  </a:lnTo>
                  <a:lnTo>
                    <a:pt x="309" y="1815"/>
                  </a:lnTo>
                  <a:lnTo>
                    <a:pt x="425" y="1777"/>
                  </a:lnTo>
                  <a:lnTo>
                    <a:pt x="541" y="1661"/>
                  </a:lnTo>
                  <a:lnTo>
                    <a:pt x="695" y="1584"/>
                  </a:lnTo>
                  <a:lnTo>
                    <a:pt x="850" y="1545"/>
                  </a:lnTo>
                  <a:lnTo>
                    <a:pt x="1043" y="1545"/>
                  </a:lnTo>
                  <a:lnTo>
                    <a:pt x="1390" y="1506"/>
                  </a:lnTo>
                  <a:lnTo>
                    <a:pt x="1583" y="1506"/>
                  </a:lnTo>
                  <a:lnTo>
                    <a:pt x="1738" y="1468"/>
                  </a:lnTo>
                  <a:lnTo>
                    <a:pt x="1931" y="1391"/>
                  </a:lnTo>
                  <a:lnTo>
                    <a:pt x="2047" y="1275"/>
                  </a:lnTo>
                  <a:lnTo>
                    <a:pt x="2124" y="1120"/>
                  </a:lnTo>
                  <a:lnTo>
                    <a:pt x="2163" y="966"/>
                  </a:lnTo>
                  <a:lnTo>
                    <a:pt x="2163" y="811"/>
                  </a:lnTo>
                  <a:lnTo>
                    <a:pt x="2124" y="657"/>
                  </a:lnTo>
                  <a:lnTo>
                    <a:pt x="2047" y="502"/>
                  </a:lnTo>
                  <a:lnTo>
                    <a:pt x="1970" y="348"/>
                  </a:lnTo>
                  <a:lnTo>
                    <a:pt x="1777" y="194"/>
                  </a:lnTo>
                  <a:lnTo>
                    <a:pt x="1622" y="116"/>
                  </a:lnTo>
                  <a:lnTo>
                    <a:pt x="1429" y="39"/>
                  </a:lnTo>
                  <a:lnTo>
                    <a:pt x="119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21"/>
            <p:cNvSpPr/>
            <p:nvPr/>
          </p:nvSpPr>
          <p:spPr>
            <a:xfrm>
              <a:off x="3345650" y="2889825"/>
              <a:ext cx="466300" cy="248125"/>
            </a:xfrm>
            <a:custGeom>
              <a:avLst/>
              <a:gdLst/>
              <a:ahLst/>
              <a:cxnLst/>
              <a:rect l="l" t="t" r="r" b="b"/>
              <a:pathLst>
                <a:path w="18652" h="9925" extrusionOk="0">
                  <a:moveTo>
                    <a:pt x="6140" y="0"/>
                  </a:moveTo>
                  <a:lnTo>
                    <a:pt x="5561" y="39"/>
                  </a:lnTo>
                  <a:lnTo>
                    <a:pt x="4982" y="155"/>
                  </a:lnTo>
                  <a:lnTo>
                    <a:pt x="4402" y="309"/>
                  </a:lnTo>
                  <a:lnTo>
                    <a:pt x="3862" y="502"/>
                  </a:lnTo>
                  <a:lnTo>
                    <a:pt x="3283" y="772"/>
                  </a:lnTo>
                  <a:lnTo>
                    <a:pt x="2781" y="1081"/>
                  </a:lnTo>
                  <a:lnTo>
                    <a:pt x="2279" y="1467"/>
                  </a:lnTo>
                  <a:lnTo>
                    <a:pt x="1815" y="1892"/>
                  </a:lnTo>
                  <a:lnTo>
                    <a:pt x="1390" y="2317"/>
                  </a:lnTo>
                  <a:lnTo>
                    <a:pt x="1043" y="2780"/>
                  </a:lnTo>
                  <a:lnTo>
                    <a:pt x="734" y="3244"/>
                  </a:lnTo>
                  <a:lnTo>
                    <a:pt x="464" y="3746"/>
                  </a:lnTo>
                  <a:lnTo>
                    <a:pt x="271" y="4286"/>
                  </a:lnTo>
                  <a:lnTo>
                    <a:pt x="116" y="4827"/>
                  </a:lnTo>
                  <a:lnTo>
                    <a:pt x="0" y="5368"/>
                  </a:lnTo>
                  <a:lnTo>
                    <a:pt x="348" y="5445"/>
                  </a:lnTo>
                  <a:lnTo>
                    <a:pt x="425" y="5020"/>
                  </a:lnTo>
                  <a:lnTo>
                    <a:pt x="541" y="4595"/>
                  </a:lnTo>
                  <a:lnTo>
                    <a:pt x="773" y="4016"/>
                  </a:lnTo>
                  <a:lnTo>
                    <a:pt x="1081" y="3437"/>
                  </a:lnTo>
                  <a:lnTo>
                    <a:pt x="1468" y="2896"/>
                  </a:lnTo>
                  <a:lnTo>
                    <a:pt x="1892" y="2394"/>
                  </a:lnTo>
                  <a:lnTo>
                    <a:pt x="2356" y="1931"/>
                  </a:lnTo>
                  <a:lnTo>
                    <a:pt x="2858" y="1545"/>
                  </a:lnTo>
                  <a:lnTo>
                    <a:pt x="3398" y="1197"/>
                  </a:lnTo>
                  <a:lnTo>
                    <a:pt x="3978" y="888"/>
                  </a:lnTo>
                  <a:lnTo>
                    <a:pt x="4595" y="657"/>
                  </a:lnTo>
                  <a:lnTo>
                    <a:pt x="5252" y="502"/>
                  </a:lnTo>
                  <a:lnTo>
                    <a:pt x="5908" y="425"/>
                  </a:lnTo>
                  <a:lnTo>
                    <a:pt x="6565" y="386"/>
                  </a:lnTo>
                  <a:lnTo>
                    <a:pt x="7221" y="463"/>
                  </a:lnTo>
                  <a:lnTo>
                    <a:pt x="7839" y="618"/>
                  </a:lnTo>
                  <a:lnTo>
                    <a:pt x="8457" y="811"/>
                  </a:lnTo>
                  <a:lnTo>
                    <a:pt x="9075" y="1120"/>
                  </a:lnTo>
                  <a:lnTo>
                    <a:pt x="9422" y="1313"/>
                  </a:lnTo>
                  <a:lnTo>
                    <a:pt x="9731" y="1506"/>
                  </a:lnTo>
                  <a:lnTo>
                    <a:pt x="10002" y="1738"/>
                  </a:lnTo>
                  <a:lnTo>
                    <a:pt x="10272" y="1969"/>
                  </a:lnTo>
                  <a:lnTo>
                    <a:pt x="10774" y="2471"/>
                  </a:lnTo>
                  <a:lnTo>
                    <a:pt x="11199" y="3051"/>
                  </a:lnTo>
                  <a:lnTo>
                    <a:pt x="11546" y="3630"/>
                  </a:lnTo>
                  <a:lnTo>
                    <a:pt x="11855" y="4286"/>
                  </a:lnTo>
                  <a:lnTo>
                    <a:pt x="12164" y="4943"/>
                  </a:lnTo>
                  <a:lnTo>
                    <a:pt x="12396" y="5638"/>
                  </a:lnTo>
                  <a:lnTo>
                    <a:pt x="12627" y="6217"/>
                  </a:lnTo>
                  <a:lnTo>
                    <a:pt x="12859" y="6835"/>
                  </a:lnTo>
                  <a:lnTo>
                    <a:pt x="13129" y="7414"/>
                  </a:lnTo>
                  <a:lnTo>
                    <a:pt x="13438" y="7993"/>
                  </a:lnTo>
                  <a:lnTo>
                    <a:pt x="13786" y="8495"/>
                  </a:lnTo>
                  <a:lnTo>
                    <a:pt x="14211" y="8959"/>
                  </a:lnTo>
                  <a:lnTo>
                    <a:pt x="14442" y="9190"/>
                  </a:lnTo>
                  <a:lnTo>
                    <a:pt x="14713" y="9383"/>
                  </a:lnTo>
                  <a:lnTo>
                    <a:pt x="14983" y="9538"/>
                  </a:lnTo>
                  <a:lnTo>
                    <a:pt x="15253" y="9692"/>
                  </a:lnTo>
                  <a:lnTo>
                    <a:pt x="15717" y="9847"/>
                  </a:lnTo>
                  <a:lnTo>
                    <a:pt x="16219" y="9924"/>
                  </a:lnTo>
                  <a:lnTo>
                    <a:pt x="16682" y="9885"/>
                  </a:lnTo>
                  <a:lnTo>
                    <a:pt x="17145" y="9808"/>
                  </a:lnTo>
                  <a:lnTo>
                    <a:pt x="17609" y="9654"/>
                  </a:lnTo>
                  <a:lnTo>
                    <a:pt x="17802" y="9538"/>
                  </a:lnTo>
                  <a:lnTo>
                    <a:pt x="17995" y="9383"/>
                  </a:lnTo>
                  <a:lnTo>
                    <a:pt x="18188" y="9229"/>
                  </a:lnTo>
                  <a:lnTo>
                    <a:pt x="18342" y="9075"/>
                  </a:lnTo>
                  <a:lnTo>
                    <a:pt x="18497" y="8881"/>
                  </a:lnTo>
                  <a:lnTo>
                    <a:pt x="18613" y="8650"/>
                  </a:lnTo>
                  <a:lnTo>
                    <a:pt x="18651" y="8573"/>
                  </a:lnTo>
                  <a:lnTo>
                    <a:pt x="18613" y="8457"/>
                  </a:lnTo>
                  <a:lnTo>
                    <a:pt x="18651" y="8418"/>
                  </a:lnTo>
                  <a:lnTo>
                    <a:pt x="18613" y="8341"/>
                  </a:lnTo>
                  <a:lnTo>
                    <a:pt x="18304" y="8380"/>
                  </a:lnTo>
                  <a:lnTo>
                    <a:pt x="18265" y="8418"/>
                  </a:lnTo>
                  <a:lnTo>
                    <a:pt x="18033" y="8766"/>
                  </a:lnTo>
                  <a:lnTo>
                    <a:pt x="17802" y="8997"/>
                  </a:lnTo>
                  <a:lnTo>
                    <a:pt x="17493" y="9229"/>
                  </a:lnTo>
                  <a:lnTo>
                    <a:pt x="17184" y="9345"/>
                  </a:lnTo>
                  <a:lnTo>
                    <a:pt x="16798" y="9461"/>
                  </a:lnTo>
                  <a:lnTo>
                    <a:pt x="16064" y="9461"/>
                  </a:lnTo>
                  <a:lnTo>
                    <a:pt x="15717" y="9383"/>
                  </a:lnTo>
                  <a:lnTo>
                    <a:pt x="15330" y="9229"/>
                  </a:lnTo>
                  <a:lnTo>
                    <a:pt x="15021" y="9036"/>
                  </a:lnTo>
                  <a:lnTo>
                    <a:pt x="14674" y="8766"/>
                  </a:lnTo>
                  <a:lnTo>
                    <a:pt x="14404" y="8495"/>
                  </a:lnTo>
                  <a:lnTo>
                    <a:pt x="14133" y="8186"/>
                  </a:lnTo>
                  <a:lnTo>
                    <a:pt x="13902" y="7878"/>
                  </a:lnTo>
                  <a:lnTo>
                    <a:pt x="13709" y="7530"/>
                  </a:lnTo>
                  <a:lnTo>
                    <a:pt x="13515" y="7182"/>
                  </a:lnTo>
                  <a:lnTo>
                    <a:pt x="13207" y="6526"/>
                  </a:lnTo>
                  <a:lnTo>
                    <a:pt x="12936" y="5870"/>
                  </a:lnTo>
                  <a:lnTo>
                    <a:pt x="12434" y="4518"/>
                  </a:lnTo>
                  <a:lnTo>
                    <a:pt x="12164" y="3862"/>
                  </a:lnTo>
                  <a:lnTo>
                    <a:pt x="11855" y="3205"/>
                  </a:lnTo>
                  <a:lnTo>
                    <a:pt x="11469" y="2587"/>
                  </a:lnTo>
                  <a:lnTo>
                    <a:pt x="11237" y="2317"/>
                  </a:lnTo>
                  <a:lnTo>
                    <a:pt x="11005" y="2047"/>
                  </a:lnTo>
                  <a:lnTo>
                    <a:pt x="10542" y="1583"/>
                  </a:lnTo>
                  <a:lnTo>
                    <a:pt x="10040" y="1197"/>
                  </a:lnTo>
                  <a:lnTo>
                    <a:pt x="9538" y="888"/>
                  </a:lnTo>
                  <a:lnTo>
                    <a:pt x="9036" y="579"/>
                  </a:lnTo>
                  <a:lnTo>
                    <a:pt x="8457" y="386"/>
                  </a:lnTo>
                  <a:lnTo>
                    <a:pt x="7916" y="193"/>
                  </a:lnTo>
                  <a:lnTo>
                    <a:pt x="7337" y="77"/>
                  </a:lnTo>
                  <a:lnTo>
                    <a:pt x="675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21"/>
            <p:cNvSpPr/>
            <p:nvPr/>
          </p:nvSpPr>
          <p:spPr>
            <a:xfrm>
              <a:off x="6719625" y="2898500"/>
              <a:ext cx="625575" cy="344675"/>
            </a:xfrm>
            <a:custGeom>
              <a:avLst/>
              <a:gdLst/>
              <a:ahLst/>
              <a:cxnLst/>
              <a:rect l="l" t="t" r="r" b="b"/>
              <a:pathLst>
                <a:path w="25023" h="13787" extrusionOk="0">
                  <a:moveTo>
                    <a:pt x="23285" y="966"/>
                  </a:moveTo>
                  <a:lnTo>
                    <a:pt x="23633" y="1468"/>
                  </a:lnTo>
                  <a:lnTo>
                    <a:pt x="23941" y="2009"/>
                  </a:lnTo>
                  <a:lnTo>
                    <a:pt x="23787" y="2163"/>
                  </a:lnTo>
                  <a:lnTo>
                    <a:pt x="23633" y="2202"/>
                  </a:lnTo>
                  <a:lnTo>
                    <a:pt x="23478" y="2202"/>
                  </a:lnTo>
                  <a:lnTo>
                    <a:pt x="23324" y="2163"/>
                  </a:lnTo>
                  <a:lnTo>
                    <a:pt x="23208" y="2086"/>
                  </a:lnTo>
                  <a:lnTo>
                    <a:pt x="23092" y="1970"/>
                  </a:lnTo>
                  <a:lnTo>
                    <a:pt x="23015" y="1816"/>
                  </a:lnTo>
                  <a:lnTo>
                    <a:pt x="22976" y="1661"/>
                  </a:lnTo>
                  <a:lnTo>
                    <a:pt x="22976" y="1429"/>
                  </a:lnTo>
                  <a:lnTo>
                    <a:pt x="23053" y="1275"/>
                  </a:lnTo>
                  <a:lnTo>
                    <a:pt x="23169" y="1120"/>
                  </a:lnTo>
                  <a:lnTo>
                    <a:pt x="23285" y="966"/>
                  </a:lnTo>
                  <a:close/>
                  <a:moveTo>
                    <a:pt x="24096" y="2433"/>
                  </a:moveTo>
                  <a:lnTo>
                    <a:pt x="24212" y="2781"/>
                  </a:lnTo>
                  <a:lnTo>
                    <a:pt x="24328" y="3090"/>
                  </a:lnTo>
                  <a:lnTo>
                    <a:pt x="24366" y="3437"/>
                  </a:lnTo>
                  <a:lnTo>
                    <a:pt x="24443" y="3823"/>
                  </a:lnTo>
                  <a:lnTo>
                    <a:pt x="24173" y="3746"/>
                  </a:lnTo>
                  <a:lnTo>
                    <a:pt x="23941" y="3592"/>
                  </a:lnTo>
                  <a:lnTo>
                    <a:pt x="23864" y="3515"/>
                  </a:lnTo>
                  <a:lnTo>
                    <a:pt x="23787" y="3399"/>
                  </a:lnTo>
                  <a:lnTo>
                    <a:pt x="23748" y="3283"/>
                  </a:lnTo>
                  <a:lnTo>
                    <a:pt x="23710" y="3167"/>
                  </a:lnTo>
                  <a:lnTo>
                    <a:pt x="23710" y="2935"/>
                  </a:lnTo>
                  <a:lnTo>
                    <a:pt x="23787" y="2742"/>
                  </a:lnTo>
                  <a:lnTo>
                    <a:pt x="23941" y="2588"/>
                  </a:lnTo>
                  <a:lnTo>
                    <a:pt x="24096" y="2433"/>
                  </a:lnTo>
                  <a:close/>
                  <a:moveTo>
                    <a:pt x="16296" y="4982"/>
                  </a:moveTo>
                  <a:lnTo>
                    <a:pt x="16412" y="5059"/>
                  </a:lnTo>
                  <a:lnTo>
                    <a:pt x="16489" y="5175"/>
                  </a:lnTo>
                  <a:lnTo>
                    <a:pt x="16566" y="5291"/>
                  </a:lnTo>
                  <a:lnTo>
                    <a:pt x="16566" y="5407"/>
                  </a:lnTo>
                  <a:lnTo>
                    <a:pt x="16296" y="5445"/>
                  </a:lnTo>
                  <a:lnTo>
                    <a:pt x="15639" y="5523"/>
                  </a:lnTo>
                  <a:lnTo>
                    <a:pt x="15639" y="5484"/>
                  </a:lnTo>
                  <a:lnTo>
                    <a:pt x="15678" y="5368"/>
                  </a:lnTo>
                  <a:lnTo>
                    <a:pt x="15716" y="5252"/>
                  </a:lnTo>
                  <a:lnTo>
                    <a:pt x="15755" y="5175"/>
                  </a:lnTo>
                  <a:lnTo>
                    <a:pt x="15832" y="5098"/>
                  </a:lnTo>
                  <a:lnTo>
                    <a:pt x="15948" y="5021"/>
                  </a:lnTo>
                  <a:lnTo>
                    <a:pt x="16064" y="4982"/>
                  </a:lnTo>
                  <a:close/>
                  <a:moveTo>
                    <a:pt x="24443" y="4248"/>
                  </a:moveTo>
                  <a:lnTo>
                    <a:pt x="24443" y="4673"/>
                  </a:lnTo>
                  <a:lnTo>
                    <a:pt x="24366" y="5098"/>
                  </a:lnTo>
                  <a:lnTo>
                    <a:pt x="24250" y="5523"/>
                  </a:lnTo>
                  <a:lnTo>
                    <a:pt x="24057" y="5445"/>
                  </a:lnTo>
                  <a:lnTo>
                    <a:pt x="23903" y="5291"/>
                  </a:lnTo>
                  <a:lnTo>
                    <a:pt x="23826" y="5098"/>
                  </a:lnTo>
                  <a:lnTo>
                    <a:pt x="23787" y="4982"/>
                  </a:lnTo>
                  <a:lnTo>
                    <a:pt x="23787" y="4866"/>
                  </a:lnTo>
                  <a:lnTo>
                    <a:pt x="23826" y="4750"/>
                  </a:lnTo>
                  <a:lnTo>
                    <a:pt x="23864" y="4634"/>
                  </a:lnTo>
                  <a:lnTo>
                    <a:pt x="24019" y="4441"/>
                  </a:lnTo>
                  <a:lnTo>
                    <a:pt x="24212" y="4325"/>
                  </a:lnTo>
                  <a:lnTo>
                    <a:pt x="24443" y="4248"/>
                  </a:lnTo>
                  <a:close/>
                  <a:moveTo>
                    <a:pt x="17647" y="4827"/>
                  </a:moveTo>
                  <a:lnTo>
                    <a:pt x="17802" y="4866"/>
                  </a:lnTo>
                  <a:lnTo>
                    <a:pt x="17918" y="4943"/>
                  </a:lnTo>
                  <a:lnTo>
                    <a:pt x="17995" y="5021"/>
                  </a:lnTo>
                  <a:lnTo>
                    <a:pt x="18111" y="5214"/>
                  </a:lnTo>
                  <a:lnTo>
                    <a:pt x="18111" y="5407"/>
                  </a:lnTo>
                  <a:lnTo>
                    <a:pt x="18072" y="5638"/>
                  </a:lnTo>
                  <a:lnTo>
                    <a:pt x="17570" y="5523"/>
                  </a:lnTo>
                  <a:lnTo>
                    <a:pt x="17029" y="5445"/>
                  </a:lnTo>
                  <a:lnTo>
                    <a:pt x="17068" y="5291"/>
                  </a:lnTo>
                  <a:lnTo>
                    <a:pt x="17107" y="5175"/>
                  </a:lnTo>
                  <a:lnTo>
                    <a:pt x="17184" y="5059"/>
                  </a:lnTo>
                  <a:lnTo>
                    <a:pt x="17300" y="4943"/>
                  </a:lnTo>
                  <a:lnTo>
                    <a:pt x="17416" y="4905"/>
                  </a:lnTo>
                  <a:lnTo>
                    <a:pt x="17531" y="4866"/>
                  </a:lnTo>
                  <a:lnTo>
                    <a:pt x="17647" y="4827"/>
                  </a:lnTo>
                  <a:close/>
                  <a:moveTo>
                    <a:pt x="14712" y="5329"/>
                  </a:moveTo>
                  <a:lnTo>
                    <a:pt x="14828" y="5368"/>
                  </a:lnTo>
                  <a:lnTo>
                    <a:pt x="14906" y="5445"/>
                  </a:lnTo>
                  <a:lnTo>
                    <a:pt x="15021" y="5561"/>
                  </a:lnTo>
                  <a:lnTo>
                    <a:pt x="15060" y="5677"/>
                  </a:lnTo>
                  <a:lnTo>
                    <a:pt x="14558" y="5870"/>
                  </a:lnTo>
                  <a:lnTo>
                    <a:pt x="14056" y="6102"/>
                  </a:lnTo>
                  <a:lnTo>
                    <a:pt x="14017" y="6063"/>
                  </a:lnTo>
                  <a:lnTo>
                    <a:pt x="14056" y="5831"/>
                  </a:lnTo>
                  <a:lnTo>
                    <a:pt x="14133" y="5600"/>
                  </a:lnTo>
                  <a:lnTo>
                    <a:pt x="14249" y="5445"/>
                  </a:lnTo>
                  <a:lnTo>
                    <a:pt x="14365" y="5368"/>
                  </a:lnTo>
                  <a:lnTo>
                    <a:pt x="14442" y="5329"/>
                  </a:lnTo>
                  <a:close/>
                  <a:moveTo>
                    <a:pt x="18999" y="5484"/>
                  </a:moveTo>
                  <a:lnTo>
                    <a:pt x="19115" y="5523"/>
                  </a:lnTo>
                  <a:lnTo>
                    <a:pt x="19192" y="5561"/>
                  </a:lnTo>
                  <a:lnTo>
                    <a:pt x="19308" y="5677"/>
                  </a:lnTo>
                  <a:lnTo>
                    <a:pt x="19385" y="5831"/>
                  </a:lnTo>
                  <a:lnTo>
                    <a:pt x="19385" y="5986"/>
                  </a:lnTo>
                  <a:lnTo>
                    <a:pt x="19346" y="6179"/>
                  </a:lnTo>
                  <a:lnTo>
                    <a:pt x="18613" y="5831"/>
                  </a:lnTo>
                  <a:lnTo>
                    <a:pt x="18651" y="5754"/>
                  </a:lnTo>
                  <a:lnTo>
                    <a:pt x="18690" y="5677"/>
                  </a:lnTo>
                  <a:lnTo>
                    <a:pt x="18844" y="5523"/>
                  </a:lnTo>
                  <a:lnTo>
                    <a:pt x="18999" y="5484"/>
                  </a:lnTo>
                  <a:close/>
                  <a:moveTo>
                    <a:pt x="20196" y="6063"/>
                  </a:moveTo>
                  <a:lnTo>
                    <a:pt x="20350" y="6102"/>
                  </a:lnTo>
                  <a:lnTo>
                    <a:pt x="20466" y="6140"/>
                  </a:lnTo>
                  <a:lnTo>
                    <a:pt x="20543" y="6179"/>
                  </a:lnTo>
                  <a:lnTo>
                    <a:pt x="20698" y="6333"/>
                  </a:lnTo>
                  <a:lnTo>
                    <a:pt x="20775" y="6527"/>
                  </a:lnTo>
                  <a:lnTo>
                    <a:pt x="20814" y="6720"/>
                  </a:lnTo>
                  <a:lnTo>
                    <a:pt x="20891" y="6951"/>
                  </a:lnTo>
                  <a:lnTo>
                    <a:pt x="20466" y="6758"/>
                  </a:lnTo>
                  <a:lnTo>
                    <a:pt x="20080" y="6565"/>
                  </a:lnTo>
                  <a:lnTo>
                    <a:pt x="19810" y="6411"/>
                  </a:lnTo>
                  <a:lnTo>
                    <a:pt x="19848" y="6295"/>
                  </a:lnTo>
                  <a:lnTo>
                    <a:pt x="19887" y="6179"/>
                  </a:lnTo>
                  <a:lnTo>
                    <a:pt x="20003" y="6140"/>
                  </a:lnTo>
                  <a:lnTo>
                    <a:pt x="20080" y="6102"/>
                  </a:lnTo>
                  <a:lnTo>
                    <a:pt x="20196" y="6063"/>
                  </a:lnTo>
                  <a:close/>
                  <a:moveTo>
                    <a:pt x="23517" y="5870"/>
                  </a:moveTo>
                  <a:lnTo>
                    <a:pt x="23710" y="5909"/>
                  </a:lnTo>
                  <a:lnTo>
                    <a:pt x="23941" y="5986"/>
                  </a:lnTo>
                  <a:lnTo>
                    <a:pt x="24019" y="6025"/>
                  </a:lnTo>
                  <a:lnTo>
                    <a:pt x="24096" y="6025"/>
                  </a:lnTo>
                  <a:lnTo>
                    <a:pt x="23941" y="6295"/>
                  </a:lnTo>
                  <a:lnTo>
                    <a:pt x="23748" y="6565"/>
                  </a:lnTo>
                  <a:lnTo>
                    <a:pt x="23517" y="6797"/>
                  </a:lnTo>
                  <a:lnTo>
                    <a:pt x="23246" y="6990"/>
                  </a:lnTo>
                  <a:lnTo>
                    <a:pt x="23208" y="6951"/>
                  </a:lnTo>
                  <a:lnTo>
                    <a:pt x="23092" y="6758"/>
                  </a:lnTo>
                  <a:lnTo>
                    <a:pt x="23015" y="6527"/>
                  </a:lnTo>
                  <a:lnTo>
                    <a:pt x="23015" y="6295"/>
                  </a:lnTo>
                  <a:lnTo>
                    <a:pt x="23053" y="6179"/>
                  </a:lnTo>
                  <a:lnTo>
                    <a:pt x="23131" y="6102"/>
                  </a:lnTo>
                  <a:lnTo>
                    <a:pt x="23208" y="6025"/>
                  </a:lnTo>
                  <a:lnTo>
                    <a:pt x="23285" y="5947"/>
                  </a:lnTo>
                  <a:lnTo>
                    <a:pt x="23517" y="5870"/>
                  </a:lnTo>
                  <a:close/>
                  <a:moveTo>
                    <a:pt x="13245" y="6102"/>
                  </a:moveTo>
                  <a:lnTo>
                    <a:pt x="13477" y="6179"/>
                  </a:lnTo>
                  <a:lnTo>
                    <a:pt x="13593" y="6256"/>
                  </a:lnTo>
                  <a:lnTo>
                    <a:pt x="13708" y="6333"/>
                  </a:lnTo>
                  <a:lnTo>
                    <a:pt x="13168" y="6720"/>
                  </a:lnTo>
                  <a:lnTo>
                    <a:pt x="12782" y="7106"/>
                  </a:lnTo>
                  <a:lnTo>
                    <a:pt x="12705" y="7067"/>
                  </a:lnTo>
                  <a:lnTo>
                    <a:pt x="12666" y="6951"/>
                  </a:lnTo>
                  <a:lnTo>
                    <a:pt x="12627" y="6797"/>
                  </a:lnTo>
                  <a:lnTo>
                    <a:pt x="12627" y="6681"/>
                  </a:lnTo>
                  <a:lnTo>
                    <a:pt x="12666" y="6527"/>
                  </a:lnTo>
                  <a:lnTo>
                    <a:pt x="12705" y="6411"/>
                  </a:lnTo>
                  <a:lnTo>
                    <a:pt x="12782" y="6295"/>
                  </a:lnTo>
                  <a:lnTo>
                    <a:pt x="12859" y="6218"/>
                  </a:lnTo>
                  <a:lnTo>
                    <a:pt x="13013" y="6140"/>
                  </a:lnTo>
                  <a:lnTo>
                    <a:pt x="13129" y="6102"/>
                  </a:lnTo>
                  <a:close/>
                  <a:moveTo>
                    <a:pt x="22165" y="6565"/>
                  </a:moveTo>
                  <a:lnTo>
                    <a:pt x="22281" y="6604"/>
                  </a:lnTo>
                  <a:lnTo>
                    <a:pt x="22474" y="6720"/>
                  </a:lnTo>
                  <a:lnTo>
                    <a:pt x="22629" y="6874"/>
                  </a:lnTo>
                  <a:lnTo>
                    <a:pt x="22783" y="7029"/>
                  </a:lnTo>
                  <a:lnTo>
                    <a:pt x="22860" y="7067"/>
                  </a:lnTo>
                  <a:lnTo>
                    <a:pt x="22937" y="7067"/>
                  </a:lnTo>
                  <a:lnTo>
                    <a:pt x="22976" y="7106"/>
                  </a:lnTo>
                  <a:lnTo>
                    <a:pt x="22937" y="7144"/>
                  </a:lnTo>
                  <a:lnTo>
                    <a:pt x="22551" y="7222"/>
                  </a:lnTo>
                  <a:lnTo>
                    <a:pt x="22165" y="7260"/>
                  </a:lnTo>
                  <a:lnTo>
                    <a:pt x="21779" y="7222"/>
                  </a:lnTo>
                  <a:lnTo>
                    <a:pt x="21393" y="7106"/>
                  </a:lnTo>
                  <a:lnTo>
                    <a:pt x="21470" y="6913"/>
                  </a:lnTo>
                  <a:lnTo>
                    <a:pt x="21625" y="6758"/>
                  </a:lnTo>
                  <a:lnTo>
                    <a:pt x="21818" y="6604"/>
                  </a:lnTo>
                  <a:lnTo>
                    <a:pt x="22049" y="6565"/>
                  </a:lnTo>
                  <a:close/>
                  <a:moveTo>
                    <a:pt x="12280" y="7415"/>
                  </a:moveTo>
                  <a:lnTo>
                    <a:pt x="12473" y="7453"/>
                  </a:lnTo>
                  <a:lnTo>
                    <a:pt x="12125" y="7994"/>
                  </a:lnTo>
                  <a:lnTo>
                    <a:pt x="11816" y="8573"/>
                  </a:lnTo>
                  <a:lnTo>
                    <a:pt x="11701" y="8341"/>
                  </a:lnTo>
                  <a:lnTo>
                    <a:pt x="11662" y="8110"/>
                  </a:lnTo>
                  <a:lnTo>
                    <a:pt x="11662" y="7955"/>
                  </a:lnTo>
                  <a:lnTo>
                    <a:pt x="11662" y="7839"/>
                  </a:lnTo>
                  <a:lnTo>
                    <a:pt x="11739" y="7724"/>
                  </a:lnTo>
                  <a:lnTo>
                    <a:pt x="11816" y="7608"/>
                  </a:lnTo>
                  <a:lnTo>
                    <a:pt x="11894" y="7531"/>
                  </a:lnTo>
                  <a:lnTo>
                    <a:pt x="12009" y="7453"/>
                  </a:lnTo>
                  <a:lnTo>
                    <a:pt x="12164" y="7415"/>
                  </a:lnTo>
                  <a:close/>
                  <a:moveTo>
                    <a:pt x="2240" y="9384"/>
                  </a:moveTo>
                  <a:lnTo>
                    <a:pt x="2356" y="9423"/>
                  </a:lnTo>
                  <a:lnTo>
                    <a:pt x="2472" y="9500"/>
                  </a:lnTo>
                  <a:lnTo>
                    <a:pt x="2549" y="9577"/>
                  </a:lnTo>
                  <a:lnTo>
                    <a:pt x="2626" y="9770"/>
                  </a:lnTo>
                  <a:lnTo>
                    <a:pt x="2626" y="9886"/>
                  </a:lnTo>
                  <a:lnTo>
                    <a:pt x="2626" y="10002"/>
                  </a:lnTo>
                  <a:lnTo>
                    <a:pt x="2124" y="9886"/>
                  </a:lnTo>
                  <a:lnTo>
                    <a:pt x="1661" y="9886"/>
                  </a:lnTo>
                  <a:lnTo>
                    <a:pt x="1699" y="9770"/>
                  </a:lnTo>
                  <a:lnTo>
                    <a:pt x="1738" y="9654"/>
                  </a:lnTo>
                  <a:lnTo>
                    <a:pt x="1815" y="9538"/>
                  </a:lnTo>
                  <a:lnTo>
                    <a:pt x="1892" y="9461"/>
                  </a:lnTo>
                  <a:lnTo>
                    <a:pt x="2008" y="9384"/>
                  </a:lnTo>
                  <a:close/>
                  <a:moveTo>
                    <a:pt x="11662" y="8998"/>
                  </a:moveTo>
                  <a:lnTo>
                    <a:pt x="11469" y="9500"/>
                  </a:lnTo>
                  <a:lnTo>
                    <a:pt x="11353" y="10040"/>
                  </a:lnTo>
                  <a:lnTo>
                    <a:pt x="11276" y="10272"/>
                  </a:lnTo>
                  <a:lnTo>
                    <a:pt x="11237" y="10272"/>
                  </a:lnTo>
                  <a:lnTo>
                    <a:pt x="11083" y="10079"/>
                  </a:lnTo>
                  <a:lnTo>
                    <a:pt x="10967" y="9847"/>
                  </a:lnTo>
                  <a:lnTo>
                    <a:pt x="10928" y="9693"/>
                  </a:lnTo>
                  <a:lnTo>
                    <a:pt x="10928" y="9577"/>
                  </a:lnTo>
                  <a:lnTo>
                    <a:pt x="10967" y="9461"/>
                  </a:lnTo>
                  <a:lnTo>
                    <a:pt x="11005" y="9345"/>
                  </a:lnTo>
                  <a:lnTo>
                    <a:pt x="11121" y="9152"/>
                  </a:lnTo>
                  <a:lnTo>
                    <a:pt x="11276" y="9075"/>
                  </a:lnTo>
                  <a:lnTo>
                    <a:pt x="11469" y="8998"/>
                  </a:lnTo>
                  <a:close/>
                  <a:moveTo>
                    <a:pt x="3784" y="9770"/>
                  </a:moveTo>
                  <a:lnTo>
                    <a:pt x="3900" y="9809"/>
                  </a:lnTo>
                  <a:lnTo>
                    <a:pt x="4016" y="9886"/>
                  </a:lnTo>
                  <a:lnTo>
                    <a:pt x="4093" y="10002"/>
                  </a:lnTo>
                  <a:lnTo>
                    <a:pt x="4132" y="10118"/>
                  </a:lnTo>
                  <a:lnTo>
                    <a:pt x="4171" y="10272"/>
                  </a:lnTo>
                  <a:lnTo>
                    <a:pt x="4171" y="10388"/>
                  </a:lnTo>
                  <a:lnTo>
                    <a:pt x="4093" y="10542"/>
                  </a:lnTo>
                  <a:lnTo>
                    <a:pt x="4016" y="10658"/>
                  </a:lnTo>
                  <a:lnTo>
                    <a:pt x="3862" y="10542"/>
                  </a:lnTo>
                  <a:lnTo>
                    <a:pt x="3514" y="10349"/>
                  </a:lnTo>
                  <a:lnTo>
                    <a:pt x="3089" y="10156"/>
                  </a:lnTo>
                  <a:lnTo>
                    <a:pt x="3128" y="10040"/>
                  </a:lnTo>
                  <a:lnTo>
                    <a:pt x="3244" y="9925"/>
                  </a:lnTo>
                  <a:lnTo>
                    <a:pt x="3360" y="9847"/>
                  </a:lnTo>
                  <a:lnTo>
                    <a:pt x="3514" y="9770"/>
                  </a:lnTo>
                  <a:close/>
                  <a:moveTo>
                    <a:pt x="4943" y="10658"/>
                  </a:moveTo>
                  <a:lnTo>
                    <a:pt x="5020" y="10736"/>
                  </a:lnTo>
                  <a:lnTo>
                    <a:pt x="5097" y="10774"/>
                  </a:lnTo>
                  <a:lnTo>
                    <a:pt x="5136" y="10890"/>
                  </a:lnTo>
                  <a:lnTo>
                    <a:pt x="5175" y="11044"/>
                  </a:lnTo>
                  <a:lnTo>
                    <a:pt x="5136" y="11238"/>
                  </a:lnTo>
                  <a:lnTo>
                    <a:pt x="5097" y="11431"/>
                  </a:lnTo>
                  <a:lnTo>
                    <a:pt x="4402" y="10929"/>
                  </a:lnTo>
                  <a:lnTo>
                    <a:pt x="4441" y="10813"/>
                  </a:lnTo>
                  <a:lnTo>
                    <a:pt x="4480" y="10774"/>
                  </a:lnTo>
                  <a:lnTo>
                    <a:pt x="4673" y="10658"/>
                  </a:lnTo>
                  <a:close/>
                  <a:moveTo>
                    <a:pt x="11160" y="10620"/>
                  </a:moveTo>
                  <a:lnTo>
                    <a:pt x="10967" y="11199"/>
                  </a:lnTo>
                  <a:lnTo>
                    <a:pt x="10735" y="11740"/>
                  </a:lnTo>
                  <a:lnTo>
                    <a:pt x="10658" y="11701"/>
                  </a:lnTo>
                  <a:lnTo>
                    <a:pt x="10503" y="11546"/>
                  </a:lnTo>
                  <a:lnTo>
                    <a:pt x="10426" y="11353"/>
                  </a:lnTo>
                  <a:lnTo>
                    <a:pt x="10388" y="11160"/>
                  </a:lnTo>
                  <a:lnTo>
                    <a:pt x="10465" y="10967"/>
                  </a:lnTo>
                  <a:lnTo>
                    <a:pt x="10581" y="10813"/>
                  </a:lnTo>
                  <a:lnTo>
                    <a:pt x="10735" y="10697"/>
                  </a:lnTo>
                  <a:lnTo>
                    <a:pt x="10928" y="10620"/>
                  </a:lnTo>
                  <a:close/>
                  <a:moveTo>
                    <a:pt x="5986" y="11469"/>
                  </a:moveTo>
                  <a:lnTo>
                    <a:pt x="6063" y="11508"/>
                  </a:lnTo>
                  <a:lnTo>
                    <a:pt x="6179" y="11585"/>
                  </a:lnTo>
                  <a:lnTo>
                    <a:pt x="6256" y="11662"/>
                  </a:lnTo>
                  <a:lnTo>
                    <a:pt x="6333" y="11778"/>
                  </a:lnTo>
                  <a:lnTo>
                    <a:pt x="6372" y="12010"/>
                  </a:lnTo>
                  <a:lnTo>
                    <a:pt x="6410" y="12242"/>
                  </a:lnTo>
                  <a:lnTo>
                    <a:pt x="6372" y="12473"/>
                  </a:lnTo>
                  <a:lnTo>
                    <a:pt x="5908" y="12087"/>
                  </a:lnTo>
                  <a:lnTo>
                    <a:pt x="5406" y="11701"/>
                  </a:lnTo>
                  <a:lnTo>
                    <a:pt x="5445" y="11624"/>
                  </a:lnTo>
                  <a:lnTo>
                    <a:pt x="5561" y="11546"/>
                  </a:lnTo>
                  <a:lnTo>
                    <a:pt x="5638" y="11508"/>
                  </a:lnTo>
                  <a:lnTo>
                    <a:pt x="5754" y="11469"/>
                  </a:lnTo>
                  <a:close/>
                  <a:moveTo>
                    <a:pt x="10542" y="12048"/>
                  </a:moveTo>
                  <a:lnTo>
                    <a:pt x="10388" y="12319"/>
                  </a:lnTo>
                  <a:lnTo>
                    <a:pt x="10195" y="12550"/>
                  </a:lnTo>
                  <a:lnTo>
                    <a:pt x="10001" y="12744"/>
                  </a:lnTo>
                  <a:lnTo>
                    <a:pt x="9770" y="12937"/>
                  </a:lnTo>
                  <a:lnTo>
                    <a:pt x="9770" y="12859"/>
                  </a:lnTo>
                  <a:lnTo>
                    <a:pt x="9654" y="12666"/>
                  </a:lnTo>
                  <a:lnTo>
                    <a:pt x="9654" y="12473"/>
                  </a:lnTo>
                  <a:lnTo>
                    <a:pt x="9693" y="12357"/>
                  </a:lnTo>
                  <a:lnTo>
                    <a:pt x="9808" y="12242"/>
                  </a:lnTo>
                  <a:lnTo>
                    <a:pt x="9963" y="12164"/>
                  </a:lnTo>
                  <a:lnTo>
                    <a:pt x="10156" y="12087"/>
                  </a:lnTo>
                  <a:lnTo>
                    <a:pt x="10542" y="12048"/>
                  </a:lnTo>
                  <a:close/>
                  <a:moveTo>
                    <a:pt x="7376" y="12512"/>
                  </a:moveTo>
                  <a:lnTo>
                    <a:pt x="7569" y="12550"/>
                  </a:lnTo>
                  <a:lnTo>
                    <a:pt x="7723" y="12666"/>
                  </a:lnTo>
                  <a:lnTo>
                    <a:pt x="7839" y="12821"/>
                  </a:lnTo>
                  <a:lnTo>
                    <a:pt x="7878" y="13014"/>
                  </a:lnTo>
                  <a:lnTo>
                    <a:pt x="7878" y="13207"/>
                  </a:lnTo>
                  <a:lnTo>
                    <a:pt x="7839" y="13207"/>
                  </a:lnTo>
                  <a:lnTo>
                    <a:pt x="7337" y="13014"/>
                  </a:lnTo>
                  <a:lnTo>
                    <a:pt x="6835" y="12744"/>
                  </a:lnTo>
                  <a:lnTo>
                    <a:pt x="6990" y="12628"/>
                  </a:lnTo>
                  <a:lnTo>
                    <a:pt x="7183" y="12550"/>
                  </a:lnTo>
                  <a:lnTo>
                    <a:pt x="7376" y="12512"/>
                  </a:lnTo>
                  <a:close/>
                  <a:moveTo>
                    <a:pt x="8843" y="12628"/>
                  </a:moveTo>
                  <a:lnTo>
                    <a:pt x="8959" y="12666"/>
                  </a:lnTo>
                  <a:lnTo>
                    <a:pt x="9113" y="12782"/>
                  </a:lnTo>
                  <a:lnTo>
                    <a:pt x="9191" y="12937"/>
                  </a:lnTo>
                  <a:lnTo>
                    <a:pt x="9229" y="13130"/>
                  </a:lnTo>
                  <a:lnTo>
                    <a:pt x="9268" y="13207"/>
                  </a:lnTo>
                  <a:lnTo>
                    <a:pt x="9036" y="13284"/>
                  </a:lnTo>
                  <a:lnTo>
                    <a:pt x="8804" y="13323"/>
                  </a:lnTo>
                  <a:lnTo>
                    <a:pt x="8573" y="13323"/>
                  </a:lnTo>
                  <a:lnTo>
                    <a:pt x="8302" y="13284"/>
                  </a:lnTo>
                  <a:lnTo>
                    <a:pt x="8302" y="13207"/>
                  </a:lnTo>
                  <a:lnTo>
                    <a:pt x="8341" y="13014"/>
                  </a:lnTo>
                  <a:lnTo>
                    <a:pt x="8418" y="12821"/>
                  </a:lnTo>
                  <a:lnTo>
                    <a:pt x="8573" y="12705"/>
                  </a:lnTo>
                  <a:lnTo>
                    <a:pt x="8650" y="12666"/>
                  </a:lnTo>
                  <a:lnTo>
                    <a:pt x="8766" y="12628"/>
                  </a:lnTo>
                  <a:close/>
                  <a:moveTo>
                    <a:pt x="22976" y="1"/>
                  </a:moveTo>
                  <a:lnTo>
                    <a:pt x="22899" y="39"/>
                  </a:lnTo>
                  <a:lnTo>
                    <a:pt x="22822" y="78"/>
                  </a:lnTo>
                  <a:lnTo>
                    <a:pt x="22783" y="155"/>
                  </a:lnTo>
                  <a:lnTo>
                    <a:pt x="22744" y="232"/>
                  </a:lnTo>
                  <a:lnTo>
                    <a:pt x="22744" y="310"/>
                  </a:lnTo>
                  <a:lnTo>
                    <a:pt x="22822" y="425"/>
                  </a:lnTo>
                  <a:lnTo>
                    <a:pt x="22860" y="464"/>
                  </a:lnTo>
                  <a:lnTo>
                    <a:pt x="23015" y="657"/>
                  </a:lnTo>
                  <a:lnTo>
                    <a:pt x="22899" y="773"/>
                  </a:lnTo>
                  <a:lnTo>
                    <a:pt x="22783" y="966"/>
                  </a:lnTo>
                  <a:lnTo>
                    <a:pt x="22706" y="1120"/>
                  </a:lnTo>
                  <a:lnTo>
                    <a:pt x="22629" y="1314"/>
                  </a:lnTo>
                  <a:lnTo>
                    <a:pt x="22590" y="1507"/>
                  </a:lnTo>
                  <a:lnTo>
                    <a:pt x="22590" y="1700"/>
                  </a:lnTo>
                  <a:lnTo>
                    <a:pt x="22629" y="1893"/>
                  </a:lnTo>
                  <a:lnTo>
                    <a:pt x="22706" y="2047"/>
                  </a:lnTo>
                  <a:lnTo>
                    <a:pt x="22860" y="2279"/>
                  </a:lnTo>
                  <a:lnTo>
                    <a:pt x="23053" y="2395"/>
                  </a:lnTo>
                  <a:lnTo>
                    <a:pt x="23246" y="2511"/>
                  </a:lnTo>
                  <a:lnTo>
                    <a:pt x="23478" y="2511"/>
                  </a:lnTo>
                  <a:lnTo>
                    <a:pt x="23401" y="2704"/>
                  </a:lnTo>
                  <a:lnTo>
                    <a:pt x="23362" y="2897"/>
                  </a:lnTo>
                  <a:lnTo>
                    <a:pt x="23324" y="3090"/>
                  </a:lnTo>
                  <a:lnTo>
                    <a:pt x="23362" y="3283"/>
                  </a:lnTo>
                  <a:lnTo>
                    <a:pt x="23439" y="3515"/>
                  </a:lnTo>
                  <a:lnTo>
                    <a:pt x="23555" y="3708"/>
                  </a:lnTo>
                  <a:lnTo>
                    <a:pt x="23748" y="3901"/>
                  </a:lnTo>
                  <a:lnTo>
                    <a:pt x="23980" y="4017"/>
                  </a:lnTo>
                  <a:lnTo>
                    <a:pt x="23748" y="4210"/>
                  </a:lnTo>
                  <a:lnTo>
                    <a:pt x="23555" y="4480"/>
                  </a:lnTo>
                  <a:lnTo>
                    <a:pt x="23478" y="4750"/>
                  </a:lnTo>
                  <a:lnTo>
                    <a:pt x="23439" y="4905"/>
                  </a:lnTo>
                  <a:lnTo>
                    <a:pt x="23439" y="5021"/>
                  </a:lnTo>
                  <a:lnTo>
                    <a:pt x="23517" y="5291"/>
                  </a:lnTo>
                  <a:lnTo>
                    <a:pt x="23633" y="5484"/>
                  </a:lnTo>
                  <a:lnTo>
                    <a:pt x="23401" y="5523"/>
                  </a:lnTo>
                  <a:lnTo>
                    <a:pt x="23169" y="5561"/>
                  </a:lnTo>
                  <a:lnTo>
                    <a:pt x="22976" y="5716"/>
                  </a:lnTo>
                  <a:lnTo>
                    <a:pt x="22783" y="5870"/>
                  </a:lnTo>
                  <a:lnTo>
                    <a:pt x="22706" y="6102"/>
                  </a:lnTo>
                  <a:lnTo>
                    <a:pt x="22629" y="6372"/>
                  </a:lnTo>
                  <a:lnTo>
                    <a:pt x="22474" y="6295"/>
                  </a:lnTo>
                  <a:lnTo>
                    <a:pt x="22320" y="6256"/>
                  </a:lnTo>
                  <a:lnTo>
                    <a:pt x="22165" y="6218"/>
                  </a:lnTo>
                  <a:lnTo>
                    <a:pt x="21972" y="6218"/>
                  </a:lnTo>
                  <a:lnTo>
                    <a:pt x="21740" y="6295"/>
                  </a:lnTo>
                  <a:lnTo>
                    <a:pt x="21509" y="6411"/>
                  </a:lnTo>
                  <a:lnTo>
                    <a:pt x="21354" y="6565"/>
                  </a:lnTo>
                  <a:lnTo>
                    <a:pt x="21200" y="6797"/>
                  </a:lnTo>
                  <a:lnTo>
                    <a:pt x="21123" y="6449"/>
                  </a:lnTo>
                  <a:lnTo>
                    <a:pt x="20968" y="6140"/>
                  </a:lnTo>
                  <a:lnTo>
                    <a:pt x="20852" y="6025"/>
                  </a:lnTo>
                  <a:lnTo>
                    <a:pt x="20736" y="5909"/>
                  </a:lnTo>
                  <a:lnTo>
                    <a:pt x="20582" y="5831"/>
                  </a:lnTo>
                  <a:lnTo>
                    <a:pt x="20427" y="5754"/>
                  </a:lnTo>
                  <a:lnTo>
                    <a:pt x="20234" y="5754"/>
                  </a:lnTo>
                  <a:lnTo>
                    <a:pt x="20080" y="5793"/>
                  </a:lnTo>
                  <a:lnTo>
                    <a:pt x="19887" y="5870"/>
                  </a:lnTo>
                  <a:lnTo>
                    <a:pt x="19771" y="5947"/>
                  </a:lnTo>
                  <a:lnTo>
                    <a:pt x="19732" y="5716"/>
                  </a:lnTo>
                  <a:lnTo>
                    <a:pt x="19617" y="5484"/>
                  </a:lnTo>
                  <a:lnTo>
                    <a:pt x="19462" y="5329"/>
                  </a:lnTo>
                  <a:lnTo>
                    <a:pt x="19385" y="5252"/>
                  </a:lnTo>
                  <a:lnTo>
                    <a:pt x="19269" y="5175"/>
                  </a:lnTo>
                  <a:lnTo>
                    <a:pt x="19037" y="5136"/>
                  </a:lnTo>
                  <a:lnTo>
                    <a:pt x="18844" y="5175"/>
                  </a:lnTo>
                  <a:lnTo>
                    <a:pt x="18651" y="5291"/>
                  </a:lnTo>
                  <a:lnTo>
                    <a:pt x="18497" y="5407"/>
                  </a:lnTo>
                  <a:lnTo>
                    <a:pt x="18458" y="5252"/>
                  </a:lnTo>
                  <a:lnTo>
                    <a:pt x="18420" y="5136"/>
                  </a:lnTo>
                  <a:lnTo>
                    <a:pt x="18381" y="4982"/>
                  </a:lnTo>
                  <a:lnTo>
                    <a:pt x="18304" y="4866"/>
                  </a:lnTo>
                  <a:lnTo>
                    <a:pt x="18188" y="4750"/>
                  </a:lnTo>
                  <a:lnTo>
                    <a:pt x="18072" y="4673"/>
                  </a:lnTo>
                  <a:lnTo>
                    <a:pt x="17956" y="4596"/>
                  </a:lnTo>
                  <a:lnTo>
                    <a:pt x="17802" y="4557"/>
                  </a:lnTo>
                  <a:lnTo>
                    <a:pt x="17647" y="4519"/>
                  </a:lnTo>
                  <a:lnTo>
                    <a:pt x="17493" y="4557"/>
                  </a:lnTo>
                  <a:lnTo>
                    <a:pt x="17377" y="4596"/>
                  </a:lnTo>
                  <a:lnTo>
                    <a:pt x="17261" y="4634"/>
                  </a:lnTo>
                  <a:lnTo>
                    <a:pt x="17145" y="4750"/>
                  </a:lnTo>
                  <a:lnTo>
                    <a:pt x="17029" y="4827"/>
                  </a:lnTo>
                  <a:lnTo>
                    <a:pt x="16875" y="5098"/>
                  </a:lnTo>
                  <a:lnTo>
                    <a:pt x="16759" y="4943"/>
                  </a:lnTo>
                  <a:lnTo>
                    <a:pt x="16605" y="4789"/>
                  </a:lnTo>
                  <a:lnTo>
                    <a:pt x="16450" y="4712"/>
                  </a:lnTo>
                  <a:lnTo>
                    <a:pt x="16296" y="4634"/>
                  </a:lnTo>
                  <a:lnTo>
                    <a:pt x="16103" y="4634"/>
                  </a:lnTo>
                  <a:lnTo>
                    <a:pt x="15948" y="4673"/>
                  </a:lnTo>
                  <a:lnTo>
                    <a:pt x="15794" y="4750"/>
                  </a:lnTo>
                  <a:lnTo>
                    <a:pt x="15639" y="4866"/>
                  </a:lnTo>
                  <a:lnTo>
                    <a:pt x="15523" y="4982"/>
                  </a:lnTo>
                  <a:lnTo>
                    <a:pt x="15446" y="5136"/>
                  </a:lnTo>
                  <a:lnTo>
                    <a:pt x="15408" y="5329"/>
                  </a:lnTo>
                  <a:lnTo>
                    <a:pt x="15408" y="5484"/>
                  </a:lnTo>
                  <a:lnTo>
                    <a:pt x="15446" y="5561"/>
                  </a:lnTo>
                  <a:lnTo>
                    <a:pt x="15408" y="5561"/>
                  </a:lnTo>
                  <a:lnTo>
                    <a:pt x="15330" y="5368"/>
                  </a:lnTo>
                  <a:lnTo>
                    <a:pt x="15176" y="5175"/>
                  </a:lnTo>
                  <a:lnTo>
                    <a:pt x="15021" y="5059"/>
                  </a:lnTo>
                  <a:lnTo>
                    <a:pt x="14828" y="4982"/>
                  </a:lnTo>
                  <a:lnTo>
                    <a:pt x="14635" y="4943"/>
                  </a:lnTo>
                  <a:lnTo>
                    <a:pt x="14442" y="4982"/>
                  </a:lnTo>
                  <a:lnTo>
                    <a:pt x="14288" y="5021"/>
                  </a:lnTo>
                  <a:lnTo>
                    <a:pt x="14133" y="5098"/>
                  </a:lnTo>
                  <a:lnTo>
                    <a:pt x="14056" y="5175"/>
                  </a:lnTo>
                  <a:lnTo>
                    <a:pt x="13940" y="5291"/>
                  </a:lnTo>
                  <a:lnTo>
                    <a:pt x="13824" y="5561"/>
                  </a:lnTo>
                  <a:lnTo>
                    <a:pt x="13786" y="5831"/>
                  </a:lnTo>
                  <a:lnTo>
                    <a:pt x="13593" y="5754"/>
                  </a:lnTo>
                  <a:lnTo>
                    <a:pt x="13361" y="5716"/>
                  </a:lnTo>
                  <a:lnTo>
                    <a:pt x="13168" y="5716"/>
                  </a:lnTo>
                  <a:lnTo>
                    <a:pt x="12936" y="5754"/>
                  </a:lnTo>
                  <a:lnTo>
                    <a:pt x="12743" y="5831"/>
                  </a:lnTo>
                  <a:lnTo>
                    <a:pt x="12589" y="5947"/>
                  </a:lnTo>
                  <a:lnTo>
                    <a:pt x="12511" y="6063"/>
                  </a:lnTo>
                  <a:lnTo>
                    <a:pt x="12434" y="6218"/>
                  </a:lnTo>
                  <a:lnTo>
                    <a:pt x="12357" y="6372"/>
                  </a:lnTo>
                  <a:lnTo>
                    <a:pt x="12357" y="6527"/>
                  </a:lnTo>
                  <a:lnTo>
                    <a:pt x="12357" y="6681"/>
                  </a:lnTo>
                  <a:lnTo>
                    <a:pt x="12357" y="6835"/>
                  </a:lnTo>
                  <a:lnTo>
                    <a:pt x="12434" y="6990"/>
                  </a:lnTo>
                  <a:lnTo>
                    <a:pt x="12164" y="7029"/>
                  </a:lnTo>
                  <a:lnTo>
                    <a:pt x="11894" y="7106"/>
                  </a:lnTo>
                  <a:lnTo>
                    <a:pt x="11662" y="7222"/>
                  </a:lnTo>
                  <a:lnTo>
                    <a:pt x="11507" y="7415"/>
                  </a:lnTo>
                  <a:lnTo>
                    <a:pt x="11392" y="7531"/>
                  </a:lnTo>
                  <a:lnTo>
                    <a:pt x="11353" y="7685"/>
                  </a:lnTo>
                  <a:lnTo>
                    <a:pt x="11314" y="7839"/>
                  </a:lnTo>
                  <a:lnTo>
                    <a:pt x="11276" y="7994"/>
                  </a:lnTo>
                  <a:lnTo>
                    <a:pt x="11314" y="8148"/>
                  </a:lnTo>
                  <a:lnTo>
                    <a:pt x="11353" y="8303"/>
                  </a:lnTo>
                  <a:lnTo>
                    <a:pt x="11392" y="8457"/>
                  </a:lnTo>
                  <a:lnTo>
                    <a:pt x="11469" y="8612"/>
                  </a:lnTo>
                  <a:lnTo>
                    <a:pt x="11199" y="8650"/>
                  </a:lnTo>
                  <a:lnTo>
                    <a:pt x="10967" y="8805"/>
                  </a:lnTo>
                  <a:lnTo>
                    <a:pt x="10774" y="8998"/>
                  </a:lnTo>
                  <a:lnTo>
                    <a:pt x="10658" y="9230"/>
                  </a:lnTo>
                  <a:lnTo>
                    <a:pt x="10581" y="9500"/>
                  </a:lnTo>
                  <a:lnTo>
                    <a:pt x="10581" y="9770"/>
                  </a:lnTo>
                  <a:lnTo>
                    <a:pt x="10697" y="10040"/>
                  </a:lnTo>
                  <a:lnTo>
                    <a:pt x="10851" y="10234"/>
                  </a:lnTo>
                  <a:lnTo>
                    <a:pt x="10619" y="10311"/>
                  </a:lnTo>
                  <a:lnTo>
                    <a:pt x="10426" y="10427"/>
                  </a:lnTo>
                  <a:lnTo>
                    <a:pt x="10233" y="10581"/>
                  </a:lnTo>
                  <a:lnTo>
                    <a:pt x="10117" y="10774"/>
                  </a:lnTo>
                  <a:lnTo>
                    <a:pt x="10079" y="11006"/>
                  </a:lnTo>
                  <a:lnTo>
                    <a:pt x="10040" y="11238"/>
                  </a:lnTo>
                  <a:lnTo>
                    <a:pt x="10079" y="11469"/>
                  </a:lnTo>
                  <a:lnTo>
                    <a:pt x="10195" y="11701"/>
                  </a:lnTo>
                  <a:lnTo>
                    <a:pt x="9924" y="11740"/>
                  </a:lnTo>
                  <a:lnTo>
                    <a:pt x="9693" y="11855"/>
                  </a:lnTo>
                  <a:lnTo>
                    <a:pt x="9499" y="12010"/>
                  </a:lnTo>
                  <a:lnTo>
                    <a:pt x="9422" y="12087"/>
                  </a:lnTo>
                  <a:lnTo>
                    <a:pt x="9384" y="12203"/>
                  </a:lnTo>
                  <a:lnTo>
                    <a:pt x="9345" y="12319"/>
                  </a:lnTo>
                  <a:lnTo>
                    <a:pt x="9306" y="12473"/>
                  </a:lnTo>
                  <a:lnTo>
                    <a:pt x="9191" y="12396"/>
                  </a:lnTo>
                  <a:lnTo>
                    <a:pt x="9036" y="12319"/>
                  </a:lnTo>
                  <a:lnTo>
                    <a:pt x="8882" y="12280"/>
                  </a:lnTo>
                  <a:lnTo>
                    <a:pt x="8727" y="12280"/>
                  </a:lnTo>
                  <a:lnTo>
                    <a:pt x="8534" y="12357"/>
                  </a:lnTo>
                  <a:lnTo>
                    <a:pt x="8380" y="12435"/>
                  </a:lnTo>
                  <a:lnTo>
                    <a:pt x="8264" y="12550"/>
                  </a:lnTo>
                  <a:lnTo>
                    <a:pt x="8187" y="12705"/>
                  </a:lnTo>
                  <a:lnTo>
                    <a:pt x="8109" y="12550"/>
                  </a:lnTo>
                  <a:lnTo>
                    <a:pt x="7993" y="12435"/>
                  </a:lnTo>
                  <a:lnTo>
                    <a:pt x="7878" y="12319"/>
                  </a:lnTo>
                  <a:lnTo>
                    <a:pt x="7723" y="12242"/>
                  </a:lnTo>
                  <a:lnTo>
                    <a:pt x="7492" y="12164"/>
                  </a:lnTo>
                  <a:lnTo>
                    <a:pt x="7221" y="12203"/>
                  </a:lnTo>
                  <a:lnTo>
                    <a:pt x="6990" y="12280"/>
                  </a:lnTo>
                  <a:lnTo>
                    <a:pt x="6796" y="12435"/>
                  </a:lnTo>
                  <a:lnTo>
                    <a:pt x="6796" y="12048"/>
                  </a:lnTo>
                  <a:lnTo>
                    <a:pt x="6758" y="11894"/>
                  </a:lnTo>
                  <a:lnTo>
                    <a:pt x="6681" y="11701"/>
                  </a:lnTo>
                  <a:lnTo>
                    <a:pt x="6603" y="11546"/>
                  </a:lnTo>
                  <a:lnTo>
                    <a:pt x="6526" y="11431"/>
                  </a:lnTo>
                  <a:lnTo>
                    <a:pt x="6372" y="11315"/>
                  </a:lnTo>
                  <a:lnTo>
                    <a:pt x="6217" y="11199"/>
                  </a:lnTo>
                  <a:lnTo>
                    <a:pt x="6063" y="11160"/>
                  </a:lnTo>
                  <a:lnTo>
                    <a:pt x="5715" y="11160"/>
                  </a:lnTo>
                  <a:lnTo>
                    <a:pt x="5522" y="11238"/>
                  </a:lnTo>
                  <a:lnTo>
                    <a:pt x="5522" y="10967"/>
                  </a:lnTo>
                  <a:lnTo>
                    <a:pt x="5445" y="10736"/>
                  </a:lnTo>
                  <a:lnTo>
                    <a:pt x="5329" y="10504"/>
                  </a:lnTo>
                  <a:lnTo>
                    <a:pt x="5213" y="10427"/>
                  </a:lnTo>
                  <a:lnTo>
                    <a:pt x="5097" y="10388"/>
                  </a:lnTo>
                  <a:lnTo>
                    <a:pt x="4943" y="10311"/>
                  </a:lnTo>
                  <a:lnTo>
                    <a:pt x="4827" y="10311"/>
                  </a:lnTo>
                  <a:lnTo>
                    <a:pt x="4673" y="10349"/>
                  </a:lnTo>
                  <a:lnTo>
                    <a:pt x="4518" y="10388"/>
                  </a:lnTo>
                  <a:lnTo>
                    <a:pt x="4518" y="10156"/>
                  </a:lnTo>
                  <a:lnTo>
                    <a:pt x="4480" y="9963"/>
                  </a:lnTo>
                  <a:lnTo>
                    <a:pt x="4364" y="9770"/>
                  </a:lnTo>
                  <a:lnTo>
                    <a:pt x="4209" y="9577"/>
                  </a:lnTo>
                  <a:lnTo>
                    <a:pt x="4055" y="9500"/>
                  </a:lnTo>
                  <a:lnTo>
                    <a:pt x="3900" y="9461"/>
                  </a:lnTo>
                  <a:lnTo>
                    <a:pt x="3746" y="9423"/>
                  </a:lnTo>
                  <a:lnTo>
                    <a:pt x="3591" y="9423"/>
                  </a:lnTo>
                  <a:lnTo>
                    <a:pt x="3398" y="9461"/>
                  </a:lnTo>
                  <a:lnTo>
                    <a:pt x="3282" y="9538"/>
                  </a:lnTo>
                  <a:lnTo>
                    <a:pt x="3128" y="9616"/>
                  </a:lnTo>
                  <a:lnTo>
                    <a:pt x="3012" y="9770"/>
                  </a:lnTo>
                  <a:lnTo>
                    <a:pt x="2974" y="9616"/>
                  </a:lnTo>
                  <a:lnTo>
                    <a:pt x="2896" y="9461"/>
                  </a:lnTo>
                  <a:lnTo>
                    <a:pt x="2780" y="9268"/>
                  </a:lnTo>
                  <a:lnTo>
                    <a:pt x="2626" y="9152"/>
                  </a:lnTo>
                  <a:lnTo>
                    <a:pt x="2433" y="9036"/>
                  </a:lnTo>
                  <a:lnTo>
                    <a:pt x="2240" y="8998"/>
                  </a:lnTo>
                  <a:lnTo>
                    <a:pt x="2047" y="9036"/>
                  </a:lnTo>
                  <a:lnTo>
                    <a:pt x="1854" y="9114"/>
                  </a:lnTo>
                  <a:lnTo>
                    <a:pt x="1699" y="9191"/>
                  </a:lnTo>
                  <a:lnTo>
                    <a:pt x="1545" y="9345"/>
                  </a:lnTo>
                  <a:lnTo>
                    <a:pt x="1429" y="9538"/>
                  </a:lnTo>
                  <a:lnTo>
                    <a:pt x="1390" y="9732"/>
                  </a:lnTo>
                  <a:lnTo>
                    <a:pt x="1352" y="9925"/>
                  </a:lnTo>
                  <a:lnTo>
                    <a:pt x="1120" y="9963"/>
                  </a:lnTo>
                  <a:lnTo>
                    <a:pt x="927" y="10040"/>
                  </a:lnTo>
                  <a:lnTo>
                    <a:pt x="695" y="10156"/>
                  </a:lnTo>
                  <a:lnTo>
                    <a:pt x="502" y="10311"/>
                  </a:lnTo>
                  <a:lnTo>
                    <a:pt x="386" y="10427"/>
                  </a:lnTo>
                  <a:lnTo>
                    <a:pt x="271" y="10581"/>
                  </a:lnTo>
                  <a:lnTo>
                    <a:pt x="116" y="10890"/>
                  </a:lnTo>
                  <a:lnTo>
                    <a:pt x="0" y="11238"/>
                  </a:lnTo>
                  <a:lnTo>
                    <a:pt x="0" y="11585"/>
                  </a:lnTo>
                  <a:lnTo>
                    <a:pt x="77" y="11933"/>
                  </a:lnTo>
                  <a:lnTo>
                    <a:pt x="193" y="12242"/>
                  </a:lnTo>
                  <a:lnTo>
                    <a:pt x="386" y="12550"/>
                  </a:lnTo>
                  <a:lnTo>
                    <a:pt x="618" y="12821"/>
                  </a:lnTo>
                  <a:lnTo>
                    <a:pt x="811" y="12937"/>
                  </a:lnTo>
                  <a:lnTo>
                    <a:pt x="966" y="13014"/>
                  </a:lnTo>
                  <a:lnTo>
                    <a:pt x="1159" y="13091"/>
                  </a:lnTo>
                  <a:lnTo>
                    <a:pt x="1352" y="13130"/>
                  </a:lnTo>
                  <a:lnTo>
                    <a:pt x="1738" y="13168"/>
                  </a:lnTo>
                  <a:lnTo>
                    <a:pt x="2085" y="13130"/>
                  </a:lnTo>
                  <a:lnTo>
                    <a:pt x="2472" y="12975"/>
                  </a:lnTo>
                  <a:lnTo>
                    <a:pt x="2819" y="12782"/>
                  </a:lnTo>
                  <a:lnTo>
                    <a:pt x="3128" y="12550"/>
                  </a:lnTo>
                  <a:lnTo>
                    <a:pt x="3360" y="12242"/>
                  </a:lnTo>
                  <a:lnTo>
                    <a:pt x="3591" y="12010"/>
                  </a:lnTo>
                  <a:lnTo>
                    <a:pt x="3553" y="11933"/>
                  </a:lnTo>
                  <a:lnTo>
                    <a:pt x="3514" y="11817"/>
                  </a:lnTo>
                  <a:lnTo>
                    <a:pt x="3437" y="11778"/>
                  </a:lnTo>
                  <a:lnTo>
                    <a:pt x="3321" y="11740"/>
                  </a:lnTo>
                  <a:lnTo>
                    <a:pt x="3282" y="11778"/>
                  </a:lnTo>
                  <a:lnTo>
                    <a:pt x="3244" y="11817"/>
                  </a:lnTo>
                  <a:lnTo>
                    <a:pt x="3051" y="12048"/>
                  </a:lnTo>
                  <a:lnTo>
                    <a:pt x="2819" y="12242"/>
                  </a:lnTo>
                  <a:lnTo>
                    <a:pt x="2587" y="12435"/>
                  </a:lnTo>
                  <a:lnTo>
                    <a:pt x="2317" y="12589"/>
                  </a:lnTo>
                  <a:lnTo>
                    <a:pt x="2047" y="12666"/>
                  </a:lnTo>
                  <a:lnTo>
                    <a:pt x="1738" y="12705"/>
                  </a:lnTo>
                  <a:lnTo>
                    <a:pt x="1429" y="12666"/>
                  </a:lnTo>
                  <a:lnTo>
                    <a:pt x="1159" y="12589"/>
                  </a:lnTo>
                  <a:lnTo>
                    <a:pt x="966" y="12473"/>
                  </a:lnTo>
                  <a:lnTo>
                    <a:pt x="811" y="12357"/>
                  </a:lnTo>
                  <a:lnTo>
                    <a:pt x="695" y="12203"/>
                  </a:lnTo>
                  <a:lnTo>
                    <a:pt x="618" y="12048"/>
                  </a:lnTo>
                  <a:lnTo>
                    <a:pt x="541" y="11894"/>
                  </a:lnTo>
                  <a:lnTo>
                    <a:pt x="502" y="11740"/>
                  </a:lnTo>
                  <a:lnTo>
                    <a:pt x="502" y="11546"/>
                  </a:lnTo>
                  <a:lnTo>
                    <a:pt x="502" y="11392"/>
                  </a:lnTo>
                  <a:lnTo>
                    <a:pt x="541" y="11199"/>
                  </a:lnTo>
                  <a:lnTo>
                    <a:pt x="579" y="11044"/>
                  </a:lnTo>
                  <a:lnTo>
                    <a:pt x="657" y="10890"/>
                  </a:lnTo>
                  <a:lnTo>
                    <a:pt x="773" y="10774"/>
                  </a:lnTo>
                  <a:lnTo>
                    <a:pt x="888" y="10620"/>
                  </a:lnTo>
                  <a:lnTo>
                    <a:pt x="1043" y="10542"/>
                  </a:lnTo>
                  <a:lnTo>
                    <a:pt x="1236" y="10465"/>
                  </a:lnTo>
                  <a:lnTo>
                    <a:pt x="1429" y="10388"/>
                  </a:lnTo>
                  <a:lnTo>
                    <a:pt x="1738" y="10349"/>
                  </a:lnTo>
                  <a:lnTo>
                    <a:pt x="2008" y="10349"/>
                  </a:lnTo>
                  <a:lnTo>
                    <a:pt x="2317" y="10388"/>
                  </a:lnTo>
                  <a:lnTo>
                    <a:pt x="2587" y="10427"/>
                  </a:lnTo>
                  <a:lnTo>
                    <a:pt x="2858" y="10542"/>
                  </a:lnTo>
                  <a:lnTo>
                    <a:pt x="3128" y="10658"/>
                  </a:lnTo>
                  <a:lnTo>
                    <a:pt x="3669" y="10929"/>
                  </a:lnTo>
                  <a:lnTo>
                    <a:pt x="4171" y="11276"/>
                  </a:lnTo>
                  <a:lnTo>
                    <a:pt x="4634" y="11662"/>
                  </a:lnTo>
                  <a:lnTo>
                    <a:pt x="5522" y="12396"/>
                  </a:lnTo>
                  <a:lnTo>
                    <a:pt x="5870" y="12705"/>
                  </a:lnTo>
                  <a:lnTo>
                    <a:pt x="6256" y="12975"/>
                  </a:lnTo>
                  <a:lnTo>
                    <a:pt x="6681" y="13207"/>
                  </a:lnTo>
                  <a:lnTo>
                    <a:pt x="7105" y="13439"/>
                  </a:lnTo>
                  <a:lnTo>
                    <a:pt x="7530" y="13593"/>
                  </a:lnTo>
                  <a:lnTo>
                    <a:pt x="7993" y="13747"/>
                  </a:lnTo>
                  <a:lnTo>
                    <a:pt x="8457" y="13786"/>
                  </a:lnTo>
                  <a:lnTo>
                    <a:pt x="8920" y="13786"/>
                  </a:lnTo>
                  <a:lnTo>
                    <a:pt x="9345" y="13709"/>
                  </a:lnTo>
                  <a:lnTo>
                    <a:pt x="9731" y="13554"/>
                  </a:lnTo>
                  <a:lnTo>
                    <a:pt x="10079" y="13361"/>
                  </a:lnTo>
                  <a:lnTo>
                    <a:pt x="10388" y="13091"/>
                  </a:lnTo>
                  <a:lnTo>
                    <a:pt x="10658" y="12782"/>
                  </a:lnTo>
                  <a:lnTo>
                    <a:pt x="10928" y="12473"/>
                  </a:lnTo>
                  <a:lnTo>
                    <a:pt x="11121" y="12126"/>
                  </a:lnTo>
                  <a:lnTo>
                    <a:pt x="11314" y="11740"/>
                  </a:lnTo>
                  <a:lnTo>
                    <a:pt x="11507" y="11238"/>
                  </a:lnTo>
                  <a:lnTo>
                    <a:pt x="11662" y="10697"/>
                  </a:lnTo>
                  <a:lnTo>
                    <a:pt x="11971" y="9616"/>
                  </a:lnTo>
                  <a:lnTo>
                    <a:pt x="12125" y="9114"/>
                  </a:lnTo>
                  <a:lnTo>
                    <a:pt x="12357" y="8612"/>
                  </a:lnTo>
                  <a:lnTo>
                    <a:pt x="12589" y="8110"/>
                  </a:lnTo>
                  <a:lnTo>
                    <a:pt x="12936" y="7646"/>
                  </a:lnTo>
                  <a:lnTo>
                    <a:pt x="13284" y="7299"/>
                  </a:lnTo>
                  <a:lnTo>
                    <a:pt x="13631" y="6990"/>
                  </a:lnTo>
                  <a:lnTo>
                    <a:pt x="14017" y="6720"/>
                  </a:lnTo>
                  <a:lnTo>
                    <a:pt x="14442" y="6449"/>
                  </a:lnTo>
                  <a:lnTo>
                    <a:pt x="14906" y="6256"/>
                  </a:lnTo>
                  <a:lnTo>
                    <a:pt x="15369" y="6102"/>
                  </a:lnTo>
                  <a:lnTo>
                    <a:pt x="15832" y="5986"/>
                  </a:lnTo>
                  <a:lnTo>
                    <a:pt x="16296" y="5947"/>
                  </a:lnTo>
                  <a:lnTo>
                    <a:pt x="16605" y="5909"/>
                  </a:lnTo>
                  <a:lnTo>
                    <a:pt x="16914" y="5909"/>
                  </a:lnTo>
                  <a:lnTo>
                    <a:pt x="17454" y="5986"/>
                  </a:lnTo>
                  <a:lnTo>
                    <a:pt x="17995" y="6140"/>
                  </a:lnTo>
                  <a:lnTo>
                    <a:pt x="18497" y="6333"/>
                  </a:lnTo>
                  <a:lnTo>
                    <a:pt x="18999" y="6604"/>
                  </a:lnTo>
                  <a:lnTo>
                    <a:pt x="19501" y="6835"/>
                  </a:lnTo>
                  <a:lnTo>
                    <a:pt x="20543" y="7337"/>
                  </a:lnTo>
                  <a:lnTo>
                    <a:pt x="20929" y="7492"/>
                  </a:lnTo>
                  <a:lnTo>
                    <a:pt x="21316" y="7646"/>
                  </a:lnTo>
                  <a:lnTo>
                    <a:pt x="21740" y="7724"/>
                  </a:lnTo>
                  <a:lnTo>
                    <a:pt x="22165" y="7762"/>
                  </a:lnTo>
                  <a:lnTo>
                    <a:pt x="22590" y="7724"/>
                  </a:lnTo>
                  <a:lnTo>
                    <a:pt x="22976" y="7646"/>
                  </a:lnTo>
                  <a:lnTo>
                    <a:pt x="23362" y="7531"/>
                  </a:lnTo>
                  <a:lnTo>
                    <a:pt x="23710" y="7299"/>
                  </a:lnTo>
                  <a:lnTo>
                    <a:pt x="24057" y="6990"/>
                  </a:lnTo>
                  <a:lnTo>
                    <a:pt x="24366" y="6642"/>
                  </a:lnTo>
                  <a:lnTo>
                    <a:pt x="24598" y="6295"/>
                  </a:lnTo>
                  <a:lnTo>
                    <a:pt x="24752" y="5909"/>
                  </a:lnTo>
                  <a:lnTo>
                    <a:pt x="24868" y="5484"/>
                  </a:lnTo>
                  <a:lnTo>
                    <a:pt x="24984" y="5059"/>
                  </a:lnTo>
                  <a:lnTo>
                    <a:pt x="25023" y="4634"/>
                  </a:lnTo>
                  <a:lnTo>
                    <a:pt x="25023" y="4210"/>
                  </a:lnTo>
                  <a:lnTo>
                    <a:pt x="24945" y="3746"/>
                  </a:lnTo>
                  <a:lnTo>
                    <a:pt x="24868" y="3283"/>
                  </a:lnTo>
                  <a:lnTo>
                    <a:pt x="24791" y="2858"/>
                  </a:lnTo>
                  <a:lnTo>
                    <a:pt x="24637" y="2395"/>
                  </a:lnTo>
                  <a:lnTo>
                    <a:pt x="24443" y="1970"/>
                  </a:lnTo>
                  <a:lnTo>
                    <a:pt x="24250" y="1584"/>
                  </a:lnTo>
                  <a:lnTo>
                    <a:pt x="24057" y="1198"/>
                  </a:lnTo>
                  <a:lnTo>
                    <a:pt x="23787" y="812"/>
                  </a:lnTo>
                  <a:lnTo>
                    <a:pt x="23941" y="387"/>
                  </a:lnTo>
                  <a:lnTo>
                    <a:pt x="23594" y="232"/>
                  </a:lnTo>
                  <a:lnTo>
                    <a:pt x="23208" y="116"/>
                  </a:lnTo>
                  <a:lnTo>
                    <a:pt x="23169" y="78"/>
                  </a:lnTo>
                  <a:lnTo>
                    <a:pt x="2305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21"/>
            <p:cNvSpPr/>
            <p:nvPr/>
          </p:nvSpPr>
          <p:spPr>
            <a:xfrm>
              <a:off x="1648525" y="2901400"/>
              <a:ext cx="483675" cy="227850"/>
            </a:xfrm>
            <a:custGeom>
              <a:avLst/>
              <a:gdLst/>
              <a:ahLst/>
              <a:cxnLst/>
              <a:rect l="l" t="t" r="r" b="b"/>
              <a:pathLst>
                <a:path w="19347" h="9114" extrusionOk="0">
                  <a:moveTo>
                    <a:pt x="78" y="0"/>
                  </a:moveTo>
                  <a:lnTo>
                    <a:pt x="0" y="580"/>
                  </a:lnTo>
                  <a:lnTo>
                    <a:pt x="0" y="1198"/>
                  </a:lnTo>
                  <a:lnTo>
                    <a:pt x="39" y="1815"/>
                  </a:lnTo>
                  <a:lnTo>
                    <a:pt x="155" y="2433"/>
                  </a:lnTo>
                  <a:lnTo>
                    <a:pt x="309" y="3051"/>
                  </a:lnTo>
                  <a:lnTo>
                    <a:pt x="541" y="3669"/>
                  </a:lnTo>
                  <a:lnTo>
                    <a:pt x="811" y="4248"/>
                  </a:lnTo>
                  <a:lnTo>
                    <a:pt x="1120" y="4827"/>
                  </a:lnTo>
                  <a:lnTo>
                    <a:pt x="1506" y="5407"/>
                  </a:lnTo>
                  <a:lnTo>
                    <a:pt x="1970" y="5947"/>
                  </a:lnTo>
                  <a:lnTo>
                    <a:pt x="2433" y="6411"/>
                  </a:lnTo>
                  <a:lnTo>
                    <a:pt x="2974" y="6874"/>
                  </a:lnTo>
                  <a:lnTo>
                    <a:pt x="3514" y="7260"/>
                  </a:lnTo>
                  <a:lnTo>
                    <a:pt x="4093" y="7646"/>
                  </a:lnTo>
                  <a:lnTo>
                    <a:pt x="4711" y="7955"/>
                  </a:lnTo>
                  <a:lnTo>
                    <a:pt x="5329" y="8225"/>
                  </a:lnTo>
                  <a:lnTo>
                    <a:pt x="5986" y="8496"/>
                  </a:lnTo>
                  <a:lnTo>
                    <a:pt x="6642" y="8689"/>
                  </a:lnTo>
                  <a:lnTo>
                    <a:pt x="7299" y="8843"/>
                  </a:lnTo>
                  <a:lnTo>
                    <a:pt x="7994" y="8959"/>
                  </a:lnTo>
                  <a:lnTo>
                    <a:pt x="8689" y="9036"/>
                  </a:lnTo>
                  <a:lnTo>
                    <a:pt x="9384" y="9075"/>
                  </a:lnTo>
                  <a:lnTo>
                    <a:pt x="10079" y="9114"/>
                  </a:lnTo>
                  <a:lnTo>
                    <a:pt x="10774" y="9075"/>
                  </a:lnTo>
                  <a:lnTo>
                    <a:pt x="11392" y="8998"/>
                  </a:lnTo>
                  <a:lnTo>
                    <a:pt x="12048" y="8920"/>
                  </a:lnTo>
                  <a:lnTo>
                    <a:pt x="12705" y="8766"/>
                  </a:lnTo>
                  <a:lnTo>
                    <a:pt x="13361" y="8612"/>
                  </a:lnTo>
                  <a:lnTo>
                    <a:pt x="14018" y="8380"/>
                  </a:lnTo>
                  <a:lnTo>
                    <a:pt x="14635" y="8148"/>
                  </a:lnTo>
                  <a:lnTo>
                    <a:pt x="15253" y="7878"/>
                  </a:lnTo>
                  <a:lnTo>
                    <a:pt x="15871" y="7569"/>
                  </a:lnTo>
                  <a:lnTo>
                    <a:pt x="16450" y="7221"/>
                  </a:lnTo>
                  <a:lnTo>
                    <a:pt x="16991" y="6835"/>
                  </a:lnTo>
                  <a:lnTo>
                    <a:pt x="17493" y="6411"/>
                  </a:lnTo>
                  <a:lnTo>
                    <a:pt x="17956" y="5947"/>
                  </a:lnTo>
                  <a:lnTo>
                    <a:pt x="18381" y="5445"/>
                  </a:lnTo>
                  <a:lnTo>
                    <a:pt x="18767" y="4905"/>
                  </a:lnTo>
                  <a:lnTo>
                    <a:pt x="19076" y="4287"/>
                  </a:lnTo>
                  <a:lnTo>
                    <a:pt x="19346" y="3669"/>
                  </a:lnTo>
                  <a:lnTo>
                    <a:pt x="19115" y="3630"/>
                  </a:lnTo>
                  <a:lnTo>
                    <a:pt x="18767" y="4171"/>
                  </a:lnTo>
                  <a:lnTo>
                    <a:pt x="18420" y="4634"/>
                  </a:lnTo>
                  <a:lnTo>
                    <a:pt x="18033" y="5098"/>
                  </a:lnTo>
                  <a:lnTo>
                    <a:pt x="17609" y="5561"/>
                  </a:lnTo>
                  <a:lnTo>
                    <a:pt x="17184" y="5947"/>
                  </a:lnTo>
                  <a:lnTo>
                    <a:pt x="16721" y="6333"/>
                  </a:lnTo>
                  <a:lnTo>
                    <a:pt x="16257" y="6681"/>
                  </a:lnTo>
                  <a:lnTo>
                    <a:pt x="15755" y="7028"/>
                  </a:lnTo>
                  <a:lnTo>
                    <a:pt x="15215" y="7299"/>
                  </a:lnTo>
                  <a:lnTo>
                    <a:pt x="14713" y="7569"/>
                  </a:lnTo>
                  <a:lnTo>
                    <a:pt x="14133" y="7801"/>
                  </a:lnTo>
                  <a:lnTo>
                    <a:pt x="13593" y="8032"/>
                  </a:lnTo>
                  <a:lnTo>
                    <a:pt x="13014" y="8187"/>
                  </a:lnTo>
                  <a:lnTo>
                    <a:pt x="12434" y="8341"/>
                  </a:lnTo>
                  <a:lnTo>
                    <a:pt x="11816" y="8457"/>
                  </a:lnTo>
                  <a:lnTo>
                    <a:pt x="11199" y="8534"/>
                  </a:lnTo>
                  <a:lnTo>
                    <a:pt x="10504" y="8612"/>
                  </a:lnTo>
                  <a:lnTo>
                    <a:pt x="9113" y="8612"/>
                  </a:lnTo>
                  <a:lnTo>
                    <a:pt x="8380" y="8534"/>
                  </a:lnTo>
                  <a:lnTo>
                    <a:pt x="7685" y="8418"/>
                  </a:lnTo>
                  <a:lnTo>
                    <a:pt x="6990" y="8303"/>
                  </a:lnTo>
                  <a:lnTo>
                    <a:pt x="6333" y="8110"/>
                  </a:lnTo>
                  <a:lnTo>
                    <a:pt x="5638" y="7878"/>
                  </a:lnTo>
                  <a:lnTo>
                    <a:pt x="5020" y="7608"/>
                  </a:lnTo>
                  <a:lnTo>
                    <a:pt x="4364" y="7260"/>
                  </a:lnTo>
                  <a:lnTo>
                    <a:pt x="3785" y="6913"/>
                  </a:lnTo>
                  <a:lnTo>
                    <a:pt x="3205" y="6488"/>
                  </a:lnTo>
                  <a:lnTo>
                    <a:pt x="2703" y="6063"/>
                  </a:lnTo>
                  <a:lnTo>
                    <a:pt x="2201" y="5561"/>
                  </a:lnTo>
                  <a:lnTo>
                    <a:pt x="1777" y="4982"/>
                  </a:lnTo>
                  <a:lnTo>
                    <a:pt x="1390" y="4403"/>
                  </a:lnTo>
                  <a:lnTo>
                    <a:pt x="1120" y="3901"/>
                  </a:lnTo>
                  <a:lnTo>
                    <a:pt x="850" y="3360"/>
                  </a:lnTo>
                  <a:lnTo>
                    <a:pt x="695" y="2858"/>
                  </a:lnTo>
                  <a:lnTo>
                    <a:pt x="541" y="2279"/>
                  </a:lnTo>
                  <a:lnTo>
                    <a:pt x="425" y="1738"/>
                  </a:lnTo>
                  <a:lnTo>
                    <a:pt x="386" y="1159"/>
                  </a:lnTo>
                  <a:lnTo>
                    <a:pt x="386" y="618"/>
                  </a:lnTo>
                  <a:lnTo>
                    <a:pt x="425" y="39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21"/>
            <p:cNvSpPr/>
            <p:nvPr/>
          </p:nvSpPr>
          <p:spPr>
            <a:xfrm>
              <a:off x="7229325" y="2908150"/>
              <a:ext cx="152550" cy="276125"/>
            </a:xfrm>
            <a:custGeom>
              <a:avLst/>
              <a:gdLst/>
              <a:ahLst/>
              <a:cxnLst/>
              <a:rect l="l" t="t" r="r" b="b"/>
              <a:pathLst>
                <a:path w="6102" h="11045" extrusionOk="0">
                  <a:moveTo>
                    <a:pt x="3553" y="1"/>
                  </a:moveTo>
                  <a:lnTo>
                    <a:pt x="3399" y="426"/>
                  </a:lnTo>
                  <a:lnTo>
                    <a:pt x="3785" y="619"/>
                  </a:lnTo>
                  <a:lnTo>
                    <a:pt x="4094" y="889"/>
                  </a:lnTo>
                  <a:lnTo>
                    <a:pt x="4364" y="1121"/>
                  </a:lnTo>
                  <a:lnTo>
                    <a:pt x="4635" y="1430"/>
                  </a:lnTo>
                  <a:lnTo>
                    <a:pt x="4866" y="1738"/>
                  </a:lnTo>
                  <a:lnTo>
                    <a:pt x="5059" y="2086"/>
                  </a:lnTo>
                  <a:lnTo>
                    <a:pt x="5214" y="2434"/>
                  </a:lnTo>
                  <a:lnTo>
                    <a:pt x="5368" y="2820"/>
                  </a:lnTo>
                  <a:lnTo>
                    <a:pt x="5484" y="3206"/>
                  </a:lnTo>
                  <a:lnTo>
                    <a:pt x="5523" y="3592"/>
                  </a:lnTo>
                  <a:lnTo>
                    <a:pt x="5600" y="3978"/>
                  </a:lnTo>
                  <a:lnTo>
                    <a:pt x="5600" y="4403"/>
                  </a:lnTo>
                  <a:lnTo>
                    <a:pt x="5561" y="4789"/>
                  </a:lnTo>
                  <a:lnTo>
                    <a:pt x="5523" y="5214"/>
                  </a:lnTo>
                  <a:lnTo>
                    <a:pt x="5446" y="5600"/>
                  </a:lnTo>
                  <a:lnTo>
                    <a:pt x="5330" y="6025"/>
                  </a:lnTo>
                  <a:lnTo>
                    <a:pt x="5175" y="6449"/>
                  </a:lnTo>
                  <a:lnTo>
                    <a:pt x="4982" y="6874"/>
                  </a:lnTo>
                  <a:lnTo>
                    <a:pt x="4750" y="7260"/>
                  </a:lnTo>
                  <a:lnTo>
                    <a:pt x="4480" y="7647"/>
                  </a:lnTo>
                  <a:lnTo>
                    <a:pt x="4210" y="8033"/>
                  </a:lnTo>
                  <a:lnTo>
                    <a:pt x="3940" y="8380"/>
                  </a:lnTo>
                  <a:lnTo>
                    <a:pt x="3631" y="8728"/>
                  </a:lnTo>
                  <a:lnTo>
                    <a:pt x="3283" y="9037"/>
                  </a:lnTo>
                  <a:lnTo>
                    <a:pt x="2936" y="9307"/>
                  </a:lnTo>
                  <a:lnTo>
                    <a:pt x="2549" y="9577"/>
                  </a:lnTo>
                  <a:lnTo>
                    <a:pt x="2163" y="9809"/>
                  </a:lnTo>
                  <a:lnTo>
                    <a:pt x="1739" y="10041"/>
                  </a:lnTo>
                  <a:lnTo>
                    <a:pt x="1314" y="10234"/>
                  </a:lnTo>
                  <a:lnTo>
                    <a:pt x="889" y="10388"/>
                  </a:lnTo>
                  <a:lnTo>
                    <a:pt x="464" y="10543"/>
                  </a:lnTo>
                  <a:lnTo>
                    <a:pt x="1" y="10658"/>
                  </a:lnTo>
                  <a:lnTo>
                    <a:pt x="78" y="11045"/>
                  </a:lnTo>
                  <a:lnTo>
                    <a:pt x="619" y="10967"/>
                  </a:lnTo>
                  <a:lnTo>
                    <a:pt x="1121" y="10813"/>
                  </a:lnTo>
                  <a:lnTo>
                    <a:pt x="1584" y="10658"/>
                  </a:lnTo>
                  <a:lnTo>
                    <a:pt x="2086" y="10465"/>
                  </a:lnTo>
                  <a:lnTo>
                    <a:pt x="2511" y="10195"/>
                  </a:lnTo>
                  <a:lnTo>
                    <a:pt x="2974" y="9925"/>
                  </a:lnTo>
                  <a:lnTo>
                    <a:pt x="3399" y="9616"/>
                  </a:lnTo>
                  <a:lnTo>
                    <a:pt x="3785" y="9268"/>
                  </a:lnTo>
                  <a:lnTo>
                    <a:pt x="4171" y="8921"/>
                  </a:lnTo>
                  <a:lnTo>
                    <a:pt x="4480" y="8535"/>
                  </a:lnTo>
                  <a:lnTo>
                    <a:pt x="4828" y="8110"/>
                  </a:lnTo>
                  <a:lnTo>
                    <a:pt x="5098" y="7685"/>
                  </a:lnTo>
                  <a:lnTo>
                    <a:pt x="5368" y="7222"/>
                  </a:lnTo>
                  <a:lnTo>
                    <a:pt x="5600" y="6758"/>
                  </a:lnTo>
                  <a:lnTo>
                    <a:pt x="5754" y="6295"/>
                  </a:lnTo>
                  <a:lnTo>
                    <a:pt x="5909" y="5793"/>
                  </a:lnTo>
                  <a:lnTo>
                    <a:pt x="6025" y="5368"/>
                  </a:lnTo>
                  <a:lnTo>
                    <a:pt x="6063" y="4943"/>
                  </a:lnTo>
                  <a:lnTo>
                    <a:pt x="6102" y="4519"/>
                  </a:lnTo>
                  <a:lnTo>
                    <a:pt x="6102" y="4055"/>
                  </a:lnTo>
                  <a:lnTo>
                    <a:pt x="6063" y="3631"/>
                  </a:lnTo>
                  <a:lnTo>
                    <a:pt x="5986" y="3244"/>
                  </a:lnTo>
                  <a:lnTo>
                    <a:pt x="5870" y="2820"/>
                  </a:lnTo>
                  <a:lnTo>
                    <a:pt x="5754" y="2434"/>
                  </a:lnTo>
                  <a:lnTo>
                    <a:pt x="5561" y="2047"/>
                  </a:lnTo>
                  <a:lnTo>
                    <a:pt x="5368" y="1661"/>
                  </a:lnTo>
                  <a:lnTo>
                    <a:pt x="5137" y="1314"/>
                  </a:lnTo>
                  <a:lnTo>
                    <a:pt x="4905" y="1005"/>
                  </a:lnTo>
                  <a:lnTo>
                    <a:pt x="4596" y="696"/>
                  </a:lnTo>
                  <a:lnTo>
                    <a:pt x="4287" y="426"/>
                  </a:lnTo>
                  <a:lnTo>
                    <a:pt x="3940" y="194"/>
                  </a:lnTo>
                  <a:lnTo>
                    <a:pt x="355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21"/>
            <p:cNvSpPr/>
            <p:nvPr/>
          </p:nvSpPr>
          <p:spPr>
            <a:xfrm>
              <a:off x="1734450" y="2911050"/>
              <a:ext cx="35725" cy="29000"/>
            </a:xfrm>
            <a:custGeom>
              <a:avLst/>
              <a:gdLst/>
              <a:ahLst/>
              <a:cxnLst/>
              <a:rect l="l" t="t" r="r" b="b"/>
              <a:pathLst>
                <a:path w="1429" h="1160" extrusionOk="0">
                  <a:moveTo>
                    <a:pt x="502" y="1"/>
                  </a:moveTo>
                  <a:lnTo>
                    <a:pt x="309" y="116"/>
                  </a:lnTo>
                  <a:lnTo>
                    <a:pt x="193" y="232"/>
                  </a:lnTo>
                  <a:lnTo>
                    <a:pt x="77" y="387"/>
                  </a:lnTo>
                  <a:lnTo>
                    <a:pt x="39" y="541"/>
                  </a:lnTo>
                  <a:lnTo>
                    <a:pt x="0" y="734"/>
                  </a:lnTo>
                  <a:lnTo>
                    <a:pt x="39" y="927"/>
                  </a:lnTo>
                  <a:lnTo>
                    <a:pt x="116" y="1082"/>
                  </a:lnTo>
                  <a:lnTo>
                    <a:pt x="193" y="1159"/>
                  </a:lnTo>
                  <a:lnTo>
                    <a:pt x="348" y="1159"/>
                  </a:lnTo>
                  <a:lnTo>
                    <a:pt x="425" y="1043"/>
                  </a:lnTo>
                  <a:lnTo>
                    <a:pt x="425" y="1005"/>
                  </a:lnTo>
                  <a:lnTo>
                    <a:pt x="386" y="927"/>
                  </a:lnTo>
                  <a:lnTo>
                    <a:pt x="386" y="850"/>
                  </a:lnTo>
                  <a:lnTo>
                    <a:pt x="348" y="773"/>
                  </a:lnTo>
                  <a:lnTo>
                    <a:pt x="425" y="580"/>
                  </a:lnTo>
                  <a:lnTo>
                    <a:pt x="541" y="425"/>
                  </a:lnTo>
                  <a:lnTo>
                    <a:pt x="618" y="387"/>
                  </a:lnTo>
                  <a:lnTo>
                    <a:pt x="772" y="387"/>
                  </a:lnTo>
                  <a:lnTo>
                    <a:pt x="850" y="425"/>
                  </a:lnTo>
                  <a:lnTo>
                    <a:pt x="965" y="580"/>
                  </a:lnTo>
                  <a:lnTo>
                    <a:pt x="1004" y="657"/>
                  </a:lnTo>
                  <a:lnTo>
                    <a:pt x="1004" y="734"/>
                  </a:lnTo>
                  <a:lnTo>
                    <a:pt x="965" y="927"/>
                  </a:lnTo>
                  <a:lnTo>
                    <a:pt x="965" y="1005"/>
                  </a:lnTo>
                  <a:lnTo>
                    <a:pt x="965" y="1082"/>
                  </a:lnTo>
                  <a:lnTo>
                    <a:pt x="1004" y="1120"/>
                  </a:lnTo>
                  <a:lnTo>
                    <a:pt x="1081" y="1159"/>
                  </a:lnTo>
                  <a:lnTo>
                    <a:pt x="1197" y="1159"/>
                  </a:lnTo>
                  <a:lnTo>
                    <a:pt x="1274" y="1120"/>
                  </a:lnTo>
                  <a:lnTo>
                    <a:pt x="1313" y="1082"/>
                  </a:lnTo>
                  <a:lnTo>
                    <a:pt x="1390" y="889"/>
                  </a:lnTo>
                  <a:lnTo>
                    <a:pt x="1429" y="734"/>
                  </a:lnTo>
                  <a:lnTo>
                    <a:pt x="1390" y="541"/>
                  </a:lnTo>
                  <a:lnTo>
                    <a:pt x="1313" y="348"/>
                  </a:lnTo>
                  <a:lnTo>
                    <a:pt x="1197" y="194"/>
                  </a:lnTo>
                  <a:lnTo>
                    <a:pt x="1043" y="78"/>
                  </a:lnTo>
                  <a:lnTo>
                    <a:pt x="8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21"/>
            <p:cNvSpPr/>
            <p:nvPr/>
          </p:nvSpPr>
          <p:spPr>
            <a:xfrm>
              <a:off x="6320925" y="2913950"/>
              <a:ext cx="315700" cy="477875"/>
            </a:xfrm>
            <a:custGeom>
              <a:avLst/>
              <a:gdLst/>
              <a:ahLst/>
              <a:cxnLst/>
              <a:rect l="l" t="t" r="r" b="b"/>
              <a:pathLst>
                <a:path w="12628" h="19115" extrusionOk="0">
                  <a:moveTo>
                    <a:pt x="1004" y="618"/>
                  </a:moveTo>
                  <a:lnTo>
                    <a:pt x="1661" y="850"/>
                  </a:lnTo>
                  <a:lnTo>
                    <a:pt x="2317" y="1120"/>
                  </a:lnTo>
                  <a:lnTo>
                    <a:pt x="2742" y="1352"/>
                  </a:lnTo>
                  <a:lnTo>
                    <a:pt x="3167" y="1584"/>
                  </a:lnTo>
                  <a:lnTo>
                    <a:pt x="3321" y="1700"/>
                  </a:lnTo>
                  <a:lnTo>
                    <a:pt x="3476" y="1854"/>
                  </a:lnTo>
                  <a:lnTo>
                    <a:pt x="3669" y="2124"/>
                  </a:lnTo>
                  <a:lnTo>
                    <a:pt x="3862" y="2472"/>
                  </a:lnTo>
                  <a:lnTo>
                    <a:pt x="4016" y="2819"/>
                  </a:lnTo>
                  <a:lnTo>
                    <a:pt x="5677" y="6797"/>
                  </a:lnTo>
                  <a:lnTo>
                    <a:pt x="9075" y="15022"/>
                  </a:lnTo>
                  <a:lnTo>
                    <a:pt x="9152" y="15099"/>
                  </a:lnTo>
                  <a:lnTo>
                    <a:pt x="9191" y="15137"/>
                  </a:lnTo>
                  <a:lnTo>
                    <a:pt x="9345" y="15137"/>
                  </a:lnTo>
                  <a:lnTo>
                    <a:pt x="8920" y="15369"/>
                  </a:lnTo>
                  <a:lnTo>
                    <a:pt x="7955" y="13516"/>
                  </a:lnTo>
                  <a:lnTo>
                    <a:pt x="6990" y="11662"/>
                  </a:lnTo>
                  <a:lnTo>
                    <a:pt x="5020" y="7955"/>
                  </a:lnTo>
                  <a:lnTo>
                    <a:pt x="3012" y="4287"/>
                  </a:lnTo>
                  <a:lnTo>
                    <a:pt x="1004" y="618"/>
                  </a:lnTo>
                  <a:close/>
                  <a:moveTo>
                    <a:pt x="657" y="502"/>
                  </a:moveTo>
                  <a:lnTo>
                    <a:pt x="657" y="541"/>
                  </a:lnTo>
                  <a:lnTo>
                    <a:pt x="4673" y="8032"/>
                  </a:lnTo>
                  <a:lnTo>
                    <a:pt x="6719" y="11739"/>
                  </a:lnTo>
                  <a:lnTo>
                    <a:pt x="7762" y="13593"/>
                  </a:lnTo>
                  <a:lnTo>
                    <a:pt x="8804" y="15446"/>
                  </a:lnTo>
                  <a:lnTo>
                    <a:pt x="8650" y="15524"/>
                  </a:lnTo>
                  <a:lnTo>
                    <a:pt x="7414" y="13747"/>
                  </a:lnTo>
                  <a:lnTo>
                    <a:pt x="6179" y="12010"/>
                  </a:lnTo>
                  <a:lnTo>
                    <a:pt x="3591" y="8534"/>
                  </a:lnTo>
                  <a:lnTo>
                    <a:pt x="2317" y="6758"/>
                  </a:lnTo>
                  <a:lnTo>
                    <a:pt x="1004" y="4943"/>
                  </a:lnTo>
                  <a:lnTo>
                    <a:pt x="850" y="4711"/>
                  </a:lnTo>
                  <a:lnTo>
                    <a:pt x="734" y="4480"/>
                  </a:lnTo>
                  <a:lnTo>
                    <a:pt x="618" y="4209"/>
                  </a:lnTo>
                  <a:lnTo>
                    <a:pt x="541" y="3939"/>
                  </a:lnTo>
                  <a:lnTo>
                    <a:pt x="464" y="3399"/>
                  </a:lnTo>
                  <a:lnTo>
                    <a:pt x="425" y="2819"/>
                  </a:lnTo>
                  <a:lnTo>
                    <a:pt x="464" y="2240"/>
                  </a:lnTo>
                  <a:lnTo>
                    <a:pt x="502" y="1661"/>
                  </a:lnTo>
                  <a:lnTo>
                    <a:pt x="657" y="502"/>
                  </a:lnTo>
                  <a:close/>
                  <a:moveTo>
                    <a:pt x="11508" y="12280"/>
                  </a:moveTo>
                  <a:lnTo>
                    <a:pt x="11662" y="12357"/>
                  </a:lnTo>
                  <a:lnTo>
                    <a:pt x="11816" y="12434"/>
                  </a:lnTo>
                  <a:lnTo>
                    <a:pt x="12164" y="12859"/>
                  </a:lnTo>
                  <a:lnTo>
                    <a:pt x="12241" y="13052"/>
                  </a:lnTo>
                  <a:lnTo>
                    <a:pt x="12280" y="13245"/>
                  </a:lnTo>
                  <a:lnTo>
                    <a:pt x="12241" y="13438"/>
                  </a:lnTo>
                  <a:lnTo>
                    <a:pt x="12203" y="13631"/>
                  </a:lnTo>
                  <a:lnTo>
                    <a:pt x="12048" y="14018"/>
                  </a:lnTo>
                  <a:lnTo>
                    <a:pt x="11855" y="14365"/>
                  </a:lnTo>
                  <a:lnTo>
                    <a:pt x="11508" y="14790"/>
                  </a:lnTo>
                  <a:lnTo>
                    <a:pt x="11121" y="15176"/>
                  </a:lnTo>
                  <a:lnTo>
                    <a:pt x="10697" y="15524"/>
                  </a:lnTo>
                  <a:lnTo>
                    <a:pt x="10272" y="15871"/>
                  </a:lnTo>
                  <a:lnTo>
                    <a:pt x="10156" y="15871"/>
                  </a:lnTo>
                  <a:lnTo>
                    <a:pt x="10117" y="15987"/>
                  </a:lnTo>
                  <a:lnTo>
                    <a:pt x="9770" y="16180"/>
                  </a:lnTo>
                  <a:lnTo>
                    <a:pt x="9113" y="16605"/>
                  </a:lnTo>
                  <a:lnTo>
                    <a:pt x="8457" y="16952"/>
                  </a:lnTo>
                  <a:lnTo>
                    <a:pt x="7723" y="17261"/>
                  </a:lnTo>
                  <a:lnTo>
                    <a:pt x="6990" y="17493"/>
                  </a:lnTo>
                  <a:lnTo>
                    <a:pt x="6642" y="17609"/>
                  </a:lnTo>
                  <a:lnTo>
                    <a:pt x="6294" y="17647"/>
                  </a:lnTo>
                  <a:lnTo>
                    <a:pt x="5754" y="17647"/>
                  </a:lnTo>
                  <a:lnTo>
                    <a:pt x="5561" y="17570"/>
                  </a:lnTo>
                  <a:lnTo>
                    <a:pt x="5445" y="17493"/>
                  </a:lnTo>
                  <a:lnTo>
                    <a:pt x="5329" y="17416"/>
                  </a:lnTo>
                  <a:lnTo>
                    <a:pt x="5097" y="17184"/>
                  </a:lnTo>
                  <a:lnTo>
                    <a:pt x="4982" y="16875"/>
                  </a:lnTo>
                  <a:lnTo>
                    <a:pt x="4904" y="16605"/>
                  </a:lnTo>
                  <a:lnTo>
                    <a:pt x="4943" y="16412"/>
                  </a:lnTo>
                  <a:lnTo>
                    <a:pt x="4982" y="16219"/>
                  </a:lnTo>
                  <a:lnTo>
                    <a:pt x="5059" y="16064"/>
                  </a:lnTo>
                  <a:lnTo>
                    <a:pt x="5175" y="15948"/>
                  </a:lnTo>
                  <a:lnTo>
                    <a:pt x="5291" y="15833"/>
                  </a:lnTo>
                  <a:lnTo>
                    <a:pt x="5406" y="15755"/>
                  </a:lnTo>
                  <a:lnTo>
                    <a:pt x="5522" y="15717"/>
                  </a:lnTo>
                  <a:lnTo>
                    <a:pt x="5638" y="15755"/>
                  </a:lnTo>
                  <a:lnTo>
                    <a:pt x="5793" y="15833"/>
                  </a:lnTo>
                  <a:lnTo>
                    <a:pt x="5947" y="15948"/>
                  </a:lnTo>
                  <a:lnTo>
                    <a:pt x="6063" y="16141"/>
                  </a:lnTo>
                  <a:lnTo>
                    <a:pt x="6256" y="16373"/>
                  </a:lnTo>
                  <a:lnTo>
                    <a:pt x="6101" y="16412"/>
                  </a:lnTo>
                  <a:lnTo>
                    <a:pt x="6024" y="16450"/>
                  </a:lnTo>
                  <a:lnTo>
                    <a:pt x="6024" y="16566"/>
                  </a:lnTo>
                  <a:lnTo>
                    <a:pt x="6063" y="16643"/>
                  </a:lnTo>
                  <a:lnTo>
                    <a:pt x="6140" y="16643"/>
                  </a:lnTo>
                  <a:lnTo>
                    <a:pt x="6912" y="16566"/>
                  </a:lnTo>
                  <a:lnTo>
                    <a:pt x="7685" y="16373"/>
                  </a:lnTo>
                  <a:lnTo>
                    <a:pt x="8496" y="16064"/>
                  </a:lnTo>
                  <a:lnTo>
                    <a:pt x="9229" y="15717"/>
                  </a:lnTo>
                  <a:lnTo>
                    <a:pt x="9615" y="15485"/>
                  </a:lnTo>
                  <a:lnTo>
                    <a:pt x="9963" y="15253"/>
                  </a:lnTo>
                  <a:lnTo>
                    <a:pt x="10272" y="15022"/>
                  </a:lnTo>
                  <a:lnTo>
                    <a:pt x="10581" y="14751"/>
                  </a:lnTo>
                  <a:lnTo>
                    <a:pt x="10890" y="14481"/>
                  </a:lnTo>
                  <a:lnTo>
                    <a:pt x="11121" y="14172"/>
                  </a:lnTo>
                  <a:lnTo>
                    <a:pt x="11353" y="13825"/>
                  </a:lnTo>
                  <a:lnTo>
                    <a:pt x="11546" y="13516"/>
                  </a:lnTo>
                  <a:lnTo>
                    <a:pt x="11546" y="13438"/>
                  </a:lnTo>
                  <a:lnTo>
                    <a:pt x="11546" y="13361"/>
                  </a:lnTo>
                  <a:lnTo>
                    <a:pt x="11508" y="13284"/>
                  </a:lnTo>
                  <a:lnTo>
                    <a:pt x="11430" y="13245"/>
                  </a:lnTo>
                  <a:lnTo>
                    <a:pt x="11237" y="13245"/>
                  </a:lnTo>
                  <a:lnTo>
                    <a:pt x="11160" y="13323"/>
                  </a:lnTo>
                  <a:lnTo>
                    <a:pt x="10967" y="13670"/>
                  </a:lnTo>
                  <a:lnTo>
                    <a:pt x="10774" y="13554"/>
                  </a:lnTo>
                  <a:lnTo>
                    <a:pt x="10658" y="13438"/>
                  </a:lnTo>
                  <a:lnTo>
                    <a:pt x="10619" y="13284"/>
                  </a:lnTo>
                  <a:lnTo>
                    <a:pt x="10581" y="13168"/>
                  </a:lnTo>
                  <a:lnTo>
                    <a:pt x="10619" y="13014"/>
                  </a:lnTo>
                  <a:lnTo>
                    <a:pt x="10658" y="12859"/>
                  </a:lnTo>
                  <a:lnTo>
                    <a:pt x="10851" y="12627"/>
                  </a:lnTo>
                  <a:lnTo>
                    <a:pt x="10928" y="12473"/>
                  </a:lnTo>
                  <a:lnTo>
                    <a:pt x="11044" y="12357"/>
                  </a:lnTo>
                  <a:lnTo>
                    <a:pt x="11121" y="12319"/>
                  </a:lnTo>
                  <a:lnTo>
                    <a:pt x="11237" y="12280"/>
                  </a:lnTo>
                  <a:close/>
                  <a:moveTo>
                    <a:pt x="425" y="0"/>
                  </a:moveTo>
                  <a:lnTo>
                    <a:pt x="348" y="39"/>
                  </a:lnTo>
                  <a:lnTo>
                    <a:pt x="271" y="116"/>
                  </a:lnTo>
                  <a:lnTo>
                    <a:pt x="232" y="194"/>
                  </a:lnTo>
                  <a:lnTo>
                    <a:pt x="78" y="2588"/>
                  </a:lnTo>
                  <a:lnTo>
                    <a:pt x="39" y="3012"/>
                  </a:lnTo>
                  <a:lnTo>
                    <a:pt x="0" y="3476"/>
                  </a:lnTo>
                  <a:lnTo>
                    <a:pt x="39" y="3901"/>
                  </a:lnTo>
                  <a:lnTo>
                    <a:pt x="116" y="4325"/>
                  </a:lnTo>
                  <a:lnTo>
                    <a:pt x="232" y="4518"/>
                  </a:lnTo>
                  <a:lnTo>
                    <a:pt x="348" y="4750"/>
                  </a:lnTo>
                  <a:lnTo>
                    <a:pt x="618" y="5175"/>
                  </a:lnTo>
                  <a:lnTo>
                    <a:pt x="1236" y="5986"/>
                  </a:lnTo>
                  <a:lnTo>
                    <a:pt x="2665" y="7955"/>
                  </a:lnTo>
                  <a:lnTo>
                    <a:pt x="5445" y="11817"/>
                  </a:lnTo>
                  <a:lnTo>
                    <a:pt x="6874" y="13747"/>
                  </a:lnTo>
                  <a:lnTo>
                    <a:pt x="8341" y="15639"/>
                  </a:lnTo>
                  <a:lnTo>
                    <a:pt x="7492" y="15987"/>
                  </a:lnTo>
                  <a:lnTo>
                    <a:pt x="6642" y="16257"/>
                  </a:lnTo>
                  <a:lnTo>
                    <a:pt x="6642" y="16257"/>
                  </a:lnTo>
                  <a:lnTo>
                    <a:pt x="6681" y="16103"/>
                  </a:lnTo>
                  <a:lnTo>
                    <a:pt x="6681" y="15948"/>
                  </a:lnTo>
                  <a:lnTo>
                    <a:pt x="6642" y="15755"/>
                  </a:lnTo>
                  <a:lnTo>
                    <a:pt x="6565" y="15639"/>
                  </a:lnTo>
                  <a:lnTo>
                    <a:pt x="6488" y="15485"/>
                  </a:lnTo>
                  <a:lnTo>
                    <a:pt x="6333" y="15369"/>
                  </a:lnTo>
                  <a:lnTo>
                    <a:pt x="6179" y="15292"/>
                  </a:lnTo>
                  <a:lnTo>
                    <a:pt x="6024" y="15253"/>
                  </a:lnTo>
                  <a:lnTo>
                    <a:pt x="5715" y="15253"/>
                  </a:lnTo>
                  <a:lnTo>
                    <a:pt x="5484" y="15292"/>
                  </a:lnTo>
                  <a:lnTo>
                    <a:pt x="5213" y="15408"/>
                  </a:lnTo>
                  <a:lnTo>
                    <a:pt x="5020" y="15601"/>
                  </a:lnTo>
                  <a:lnTo>
                    <a:pt x="4827" y="15794"/>
                  </a:lnTo>
                  <a:lnTo>
                    <a:pt x="4711" y="16026"/>
                  </a:lnTo>
                  <a:lnTo>
                    <a:pt x="4595" y="16296"/>
                  </a:lnTo>
                  <a:lnTo>
                    <a:pt x="4595" y="16566"/>
                  </a:lnTo>
                  <a:lnTo>
                    <a:pt x="4634" y="16991"/>
                  </a:lnTo>
                  <a:lnTo>
                    <a:pt x="4750" y="17300"/>
                  </a:lnTo>
                  <a:lnTo>
                    <a:pt x="4904" y="17532"/>
                  </a:lnTo>
                  <a:lnTo>
                    <a:pt x="5097" y="17725"/>
                  </a:lnTo>
                  <a:lnTo>
                    <a:pt x="5368" y="17840"/>
                  </a:lnTo>
                  <a:lnTo>
                    <a:pt x="5677" y="17918"/>
                  </a:lnTo>
                  <a:lnTo>
                    <a:pt x="6024" y="17956"/>
                  </a:lnTo>
                  <a:lnTo>
                    <a:pt x="6372" y="17918"/>
                  </a:lnTo>
                  <a:lnTo>
                    <a:pt x="6719" y="17840"/>
                  </a:lnTo>
                  <a:lnTo>
                    <a:pt x="7105" y="17763"/>
                  </a:lnTo>
                  <a:lnTo>
                    <a:pt x="7878" y="17532"/>
                  </a:lnTo>
                  <a:lnTo>
                    <a:pt x="8573" y="17223"/>
                  </a:lnTo>
                  <a:lnTo>
                    <a:pt x="9152" y="16952"/>
                  </a:lnTo>
                  <a:lnTo>
                    <a:pt x="9229" y="16875"/>
                  </a:lnTo>
                  <a:lnTo>
                    <a:pt x="9461" y="16759"/>
                  </a:lnTo>
                  <a:lnTo>
                    <a:pt x="10233" y="16257"/>
                  </a:lnTo>
                  <a:lnTo>
                    <a:pt x="10812" y="17107"/>
                  </a:lnTo>
                  <a:lnTo>
                    <a:pt x="11392" y="17995"/>
                  </a:lnTo>
                  <a:lnTo>
                    <a:pt x="11701" y="18497"/>
                  </a:lnTo>
                  <a:lnTo>
                    <a:pt x="11894" y="18806"/>
                  </a:lnTo>
                  <a:lnTo>
                    <a:pt x="12087" y="19115"/>
                  </a:lnTo>
                  <a:lnTo>
                    <a:pt x="12280" y="19038"/>
                  </a:lnTo>
                  <a:lnTo>
                    <a:pt x="12203" y="18883"/>
                  </a:lnTo>
                  <a:lnTo>
                    <a:pt x="11816" y="18149"/>
                  </a:lnTo>
                  <a:lnTo>
                    <a:pt x="11392" y="17454"/>
                  </a:lnTo>
                  <a:lnTo>
                    <a:pt x="10928" y="16759"/>
                  </a:lnTo>
                  <a:lnTo>
                    <a:pt x="10465" y="16103"/>
                  </a:lnTo>
                  <a:lnTo>
                    <a:pt x="10967" y="15717"/>
                  </a:lnTo>
                  <a:lnTo>
                    <a:pt x="11469" y="15253"/>
                  </a:lnTo>
                  <a:lnTo>
                    <a:pt x="11894" y="14790"/>
                  </a:lnTo>
                  <a:lnTo>
                    <a:pt x="12125" y="14558"/>
                  </a:lnTo>
                  <a:lnTo>
                    <a:pt x="12280" y="14288"/>
                  </a:lnTo>
                  <a:lnTo>
                    <a:pt x="12434" y="14056"/>
                  </a:lnTo>
                  <a:lnTo>
                    <a:pt x="12511" y="13786"/>
                  </a:lnTo>
                  <a:lnTo>
                    <a:pt x="12589" y="13554"/>
                  </a:lnTo>
                  <a:lnTo>
                    <a:pt x="12627" y="13284"/>
                  </a:lnTo>
                  <a:lnTo>
                    <a:pt x="12589" y="13052"/>
                  </a:lnTo>
                  <a:lnTo>
                    <a:pt x="12511" y="12821"/>
                  </a:lnTo>
                  <a:lnTo>
                    <a:pt x="12357" y="12589"/>
                  </a:lnTo>
                  <a:lnTo>
                    <a:pt x="12164" y="12357"/>
                  </a:lnTo>
                  <a:lnTo>
                    <a:pt x="11971" y="12203"/>
                  </a:lnTo>
                  <a:lnTo>
                    <a:pt x="11739" y="12087"/>
                  </a:lnTo>
                  <a:lnTo>
                    <a:pt x="11469" y="12010"/>
                  </a:lnTo>
                  <a:lnTo>
                    <a:pt x="11237" y="12010"/>
                  </a:lnTo>
                  <a:lnTo>
                    <a:pt x="10967" y="12048"/>
                  </a:lnTo>
                  <a:lnTo>
                    <a:pt x="10735" y="12126"/>
                  </a:lnTo>
                  <a:lnTo>
                    <a:pt x="10542" y="12280"/>
                  </a:lnTo>
                  <a:lnTo>
                    <a:pt x="10388" y="12512"/>
                  </a:lnTo>
                  <a:lnTo>
                    <a:pt x="10310" y="12705"/>
                  </a:lnTo>
                  <a:lnTo>
                    <a:pt x="10272" y="12898"/>
                  </a:lnTo>
                  <a:lnTo>
                    <a:pt x="10272" y="13091"/>
                  </a:lnTo>
                  <a:lnTo>
                    <a:pt x="10310" y="13284"/>
                  </a:lnTo>
                  <a:lnTo>
                    <a:pt x="10388" y="13477"/>
                  </a:lnTo>
                  <a:lnTo>
                    <a:pt x="10504" y="13631"/>
                  </a:lnTo>
                  <a:lnTo>
                    <a:pt x="10619" y="13786"/>
                  </a:lnTo>
                  <a:lnTo>
                    <a:pt x="10812" y="13902"/>
                  </a:lnTo>
                  <a:lnTo>
                    <a:pt x="10504" y="14249"/>
                  </a:lnTo>
                  <a:lnTo>
                    <a:pt x="10156" y="14597"/>
                  </a:lnTo>
                  <a:lnTo>
                    <a:pt x="9770" y="14867"/>
                  </a:lnTo>
                  <a:lnTo>
                    <a:pt x="9430" y="15083"/>
                  </a:lnTo>
                  <a:lnTo>
                    <a:pt x="9461" y="15022"/>
                  </a:lnTo>
                  <a:lnTo>
                    <a:pt x="9500" y="14944"/>
                  </a:lnTo>
                  <a:lnTo>
                    <a:pt x="9461" y="14829"/>
                  </a:lnTo>
                  <a:lnTo>
                    <a:pt x="5715" y="5754"/>
                  </a:lnTo>
                  <a:lnTo>
                    <a:pt x="4789" y="3476"/>
                  </a:lnTo>
                  <a:lnTo>
                    <a:pt x="4364" y="2472"/>
                  </a:lnTo>
                  <a:lnTo>
                    <a:pt x="4132" y="1970"/>
                  </a:lnTo>
                  <a:lnTo>
                    <a:pt x="3978" y="1738"/>
                  </a:lnTo>
                  <a:lnTo>
                    <a:pt x="3823" y="1545"/>
                  </a:lnTo>
                  <a:lnTo>
                    <a:pt x="3514" y="1236"/>
                  </a:lnTo>
                  <a:lnTo>
                    <a:pt x="3128" y="966"/>
                  </a:lnTo>
                  <a:lnTo>
                    <a:pt x="2742" y="773"/>
                  </a:lnTo>
                  <a:lnTo>
                    <a:pt x="2279" y="541"/>
                  </a:lnTo>
                  <a:lnTo>
                    <a:pt x="1815" y="387"/>
                  </a:lnTo>
                  <a:lnTo>
                    <a:pt x="1390" y="23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21"/>
            <p:cNvSpPr/>
            <p:nvPr/>
          </p:nvSpPr>
          <p:spPr>
            <a:xfrm>
              <a:off x="1681350" y="2914925"/>
              <a:ext cx="33800" cy="29950"/>
            </a:xfrm>
            <a:custGeom>
              <a:avLst/>
              <a:gdLst/>
              <a:ahLst/>
              <a:cxnLst/>
              <a:rect l="l" t="t" r="r" b="b"/>
              <a:pathLst>
                <a:path w="1352" h="1198" extrusionOk="0">
                  <a:moveTo>
                    <a:pt x="618" y="0"/>
                  </a:moveTo>
                  <a:lnTo>
                    <a:pt x="425" y="39"/>
                  </a:lnTo>
                  <a:lnTo>
                    <a:pt x="232" y="116"/>
                  </a:lnTo>
                  <a:lnTo>
                    <a:pt x="116" y="232"/>
                  </a:lnTo>
                  <a:lnTo>
                    <a:pt x="0" y="425"/>
                  </a:lnTo>
                  <a:lnTo>
                    <a:pt x="0" y="618"/>
                  </a:lnTo>
                  <a:lnTo>
                    <a:pt x="0" y="811"/>
                  </a:lnTo>
                  <a:lnTo>
                    <a:pt x="77" y="965"/>
                  </a:lnTo>
                  <a:lnTo>
                    <a:pt x="232" y="1081"/>
                  </a:lnTo>
                  <a:lnTo>
                    <a:pt x="386" y="1197"/>
                  </a:lnTo>
                  <a:lnTo>
                    <a:pt x="464" y="1197"/>
                  </a:lnTo>
                  <a:lnTo>
                    <a:pt x="502" y="1120"/>
                  </a:lnTo>
                  <a:lnTo>
                    <a:pt x="502" y="1043"/>
                  </a:lnTo>
                  <a:lnTo>
                    <a:pt x="464" y="1004"/>
                  </a:lnTo>
                  <a:lnTo>
                    <a:pt x="386" y="927"/>
                  </a:lnTo>
                  <a:lnTo>
                    <a:pt x="348" y="811"/>
                  </a:lnTo>
                  <a:lnTo>
                    <a:pt x="348" y="734"/>
                  </a:lnTo>
                  <a:lnTo>
                    <a:pt x="348" y="618"/>
                  </a:lnTo>
                  <a:lnTo>
                    <a:pt x="386" y="502"/>
                  </a:lnTo>
                  <a:lnTo>
                    <a:pt x="464" y="463"/>
                  </a:lnTo>
                  <a:lnTo>
                    <a:pt x="541" y="386"/>
                  </a:lnTo>
                  <a:lnTo>
                    <a:pt x="773" y="386"/>
                  </a:lnTo>
                  <a:lnTo>
                    <a:pt x="850" y="463"/>
                  </a:lnTo>
                  <a:lnTo>
                    <a:pt x="927" y="541"/>
                  </a:lnTo>
                  <a:lnTo>
                    <a:pt x="966" y="657"/>
                  </a:lnTo>
                  <a:lnTo>
                    <a:pt x="1004" y="850"/>
                  </a:lnTo>
                  <a:lnTo>
                    <a:pt x="1043" y="965"/>
                  </a:lnTo>
                  <a:lnTo>
                    <a:pt x="1081" y="1043"/>
                  </a:lnTo>
                  <a:lnTo>
                    <a:pt x="1159" y="1081"/>
                  </a:lnTo>
                  <a:lnTo>
                    <a:pt x="1197" y="1081"/>
                  </a:lnTo>
                  <a:lnTo>
                    <a:pt x="1275" y="1043"/>
                  </a:lnTo>
                  <a:lnTo>
                    <a:pt x="1352" y="927"/>
                  </a:lnTo>
                  <a:lnTo>
                    <a:pt x="1352" y="850"/>
                  </a:lnTo>
                  <a:lnTo>
                    <a:pt x="1352" y="618"/>
                  </a:lnTo>
                  <a:lnTo>
                    <a:pt x="1275" y="386"/>
                  </a:lnTo>
                  <a:lnTo>
                    <a:pt x="1159" y="232"/>
                  </a:lnTo>
                  <a:lnTo>
                    <a:pt x="1004" y="77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21"/>
            <p:cNvSpPr/>
            <p:nvPr/>
          </p:nvSpPr>
          <p:spPr>
            <a:xfrm>
              <a:off x="3785850" y="2943875"/>
              <a:ext cx="199850" cy="231725"/>
            </a:xfrm>
            <a:custGeom>
              <a:avLst/>
              <a:gdLst/>
              <a:ahLst/>
              <a:cxnLst/>
              <a:rect l="l" t="t" r="r" b="b"/>
              <a:pathLst>
                <a:path w="7994" h="9269" extrusionOk="0">
                  <a:moveTo>
                    <a:pt x="2163" y="1"/>
                  </a:moveTo>
                  <a:lnTo>
                    <a:pt x="2009" y="39"/>
                  </a:lnTo>
                  <a:lnTo>
                    <a:pt x="1854" y="78"/>
                  </a:lnTo>
                  <a:lnTo>
                    <a:pt x="1700" y="194"/>
                  </a:lnTo>
                  <a:lnTo>
                    <a:pt x="1429" y="425"/>
                  </a:lnTo>
                  <a:lnTo>
                    <a:pt x="1159" y="734"/>
                  </a:lnTo>
                  <a:lnTo>
                    <a:pt x="966" y="1005"/>
                  </a:lnTo>
                  <a:lnTo>
                    <a:pt x="696" y="1391"/>
                  </a:lnTo>
                  <a:lnTo>
                    <a:pt x="503" y="1777"/>
                  </a:lnTo>
                  <a:lnTo>
                    <a:pt x="310" y="2163"/>
                  </a:lnTo>
                  <a:lnTo>
                    <a:pt x="194" y="2549"/>
                  </a:lnTo>
                  <a:lnTo>
                    <a:pt x="78" y="3012"/>
                  </a:lnTo>
                  <a:lnTo>
                    <a:pt x="1" y="3514"/>
                  </a:lnTo>
                  <a:lnTo>
                    <a:pt x="1" y="3978"/>
                  </a:lnTo>
                  <a:lnTo>
                    <a:pt x="39" y="4441"/>
                  </a:lnTo>
                  <a:lnTo>
                    <a:pt x="155" y="4905"/>
                  </a:lnTo>
                  <a:lnTo>
                    <a:pt x="271" y="5368"/>
                  </a:lnTo>
                  <a:lnTo>
                    <a:pt x="464" y="5793"/>
                  </a:lnTo>
                  <a:lnTo>
                    <a:pt x="696" y="6218"/>
                  </a:lnTo>
                  <a:lnTo>
                    <a:pt x="1005" y="6179"/>
                  </a:lnTo>
                  <a:lnTo>
                    <a:pt x="850" y="5870"/>
                  </a:lnTo>
                  <a:lnTo>
                    <a:pt x="734" y="5522"/>
                  </a:lnTo>
                  <a:lnTo>
                    <a:pt x="618" y="5175"/>
                  </a:lnTo>
                  <a:lnTo>
                    <a:pt x="541" y="4789"/>
                  </a:lnTo>
                  <a:lnTo>
                    <a:pt x="503" y="4441"/>
                  </a:lnTo>
                  <a:lnTo>
                    <a:pt x="464" y="4055"/>
                  </a:lnTo>
                  <a:lnTo>
                    <a:pt x="464" y="3708"/>
                  </a:lnTo>
                  <a:lnTo>
                    <a:pt x="464" y="3360"/>
                  </a:lnTo>
                  <a:lnTo>
                    <a:pt x="503" y="2974"/>
                  </a:lnTo>
                  <a:lnTo>
                    <a:pt x="580" y="2626"/>
                  </a:lnTo>
                  <a:lnTo>
                    <a:pt x="696" y="2279"/>
                  </a:lnTo>
                  <a:lnTo>
                    <a:pt x="850" y="1931"/>
                  </a:lnTo>
                  <a:lnTo>
                    <a:pt x="1005" y="1622"/>
                  </a:lnTo>
                  <a:lnTo>
                    <a:pt x="1236" y="1313"/>
                  </a:lnTo>
                  <a:lnTo>
                    <a:pt x="1468" y="1043"/>
                  </a:lnTo>
                  <a:lnTo>
                    <a:pt x="1738" y="773"/>
                  </a:lnTo>
                  <a:lnTo>
                    <a:pt x="1970" y="580"/>
                  </a:lnTo>
                  <a:lnTo>
                    <a:pt x="2086" y="503"/>
                  </a:lnTo>
                  <a:lnTo>
                    <a:pt x="2202" y="503"/>
                  </a:lnTo>
                  <a:lnTo>
                    <a:pt x="2279" y="618"/>
                  </a:lnTo>
                  <a:lnTo>
                    <a:pt x="2395" y="850"/>
                  </a:lnTo>
                  <a:lnTo>
                    <a:pt x="2588" y="1236"/>
                  </a:lnTo>
                  <a:lnTo>
                    <a:pt x="2742" y="1584"/>
                  </a:lnTo>
                  <a:lnTo>
                    <a:pt x="2858" y="1970"/>
                  </a:lnTo>
                  <a:lnTo>
                    <a:pt x="2974" y="2356"/>
                  </a:lnTo>
                  <a:lnTo>
                    <a:pt x="3051" y="2742"/>
                  </a:lnTo>
                  <a:lnTo>
                    <a:pt x="3090" y="3090"/>
                  </a:lnTo>
                  <a:lnTo>
                    <a:pt x="3090" y="3476"/>
                  </a:lnTo>
                  <a:lnTo>
                    <a:pt x="3051" y="3823"/>
                  </a:lnTo>
                  <a:lnTo>
                    <a:pt x="2974" y="4171"/>
                  </a:lnTo>
                  <a:lnTo>
                    <a:pt x="2897" y="4480"/>
                  </a:lnTo>
                  <a:lnTo>
                    <a:pt x="2742" y="4827"/>
                  </a:lnTo>
                  <a:lnTo>
                    <a:pt x="2588" y="5136"/>
                  </a:lnTo>
                  <a:lnTo>
                    <a:pt x="2395" y="5445"/>
                  </a:lnTo>
                  <a:lnTo>
                    <a:pt x="2356" y="5561"/>
                  </a:lnTo>
                  <a:lnTo>
                    <a:pt x="2395" y="5638"/>
                  </a:lnTo>
                  <a:lnTo>
                    <a:pt x="2356" y="5716"/>
                  </a:lnTo>
                  <a:lnTo>
                    <a:pt x="2356" y="5754"/>
                  </a:lnTo>
                  <a:lnTo>
                    <a:pt x="2356" y="5793"/>
                  </a:lnTo>
                  <a:lnTo>
                    <a:pt x="2395" y="5831"/>
                  </a:lnTo>
                  <a:lnTo>
                    <a:pt x="2433" y="5793"/>
                  </a:lnTo>
                  <a:lnTo>
                    <a:pt x="2626" y="5754"/>
                  </a:lnTo>
                  <a:lnTo>
                    <a:pt x="2781" y="5716"/>
                  </a:lnTo>
                  <a:lnTo>
                    <a:pt x="3167" y="5677"/>
                  </a:lnTo>
                  <a:lnTo>
                    <a:pt x="3592" y="5716"/>
                  </a:lnTo>
                  <a:lnTo>
                    <a:pt x="4017" y="5831"/>
                  </a:lnTo>
                  <a:lnTo>
                    <a:pt x="4441" y="5947"/>
                  </a:lnTo>
                  <a:lnTo>
                    <a:pt x="4827" y="6102"/>
                  </a:lnTo>
                  <a:lnTo>
                    <a:pt x="5214" y="6295"/>
                  </a:lnTo>
                  <a:lnTo>
                    <a:pt x="5523" y="6449"/>
                  </a:lnTo>
                  <a:lnTo>
                    <a:pt x="5831" y="6642"/>
                  </a:lnTo>
                  <a:lnTo>
                    <a:pt x="6140" y="6874"/>
                  </a:lnTo>
                  <a:lnTo>
                    <a:pt x="6411" y="7106"/>
                  </a:lnTo>
                  <a:lnTo>
                    <a:pt x="6681" y="7337"/>
                  </a:lnTo>
                  <a:lnTo>
                    <a:pt x="6913" y="7646"/>
                  </a:lnTo>
                  <a:lnTo>
                    <a:pt x="7144" y="7917"/>
                  </a:lnTo>
                  <a:lnTo>
                    <a:pt x="7337" y="8225"/>
                  </a:lnTo>
                  <a:lnTo>
                    <a:pt x="7531" y="8534"/>
                  </a:lnTo>
                  <a:lnTo>
                    <a:pt x="7106" y="8650"/>
                  </a:lnTo>
                  <a:lnTo>
                    <a:pt x="6681" y="8727"/>
                  </a:lnTo>
                  <a:lnTo>
                    <a:pt x="6256" y="8805"/>
                  </a:lnTo>
                  <a:lnTo>
                    <a:pt x="5870" y="8843"/>
                  </a:lnTo>
                  <a:lnTo>
                    <a:pt x="5445" y="8805"/>
                  </a:lnTo>
                  <a:lnTo>
                    <a:pt x="5059" y="8766"/>
                  </a:lnTo>
                  <a:lnTo>
                    <a:pt x="4634" y="8650"/>
                  </a:lnTo>
                  <a:lnTo>
                    <a:pt x="4248" y="8457"/>
                  </a:lnTo>
                  <a:lnTo>
                    <a:pt x="3901" y="8264"/>
                  </a:lnTo>
                  <a:lnTo>
                    <a:pt x="3592" y="8071"/>
                  </a:lnTo>
                  <a:lnTo>
                    <a:pt x="3013" y="7608"/>
                  </a:lnTo>
                  <a:lnTo>
                    <a:pt x="2433" y="7106"/>
                  </a:lnTo>
                  <a:lnTo>
                    <a:pt x="1931" y="6604"/>
                  </a:lnTo>
                  <a:lnTo>
                    <a:pt x="1854" y="6526"/>
                  </a:lnTo>
                  <a:lnTo>
                    <a:pt x="1777" y="6526"/>
                  </a:lnTo>
                  <a:lnTo>
                    <a:pt x="1661" y="6565"/>
                  </a:lnTo>
                  <a:lnTo>
                    <a:pt x="1622" y="6565"/>
                  </a:lnTo>
                  <a:lnTo>
                    <a:pt x="1584" y="6604"/>
                  </a:lnTo>
                  <a:lnTo>
                    <a:pt x="1429" y="6874"/>
                  </a:lnTo>
                  <a:lnTo>
                    <a:pt x="1622" y="6913"/>
                  </a:lnTo>
                  <a:lnTo>
                    <a:pt x="2240" y="7492"/>
                  </a:lnTo>
                  <a:lnTo>
                    <a:pt x="2897" y="8071"/>
                  </a:lnTo>
                  <a:lnTo>
                    <a:pt x="3244" y="8341"/>
                  </a:lnTo>
                  <a:lnTo>
                    <a:pt x="3592" y="8573"/>
                  </a:lnTo>
                  <a:lnTo>
                    <a:pt x="3978" y="8805"/>
                  </a:lnTo>
                  <a:lnTo>
                    <a:pt x="4364" y="8998"/>
                  </a:lnTo>
                  <a:lnTo>
                    <a:pt x="4789" y="9152"/>
                  </a:lnTo>
                  <a:lnTo>
                    <a:pt x="5252" y="9229"/>
                  </a:lnTo>
                  <a:lnTo>
                    <a:pt x="5677" y="9268"/>
                  </a:lnTo>
                  <a:lnTo>
                    <a:pt x="6102" y="9229"/>
                  </a:lnTo>
                  <a:lnTo>
                    <a:pt x="6565" y="9191"/>
                  </a:lnTo>
                  <a:lnTo>
                    <a:pt x="6990" y="9114"/>
                  </a:lnTo>
                  <a:lnTo>
                    <a:pt x="7878" y="8882"/>
                  </a:lnTo>
                  <a:lnTo>
                    <a:pt x="7955" y="8805"/>
                  </a:lnTo>
                  <a:lnTo>
                    <a:pt x="7994" y="8727"/>
                  </a:lnTo>
                  <a:lnTo>
                    <a:pt x="7994" y="8650"/>
                  </a:lnTo>
                  <a:lnTo>
                    <a:pt x="7994" y="8573"/>
                  </a:lnTo>
                  <a:lnTo>
                    <a:pt x="7762" y="8110"/>
                  </a:lnTo>
                  <a:lnTo>
                    <a:pt x="7492" y="7685"/>
                  </a:lnTo>
                  <a:lnTo>
                    <a:pt x="7183" y="7299"/>
                  </a:lnTo>
                  <a:lnTo>
                    <a:pt x="6874" y="6951"/>
                  </a:lnTo>
                  <a:lnTo>
                    <a:pt x="6488" y="6604"/>
                  </a:lnTo>
                  <a:lnTo>
                    <a:pt x="6102" y="6295"/>
                  </a:lnTo>
                  <a:lnTo>
                    <a:pt x="5677" y="6063"/>
                  </a:lnTo>
                  <a:lnTo>
                    <a:pt x="5252" y="5831"/>
                  </a:lnTo>
                  <a:lnTo>
                    <a:pt x="4827" y="5638"/>
                  </a:lnTo>
                  <a:lnTo>
                    <a:pt x="4248" y="5445"/>
                  </a:lnTo>
                  <a:lnTo>
                    <a:pt x="3901" y="5368"/>
                  </a:lnTo>
                  <a:lnTo>
                    <a:pt x="3592" y="5329"/>
                  </a:lnTo>
                  <a:lnTo>
                    <a:pt x="3283" y="5291"/>
                  </a:lnTo>
                  <a:lnTo>
                    <a:pt x="2974" y="5291"/>
                  </a:lnTo>
                  <a:lnTo>
                    <a:pt x="3167" y="4982"/>
                  </a:lnTo>
                  <a:lnTo>
                    <a:pt x="3283" y="4673"/>
                  </a:lnTo>
                  <a:lnTo>
                    <a:pt x="3399" y="4325"/>
                  </a:lnTo>
                  <a:lnTo>
                    <a:pt x="3476" y="3939"/>
                  </a:lnTo>
                  <a:lnTo>
                    <a:pt x="3515" y="3592"/>
                  </a:lnTo>
                  <a:lnTo>
                    <a:pt x="3515" y="3244"/>
                  </a:lnTo>
                  <a:lnTo>
                    <a:pt x="3476" y="2858"/>
                  </a:lnTo>
                  <a:lnTo>
                    <a:pt x="3437" y="2510"/>
                  </a:lnTo>
                  <a:lnTo>
                    <a:pt x="3322" y="1970"/>
                  </a:lnTo>
                  <a:lnTo>
                    <a:pt x="3128" y="1468"/>
                  </a:lnTo>
                  <a:lnTo>
                    <a:pt x="2935" y="1005"/>
                  </a:lnTo>
                  <a:lnTo>
                    <a:pt x="2704" y="503"/>
                  </a:lnTo>
                  <a:lnTo>
                    <a:pt x="2588" y="309"/>
                  </a:lnTo>
                  <a:lnTo>
                    <a:pt x="2433" y="116"/>
                  </a:lnTo>
                  <a:lnTo>
                    <a:pt x="2356" y="78"/>
                  </a:lnTo>
                  <a:lnTo>
                    <a:pt x="227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21"/>
            <p:cNvSpPr/>
            <p:nvPr/>
          </p:nvSpPr>
          <p:spPr>
            <a:xfrm>
              <a:off x="1264300" y="2944850"/>
              <a:ext cx="455675" cy="657425"/>
            </a:xfrm>
            <a:custGeom>
              <a:avLst/>
              <a:gdLst/>
              <a:ahLst/>
              <a:cxnLst/>
              <a:rect l="l" t="t" r="r" b="b"/>
              <a:pathLst>
                <a:path w="18227" h="26297" extrusionOk="0">
                  <a:moveTo>
                    <a:pt x="310" y="348"/>
                  </a:moveTo>
                  <a:lnTo>
                    <a:pt x="425" y="386"/>
                  </a:lnTo>
                  <a:lnTo>
                    <a:pt x="1700" y="1429"/>
                  </a:lnTo>
                  <a:lnTo>
                    <a:pt x="2974" y="2510"/>
                  </a:lnTo>
                  <a:lnTo>
                    <a:pt x="4210" y="3591"/>
                  </a:lnTo>
                  <a:lnTo>
                    <a:pt x="5445" y="4673"/>
                  </a:lnTo>
                  <a:lnTo>
                    <a:pt x="5098" y="5290"/>
                  </a:lnTo>
                  <a:lnTo>
                    <a:pt x="4943" y="5599"/>
                  </a:lnTo>
                  <a:lnTo>
                    <a:pt x="4712" y="5831"/>
                  </a:lnTo>
                  <a:lnTo>
                    <a:pt x="4519" y="6101"/>
                  </a:lnTo>
                  <a:lnTo>
                    <a:pt x="4248" y="6294"/>
                  </a:lnTo>
                  <a:lnTo>
                    <a:pt x="3978" y="6526"/>
                  </a:lnTo>
                  <a:lnTo>
                    <a:pt x="3669" y="6680"/>
                  </a:lnTo>
                  <a:lnTo>
                    <a:pt x="3360" y="6835"/>
                  </a:lnTo>
                  <a:lnTo>
                    <a:pt x="3051" y="6989"/>
                  </a:lnTo>
                  <a:lnTo>
                    <a:pt x="2395" y="7182"/>
                  </a:lnTo>
                  <a:lnTo>
                    <a:pt x="1738" y="7298"/>
                  </a:lnTo>
                  <a:lnTo>
                    <a:pt x="1082" y="7414"/>
                  </a:lnTo>
                  <a:lnTo>
                    <a:pt x="889" y="6526"/>
                  </a:lnTo>
                  <a:lnTo>
                    <a:pt x="734" y="5677"/>
                  </a:lnTo>
                  <a:lnTo>
                    <a:pt x="580" y="4788"/>
                  </a:lnTo>
                  <a:lnTo>
                    <a:pt x="464" y="3900"/>
                  </a:lnTo>
                  <a:lnTo>
                    <a:pt x="387" y="3012"/>
                  </a:lnTo>
                  <a:lnTo>
                    <a:pt x="348" y="2124"/>
                  </a:lnTo>
                  <a:lnTo>
                    <a:pt x="310" y="1236"/>
                  </a:lnTo>
                  <a:lnTo>
                    <a:pt x="310" y="348"/>
                  </a:lnTo>
                  <a:close/>
                  <a:moveTo>
                    <a:pt x="12357" y="12318"/>
                  </a:moveTo>
                  <a:lnTo>
                    <a:pt x="13014" y="12473"/>
                  </a:lnTo>
                  <a:lnTo>
                    <a:pt x="13709" y="12550"/>
                  </a:lnTo>
                  <a:lnTo>
                    <a:pt x="14404" y="12589"/>
                  </a:lnTo>
                  <a:lnTo>
                    <a:pt x="15060" y="12550"/>
                  </a:lnTo>
                  <a:lnTo>
                    <a:pt x="15640" y="13901"/>
                  </a:lnTo>
                  <a:lnTo>
                    <a:pt x="16296" y="15214"/>
                  </a:lnTo>
                  <a:lnTo>
                    <a:pt x="17648" y="17840"/>
                  </a:lnTo>
                  <a:lnTo>
                    <a:pt x="16644" y="17686"/>
                  </a:lnTo>
                  <a:lnTo>
                    <a:pt x="15640" y="17647"/>
                  </a:lnTo>
                  <a:lnTo>
                    <a:pt x="15331" y="17608"/>
                  </a:lnTo>
                  <a:lnTo>
                    <a:pt x="15099" y="17531"/>
                  </a:lnTo>
                  <a:lnTo>
                    <a:pt x="14983" y="17493"/>
                  </a:lnTo>
                  <a:lnTo>
                    <a:pt x="14906" y="17415"/>
                  </a:lnTo>
                  <a:lnTo>
                    <a:pt x="14751" y="17106"/>
                  </a:lnTo>
                  <a:lnTo>
                    <a:pt x="14365" y="16489"/>
                  </a:lnTo>
                  <a:lnTo>
                    <a:pt x="13979" y="15832"/>
                  </a:lnTo>
                  <a:lnTo>
                    <a:pt x="13941" y="15794"/>
                  </a:lnTo>
                  <a:lnTo>
                    <a:pt x="13902" y="15755"/>
                  </a:lnTo>
                  <a:lnTo>
                    <a:pt x="13747" y="15755"/>
                  </a:lnTo>
                  <a:lnTo>
                    <a:pt x="13670" y="15214"/>
                  </a:lnTo>
                  <a:lnTo>
                    <a:pt x="13516" y="14712"/>
                  </a:lnTo>
                  <a:lnTo>
                    <a:pt x="13323" y="14172"/>
                  </a:lnTo>
                  <a:lnTo>
                    <a:pt x="13091" y="13670"/>
                  </a:lnTo>
                  <a:lnTo>
                    <a:pt x="12744" y="13013"/>
                  </a:lnTo>
                  <a:lnTo>
                    <a:pt x="12357" y="12318"/>
                  </a:lnTo>
                  <a:close/>
                  <a:moveTo>
                    <a:pt x="5677" y="4904"/>
                  </a:moveTo>
                  <a:lnTo>
                    <a:pt x="6720" y="5947"/>
                  </a:lnTo>
                  <a:lnTo>
                    <a:pt x="7762" y="6989"/>
                  </a:lnTo>
                  <a:lnTo>
                    <a:pt x="8612" y="7916"/>
                  </a:lnTo>
                  <a:lnTo>
                    <a:pt x="9423" y="8920"/>
                  </a:lnTo>
                  <a:lnTo>
                    <a:pt x="10234" y="9886"/>
                  </a:lnTo>
                  <a:lnTo>
                    <a:pt x="10967" y="10928"/>
                  </a:lnTo>
                  <a:lnTo>
                    <a:pt x="11701" y="12009"/>
                  </a:lnTo>
                  <a:lnTo>
                    <a:pt x="12087" y="12550"/>
                  </a:lnTo>
                  <a:lnTo>
                    <a:pt x="12396" y="13129"/>
                  </a:lnTo>
                  <a:lnTo>
                    <a:pt x="12705" y="13708"/>
                  </a:lnTo>
                  <a:lnTo>
                    <a:pt x="12975" y="14326"/>
                  </a:lnTo>
                  <a:lnTo>
                    <a:pt x="13207" y="14944"/>
                  </a:lnTo>
                  <a:lnTo>
                    <a:pt x="13361" y="15562"/>
                  </a:lnTo>
                  <a:lnTo>
                    <a:pt x="13439" y="16180"/>
                  </a:lnTo>
                  <a:lnTo>
                    <a:pt x="13400" y="16759"/>
                  </a:lnTo>
                  <a:lnTo>
                    <a:pt x="13361" y="17068"/>
                  </a:lnTo>
                  <a:lnTo>
                    <a:pt x="13284" y="17338"/>
                  </a:lnTo>
                  <a:lnTo>
                    <a:pt x="13207" y="17608"/>
                  </a:lnTo>
                  <a:lnTo>
                    <a:pt x="13091" y="17879"/>
                  </a:lnTo>
                  <a:lnTo>
                    <a:pt x="12975" y="18149"/>
                  </a:lnTo>
                  <a:lnTo>
                    <a:pt x="12821" y="18381"/>
                  </a:lnTo>
                  <a:lnTo>
                    <a:pt x="12628" y="18612"/>
                  </a:lnTo>
                  <a:lnTo>
                    <a:pt x="12435" y="18806"/>
                  </a:lnTo>
                  <a:lnTo>
                    <a:pt x="12203" y="18999"/>
                  </a:lnTo>
                  <a:lnTo>
                    <a:pt x="11971" y="19153"/>
                  </a:lnTo>
                  <a:lnTo>
                    <a:pt x="11662" y="19308"/>
                  </a:lnTo>
                  <a:lnTo>
                    <a:pt x="11392" y="19423"/>
                  </a:lnTo>
                  <a:lnTo>
                    <a:pt x="10813" y="19539"/>
                  </a:lnTo>
                  <a:lnTo>
                    <a:pt x="10234" y="19616"/>
                  </a:lnTo>
                  <a:lnTo>
                    <a:pt x="9693" y="19578"/>
                  </a:lnTo>
                  <a:lnTo>
                    <a:pt x="9114" y="19462"/>
                  </a:lnTo>
                  <a:lnTo>
                    <a:pt x="8573" y="19308"/>
                  </a:lnTo>
                  <a:lnTo>
                    <a:pt x="8032" y="19076"/>
                  </a:lnTo>
                  <a:lnTo>
                    <a:pt x="7531" y="18767"/>
                  </a:lnTo>
                  <a:lnTo>
                    <a:pt x="7067" y="18458"/>
                  </a:lnTo>
                  <a:lnTo>
                    <a:pt x="6642" y="18072"/>
                  </a:lnTo>
                  <a:lnTo>
                    <a:pt x="6256" y="17686"/>
                  </a:lnTo>
                  <a:lnTo>
                    <a:pt x="5870" y="17261"/>
                  </a:lnTo>
                  <a:lnTo>
                    <a:pt x="5484" y="16798"/>
                  </a:lnTo>
                  <a:lnTo>
                    <a:pt x="4827" y="15871"/>
                  </a:lnTo>
                  <a:lnTo>
                    <a:pt x="4210" y="14944"/>
                  </a:lnTo>
                  <a:lnTo>
                    <a:pt x="3592" y="13901"/>
                  </a:lnTo>
                  <a:lnTo>
                    <a:pt x="3051" y="12859"/>
                  </a:lnTo>
                  <a:lnTo>
                    <a:pt x="2549" y="11778"/>
                  </a:lnTo>
                  <a:lnTo>
                    <a:pt x="2086" y="10696"/>
                  </a:lnTo>
                  <a:lnTo>
                    <a:pt x="1816" y="9963"/>
                  </a:lnTo>
                  <a:lnTo>
                    <a:pt x="1584" y="9190"/>
                  </a:lnTo>
                  <a:lnTo>
                    <a:pt x="1352" y="8457"/>
                  </a:lnTo>
                  <a:lnTo>
                    <a:pt x="1159" y="7723"/>
                  </a:lnTo>
                  <a:lnTo>
                    <a:pt x="1816" y="7646"/>
                  </a:lnTo>
                  <a:lnTo>
                    <a:pt x="2549" y="7491"/>
                  </a:lnTo>
                  <a:lnTo>
                    <a:pt x="3244" y="7298"/>
                  </a:lnTo>
                  <a:lnTo>
                    <a:pt x="3592" y="7144"/>
                  </a:lnTo>
                  <a:lnTo>
                    <a:pt x="3901" y="6989"/>
                  </a:lnTo>
                  <a:lnTo>
                    <a:pt x="4248" y="6796"/>
                  </a:lnTo>
                  <a:lnTo>
                    <a:pt x="4519" y="6603"/>
                  </a:lnTo>
                  <a:lnTo>
                    <a:pt x="4789" y="6410"/>
                  </a:lnTo>
                  <a:lnTo>
                    <a:pt x="5059" y="6140"/>
                  </a:lnTo>
                  <a:lnTo>
                    <a:pt x="5252" y="5870"/>
                  </a:lnTo>
                  <a:lnTo>
                    <a:pt x="5445" y="5599"/>
                  </a:lnTo>
                  <a:lnTo>
                    <a:pt x="5561" y="5252"/>
                  </a:lnTo>
                  <a:lnTo>
                    <a:pt x="5677" y="4904"/>
                  </a:lnTo>
                  <a:close/>
                  <a:moveTo>
                    <a:pt x="13284" y="18381"/>
                  </a:moveTo>
                  <a:lnTo>
                    <a:pt x="13593" y="18612"/>
                  </a:lnTo>
                  <a:lnTo>
                    <a:pt x="13902" y="18844"/>
                  </a:lnTo>
                  <a:lnTo>
                    <a:pt x="13632" y="19230"/>
                  </a:lnTo>
                  <a:lnTo>
                    <a:pt x="13323" y="19578"/>
                  </a:lnTo>
                  <a:lnTo>
                    <a:pt x="12975" y="19887"/>
                  </a:lnTo>
                  <a:lnTo>
                    <a:pt x="12589" y="20157"/>
                  </a:lnTo>
                  <a:lnTo>
                    <a:pt x="12164" y="20350"/>
                  </a:lnTo>
                  <a:lnTo>
                    <a:pt x="11701" y="20505"/>
                  </a:lnTo>
                  <a:lnTo>
                    <a:pt x="11238" y="20582"/>
                  </a:lnTo>
                  <a:lnTo>
                    <a:pt x="10736" y="20620"/>
                  </a:lnTo>
                  <a:lnTo>
                    <a:pt x="10697" y="20620"/>
                  </a:lnTo>
                  <a:lnTo>
                    <a:pt x="10581" y="19964"/>
                  </a:lnTo>
                  <a:lnTo>
                    <a:pt x="10967" y="19887"/>
                  </a:lnTo>
                  <a:lnTo>
                    <a:pt x="11392" y="19810"/>
                  </a:lnTo>
                  <a:lnTo>
                    <a:pt x="11740" y="19694"/>
                  </a:lnTo>
                  <a:lnTo>
                    <a:pt x="12126" y="19501"/>
                  </a:lnTo>
                  <a:lnTo>
                    <a:pt x="12473" y="19308"/>
                  </a:lnTo>
                  <a:lnTo>
                    <a:pt x="12782" y="19037"/>
                  </a:lnTo>
                  <a:lnTo>
                    <a:pt x="13052" y="18728"/>
                  </a:lnTo>
                  <a:lnTo>
                    <a:pt x="13284" y="18381"/>
                  </a:lnTo>
                  <a:close/>
                  <a:moveTo>
                    <a:pt x="14172" y="18999"/>
                  </a:moveTo>
                  <a:lnTo>
                    <a:pt x="14636" y="19230"/>
                  </a:lnTo>
                  <a:lnTo>
                    <a:pt x="14327" y="19732"/>
                  </a:lnTo>
                  <a:lnTo>
                    <a:pt x="13941" y="20157"/>
                  </a:lnTo>
                  <a:lnTo>
                    <a:pt x="13516" y="20543"/>
                  </a:lnTo>
                  <a:lnTo>
                    <a:pt x="13091" y="20852"/>
                  </a:lnTo>
                  <a:lnTo>
                    <a:pt x="12589" y="21122"/>
                  </a:lnTo>
                  <a:lnTo>
                    <a:pt x="12087" y="21315"/>
                  </a:lnTo>
                  <a:lnTo>
                    <a:pt x="11508" y="21470"/>
                  </a:lnTo>
                  <a:lnTo>
                    <a:pt x="10929" y="21624"/>
                  </a:lnTo>
                  <a:lnTo>
                    <a:pt x="10929" y="21393"/>
                  </a:lnTo>
                  <a:lnTo>
                    <a:pt x="10851" y="21200"/>
                  </a:lnTo>
                  <a:lnTo>
                    <a:pt x="10736" y="20814"/>
                  </a:lnTo>
                  <a:lnTo>
                    <a:pt x="11276" y="20852"/>
                  </a:lnTo>
                  <a:lnTo>
                    <a:pt x="11778" y="20775"/>
                  </a:lnTo>
                  <a:lnTo>
                    <a:pt x="12280" y="20659"/>
                  </a:lnTo>
                  <a:lnTo>
                    <a:pt x="12744" y="20427"/>
                  </a:lnTo>
                  <a:lnTo>
                    <a:pt x="13168" y="20157"/>
                  </a:lnTo>
                  <a:lnTo>
                    <a:pt x="13554" y="19810"/>
                  </a:lnTo>
                  <a:lnTo>
                    <a:pt x="13863" y="19423"/>
                  </a:lnTo>
                  <a:lnTo>
                    <a:pt x="14172" y="18999"/>
                  </a:lnTo>
                  <a:close/>
                  <a:moveTo>
                    <a:pt x="14018" y="20659"/>
                  </a:moveTo>
                  <a:lnTo>
                    <a:pt x="14172" y="20852"/>
                  </a:lnTo>
                  <a:lnTo>
                    <a:pt x="14288" y="20968"/>
                  </a:lnTo>
                  <a:lnTo>
                    <a:pt x="14134" y="21007"/>
                  </a:lnTo>
                  <a:lnTo>
                    <a:pt x="14056" y="21045"/>
                  </a:lnTo>
                  <a:lnTo>
                    <a:pt x="14018" y="21122"/>
                  </a:lnTo>
                  <a:lnTo>
                    <a:pt x="13979" y="21200"/>
                  </a:lnTo>
                  <a:lnTo>
                    <a:pt x="14018" y="21277"/>
                  </a:lnTo>
                  <a:lnTo>
                    <a:pt x="14404" y="21663"/>
                  </a:lnTo>
                  <a:lnTo>
                    <a:pt x="14751" y="22049"/>
                  </a:lnTo>
                  <a:lnTo>
                    <a:pt x="15099" y="22435"/>
                  </a:lnTo>
                  <a:lnTo>
                    <a:pt x="15408" y="22860"/>
                  </a:lnTo>
                  <a:lnTo>
                    <a:pt x="15678" y="23285"/>
                  </a:lnTo>
                  <a:lnTo>
                    <a:pt x="15910" y="23748"/>
                  </a:lnTo>
                  <a:lnTo>
                    <a:pt x="16142" y="24250"/>
                  </a:lnTo>
                  <a:lnTo>
                    <a:pt x="16335" y="24714"/>
                  </a:lnTo>
                  <a:lnTo>
                    <a:pt x="15871" y="24636"/>
                  </a:lnTo>
                  <a:lnTo>
                    <a:pt x="15485" y="24521"/>
                  </a:lnTo>
                  <a:lnTo>
                    <a:pt x="15099" y="24327"/>
                  </a:lnTo>
                  <a:lnTo>
                    <a:pt x="14790" y="24096"/>
                  </a:lnTo>
                  <a:lnTo>
                    <a:pt x="14481" y="23825"/>
                  </a:lnTo>
                  <a:lnTo>
                    <a:pt x="14211" y="23517"/>
                  </a:lnTo>
                  <a:lnTo>
                    <a:pt x="13979" y="23169"/>
                  </a:lnTo>
                  <a:lnTo>
                    <a:pt x="13747" y="22744"/>
                  </a:lnTo>
                  <a:lnTo>
                    <a:pt x="13593" y="22397"/>
                  </a:lnTo>
                  <a:lnTo>
                    <a:pt x="13400" y="22126"/>
                  </a:lnTo>
                  <a:lnTo>
                    <a:pt x="13284" y="22011"/>
                  </a:lnTo>
                  <a:lnTo>
                    <a:pt x="13130" y="21895"/>
                  </a:lnTo>
                  <a:lnTo>
                    <a:pt x="12975" y="21856"/>
                  </a:lnTo>
                  <a:lnTo>
                    <a:pt x="12821" y="21895"/>
                  </a:lnTo>
                  <a:lnTo>
                    <a:pt x="12821" y="21702"/>
                  </a:lnTo>
                  <a:lnTo>
                    <a:pt x="12898" y="21470"/>
                  </a:lnTo>
                  <a:lnTo>
                    <a:pt x="13207" y="21315"/>
                  </a:lnTo>
                  <a:lnTo>
                    <a:pt x="13477" y="21122"/>
                  </a:lnTo>
                  <a:lnTo>
                    <a:pt x="13786" y="20891"/>
                  </a:lnTo>
                  <a:lnTo>
                    <a:pt x="14018" y="20659"/>
                  </a:lnTo>
                  <a:close/>
                  <a:moveTo>
                    <a:pt x="5291" y="17145"/>
                  </a:moveTo>
                  <a:lnTo>
                    <a:pt x="5677" y="17608"/>
                  </a:lnTo>
                  <a:lnTo>
                    <a:pt x="6102" y="18072"/>
                  </a:lnTo>
                  <a:lnTo>
                    <a:pt x="6565" y="18497"/>
                  </a:lnTo>
                  <a:lnTo>
                    <a:pt x="7029" y="18883"/>
                  </a:lnTo>
                  <a:lnTo>
                    <a:pt x="7531" y="19192"/>
                  </a:lnTo>
                  <a:lnTo>
                    <a:pt x="7531" y="19230"/>
                  </a:lnTo>
                  <a:lnTo>
                    <a:pt x="7917" y="19964"/>
                  </a:lnTo>
                  <a:lnTo>
                    <a:pt x="8380" y="20698"/>
                  </a:lnTo>
                  <a:lnTo>
                    <a:pt x="8573" y="20968"/>
                  </a:lnTo>
                  <a:lnTo>
                    <a:pt x="8805" y="21238"/>
                  </a:lnTo>
                  <a:lnTo>
                    <a:pt x="8998" y="21509"/>
                  </a:lnTo>
                  <a:lnTo>
                    <a:pt x="9036" y="21663"/>
                  </a:lnTo>
                  <a:lnTo>
                    <a:pt x="9075" y="21817"/>
                  </a:lnTo>
                  <a:lnTo>
                    <a:pt x="9075" y="22011"/>
                  </a:lnTo>
                  <a:lnTo>
                    <a:pt x="9036" y="22204"/>
                  </a:lnTo>
                  <a:lnTo>
                    <a:pt x="8882" y="22590"/>
                  </a:lnTo>
                  <a:lnTo>
                    <a:pt x="8496" y="23362"/>
                  </a:lnTo>
                  <a:lnTo>
                    <a:pt x="7955" y="24868"/>
                  </a:lnTo>
                  <a:lnTo>
                    <a:pt x="7608" y="24173"/>
                  </a:lnTo>
                  <a:lnTo>
                    <a:pt x="7260" y="23555"/>
                  </a:lnTo>
                  <a:lnTo>
                    <a:pt x="6874" y="22899"/>
                  </a:lnTo>
                  <a:lnTo>
                    <a:pt x="6488" y="22281"/>
                  </a:lnTo>
                  <a:lnTo>
                    <a:pt x="5716" y="21315"/>
                  </a:lnTo>
                  <a:lnTo>
                    <a:pt x="5214" y="20736"/>
                  </a:lnTo>
                  <a:lnTo>
                    <a:pt x="4982" y="20389"/>
                  </a:lnTo>
                  <a:lnTo>
                    <a:pt x="4789" y="20080"/>
                  </a:lnTo>
                  <a:lnTo>
                    <a:pt x="4827" y="20003"/>
                  </a:lnTo>
                  <a:lnTo>
                    <a:pt x="4827" y="19925"/>
                  </a:lnTo>
                  <a:lnTo>
                    <a:pt x="4827" y="19887"/>
                  </a:lnTo>
                  <a:lnTo>
                    <a:pt x="4750" y="19810"/>
                  </a:lnTo>
                  <a:lnTo>
                    <a:pt x="5021" y="18458"/>
                  </a:lnTo>
                  <a:lnTo>
                    <a:pt x="5291" y="17145"/>
                  </a:lnTo>
                  <a:close/>
                  <a:moveTo>
                    <a:pt x="14481" y="20157"/>
                  </a:moveTo>
                  <a:lnTo>
                    <a:pt x="15022" y="20273"/>
                  </a:lnTo>
                  <a:lnTo>
                    <a:pt x="15485" y="20466"/>
                  </a:lnTo>
                  <a:lnTo>
                    <a:pt x="15987" y="20659"/>
                  </a:lnTo>
                  <a:lnTo>
                    <a:pt x="16451" y="20891"/>
                  </a:lnTo>
                  <a:lnTo>
                    <a:pt x="16180" y="21007"/>
                  </a:lnTo>
                  <a:lnTo>
                    <a:pt x="15949" y="21007"/>
                  </a:lnTo>
                  <a:lnTo>
                    <a:pt x="15678" y="20968"/>
                  </a:lnTo>
                  <a:lnTo>
                    <a:pt x="15447" y="20891"/>
                  </a:lnTo>
                  <a:lnTo>
                    <a:pt x="15292" y="20891"/>
                  </a:lnTo>
                  <a:lnTo>
                    <a:pt x="15176" y="20968"/>
                  </a:lnTo>
                  <a:lnTo>
                    <a:pt x="15176" y="21045"/>
                  </a:lnTo>
                  <a:lnTo>
                    <a:pt x="15176" y="21084"/>
                  </a:lnTo>
                  <a:lnTo>
                    <a:pt x="15215" y="21161"/>
                  </a:lnTo>
                  <a:lnTo>
                    <a:pt x="15253" y="21200"/>
                  </a:lnTo>
                  <a:lnTo>
                    <a:pt x="15794" y="21547"/>
                  </a:lnTo>
                  <a:lnTo>
                    <a:pt x="16257" y="21972"/>
                  </a:lnTo>
                  <a:lnTo>
                    <a:pt x="16489" y="22204"/>
                  </a:lnTo>
                  <a:lnTo>
                    <a:pt x="16682" y="22435"/>
                  </a:lnTo>
                  <a:lnTo>
                    <a:pt x="16837" y="22706"/>
                  </a:lnTo>
                  <a:lnTo>
                    <a:pt x="16991" y="22976"/>
                  </a:lnTo>
                  <a:lnTo>
                    <a:pt x="17223" y="23517"/>
                  </a:lnTo>
                  <a:lnTo>
                    <a:pt x="17339" y="23825"/>
                  </a:lnTo>
                  <a:lnTo>
                    <a:pt x="17416" y="24173"/>
                  </a:lnTo>
                  <a:lnTo>
                    <a:pt x="17493" y="24482"/>
                  </a:lnTo>
                  <a:lnTo>
                    <a:pt x="17532" y="24791"/>
                  </a:lnTo>
                  <a:lnTo>
                    <a:pt x="17493" y="25100"/>
                  </a:lnTo>
                  <a:lnTo>
                    <a:pt x="17455" y="25409"/>
                  </a:lnTo>
                  <a:lnTo>
                    <a:pt x="17339" y="25602"/>
                  </a:lnTo>
                  <a:lnTo>
                    <a:pt x="17223" y="25756"/>
                  </a:lnTo>
                  <a:lnTo>
                    <a:pt x="17068" y="25833"/>
                  </a:lnTo>
                  <a:lnTo>
                    <a:pt x="16914" y="25872"/>
                  </a:lnTo>
                  <a:lnTo>
                    <a:pt x="16528" y="25872"/>
                  </a:lnTo>
                  <a:lnTo>
                    <a:pt x="16103" y="25756"/>
                  </a:lnTo>
                  <a:lnTo>
                    <a:pt x="15447" y="25563"/>
                  </a:lnTo>
                  <a:lnTo>
                    <a:pt x="15099" y="25409"/>
                  </a:lnTo>
                  <a:lnTo>
                    <a:pt x="14790" y="25254"/>
                  </a:lnTo>
                  <a:lnTo>
                    <a:pt x="14443" y="25061"/>
                  </a:lnTo>
                  <a:lnTo>
                    <a:pt x="14095" y="24829"/>
                  </a:lnTo>
                  <a:lnTo>
                    <a:pt x="13786" y="24559"/>
                  </a:lnTo>
                  <a:lnTo>
                    <a:pt x="13516" y="24250"/>
                  </a:lnTo>
                  <a:lnTo>
                    <a:pt x="13284" y="23903"/>
                  </a:lnTo>
                  <a:lnTo>
                    <a:pt x="13091" y="23555"/>
                  </a:lnTo>
                  <a:lnTo>
                    <a:pt x="12937" y="23208"/>
                  </a:lnTo>
                  <a:lnTo>
                    <a:pt x="12821" y="22783"/>
                  </a:lnTo>
                  <a:lnTo>
                    <a:pt x="12744" y="22706"/>
                  </a:lnTo>
                  <a:lnTo>
                    <a:pt x="12666" y="22667"/>
                  </a:lnTo>
                  <a:lnTo>
                    <a:pt x="12589" y="22706"/>
                  </a:lnTo>
                  <a:lnTo>
                    <a:pt x="12512" y="22744"/>
                  </a:lnTo>
                  <a:lnTo>
                    <a:pt x="12048" y="23439"/>
                  </a:lnTo>
                  <a:lnTo>
                    <a:pt x="11933" y="23053"/>
                  </a:lnTo>
                  <a:lnTo>
                    <a:pt x="11855" y="22628"/>
                  </a:lnTo>
                  <a:lnTo>
                    <a:pt x="11855" y="22242"/>
                  </a:lnTo>
                  <a:lnTo>
                    <a:pt x="11894" y="21817"/>
                  </a:lnTo>
                  <a:lnTo>
                    <a:pt x="12280" y="21740"/>
                  </a:lnTo>
                  <a:lnTo>
                    <a:pt x="12666" y="21586"/>
                  </a:lnTo>
                  <a:lnTo>
                    <a:pt x="12589" y="21817"/>
                  </a:lnTo>
                  <a:lnTo>
                    <a:pt x="12589" y="22049"/>
                  </a:lnTo>
                  <a:lnTo>
                    <a:pt x="12589" y="22126"/>
                  </a:lnTo>
                  <a:lnTo>
                    <a:pt x="12628" y="22165"/>
                  </a:lnTo>
                  <a:lnTo>
                    <a:pt x="12937" y="22165"/>
                  </a:lnTo>
                  <a:lnTo>
                    <a:pt x="13130" y="22319"/>
                  </a:lnTo>
                  <a:lnTo>
                    <a:pt x="13323" y="22551"/>
                  </a:lnTo>
                  <a:lnTo>
                    <a:pt x="13516" y="22821"/>
                  </a:lnTo>
                  <a:lnTo>
                    <a:pt x="13863" y="23439"/>
                  </a:lnTo>
                  <a:lnTo>
                    <a:pt x="14095" y="23825"/>
                  </a:lnTo>
                  <a:lnTo>
                    <a:pt x="14404" y="24173"/>
                  </a:lnTo>
                  <a:lnTo>
                    <a:pt x="14751" y="24482"/>
                  </a:lnTo>
                  <a:lnTo>
                    <a:pt x="15176" y="24752"/>
                  </a:lnTo>
                  <a:lnTo>
                    <a:pt x="15640" y="24907"/>
                  </a:lnTo>
                  <a:lnTo>
                    <a:pt x="15871" y="24945"/>
                  </a:lnTo>
                  <a:lnTo>
                    <a:pt x="16103" y="24984"/>
                  </a:lnTo>
                  <a:lnTo>
                    <a:pt x="16566" y="24984"/>
                  </a:lnTo>
                  <a:lnTo>
                    <a:pt x="16644" y="24945"/>
                  </a:lnTo>
                  <a:lnTo>
                    <a:pt x="16644" y="24907"/>
                  </a:lnTo>
                  <a:lnTo>
                    <a:pt x="16644" y="24829"/>
                  </a:lnTo>
                  <a:lnTo>
                    <a:pt x="16605" y="24791"/>
                  </a:lnTo>
                  <a:lnTo>
                    <a:pt x="16605" y="24752"/>
                  </a:lnTo>
                  <a:lnTo>
                    <a:pt x="16451" y="24250"/>
                  </a:lnTo>
                  <a:lnTo>
                    <a:pt x="16257" y="23748"/>
                  </a:lnTo>
                  <a:lnTo>
                    <a:pt x="16026" y="23285"/>
                  </a:lnTo>
                  <a:lnTo>
                    <a:pt x="15755" y="22821"/>
                  </a:lnTo>
                  <a:lnTo>
                    <a:pt x="15485" y="22397"/>
                  </a:lnTo>
                  <a:lnTo>
                    <a:pt x="15176" y="22011"/>
                  </a:lnTo>
                  <a:lnTo>
                    <a:pt x="14829" y="21586"/>
                  </a:lnTo>
                  <a:lnTo>
                    <a:pt x="14443" y="21238"/>
                  </a:lnTo>
                  <a:lnTo>
                    <a:pt x="14597" y="21161"/>
                  </a:lnTo>
                  <a:lnTo>
                    <a:pt x="14713" y="21045"/>
                  </a:lnTo>
                  <a:lnTo>
                    <a:pt x="14751" y="20968"/>
                  </a:lnTo>
                  <a:lnTo>
                    <a:pt x="14751" y="20929"/>
                  </a:lnTo>
                  <a:lnTo>
                    <a:pt x="14713" y="20852"/>
                  </a:lnTo>
                  <a:lnTo>
                    <a:pt x="14674" y="20814"/>
                  </a:lnTo>
                  <a:lnTo>
                    <a:pt x="14211" y="20505"/>
                  </a:lnTo>
                  <a:lnTo>
                    <a:pt x="14481" y="20157"/>
                  </a:lnTo>
                  <a:close/>
                  <a:moveTo>
                    <a:pt x="155" y="0"/>
                  </a:moveTo>
                  <a:lnTo>
                    <a:pt x="116" y="39"/>
                  </a:lnTo>
                  <a:lnTo>
                    <a:pt x="78" y="77"/>
                  </a:lnTo>
                  <a:lnTo>
                    <a:pt x="116" y="155"/>
                  </a:lnTo>
                  <a:lnTo>
                    <a:pt x="78" y="193"/>
                  </a:lnTo>
                  <a:lnTo>
                    <a:pt x="39" y="270"/>
                  </a:lnTo>
                  <a:lnTo>
                    <a:pt x="1" y="1583"/>
                  </a:lnTo>
                  <a:lnTo>
                    <a:pt x="39" y="2896"/>
                  </a:lnTo>
                  <a:lnTo>
                    <a:pt x="116" y="4171"/>
                  </a:lnTo>
                  <a:lnTo>
                    <a:pt x="310" y="5483"/>
                  </a:lnTo>
                  <a:lnTo>
                    <a:pt x="541" y="6758"/>
                  </a:lnTo>
                  <a:lnTo>
                    <a:pt x="850" y="8032"/>
                  </a:lnTo>
                  <a:lnTo>
                    <a:pt x="1198" y="9306"/>
                  </a:lnTo>
                  <a:lnTo>
                    <a:pt x="1622" y="10542"/>
                  </a:lnTo>
                  <a:lnTo>
                    <a:pt x="2124" y="11739"/>
                  </a:lnTo>
                  <a:lnTo>
                    <a:pt x="2665" y="12936"/>
                  </a:lnTo>
                  <a:lnTo>
                    <a:pt x="3283" y="14095"/>
                  </a:lnTo>
                  <a:lnTo>
                    <a:pt x="3978" y="15214"/>
                  </a:lnTo>
                  <a:lnTo>
                    <a:pt x="4519" y="16064"/>
                  </a:lnTo>
                  <a:lnTo>
                    <a:pt x="5098" y="16913"/>
                  </a:lnTo>
                  <a:lnTo>
                    <a:pt x="4827" y="17686"/>
                  </a:lnTo>
                  <a:lnTo>
                    <a:pt x="4596" y="18458"/>
                  </a:lnTo>
                  <a:lnTo>
                    <a:pt x="4441" y="19269"/>
                  </a:lnTo>
                  <a:lnTo>
                    <a:pt x="4325" y="20080"/>
                  </a:lnTo>
                  <a:lnTo>
                    <a:pt x="4325" y="20157"/>
                  </a:lnTo>
                  <a:lnTo>
                    <a:pt x="4364" y="20196"/>
                  </a:lnTo>
                  <a:lnTo>
                    <a:pt x="4480" y="20273"/>
                  </a:lnTo>
                  <a:lnTo>
                    <a:pt x="4596" y="20543"/>
                  </a:lnTo>
                  <a:lnTo>
                    <a:pt x="4712" y="20775"/>
                  </a:lnTo>
                  <a:lnTo>
                    <a:pt x="4905" y="21045"/>
                  </a:lnTo>
                  <a:lnTo>
                    <a:pt x="5059" y="21277"/>
                  </a:lnTo>
                  <a:lnTo>
                    <a:pt x="5484" y="21702"/>
                  </a:lnTo>
                  <a:lnTo>
                    <a:pt x="5831" y="22165"/>
                  </a:lnTo>
                  <a:lnTo>
                    <a:pt x="6333" y="22860"/>
                  </a:lnTo>
                  <a:lnTo>
                    <a:pt x="6835" y="23594"/>
                  </a:lnTo>
                  <a:lnTo>
                    <a:pt x="7260" y="24366"/>
                  </a:lnTo>
                  <a:lnTo>
                    <a:pt x="7646" y="25138"/>
                  </a:lnTo>
                  <a:lnTo>
                    <a:pt x="7724" y="25216"/>
                  </a:lnTo>
                  <a:lnTo>
                    <a:pt x="7878" y="25216"/>
                  </a:lnTo>
                  <a:lnTo>
                    <a:pt x="7917" y="25177"/>
                  </a:lnTo>
                  <a:lnTo>
                    <a:pt x="7994" y="25216"/>
                  </a:lnTo>
                  <a:lnTo>
                    <a:pt x="8110" y="25216"/>
                  </a:lnTo>
                  <a:lnTo>
                    <a:pt x="8187" y="25138"/>
                  </a:lnTo>
                  <a:lnTo>
                    <a:pt x="8534" y="24327"/>
                  </a:lnTo>
                  <a:lnTo>
                    <a:pt x="8921" y="23478"/>
                  </a:lnTo>
                  <a:lnTo>
                    <a:pt x="9577" y="21779"/>
                  </a:lnTo>
                  <a:lnTo>
                    <a:pt x="9577" y="21663"/>
                  </a:lnTo>
                  <a:lnTo>
                    <a:pt x="9538" y="21586"/>
                  </a:lnTo>
                  <a:lnTo>
                    <a:pt x="8766" y="20543"/>
                  </a:lnTo>
                  <a:lnTo>
                    <a:pt x="8071" y="19462"/>
                  </a:lnTo>
                  <a:lnTo>
                    <a:pt x="8612" y="19694"/>
                  </a:lnTo>
                  <a:lnTo>
                    <a:pt x="9152" y="19848"/>
                  </a:lnTo>
                  <a:lnTo>
                    <a:pt x="9732" y="19925"/>
                  </a:lnTo>
                  <a:lnTo>
                    <a:pt x="10311" y="19964"/>
                  </a:lnTo>
                  <a:lnTo>
                    <a:pt x="10311" y="20389"/>
                  </a:lnTo>
                  <a:lnTo>
                    <a:pt x="10349" y="20852"/>
                  </a:lnTo>
                  <a:lnTo>
                    <a:pt x="10465" y="21315"/>
                  </a:lnTo>
                  <a:lnTo>
                    <a:pt x="10542" y="21547"/>
                  </a:lnTo>
                  <a:lnTo>
                    <a:pt x="10697" y="21740"/>
                  </a:lnTo>
                  <a:lnTo>
                    <a:pt x="10736" y="21779"/>
                  </a:lnTo>
                  <a:lnTo>
                    <a:pt x="10813" y="21779"/>
                  </a:lnTo>
                  <a:lnTo>
                    <a:pt x="10851" y="21856"/>
                  </a:lnTo>
                  <a:lnTo>
                    <a:pt x="10929" y="21856"/>
                  </a:lnTo>
                  <a:lnTo>
                    <a:pt x="11315" y="21895"/>
                  </a:lnTo>
                  <a:lnTo>
                    <a:pt x="11662" y="21856"/>
                  </a:lnTo>
                  <a:lnTo>
                    <a:pt x="11624" y="22126"/>
                  </a:lnTo>
                  <a:lnTo>
                    <a:pt x="11585" y="22358"/>
                  </a:lnTo>
                  <a:lnTo>
                    <a:pt x="11546" y="22590"/>
                  </a:lnTo>
                  <a:lnTo>
                    <a:pt x="11585" y="22860"/>
                  </a:lnTo>
                  <a:lnTo>
                    <a:pt x="11624" y="23092"/>
                  </a:lnTo>
                  <a:lnTo>
                    <a:pt x="11662" y="23323"/>
                  </a:lnTo>
                  <a:lnTo>
                    <a:pt x="11778" y="23594"/>
                  </a:lnTo>
                  <a:lnTo>
                    <a:pt x="11894" y="23825"/>
                  </a:lnTo>
                  <a:lnTo>
                    <a:pt x="11933" y="23903"/>
                  </a:lnTo>
                  <a:lnTo>
                    <a:pt x="12010" y="23903"/>
                  </a:lnTo>
                  <a:lnTo>
                    <a:pt x="12087" y="23864"/>
                  </a:lnTo>
                  <a:lnTo>
                    <a:pt x="12164" y="23825"/>
                  </a:lnTo>
                  <a:lnTo>
                    <a:pt x="12589" y="23208"/>
                  </a:lnTo>
                  <a:lnTo>
                    <a:pt x="12744" y="23594"/>
                  </a:lnTo>
                  <a:lnTo>
                    <a:pt x="12937" y="23941"/>
                  </a:lnTo>
                  <a:lnTo>
                    <a:pt x="13168" y="24289"/>
                  </a:lnTo>
                  <a:lnTo>
                    <a:pt x="13439" y="24598"/>
                  </a:lnTo>
                  <a:lnTo>
                    <a:pt x="13709" y="24907"/>
                  </a:lnTo>
                  <a:lnTo>
                    <a:pt x="14018" y="25177"/>
                  </a:lnTo>
                  <a:lnTo>
                    <a:pt x="14365" y="25409"/>
                  </a:lnTo>
                  <a:lnTo>
                    <a:pt x="14713" y="25602"/>
                  </a:lnTo>
                  <a:lnTo>
                    <a:pt x="15331" y="25911"/>
                  </a:lnTo>
                  <a:lnTo>
                    <a:pt x="15717" y="26027"/>
                  </a:lnTo>
                  <a:lnTo>
                    <a:pt x="16142" y="26181"/>
                  </a:lnTo>
                  <a:lnTo>
                    <a:pt x="16566" y="26258"/>
                  </a:lnTo>
                  <a:lnTo>
                    <a:pt x="16953" y="26297"/>
                  </a:lnTo>
                  <a:lnTo>
                    <a:pt x="17146" y="26297"/>
                  </a:lnTo>
                  <a:lnTo>
                    <a:pt x="17300" y="26258"/>
                  </a:lnTo>
                  <a:lnTo>
                    <a:pt x="17416" y="26181"/>
                  </a:lnTo>
                  <a:lnTo>
                    <a:pt x="17570" y="26104"/>
                  </a:lnTo>
                  <a:lnTo>
                    <a:pt x="17648" y="25949"/>
                  </a:lnTo>
                  <a:lnTo>
                    <a:pt x="17725" y="25833"/>
                  </a:lnTo>
                  <a:lnTo>
                    <a:pt x="17841" y="25486"/>
                  </a:lnTo>
                  <a:lnTo>
                    <a:pt x="17879" y="25100"/>
                  </a:lnTo>
                  <a:lnTo>
                    <a:pt x="17841" y="24675"/>
                  </a:lnTo>
                  <a:lnTo>
                    <a:pt x="17802" y="24289"/>
                  </a:lnTo>
                  <a:lnTo>
                    <a:pt x="17686" y="23903"/>
                  </a:lnTo>
                  <a:lnTo>
                    <a:pt x="17493" y="23246"/>
                  </a:lnTo>
                  <a:lnTo>
                    <a:pt x="17223" y="22706"/>
                  </a:lnTo>
                  <a:lnTo>
                    <a:pt x="16914" y="22204"/>
                  </a:lnTo>
                  <a:lnTo>
                    <a:pt x="16528" y="21740"/>
                  </a:lnTo>
                  <a:lnTo>
                    <a:pt x="16103" y="21354"/>
                  </a:lnTo>
                  <a:lnTo>
                    <a:pt x="16296" y="21315"/>
                  </a:lnTo>
                  <a:lnTo>
                    <a:pt x="16489" y="21277"/>
                  </a:lnTo>
                  <a:lnTo>
                    <a:pt x="16682" y="21161"/>
                  </a:lnTo>
                  <a:lnTo>
                    <a:pt x="16875" y="21045"/>
                  </a:lnTo>
                  <a:lnTo>
                    <a:pt x="16914" y="21007"/>
                  </a:lnTo>
                  <a:lnTo>
                    <a:pt x="16953" y="20929"/>
                  </a:lnTo>
                  <a:lnTo>
                    <a:pt x="16914" y="20814"/>
                  </a:lnTo>
                  <a:lnTo>
                    <a:pt x="16875" y="20775"/>
                  </a:lnTo>
                  <a:lnTo>
                    <a:pt x="16335" y="20466"/>
                  </a:lnTo>
                  <a:lnTo>
                    <a:pt x="15833" y="20196"/>
                  </a:lnTo>
                  <a:lnTo>
                    <a:pt x="15292" y="20003"/>
                  </a:lnTo>
                  <a:lnTo>
                    <a:pt x="14713" y="19848"/>
                  </a:lnTo>
                  <a:lnTo>
                    <a:pt x="14983" y="19346"/>
                  </a:lnTo>
                  <a:lnTo>
                    <a:pt x="14983" y="19230"/>
                  </a:lnTo>
                  <a:lnTo>
                    <a:pt x="14983" y="19114"/>
                  </a:lnTo>
                  <a:lnTo>
                    <a:pt x="14983" y="19076"/>
                  </a:lnTo>
                  <a:lnTo>
                    <a:pt x="14945" y="19037"/>
                  </a:lnTo>
                  <a:lnTo>
                    <a:pt x="14172" y="18574"/>
                  </a:lnTo>
                  <a:lnTo>
                    <a:pt x="13825" y="18342"/>
                  </a:lnTo>
                  <a:lnTo>
                    <a:pt x="13477" y="18033"/>
                  </a:lnTo>
                  <a:lnTo>
                    <a:pt x="13554" y="17879"/>
                  </a:lnTo>
                  <a:lnTo>
                    <a:pt x="13670" y="17493"/>
                  </a:lnTo>
                  <a:lnTo>
                    <a:pt x="13747" y="17106"/>
                  </a:lnTo>
                  <a:lnTo>
                    <a:pt x="13786" y="16720"/>
                  </a:lnTo>
                  <a:lnTo>
                    <a:pt x="13825" y="16334"/>
                  </a:lnTo>
                  <a:lnTo>
                    <a:pt x="14249" y="17106"/>
                  </a:lnTo>
                  <a:lnTo>
                    <a:pt x="14674" y="17956"/>
                  </a:lnTo>
                  <a:lnTo>
                    <a:pt x="14751" y="18033"/>
                  </a:lnTo>
                  <a:lnTo>
                    <a:pt x="14867" y="18033"/>
                  </a:lnTo>
                  <a:lnTo>
                    <a:pt x="15640" y="18072"/>
                  </a:lnTo>
                  <a:lnTo>
                    <a:pt x="16412" y="18110"/>
                  </a:lnTo>
                  <a:lnTo>
                    <a:pt x="17184" y="18188"/>
                  </a:lnTo>
                  <a:lnTo>
                    <a:pt x="17957" y="18304"/>
                  </a:lnTo>
                  <a:lnTo>
                    <a:pt x="18111" y="18304"/>
                  </a:lnTo>
                  <a:lnTo>
                    <a:pt x="18188" y="18226"/>
                  </a:lnTo>
                  <a:lnTo>
                    <a:pt x="18227" y="18110"/>
                  </a:lnTo>
                  <a:lnTo>
                    <a:pt x="18188" y="17995"/>
                  </a:lnTo>
                  <a:lnTo>
                    <a:pt x="16798" y="15099"/>
                  </a:lnTo>
                  <a:lnTo>
                    <a:pt x="16064" y="13631"/>
                  </a:lnTo>
                  <a:lnTo>
                    <a:pt x="15678" y="12936"/>
                  </a:lnTo>
                  <a:lnTo>
                    <a:pt x="15253" y="12241"/>
                  </a:lnTo>
                  <a:lnTo>
                    <a:pt x="15176" y="12202"/>
                  </a:lnTo>
                  <a:lnTo>
                    <a:pt x="15099" y="12202"/>
                  </a:lnTo>
                  <a:lnTo>
                    <a:pt x="14713" y="12164"/>
                  </a:lnTo>
                  <a:lnTo>
                    <a:pt x="14288" y="12164"/>
                  </a:lnTo>
                  <a:lnTo>
                    <a:pt x="13516" y="12125"/>
                  </a:lnTo>
                  <a:lnTo>
                    <a:pt x="12164" y="12009"/>
                  </a:lnTo>
                  <a:lnTo>
                    <a:pt x="11662" y="11198"/>
                  </a:lnTo>
                  <a:lnTo>
                    <a:pt x="11122" y="10465"/>
                  </a:lnTo>
                  <a:lnTo>
                    <a:pt x="10542" y="9731"/>
                  </a:lnTo>
                  <a:lnTo>
                    <a:pt x="10002" y="8997"/>
                  </a:lnTo>
                  <a:lnTo>
                    <a:pt x="8959" y="7762"/>
                  </a:lnTo>
                  <a:lnTo>
                    <a:pt x="7839" y="6565"/>
                  </a:lnTo>
                  <a:lnTo>
                    <a:pt x="6720" y="5406"/>
                  </a:lnTo>
                  <a:lnTo>
                    <a:pt x="5561" y="4286"/>
                  </a:lnTo>
                  <a:lnTo>
                    <a:pt x="4325" y="3205"/>
                  </a:lnTo>
                  <a:lnTo>
                    <a:pt x="3128" y="2163"/>
                  </a:lnTo>
                  <a:lnTo>
                    <a:pt x="1854" y="1120"/>
                  </a:lnTo>
                  <a:lnTo>
                    <a:pt x="580" y="116"/>
                  </a:lnTo>
                  <a:lnTo>
                    <a:pt x="541" y="77"/>
                  </a:lnTo>
                  <a:lnTo>
                    <a:pt x="464" y="77"/>
                  </a:lnTo>
                  <a:lnTo>
                    <a:pt x="348" y="39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21"/>
            <p:cNvSpPr/>
            <p:nvPr/>
          </p:nvSpPr>
          <p:spPr>
            <a:xfrm>
              <a:off x="668675" y="2948700"/>
              <a:ext cx="256800" cy="152550"/>
            </a:xfrm>
            <a:custGeom>
              <a:avLst/>
              <a:gdLst/>
              <a:ahLst/>
              <a:cxnLst/>
              <a:rect l="l" t="t" r="r" b="b"/>
              <a:pathLst>
                <a:path w="10272" h="6102" extrusionOk="0">
                  <a:moveTo>
                    <a:pt x="541" y="1"/>
                  </a:moveTo>
                  <a:lnTo>
                    <a:pt x="425" y="39"/>
                  </a:lnTo>
                  <a:lnTo>
                    <a:pt x="348" y="116"/>
                  </a:lnTo>
                  <a:lnTo>
                    <a:pt x="232" y="194"/>
                  </a:lnTo>
                  <a:lnTo>
                    <a:pt x="155" y="348"/>
                  </a:lnTo>
                  <a:lnTo>
                    <a:pt x="77" y="503"/>
                  </a:lnTo>
                  <a:lnTo>
                    <a:pt x="0" y="889"/>
                  </a:lnTo>
                  <a:lnTo>
                    <a:pt x="0" y="1275"/>
                  </a:lnTo>
                  <a:lnTo>
                    <a:pt x="0" y="1622"/>
                  </a:lnTo>
                  <a:lnTo>
                    <a:pt x="0" y="2047"/>
                  </a:lnTo>
                  <a:lnTo>
                    <a:pt x="77" y="2511"/>
                  </a:lnTo>
                  <a:lnTo>
                    <a:pt x="155" y="2935"/>
                  </a:lnTo>
                  <a:lnTo>
                    <a:pt x="309" y="3321"/>
                  </a:lnTo>
                  <a:lnTo>
                    <a:pt x="502" y="3785"/>
                  </a:lnTo>
                  <a:lnTo>
                    <a:pt x="734" y="4171"/>
                  </a:lnTo>
                  <a:lnTo>
                    <a:pt x="1004" y="4557"/>
                  </a:lnTo>
                  <a:lnTo>
                    <a:pt x="1313" y="4905"/>
                  </a:lnTo>
                  <a:lnTo>
                    <a:pt x="1699" y="5214"/>
                  </a:lnTo>
                  <a:lnTo>
                    <a:pt x="2047" y="5523"/>
                  </a:lnTo>
                  <a:lnTo>
                    <a:pt x="2472" y="5754"/>
                  </a:lnTo>
                  <a:lnTo>
                    <a:pt x="2896" y="5947"/>
                  </a:lnTo>
                  <a:lnTo>
                    <a:pt x="3167" y="5716"/>
                  </a:lnTo>
                  <a:lnTo>
                    <a:pt x="2819" y="5561"/>
                  </a:lnTo>
                  <a:lnTo>
                    <a:pt x="2510" y="5368"/>
                  </a:lnTo>
                  <a:lnTo>
                    <a:pt x="2240" y="5136"/>
                  </a:lnTo>
                  <a:lnTo>
                    <a:pt x="1931" y="4905"/>
                  </a:lnTo>
                  <a:lnTo>
                    <a:pt x="1661" y="4634"/>
                  </a:lnTo>
                  <a:lnTo>
                    <a:pt x="1429" y="4364"/>
                  </a:lnTo>
                  <a:lnTo>
                    <a:pt x="1197" y="4094"/>
                  </a:lnTo>
                  <a:lnTo>
                    <a:pt x="1004" y="3785"/>
                  </a:lnTo>
                  <a:lnTo>
                    <a:pt x="811" y="3476"/>
                  </a:lnTo>
                  <a:lnTo>
                    <a:pt x="657" y="3128"/>
                  </a:lnTo>
                  <a:lnTo>
                    <a:pt x="541" y="2781"/>
                  </a:lnTo>
                  <a:lnTo>
                    <a:pt x="464" y="2433"/>
                  </a:lnTo>
                  <a:lnTo>
                    <a:pt x="425" y="2086"/>
                  </a:lnTo>
                  <a:lnTo>
                    <a:pt x="386" y="1700"/>
                  </a:lnTo>
                  <a:lnTo>
                    <a:pt x="425" y="1352"/>
                  </a:lnTo>
                  <a:lnTo>
                    <a:pt x="464" y="966"/>
                  </a:lnTo>
                  <a:lnTo>
                    <a:pt x="541" y="696"/>
                  </a:lnTo>
                  <a:lnTo>
                    <a:pt x="579" y="541"/>
                  </a:lnTo>
                  <a:lnTo>
                    <a:pt x="657" y="464"/>
                  </a:lnTo>
                  <a:lnTo>
                    <a:pt x="811" y="503"/>
                  </a:lnTo>
                  <a:lnTo>
                    <a:pt x="1043" y="618"/>
                  </a:lnTo>
                  <a:lnTo>
                    <a:pt x="1429" y="812"/>
                  </a:lnTo>
                  <a:lnTo>
                    <a:pt x="1738" y="1005"/>
                  </a:lnTo>
                  <a:lnTo>
                    <a:pt x="2085" y="1236"/>
                  </a:lnTo>
                  <a:lnTo>
                    <a:pt x="2394" y="1468"/>
                  </a:lnTo>
                  <a:lnTo>
                    <a:pt x="2665" y="1738"/>
                  </a:lnTo>
                  <a:lnTo>
                    <a:pt x="2935" y="2009"/>
                  </a:lnTo>
                  <a:lnTo>
                    <a:pt x="3167" y="2279"/>
                  </a:lnTo>
                  <a:lnTo>
                    <a:pt x="3360" y="2588"/>
                  </a:lnTo>
                  <a:lnTo>
                    <a:pt x="3514" y="2897"/>
                  </a:lnTo>
                  <a:lnTo>
                    <a:pt x="3630" y="3244"/>
                  </a:lnTo>
                  <a:lnTo>
                    <a:pt x="3707" y="3592"/>
                  </a:lnTo>
                  <a:lnTo>
                    <a:pt x="3784" y="3939"/>
                  </a:lnTo>
                  <a:lnTo>
                    <a:pt x="3784" y="4325"/>
                  </a:lnTo>
                  <a:lnTo>
                    <a:pt x="3823" y="4403"/>
                  </a:lnTo>
                  <a:lnTo>
                    <a:pt x="3939" y="4480"/>
                  </a:lnTo>
                  <a:lnTo>
                    <a:pt x="3939" y="4557"/>
                  </a:lnTo>
                  <a:lnTo>
                    <a:pt x="3978" y="4596"/>
                  </a:lnTo>
                  <a:lnTo>
                    <a:pt x="4016" y="4596"/>
                  </a:lnTo>
                  <a:lnTo>
                    <a:pt x="4055" y="4557"/>
                  </a:lnTo>
                  <a:lnTo>
                    <a:pt x="4171" y="4403"/>
                  </a:lnTo>
                  <a:lnTo>
                    <a:pt x="4286" y="4287"/>
                  </a:lnTo>
                  <a:lnTo>
                    <a:pt x="4595" y="4017"/>
                  </a:lnTo>
                  <a:lnTo>
                    <a:pt x="4943" y="3785"/>
                  </a:lnTo>
                  <a:lnTo>
                    <a:pt x="5329" y="3630"/>
                  </a:lnTo>
                  <a:lnTo>
                    <a:pt x="5754" y="3476"/>
                  </a:lnTo>
                  <a:lnTo>
                    <a:pt x="6179" y="3360"/>
                  </a:lnTo>
                  <a:lnTo>
                    <a:pt x="6565" y="3283"/>
                  </a:lnTo>
                  <a:lnTo>
                    <a:pt x="6912" y="3206"/>
                  </a:lnTo>
                  <a:lnTo>
                    <a:pt x="7260" y="3167"/>
                  </a:lnTo>
                  <a:lnTo>
                    <a:pt x="7646" y="3167"/>
                  </a:lnTo>
                  <a:lnTo>
                    <a:pt x="7994" y="3206"/>
                  </a:lnTo>
                  <a:lnTo>
                    <a:pt x="8380" y="3244"/>
                  </a:lnTo>
                  <a:lnTo>
                    <a:pt x="8727" y="3321"/>
                  </a:lnTo>
                  <a:lnTo>
                    <a:pt x="9075" y="3399"/>
                  </a:lnTo>
                  <a:lnTo>
                    <a:pt x="9422" y="3553"/>
                  </a:lnTo>
                  <a:lnTo>
                    <a:pt x="9770" y="3669"/>
                  </a:lnTo>
                  <a:lnTo>
                    <a:pt x="9499" y="4017"/>
                  </a:lnTo>
                  <a:lnTo>
                    <a:pt x="9229" y="4364"/>
                  </a:lnTo>
                  <a:lnTo>
                    <a:pt x="8920" y="4634"/>
                  </a:lnTo>
                  <a:lnTo>
                    <a:pt x="8611" y="4905"/>
                  </a:lnTo>
                  <a:lnTo>
                    <a:pt x="8264" y="5136"/>
                  </a:lnTo>
                  <a:lnTo>
                    <a:pt x="7916" y="5329"/>
                  </a:lnTo>
                  <a:lnTo>
                    <a:pt x="7530" y="5484"/>
                  </a:lnTo>
                  <a:lnTo>
                    <a:pt x="7105" y="5600"/>
                  </a:lnTo>
                  <a:lnTo>
                    <a:pt x="6719" y="5638"/>
                  </a:lnTo>
                  <a:lnTo>
                    <a:pt x="6333" y="5677"/>
                  </a:lnTo>
                  <a:lnTo>
                    <a:pt x="5599" y="5677"/>
                  </a:lnTo>
                  <a:lnTo>
                    <a:pt x="4866" y="5600"/>
                  </a:lnTo>
                  <a:lnTo>
                    <a:pt x="4093" y="5484"/>
                  </a:lnTo>
                  <a:lnTo>
                    <a:pt x="4016" y="5484"/>
                  </a:lnTo>
                  <a:lnTo>
                    <a:pt x="3978" y="5523"/>
                  </a:lnTo>
                  <a:lnTo>
                    <a:pt x="3900" y="5638"/>
                  </a:lnTo>
                  <a:lnTo>
                    <a:pt x="3862" y="5638"/>
                  </a:lnTo>
                  <a:lnTo>
                    <a:pt x="3862" y="5716"/>
                  </a:lnTo>
                  <a:lnTo>
                    <a:pt x="3900" y="6025"/>
                  </a:lnTo>
                  <a:lnTo>
                    <a:pt x="4093" y="5909"/>
                  </a:lnTo>
                  <a:lnTo>
                    <a:pt x="4943" y="6025"/>
                  </a:lnTo>
                  <a:lnTo>
                    <a:pt x="5792" y="6102"/>
                  </a:lnTo>
                  <a:lnTo>
                    <a:pt x="6217" y="6102"/>
                  </a:lnTo>
                  <a:lnTo>
                    <a:pt x="6642" y="6063"/>
                  </a:lnTo>
                  <a:lnTo>
                    <a:pt x="7105" y="6025"/>
                  </a:lnTo>
                  <a:lnTo>
                    <a:pt x="7530" y="5947"/>
                  </a:lnTo>
                  <a:lnTo>
                    <a:pt x="7955" y="5793"/>
                  </a:lnTo>
                  <a:lnTo>
                    <a:pt x="8341" y="5600"/>
                  </a:lnTo>
                  <a:lnTo>
                    <a:pt x="8727" y="5368"/>
                  </a:lnTo>
                  <a:lnTo>
                    <a:pt x="9075" y="5098"/>
                  </a:lnTo>
                  <a:lnTo>
                    <a:pt x="9384" y="4789"/>
                  </a:lnTo>
                  <a:lnTo>
                    <a:pt x="9654" y="4441"/>
                  </a:lnTo>
                  <a:lnTo>
                    <a:pt x="10233" y="3746"/>
                  </a:lnTo>
                  <a:lnTo>
                    <a:pt x="10272" y="3630"/>
                  </a:lnTo>
                  <a:lnTo>
                    <a:pt x="10272" y="3553"/>
                  </a:lnTo>
                  <a:lnTo>
                    <a:pt x="10233" y="3476"/>
                  </a:lnTo>
                  <a:lnTo>
                    <a:pt x="10156" y="3399"/>
                  </a:lnTo>
                  <a:lnTo>
                    <a:pt x="9693" y="3206"/>
                  </a:lnTo>
                  <a:lnTo>
                    <a:pt x="9229" y="3013"/>
                  </a:lnTo>
                  <a:lnTo>
                    <a:pt x="8766" y="2897"/>
                  </a:lnTo>
                  <a:lnTo>
                    <a:pt x="8264" y="2781"/>
                  </a:lnTo>
                  <a:lnTo>
                    <a:pt x="7800" y="2742"/>
                  </a:lnTo>
                  <a:lnTo>
                    <a:pt x="7298" y="2742"/>
                  </a:lnTo>
                  <a:lnTo>
                    <a:pt x="6796" y="2781"/>
                  </a:lnTo>
                  <a:lnTo>
                    <a:pt x="6294" y="2858"/>
                  </a:lnTo>
                  <a:lnTo>
                    <a:pt x="5870" y="3013"/>
                  </a:lnTo>
                  <a:lnTo>
                    <a:pt x="5290" y="3206"/>
                  </a:lnTo>
                  <a:lnTo>
                    <a:pt x="4982" y="3321"/>
                  </a:lnTo>
                  <a:lnTo>
                    <a:pt x="4673" y="3476"/>
                  </a:lnTo>
                  <a:lnTo>
                    <a:pt x="4402" y="3630"/>
                  </a:lnTo>
                  <a:lnTo>
                    <a:pt x="4209" y="3823"/>
                  </a:lnTo>
                  <a:lnTo>
                    <a:pt x="4132" y="3476"/>
                  </a:lnTo>
                  <a:lnTo>
                    <a:pt x="4055" y="3128"/>
                  </a:lnTo>
                  <a:lnTo>
                    <a:pt x="3939" y="2781"/>
                  </a:lnTo>
                  <a:lnTo>
                    <a:pt x="3784" y="2472"/>
                  </a:lnTo>
                  <a:lnTo>
                    <a:pt x="3591" y="2163"/>
                  </a:lnTo>
                  <a:lnTo>
                    <a:pt x="3360" y="1854"/>
                  </a:lnTo>
                  <a:lnTo>
                    <a:pt x="3128" y="1584"/>
                  </a:lnTo>
                  <a:lnTo>
                    <a:pt x="2858" y="1314"/>
                  </a:lnTo>
                  <a:lnTo>
                    <a:pt x="2472" y="966"/>
                  </a:lnTo>
                  <a:lnTo>
                    <a:pt x="2008" y="696"/>
                  </a:lnTo>
                  <a:lnTo>
                    <a:pt x="1545" y="425"/>
                  </a:lnTo>
                  <a:lnTo>
                    <a:pt x="1081" y="194"/>
                  </a:lnTo>
                  <a:lnTo>
                    <a:pt x="850" y="78"/>
                  </a:lnTo>
                  <a:lnTo>
                    <a:pt x="657" y="39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21"/>
            <p:cNvSpPr/>
            <p:nvPr/>
          </p:nvSpPr>
          <p:spPr>
            <a:xfrm>
              <a:off x="3343725" y="3024000"/>
              <a:ext cx="482700" cy="227850"/>
            </a:xfrm>
            <a:custGeom>
              <a:avLst/>
              <a:gdLst/>
              <a:ahLst/>
              <a:cxnLst/>
              <a:rect l="l" t="t" r="r" b="b"/>
              <a:pathLst>
                <a:path w="19308" h="9114" extrusionOk="0">
                  <a:moveTo>
                    <a:pt x="77" y="1"/>
                  </a:moveTo>
                  <a:lnTo>
                    <a:pt x="0" y="618"/>
                  </a:lnTo>
                  <a:lnTo>
                    <a:pt x="0" y="1236"/>
                  </a:lnTo>
                  <a:lnTo>
                    <a:pt x="39" y="1854"/>
                  </a:lnTo>
                  <a:lnTo>
                    <a:pt x="154" y="2472"/>
                  </a:lnTo>
                  <a:lnTo>
                    <a:pt x="309" y="3090"/>
                  </a:lnTo>
                  <a:lnTo>
                    <a:pt x="502" y="3669"/>
                  </a:lnTo>
                  <a:lnTo>
                    <a:pt x="772" y="4248"/>
                  </a:lnTo>
                  <a:lnTo>
                    <a:pt x="1120" y="4827"/>
                  </a:lnTo>
                  <a:lnTo>
                    <a:pt x="1506" y="5407"/>
                  </a:lnTo>
                  <a:lnTo>
                    <a:pt x="1969" y="5947"/>
                  </a:lnTo>
                  <a:lnTo>
                    <a:pt x="2433" y="6449"/>
                  </a:lnTo>
                  <a:lnTo>
                    <a:pt x="2935" y="6913"/>
                  </a:lnTo>
                  <a:lnTo>
                    <a:pt x="3514" y="7299"/>
                  </a:lnTo>
                  <a:lnTo>
                    <a:pt x="4093" y="7646"/>
                  </a:lnTo>
                  <a:lnTo>
                    <a:pt x="4672" y="7994"/>
                  </a:lnTo>
                  <a:lnTo>
                    <a:pt x="5329" y="8264"/>
                  </a:lnTo>
                  <a:lnTo>
                    <a:pt x="5947" y="8496"/>
                  </a:lnTo>
                  <a:lnTo>
                    <a:pt x="6642" y="8689"/>
                  </a:lnTo>
                  <a:lnTo>
                    <a:pt x="7298" y="8843"/>
                  </a:lnTo>
                  <a:lnTo>
                    <a:pt x="7993" y="8998"/>
                  </a:lnTo>
                  <a:lnTo>
                    <a:pt x="8688" y="9075"/>
                  </a:lnTo>
                  <a:lnTo>
                    <a:pt x="9383" y="9114"/>
                  </a:lnTo>
                  <a:lnTo>
                    <a:pt x="10079" y="9114"/>
                  </a:lnTo>
                  <a:lnTo>
                    <a:pt x="10735" y="9075"/>
                  </a:lnTo>
                  <a:lnTo>
                    <a:pt x="11391" y="9036"/>
                  </a:lnTo>
                  <a:lnTo>
                    <a:pt x="12048" y="8921"/>
                  </a:lnTo>
                  <a:lnTo>
                    <a:pt x="12704" y="8805"/>
                  </a:lnTo>
                  <a:lnTo>
                    <a:pt x="13361" y="8612"/>
                  </a:lnTo>
                  <a:lnTo>
                    <a:pt x="14017" y="8419"/>
                  </a:lnTo>
                  <a:lnTo>
                    <a:pt x="14635" y="8187"/>
                  </a:lnTo>
                  <a:lnTo>
                    <a:pt x="15253" y="7917"/>
                  </a:lnTo>
                  <a:lnTo>
                    <a:pt x="15871" y="7569"/>
                  </a:lnTo>
                  <a:lnTo>
                    <a:pt x="16411" y="7222"/>
                  </a:lnTo>
                  <a:lnTo>
                    <a:pt x="16991" y="6835"/>
                  </a:lnTo>
                  <a:lnTo>
                    <a:pt x="17493" y="6411"/>
                  </a:lnTo>
                  <a:lnTo>
                    <a:pt x="17956" y="5947"/>
                  </a:lnTo>
                  <a:lnTo>
                    <a:pt x="18381" y="5445"/>
                  </a:lnTo>
                  <a:lnTo>
                    <a:pt x="18728" y="4905"/>
                  </a:lnTo>
                  <a:lnTo>
                    <a:pt x="19076" y="4325"/>
                  </a:lnTo>
                  <a:lnTo>
                    <a:pt x="19307" y="3708"/>
                  </a:lnTo>
                  <a:lnTo>
                    <a:pt x="19114" y="3669"/>
                  </a:lnTo>
                  <a:lnTo>
                    <a:pt x="18767" y="4171"/>
                  </a:lnTo>
                  <a:lnTo>
                    <a:pt x="18381" y="4673"/>
                  </a:lnTo>
                  <a:lnTo>
                    <a:pt x="17995" y="5136"/>
                  </a:lnTo>
                  <a:lnTo>
                    <a:pt x="17608" y="5561"/>
                  </a:lnTo>
                  <a:lnTo>
                    <a:pt x="17145" y="5986"/>
                  </a:lnTo>
                  <a:lnTo>
                    <a:pt x="16720" y="6372"/>
                  </a:lnTo>
                  <a:lnTo>
                    <a:pt x="16218" y="6720"/>
                  </a:lnTo>
                  <a:lnTo>
                    <a:pt x="15716" y="7028"/>
                  </a:lnTo>
                  <a:lnTo>
                    <a:pt x="15214" y="7337"/>
                  </a:lnTo>
                  <a:lnTo>
                    <a:pt x="14674" y="7608"/>
                  </a:lnTo>
                  <a:lnTo>
                    <a:pt x="14133" y="7839"/>
                  </a:lnTo>
                  <a:lnTo>
                    <a:pt x="13554" y="8032"/>
                  </a:lnTo>
                  <a:lnTo>
                    <a:pt x="12975" y="8225"/>
                  </a:lnTo>
                  <a:lnTo>
                    <a:pt x="12395" y="8380"/>
                  </a:lnTo>
                  <a:lnTo>
                    <a:pt x="11816" y="8496"/>
                  </a:lnTo>
                  <a:lnTo>
                    <a:pt x="11198" y="8573"/>
                  </a:lnTo>
                  <a:lnTo>
                    <a:pt x="10503" y="8612"/>
                  </a:lnTo>
                  <a:lnTo>
                    <a:pt x="9808" y="8650"/>
                  </a:lnTo>
                  <a:lnTo>
                    <a:pt x="9075" y="8612"/>
                  </a:lnTo>
                  <a:lnTo>
                    <a:pt x="8379" y="8573"/>
                  </a:lnTo>
                  <a:lnTo>
                    <a:pt x="7684" y="8457"/>
                  </a:lnTo>
                  <a:lnTo>
                    <a:pt x="6989" y="8303"/>
                  </a:lnTo>
                  <a:lnTo>
                    <a:pt x="6294" y="8110"/>
                  </a:lnTo>
                  <a:lnTo>
                    <a:pt x="5638" y="7878"/>
                  </a:lnTo>
                  <a:lnTo>
                    <a:pt x="4981" y="7608"/>
                  </a:lnTo>
                  <a:lnTo>
                    <a:pt x="4364" y="7299"/>
                  </a:lnTo>
                  <a:lnTo>
                    <a:pt x="3784" y="6951"/>
                  </a:lnTo>
                  <a:lnTo>
                    <a:pt x="3205" y="6526"/>
                  </a:lnTo>
                  <a:lnTo>
                    <a:pt x="2664" y="6063"/>
                  </a:lnTo>
                  <a:lnTo>
                    <a:pt x="2201" y="5561"/>
                  </a:lnTo>
                  <a:lnTo>
                    <a:pt x="1738" y="5020"/>
                  </a:lnTo>
                  <a:lnTo>
                    <a:pt x="1352" y="4403"/>
                  </a:lnTo>
                  <a:lnTo>
                    <a:pt x="1081" y="3901"/>
                  </a:lnTo>
                  <a:lnTo>
                    <a:pt x="850" y="3399"/>
                  </a:lnTo>
                  <a:lnTo>
                    <a:pt x="656" y="2858"/>
                  </a:lnTo>
                  <a:lnTo>
                    <a:pt x="502" y="2317"/>
                  </a:lnTo>
                  <a:lnTo>
                    <a:pt x="425" y="1777"/>
                  </a:lnTo>
                  <a:lnTo>
                    <a:pt x="348" y="1198"/>
                  </a:lnTo>
                  <a:lnTo>
                    <a:pt x="386" y="618"/>
                  </a:lnTo>
                  <a:lnTo>
                    <a:pt x="425" y="78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21"/>
            <p:cNvSpPr/>
            <p:nvPr/>
          </p:nvSpPr>
          <p:spPr>
            <a:xfrm>
              <a:off x="238125" y="3026900"/>
              <a:ext cx="84975" cy="55050"/>
            </a:xfrm>
            <a:custGeom>
              <a:avLst/>
              <a:gdLst/>
              <a:ahLst/>
              <a:cxnLst/>
              <a:rect l="l" t="t" r="r" b="b"/>
              <a:pathLst>
                <a:path w="3399" h="2202" extrusionOk="0">
                  <a:moveTo>
                    <a:pt x="1506" y="425"/>
                  </a:moveTo>
                  <a:lnTo>
                    <a:pt x="1738" y="502"/>
                  </a:lnTo>
                  <a:lnTo>
                    <a:pt x="1931" y="580"/>
                  </a:lnTo>
                  <a:lnTo>
                    <a:pt x="2124" y="657"/>
                  </a:lnTo>
                  <a:lnTo>
                    <a:pt x="2433" y="927"/>
                  </a:lnTo>
                  <a:lnTo>
                    <a:pt x="2742" y="1236"/>
                  </a:lnTo>
                  <a:lnTo>
                    <a:pt x="2973" y="1545"/>
                  </a:lnTo>
                  <a:lnTo>
                    <a:pt x="2549" y="1545"/>
                  </a:lnTo>
                  <a:lnTo>
                    <a:pt x="2085" y="1584"/>
                  </a:lnTo>
                  <a:lnTo>
                    <a:pt x="1699" y="1699"/>
                  </a:lnTo>
                  <a:lnTo>
                    <a:pt x="1467" y="1777"/>
                  </a:lnTo>
                  <a:lnTo>
                    <a:pt x="965" y="1777"/>
                  </a:lnTo>
                  <a:lnTo>
                    <a:pt x="772" y="1738"/>
                  </a:lnTo>
                  <a:lnTo>
                    <a:pt x="579" y="1622"/>
                  </a:lnTo>
                  <a:lnTo>
                    <a:pt x="502" y="1545"/>
                  </a:lnTo>
                  <a:lnTo>
                    <a:pt x="463" y="1429"/>
                  </a:lnTo>
                  <a:lnTo>
                    <a:pt x="386" y="1313"/>
                  </a:lnTo>
                  <a:lnTo>
                    <a:pt x="386" y="1159"/>
                  </a:lnTo>
                  <a:lnTo>
                    <a:pt x="386" y="1043"/>
                  </a:lnTo>
                  <a:lnTo>
                    <a:pt x="425" y="927"/>
                  </a:lnTo>
                  <a:lnTo>
                    <a:pt x="463" y="811"/>
                  </a:lnTo>
                  <a:lnTo>
                    <a:pt x="541" y="734"/>
                  </a:lnTo>
                  <a:lnTo>
                    <a:pt x="734" y="580"/>
                  </a:lnTo>
                  <a:lnTo>
                    <a:pt x="1004" y="502"/>
                  </a:lnTo>
                  <a:lnTo>
                    <a:pt x="1236" y="425"/>
                  </a:lnTo>
                  <a:close/>
                  <a:moveTo>
                    <a:pt x="1004" y="0"/>
                  </a:moveTo>
                  <a:lnTo>
                    <a:pt x="772" y="78"/>
                  </a:lnTo>
                  <a:lnTo>
                    <a:pt x="541" y="193"/>
                  </a:lnTo>
                  <a:lnTo>
                    <a:pt x="386" y="309"/>
                  </a:lnTo>
                  <a:lnTo>
                    <a:pt x="193" y="502"/>
                  </a:lnTo>
                  <a:lnTo>
                    <a:pt x="77" y="734"/>
                  </a:lnTo>
                  <a:lnTo>
                    <a:pt x="0" y="927"/>
                  </a:lnTo>
                  <a:lnTo>
                    <a:pt x="0" y="1159"/>
                  </a:lnTo>
                  <a:lnTo>
                    <a:pt x="0" y="1391"/>
                  </a:lnTo>
                  <a:lnTo>
                    <a:pt x="77" y="1584"/>
                  </a:lnTo>
                  <a:lnTo>
                    <a:pt x="154" y="1777"/>
                  </a:lnTo>
                  <a:lnTo>
                    <a:pt x="309" y="1931"/>
                  </a:lnTo>
                  <a:lnTo>
                    <a:pt x="463" y="2047"/>
                  </a:lnTo>
                  <a:lnTo>
                    <a:pt x="695" y="2163"/>
                  </a:lnTo>
                  <a:lnTo>
                    <a:pt x="1004" y="2201"/>
                  </a:lnTo>
                  <a:lnTo>
                    <a:pt x="1274" y="2201"/>
                  </a:lnTo>
                  <a:lnTo>
                    <a:pt x="1583" y="2163"/>
                  </a:lnTo>
                  <a:lnTo>
                    <a:pt x="1892" y="2086"/>
                  </a:lnTo>
                  <a:lnTo>
                    <a:pt x="2201" y="2008"/>
                  </a:lnTo>
                  <a:lnTo>
                    <a:pt x="2510" y="1931"/>
                  </a:lnTo>
                  <a:lnTo>
                    <a:pt x="2819" y="1931"/>
                  </a:lnTo>
                  <a:lnTo>
                    <a:pt x="3089" y="2008"/>
                  </a:lnTo>
                  <a:lnTo>
                    <a:pt x="3205" y="2008"/>
                  </a:lnTo>
                  <a:lnTo>
                    <a:pt x="3282" y="1970"/>
                  </a:lnTo>
                  <a:lnTo>
                    <a:pt x="3359" y="1893"/>
                  </a:lnTo>
                  <a:lnTo>
                    <a:pt x="3359" y="1815"/>
                  </a:lnTo>
                  <a:lnTo>
                    <a:pt x="3398" y="1777"/>
                  </a:lnTo>
                  <a:lnTo>
                    <a:pt x="3398" y="1699"/>
                  </a:lnTo>
                  <a:lnTo>
                    <a:pt x="3089" y="1159"/>
                  </a:lnTo>
                  <a:lnTo>
                    <a:pt x="2935" y="927"/>
                  </a:lnTo>
                  <a:lnTo>
                    <a:pt x="2742" y="695"/>
                  </a:lnTo>
                  <a:lnTo>
                    <a:pt x="2510" y="464"/>
                  </a:lnTo>
                  <a:lnTo>
                    <a:pt x="2278" y="309"/>
                  </a:lnTo>
                  <a:lnTo>
                    <a:pt x="2008" y="155"/>
                  </a:lnTo>
                  <a:lnTo>
                    <a:pt x="1738" y="39"/>
                  </a:lnTo>
                  <a:lnTo>
                    <a:pt x="150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21"/>
            <p:cNvSpPr/>
            <p:nvPr/>
          </p:nvSpPr>
          <p:spPr>
            <a:xfrm>
              <a:off x="3429625" y="3033650"/>
              <a:ext cx="35750" cy="29950"/>
            </a:xfrm>
            <a:custGeom>
              <a:avLst/>
              <a:gdLst/>
              <a:ahLst/>
              <a:cxnLst/>
              <a:rect l="l" t="t" r="r" b="b"/>
              <a:pathLst>
                <a:path w="1430" h="1198" extrusionOk="0">
                  <a:moveTo>
                    <a:pt x="657" y="1"/>
                  </a:moveTo>
                  <a:lnTo>
                    <a:pt x="464" y="39"/>
                  </a:lnTo>
                  <a:lnTo>
                    <a:pt x="310" y="117"/>
                  </a:lnTo>
                  <a:lnTo>
                    <a:pt x="194" y="232"/>
                  </a:lnTo>
                  <a:lnTo>
                    <a:pt x="78" y="387"/>
                  </a:lnTo>
                  <a:lnTo>
                    <a:pt x="1" y="580"/>
                  </a:lnTo>
                  <a:lnTo>
                    <a:pt x="1" y="773"/>
                  </a:lnTo>
                  <a:lnTo>
                    <a:pt x="39" y="927"/>
                  </a:lnTo>
                  <a:lnTo>
                    <a:pt x="117" y="1121"/>
                  </a:lnTo>
                  <a:lnTo>
                    <a:pt x="155" y="1159"/>
                  </a:lnTo>
                  <a:lnTo>
                    <a:pt x="232" y="1198"/>
                  </a:lnTo>
                  <a:lnTo>
                    <a:pt x="348" y="1159"/>
                  </a:lnTo>
                  <a:lnTo>
                    <a:pt x="387" y="1082"/>
                  </a:lnTo>
                  <a:lnTo>
                    <a:pt x="426" y="1005"/>
                  </a:lnTo>
                  <a:lnTo>
                    <a:pt x="387" y="966"/>
                  </a:lnTo>
                  <a:lnTo>
                    <a:pt x="348" y="850"/>
                  </a:lnTo>
                  <a:lnTo>
                    <a:pt x="348" y="773"/>
                  </a:lnTo>
                  <a:lnTo>
                    <a:pt x="387" y="580"/>
                  </a:lnTo>
                  <a:lnTo>
                    <a:pt x="503" y="464"/>
                  </a:lnTo>
                  <a:lnTo>
                    <a:pt x="580" y="425"/>
                  </a:lnTo>
                  <a:lnTo>
                    <a:pt x="696" y="387"/>
                  </a:lnTo>
                  <a:lnTo>
                    <a:pt x="773" y="425"/>
                  </a:lnTo>
                  <a:lnTo>
                    <a:pt x="850" y="464"/>
                  </a:lnTo>
                  <a:lnTo>
                    <a:pt x="966" y="580"/>
                  </a:lnTo>
                  <a:lnTo>
                    <a:pt x="1005" y="696"/>
                  </a:lnTo>
                  <a:lnTo>
                    <a:pt x="1005" y="773"/>
                  </a:lnTo>
                  <a:lnTo>
                    <a:pt x="966" y="966"/>
                  </a:lnTo>
                  <a:lnTo>
                    <a:pt x="928" y="1043"/>
                  </a:lnTo>
                  <a:lnTo>
                    <a:pt x="966" y="1082"/>
                  </a:lnTo>
                  <a:lnTo>
                    <a:pt x="1005" y="1121"/>
                  </a:lnTo>
                  <a:lnTo>
                    <a:pt x="1043" y="1159"/>
                  </a:lnTo>
                  <a:lnTo>
                    <a:pt x="1236" y="1159"/>
                  </a:lnTo>
                  <a:lnTo>
                    <a:pt x="1314" y="1082"/>
                  </a:lnTo>
                  <a:lnTo>
                    <a:pt x="1391" y="927"/>
                  </a:lnTo>
                  <a:lnTo>
                    <a:pt x="1430" y="734"/>
                  </a:lnTo>
                  <a:lnTo>
                    <a:pt x="1391" y="541"/>
                  </a:lnTo>
                  <a:lnTo>
                    <a:pt x="1314" y="387"/>
                  </a:lnTo>
                  <a:lnTo>
                    <a:pt x="1159" y="232"/>
                  </a:lnTo>
                  <a:lnTo>
                    <a:pt x="1005" y="117"/>
                  </a:lnTo>
                  <a:lnTo>
                    <a:pt x="850" y="39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21"/>
            <p:cNvSpPr/>
            <p:nvPr/>
          </p:nvSpPr>
          <p:spPr>
            <a:xfrm>
              <a:off x="3375575" y="3037525"/>
              <a:ext cx="34775" cy="29950"/>
            </a:xfrm>
            <a:custGeom>
              <a:avLst/>
              <a:gdLst/>
              <a:ahLst/>
              <a:cxnLst/>
              <a:rect l="l" t="t" r="r" b="b"/>
              <a:pathLst>
                <a:path w="1391" h="1198" extrusionOk="0">
                  <a:moveTo>
                    <a:pt x="657" y="0"/>
                  </a:moveTo>
                  <a:lnTo>
                    <a:pt x="425" y="39"/>
                  </a:lnTo>
                  <a:lnTo>
                    <a:pt x="271" y="116"/>
                  </a:lnTo>
                  <a:lnTo>
                    <a:pt x="116" y="270"/>
                  </a:lnTo>
                  <a:lnTo>
                    <a:pt x="39" y="425"/>
                  </a:lnTo>
                  <a:lnTo>
                    <a:pt x="0" y="618"/>
                  </a:lnTo>
                  <a:lnTo>
                    <a:pt x="39" y="811"/>
                  </a:lnTo>
                  <a:lnTo>
                    <a:pt x="116" y="1004"/>
                  </a:lnTo>
                  <a:lnTo>
                    <a:pt x="232" y="1120"/>
                  </a:lnTo>
                  <a:lnTo>
                    <a:pt x="425" y="1197"/>
                  </a:lnTo>
                  <a:lnTo>
                    <a:pt x="502" y="1197"/>
                  </a:lnTo>
                  <a:lnTo>
                    <a:pt x="541" y="1159"/>
                  </a:lnTo>
                  <a:lnTo>
                    <a:pt x="541" y="1081"/>
                  </a:lnTo>
                  <a:lnTo>
                    <a:pt x="502" y="1004"/>
                  </a:lnTo>
                  <a:lnTo>
                    <a:pt x="425" y="927"/>
                  </a:lnTo>
                  <a:lnTo>
                    <a:pt x="386" y="850"/>
                  </a:lnTo>
                  <a:lnTo>
                    <a:pt x="386" y="734"/>
                  </a:lnTo>
                  <a:lnTo>
                    <a:pt x="386" y="618"/>
                  </a:lnTo>
                  <a:lnTo>
                    <a:pt x="425" y="541"/>
                  </a:lnTo>
                  <a:lnTo>
                    <a:pt x="464" y="464"/>
                  </a:lnTo>
                  <a:lnTo>
                    <a:pt x="580" y="425"/>
                  </a:lnTo>
                  <a:lnTo>
                    <a:pt x="695" y="386"/>
                  </a:lnTo>
                  <a:lnTo>
                    <a:pt x="811" y="425"/>
                  </a:lnTo>
                  <a:lnTo>
                    <a:pt x="888" y="464"/>
                  </a:lnTo>
                  <a:lnTo>
                    <a:pt x="927" y="579"/>
                  </a:lnTo>
                  <a:lnTo>
                    <a:pt x="966" y="657"/>
                  </a:lnTo>
                  <a:lnTo>
                    <a:pt x="1043" y="888"/>
                  </a:lnTo>
                  <a:lnTo>
                    <a:pt x="1082" y="966"/>
                  </a:lnTo>
                  <a:lnTo>
                    <a:pt x="1120" y="1081"/>
                  </a:lnTo>
                  <a:lnTo>
                    <a:pt x="1159" y="1120"/>
                  </a:lnTo>
                  <a:lnTo>
                    <a:pt x="1236" y="1120"/>
                  </a:lnTo>
                  <a:lnTo>
                    <a:pt x="1313" y="1043"/>
                  </a:lnTo>
                  <a:lnTo>
                    <a:pt x="1352" y="966"/>
                  </a:lnTo>
                  <a:lnTo>
                    <a:pt x="1390" y="850"/>
                  </a:lnTo>
                  <a:lnTo>
                    <a:pt x="1352" y="618"/>
                  </a:lnTo>
                  <a:lnTo>
                    <a:pt x="1313" y="425"/>
                  </a:lnTo>
                  <a:lnTo>
                    <a:pt x="1197" y="232"/>
                  </a:lnTo>
                  <a:lnTo>
                    <a:pt x="1043" y="116"/>
                  </a:lnTo>
                  <a:lnTo>
                    <a:pt x="850" y="39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21"/>
            <p:cNvSpPr/>
            <p:nvPr/>
          </p:nvSpPr>
          <p:spPr>
            <a:xfrm>
              <a:off x="333675" y="3041375"/>
              <a:ext cx="49275" cy="56025"/>
            </a:xfrm>
            <a:custGeom>
              <a:avLst/>
              <a:gdLst/>
              <a:ahLst/>
              <a:cxnLst/>
              <a:rect l="l" t="t" r="r" b="b"/>
              <a:pathLst>
                <a:path w="1971" h="2241" extrusionOk="0">
                  <a:moveTo>
                    <a:pt x="1237" y="425"/>
                  </a:moveTo>
                  <a:lnTo>
                    <a:pt x="1391" y="464"/>
                  </a:lnTo>
                  <a:lnTo>
                    <a:pt x="1507" y="580"/>
                  </a:lnTo>
                  <a:lnTo>
                    <a:pt x="1545" y="657"/>
                  </a:lnTo>
                  <a:lnTo>
                    <a:pt x="1545" y="734"/>
                  </a:lnTo>
                  <a:lnTo>
                    <a:pt x="1507" y="812"/>
                  </a:lnTo>
                  <a:lnTo>
                    <a:pt x="1468" y="889"/>
                  </a:lnTo>
                  <a:lnTo>
                    <a:pt x="1275" y="1082"/>
                  </a:lnTo>
                  <a:lnTo>
                    <a:pt x="1005" y="1314"/>
                  </a:lnTo>
                  <a:lnTo>
                    <a:pt x="773" y="1507"/>
                  </a:lnTo>
                  <a:lnTo>
                    <a:pt x="657" y="1661"/>
                  </a:lnTo>
                  <a:lnTo>
                    <a:pt x="619" y="1777"/>
                  </a:lnTo>
                  <a:lnTo>
                    <a:pt x="503" y="1661"/>
                  </a:lnTo>
                  <a:lnTo>
                    <a:pt x="464" y="1545"/>
                  </a:lnTo>
                  <a:lnTo>
                    <a:pt x="387" y="1391"/>
                  </a:lnTo>
                  <a:lnTo>
                    <a:pt x="387" y="1236"/>
                  </a:lnTo>
                  <a:lnTo>
                    <a:pt x="387" y="1082"/>
                  </a:lnTo>
                  <a:lnTo>
                    <a:pt x="426" y="966"/>
                  </a:lnTo>
                  <a:lnTo>
                    <a:pt x="464" y="812"/>
                  </a:lnTo>
                  <a:lnTo>
                    <a:pt x="580" y="696"/>
                  </a:lnTo>
                  <a:lnTo>
                    <a:pt x="696" y="580"/>
                  </a:lnTo>
                  <a:lnTo>
                    <a:pt x="850" y="464"/>
                  </a:lnTo>
                  <a:lnTo>
                    <a:pt x="1043" y="425"/>
                  </a:lnTo>
                  <a:close/>
                  <a:moveTo>
                    <a:pt x="1121" y="1"/>
                  </a:moveTo>
                  <a:lnTo>
                    <a:pt x="928" y="39"/>
                  </a:lnTo>
                  <a:lnTo>
                    <a:pt x="735" y="116"/>
                  </a:lnTo>
                  <a:lnTo>
                    <a:pt x="541" y="232"/>
                  </a:lnTo>
                  <a:lnTo>
                    <a:pt x="348" y="348"/>
                  </a:lnTo>
                  <a:lnTo>
                    <a:pt x="233" y="503"/>
                  </a:lnTo>
                  <a:lnTo>
                    <a:pt x="117" y="696"/>
                  </a:lnTo>
                  <a:lnTo>
                    <a:pt x="39" y="889"/>
                  </a:lnTo>
                  <a:lnTo>
                    <a:pt x="1" y="1082"/>
                  </a:lnTo>
                  <a:lnTo>
                    <a:pt x="1" y="1275"/>
                  </a:lnTo>
                  <a:lnTo>
                    <a:pt x="39" y="1468"/>
                  </a:lnTo>
                  <a:lnTo>
                    <a:pt x="117" y="1622"/>
                  </a:lnTo>
                  <a:lnTo>
                    <a:pt x="233" y="1816"/>
                  </a:lnTo>
                  <a:lnTo>
                    <a:pt x="348" y="1931"/>
                  </a:lnTo>
                  <a:lnTo>
                    <a:pt x="503" y="2086"/>
                  </a:lnTo>
                  <a:lnTo>
                    <a:pt x="657" y="2163"/>
                  </a:lnTo>
                  <a:lnTo>
                    <a:pt x="735" y="2240"/>
                  </a:lnTo>
                  <a:lnTo>
                    <a:pt x="850" y="2240"/>
                  </a:lnTo>
                  <a:lnTo>
                    <a:pt x="928" y="2202"/>
                  </a:lnTo>
                  <a:lnTo>
                    <a:pt x="966" y="2086"/>
                  </a:lnTo>
                  <a:lnTo>
                    <a:pt x="1005" y="1931"/>
                  </a:lnTo>
                  <a:lnTo>
                    <a:pt x="1082" y="1777"/>
                  </a:lnTo>
                  <a:lnTo>
                    <a:pt x="1198" y="1661"/>
                  </a:lnTo>
                  <a:lnTo>
                    <a:pt x="1314" y="1507"/>
                  </a:lnTo>
                  <a:lnTo>
                    <a:pt x="1623" y="1314"/>
                  </a:lnTo>
                  <a:lnTo>
                    <a:pt x="1739" y="1198"/>
                  </a:lnTo>
                  <a:lnTo>
                    <a:pt x="1854" y="1043"/>
                  </a:lnTo>
                  <a:lnTo>
                    <a:pt x="1932" y="889"/>
                  </a:lnTo>
                  <a:lnTo>
                    <a:pt x="1970" y="696"/>
                  </a:lnTo>
                  <a:lnTo>
                    <a:pt x="1932" y="541"/>
                  </a:lnTo>
                  <a:lnTo>
                    <a:pt x="1893" y="387"/>
                  </a:lnTo>
                  <a:lnTo>
                    <a:pt x="1777" y="271"/>
                  </a:lnTo>
                  <a:lnTo>
                    <a:pt x="1661" y="155"/>
                  </a:lnTo>
                  <a:lnTo>
                    <a:pt x="1507" y="78"/>
                  </a:lnTo>
                  <a:lnTo>
                    <a:pt x="1352" y="39"/>
                  </a:lnTo>
                  <a:lnTo>
                    <a:pt x="112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21"/>
            <p:cNvSpPr/>
            <p:nvPr/>
          </p:nvSpPr>
          <p:spPr>
            <a:xfrm>
              <a:off x="312450" y="3078050"/>
              <a:ext cx="440225" cy="234625"/>
            </a:xfrm>
            <a:custGeom>
              <a:avLst/>
              <a:gdLst/>
              <a:ahLst/>
              <a:cxnLst/>
              <a:rect l="l" t="t" r="r" b="b"/>
              <a:pathLst>
                <a:path w="17609" h="9385" extrusionOk="0">
                  <a:moveTo>
                    <a:pt x="6256" y="1"/>
                  </a:moveTo>
                  <a:lnTo>
                    <a:pt x="5638" y="40"/>
                  </a:lnTo>
                  <a:lnTo>
                    <a:pt x="5059" y="155"/>
                  </a:lnTo>
                  <a:lnTo>
                    <a:pt x="4480" y="271"/>
                  </a:lnTo>
                  <a:lnTo>
                    <a:pt x="3939" y="503"/>
                  </a:lnTo>
                  <a:lnTo>
                    <a:pt x="3398" y="735"/>
                  </a:lnTo>
                  <a:lnTo>
                    <a:pt x="2896" y="1044"/>
                  </a:lnTo>
                  <a:lnTo>
                    <a:pt x="2433" y="1391"/>
                  </a:lnTo>
                  <a:lnTo>
                    <a:pt x="1970" y="1777"/>
                  </a:lnTo>
                  <a:lnTo>
                    <a:pt x="1584" y="2202"/>
                  </a:lnTo>
                  <a:lnTo>
                    <a:pt x="1197" y="2665"/>
                  </a:lnTo>
                  <a:lnTo>
                    <a:pt x="888" y="3206"/>
                  </a:lnTo>
                  <a:lnTo>
                    <a:pt x="618" y="3747"/>
                  </a:lnTo>
                  <a:lnTo>
                    <a:pt x="386" y="4287"/>
                  </a:lnTo>
                  <a:lnTo>
                    <a:pt x="193" y="4905"/>
                  </a:lnTo>
                  <a:lnTo>
                    <a:pt x="78" y="5484"/>
                  </a:lnTo>
                  <a:lnTo>
                    <a:pt x="0" y="6102"/>
                  </a:lnTo>
                  <a:lnTo>
                    <a:pt x="0" y="6681"/>
                  </a:lnTo>
                  <a:lnTo>
                    <a:pt x="39" y="7261"/>
                  </a:lnTo>
                  <a:lnTo>
                    <a:pt x="155" y="7801"/>
                  </a:lnTo>
                  <a:lnTo>
                    <a:pt x="309" y="8342"/>
                  </a:lnTo>
                  <a:lnTo>
                    <a:pt x="502" y="8882"/>
                  </a:lnTo>
                  <a:lnTo>
                    <a:pt x="734" y="9384"/>
                  </a:lnTo>
                  <a:lnTo>
                    <a:pt x="1043" y="9230"/>
                  </a:lnTo>
                  <a:lnTo>
                    <a:pt x="888" y="8844"/>
                  </a:lnTo>
                  <a:lnTo>
                    <a:pt x="734" y="8458"/>
                  </a:lnTo>
                  <a:lnTo>
                    <a:pt x="541" y="7801"/>
                  </a:lnTo>
                  <a:lnTo>
                    <a:pt x="425" y="7183"/>
                  </a:lnTo>
                  <a:lnTo>
                    <a:pt x="425" y="6527"/>
                  </a:lnTo>
                  <a:lnTo>
                    <a:pt x="425" y="5870"/>
                  </a:lnTo>
                  <a:lnTo>
                    <a:pt x="541" y="5253"/>
                  </a:lnTo>
                  <a:lnTo>
                    <a:pt x="695" y="4596"/>
                  </a:lnTo>
                  <a:lnTo>
                    <a:pt x="927" y="3978"/>
                  </a:lnTo>
                  <a:lnTo>
                    <a:pt x="1236" y="3399"/>
                  </a:lnTo>
                  <a:lnTo>
                    <a:pt x="1584" y="2858"/>
                  </a:lnTo>
                  <a:lnTo>
                    <a:pt x="2008" y="2318"/>
                  </a:lnTo>
                  <a:lnTo>
                    <a:pt x="2472" y="1854"/>
                  </a:lnTo>
                  <a:lnTo>
                    <a:pt x="2974" y="1468"/>
                  </a:lnTo>
                  <a:lnTo>
                    <a:pt x="3553" y="1121"/>
                  </a:lnTo>
                  <a:lnTo>
                    <a:pt x="4132" y="851"/>
                  </a:lnTo>
                  <a:lnTo>
                    <a:pt x="4750" y="657"/>
                  </a:lnTo>
                  <a:lnTo>
                    <a:pt x="5406" y="503"/>
                  </a:lnTo>
                  <a:lnTo>
                    <a:pt x="5793" y="464"/>
                  </a:lnTo>
                  <a:lnTo>
                    <a:pt x="6912" y="464"/>
                  </a:lnTo>
                  <a:lnTo>
                    <a:pt x="7607" y="580"/>
                  </a:lnTo>
                  <a:lnTo>
                    <a:pt x="8264" y="773"/>
                  </a:lnTo>
                  <a:lnTo>
                    <a:pt x="8920" y="1044"/>
                  </a:lnTo>
                  <a:lnTo>
                    <a:pt x="9538" y="1352"/>
                  </a:lnTo>
                  <a:lnTo>
                    <a:pt x="10195" y="1739"/>
                  </a:lnTo>
                  <a:lnTo>
                    <a:pt x="10813" y="2125"/>
                  </a:lnTo>
                  <a:lnTo>
                    <a:pt x="11315" y="2472"/>
                  </a:lnTo>
                  <a:lnTo>
                    <a:pt x="11894" y="2781"/>
                  </a:lnTo>
                  <a:lnTo>
                    <a:pt x="12434" y="3090"/>
                  </a:lnTo>
                  <a:lnTo>
                    <a:pt x="13052" y="3360"/>
                  </a:lnTo>
                  <a:lnTo>
                    <a:pt x="13631" y="3554"/>
                  </a:lnTo>
                  <a:lnTo>
                    <a:pt x="14249" y="3708"/>
                  </a:lnTo>
                  <a:lnTo>
                    <a:pt x="14867" y="3708"/>
                  </a:lnTo>
                  <a:lnTo>
                    <a:pt x="15215" y="3669"/>
                  </a:lnTo>
                  <a:lnTo>
                    <a:pt x="15524" y="3631"/>
                  </a:lnTo>
                  <a:lnTo>
                    <a:pt x="15987" y="3476"/>
                  </a:lnTo>
                  <a:lnTo>
                    <a:pt x="16412" y="3245"/>
                  </a:lnTo>
                  <a:lnTo>
                    <a:pt x="16798" y="2936"/>
                  </a:lnTo>
                  <a:lnTo>
                    <a:pt x="17107" y="2588"/>
                  </a:lnTo>
                  <a:lnTo>
                    <a:pt x="17377" y="2202"/>
                  </a:lnTo>
                  <a:lnTo>
                    <a:pt x="17454" y="1970"/>
                  </a:lnTo>
                  <a:lnTo>
                    <a:pt x="17531" y="1739"/>
                  </a:lnTo>
                  <a:lnTo>
                    <a:pt x="17609" y="1507"/>
                  </a:lnTo>
                  <a:lnTo>
                    <a:pt x="17609" y="1275"/>
                  </a:lnTo>
                  <a:lnTo>
                    <a:pt x="17609" y="1044"/>
                  </a:lnTo>
                  <a:lnTo>
                    <a:pt x="17570" y="773"/>
                  </a:lnTo>
                  <a:lnTo>
                    <a:pt x="17531" y="696"/>
                  </a:lnTo>
                  <a:lnTo>
                    <a:pt x="17493" y="657"/>
                  </a:lnTo>
                  <a:lnTo>
                    <a:pt x="17454" y="580"/>
                  </a:lnTo>
                  <a:lnTo>
                    <a:pt x="17416" y="542"/>
                  </a:lnTo>
                  <a:lnTo>
                    <a:pt x="17145" y="773"/>
                  </a:lnTo>
                  <a:lnTo>
                    <a:pt x="17145" y="851"/>
                  </a:lnTo>
                  <a:lnTo>
                    <a:pt x="17184" y="1198"/>
                  </a:lnTo>
                  <a:lnTo>
                    <a:pt x="17145" y="1584"/>
                  </a:lnTo>
                  <a:lnTo>
                    <a:pt x="17030" y="1893"/>
                  </a:lnTo>
                  <a:lnTo>
                    <a:pt x="16836" y="2241"/>
                  </a:lnTo>
                  <a:lnTo>
                    <a:pt x="16605" y="2511"/>
                  </a:lnTo>
                  <a:lnTo>
                    <a:pt x="16334" y="2743"/>
                  </a:lnTo>
                  <a:lnTo>
                    <a:pt x="16026" y="2936"/>
                  </a:lnTo>
                  <a:lnTo>
                    <a:pt x="15678" y="3090"/>
                  </a:lnTo>
                  <a:lnTo>
                    <a:pt x="15292" y="3206"/>
                  </a:lnTo>
                  <a:lnTo>
                    <a:pt x="14906" y="3245"/>
                  </a:lnTo>
                  <a:lnTo>
                    <a:pt x="14520" y="3245"/>
                  </a:lnTo>
                  <a:lnTo>
                    <a:pt x="14133" y="3206"/>
                  </a:lnTo>
                  <a:lnTo>
                    <a:pt x="13747" y="3129"/>
                  </a:lnTo>
                  <a:lnTo>
                    <a:pt x="13361" y="3013"/>
                  </a:lnTo>
                  <a:lnTo>
                    <a:pt x="12975" y="2858"/>
                  </a:lnTo>
                  <a:lnTo>
                    <a:pt x="12627" y="2704"/>
                  </a:lnTo>
                  <a:lnTo>
                    <a:pt x="12010" y="2356"/>
                  </a:lnTo>
                  <a:lnTo>
                    <a:pt x="11353" y="1970"/>
                  </a:lnTo>
                  <a:lnTo>
                    <a:pt x="10156" y="1198"/>
                  </a:lnTo>
                  <a:lnTo>
                    <a:pt x="9538" y="851"/>
                  </a:lnTo>
                  <a:lnTo>
                    <a:pt x="8882" y="542"/>
                  </a:lnTo>
                  <a:lnTo>
                    <a:pt x="8225" y="271"/>
                  </a:lnTo>
                  <a:lnTo>
                    <a:pt x="7878" y="155"/>
                  </a:lnTo>
                  <a:lnTo>
                    <a:pt x="7492" y="78"/>
                  </a:lnTo>
                  <a:lnTo>
                    <a:pt x="687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21"/>
            <p:cNvSpPr/>
            <p:nvPr/>
          </p:nvSpPr>
          <p:spPr>
            <a:xfrm>
              <a:off x="330800" y="3096400"/>
              <a:ext cx="446975" cy="310875"/>
            </a:xfrm>
            <a:custGeom>
              <a:avLst/>
              <a:gdLst/>
              <a:ahLst/>
              <a:cxnLst/>
              <a:rect l="l" t="t" r="r" b="b"/>
              <a:pathLst>
                <a:path w="17879" h="12435" extrusionOk="0">
                  <a:moveTo>
                    <a:pt x="17608" y="1"/>
                  </a:moveTo>
                  <a:lnTo>
                    <a:pt x="17415" y="117"/>
                  </a:lnTo>
                  <a:lnTo>
                    <a:pt x="17454" y="734"/>
                  </a:lnTo>
                  <a:lnTo>
                    <a:pt x="17454" y="1352"/>
                  </a:lnTo>
                  <a:lnTo>
                    <a:pt x="17415" y="1931"/>
                  </a:lnTo>
                  <a:lnTo>
                    <a:pt x="17338" y="2549"/>
                  </a:lnTo>
                  <a:lnTo>
                    <a:pt x="17261" y="3128"/>
                  </a:lnTo>
                  <a:lnTo>
                    <a:pt x="17106" y="3708"/>
                  </a:lnTo>
                  <a:lnTo>
                    <a:pt x="16952" y="4287"/>
                  </a:lnTo>
                  <a:lnTo>
                    <a:pt x="16720" y="4828"/>
                  </a:lnTo>
                  <a:lnTo>
                    <a:pt x="16489" y="5368"/>
                  </a:lnTo>
                  <a:lnTo>
                    <a:pt x="16257" y="5909"/>
                  </a:lnTo>
                  <a:lnTo>
                    <a:pt x="15948" y="6449"/>
                  </a:lnTo>
                  <a:lnTo>
                    <a:pt x="15600" y="6951"/>
                  </a:lnTo>
                  <a:lnTo>
                    <a:pt x="15253" y="7415"/>
                  </a:lnTo>
                  <a:lnTo>
                    <a:pt x="14867" y="7917"/>
                  </a:lnTo>
                  <a:lnTo>
                    <a:pt x="14481" y="8341"/>
                  </a:lnTo>
                  <a:lnTo>
                    <a:pt x="14017" y="8805"/>
                  </a:lnTo>
                  <a:lnTo>
                    <a:pt x="13515" y="9268"/>
                  </a:lnTo>
                  <a:lnTo>
                    <a:pt x="12975" y="9693"/>
                  </a:lnTo>
                  <a:lnTo>
                    <a:pt x="12395" y="10118"/>
                  </a:lnTo>
                  <a:lnTo>
                    <a:pt x="11778" y="10465"/>
                  </a:lnTo>
                  <a:lnTo>
                    <a:pt x="11160" y="10813"/>
                  </a:lnTo>
                  <a:lnTo>
                    <a:pt x="10503" y="11122"/>
                  </a:lnTo>
                  <a:lnTo>
                    <a:pt x="9847" y="11392"/>
                  </a:lnTo>
                  <a:lnTo>
                    <a:pt x="9190" y="11585"/>
                  </a:lnTo>
                  <a:lnTo>
                    <a:pt x="8495" y="11778"/>
                  </a:lnTo>
                  <a:lnTo>
                    <a:pt x="7839" y="11894"/>
                  </a:lnTo>
                  <a:lnTo>
                    <a:pt x="7144" y="11971"/>
                  </a:lnTo>
                  <a:lnTo>
                    <a:pt x="6449" y="11971"/>
                  </a:lnTo>
                  <a:lnTo>
                    <a:pt x="5754" y="11933"/>
                  </a:lnTo>
                  <a:lnTo>
                    <a:pt x="5059" y="11817"/>
                  </a:lnTo>
                  <a:lnTo>
                    <a:pt x="4364" y="11624"/>
                  </a:lnTo>
                  <a:lnTo>
                    <a:pt x="3668" y="11392"/>
                  </a:lnTo>
                  <a:lnTo>
                    <a:pt x="3166" y="11160"/>
                  </a:lnTo>
                  <a:lnTo>
                    <a:pt x="2664" y="10890"/>
                  </a:lnTo>
                  <a:lnTo>
                    <a:pt x="2201" y="10581"/>
                  </a:lnTo>
                  <a:lnTo>
                    <a:pt x="1738" y="10234"/>
                  </a:lnTo>
                  <a:lnTo>
                    <a:pt x="1352" y="9847"/>
                  </a:lnTo>
                  <a:lnTo>
                    <a:pt x="965" y="9423"/>
                  </a:lnTo>
                  <a:lnTo>
                    <a:pt x="618" y="8959"/>
                  </a:lnTo>
                  <a:lnTo>
                    <a:pt x="309" y="8496"/>
                  </a:lnTo>
                  <a:lnTo>
                    <a:pt x="0" y="8650"/>
                  </a:lnTo>
                  <a:lnTo>
                    <a:pt x="309" y="9191"/>
                  </a:lnTo>
                  <a:lnTo>
                    <a:pt x="695" y="9693"/>
                  </a:lnTo>
                  <a:lnTo>
                    <a:pt x="1081" y="10156"/>
                  </a:lnTo>
                  <a:lnTo>
                    <a:pt x="1545" y="10581"/>
                  </a:lnTo>
                  <a:lnTo>
                    <a:pt x="2047" y="10967"/>
                  </a:lnTo>
                  <a:lnTo>
                    <a:pt x="2549" y="11315"/>
                  </a:lnTo>
                  <a:lnTo>
                    <a:pt x="3128" y="11624"/>
                  </a:lnTo>
                  <a:lnTo>
                    <a:pt x="3746" y="11894"/>
                  </a:lnTo>
                  <a:lnTo>
                    <a:pt x="4402" y="12126"/>
                  </a:lnTo>
                  <a:lnTo>
                    <a:pt x="5097" y="12280"/>
                  </a:lnTo>
                  <a:lnTo>
                    <a:pt x="5754" y="12357"/>
                  </a:lnTo>
                  <a:lnTo>
                    <a:pt x="6449" y="12435"/>
                  </a:lnTo>
                  <a:lnTo>
                    <a:pt x="7144" y="12396"/>
                  </a:lnTo>
                  <a:lnTo>
                    <a:pt x="7800" y="12357"/>
                  </a:lnTo>
                  <a:lnTo>
                    <a:pt x="8495" y="12242"/>
                  </a:lnTo>
                  <a:lnTo>
                    <a:pt x="9152" y="12087"/>
                  </a:lnTo>
                  <a:lnTo>
                    <a:pt x="9808" y="11894"/>
                  </a:lnTo>
                  <a:lnTo>
                    <a:pt x="10465" y="11662"/>
                  </a:lnTo>
                  <a:lnTo>
                    <a:pt x="11121" y="11353"/>
                  </a:lnTo>
                  <a:lnTo>
                    <a:pt x="11739" y="11044"/>
                  </a:lnTo>
                  <a:lnTo>
                    <a:pt x="12318" y="10697"/>
                  </a:lnTo>
                  <a:lnTo>
                    <a:pt x="12897" y="10311"/>
                  </a:lnTo>
                  <a:lnTo>
                    <a:pt x="13477" y="9925"/>
                  </a:lnTo>
                  <a:lnTo>
                    <a:pt x="13979" y="9461"/>
                  </a:lnTo>
                  <a:lnTo>
                    <a:pt x="14481" y="9037"/>
                  </a:lnTo>
                  <a:lnTo>
                    <a:pt x="14944" y="8573"/>
                  </a:lnTo>
                  <a:lnTo>
                    <a:pt x="15369" y="8071"/>
                  </a:lnTo>
                  <a:lnTo>
                    <a:pt x="15794" y="7531"/>
                  </a:lnTo>
                  <a:lnTo>
                    <a:pt x="16180" y="6990"/>
                  </a:lnTo>
                  <a:lnTo>
                    <a:pt x="16566" y="6411"/>
                  </a:lnTo>
                  <a:lnTo>
                    <a:pt x="16875" y="5793"/>
                  </a:lnTo>
                  <a:lnTo>
                    <a:pt x="17184" y="5214"/>
                  </a:lnTo>
                  <a:lnTo>
                    <a:pt x="17415" y="4557"/>
                  </a:lnTo>
                  <a:lnTo>
                    <a:pt x="17608" y="3939"/>
                  </a:lnTo>
                  <a:lnTo>
                    <a:pt x="17763" y="3283"/>
                  </a:lnTo>
                  <a:lnTo>
                    <a:pt x="17840" y="2626"/>
                  </a:lnTo>
                  <a:lnTo>
                    <a:pt x="17879" y="1970"/>
                  </a:lnTo>
                  <a:lnTo>
                    <a:pt x="17840" y="1314"/>
                  </a:lnTo>
                  <a:lnTo>
                    <a:pt x="17763" y="657"/>
                  </a:lnTo>
                  <a:lnTo>
                    <a:pt x="1760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21"/>
            <p:cNvSpPr/>
            <p:nvPr/>
          </p:nvSpPr>
          <p:spPr>
            <a:xfrm>
              <a:off x="4441350" y="3154325"/>
              <a:ext cx="84975" cy="94625"/>
            </a:xfrm>
            <a:custGeom>
              <a:avLst/>
              <a:gdLst/>
              <a:ahLst/>
              <a:cxnLst/>
              <a:rect l="l" t="t" r="r" b="b"/>
              <a:pathLst>
                <a:path w="3399" h="3785" extrusionOk="0">
                  <a:moveTo>
                    <a:pt x="77" y="1"/>
                  </a:moveTo>
                  <a:lnTo>
                    <a:pt x="0" y="78"/>
                  </a:lnTo>
                  <a:lnTo>
                    <a:pt x="0" y="116"/>
                  </a:lnTo>
                  <a:lnTo>
                    <a:pt x="348" y="889"/>
                  </a:lnTo>
                  <a:lnTo>
                    <a:pt x="811" y="1661"/>
                  </a:lnTo>
                  <a:lnTo>
                    <a:pt x="1274" y="2395"/>
                  </a:lnTo>
                  <a:lnTo>
                    <a:pt x="1738" y="3090"/>
                  </a:lnTo>
                  <a:lnTo>
                    <a:pt x="2008" y="3437"/>
                  </a:lnTo>
                  <a:lnTo>
                    <a:pt x="2201" y="3553"/>
                  </a:lnTo>
                  <a:lnTo>
                    <a:pt x="2394" y="3669"/>
                  </a:lnTo>
                  <a:lnTo>
                    <a:pt x="2587" y="3746"/>
                  </a:lnTo>
                  <a:lnTo>
                    <a:pt x="2780" y="3785"/>
                  </a:lnTo>
                  <a:lnTo>
                    <a:pt x="3012" y="3708"/>
                  </a:lnTo>
                  <a:lnTo>
                    <a:pt x="3205" y="3592"/>
                  </a:lnTo>
                  <a:lnTo>
                    <a:pt x="3321" y="3437"/>
                  </a:lnTo>
                  <a:lnTo>
                    <a:pt x="3398" y="3244"/>
                  </a:lnTo>
                  <a:lnTo>
                    <a:pt x="3398" y="3090"/>
                  </a:lnTo>
                  <a:lnTo>
                    <a:pt x="3398" y="2897"/>
                  </a:lnTo>
                  <a:lnTo>
                    <a:pt x="3360" y="2704"/>
                  </a:lnTo>
                  <a:lnTo>
                    <a:pt x="3282" y="2511"/>
                  </a:lnTo>
                  <a:lnTo>
                    <a:pt x="3128" y="2163"/>
                  </a:lnTo>
                  <a:lnTo>
                    <a:pt x="2935" y="2240"/>
                  </a:lnTo>
                  <a:lnTo>
                    <a:pt x="3051" y="2588"/>
                  </a:lnTo>
                  <a:lnTo>
                    <a:pt x="3089" y="2742"/>
                  </a:lnTo>
                  <a:lnTo>
                    <a:pt x="3128" y="2858"/>
                  </a:lnTo>
                  <a:lnTo>
                    <a:pt x="2896" y="3012"/>
                  </a:lnTo>
                  <a:lnTo>
                    <a:pt x="2665" y="3128"/>
                  </a:lnTo>
                  <a:lnTo>
                    <a:pt x="2510" y="3206"/>
                  </a:lnTo>
                  <a:lnTo>
                    <a:pt x="2317" y="3206"/>
                  </a:lnTo>
                  <a:lnTo>
                    <a:pt x="2201" y="3167"/>
                  </a:lnTo>
                  <a:lnTo>
                    <a:pt x="2047" y="3090"/>
                  </a:lnTo>
                  <a:lnTo>
                    <a:pt x="1931" y="2935"/>
                  </a:lnTo>
                  <a:lnTo>
                    <a:pt x="1854" y="2742"/>
                  </a:lnTo>
                  <a:lnTo>
                    <a:pt x="1699" y="2511"/>
                  </a:lnTo>
                  <a:lnTo>
                    <a:pt x="1081" y="1507"/>
                  </a:lnTo>
                  <a:lnTo>
                    <a:pt x="618" y="773"/>
                  </a:lnTo>
                  <a:lnTo>
                    <a:pt x="386" y="387"/>
                  </a:lnTo>
                  <a:lnTo>
                    <a:pt x="116" y="39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21"/>
            <p:cNvSpPr/>
            <p:nvPr/>
          </p:nvSpPr>
          <p:spPr>
            <a:xfrm>
              <a:off x="7199400" y="3174600"/>
              <a:ext cx="61825" cy="89800"/>
            </a:xfrm>
            <a:custGeom>
              <a:avLst/>
              <a:gdLst/>
              <a:ahLst/>
              <a:cxnLst/>
              <a:rect l="l" t="t" r="r" b="b"/>
              <a:pathLst>
                <a:path w="2473" h="3592" extrusionOk="0">
                  <a:moveTo>
                    <a:pt x="1082" y="0"/>
                  </a:moveTo>
                  <a:lnTo>
                    <a:pt x="1005" y="39"/>
                  </a:lnTo>
                  <a:lnTo>
                    <a:pt x="966" y="78"/>
                  </a:lnTo>
                  <a:lnTo>
                    <a:pt x="966" y="155"/>
                  </a:lnTo>
                  <a:lnTo>
                    <a:pt x="966" y="232"/>
                  </a:lnTo>
                  <a:lnTo>
                    <a:pt x="850" y="232"/>
                  </a:lnTo>
                  <a:lnTo>
                    <a:pt x="773" y="271"/>
                  </a:lnTo>
                  <a:lnTo>
                    <a:pt x="734" y="348"/>
                  </a:lnTo>
                  <a:lnTo>
                    <a:pt x="696" y="425"/>
                  </a:lnTo>
                  <a:lnTo>
                    <a:pt x="696" y="502"/>
                  </a:lnTo>
                  <a:lnTo>
                    <a:pt x="734" y="580"/>
                  </a:lnTo>
                  <a:lnTo>
                    <a:pt x="773" y="657"/>
                  </a:lnTo>
                  <a:lnTo>
                    <a:pt x="850" y="696"/>
                  </a:lnTo>
                  <a:lnTo>
                    <a:pt x="1082" y="811"/>
                  </a:lnTo>
                  <a:lnTo>
                    <a:pt x="1275" y="927"/>
                  </a:lnTo>
                  <a:lnTo>
                    <a:pt x="1468" y="1082"/>
                  </a:lnTo>
                  <a:lnTo>
                    <a:pt x="1623" y="1275"/>
                  </a:lnTo>
                  <a:lnTo>
                    <a:pt x="1777" y="1468"/>
                  </a:lnTo>
                  <a:lnTo>
                    <a:pt x="1854" y="1700"/>
                  </a:lnTo>
                  <a:lnTo>
                    <a:pt x="1932" y="1931"/>
                  </a:lnTo>
                  <a:lnTo>
                    <a:pt x="1932" y="2163"/>
                  </a:lnTo>
                  <a:lnTo>
                    <a:pt x="1932" y="2433"/>
                  </a:lnTo>
                  <a:lnTo>
                    <a:pt x="1816" y="2742"/>
                  </a:lnTo>
                  <a:lnTo>
                    <a:pt x="1738" y="2858"/>
                  </a:lnTo>
                  <a:lnTo>
                    <a:pt x="1661" y="2974"/>
                  </a:lnTo>
                  <a:lnTo>
                    <a:pt x="1545" y="3051"/>
                  </a:lnTo>
                  <a:lnTo>
                    <a:pt x="1391" y="3128"/>
                  </a:lnTo>
                  <a:lnTo>
                    <a:pt x="1198" y="3128"/>
                  </a:lnTo>
                  <a:lnTo>
                    <a:pt x="1043" y="3090"/>
                  </a:lnTo>
                  <a:lnTo>
                    <a:pt x="928" y="3012"/>
                  </a:lnTo>
                  <a:lnTo>
                    <a:pt x="850" y="2897"/>
                  </a:lnTo>
                  <a:lnTo>
                    <a:pt x="812" y="2742"/>
                  </a:lnTo>
                  <a:lnTo>
                    <a:pt x="850" y="2588"/>
                  </a:lnTo>
                  <a:lnTo>
                    <a:pt x="928" y="2433"/>
                  </a:lnTo>
                  <a:lnTo>
                    <a:pt x="1043" y="2317"/>
                  </a:lnTo>
                  <a:lnTo>
                    <a:pt x="1159" y="2240"/>
                  </a:lnTo>
                  <a:lnTo>
                    <a:pt x="1159" y="2124"/>
                  </a:lnTo>
                  <a:lnTo>
                    <a:pt x="1121" y="2008"/>
                  </a:lnTo>
                  <a:lnTo>
                    <a:pt x="1043" y="1931"/>
                  </a:lnTo>
                  <a:lnTo>
                    <a:pt x="657" y="1622"/>
                  </a:lnTo>
                  <a:lnTo>
                    <a:pt x="426" y="1468"/>
                  </a:lnTo>
                  <a:lnTo>
                    <a:pt x="194" y="1313"/>
                  </a:lnTo>
                  <a:lnTo>
                    <a:pt x="1" y="1622"/>
                  </a:lnTo>
                  <a:lnTo>
                    <a:pt x="271" y="1893"/>
                  </a:lnTo>
                  <a:lnTo>
                    <a:pt x="580" y="2124"/>
                  </a:lnTo>
                  <a:lnTo>
                    <a:pt x="426" y="2356"/>
                  </a:lnTo>
                  <a:lnTo>
                    <a:pt x="348" y="2626"/>
                  </a:lnTo>
                  <a:lnTo>
                    <a:pt x="310" y="2897"/>
                  </a:lnTo>
                  <a:lnTo>
                    <a:pt x="348" y="3051"/>
                  </a:lnTo>
                  <a:lnTo>
                    <a:pt x="426" y="3167"/>
                  </a:lnTo>
                  <a:lnTo>
                    <a:pt x="541" y="3321"/>
                  </a:lnTo>
                  <a:lnTo>
                    <a:pt x="696" y="3476"/>
                  </a:lnTo>
                  <a:lnTo>
                    <a:pt x="889" y="3553"/>
                  </a:lnTo>
                  <a:lnTo>
                    <a:pt x="1082" y="3592"/>
                  </a:lnTo>
                  <a:lnTo>
                    <a:pt x="1275" y="3592"/>
                  </a:lnTo>
                  <a:lnTo>
                    <a:pt x="1507" y="3553"/>
                  </a:lnTo>
                  <a:lnTo>
                    <a:pt x="1700" y="3514"/>
                  </a:lnTo>
                  <a:lnTo>
                    <a:pt x="1854" y="3399"/>
                  </a:lnTo>
                  <a:lnTo>
                    <a:pt x="2047" y="3244"/>
                  </a:lnTo>
                  <a:lnTo>
                    <a:pt x="2202" y="3051"/>
                  </a:lnTo>
                  <a:lnTo>
                    <a:pt x="2318" y="2858"/>
                  </a:lnTo>
                  <a:lnTo>
                    <a:pt x="2395" y="2665"/>
                  </a:lnTo>
                  <a:lnTo>
                    <a:pt x="2434" y="2472"/>
                  </a:lnTo>
                  <a:lnTo>
                    <a:pt x="2472" y="2240"/>
                  </a:lnTo>
                  <a:lnTo>
                    <a:pt x="2434" y="2008"/>
                  </a:lnTo>
                  <a:lnTo>
                    <a:pt x="2395" y="1815"/>
                  </a:lnTo>
                  <a:lnTo>
                    <a:pt x="2318" y="1584"/>
                  </a:lnTo>
                  <a:lnTo>
                    <a:pt x="2202" y="1391"/>
                  </a:lnTo>
                  <a:lnTo>
                    <a:pt x="1970" y="1004"/>
                  </a:lnTo>
                  <a:lnTo>
                    <a:pt x="1661" y="657"/>
                  </a:lnTo>
                  <a:lnTo>
                    <a:pt x="1275" y="387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21"/>
            <p:cNvSpPr/>
            <p:nvPr/>
          </p:nvSpPr>
          <p:spPr>
            <a:xfrm>
              <a:off x="6803600" y="3198725"/>
              <a:ext cx="310875" cy="124575"/>
            </a:xfrm>
            <a:custGeom>
              <a:avLst/>
              <a:gdLst/>
              <a:ahLst/>
              <a:cxnLst/>
              <a:rect l="l" t="t" r="r" b="b"/>
              <a:pathLst>
                <a:path w="12435" h="4983" extrusionOk="0">
                  <a:moveTo>
                    <a:pt x="232" y="1"/>
                  </a:moveTo>
                  <a:lnTo>
                    <a:pt x="1" y="233"/>
                  </a:lnTo>
                  <a:lnTo>
                    <a:pt x="503" y="966"/>
                  </a:lnTo>
                  <a:lnTo>
                    <a:pt x="1043" y="1623"/>
                  </a:lnTo>
                  <a:lnTo>
                    <a:pt x="1700" y="2279"/>
                  </a:lnTo>
                  <a:lnTo>
                    <a:pt x="2356" y="2858"/>
                  </a:lnTo>
                  <a:lnTo>
                    <a:pt x="3090" y="3399"/>
                  </a:lnTo>
                  <a:lnTo>
                    <a:pt x="3862" y="3862"/>
                  </a:lnTo>
                  <a:lnTo>
                    <a:pt x="4673" y="4248"/>
                  </a:lnTo>
                  <a:lnTo>
                    <a:pt x="5523" y="4557"/>
                  </a:lnTo>
                  <a:lnTo>
                    <a:pt x="6372" y="4789"/>
                  </a:lnTo>
                  <a:lnTo>
                    <a:pt x="7260" y="4944"/>
                  </a:lnTo>
                  <a:lnTo>
                    <a:pt x="7685" y="4982"/>
                  </a:lnTo>
                  <a:lnTo>
                    <a:pt x="8535" y="4982"/>
                  </a:lnTo>
                  <a:lnTo>
                    <a:pt x="8998" y="4944"/>
                  </a:lnTo>
                  <a:lnTo>
                    <a:pt x="9423" y="4866"/>
                  </a:lnTo>
                  <a:lnTo>
                    <a:pt x="9848" y="4789"/>
                  </a:lnTo>
                  <a:lnTo>
                    <a:pt x="10272" y="4673"/>
                  </a:lnTo>
                  <a:lnTo>
                    <a:pt x="10658" y="4519"/>
                  </a:lnTo>
                  <a:lnTo>
                    <a:pt x="11083" y="4326"/>
                  </a:lnTo>
                  <a:lnTo>
                    <a:pt x="11469" y="4133"/>
                  </a:lnTo>
                  <a:lnTo>
                    <a:pt x="11855" y="3862"/>
                  </a:lnTo>
                  <a:lnTo>
                    <a:pt x="12242" y="3592"/>
                  </a:lnTo>
                  <a:lnTo>
                    <a:pt x="12319" y="3553"/>
                  </a:lnTo>
                  <a:lnTo>
                    <a:pt x="12435" y="3206"/>
                  </a:lnTo>
                  <a:lnTo>
                    <a:pt x="12357" y="3167"/>
                  </a:lnTo>
                  <a:lnTo>
                    <a:pt x="12280" y="3206"/>
                  </a:lnTo>
                  <a:lnTo>
                    <a:pt x="12203" y="3129"/>
                  </a:lnTo>
                  <a:lnTo>
                    <a:pt x="12010" y="3129"/>
                  </a:lnTo>
                  <a:lnTo>
                    <a:pt x="11933" y="3206"/>
                  </a:lnTo>
                  <a:lnTo>
                    <a:pt x="11585" y="3438"/>
                  </a:lnTo>
                  <a:lnTo>
                    <a:pt x="11199" y="3669"/>
                  </a:lnTo>
                  <a:lnTo>
                    <a:pt x="10813" y="3862"/>
                  </a:lnTo>
                  <a:lnTo>
                    <a:pt x="10427" y="4017"/>
                  </a:lnTo>
                  <a:lnTo>
                    <a:pt x="10041" y="4171"/>
                  </a:lnTo>
                  <a:lnTo>
                    <a:pt x="9616" y="4287"/>
                  </a:lnTo>
                  <a:lnTo>
                    <a:pt x="9191" y="4364"/>
                  </a:lnTo>
                  <a:lnTo>
                    <a:pt x="8766" y="4442"/>
                  </a:lnTo>
                  <a:lnTo>
                    <a:pt x="8342" y="4480"/>
                  </a:lnTo>
                  <a:lnTo>
                    <a:pt x="7917" y="4480"/>
                  </a:lnTo>
                  <a:lnTo>
                    <a:pt x="7492" y="4442"/>
                  </a:lnTo>
                  <a:lnTo>
                    <a:pt x="7067" y="4403"/>
                  </a:lnTo>
                  <a:lnTo>
                    <a:pt x="6642" y="4364"/>
                  </a:lnTo>
                  <a:lnTo>
                    <a:pt x="6218" y="4248"/>
                  </a:lnTo>
                  <a:lnTo>
                    <a:pt x="5793" y="4171"/>
                  </a:lnTo>
                  <a:lnTo>
                    <a:pt x="5368" y="4017"/>
                  </a:lnTo>
                  <a:lnTo>
                    <a:pt x="4596" y="3708"/>
                  </a:lnTo>
                  <a:lnTo>
                    <a:pt x="3901" y="3283"/>
                  </a:lnTo>
                  <a:lnTo>
                    <a:pt x="3206" y="2820"/>
                  </a:lnTo>
                  <a:lnTo>
                    <a:pt x="2588" y="2318"/>
                  </a:lnTo>
                  <a:lnTo>
                    <a:pt x="1970" y="1777"/>
                  </a:lnTo>
                  <a:lnTo>
                    <a:pt x="1391" y="1198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21"/>
            <p:cNvSpPr/>
            <p:nvPr/>
          </p:nvSpPr>
          <p:spPr>
            <a:xfrm>
              <a:off x="7111550" y="3205500"/>
              <a:ext cx="92700" cy="135175"/>
            </a:xfrm>
            <a:custGeom>
              <a:avLst/>
              <a:gdLst/>
              <a:ahLst/>
              <a:cxnLst/>
              <a:rect l="l" t="t" r="r" b="b"/>
              <a:pathLst>
                <a:path w="3708" h="5407" extrusionOk="0">
                  <a:moveTo>
                    <a:pt x="3399" y="0"/>
                  </a:moveTo>
                  <a:lnTo>
                    <a:pt x="3360" y="77"/>
                  </a:lnTo>
                  <a:lnTo>
                    <a:pt x="3245" y="77"/>
                  </a:lnTo>
                  <a:lnTo>
                    <a:pt x="3013" y="270"/>
                  </a:lnTo>
                  <a:lnTo>
                    <a:pt x="2781" y="502"/>
                  </a:lnTo>
                  <a:lnTo>
                    <a:pt x="2549" y="772"/>
                  </a:lnTo>
                  <a:lnTo>
                    <a:pt x="2356" y="1004"/>
                  </a:lnTo>
                  <a:lnTo>
                    <a:pt x="2047" y="1236"/>
                  </a:lnTo>
                  <a:lnTo>
                    <a:pt x="1777" y="1429"/>
                  </a:lnTo>
                  <a:lnTo>
                    <a:pt x="1159" y="1815"/>
                  </a:lnTo>
                  <a:lnTo>
                    <a:pt x="1082" y="1854"/>
                  </a:lnTo>
                  <a:lnTo>
                    <a:pt x="1043" y="1931"/>
                  </a:lnTo>
                  <a:lnTo>
                    <a:pt x="1082" y="2008"/>
                  </a:lnTo>
                  <a:lnTo>
                    <a:pt x="1121" y="2085"/>
                  </a:lnTo>
                  <a:lnTo>
                    <a:pt x="1005" y="2085"/>
                  </a:lnTo>
                  <a:lnTo>
                    <a:pt x="889" y="2124"/>
                  </a:lnTo>
                  <a:lnTo>
                    <a:pt x="850" y="2163"/>
                  </a:lnTo>
                  <a:lnTo>
                    <a:pt x="812" y="2240"/>
                  </a:lnTo>
                  <a:lnTo>
                    <a:pt x="812" y="2356"/>
                  </a:lnTo>
                  <a:lnTo>
                    <a:pt x="812" y="2433"/>
                  </a:lnTo>
                  <a:lnTo>
                    <a:pt x="889" y="2471"/>
                  </a:lnTo>
                  <a:lnTo>
                    <a:pt x="966" y="2510"/>
                  </a:lnTo>
                  <a:lnTo>
                    <a:pt x="1198" y="2587"/>
                  </a:lnTo>
                  <a:lnTo>
                    <a:pt x="1430" y="2703"/>
                  </a:lnTo>
                  <a:lnTo>
                    <a:pt x="1623" y="2819"/>
                  </a:lnTo>
                  <a:lnTo>
                    <a:pt x="1816" y="2973"/>
                  </a:lnTo>
                  <a:lnTo>
                    <a:pt x="1970" y="3167"/>
                  </a:lnTo>
                  <a:lnTo>
                    <a:pt x="2047" y="3398"/>
                  </a:lnTo>
                  <a:lnTo>
                    <a:pt x="2125" y="3630"/>
                  </a:lnTo>
                  <a:lnTo>
                    <a:pt x="2125" y="3900"/>
                  </a:lnTo>
                  <a:lnTo>
                    <a:pt x="2086" y="4093"/>
                  </a:lnTo>
                  <a:lnTo>
                    <a:pt x="2009" y="4325"/>
                  </a:lnTo>
                  <a:lnTo>
                    <a:pt x="1893" y="4518"/>
                  </a:lnTo>
                  <a:lnTo>
                    <a:pt x="1739" y="4711"/>
                  </a:lnTo>
                  <a:lnTo>
                    <a:pt x="1545" y="4827"/>
                  </a:lnTo>
                  <a:lnTo>
                    <a:pt x="1314" y="4943"/>
                  </a:lnTo>
                  <a:lnTo>
                    <a:pt x="1082" y="4943"/>
                  </a:lnTo>
                  <a:lnTo>
                    <a:pt x="889" y="4866"/>
                  </a:lnTo>
                  <a:lnTo>
                    <a:pt x="773" y="4750"/>
                  </a:lnTo>
                  <a:lnTo>
                    <a:pt x="696" y="4595"/>
                  </a:lnTo>
                  <a:lnTo>
                    <a:pt x="657" y="4441"/>
                  </a:lnTo>
                  <a:lnTo>
                    <a:pt x="735" y="4286"/>
                  </a:lnTo>
                  <a:lnTo>
                    <a:pt x="812" y="4209"/>
                  </a:lnTo>
                  <a:lnTo>
                    <a:pt x="889" y="4132"/>
                  </a:lnTo>
                  <a:lnTo>
                    <a:pt x="966" y="4093"/>
                  </a:lnTo>
                  <a:lnTo>
                    <a:pt x="1121" y="4093"/>
                  </a:lnTo>
                  <a:lnTo>
                    <a:pt x="1237" y="4016"/>
                  </a:lnTo>
                  <a:lnTo>
                    <a:pt x="1314" y="3900"/>
                  </a:lnTo>
                  <a:lnTo>
                    <a:pt x="1314" y="3784"/>
                  </a:lnTo>
                  <a:lnTo>
                    <a:pt x="1275" y="3707"/>
                  </a:lnTo>
                  <a:lnTo>
                    <a:pt x="1198" y="3669"/>
                  </a:lnTo>
                  <a:lnTo>
                    <a:pt x="117" y="2935"/>
                  </a:lnTo>
                  <a:lnTo>
                    <a:pt x="1" y="3282"/>
                  </a:lnTo>
                  <a:lnTo>
                    <a:pt x="657" y="3784"/>
                  </a:lnTo>
                  <a:lnTo>
                    <a:pt x="503" y="3862"/>
                  </a:lnTo>
                  <a:lnTo>
                    <a:pt x="387" y="3977"/>
                  </a:lnTo>
                  <a:lnTo>
                    <a:pt x="310" y="4093"/>
                  </a:lnTo>
                  <a:lnTo>
                    <a:pt x="233" y="4248"/>
                  </a:lnTo>
                  <a:lnTo>
                    <a:pt x="194" y="4402"/>
                  </a:lnTo>
                  <a:lnTo>
                    <a:pt x="194" y="4557"/>
                  </a:lnTo>
                  <a:lnTo>
                    <a:pt x="194" y="4711"/>
                  </a:lnTo>
                  <a:lnTo>
                    <a:pt x="271" y="4866"/>
                  </a:lnTo>
                  <a:lnTo>
                    <a:pt x="387" y="5097"/>
                  </a:lnTo>
                  <a:lnTo>
                    <a:pt x="541" y="5252"/>
                  </a:lnTo>
                  <a:lnTo>
                    <a:pt x="735" y="5368"/>
                  </a:lnTo>
                  <a:lnTo>
                    <a:pt x="966" y="5406"/>
                  </a:lnTo>
                  <a:lnTo>
                    <a:pt x="1198" y="5406"/>
                  </a:lnTo>
                  <a:lnTo>
                    <a:pt x="1430" y="5368"/>
                  </a:lnTo>
                  <a:lnTo>
                    <a:pt x="1623" y="5329"/>
                  </a:lnTo>
                  <a:lnTo>
                    <a:pt x="1854" y="5213"/>
                  </a:lnTo>
                  <a:lnTo>
                    <a:pt x="2086" y="5020"/>
                  </a:lnTo>
                  <a:lnTo>
                    <a:pt x="2241" y="4827"/>
                  </a:lnTo>
                  <a:lnTo>
                    <a:pt x="2395" y="4634"/>
                  </a:lnTo>
                  <a:lnTo>
                    <a:pt x="2511" y="4441"/>
                  </a:lnTo>
                  <a:lnTo>
                    <a:pt x="2549" y="4209"/>
                  </a:lnTo>
                  <a:lnTo>
                    <a:pt x="2588" y="3977"/>
                  </a:lnTo>
                  <a:lnTo>
                    <a:pt x="2588" y="3746"/>
                  </a:lnTo>
                  <a:lnTo>
                    <a:pt x="2549" y="3514"/>
                  </a:lnTo>
                  <a:lnTo>
                    <a:pt x="2472" y="3282"/>
                  </a:lnTo>
                  <a:lnTo>
                    <a:pt x="2395" y="3051"/>
                  </a:lnTo>
                  <a:lnTo>
                    <a:pt x="2279" y="2858"/>
                  </a:lnTo>
                  <a:lnTo>
                    <a:pt x="2125" y="2665"/>
                  </a:lnTo>
                  <a:lnTo>
                    <a:pt x="1932" y="2471"/>
                  </a:lnTo>
                  <a:lnTo>
                    <a:pt x="1739" y="2356"/>
                  </a:lnTo>
                  <a:lnTo>
                    <a:pt x="1507" y="2201"/>
                  </a:lnTo>
                  <a:lnTo>
                    <a:pt x="1275" y="2124"/>
                  </a:lnTo>
                  <a:lnTo>
                    <a:pt x="1623" y="1969"/>
                  </a:lnTo>
                  <a:lnTo>
                    <a:pt x="1932" y="1815"/>
                  </a:lnTo>
                  <a:lnTo>
                    <a:pt x="2241" y="1622"/>
                  </a:lnTo>
                  <a:lnTo>
                    <a:pt x="2549" y="1390"/>
                  </a:lnTo>
                  <a:lnTo>
                    <a:pt x="2820" y="1197"/>
                  </a:lnTo>
                  <a:lnTo>
                    <a:pt x="3090" y="965"/>
                  </a:lnTo>
                  <a:lnTo>
                    <a:pt x="3360" y="657"/>
                  </a:lnTo>
                  <a:lnTo>
                    <a:pt x="3438" y="541"/>
                  </a:lnTo>
                  <a:lnTo>
                    <a:pt x="3515" y="386"/>
                  </a:lnTo>
                  <a:lnTo>
                    <a:pt x="3708" y="77"/>
                  </a:lnTo>
                  <a:lnTo>
                    <a:pt x="351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21"/>
            <p:cNvSpPr/>
            <p:nvPr/>
          </p:nvSpPr>
          <p:spPr>
            <a:xfrm>
              <a:off x="1402350" y="3219000"/>
              <a:ext cx="106225" cy="103325"/>
            </a:xfrm>
            <a:custGeom>
              <a:avLst/>
              <a:gdLst/>
              <a:ahLst/>
              <a:cxnLst/>
              <a:rect l="l" t="t" r="r" b="b"/>
              <a:pathLst>
                <a:path w="4249" h="4133" extrusionOk="0">
                  <a:moveTo>
                    <a:pt x="2317" y="387"/>
                  </a:moveTo>
                  <a:lnTo>
                    <a:pt x="2588" y="425"/>
                  </a:lnTo>
                  <a:lnTo>
                    <a:pt x="2858" y="503"/>
                  </a:lnTo>
                  <a:lnTo>
                    <a:pt x="3128" y="619"/>
                  </a:lnTo>
                  <a:lnTo>
                    <a:pt x="3321" y="812"/>
                  </a:lnTo>
                  <a:lnTo>
                    <a:pt x="3553" y="1043"/>
                  </a:lnTo>
                  <a:lnTo>
                    <a:pt x="3708" y="1352"/>
                  </a:lnTo>
                  <a:lnTo>
                    <a:pt x="3823" y="1700"/>
                  </a:lnTo>
                  <a:lnTo>
                    <a:pt x="3862" y="2047"/>
                  </a:lnTo>
                  <a:lnTo>
                    <a:pt x="3785" y="2395"/>
                  </a:lnTo>
                  <a:lnTo>
                    <a:pt x="3708" y="2742"/>
                  </a:lnTo>
                  <a:lnTo>
                    <a:pt x="3514" y="3051"/>
                  </a:lnTo>
                  <a:lnTo>
                    <a:pt x="3283" y="3322"/>
                  </a:lnTo>
                  <a:lnTo>
                    <a:pt x="3012" y="3515"/>
                  </a:lnTo>
                  <a:lnTo>
                    <a:pt x="2704" y="3669"/>
                  </a:lnTo>
                  <a:lnTo>
                    <a:pt x="2395" y="3746"/>
                  </a:lnTo>
                  <a:lnTo>
                    <a:pt x="2047" y="3785"/>
                  </a:lnTo>
                  <a:lnTo>
                    <a:pt x="1738" y="3746"/>
                  </a:lnTo>
                  <a:lnTo>
                    <a:pt x="1391" y="3631"/>
                  </a:lnTo>
                  <a:lnTo>
                    <a:pt x="1120" y="3476"/>
                  </a:lnTo>
                  <a:lnTo>
                    <a:pt x="850" y="3283"/>
                  </a:lnTo>
                  <a:lnTo>
                    <a:pt x="618" y="3013"/>
                  </a:lnTo>
                  <a:lnTo>
                    <a:pt x="464" y="2665"/>
                  </a:lnTo>
                  <a:lnTo>
                    <a:pt x="348" y="2318"/>
                  </a:lnTo>
                  <a:lnTo>
                    <a:pt x="348" y="1931"/>
                  </a:lnTo>
                  <a:lnTo>
                    <a:pt x="387" y="1545"/>
                  </a:lnTo>
                  <a:lnTo>
                    <a:pt x="541" y="1236"/>
                  </a:lnTo>
                  <a:lnTo>
                    <a:pt x="618" y="1082"/>
                  </a:lnTo>
                  <a:lnTo>
                    <a:pt x="734" y="927"/>
                  </a:lnTo>
                  <a:lnTo>
                    <a:pt x="889" y="812"/>
                  </a:lnTo>
                  <a:lnTo>
                    <a:pt x="1043" y="696"/>
                  </a:lnTo>
                  <a:lnTo>
                    <a:pt x="1236" y="619"/>
                  </a:lnTo>
                  <a:lnTo>
                    <a:pt x="1429" y="541"/>
                  </a:lnTo>
                  <a:lnTo>
                    <a:pt x="1468" y="503"/>
                  </a:lnTo>
                  <a:lnTo>
                    <a:pt x="1777" y="425"/>
                  </a:lnTo>
                  <a:lnTo>
                    <a:pt x="2047" y="387"/>
                  </a:lnTo>
                  <a:close/>
                  <a:moveTo>
                    <a:pt x="1931" y="1"/>
                  </a:moveTo>
                  <a:lnTo>
                    <a:pt x="1738" y="39"/>
                  </a:lnTo>
                  <a:lnTo>
                    <a:pt x="1507" y="117"/>
                  </a:lnTo>
                  <a:lnTo>
                    <a:pt x="1313" y="232"/>
                  </a:lnTo>
                  <a:lnTo>
                    <a:pt x="1159" y="348"/>
                  </a:lnTo>
                  <a:lnTo>
                    <a:pt x="1120" y="387"/>
                  </a:lnTo>
                  <a:lnTo>
                    <a:pt x="966" y="387"/>
                  </a:lnTo>
                  <a:lnTo>
                    <a:pt x="773" y="464"/>
                  </a:lnTo>
                  <a:lnTo>
                    <a:pt x="657" y="541"/>
                  </a:lnTo>
                  <a:lnTo>
                    <a:pt x="503" y="657"/>
                  </a:lnTo>
                  <a:lnTo>
                    <a:pt x="387" y="773"/>
                  </a:lnTo>
                  <a:lnTo>
                    <a:pt x="309" y="927"/>
                  </a:lnTo>
                  <a:lnTo>
                    <a:pt x="155" y="1236"/>
                  </a:lnTo>
                  <a:lnTo>
                    <a:pt x="39" y="1623"/>
                  </a:lnTo>
                  <a:lnTo>
                    <a:pt x="1" y="2009"/>
                  </a:lnTo>
                  <a:lnTo>
                    <a:pt x="39" y="2356"/>
                  </a:lnTo>
                  <a:lnTo>
                    <a:pt x="78" y="2704"/>
                  </a:lnTo>
                  <a:lnTo>
                    <a:pt x="155" y="2897"/>
                  </a:lnTo>
                  <a:lnTo>
                    <a:pt x="271" y="3090"/>
                  </a:lnTo>
                  <a:lnTo>
                    <a:pt x="387" y="3283"/>
                  </a:lnTo>
                  <a:lnTo>
                    <a:pt x="541" y="3437"/>
                  </a:lnTo>
                  <a:lnTo>
                    <a:pt x="850" y="3746"/>
                  </a:lnTo>
                  <a:lnTo>
                    <a:pt x="1236" y="3939"/>
                  </a:lnTo>
                  <a:lnTo>
                    <a:pt x="1661" y="4094"/>
                  </a:lnTo>
                  <a:lnTo>
                    <a:pt x="2086" y="4133"/>
                  </a:lnTo>
                  <a:lnTo>
                    <a:pt x="2510" y="4094"/>
                  </a:lnTo>
                  <a:lnTo>
                    <a:pt x="2742" y="4055"/>
                  </a:lnTo>
                  <a:lnTo>
                    <a:pt x="2974" y="3978"/>
                  </a:lnTo>
                  <a:lnTo>
                    <a:pt x="3321" y="3746"/>
                  </a:lnTo>
                  <a:lnTo>
                    <a:pt x="3630" y="3476"/>
                  </a:lnTo>
                  <a:lnTo>
                    <a:pt x="3862" y="3167"/>
                  </a:lnTo>
                  <a:lnTo>
                    <a:pt x="4055" y="2781"/>
                  </a:lnTo>
                  <a:lnTo>
                    <a:pt x="4171" y="2395"/>
                  </a:lnTo>
                  <a:lnTo>
                    <a:pt x="4248" y="2009"/>
                  </a:lnTo>
                  <a:lnTo>
                    <a:pt x="4210" y="1584"/>
                  </a:lnTo>
                  <a:lnTo>
                    <a:pt x="4094" y="1198"/>
                  </a:lnTo>
                  <a:lnTo>
                    <a:pt x="3978" y="1005"/>
                  </a:lnTo>
                  <a:lnTo>
                    <a:pt x="3862" y="812"/>
                  </a:lnTo>
                  <a:lnTo>
                    <a:pt x="3708" y="657"/>
                  </a:lnTo>
                  <a:lnTo>
                    <a:pt x="3553" y="503"/>
                  </a:lnTo>
                  <a:lnTo>
                    <a:pt x="3206" y="232"/>
                  </a:lnTo>
                  <a:lnTo>
                    <a:pt x="2781" y="78"/>
                  </a:lnTo>
                  <a:lnTo>
                    <a:pt x="235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21"/>
            <p:cNvSpPr/>
            <p:nvPr/>
          </p:nvSpPr>
          <p:spPr>
            <a:xfrm>
              <a:off x="4924025" y="3220925"/>
              <a:ext cx="335975" cy="782950"/>
            </a:xfrm>
            <a:custGeom>
              <a:avLst/>
              <a:gdLst/>
              <a:ahLst/>
              <a:cxnLst/>
              <a:rect l="l" t="t" r="r" b="b"/>
              <a:pathLst>
                <a:path w="13439" h="31318" extrusionOk="0">
                  <a:moveTo>
                    <a:pt x="6488" y="387"/>
                  </a:moveTo>
                  <a:lnTo>
                    <a:pt x="6526" y="464"/>
                  </a:lnTo>
                  <a:lnTo>
                    <a:pt x="7144" y="2009"/>
                  </a:lnTo>
                  <a:lnTo>
                    <a:pt x="7685" y="3554"/>
                  </a:lnTo>
                  <a:lnTo>
                    <a:pt x="8226" y="5137"/>
                  </a:lnTo>
                  <a:lnTo>
                    <a:pt x="8728" y="6681"/>
                  </a:lnTo>
                  <a:lnTo>
                    <a:pt x="8148" y="7067"/>
                  </a:lnTo>
                  <a:lnTo>
                    <a:pt x="7839" y="7222"/>
                  </a:lnTo>
                  <a:lnTo>
                    <a:pt x="7530" y="7338"/>
                  </a:lnTo>
                  <a:lnTo>
                    <a:pt x="7222" y="7454"/>
                  </a:lnTo>
                  <a:lnTo>
                    <a:pt x="6913" y="7531"/>
                  </a:lnTo>
                  <a:lnTo>
                    <a:pt x="6565" y="7569"/>
                  </a:lnTo>
                  <a:lnTo>
                    <a:pt x="6218" y="7569"/>
                  </a:lnTo>
                  <a:lnTo>
                    <a:pt x="5870" y="7531"/>
                  </a:lnTo>
                  <a:lnTo>
                    <a:pt x="5522" y="7492"/>
                  </a:lnTo>
                  <a:lnTo>
                    <a:pt x="4866" y="7338"/>
                  </a:lnTo>
                  <a:lnTo>
                    <a:pt x="4210" y="7106"/>
                  </a:lnTo>
                  <a:lnTo>
                    <a:pt x="3592" y="6874"/>
                  </a:lnTo>
                  <a:lnTo>
                    <a:pt x="3862" y="6025"/>
                  </a:lnTo>
                  <a:lnTo>
                    <a:pt x="4171" y="5175"/>
                  </a:lnTo>
                  <a:lnTo>
                    <a:pt x="4480" y="4364"/>
                  </a:lnTo>
                  <a:lnTo>
                    <a:pt x="4827" y="3554"/>
                  </a:lnTo>
                  <a:lnTo>
                    <a:pt x="5214" y="2743"/>
                  </a:lnTo>
                  <a:lnTo>
                    <a:pt x="5600" y="1932"/>
                  </a:lnTo>
                  <a:lnTo>
                    <a:pt x="6024" y="1159"/>
                  </a:lnTo>
                  <a:lnTo>
                    <a:pt x="6488" y="387"/>
                  </a:lnTo>
                  <a:close/>
                  <a:moveTo>
                    <a:pt x="8805" y="7029"/>
                  </a:moveTo>
                  <a:lnTo>
                    <a:pt x="9230" y="8419"/>
                  </a:lnTo>
                  <a:lnTo>
                    <a:pt x="9577" y="9848"/>
                  </a:lnTo>
                  <a:lnTo>
                    <a:pt x="9847" y="11083"/>
                  </a:lnTo>
                  <a:lnTo>
                    <a:pt x="10079" y="12358"/>
                  </a:lnTo>
                  <a:lnTo>
                    <a:pt x="10234" y="13632"/>
                  </a:lnTo>
                  <a:lnTo>
                    <a:pt x="10388" y="14906"/>
                  </a:lnTo>
                  <a:lnTo>
                    <a:pt x="10465" y="16181"/>
                  </a:lnTo>
                  <a:lnTo>
                    <a:pt x="10504" y="16837"/>
                  </a:lnTo>
                  <a:lnTo>
                    <a:pt x="10504" y="17493"/>
                  </a:lnTo>
                  <a:lnTo>
                    <a:pt x="10504" y="18189"/>
                  </a:lnTo>
                  <a:lnTo>
                    <a:pt x="10427" y="18845"/>
                  </a:lnTo>
                  <a:lnTo>
                    <a:pt x="10311" y="19463"/>
                  </a:lnTo>
                  <a:lnTo>
                    <a:pt x="10118" y="20081"/>
                  </a:lnTo>
                  <a:lnTo>
                    <a:pt x="9886" y="20660"/>
                  </a:lnTo>
                  <a:lnTo>
                    <a:pt x="9538" y="21162"/>
                  </a:lnTo>
                  <a:lnTo>
                    <a:pt x="9384" y="21394"/>
                  </a:lnTo>
                  <a:lnTo>
                    <a:pt x="9152" y="21587"/>
                  </a:lnTo>
                  <a:lnTo>
                    <a:pt x="8959" y="21780"/>
                  </a:lnTo>
                  <a:lnTo>
                    <a:pt x="8728" y="21973"/>
                  </a:lnTo>
                  <a:lnTo>
                    <a:pt x="8496" y="22127"/>
                  </a:lnTo>
                  <a:lnTo>
                    <a:pt x="8226" y="22243"/>
                  </a:lnTo>
                  <a:lnTo>
                    <a:pt x="7955" y="22359"/>
                  </a:lnTo>
                  <a:lnTo>
                    <a:pt x="7685" y="22436"/>
                  </a:lnTo>
                  <a:lnTo>
                    <a:pt x="7415" y="22475"/>
                  </a:lnTo>
                  <a:lnTo>
                    <a:pt x="6797" y="22475"/>
                  </a:lnTo>
                  <a:lnTo>
                    <a:pt x="6488" y="22436"/>
                  </a:lnTo>
                  <a:lnTo>
                    <a:pt x="5909" y="22282"/>
                  </a:lnTo>
                  <a:lnTo>
                    <a:pt x="5407" y="22011"/>
                  </a:lnTo>
                  <a:lnTo>
                    <a:pt x="4905" y="21702"/>
                  </a:lnTo>
                  <a:lnTo>
                    <a:pt x="4480" y="21355"/>
                  </a:lnTo>
                  <a:lnTo>
                    <a:pt x="4094" y="20930"/>
                  </a:lnTo>
                  <a:lnTo>
                    <a:pt x="3785" y="20467"/>
                  </a:lnTo>
                  <a:lnTo>
                    <a:pt x="3476" y="19965"/>
                  </a:lnTo>
                  <a:lnTo>
                    <a:pt x="3244" y="19424"/>
                  </a:lnTo>
                  <a:lnTo>
                    <a:pt x="3051" y="18884"/>
                  </a:lnTo>
                  <a:lnTo>
                    <a:pt x="2897" y="18343"/>
                  </a:lnTo>
                  <a:lnTo>
                    <a:pt x="2781" y="17802"/>
                  </a:lnTo>
                  <a:lnTo>
                    <a:pt x="2704" y="17223"/>
                  </a:lnTo>
                  <a:lnTo>
                    <a:pt x="2588" y="16103"/>
                  </a:lnTo>
                  <a:lnTo>
                    <a:pt x="2511" y="14945"/>
                  </a:lnTo>
                  <a:lnTo>
                    <a:pt x="2511" y="13748"/>
                  </a:lnTo>
                  <a:lnTo>
                    <a:pt x="2549" y="12589"/>
                  </a:lnTo>
                  <a:lnTo>
                    <a:pt x="2665" y="11392"/>
                  </a:lnTo>
                  <a:lnTo>
                    <a:pt x="2819" y="10195"/>
                  </a:lnTo>
                  <a:lnTo>
                    <a:pt x="2974" y="9423"/>
                  </a:lnTo>
                  <a:lnTo>
                    <a:pt x="3128" y="8689"/>
                  </a:lnTo>
                  <a:lnTo>
                    <a:pt x="3283" y="7917"/>
                  </a:lnTo>
                  <a:lnTo>
                    <a:pt x="3515" y="7183"/>
                  </a:lnTo>
                  <a:lnTo>
                    <a:pt x="4132" y="7454"/>
                  </a:lnTo>
                  <a:lnTo>
                    <a:pt x="4827" y="7685"/>
                  </a:lnTo>
                  <a:lnTo>
                    <a:pt x="5522" y="7840"/>
                  </a:lnTo>
                  <a:lnTo>
                    <a:pt x="5909" y="7917"/>
                  </a:lnTo>
                  <a:lnTo>
                    <a:pt x="6256" y="7917"/>
                  </a:lnTo>
                  <a:lnTo>
                    <a:pt x="6604" y="7956"/>
                  </a:lnTo>
                  <a:lnTo>
                    <a:pt x="6990" y="7917"/>
                  </a:lnTo>
                  <a:lnTo>
                    <a:pt x="7299" y="7878"/>
                  </a:lnTo>
                  <a:lnTo>
                    <a:pt x="7646" y="7763"/>
                  </a:lnTo>
                  <a:lnTo>
                    <a:pt x="7955" y="7647"/>
                  </a:lnTo>
                  <a:lnTo>
                    <a:pt x="8264" y="7492"/>
                  </a:lnTo>
                  <a:lnTo>
                    <a:pt x="8573" y="7261"/>
                  </a:lnTo>
                  <a:lnTo>
                    <a:pt x="8805" y="7029"/>
                  </a:lnTo>
                  <a:close/>
                  <a:moveTo>
                    <a:pt x="8650" y="22475"/>
                  </a:moveTo>
                  <a:lnTo>
                    <a:pt x="8766" y="22822"/>
                  </a:lnTo>
                  <a:lnTo>
                    <a:pt x="8921" y="23170"/>
                  </a:lnTo>
                  <a:lnTo>
                    <a:pt x="8496" y="23402"/>
                  </a:lnTo>
                  <a:lnTo>
                    <a:pt x="8071" y="23556"/>
                  </a:lnTo>
                  <a:lnTo>
                    <a:pt x="7608" y="23633"/>
                  </a:lnTo>
                  <a:lnTo>
                    <a:pt x="7144" y="23672"/>
                  </a:lnTo>
                  <a:lnTo>
                    <a:pt x="6681" y="23633"/>
                  </a:lnTo>
                  <a:lnTo>
                    <a:pt x="6218" y="23517"/>
                  </a:lnTo>
                  <a:lnTo>
                    <a:pt x="5754" y="23363"/>
                  </a:lnTo>
                  <a:lnTo>
                    <a:pt x="5329" y="23131"/>
                  </a:lnTo>
                  <a:lnTo>
                    <a:pt x="5291" y="23131"/>
                  </a:lnTo>
                  <a:lnTo>
                    <a:pt x="5522" y="22475"/>
                  </a:lnTo>
                  <a:lnTo>
                    <a:pt x="5870" y="22629"/>
                  </a:lnTo>
                  <a:lnTo>
                    <a:pt x="6256" y="22784"/>
                  </a:lnTo>
                  <a:lnTo>
                    <a:pt x="6681" y="22861"/>
                  </a:lnTo>
                  <a:lnTo>
                    <a:pt x="7067" y="22900"/>
                  </a:lnTo>
                  <a:lnTo>
                    <a:pt x="7453" y="22861"/>
                  </a:lnTo>
                  <a:lnTo>
                    <a:pt x="7878" y="22822"/>
                  </a:lnTo>
                  <a:lnTo>
                    <a:pt x="8264" y="22668"/>
                  </a:lnTo>
                  <a:lnTo>
                    <a:pt x="8650" y="22475"/>
                  </a:lnTo>
                  <a:close/>
                  <a:moveTo>
                    <a:pt x="10890" y="16798"/>
                  </a:moveTo>
                  <a:lnTo>
                    <a:pt x="11392" y="17262"/>
                  </a:lnTo>
                  <a:lnTo>
                    <a:pt x="11933" y="17648"/>
                  </a:lnTo>
                  <a:lnTo>
                    <a:pt x="12512" y="18034"/>
                  </a:lnTo>
                  <a:lnTo>
                    <a:pt x="13091" y="18343"/>
                  </a:lnTo>
                  <a:lnTo>
                    <a:pt x="12937" y="19772"/>
                  </a:lnTo>
                  <a:lnTo>
                    <a:pt x="12821" y="21239"/>
                  </a:lnTo>
                  <a:lnTo>
                    <a:pt x="12705" y="24212"/>
                  </a:lnTo>
                  <a:lnTo>
                    <a:pt x="11894" y="23595"/>
                  </a:lnTo>
                  <a:lnTo>
                    <a:pt x="11044" y="23015"/>
                  </a:lnTo>
                  <a:lnTo>
                    <a:pt x="10813" y="22861"/>
                  </a:lnTo>
                  <a:lnTo>
                    <a:pt x="10620" y="22668"/>
                  </a:lnTo>
                  <a:lnTo>
                    <a:pt x="10581" y="22591"/>
                  </a:lnTo>
                  <a:lnTo>
                    <a:pt x="10542" y="22436"/>
                  </a:lnTo>
                  <a:lnTo>
                    <a:pt x="10542" y="22127"/>
                  </a:lnTo>
                  <a:lnTo>
                    <a:pt x="10542" y="21394"/>
                  </a:lnTo>
                  <a:lnTo>
                    <a:pt x="10504" y="20660"/>
                  </a:lnTo>
                  <a:lnTo>
                    <a:pt x="10504" y="20583"/>
                  </a:lnTo>
                  <a:lnTo>
                    <a:pt x="10465" y="20544"/>
                  </a:lnTo>
                  <a:lnTo>
                    <a:pt x="10388" y="20467"/>
                  </a:lnTo>
                  <a:lnTo>
                    <a:pt x="10542" y="19965"/>
                  </a:lnTo>
                  <a:lnTo>
                    <a:pt x="10697" y="19424"/>
                  </a:lnTo>
                  <a:lnTo>
                    <a:pt x="10774" y="18884"/>
                  </a:lnTo>
                  <a:lnTo>
                    <a:pt x="10851" y="18304"/>
                  </a:lnTo>
                  <a:lnTo>
                    <a:pt x="10890" y="17571"/>
                  </a:lnTo>
                  <a:lnTo>
                    <a:pt x="10890" y="16798"/>
                  </a:lnTo>
                  <a:close/>
                  <a:moveTo>
                    <a:pt x="5214" y="23324"/>
                  </a:moveTo>
                  <a:lnTo>
                    <a:pt x="5677" y="23595"/>
                  </a:lnTo>
                  <a:lnTo>
                    <a:pt x="6140" y="23826"/>
                  </a:lnTo>
                  <a:lnTo>
                    <a:pt x="6642" y="23942"/>
                  </a:lnTo>
                  <a:lnTo>
                    <a:pt x="7144" y="23981"/>
                  </a:lnTo>
                  <a:lnTo>
                    <a:pt x="7646" y="23981"/>
                  </a:lnTo>
                  <a:lnTo>
                    <a:pt x="8148" y="23865"/>
                  </a:lnTo>
                  <a:lnTo>
                    <a:pt x="8612" y="23710"/>
                  </a:lnTo>
                  <a:lnTo>
                    <a:pt x="9075" y="23440"/>
                  </a:lnTo>
                  <a:lnTo>
                    <a:pt x="9384" y="23904"/>
                  </a:lnTo>
                  <a:lnTo>
                    <a:pt x="8843" y="24174"/>
                  </a:lnTo>
                  <a:lnTo>
                    <a:pt x="8303" y="24367"/>
                  </a:lnTo>
                  <a:lnTo>
                    <a:pt x="7762" y="24483"/>
                  </a:lnTo>
                  <a:lnTo>
                    <a:pt x="7222" y="24521"/>
                  </a:lnTo>
                  <a:lnTo>
                    <a:pt x="6681" y="24521"/>
                  </a:lnTo>
                  <a:lnTo>
                    <a:pt x="6102" y="24444"/>
                  </a:lnTo>
                  <a:lnTo>
                    <a:pt x="5561" y="24290"/>
                  </a:lnTo>
                  <a:lnTo>
                    <a:pt x="4982" y="24097"/>
                  </a:lnTo>
                  <a:lnTo>
                    <a:pt x="5059" y="23904"/>
                  </a:lnTo>
                  <a:lnTo>
                    <a:pt x="5136" y="23710"/>
                  </a:lnTo>
                  <a:lnTo>
                    <a:pt x="5214" y="23324"/>
                  </a:lnTo>
                  <a:close/>
                  <a:moveTo>
                    <a:pt x="2356" y="17378"/>
                  </a:moveTo>
                  <a:lnTo>
                    <a:pt x="2433" y="17995"/>
                  </a:lnTo>
                  <a:lnTo>
                    <a:pt x="2588" y="18613"/>
                  </a:lnTo>
                  <a:lnTo>
                    <a:pt x="2781" y="19193"/>
                  </a:lnTo>
                  <a:lnTo>
                    <a:pt x="2974" y="19772"/>
                  </a:lnTo>
                  <a:lnTo>
                    <a:pt x="3244" y="20312"/>
                  </a:lnTo>
                  <a:lnTo>
                    <a:pt x="3244" y="20351"/>
                  </a:lnTo>
                  <a:lnTo>
                    <a:pt x="3206" y="21200"/>
                  </a:lnTo>
                  <a:lnTo>
                    <a:pt x="3244" y="22050"/>
                  </a:lnTo>
                  <a:lnTo>
                    <a:pt x="3283" y="22359"/>
                  </a:lnTo>
                  <a:lnTo>
                    <a:pt x="3321" y="22706"/>
                  </a:lnTo>
                  <a:lnTo>
                    <a:pt x="3321" y="23054"/>
                  </a:lnTo>
                  <a:lnTo>
                    <a:pt x="3321" y="23208"/>
                  </a:lnTo>
                  <a:lnTo>
                    <a:pt x="3283" y="23324"/>
                  </a:lnTo>
                  <a:lnTo>
                    <a:pt x="3167" y="23479"/>
                  </a:lnTo>
                  <a:lnTo>
                    <a:pt x="3051" y="23633"/>
                  </a:lnTo>
                  <a:lnTo>
                    <a:pt x="2704" y="23904"/>
                  </a:lnTo>
                  <a:lnTo>
                    <a:pt x="2009" y="24406"/>
                  </a:lnTo>
                  <a:lnTo>
                    <a:pt x="773" y="25409"/>
                  </a:lnTo>
                  <a:lnTo>
                    <a:pt x="811" y="24676"/>
                  </a:lnTo>
                  <a:lnTo>
                    <a:pt x="850" y="23942"/>
                  </a:lnTo>
                  <a:lnTo>
                    <a:pt x="811" y="23170"/>
                  </a:lnTo>
                  <a:lnTo>
                    <a:pt x="773" y="22436"/>
                  </a:lnTo>
                  <a:lnTo>
                    <a:pt x="657" y="21239"/>
                  </a:lnTo>
                  <a:lnTo>
                    <a:pt x="503" y="20467"/>
                  </a:lnTo>
                  <a:lnTo>
                    <a:pt x="425" y="20081"/>
                  </a:lnTo>
                  <a:lnTo>
                    <a:pt x="464" y="19695"/>
                  </a:lnTo>
                  <a:lnTo>
                    <a:pt x="503" y="19656"/>
                  </a:lnTo>
                  <a:lnTo>
                    <a:pt x="541" y="19579"/>
                  </a:lnTo>
                  <a:lnTo>
                    <a:pt x="541" y="19540"/>
                  </a:lnTo>
                  <a:lnTo>
                    <a:pt x="541" y="19463"/>
                  </a:lnTo>
                  <a:lnTo>
                    <a:pt x="1429" y="18420"/>
                  </a:lnTo>
                  <a:lnTo>
                    <a:pt x="2356" y="17378"/>
                  </a:lnTo>
                  <a:close/>
                  <a:moveTo>
                    <a:pt x="8148" y="24830"/>
                  </a:moveTo>
                  <a:lnTo>
                    <a:pt x="8148" y="25062"/>
                  </a:lnTo>
                  <a:lnTo>
                    <a:pt x="8226" y="25216"/>
                  </a:lnTo>
                  <a:lnTo>
                    <a:pt x="8071" y="25216"/>
                  </a:lnTo>
                  <a:lnTo>
                    <a:pt x="7955" y="25178"/>
                  </a:lnTo>
                  <a:lnTo>
                    <a:pt x="7878" y="25216"/>
                  </a:lnTo>
                  <a:lnTo>
                    <a:pt x="7839" y="25294"/>
                  </a:lnTo>
                  <a:lnTo>
                    <a:pt x="7839" y="25371"/>
                  </a:lnTo>
                  <a:lnTo>
                    <a:pt x="7994" y="25873"/>
                  </a:lnTo>
                  <a:lnTo>
                    <a:pt x="8110" y="26413"/>
                  </a:lnTo>
                  <a:lnTo>
                    <a:pt x="8187" y="26915"/>
                  </a:lnTo>
                  <a:lnTo>
                    <a:pt x="8226" y="27417"/>
                  </a:lnTo>
                  <a:lnTo>
                    <a:pt x="8226" y="27919"/>
                  </a:lnTo>
                  <a:lnTo>
                    <a:pt x="8226" y="28460"/>
                  </a:lnTo>
                  <a:lnTo>
                    <a:pt x="8148" y="28962"/>
                  </a:lnTo>
                  <a:lnTo>
                    <a:pt x="8071" y="29503"/>
                  </a:lnTo>
                  <a:lnTo>
                    <a:pt x="7762" y="29194"/>
                  </a:lnTo>
                  <a:lnTo>
                    <a:pt x="7453" y="28885"/>
                  </a:lnTo>
                  <a:lnTo>
                    <a:pt x="7260" y="28537"/>
                  </a:lnTo>
                  <a:lnTo>
                    <a:pt x="7067" y="28190"/>
                  </a:lnTo>
                  <a:lnTo>
                    <a:pt x="6951" y="27804"/>
                  </a:lnTo>
                  <a:lnTo>
                    <a:pt x="6874" y="27417"/>
                  </a:lnTo>
                  <a:lnTo>
                    <a:pt x="6835" y="26954"/>
                  </a:lnTo>
                  <a:lnTo>
                    <a:pt x="6835" y="26491"/>
                  </a:lnTo>
                  <a:lnTo>
                    <a:pt x="6874" y="26105"/>
                  </a:lnTo>
                  <a:lnTo>
                    <a:pt x="6874" y="25757"/>
                  </a:lnTo>
                  <a:lnTo>
                    <a:pt x="6835" y="25603"/>
                  </a:lnTo>
                  <a:lnTo>
                    <a:pt x="6758" y="25487"/>
                  </a:lnTo>
                  <a:lnTo>
                    <a:pt x="6642" y="25371"/>
                  </a:lnTo>
                  <a:lnTo>
                    <a:pt x="6488" y="25294"/>
                  </a:lnTo>
                  <a:lnTo>
                    <a:pt x="6604" y="25101"/>
                  </a:lnTo>
                  <a:lnTo>
                    <a:pt x="6720" y="24985"/>
                  </a:lnTo>
                  <a:lnTo>
                    <a:pt x="7106" y="24985"/>
                  </a:lnTo>
                  <a:lnTo>
                    <a:pt x="7453" y="24946"/>
                  </a:lnTo>
                  <a:lnTo>
                    <a:pt x="7801" y="24907"/>
                  </a:lnTo>
                  <a:lnTo>
                    <a:pt x="8148" y="24830"/>
                  </a:lnTo>
                  <a:close/>
                  <a:moveTo>
                    <a:pt x="8805" y="24637"/>
                  </a:moveTo>
                  <a:lnTo>
                    <a:pt x="9191" y="24985"/>
                  </a:lnTo>
                  <a:lnTo>
                    <a:pt x="9500" y="25409"/>
                  </a:lnTo>
                  <a:lnTo>
                    <a:pt x="9809" y="25796"/>
                  </a:lnTo>
                  <a:lnTo>
                    <a:pt x="10118" y="26259"/>
                  </a:lnTo>
                  <a:lnTo>
                    <a:pt x="9847" y="26220"/>
                  </a:lnTo>
                  <a:lnTo>
                    <a:pt x="9616" y="26105"/>
                  </a:lnTo>
                  <a:lnTo>
                    <a:pt x="9423" y="25950"/>
                  </a:lnTo>
                  <a:lnTo>
                    <a:pt x="9230" y="25757"/>
                  </a:lnTo>
                  <a:lnTo>
                    <a:pt x="9191" y="25680"/>
                  </a:lnTo>
                  <a:lnTo>
                    <a:pt x="8998" y="25680"/>
                  </a:lnTo>
                  <a:lnTo>
                    <a:pt x="8959" y="25718"/>
                  </a:lnTo>
                  <a:lnTo>
                    <a:pt x="8921" y="25796"/>
                  </a:lnTo>
                  <a:lnTo>
                    <a:pt x="8921" y="25834"/>
                  </a:lnTo>
                  <a:lnTo>
                    <a:pt x="8921" y="25911"/>
                  </a:lnTo>
                  <a:lnTo>
                    <a:pt x="9230" y="26491"/>
                  </a:lnTo>
                  <a:lnTo>
                    <a:pt x="9423" y="27070"/>
                  </a:lnTo>
                  <a:lnTo>
                    <a:pt x="9500" y="27379"/>
                  </a:lnTo>
                  <a:lnTo>
                    <a:pt x="9538" y="27688"/>
                  </a:lnTo>
                  <a:lnTo>
                    <a:pt x="9538" y="27997"/>
                  </a:lnTo>
                  <a:lnTo>
                    <a:pt x="9538" y="28344"/>
                  </a:lnTo>
                  <a:lnTo>
                    <a:pt x="9461" y="28923"/>
                  </a:lnTo>
                  <a:lnTo>
                    <a:pt x="9423" y="29232"/>
                  </a:lnTo>
                  <a:lnTo>
                    <a:pt x="9307" y="29580"/>
                  </a:lnTo>
                  <a:lnTo>
                    <a:pt x="9230" y="29889"/>
                  </a:lnTo>
                  <a:lnTo>
                    <a:pt x="9075" y="30159"/>
                  </a:lnTo>
                  <a:lnTo>
                    <a:pt x="8921" y="30429"/>
                  </a:lnTo>
                  <a:lnTo>
                    <a:pt x="8728" y="30661"/>
                  </a:lnTo>
                  <a:lnTo>
                    <a:pt x="8534" y="30777"/>
                  </a:lnTo>
                  <a:lnTo>
                    <a:pt x="8341" y="30854"/>
                  </a:lnTo>
                  <a:lnTo>
                    <a:pt x="8187" y="30854"/>
                  </a:lnTo>
                  <a:lnTo>
                    <a:pt x="7994" y="30777"/>
                  </a:lnTo>
                  <a:lnTo>
                    <a:pt x="7839" y="30700"/>
                  </a:lnTo>
                  <a:lnTo>
                    <a:pt x="7685" y="30584"/>
                  </a:lnTo>
                  <a:lnTo>
                    <a:pt x="7376" y="30275"/>
                  </a:lnTo>
                  <a:lnTo>
                    <a:pt x="6874" y="29773"/>
                  </a:lnTo>
                  <a:lnTo>
                    <a:pt x="6681" y="29503"/>
                  </a:lnTo>
                  <a:lnTo>
                    <a:pt x="6488" y="29194"/>
                  </a:lnTo>
                  <a:lnTo>
                    <a:pt x="6295" y="28846"/>
                  </a:lnTo>
                  <a:lnTo>
                    <a:pt x="6102" y="28460"/>
                  </a:lnTo>
                  <a:lnTo>
                    <a:pt x="5986" y="28074"/>
                  </a:lnTo>
                  <a:lnTo>
                    <a:pt x="5909" y="27688"/>
                  </a:lnTo>
                  <a:lnTo>
                    <a:pt x="5870" y="27263"/>
                  </a:lnTo>
                  <a:lnTo>
                    <a:pt x="5870" y="26877"/>
                  </a:lnTo>
                  <a:lnTo>
                    <a:pt x="5909" y="26491"/>
                  </a:lnTo>
                  <a:lnTo>
                    <a:pt x="6024" y="26066"/>
                  </a:lnTo>
                  <a:lnTo>
                    <a:pt x="6024" y="25950"/>
                  </a:lnTo>
                  <a:lnTo>
                    <a:pt x="5947" y="25911"/>
                  </a:lnTo>
                  <a:lnTo>
                    <a:pt x="5870" y="25873"/>
                  </a:lnTo>
                  <a:lnTo>
                    <a:pt x="5793" y="25873"/>
                  </a:lnTo>
                  <a:lnTo>
                    <a:pt x="5059" y="26220"/>
                  </a:lnTo>
                  <a:lnTo>
                    <a:pt x="5136" y="25834"/>
                  </a:lnTo>
                  <a:lnTo>
                    <a:pt x="5252" y="25448"/>
                  </a:lnTo>
                  <a:lnTo>
                    <a:pt x="5445" y="25101"/>
                  </a:lnTo>
                  <a:lnTo>
                    <a:pt x="5716" y="24753"/>
                  </a:lnTo>
                  <a:lnTo>
                    <a:pt x="6102" y="24869"/>
                  </a:lnTo>
                  <a:lnTo>
                    <a:pt x="6488" y="24946"/>
                  </a:lnTo>
                  <a:lnTo>
                    <a:pt x="6333" y="25101"/>
                  </a:lnTo>
                  <a:lnTo>
                    <a:pt x="6179" y="25294"/>
                  </a:lnTo>
                  <a:lnTo>
                    <a:pt x="6179" y="25371"/>
                  </a:lnTo>
                  <a:lnTo>
                    <a:pt x="6179" y="25448"/>
                  </a:lnTo>
                  <a:lnTo>
                    <a:pt x="6256" y="25487"/>
                  </a:lnTo>
                  <a:lnTo>
                    <a:pt x="6295" y="25487"/>
                  </a:lnTo>
                  <a:lnTo>
                    <a:pt x="6372" y="25525"/>
                  </a:lnTo>
                  <a:lnTo>
                    <a:pt x="6449" y="25603"/>
                  </a:lnTo>
                  <a:lnTo>
                    <a:pt x="6526" y="25796"/>
                  </a:lnTo>
                  <a:lnTo>
                    <a:pt x="6565" y="26105"/>
                  </a:lnTo>
                  <a:lnTo>
                    <a:pt x="6604" y="26452"/>
                  </a:lnTo>
                  <a:lnTo>
                    <a:pt x="6604" y="27147"/>
                  </a:lnTo>
                  <a:lnTo>
                    <a:pt x="6604" y="27611"/>
                  </a:lnTo>
                  <a:lnTo>
                    <a:pt x="6681" y="28074"/>
                  </a:lnTo>
                  <a:lnTo>
                    <a:pt x="6835" y="28499"/>
                  </a:lnTo>
                  <a:lnTo>
                    <a:pt x="7067" y="28923"/>
                  </a:lnTo>
                  <a:lnTo>
                    <a:pt x="7376" y="29310"/>
                  </a:lnTo>
                  <a:lnTo>
                    <a:pt x="7569" y="29464"/>
                  </a:lnTo>
                  <a:lnTo>
                    <a:pt x="7762" y="29618"/>
                  </a:lnTo>
                  <a:lnTo>
                    <a:pt x="7955" y="29734"/>
                  </a:lnTo>
                  <a:lnTo>
                    <a:pt x="8187" y="29850"/>
                  </a:lnTo>
                  <a:lnTo>
                    <a:pt x="8264" y="29850"/>
                  </a:lnTo>
                  <a:lnTo>
                    <a:pt x="8303" y="29812"/>
                  </a:lnTo>
                  <a:lnTo>
                    <a:pt x="8303" y="29734"/>
                  </a:lnTo>
                  <a:lnTo>
                    <a:pt x="8303" y="29696"/>
                  </a:lnTo>
                  <a:lnTo>
                    <a:pt x="8303" y="29657"/>
                  </a:lnTo>
                  <a:lnTo>
                    <a:pt x="8419" y="29155"/>
                  </a:lnTo>
                  <a:lnTo>
                    <a:pt x="8496" y="28615"/>
                  </a:lnTo>
                  <a:lnTo>
                    <a:pt x="8534" y="28113"/>
                  </a:lnTo>
                  <a:lnTo>
                    <a:pt x="8534" y="27572"/>
                  </a:lnTo>
                  <a:lnTo>
                    <a:pt x="8534" y="27070"/>
                  </a:lnTo>
                  <a:lnTo>
                    <a:pt x="8457" y="26568"/>
                  </a:lnTo>
                  <a:lnTo>
                    <a:pt x="8341" y="26027"/>
                  </a:lnTo>
                  <a:lnTo>
                    <a:pt x="8187" y="25525"/>
                  </a:lnTo>
                  <a:lnTo>
                    <a:pt x="8534" y="25525"/>
                  </a:lnTo>
                  <a:lnTo>
                    <a:pt x="8612" y="25487"/>
                  </a:lnTo>
                  <a:lnTo>
                    <a:pt x="8650" y="25409"/>
                  </a:lnTo>
                  <a:lnTo>
                    <a:pt x="8650" y="25371"/>
                  </a:lnTo>
                  <a:lnTo>
                    <a:pt x="8612" y="25294"/>
                  </a:lnTo>
                  <a:lnTo>
                    <a:pt x="8380" y="24792"/>
                  </a:lnTo>
                  <a:lnTo>
                    <a:pt x="8805" y="24637"/>
                  </a:lnTo>
                  <a:close/>
                  <a:moveTo>
                    <a:pt x="6449" y="1"/>
                  </a:moveTo>
                  <a:lnTo>
                    <a:pt x="6411" y="40"/>
                  </a:lnTo>
                  <a:lnTo>
                    <a:pt x="6411" y="117"/>
                  </a:lnTo>
                  <a:lnTo>
                    <a:pt x="6333" y="117"/>
                  </a:lnTo>
                  <a:lnTo>
                    <a:pt x="6295" y="194"/>
                  </a:lnTo>
                  <a:lnTo>
                    <a:pt x="5600" y="1275"/>
                  </a:lnTo>
                  <a:lnTo>
                    <a:pt x="4943" y="2434"/>
                  </a:lnTo>
                  <a:lnTo>
                    <a:pt x="4403" y="3592"/>
                  </a:lnTo>
                  <a:lnTo>
                    <a:pt x="3901" y="4828"/>
                  </a:lnTo>
                  <a:lnTo>
                    <a:pt x="3437" y="6063"/>
                  </a:lnTo>
                  <a:lnTo>
                    <a:pt x="3090" y="7299"/>
                  </a:lnTo>
                  <a:lnTo>
                    <a:pt x="2742" y="8573"/>
                  </a:lnTo>
                  <a:lnTo>
                    <a:pt x="2511" y="9848"/>
                  </a:lnTo>
                  <a:lnTo>
                    <a:pt x="2317" y="11161"/>
                  </a:lnTo>
                  <a:lnTo>
                    <a:pt x="2202" y="12474"/>
                  </a:lnTo>
                  <a:lnTo>
                    <a:pt x="2163" y="13786"/>
                  </a:lnTo>
                  <a:lnTo>
                    <a:pt x="2163" y="15099"/>
                  </a:lnTo>
                  <a:lnTo>
                    <a:pt x="2202" y="16103"/>
                  </a:lnTo>
                  <a:lnTo>
                    <a:pt x="2317" y="17107"/>
                  </a:lnTo>
                  <a:lnTo>
                    <a:pt x="1661" y="17609"/>
                  </a:lnTo>
                  <a:lnTo>
                    <a:pt x="1082" y="18189"/>
                  </a:lnTo>
                  <a:lnTo>
                    <a:pt x="541" y="18806"/>
                  </a:lnTo>
                  <a:lnTo>
                    <a:pt x="39" y="19463"/>
                  </a:lnTo>
                  <a:lnTo>
                    <a:pt x="1" y="19501"/>
                  </a:lnTo>
                  <a:lnTo>
                    <a:pt x="1" y="19579"/>
                  </a:lnTo>
                  <a:lnTo>
                    <a:pt x="78" y="19695"/>
                  </a:lnTo>
                  <a:lnTo>
                    <a:pt x="39" y="19965"/>
                  </a:lnTo>
                  <a:lnTo>
                    <a:pt x="39" y="20274"/>
                  </a:lnTo>
                  <a:lnTo>
                    <a:pt x="39" y="20544"/>
                  </a:lnTo>
                  <a:lnTo>
                    <a:pt x="78" y="20853"/>
                  </a:lnTo>
                  <a:lnTo>
                    <a:pt x="194" y="21432"/>
                  </a:lnTo>
                  <a:lnTo>
                    <a:pt x="309" y="22011"/>
                  </a:lnTo>
                  <a:lnTo>
                    <a:pt x="387" y="22900"/>
                  </a:lnTo>
                  <a:lnTo>
                    <a:pt x="425" y="23749"/>
                  </a:lnTo>
                  <a:lnTo>
                    <a:pt x="425" y="24637"/>
                  </a:lnTo>
                  <a:lnTo>
                    <a:pt x="387" y="25487"/>
                  </a:lnTo>
                  <a:lnTo>
                    <a:pt x="387" y="25603"/>
                  </a:lnTo>
                  <a:lnTo>
                    <a:pt x="464" y="25641"/>
                  </a:lnTo>
                  <a:lnTo>
                    <a:pt x="503" y="25680"/>
                  </a:lnTo>
                  <a:lnTo>
                    <a:pt x="580" y="25680"/>
                  </a:lnTo>
                  <a:lnTo>
                    <a:pt x="618" y="25757"/>
                  </a:lnTo>
                  <a:lnTo>
                    <a:pt x="696" y="25796"/>
                  </a:lnTo>
                  <a:lnTo>
                    <a:pt x="811" y="25796"/>
                  </a:lnTo>
                  <a:lnTo>
                    <a:pt x="1584" y="25255"/>
                  </a:lnTo>
                  <a:lnTo>
                    <a:pt x="2279" y="24714"/>
                  </a:lnTo>
                  <a:lnTo>
                    <a:pt x="3746" y="23595"/>
                  </a:lnTo>
                  <a:lnTo>
                    <a:pt x="3785" y="23479"/>
                  </a:lnTo>
                  <a:lnTo>
                    <a:pt x="3785" y="23363"/>
                  </a:lnTo>
                  <a:lnTo>
                    <a:pt x="3630" y="22089"/>
                  </a:lnTo>
                  <a:lnTo>
                    <a:pt x="3592" y="20814"/>
                  </a:lnTo>
                  <a:lnTo>
                    <a:pt x="3939" y="21278"/>
                  </a:lnTo>
                  <a:lnTo>
                    <a:pt x="4364" y="21664"/>
                  </a:lnTo>
                  <a:lnTo>
                    <a:pt x="4789" y="22050"/>
                  </a:lnTo>
                  <a:lnTo>
                    <a:pt x="5252" y="22359"/>
                  </a:lnTo>
                  <a:lnTo>
                    <a:pt x="5059" y="22745"/>
                  </a:lnTo>
                  <a:lnTo>
                    <a:pt x="4866" y="23170"/>
                  </a:lnTo>
                  <a:lnTo>
                    <a:pt x="4712" y="23633"/>
                  </a:lnTo>
                  <a:lnTo>
                    <a:pt x="4673" y="23865"/>
                  </a:lnTo>
                  <a:lnTo>
                    <a:pt x="4712" y="24097"/>
                  </a:lnTo>
                  <a:lnTo>
                    <a:pt x="4750" y="24174"/>
                  </a:lnTo>
                  <a:lnTo>
                    <a:pt x="4789" y="24212"/>
                  </a:lnTo>
                  <a:lnTo>
                    <a:pt x="4827" y="24251"/>
                  </a:lnTo>
                  <a:lnTo>
                    <a:pt x="4866" y="24328"/>
                  </a:lnTo>
                  <a:lnTo>
                    <a:pt x="5175" y="24521"/>
                  </a:lnTo>
                  <a:lnTo>
                    <a:pt x="5484" y="24676"/>
                  </a:lnTo>
                  <a:lnTo>
                    <a:pt x="5329" y="24869"/>
                  </a:lnTo>
                  <a:lnTo>
                    <a:pt x="5175" y="25062"/>
                  </a:lnTo>
                  <a:lnTo>
                    <a:pt x="5020" y="25255"/>
                  </a:lnTo>
                  <a:lnTo>
                    <a:pt x="4905" y="25487"/>
                  </a:lnTo>
                  <a:lnTo>
                    <a:pt x="4827" y="25718"/>
                  </a:lnTo>
                  <a:lnTo>
                    <a:pt x="4750" y="25950"/>
                  </a:lnTo>
                  <a:lnTo>
                    <a:pt x="4712" y="26220"/>
                  </a:lnTo>
                  <a:lnTo>
                    <a:pt x="4712" y="26491"/>
                  </a:lnTo>
                  <a:lnTo>
                    <a:pt x="4712" y="26568"/>
                  </a:lnTo>
                  <a:lnTo>
                    <a:pt x="4789" y="26645"/>
                  </a:lnTo>
                  <a:lnTo>
                    <a:pt x="4943" y="26645"/>
                  </a:lnTo>
                  <a:lnTo>
                    <a:pt x="5638" y="26298"/>
                  </a:lnTo>
                  <a:lnTo>
                    <a:pt x="5561" y="26722"/>
                  </a:lnTo>
                  <a:lnTo>
                    <a:pt x="5561" y="27147"/>
                  </a:lnTo>
                  <a:lnTo>
                    <a:pt x="5561" y="27533"/>
                  </a:lnTo>
                  <a:lnTo>
                    <a:pt x="5638" y="27958"/>
                  </a:lnTo>
                  <a:lnTo>
                    <a:pt x="5716" y="28344"/>
                  </a:lnTo>
                  <a:lnTo>
                    <a:pt x="5870" y="28730"/>
                  </a:lnTo>
                  <a:lnTo>
                    <a:pt x="6063" y="29117"/>
                  </a:lnTo>
                  <a:lnTo>
                    <a:pt x="6256" y="29464"/>
                  </a:lnTo>
                  <a:lnTo>
                    <a:pt x="6642" y="30005"/>
                  </a:lnTo>
                  <a:lnTo>
                    <a:pt x="6913" y="30352"/>
                  </a:lnTo>
                  <a:lnTo>
                    <a:pt x="7183" y="30661"/>
                  </a:lnTo>
                  <a:lnTo>
                    <a:pt x="7530" y="30970"/>
                  </a:lnTo>
                  <a:lnTo>
                    <a:pt x="7839" y="31163"/>
                  </a:lnTo>
                  <a:lnTo>
                    <a:pt x="7994" y="31240"/>
                  </a:lnTo>
                  <a:lnTo>
                    <a:pt x="8148" y="31318"/>
                  </a:lnTo>
                  <a:lnTo>
                    <a:pt x="8303" y="31318"/>
                  </a:lnTo>
                  <a:lnTo>
                    <a:pt x="8457" y="31279"/>
                  </a:lnTo>
                  <a:lnTo>
                    <a:pt x="8612" y="31240"/>
                  </a:lnTo>
                  <a:lnTo>
                    <a:pt x="8766" y="31163"/>
                  </a:lnTo>
                  <a:lnTo>
                    <a:pt x="8998" y="30893"/>
                  </a:lnTo>
                  <a:lnTo>
                    <a:pt x="9230" y="30584"/>
                  </a:lnTo>
                  <a:lnTo>
                    <a:pt x="9423" y="30236"/>
                  </a:lnTo>
                  <a:lnTo>
                    <a:pt x="9577" y="29850"/>
                  </a:lnTo>
                  <a:lnTo>
                    <a:pt x="9693" y="29464"/>
                  </a:lnTo>
                  <a:lnTo>
                    <a:pt x="9847" y="28808"/>
                  </a:lnTo>
                  <a:lnTo>
                    <a:pt x="9886" y="28228"/>
                  </a:lnTo>
                  <a:lnTo>
                    <a:pt x="9847" y="27611"/>
                  </a:lnTo>
                  <a:lnTo>
                    <a:pt x="9770" y="27031"/>
                  </a:lnTo>
                  <a:lnTo>
                    <a:pt x="9577" y="26491"/>
                  </a:lnTo>
                  <a:lnTo>
                    <a:pt x="9770" y="26529"/>
                  </a:lnTo>
                  <a:lnTo>
                    <a:pt x="9963" y="26568"/>
                  </a:lnTo>
                  <a:lnTo>
                    <a:pt x="10156" y="26607"/>
                  </a:lnTo>
                  <a:lnTo>
                    <a:pt x="10388" y="26607"/>
                  </a:lnTo>
                  <a:lnTo>
                    <a:pt x="10465" y="26568"/>
                  </a:lnTo>
                  <a:lnTo>
                    <a:pt x="10542" y="26529"/>
                  </a:lnTo>
                  <a:lnTo>
                    <a:pt x="10542" y="26452"/>
                  </a:lnTo>
                  <a:lnTo>
                    <a:pt x="10542" y="26336"/>
                  </a:lnTo>
                  <a:lnTo>
                    <a:pt x="10234" y="25834"/>
                  </a:lnTo>
                  <a:lnTo>
                    <a:pt x="9925" y="25332"/>
                  </a:lnTo>
                  <a:lnTo>
                    <a:pt x="9538" y="24869"/>
                  </a:lnTo>
                  <a:lnTo>
                    <a:pt x="9114" y="24483"/>
                  </a:lnTo>
                  <a:lnTo>
                    <a:pt x="9616" y="24135"/>
                  </a:lnTo>
                  <a:lnTo>
                    <a:pt x="9693" y="24058"/>
                  </a:lnTo>
                  <a:lnTo>
                    <a:pt x="9732" y="23981"/>
                  </a:lnTo>
                  <a:lnTo>
                    <a:pt x="9770" y="23942"/>
                  </a:lnTo>
                  <a:lnTo>
                    <a:pt x="9732" y="23865"/>
                  </a:lnTo>
                  <a:lnTo>
                    <a:pt x="9307" y="23093"/>
                  </a:lnTo>
                  <a:lnTo>
                    <a:pt x="9114" y="22706"/>
                  </a:lnTo>
                  <a:lnTo>
                    <a:pt x="8959" y="22282"/>
                  </a:lnTo>
                  <a:lnTo>
                    <a:pt x="9114" y="22204"/>
                  </a:lnTo>
                  <a:lnTo>
                    <a:pt x="9423" y="21934"/>
                  </a:lnTo>
                  <a:lnTo>
                    <a:pt x="9693" y="21625"/>
                  </a:lnTo>
                  <a:lnTo>
                    <a:pt x="9925" y="21316"/>
                  </a:lnTo>
                  <a:lnTo>
                    <a:pt x="10118" y="20969"/>
                  </a:lnTo>
                  <a:lnTo>
                    <a:pt x="10118" y="21896"/>
                  </a:lnTo>
                  <a:lnTo>
                    <a:pt x="10040" y="22822"/>
                  </a:lnTo>
                  <a:lnTo>
                    <a:pt x="10079" y="22900"/>
                  </a:lnTo>
                  <a:lnTo>
                    <a:pt x="10156" y="22977"/>
                  </a:lnTo>
                  <a:lnTo>
                    <a:pt x="10813" y="23402"/>
                  </a:lnTo>
                  <a:lnTo>
                    <a:pt x="11469" y="23826"/>
                  </a:lnTo>
                  <a:lnTo>
                    <a:pt x="12126" y="24290"/>
                  </a:lnTo>
                  <a:lnTo>
                    <a:pt x="12743" y="24753"/>
                  </a:lnTo>
                  <a:lnTo>
                    <a:pt x="12859" y="24830"/>
                  </a:lnTo>
                  <a:lnTo>
                    <a:pt x="12975" y="24792"/>
                  </a:lnTo>
                  <a:lnTo>
                    <a:pt x="13052" y="24753"/>
                  </a:lnTo>
                  <a:lnTo>
                    <a:pt x="13091" y="24637"/>
                  </a:lnTo>
                  <a:lnTo>
                    <a:pt x="13323" y="21394"/>
                  </a:lnTo>
                  <a:lnTo>
                    <a:pt x="13400" y="19772"/>
                  </a:lnTo>
                  <a:lnTo>
                    <a:pt x="13439" y="18961"/>
                  </a:lnTo>
                  <a:lnTo>
                    <a:pt x="13400" y="18189"/>
                  </a:lnTo>
                  <a:lnTo>
                    <a:pt x="13361" y="18073"/>
                  </a:lnTo>
                  <a:lnTo>
                    <a:pt x="13323" y="18034"/>
                  </a:lnTo>
                  <a:lnTo>
                    <a:pt x="13284" y="18034"/>
                  </a:lnTo>
                  <a:lnTo>
                    <a:pt x="12975" y="17802"/>
                  </a:lnTo>
                  <a:lnTo>
                    <a:pt x="12666" y="17609"/>
                  </a:lnTo>
                  <a:lnTo>
                    <a:pt x="11971" y="17185"/>
                  </a:lnTo>
                  <a:lnTo>
                    <a:pt x="10890" y="16412"/>
                  </a:lnTo>
                  <a:lnTo>
                    <a:pt x="10813" y="15485"/>
                  </a:lnTo>
                  <a:lnTo>
                    <a:pt x="10735" y="14559"/>
                  </a:lnTo>
                  <a:lnTo>
                    <a:pt x="10620" y="13632"/>
                  </a:lnTo>
                  <a:lnTo>
                    <a:pt x="10504" y="12705"/>
                  </a:lnTo>
                  <a:lnTo>
                    <a:pt x="10234" y="11122"/>
                  </a:lnTo>
                  <a:lnTo>
                    <a:pt x="9886" y="9539"/>
                  </a:lnTo>
                  <a:lnTo>
                    <a:pt x="9500" y="7956"/>
                  </a:lnTo>
                  <a:lnTo>
                    <a:pt x="9036" y="6411"/>
                  </a:lnTo>
                  <a:lnTo>
                    <a:pt x="8534" y="4866"/>
                  </a:lnTo>
                  <a:lnTo>
                    <a:pt x="7994" y="3322"/>
                  </a:lnTo>
                  <a:lnTo>
                    <a:pt x="7415" y="1816"/>
                  </a:lnTo>
                  <a:lnTo>
                    <a:pt x="6835" y="310"/>
                  </a:lnTo>
                  <a:lnTo>
                    <a:pt x="6797" y="233"/>
                  </a:lnTo>
                  <a:lnTo>
                    <a:pt x="6720" y="194"/>
                  </a:lnTo>
                  <a:lnTo>
                    <a:pt x="6642" y="155"/>
                  </a:lnTo>
                  <a:lnTo>
                    <a:pt x="6604" y="40"/>
                  </a:lnTo>
                  <a:lnTo>
                    <a:pt x="652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21"/>
            <p:cNvSpPr/>
            <p:nvPr/>
          </p:nvSpPr>
          <p:spPr>
            <a:xfrm>
              <a:off x="2672775" y="3239275"/>
              <a:ext cx="330175" cy="176700"/>
            </a:xfrm>
            <a:custGeom>
              <a:avLst/>
              <a:gdLst/>
              <a:ahLst/>
              <a:cxnLst/>
              <a:rect l="l" t="t" r="r" b="b"/>
              <a:pathLst>
                <a:path w="13207" h="7068" extrusionOk="0">
                  <a:moveTo>
                    <a:pt x="8110" y="310"/>
                  </a:moveTo>
                  <a:lnTo>
                    <a:pt x="8226" y="348"/>
                  </a:lnTo>
                  <a:lnTo>
                    <a:pt x="8380" y="425"/>
                  </a:lnTo>
                  <a:lnTo>
                    <a:pt x="8535" y="541"/>
                  </a:lnTo>
                  <a:lnTo>
                    <a:pt x="8612" y="580"/>
                  </a:lnTo>
                  <a:lnTo>
                    <a:pt x="8728" y="889"/>
                  </a:lnTo>
                  <a:lnTo>
                    <a:pt x="8766" y="1198"/>
                  </a:lnTo>
                  <a:lnTo>
                    <a:pt x="8728" y="1468"/>
                  </a:lnTo>
                  <a:lnTo>
                    <a:pt x="8650" y="1777"/>
                  </a:lnTo>
                  <a:lnTo>
                    <a:pt x="8496" y="2047"/>
                  </a:lnTo>
                  <a:lnTo>
                    <a:pt x="8380" y="2318"/>
                  </a:lnTo>
                  <a:lnTo>
                    <a:pt x="8033" y="2858"/>
                  </a:lnTo>
                  <a:lnTo>
                    <a:pt x="6836" y="4712"/>
                  </a:lnTo>
                  <a:lnTo>
                    <a:pt x="6681" y="4712"/>
                  </a:lnTo>
                  <a:lnTo>
                    <a:pt x="6797" y="3746"/>
                  </a:lnTo>
                  <a:lnTo>
                    <a:pt x="6990" y="2781"/>
                  </a:lnTo>
                  <a:lnTo>
                    <a:pt x="7222" y="1661"/>
                  </a:lnTo>
                  <a:lnTo>
                    <a:pt x="7338" y="1198"/>
                  </a:lnTo>
                  <a:lnTo>
                    <a:pt x="7453" y="889"/>
                  </a:lnTo>
                  <a:lnTo>
                    <a:pt x="7608" y="618"/>
                  </a:lnTo>
                  <a:lnTo>
                    <a:pt x="7762" y="425"/>
                  </a:lnTo>
                  <a:lnTo>
                    <a:pt x="7878" y="348"/>
                  </a:lnTo>
                  <a:lnTo>
                    <a:pt x="7994" y="310"/>
                  </a:lnTo>
                  <a:close/>
                  <a:moveTo>
                    <a:pt x="5909" y="5407"/>
                  </a:moveTo>
                  <a:lnTo>
                    <a:pt x="4673" y="5831"/>
                  </a:lnTo>
                  <a:lnTo>
                    <a:pt x="3437" y="6218"/>
                  </a:lnTo>
                  <a:lnTo>
                    <a:pt x="2781" y="6372"/>
                  </a:lnTo>
                  <a:lnTo>
                    <a:pt x="2125" y="6527"/>
                  </a:lnTo>
                  <a:lnTo>
                    <a:pt x="1700" y="6565"/>
                  </a:lnTo>
                  <a:lnTo>
                    <a:pt x="1314" y="6604"/>
                  </a:lnTo>
                  <a:lnTo>
                    <a:pt x="1043" y="6565"/>
                  </a:lnTo>
                  <a:lnTo>
                    <a:pt x="812" y="6488"/>
                  </a:lnTo>
                  <a:lnTo>
                    <a:pt x="734" y="6449"/>
                  </a:lnTo>
                  <a:lnTo>
                    <a:pt x="696" y="6333"/>
                  </a:lnTo>
                  <a:lnTo>
                    <a:pt x="696" y="6218"/>
                  </a:lnTo>
                  <a:lnTo>
                    <a:pt x="696" y="6063"/>
                  </a:lnTo>
                  <a:lnTo>
                    <a:pt x="696" y="5909"/>
                  </a:lnTo>
                  <a:lnTo>
                    <a:pt x="734" y="5793"/>
                  </a:lnTo>
                  <a:lnTo>
                    <a:pt x="812" y="5716"/>
                  </a:lnTo>
                  <a:lnTo>
                    <a:pt x="889" y="5677"/>
                  </a:lnTo>
                  <a:lnTo>
                    <a:pt x="1082" y="5600"/>
                  </a:lnTo>
                  <a:lnTo>
                    <a:pt x="1391" y="5561"/>
                  </a:lnTo>
                  <a:lnTo>
                    <a:pt x="2047" y="5484"/>
                  </a:lnTo>
                  <a:lnTo>
                    <a:pt x="2897" y="5445"/>
                  </a:lnTo>
                  <a:lnTo>
                    <a:pt x="5368" y="5445"/>
                  </a:lnTo>
                  <a:lnTo>
                    <a:pt x="5909" y="5407"/>
                  </a:lnTo>
                  <a:close/>
                  <a:moveTo>
                    <a:pt x="7067" y="5098"/>
                  </a:moveTo>
                  <a:lnTo>
                    <a:pt x="8342" y="5136"/>
                  </a:lnTo>
                  <a:lnTo>
                    <a:pt x="9577" y="5252"/>
                  </a:lnTo>
                  <a:lnTo>
                    <a:pt x="10272" y="5329"/>
                  </a:lnTo>
                  <a:lnTo>
                    <a:pt x="11006" y="5445"/>
                  </a:lnTo>
                  <a:lnTo>
                    <a:pt x="11701" y="5561"/>
                  </a:lnTo>
                  <a:lnTo>
                    <a:pt x="12164" y="5677"/>
                  </a:lnTo>
                  <a:lnTo>
                    <a:pt x="12280" y="5716"/>
                  </a:lnTo>
                  <a:lnTo>
                    <a:pt x="12396" y="5754"/>
                  </a:lnTo>
                  <a:lnTo>
                    <a:pt x="12473" y="5831"/>
                  </a:lnTo>
                  <a:lnTo>
                    <a:pt x="12551" y="5909"/>
                  </a:lnTo>
                  <a:lnTo>
                    <a:pt x="12589" y="6025"/>
                  </a:lnTo>
                  <a:lnTo>
                    <a:pt x="12628" y="6179"/>
                  </a:lnTo>
                  <a:lnTo>
                    <a:pt x="12589" y="6527"/>
                  </a:lnTo>
                  <a:lnTo>
                    <a:pt x="12435" y="6604"/>
                  </a:lnTo>
                  <a:lnTo>
                    <a:pt x="12242" y="6642"/>
                  </a:lnTo>
                  <a:lnTo>
                    <a:pt x="12010" y="6681"/>
                  </a:lnTo>
                  <a:lnTo>
                    <a:pt x="11778" y="6681"/>
                  </a:lnTo>
                  <a:lnTo>
                    <a:pt x="11315" y="6604"/>
                  </a:lnTo>
                  <a:lnTo>
                    <a:pt x="10929" y="6527"/>
                  </a:lnTo>
                  <a:lnTo>
                    <a:pt x="10156" y="6372"/>
                  </a:lnTo>
                  <a:lnTo>
                    <a:pt x="9423" y="6140"/>
                  </a:lnTo>
                  <a:lnTo>
                    <a:pt x="8805" y="5909"/>
                  </a:lnTo>
                  <a:lnTo>
                    <a:pt x="8226" y="5677"/>
                  </a:lnTo>
                  <a:lnTo>
                    <a:pt x="7067" y="5098"/>
                  </a:lnTo>
                  <a:close/>
                  <a:moveTo>
                    <a:pt x="8148" y="1"/>
                  </a:moveTo>
                  <a:lnTo>
                    <a:pt x="7917" y="39"/>
                  </a:lnTo>
                  <a:lnTo>
                    <a:pt x="7724" y="116"/>
                  </a:lnTo>
                  <a:lnTo>
                    <a:pt x="7492" y="271"/>
                  </a:lnTo>
                  <a:lnTo>
                    <a:pt x="7338" y="425"/>
                  </a:lnTo>
                  <a:lnTo>
                    <a:pt x="7183" y="618"/>
                  </a:lnTo>
                  <a:lnTo>
                    <a:pt x="6990" y="1043"/>
                  </a:lnTo>
                  <a:lnTo>
                    <a:pt x="6874" y="1507"/>
                  </a:lnTo>
                  <a:lnTo>
                    <a:pt x="6681" y="2433"/>
                  </a:lnTo>
                  <a:lnTo>
                    <a:pt x="6527" y="3592"/>
                  </a:lnTo>
                  <a:lnTo>
                    <a:pt x="6488" y="4171"/>
                  </a:lnTo>
                  <a:lnTo>
                    <a:pt x="6449" y="4750"/>
                  </a:lnTo>
                  <a:lnTo>
                    <a:pt x="6411" y="4866"/>
                  </a:lnTo>
                  <a:lnTo>
                    <a:pt x="6411" y="4982"/>
                  </a:lnTo>
                  <a:lnTo>
                    <a:pt x="5870" y="5021"/>
                  </a:lnTo>
                  <a:lnTo>
                    <a:pt x="5291" y="5059"/>
                  </a:lnTo>
                  <a:lnTo>
                    <a:pt x="2549" y="5059"/>
                  </a:lnTo>
                  <a:lnTo>
                    <a:pt x="2009" y="5098"/>
                  </a:lnTo>
                  <a:lnTo>
                    <a:pt x="1391" y="5175"/>
                  </a:lnTo>
                  <a:lnTo>
                    <a:pt x="1005" y="5214"/>
                  </a:lnTo>
                  <a:lnTo>
                    <a:pt x="657" y="5329"/>
                  </a:lnTo>
                  <a:lnTo>
                    <a:pt x="310" y="5484"/>
                  </a:lnTo>
                  <a:lnTo>
                    <a:pt x="194" y="5600"/>
                  </a:lnTo>
                  <a:lnTo>
                    <a:pt x="78" y="5677"/>
                  </a:lnTo>
                  <a:lnTo>
                    <a:pt x="1" y="5831"/>
                  </a:lnTo>
                  <a:lnTo>
                    <a:pt x="1" y="5947"/>
                  </a:lnTo>
                  <a:lnTo>
                    <a:pt x="1" y="6140"/>
                  </a:lnTo>
                  <a:lnTo>
                    <a:pt x="39" y="6295"/>
                  </a:lnTo>
                  <a:lnTo>
                    <a:pt x="117" y="6449"/>
                  </a:lnTo>
                  <a:lnTo>
                    <a:pt x="232" y="6604"/>
                  </a:lnTo>
                  <a:lnTo>
                    <a:pt x="348" y="6681"/>
                  </a:lnTo>
                  <a:lnTo>
                    <a:pt x="464" y="6797"/>
                  </a:lnTo>
                  <a:lnTo>
                    <a:pt x="773" y="6913"/>
                  </a:lnTo>
                  <a:lnTo>
                    <a:pt x="1082" y="6990"/>
                  </a:lnTo>
                  <a:lnTo>
                    <a:pt x="1777" y="6990"/>
                  </a:lnTo>
                  <a:lnTo>
                    <a:pt x="2395" y="6913"/>
                  </a:lnTo>
                  <a:lnTo>
                    <a:pt x="3476" y="6642"/>
                  </a:lnTo>
                  <a:lnTo>
                    <a:pt x="4519" y="6333"/>
                  </a:lnTo>
                  <a:lnTo>
                    <a:pt x="5600" y="5947"/>
                  </a:lnTo>
                  <a:lnTo>
                    <a:pt x="6102" y="5716"/>
                  </a:lnTo>
                  <a:lnTo>
                    <a:pt x="6565" y="5484"/>
                  </a:lnTo>
                  <a:lnTo>
                    <a:pt x="6604" y="5484"/>
                  </a:lnTo>
                  <a:lnTo>
                    <a:pt x="6681" y="5909"/>
                  </a:lnTo>
                  <a:lnTo>
                    <a:pt x="6758" y="6102"/>
                  </a:lnTo>
                  <a:lnTo>
                    <a:pt x="6836" y="6295"/>
                  </a:lnTo>
                  <a:lnTo>
                    <a:pt x="7106" y="6256"/>
                  </a:lnTo>
                  <a:lnTo>
                    <a:pt x="7106" y="6218"/>
                  </a:lnTo>
                  <a:lnTo>
                    <a:pt x="6990" y="5870"/>
                  </a:lnTo>
                  <a:lnTo>
                    <a:pt x="6951" y="5677"/>
                  </a:lnTo>
                  <a:lnTo>
                    <a:pt x="6990" y="5484"/>
                  </a:lnTo>
                  <a:lnTo>
                    <a:pt x="6990" y="5407"/>
                  </a:lnTo>
                  <a:lnTo>
                    <a:pt x="7762" y="5870"/>
                  </a:lnTo>
                  <a:lnTo>
                    <a:pt x="8612" y="6256"/>
                  </a:lnTo>
                  <a:lnTo>
                    <a:pt x="9461" y="6565"/>
                  </a:lnTo>
                  <a:lnTo>
                    <a:pt x="10349" y="6797"/>
                  </a:lnTo>
                  <a:lnTo>
                    <a:pt x="11045" y="6951"/>
                  </a:lnTo>
                  <a:lnTo>
                    <a:pt x="11469" y="7029"/>
                  </a:lnTo>
                  <a:lnTo>
                    <a:pt x="11933" y="7067"/>
                  </a:lnTo>
                  <a:lnTo>
                    <a:pt x="12396" y="7029"/>
                  </a:lnTo>
                  <a:lnTo>
                    <a:pt x="12589" y="6990"/>
                  </a:lnTo>
                  <a:lnTo>
                    <a:pt x="12782" y="6913"/>
                  </a:lnTo>
                  <a:lnTo>
                    <a:pt x="12937" y="6797"/>
                  </a:lnTo>
                  <a:lnTo>
                    <a:pt x="13053" y="6681"/>
                  </a:lnTo>
                  <a:lnTo>
                    <a:pt x="13130" y="6527"/>
                  </a:lnTo>
                  <a:lnTo>
                    <a:pt x="13207" y="6333"/>
                  </a:lnTo>
                  <a:lnTo>
                    <a:pt x="13207" y="6179"/>
                  </a:lnTo>
                  <a:lnTo>
                    <a:pt x="13168" y="6025"/>
                  </a:lnTo>
                  <a:lnTo>
                    <a:pt x="13130" y="5870"/>
                  </a:lnTo>
                  <a:lnTo>
                    <a:pt x="13053" y="5754"/>
                  </a:lnTo>
                  <a:lnTo>
                    <a:pt x="12975" y="5638"/>
                  </a:lnTo>
                  <a:lnTo>
                    <a:pt x="12821" y="5561"/>
                  </a:lnTo>
                  <a:lnTo>
                    <a:pt x="12551" y="5407"/>
                  </a:lnTo>
                  <a:lnTo>
                    <a:pt x="12242" y="5291"/>
                  </a:lnTo>
                  <a:lnTo>
                    <a:pt x="11894" y="5214"/>
                  </a:lnTo>
                  <a:lnTo>
                    <a:pt x="11315" y="5098"/>
                  </a:lnTo>
                  <a:lnTo>
                    <a:pt x="10311" y="4943"/>
                  </a:lnTo>
                  <a:lnTo>
                    <a:pt x="9268" y="4827"/>
                  </a:lnTo>
                  <a:lnTo>
                    <a:pt x="8264" y="4750"/>
                  </a:lnTo>
                  <a:lnTo>
                    <a:pt x="7260" y="4712"/>
                  </a:lnTo>
                  <a:lnTo>
                    <a:pt x="8071" y="3515"/>
                  </a:lnTo>
                  <a:lnTo>
                    <a:pt x="8496" y="2858"/>
                  </a:lnTo>
                  <a:lnTo>
                    <a:pt x="8843" y="2202"/>
                  </a:lnTo>
                  <a:lnTo>
                    <a:pt x="8921" y="1970"/>
                  </a:lnTo>
                  <a:lnTo>
                    <a:pt x="8998" y="1738"/>
                  </a:lnTo>
                  <a:lnTo>
                    <a:pt x="9037" y="1507"/>
                  </a:lnTo>
                  <a:lnTo>
                    <a:pt x="9075" y="1275"/>
                  </a:lnTo>
                  <a:lnTo>
                    <a:pt x="9037" y="1005"/>
                  </a:lnTo>
                  <a:lnTo>
                    <a:pt x="8959" y="812"/>
                  </a:lnTo>
                  <a:lnTo>
                    <a:pt x="8882" y="580"/>
                  </a:lnTo>
                  <a:lnTo>
                    <a:pt x="8728" y="348"/>
                  </a:lnTo>
                  <a:lnTo>
                    <a:pt x="8650" y="232"/>
                  </a:lnTo>
                  <a:lnTo>
                    <a:pt x="8573" y="155"/>
                  </a:lnTo>
                  <a:lnTo>
                    <a:pt x="8380" y="39"/>
                  </a:lnTo>
                  <a:lnTo>
                    <a:pt x="814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21"/>
            <p:cNvSpPr/>
            <p:nvPr/>
          </p:nvSpPr>
          <p:spPr>
            <a:xfrm>
              <a:off x="410925" y="3256650"/>
              <a:ext cx="35725" cy="33825"/>
            </a:xfrm>
            <a:custGeom>
              <a:avLst/>
              <a:gdLst/>
              <a:ahLst/>
              <a:cxnLst/>
              <a:rect l="l" t="t" r="r" b="b"/>
              <a:pathLst>
                <a:path w="1429" h="1353" extrusionOk="0">
                  <a:moveTo>
                    <a:pt x="579" y="1"/>
                  </a:moveTo>
                  <a:lnTo>
                    <a:pt x="425" y="39"/>
                  </a:lnTo>
                  <a:lnTo>
                    <a:pt x="232" y="117"/>
                  </a:lnTo>
                  <a:lnTo>
                    <a:pt x="116" y="271"/>
                  </a:lnTo>
                  <a:lnTo>
                    <a:pt x="39" y="425"/>
                  </a:lnTo>
                  <a:lnTo>
                    <a:pt x="0" y="619"/>
                  </a:lnTo>
                  <a:lnTo>
                    <a:pt x="0" y="812"/>
                  </a:lnTo>
                  <a:lnTo>
                    <a:pt x="77" y="966"/>
                  </a:lnTo>
                  <a:lnTo>
                    <a:pt x="155" y="1121"/>
                  </a:lnTo>
                  <a:lnTo>
                    <a:pt x="309" y="1275"/>
                  </a:lnTo>
                  <a:lnTo>
                    <a:pt x="463" y="1352"/>
                  </a:lnTo>
                  <a:lnTo>
                    <a:pt x="618" y="1352"/>
                  </a:lnTo>
                  <a:lnTo>
                    <a:pt x="695" y="1236"/>
                  </a:lnTo>
                  <a:lnTo>
                    <a:pt x="695" y="1121"/>
                  </a:lnTo>
                  <a:lnTo>
                    <a:pt x="657" y="1082"/>
                  </a:lnTo>
                  <a:lnTo>
                    <a:pt x="579" y="1043"/>
                  </a:lnTo>
                  <a:lnTo>
                    <a:pt x="502" y="1005"/>
                  </a:lnTo>
                  <a:lnTo>
                    <a:pt x="463" y="927"/>
                  </a:lnTo>
                  <a:lnTo>
                    <a:pt x="386" y="773"/>
                  </a:lnTo>
                  <a:lnTo>
                    <a:pt x="386" y="580"/>
                  </a:lnTo>
                  <a:lnTo>
                    <a:pt x="425" y="503"/>
                  </a:lnTo>
                  <a:lnTo>
                    <a:pt x="502" y="425"/>
                  </a:lnTo>
                  <a:lnTo>
                    <a:pt x="579" y="387"/>
                  </a:lnTo>
                  <a:lnTo>
                    <a:pt x="657" y="387"/>
                  </a:lnTo>
                  <a:lnTo>
                    <a:pt x="850" y="425"/>
                  </a:lnTo>
                  <a:lnTo>
                    <a:pt x="927" y="464"/>
                  </a:lnTo>
                  <a:lnTo>
                    <a:pt x="965" y="541"/>
                  </a:lnTo>
                  <a:lnTo>
                    <a:pt x="1043" y="696"/>
                  </a:lnTo>
                  <a:lnTo>
                    <a:pt x="1081" y="773"/>
                  </a:lnTo>
                  <a:lnTo>
                    <a:pt x="1120" y="812"/>
                  </a:lnTo>
                  <a:lnTo>
                    <a:pt x="1274" y="812"/>
                  </a:lnTo>
                  <a:lnTo>
                    <a:pt x="1352" y="734"/>
                  </a:lnTo>
                  <a:lnTo>
                    <a:pt x="1390" y="696"/>
                  </a:lnTo>
                  <a:lnTo>
                    <a:pt x="1429" y="619"/>
                  </a:lnTo>
                  <a:lnTo>
                    <a:pt x="1390" y="425"/>
                  </a:lnTo>
                  <a:lnTo>
                    <a:pt x="1274" y="271"/>
                  </a:lnTo>
                  <a:lnTo>
                    <a:pt x="1159" y="117"/>
                  </a:lnTo>
                  <a:lnTo>
                    <a:pt x="965" y="39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21"/>
            <p:cNvSpPr/>
            <p:nvPr/>
          </p:nvSpPr>
          <p:spPr>
            <a:xfrm>
              <a:off x="5445325" y="3267275"/>
              <a:ext cx="624625" cy="344650"/>
            </a:xfrm>
            <a:custGeom>
              <a:avLst/>
              <a:gdLst/>
              <a:ahLst/>
              <a:cxnLst/>
              <a:rect l="l" t="t" r="r" b="b"/>
              <a:pathLst>
                <a:path w="24985" h="13786" extrusionOk="0">
                  <a:moveTo>
                    <a:pt x="23285" y="966"/>
                  </a:moveTo>
                  <a:lnTo>
                    <a:pt x="23633" y="1468"/>
                  </a:lnTo>
                  <a:lnTo>
                    <a:pt x="23903" y="2008"/>
                  </a:lnTo>
                  <a:lnTo>
                    <a:pt x="23787" y="2124"/>
                  </a:lnTo>
                  <a:lnTo>
                    <a:pt x="23633" y="2202"/>
                  </a:lnTo>
                  <a:lnTo>
                    <a:pt x="23478" y="2202"/>
                  </a:lnTo>
                  <a:lnTo>
                    <a:pt x="23324" y="2163"/>
                  </a:lnTo>
                  <a:lnTo>
                    <a:pt x="23170" y="2086"/>
                  </a:lnTo>
                  <a:lnTo>
                    <a:pt x="23054" y="1970"/>
                  </a:lnTo>
                  <a:lnTo>
                    <a:pt x="22976" y="1815"/>
                  </a:lnTo>
                  <a:lnTo>
                    <a:pt x="22938" y="1622"/>
                  </a:lnTo>
                  <a:lnTo>
                    <a:pt x="22976" y="1429"/>
                  </a:lnTo>
                  <a:lnTo>
                    <a:pt x="23015" y="1236"/>
                  </a:lnTo>
                  <a:lnTo>
                    <a:pt x="23131" y="1082"/>
                  </a:lnTo>
                  <a:lnTo>
                    <a:pt x="23285" y="966"/>
                  </a:lnTo>
                  <a:close/>
                  <a:moveTo>
                    <a:pt x="24096" y="2433"/>
                  </a:moveTo>
                  <a:lnTo>
                    <a:pt x="24212" y="2742"/>
                  </a:lnTo>
                  <a:lnTo>
                    <a:pt x="24289" y="3090"/>
                  </a:lnTo>
                  <a:lnTo>
                    <a:pt x="24367" y="3437"/>
                  </a:lnTo>
                  <a:lnTo>
                    <a:pt x="24405" y="3785"/>
                  </a:lnTo>
                  <a:lnTo>
                    <a:pt x="24173" y="3707"/>
                  </a:lnTo>
                  <a:lnTo>
                    <a:pt x="23942" y="3592"/>
                  </a:lnTo>
                  <a:lnTo>
                    <a:pt x="23826" y="3514"/>
                  </a:lnTo>
                  <a:lnTo>
                    <a:pt x="23787" y="3399"/>
                  </a:lnTo>
                  <a:lnTo>
                    <a:pt x="23710" y="3283"/>
                  </a:lnTo>
                  <a:lnTo>
                    <a:pt x="23672" y="3128"/>
                  </a:lnTo>
                  <a:lnTo>
                    <a:pt x="23710" y="2897"/>
                  </a:lnTo>
                  <a:lnTo>
                    <a:pt x="23787" y="2704"/>
                  </a:lnTo>
                  <a:lnTo>
                    <a:pt x="23903" y="2549"/>
                  </a:lnTo>
                  <a:lnTo>
                    <a:pt x="24096" y="2433"/>
                  </a:lnTo>
                  <a:close/>
                  <a:moveTo>
                    <a:pt x="16142" y="4943"/>
                  </a:moveTo>
                  <a:lnTo>
                    <a:pt x="16257" y="4982"/>
                  </a:lnTo>
                  <a:lnTo>
                    <a:pt x="16412" y="5059"/>
                  </a:lnTo>
                  <a:lnTo>
                    <a:pt x="16489" y="5136"/>
                  </a:lnTo>
                  <a:lnTo>
                    <a:pt x="16528" y="5252"/>
                  </a:lnTo>
                  <a:lnTo>
                    <a:pt x="16566" y="5407"/>
                  </a:lnTo>
                  <a:lnTo>
                    <a:pt x="16296" y="5407"/>
                  </a:lnTo>
                  <a:lnTo>
                    <a:pt x="15640" y="5522"/>
                  </a:lnTo>
                  <a:lnTo>
                    <a:pt x="15640" y="5484"/>
                  </a:lnTo>
                  <a:lnTo>
                    <a:pt x="15640" y="5368"/>
                  </a:lnTo>
                  <a:lnTo>
                    <a:pt x="15678" y="5252"/>
                  </a:lnTo>
                  <a:lnTo>
                    <a:pt x="15755" y="5136"/>
                  </a:lnTo>
                  <a:lnTo>
                    <a:pt x="15833" y="5059"/>
                  </a:lnTo>
                  <a:lnTo>
                    <a:pt x="15949" y="5020"/>
                  </a:lnTo>
                  <a:lnTo>
                    <a:pt x="16026" y="4982"/>
                  </a:lnTo>
                  <a:lnTo>
                    <a:pt x="16142" y="4943"/>
                  </a:lnTo>
                  <a:close/>
                  <a:moveTo>
                    <a:pt x="24444" y="4248"/>
                  </a:moveTo>
                  <a:lnTo>
                    <a:pt x="24405" y="4673"/>
                  </a:lnTo>
                  <a:lnTo>
                    <a:pt x="24367" y="5098"/>
                  </a:lnTo>
                  <a:lnTo>
                    <a:pt x="24251" y="5522"/>
                  </a:lnTo>
                  <a:lnTo>
                    <a:pt x="24058" y="5407"/>
                  </a:lnTo>
                  <a:lnTo>
                    <a:pt x="23903" y="5252"/>
                  </a:lnTo>
                  <a:lnTo>
                    <a:pt x="23787" y="5059"/>
                  </a:lnTo>
                  <a:lnTo>
                    <a:pt x="23787" y="4982"/>
                  </a:lnTo>
                  <a:lnTo>
                    <a:pt x="23787" y="4866"/>
                  </a:lnTo>
                  <a:lnTo>
                    <a:pt x="23826" y="4711"/>
                  </a:lnTo>
                  <a:lnTo>
                    <a:pt x="23865" y="4596"/>
                  </a:lnTo>
                  <a:lnTo>
                    <a:pt x="24019" y="4441"/>
                  </a:lnTo>
                  <a:lnTo>
                    <a:pt x="24212" y="4325"/>
                  </a:lnTo>
                  <a:lnTo>
                    <a:pt x="24444" y="4248"/>
                  </a:lnTo>
                  <a:close/>
                  <a:moveTo>
                    <a:pt x="17648" y="4827"/>
                  </a:moveTo>
                  <a:lnTo>
                    <a:pt x="17763" y="4866"/>
                  </a:lnTo>
                  <a:lnTo>
                    <a:pt x="17879" y="4905"/>
                  </a:lnTo>
                  <a:lnTo>
                    <a:pt x="17957" y="4982"/>
                  </a:lnTo>
                  <a:lnTo>
                    <a:pt x="18072" y="5175"/>
                  </a:lnTo>
                  <a:lnTo>
                    <a:pt x="18111" y="5407"/>
                  </a:lnTo>
                  <a:lnTo>
                    <a:pt x="18072" y="5638"/>
                  </a:lnTo>
                  <a:lnTo>
                    <a:pt x="17570" y="5484"/>
                  </a:lnTo>
                  <a:lnTo>
                    <a:pt x="17030" y="5407"/>
                  </a:lnTo>
                  <a:lnTo>
                    <a:pt x="17030" y="5291"/>
                  </a:lnTo>
                  <a:lnTo>
                    <a:pt x="17107" y="5136"/>
                  </a:lnTo>
                  <a:lnTo>
                    <a:pt x="17184" y="5059"/>
                  </a:lnTo>
                  <a:lnTo>
                    <a:pt x="17261" y="4943"/>
                  </a:lnTo>
                  <a:lnTo>
                    <a:pt x="17377" y="4866"/>
                  </a:lnTo>
                  <a:lnTo>
                    <a:pt x="17493" y="4827"/>
                  </a:lnTo>
                  <a:close/>
                  <a:moveTo>
                    <a:pt x="14558" y="5291"/>
                  </a:moveTo>
                  <a:lnTo>
                    <a:pt x="14674" y="5329"/>
                  </a:lnTo>
                  <a:lnTo>
                    <a:pt x="14790" y="5368"/>
                  </a:lnTo>
                  <a:lnTo>
                    <a:pt x="14906" y="5445"/>
                  </a:lnTo>
                  <a:lnTo>
                    <a:pt x="14983" y="5522"/>
                  </a:lnTo>
                  <a:lnTo>
                    <a:pt x="15060" y="5677"/>
                  </a:lnTo>
                  <a:lnTo>
                    <a:pt x="14520" y="5870"/>
                  </a:lnTo>
                  <a:lnTo>
                    <a:pt x="14056" y="6102"/>
                  </a:lnTo>
                  <a:lnTo>
                    <a:pt x="14018" y="6024"/>
                  </a:lnTo>
                  <a:lnTo>
                    <a:pt x="14018" y="5793"/>
                  </a:lnTo>
                  <a:lnTo>
                    <a:pt x="14095" y="5600"/>
                  </a:lnTo>
                  <a:lnTo>
                    <a:pt x="14249" y="5445"/>
                  </a:lnTo>
                  <a:lnTo>
                    <a:pt x="14327" y="5368"/>
                  </a:lnTo>
                  <a:lnTo>
                    <a:pt x="14443" y="5329"/>
                  </a:lnTo>
                  <a:lnTo>
                    <a:pt x="14558" y="5291"/>
                  </a:lnTo>
                  <a:close/>
                  <a:moveTo>
                    <a:pt x="19076" y="5484"/>
                  </a:moveTo>
                  <a:lnTo>
                    <a:pt x="19192" y="5522"/>
                  </a:lnTo>
                  <a:lnTo>
                    <a:pt x="19308" y="5638"/>
                  </a:lnTo>
                  <a:lnTo>
                    <a:pt x="19347" y="5793"/>
                  </a:lnTo>
                  <a:lnTo>
                    <a:pt x="19385" y="5986"/>
                  </a:lnTo>
                  <a:lnTo>
                    <a:pt x="19347" y="6140"/>
                  </a:lnTo>
                  <a:lnTo>
                    <a:pt x="18574" y="5831"/>
                  </a:lnTo>
                  <a:lnTo>
                    <a:pt x="18613" y="5715"/>
                  </a:lnTo>
                  <a:lnTo>
                    <a:pt x="18652" y="5638"/>
                  </a:lnTo>
                  <a:lnTo>
                    <a:pt x="18806" y="5522"/>
                  </a:lnTo>
                  <a:lnTo>
                    <a:pt x="18999" y="5484"/>
                  </a:lnTo>
                  <a:close/>
                  <a:moveTo>
                    <a:pt x="20312" y="6063"/>
                  </a:moveTo>
                  <a:lnTo>
                    <a:pt x="20428" y="6102"/>
                  </a:lnTo>
                  <a:lnTo>
                    <a:pt x="20544" y="6179"/>
                  </a:lnTo>
                  <a:lnTo>
                    <a:pt x="20660" y="6333"/>
                  </a:lnTo>
                  <a:lnTo>
                    <a:pt x="20775" y="6526"/>
                  </a:lnTo>
                  <a:lnTo>
                    <a:pt x="20814" y="6719"/>
                  </a:lnTo>
                  <a:lnTo>
                    <a:pt x="20853" y="6913"/>
                  </a:lnTo>
                  <a:lnTo>
                    <a:pt x="20466" y="6719"/>
                  </a:lnTo>
                  <a:lnTo>
                    <a:pt x="20080" y="6526"/>
                  </a:lnTo>
                  <a:lnTo>
                    <a:pt x="19810" y="6372"/>
                  </a:lnTo>
                  <a:lnTo>
                    <a:pt x="19810" y="6256"/>
                  </a:lnTo>
                  <a:lnTo>
                    <a:pt x="19887" y="6179"/>
                  </a:lnTo>
                  <a:lnTo>
                    <a:pt x="19964" y="6102"/>
                  </a:lnTo>
                  <a:lnTo>
                    <a:pt x="20080" y="6063"/>
                  </a:lnTo>
                  <a:close/>
                  <a:moveTo>
                    <a:pt x="23710" y="5870"/>
                  </a:moveTo>
                  <a:lnTo>
                    <a:pt x="23942" y="5986"/>
                  </a:lnTo>
                  <a:lnTo>
                    <a:pt x="24058" y="5986"/>
                  </a:lnTo>
                  <a:lnTo>
                    <a:pt x="23903" y="6295"/>
                  </a:lnTo>
                  <a:lnTo>
                    <a:pt x="23710" y="6565"/>
                  </a:lnTo>
                  <a:lnTo>
                    <a:pt x="23478" y="6797"/>
                  </a:lnTo>
                  <a:lnTo>
                    <a:pt x="23247" y="6990"/>
                  </a:lnTo>
                  <a:lnTo>
                    <a:pt x="23208" y="6913"/>
                  </a:lnTo>
                  <a:lnTo>
                    <a:pt x="23054" y="6758"/>
                  </a:lnTo>
                  <a:lnTo>
                    <a:pt x="23015" y="6526"/>
                  </a:lnTo>
                  <a:lnTo>
                    <a:pt x="23015" y="6295"/>
                  </a:lnTo>
                  <a:lnTo>
                    <a:pt x="23054" y="6179"/>
                  </a:lnTo>
                  <a:lnTo>
                    <a:pt x="23092" y="6063"/>
                  </a:lnTo>
                  <a:lnTo>
                    <a:pt x="23170" y="5986"/>
                  </a:lnTo>
                  <a:lnTo>
                    <a:pt x="23285" y="5947"/>
                  </a:lnTo>
                  <a:lnTo>
                    <a:pt x="23478" y="5870"/>
                  </a:lnTo>
                  <a:close/>
                  <a:moveTo>
                    <a:pt x="13207" y="6102"/>
                  </a:moveTo>
                  <a:lnTo>
                    <a:pt x="13477" y="6140"/>
                  </a:lnTo>
                  <a:lnTo>
                    <a:pt x="13593" y="6217"/>
                  </a:lnTo>
                  <a:lnTo>
                    <a:pt x="13670" y="6333"/>
                  </a:lnTo>
                  <a:lnTo>
                    <a:pt x="13130" y="6719"/>
                  </a:lnTo>
                  <a:lnTo>
                    <a:pt x="12782" y="7067"/>
                  </a:lnTo>
                  <a:lnTo>
                    <a:pt x="12705" y="7028"/>
                  </a:lnTo>
                  <a:lnTo>
                    <a:pt x="12666" y="6913"/>
                  </a:lnTo>
                  <a:lnTo>
                    <a:pt x="12628" y="6797"/>
                  </a:lnTo>
                  <a:lnTo>
                    <a:pt x="12628" y="6642"/>
                  </a:lnTo>
                  <a:lnTo>
                    <a:pt x="12666" y="6526"/>
                  </a:lnTo>
                  <a:lnTo>
                    <a:pt x="12705" y="6411"/>
                  </a:lnTo>
                  <a:lnTo>
                    <a:pt x="12782" y="6295"/>
                  </a:lnTo>
                  <a:lnTo>
                    <a:pt x="12859" y="6179"/>
                  </a:lnTo>
                  <a:lnTo>
                    <a:pt x="12975" y="6140"/>
                  </a:lnTo>
                  <a:lnTo>
                    <a:pt x="13091" y="6102"/>
                  </a:lnTo>
                  <a:close/>
                  <a:moveTo>
                    <a:pt x="22166" y="6565"/>
                  </a:moveTo>
                  <a:lnTo>
                    <a:pt x="22281" y="6604"/>
                  </a:lnTo>
                  <a:lnTo>
                    <a:pt x="22436" y="6681"/>
                  </a:lnTo>
                  <a:lnTo>
                    <a:pt x="22629" y="6874"/>
                  </a:lnTo>
                  <a:lnTo>
                    <a:pt x="22783" y="7028"/>
                  </a:lnTo>
                  <a:lnTo>
                    <a:pt x="22861" y="7067"/>
                  </a:lnTo>
                  <a:lnTo>
                    <a:pt x="22899" y="7067"/>
                  </a:lnTo>
                  <a:lnTo>
                    <a:pt x="22976" y="7106"/>
                  </a:lnTo>
                  <a:lnTo>
                    <a:pt x="22938" y="7106"/>
                  </a:lnTo>
                  <a:lnTo>
                    <a:pt x="22552" y="7221"/>
                  </a:lnTo>
                  <a:lnTo>
                    <a:pt x="22166" y="7221"/>
                  </a:lnTo>
                  <a:lnTo>
                    <a:pt x="21779" y="7183"/>
                  </a:lnTo>
                  <a:lnTo>
                    <a:pt x="21393" y="7106"/>
                  </a:lnTo>
                  <a:lnTo>
                    <a:pt x="21470" y="6913"/>
                  </a:lnTo>
                  <a:lnTo>
                    <a:pt x="21625" y="6719"/>
                  </a:lnTo>
                  <a:lnTo>
                    <a:pt x="21779" y="6604"/>
                  </a:lnTo>
                  <a:lnTo>
                    <a:pt x="22011" y="6565"/>
                  </a:lnTo>
                  <a:close/>
                  <a:moveTo>
                    <a:pt x="12280" y="7376"/>
                  </a:moveTo>
                  <a:lnTo>
                    <a:pt x="12473" y="7415"/>
                  </a:lnTo>
                  <a:lnTo>
                    <a:pt x="12087" y="7955"/>
                  </a:lnTo>
                  <a:lnTo>
                    <a:pt x="11817" y="8573"/>
                  </a:lnTo>
                  <a:lnTo>
                    <a:pt x="11701" y="8341"/>
                  </a:lnTo>
                  <a:lnTo>
                    <a:pt x="11624" y="8071"/>
                  </a:lnTo>
                  <a:lnTo>
                    <a:pt x="11624" y="7955"/>
                  </a:lnTo>
                  <a:lnTo>
                    <a:pt x="11662" y="7839"/>
                  </a:lnTo>
                  <a:lnTo>
                    <a:pt x="11701" y="7723"/>
                  </a:lnTo>
                  <a:lnTo>
                    <a:pt x="11778" y="7608"/>
                  </a:lnTo>
                  <a:lnTo>
                    <a:pt x="11894" y="7530"/>
                  </a:lnTo>
                  <a:lnTo>
                    <a:pt x="12010" y="7453"/>
                  </a:lnTo>
                  <a:lnTo>
                    <a:pt x="12126" y="7415"/>
                  </a:lnTo>
                  <a:lnTo>
                    <a:pt x="12280" y="7376"/>
                  </a:lnTo>
                  <a:close/>
                  <a:moveTo>
                    <a:pt x="2240" y="9345"/>
                  </a:moveTo>
                  <a:lnTo>
                    <a:pt x="2356" y="9422"/>
                  </a:lnTo>
                  <a:lnTo>
                    <a:pt x="2433" y="9461"/>
                  </a:lnTo>
                  <a:lnTo>
                    <a:pt x="2511" y="9577"/>
                  </a:lnTo>
                  <a:lnTo>
                    <a:pt x="2626" y="9770"/>
                  </a:lnTo>
                  <a:lnTo>
                    <a:pt x="2626" y="9886"/>
                  </a:lnTo>
                  <a:lnTo>
                    <a:pt x="2588" y="10002"/>
                  </a:lnTo>
                  <a:lnTo>
                    <a:pt x="2124" y="9886"/>
                  </a:lnTo>
                  <a:lnTo>
                    <a:pt x="1622" y="9886"/>
                  </a:lnTo>
                  <a:lnTo>
                    <a:pt x="1661" y="9731"/>
                  </a:lnTo>
                  <a:lnTo>
                    <a:pt x="1738" y="9616"/>
                  </a:lnTo>
                  <a:lnTo>
                    <a:pt x="1815" y="9538"/>
                  </a:lnTo>
                  <a:lnTo>
                    <a:pt x="1893" y="9461"/>
                  </a:lnTo>
                  <a:lnTo>
                    <a:pt x="2009" y="9384"/>
                  </a:lnTo>
                  <a:lnTo>
                    <a:pt x="2124" y="9345"/>
                  </a:lnTo>
                  <a:close/>
                  <a:moveTo>
                    <a:pt x="11624" y="8998"/>
                  </a:moveTo>
                  <a:lnTo>
                    <a:pt x="11469" y="9500"/>
                  </a:lnTo>
                  <a:lnTo>
                    <a:pt x="11315" y="10002"/>
                  </a:lnTo>
                  <a:lnTo>
                    <a:pt x="11238" y="10272"/>
                  </a:lnTo>
                  <a:lnTo>
                    <a:pt x="11044" y="10079"/>
                  </a:lnTo>
                  <a:lnTo>
                    <a:pt x="10967" y="9809"/>
                  </a:lnTo>
                  <a:lnTo>
                    <a:pt x="10929" y="9693"/>
                  </a:lnTo>
                  <a:lnTo>
                    <a:pt x="10929" y="9577"/>
                  </a:lnTo>
                  <a:lnTo>
                    <a:pt x="10929" y="9422"/>
                  </a:lnTo>
                  <a:lnTo>
                    <a:pt x="11006" y="9307"/>
                  </a:lnTo>
                  <a:lnTo>
                    <a:pt x="11122" y="9152"/>
                  </a:lnTo>
                  <a:lnTo>
                    <a:pt x="11276" y="9036"/>
                  </a:lnTo>
                  <a:lnTo>
                    <a:pt x="11469" y="8998"/>
                  </a:lnTo>
                  <a:close/>
                  <a:moveTo>
                    <a:pt x="3746" y="9731"/>
                  </a:moveTo>
                  <a:lnTo>
                    <a:pt x="3901" y="9809"/>
                  </a:lnTo>
                  <a:lnTo>
                    <a:pt x="4017" y="9886"/>
                  </a:lnTo>
                  <a:lnTo>
                    <a:pt x="4094" y="10002"/>
                  </a:lnTo>
                  <a:lnTo>
                    <a:pt x="4132" y="10118"/>
                  </a:lnTo>
                  <a:lnTo>
                    <a:pt x="4171" y="10233"/>
                  </a:lnTo>
                  <a:lnTo>
                    <a:pt x="4132" y="10388"/>
                  </a:lnTo>
                  <a:lnTo>
                    <a:pt x="4094" y="10504"/>
                  </a:lnTo>
                  <a:lnTo>
                    <a:pt x="4017" y="10620"/>
                  </a:lnTo>
                  <a:lnTo>
                    <a:pt x="3862" y="10542"/>
                  </a:lnTo>
                  <a:lnTo>
                    <a:pt x="3476" y="10311"/>
                  </a:lnTo>
                  <a:lnTo>
                    <a:pt x="3051" y="10156"/>
                  </a:lnTo>
                  <a:lnTo>
                    <a:pt x="3128" y="10002"/>
                  </a:lnTo>
                  <a:lnTo>
                    <a:pt x="3244" y="9924"/>
                  </a:lnTo>
                  <a:lnTo>
                    <a:pt x="3360" y="9809"/>
                  </a:lnTo>
                  <a:lnTo>
                    <a:pt x="3476" y="9770"/>
                  </a:lnTo>
                  <a:lnTo>
                    <a:pt x="3630" y="9731"/>
                  </a:lnTo>
                  <a:close/>
                  <a:moveTo>
                    <a:pt x="4827" y="10620"/>
                  </a:moveTo>
                  <a:lnTo>
                    <a:pt x="4905" y="10658"/>
                  </a:lnTo>
                  <a:lnTo>
                    <a:pt x="4982" y="10697"/>
                  </a:lnTo>
                  <a:lnTo>
                    <a:pt x="5059" y="10774"/>
                  </a:lnTo>
                  <a:lnTo>
                    <a:pt x="5136" y="10851"/>
                  </a:lnTo>
                  <a:lnTo>
                    <a:pt x="5175" y="11044"/>
                  </a:lnTo>
                  <a:lnTo>
                    <a:pt x="5136" y="11237"/>
                  </a:lnTo>
                  <a:lnTo>
                    <a:pt x="5059" y="11430"/>
                  </a:lnTo>
                  <a:lnTo>
                    <a:pt x="4403" y="10890"/>
                  </a:lnTo>
                  <a:lnTo>
                    <a:pt x="4441" y="10813"/>
                  </a:lnTo>
                  <a:lnTo>
                    <a:pt x="4480" y="10735"/>
                  </a:lnTo>
                  <a:lnTo>
                    <a:pt x="4634" y="10658"/>
                  </a:lnTo>
                  <a:lnTo>
                    <a:pt x="4827" y="10620"/>
                  </a:lnTo>
                  <a:close/>
                  <a:moveTo>
                    <a:pt x="11160" y="10620"/>
                  </a:moveTo>
                  <a:lnTo>
                    <a:pt x="10929" y="11199"/>
                  </a:lnTo>
                  <a:lnTo>
                    <a:pt x="10697" y="11739"/>
                  </a:lnTo>
                  <a:lnTo>
                    <a:pt x="10658" y="11701"/>
                  </a:lnTo>
                  <a:lnTo>
                    <a:pt x="10465" y="11508"/>
                  </a:lnTo>
                  <a:lnTo>
                    <a:pt x="10388" y="11315"/>
                  </a:lnTo>
                  <a:lnTo>
                    <a:pt x="10388" y="11122"/>
                  </a:lnTo>
                  <a:lnTo>
                    <a:pt x="10427" y="10967"/>
                  </a:lnTo>
                  <a:lnTo>
                    <a:pt x="10542" y="10774"/>
                  </a:lnTo>
                  <a:lnTo>
                    <a:pt x="10697" y="10658"/>
                  </a:lnTo>
                  <a:lnTo>
                    <a:pt x="10929" y="10620"/>
                  </a:lnTo>
                  <a:close/>
                  <a:moveTo>
                    <a:pt x="5947" y="11469"/>
                  </a:moveTo>
                  <a:lnTo>
                    <a:pt x="6063" y="11508"/>
                  </a:lnTo>
                  <a:lnTo>
                    <a:pt x="6140" y="11546"/>
                  </a:lnTo>
                  <a:lnTo>
                    <a:pt x="6218" y="11662"/>
                  </a:lnTo>
                  <a:lnTo>
                    <a:pt x="6295" y="11739"/>
                  </a:lnTo>
                  <a:lnTo>
                    <a:pt x="6372" y="11971"/>
                  </a:lnTo>
                  <a:lnTo>
                    <a:pt x="6411" y="12203"/>
                  </a:lnTo>
                  <a:lnTo>
                    <a:pt x="6372" y="12473"/>
                  </a:lnTo>
                  <a:lnTo>
                    <a:pt x="5870" y="12087"/>
                  </a:lnTo>
                  <a:lnTo>
                    <a:pt x="5407" y="11701"/>
                  </a:lnTo>
                  <a:lnTo>
                    <a:pt x="5445" y="11585"/>
                  </a:lnTo>
                  <a:lnTo>
                    <a:pt x="5523" y="11508"/>
                  </a:lnTo>
                  <a:lnTo>
                    <a:pt x="5638" y="11469"/>
                  </a:lnTo>
                  <a:close/>
                  <a:moveTo>
                    <a:pt x="10542" y="12048"/>
                  </a:moveTo>
                  <a:lnTo>
                    <a:pt x="10388" y="12280"/>
                  </a:lnTo>
                  <a:lnTo>
                    <a:pt x="10195" y="12550"/>
                  </a:lnTo>
                  <a:lnTo>
                    <a:pt x="9963" y="12743"/>
                  </a:lnTo>
                  <a:lnTo>
                    <a:pt x="9770" y="12936"/>
                  </a:lnTo>
                  <a:lnTo>
                    <a:pt x="9732" y="12859"/>
                  </a:lnTo>
                  <a:lnTo>
                    <a:pt x="9654" y="12666"/>
                  </a:lnTo>
                  <a:lnTo>
                    <a:pt x="9616" y="12473"/>
                  </a:lnTo>
                  <a:lnTo>
                    <a:pt x="9693" y="12319"/>
                  </a:lnTo>
                  <a:lnTo>
                    <a:pt x="9809" y="12203"/>
                  </a:lnTo>
                  <a:lnTo>
                    <a:pt x="9963" y="12126"/>
                  </a:lnTo>
                  <a:lnTo>
                    <a:pt x="10156" y="12087"/>
                  </a:lnTo>
                  <a:lnTo>
                    <a:pt x="10542" y="12048"/>
                  </a:lnTo>
                  <a:close/>
                  <a:moveTo>
                    <a:pt x="7337" y="12473"/>
                  </a:moveTo>
                  <a:lnTo>
                    <a:pt x="7569" y="12550"/>
                  </a:lnTo>
                  <a:lnTo>
                    <a:pt x="7724" y="12666"/>
                  </a:lnTo>
                  <a:lnTo>
                    <a:pt x="7801" y="12821"/>
                  </a:lnTo>
                  <a:lnTo>
                    <a:pt x="7878" y="13014"/>
                  </a:lnTo>
                  <a:lnTo>
                    <a:pt x="7839" y="13207"/>
                  </a:lnTo>
                  <a:lnTo>
                    <a:pt x="7299" y="13014"/>
                  </a:lnTo>
                  <a:lnTo>
                    <a:pt x="6835" y="12743"/>
                  </a:lnTo>
                  <a:lnTo>
                    <a:pt x="6990" y="12589"/>
                  </a:lnTo>
                  <a:lnTo>
                    <a:pt x="7144" y="12512"/>
                  </a:lnTo>
                  <a:lnTo>
                    <a:pt x="7337" y="12473"/>
                  </a:lnTo>
                  <a:close/>
                  <a:moveTo>
                    <a:pt x="8843" y="12628"/>
                  </a:moveTo>
                  <a:lnTo>
                    <a:pt x="8921" y="12666"/>
                  </a:lnTo>
                  <a:lnTo>
                    <a:pt x="9075" y="12743"/>
                  </a:lnTo>
                  <a:lnTo>
                    <a:pt x="9191" y="12936"/>
                  </a:lnTo>
                  <a:lnTo>
                    <a:pt x="9230" y="13130"/>
                  </a:lnTo>
                  <a:lnTo>
                    <a:pt x="9230" y="13207"/>
                  </a:lnTo>
                  <a:lnTo>
                    <a:pt x="9036" y="13245"/>
                  </a:lnTo>
                  <a:lnTo>
                    <a:pt x="8805" y="13284"/>
                  </a:lnTo>
                  <a:lnTo>
                    <a:pt x="8303" y="13284"/>
                  </a:lnTo>
                  <a:lnTo>
                    <a:pt x="8303" y="13207"/>
                  </a:lnTo>
                  <a:lnTo>
                    <a:pt x="8303" y="13014"/>
                  </a:lnTo>
                  <a:lnTo>
                    <a:pt x="8419" y="12821"/>
                  </a:lnTo>
                  <a:lnTo>
                    <a:pt x="8534" y="12666"/>
                  </a:lnTo>
                  <a:lnTo>
                    <a:pt x="8650" y="12628"/>
                  </a:lnTo>
                  <a:close/>
                  <a:moveTo>
                    <a:pt x="22861" y="0"/>
                  </a:moveTo>
                  <a:lnTo>
                    <a:pt x="22822" y="78"/>
                  </a:lnTo>
                  <a:lnTo>
                    <a:pt x="22745" y="155"/>
                  </a:lnTo>
                  <a:lnTo>
                    <a:pt x="22745" y="232"/>
                  </a:lnTo>
                  <a:lnTo>
                    <a:pt x="22745" y="309"/>
                  </a:lnTo>
                  <a:lnTo>
                    <a:pt x="22783" y="387"/>
                  </a:lnTo>
                  <a:lnTo>
                    <a:pt x="22822" y="387"/>
                  </a:lnTo>
                  <a:lnTo>
                    <a:pt x="22861" y="464"/>
                  </a:lnTo>
                  <a:lnTo>
                    <a:pt x="23015" y="618"/>
                  </a:lnTo>
                  <a:lnTo>
                    <a:pt x="22899" y="773"/>
                  </a:lnTo>
                  <a:lnTo>
                    <a:pt x="22783" y="927"/>
                  </a:lnTo>
                  <a:lnTo>
                    <a:pt x="22668" y="1120"/>
                  </a:lnTo>
                  <a:lnTo>
                    <a:pt x="22629" y="1313"/>
                  </a:lnTo>
                  <a:lnTo>
                    <a:pt x="22590" y="1506"/>
                  </a:lnTo>
                  <a:lnTo>
                    <a:pt x="22590" y="1700"/>
                  </a:lnTo>
                  <a:lnTo>
                    <a:pt x="22629" y="1893"/>
                  </a:lnTo>
                  <a:lnTo>
                    <a:pt x="22706" y="2047"/>
                  </a:lnTo>
                  <a:lnTo>
                    <a:pt x="22822" y="2240"/>
                  </a:lnTo>
                  <a:lnTo>
                    <a:pt x="23015" y="2395"/>
                  </a:lnTo>
                  <a:lnTo>
                    <a:pt x="23247" y="2472"/>
                  </a:lnTo>
                  <a:lnTo>
                    <a:pt x="23478" y="2510"/>
                  </a:lnTo>
                  <a:lnTo>
                    <a:pt x="23401" y="2704"/>
                  </a:lnTo>
                  <a:lnTo>
                    <a:pt x="23363" y="2897"/>
                  </a:lnTo>
                  <a:lnTo>
                    <a:pt x="23324" y="3090"/>
                  </a:lnTo>
                  <a:lnTo>
                    <a:pt x="23324" y="3244"/>
                  </a:lnTo>
                  <a:lnTo>
                    <a:pt x="23440" y="3514"/>
                  </a:lnTo>
                  <a:lnTo>
                    <a:pt x="23556" y="3707"/>
                  </a:lnTo>
                  <a:lnTo>
                    <a:pt x="23749" y="3862"/>
                  </a:lnTo>
                  <a:lnTo>
                    <a:pt x="23942" y="4016"/>
                  </a:lnTo>
                  <a:lnTo>
                    <a:pt x="23710" y="4209"/>
                  </a:lnTo>
                  <a:lnTo>
                    <a:pt x="23556" y="4480"/>
                  </a:lnTo>
                  <a:lnTo>
                    <a:pt x="23440" y="4750"/>
                  </a:lnTo>
                  <a:lnTo>
                    <a:pt x="23440" y="4866"/>
                  </a:lnTo>
                  <a:lnTo>
                    <a:pt x="23440" y="5020"/>
                  </a:lnTo>
                  <a:lnTo>
                    <a:pt x="23478" y="5252"/>
                  </a:lnTo>
                  <a:lnTo>
                    <a:pt x="23633" y="5484"/>
                  </a:lnTo>
                  <a:lnTo>
                    <a:pt x="23401" y="5484"/>
                  </a:lnTo>
                  <a:lnTo>
                    <a:pt x="23170" y="5561"/>
                  </a:lnTo>
                  <a:lnTo>
                    <a:pt x="22938" y="5677"/>
                  </a:lnTo>
                  <a:lnTo>
                    <a:pt x="22783" y="5870"/>
                  </a:lnTo>
                  <a:lnTo>
                    <a:pt x="22668" y="6102"/>
                  </a:lnTo>
                  <a:lnTo>
                    <a:pt x="22629" y="6333"/>
                  </a:lnTo>
                  <a:lnTo>
                    <a:pt x="22474" y="6256"/>
                  </a:lnTo>
                  <a:lnTo>
                    <a:pt x="22320" y="6217"/>
                  </a:lnTo>
                  <a:lnTo>
                    <a:pt x="21972" y="6217"/>
                  </a:lnTo>
                  <a:lnTo>
                    <a:pt x="21741" y="6256"/>
                  </a:lnTo>
                  <a:lnTo>
                    <a:pt x="21509" y="6411"/>
                  </a:lnTo>
                  <a:lnTo>
                    <a:pt x="21316" y="6565"/>
                  </a:lnTo>
                  <a:lnTo>
                    <a:pt x="21200" y="6758"/>
                  </a:lnTo>
                  <a:lnTo>
                    <a:pt x="21084" y="6449"/>
                  </a:lnTo>
                  <a:lnTo>
                    <a:pt x="20930" y="6140"/>
                  </a:lnTo>
                  <a:lnTo>
                    <a:pt x="20853" y="5986"/>
                  </a:lnTo>
                  <a:lnTo>
                    <a:pt x="20698" y="5870"/>
                  </a:lnTo>
                  <a:lnTo>
                    <a:pt x="20582" y="5793"/>
                  </a:lnTo>
                  <a:lnTo>
                    <a:pt x="20428" y="5754"/>
                  </a:lnTo>
                  <a:lnTo>
                    <a:pt x="20235" y="5754"/>
                  </a:lnTo>
                  <a:lnTo>
                    <a:pt x="20042" y="5793"/>
                  </a:lnTo>
                  <a:lnTo>
                    <a:pt x="19887" y="5831"/>
                  </a:lnTo>
                  <a:lnTo>
                    <a:pt x="19733" y="5947"/>
                  </a:lnTo>
                  <a:lnTo>
                    <a:pt x="19694" y="5715"/>
                  </a:lnTo>
                  <a:lnTo>
                    <a:pt x="19617" y="5484"/>
                  </a:lnTo>
                  <a:lnTo>
                    <a:pt x="19462" y="5291"/>
                  </a:lnTo>
                  <a:lnTo>
                    <a:pt x="19347" y="5213"/>
                  </a:lnTo>
                  <a:lnTo>
                    <a:pt x="19231" y="5175"/>
                  </a:lnTo>
                  <a:lnTo>
                    <a:pt x="19038" y="5136"/>
                  </a:lnTo>
                  <a:lnTo>
                    <a:pt x="18806" y="5175"/>
                  </a:lnTo>
                  <a:lnTo>
                    <a:pt x="18613" y="5252"/>
                  </a:lnTo>
                  <a:lnTo>
                    <a:pt x="18458" y="5407"/>
                  </a:lnTo>
                  <a:lnTo>
                    <a:pt x="18458" y="5252"/>
                  </a:lnTo>
                  <a:lnTo>
                    <a:pt x="18420" y="5098"/>
                  </a:lnTo>
                  <a:lnTo>
                    <a:pt x="18381" y="4982"/>
                  </a:lnTo>
                  <a:lnTo>
                    <a:pt x="18304" y="4866"/>
                  </a:lnTo>
                  <a:lnTo>
                    <a:pt x="18188" y="4750"/>
                  </a:lnTo>
                  <a:lnTo>
                    <a:pt x="18072" y="4634"/>
                  </a:lnTo>
                  <a:lnTo>
                    <a:pt x="17957" y="4557"/>
                  </a:lnTo>
                  <a:lnTo>
                    <a:pt x="17802" y="4518"/>
                  </a:lnTo>
                  <a:lnTo>
                    <a:pt x="17493" y="4518"/>
                  </a:lnTo>
                  <a:lnTo>
                    <a:pt x="17377" y="4557"/>
                  </a:lnTo>
                  <a:lnTo>
                    <a:pt x="17223" y="4634"/>
                  </a:lnTo>
                  <a:lnTo>
                    <a:pt x="17107" y="4711"/>
                  </a:lnTo>
                  <a:lnTo>
                    <a:pt x="17030" y="4827"/>
                  </a:lnTo>
                  <a:lnTo>
                    <a:pt x="16875" y="5059"/>
                  </a:lnTo>
                  <a:lnTo>
                    <a:pt x="16759" y="4905"/>
                  </a:lnTo>
                  <a:lnTo>
                    <a:pt x="16605" y="4789"/>
                  </a:lnTo>
                  <a:lnTo>
                    <a:pt x="16451" y="4673"/>
                  </a:lnTo>
                  <a:lnTo>
                    <a:pt x="16257" y="4634"/>
                  </a:lnTo>
                  <a:lnTo>
                    <a:pt x="16103" y="4634"/>
                  </a:lnTo>
                  <a:lnTo>
                    <a:pt x="15910" y="4673"/>
                  </a:lnTo>
                  <a:lnTo>
                    <a:pt x="15755" y="4750"/>
                  </a:lnTo>
                  <a:lnTo>
                    <a:pt x="15640" y="4827"/>
                  </a:lnTo>
                  <a:lnTo>
                    <a:pt x="15524" y="4982"/>
                  </a:lnTo>
                  <a:lnTo>
                    <a:pt x="15447" y="5136"/>
                  </a:lnTo>
                  <a:lnTo>
                    <a:pt x="15408" y="5291"/>
                  </a:lnTo>
                  <a:lnTo>
                    <a:pt x="15374" y="5460"/>
                  </a:lnTo>
                  <a:lnTo>
                    <a:pt x="15331" y="5329"/>
                  </a:lnTo>
                  <a:lnTo>
                    <a:pt x="15176" y="5175"/>
                  </a:lnTo>
                  <a:lnTo>
                    <a:pt x="15022" y="5059"/>
                  </a:lnTo>
                  <a:lnTo>
                    <a:pt x="14829" y="4982"/>
                  </a:lnTo>
                  <a:lnTo>
                    <a:pt x="14597" y="4943"/>
                  </a:lnTo>
                  <a:lnTo>
                    <a:pt x="14404" y="4943"/>
                  </a:lnTo>
                  <a:lnTo>
                    <a:pt x="14249" y="5020"/>
                  </a:lnTo>
                  <a:lnTo>
                    <a:pt x="14134" y="5098"/>
                  </a:lnTo>
                  <a:lnTo>
                    <a:pt x="14018" y="5175"/>
                  </a:lnTo>
                  <a:lnTo>
                    <a:pt x="13941" y="5291"/>
                  </a:lnTo>
                  <a:lnTo>
                    <a:pt x="13825" y="5522"/>
                  </a:lnTo>
                  <a:lnTo>
                    <a:pt x="13747" y="5831"/>
                  </a:lnTo>
                  <a:lnTo>
                    <a:pt x="13593" y="5754"/>
                  </a:lnTo>
                  <a:lnTo>
                    <a:pt x="13361" y="5677"/>
                  </a:lnTo>
                  <a:lnTo>
                    <a:pt x="13130" y="5677"/>
                  </a:lnTo>
                  <a:lnTo>
                    <a:pt x="12937" y="5715"/>
                  </a:lnTo>
                  <a:lnTo>
                    <a:pt x="12705" y="5831"/>
                  </a:lnTo>
                  <a:lnTo>
                    <a:pt x="12589" y="5947"/>
                  </a:lnTo>
                  <a:lnTo>
                    <a:pt x="12473" y="6063"/>
                  </a:lnTo>
                  <a:lnTo>
                    <a:pt x="12396" y="6217"/>
                  </a:lnTo>
                  <a:lnTo>
                    <a:pt x="12357" y="6333"/>
                  </a:lnTo>
                  <a:lnTo>
                    <a:pt x="12319" y="6526"/>
                  </a:lnTo>
                  <a:lnTo>
                    <a:pt x="12319" y="6681"/>
                  </a:lnTo>
                  <a:lnTo>
                    <a:pt x="12357" y="6835"/>
                  </a:lnTo>
                  <a:lnTo>
                    <a:pt x="12396" y="6990"/>
                  </a:lnTo>
                  <a:lnTo>
                    <a:pt x="12126" y="7028"/>
                  </a:lnTo>
                  <a:lnTo>
                    <a:pt x="11894" y="7106"/>
                  </a:lnTo>
                  <a:lnTo>
                    <a:pt x="11662" y="7221"/>
                  </a:lnTo>
                  <a:lnTo>
                    <a:pt x="11469" y="7376"/>
                  </a:lnTo>
                  <a:lnTo>
                    <a:pt x="11392" y="7530"/>
                  </a:lnTo>
                  <a:lnTo>
                    <a:pt x="11315" y="7685"/>
                  </a:lnTo>
                  <a:lnTo>
                    <a:pt x="11276" y="7839"/>
                  </a:lnTo>
                  <a:lnTo>
                    <a:pt x="11276" y="7994"/>
                  </a:lnTo>
                  <a:lnTo>
                    <a:pt x="11276" y="8148"/>
                  </a:lnTo>
                  <a:lnTo>
                    <a:pt x="11315" y="8303"/>
                  </a:lnTo>
                  <a:lnTo>
                    <a:pt x="11392" y="8457"/>
                  </a:lnTo>
                  <a:lnTo>
                    <a:pt x="11469" y="8573"/>
                  </a:lnTo>
                  <a:lnTo>
                    <a:pt x="11199" y="8650"/>
                  </a:lnTo>
                  <a:lnTo>
                    <a:pt x="10967" y="8805"/>
                  </a:lnTo>
                  <a:lnTo>
                    <a:pt x="10774" y="8998"/>
                  </a:lnTo>
                  <a:lnTo>
                    <a:pt x="10620" y="9229"/>
                  </a:lnTo>
                  <a:lnTo>
                    <a:pt x="10581" y="9500"/>
                  </a:lnTo>
                  <a:lnTo>
                    <a:pt x="10581" y="9770"/>
                  </a:lnTo>
                  <a:lnTo>
                    <a:pt x="10697" y="10002"/>
                  </a:lnTo>
                  <a:lnTo>
                    <a:pt x="10851" y="10233"/>
                  </a:lnTo>
                  <a:lnTo>
                    <a:pt x="10620" y="10272"/>
                  </a:lnTo>
                  <a:lnTo>
                    <a:pt x="10388" y="10388"/>
                  </a:lnTo>
                  <a:lnTo>
                    <a:pt x="10234" y="10581"/>
                  </a:lnTo>
                  <a:lnTo>
                    <a:pt x="10118" y="10774"/>
                  </a:lnTo>
                  <a:lnTo>
                    <a:pt x="10040" y="11006"/>
                  </a:lnTo>
                  <a:lnTo>
                    <a:pt x="10040" y="11237"/>
                  </a:lnTo>
                  <a:lnTo>
                    <a:pt x="10079" y="11469"/>
                  </a:lnTo>
                  <a:lnTo>
                    <a:pt x="10156" y="11701"/>
                  </a:lnTo>
                  <a:lnTo>
                    <a:pt x="9925" y="11739"/>
                  </a:lnTo>
                  <a:lnTo>
                    <a:pt x="9693" y="11817"/>
                  </a:lnTo>
                  <a:lnTo>
                    <a:pt x="9500" y="11971"/>
                  </a:lnTo>
                  <a:lnTo>
                    <a:pt x="9423" y="12087"/>
                  </a:lnTo>
                  <a:lnTo>
                    <a:pt x="9345" y="12203"/>
                  </a:lnTo>
                  <a:lnTo>
                    <a:pt x="9307" y="12319"/>
                  </a:lnTo>
                  <a:lnTo>
                    <a:pt x="9307" y="12473"/>
                  </a:lnTo>
                  <a:lnTo>
                    <a:pt x="9152" y="12357"/>
                  </a:lnTo>
                  <a:lnTo>
                    <a:pt x="9036" y="12319"/>
                  </a:lnTo>
                  <a:lnTo>
                    <a:pt x="8882" y="12280"/>
                  </a:lnTo>
                  <a:lnTo>
                    <a:pt x="8689" y="12280"/>
                  </a:lnTo>
                  <a:lnTo>
                    <a:pt x="8534" y="12319"/>
                  </a:lnTo>
                  <a:lnTo>
                    <a:pt x="8380" y="12434"/>
                  </a:lnTo>
                  <a:lnTo>
                    <a:pt x="8264" y="12550"/>
                  </a:lnTo>
                  <a:lnTo>
                    <a:pt x="8148" y="12705"/>
                  </a:lnTo>
                  <a:lnTo>
                    <a:pt x="8071" y="12550"/>
                  </a:lnTo>
                  <a:lnTo>
                    <a:pt x="7994" y="12434"/>
                  </a:lnTo>
                  <a:lnTo>
                    <a:pt x="7839" y="12319"/>
                  </a:lnTo>
                  <a:lnTo>
                    <a:pt x="7724" y="12241"/>
                  </a:lnTo>
                  <a:lnTo>
                    <a:pt x="7453" y="12164"/>
                  </a:lnTo>
                  <a:lnTo>
                    <a:pt x="7222" y="12164"/>
                  </a:lnTo>
                  <a:lnTo>
                    <a:pt x="6990" y="12241"/>
                  </a:lnTo>
                  <a:lnTo>
                    <a:pt x="6758" y="12396"/>
                  </a:lnTo>
                  <a:lnTo>
                    <a:pt x="6758" y="12048"/>
                  </a:lnTo>
                  <a:lnTo>
                    <a:pt x="6720" y="11855"/>
                  </a:lnTo>
                  <a:lnTo>
                    <a:pt x="6681" y="11701"/>
                  </a:lnTo>
                  <a:lnTo>
                    <a:pt x="6604" y="11546"/>
                  </a:lnTo>
                  <a:lnTo>
                    <a:pt x="6488" y="11392"/>
                  </a:lnTo>
                  <a:lnTo>
                    <a:pt x="6372" y="11276"/>
                  </a:lnTo>
                  <a:lnTo>
                    <a:pt x="6218" y="11199"/>
                  </a:lnTo>
                  <a:lnTo>
                    <a:pt x="6063" y="11160"/>
                  </a:lnTo>
                  <a:lnTo>
                    <a:pt x="5870" y="11122"/>
                  </a:lnTo>
                  <a:lnTo>
                    <a:pt x="5677" y="11160"/>
                  </a:lnTo>
                  <a:lnTo>
                    <a:pt x="5523" y="11199"/>
                  </a:lnTo>
                  <a:lnTo>
                    <a:pt x="5523" y="10967"/>
                  </a:lnTo>
                  <a:lnTo>
                    <a:pt x="5445" y="10697"/>
                  </a:lnTo>
                  <a:lnTo>
                    <a:pt x="5291" y="10504"/>
                  </a:lnTo>
                  <a:lnTo>
                    <a:pt x="5214" y="10426"/>
                  </a:lnTo>
                  <a:lnTo>
                    <a:pt x="5098" y="10349"/>
                  </a:lnTo>
                  <a:lnTo>
                    <a:pt x="4943" y="10311"/>
                  </a:lnTo>
                  <a:lnTo>
                    <a:pt x="4673" y="10311"/>
                  </a:lnTo>
                  <a:lnTo>
                    <a:pt x="4519" y="10349"/>
                  </a:lnTo>
                  <a:lnTo>
                    <a:pt x="4519" y="10156"/>
                  </a:lnTo>
                  <a:lnTo>
                    <a:pt x="4480" y="9924"/>
                  </a:lnTo>
                  <a:lnTo>
                    <a:pt x="4364" y="9731"/>
                  </a:lnTo>
                  <a:lnTo>
                    <a:pt x="4210" y="9577"/>
                  </a:lnTo>
                  <a:lnTo>
                    <a:pt x="4055" y="9500"/>
                  </a:lnTo>
                  <a:lnTo>
                    <a:pt x="3901" y="9422"/>
                  </a:lnTo>
                  <a:lnTo>
                    <a:pt x="3553" y="9422"/>
                  </a:lnTo>
                  <a:lnTo>
                    <a:pt x="3399" y="9461"/>
                  </a:lnTo>
                  <a:lnTo>
                    <a:pt x="3244" y="9538"/>
                  </a:lnTo>
                  <a:lnTo>
                    <a:pt x="3128" y="9616"/>
                  </a:lnTo>
                  <a:lnTo>
                    <a:pt x="2974" y="9731"/>
                  </a:lnTo>
                  <a:lnTo>
                    <a:pt x="2974" y="9616"/>
                  </a:lnTo>
                  <a:lnTo>
                    <a:pt x="2897" y="9422"/>
                  </a:lnTo>
                  <a:lnTo>
                    <a:pt x="2742" y="9268"/>
                  </a:lnTo>
                  <a:lnTo>
                    <a:pt x="2588" y="9114"/>
                  </a:lnTo>
                  <a:lnTo>
                    <a:pt x="2433" y="9036"/>
                  </a:lnTo>
                  <a:lnTo>
                    <a:pt x="2202" y="8998"/>
                  </a:lnTo>
                  <a:lnTo>
                    <a:pt x="2009" y="8998"/>
                  </a:lnTo>
                  <a:lnTo>
                    <a:pt x="1815" y="9075"/>
                  </a:lnTo>
                  <a:lnTo>
                    <a:pt x="1661" y="9191"/>
                  </a:lnTo>
                  <a:lnTo>
                    <a:pt x="1545" y="9345"/>
                  </a:lnTo>
                  <a:lnTo>
                    <a:pt x="1429" y="9500"/>
                  </a:lnTo>
                  <a:lnTo>
                    <a:pt x="1352" y="9693"/>
                  </a:lnTo>
                  <a:lnTo>
                    <a:pt x="1352" y="9886"/>
                  </a:lnTo>
                  <a:lnTo>
                    <a:pt x="1120" y="9963"/>
                  </a:lnTo>
                  <a:lnTo>
                    <a:pt x="889" y="10040"/>
                  </a:lnTo>
                  <a:lnTo>
                    <a:pt x="696" y="10156"/>
                  </a:lnTo>
                  <a:lnTo>
                    <a:pt x="503" y="10311"/>
                  </a:lnTo>
                  <a:lnTo>
                    <a:pt x="348" y="10426"/>
                  </a:lnTo>
                  <a:lnTo>
                    <a:pt x="232" y="10581"/>
                  </a:lnTo>
                  <a:lnTo>
                    <a:pt x="78" y="10890"/>
                  </a:lnTo>
                  <a:lnTo>
                    <a:pt x="1" y="11199"/>
                  </a:lnTo>
                  <a:lnTo>
                    <a:pt x="1" y="11546"/>
                  </a:lnTo>
                  <a:lnTo>
                    <a:pt x="39" y="11894"/>
                  </a:lnTo>
                  <a:lnTo>
                    <a:pt x="194" y="12241"/>
                  </a:lnTo>
                  <a:lnTo>
                    <a:pt x="387" y="12550"/>
                  </a:lnTo>
                  <a:lnTo>
                    <a:pt x="618" y="12782"/>
                  </a:lnTo>
                  <a:lnTo>
                    <a:pt x="773" y="12898"/>
                  </a:lnTo>
                  <a:lnTo>
                    <a:pt x="966" y="13014"/>
                  </a:lnTo>
                  <a:lnTo>
                    <a:pt x="1159" y="13091"/>
                  </a:lnTo>
                  <a:lnTo>
                    <a:pt x="1313" y="13130"/>
                  </a:lnTo>
                  <a:lnTo>
                    <a:pt x="1700" y="13168"/>
                  </a:lnTo>
                  <a:lnTo>
                    <a:pt x="2086" y="13091"/>
                  </a:lnTo>
                  <a:lnTo>
                    <a:pt x="2472" y="12975"/>
                  </a:lnTo>
                  <a:lnTo>
                    <a:pt x="2781" y="12782"/>
                  </a:lnTo>
                  <a:lnTo>
                    <a:pt x="3090" y="12512"/>
                  </a:lnTo>
                  <a:lnTo>
                    <a:pt x="3360" y="12241"/>
                  </a:lnTo>
                  <a:lnTo>
                    <a:pt x="3592" y="12010"/>
                  </a:lnTo>
                  <a:lnTo>
                    <a:pt x="3515" y="11932"/>
                  </a:lnTo>
                  <a:lnTo>
                    <a:pt x="3515" y="11817"/>
                  </a:lnTo>
                  <a:lnTo>
                    <a:pt x="3437" y="11739"/>
                  </a:lnTo>
                  <a:lnTo>
                    <a:pt x="3321" y="11739"/>
                  </a:lnTo>
                  <a:lnTo>
                    <a:pt x="3283" y="11778"/>
                  </a:lnTo>
                  <a:lnTo>
                    <a:pt x="3244" y="11817"/>
                  </a:lnTo>
                  <a:lnTo>
                    <a:pt x="3051" y="12048"/>
                  </a:lnTo>
                  <a:lnTo>
                    <a:pt x="2819" y="12241"/>
                  </a:lnTo>
                  <a:lnTo>
                    <a:pt x="2588" y="12434"/>
                  </a:lnTo>
                  <a:lnTo>
                    <a:pt x="2317" y="12550"/>
                  </a:lnTo>
                  <a:lnTo>
                    <a:pt x="2009" y="12666"/>
                  </a:lnTo>
                  <a:lnTo>
                    <a:pt x="1738" y="12705"/>
                  </a:lnTo>
                  <a:lnTo>
                    <a:pt x="1429" y="12666"/>
                  </a:lnTo>
                  <a:lnTo>
                    <a:pt x="1120" y="12550"/>
                  </a:lnTo>
                  <a:lnTo>
                    <a:pt x="966" y="12434"/>
                  </a:lnTo>
                  <a:lnTo>
                    <a:pt x="812" y="12319"/>
                  </a:lnTo>
                  <a:lnTo>
                    <a:pt x="696" y="12203"/>
                  </a:lnTo>
                  <a:lnTo>
                    <a:pt x="580" y="12048"/>
                  </a:lnTo>
                  <a:lnTo>
                    <a:pt x="541" y="11855"/>
                  </a:lnTo>
                  <a:lnTo>
                    <a:pt x="503" y="11701"/>
                  </a:lnTo>
                  <a:lnTo>
                    <a:pt x="464" y="11546"/>
                  </a:lnTo>
                  <a:lnTo>
                    <a:pt x="464" y="11353"/>
                  </a:lnTo>
                  <a:lnTo>
                    <a:pt x="503" y="11199"/>
                  </a:lnTo>
                  <a:lnTo>
                    <a:pt x="580" y="11044"/>
                  </a:lnTo>
                  <a:lnTo>
                    <a:pt x="657" y="10890"/>
                  </a:lnTo>
                  <a:lnTo>
                    <a:pt x="773" y="10735"/>
                  </a:lnTo>
                  <a:lnTo>
                    <a:pt x="889" y="10620"/>
                  </a:lnTo>
                  <a:lnTo>
                    <a:pt x="1043" y="10504"/>
                  </a:lnTo>
                  <a:lnTo>
                    <a:pt x="1236" y="10426"/>
                  </a:lnTo>
                  <a:lnTo>
                    <a:pt x="1429" y="10388"/>
                  </a:lnTo>
                  <a:lnTo>
                    <a:pt x="1700" y="10349"/>
                  </a:lnTo>
                  <a:lnTo>
                    <a:pt x="2279" y="10349"/>
                  </a:lnTo>
                  <a:lnTo>
                    <a:pt x="2588" y="10426"/>
                  </a:lnTo>
                  <a:lnTo>
                    <a:pt x="2858" y="10504"/>
                  </a:lnTo>
                  <a:lnTo>
                    <a:pt x="3128" y="10620"/>
                  </a:lnTo>
                  <a:lnTo>
                    <a:pt x="3630" y="10928"/>
                  </a:lnTo>
                  <a:lnTo>
                    <a:pt x="4132" y="11276"/>
                  </a:lnTo>
                  <a:lnTo>
                    <a:pt x="4634" y="11662"/>
                  </a:lnTo>
                  <a:lnTo>
                    <a:pt x="5523" y="12396"/>
                  </a:lnTo>
                  <a:lnTo>
                    <a:pt x="5870" y="12666"/>
                  </a:lnTo>
                  <a:lnTo>
                    <a:pt x="6256" y="12936"/>
                  </a:lnTo>
                  <a:lnTo>
                    <a:pt x="6681" y="13207"/>
                  </a:lnTo>
                  <a:lnTo>
                    <a:pt x="7106" y="13400"/>
                  </a:lnTo>
                  <a:lnTo>
                    <a:pt x="7530" y="13593"/>
                  </a:lnTo>
                  <a:lnTo>
                    <a:pt x="7994" y="13709"/>
                  </a:lnTo>
                  <a:lnTo>
                    <a:pt x="8419" y="13786"/>
                  </a:lnTo>
                  <a:lnTo>
                    <a:pt x="8921" y="13786"/>
                  </a:lnTo>
                  <a:lnTo>
                    <a:pt x="9345" y="13670"/>
                  </a:lnTo>
                  <a:lnTo>
                    <a:pt x="9693" y="13554"/>
                  </a:lnTo>
                  <a:lnTo>
                    <a:pt x="10040" y="13323"/>
                  </a:lnTo>
                  <a:lnTo>
                    <a:pt x="10388" y="13091"/>
                  </a:lnTo>
                  <a:lnTo>
                    <a:pt x="10658" y="12782"/>
                  </a:lnTo>
                  <a:lnTo>
                    <a:pt x="10890" y="12473"/>
                  </a:lnTo>
                  <a:lnTo>
                    <a:pt x="11122" y="12087"/>
                  </a:lnTo>
                  <a:lnTo>
                    <a:pt x="11315" y="11739"/>
                  </a:lnTo>
                  <a:lnTo>
                    <a:pt x="11508" y="11199"/>
                  </a:lnTo>
                  <a:lnTo>
                    <a:pt x="11662" y="10697"/>
                  </a:lnTo>
                  <a:lnTo>
                    <a:pt x="11971" y="9616"/>
                  </a:lnTo>
                  <a:lnTo>
                    <a:pt x="12126" y="9075"/>
                  </a:lnTo>
                  <a:lnTo>
                    <a:pt x="12319" y="8573"/>
                  </a:lnTo>
                  <a:lnTo>
                    <a:pt x="12589" y="8110"/>
                  </a:lnTo>
                  <a:lnTo>
                    <a:pt x="12937" y="7646"/>
                  </a:lnTo>
                  <a:lnTo>
                    <a:pt x="13245" y="7299"/>
                  </a:lnTo>
                  <a:lnTo>
                    <a:pt x="13632" y="6951"/>
                  </a:lnTo>
                  <a:lnTo>
                    <a:pt x="14018" y="6681"/>
                  </a:lnTo>
                  <a:lnTo>
                    <a:pt x="14443" y="6449"/>
                  </a:lnTo>
                  <a:lnTo>
                    <a:pt x="14867" y="6256"/>
                  </a:lnTo>
                  <a:lnTo>
                    <a:pt x="15331" y="6102"/>
                  </a:lnTo>
                  <a:lnTo>
                    <a:pt x="15794" y="5986"/>
                  </a:lnTo>
                  <a:lnTo>
                    <a:pt x="16296" y="5909"/>
                  </a:lnTo>
                  <a:lnTo>
                    <a:pt x="16875" y="5909"/>
                  </a:lnTo>
                  <a:lnTo>
                    <a:pt x="17455" y="5986"/>
                  </a:lnTo>
                  <a:lnTo>
                    <a:pt x="17995" y="6140"/>
                  </a:lnTo>
                  <a:lnTo>
                    <a:pt x="18497" y="6333"/>
                  </a:lnTo>
                  <a:lnTo>
                    <a:pt x="18999" y="6565"/>
                  </a:lnTo>
                  <a:lnTo>
                    <a:pt x="19501" y="6835"/>
                  </a:lnTo>
                  <a:lnTo>
                    <a:pt x="20544" y="7337"/>
                  </a:lnTo>
                  <a:lnTo>
                    <a:pt x="20930" y="7492"/>
                  </a:lnTo>
                  <a:lnTo>
                    <a:pt x="21316" y="7608"/>
                  </a:lnTo>
                  <a:lnTo>
                    <a:pt x="21741" y="7723"/>
                  </a:lnTo>
                  <a:lnTo>
                    <a:pt x="22127" y="7762"/>
                  </a:lnTo>
                  <a:lnTo>
                    <a:pt x="22552" y="7723"/>
                  </a:lnTo>
                  <a:lnTo>
                    <a:pt x="22976" y="7646"/>
                  </a:lnTo>
                  <a:lnTo>
                    <a:pt x="23363" y="7492"/>
                  </a:lnTo>
                  <a:lnTo>
                    <a:pt x="23710" y="7260"/>
                  </a:lnTo>
                  <a:lnTo>
                    <a:pt x="24058" y="6990"/>
                  </a:lnTo>
                  <a:lnTo>
                    <a:pt x="24328" y="6642"/>
                  </a:lnTo>
                  <a:lnTo>
                    <a:pt x="24560" y="6295"/>
                  </a:lnTo>
                  <a:lnTo>
                    <a:pt x="24753" y="5909"/>
                  </a:lnTo>
                  <a:lnTo>
                    <a:pt x="24869" y="5484"/>
                  </a:lnTo>
                  <a:lnTo>
                    <a:pt x="24946" y="5059"/>
                  </a:lnTo>
                  <a:lnTo>
                    <a:pt x="24984" y="4634"/>
                  </a:lnTo>
                  <a:lnTo>
                    <a:pt x="24984" y="4171"/>
                  </a:lnTo>
                  <a:lnTo>
                    <a:pt x="24946" y="3707"/>
                  </a:lnTo>
                  <a:lnTo>
                    <a:pt x="24869" y="3283"/>
                  </a:lnTo>
                  <a:lnTo>
                    <a:pt x="24753" y="2819"/>
                  </a:lnTo>
                  <a:lnTo>
                    <a:pt x="24637" y="2395"/>
                  </a:lnTo>
                  <a:lnTo>
                    <a:pt x="24444" y="1970"/>
                  </a:lnTo>
                  <a:lnTo>
                    <a:pt x="24251" y="1545"/>
                  </a:lnTo>
                  <a:lnTo>
                    <a:pt x="24019" y="1159"/>
                  </a:lnTo>
                  <a:lnTo>
                    <a:pt x="23787" y="811"/>
                  </a:lnTo>
                  <a:lnTo>
                    <a:pt x="23942" y="348"/>
                  </a:lnTo>
                  <a:lnTo>
                    <a:pt x="23556" y="232"/>
                  </a:lnTo>
                  <a:lnTo>
                    <a:pt x="23170" y="78"/>
                  </a:lnTo>
                  <a:lnTo>
                    <a:pt x="23131" y="39"/>
                  </a:lnTo>
                  <a:lnTo>
                    <a:pt x="2305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21"/>
            <p:cNvSpPr/>
            <p:nvPr/>
          </p:nvSpPr>
          <p:spPr>
            <a:xfrm>
              <a:off x="5955050" y="3275975"/>
              <a:ext cx="152550" cy="277075"/>
            </a:xfrm>
            <a:custGeom>
              <a:avLst/>
              <a:gdLst/>
              <a:ahLst/>
              <a:cxnLst/>
              <a:rect l="l" t="t" r="r" b="b"/>
              <a:pathLst>
                <a:path w="6102" h="11083" extrusionOk="0">
                  <a:moveTo>
                    <a:pt x="3553" y="0"/>
                  </a:moveTo>
                  <a:lnTo>
                    <a:pt x="3398" y="463"/>
                  </a:lnTo>
                  <a:lnTo>
                    <a:pt x="3746" y="656"/>
                  </a:lnTo>
                  <a:lnTo>
                    <a:pt x="4093" y="888"/>
                  </a:lnTo>
                  <a:lnTo>
                    <a:pt x="4364" y="1158"/>
                  </a:lnTo>
                  <a:lnTo>
                    <a:pt x="4634" y="1467"/>
                  </a:lnTo>
                  <a:lnTo>
                    <a:pt x="4866" y="1776"/>
                  </a:lnTo>
                  <a:lnTo>
                    <a:pt x="5059" y="2124"/>
                  </a:lnTo>
                  <a:lnTo>
                    <a:pt x="5213" y="2471"/>
                  </a:lnTo>
                  <a:lnTo>
                    <a:pt x="5368" y="2819"/>
                  </a:lnTo>
                  <a:lnTo>
                    <a:pt x="5445" y="3205"/>
                  </a:lnTo>
                  <a:lnTo>
                    <a:pt x="5522" y="3630"/>
                  </a:lnTo>
                  <a:lnTo>
                    <a:pt x="5561" y="4016"/>
                  </a:lnTo>
                  <a:lnTo>
                    <a:pt x="5561" y="4441"/>
                  </a:lnTo>
                  <a:lnTo>
                    <a:pt x="5561" y="4827"/>
                  </a:lnTo>
                  <a:lnTo>
                    <a:pt x="5522" y="5252"/>
                  </a:lnTo>
                  <a:lnTo>
                    <a:pt x="5406" y="5638"/>
                  </a:lnTo>
                  <a:lnTo>
                    <a:pt x="5290" y="6024"/>
                  </a:lnTo>
                  <a:lnTo>
                    <a:pt x="5136" y="6449"/>
                  </a:lnTo>
                  <a:lnTo>
                    <a:pt x="4943" y="6873"/>
                  </a:lnTo>
                  <a:lnTo>
                    <a:pt x="4711" y="7298"/>
                  </a:lnTo>
                  <a:lnTo>
                    <a:pt x="4480" y="7684"/>
                  </a:lnTo>
                  <a:lnTo>
                    <a:pt x="4209" y="8070"/>
                  </a:lnTo>
                  <a:lnTo>
                    <a:pt x="3900" y="8418"/>
                  </a:lnTo>
                  <a:lnTo>
                    <a:pt x="3591" y="8727"/>
                  </a:lnTo>
                  <a:lnTo>
                    <a:pt x="3244" y="9036"/>
                  </a:lnTo>
                  <a:lnTo>
                    <a:pt x="2896" y="9345"/>
                  </a:lnTo>
                  <a:lnTo>
                    <a:pt x="2549" y="9615"/>
                  </a:lnTo>
                  <a:lnTo>
                    <a:pt x="2124" y="9847"/>
                  </a:lnTo>
                  <a:lnTo>
                    <a:pt x="1738" y="10078"/>
                  </a:lnTo>
                  <a:lnTo>
                    <a:pt x="1313" y="10272"/>
                  </a:lnTo>
                  <a:lnTo>
                    <a:pt x="888" y="10426"/>
                  </a:lnTo>
                  <a:lnTo>
                    <a:pt x="464" y="10542"/>
                  </a:lnTo>
                  <a:lnTo>
                    <a:pt x="0" y="10658"/>
                  </a:lnTo>
                  <a:lnTo>
                    <a:pt x="77" y="11082"/>
                  </a:lnTo>
                  <a:lnTo>
                    <a:pt x="579" y="10967"/>
                  </a:lnTo>
                  <a:lnTo>
                    <a:pt x="1081" y="10851"/>
                  </a:lnTo>
                  <a:lnTo>
                    <a:pt x="1583" y="10696"/>
                  </a:lnTo>
                  <a:lnTo>
                    <a:pt x="2047" y="10465"/>
                  </a:lnTo>
                  <a:lnTo>
                    <a:pt x="2510" y="10233"/>
                  </a:lnTo>
                  <a:lnTo>
                    <a:pt x="2935" y="9963"/>
                  </a:lnTo>
                  <a:lnTo>
                    <a:pt x="3360" y="9654"/>
                  </a:lnTo>
                  <a:lnTo>
                    <a:pt x="3784" y="9306"/>
                  </a:lnTo>
                  <a:lnTo>
                    <a:pt x="4132" y="8959"/>
                  </a:lnTo>
                  <a:lnTo>
                    <a:pt x="4480" y="8572"/>
                  </a:lnTo>
                  <a:lnTo>
                    <a:pt x="4788" y="8148"/>
                  </a:lnTo>
                  <a:lnTo>
                    <a:pt x="5097" y="7723"/>
                  </a:lnTo>
                  <a:lnTo>
                    <a:pt x="5329" y="7260"/>
                  </a:lnTo>
                  <a:lnTo>
                    <a:pt x="5561" y="6796"/>
                  </a:lnTo>
                  <a:lnTo>
                    <a:pt x="5754" y="6294"/>
                  </a:lnTo>
                  <a:lnTo>
                    <a:pt x="5908" y="5792"/>
                  </a:lnTo>
                  <a:lnTo>
                    <a:pt x="5986" y="5367"/>
                  </a:lnTo>
                  <a:lnTo>
                    <a:pt x="6063" y="4943"/>
                  </a:lnTo>
                  <a:lnTo>
                    <a:pt x="6101" y="4518"/>
                  </a:lnTo>
                  <a:lnTo>
                    <a:pt x="6063" y="4093"/>
                  </a:lnTo>
                  <a:lnTo>
                    <a:pt x="6024" y="3668"/>
                  </a:lnTo>
                  <a:lnTo>
                    <a:pt x="5986" y="3244"/>
                  </a:lnTo>
                  <a:lnTo>
                    <a:pt x="5870" y="2858"/>
                  </a:lnTo>
                  <a:lnTo>
                    <a:pt x="5715" y="2433"/>
                  </a:lnTo>
                  <a:lnTo>
                    <a:pt x="5561" y="2047"/>
                  </a:lnTo>
                  <a:lnTo>
                    <a:pt x="5368" y="1699"/>
                  </a:lnTo>
                  <a:lnTo>
                    <a:pt x="5136" y="1352"/>
                  </a:lnTo>
                  <a:lnTo>
                    <a:pt x="4866" y="1043"/>
                  </a:lnTo>
                  <a:lnTo>
                    <a:pt x="4595" y="734"/>
                  </a:lnTo>
                  <a:lnTo>
                    <a:pt x="4286" y="463"/>
                  </a:lnTo>
                  <a:lnTo>
                    <a:pt x="3939" y="232"/>
                  </a:lnTo>
                  <a:lnTo>
                    <a:pt x="355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21"/>
            <p:cNvSpPr/>
            <p:nvPr/>
          </p:nvSpPr>
          <p:spPr>
            <a:xfrm>
              <a:off x="369400" y="3292375"/>
              <a:ext cx="35750" cy="31875"/>
            </a:xfrm>
            <a:custGeom>
              <a:avLst/>
              <a:gdLst/>
              <a:ahLst/>
              <a:cxnLst/>
              <a:rect l="l" t="t" r="r" b="b"/>
              <a:pathLst>
                <a:path w="1430" h="1275" extrusionOk="0">
                  <a:moveTo>
                    <a:pt x="618" y="0"/>
                  </a:moveTo>
                  <a:lnTo>
                    <a:pt x="425" y="39"/>
                  </a:lnTo>
                  <a:lnTo>
                    <a:pt x="271" y="116"/>
                  </a:lnTo>
                  <a:lnTo>
                    <a:pt x="116" y="271"/>
                  </a:lnTo>
                  <a:lnTo>
                    <a:pt x="39" y="464"/>
                  </a:lnTo>
                  <a:lnTo>
                    <a:pt x="1" y="657"/>
                  </a:lnTo>
                  <a:lnTo>
                    <a:pt x="39" y="850"/>
                  </a:lnTo>
                  <a:lnTo>
                    <a:pt x="116" y="1004"/>
                  </a:lnTo>
                  <a:lnTo>
                    <a:pt x="271" y="1159"/>
                  </a:lnTo>
                  <a:lnTo>
                    <a:pt x="425" y="1236"/>
                  </a:lnTo>
                  <a:lnTo>
                    <a:pt x="618" y="1275"/>
                  </a:lnTo>
                  <a:lnTo>
                    <a:pt x="812" y="1236"/>
                  </a:lnTo>
                  <a:lnTo>
                    <a:pt x="850" y="1198"/>
                  </a:lnTo>
                  <a:lnTo>
                    <a:pt x="889" y="1120"/>
                  </a:lnTo>
                  <a:lnTo>
                    <a:pt x="812" y="1043"/>
                  </a:lnTo>
                  <a:lnTo>
                    <a:pt x="734" y="1004"/>
                  </a:lnTo>
                  <a:lnTo>
                    <a:pt x="657" y="1004"/>
                  </a:lnTo>
                  <a:lnTo>
                    <a:pt x="541" y="966"/>
                  </a:lnTo>
                  <a:lnTo>
                    <a:pt x="464" y="889"/>
                  </a:lnTo>
                  <a:lnTo>
                    <a:pt x="425" y="811"/>
                  </a:lnTo>
                  <a:lnTo>
                    <a:pt x="387" y="696"/>
                  </a:lnTo>
                  <a:lnTo>
                    <a:pt x="425" y="618"/>
                  </a:lnTo>
                  <a:lnTo>
                    <a:pt x="464" y="502"/>
                  </a:lnTo>
                  <a:lnTo>
                    <a:pt x="541" y="425"/>
                  </a:lnTo>
                  <a:lnTo>
                    <a:pt x="618" y="387"/>
                  </a:lnTo>
                  <a:lnTo>
                    <a:pt x="812" y="387"/>
                  </a:lnTo>
                  <a:lnTo>
                    <a:pt x="927" y="464"/>
                  </a:lnTo>
                  <a:lnTo>
                    <a:pt x="1082" y="618"/>
                  </a:lnTo>
                  <a:lnTo>
                    <a:pt x="1198" y="657"/>
                  </a:lnTo>
                  <a:lnTo>
                    <a:pt x="1275" y="696"/>
                  </a:lnTo>
                  <a:lnTo>
                    <a:pt x="1352" y="696"/>
                  </a:lnTo>
                  <a:lnTo>
                    <a:pt x="1391" y="657"/>
                  </a:lnTo>
                  <a:lnTo>
                    <a:pt x="1429" y="541"/>
                  </a:lnTo>
                  <a:lnTo>
                    <a:pt x="1391" y="464"/>
                  </a:lnTo>
                  <a:lnTo>
                    <a:pt x="1352" y="348"/>
                  </a:lnTo>
                  <a:lnTo>
                    <a:pt x="1198" y="194"/>
                  </a:lnTo>
                  <a:lnTo>
                    <a:pt x="1005" y="78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21"/>
            <p:cNvSpPr/>
            <p:nvPr/>
          </p:nvSpPr>
          <p:spPr>
            <a:xfrm>
              <a:off x="6549700" y="3335825"/>
              <a:ext cx="85000" cy="94625"/>
            </a:xfrm>
            <a:custGeom>
              <a:avLst/>
              <a:gdLst/>
              <a:ahLst/>
              <a:cxnLst/>
              <a:rect l="l" t="t" r="r" b="b"/>
              <a:pathLst>
                <a:path w="3400" h="3785" extrusionOk="0">
                  <a:moveTo>
                    <a:pt x="78" y="0"/>
                  </a:moveTo>
                  <a:lnTo>
                    <a:pt x="1" y="77"/>
                  </a:lnTo>
                  <a:lnTo>
                    <a:pt x="1" y="116"/>
                  </a:lnTo>
                  <a:lnTo>
                    <a:pt x="349" y="888"/>
                  </a:lnTo>
                  <a:lnTo>
                    <a:pt x="812" y="1661"/>
                  </a:lnTo>
                  <a:lnTo>
                    <a:pt x="1275" y="2394"/>
                  </a:lnTo>
                  <a:lnTo>
                    <a:pt x="1739" y="3089"/>
                  </a:lnTo>
                  <a:lnTo>
                    <a:pt x="2009" y="3437"/>
                  </a:lnTo>
                  <a:lnTo>
                    <a:pt x="2202" y="3553"/>
                  </a:lnTo>
                  <a:lnTo>
                    <a:pt x="2395" y="3669"/>
                  </a:lnTo>
                  <a:lnTo>
                    <a:pt x="2588" y="3746"/>
                  </a:lnTo>
                  <a:lnTo>
                    <a:pt x="2781" y="3784"/>
                  </a:lnTo>
                  <a:lnTo>
                    <a:pt x="3013" y="3707"/>
                  </a:lnTo>
                  <a:lnTo>
                    <a:pt x="3206" y="3591"/>
                  </a:lnTo>
                  <a:lnTo>
                    <a:pt x="3322" y="3437"/>
                  </a:lnTo>
                  <a:lnTo>
                    <a:pt x="3399" y="3244"/>
                  </a:lnTo>
                  <a:lnTo>
                    <a:pt x="3399" y="3089"/>
                  </a:lnTo>
                  <a:lnTo>
                    <a:pt x="3399" y="2896"/>
                  </a:lnTo>
                  <a:lnTo>
                    <a:pt x="3360" y="2703"/>
                  </a:lnTo>
                  <a:lnTo>
                    <a:pt x="3283" y="2510"/>
                  </a:lnTo>
                  <a:lnTo>
                    <a:pt x="3129" y="2163"/>
                  </a:lnTo>
                  <a:lnTo>
                    <a:pt x="2936" y="2240"/>
                  </a:lnTo>
                  <a:lnTo>
                    <a:pt x="3052" y="2587"/>
                  </a:lnTo>
                  <a:lnTo>
                    <a:pt x="3090" y="2742"/>
                  </a:lnTo>
                  <a:lnTo>
                    <a:pt x="3129" y="2858"/>
                  </a:lnTo>
                  <a:lnTo>
                    <a:pt x="2897" y="3012"/>
                  </a:lnTo>
                  <a:lnTo>
                    <a:pt x="2665" y="3128"/>
                  </a:lnTo>
                  <a:lnTo>
                    <a:pt x="2511" y="3205"/>
                  </a:lnTo>
                  <a:lnTo>
                    <a:pt x="2318" y="3205"/>
                  </a:lnTo>
                  <a:lnTo>
                    <a:pt x="2202" y="3167"/>
                  </a:lnTo>
                  <a:lnTo>
                    <a:pt x="2048" y="3089"/>
                  </a:lnTo>
                  <a:lnTo>
                    <a:pt x="1932" y="2935"/>
                  </a:lnTo>
                  <a:lnTo>
                    <a:pt x="1855" y="2742"/>
                  </a:lnTo>
                  <a:lnTo>
                    <a:pt x="1700" y="2510"/>
                  </a:lnTo>
                  <a:lnTo>
                    <a:pt x="1082" y="1506"/>
                  </a:lnTo>
                  <a:lnTo>
                    <a:pt x="619" y="772"/>
                  </a:lnTo>
                  <a:lnTo>
                    <a:pt x="387" y="386"/>
                  </a:lnTo>
                  <a:lnTo>
                    <a:pt x="117" y="39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21"/>
            <p:cNvSpPr/>
            <p:nvPr/>
          </p:nvSpPr>
          <p:spPr>
            <a:xfrm>
              <a:off x="2268300" y="3381200"/>
              <a:ext cx="103300" cy="132275"/>
            </a:xfrm>
            <a:custGeom>
              <a:avLst/>
              <a:gdLst/>
              <a:ahLst/>
              <a:cxnLst/>
              <a:rect l="l" t="t" r="r" b="b"/>
              <a:pathLst>
                <a:path w="4132" h="5291" extrusionOk="0">
                  <a:moveTo>
                    <a:pt x="2278" y="0"/>
                  </a:moveTo>
                  <a:lnTo>
                    <a:pt x="2047" y="39"/>
                  </a:lnTo>
                  <a:lnTo>
                    <a:pt x="1815" y="116"/>
                  </a:lnTo>
                  <a:lnTo>
                    <a:pt x="1429" y="270"/>
                  </a:lnTo>
                  <a:lnTo>
                    <a:pt x="1120" y="463"/>
                  </a:lnTo>
                  <a:lnTo>
                    <a:pt x="850" y="656"/>
                  </a:lnTo>
                  <a:lnTo>
                    <a:pt x="618" y="927"/>
                  </a:lnTo>
                  <a:lnTo>
                    <a:pt x="425" y="1236"/>
                  </a:lnTo>
                  <a:lnTo>
                    <a:pt x="309" y="1545"/>
                  </a:lnTo>
                  <a:lnTo>
                    <a:pt x="193" y="1892"/>
                  </a:lnTo>
                  <a:lnTo>
                    <a:pt x="116" y="2278"/>
                  </a:lnTo>
                  <a:lnTo>
                    <a:pt x="39" y="2664"/>
                  </a:lnTo>
                  <a:lnTo>
                    <a:pt x="0" y="3051"/>
                  </a:lnTo>
                  <a:lnTo>
                    <a:pt x="0" y="3823"/>
                  </a:lnTo>
                  <a:lnTo>
                    <a:pt x="0" y="5290"/>
                  </a:lnTo>
                  <a:lnTo>
                    <a:pt x="425" y="5290"/>
                  </a:lnTo>
                  <a:lnTo>
                    <a:pt x="463" y="4750"/>
                  </a:lnTo>
                  <a:lnTo>
                    <a:pt x="463" y="4209"/>
                  </a:lnTo>
                  <a:lnTo>
                    <a:pt x="463" y="3668"/>
                  </a:lnTo>
                  <a:lnTo>
                    <a:pt x="502" y="3089"/>
                  </a:lnTo>
                  <a:lnTo>
                    <a:pt x="541" y="2549"/>
                  </a:lnTo>
                  <a:lnTo>
                    <a:pt x="695" y="2047"/>
                  </a:lnTo>
                  <a:lnTo>
                    <a:pt x="772" y="1815"/>
                  </a:lnTo>
                  <a:lnTo>
                    <a:pt x="888" y="1583"/>
                  </a:lnTo>
                  <a:lnTo>
                    <a:pt x="1043" y="1352"/>
                  </a:lnTo>
                  <a:lnTo>
                    <a:pt x="1197" y="1120"/>
                  </a:lnTo>
                  <a:lnTo>
                    <a:pt x="1390" y="927"/>
                  </a:lnTo>
                  <a:lnTo>
                    <a:pt x="1622" y="772"/>
                  </a:lnTo>
                  <a:lnTo>
                    <a:pt x="1892" y="656"/>
                  </a:lnTo>
                  <a:lnTo>
                    <a:pt x="2124" y="579"/>
                  </a:lnTo>
                  <a:lnTo>
                    <a:pt x="2433" y="541"/>
                  </a:lnTo>
                  <a:lnTo>
                    <a:pt x="2703" y="541"/>
                  </a:lnTo>
                  <a:lnTo>
                    <a:pt x="2973" y="618"/>
                  </a:lnTo>
                  <a:lnTo>
                    <a:pt x="3205" y="772"/>
                  </a:lnTo>
                  <a:lnTo>
                    <a:pt x="3360" y="965"/>
                  </a:lnTo>
                  <a:lnTo>
                    <a:pt x="3514" y="1158"/>
                  </a:lnTo>
                  <a:lnTo>
                    <a:pt x="3591" y="1390"/>
                  </a:lnTo>
                  <a:lnTo>
                    <a:pt x="3668" y="1660"/>
                  </a:lnTo>
                  <a:lnTo>
                    <a:pt x="4132" y="1583"/>
                  </a:lnTo>
                  <a:lnTo>
                    <a:pt x="4016" y="1197"/>
                  </a:lnTo>
                  <a:lnTo>
                    <a:pt x="3823" y="811"/>
                  </a:lnTo>
                  <a:lnTo>
                    <a:pt x="3630" y="541"/>
                  </a:lnTo>
                  <a:lnTo>
                    <a:pt x="3398" y="270"/>
                  </a:lnTo>
                  <a:lnTo>
                    <a:pt x="3244" y="193"/>
                  </a:lnTo>
                  <a:lnTo>
                    <a:pt x="3089" y="116"/>
                  </a:lnTo>
                  <a:lnTo>
                    <a:pt x="2896" y="39"/>
                  </a:lnTo>
                  <a:lnTo>
                    <a:pt x="270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21"/>
            <p:cNvSpPr/>
            <p:nvPr/>
          </p:nvSpPr>
          <p:spPr>
            <a:xfrm>
              <a:off x="2133125" y="3382150"/>
              <a:ext cx="437350" cy="302200"/>
            </a:xfrm>
            <a:custGeom>
              <a:avLst/>
              <a:gdLst/>
              <a:ahLst/>
              <a:cxnLst/>
              <a:rect l="l" t="t" r="r" b="b"/>
              <a:pathLst>
                <a:path w="17494" h="12088" extrusionOk="0">
                  <a:moveTo>
                    <a:pt x="12087" y="541"/>
                  </a:moveTo>
                  <a:lnTo>
                    <a:pt x="12203" y="580"/>
                  </a:lnTo>
                  <a:lnTo>
                    <a:pt x="12319" y="657"/>
                  </a:lnTo>
                  <a:lnTo>
                    <a:pt x="12628" y="889"/>
                  </a:lnTo>
                  <a:lnTo>
                    <a:pt x="12898" y="1159"/>
                  </a:lnTo>
                  <a:lnTo>
                    <a:pt x="13130" y="1507"/>
                  </a:lnTo>
                  <a:lnTo>
                    <a:pt x="13323" y="1893"/>
                  </a:lnTo>
                  <a:lnTo>
                    <a:pt x="13478" y="2279"/>
                  </a:lnTo>
                  <a:lnTo>
                    <a:pt x="13632" y="2665"/>
                  </a:lnTo>
                  <a:lnTo>
                    <a:pt x="13825" y="3476"/>
                  </a:lnTo>
                  <a:lnTo>
                    <a:pt x="13091" y="3013"/>
                  </a:lnTo>
                  <a:lnTo>
                    <a:pt x="12705" y="2781"/>
                  </a:lnTo>
                  <a:lnTo>
                    <a:pt x="12358" y="2511"/>
                  </a:lnTo>
                  <a:lnTo>
                    <a:pt x="12010" y="2124"/>
                  </a:lnTo>
                  <a:lnTo>
                    <a:pt x="11817" y="1931"/>
                  </a:lnTo>
                  <a:lnTo>
                    <a:pt x="11663" y="1738"/>
                  </a:lnTo>
                  <a:lnTo>
                    <a:pt x="11508" y="1429"/>
                  </a:lnTo>
                  <a:lnTo>
                    <a:pt x="11431" y="1082"/>
                  </a:lnTo>
                  <a:lnTo>
                    <a:pt x="11663" y="734"/>
                  </a:lnTo>
                  <a:lnTo>
                    <a:pt x="11779" y="618"/>
                  </a:lnTo>
                  <a:lnTo>
                    <a:pt x="11856" y="541"/>
                  </a:lnTo>
                  <a:close/>
                  <a:moveTo>
                    <a:pt x="16296" y="1622"/>
                  </a:moveTo>
                  <a:lnTo>
                    <a:pt x="16412" y="1661"/>
                  </a:lnTo>
                  <a:lnTo>
                    <a:pt x="16490" y="1738"/>
                  </a:lnTo>
                  <a:lnTo>
                    <a:pt x="16567" y="1854"/>
                  </a:lnTo>
                  <a:lnTo>
                    <a:pt x="16605" y="1970"/>
                  </a:lnTo>
                  <a:lnTo>
                    <a:pt x="16644" y="2163"/>
                  </a:lnTo>
                  <a:lnTo>
                    <a:pt x="16644" y="2356"/>
                  </a:lnTo>
                  <a:lnTo>
                    <a:pt x="16605" y="2511"/>
                  </a:lnTo>
                  <a:lnTo>
                    <a:pt x="16528" y="2704"/>
                  </a:lnTo>
                  <a:lnTo>
                    <a:pt x="16412" y="2820"/>
                  </a:lnTo>
                  <a:lnTo>
                    <a:pt x="16296" y="2974"/>
                  </a:lnTo>
                  <a:lnTo>
                    <a:pt x="15949" y="3206"/>
                  </a:lnTo>
                  <a:lnTo>
                    <a:pt x="15563" y="3399"/>
                  </a:lnTo>
                  <a:lnTo>
                    <a:pt x="15138" y="3553"/>
                  </a:lnTo>
                  <a:lnTo>
                    <a:pt x="14713" y="3669"/>
                  </a:lnTo>
                  <a:lnTo>
                    <a:pt x="14366" y="3746"/>
                  </a:lnTo>
                  <a:lnTo>
                    <a:pt x="14482" y="3360"/>
                  </a:lnTo>
                  <a:lnTo>
                    <a:pt x="14636" y="2974"/>
                  </a:lnTo>
                  <a:lnTo>
                    <a:pt x="14829" y="2626"/>
                  </a:lnTo>
                  <a:lnTo>
                    <a:pt x="15099" y="2279"/>
                  </a:lnTo>
                  <a:lnTo>
                    <a:pt x="15408" y="1970"/>
                  </a:lnTo>
                  <a:lnTo>
                    <a:pt x="15640" y="1816"/>
                  </a:lnTo>
                  <a:lnTo>
                    <a:pt x="15872" y="1700"/>
                  </a:lnTo>
                  <a:lnTo>
                    <a:pt x="16103" y="1622"/>
                  </a:lnTo>
                  <a:close/>
                  <a:moveTo>
                    <a:pt x="13864" y="4287"/>
                  </a:moveTo>
                  <a:lnTo>
                    <a:pt x="13671" y="4557"/>
                  </a:lnTo>
                  <a:lnTo>
                    <a:pt x="13478" y="4789"/>
                  </a:lnTo>
                  <a:lnTo>
                    <a:pt x="13246" y="5021"/>
                  </a:lnTo>
                  <a:lnTo>
                    <a:pt x="13014" y="5252"/>
                  </a:lnTo>
                  <a:lnTo>
                    <a:pt x="12667" y="5484"/>
                  </a:lnTo>
                  <a:lnTo>
                    <a:pt x="12165" y="5793"/>
                  </a:lnTo>
                  <a:lnTo>
                    <a:pt x="11894" y="5909"/>
                  </a:lnTo>
                  <a:lnTo>
                    <a:pt x="11624" y="5986"/>
                  </a:lnTo>
                  <a:lnTo>
                    <a:pt x="11392" y="5986"/>
                  </a:lnTo>
                  <a:lnTo>
                    <a:pt x="11199" y="5947"/>
                  </a:lnTo>
                  <a:lnTo>
                    <a:pt x="11045" y="5870"/>
                  </a:lnTo>
                  <a:lnTo>
                    <a:pt x="10968" y="5793"/>
                  </a:lnTo>
                  <a:lnTo>
                    <a:pt x="10929" y="5716"/>
                  </a:lnTo>
                  <a:lnTo>
                    <a:pt x="10890" y="5638"/>
                  </a:lnTo>
                  <a:lnTo>
                    <a:pt x="10890" y="5445"/>
                  </a:lnTo>
                  <a:lnTo>
                    <a:pt x="10968" y="5291"/>
                  </a:lnTo>
                  <a:lnTo>
                    <a:pt x="11122" y="5098"/>
                  </a:lnTo>
                  <a:lnTo>
                    <a:pt x="11277" y="4982"/>
                  </a:lnTo>
                  <a:lnTo>
                    <a:pt x="11547" y="4750"/>
                  </a:lnTo>
                  <a:lnTo>
                    <a:pt x="11817" y="4673"/>
                  </a:lnTo>
                  <a:lnTo>
                    <a:pt x="12087" y="4557"/>
                  </a:lnTo>
                  <a:lnTo>
                    <a:pt x="12628" y="4480"/>
                  </a:lnTo>
                  <a:lnTo>
                    <a:pt x="13246" y="4403"/>
                  </a:lnTo>
                  <a:lnTo>
                    <a:pt x="13555" y="4364"/>
                  </a:lnTo>
                  <a:lnTo>
                    <a:pt x="13864" y="4287"/>
                  </a:lnTo>
                  <a:close/>
                  <a:moveTo>
                    <a:pt x="14443" y="4248"/>
                  </a:moveTo>
                  <a:lnTo>
                    <a:pt x="15099" y="4596"/>
                  </a:lnTo>
                  <a:lnTo>
                    <a:pt x="15408" y="4789"/>
                  </a:lnTo>
                  <a:lnTo>
                    <a:pt x="15717" y="4982"/>
                  </a:lnTo>
                  <a:lnTo>
                    <a:pt x="15910" y="5136"/>
                  </a:lnTo>
                  <a:lnTo>
                    <a:pt x="16142" y="5407"/>
                  </a:lnTo>
                  <a:lnTo>
                    <a:pt x="16412" y="5677"/>
                  </a:lnTo>
                  <a:lnTo>
                    <a:pt x="16644" y="6025"/>
                  </a:lnTo>
                  <a:lnTo>
                    <a:pt x="16876" y="6333"/>
                  </a:lnTo>
                  <a:lnTo>
                    <a:pt x="16992" y="6681"/>
                  </a:lnTo>
                  <a:lnTo>
                    <a:pt x="16992" y="6835"/>
                  </a:lnTo>
                  <a:lnTo>
                    <a:pt x="16992" y="6990"/>
                  </a:lnTo>
                  <a:lnTo>
                    <a:pt x="16953" y="7106"/>
                  </a:lnTo>
                  <a:lnTo>
                    <a:pt x="16837" y="7222"/>
                  </a:lnTo>
                  <a:lnTo>
                    <a:pt x="16760" y="7299"/>
                  </a:lnTo>
                  <a:lnTo>
                    <a:pt x="16644" y="7337"/>
                  </a:lnTo>
                  <a:lnTo>
                    <a:pt x="16374" y="7337"/>
                  </a:lnTo>
                  <a:lnTo>
                    <a:pt x="16142" y="7222"/>
                  </a:lnTo>
                  <a:lnTo>
                    <a:pt x="15872" y="7029"/>
                  </a:lnTo>
                  <a:lnTo>
                    <a:pt x="15601" y="6835"/>
                  </a:lnTo>
                  <a:lnTo>
                    <a:pt x="15370" y="6565"/>
                  </a:lnTo>
                  <a:lnTo>
                    <a:pt x="15061" y="6179"/>
                  </a:lnTo>
                  <a:lnTo>
                    <a:pt x="14829" y="5716"/>
                  </a:lnTo>
                  <a:lnTo>
                    <a:pt x="14636" y="5252"/>
                  </a:lnTo>
                  <a:lnTo>
                    <a:pt x="14520" y="4750"/>
                  </a:lnTo>
                  <a:lnTo>
                    <a:pt x="14443" y="4248"/>
                  </a:lnTo>
                  <a:close/>
                  <a:moveTo>
                    <a:pt x="11856" y="1"/>
                  </a:moveTo>
                  <a:lnTo>
                    <a:pt x="11585" y="78"/>
                  </a:lnTo>
                  <a:lnTo>
                    <a:pt x="11470" y="116"/>
                  </a:lnTo>
                  <a:lnTo>
                    <a:pt x="11354" y="232"/>
                  </a:lnTo>
                  <a:lnTo>
                    <a:pt x="11161" y="425"/>
                  </a:lnTo>
                  <a:lnTo>
                    <a:pt x="11006" y="618"/>
                  </a:lnTo>
                  <a:lnTo>
                    <a:pt x="10929" y="812"/>
                  </a:lnTo>
                  <a:lnTo>
                    <a:pt x="10929" y="1043"/>
                  </a:lnTo>
                  <a:lnTo>
                    <a:pt x="10929" y="1236"/>
                  </a:lnTo>
                  <a:lnTo>
                    <a:pt x="11006" y="1468"/>
                  </a:lnTo>
                  <a:lnTo>
                    <a:pt x="11083" y="1700"/>
                  </a:lnTo>
                  <a:lnTo>
                    <a:pt x="11199" y="1893"/>
                  </a:lnTo>
                  <a:lnTo>
                    <a:pt x="11547" y="2318"/>
                  </a:lnTo>
                  <a:lnTo>
                    <a:pt x="11972" y="2742"/>
                  </a:lnTo>
                  <a:lnTo>
                    <a:pt x="12396" y="3090"/>
                  </a:lnTo>
                  <a:lnTo>
                    <a:pt x="12860" y="3437"/>
                  </a:lnTo>
                  <a:lnTo>
                    <a:pt x="12860" y="3437"/>
                  </a:lnTo>
                  <a:lnTo>
                    <a:pt x="12049" y="3322"/>
                  </a:lnTo>
                  <a:lnTo>
                    <a:pt x="11199" y="3283"/>
                  </a:lnTo>
                  <a:lnTo>
                    <a:pt x="10388" y="3360"/>
                  </a:lnTo>
                  <a:lnTo>
                    <a:pt x="9616" y="3476"/>
                  </a:lnTo>
                  <a:lnTo>
                    <a:pt x="9655" y="3013"/>
                  </a:lnTo>
                  <a:lnTo>
                    <a:pt x="9655" y="2511"/>
                  </a:lnTo>
                  <a:lnTo>
                    <a:pt x="9616" y="2009"/>
                  </a:lnTo>
                  <a:lnTo>
                    <a:pt x="9539" y="1545"/>
                  </a:lnTo>
                  <a:lnTo>
                    <a:pt x="9075" y="1622"/>
                  </a:lnTo>
                  <a:lnTo>
                    <a:pt x="9153" y="2124"/>
                  </a:lnTo>
                  <a:lnTo>
                    <a:pt x="9153" y="2626"/>
                  </a:lnTo>
                  <a:lnTo>
                    <a:pt x="9153" y="3090"/>
                  </a:lnTo>
                  <a:lnTo>
                    <a:pt x="9075" y="3515"/>
                  </a:lnTo>
                  <a:lnTo>
                    <a:pt x="9075" y="3630"/>
                  </a:lnTo>
                  <a:lnTo>
                    <a:pt x="8226" y="3901"/>
                  </a:lnTo>
                  <a:lnTo>
                    <a:pt x="7415" y="4287"/>
                  </a:lnTo>
                  <a:lnTo>
                    <a:pt x="6604" y="4750"/>
                  </a:lnTo>
                  <a:lnTo>
                    <a:pt x="5832" y="5252"/>
                  </a:lnTo>
                  <a:lnTo>
                    <a:pt x="5407" y="5252"/>
                  </a:lnTo>
                  <a:lnTo>
                    <a:pt x="5407" y="5561"/>
                  </a:lnTo>
                  <a:lnTo>
                    <a:pt x="4596" y="6218"/>
                  </a:lnTo>
                  <a:lnTo>
                    <a:pt x="3824" y="6951"/>
                  </a:lnTo>
                  <a:lnTo>
                    <a:pt x="3090" y="7724"/>
                  </a:lnTo>
                  <a:lnTo>
                    <a:pt x="2395" y="8496"/>
                  </a:lnTo>
                  <a:lnTo>
                    <a:pt x="1739" y="9307"/>
                  </a:lnTo>
                  <a:lnTo>
                    <a:pt x="1121" y="10156"/>
                  </a:lnTo>
                  <a:lnTo>
                    <a:pt x="542" y="10967"/>
                  </a:lnTo>
                  <a:lnTo>
                    <a:pt x="1" y="11817"/>
                  </a:lnTo>
                  <a:lnTo>
                    <a:pt x="349" y="12087"/>
                  </a:lnTo>
                  <a:lnTo>
                    <a:pt x="1546" y="10542"/>
                  </a:lnTo>
                  <a:lnTo>
                    <a:pt x="2743" y="8998"/>
                  </a:lnTo>
                  <a:lnTo>
                    <a:pt x="3360" y="8226"/>
                  </a:lnTo>
                  <a:lnTo>
                    <a:pt x="4017" y="7531"/>
                  </a:lnTo>
                  <a:lnTo>
                    <a:pt x="4712" y="6835"/>
                  </a:lnTo>
                  <a:lnTo>
                    <a:pt x="5484" y="6179"/>
                  </a:lnTo>
                  <a:lnTo>
                    <a:pt x="6257" y="5600"/>
                  </a:lnTo>
                  <a:lnTo>
                    <a:pt x="7106" y="5059"/>
                  </a:lnTo>
                  <a:lnTo>
                    <a:pt x="7994" y="4634"/>
                  </a:lnTo>
                  <a:lnTo>
                    <a:pt x="8458" y="4441"/>
                  </a:lnTo>
                  <a:lnTo>
                    <a:pt x="8921" y="4287"/>
                  </a:lnTo>
                  <a:lnTo>
                    <a:pt x="9423" y="4132"/>
                  </a:lnTo>
                  <a:lnTo>
                    <a:pt x="9886" y="4017"/>
                  </a:lnTo>
                  <a:lnTo>
                    <a:pt x="10388" y="3939"/>
                  </a:lnTo>
                  <a:lnTo>
                    <a:pt x="10852" y="3862"/>
                  </a:lnTo>
                  <a:lnTo>
                    <a:pt x="11354" y="3823"/>
                  </a:lnTo>
                  <a:lnTo>
                    <a:pt x="11856" y="3823"/>
                  </a:lnTo>
                  <a:lnTo>
                    <a:pt x="12358" y="3862"/>
                  </a:lnTo>
                  <a:lnTo>
                    <a:pt x="12860" y="3939"/>
                  </a:lnTo>
                  <a:lnTo>
                    <a:pt x="12358" y="4017"/>
                  </a:lnTo>
                  <a:lnTo>
                    <a:pt x="11856" y="4132"/>
                  </a:lnTo>
                  <a:lnTo>
                    <a:pt x="11392" y="4287"/>
                  </a:lnTo>
                  <a:lnTo>
                    <a:pt x="11199" y="4403"/>
                  </a:lnTo>
                  <a:lnTo>
                    <a:pt x="11006" y="4557"/>
                  </a:lnTo>
                  <a:lnTo>
                    <a:pt x="10852" y="4712"/>
                  </a:lnTo>
                  <a:lnTo>
                    <a:pt x="10697" y="4866"/>
                  </a:lnTo>
                  <a:lnTo>
                    <a:pt x="10543" y="5098"/>
                  </a:lnTo>
                  <a:lnTo>
                    <a:pt x="10466" y="5291"/>
                  </a:lnTo>
                  <a:lnTo>
                    <a:pt x="10388" y="5523"/>
                  </a:lnTo>
                  <a:lnTo>
                    <a:pt x="10388" y="5754"/>
                  </a:lnTo>
                  <a:lnTo>
                    <a:pt x="10427" y="5986"/>
                  </a:lnTo>
                  <a:lnTo>
                    <a:pt x="10581" y="6179"/>
                  </a:lnTo>
                  <a:lnTo>
                    <a:pt x="10659" y="6256"/>
                  </a:lnTo>
                  <a:lnTo>
                    <a:pt x="10775" y="6333"/>
                  </a:lnTo>
                  <a:lnTo>
                    <a:pt x="11006" y="6449"/>
                  </a:lnTo>
                  <a:lnTo>
                    <a:pt x="11585" y="6449"/>
                  </a:lnTo>
                  <a:lnTo>
                    <a:pt x="11894" y="6372"/>
                  </a:lnTo>
                  <a:lnTo>
                    <a:pt x="12165" y="6295"/>
                  </a:lnTo>
                  <a:lnTo>
                    <a:pt x="12628" y="6063"/>
                  </a:lnTo>
                  <a:lnTo>
                    <a:pt x="13053" y="5831"/>
                  </a:lnTo>
                  <a:lnTo>
                    <a:pt x="13439" y="5523"/>
                  </a:lnTo>
                  <a:lnTo>
                    <a:pt x="13400" y="5561"/>
                  </a:lnTo>
                  <a:lnTo>
                    <a:pt x="13786" y="5716"/>
                  </a:lnTo>
                  <a:lnTo>
                    <a:pt x="14057" y="4866"/>
                  </a:lnTo>
                  <a:lnTo>
                    <a:pt x="14211" y="5407"/>
                  </a:lnTo>
                  <a:lnTo>
                    <a:pt x="14404" y="5947"/>
                  </a:lnTo>
                  <a:lnTo>
                    <a:pt x="14675" y="6411"/>
                  </a:lnTo>
                  <a:lnTo>
                    <a:pt x="14984" y="6874"/>
                  </a:lnTo>
                  <a:lnTo>
                    <a:pt x="15177" y="7067"/>
                  </a:lnTo>
                  <a:lnTo>
                    <a:pt x="15408" y="7299"/>
                  </a:lnTo>
                  <a:lnTo>
                    <a:pt x="15679" y="7492"/>
                  </a:lnTo>
                  <a:lnTo>
                    <a:pt x="15988" y="7685"/>
                  </a:lnTo>
                  <a:lnTo>
                    <a:pt x="16296" y="7801"/>
                  </a:lnTo>
                  <a:lnTo>
                    <a:pt x="16605" y="7878"/>
                  </a:lnTo>
                  <a:lnTo>
                    <a:pt x="16876" y="7878"/>
                  </a:lnTo>
                  <a:lnTo>
                    <a:pt x="17030" y="7801"/>
                  </a:lnTo>
                  <a:lnTo>
                    <a:pt x="17185" y="7724"/>
                  </a:lnTo>
                  <a:lnTo>
                    <a:pt x="17300" y="7646"/>
                  </a:lnTo>
                  <a:lnTo>
                    <a:pt x="17378" y="7531"/>
                  </a:lnTo>
                  <a:lnTo>
                    <a:pt x="17416" y="7415"/>
                  </a:lnTo>
                  <a:lnTo>
                    <a:pt x="17455" y="7260"/>
                  </a:lnTo>
                  <a:lnTo>
                    <a:pt x="17494" y="6951"/>
                  </a:lnTo>
                  <a:lnTo>
                    <a:pt x="17416" y="6642"/>
                  </a:lnTo>
                  <a:lnTo>
                    <a:pt x="17300" y="6295"/>
                  </a:lnTo>
                  <a:lnTo>
                    <a:pt x="17185" y="5986"/>
                  </a:lnTo>
                  <a:lnTo>
                    <a:pt x="17030" y="5716"/>
                  </a:lnTo>
                  <a:lnTo>
                    <a:pt x="16876" y="5484"/>
                  </a:lnTo>
                  <a:lnTo>
                    <a:pt x="16683" y="5252"/>
                  </a:lnTo>
                  <a:lnTo>
                    <a:pt x="16490" y="5021"/>
                  </a:lnTo>
                  <a:lnTo>
                    <a:pt x="16258" y="4827"/>
                  </a:lnTo>
                  <a:lnTo>
                    <a:pt x="16026" y="4634"/>
                  </a:lnTo>
                  <a:lnTo>
                    <a:pt x="15524" y="4287"/>
                  </a:lnTo>
                  <a:lnTo>
                    <a:pt x="14945" y="4017"/>
                  </a:lnTo>
                  <a:lnTo>
                    <a:pt x="15408" y="3939"/>
                  </a:lnTo>
                  <a:lnTo>
                    <a:pt x="15833" y="3746"/>
                  </a:lnTo>
                  <a:lnTo>
                    <a:pt x="16219" y="3515"/>
                  </a:lnTo>
                  <a:lnTo>
                    <a:pt x="16605" y="3244"/>
                  </a:lnTo>
                  <a:lnTo>
                    <a:pt x="16760" y="3090"/>
                  </a:lnTo>
                  <a:lnTo>
                    <a:pt x="16914" y="2897"/>
                  </a:lnTo>
                  <a:lnTo>
                    <a:pt x="17030" y="2665"/>
                  </a:lnTo>
                  <a:lnTo>
                    <a:pt x="17107" y="2433"/>
                  </a:lnTo>
                  <a:lnTo>
                    <a:pt x="17146" y="2202"/>
                  </a:lnTo>
                  <a:lnTo>
                    <a:pt x="17107" y="1931"/>
                  </a:lnTo>
                  <a:lnTo>
                    <a:pt x="17069" y="1700"/>
                  </a:lnTo>
                  <a:lnTo>
                    <a:pt x="16914" y="1507"/>
                  </a:lnTo>
                  <a:lnTo>
                    <a:pt x="16760" y="1352"/>
                  </a:lnTo>
                  <a:lnTo>
                    <a:pt x="16567" y="1236"/>
                  </a:lnTo>
                  <a:lnTo>
                    <a:pt x="16335" y="1159"/>
                  </a:lnTo>
                  <a:lnTo>
                    <a:pt x="16103" y="1159"/>
                  </a:lnTo>
                  <a:lnTo>
                    <a:pt x="15910" y="1198"/>
                  </a:lnTo>
                  <a:lnTo>
                    <a:pt x="15679" y="1275"/>
                  </a:lnTo>
                  <a:lnTo>
                    <a:pt x="15447" y="1352"/>
                  </a:lnTo>
                  <a:lnTo>
                    <a:pt x="15254" y="1468"/>
                  </a:lnTo>
                  <a:lnTo>
                    <a:pt x="14906" y="1777"/>
                  </a:lnTo>
                  <a:lnTo>
                    <a:pt x="14597" y="2163"/>
                  </a:lnTo>
                  <a:lnTo>
                    <a:pt x="14327" y="2588"/>
                  </a:lnTo>
                  <a:lnTo>
                    <a:pt x="14095" y="3013"/>
                  </a:lnTo>
                  <a:lnTo>
                    <a:pt x="13980" y="2472"/>
                  </a:lnTo>
                  <a:lnTo>
                    <a:pt x="13748" y="1893"/>
                  </a:lnTo>
                  <a:lnTo>
                    <a:pt x="13516" y="1352"/>
                  </a:lnTo>
                  <a:lnTo>
                    <a:pt x="13169" y="889"/>
                  </a:lnTo>
                  <a:lnTo>
                    <a:pt x="13014" y="657"/>
                  </a:lnTo>
                  <a:lnTo>
                    <a:pt x="12821" y="464"/>
                  </a:lnTo>
                  <a:lnTo>
                    <a:pt x="12589" y="271"/>
                  </a:lnTo>
                  <a:lnTo>
                    <a:pt x="12358" y="155"/>
                  </a:lnTo>
                  <a:lnTo>
                    <a:pt x="12087" y="39"/>
                  </a:lnTo>
                  <a:lnTo>
                    <a:pt x="1185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21"/>
            <p:cNvSpPr/>
            <p:nvPr/>
          </p:nvSpPr>
          <p:spPr>
            <a:xfrm>
              <a:off x="2737450" y="3395675"/>
              <a:ext cx="459550" cy="296375"/>
            </a:xfrm>
            <a:custGeom>
              <a:avLst/>
              <a:gdLst/>
              <a:ahLst/>
              <a:cxnLst/>
              <a:rect l="l" t="t" r="r" b="b"/>
              <a:pathLst>
                <a:path w="18382" h="11855" extrusionOk="0">
                  <a:moveTo>
                    <a:pt x="17648" y="2935"/>
                  </a:moveTo>
                  <a:lnTo>
                    <a:pt x="17725" y="2974"/>
                  </a:lnTo>
                  <a:lnTo>
                    <a:pt x="17802" y="3051"/>
                  </a:lnTo>
                  <a:lnTo>
                    <a:pt x="17841" y="3128"/>
                  </a:lnTo>
                  <a:lnTo>
                    <a:pt x="17880" y="3321"/>
                  </a:lnTo>
                  <a:lnTo>
                    <a:pt x="17918" y="3553"/>
                  </a:lnTo>
                  <a:lnTo>
                    <a:pt x="17880" y="3746"/>
                  </a:lnTo>
                  <a:lnTo>
                    <a:pt x="17764" y="3939"/>
                  </a:lnTo>
                  <a:lnTo>
                    <a:pt x="17648" y="4132"/>
                  </a:lnTo>
                  <a:lnTo>
                    <a:pt x="17300" y="4402"/>
                  </a:lnTo>
                  <a:lnTo>
                    <a:pt x="17030" y="4595"/>
                  </a:lnTo>
                  <a:lnTo>
                    <a:pt x="16721" y="4750"/>
                  </a:lnTo>
                  <a:lnTo>
                    <a:pt x="16412" y="4866"/>
                  </a:lnTo>
                  <a:lnTo>
                    <a:pt x="16065" y="4943"/>
                  </a:lnTo>
                  <a:lnTo>
                    <a:pt x="16181" y="4364"/>
                  </a:lnTo>
                  <a:lnTo>
                    <a:pt x="16296" y="4055"/>
                  </a:lnTo>
                  <a:lnTo>
                    <a:pt x="16412" y="3784"/>
                  </a:lnTo>
                  <a:lnTo>
                    <a:pt x="16528" y="3514"/>
                  </a:lnTo>
                  <a:lnTo>
                    <a:pt x="16721" y="3282"/>
                  </a:lnTo>
                  <a:lnTo>
                    <a:pt x="16953" y="3128"/>
                  </a:lnTo>
                  <a:lnTo>
                    <a:pt x="17223" y="2974"/>
                  </a:lnTo>
                  <a:lnTo>
                    <a:pt x="17493" y="2935"/>
                  </a:lnTo>
                  <a:close/>
                  <a:moveTo>
                    <a:pt x="14211" y="4866"/>
                  </a:moveTo>
                  <a:lnTo>
                    <a:pt x="14481" y="4904"/>
                  </a:lnTo>
                  <a:lnTo>
                    <a:pt x="14752" y="4982"/>
                  </a:lnTo>
                  <a:lnTo>
                    <a:pt x="15022" y="5059"/>
                  </a:lnTo>
                  <a:lnTo>
                    <a:pt x="15254" y="5175"/>
                  </a:lnTo>
                  <a:lnTo>
                    <a:pt x="15177" y="5329"/>
                  </a:lnTo>
                  <a:lnTo>
                    <a:pt x="14752" y="5522"/>
                  </a:lnTo>
                  <a:lnTo>
                    <a:pt x="14288" y="5677"/>
                  </a:lnTo>
                  <a:lnTo>
                    <a:pt x="14018" y="5715"/>
                  </a:lnTo>
                  <a:lnTo>
                    <a:pt x="13748" y="5754"/>
                  </a:lnTo>
                  <a:lnTo>
                    <a:pt x="13477" y="5754"/>
                  </a:lnTo>
                  <a:lnTo>
                    <a:pt x="13169" y="5677"/>
                  </a:lnTo>
                  <a:lnTo>
                    <a:pt x="13053" y="5677"/>
                  </a:lnTo>
                  <a:lnTo>
                    <a:pt x="12975" y="5599"/>
                  </a:lnTo>
                  <a:lnTo>
                    <a:pt x="12975" y="5484"/>
                  </a:lnTo>
                  <a:lnTo>
                    <a:pt x="13053" y="5368"/>
                  </a:lnTo>
                  <a:lnTo>
                    <a:pt x="13091" y="5136"/>
                  </a:lnTo>
                  <a:lnTo>
                    <a:pt x="13169" y="5020"/>
                  </a:lnTo>
                  <a:lnTo>
                    <a:pt x="13323" y="4943"/>
                  </a:lnTo>
                  <a:lnTo>
                    <a:pt x="13555" y="4904"/>
                  </a:lnTo>
                  <a:lnTo>
                    <a:pt x="13864" y="4866"/>
                  </a:lnTo>
                  <a:close/>
                  <a:moveTo>
                    <a:pt x="15756" y="5522"/>
                  </a:moveTo>
                  <a:lnTo>
                    <a:pt x="16374" y="5831"/>
                  </a:lnTo>
                  <a:lnTo>
                    <a:pt x="16644" y="5986"/>
                  </a:lnTo>
                  <a:lnTo>
                    <a:pt x="16953" y="6179"/>
                  </a:lnTo>
                  <a:lnTo>
                    <a:pt x="17185" y="6372"/>
                  </a:lnTo>
                  <a:lnTo>
                    <a:pt x="17416" y="6603"/>
                  </a:lnTo>
                  <a:lnTo>
                    <a:pt x="17571" y="6912"/>
                  </a:lnTo>
                  <a:lnTo>
                    <a:pt x="17609" y="7067"/>
                  </a:lnTo>
                  <a:lnTo>
                    <a:pt x="17609" y="7221"/>
                  </a:lnTo>
                  <a:lnTo>
                    <a:pt x="17609" y="7453"/>
                  </a:lnTo>
                  <a:lnTo>
                    <a:pt x="17532" y="7569"/>
                  </a:lnTo>
                  <a:lnTo>
                    <a:pt x="17455" y="7685"/>
                  </a:lnTo>
                  <a:lnTo>
                    <a:pt x="17300" y="7723"/>
                  </a:lnTo>
                  <a:lnTo>
                    <a:pt x="17146" y="7723"/>
                  </a:lnTo>
                  <a:lnTo>
                    <a:pt x="16953" y="7685"/>
                  </a:lnTo>
                  <a:lnTo>
                    <a:pt x="16798" y="7607"/>
                  </a:lnTo>
                  <a:lnTo>
                    <a:pt x="16644" y="7492"/>
                  </a:lnTo>
                  <a:lnTo>
                    <a:pt x="16412" y="7183"/>
                  </a:lnTo>
                  <a:lnTo>
                    <a:pt x="16181" y="6796"/>
                  </a:lnTo>
                  <a:lnTo>
                    <a:pt x="16026" y="6488"/>
                  </a:lnTo>
                  <a:lnTo>
                    <a:pt x="15910" y="6179"/>
                  </a:lnTo>
                  <a:lnTo>
                    <a:pt x="15833" y="5831"/>
                  </a:lnTo>
                  <a:lnTo>
                    <a:pt x="15756" y="5522"/>
                  </a:lnTo>
                  <a:close/>
                  <a:moveTo>
                    <a:pt x="4944" y="464"/>
                  </a:moveTo>
                  <a:lnTo>
                    <a:pt x="5561" y="502"/>
                  </a:lnTo>
                  <a:lnTo>
                    <a:pt x="6141" y="657"/>
                  </a:lnTo>
                  <a:lnTo>
                    <a:pt x="6681" y="888"/>
                  </a:lnTo>
                  <a:lnTo>
                    <a:pt x="7222" y="1197"/>
                  </a:lnTo>
                  <a:lnTo>
                    <a:pt x="7685" y="1545"/>
                  </a:lnTo>
                  <a:lnTo>
                    <a:pt x="8149" y="1970"/>
                  </a:lnTo>
                  <a:lnTo>
                    <a:pt x="8496" y="2394"/>
                  </a:lnTo>
                  <a:lnTo>
                    <a:pt x="8766" y="2781"/>
                  </a:lnTo>
                  <a:lnTo>
                    <a:pt x="9037" y="3205"/>
                  </a:lnTo>
                  <a:lnTo>
                    <a:pt x="9268" y="3669"/>
                  </a:lnTo>
                  <a:lnTo>
                    <a:pt x="9693" y="4595"/>
                  </a:lnTo>
                  <a:lnTo>
                    <a:pt x="10079" y="5522"/>
                  </a:lnTo>
                  <a:lnTo>
                    <a:pt x="10272" y="5908"/>
                  </a:lnTo>
                  <a:lnTo>
                    <a:pt x="10504" y="6294"/>
                  </a:lnTo>
                  <a:lnTo>
                    <a:pt x="10736" y="6642"/>
                  </a:lnTo>
                  <a:lnTo>
                    <a:pt x="11006" y="6912"/>
                  </a:lnTo>
                  <a:lnTo>
                    <a:pt x="11354" y="7183"/>
                  </a:lnTo>
                  <a:lnTo>
                    <a:pt x="11701" y="7376"/>
                  </a:lnTo>
                  <a:lnTo>
                    <a:pt x="12087" y="7492"/>
                  </a:lnTo>
                  <a:lnTo>
                    <a:pt x="12551" y="7569"/>
                  </a:lnTo>
                  <a:lnTo>
                    <a:pt x="12898" y="7530"/>
                  </a:lnTo>
                  <a:lnTo>
                    <a:pt x="13207" y="7492"/>
                  </a:lnTo>
                  <a:lnTo>
                    <a:pt x="13516" y="7414"/>
                  </a:lnTo>
                  <a:lnTo>
                    <a:pt x="13825" y="7260"/>
                  </a:lnTo>
                  <a:lnTo>
                    <a:pt x="14095" y="7105"/>
                  </a:lnTo>
                  <a:lnTo>
                    <a:pt x="14366" y="6951"/>
                  </a:lnTo>
                  <a:lnTo>
                    <a:pt x="14597" y="6719"/>
                  </a:lnTo>
                  <a:lnTo>
                    <a:pt x="14829" y="6488"/>
                  </a:lnTo>
                  <a:lnTo>
                    <a:pt x="14404" y="7221"/>
                  </a:lnTo>
                  <a:lnTo>
                    <a:pt x="13941" y="7878"/>
                  </a:lnTo>
                  <a:lnTo>
                    <a:pt x="13439" y="8534"/>
                  </a:lnTo>
                  <a:lnTo>
                    <a:pt x="12860" y="9113"/>
                  </a:lnTo>
                  <a:lnTo>
                    <a:pt x="12242" y="9615"/>
                  </a:lnTo>
                  <a:lnTo>
                    <a:pt x="11547" y="10079"/>
                  </a:lnTo>
                  <a:lnTo>
                    <a:pt x="10813" y="10503"/>
                  </a:lnTo>
                  <a:lnTo>
                    <a:pt x="10041" y="10812"/>
                  </a:lnTo>
                  <a:lnTo>
                    <a:pt x="9462" y="11005"/>
                  </a:lnTo>
                  <a:lnTo>
                    <a:pt x="8882" y="11160"/>
                  </a:lnTo>
                  <a:lnTo>
                    <a:pt x="8303" y="11276"/>
                  </a:lnTo>
                  <a:lnTo>
                    <a:pt x="7724" y="11314"/>
                  </a:lnTo>
                  <a:lnTo>
                    <a:pt x="7145" y="11353"/>
                  </a:lnTo>
                  <a:lnTo>
                    <a:pt x="6604" y="11314"/>
                  </a:lnTo>
                  <a:lnTo>
                    <a:pt x="6025" y="11237"/>
                  </a:lnTo>
                  <a:lnTo>
                    <a:pt x="5484" y="11121"/>
                  </a:lnTo>
                  <a:lnTo>
                    <a:pt x="4944" y="10967"/>
                  </a:lnTo>
                  <a:lnTo>
                    <a:pt x="4442" y="10735"/>
                  </a:lnTo>
                  <a:lnTo>
                    <a:pt x="3940" y="10503"/>
                  </a:lnTo>
                  <a:lnTo>
                    <a:pt x="3476" y="10195"/>
                  </a:lnTo>
                  <a:lnTo>
                    <a:pt x="3013" y="9847"/>
                  </a:lnTo>
                  <a:lnTo>
                    <a:pt x="2549" y="9461"/>
                  </a:lnTo>
                  <a:lnTo>
                    <a:pt x="2163" y="9036"/>
                  </a:lnTo>
                  <a:lnTo>
                    <a:pt x="1777" y="8573"/>
                  </a:lnTo>
                  <a:lnTo>
                    <a:pt x="1430" y="8032"/>
                  </a:lnTo>
                  <a:lnTo>
                    <a:pt x="1121" y="7492"/>
                  </a:lnTo>
                  <a:lnTo>
                    <a:pt x="850" y="6912"/>
                  </a:lnTo>
                  <a:lnTo>
                    <a:pt x="657" y="6333"/>
                  </a:lnTo>
                  <a:lnTo>
                    <a:pt x="503" y="5754"/>
                  </a:lnTo>
                  <a:lnTo>
                    <a:pt x="426" y="5136"/>
                  </a:lnTo>
                  <a:lnTo>
                    <a:pt x="426" y="4518"/>
                  </a:lnTo>
                  <a:lnTo>
                    <a:pt x="503" y="3862"/>
                  </a:lnTo>
                  <a:lnTo>
                    <a:pt x="696" y="3282"/>
                  </a:lnTo>
                  <a:lnTo>
                    <a:pt x="928" y="2742"/>
                  </a:lnTo>
                  <a:lnTo>
                    <a:pt x="1275" y="2240"/>
                  </a:lnTo>
                  <a:lnTo>
                    <a:pt x="1661" y="1777"/>
                  </a:lnTo>
                  <a:lnTo>
                    <a:pt x="2086" y="1352"/>
                  </a:lnTo>
                  <a:lnTo>
                    <a:pt x="2588" y="1043"/>
                  </a:lnTo>
                  <a:lnTo>
                    <a:pt x="3129" y="773"/>
                  </a:lnTo>
                  <a:lnTo>
                    <a:pt x="3708" y="579"/>
                  </a:lnTo>
                  <a:lnTo>
                    <a:pt x="4326" y="464"/>
                  </a:lnTo>
                  <a:close/>
                  <a:moveTo>
                    <a:pt x="4519" y="0"/>
                  </a:moveTo>
                  <a:lnTo>
                    <a:pt x="4249" y="39"/>
                  </a:lnTo>
                  <a:lnTo>
                    <a:pt x="3901" y="77"/>
                  </a:lnTo>
                  <a:lnTo>
                    <a:pt x="3515" y="155"/>
                  </a:lnTo>
                  <a:lnTo>
                    <a:pt x="3167" y="271"/>
                  </a:lnTo>
                  <a:lnTo>
                    <a:pt x="2820" y="425"/>
                  </a:lnTo>
                  <a:lnTo>
                    <a:pt x="2472" y="579"/>
                  </a:lnTo>
                  <a:lnTo>
                    <a:pt x="2125" y="773"/>
                  </a:lnTo>
                  <a:lnTo>
                    <a:pt x="1777" y="1043"/>
                  </a:lnTo>
                  <a:lnTo>
                    <a:pt x="1468" y="1313"/>
                  </a:lnTo>
                  <a:lnTo>
                    <a:pt x="1082" y="1699"/>
                  </a:lnTo>
                  <a:lnTo>
                    <a:pt x="773" y="2163"/>
                  </a:lnTo>
                  <a:lnTo>
                    <a:pt x="503" y="2626"/>
                  </a:lnTo>
                  <a:lnTo>
                    <a:pt x="310" y="3089"/>
                  </a:lnTo>
                  <a:lnTo>
                    <a:pt x="155" y="3591"/>
                  </a:lnTo>
                  <a:lnTo>
                    <a:pt x="40" y="4093"/>
                  </a:lnTo>
                  <a:lnTo>
                    <a:pt x="1" y="4595"/>
                  </a:lnTo>
                  <a:lnTo>
                    <a:pt x="1" y="5136"/>
                  </a:lnTo>
                  <a:lnTo>
                    <a:pt x="78" y="5638"/>
                  </a:lnTo>
                  <a:lnTo>
                    <a:pt x="155" y="6179"/>
                  </a:lnTo>
                  <a:lnTo>
                    <a:pt x="310" y="6681"/>
                  </a:lnTo>
                  <a:lnTo>
                    <a:pt x="464" y="7183"/>
                  </a:lnTo>
                  <a:lnTo>
                    <a:pt x="696" y="7685"/>
                  </a:lnTo>
                  <a:lnTo>
                    <a:pt x="966" y="8148"/>
                  </a:lnTo>
                  <a:lnTo>
                    <a:pt x="1237" y="8611"/>
                  </a:lnTo>
                  <a:lnTo>
                    <a:pt x="1545" y="9036"/>
                  </a:lnTo>
                  <a:lnTo>
                    <a:pt x="2009" y="9577"/>
                  </a:lnTo>
                  <a:lnTo>
                    <a:pt x="2472" y="10040"/>
                  </a:lnTo>
                  <a:lnTo>
                    <a:pt x="2974" y="10426"/>
                  </a:lnTo>
                  <a:lnTo>
                    <a:pt x="3476" y="10812"/>
                  </a:lnTo>
                  <a:lnTo>
                    <a:pt x="4055" y="11083"/>
                  </a:lnTo>
                  <a:lnTo>
                    <a:pt x="4596" y="11353"/>
                  </a:lnTo>
                  <a:lnTo>
                    <a:pt x="5214" y="11546"/>
                  </a:lnTo>
                  <a:lnTo>
                    <a:pt x="5832" y="11701"/>
                  </a:lnTo>
                  <a:lnTo>
                    <a:pt x="5870" y="11855"/>
                  </a:lnTo>
                  <a:lnTo>
                    <a:pt x="6218" y="11778"/>
                  </a:lnTo>
                  <a:lnTo>
                    <a:pt x="7029" y="11816"/>
                  </a:lnTo>
                  <a:lnTo>
                    <a:pt x="7840" y="11816"/>
                  </a:lnTo>
                  <a:lnTo>
                    <a:pt x="8689" y="11701"/>
                  </a:lnTo>
                  <a:lnTo>
                    <a:pt x="9539" y="11507"/>
                  </a:lnTo>
                  <a:lnTo>
                    <a:pt x="10272" y="11237"/>
                  </a:lnTo>
                  <a:lnTo>
                    <a:pt x="11006" y="10928"/>
                  </a:lnTo>
                  <a:lnTo>
                    <a:pt x="11315" y="10812"/>
                  </a:lnTo>
                  <a:lnTo>
                    <a:pt x="11315" y="10774"/>
                  </a:lnTo>
                  <a:lnTo>
                    <a:pt x="12049" y="10349"/>
                  </a:lnTo>
                  <a:lnTo>
                    <a:pt x="12705" y="9847"/>
                  </a:lnTo>
                  <a:lnTo>
                    <a:pt x="13362" y="9306"/>
                  </a:lnTo>
                  <a:lnTo>
                    <a:pt x="13941" y="8689"/>
                  </a:lnTo>
                  <a:lnTo>
                    <a:pt x="14481" y="8032"/>
                  </a:lnTo>
                  <a:lnTo>
                    <a:pt x="14713" y="7685"/>
                  </a:lnTo>
                  <a:lnTo>
                    <a:pt x="14906" y="7298"/>
                  </a:lnTo>
                  <a:lnTo>
                    <a:pt x="15099" y="6951"/>
                  </a:lnTo>
                  <a:lnTo>
                    <a:pt x="15254" y="6565"/>
                  </a:lnTo>
                  <a:lnTo>
                    <a:pt x="15408" y="6179"/>
                  </a:lnTo>
                  <a:lnTo>
                    <a:pt x="15524" y="5754"/>
                  </a:lnTo>
                  <a:lnTo>
                    <a:pt x="15601" y="6256"/>
                  </a:lnTo>
                  <a:lnTo>
                    <a:pt x="15756" y="6719"/>
                  </a:lnTo>
                  <a:lnTo>
                    <a:pt x="15987" y="7144"/>
                  </a:lnTo>
                  <a:lnTo>
                    <a:pt x="16258" y="7569"/>
                  </a:lnTo>
                  <a:lnTo>
                    <a:pt x="16374" y="7762"/>
                  </a:lnTo>
                  <a:lnTo>
                    <a:pt x="16567" y="7916"/>
                  </a:lnTo>
                  <a:lnTo>
                    <a:pt x="16760" y="8071"/>
                  </a:lnTo>
                  <a:lnTo>
                    <a:pt x="16953" y="8187"/>
                  </a:lnTo>
                  <a:lnTo>
                    <a:pt x="17146" y="8264"/>
                  </a:lnTo>
                  <a:lnTo>
                    <a:pt x="17378" y="8264"/>
                  </a:lnTo>
                  <a:lnTo>
                    <a:pt x="17571" y="8187"/>
                  </a:lnTo>
                  <a:lnTo>
                    <a:pt x="17802" y="8032"/>
                  </a:lnTo>
                  <a:lnTo>
                    <a:pt x="17918" y="7878"/>
                  </a:lnTo>
                  <a:lnTo>
                    <a:pt x="17995" y="7685"/>
                  </a:lnTo>
                  <a:lnTo>
                    <a:pt x="18034" y="7453"/>
                  </a:lnTo>
                  <a:lnTo>
                    <a:pt x="18034" y="7260"/>
                  </a:lnTo>
                  <a:lnTo>
                    <a:pt x="17995" y="7028"/>
                  </a:lnTo>
                  <a:lnTo>
                    <a:pt x="17918" y="6835"/>
                  </a:lnTo>
                  <a:lnTo>
                    <a:pt x="17841" y="6642"/>
                  </a:lnTo>
                  <a:lnTo>
                    <a:pt x="17725" y="6449"/>
                  </a:lnTo>
                  <a:lnTo>
                    <a:pt x="17571" y="6256"/>
                  </a:lnTo>
                  <a:lnTo>
                    <a:pt x="17416" y="6063"/>
                  </a:lnTo>
                  <a:lnTo>
                    <a:pt x="17030" y="5715"/>
                  </a:lnTo>
                  <a:lnTo>
                    <a:pt x="16567" y="5445"/>
                  </a:lnTo>
                  <a:lnTo>
                    <a:pt x="16103" y="5252"/>
                  </a:lnTo>
                  <a:lnTo>
                    <a:pt x="16605" y="5175"/>
                  </a:lnTo>
                  <a:lnTo>
                    <a:pt x="17030" y="4982"/>
                  </a:lnTo>
                  <a:lnTo>
                    <a:pt x="17455" y="4750"/>
                  </a:lnTo>
                  <a:lnTo>
                    <a:pt x="17841" y="4441"/>
                  </a:lnTo>
                  <a:lnTo>
                    <a:pt x="17995" y="4248"/>
                  </a:lnTo>
                  <a:lnTo>
                    <a:pt x="18150" y="4055"/>
                  </a:lnTo>
                  <a:lnTo>
                    <a:pt x="18266" y="3823"/>
                  </a:lnTo>
                  <a:lnTo>
                    <a:pt x="18343" y="3553"/>
                  </a:lnTo>
                  <a:lnTo>
                    <a:pt x="18382" y="3321"/>
                  </a:lnTo>
                  <a:lnTo>
                    <a:pt x="18343" y="3089"/>
                  </a:lnTo>
                  <a:lnTo>
                    <a:pt x="18227" y="2858"/>
                  </a:lnTo>
                  <a:lnTo>
                    <a:pt x="18150" y="2781"/>
                  </a:lnTo>
                  <a:lnTo>
                    <a:pt x="18034" y="2703"/>
                  </a:lnTo>
                  <a:lnTo>
                    <a:pt x="17841" y="2587"/>
                  </a:lnTo>
                  <a:lnTo>
                    <a:pt x="17609" y="2549"/>
                  </a:lnTo>
                  <a:lnTo>
                    <a:pt x="17416" y="2549"/>
                  </a:lnTo>
                  <a:lnTo>
                    <a:pt x="17185" y="2587"/>
                  </a:lnTo>
                  <a:lnTo>
                    <a:pt x="16953" y="2703"/>
                  </a:lnTo>
                  <a:lnTo>
                    <a:pt x="16760" y="2781"/>
                  </a:lnTo>
                  <a:lnTo>
                    <a:pt x="16567" y="2935"/>
                  </a:lnTo>
                  <a:lnTo>
                    <a:pt x="16412" y="3089"/>
                  </a:lnTo>
                  <a:lnTo>
                    <a:pt x="16258" y="3282"/>
                  </a:lnTo>
                  <a:lnTo>
                    <a:pt x="16103" y="3476"/>
                  </a:lnTo>
                  <a:lnTo>
                    <a:pt x="15872" y="3978"/>
                  </a:lnTo>
                  <a:lnTo>
                    <a:pt x="15717" y="4480"/>
                  </a:lnTo>
                  <a:lnTo>
                    <a:pt x="15640" y="4982"/>
                  </a:lnTo>
                  <a:lnTo>
                    <a:pt x="15601" y="4982"/>
                  </a:lnTo>
                  <a:lnTo>
                    <a:pt x="15563" y="5020"/>
                  </a:lnTo>
                  <a:lnTo>
                    <a:pt x="15524" y="5020"/>
                  </a:lnTo>
                  <a:lnTo>
                    <a:pt x="15099" y="4788"/>
                  </a:lnTo>
                  <a:lnTo>
                    <a:pt x="14675" y="4634"/>
                  </a:lnTo>
                  <a:lnTo>
                    <a:pt x="14211" y="4518"/>
                  </a:lnTo>
                  <a:lnTo>
                    <a:pt x="13748" y="4518"/>
                  </a:lnTo>
                  <a:lnTo>
                    <a:pt x="13362" y="4595"/>
                  </a:lnTo>
                  <a:lnTo>
                    <a:pt x="13169" y="4634"/>
                  </a:lnTo>
                  <a:lnTo>
                    <a:pt x="12975" y="4711"/>
                  </a:lnTo>
                  <a:lnTo>
                    <a:pt x="12782" y="4788"/>
                  </a:lnTo>
                  <a:lnTo>
                    <a:pt x="12628" y="4943"/>
                  </a:lnTo>
                  <a:lnTo>
                    <a:pt x="12512" y="5097"/>
                  </a:lnTo>
                  <a:lnTo>
                    <a:pt x="12435" y="5252"/>
                  </a:lnTo>
                  <a:lnTo>
                    <a:pt x="12396" y="5445"/>
                  </a:lnTo>
                  <a:lnTo>
                    <a:pt x="12473" y="5638"/>
                  </a:lnTo>
                  <a:lnTo>
                    <a:pt x="12551" y="5792"/>
                  </a:lnTo>
                  <a:lnTo>
                    <a:pt x="12705" y="5908"/>
                  </a:lnTo>
                  <a:lnTo>
                    <a:pt x="12860" y="5986"/>
                  </a:lnTo>
                  <a:lnTo>
                    <a:pt x="13053" y="6063"/>
                  </a:lnTo>
                  <a:lnTo>
                    <a:pt x="13439" y="6140"/>
                  </a:lnTo>
                  <a:lnTo>
                    <a:pt x="13786" y="6140"/>
                  </a:lnTo>
                  <a:lnTo>
                    <a:pt x="14134" y="6101"/>
                  </a:lnTo>
                  <a:lnTo>
                    <a:pt x="14481" y="5986"/>
                  </a:lnTo>
                  <a:lnTo>
                    <a:pt x="14790" y="5870"/>
                  </a:lnTo>
                  <a:lnTo>
                    <a:pt x="14481" y="6256"/>
                  </a:lnTo>
                  <a:lnTo>
                    <a:pt x="14095" y="6565"/>
                  </a:lnTo>
                  <a:lnTo>
                    <a:pt x="13902" y="6719"/>
                  </a:lnTo>
                  <a:lnTo>
                    <a:pt x="13671" y="6835"/>
                  </a:lnTo>
                  <a:lnTo>
                    <a:pt x="13439" y="6951"/>
                  </a:lnTo>
                  <a:lnTo>
                    <a:pt x="13207" y="7028"/>
                  </a:lnTo>
                  <a:lnTo>
                    <a:pt x="12821" y="7067"/>
                  </a:lnTo>
                  <a:lnTo>
                    <a:pt x="12435" y="7067"/>
                  </a:lnTo>
                  <a:lnTo>
                    <a:pt x="12087" y="6990"/>
                  </a:lnTo>
                  <a:lnTo>
                    <a:pt x="11778" y="6874"/>
                  </a:lnTo>
                  <a:lnTo>
                    <a:pt x="11470" y="6681"/>
                  </a:lnTo>
                  <a:lnTo>
                    <a:pt x="11199" y="6410"/>
                  </a:lnTo>
                  <a:lnTo>
                    <a:pt x="10968" y="6140"/>
                  </a:lnTo>
                  <a:lnTo>
                    <a:pt x="10774" y="5792"/>
                  </a:lnTo>
                  <a:lnTo>
                    <a:pt x="10504" y="5329"/>
                  </a:lnTo>
                  <a:lnTo>
                    <a:pt x="10311" y="4827"/>
                  </a:lnTo>
                  <a:lnTo>
                    <a:pt x="9886" y="3862"/>
                  </a:lnTo>
                  <a:lnTo>
                    <a:pt x="9655" y="3398"/>
                  </a:lnTo>
                  <a:lnTo>
                    <a:pt x="9423" y="2935"/>
                  </a:lnTo>
                  <a:lnTo>
                    <a:pt x="9153" y="2472"/>
                  </a:lnTo>
                  <a:lnTo>
                    <a:pt x="8844" y="2047"/>
                  </a:lnTo>
                  <a:lnTo>
                    <a:pt x="8380" y="1545"/>
                  </a:lnTo>
                  <a:lnTo>
                    <a:pt x="7917" y="1159"/>
                  </a:lnTo>
                  <a:lnTo>
                    <a:pt x="7415" y="811"/>
                  </a:lnTo>
                  <a:lnTo>
                    <a:pt x="6874" y="502"/>
                  </a:lnTo>
                  <a:lnTo>
                    <a:pt x="6295" y="271"/>
                  </a:lnTo>
                  <a:lnTo>
                    <a:pt x="5716" y="116"/>
                  </a:lnTo>
                  <a:lnTo>
                    <a:pt x="5137" y="39"/>
                  </a:lnTo>
                  <a:lnTo>
                    <a:pt x="451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21"/>
            <p:cNvSpPr/>
            <p:nvPr/>
          </p:nvSpPr>
          <p:spPr>
            <a:xfrm>
              <a:off x="2769325" y="3423675"/>
              <a:ext cx="144825" cy="164125"/>
            </a:xfrm>
            <a:custGeom>
              <a:avLst/>
              <a:gdLst/>
              <a:ahLst/>
              <a:cxnLst/>
              <a:rect l="l" t="t" r="r" b="b"/>
              <a:pathLst>
                <a:path w="5793" h="6565" extrusionOk="0">
                  <a:moveTo>
                    <a:pt x="2858" y="463"/>
                  </a:moveTo>
                  <a:lnTo>
                    <a:pt x="3360" y="618"/>
                  </a:lnTo>
                  <a:lnTo>
                    <a:pt x="3823" y="811"/>
                  </a:lnTo>
                  <a:lnTo>
                    <a:pt x="4248" y="1081"/>
                  </a:lnTo>
                  <a:lnTo>
                    <a:pt x="4634" y="1429"/>
                  </a:lnTo>
                  <a:lnTo>
                    <a:pt x="4943" y="1854"/>
                  </a:lnTo>
                  <a:lnTo>
                    <a:pt x="5059" y="2047"/>
                  </a:lnTo>
                  <a:lnTo>
                    <a:pt x="5175" y="2278"/>
                  </a:lnTo>
                  <a:lnTo>
                    <a:pt x="5252" y="2510"/>
                  </a:lnTo>
                  <a:lnTo>
                    <a:pt x="5290" y="2780"/>
                  </a:lnTo>
                  <a:lnTo>
                    <a:pt x="5329" y="3051"/>
                  </a:lnTo>
                  <a:lnTo>
                    <a:pt x="5329" y="3321"/>
                  </a:lnTo>
                  <a:lnTo>
                    <a:pt x="5290" y="3784"/>
                  </a:lnTo>
                  <a:lnTo>
                    <a:pt x="5175" y="4248"/>
                  </a:lnTo>
                  <a:lnTo>
                    <a:pt x="4981" y="4711"/>
                  </a:lnTo>
                  <a:lnTo>
                    <a:pt x="4711" y="5097"/>
                  </a:lnTo>
                  <a:lnTo>
                    <a:pt x="4364" y="5445"/>
                  </a:lnTo>
                  <a:lnTo>
                    <a:pt x="4016" y="5715"/>
                  </a:lnTo>
                  <a:lnTo>
                    <a:pt x="3784" y="5831"/>
                  </a:lnTo>
                  <a:lnTo>
                    <a:pt x="3553" y="5947"/>
                  </a:lnTo>
                  <a:lnTo>
                    <a:pt x="3321" y="6024"/>
                  </a:lnTo>
                  <a:lnTo>
                    <a:pt x="3089" y="6063"/>
                  </a:lnTo>
                  <a:lnTo>
                    <a:pt x="2780" y="6101"/>
                  </a:lnTo>
                  <a:lnTo>
                    <a:pt x="2510" y="6101"/>
                  </a:lnTo>
                  <a:lnTo>
                    <a:pt x="2201" y="6063"/>
                  </a:lnTo>
                  <a:lnTo>
                    <a:pt x="1970" y="5985"/>
                  </a:lnTo>
                  <a:lnTo>
                    <a:pt x="1738" y="5870"/>
                  </a:lnTo>
                  <a:lnTo>
                    <a:pt x="1506" y="5754"/>
                  </a:lnTo>
                  <a:lnTo>
                    <a:pt x="1313" y="5599"/>
                  </a:lnTo>
                  <a:lnTo>
                    <a:pt x="1159" y="5445"/>
                  </a:lnTo>
                  <a:lnTo>
                    <a:pt x="1004" y="5252"/>
                  </a:lnTo>
                  <a:lnTo>
                    <a:pt x="850" y="5020"/>
                  </a:lnTo>
                  <a:lnTo>
                    <a:pt x="734" y="4788"/>
                  </a:lnTo>
                  <a:lnTo>
                    <a:pt x="618" y="4557"/>
                  </a:lnTo>
                  <a:lnTo>
                    <a:pt x="502" y="4055"/>
                  </a:lnTo>
                  <a:lnTo>
                    <a:pt x="425" y="3514"/>
                  </a:lnTo>
                  <a:lnTo>
                    <a:pt x="464" y="2973"/>
                  </a:lnTo>
                  <a:lnTo>
                    <a:pt x="541" y="2433"/>
                  </a:lnTo>
                  <a:lnTo>
                    <a:pt x="734" y="1931"/>
                  </a:lnTo>
                  <a:lnTo>
                    <a:pt x="850" y="1699"/>
                  </a:lnTo>
                  <a:lnTo>
                    <a:pt x="966" y="1506"/>
                  </a:lnTo>
                  <a:lnTo>
                    <a:pt x="1120" y="1274"/>
                  </a:lnTo>
                  <a:lnTo>
                    <a:pt x="1313" y="1120"/>
                  </a:lnTo>
                  <a:lnTo>
                    <a:pt x="1506" y="927"/>
                  </a:lnTo>
                  <a:lnTo>
                    <a:pt x="1738" y="811"/>
                  </a:lnTo>
                  <a:lnTo>
                    <a:pt x="1970" y="695"/>
                  </a:lnTo>
                  <a:lnTo>
                    <a:pt x="2201" y="579"/>
                  </a:lnTo>
                  <a:lnTo>
                    <a:pt x="2472" y="541"/>
                  </a:lnTo>
                  <a:lnTo>
                    <a:pt x="2780" y="502"/>
                  </a:lnTo>
                  <a:lnTo>
                    <a:pt x="2819" y="502"/>
                  </a:lnTo>
                  <a:lnTo>
                    <a:pt x="2858" y="463"/>
                  </a:lnTo>
                  <a:close/>
                  <a:moveTo>
                    <a:pt x="2665" y="0"/>
                  </a:moveTo>
                  <a:lnTo>
                    <a:pt x="2587" y="39"/>
                  </a:lnTo>
                  <a:lnTo>
                    <a:pt x="2510" y="77"/>
                  </a:lnTo>
                  <a:lnTo>
                    <a:pt x="2472" y="155"/>
                  </a:lnTo>
                  <a:lnTo>
                    <a:pt x="2433" y="232"/>
                  </a:lnTo>
                  <a:lnTo>
                    <a:pt x="2163" y="270"/>
                  </a:lnTo>
                  <a:lnTo>
                    <a:pt x="1854" y="309"/>
                  </a:lnTo>
                  <a:lnTo>
                    <a:pt x="1622" y="386"/>
                  </a:lnTo>
                  <a:lnTo>
                    <a:pt x="1390" y="502"/>
                  </a:lnTo>
                  <a:lnTo>
                    <a:pt x="1159" y="657"/>
                  </a:lnTo>
                  <a:lnTo>
                    <a:pt x="966" y="850"/>
                  </a:lnTo>
                  <a:lnTo>
                    <a:pt x="772" y="1043"/>
                  </a:lnTo>
                  <a:lnTo>
                    <a:pt x="618" y="1236"/>
                  </a:lnTo>
                  <a:lnTo>
                    <a:pt x="464" y="1506"/>
                  </a:lnTo>
                  <a:lnTo>
                    <a:pt x="348" y="1738"/>
                  </a:lnTo>
                  <a:lnTo>
                    <a:pt x="155" y="2278"/>
                  </a:lnTo>
                  <a:lnTo>
                    <a:pt x="39" y="2858"/>
                  </a:lnTo>
                  <a:lnTo>
                    <a:pt x="0" y="3398"/>
                  </a:lnTo>
                  <a:lnTo>
                    <a:pt x="39" y="4055"/>
                  </a:lnTo>
                  <a:lnTo>
                    <a:pt x="116" y="4364"/>
                  </a:lnTo>
                  <a:lnTo>
                    <a:pt x="193" y="4672"/>
                  </a:lnTo>
                  <a:lnTo>
                    <a:pt x="309" y="4943"/>
                  </a:lnTo>
                  <a:lnTo>
                    <a:pt x="425" y="5213"/>
                  </a:lnTo>
                  <a:lnTo>
                    <a:pt x="579" y="5445"/>
                  </a:lnTo>
                  <a:lnTo>
                    <a:pt x="734" y="5676"/>
                  </a:lnTo>
                  <a:lnTo>
                    <a:pt x="927" y="5870"/>
                  </a:lnTo>
                  <a:lnTo>
                    <a:pt x="1120" y="6063"/>
                  </a:lnTo>
                  <a:lnTo>
                    <a:pt x="1390" y="6217"/>
                  </a:lnTo>
                  <a:lnTo>
                    <a:pt x="1622" y="6372"/>
                  </a:lnTo>
                  <a:lnTo>
                    <a:pt x="1892" y="6449"/>
                  </a:lnTo>
                  <a:lnTo>
                    <a:pt x="2201" y="6526"/>
                  </a:lnTo>
                  <a:lnTo>
                    <a:pt x="2549" y="6565"/>
                  </a:lnTo>
                  <a:lnTo>
                    <a:pt x="2896" y="6565"/>
                  </a:lnTo>
                  <a:lnTo>
                    <a:pt x="3205" y="6526"/>
                  </a:lnTo>
                  <a:lnTo>
                    <a:pt x="3476" y="6449"/>
                  </a:lnTo>
                  <a:lnTo>
                    <a:pt x="3784" y="6333"/>
                  </a:lnTo>
                  <a:lnTo>
                    <a:pt x="4055" y="6217"/>
                  </a:lnTo>
                  <a:lnTo>
                    <a:pt x="4325" y="6063"/>
                  </a:lnTo>
                  <a:lnTo>
                    <a:pt x="4557" y="5908"/>
                  </a:lnTo>
                  <a:lnTo>
                    <a:pt x="4788" y="5715"/>
                  </a:lnTo>
                  <a:lnTo>
                    <a:pt x="4981" y="5483"/>
                  </a:lnTo>
                  <a:lnTo>
                    <a:pt x="5175" y="5252"/>
                  </a:lnTo>
                  <a:lnTo>
                    <a:pt x="5329" y="4981"/>
                  </a:lnTo>
                  <a:lnTo>
                    <a:pt x="5483" y="4750"/>
                  </a:lnTo>
                  <a:lnTo>
                    <a:pt x="5599" y="4441"/>
                  </a:lnTo>
                  <a:lnTo>
                    <a:pt x="5677" y="4170"/>
                  </a:lnTo>
                  <a:lnTo>
                    <a:pt x="5754" y="3862"/>
                  </a:lnTo>
                  <a:lnTo>
                    <a:pt x="5792" y="3553"/>
                  </a:lnTo>
                  <a:lnTo>
                    <a:pt x="5792" y="3244"/>
                  </a:lnTo>
                  <a:lnTo>
                    <a:pt x="5792" y="2935"/>
                  </a:lnTo>
                  <a:lnTo>
                    <a:pt x="5715" y="2626"/>
                  </a:lnTo>
                  <a:lnTo>
                    <a:pt x="5638" y="2317"/>
                  </a:lnTo>
                  <a:lnTo>
                    <a:pt x="5561" y="2047"/>
                  </a:lnTo>
                  <a:lnTo>
                    <a:pt x="5406" y="1776"/>
                  </a:lnTo>
                  <a:lnTo>
                    <a:pt x="5252" y="1506"/>
                  </a:lnTo>
                  <a:lnTo>
                    <a:pt x="5059" y="1274"/>
                  </a:lnTo>
                  <a:lnTo>
                    <a:pt x="4866" y="1043"/>
                  </a:lnTo>
                  <a:lnTo>
                    <a:pt x="4634" y="811"/>
                  </a:lnTo>
                  <a:lnTo>
                    <a:pt x="4402" y="618"/>
                  </a:lnTo>
                  <a:lnTo>
                    <a:pt x="4132" y="463"/>
                  </a:lnTo>
                  <a:lnTo>
                    <a:pt x="3862" y="309"/>
                  </a:lnTo>
                  <a:lnTo>
                    <a:pt x="3591" y="193"/>
                  </a:lnTo>
                  <a:lnTo>
                    <a:pt x="3282" y="116"/>
                  </a:lnTo>
                  <a:lnTo>
                    <a:pt x="2974" y="39"/>
                  </a:lnTo>
                  <a:lnTo>
                    <a:pt x="266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21"/>
            <p:cNvSpPr/>
            <p:nvPr/>
          </p:nvSpPr>
          <p:spPr>
            <a:xfrm>
              <a:off x="3889150" y="3444900"/>
              <a:ext cx="329225" cy="242325"/>
            </a:xfrm>
            <a:custGeom>
              <a:avLst/>
              <a:gdLst/>
              <a:ahLst/>
              <a:cxnLst/>
              <a:rect l="l" t="t" r="r" b="b"/>
              <a:pathLst>
                <a:path w="13169" h="9693" extrusionOk="0">
                  <a:moveTo>
                    <a:pt x="5368" y="618"/>
                  </a:moveTo>
                  <a:lnTo>
                    <a:pt x="5947" y="773"/>
                  </a:lnTo>
                  <a:lnTo>
                    <a:pt x="6526" y="1005"/>
                  </a:lnTo>
                  <a:lnTo>
                    <a:pt x="7028" y="1313"/>
                  </a:lnTo>
                  <a:lnTo>
                    <a:pt x="7530" y="1661"/>
                  </a:lnTo>
                  <a:lnTo>
                    <a:pt x="7762" y="1893"/>
                  </a:lnTo>
                  <a:lnTo>
                    <a:pt x="7955" y="2124"/>
                  </a:lnTo>
                  <a:lnTo>
                    <a:pt x="8148" y="2356"/>
                  </a:lnTo>
                  <a:lnTo>
                    <a:pt x="8264" y="2626"/>
                  </a:lnTo>
                  <a:lnTo>
                    <a:pt x="8418" y="2897"/>
                  </a:lnTo>
                  <a:lnTo>
                    <a:pt x="8496" y="3167"/>
                  </a:lnTo>
                  <a:lnTo>
                    <a:pt x="8573" y="3437"/>
                  </a:lnTo>
                  <a:lnTo>
                    <a:pt x="8612" y="3708"/>
                  </a:lnTo>
                  <a:lnTo>
                    <a:pt x="8573" y="3708"/>
                  </a:lnTo>
                  <a:lnTo>
                    <a:pt x="7723" y="3823"/>
                  </a:lnTo>
                  <a:lnTo>
                    <a:pt x="6874" y="3901"/>
                  </a:lnTo>
                  <a:lnTo>
                    <a:pt x="6410" y="3939"/>
                  </a:lnTo>
                  <a:lnTo>
                    <a:pt x="6179" y="3939"/>
                  </a:lnTo>
                  <a:lnTo>
                    <a:pt x="5986" y="3901"/>
                  </a:lnTo>
                  <a:lnTo>
                    <a:pt x="5793" y="3862"/>
                  </a:lnTo>
                  <a:lnTo>
                    <a:pt x="5677" y="3746"/>
                  </a:lnTo>
                  <a:lnTo>
                    <a:pt x="5561" y="3553"/>
                  </a:lnTo>
                  <a:lnTo>
                    <a:pt x="5484" y="3321"/>
                  </a:lnTo>
                  <a:lnTo>
                    <a:pt x="5407" y="2626"/>
                  </a:lnTo>
                  <a:lnTo>
                    <a:pt x="5368" y="1970"/>
                  </a:lnTo>
                  <a:lnTo>
                    <a:pt x="5368" y="618"/>
                  </a:lnTo>
                  <a:close/>
                  <a:moveTo>
                    <a:pt x="2781" y="889"/>
                  </a:moveTo>
                  <a:lnTo>
                    <a:pt x="2626" y="3128"/>
                  </a:lnTo>
                  <a:lnTo>
                    <a:pt x="2626" y="3515"/>
                  </a:lnTo>
                  <a:lnTo>
                    <a:pt x="2588" y="3708"/>
                  </a:lnTo>
                  <a:lnTo>
                    <a:pt x="2510" y="3862"/>
                  </a:lnTo>
                  <a:lnTo>
                    <a:pt x="2433" y="4017"/>
                  </a:lnTo>
                  <a:lnTo>
                    <a:pt x="2317" y="4132"/>
                  </a:lnTo>
                  <a:lnTo>
                    <a:pt x="2124" y="4210"/>
                  </a:lnTo>
                  <a:lnTo>
                    <a:pt x="1893" y="4287"/>
                  </a:lnTo>
                  <a:lnTo>
                    <a:pt x="1545" y="4287"/>
                  </a:lnTo>
                  <a:lnTo>
                    <a:pt x="1120" y="4248"/>
                  </a:lnTo>
                  <a:lnTo>
                    <a:pt x="734" y="4132"/>
                  </a:lnTo>
                  <a:lnTo>
                    <a:pt x="387" y="4017"/>
                  </a:lnTo>
                  <a:lnTo>
                    <a:pt x="502" y="3515"/>
                  </a:lnTo>
                  <a:lnTo>
                    <a:pt x="657" y="3013"/>
                  </a:lnTo>
                  <a:lnTo>
                    <a:pt x="889" y="2549"/>
                  </a:lnTo>
                  <a:lnTo>
                    <a:pt x="1159" y="2124"/>
                  </a:lnTo>
                  <a:lnTo>
                    <a:pt x="1506" y="1738"/>
                  </a:lnTo>
                  <a:lnTo>
                    <a:pt x="1893" y="1429"/>
                  </a:lnTo>
                  <a:lnTo>
                    <a:pt x="2317" y="1120"/>
                  </a:lnTo>
                  <a:lnTo>
                    <a:pt x="2781" y="889"/>
                  </a:lnTo>
                  <a:close/>
                  <a:moveTo>
                    <a:pt x="10774" y="5368"/>
                  </a:moveTo>
                  <a:lnTo>
                    <a:pt x="11237" y="5638"/>
                  </a:lnTo>
                  <a:lnTo>
                    <a:pt x="11624" y="5986"/>
                  </a:lnTo>
                  <a:lnTo>
                    <a:pt x="11430" y="6140"/>
                  </a:lnTo>
                  <a:lnTo>
                    <a:pt x="11353" y="6218"/>
                  </a:lnTo>
                  <a:lnTo>
                    <a:pt x="11237" y="6256"/>
                  </a:lnTo>
                  <a:lnTo>
                    <a:pt x="11083" y="6295"/>
                  </a:lnTo>
                  <a:lnTo>
                    <a:pt x="10928" y="6256"/>
                  </a:lnTo>
                  <a:lnTo>
                    <a:pt x="10774" y="6218"/>
                  </a:lnTo>
                  <a:lnTo>
                    <a:pt x="10658" y="6140"/>
                  </a:lnTo>
                  <a:lnTo>
                    <a:pt x="10581" y="6063"/>
                  </a:lnTo>
                  <a:lnTo>
                    <a:pt x="10542" y="5947"/>
                  </a:lnTo>
                  <a:lnTo>
                    <a:pt x="10542" y="5870"/>
                  </a:lnTo>
                  <a:lnTo>
                    <a:pt x="10542" y="5754"/>
                  </a:lnTo>
                  <a:lnTo>
                    <a:pt x="10620" y="5523"/>
                  </a:lnTo>
                  <a:lnTo>
                    <a:pt x="10658" y="5445"/>
                  </a:lnTo>
                  <a:lnTo>
                    <a:pt x="10774" y="5368"/>
                  </a:lnTo>
                  <a:close/>
                  <a:moveTo>
                    <a:pt x="4403" y="1"/>
                  </a:moveTo>
                  <a:lnTo>
                    <a:pt x="3939" y="39"/>
                  </a:lnTo>
                  <a:lnTo>
                    <a:pt x="3514" y="116"/>
                  </a:lnTo>
                  <a:lnTo>
                    <a:pt x="3051" y="232"/>
                  </a:lnTo>
                  <a:lnTo>
                    <a:pt x="2665" y="387"/>
                  </a:lnTo>
                  <a:lnTo>
                    <a:pt x="2240" y="580"/>
                  </a:lnTo>
                  <a:lnTo>
                    <a:pt x="1854" y="812"/>
                  </a:lnTo>
                  <a:lnTo>
                    <a:pt x="1506" y="1043"/>
                  </a:lnTo>
                  <a:lnTo>
                    <a:pt x="1159" y="1352"/>
                  </a:lnTo>
                  <a:lnTo>
                    <a:pt x="889" y="1661"/>
                  </a:lnTo>
                  <a:lnTo>
                    <a:pt x="618" y="2009"/>
                  </a:lnTo>
                  <a:lnTo>
                    <a:pt x="425" y="2395"/>
                  </a:lnTo>
                  <a:lnTo>
                    <a:pt x="232" y="2781"/>
                  </a:lnTo>
                  <a:lnTo>
                    <a:pt x="116" y="3206"/>
                  </a:lnTo>
                  <a:lnTo>
                    <a:pt x="39" y="3669"/>
                  </a:lnTo>
                  <a:lnTo>
                    <a:pt x="0" y="4094"/>
                  </a:lnTo>
                  <a:lnTo>
                    <a:pt x="39" y="4557"/>
                  </a:lnTo>
                  <a:lnTo>
                    <a:pt x="348" y="4596"/>
                  </a:lnTo>
                  <a:lnTo>
                    <a:pt x="387" y="4287"/>
                  </a:lnTo>
                  <a:lnTo>
                    <a:pt x="966" y="4519"/>
                  </a:lnTo>
                  <a:lnTo>
                    <a:pt x="1313" y="4596"/>
                  </a:lnTo>
                  <a:lnTo>
                    <a:pt x="1699" y="4673"/>
                  </a:lnTo>
                  <a:lnTo>
                    <a:pt x="2047" y="4673"/>
                  </a:lnTo>
                  <a:lnTo>
                    <a:pt x="2356" y="4634"/>
                  </a:lnTo>
                  <a:lnTo>
                    <a:pt x="2510" y="4557"/>
                  </a:lnTo>
                  <a:lnTo>
                    <a:pt x="2626" y="4480"/>
                  </a:lnTo>
                  <a:lnTo>
                    <a:pt x="2742" y="4403"/>
                  </a:lnTo>
                  <a:lnTo>
                    <a:pt x="2858" y="4248"/>
                  </a:lnTo>
                  <a:lnTo>
                    <a:pt x="2897" y="4132"/>
                  </a:lnTo>
                  <a:lnTo>
                    <a:pt x="2974" y="3978"/>
                  </a:lnTo>
                  <a:lnTo>
                    <a:pt x="3012" y="3630"/>
                  </a:lnTo>
                  <a:lnTo>
                    <a:pt x="3012" y="2974"/>
                  </a:lnTo>
                  <a:lnTo>
                    <a:pt x="3128" y="773"/>
                  </a:lnTo>
                  <a:lnTo>
                    <a:pt x="3514" y="657"/>
                  </a:lnTo>
                  <a:lnTo>
                    <a:pt x="3939" y="580"/>
                  </a:lnTo>
                  <a:lnTo>
                    <a:pt x="4132" y="541"/>
                  </a:lnTo>
                  <a:lnTo>
                    <a:pt x="4403" y="541"/>
                  </a:lnTo>
                  <a:lnTo>
                    <a:pt x="5098" y="580"/>
                  </a:lnTo>
                  <a:lnTo>
                    <a:pt x="5020" y="1661"/>
                  </a:lnTo>
                  <a:lnTo>
                    <a:pt x="5059" y="2704"/>
                  </a:lnTo>
                  <a:lnTo>
                    <a:pt x="5098" y="3399"/>
                  </a:lnTo>
                  <a:lnTo>
                    <a:pt x="5175" y="3746"/>
                  </a:lnTo>
                  <a:lnTo>
                    <a:pt x="5213" y="3901"/>
                  </a:lnTo>
                  <a:lnTo>
                    <a:pt x="5291" y="4055"/>
                  </a:lnTo>
                  <a:lnTo>
                    <a:pt x="5407" y="4171"/>
                  </a:lnTo>
                  <a:lnTo>
                    <a:pt x="5561" y="4248"/>
                  </a:lnTo>
                  <a:lnTo>
                    <a:pt x="5715" y="4287"/>
                  </a:lnTo>
                  <a:lnTo>
                    <a:pt x="5870" y="4325"/>
                  </a:lnTo>
                  <a:lnTo>
                    <a:pt x="6217" y="4325"/>
                  </a:lnTo>
                  <a:lnTo>
                    <a:pt x="6565" y="4287"/>
                  </a:lnTo>
                  <a:lnTo>
                    <a:pt x="7608" y="4210"/>
                  </a:lnTo>
                  <a:lnTo>
                    <a:pt x="8650" y="4094"/>
                  </a:lnTo>
                  <a:lnTo>
                    <a:pt x="8650" y="4480"/>
                  </a:lnTo>
                  <a:lnTo>
                    <a:pt x="8612" y="4866"/>
                  </a:lnTo>
                  <a:lnTo>
                    <a:pt x="8612" y="4905"/>
                  </a:lnTo>
                  <a:lnTo>
                    <a:pt x="8612" y="5021"/>
                  </a:lnTo>
                  <a:lnTo>
                    <a:pt x="8650" y="5098"/>
                  </a:lnTo>
                  <a:lnTo>
                    <a:pt x="8766" y="5098"/>
                  </a:lnTo>
                  <a:lnTo>
                    <a:pt x="8843" y="5059"/>
                  </a:lnTo>
                  <a:lnTo>
                    <a:pt x="8959" y="5021"/>
                  </a:lnTo>
                  <a:lnTo>
                    <a:pt x="9036" y="4943"/>
                  </a:lnTo>
                  <a:lnTo>
                    <a:pt x="9191" y="4905"/>
                  </a:lnTo>
                  <a:lnTo>
                    <a:pt x="9384" y="4905"/>
                  </a:lnTo>
                  <a:lnTo>
                    <a:pt x="9809" y="4982"/>
                  </a:lnTo>
                  <a:lnTo>
                    <a:pt x="10195" y="5098"/>
                  </a:lnTo>
                  <a:lnTo>
                    <a:pt x="10542" y="5252"/>
                  </a:lnTo>
                  <a:lnTo>
                    <a:pt x="10426" y="5329"/>
                  </a:lnTo>
                  <a:lnTo>
                    <a:pt x="10311" y="5445"/>
                  </a:lnTo>
                  <a:lnTo>
                    <a:pt x="10272" y="5600"/>
                  </a:lnTo>
                  <a:lnTo>
                    <a:pt x="10233" y="5754"/>
                  </a:lnTo>
                  <a:lnTo>
                    <a:pt x="10233" y="5909"/>
                  </a:lnTo>
                  <a:lnTo>
                    <a:pt x="10233" y="6063"/>
                  </a:lnTo>
                  <a:lnTo>
                    <a:pt x="10272" y="6179"/>
                  </a:lnTo>
                  <a:lnTo>
                    <a:pt x="10349" y="6333"/>
                  </a:lnTo>
                  <a:lnTo>
                    <a:pt x="10504" y="6488"/>
                  </a:lnTo>
                  <a:lnTo>
                    <a:pt x="10697" y="6604"/>
                  </a:lnTo>
                  <a:lnTo>
                    <a:pt x="10928" y="6642"/>
                  </a:lnTo>
                  <a:lnTo>
                    <a:pt x="11160" y="6642"/>
                  </a:lnTo>
                  <a:lnTo>
                    <a:pt x="11353" y="6604"/>
                  </a:lnTo>
                  <a:lnTo>
                    <a:pt x="11546" y="6526"/>
                  </a:lnTo>
                  <a:lnTo>
                    <a:pt x="11739" y="6411"/>
                  </a:lnTo>
                  <a:lnTo>
                    <a:pt x="11855" y="6256"/>
                  </a:lnTo>
                  <a:lnTo>
                    <a:pt x="12087" y="6565"/>
                  </a:lnTo>
                  <a:lnTo>
                    <a:pt x="12280" y="6913"/>
                  </a:lnTo>
                  <a:lnTo>
                    <a:pt x="12396" y="7222"/>
                  </a:lnTo>
                  <a:lnTo>
                    <a:pt x="12473" y="7569"/>
                  </a:lnTo>
                  <a:lnTo>
                    <a:pt x="12550" y="7917"/>
                  </a:lnTo>
                  <a:lnTo>
                    <a:pt x="12550" y="8264"/>
                  </a:lnTo>
                  <a:lnTo>
                    <a:pt x="12589" y="8998"/>
                  </a:lnTo>
                  <a:lnTo>
                    <a:pt x="12512" y="8998"/>
                  </a:lnTo>
                  <a:lnTo>
                    <a:pt x="12434" y="9075"/>
                  </a:lnTo>
                  <a:lnTo>
                    <a:pt x="12396" y="9114"/>
                  </a:lnTo>
                  <a:lnTo>
                    <a:pt x="12357" y="9191"/>
                  </a:lnTo>
                  <a:lnTo>
                    <a:pt x="11469" y="9307"/>
                  </a:lnTo>
                  <a:lnTo>
                    <a:pt x="11469" y="9693"/>
                  </a:lnTo>
                  <a:lnTo>
                    <a:pt x="12125" y="9654"/>
                  </a:lnTo>
                  <a:lnTo>
                    <a:pt x="12821" y="9616"/>
                  </a:lnTo>
                  <a:lnTo>
                    <a:pt x="12936" y="9577"/>
                  </a:lnTo>
                  <a:lnTo>
                    <a:pt x="13014" y="9500"/>
                  </a:lnTo>
                  <a:lnTo>
                    <a:pt x="13052" y="9384"/>
                  </a:lnTo>
                  <a:lnTo>
                    <a:pt x="13052" y="9268"/>
                  </a:lnTo>
                  <a:lnTo>
                    <a:pt x="13129" y="8998"/>
                  </a:lnTo>
                  <a:lnTo>
                    <a:pt x="13168" y="8766"/>
                  </a:lnTo>
                  <a:lnTo>
                    <a:pt x="13168" y="8496"/>
                  </a:lnTo>
                  <a:lnTo>
                    <a:pt x="13168" y="8226"/>
                  </a:lnTo>
                  <a:lnTo>
                    <a:pt x="13091" y="7724"/>
                  </a:lnTo>
                  <a:lnTo>
                    <a:pt x="12936" y="7183"/>
                  </a:lnTo>
                  <a:lnTo>
                    <a:pt x="12743" y="6681"/>
                  </a:lnTo>
                  <a:lnTo>
                    <a:pt x="12434" y="6218"/>
                  </a:lnTo>
                  <a:lnTo>
                    <a:pt x="12125" y="5793"/>
                  </a:lnTo>
                  <a:lnTo>
                    <a:pt x="11778" y="5445"/>
                  </a:lnTo>
                  <a:lnTo>
                    <a:pt x="11315" y="5098"/>
                  </a:lnTo>
                  <a:lnTo>
                    <a:pt x="10967" y="4905"/>
                  </a:lnTo>
                  <a:lnTo>
                    <a:pt x="10620" y="4750"/>
                  </a:lnTo>
                  <a:lnTo>
                    <a:pt x="10272" y="4596"/>
                  </a:lnTo>
                  <a:lnTo>
                    <a:pt x="9886" y="4480"/>
                  </a:lnTo>
                  <a:lnTo>
                    <a:pt x="9538" y="4441"/>
                  </a:lnTo>
                  <a:lnTo>
                    <a:pt x="9191" y="4441"/>
                  </a:lnTo>
                  <a:lnTo>
                    <a:pt x="9268" y="3978"/>
                  </a:lnTo>
                  <a:lnTo>
                    <a:pt x="9229" y="3515"/>
                  </a:lnTo>
                  <a:lnTo>
                    <a:pt x="9152" y="3090"/>
                  </a:lnTo>
                  <a:lnTo>
                    <a:pt x="8998" y="2665"/>
                  </a:lnTo>
                  <a:lnTo>
                    <a:pt x="8805" y="2279"/>
                  </a:lnTo>
                  <a:lnTo>
                    <a:pt x="8534" y="1931"/>
                  </a:lnTo>
                  <a:lnTo>
                    <a:pt x="8225" y="1584"/>
                  </a:lnTo>
                  <a:lnTo>
                    <a:pt x="7839" y="1275"/>
                  </a:lnTo>
                  <a:lnTo>
                    <a:pt x="7453" y="1005"/>
                  </a:lnTo>
                  <a:lnTo>
                    <a:pt x="7067" y="734"/>
                  </a:lnTo>
                  <a:lnTo>
                    <a:pt x="6642" y="503"/>
                  </a:lnTo>
                  <a:lnTo>
                    <a:pt x="6179" y="348"/>
                  </a:lnTo>
                  <a:lnTo>
                    <a:pt x="5715" y="194"/>
                  </a:lnTo>
                  <a:lnTo>
                    <a:pt x="5291" y="78"/>
                  </a:lnTo>
                  <a:lnTo>
                    <a:pt x="4827" y="39"/>
                  </a:lnTo>
                  <a:lnTo>
                    <a:pt x="440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21"/>
            <p:cNvSpPr/>
            <p:nvPr/>
          </p:nvSpPr>
          <p:spPr>
            <a:xfrm>
              <a:off x="4428800" y="3447800"/>
              <a:ext cx="257775" cy="315700"/>
            </a:xfrm>
            <a:custGeom>
              <a:avLst/>
              <a:gdLst/>
              <a:ahLst/>
              <a:cxnLst/>
              <a:rect l="l" t="t" r="r" b="b"/>
              <a:pathLst>
                <a:path w="10311" h="12628" extrusionOk="0">
                  <a:moveTo>
                    <a:pt x="6449" y="773"/>
                  </a:moveTo>
                  <a:lnTo>
                    <a:pt x="6410" y="2317"/>
                  </a:lnTo>
                  <a:lnTo>
                    <a:pt x="6449" y="3901"/>
                  </a:lnTo>
                  <a:lnTo>
                    <a:pt x="6526" y="6990"/>
                  </a:lnTo>
                  <a:lnTo>
                    <a:pt x="3514" y="6758"/>
                  </a:lnTo>
                  <a:lnTo>
                    <a:pt x="2008" y="6642"/>
                  </a:lnTo>
                  <a:lnTo>
                    <a:pt x="502" y="6604"/>
                  </a:lnTo>
                  <a:lnTo>
                    <a:pt x="1352" y="5986"/>
                  </a:lnTo>
                  <a:lnTo>
                    <a:pt x="2201" y="5291"/>
                  </a:lnTo>
                  <a:lnTo>
                    <a:pt x="2973" y="4557"/>
                  </a:lnTo>
                  <a:lnTo>
                    <a:pt x="3707" y="3823"/>
                  </a:lnTo>
                  <a:lnTo>
                    <a:pt x="4441" y="3090"/>
                  </a:lnTo>
                  <a:lnTo>
                    <a:pt x="5136" y="2356"/>
                  </a:lnTo>
                  <a:lnTo>
                    <a:pt x="5792" y="1584"/>
                  </a:lnTo>
                  <a:lnTo>
                    <a:pt x="6449" y="773"/>
                  </a:lnTo>
                  <a:close/>
                  <a:moveTo>
                    <a:pt x="6719" y="0"/>
                  </a:moveTo>
                  <a:lnTo>
                    <a:pt x="6642" y="39"/>
                  </a:lnTo>
                  <a:lnTo>
                    <a:pt x="6565" y="39"/>
                  </a:lnTo>
                  <a:lnTo>
                    <a:pt x="6487" y="116"/>
                  </a:lnTo>
                  <a:lnTo>
                    <a:pt x="4981" y="1854"/>
                  </a:lnTo>
                  <a:lnTo>
                    <a:pt x="4209" y="2703"/>
                  </a:lnTo>
                  <a:lnTo>
                    <a:pt x="3437" y="3514"/>
                  </a:lnTo>
                  <a:lnTo>
                    <a:pt x="2587" y="4287"/>
                  </a:lnTo>
                  <a:lnTo>
                    <a:pt x="1738" y="5059"/>
                  </a:lnTo>
                  <a:lnTo>
                    <a:pt x="888" y="5793"/>
                  </a:lnTo>
                  <a:lnTo>
                    <a:pt x="39" y="6604"/>
                  </a:lnTo>
                  <a:lnTo>
                    <a:pt x="0" y="6642"/>
                  </a:lnTo>
                  <a:lnTo>
                    <a:pt x="0" y="6681"/>
                  </a:lnTo>
                  <a:lnTo>
                    <a:pt x="39" y="6797"/>
                  </a:lnTo>
                  <a:lnTo>
                    <a:pt x="39" y="6835"/>
                  </a:lnTo>
                  <a:lnTo>
                    <a:pt x="0" y="6912"/>
                  </a:lnTo>
                  <a:lnTo>
                    <a:pt x="39" y="6990"/>
                  </a:lnTo>
                  <a:lnTo>
                    <a:pt x="116" y="7144"/>
                  </a:lnTo>
                  <a:lnTo>
                    <a:pt x="386" y="6990"/>
                  </a:lnTo>
                  <a:lnTo>
                    <a:pt x="1892" y="7144"/>
                  </a:lnTo>
                  <a:lnTo>
                    <a:pt x="3437" y="7299"/>
                  </a:lnTo>
                  <a:lnTo>
                    <a:pt x="6526" y="7453"/>
                  </a:lnTo>
                  <a:lnTo>
                    <a:pt x="6565" y="9307"/>
                  </a:lnTo>
                  <a:lnTo>
                    <a:pt x="6526" y="12627"/>
                  </a:lnTo>
                  <a:lnTo>
                    <a:pt x="6951" y="12627"/>
                  </a:lnTo>
                  <a:lnTo>
                    <a:pt x="6989" y="9461"/>
                  </a:lnTo>
                  <a:lnTo>
                    <a:pt x="6989" y="7492"/>
                  </a:lnTo>
                  <a:lnTo>
                    <a:pt x="8650" y="7569"/>
                  </a:lnTo>
                  <a:lnTo>
                    <a:pt x="10310" y="7646"/>
                  </a:lnTo>
                  <a:lnTo>
                    <a:pt x="10310" y="7183"/>
                  </a:lnTo>
                  <a:lnTo>
                    <a:pt x="8650" y="7106"/>
                  </a:lnTo>
                  <a:lnTo>
                    <a:pt x="6989" y="7028"/>
                  </a:lnTo>
                  <a:lnTo>
                    <a:pt x="7028" y="5368"/>
                  </a:lnTo>
                  <a:lnTo>
                    <a:pt x="6989" y="3707"/>
                  </a:lnTo>
                  <a:lnTo>
                    <a:pt x="6951" y="2047"/>
                  </a:lnTo>
                  <a:lnTo>
                    <a:pt x="6796" y="387"/>
                  </a:lnTo>
                  <a:lnTo>
                    <a:pt x="6989" y="194"/>
                  </a:lnTo>
                  <a:lnTo>
                    <a:pt x="6835" y="39"/>
                  </a:lnTo>
                  <a:lnTo>
                    <a:pt x="679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21"/>
            <p:cNvSpPr/>
            <p:nvPr/>
          </p:nvSpPr>
          <p:spPr>
            <a:xfrm>
              <a:off x="4598700" y="3452625"/>
              <a:ext cx="176675" cy="453750"/>
            </a:xfrm>
            <a:custGeom>
              <a:avLst/>
              <a:gdLst/>
              <a:ahLst/>
              <a:cxnLst/>
              <a:rect l="l" t="t" r="r" b="b"/>
              <a:pathLst>
                <a:path w="7067" h="18150" extrusionOk="0">
                  <a:moveTo>
                    <a:pt x="193" y="1"/>
                  </a:moveTo>
                  <a:lnTo>
                    <a:pt x="0" y="194"/>
                  </a:lnTo>
                  <a:lnTo>
                    <a:pt x="1622" y="1931"/>
                  </a:lnTo>
                  <a:lnTo>
                    <a:pt x="3244" y="3630"/>
                  </a:lnTo>
                  <a:lnTo>
                    <a:pt x="4016" y="4480"/>
                  </a:lnTo>
                  <a:lnTo>
                    <a:pt x="4750" y="5329"/>
                  </a:lnTo>
                  <a:lnTo>
                    <a:pt x="5484" y="6179"/>
                  </a:lnTo>
                  <a:lnTo>
                    <a:pt x="6217" y="6990"/>
                  </a:lnTo>
                  <a:lnTo>
                    <a:pt x="3514" y="6990"/>
                  </a:lnTo>
                  <a:lnTo>
                    <a:pt x="3514" y="7453"/>
                  </a:lnTo>
                  <a:lnTo>
                    <a:pt x="4943" y="7492"/>
                  </a:lnTo>
                  <a:lnTo>
                    <a:pt x="5677" y="7492"/>
                  </a:lnTo>
                  <a:lnTo>
                    <a:pt x="6372" y="7453"/>
                  </a:lnTo>
                  <a:lnTo>
                    <a:pt x="6024" y="7878"/>
                  </a:lnTo>
                  <a:lnTo>
                    <a:pt x="5715" y="8303"/>
                  </a:lnTo>
                  <a:lnTo>
                    <a:pt x="5136" y="9191"/>
                  </a:lnTo>
                  <a:lnTo>
                    <a:pt x="4248" y="10658"/>
                  </a:lnTo>
                  <a:lnTo>
                    <a:pt x="3360" y="12087"/>
                  </a:lnTo>
                  <a:lnTo>
                    <a:pt x="1584" y="14983"/>
                  </a:lnTo>
                  <a:lnTo>
                    <a:pt x="773" y="16450"/>
                  </a:lnTo>
                  <a:lnTo>
                    <a:pt x="348" y="17184"/>
                  </a:lnTo>
                  <a:lnTo>
                    <a:pt x="0" y="17918"/>
                  </a:lnTo>
                  <a:lnTo>
                    <a:pt x="309" y="18149"/>
                  </a:lnTo>
                  <a:lnTo>
                    <a:pt x="1159" y="16759"/>
                  </a:lnTo>
                  <a:lnTo>
                    <a:pt x="1970" y="15369"/>
                  </a:lnTo>
                  <a:lnTo>
                    <a:pt x="2781" y="13979"/>
                  </a:lnTo>
                  <a:lnTo>
                    <a:pt x="3592" y="12589"/>
                  </a:lnTo>
                  <a:lnTo>
                    <a:pt x="4441" y="11199"/>
                  </a:lnTo>
                  <a:lnTo>
                    <a:pt x="5291" y="9809"/>
                  </a:lnTo>
                  <a:lnTo>
                    <a:pt x="5715" y="9191"/>
                  </a:lnTo>
                  <a:lnTo>
                    <a:pt x="6179" y="8612"/>
                  </a:lnTo>
                  <a:lnTo>
                    <a:pt x="6603" y="8032"/>
                  </a:lnTo>
                  <a:lnTo>
                    <a:pt x="6990" y="7453"/>
                  </a:lnTo>
                  <a:lnTo>
                    <a:pt x="6990" y="7376"/>
                  </a:lnTo>
                  <a:lnTo>
                    <a:pt x="7067" y="7299"/>
                  </a:lnTo>
                  <a:lnTo>
                    <a:pt x="7028" y="7183"/>
                  </a:lnTo>
                  <a:lnTo>
                    <a:pt x="6990" y="7067"/>
                  </a:lnTo>
                  <a:lnTo>
                    <a:pt x="6874" y="7028"/>
                  </a:lnTo>
                  <a:lnTo>
                    <a:pt x="6835" y="7028"/>
                  </a:lnTo>
                  <a:lnTo>
                    <a:pt x="6102" y="6102"/>
                  </a:lnTo>
                  <a:lnTo>
                    <a:pt x="5291" y="5175"/>
                  </a:lnTo>
                  <a:lnTo>
                    <a:pt x="3669" y="3437"/>
                  </a:lnTo>
                  <a:lnTo>
                    <a:pt x="1970" y="1700"/>
                  </a:lnTo>
                  <a:lnTo>
                    <a:pt x="1082" y="811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21"/>
            <p:cNvSpPr/>
            <p:nvPr/>
          </p:nvSpPr>
          <p:spPr>
            <a:xfrm>
              <a:off x="3921000" y="3458425"/>
              <a:ext cx="254900" cy="267425"/>
            </a:xfrm>
            <a:custGeom>
              <a:avLst/>
              <a:gdLst/>
              <a:ahLst/>
              <a:cxnLst/>
              <a:rect l="l" t="t" r="r" b="b"/>
              <a:pathLst>
                <a:path w="10196" h="10697" extrusionOk="0">
                  <a:moveTo>
                    <a:pt x="8264" y="7298"/>
                  </a:moveTo>
                  <a:lnTo>
                    <a:pt x="8496" y="7376"/>
                  </a:lnTo>
                  <a:lnTo>
                    <a:pt x="8728" y="7453"/>
                  </a:lnTo>
                  <a:lnTo>
                    <a:pt x="8959" y="7569"/>
                  </a:lnTo>
                  <a:lnTo>
                    <a:pt x="9152" y="7723"/>
                  </a:lnTo>
                  <a:lnTo>
                    <a:pt x="9346" y="7916"/>
                  </a:lnTo>
                  <a:lnTo>
                    <a:pt x="9500" y="8109"/>
                  </a:lnTo>
                  <a:lnTo>
                    <a:pt x="9616" y="8341"/>
                  </a:lnTo>
                  <a:lnTo>
                    <a:pt x="9654" y="8573"/>
                  </a:lnTo>
                  <a:lnTo>
                    <a:pt x="9693" y="8882"/>
                  </a:lnTo>
                  <a:lnTo>
                    <a:pt x="9654" y="9152"/>
                  </a:lnTo>
                  <a:lnTo>
                    <a:pt x="9539" y="9422"/>
                  </a:lnTo>
                  <a:lnTo>
                    <a:pt x="9384" y="9654"/>
                  </a:lnTo>
                  <a:lnTo>
                    <a:pt x="9191" y="9847"/>
                  </a:lnTo>
                  <a:lnTo>
                    <a:pt x="8959" y="10040"/>
                  </a:lnTo>
                  <a:lnTo>
                    <a:pt x="8689" y="10117"/>
                  </a:lnTo>
                  <a:lnTo>
                    <a:pt x="8419" y="10195"/>
                  </a:lnTo>
                  <a:lnTo>
                    <a:pt x="8110" y="10156"/>
                  </a:lnTo>
                  <a:lnTo>
                    <a:pt x="7840" y="10079"/>
                  </a:lnTo>
                  <a:lnTo>
                    <a:pt x="7608" y="9963"/>
                  </a:lnTo>
                  <a:lnTo>
                    <a:pt x="7376" y="9808"/>
                  </a:lnTo>
                  <a:lnTo>
                    <a:pt x="7183" y="9577"/>
                  </a:lnTo>
                  <a:lnTo>
                    <a:pt x="7029" y="9345"/>
                  </a:lnTo>
                  <a:lnTo>
                    <a:pt x="6951" y="9075"/>
                  </a:lnTo>
                  <a:lnTo>
                    <a:pt x="6913" y="8804"/>
                  </a:lnTo>
                  <a:lnTo>
                    <a:pt x="6951" y="8534"/>
                  </a:lnTo>
                  <a:lnTo>
                    <a:pt x="7029" y="8264"/>
                  </a:lnTo>
                  <a:lnTo>
                    <a:pt x="7144" y="8071"/>
                  </a:lnTo>
                  <a:lnTo>
                    <a:pt x="7299" y="7878"/>
                  </a:lnTo>
                  <a:lnTo>
                    <a:pt x="7492" y="7723"/>
                  </a:lnTo>
                  <a:lnTo>
                    <a:pt x="7724" y="7569"/>
                  </a:lnTo>
                  <a:lnTo>
                    <a:pt x="8148" y="7337"/>
                  </a:lnTo>
                  <a:lnTo>
                    <a:pt x="8226" y="7298"/>
                  </a:lnTo>
                  <a:close/>
                  <a:moveTo>
                    <a:pt x="2858" y="0"/>
                  </a:moveTo>
                  <a:lnTo>
                    <a:pt x="2665" y="39"/>
                  </a:lnTo>
                  <a:lnTo>
                    <a:pt x="2665" y="77"/>
                  </a:lnTo>
                  <a:lnTo>
                    <a:pt x="2627" y="1352"/>
                  </a:lnTo>
                  <a:lnTo>
                    <a:pt x="2627" y="2587"/>
                  </a:lnTo>
                  <a:lnTo>
                    <a:pt x="2665" y="3823"/>
                  </a:lnTo>
                  <a:lnTo>
                    <a:pt x="2704" y="5097"/>
                  </a:lnTo>
                  <a:lnTo>
                    <a:pt x="2897" y="7491"/>
                  </a:lnTo>
                  <a:lnTo>
                    <a:pt x="2897" y="8148"/>
                  </a:lnTo>
                  <a:lnTo>
                    <a:pt x="2935" y="8457"/>
                  </a:lnTo>
                  <a:lnTo>
                    <a:pt x="2974" y="8611"/>
                  </a:lnTo>
                  <a:lnTo>
                    <a:pt x="3051" y="8766"/>
                  </a:lnTo>
                  <a:lnTo>
                    <a:pt x="1545" y="8727"/>
                  </a:lnTo>
                  <a:lnTo>
                    <a:pt x="39" y="8689"/>
                  </a:lnTo>
                  <a:lnTo>
                    <a:pt x="1" y="8689"/>
                  </a:lnTo>
                  <a:lnTo>
                    <a:pt x="1" y="9036"/>
                  </a:lnTo>
                  <a:lnTo>
                    <a:pt x="773" y="9113"/>
                  </a:lnTo>
                  <a:lnTo>
                    <a:pt x="1545" y="9152"/>
                  </a:lnTo>
                  <a:lnTo>
                    <a:pt x="3129" y="9229"/>
                  </a:lnTo>
                  <a:lnTo>
                    <a:pt x="4828" y="9306"/>
                  </a:lnTo>
                  <a:lnTo>
                    <a:pt x="5677" y="9306"/>
                  </a:lnTo>
                  <a:lnTo>
                    <a:pt x="6488" y="9268"/>
                  </a:lnTo>
                  <a:lnTo>
                    <a:pt x="6604" y="9577"/>
                  </a:lnTo>
                  <a:lnTo>
                    <a:pt x="6758" y="9847"/>
                  </a:lnTo>
                  <a:lnTo>
                    <a:pt x="6990" y="10079"/>
                  </a:lnTo>
                  <a:lnTo>
                    <a:pt x="7222" y="10310"/>
                  </a:lnTo>
                  <a:lnTo>
                    <a:pt x="7492" y="10465"/>
                  </a:lnTo>
                  <a:lnTo>
                    <a:pt x="7801" y="10581"/>
                  </a:lnTo>
                  <a:lnTo>
                    <a:pt x="8110" y="10658"/>
                  </a:lnTo>
                  <a:lnTo>
                    <a:pt x="8419" y="10696"/>
                  </a:lnTo>
                  <a:lnTo>
                    <a:pt x="8728" y="10619"/>
                  </a:lnTo>
                  <a:lnTo>
                    <a:pt x="9037" y="10542"/>
                  </a:lnTo>
                  <a:lnTo>
                    <a:pt x="9307" y="10388"/>
                  </a:lnTo>
                  <a:lnTo>
                    <a:pt x="9539" y="10195"/>
                  </a:lnTo>
                  <a:lnTo>
                    <a:pt x="9770" y="9963"/>
                  </a:lnTo>
                  <a:lnTo>
                    <a:pt x="9925" y="9693"/>
                  </a:lnTo>
                  <a:lnTo>
                    <a:pt x="10079" y="9422"/>
                  </a:lnTo>
                  <a:lnTo>
                    <a:pt x="10156" y="9152"/>
                  </a:lnTo>
                  <a:lnTo>
                    <a:pt x="10195" y="9152"/>
                  </a:lnTo>
                  <a:lnTo>
                    <a:pt x="10195" y="8766"/>
                  </a:lnTo>
                  <a:lnTo>
                    <a:pt x="10156" y="8418"/>
                  </a:lnTo>
                  <a:lnTo>
                    <a:pt x="10041" y="8071"/>
                  </a:lnTo>
                  <a:lnTo>
                    <a:pt x="9848" y="7762"/>
                  </a:lnTo>
                  <a:lnTo>
                    <a:pt x="9616" y="7491"/>
                  </a:lnTo>
                  <a:lnTo>
                    <a:pt x="9307" y="7260"/>
                  </a:lnTo>
                  <a:lnTo>
                    <a:pt x="8998" y="7105"/>
                  </a:lnTo>
                  <a:lnTo>
                    <a:pt x="8650" y="7028"/>
                  </a:lnTo>
                  <a:lnTo>
                    <a:pt x="8303" y="7028"/>
                  </a:lnTo>
                  <a:lnTo>
                    <a:pt x="8187" y="7067"/>
                  </a:lnTo>
                  <a:lnTo>
                    <a:pt x="8148" y="7028"/>
                  </a:lnTo>
                  <a:lnTo>
                    <a:pt x="8071" y="6989"/>
                  </a:lnTo>
                  <a:lnTo>
                    <a:pt x="7917" y="6989"/>
                  </a:lnTo>
                  <a:lnTo>
                    <a:pt x="7724" y="7028"/>
                  </a:lnTo>
                  <a:lnTo>
                    <a:pt x="7415" y="7144"/>
                  </a:lnTo>
                  <a:lnTo>
                    <a:pt x="7144" y="7337"/>
                  </a:lnTo>
                  <a:lnTo>
                    <a:pt x="6913" y="7569"/>
                  </a:lnTo>
                  <a:lnTo>
                    <a:pt x="6720" y="7878"/>
                  </a:lnTo>
                  <a:lnTo>
                    <a:pt x="6565" y="8187"/>
                  </a:lnTo>
                  <a:lnTo>
                    <a:pt x="6449" y="8534"/>
                  </a:lnTo>
                  <a:lnTo>
                    <a:pt x="6449" y="8843"/>
                  </a:lnTo>
                  <a:lnTo>
                    <a:pt x="5716" y="8804"/>
                  </a:lnTo>
                  <a:lnTo>
                    <a:pt x="4943" y="8766"/>
                  </a:lnTo>
                  <a:lnTo>
                    <a:pt x="3476" y="8766"/>
                  </a:lnTo>
                  <a:lnTo>
                    <a:pt x="3476" y="8727"/>
                  </a:lnTo>
                  <a:lnTo>
                    <a:pt x="3476" y="8650"/>
                  </a:lnTo>
                  <a:lnTo>
                    <a:pt x="3476" y="8573"/>
                  </a:lnTo>
                  <a:lnTo>
                    <a:pt x="3437" y="8534"/>
                  </a:lnTo>
                  <a:lnTo>
                    <a:pt x="3360" y="8495"/>
                  </a:lnTo>
                  <a:lnTo>
                    <a:pt x="3283" y="8495"/>
                  </a:lnTo>
                  <a:lnTo>
                    <a:pt x="3206" y="8534"/>
                  </a:lnTo>
                  <a:lnTo>
                    <a:pt x="3283" y="8380"/>
                  </a:lnTo>
                  <a:lnTo>
                    <a:pt x="3283" y="8225"/>
                  </a:lnTo>
                  <a:lnTo>
                    <a:pt x="3283" y="8109"/>
                  </a:lnTo>
                  <a:lnTo>
                    <a:pt x="3283" y="7955"/>
                  </a:lnTo>
                  <a:lnTo>
                    <a:pt x="3206" y="7337"/>
                  </a:lnTo>
                  <a:lnTo>
                    <a:pt x="3129" y="6449"/>
                  </a:lnTo>
                  <a:lnTo>
                    <a:pt x="3013" y="4325"/>
                  </a:lnTo>
                  <a:lnTo>
                    <a:pt x="2935" y="2201"/>
                  </a:lnTo>
                  <a:lnTo>
                    <a:pt x="2897" y="77"/>
                  </a:lnTo>
                  <a:lnTo>
                    <a:pt x="285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21"/>
            <p:cNvSpPr/>
            <p:nvPr/>
          </p:nvSpPr>
          <p:spPr>
            <a:xfrm>
              <a:off x="1220850" y="3492200"/>
              <a:ext cx="274200" cy="516500"/>
            </a:xfrm>
            <a:custGeom>
              <a:avLst/>
              <a:gdLst/>
              <a:ahLst/>
              <a:cxnLst/>
              <a:rect l="l" t="t" r="r" b="b"/>
              <a:pathLst>
                <a:path w="10968" h="20660" extrusionOk="0">
                  <a:moveTo>
                    <a:pt x="1468" y="657"/>
                  </a:moveTo>
                  <a:lnTo>
                    <a:pt x="2086" y="1005"/>
                  </a:lnTo>
                  <a:lnTo>
                    <a:pt x="2665" y="1391"/>
                  </a:lnTo>
                  <a:lnTo>
                    <a:pt x="3052" y="1661"/>
                  </a:lnTo>
                  <a:lnTo>
                    <a:pt x="3438" y="1970"/>
                  </a:lnTo>
                  <a:lnTo>
                    <a:pt x="3592" y="2125"/>
                  </a:lnTo>
                  <a:lnTo>
                    <a:pt x="3708" y="2279"/>
                  </a:lnTo>
                  <a:lnTo>
                    <a:pt x="3862" y="2588"/>
                  </a:lnTo>
                  <a:lnTo>
                    <a:pt x="3978" y="2935"/>
                  </a:lnTo>
                  <a:lnTo>
                    <a:pt x="4055" y="3322"/>
                  </a:lnTo>
                  <a:lnTo>
                    <a:pt x="5098" y="7492"/>
                  </a:lnTo>
                  <a:lnTo>
                    <a:pt x="7222" y="16180"/>
                  </a:lnTo>
                  <a:lnTo>
                    <a:pt x="7261" y="16258"/>
                  </a:lnTo>
                  <a:lnTo>
                    <a:pt x="7299" y="16296"/>
                  </a:lnTo>
                  <a:lnTo>
                    <a:pt x="7369" y="16331"/>
                  </a:lnTo>
                  <a:lnTo>
                    <a:pt x="7369" y="16331"/>
                  </a:lnTo>
                  <a:lnTo>
                    <a:pt x="6990" y="16489"/>
                  </a:lnTo>
                  <a:lnTo>
                    <a:pt x="6334" y="14481"/>
                  </a:lnTo>
                  <a:lnTo>
                    <a:pt x="5677" y="12512"/>
                  </a:lnTo>
                  <a:lnTo>
                    <a:pt x="4287" y="8573"/>
                  </a:lnTo>
                  <a:lnTo>
                    <a:pt x="2858" y="4634"/>
                  </a:lnTo>
                  <a:lnTo>
                    <a:pt x="1468" y="657"/>
                  </a:lnTo>
                  <a:close/>
                  <a:moveTo>
                    <a:pt x="1121" y="503"/>
                  </a:moveTo>
                  <a:lnTo>
                    <a:pt x="1121" y="580"/>
                  </a:lnTo>
                  <a:lnTo>
                    <a:pt x="3940" y="8573"/>
                  </a:lnTo>
                  <a:lnTo>
                    <a:pt x="5368" y="12551"/>
                  </a:lnTo>
                  <a:lnTo>
                    <a:pt x="6102" y="14558"/>
                  </a:lnTo>
                  <a:lnTo>
                    <a:pt x="6874" y="16528"/>
                  </a:lnTo>
                  <a:lnTo>
                    <a:pt x="6681" y="16566"/>
                  </a:lnTo>
                  <a:lnTo>
                    <a:pt x="5755" y="14636"/>
                  </a:lnTo>
                  <a:lnTo>
                    <a:pt x="4789" y="12705"/>
                  </a:lnTo>
                  <a:lnTo>
                    <a:pt x="2820" y="8882"/>
                  </a:lnTo>
                  <a:lnTo>
                    <a:pt x="1777" y="6951"/>
                  </a:lnTo>
                  <a:lnTo>
                    <a:pt x="773" y="4982"/>
                  </a:lnTo>
                  <a:lnTo>
                    <a:pt x="657" y="4712"/>
                  </a:lnTo>
                  <a:lnTo>
                    <a:pt x="580" y="4441"/>
                  </a:lnTo>
                  <a:lnTo>
                    <a:pt x="542" y="4171"/>
                  </a:lnTo>
                  <a:lnTo>
                    <a:pt x="503" y="3901"/>
                  </a:lnTo>
                  <a:lnTo>
                    <a:pt x="503" y="3322"/>
                  </a:lnTo>
                  <a:lnTo>
                    <a:pt x="542" y="2781"/>
                  </a:lnTo>
                  <a:lnTo>
                    <a:pt x="657" y="2202"/>
                  </a:lnTo>
                  <a:lnTo>
                    <a:pt x="812" y="1623"/>
                  </a:lnTo>
                  <a:lnTo>
                    <a:pt x="1121" y="503"/>
                  </a:lnTo>
                  <a:close/>
                  <a:moveTo>
                    <a:pt x="9886" y="13786"/>
                  </a:moveTo>
                  <a:lnTo>
                    <a:pt x="10041" y="13825"/>
                  </a:lnTo>
                  <a:lnTo>
                    <a:pt x="10157" y="13902"/>
                  </a:lnTo>
                  <a:lnTo>
                    <a:pt x="10311" y="14018"/>
                  </a:lnTo>
                  <a:lnTo>
                    <a:pt x="10581" y="14481"/>
                  </a:lnTo>
                  <a:lnTo>
                    <a:pt x="10620" y="14674"/>
                  </a:lnTo>
                  <a:lnTo>
                    <a:pt x="10620" y="14906"/>
                  </a:lnTo>
                  <a:lnTo>
                    <a:pt x="10581" y="15099"/>
                  </a:lnTo>
                  <a:lnTo>
                    <a:pt x="10504" y="15254"/>
                  </a:lnTo>
                  <a:lnTo>
                    <a:pt x="10311" y="15640"/>
                  </a:lnTo>
                  <a:lnTo>
                    <a:pt x="10041" y="15910"/>
                  </a:lnTo>
                  <a:lnTo>
                    <a:pt x="9655" y="16296"/>
                  </a:lnTo>
                  <a:lnTo>
                    <a:pt x="9191" y="16605"/>
                  </a:lnTo>
                  <a:lnTo>
                    <a:pt x="8728" y="16914"/>
                  </a:lnTo>
                  <a:lnTo>
                    <a:pt x="8265" y="17184"/>
                  </a:lnTo>
                  <a:lnTo>
                    <a:pt x="8149" y="17184"/>
                  </a:lnTo>
                  <a:lnTo>
                    <a:pt x="8071" y="17262"/>
                  </a:lnTo>
                  <a:lnTo>
                    <a:pt x="7724" y="17416"/>
                  </a:lnTo>
                  <a:lnTo>
                    <a:pt x="7029" y="17725"/>
                  </a:lnTo>
                  <a:lnTo>
                    <a:pt x="6295" y="17995"/>
                  </a:lnTo>
                  <a:lnTo>
                    <a:pt x="5523" y="18150"/>
                  </a:lnTo>
                  <a:lnTo>
                    <a:pt x="4789" y="18304"/>
                  </a:lnTo>
                  <a:lnTo>
                    <a:pt x="4403" y="18343"/>
                  </a:lnTo>
                  <a:lnTo>
                    <a:pt x="4055" y="18343"/>
                  </a:lnTo>
                  <a:lnTo>
                    <a:pt x="3669" y="18266"/>
                  </a:lnTo>
                  <a:lnTo>
                    <a:pt x="3515" y="18227"/>
                  </a:lnTo>
                  <a:lnTo>
                    <a:pt x="3360" y="18150"/>
                  </a:lnTo>
                  <a:lnTo>
                    <a:pt x="3245" y="18034"/>
                  </a:lnTo>
                  <a:lnTo>
                    <a:pt x="3129" y="17957"/>
                  </a:lnTo>
                  <a:lnTo>
                    <a:pt x="2974" y="17686"/>
                  </a:lnTo>
                  <a:lnTo>
                    <a:pt x="2858" y="17377"/>
                  </a:lnTo>
                  <a:lnTo>
                    <a:pt x="2858" y="17068"/>
                  </a:lnTo>
                  <a:lnTo>
                    <a:pt x="2897" y="16875"/>
                  </a:lnTo>
                  <a:lnTo>
                    <a:pt x="2974" y="16721"/>
                  </a:lnTo>
                  <a:lnTo>
                    <a:pt x="3090" y="16566"/>
                  </a:lnTo>
                  <a:lnTo>
                    <a:pt x="3206" y="16451"/>
                  </a:lnTo>
                  <a:lnTo>
                    <a:pt x="3322" y="16373"/>
                  </a:lnTo>
                  <a:lnTo>
                    <a:pt x="3476" y="16296"/>
                  </a:lnTo>
                  <a:lnTo>
                    <a:pt x="3592" y="16296"/>
                  </a:lnTo>
                  <a:lnTo>
                    <a:pt x="3708" y="16335"/>
                  </a:lnTo>
                  <a:lnTo>
                    <a:pt x="3824" y="16451"/>
                  </a:lnTo>
                  <a:lnTo>
                    <a:pt x="3940" y="16605"/>
                  </a:lnTo>
                  <a:lnTo>
                    <a:pt x="4094" y="16798"/>
                  </a:lnTo>
                  <a:lnTo>
                    <a:pt x="4210" y="17068"/>
                  </a:lnTo>
                  <a:lnTo>
                    <a:pt x="4055" y="17068"/>
                  </a:lnTo>
                  <a:lnTo>
                    <a:pt x="3978" y="17107"/>
                  </a:lnTo>
                  <a:lnTo>
                    <a:pt x="3940" y="17184"/>
                  </a:lnTo>
                  <a:lnTo>
                    <a:pt x="3978" y="17300"/>
                  </a:lnTo>
                  <a:lnTo>
                    <a:pt x="4055" y="17339"/>
                  </a:lnTo>
                  <a:lnTo>
                    <a:pt x="4828" y="17339"/>
                  </a:lnTo>
                  <a:lnTo>
                    <a:pt x="5639" y="17262"/>
                  </a:lnTo>
                  <a:lnTo>
                    <a:pt x="6450" y="17107"/>
                  </a:lnTo>
                  <a:lnTo>
                    <a:pt x="7261" y="16875"/>
                  </a:lnTo>
                  <a:lnTo>
                    <a:pt x="7647" y="16721"/>
                  </a:lnTo>
                  <a:lnTo>
                    <a:pt x="8033" y="16528"/>
                  </a:lnTo>
                  <a:lnTo>
                    <a:pt x="8419" y="16335"/>
                  </a:lnTo>
                  <a:lnTo>
                    <a:pt x="8728" y="16103"/>
                  </a:lnTo>
                  <a:lnTo>
                    <a:pt x="9075" y="15871"/>
                  </a:lnTo>
                  <a:lnTo>
                    <a:pt x="9384" y="15601"/>
                  </a:lnTo>
                  <a:lnTo>
                    <a:pt x="9616" y="15331"/>
                  </a:lnTo>
                  <a:lnTo>
                    <a:pt x="9886" y="15022"/>
                  </a:lnTo>
                  <a:lnTo>
                    <a:pt x="9886" y="14945"/>
                  </a:lnTo>
                  <a:lnTo>
                    <a:pt x="9886" y="14906"/>
                  </a:lnTo>
                  <a:lnTo>
                    <a:pt x="9848" y="14829"/>
                  </a:lnTo>
                  <a:lnTo>
                    <a:pt x="9809" y="14790"/>
                  </a:lnTo>
                  <a:lnTo>
                    <a:pt x="9732" y="14752"/>
                  </a:lnTo>
                  <a:lnTo>
                    <a:pt x="9616" y="14752"/>
                  </a:lnTo>
                  <a:lnTo>
                    <a:pt x="9539" y="14790"/>
                  </a:lnTo>
                  <a:lnTo>
                    <a:pt x="9307" y="15099"/>
                  </a:lnTo>
                  <a:lnTo>
                    <a:pt x="9114" y="14945"/>
                  </a:lnTo>
                  <a:lnTo>
                    <a:pt x="9037" y="14829"/>
                  </a:lnTo>
                  <a:lnTo>
                    <a:pt x="8998" y="14674"/>
                  </a:lnTo>
                  <a:lnTo>
                    <a:pt x="8998" y="14558"/>
                  </a:lnTo>
                  <a:lnTo>
                    <a:pt x="9037" y="14404"/>
                  </a:lnTo>
                  <a:lnTo>
                    <a:pt x="9114" y="14288"/>
                  </a:lnTo>
                  <a:lnTo>
                    <a:pt x="9346" y="14056"/>
                  </a:lnTo>
                  <a:lnTo>
                    <a:pt x="9462" y="13941"/>
                  </a:lnTo>
                  <a:lnTo>
                    <a:pt x="9539" y="13825"/>
                  </a:lnTo>
                  <a:lnTo>
                    <a:pt x="9655" y="13786"/>
                  </a:lnTo>
                  <a:close/>
                  <a:moveTo>
                    <a:pt x="889" y="1"/>
                  </a:moveTo>
                  <a:lnTo>
                    <a:pt x="812" y="78"/>
                  </a:lnTo>
                  <a:lnTo>
                    <a:pt x="773" y="155"/>
                  </a:lnTo>
                  <a:lnTo>
                    <a:pt x="194" y="2511"/>
                  </a:lnTo>
                  <a:lnTo>
                    <a:pt x="117" y="2897"/>
                  </a:lnTo>
                  <a:lnTo>
                    <a:pt x="40" y="3322"/>
                  </a:lnTo>
                  <a:lnTo>
                    <a:pt x="1" y="3746"/>
                  </a:lnTo>
                  <a:lnTo>
                    <a:pt x="1" y="4210"/>
                  </a:lnTo>
                  <a:lnTo>
                    <a:pt x="78" y="4441"/>
                  </a:lnTo>
                  <a:lnTo>
                    <a:pt x="155" y="4673"/>
                  </a:lnTo>
                  <a:lnTo>
                    <a:pt x="348" y="5136"/>
                  </a:lnTo>
                  <a:lnTo>
                    <a:pt x="850" y="6025"/>
                  </a:lnTo>
                  <a:lnTo>
                    <a:pt x="1970" y="8187"/>
                  </a:lnTo>
                  <a:lnTo>
                    <a:pt x="4133" y="12435"/>
                  </a:lnTo>
                  <a:lnTo>
                    <a:pt x="5253" y="14558"/>
                  </a:lnTo>
                  <a:lnTo>
                    <a:pt x="6411" y="16682"/>
                  </a:lnTo>
                  <a:lnTo>
                    <a:pt x="5484" y="16875"/>
                  </a:lnTo>
                  <a:lnTo>
                    <a:pt x="4596" y="16991"/>
                  </a:lnTo>
                  <a:lnTo>
                    <a:pt x="4596" y="16991"/>
                  </a:lnTo>
                  <a:lnTo>
                    <a:pt x="4673" y="16837"/>
                  </a:lnTo>
                  <a:lnTo>
                    <a:pt x="4712" y="16682"/>
                  </a:lnTo>
                  <a:lnTo>
                    <a:pt x="4712" y="16528"/>
                  </a:lnTo>
                  <a:lnTo>
                    <a:pt x="4635" y="16373"/>
                  </a:lnTo>
                  <a:lnTo>
                    <a:pt x="4557" y="16219"/>
                  </a:lnTo>
                  <a:lnTo>
                    <a:pt x="4442" y="16103"/>
                  </a:lnTo>
                  <a:lnTo>
                    <a:pt x="4326" y="15987"/>
                  </a:lnTo>
                  <a:lnTo>
                    <a:pt x="4133" y="15910"/>
                  </a:lnTo>
                  <a:lnTo>
                    <a:pt x="3862" y="15871"/>
                  </a:lnTo>
                  <a:lnTo>
                    <a:pt x="3592" y="15871"/>
                  </a:lnTo>
                  <a:lnTo>
                    <a:pt x="3322" y="15949"/>
                  </a:lnTo>
                  <a:lnTo>
                    <a:pt x="3090" y="16103"/>
                  </a:lnTo>
                  <a:lnTo>
                    <a:pt x="2897" y="16258"/>
                  </a:lnTo>
                  <a:lnTo>
                    <a:pt x="2743" y="16489"/>
                  </a:lnTo>
                  <a:lnTo>
                    <a:pt x="2588" y="16721"/>
                  </a:lnTo>
                  <a:lnTo>
                    <a:pt x="2550" y="16991"/>
                  </a:lnTo>
                  <a:lnTo>
                    <a:pt x="2511" y="17416"/>
                  </a:lnTo>
                  <a:lnTo>
                    <a:pt x="2550" y="17725"/>
                  </a:lnTo>
                  <a:lnTo>
                    <a:pt x="2704" y="17995"/>
                  </a:lnTo>
                  <a:lnTo>
                    <a:pt x="2858" y="18227"/>
                  </a:lnTo>
                  <a:lnTo>
                    <a:pt x="3129" y="18381"/>
                  </a:lnTo>
                  <a:lnTo>
                    <a:pt x="3399" y="18497"/>
                  </a:lnTo>
                  <a:lnTo>
                    <a:pt x="3747" y="18574"/>
                  </a:lnTo>
                  <a:lnTo>
                    <a:pt x="4094" y="18613"/>
                  </a:lnTo>
                  <a:lnTo>
                    <a:pt x="4442" y="18613"/>
                  </a:lnTo>
                  <a:lnTo>
                    <a:pt x="4828" y="18574"/>
                  </a:lnTo>
                  <a:lnTo>
                    <a:pt x="5639" y="18420"/>
                  </a:lnTo>
                  <a:lnTo>
                    <a:pt x="6334" y="18266"/>
                  </a:lnTo>
                  <a:lnTo>
                    <a:pt x="6952" y="18072"/>
                  </a:lnTo>
                  <a:lnTo>
                    <a:pt x="7067" y="18034"/>
                  </a:lnTo>
                  <a:lnTo>
                    <a:pt x="7299" y="17957"/>
                  </a:lnTo>
                  <a:lnTo>
                    <a:pt x="8149" y="17570"/>
                  </a:lnTo>
                  <a:lnTo>
                    <a:pt x="8612" y="18497"/>
                  </a:lnTo>
                  <a:lnTo>
                    <a:pt x="9037" y="19463"/>
                  </a:lnTo>
                  <a:lnTo>
                    <a:pt x="9269" y="20003"/>
                  </a:lnTo>
                  <a:lnTo>
                    <a:pt x="9423" y="20351"/>
                  </a:lnTo>
                  <a:lnTo>
                    <a:pt x="9539" y="20660"/>
                  </a:lnTo>
                  <a:lnTo>
                    <a:pt x="9770" y="20621"/>
                  </a:lnTo>
                  <a:lnTo>
                    <a:pt x="9693" y="20428"/>
                  </a:lnTo>
                  <a:lnTo>
                    <a:pt x="9423" y="19656"/>
                  </a:lnTo>
                  <a:lnTo>
                    <a:pt x="9114" y="18922"/>
                  </a:lnTo>
                  <a:lnTo>
                    <a:pt x="8767" y="18150"/>
                  </a:lnTo>
                  <a:lnTo>
                    <a:pt x="8419" y="17416"/>
                  </a:lnTo>
                  <a:lnTo>
                    <a:pt x="8960" y="17107"/>
                  </a:lnTo>
                  <a:lnTo>
                    <a:pt x="9539" y="16760"/>
                  </a:lnTo>
                  <a:lnTo>
                    <a:pt x="10041" y="16373"/>
                  </a:lnTo>
                  <a:lnTo>
                    <a:pt x="10272" y="16180"/>
                  </a:lnTo>
                  <a:lnTo>
                    <a:pt x="10466" y="15949"/>
                  </a:lnTo>
                  <a:lnTo>
                    <a:pt x="10659" y="15717"/>
                  </a:lnTo>
                  <a:lnTo>
                    <a:pt x="10813" y="15485"/>
                  </a:lnTo>
                  <a:lnTo>
                    <a:pt x="10929" y="15254"/>
                  </a:lnTo>
                  <a:lnTo>
                    <a:pt x="10968" y="14983"/>
                  </a:lnTo>
                  <a:lnTo>
                    <a:pt x="10968" y="14752"/>
                  </a:lnTo>
                  <a:lnTo>
                    <a:pt x="10929" y="14520"/>
                  </a:lnTo>
                  <a:lnTo>
                    <a:pt x="10852" y="14250"/>
                  </a:lnTo>
                  <a:lnTo>
                    <a:pt x="10659" y="13979"/>
                  </a:lnTo>
                  <a:lnTo>
                    <a:pt x="10504" y="13825"/>
                  </a:lnTo>
                  <a:lnTo>
                    <a:pt x="10272" y="13670"/>
                  </a:lnTo>
                  <a:lnTo>
                    <a:pt x="10041" y="13555"/>
                  </a:lnTo>
                  <a:lnTo>
                    <a:pt x="9809" y="13516"/>
                  </a:lnTo>
                  <a:lnTo>
                    <a:pt x="9539" y="13516"/>
                  </a:lnTo>
                  <a:lnTo>
                    <a:pt x="9307" y="13555"/>
                  </a:lnTo>
                  <a:lnTo>
                    <a:pt x="9075" y="13670"/>
                  </a:lnTo>
                  <a:lnTo>
                    <a:pt x="8882" y="13863"/>
                  </a:lnTo>
                  <a:lnTo>
                    <a:pt x="8767" y="14056"/>
                  </a:lnTo>
                  <a:lnTo>
                    <a:pt x="8728" y="14250"/>
                  </a:lnTo>
                  <a:lnTo>
                    <a:pt x="8689" y="14443"/>
                  </a:lnTo>
                  <a:lnTo>
                    <a:pt x="8689" y="14636"/>
                  </a:lnTo>
                  <a:lnTo>
                    <a:pt x="8728" y="14829"/>
                  </a:lnTo>
                  <a:lnTo>
                    <a:pt x="8805" y="15022"/>
                  </a:lnTo>
                  <a:lnTo>
                    <a:pt x="8921" y="15176"/>
                  </a:lnTo>
                  <a:lnTo>
                    <a:pt x="9075" y="15331"/>
                  </a:lnTo>
                  <a:lnTo>
                    <a:pt x="8728" y="15640"/>
                  </a:lnTo>
                  <a:lnTo>
                    <a:pt x="8342" y="15871"/>
                  </a:lnTo>
                  <a:lnTo>
                    <a:pt x="7917" y="16103"/>
                  </a:lnTo>
                  <a:lnTo>
                    <a:pt x="7454" y="16296"/>
                  </a:lnTo>
                  <a:lnTo>
                    <a:pt x="7531" y="16258"/>
                  </a:lnTo>
                  <a:lnTo>
                    <a:pt x="7608" y="16219"/>
                  </a:lnTo>
                  <a:lnTo>
                    <a:pt x="7608" y="16142"/>
                  </a:lnTo>
                  <a:lnTo>
                    <a:pt x="7608" y="16026"/>
                  </a:lnTo>
                  <a:lnTo>
                    <a:pt x="5330" y="6488"/>
                  </a:lnTo>
                  <a:lnTo>
                    <a:pt x="4712" y="4094"/>
                  </a:lnTo>
                  <a:lnTo>
                    <a:pt x="4480" y="3013"/>
                  </a:lnTo>
                  <a:lnTo>
                    <a:pt x="4326" y="2511"/>
                  </a:lnTo>
                  <a:lnTo>
                    <a:pt x="4249" y="2240"/>
                  </a:lnTo>
                  <a:lnTo>
                    <a:pt x="4094" y="2009"/>
                  </a:lnTo>
                  <a:lnTo>
                    <a:pt x="3824" y="1700"/>
                  </a:lnTo>
                  <a:lnTo>
                    <a:pt x="3515" y="1352"/>
                  </a:lnTo>
                  <a:lnTo>
                    <a:pt x="3129" y="1082"/>
                  </a:lnTo>
                  <a:lnTo>
                    <a:pt x="2704" y="812"/>
                  </a:lnTo>
                  <a:lnTo>
                    <a:pt x="2318" y="580"/>
                  </a:lnTo>
                  <a:lnTo>
                    <a:pt x="1854" y="387"/>
                  </a:lnTo>
                  <a:lnTo>
                    <a:pt x="108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21"/>
            <p:cNvSpPr/>
            <p:nvPr/>
          </p:nvSpPr>
          <p:spPr>
            <a:xfrm>
              <a:off x="319200" y="3515375"/>
              <a:ext cx="324400" cy="208550"/>
            </a:xfrm>
            <a:custGeom>
              <a:avLst/>
              <a:gdLst/>
              <a:ahLst/>
              <a:cxnLst/>
              <a:rect l="l" t="t" r="r" b="b"/>
              <a:pathLst>
                <a:path w="12976" h="8342" extrusionOk="0">
                  <a:moveTo>
                    <a:pt x="6758" y="309"/>
                  </a:moveTo>
                  <a:lnTo>
                    <a:pt x="6874" y="348"/>
                  </a:lnTo>
                  <a:lnTo>
                    <a:pt x="7029" y="387"/>
                  </a:lnTo>
                  <a:lnTo>
                    <a:pt x="7222" y="502"/>
                  </a:lnTo>
                  <a:lnTo>
                    <a:pt x="7299" y="502"/>
                  </a:lnTo>
                  <a:lnTo>
                    <a:pt x="7453" y="773"/>
                  </a:lnTo>
                  <a:lnTo>
                    <a:pt x="7569" y="1043"/>
                  </a:lnTo>
                  <a:lnTo>
                    <a:pt x="7608" y="1352"/>
                  </a:lnTo>
                  <a:lnTo>
                    <a:pt x="7569" y="1661"/>
                  </a:lnTo>
                  <a:lnTo>
                    <a:pt x="7492" y="1970"/>
                  </a:lnTo>
                  <a:lnTo>
                    <a:pt x="7415" y="2240"/>
                  </a:lnTo>
                  <a:lnTo>
                    <a:pt x="7222" y="2858"/>
                  </a:lnTo>
                  <a:lnTo>
                    <a:pt x="6411" y="4905"/>
                  </a:lnTo>
                  <a:lnTo>
                    <a:pt x="6411" y="4943"/>
                  </a:lnTo>
                  <a:lnTo>
                    <a:pt x="6295" y="4943"/>
                  </a:lnTo>
                  <a:lnTo>
                    <a:pt x="6218" y="3978"/>
                  </a:lnTo>
                  <a:lnTo>
                    <a:pt x="6140" y="2974"/>
                  </a:lnTo>
                  <a:lnTo>
                    <a:pt x="6140" y="1854"/>
                  </a:lnTo>
                  <a:lnTo>
                    <a:pt x="6179" y="1352"/>
                  </a:lnTo>
                  <a:lnTo>
                    <a:pt x="6218" y="1043"/>
                  </a:lnTo>
                  <a:lnTo>
                    <a:pt x="6295" y="734"/>
                  </a:lnTo>
                  <a:lnTo>
                    <a:pt x="6449" y="502"/>
                  </a:lnTo>
                  <a:lnTo>
                    <a:pt x="6527" y="425"/>
                  </a:lnTo>
                  <a:lnTo>
                    <a:pt x="6642" y="348"/>
                  </a:lnTo>
                  <a:lnTo>
                    <a:pt x="6758" y="309"/>
                  </a:lnTo>
                  <a:close/>
                  <a:moveTo>
                    <a:pt x="11971" y="4711"/>
                  </a:moveTo>
                  <a:lnTo>
                    <a:pt x="12087" y="4750"/>
                  </a:lnTo>
                  <a:lnTo>
                    <a:pt x="12164" y="4827"/>
                  </a:lnTo>
                  <a:lnTo>
                    <a:pt x="12280" y="4905"/>
                  </a:lnTo>
                  <a:lnTo>
                    <a:pt x="12319" y="4982"/>
                  </a:lnTo>
                  <a:lnTo>
                    <a:pt x="12396" y="5136"/>
                  </a:lnTo>
                  <a:lnTo>
                    <a:pt x="12435" y="5484"/>
                  </a:lnTo>
                  <a:lnTo>
                    <a:pt x="12319" y="5600"/>
                  </a:lnTo>
                  <a:lnTo>
                    <a:pt x="12126" y="5677"/>
                  </a:lnTo>
                  <a:lnTo>
                    <a:pt x="11933" y="5754"/>
                  </a:lnTo>
                  <a:lnTo>
                    <a:pt x="11701" y="5793"/>
                  </a:lnTo>
                  <a:lnTo>
                    <a:pt x="11199" y="5831"/>
                  </a:lnTo>
                  <a:lnTo>
                    <a:pt x="10041" y="5831"/>
                  </a:lnTo>
                  <a:lnTo>
                    <a:pt x="9230" y="5754"/>
                  </a:lnTo>
                  <a:lnTo>
                    <a:pt x="8612" y="5677"/>
                  </a:lnTo>
                  <a:lnTo>
                    <a:pt x="7994" y="5561"/>
                  </a:lnTo>
                  <a:lnTo>
                    <a:pt x="6758" y="5252"/>
                  </a:lnTo>
                  <a:lnTo>
                    <a:pt x="7955" y="5020"/>
                  </a:lnTo>
                  <a:lnTo>
                    <a:pt x="9191" y="4866"/>
                  </a:lnTo>
                  <a:lnTo>
                    <a:pt x="9925" y="4789"/>
                  </a:lnTo>
                  <a:lnTo>
                    <a:pt x="10658" y="4750"/>
                  </a:lnTo>
                  <a:lnTo>
                    <a:pt x="11353" y="4711"/>
                  </a:lnTo>
                  <a:close/>
                  <a:moveTo>
                    <a:pt x="5638" y="5754"/>
                  </a:moveTo>
                  <a:lnTo>
                    <a:pt x="4557" y="6449"/>
                  </a:lnTo>
                  <a:lnTo>
                    <a:pt x="3437" y="7106"/>
                  </a:lnTo>
                  <a:lnTo>
                    <a:pt x="2820" y="7376"/>
                  </a:lnTo>
                  <a:lnTo>
                    <a:pt x="2202" y="7685"/>
                  </a:lnTo>
                  <a:lnTo>
                    <a:pt x="1816" y="7801"/>
                  </a:lnTo>
                  <a:lnTo>
                    <a:pt x="1429" y="7917"/>
                  </a:lnTo>
                  <a:lnTo>
                    <a:pt x="1120" y="7955"/>
                  </a:lnTo>
                  <a:lnTo>
                    <a:pt x="927" y="7917"/>
                  </a:lnTo>
                  <a:lnTo>
                    <a:pt x="850" y="7878"/>
                  </a:lnTo>
                  <a:lnTo>
                    <a:pt x="773" y="7801"/>
                  </a:lnTo>
                  <a:lnTo>
                    <a:pt x="734" y="7685"/>
                  </a:lnTo>
                  <a:lnTo>
                    <a:pt x="696" y="7530"/>
                  </a:lnTo>
                  <a:lnTo>
                    <a:pt x="696" y="7376"/>
                  </a:lnTo>
                  <a:lnTo>
                    <a:pt x="696" y="7221"/>
                  </a:lnTo>
                  <a:lnTo>
                    <a:pt x="734" y="7144"/>
                  </a:lnTo>
                  <a:lnTo>
                    <a:pt x="812" y="7067"/>
                  </a:lnTo>
                  <a:lnTo>
                    <a:pt x="1005" y="6990"/>
                  </a:lnTo>
                  <a:lnTo>
                    <a:pt x="1275" y="6874"/>
                  </a:lnTo>
                  <a:lnTo>
                    <a:pt x="1893" y="6642"/>
                  </a:lnTo>
                  <a:lnTo>
                    <a:pt x="2742" y="6449"/>
                  </a:lnTo>
                  <a:lnTo>
                    <a:pt x="3592" y="6295"/>
                  </a:lnTo>
                  <a:lnTo>
                    <a:pt x="4634" y="6063"/>
                  </a:lnTo>
                  <a:lnTo>
                    <a:pt x="5136" y="5909"/>
                  </a:lnTo>
                  <a:lnTo>
                    <a:pt x="5638" y="5754"/>
                  </a:lnTo>
                  <a:close/>
                  <a:moveTo>
                    <a:pt x="6951" y="0"/>
                  </a:moveTo>
                  <a:lnTo>
                    <a:pt x="6720" y="39"/>
                  </a:lnTo>
                  <a:lnTo>
                    <a:pt x="6527" y="116"/>
                  </a:lnTo>
                  <a:lnTo>
                    <a:pt x="6333" y="232"/>
                  </a:lnTo>
                  <a:lnTo>
                    <a:pt x="6140" y="425"/>
                  </a:lnTo>
                  <a:lnTo>
                    <a:pt x="5986" y="618"/>
                  </a:lnTo>
                  <a:lnTo>
                    <a:pt x="5909" y="811"/>
                  </a:lnTo>
                  <a:lnTo>
                    <a:pt x="5793" y="1275"/>
                  </a:lnTo>
                  <a:lnTo>
                    <a:pt x="5793" y="1777"/>
                  </a:lnTo>
                  <a:lnTo>
                    <a:pt x="5831" y="2742"/>
                  </a:lnTo>
                  <a:lnTo>
                    <a:pt x="5909" y="3901"/>
                  </a:lnTo>
                  <a:lnTo>
                    <a:pt x="5986" y="4480"/>
                  </a:lnTo>
                  <a:lnTo>
                    <a:pt x="6063" y="5020"/>
                  </a:lnTo>
                  <a:lnTo>
                    <a:pt x="6025" y="5136"/>
                  </a:lnTo>
                  <a:lnTo>
                    <a:pt x="6063" y="5252"/>
                  </a:lnTo>
                  <a:lnTo>
                    <a:pt x="5523" y="5445"/>
                  </a:lnTo>
                  <a:lnTo>
                    <a:pt x="4982" y="5561"/>
                  </a:lnTo>
                  <a:lnTo>
                    <a:pt x="3939" y="5831"/>
                  </a:lnTo>
                  <a:lnTo>
                    <a:pt x="2858" y="6024"/>
                  </a:lnTo>
                  <a:lnTo>
                    <a:pt x="2318" y="6179"/>
                  </a:lnTo>
                  <a:lnTo>
                    <a:pt x="1777" y="6295"/>
                  </a:lnTo>
                  <a:lnTo>
                    <a:pt x="1198" y="6488"/>
                  </a:lnTo>
                  <a:lnTo>
                    <a:pt x="850" y="6642"/>
                  </a:lnTo>
                  <a:lnTo>
                    <a:pt x="503" y="6835"/>
                  </a:lnTo>
                  <a:lnTo>
                    <a:pt x="232" y="7028"/>
                  </a:lnTo>
                  <a:lnTo>
                    <a:pt x="116" y="7144"/>
                  </a:lnTo>
                  <a:lnTo>
                    <a:pt x="39" y="7299"/>
                  </a:lnTo>
                  <a:lnTo>
                    <a:pt x="1" y="7415"/>
                  </a:lnTo>
                  <a:lnTo>
                    <a:pt x="1" y="7569"/>
                  </a:lnTo>
                  <a:lnTo>
                    <a:pt x="39" y="7723"/>
                  </a:lnTo>
                  <a:lnTo>
                    <a:pt x="116" y="7917"/>
                  </a:lnTo>
                  <a:lnTo>
                    <a:pt x="232" y="8032"/>
                  </a:lnTo>
                  <a:lnTo>
                    <a:pt x="348" y="8148"/>
                  </a:lnTo>
                  <a:lnTo>
                    <a:pt x="503" y="8225"/>
                  </a:lnTo>
                  <a:lnTo>
                    <a:pt x="618" y="8264"/>
                  </a:lnTo>
                  <a:lnTo>
                    <a:pt x="927" y="8341"/>
                  </a:lnTo>
                  <a:lnTo>
                    <a:pt x="1275" y="8341"/>
                  </a:lnTo>
                  <a:lnTo>
                    <a:pt x="1622" y="8303"/>
                  </a:lnTo>
                  <a:lnTo>
                    <a:pt x="1931" y="8187"/>
                  </a:lnTo>
                  <a:lnTo>
                    <a:pt x="2549" y="7994"/>
                  </a:lnTo>
                  <a:lnTo>
                    <a:pt x="3553" y="7530"/>
                  </a:lnTo>
                  <a:lnTo>
                    <a:pt x="4519" y="6990"/>
                  </a:lnTo>
                  <a:lnTo>
                    <a:pt x="5445" y="6372"/>
                  </a:lnTo>
                  <a:lnTo>
                    <a:pt x="5909" y="6063"/>
                  </a:lnTo>
                  <a:lnTo>
                    <a:pt x="6333" y="5715"/>
                  </a:lnTo>
                  <a:lnTo>
                    <a:pt x="6527" y="6102"/>
                  </a:lnTo>
                  <a:lnTo>
                    <a:pt x="6642" y="6295"/>
                  </a:lnTo>
                  <a:lnTo>
                    <a:pt x="6758" y="6449"/>
                  </a:lnTo>
                  <a:lnTo>
                    <a:pt x="7029" y="6372"/>
                  </a:lnTo>
                  <a:lnTo>
                    <a:pt x="7029" y="6333"/>
                  </a:lnTo>
                  <a:lnTo>
                    <a:pt x="6835" y="5986"/>
                  </a:lnTo>
                  <a:lnTo>
                    <a:pt x="6758" y="5831"/>
                  </a:lnTo>
                  <a:lnTo>
                    <a:pt x="6720" y="5638"/>
                  </a:lnTo>
                  <a:lnTo>
                    <a:pt x="6720" y="5561"/>
                  </a:lnTo>
                  <a:lnTo>
                    <a:pt x="7569" y="5831"/>
                  </a:lnTo>
                  <a:lnTo>
                    <a:pt x="8496" y="6063"/>
                  </a:lnTo>
                  <a:lnTo>
                    <a:pt x="9384" y="6179"/>
                  </a:lnTo>
                  <a:lnTo>
                    <a:pt x="10311" y="6217"/>
                  </a:lnTo>
                  <a:lnTo>
                    <a:pt x="11006" y="6217"/>
                  </a:lnTo>
                  <a:lnTo>
                    <a:pt x="11469" y="6179"/>
                  </a:lnTo>
                  <a:lnTo>
                    <a:pt x="11933" y="6140"/>
                  </a:lnTo>
                  <a:lnTo>
                    <a:pt x="12357" y="5986"/>
                  </a:lnTo>
                  <a:lnTo>
                    <a:pt x="12512" y="5909"/>
                  </a:lnTo>
                  <a:lnTo>
                    <a:pt x="12666" y="5793"/>
                  </a:lnTo>
                  <a:lnTo>
                    <a:pt x="12821" y="5677"/>
                  </a:lnTo>
                  <a:lnTo>
                    <a:pt x="12898" y="5522"/>
                  </a:lnTo>
                  <a:lnTo>
                    <a:pt x="12975" y="5368"/>
                  </a:lnTo>
                  <a:lnTo>
                    <a:pt x="12975" y="5175"/>
                  </a:lnTo>
                  <a:lnTo>
                    <a:pt x="12975" y="4982"/>
                  </a:lnTo>
                  <a:lnTo>
                    <a:pt x="12898" y="4827"/>
                  </a:lnTo>
                  <a:lnTo>
                    <a:pt x="12821" y="4711"/>
                  </a:lnTo>
                  <a:lnTo>
                    <a:pt x="12744" y="4634"/>
                  </a:lnTo>
                  <a:lnTo>
                    <a:pt x="12628" y="4518"/>
                  </a:lnTo>
                  <a:lnTo>
                    <a:pt x="12473" y="4480"/>
                  </a:lnTo>
                  <a:lnTo>
                    <a:pt x="12164" y="4364"/>
                  </a:lnTo>
                  <a:lnTo>
                    <a:pt x="11817" y="4325"/>
                  </a:lnTo>
                  <a:lnTo>
                    <a:pt x="11469" y="4325"/>
                  </a:lnTo>
                  <a:lnTo>
                    <a:pt x="10890" y="4364"/>
                  </a:lnTo>
                  <a:lnTo>
                    <a:pt x="9847" y="4403"/>
                  </a:lnTo>
                  <a:lnTo>
                    <a:pt x="8843" y="4480"/>
                  </a:lnTo>
                  <a:lnTo>
                    <a:pt x="7839" y="4634"/>
                  </a:lnTo>
                  <a:lnTo>
                    <a:pt x="6835" y="4827"/>
                  </a:lnTo>
                  <a:lnTo>
                    <a:pt x="7376" y="3476"/>
                  </a:lnTo>
                  <a:lnTo>
                    <a:pt x="7646" y="2742"/>
                  </a:lnTo>
                  <a:lnTo>
                    <a:pt x="7839" y="2047"/>
                  </a:lnTo>
                  <a:lnTo>
                    <a:pt x="7917" y="1815"/>
                  </a:lnTo>
                  <a:lnTo>
                    <a:pt x="7917" y="1545"/>
                  </a:lnTo>
                  <a:lnTo>
                    <a:pt x="7917" y="1313"/>
                  </a:lnTo>
                  <a:lnTo>
                    <a:pt x="7878" y="1082"/>
                  </a:lnTo>
                  <a:lnTo>
                    <a:pt x="7801" y="850"/>
                  </a:lnTo>
                  <a:lnTo>
                    <a:pt x="7685" y="618"/>
                  </a:lnTo>
                  <a:lnTo>
                    <a:pt x="7531" y="425"/>
                  </a:lnTo>
                  <a:lnTo>
                    <a:pt x="7337" y="271"/>
                  </a:lnTo>
                  <a:lnTo>
                    <a:pt x="7260" y="155"/>
                  </a:lnTo>
                  <a:lnTo>
                    <a:pt x="7144" y="78"/>
                  </a:lnTo>
                  <a:lnTo>
                    <a:pt x="695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21"/>
            <p:cNvSpPr/>
            <p:nvPr/>
          </p:nvSpPr>
          <p:spPr>
            <a:xfrm>
              <a:off x="2371575" y="3521175"/>
              <a:ext cx="106225" cy="123575"/>
            </a:xfrm>
            <a:custGeom>
              <a:avLst/>
              <a:gdLst/>
              <a:ahLst/>
              <a:cxnLst/>
              <a:rect l="l" t="t" r="r" b="b"/>
              <a:pathLst>
                <a:path w="4249" h="4943" extrusionOk="0">
                  <a:moveTo>
                    <a:pt x="3862" y="0"/>
                  </a:moveTo>
                  <a:lnTo>
                    <a:pt x="3592" y="541"/>
                  </a:lnTo>
                  <a:lnTo>
                    <a:pt x="3245" y="1120"/>
                  </a:lnTo>
                  <a:lnTo>
                    <a:pt x="2897" y="1661"/>
                  </a:lnTo>
                  <a:lnTo>
                    <a:pt x="2511" y="2163"/>
                  </a:lnTo>
                  <a:lnTo>
                    <a:pt x="1932" y="2858"/>
                  </a:lnTo>
                  <a:lnTo>
                    <a:pt x="1314" y="3475"/>
                  </a:lnTo>
                  <a:lnTo>
                    <a:pt x="1005" y="3746"/>
                  </a:lnTo>
                  <a:lnTo>
                    <a:pt x="657" y="4016"/>
                  </a:lnTo>
                  <a:lnTo>
                    <a:pt x="310" y="4248"/>
                  </a:lnTo>
                  <a:lnTo>
                    <a:pt x="1" y="4557"/>
                  </a:lnTo>
                  <a:lnTo>
                    <a:pt x="39" y="4943"/>
                  </a:lnTo>
                  <a:lnTo>
                    <a:pt x="155" y="4943"/>
                  </a:lnTo>
                  <a:lnTo>
                    <a:pt x="541" y="4750"/>
                  </a:lnTo>
                  <a:lnTo>
                    <a:pt x="966" y="4518"/>
                  </a:lnTo>
                  <a:lnTo>
                    <a:pt x="1314" y="4209"/>
                  </a:lnTo>
                  <a:lnTo>
                    <a:pt x="1700" y="3900"/>
                  </a:lnTo>
                  <a:lnTo>
                    <a:pt x="2009" y="3553"/>
                  </a:lnTo>
                  <a:lnTo>
                    <a:pt x="2356" y="3167"/>
                  </a:lnTo>
                  <a:lnTo>
                    <a:pt x="2897" y="2472"/>
                  </a:lnTo>
                  <a:lnTo>
                    <a:pt x="3322" y="1931"/>
                  </a:lnTo>
                  <a:lnTo>
                    <a:pt x="3669" y="1352"/>
                  </a:lnTo>
                  <a:lnTo>
                    <a:pt x="3978" y="772"/>
                  </a:lnTo>
                  <a:lnTo>
                    <a:pt x="4248" y="155"/>
                  </a:lnTo>
                  <a:lnTo>
                    <a:pt x="386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21"/>
            <p:cNvSpPr/>
            <p:nvPr/>
          </p:nvSpPr>
          <p:spPr>
            <a:xfrm>
              <a:off x="2320425" y="3522125"/>
              <a:ext cx="52150" cy="50225"/>
            </a:xfrm>
            <a:custGeom>
              <a:avLst/>
              <a:gdLst/>
              <a:ahLst/>
              <a:cxnLst/>
              <a:rect l="l" t="t" r="r" b="b"/>
              <a:pathLst>
                <a:path w="2086" h="2009" extrusionOk="0">
                  <a:moveTo>
                    <a:pt x="888" y="271"/>
                  </a:moveTo>
                  <a:lnTo>
                    <a:pt x="1004" y="310"/>
                  </a:lnTo>
                  <a:lnTo>
                    <a:pt x="1236" y="387"/>
                  </a:lnTo>
                  <a:lnTo>
                    <a:pt x="1429" y="541"/>
                  </a:lnTo>
                  <a:lnTo>
                    <a:pt x="1545" y="773"/>
                  </a:lnTo>
                  <a:lnTo>
                    <a:pt x="1622" y="966"/>
                  </a:lnTo>
                  <a:lnTo>
                    <a:pt x="1622" y="1082"/>
                  </a:lnTo>
                  <a:lnTo>
                    <a:pt x="1583" y="1198"/>
                  </a:lnTo>
                  <a:lnTo>
                    <a:pt x="1545" y="1314"/>
                  </a:lnTo>
                  <a:lnTo>
                    <a:pt x="1468" y="1391"/>
                  </a:lnTo>
                  <a:lnTo>
                    <a:pt x="1352" y="1468"/>
                  </a:lnTo>
                  <a:lnTo>
                    <a:pt x="1197" y="1545"/>
                  </a:lnTo>
                  <a:lnTo>
                    <a:pt x="966" y="1584"/>
                  </a:lnTo>
                  <a:lnTo>
                    <a:pt x="773" y="1545"/>
                  </a:lnTo>
                  <a:lnTo>
                    <a:pt x="657" y="1507"/>
                  </a:lnTo>
                  <a:lnTo>
                    <a:pt x="579" y="1430"/>
                  </a:lnTo>
                  <a:lnTo>
                    <a:pt x="502" y="1314"/>
                  </a:lnTo>
                  <a:lnTo>
                    <a:pt x="464" y="1236"/>
                  </a:lnTo>
                  <a:lnTo>
                    <a:pt x="425" y="1005"/>
                  </a:lnTo>
                  <a:lnTo>
                    <a:pt x="464" y="773"/>
                  </a:lnTo>
                  <a:lnTo>
                    <a:pt x="541" y="580"/>
                  </a:lnTo>
                  <a:lnTo>
                    <a:pt x="695" y="426"/>
                  </a:lnTo>
                  <a:lnTo>
                    <a:pt x="734" y="348"/>
                  </a:lnTo>
                  <a:lnTo>
                    <a:pt x="734" y="271"/>
                  </a:lnTo>
                  <a:close/>
                  <a:moveTo>
                    <a:pt x="1043" y="1"/>
                  </a:moveTo>
                  <a:lnTo>
                    <a:pt x="850" y="39"/>
                  </a:lnTo>
                  <a:lnTo>
                    <a:pt x="657" y="117"/>
                  </a:lnTo>
                  <a:lnTo>
                    <a:pt x="541" y="78"/>
                  </a:lnTo>
                  <a:lnTo>
                    <a:pt x="425" y="117"/>
                  </a:lnTo>
                  <a:lnTo>
                    <a:pt x="271" y="232"/>
                  </a:lnTo>
                  <a:lnTo>
                    <a:pt x="155" y="348"/>
                  </a:lnTo>
                  <a:lnTo>
                    <a:pt x="77" y="541"/>
                  </a:lnTo>
                  <a:lnTo>
                    <a:pt x="0" y="696"/>
                  </a:lnTo>
                  <a:lnTo>
                    <a:pt x="0" y="889"/>
                  </a:lnTo>
                  <a:lnTo>
                    <a:pt x="0" y="1082"/>
                  </a:lnTo>
                  <a:lnTo>
                    <a:pt x="39" y="1275"/>
                  </a:lnTo>
                  <a:lnTo>
                    <a:pt x="77" y="1468"/>
                  </a:lnTo>
                  <a:lnTo>
                    <a:pt x="193" y="1623"/>
                  </a:lnTo>
                  <a:lnTo>
                    <a:pt x="309" y="1777"/>
                  </a:lnTo>
                  <a:lnTo>
                    <a:pt x="464" y="1893"/>
                  </a:lnTo>
                  <a:lnTo>
                    <a:pt x="657" y="1970"/>
                  </a:lnTo>
                  <a:lnTo>
                    <a:pt x="850" y="2009"/>
                  </a:lnTo>
                  <a:lnTo>
                    <a:pt x="1043" y="2009"/>
                  </a:lnTo>
                  <a:lnTo>
                    <a:pt x="1236" y="1970"/>
                  </a:lnTo>
                  <a:lnTo>
                    <a:pt x="1429" y="1932"/>
                  </a:lnTo>
                  <a:lnTo>
                    <a:pt x="1622" y="1816"/>
                  </a:lnTo>
                  <a:lnTo>
                    <a:pt x="1777" y="1700"/>
                  </a:lnTo>
                  <a:lnTo>
                    <a:pt x="1892" y="1545"/>
                  </a:lnTo>
                  <a:lnTo>
                    <a:pt x="1970" y="1352"/>
                  </a:lnTo>
                  <a:lnTo>
                    <a:pt x="2047" y="1198"/>
                  </a:lnTo>
                  <a:lnTo>
                    <a:pt x="2085" y="1005"/>
                  </a:lnTo>
                  <a:lnTo>
                    <a:pt x="2047" y="812"/>
                  </a:lnTo>
                  <a:lnTo>
                    <a:pt x="1970" y="619"/>
                  </a:lnTo>
                  <a:lnTo>
                    <a:pt x="1892" y="426"/>
                  </a:lnTo>
                  <a:lnTo>
                    <a:pt x="1738" y="271"/>
                  </a:lnTo>
                  <a:lnTo>
                    <a:pt x="1583" y="155"/>
                  </a:lnTo>
                  <a:lnTo>
                    <a:pt x="1429" y="78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21"/>
            <p:cNvSpPr/>
            <p:nvPr/>
          </p:nvSpPr>
          <p:spPr>
            <a:xfrm>
              <a:off x="5925125" y="3542400"/>
              <a:ext cx="60825" cy="90775"/>
            </a:xfrm>
            <a:custGeom>
              <a:avLst/>
              <a:gdLst/>
              <a:ahLst/>
              <a:cxnLst/>
              <a:rect l="l" t="t" r="r" b="b"/>
              <a:pathLst>
                <a:path w="2433" h="3631" extrusionOk="0">
                  <a:moveTo>
                    <a:pt x="1197" y="1"/>
                  </a:moveTo>
                  <a:lnTo>
                    <a:pt x="1081" y="39"/>
                  </a:lnTo>
                  <a:lnTo>
                    <a:pt x="1004" y="78"/>
                  </a:lnTo>
                  <a:lnTo>
                    <a:pt x="966" y="117"/>
                  </a:lnTo>
                  <a:lnTo>
                    <a:pt x="927" y="194"/>
                  </a:lnTo>
                  <a:lnTo>
                    <a:pt x="927" y="271"/>
                  </a:lnTo>
                  <a:lnTo>
                    <a:pt x="850" y="271"/>
                  </a:lnTo>
                  <a:lnTo>
                    <a:pt x="772" y="310"/>
                  </a:lnTo>
                  <a:lnTo>
                    <a:pt x="734" y="348"/>
                  </a:lnTo>
                  <a:lnTo>
                    <a:pt x="695" y="425"/>
                  </a:lnTo>
                  <a:lnTo>
                    <a:pt x="695" y="541"/>
                  </a:lnTo>
                  <a:lnTo>
                    <a:pt x="695" y="619"/>
                  </a:lnTo>
                  <a:lnTo>
                    <a:pt x="772" y="696"/>
                  </a:lnTo>
                  <a:lnTo>
                    <a:pt x="850" y="734"/>
                  </a:lnTo>
                  <a:lnTo>
                    <a:pt x="1081" y="812"/>
                  </a:lnTo>
                  <a:lnTo>
                    <a:pt x="1274" y="966"/>
                  </a:lnTo>
                  <a:lnTo>
                    <a:pt x="1468" y="1121"/>
                  </a:lnTo>
                  <a:lnTo>
                    <a:pt x="1622" y="1275"/>
                  </a:lnTo>
                  <a:lnTo>
                    <a:pt x="1738" y="1507"/>
                  </a:lnTo>
                  <a:lnTo>
                    <a:pt x="1854" y="1700"/>
                  </a:lnTo>
                  <a:lnTo>
                    <a:pt x="1892" y="1931"/>
                  </a:lnTo>
                  <a:lnTo>
                    <a:pt x="1931" y="2163"/>
                  </a:lnTo>
                  <a:lnTo>
                    <a:pt x="1892" y="2472"/>
                  </a:lnTo>
                  <a:lnTo>
                    <a:pt x="1815" y="2742"/>
                  </a:lnTo>
                  <a:lnTo>
                    <a:pt x="1738" y="2897"/>
                  </a:lnTo>
                  <a:lnTo>
                    <a:pt x="1622" y="2974"/>
                  </a:lnTo>
                  <a:lnTo>
                    <a:pt x="1506" y="3090"/>
                  </a:lnTo>
                  <a:lnTo>
                    <a:pt x="1390" y="3128"/>
                  </a:lnTo>
                  <a:lnTo>
                    <a:pt x="1197" y="3167"/>
                  </a:lnTo>
                  <a:lnTo>
                    <a:pt x="1043" y="3128"/>
                  </a:lnTo>
                  <a:lnTo>
                    <a:pt x="927" y="3013"/>
                  </a:lnTo>
                  <a:lnTo>
                    <a:pt x="850" y="2897"/>
                  </a:lnTo>
                  <a:lnTo>
                    <a:pt x="811" y="2781"/>
                  </a:lnTo>
                  <a:lnTo>
                    <a:pt x="811" y="2626"/>
                  </a:lnTo>
                  <a:lnTo>
                    <a:pt x="888" y="2472"/>
                  </a:lnTo>
                  <a:lnTo>
                    <a:pt x="1043" y="2356"/>
                  </a:lnTo>
                  <a:lnTo>
                    <a:pt x="1120" y="2279"/>
                  </a:lnTo>
                  <a:lnTo>
                    <a:pt x="1159" y="2163"/>
                  </a:lnTo>
                  <a:lnTo>
                    <a:pt x="1120" y="2047"/>
                  </a:lnTo>
                  <a:lnTo>
                    <a:pt x="1043" y="1970"/>
                  </a:lnTo>
                  <a:lnTo>
                    <a:pt x="618" y="1623"/>
                  </a:lnTo>
                  <a:lnTo>
                    <a:pt x="425" y="1468"/>
                  </a:lnTo>
                  <a:lnTo>
                    <a:pt x="193" y="1352"/>
                  </a:lnTo>
                  <a:lnTo>
                    <a:pt x="0" y="1623"/>
                  </a:lnTo>
                  <a:lnTo>
                    <a:pt x="270" y="1893"/>
                  </a:lnTo>
                  <a:lnTo>
                    <a:pt x="541" y="2163"/>
                  </a:lnTo>
                  <a:lnTo>
                    <a:pt x="386" y="2395"/>
                  </a:lnTo>
                  <a:lnTo>
                    <a:pt x="309" y="2626"/>
                  </a:lnTo>
                  <a:lnTo>
                    <a:pt x="309" y="2935"/>
                  </a:lnTo>
                  <a:lnTo>
                    <a:pt x="348" y="3051"/>
                  </a:lnTo>
                  <a:lnTo>
                    <a:pt x="425" y="3206"/>
                  </a:lnTo>
                  <a:lnTo>
                    <a:pt x="541" y="3360"/>
                  </a:lnTo>
                  <a:lnTo>
                    <a:pt x="695" y="3476"/>
                  </a:lnTo>
                  <a:lnTo>
                    <a:pt x="850" y="3592"/>
                  </a:lnTo>
                  <a:lnTo>
                    <a:pt x="1081" y="3630"/>
                  </a:lnTo>
                  <a:lnTo>
                    <a:pt x="1274" y="3630"/>
                  </a:lnTo>
                  <a:lnTo>
                    <a:pt x="1468" y="3592"/>
                  </a:lnTo>
                  <a:lnTo>
                    <a:pt x="1661" y="3515"/>
                  </a:lnTo>
                  <a:lnTo>
                    <a:pt x="1854" y="3437"/>
                  </a:lnTo>
                  <a:lnTo>
                    <a:pt x="2047" y="3283"/>
                  </a:lnTo>
                  <a:lnTo>
                    <a:pt x="2201" y="3090"/>
                  </a:lnTo>
                  <a:lnTo>
                    <a:pt x="2317" y="2897"/>
                  </a:lnTo>
                  <a:lnTo>
                    <a:pt x="2394" y="2704"/>
                  </a:lnTo>
                  <a:lnTo>
                    <a:pt x="2433" y="2472"/>
                  </a:lnTo>
                  <a:lnTo>
                    <a:pt x="2433" y="2279"/>
                  </a:lnTo>
                  <a:lnTo>
                    <a:pt x="2433" y="2047"/>
                  </a:lnTo>
                  <a:lnTo>
                    <a:pt x="2356" y="1816"/>
                  </a:lnTo>
                  <a:lnTo>
                    <a:pt x="2317" y="1623"/>
                  </a:lnTo>
                  <a:lnTo>
                    <a:pt x="2201" y="1391"/>
                  </a:lnTo>
                  <a:lnTo>
                    <a:pt x="1931" y="1005"/>
                  </a:lnTo>
                  <a:lnTo>
                    <a:pt x="1622" y="657"/>
                  </a:lnTo>
                  <a:lnTo>
                    <a:pt x="1274" y="425"/>
                  </a:lnTo>
                  <a:lnTo>
                    <a:pt x="119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21"/>
            <p:cNvSpPr/>
            <p:nvPr/>
          </p:nvSpPr>
          <p:spPr>
            <a:xfrm>
              <a:off x="5032150" y="3545300"/>
              <a:ext cx="107175" cy="103325"/>
            </a:xfrm>
            <a:custGeom>
              <a:avLst/>
              <a:gdLst/>
              <a:ahLst/>
              <a:cxnLst/>
              <a:rect l="l" t="t" r="r" b="b"/>
              <a:pathLst>
                <a:path w="4287" h="4133" extrusionOk="0">
                  <a:moveTo>
                    <a:pt x="2086" y="348"/>
                  </a:moveTo>
                  <a:lnTo>
                    <a:pt x="2279" y="387"/>
                  </a:lnTo>
                  <a:lnTo>
                    <a:pt x="2356" y="387"/>
                  </a:lnTo>
                  <a:lnTo>
                    <a:pt x="2626" y="464"/>
                  </a:lnTo>
                  <a:lnTo>
                    <a:pt x="2897" y="580"/>
                  </a:lnTo>
                  <a:lnTo>
                    <a:pt x="3128" y="696"/>
                  </a:lnTo>
                  <a:lnTo>
                    <a:pt x="3360" y="889"/>
                  </a:lnTo>
                  <a:lnTo>
                    <a:pt x="3553" y="1082"/>
                  </a:lnTo>
                  <a:lnTo>
                    <a:pt x="3707" y="1313"/>
                  </a:lnTo>
                  <a:lnTo>
                    <a:pt x="3823" y="1584"/>
                  </a:lnTo>
                  <a:lnTo>
                    <a:pt x="3862" y="1893"/>
                  </a:lnTo>
                  <a:lnTo>
                    <a:pt x="3862" y="2240"/>
                  </a:lnTo>
                  <a:lnTo>
                    <a:pt x="3785" y="2588"/>
                  </a:lnTo>
                  <a:lnTo>
                    <a:pt x="3630" y="2897"/>
                  </a:lnTo>
                  <a:lnTo>
                    <a:pt x="3399" y="3167"/>
                  </a:lnTo>
                  <a:lnTo>
                    <a:pt x="3128" y="3437"/>
                  </a:lnTo>
                  <a:lnTo>
                    <a:pt x="2858" y="3592"/>
                  </a:lnTo>
                  <a:lnTo>
                    <a:pt x="2510" y="3708"/>
                  </a:lnTo>
                  <a:lnTo>
                    <a:pt x="2163" y="3785"/>
                  </a:lnTo>
                  <a:lnTo>
                    <a:pt x="1815" y="3746"/>
                  </a:lnTo>
                  <a:lnTo>
                    <a:pt x="1506" y="3630"/>
                  </a:lnTo>
                  <a:lnTo>
                    <a:pt x="1197" y="3476"/>
                  </a:lnTo>
                  <a:lnTo>
                    <a:pt x="927" y="3283"/>
                  </a:lnTo>
                  <a:lnTo>
                    <a:pt x="695" y="3051"/>
                  </a:lnTo>
                  <a:lnTo>
                    <a:pt x="541" y="2781"/>
                  </a:lnTo>
                  <a:lnTo>
                    <a:pt x="425" y="2472"/>
                  </a:lnTo>
                  <a:lnTo>
                    <a:pt x="348" y="2163"/>
                  </a:lnTo>
                  <a:lnTo>
                    <a:pt x="387" y="1738"/>
                  </a:lnTo>
                  <a:lnTo>
                    <a:pt x="464" y="1391"/>
                  </a:lnTo>
                  <a:lnTo>
                    <a:pt x="657" y="1043"/>
                  </a:lnTo>
                  <a:lnTo>
                    <a:pt x="889" y="734"/>
                  </a:lnTo>
                  <a:lnTo>
                    <a:pt x="1159" y="541"/>
                  </a:lnTo>
                  <a:lnTo>
                    <a:pt x="1352" y="425"/>
                  </a:lnTo>
                  <a:lnTo>
                    <a:pt x="1506" y="387"/>
                  </a:lnTo>
                  <a:lnTo>
                    <a:pt x="1699" y="348"/>
                  </a:lnTo>
                  <a:close/>
                  <a:moveTo>
                    <a:pt x="1429" y="1"/>
                  </a:moveTo>
                  <a:lnTo>
                    <a:pt x="1275" y="78"/>
                  </a:lnTo>
                  <a:lnTo>
                    <a:pt x="1120" y="155"/>
                  </a:lnTo>
                  <a:lnTo>
                    <a:pt x="811" y="348"/>
                  </a:lnTo>
                  <a:lnTo>
                    <a:pt x="541" y="618"/>
                  </a:lnTo>
                  <a:lnTo>
                    <a:pt x="309" y="927"/>
                  </a:lnTo>
                  <a:lnTo>
                    <a:pt x="155" y="1275"/>
                  </a:lnTo>
                  <a:lnTo>
                    <a:pt x="39" y="1584"/>
                  </a:lnTo>
                  <a:lnTo>
                    <a:pt x="0" y="1815"/>
                  </a:lnTo>
                  <a:lnTo>
                    <a:pt x="0" y="2009"/>
                  </a:lnTo>
                  <a:lnTo>
                    <a:pt x="0" y="2240"/>
                  </a:lnTo>
                  <a:lnTo>
                    <a:pt x="39" y="2472"/>
                  </a:lnTo>
                  <a:lnTo>
                    <a:pt x="194" y="2858"/>
                  </a:lnTo>
                  <a:lnTo>
                    <a:pt x="425" y="3244"/>
                  </a:lnTo>
                  <a:lnTo>
                    <a:pt x="695" y="3553"/>
                  </a:lnTo>
                  <a:lnTo>
                    <a:pt x="1043" y="3823"/>
                  </a:lnTo>
                  <a:lnTo>
                    <a:pt x="1468" y="4016"/>
                  </a:lnTo>
                  <a:lnTo>
                    <a:pt x="1661" y="4094"/>
                  </a:lnTo>
                  <a:lnTo>
                    <a:pt x="1893" y="4132"/>
                  </a:lnTo>
                  <a:lnTo>
                    <a:pt x="2317" y="4132"/>
                  </a:lnTo>
                  <a:lnTo>
                    <a:pt x="2703" y="4055"/>
                  </a:lnTo>
                  <a:lnTo>
                    <a:pt x="3090" y="3901"/>
                  </a:lnTo>
                  <a:lnTo>
                    <a:pt x="3437" y="3669"/>
                  </a:lnTo>
                  <a:lnTo>
                    <a:pt x="3746" y="3399"/>
                  </a:lnTo>
                  <a:lnTo>
                    <a:pt x="3978" y="3051"/>
                  </a:lnTo>
                  <a:lnTo>
                    <a:pt x="4171" y="2665"/>
                  </a:lnTo>
                  <a:lnTo>
                    <a:pt x="4248" y="2279"/>
                  </a:lnTo>
                  <a:lnTo>
                    <a:pt x="4287" y="2047"/>
                  </a:lnTo>
                  <a:lnTo>
                    <a:pt x="4248" y="1854"/>
                  </a:lnTo>
                  <a:lnTo>
                    <a:pt x="4209" y="1622"/>
                  </a:lnTo>
                  <a:lnTo>
                    <a:pt x="4171" y="1429"/>
                  </a:lnTo>
                  <a:lnTo>
                    <a:pt x="3978" y="1043"/>
                  </a:lnTo>
                  <a:lnTo>
                    <a:pt x="3707" y="696"/>
                  </a:lnTo>
                  <a:lnTo>
                    <a:pt x="3360" y="387"/>
                  </a:lnTo>
                  <a:lnTo>
                    <a:pt x="3205" y="271"/>
                  </a:lnTo>
                  <a:lnTo>
                    <a:pt x="3012" y="194"/>
                  </a:lnTo>
                  <a:lnTo>
                    <a:pt x="2781" y="116"/>
                  </a:lnTo>
                  <a:lnTo>
                    <a:pt x="2588" y="78"/>
                  </a:lnTo>
                  <a:lnTo>
                    <a:pt x="2124" y="78"/>
                  </a:lnTo>
                  <a:lnTo>
                    <a:pt x="1931" y="39"/>
                  </a:lnTo>
                  <a:lnTo>
                    <a:pt x="17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21"/>
            <p:cNvSpPr/>
            <p:nvPr/>
          </p:nvSpPr>
          <p:spPr>
            <a:xfrm>
              <a:off x="3784900" y="3554950"/>
              <a:ext cx="112950" cy="132275"/>
            </a:xfrm>
            <a:custGeom>
              <a:avLst/>
              <a:gdLst/>
              <a:ahLst/>
              <a:cxnLst/>
              <a:rect l="l" t="t" r="r" b="b"/>
              <a:pathLst>
                <a:path w="4518" h="5291" extrusionOk="0">
                  <a:moveTo>
                    <a:pt x="3360" y="1"/>
                  </a:moveTo>
                  <a:lnTo>
                    <a:pt x="3051" y="39"/>
                  </a:lnTo>
                  <a:lnTo>
                    <a:pt x="2780" y="78"/>
                  </a:lnTo>
                  <a:lnTo>
                    <a:pt x="2510" y="194"/>
                  </a:lnTo>
                  <a:lnTo>
                    <a:pt x="2240" y="310"/>
                  </a:lnTo>
                  <a:lnTo>
                    <a:pt x="2008" y="425"/>
                  </a:lnTo>
                  <a:lnTo>
                    <a:pt x="1738" y="580"/>
                  </a:lnTo>
                  <a:lnTo>
                    <a:pt x="1506" y="773"/>
                  </a:lnTo>
                  <a:lnTo>
                    <a:pt x="1120" y="1198"/>
                  </a:lnTo>
                  <a:lnTo>
                    <a:pt x="734" y="1661"/>
                  </a:lnTo>
                  <a:lnTo>
                    <a:pt x="463" y="2163"/>
                  </a:lnTo>
                  <a:lnTo>
                    <a:pt x="270" y="2742"/>
                  </a:lnTo>
                  <a:lnTo>
                    <a:pt x="77" y="3399"/>
                  </a:lnTo>
                  <a:lnTo>
                    <a:pt x="39" y="3746"/>
                  </a:lnTo>
                  <a:lnTo>
                    <a:pt x="0" y="4055"/>
                  </a:lnTo>
                  <a:lnTo>
                    <a:pt x="0" y="4403"/>
                  </a:lnTo>
                  <a:lnTo>
                    <a:pt x="39" y="4673"/>
                  </a:lnTo>
                  <a:lnTo>
                    <a:pt x="116" y="4905"/>
                  </a:lnTo>
                  <a:lnTo>
                    <a:pt x="270" y="5059"/>
                  </a:lnTo>
                  <a:lnTo>
                    <a:pt x="502" y="5175"/>
                  </a:lnTo>
                  <a:lnTo>
                    <a:pt x="734" y="5252"/>
                  </a:lnTo>
                  <a:lnTo>
                    <a:pt x="965" y="5291"/>
                  </a:lnTo>
                  <a:lnTo>
                    <a:pt x="1699" y="5291"/>
                  </a:lnTo>
                  <a:lnTo>
                    <a:pt x="1699" y="4982"/>
                  </a:lnTo>
                  <a:lnTo>
                    <a:pt x="1158" y="4866"/>
                  </a:lnTo>
                  <a:lnTo>
                    <a:pt x="888" y="4828"/>
                  </a:lnTo>
                  <a:lnTo>
                    <a:pt x="734" y="4712"/>
                  </a:lnTo>
                  <a:lnTo>
                    <a:pt x="579" y="4596"/>
                  </a:lnTo>
                  <a:lnTo>
                    <a:pt x="541" y="4441"/>
                  </a:lnTo>
                  <a:lnTo>
                    <a:pt x="541" y="4248"/>
                  </a:lnTo>
                  <a:lnTo>
                    <a:pt x="541" y="4055"/>
                  </a:lnTo>
                  <a:lnTo>
                    <a:pt x="579" y="3630"/>
                  </a:lnTo>
                  <a:lnTo>
                    <a:pt x="656" y="3167"/>
                  </a:lnTo>
                  <a:lnTo>
                    <a:pt x="772" y="2742"/>
                  </a:lnTo>
                  <a:lnTo>
                    <a:pt x="965" y="2318"/>
                  </a:lnTo>
                  <a:lnTo>
                    <a:pt x="1197" y="1854"/>
                  </a:lnTo>
                  <a:lnTo>
                    <a:pt x="1506" y="1468"/>
                  </a:lnTo>
                  <a:lnTo>
                    <a:pt x="1854" y="1159"/>
                  </a:lnTo>
                  <a:lnTo>
                    <a:pt x="2201" y="889"/>
                  </a:lnTo>
                  <a:lnTo>
                    <a:pt x="2626" y="696"/>
                  </a:lnTo>
                  <a:lnTo>
                    <a:pt x="3089" y="580"/>
                  </a:lnTo>
                  <a:lnTo>
                    <a:pt x="3591" y="541"/>
                  </a:lnTo>
                  <a:lnTo>
                    <a:pt x="4093" y="580"/>
                  </a:lnTo>
                  <a:lnTo>
                    <a:pt x="4248" y="541"/>
                  </a:lnTo>
                  <a:lnTo>
                    <a:pt x="4325" y="464"/>
                  </a:lnTo>
                  <a:lnTo>
                    <a:pt x="4402" y="503"/>
                  </a:lnTo>
                  <a:lnTo>
                    <a:pt x="4479" y="464"/>
                  </a:lnTo>
                  <a:lnTo>
                    <a:pt x="4518" y="425"/>
                  </a:lnTo>
                  <a:lnTo>
                    <a:pt x="4518" y="348"/>
                  </a:lnTo>
                  <a:lnTo>
                    <a:pt x="4518" y="194"/>
                  </a:lnTo>
                  <a:lnTo>
                    <a:pt x="4209" y="155"/>
                  </a:lnTo>
                  <a:lnTo>
                    <a:pt x="3939" y="78"/>
                  </a:lnTo>
                  <a:lnTo>
                    <a:pt x="3630" y="39"/>
                  </a:lnTo>
                  <a:lnTo>
                    <a:pt x="336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21"/>
            <p:cNvSpPr/>
            <p:nvPr/>
          </p:nvSpPr>
          <p:spPr>
            <a:xfrm>
              <a:off x="5529325" y="3567500"/>
              <a:ext cx="310875" cy="124550"/>
            </a:xfrm>
            <a:custGeom>
              <a:avLst/>
              <a:gdLst/>
              <a:ahLst/>
              <a:cxnLst/>
              <a:rect l="l" t="t" r="r" b="b"/>
              <a:pathLst>
                <a:path w="12435" h="4982" extrusionOk="0">
                  <a:moveTo>
                    <a:pt x="232" y="1"/>
                  </a:moveTo>
                  <a:lnTo>
                    <a:pt x="0" y="232"/>
                  </a:lnTo>
                  <a:lnTo>
                    <a:pt x="463" y="927"/>
                  </a:lnTo>
                  <a:lnTo>
                    <a:pt x="1043" y="1622"/>
                  </a:lnTo>
                  <a:lnTo>
                    <a:pt x="1661" y="2279"/>
                  </a:lnTo>
                  <a:lnTo>
                    <a:pt x="2356" y="2858"/>
                  </a:lnTo>
                  <a:lnTo>
                    <a:pt x="3089" y="3360"/>
                  </a:lnTo>
                  <a:lnTo>
                    <a:pt x="3862" y="3824"/>
                  </a:lnTo>
                  <a:lnTo>
                    <a:pt x="4672" y="4248"/>
                  </a:lnTo>
                  <a:lnTo>
                    <a:pt x="5522" y="4557"/>
                  </a:lnTo>
                  <a:lnTo>
                    <a:pt x="6372" y="4789"/>
                  </a:lnTo>
                  <a:lnTo>
                    <a:pt x="7221" y="4905"/>
                  </a:lnTo>
                  <a:lnTo>
                    <a:pt x="7684" y="4943"/>
                  </a:lnTo>
                  <a:lnTo>
                    <a:pt x="8109" y="4982"/>
                  </a:lnTo>
                  <a:lnTo>
                    <a:pt x="8534" y="4943"/>
                  </a:lnTo>
                  <a:lnTo>
                    <a:pt x="8959" y="4905"/>
                  </a:lnTo>
                  <a:lnTo>
                    <a:pt x="9383" y="4866"/>
                  </a:lnTo>
                  <a:lnTo>
                    <a:pt x="9808" y="4750"/>
                  </a:lnTo>
                  <a:lnTo>
                    <a:pt x="10233" y="4634"/>
                  </a:lnTo>
                  <a:lnTo>
                    <a:pt x="10658" y="4480"/>
                  </a:lnTo>
                  <a:lnTo>
                    <a:pt x="11044" y="4326"/>
                  </a:lnTo>
                  <a:lnTo>
                    <a:pt x="11469" y="4094"/>
                  </a:lnTo>
                  <a:lnTo>
                    <a:pt x="11855" y="3862"/>
                  </a:lnTo>
                  <a:lnTo>
                    <a:pt x="12241" y="3592"/>
                  </a:lnTo>
                  <a:lnTo>
                    <a:pt x="12280" y="3553"/>
                  </a:lnTo>
                  <a:lnTo>
                    <a:pt x="12434" y="3167"/>
                  </a:lnTo>
                  <a:lnTo>
                    <a:pt x="12241" y="3167"/>
                  </a:lnTo>
                  <a:lnTo>
                    <a:pt x="12202" y="3128"/>
                  </a:lnTo>
                  <a:lnTo>
                    <a:pt x="12009" y="3128"/>
                  </a:lnTo>
                  <a:lnTo>
                    <a:pt x="11893" y="3167"/>
                  </a:lnTo>
                  <a:lnTo>
                    <a:pt x="11546" y="3437"/>
                  </a:lnTo>
                  <a:lnTo>
                    <a:pt x="11198" y="3669"/>
                  </a:lnTo>
                  <a:lnTo>
                    <a:pt x="10812" y="3862"/>
                  </a:lnTo>
                  <a:lnTo>
                    <a:pt x="10426" y="4017"/>
                  </a:lnTo>
                  <a:lnTo>
                    <a:pt x="10001" y="4171"/>
                  </a:lnTo>
                  <a:lnTo>
                    <a:pt x="9615" y="4287"/>
                  </a:lnTo>
                  <a:lnTo>
                    <a:pt x="9190" y="4364"/>
                  </a:lnTo>
                  <a:lnTo>
                    <a:pt x="8766" y="4403"/>
                  </a:lnTo>
                  <a:lnTo>
                    <a:pt x="8341" y="4441"/>
                  </a:lnTo>
                  <a:lnTo>
                    <a:pt x="7916" y="4480"/>
                  </a:lnTo>
                  <a:lnTo>
                    <a:pt x="7453" y="4441"/>
                  </a:lnTo>
                  <a:lnTo>
                    <a:pt x="7028" y="4403"/>
                  </a:lnTo>
                  <a:lnTo>
                    <a:pt x="6603" y="4326"/>
                  </a:lnTo>
                  <a:lnTo>
                    <a:pt x="6178" y="4248"/>
                  </a:lnTo>
                  <a:lnTo>
                    <a:pt x="5792" y="4132"/>
                  </a:lnTo>
                  <a:lnTo>
                    <a:pt x="5368" y="4017"/>
                  </a:lnTo>
                  <a:lnTo>
                    <a:pt x="4595" y="3669"/>
                  </a:lnTo>
                  <a:lnTo>
                    <a:pt x="3862" y="3283"/>
                  </a:lnTo>
                  <a:lnTo>
                    <a:pt x="3205" y="2820"/>
                  </a:lnTo>
                  <a:lnTo>
                    <a:pt x="2549" y="2318"/>
                  </a:lnTo>
                  <a:lnTo>
                    <a:pt x="1969" y="1777"/>
                  </a:lnTo>
                  <a:lnTo>
                    <a:pt x="1352" y="1198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21"/>
            <p:cNvSpPr/>
            <p:nvPr/>
          </p:nvSpPr>
          <p:spPr>
            <a:xfrm>
              <a:off x="2258625" y="3569425"/>
              <a:ext cx="44450" cy="43475"/>
            </a:xfrm>
            <a:custGeom>
              <a:avLst/>
              <a:gdLst/>
              <a:ahLst/>
              <a:cxnLst/>
              <a:rect l="l" t="t" r="r" b="b"/>
              <a:pathLst>
                <a:path w="1778" h="1739" extrusionOk="0">
                  <a:moveTo>
                    <a:pt x="773" y="310"/>
                  </a:moveTo>
                  <a:lnTo>
                    <a:pt x="1005" y="348"/>
                  </a:lnTo>
                  <a:lnTo>
                    <a:pt x="1159" y="464"/>
                  </a:lnTo>
                  <a:lnTo>
                    <a:pt x="1314" y="619"/>
                  </a:lnTo>
                  <a:lnTo>
                    <a:pt x="1391" y="773"/>
                  </a:lnTo>
                  <a:lnTo>
                    <a:pt x="1391" y="966"/>
                  </a:lnTo>
                  <a:lnTo>
                    <a:pt x="1352" y="1044"/>
                  </a:lnTo>
                  <a:lnTo>
                    <a:pt x="1275" y="1159"/>
                  </a:lnTo>
                  <a:lnTo>
                    <a:pt x="1198" y="1237"/>
                  </a:lnTo>
                  <a:lnTo>
                    <a:pt x="1082" y="1314"/>
                  </a:lnTo>
                  <a:lnTo>
                    <a:pt x="889" y="1352"/>
                  </a:lnTo>
                  <a:lnTo>
                    <a:pt x="696" y="1352"/>
                  </a:lnTo>
                  <a:lnTo>
                    <a:pt x="542" y="1237"/>
                  </a:lnTo>
                  <a:lnTo>
                    <a:pt x="426" y="1082"/>
                  </a:lnTo>
                  <a:lnTo>
                    <a:pt x="387" y="889"/>
                  </a:lnTo>
                  <a:lnTo>
                    <a:pt x="387" y="735"/>
                  </a:lnTo>
                  <a:lnTo>
                    <a:pt x="464" y="580"/>
                  </a:lnTo>
                  <a:lnTo>
                    <a:pt x="542" y="387"/>
                  </a:lnTo>
                  <a:lnTo>
                    <a:pt x="542" y="348"/>
                  </a:lnTo>
                  <a:lnTo>
                    <a:pt x="773" y="310"/>
                  </a:lnTo>
                  <a:close/>
                  <a:moveTo>
                    <a:pt x="773" y="1"/>
                  </a:moveTo>
                  <a:lnTo>
                    <a:pt x="619" y="40"/>
                  </a:lnTo>
                  <a:lnTo>
                    <a:pt x="464" y="117"/>
                  </a:lnTo>
                  <a:lnTo>
                    <a:pt x="426" y="155"/>
                  </a:lnTo>
                  <a:lnTo>
                    <a:pt x="348" y="194"/>
                  </a:lnTo>
                  <a:lnTo>
                    <a:pt x="233" y="271"/>
                  </a:lnTo>
                  <a:lnTo>
                    <a:pt x="117" y="387"/>
                  </a:lnTo>
                  <a:lnTo>
                    <a:pt x="40" y="503"/>
                  </a:lnTo>
                  <a:lnTo>
                    <a:pt x="1" y="657"/>
                  </a:lnTo>
                  <a:lnTo>
                    <a:pt x="1" y="850"/>
                  </a:lnTo>
                  <a:lnTo>
                    <a:pt x="1" y="1005"/>
                  </a:lnTo>
                  <a:lnTo>
                    <a:pt x="40" y="1159"/>
                  </a:lnTo>
                  <a:lnTo>
                    <a:pt x="117" y="1314"/>
                  </a:lnTo>
                  <a:lnTo>
                    <a:pt x="194" y="1468"/>
                  </a:lnTo>
                  <a:lnTo>
                    <a:pt x="348" y="1584"/>
                  </a:lnTo>
                  <a:lnTo>
                    <a:pt x="464" y="1661"/>
                  </a:lnTo>
                  <a:lnTo>
                    <a:pt x="619" y="1739"/>
                  </a:lnTo>
                  <a:lnTo>
                    <a:pt x="966" y="1739"/>
                  </a:lnTo>
                  <a:lnTo>
                    <a:pt x="1121" y="1700"/>
                  </a:lnTo>
                  <a:lnTo>
                    <a:pt x="1275" y="1623"/>
                  </a:lnTo>
                  <a:lnTo>
                    <a:pt x="1430" y="1545"/>
                  </a:lnTo>
                  <a:lnTo>
                    <a:pt x="1584" y="1430"/>
                  </a:lnTo>
                  <a:lnTo>
                    <a:pt x="1661" y="1275"/>
                  </a:lnTo>
                  <a:lnTo>
                    <a:pt x="1739" y="1121"/>
                  </a:lnTo>
                  <a:lnTo>
                    <a:pt x="1777" y="928"/>
                  </a:lnTo>
                  <a:lnTo>
                    <a:pt x="1777" y="773"/>
                  </a:lnTo>
                  <a:lnTo>
                    <a:pt x="1739" y="580"/>
                  </a:lnTo>
                  <a:lnTo>
                    <a:pt x="1661" y="426"/>
                  </a:lnTo>
                  <a:lnTo>
                    <a:pt x="1546" y="271"/>
                  </a:lnTo>
                  <a:lnTo>
                    <a:pt x="1430" y="155"/>
                  </a:lnTo>
                  <a:lnTo>
                    <a:pt x="1275" y="78"/>
                  </a:lnTo>
                  <a:lnTo>
                    <a:pt x="1121" y="40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21"/>
            <p:cNvSpPr/>
            <p:nvPr/>
          </p:nvSpPr>
          <p:spPr>
            <a:xfrm>
              <a:off x="5836300" y="3573300"/>
              <a:ext cx="93675" cy="136150"/>
            </a:xfrm>
            <a:custGeom>
              <a:avLst/>
              <a:gdLst/>
              <a:ahLst/>
              <a:cxnLst/>
              <a:rect l="l" t="t" r="r" b="b"/>
              <a:pathLst>
                <a:path w="3747" h="5446" extrusionOk="0">
                  <a:moveTo>
                    <a:pt x="3515" y="0"/>
                  </a:moveTo>
                  <a:lnTo>
                    <a:pt x="3437" y="39"/>
                  </a:lnTo>
                  <a:lnTo>
                    <a:pt x="3360" y="78"/>
                  </a:lnTo>
                  <a:lnTo>
                    <a:pt x="3283" y="116"/>
                  </a:lnTo>
                  <a:lnTo>
                    <a:pt x="3013" y="309"/>
                  </a:lnTo>
                  <a:lnTo>
                    <a:pt x="2781" y="541"/>
                  </a:lnTo>
                  <a:lnTo>
                    <a:pt x="2588" y="773"/>
                  </a:lnTo>
                  <a:lnTo>
                    <a:pt x="2356" y="1004"/>
                  </a:lnTo>
                  <a:lnTo>
                    <a:pt x="2086" y="1236"/>
                  </a:lnTo>
                  <a:lnTo>
                    <a:pt x="1777" y="1468"/>
                  </a:lnTo>
                  <a:lnTo>
                    <a:pt x="1159" y="1815"/>
                  </a:lnTo>
                  <a:lnTo>
                    <a:pt x="1120" y="1892"/>
                  </a:lnTo>
                  <a:lnTo>
                    <a:pt x="1082" y="1970"/>
                  </a:lnTo>
                  <a:lnTo>
                    <a:pt x="1082" y="2047"/>
                  </a:lnTo>
                  <a:lnTo>
                    <a:pt x="1120" y="2086"/>
                  </a:lnTo>
                  <a:lnTo>
                    <a:pt x="1005" y="2086"/>
                  </a:lnTo>
                  <a:lnTo>
                    <a:pt x="927" y="2124"/>
                  </a:lnTo>
                  <a:lnTo>
                    <a:pt x="850" y="2201"/>
                  </a:lnTo>
                  <a:lnTo>
                    <a:pt x="812" y="2279"/>
                  </a:lnTo>
                  <a:lnTo>
                    <a:pt x="812" y="2356"/>
                  </a:lnTo>
                  <a:lnTo>
                    <a:pt x="850" y="2433"/>
                  </a:lnTo>
                  <a:lnTo>
                    <a:pt x="889" y="2510"/>
                  </a:lnTo>
                  <a:lnTo>
                    <a:pt x="1005" y="2549"/>
                  </a:lnTo>
                  <a:lnTo>
                    <a:pt x="1236" y="2626"/>
                  </a:lnTo>
                  <a:lnTo>
                    <a:pt x="1468" y="2703"/>
                  </a:lnTo>
                  <a:lnTo>
                    <a:pt x="1661" y="2858"/>
                  </a:lnTo>
                  <a:lnTo>
                    <a:pt x="1854" y="3012"/>
                  </a:lnTo>
                  <a:lnTo>
                    <a:pt x="1970" y="3205"/>
                  </a:lnTo>
                  <a:lnTo>
                    <a:pt x="2086" y="3398"/>
                  </a:lnTo>
                  <a:lnTo>
                    <a:pt x="2163" y="3669"/>
                  </a:lnTo>
                  <a:lnTo>
                    <a:pt x="2163" y="3900"/>
                  </a:lnTo>
                  <a:lnTo>
                    <a:pt x="2124" y="4132"/>
                  </a:lnTo>
                  <a:lnTo>
                    <a:pt x="2047" y="4364"/>
                  </a:lnTo>
                  <a:lnTo>
                    <a:pt x="1931" y="4557"/>
                  </a:lnTo>
                  <a:lnTo>
                    <a:pt x="1777" y="4711"/>
                  </a:lnTo>
                  <a:lnTo>
                    <a:pt x="1584" y="4866"/>
                  </a:lnTo>
                  <a:lnTo>
                    <a:pt x="1352" y="4943"/>
                  </a:lnTo>
                  <a:lnTo>
                    <a:pt x="1236" y="4982"/>
                  </a:lnTo>
                  <a:lnTo>
                    <a:pt x="1120" y="4982"/>
                  </a:lnTo>
                  <a:lnTo>
                    <a:pt x="927" y="4904"/>
                  </a:lnTo>
                  <a:lnTo>
                    <a:pt x="773" y="4789"/>
                  </a:lnTo>
                  <a:lnTo>
                    <a:pt x="696" y="4634"/>
                  </a:lnTo>
                  <a:lnTo>
                    <a:pt x="696" y="4441"/>
                  </a:lnTo>
                  <a:lnTo>
                    <a:pt x="773" y="4287"/>
                  </a:lnTo>
                  <a:lnTo>
                    <a:pt x="812" y="4209"/>
                  </a:lnTo>
                  <a:lnTo>
                    <a:pt x="889" y="4171"/>
                  </a:lnTo>
                  <a:lnTo>
                    <a:pt x="1005" y="4132"/>
                  </a:lnTo>
                  <a:lnTo>
                    <a:pt x="1120" y="4094"/>
                  </a:lnTo>
                  <a:lnTo>
                    <a:pt x="1275" y="4055"/>
                  </a:lnTo>
                  <a:lnTo>
                    <a:pt x="1352" y="3939"/>
                  </a:lnTo>
                  <a:lnTo>
                    <a:pt x="1314" y="3823"/>
                  </a:lnTo>
                  <a:lnTo>
                    <a:pt x="1314" y="3746"/>
                  </a:lnTo>
                  <a:lnTo>
                    <a:pt x="1236" y="3669"/>
                  </a:lnTo>
                  <a:lnTo>
                    <a:pt x="155" y="2935"/>
                  </a:lnTo>
                  <a:lnTo>
                    <a:pt x="1" y="3321"/>
                  </a:lnTo>
                  <a:lnTo>
                    <a:pt x="657" y="3785"/>
                  </a:lnTo>
                  <a:lnTo>
                    <a:pt x="541" y="3900"/>
                  </a:lnTo>
                  <a:lnTo>
                    <a:pt x="425" y="4016"/>
                  </a:lnTo>
                  <a:lnTo>
                    <a:pt x="310" y="4132"/>
                  </a:lnTo>
                  <a:lnTo>
                    <a:pt x="271" y="4248"/>
                  </a:lnTo>
                  <a:lnTo>
                    <a:pt x="232" y="4402"/>
                  </a:lnTo>
                  <a:lnTo>
                    <a:pt x="194" y="4557"/>
                  </a:lnTo>
                  <a:lnTo>
                    <a:pt x="232" y="4750"/>
                  </a:lnTo>
                  <a:lnTo>
                    <a:pt x="271" y="4904"/>
                  </a:lnTo>
                  <a:lnTo>
                    <a:pt x="425" y="5136"/>
                  </a:lnTo>
                  <a:lnTo>
                    <a:pt x="580" y="5291"/>
                  </a:lnTo>
                  <a:lnTo>
                    <a:pt x="773" y="5368"/>
                  </a:lnTo>
                  <a:lnTo>
                    <a:pt x="966" y="5445"/>
                  </a:lnTo>
                  <a:lnTo>
                    <a:pt x="1198" y="5445"/>
                  </a:lnTo>
                  <a:lnTo>
                    <a:pt x="1429" y="5406"/>
                  </a:lnTo>
                  <a:lnTo>
                    <a:pt x="1661" y="5329"/>
                  </a:lnTo>
                  <a:lnTo>
                    <a:pt x="1854" y="5213"/>
                  </a:lnTo>
                  <a:lnTo>
                    <a:pt x="2086" y="5059"/>
                  </a:lnTo>
                  <a:lnTo>
                    <a:pt x="2279" y="4866"/>
                  </a:lnTo>
                  <a:lnTo>
                    <a:pt x="2433" y="4673"/>
                  </a:lnTo>
                  <a:lnTo>
                    <a:pt x="2511" y="4441"/>
                  </a:lnTo>
                  <a:lnTo>
                    <a:pt x="2588" y="4209"/>
                  </a:lnTo>
                  <a:lnTo>
                    <a:pt x="2626" y="3978"/>
                  </a:lnTo>
                  <a:lnTo>
                    <a:pt x="2626" y="3746"/>
                  </a:lnTo>
                  <a:lnTo>
                    <a:pt x="2588" y="3514"/>
                  </a:lnTo>
                  <a:lnTo>
                    <a:pt x="2511" y="3283"/>
                  </a:lnTo>
                  <a:lnTo>
                    <a:pt x="2395" y="3090"/>
                  </a:lnTo>
                  <a:lnTo>
                    <a:pt x="2279" y="2858"/>
                  </a:lnTo>
                  <a:lnTo>
                    <a:pt x="2124" y="2665"/>
                  </a:lnTo>
                  <a:lnTo>
                    <a:pt x="1970" y="2510"/>
                  </a:lnTo>
                  <a:lnTo>
                    <a:pt x="1777" y="2356"/>
                  </a:lnTo>
                  <a:lnTo>
                    <a:pt x="1545" y="2240"/>
                  </a:lnTo>
                  <a:lnTo>
                    <a:pt x="1314" y="2124"/>
                  </a:lnTo>
                  <a:lnTo>
                    <a:pt x="1661" y="2008"/>
                  </a:lnTo>
                  <a:lnTo>
                    <a:pt x="1970" y="1854"/>
                  </a:lnTo>
                  <a:lnTo>
                    <a:pt x="2279" y="1661"/>
                  </a:lnTo>
                  <a:lnTo>
                    <a:pt x="2588" y="1429"/>
                  </a:lnTo>
                  <a:lnTo>
                    <a:pt x="2858" y="1236"/>
                  </a:lnTo>
                  <a:lnTo>
                    <a:pt x="3128" y="966"/>
                  </a:lnTo>
                  <a:lnTo>
                    <a:pt x="3360" y="695"/>
                  </a:lnTo>
                  <a:lnTo>
                    <a:pt x="3476" y="541"/>
                  </a:lnTo>
                  <a:lnTo>
                    <a:pt x="3553" y="387"/>
                  </a:lnTo>
                  <a:lnTo>
                    <a:pt x="3746" y="116"/>
                  </a:lnTo>
                  <a:lnTo>
                    <a:pt x="351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21"/>
            <p:cNvSpPr/>
            <p:nvPr/>
          </p:nvSpPr>
          <p:spPr>
            <a:xfrm>
              <a:off x="2264425" y="3575225"/>
              <a:ext cx="114900" cy="285775"/>
            </a:xfrm>
            <a:custGeom>
              <a:avLst/>
              <a:gdLst/>
              <a:ahLst/>
              <a:cxnLst/>
              <a:rect l="l" t="t" r="r" b="b"/>
              <a:pathLst>
                <a:path w="4596" h="11431" extrusionOk="0">
                  <a:moveTo>
                    <a:pt x="3630" y="889"/>
                  </a:moveTo>
                  <a:lnTo>
                    <a:pt x="3708" y="2009"/>
                  </a:lnTo>
                  <a:lnTo>
                    <a:pt x="3823" y="3128"/>
                  </a:lnTo>
                  <a:lnTo>
                    <a:pt x="3939" y="4248"/>
                  </a:lnTo>
                  <a:lnTo>
                    <a:pt x="4017" y="5407"/>
                  </a:lnTo>
                  <a:lnTo>
                    <a:pt x="4055" y="6604"/>
                  </a:lnTo>
                  <a:lnTo>
                    <a:pt x="4055" y="7260"/>
                  </a:lnTo>
                  <a:lnTo>
                    <a:pt x="3978" y="7917"/>
                  </a:lnTo>
                  <a:lnTo>
                    <a:pt x="3901" y="8534"/>
                  </a:lnTo>
                  <a:lnTo>
                    <a:pt x="3746" y="9152"/>
                  </a:lnTo>
                  <a:lnTo>
                    <a:pt x="3515" y="9732"/>
                  </a:lnTo>
                  <a:lnTo>
                    <a:pt x="3244" y="10272"/>
                  </a:lnTo>
                  <a:lnTo>
                    <a:pt x="3013" y="10542"/>
                  </a:lnTo>
                  <a:lnTo>
                    <a:pt x="2781" y="10735"/>
                  </a:lnTo>
                  <a:lnTo>
                    <a:pt x="2472" y="10851"/>
                  </a:lnTo>
                  <a:lnTo>
                    <a:pt x="2202" y="10890"/>
                  </a:lnTo>
                  <a:lnTo>
                    <a:pt x="1893" y="10813"/>
                  </a:lnTo>
                  <a:lnTo>
                    <a:pt x="1622" y="10697"/>
                  </a:lnTo>
                  <a:lnTo>
                    <a:pt x="1352" y="10504"/>
                  </a:lnTo>
                  <a:lnTo>
                    <a:pt x="1120" y="10234"/>
                  </a:lnTo>
                  <a:lnTo>
                    <a:pt x="966" y="9963"/>
                  </a:lnTo>
                  <a:lnTo>
                    <a:pt x="850" y="9693"/>
                  </a:lnTo>
                  <a:lnTo>
                    <a:pt x="773" y="9384"/>
                  </a:lnTo>
                  <a:lnTo>
                    <a:pt x="696" y="9114"/>
                  </a:lnTo>
                  <a:lnTo>
                    <a:pt x="657" y="8496"/>
                  </a:lnTo>
                  <a:lnTo>
                    <a:pt x="657" y="7878"/>
                  </a:lnTo>
                  <a:lnTo>
                    <a:pt x="657" y="5329"/>
                  </a:lnTo>
                  <a:lnTo>
                    <a:pt x="618" y="4055"/>
                  </a:lnTo>
                  <a:lnTo>
                    <a:pt x="580" y="2781"/>
                  </a:lnTo>
                  <a:lnTo>
                    <a:pt x="618" y="2742"/>
                  </a:lnTo>
                  <a:lnTo>
                    <a:pt x="1391" y="2395"/>
                  </a:lnTo>
                  <a:lnTo>
                    <a:pt x="2163" y="1931"/>
                  </a:lnTo>
                  <a:lnTo>
                    <a:pt x="2935" y="1429"/>
                  </a:lnTo>
                  <a:lnTo>
                    <a:pt x="3283" y="1159"/>
                  </a:lnTo>
                  <a:lnTo>
                    <a:pt x="3630" y="889"/>
                  </a:lnTo>
                  <a:close/>
                  <a:moveTo>
                    <a:pt x="3978" y="1"/>
                  </a:moveTo>
                  <a:lnTo>
                    <a:pt x="3901" y="39"/>
                  </a:lnTo>
                  <a:lnTo>
                    <a:pt x="3476" y="310"/>
                  </a:lnTo>
                  <a:lnTo>
                    <a:pt x="3051" y="657"/>
                  </a:lnTo>
                  <a:lnTo>
                    <a:pt x="2626" y="966"/>
                  </a:lnTo>
                  <a:lnTo>
                    <a:pt x="2202" y="1313"/>
                  </a:lnTo>
                  <a:lnTo>
                    <a:pt x="1314" y="1893"/>
                  </a:lnTo>
                  <a:lnTo>
                    <a:pt x="425" y="2472"/>
                  </a:lnTo>
                  <a:lnTo>
                    <a:pt x="348" y="2549"/>
                  </a:lnTo>
                  <a:lnTo>
                    <a:pt x="348" y="2626"/>
                  </a:lnTo>
                  <a:lnTo>
                    <a:pt x="271" y="2704"/>
                  </a:lnTo>
                  <a:lnTo>
                    <a:pt x="232" y="2781"/>
                  </a:lnTo>
                  <a:lnTo>
                    <a:pt x="194" y="3823"/>
                  </a:lnTo>
                  <a:lnTo>
                    <a:pt x="155" y="4866"/>
                  </a:lnTo>
                  <a:lnTo>
                    <a:pt x="1" y="4943"/>
                  </a:lnTo>
                  <a:lnTo>
                    <a:pt x="155" y="5252"/>
                  </a:lnTo>
                  <a:lnTo>
                    <a:pt x="155" y="6218"/>
                  </a:lnTo>
                  <a:lnTo>
                    <a:pt x="155" y="7685"/>
                  </a:lnTo>
                  <a:lnTo>
                    <a:pt x="155" y="8419"/>
                  </a:lnTo>
                  <a:lnTo>
                    <a:pt x="232" y="9152"/>
                  </a:lnTo>
                  <a:lnTo>
                    <a:pt x="310" y="9616"/>
                  </a:lnTo>
                  <a:lnTo>
                    <a:pt x="503" y="10079"/>
                  </a:lnTo>
                  <a:lnTo>
                    <a:pt x="734" y="10504"/>
                  </a:lnTo>
                  <a:lnTo>
                    <a:pt x="1043" y="10890"/>
                  </a:lnTo>
                  <a:lnTo>
                    <a:pt x="1236" y="11044"/>
                  </a:lnTo>
                  <a:lnTo>
                    <a:pt x="1391" y="11199"/>
                  </a:lnTo>
                  <a:lnTo>
                    <a:pt x="1622" y="11315"/>
                  </a:lnTo>
                  <a:lnTo>
                    <a:pt x="1816" y="11392"/>
                  </a:lnTo>
                  <a:lnTo>
                    <a:pt x="2047" y="11431"/>
                  </a:lnTo>
                  <a:lnTo>
                    <a:pt x="2279" y="11431"/>
                  </a:lnTo>
                  <a:lnTo>
                    <a:pt x="2549" y="11392"/>
                  </a:lnTo>
                  <a:lnTo>
                    <a:pt x="2819" y="11353"/>
                  </a:lnTo>
                  <a:lnTo>
                    <a:pt x="3051" y="11237"/>
                  </a:lnTo>
                  <a:lnTo>
                    <a:pt x="3283" y="11044"/>
                  </a:lnTo>
                  <a:lnTo>
                    <a:pt x="3476" y="10890"/>
                  </a:lnTo>
                  <a:lnTo>
                    <a:pt x="3669" y="10658"/>
                  </a:lnTo>
                  <a:lnTo>
                    <a:pt x="3823" y="10388"/>
                  </a:lnTo>
                  <a:lnTo>
                    <a:pt x="3978" y="10156"/>
                  </a:lnTo>
                  <a:lnTo>
                    <a:pt x="4171" y="9538"/>
                  </a:lnTo>
                  <a:lnTo>
                    <a:pt x="4325" y="8921"/>
                  </a:lnTo>
                  <a:lnTo>
                    <a:pt x="4441" y="8303"/>
                  </a:lnTo>
                  <a:lnTo>
                    <a:pt x="4519" y="7724"/>
                  </a:lnTo>
                  <a:lnTo>
                    <a:pt x="4557" y="7222"/>
                  </a:lnTo>
                  <a:lnTo>
                    <a:pt x="4596" y="6642"/>
                  </a:lnTo>
                  <a:lnTo>
                    <a:pt x="4596" y="6102"/>
                  </a:lnTo>
                  <a:lnTo>
                    <a:pt x="4557" y="4982"/>
                  </a:lnTo>
                  <a:lnTo>
                    <a:pt x="4441" y="3901"/>
                  </a:lnTo>
                  <a:lnTo>
                    <a:pt x="4325" y="2781"/>
                  </a:lnTo>
                  <a:lnTo>
                    <a:pt x="4287" y="2395"/>
                  </a:lnTo>
                  <a:lnTo>
                    <a:pt x="4210" y="1468"/>
                  </a:lnTo>
                  <a:lnTo>
                    <a:pt x="4132" y="541"/>
                  </a:lnTo>
                  <a:lnTo>
                    <a:pt x="4094" y="387"/>
                  </a:lnTo>
                  <a:lnTo>
                    <a:pt x="4132" y="348"/>
                  </a:lnTo>
                  <a:lnTo>
                    <a:pt x="4171" y="271"/>
                  </a:lnTo>
                  <a:lnTo>
                    <a:pt x="4210" y="194"/>
                  </a:lnTo>
                  <a:lnTo>
                    <a:pt x="4171" y="78"/>
                  </a:lnTo>
                  <a:lnTo>
                    <a:pt x="4094" y="39"/>
                  </a:lnTo>
                  <a:lnTo>
                    <a:pt x="405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21"/>
            <p:cNvSpPr/>
            <p:nvPr/>
          </p:nvSpPr>
          <p:spPr>
            <a:xfrm>
              <a:off x="4033950" y="3589700"/>
              <a:ext cx="26100" cy="11625"/>
            </a:xfrm>
            <a:custGeom>
              <a:avLst/>
              <a:gdLst/>
              <a:ahLst/>
              <a:cxnLst/>
              <a:rect l="l" t="t" r="r" b="b"/>
              <a:pathLst>
                <a:path w="1044" h="465" extrusionOk="0">
                  <a:moveTo>
                    <a:pt x="773" y="1"/>
                  </a:moveTo>
                  <a:lnTo>
                    <a:pt x="541" y="39"/>
                  </a:lnTo>
                  <a:lnTo>
                    <a:pt x="310" y="78"/>
                  </a:lnTo>
                  <a:lnTo>
                    <a:pt x="78" y="194"/>
                  </a:lnTo>
                  <a:lnTo>
                    <a:pt x="39" y="233"/>
                  </a:lnTo>
                  <a:lnTo>
                    <a:pt x="1" y="271"/>
                  </a:lnTo>
                  <a:lnTo>
                    <a:pt x="39" y="387"/>
                  </a:lnTo>
                  <a:lnTo>
                    <a:pt x="78" y="464"/>
                  </a:lnTo>
                  <a:lnTo>
                    <a:pt x="194" y="464"/>
                  </a:lnTo>
                  <a:lnTo>
                    <a:pt x="387" y="387"/>
                  </a:lnTo>
                  <a:lnTo>
                    <a:pt x="850" y="387"/>
                  </a:lnTo>
                  <a:lnTo>
                    <a:pt x="966" y="348"/>
                  </a:lnTo>
                  <a:lnTo>
                    <a:pt x="1005" y="271"/>
                  </a:lnTo>
                  <a:lnTo>
                    <a:pt x="1043" y="233"/>
                  </a:lnTo>
                  <a:lnTo>
                    <a:pt x="1005" y="155"/>
                  </a:lnTo>
                  <a:lnTo>
                    <a:pt x="966" y="117"/>
                  </a:lnTo>
                  <a:lnTo>
                    <a:pt x="889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21"/>
            <p:cNvSpPr/>
            <p:nvPr/>
          </p:nvSpPr>
          <p:spPr>
            <a:xfrm>
              <a:off x="3935475" y="3595500"/>
              <a:ext cx="21275" cy="8725"/>
            </a:xfrm>
            <a:custGeom>
              <a:avLst/>
              <a:gdLst/>
              <a:ahLst/>
              <a:cxnLst/>
              <a:rect l="l" t="t" r="r" b="b"/>
              <a:pathLst>
                <a:path w="851" h="349" extrusionOk="0">
                  <a:moveTo>
                    <a:pt x="426" y="1"/>
                  </a:moveTo>
                  <a:lnTo>
                    <a:pt x="155" y="39"/>
                  </a:lnTo>
                  <a:lnTo>
                    <a:pt x="117" y="39"/>
                  </a:lnTo>
                  <a:lnTo>
                    <a:pt x="40" y="78"/>
                  </a:lnTo>
                  <a:lnTo>
                    <a:pt x="1" y="194"/>
                  </a:lnTo>
                  <a:lnTo>
                    <a:pt x="40" y="271"/>
                  </a:lnTo>
                  <a:lnTo>
                    <a:pt x="117" y="309"/>
                  </a:lnTo>
                  <a:lnTo>
                    <a:pt x="155" y="348"/>
                  </a:lnTo>
                  <a:lnTo>
                    <a:pt x="735" y="348"/>
                  </a:lnTo>
                  <a:lnTo>
                    <a:pt x="812" y="271"/>
                  </a:lnTo>
                  <a:lnTo>
                    <a:pt x="850" y="194"/>
                  </a:lnTo>
                  <a:lnTo>
                    <a:pt x="812" y="78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21"/>
            <p:cNvSpPr/>
            <p:nvPr/>
          </p:nvSpPr>
          <p:spPr>
            <a:xfrm>
              <a:off x="6924275" y="3599350"/>
              <a:ext cx="335975" cy="782950"/>
            </a:xfrm>
            <a:custGeom>
              <a:avLst/>
              <a:gdLst/>
              <a:ahLst/>
              <a:cxnLst/>
              <a:rect l="l" t="t" r="r" b="b"/>
              <a:pathLst>
                <a:path w="13439" h="31318" extrusionOk="0">
                  <a:moveTo>
                    <a:pt x="6488" y="387"/>
                  </a:moveTo>
                  <a:lnTo>
                    <a:pt x="6526" y="464"/>
                  </a:lnTo>
                  <a:lnTo>
                    <a:pt x="7144" y="2009"/>
                  </a:lnTo>
                  <a:lnTo>
                    <a:pt x="7685" y="3554"/>
                  </a:lnTo>
                  <a:lnTo>
                    <a:pt x="8226" y="5137"/>
                  </a:lnTo>
                  <a:lnTo>
                    <a:pt x="8728" y="6681"/>
                  </a:lnTo>
                  <a:lnTo>
                    <a:pt x="8148" y="7067"/>
                  </a:lnTo>
                  <a:lnTo>
                    <a:pt x="7839" y="7222"/>
                  </a:lnTo>
                  <a:lnTo>
                    <a:pt x="7530" y="7338"/>
                  </a:lnTo>
                  <a:lnTo>
                    <a:pt x="7222" y="7454"/>
                  </a:lnTo>
                  <a:lnTo>
                    <a:pt x="6913" y="7531"/>
                  </a:lnTo>
                  <a:lnTo>
                    <a:pt x="6565" y="7569"/>
                  </a:lnTo>
                  <a:lnTo>
                    <a:pt x="6218" y="7569"/>
                  </a:lnTo>
                  <a:lnTo>
                    <a:pt x="5870" y="7531"/>
                  </a:lnTo>
                  <a:lnTo>
                    <a:pt x="5522" y="7492"/>
                  </a:lnTo>
                  <a:lnTo>
                    <a:pt x="4866" y="7338"/>
                  </a:lnTo>
                  <a:lnTo>
                    <a:pt x="4210" y="7106"/>
                  </a:lnTo>
                  <a:lnTo>
                    <a:pt x="3592" y="6874"/>
                  </a:lnTo>
                  <a:lnTo>
                    <a:pt x="3862" y="6025"/>
                  </a:lnTo>
                  <a:lnTo>
                    <a:pt x="4171" y="5175"/>
                  </a:lnTo>
                  <a:lnTo>
                    <a:pt x="4480" y="4364"/>
                  </a:lnTo>
                  <a:lnTo>
                    <a:pt x="4827" y="3554"/>
                  </a:lnTo>
                  <a:lnTo>
                    <a:pt x="5214" y="2743"/>
                  </a:lnTo>
                  <a:lnTo>
                    <a:pt x="5600" y="1932"/>
                  </a:lnTo>
                  <a:lnTo>
                    <a:pt x="6024" y="1159"/>
                  </a:lnTo>
                  <a:lnTo>
                    <a:pt x="6488" y="387"/>
                  </a:lnTo>
                  <a:close/>
                  <a:moveTo>
                    <a:pt x="8805" y="7029"/>
                  </a:moveTo>
                  <a:lnTo>
                    <a:pt x="9230" y="8419"/>
                  </a:lnTo>
                  <a:lnTo>
                    <a:pt x="9577" y="9848"/>
                  </a:lnTo>
                  <a:lnTo>
                    <a:pt x="9847" y="11083"/>
                  </a:lnTo>
                  <a:lnTo>
                    <a:pt x="10079" y="12358"/>
                  </a:lnTo>
                  <a:lnTo>
                    <a:pt x="10234" y="13632"/>
                  </a:lnTo>
                  <a:lnTo>
                    <a:pt x="10388" y="14906"/>
                  </a:lnTo>
                  <a:lnTo>
                    <a:pt x="10465" y="16181"/>
                  </a:lnTo>
                  <a:lnTo>
                    <a:pt x="10504" y="16837"/>
                  </a:lnTo>
                  <a:lnTo>
                    <a:pt x="10504" y="17493"/>
                  </a:lnTo>
                  <a:lnTo>
                    <a:pt x="10504" y="18189"/>
                  </a:lnTo>
                  <a:lnTo>
                    <a:pt x="10427" y="18845"/>
                  </a:lnTo>
                  <a:lnTo>
                    <a:pt x="10311" y="19463"/>
                  </a:lnTo>
                  <a:lnTo>
                    <a:pt x="10118" y="20081"/>
                  </a:lnTo>
                  <a:lnTo>
                    <a:pt x="9886" y="20660"/>
                  </a:lnTo>
                  <a:lnTo>
                    <a:pt x="9538" y="21162"/>
                  </a:lnTo>
                  <a:lnTo>
                    <a:pt x="9384" y="21394"/>
                  </a:lnTo>
                  <a:lnTo>
                    <a:pt x="9152" y="21587"/>
                  </a:lnTo>
                  <a:lnTo>
                    <a:pt x="8959" y="21780"/>
                  </a:lnTo>
                  <a:lnTo>
                    <a:pt x="8728" y="21973"/>
                  </a:lnTo>
                  <a:lnTo>
                    <a:pt x="8496" y="22127"/>
                  </a:lnTo>
                  <a:lnTo>
                    <a:pt x="8226" y="22243"/>
                  </a:lnTo>
                  <a:lnTo>
                    <a:pt x="7955" y="22359"/>
                  </a:lnTo>
                  <a:lnTo>
                    <a:pt x="7685" y="22436"/>
                  </a:lnTo>
                  <a:lnTo>
                    <a:pt x="7415" y="22475"/>
                  </a:lnTo>
                  <a:lnTo>
                    <a:pt x="6797" y="22475"/>
                  </a:lnTo>
                  <a:lnTo>
                    <a:pt x="6488" y="22436"/>
                  </a:lnTo>
                  <a:lnTo>
                    <a:pt x="5909" y="22282"/>
                  </a:lnTo>
                  <a:lnTo>
                    <a:pt x="5407" y="22011"/>
                  </a:lnTo>
                  <a:lnTo>
                    <a:pt x="4905" y="21702"/>
                  </a:lnTo>
                  <a:lnTo>
                    <a:pt x="4480" y="21355"/>
                  </a:lnTo>
                  <a:lnTo>
                    <a:pt x="4094" y="20930"/>
                  </a:lnTo>
                  <a:lnTo>
                    <a:pt x="3785" y="20467"/>
                  </a:lnTo>
                  <a:lnTo>
                    <a:pt x="3476" y="19965"/>
                  </a:lnTo>
                  <a:lnTo>
                    <a:pt x="3244" y="19424"/>
                  </a:lnTo>
                  <a:lnTo>
                    <a:pt x="3051" y="18884"/>
                  </a:lnTo>
                  <a:lnTo>
                    <a:pt x="2897" y="18343"/>
                  </a:lnTo>
                  <a:lnTo>
                    <a:pt x="2781" y="17802"/>
                  </a:lnTo>
                  <a:lnTo>
                    <a:pt x="2704" y="17223"/>
                  </a:lnTo>
                  <a:lnTo>
                    <a:pt x="2588" y="16103"/>
                  </a:lnTo>
                  <a:lnTo>
                    <a:pt x="2511" y="14945"/>
                  </a:lnTo>
                  <a:lnTo>
                    <a:pt x="2511" y="13748"/>
                  </a:lnTo>
                  <a:lnTo>
                    <a:pt x="2549" y="12589"/>
                  </a:lnTo>
                  <a:lnTo>
                    <a:pt x="2665" y="11392"/>
                  </a:lnTo>
                  <a:lnTo>
                    <a:pt x="2819" y="10195"/>
                  </a:lnTo>
                  <a:lnTo>
                    <a:pt x="2974" y="9423"/>
                  </a:lnTo>
                  <a:lnTo>
                    <a:pt x="3128" y="8689"/>
                  </a:lnTo>
                  <a:lnTo>
                    <a:pt x="3283" y="7917"/>
                  </a:lnTo>
                  <a:lnTo>
                    <a:pt x="3515" y="7183"/>
                  </a:lnTo>
                  <a:lnTo>
                    <a:pt x="4132" y="7454"/>
                  </a:lnTo>
                  <a:lnTo>
                    <a:pt x="4827" y="7685"/>
                  </a:lnTo>
                  <a:lnTo>
                    <a:pt x="5522" y="7840"/>
                  </a:lnTo>
                  <a:lnTo>
                    <a:pt x="5909" y="7917"/>
                  </a:lnTo>
                  <a:lnTo>
                    <a:pt x="6256" y="7917"/>
                  </a:lnTo>
                  <a:lnTo>
                    <a:pt x="6604" y="7956"/>
                  </a:lnTo>
                  <a:lnTo>
                    <a:pt x="6990" y="7917"/>
                  </a:lnTo>
                  <a:lnTo>
                    <a:pt x="7299" y="7878"/>
                  </a:lnTo>
                  <a:lnTo>
                    <a:pt x="7646" y="7763"/>
                  </a:lnTo>
                  <a:lnTo>
                    <a:pt x="7955" y="7647"/>
                  </a:lnTo>
                  <a:lnTo>
                    <a:pt x="8264" y="7492"/>
                  </a:lnTo>
                  <a:lnTo>
                    <a:pt x="8573" y="7261"/>
                  </a:lnTo>
                  <a:lnTo>
                    <a:pt x="8805" y="7029"/>
                  </a:lnTo>
                  <a:close/>
                  <a:moveTo>
                    <a:pt x="8650" y="22475"/>
                  </a:moveTo>
                  <a:lnTo>
                    <a:pt x="8766" y="22822"/>
                  </a:lnTo>
                  <a:lnTo>
                    <a:pt x="8921" y="23170"/>
                  </a:lnTo>
                  <a:lnTo>
                    <a:pt x="8496" y="23402"/>
                  </a:lnTo>
                  <a:lnTo>
                    <a:pt x="8071" y="23556"/>
                  </a:lnTo>
                  <a:lnTo>
                    <a:pt x="7608" y="23633"/>
                  </a:lnTo>
                  <a:lnTo>
                    <a:pt x="7144" y="23672"/>
                  </a:lnTo>
                  <a:lnTo>
                    <a:pt x="6681" y="23633"/>
                  </a:lnTo>
                  <a:lnTo>
                    <a:pt x="6218" y="23517"/>
                  </a:lnTo>
                  <a:lnTo>
                    <a:pt x="5754" y="23363"/>
                  </a:lnTo>
                  <a:lnTo>
                    <a:pt x="5329" y="23131"/>
                  </a:lnTo>
                  <a:lnTo>
                    <a:pt x="5291" y="23131"/>
                  </a:lnTo>
                  <a:lnTo>
                    <a:pt x="5522" y="22475"/>
                  </a:lnTo>
                  <a:lnTo>
                    <a:pt x="5870" y="22629"/>
                  </a:lnTo>
                  <a:lnTo>
                    <a:pt x="6256" y="22784"/>
                  </a:lnTo>
                  <a:lnTo>
                    <a:pt x="6681" y="22861"/>
                  </a:lnTo>
                  <a:lnTo>
                    <a:pt x="7067" y="22900"/>
                  </a:lnTo>
                  <a:lnTo>
                    <a:pt x="7453" y="22861"/>
                  </a:lnTo>
                  <a:lnTo>
                    <a:pt x="7878" y="22822"/>
                  </a:lnTo>
                  <a:lnTo>
                    <a:pt x="8264" y="22668"/>
                  </a:lnTo>
                  <a:lnTo>
                    <a:pt x="8650" y="22475"/>
                  </a:lnTo>
                  <a:close/>
                  <a:moveTo>
                    <a:pt x="10890" y="16798"/>
                  </a:moveTo>
                  <a:lnTo>
                    <a:pt x="11392" y="17262"/>
                  </a:lnTo>
                  <a:lnTo>
                    <a:pt x="11933" y="17648"/>
                  </a:lnTo>
                  <a:lnTo>
                    <a:pt x="12512" y="18034"/>
                  </a:lnTo>
                  <a:lnTo>
                    <a:pt x="13091" y="18343"/>
                  </a:lnTo>
                  <a:lnTo>
                    <a:pt x="12937" y="19772"/>
                  </a:lnTo>
                  <a:lnTo>
                    <a:pt x="12821" y="21239"/>
                  </a:lnTo>
                  <a:lnTo>
                    <a:pt x="12705" y="24212"/>
                  </a:lnTo>
                  <a:lnTo>
                    <a:pt x="11894" y="23595"/>
                  </a:lnTo>
                  <a:lnTo>
                    <a:pt x="11044" y="23015"/>
                  </a:lnTo>
                  <a:lnTo>
                    <a:pt x="10813" y="22861"/>
                  </a:lnTo>
                  <a:lnTo>
                    <a:pt x="10620" y="22668"/>
                  </a:lnTo>
                  <a:lnTo>
                    <a:pt x="10581" y="22591"/>
                  </a:lnTo>
                  <a:lnTo>
                    <a:pt x="10542" y="22436"/>
                  </a:lnTo>
                  <a:lnTo>
                    <a:pt x="10542" y="22127"/>
                  </a:lnTo>
                  <a:lnTo>
                    <a:pt x="10542" y="21394"/>
                  </a:lnTo>
                  <a:lnTo>
                    <a:pt x="10504" y="20660"/>
                  </a:lnTo>
                  <a:lnTo>
                    <a:pt x="10504" y="20583"/>
                  </a:lnTo>
                  <a:lnTo>
                    <a:pt x="10465" y="20544"/>
                  </a:lnTo>
                  <a:lnTo>
                    <a:pt x="10388" y="20467"/>
                  </a:lnTo>
                  <a:lnTo>
                    <a:pt x="10542" y="19965"/>
                  </a:lnTo>
                  <a:lnTo>
                    <a:pt x="10697" y="19424"/>
                  </a:lnTo>
                  <a:lnTo>
                    <a:pt x="10774" y="18884"/>
                  </a:lnTo>
                  <a:lnTo>
                    <a:pt x="10851" y="18304"/>
                  </a:lnTo>
                  <a:lnTo>
                    <a:pt x="10890" y="17571"/>
                  </a:lnTo>
                  <a:lnTo>
                    <a:pt x="10890" y="16798"/>
                  </a:lnTo>
                  <a:close/>
                  <a:moveTo>
                    <a:pt x="5214" y="23324"/>
                  </a:moveTo>
                  <a:lnTo>
                    <a:pt x="5677" y="23595"/>
                  </a:lnTo>
                  <a:lnTo>
                    <a:pt x="6140" y="23826"/>
                  </a:lnTo>
                  <a:lnTo>
                    <a:pt x="6642" y="23942"/>
                  </a:lnTo>
                  <a:lnTo>
                    <a:pt x="7144" y="23981"/>
                  </a:lnTo>
                  <a:lnTo>
                    <a:pt x="7646" y="23981"/>
                  </a:lnTo>
                  <a:lnTo>
                    <a:pt x="8148" y="23865"/>
                  </a:lnTo>
                  <a:lnTo>
                    <a:pt x="8612" y="23710"/>
                  </a:lnTo>
                  <a:lnTo>
                    <a:pt x="9075" y="23440"/>
                  </a:lnTo>
                  <a:lnTo>
                    <a:pt x="9384" y="23904"/>
                  </a:lnTo>
                  <a:lnTo>
                    <a:pt x="8843" y="24174"/>
                  </a:lnTo>
                  <a:lnTo>
                    <a:pt x="8303" y="24367"/>
                  </a:lnTo>
                  <a:lnTo>
                    <a:pt x="7762" y="24483"/>
                  </a:lnTo>
                  <a:lnTo>
                    <a:pt x="7222" y="24521"/>
                  </a:lnTo>
                  <a:lnTo>
                    <a:pt x="6681" y="24521"/>
                  </a:lnTo>
                  <a:lnTo>
                    <a:pt x="6102" y="24444"/>
                  </a:lnTo>
                  <a:lnTo>
                    <a:pt x="5561" y="24290"/>
                  </a:lnTo>
                  <a:lnTo>
                    <a:pt x="4982" y="24097"/>
                  </a:lnTo>
                  <a:lnTo>
                    <a:pt x="5059" y="23904"/>
                  </a:lnTo>
                  <a:lnTo>
                    <a:pt x="5136" y="23710"/>
                  </a:lnTo>
                  <a:lnTo>
                    <a:pt x="5214" y="23324"/>
                  </a:lnTo>
                  <a:close/>
                  <a:moveTo>
                    <a:pt x="2356" y="17378"/>
                  </a:moveTo>
                  <a:lnTo>
                    <a:pt x="2433" y="17995"/>
                  </a:lnTo>
                  <a:lnTo>
                    <a:pt x="2588" y="18613"/>
                  </a:lnTo>
                  <a:lnTo>
                    <a:pt x="2781" y="19193"/>
                  </a:lnTo>
                  <a:lnTo>
                    <a:pt x="2974" y="19772"/>
                  </a:lnTo>
                  <a:lnTo>
                    <a:pt x="3244" y="20312"/>
                  </a:lnTo>
                  <a:lnTo>
                    <a:pt x="3244" y="20351"/>
                  </a:lnTo>
                  <a:lnTo>
                    <a:pt x="3206" y="21200"/>
                  </a:lnTo>
                  <a:lnTo>
                    <a:pt x="3244" y="22050"/>
                  </a:lnTo>
                  <a:lnTo>
                    <a:pt x="3283" y="22359"/>
                  </a:lnTo>
                  <a:lnTo>
                    <a:pt x="3321" y="22706"/>
                  </a:lnTo>
                  <a:lnTo>
                    <a:pt x="3321" y="23054"/>
                  </a:lnTo>
                  <a:lnTo>
                    <a:pt x="3321" y="23208"/>
                  </a:lnTo>
                  <a:lnTo>
                    <a:pt x="3283" y="23324"/>
                  </a:lnTo>
                  <a:lnTo>
                    <a:pt x="3167" y="23479"/>
                  </a:lnTo>
                  <a:lnTo>
                    <a:pt x="3051" y="23633"/>
                  </a:lnTo>
                  <a:lnTo>
                    <a:pt x="2704" y="23904"/>
                  </a:lnTo>
                  <a:lnTo>
                    <a:pt x="2009" y="24405"/>
                  </a:lnTo>
                  <a:lnTo>
                    <a:pt x="773" y="25409"/>
                  </a:lnTo>
                  <a:lnTo>
                    <a:pt x="811" y="24676"/>
                  </a:lnTo>
                  <a:lnTo>
                    <a:pt x="850" y="23942"/>
                  </a:lnTo>
                  <a:lnTo>
                    <a:pt x="811" y="23170"/>
                  </a:lnTo>
                  <a:lnTo>
                    <a:pt x="773" y="22436"/>
                  </a:lnTo>
                  <a:lnTo>
                    <a:pt x="657" y="21239"/>
                  </a:lnTo>
                  <a:lnTo>
                    <a:pt x="503" y="20467"/>
                  </a:lnTo>
                  <a:lnTo>
                    <a:pt x="425" y="20081"/>
                  </a:lnTo>
                  <a:lnTo>
                    <a:pt x="464" y="19694"/>
                  </a:lnTo>
                  <a:lnTo>
                    <a:pt x="503" y="19656"/>
                  </a:lnTo>
                  <a:lnTo>
                    <a:pt x="541" y="19579"/>
                  </a:lnTo>
                  <a:lnTo>
                    <a:pt x="541" y="19540"/>
                  </a:lnTo>
                  <a:lnTo>
                    <a:pt x="541" y="19463"/>
                  </a:lnTo>
                  <a:lnTo>
                    <a:pt x="1429" y="18420"/>
                  </a:lnTo>
                  <a:lnTo>
                    <a:pt x="2356" y="17378"/>
                  </a:lnTo>
                  <a:close/>
                  <a:moveTo>
                    <a:pt x="8148" y="24830"/>
                  </a:moveTo>
                  <a:lnTo>
                    <a:pt x="8148" y="25062"/>
                  </a:lnTo>
                  <a:lnTo>
                    <a:pt x="8226" y="25216"/>
                  </a:lnTo>
                  <a:lnTo>
                    <a:pt x="8071" y="25216"/>
                  </a:lnTo>
                  <a:lnTo>
                    <a:pt x="7955" y="25178"/>
                  </a:lnTo>
                  <a:lnTo>
                    <a:pt x="7878" y="25216"/>
                  </a:lnTo>
                  <a:lnTo>
                    <a:pt x="7839" y="25294"/>
                  </a:lnTo>
                  <a:lnTo>
                    <a:pt x="7839" y="25371"/>
                  </a:lnTo>
                  <a:lnTo>
                    <a:pt x="7994" y="25873"/>
                  </a:lnTo>
                  <a:lnTo>
                    <a:pt x="8110" y="26413"/>
                  </a:lnTo>
                  <a:lnTo>
                    <a:pt x="8187" y="26915"/>
                  </a:lnTo>
                  <a:lnTo>
                    <a:pt x="8226" y="27417"/>
                  </a:lnTo>
                  <a:lnTo>
                    <a:pt x="8226" y="27919"/>
                  </a:lnTo>
                  <a:lnTo>
                    <a:pt x="8226" y="28460"/>
                  </a:lnTo>
                  <a:lnTo>
                    <a:pt x="8148" y="28962"/>
                  </a:lnTo>
                  <a:lnTo>
                    <a:pt x="8071" y="29503"/>
                  </a:lnTo>
                  <a:lnTo>
                    <a:pt x="7762" y="29194"/>
                  </a:lnTo>
                  <a:lnTo>
                    <a:pt x="7453" y="28885"/>
                  </a:lnTo>
                  <a:lnTo>
                    <a:pt x="7260" y="28537"/>
                  </a:lnTo>
                  <a:lnTo>
                    <a:pt x="7067" y="28190"/>
                  </a:lnTo>
                  <a:lnTo>
                    <a:pt x="6951" y="27804"/>
                  </a:lnTo>
                  <a:lnTo>
                    <a:pt x="6874" y="27417"/>
                  </a:lnTo>
                  <a:lnTo>
                    <a:pt x="6835" y="26954"/>
                  </a:lnTo>
                  <a:lnTo>
                    <a:pt x="6835" y="26491"/>
                  </a:lnTo>
                  <a:lnTo>
                    <a:pt x="6874" y="26105"/>
                  </a:lnTo>
                  <a:lnTo>
                    <a:pt x="6874" y="25757"/>
                  </a:lnTo>
                  <a:lnTo>
                    <a:pt x="6835" y="25603"/>
                  </a:lnTo>
                  <a:lnTo>
                    <a:pt x="6758" y="25487"/>
                  </a:lnTo>
                  <a:lnTo>
                    <a:pt x="6642" y="25371"/>
                  </a:lnTo>
                  <a:lnTo>
                    <a:pt x="6488" y="25294"/>
                  </a:lnTo>
                  <a:lnTo>
                    <a:pt x="6604" y="25101"/>
                  </a:lnTo>
                  <a:lnTo>
                    <a:pt x="6720" y="24985"/>
                  </a:lnTo>
                  <a:lnTo>
                    <a:pt x="7106" y="24985"/>
                  </a:lnTo>
                  <a:lnTo>
                    <a:pt x="7453" y="24946"/>
                  </a:lnTo>
                  <a:lnTo>
                    <a:pt x="7801" y="24907"/>
                  </a:lnTo>
                  <a:lnTo>
                    <a:pt x="8148" y="24830"/>
                  </a:lnTo>
                  <a:close/>
                  <a:moveTo>
                    <a:pt x="8805" y="24637"/>
                  </a:moveTo>
                  <a:lnTo>
                    <a:pt x="9191" y="24985"/>
                  </a:lnTo>
                  <a:lnTo>
                    <a:pt x="9500" y="25409"/>
                  </a:lnTo>
                  <a:lnTo>
                    <a:pt x="9809" y="25796"/>
                  </a:lnTo>
                  <a:lnTo>
                    <a:pt x="10118" y="26259"/>
                  </a:lnTo>
                  <a:lnTo>
                    <a:pt x="9847" y="26220"/>
                  </a:lnTo>
                  <a:lnTo>
                    <a:pt x="9616" y="26105"/>
                  </a:lnTo>
                  <a:lnTo>
                    <a:pt x="9423" y="25950"/>
                  </a:lnTo>
                  <a:lnTo>
                    <a:pt x="9230" y="25757"/>
                  </a:lnTo>
                  <a:lnTo>
                    <a:pt x="9191" y="25680"/>
                  </a:lnTo>
                  <a:lnTo>
                    <a:pt x="8998" y="25680"/>
                  </a:lnTo>
                  <a:lnTo>
                    <a:pt x="8959" y="25718"/>
                  </a:lnTo>
                  <a:lnTo>
                    <a:pt x="8921" y="25796"/>
                  </a:lnTo>
                  <a:lnTo>
                    <a:pt x="8921" y="25834"/>
                  </a:lnTo>
                  <a:lnTo>
                    <a:pt x="8921" y="25911"/>
                  </a:lnTo>
                  <a:lnTo>
                    <a:pt x="9230" y="26491"/>
                  </a:lnTo>
                  <a:lnTo>
                    <a:pt x="9423" y="27070"/>
                  </a:lnTo>
                  <a:lnTo>
                    <a:pt x="9500" y="27379"/>
                  </a:lnTo>
                  <a:lnTo>
                    <a:pt x="9538" y="27688"/>
                  </a:lnTo>
                  <a:lnTo>
                    <a:pt x="9538" y="27997"/>
                  </a:lnTo>
                  <a:lnTo>
                    <a:pt x="9538" y="28344"/>
                  </a:lnTo>
                  <a:lnTo>
                    <a:pt x="9461" y="28923"/>
                  </a:lnTo>
                  <a:lnTo>
                    <a:pt x="9423" y="29232"/>
                  </a:lnTo>
                  <a:lnTo>
                    <a:pt x="9307" y="29580"/>
                  </a:lnTo>
                  <a:lnTo>
                    <a:pt x="9230" y="29889"/>
                  </a:lnTo>
                  <a:lnTo>
                    <a:pt x="9075" y="30159"/>
                  </a:lnTo>
                  <a:lnTo>
                    <a:pt x="8921" y="30429"/>
                  </a:lnTo>
                  <a:lnTo>
                    <a:pt x="8728" y="30661"/>
                  </a:lnTo>
                  <a:lnTo>
                    <a:pt x="8534" y="30777"/>
                  </a:lnTo>
                  <a:lnTo>
                    <a:pt x="8341" y="30854"/>
                  </a:lnTo>
                  <a:lnTo>
                    <a:pt x="8187" y="30854"/>
                  </a:lnTo>
                  <a:lnTo>
                    <a:pt x="7994" y="30777"/>
                  </a:lnTo>
                  <a:lnTo>
                    <a:pt x="7839" y="30700"/>
                  </a:lnTo>
                  <a:lnTo>
                    <a:pt x="7685" y="30584"/>
                  </a:lnTo>
                  <a:lnTo>
                    <a:pt x="7376" y="30275"/>
                  </a:lnTo>
                  <a:lnTo>
                    <a:pt x="6874" y="29773"/>
                  </a:lnTo>
                  <a:lnTo>
                    <a:pt x="6681" y="29503"/>
                  </a:lnTo>
                  <a:lnTo>
                    <a:pt x="6488" y="29194"/>
                  </a:lnTo>
                  <a:lnTo>
                    <a:pt x="6295" y="28846"/>
                  </a:lnTo>
                  <a:lnTo>
                    <a:pt x="6102" y="28460"/>
                  </a:lnTo>
                  <a:lnTo>
                    <a:pt x="5986" y="28074"/>
                  </a:lnTo>
                  <a:lnTo>
                    <a:pt x="5909" y="27688"/>
                  </a:lnTo>
                  <a:lnTo>
                    <a:pt x="5870" y="27263"/>
                  </a:lnTo>
                  <a:lnTo>
                    <a:pt x="5870" y="26877"/>
                  </a:lnTo>
                  <a:lnTo>
                    <a:pt x="5909" y="26491"/>
                  </a:lnTo>
                  <a:lnTo>
                    <a:pt x="6024" y="26066"/>
                  </a:lnTo>
                  <a:lnTo>
                    <a:pt x="6024" y="25950"/>
                  </a:lnTo>
                  <a:lnTo>
                    <a:pt x="5947" y="25911"/>
                  </a:lnTo>
                  <a:lnTo>
                    <a:pt x="5870" y="25873"/>
                  </a:lnTo>
                  <a:lnTo>
                    <a:pt x="5793" y="25873"/>
                  </a:lnTo>
                  <a:lnTo>
                    <a:pt x="5059" y="26220"/>
                  </a:lnTo>
                  <a:lnTo>
                    <a:pt x="5059" y="26220"/>
                  </a:lnTo>
                  <a:lnTo>
                    <a:pt x="5136" y="25834"/>
                  </a:lnTo>
                  <a:lnTo>
                    <a:pt x="5252" y="25448"/>
                  </a:lnTo>
                  <a:lnTo>
                    <a:pt x="5445" y="25101"/>
                  </a:lnTo>
                  <a:lnTo>
                    <a:pt x="5716" y="24753"/>
                  </a:lnTo>
                  <a:lnTo>
                    <a:pt x="6102" y="24869"/>
                  </a:lnTo>
                  <a:lnTo>
                    <a:pt x="6488" y="24946"/>
                  </a:lnTo>
                  <a:lnTo>
                    <a:pt x="6333" y="25101"/>
                  </a:lnTo>
                  <a:lnTo>
                    <a:pt x="6179" y="25294"/>
                  </a:lnTo>
                  <a:lnTo>
                    <a:pt x="6179" y="25371"/>
                  </a:lnTo>
                  <a:lnTo>
                    <a:pt x="6179" y="25448"/>
                  </a:lnTo>
                  <a:lnTo>
                    <a:pt x="6256" y="25487"/>
                  </a:lnTo>
                  <a:lnTo>
                    <a:pt x="6295" y="25487"/>
                  </a:lnTo>
                  <a:lnTo>
                    <a:pt x="6372" y="25525"/>
                  </a:lnTo>
                  <a:lnTo>
                    <a:pt x="6449" y="25603"/>
                  </a:lnTo>
                  <a:lnTo>
                    <a:pt x="6526" y="25796"/>
                  </a:lnTo>
                  <a:lnTo>
                    <a:pt x="6565" y="26105"/>
                  </a:lnTo>
                  <a:lnTo>
                    <a:pt x="6604" y="26452"/>
                  </a:lnTo>
                  <a:lnTo>
                    <a:pt x="6604" y="27147"/>
                  </a:lnTo>
                  <a:lnTo>
                    <a:pt x="6604" y="27611"/>
                  </a:lnTo>
                  <a:lnTo>
                    <a:pt x="6681" y="28074"/>
                  </a:lnTo>
                  <a:lnTo>
                    <a:pt x="6835" y="28499"/>
                  </a:lnTo>
                  <a:lnTo>
                    <a:pt x="7067" y="28923"/>
                  </a:lnTo>
                  <a:lnTo>
                    <a:pt x="7376" y="29310"/>
                  </a:lnTo>
                  <a:lnTo>
                    <a:pt x="7569" y="29464"/>
                  </a:lnTo>
                  <a:lnTo>
                    <a:pt x="7762" y="29618"/>
                  </a:lnTo>
                  <a:lnTo>
                    <a:pt x="7955" y="29734"/>
                  </a:lnTo>
                  <a:lnTo>
                    <a:pt x="8187" y="29850"/>
                  </a:lnTo>
                  <a:lnTo>
                    <a:pt x="8264" y="29850"/>
                  </a:lnTo>
                  <a:lnTo>
                    <a:pt x="8303" y="29812"/>
                  </a:lnTo>
                  <a:lnTo>
                    <a:pt x="8303" y="29734"/>
                  </a:lnTo>
                  <a:lnTo>
                    <a:pt x="8303" y="29696"/>
                  </a:lnTo>
                  <a:lnTo>
                    <a:pt x="8303" y="29657"/>
                  </a:lnTo>
                  <a:lnTo>
                    <a:pt x="8419" y="29155"/>
                  </a:lnTo>
                  <a:lnTo>
                    <a:pt x="8496" y="28615"/>
                  </a:lnTo>
                  <a:lnTo>
                    <a:pt x="8534" y="28113"/>
                  </a:lnTo>
                  <a:lnTo>
                    <a:pt x="8534" y="27572"/>
                  </a:lnTo>
                  <a:lnTo>
                    <a:pt x="8534" y="27070"/>
                  </a:lnTo>
                  <a:lnTo>
                    <a:pt x="8457" y="26568"/>
                  </a:lnTo>
                  <a:lnTo>
                    <a:pt x="8341" y="26027"/>
                  </a:lnTo>
                  <a:lnTo>
                    <a:pt x="8187" y="25525"/>
                  </a:lnTo>
                  <a:lnTo>
                    <a:pt x="8534" y="25525"/>
                  </a:lnTo>
                  <a:lnTo>
                    <a:pt x="8612" y="25487"/>
                  </a:lnTo>
                  <a:lnTo>
                    <a:pt x="8650" y="25409"/>
                  </a:lnTo>
                  <a:lnTo>
                    <a:pt x="8650" y="25371"/>
                  </a:lnTo>
                  <a:lnTo>
                    <a:pt x="8612" y="25294"/>
                  </a:lnTo>
                  <a:lnTo>
                    <a:pt x="8380" y="24792"/>
                  </a:lnTo>
                  <a:lnTo>
                    <a:pt x="8805" y="24637"/>
                  </a:lnTo>
                  <a:close/>
                  <a:moveTo>
                    <a:pt x="6449" y="1"/>
                  </a:moveTo>
                  <a:lnTo>
                    <a:pt x="6411" y="40"/>
                  </a:lnTo>
                  <a:lnTo>
                    <a:pt x="6411" y="117"/>
                  </a:lnTo>
                  <a:lnTo>
                    <a:pt x="6333" y="117"/>
                  </a:lnTo>
                  <a:lnTo>
                    <a:pt x="6295" y="194"/>
                  </a:lnTo>
                  <a:lnTo>
                    <a:pt x="5600" y="1275"/>
                  </a:lnTo>
                  <a:lnTo>
                    <a:pt x="4943" y="2434"/>
                  </a:lnTo>
                  <a:lnTo>
                    <a:pt x="4403" y="3592"/>
                  </a:lnTo>
                  <a:lnTo>
                    <a:pt x="3901" y="4828"/>
                  </a:lnTo>
                  <a:lnTo>
                    <a:pt x="3437" y="6063"/>
                  </a:lnTo>
                  <a:lnTo>
                    <a:pt x="3090" y="7299"/>
                  </a:lnTo>
                  <a:lnTo>
                    <a:pt x="2742" y="8573"/>
                  </a:lnTo>
                  <a:lnTo>
                    <a:pt x="2511" y="9848"/>
                  </a:lnTo>
                  <a:lnTo>
                    <a:pt x="2317" y="11161"/>
                  </a:lnTo>
                  <a:lnTo>
                    <a:pt x="2202" y="12474"/>
                  </a:lnTo>
                  <a:lnTo>
                    <a:pt x="2163" y="13786"/>
                  </a:lnTo>
                  <a:lnTo>
                    <a:pt x="2163" y="15099"/>
                  </a:lnTo>
                  <a:lnTo>
                    <a:pt x="2202" y="16103"/>
                  </a:lnTo>
                  <a:lnTo>
                    <a:pt x="2317" y="17107"/>
                  </a:lnTo>
                  <a:lnTo>
                    <a:pt x="1661" y="17609"/>
                  </a:lnTo>
                  <a:lnTo>
                    <a:pt x="1082" y="18189"/>
                  </a:lnTo>
                  <a:lnTo>
                    <a:pt x="541" y="18806"/>
                  </a:lnTo>
                  <a:lnTo>
                    <a:pt x="39" y="19463"/>
                  </a:lnTo>
                  <a:lnTo>
                    <a:pt x="1" y="19501"/>
                  </a:lnTo>
                  <a:lnTo>
                    <a:pt x="1" y="19579"/>
                  </a:lnTo>
                  <a:lnTo>
                    <a:pt x="78" y="19694"/>
                  </a:lnTo>
                  <a:lnTo>
                    <a:pt x="39" y="19965"/>
                  </a:lnTo>
                  <a:lnTo>
                    <a:pt x="39" y="20274"/>
                  </a:lnTo>
                  <a:lnTo>
                    <a:pt x="39" y="20544"/>
                  </a:lnTo>
                  <a:lnTo>
                    <a:pt x="78" y="20853"/>
                  </a:lnTo>
                  <a:lnTo>
                    <a:pt x="194" y="21432"/>
                  </a:lnTo>
                  <a:lnTo>
                    <a:pt x="309" y="22011"/>
                  </a:lnTo>
                  <a:lnTo>
                    <a:pt x="387" y="22900"/>
                  </a:lnTo>
                  <a:lnTo>
                    <a:pt x="425" y="23749"/>
                  </a:lnTo>
                  <a:lnTo>
                    <a:pt x="425" y="24637"/>
                  </a:lnTo>
                  <a:lnTo>
                    <a:pt x="387" y="25487"/>
                  </a:lnTo>
                  <a:lnTo>
                    <a:pt x="387" y="25603"/>
                  </a:lnTo>
                  <a:lnTo>
                    <a:pt x="464" y="25641"/>
                  </a:lnTo>
                  <a:lnTo>
                    <a:pt x="503" y="25680"/>
                  </a:lnTo>
                  <a:lnTo>
                    <a:pt x="580" y="25680"/>
                  </a:lnTo>
                  <a:lnTo>
                    <a:pt x="618" y="25757"/>
                  </a:lnTo>
                  <a:lnTo>
                    <a:pt x="696" y="25796"/>
                  </a:lnTo>
                  <a:lnTo>
                    <a:pt x="811" y="25796"/>
                  </a:lnTo>
                  <a:lnTo>
                    <a:pt x="1584" y="25255"/>
                  </a:lnTo>
                  <a:lnTo>
                    <a:pt x="2279" y="24714"/>
                  </a:lnTo>
                  <a:lnTo>
                    <a:pt x="3746" y="23595"/>
                  </a:lnTo>
                  <a:lnTo>
                    <a:pt x="3785" y="23479"/>
                  </a:lnTo>
                  <a:lnTo>
                    <a:pt x="3785" y="23363"/>
                  </a:lnTo>
                  <a:lnTo>
                    <a:pt x="3630" y="22089"/>
                  </a:lnTo>
                  <a:lnTo>
                    <a:pt x="3592" y="20814"/>
                  </a:lnTo>
                  <a:lnTo>
                    <a:pt x="3939" y="21278"/>
                  </a:lnTo>
                  <a:lnTo>
                    <a:pt x="4364" y="21664"/>
                  </a:lnTo>
                  <a:lnTo>
                    <a:pt x="4789" y="22050"/>
                  </a:lnTo>
                  <a:lnTo>
                    <a:pt x="5252" y="22359"/>
                  </a:lnTo>
                  <a:lnTo>
                    <a:pt x="5059" y="22745"/>
                  </a:lnTo>
                  <a:lnTo>
                    <a:pt x="4866" y="23170"/>
                  </a:lnTo>
                  <a:lnTo>
                    <a:pt x="4712" y="23633"/>
                  </a:lnTo>
                  <a:lnTo>
                    <a:pt x="4673" y="23865"/>
                  </a:lnTo>
                  <a:lnTo>
                    <a:pt x="4712" y="24097"/>
                  </a:lnTo>
                  <a:lnTo>
                    <a:pt x="4750" y="24174"/>
                  </a:lnTo>
                  <a:lnTo>
                    <a:pt x="4789" y="24212"/>
                  </a:lnTo>
                  <a:lnTo>
                    <a:pt x="4827" y="24251"/>
                  </a:lnTo>
                  <a:lnTo>
                    <a:pt x="4866" y="24328"/>
                  </a:lnTo>
                  <a:lnTo>
                    <a:pt x="5175" y="24521"/>
                  </a:lnTo>
                  <a:lnTo>
                    <a:pt x="5484" y="24676"/>
                  </a:lnTo>
                  <a:lnTo>
                    <a:pt x="5329" y="24869"/>
                  </a:lnTo>
                  <a:lnTo>
                    <a:pt x="5175" y="25062"/>
                  </a:lnTo>
                  <a:lnTo>
                    <a:pt x="5021" y="25255"/>
                  </a:lnTo>
                  <a:lnTo>
                    <a:pt x="4905" y="25487"/>
                  </a:lnTo>
                  <a:lnTo>
                    <a:pt x="4827" y="25718"/>
                  </a:lnTo>
                  <a:lnTo>
                    <a:pt x="4750" y="25950"/>
                  </a:lnTo>
                  <a:lnTo>
                    <a:pt x="4712" y="26220"/>
                  </a:lnTo>
                  <a:lnTo>
                    <a:pt x="4712" y="26491"/>
                  </a:lnTo>
                  <a:lnTo>
                    <a:pt x="4712" y="26568"/>
                  </a:lnTo>
                  <a:lnTo>
                    <a:pt x="4789" y="26645"/>
                  </a:lnTo>
                  <a:lnTo>
                    <a:pt x="4943" y="26645"/>
                  </a:lnTo>
                  <a:lnTo>
                    <a:pt x="5638" y="26298"/>
                  </a:lnTo>
                  <a:lnTo>
                    <a:pt x="5561" y="26722"/>
                  </a:lnTo>
                  <a:lnTo>
                    <a:pt x="5561" y="27147"/>
                  </a:lnTo>
                  <a:lnTo>
                    <a:pt x="5561" y="27533"/>
                  </a:lnTo>
                  <a:lnTo>
                    <a:pt x="5638" y="27958"/>
                  </a:lnTo>
                  <a:lnTo>
                    <a:pt x="5716" y="28344"/>
                  </a:lnTo>
                  <a:lnTo>
                    <a:pt x="5870" y="28730"/>
                  </a:lnTo>
                  <a:lnTo>
                    <a:pt x="6063" y="29116"/>
                  </a:lnTo>
                  <a:lnTo>
                    <a:pt x="6256" y="29464"/>
                  </a:lnTo>
                  <a:lnTo>
                    <a:pt x="6642" y="30005"/>
                  </a:lnTo>
                  <a:lnTo>
                    <a:pt x="6913" y="30352"/>
                  </a:lnTo>
                  <a:lnTo>
                    <a:pt x="7183" y="30661"/>
                  </a:lnTo>
                  <a:lnTo>
                    <a:pt x="7530" y="30970"/>
                  </a:lnTo>
                  <a:lnTo>
                    <a:pt x="7839" y="31163"/>
                  </a:lnTo>
                  <a:lnTo>
                    <a:pt x="7994" y="31240"/>
                  </a:lnTo>
                  <a:lnTo>
                    <a:pt x="8148" y="31318"/>
                  </a:lnTo>
                  <a:lnTo>
                    <a:pt x="8303" y="31318"/>
                  </a:lnTo>
                  <a:lnTo>
                    <a:pt x="8457" y="31279"/>
                  </a:lnTo>
                  <a:lnTo>
                    <a:pt x="8612" y="31240"/>
                  </a:lnTo>
                  <a:lnTo>
                    <a:pt x="8766" y="31163"/>
                  </a:lnTo>
                  <a:lnTo>
                    <a:pt x="8998" y="30893"/>
                  </a:lnTo>
                  <a:lnTo>
                    <a:pt x="9230" y="30584"/>
                  </a:lnTo>
                  <a:lnTo>
                    <a:pt x="9423" y="30236"/>
                  </a:lnTo>
                  <a:lnTo>
                    <a:pt x="9577" y="29850"/>
                  </a:lnTo>
                  <a:lnTo>
                    <a:pt x="9693" y="29464"/>
                  </a:lnTo>
                  <a:lnTo>
                    <a:pt x="9847" y="28808"/>
                  </a:lnTo>
                  <a:lnTo>
                    <a:pt x="9886" y="28228"/>
                  </a:lnTo>
                  <a:lnTo>
                    <a:pt x="9847" y="27611"/>
                  </a:lnTo>
                  <a:lnTo>
                    <a:pt x="9770" y="27031"/>
                  </a:lnTo>
                  <a:lnTo>
                    <a:pt x="9577" y="26491"/>
                  </a:lnTo>
                  <a:lnTo>
                    <a:pt x="9770" y="26529"/>
                  </a:lnTo>
                  <a:lnTo>
                    <a:pt x="9963" y="26568"/>
                  </a:lnTo>
                  <a:lnTo>
                    <a:pt x="10156" y="26607"/>
                  </a:lnTo>
                  <a:lnTo>
                    <a:pt x="10388" y="26607"/>
                  </a:lnTo>
                  <a:lnTo>
                    <a:pt x="10465" y="26568"/>
                  </a:lnTo>
                  <a:lnTo>
                    <a:pt x="10542" y="26529"/>
                  </a:lnTo>
                  <a:lnTo>
                    <a:pt x="10542" y="26452"/>
                  </a:lnTo>
                  <a:lnTo>
                    <a:pt x="10542" y="26336"/>
                  </a:lnTo>
                  <a:lnTo>
                    <a:pt x="10234" y="25834"/>
                  </a:lnTo>
                  <a:lnTo>
                    <a:pt x="9925" y="25332"/>
                  </a:lnTo>
                  <a:lnTo>
                    <a:pt x="9538" y="24869"/>
                  </a:lnTo>
                  <a:lnTo>
                    <a:pt x="9114" y="24483"/>
                  </a:lnTo>
                  <a:lnTo>
                    <a:pt x="9616" y="24135"/>
                  </a:lnTo>
                  <a:lnTo>
                    <a:pt x="9693" y="24058"/>
                  </a:lnTo>
                  <a:lnTo>
                    <a:pt x="9732" y="23981"/>
                  </a:lnTo>
                  <a:lnTo>
                    <a:pt x="9770" y="23942"/>
                  </a:lnTo>
                  <a:lnTo>
                    <a:pt x="9732" y="23865"/>
                  </a:lnTo>
                  <a:lnTo>
                    <a:pt x="9307" y="23093"/>
                  </a:lnTo>
                  <a:lnTo>
                    <a:pt x="9114" y="22706"/>
                  </a:lnTo>
                  <a:lnTo>
                    <a:pt x="8959" y="22282"/>
                  </a:lnTo>
                  <a:lnTo>
                    <a:pt x="9114" y="22204"/>
                  </a:lnTo>
                  <a:lnTo>
                    <a:pt x="9423" y="21934"/>
                  </a:lnTo>
                  <a:lnTo>
                    <a:pt x="9693" y="21625"/>
                  </a:lnTo>
                  <a:lnTo>
                    <a:pt x="9925" y="21316"/>
                  </a:lnTo>
                  <a:lnTo>
                    <a:pt x="10118" y="20969"/>
                  </a:lnTo>
                  <a:lnTo>
                    <a:pt x="10118" y="21896"/>
                  </a:lnTo>
                  <a:lnTo>
                    <a:pt x="10040" y="22822"/>
                  </a:lnTo>
                  <a:lnTo>
                    <a:pt x="10079" y="22900"/>
                  </a:lnTo>
                  <a:lnTo>
                    <a:pt x="10156" y="22977"/>
                  </a:lnTo>
                  <a:lnTo>
                    <a:pt x="10813" y="23402"/>
                  </a:lnTo>
                  <a:lnTo>
                    <a:pt x="11469" y="23826"/>
                  </a:lnTo>
                  <a:lnTo>
                    <a:pt x="12126" y="24290"/>
                  </a:lnTo>
                  <a:lnTo>
                    <a:pt x="12743" y="24753"/>
                  </a:lnTo>
                  <a:lnTo>
                    <a:pt x="12859" y="24830"/>
                  </a:lnTo>
                  <a:lnTo>
                    <a:pt x="12975" y="24792"/>
                  </a:lnTo>
                  <a:lnTo>
                    <a:pt x="13052" y="24753"/>
                  </a:lnTo>
                  <a:lnTo>
                    <a:pt x="13091" y="24637"/>
                  </a:lnTo>
                  <a:lnTo>
                    <a:pt x="13323" y="21394"/>
                  </a:lnTo>
                  <a:lnTo>
                    <a:pt x="13400" y="19772"/>
                  </a:lnTo>
                  <a:lnTo>
                    <a:pt x="13439" y="18961"/>
                  </a:lnTo>
                  <a:lnTo>
                    <a:pt x="13400" y="18189"/>
                  </a:lnTo>
                  <a:lnTo>
                    <a:pt x="13361" y="18073"/>
                  </a:lnTo>
                  <a:lnTo>
                    <a:pt x="13323" y="18034"/>
                  </a:lnTo>
                  <a:lnTo>
                    <a:pt x="13284" y="18034"/>
                  </a:lnTo>
                  <a:lnTo>
                    <a:pt x="12975" y="17802"/>
                  </a:lnTo>
                  <a:lnTo>
                    <a:pt x="12666" y="17609"/>
                  </a:lnTo>
                  <a:lnTo>
                    <a:pt x="11971" y="17185"/>
                  </a:lnTo>
                  <a:lnTo>
                    <a:pt x="10890" y="16412"/>
                  </a:lnTo>
                  <a:lnTo>
                    <a:pt x="10813" y="15485"/>
                  </a:lnTo>
                  <a:lnTo>
                    <a:pt x="10736" y="14559"/>
                  </a:lnTo>
                  <a:lnTo>
                    <a:pt x="10620" y="13632"/>
                  </a:lnTo>
                  <a:lnTo>
                    <a:pt x="10504" y="12705"/>
                  </a:lnTo>
                  <a:lnTo>
                    <a:pt x="10234" y="11122"/>
                  </a:lnTo>
                  <a:lnTo>
                    <a:pt x="9886" y="9539"/>
                  </a:lnTo>
                  <a:lnTo>
                    <a:pt x="9500" y="7956"/>
                  </a:lnTo>
                  <a:lnTo>
                    <a:pt x="9036" y="6411"/>
                  </a:lnTo>
                  <a:lnTo>
                    <a:pt x="8534" y="4866"/>
                  </a:lnTo>
                  <a:lnTo>
                    <a:pt x="7994" y="3322"/>
                  </a:lnTo>
                  <a:lnTo>
                    <a:pt x="7415" y="1816"/>
                  </a:lnTo>
                  <a:lnTo>
                    <a:pt x="6835" y="310"/>
                  </a:lnTo>
                  <a:lnTo>
                    <a:pt x="6797" y="233"/>
                  </a:lnTo>
                  <a:lnTo>
                    <a:pt x="6720" y="194"/>
                  </a:lnTo>
                  <a:lnTo>
                    <a:pt x="6642" y="155"/>
                  </a:lnTo>
                  <a:lnTo>
                    <a:pt x="6604" y="40"/>
                  </a:lnTo>
                  <a:lnTo>
                    <a:pt x="652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21"/>
            <p:cNvSpPr/>
            <p:nvPr/>
          </p:nvSpPr>
          <p:spPr>
            <a:xfrm>
              <a:off x="2208425" y="3621575"/>
              <a:ext cx="42500" cy="41525"/>
            </a:xfrm>
            <a:custGeom>
              <a:avLst/>
              <a:gdLst/>
              <a:ahLst/>
              <a:cxnLst/>
              <a:rect l="l" t="t" r="r" b="b"/>
              <a:pathLst>
                <a:path w="1700" h="1661" extrusionOk="0">
                  <a:moveTo>
                    <a:pt x="1044" y="386"/>
                  </a:moveTo>
                  <a:lnTo>
                    <a:pt x="1121" y="425"/>
                  </a:lnTo>
                  <a:lnTo>
                    <a:pt x="1198" y="463"/>
                  </a:lnTo>
                  <a:lnTo>
                    <a:pt x="1237" y="541"/>
                  </a:lnTo>
                  <a:lnTo>
                    <a:pt x="1314" y="734"/>
                  </a:lnTo>
                  <a:lnTo>
                    <a:pt x="1314" y="927"/>
                  </a:lnTo>
                  <a:lnTo>
                    <a:pt x="1237" y="1120"/>
                  </a:lnTo>
                  <a:lnTo>
                    <a:pt x="1159" y="1159"/>
                  </a:lnTo>
                  <a:lnTo>
                    <a:pt x="1082" y="1236"/>
                  </a:lnTo>
                  <a:lnTo>
                    <a:pt x="889" y="1274"/>
                  </a:lnTo>
                  <a:lnTo>
                    <a:pt x="696" y="1236"/>
                  </a:lnTo>
                  <a:lnTo>
                    <a:pt x="542" y="1159"/>
                  </a:lnTo>
                  <a:lnTo>
                    <a:pt x="464" y="1081"/>
                  </a:lnTo>
                  <a:lnTo>
                    <a:pt x="426" y="965"/>
                  </a:lnTo>
                  <a:lnTo>
                    <a:pt x="387" y="888"/>
                  </a:lnTo>
                  <a:lnTo>
                    <a:pt x="387" y="772"/>
                  </a:lnTo>
                  <a:lnTo>
                    <a:pt x="426" y="579"/>
                  </a:lnTo>
                  <a:lnTo>
                    <a:pt x="542" y="579"/>
                  </a:lnTo>
                  <a:lnTo>
                    <a:pt x="619" y="541"/>
                  </a:lnTo>
                  <a:lnTo>
                    <a:pt x="773" y="425"/>
                  </a:lnTo>
                  <a:lnTo>
                    <a:pt x="928" y="386"/>
                  </a:lnTo>
                  <a:close/>
                  <a:moveTo>
                    <a:pt x="850" y="0"/>
                  </a:moveTo>
                  <a:lnTo>
                    <a:pt x="735" y="39"/>
                  </a:lnTo>
                  <a:lnTo>
                    <a:pt x="619" y="77"/>
                  </a:lnTo>
                  <a:lnTo>
                    <a:pt x="503" y="116"/>
                  </a:lnTo>
                  <a:lnTo>
                    <a:pt x="348" y="193"/>
                  </a:lnTo>
                  <a:lnTo>
                    <a:pt x="233" y="309"/>
                  </a:lnTo>
                  <a:lnTo>
                    <a:pt x="155" y="425"/>
                  </a:lnTo>
                  <a:lnTo>
                    <a:pt x="78" y="579"/>
                  </a:lnTo>
                  <a:lnTo>
                    <a:pt x="40" y="734"/>
                  </a:lnTo>
                  <a:lnTo>
                    <a:pt x="1" y="888"/>
                  </a:lnTo>
                  <a:lnTo>
                    <a:pt x="40" y="1043"/>
                  </a:lnTo>
                  <a:lnTo>
                    <a:pt x="78" y="1197"/>
                  </a:lnTo>
                  <a:lnTo>
                    <a:pt x="194" y="1352"/>
                  </a:lnTo>
                  <a:lnTo>
                    <a:pt x="310" y="1467"/>
                  </a:lnTo>
                  <a:lnTo>
                    <a:pt x="464" y="1583"/>
                  </a:lnTo>
                  <a:lnTo>
                    <a:pt x="657" y="1622"/>
                  </a:lnTo>
                  <a:lnTo>
                    <a:pt x="812" y="1661"/>
                  </a:lnTo>
                  <a:lnTo>
                    <a:pt x="1005" y="1661"/>
                  </a:lnTo>
                  <a:lnTo>
                    <a:pt x="1198" y="1622"/>
                  </a:lnTo>
                  <a:lnTo>
                    <a:pt x="1352" y="1506"/>
                  </a:lnTo>
                  <a:lnTo>
                    <a:pt x="1468" y="1390"/>
                  </a:lnTo>
                  <a:lnTo>
                    <a:pt x="1584" y="1236"/>
                  </a:lnTo>
                  <a:lnTo>
                    <a:pt x="1661" y="1081"/>
                  </a:lnTo>
                  <a:lnTo>
                    <a:pt x="1700" y="927"/>
                  </a:lnTo>
                  <a:lnTo>
                    <a:pt x="1700" y="734"/>
                  </a:lnTo>
                  <a:lnTo>
                    <a:pt x="1661" y="541"/>
                  </a:lnTo>
                  <a:lnTo>
                    <a:pt x="1584" y="386"/>
                  </a:lnTo>
                  <a:lnTo>
                    <a:pt x="1507" y="232"/>
                  </a:lnTo>
                  <a:lnTo>
                    <a:pt x="1391" y="155"/>
                  </a:lnTo>
                  <a:lnTo>
                    <a:pt x="1275" y="77"/>
                  </a:lnTo>
                  <a:lnTo>
                    <a:pt x="10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21"/>
            <p:cNvSpPr/>
            <p:nvPr/>
          </p:nvSpPr>
          <p:spPr>
            <a:xfrm>
              <a:off x="4431675" y="3622525"/>
              <a:ext cx="174775" cy="292525"/>
            </a:xfrm>
            <a:custGeom>
              <a:avLst/>
              <a:gdLst/>
              <a:ahLst/>
              <a:cxnLst/>
              <a:rect l="l" t="t" r="r" b="b"/>
              <a:pathLst>
                <a:path w="6991" h="11701" extrusionOk="0">
                  <a:moveTo>
                    <a:pt x="271" y="1"/>
                  </a:moveTo>
                  <a:lnTo>
                    <a:pt x="1" y="155"/>
                  </a:lnTo>
                  <a:lnTo>
                    <a:pt x="889" y="1661"/>
                  </a:lnTo>
                  <a:lnTo>
                    <a:pt x="1777" y="3206"/>
                  </a:lnTo>
                  <a:lnTo>
                    <a:pt x="2665" y="4750"/>
                  </a:lnTo>
                  <a:lnTo>
                    <a:pt x="3554" y="6256"/>
                  </a:lnTo>
                  <a:lnTo>
                    <a:pt x="4403" y="7801"/>
                  </a:lnTo>
                  <a:lnTo>
                    <a:pt x="5214" y="9345"/>
                  </a:lnTo>
                  <a:lnTo>
                    <a:pt x="6025" y="10890"/>
                  </a:lnTo>
                  <a:lnTo>
                    <a:pt x="6218" y="11315"/>
                  </a:lnTo>
                  <a:lnTo>
                    <a:pt x="6334" y="11469"/>
                  </a:lnTo>
                  <a:lnTo>
                    <a:pt x="6488" y="11624"/>
                  </a:lnTo>
                  <a:lnTo>
                    <a:pt x="6797" y="11701"/>
                  </a:lnTo>
                  <a:lnTo>
                    <a:pt x="6874" y="11624"/>
                  </a:lnTo>
                  <a:lnTo>
                    <a:pt x="6952" y="11508"/>
                  </a:lnTo>
                  <a:lnTo>
                    <a:pt x="6952" y="11392"/>
                  </a:lnTo>
                  <a:lnTo>
                    <a:pt x="6990" y="11353"/>
                  </a:lnTo>
                  <a:lnTo>
                    <a:pt x="6681" y="11122"/>
                  </a:lnTo>
                  <a:lnTo>
                    <a:pt x="6759" y="10118"/>
                  </a:lnTo>
                  <a:lnTo>
                    <a:pt x="6797" y="9114"/>
                  </a:lnTo>
                  <a:lnTo>
                    <a:pt x="6797" y="7067"/>
                  </a:lnTo>
                  <a:lnTo>
                    <a:pt x="6836" y="5638"/>
                  </a:lnTo>
                  <a:lnTo>
                    <a:pt x="6411" y="5638"/>
                  </a:lnTo>
                  <a:lnTo>
                    <a:pt x="6411" y="6758"/>
                  </a:lnTo>
                  <a:lnTo>
                    <a:pt x="6334" y="8573"/>
                  </a:lnTo>
                  <a:lnTo>
                    <a:pt x="6295" y="9500"/>
                  </a:lnTo>
                  <a:lnTo>
                    <a:pt x="6257" y="10427"/>
                  </a:lnTo>
                  <a:lnTo>
                    <a:pt x="5986" y="9886"/>
                  </a:lnTo>
                  <a:lnTo>
                    <a:pt x="5253" y="8457"/>
                  </a:lnTo>
                  <a:lnTo>
                    <a:pt x="4480" y="6990"/>
                  </a:lnTo>
                  <a:lnTo>
                    <a:pt x="3669" y="5561"/>
                  </a:lnTo>
                  <a:lnTo>
                    <a:pt x="2858" y="4132"/>
                  </a:lnTo>
                  <a:lnTo>
                    <a:pt x="2009" y="2742"/>
                  </a:lnTo>
                  <a:lnTo>
                    <a:pt x="1159" y="1352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21"/>
            <p:cNvSpPr/>
            <p:nvPr/>
          </p:nvSpPr>
          <p:spPr>
            <a:xfrm>
              <a:off x="3827375" y="3636050"/>
              <a:ext cx="93650" cy="93650"/>
            </a:xfrm>
            <a:custGeom>
              <a:avLst/>
              <a:gdLst/>
              <a:ahLst/>
              <a:cxnLst/>
              <a:rect l="l" t="t" r="r" b="b"/>
              <a:pathLst>
                <a:path w="3746" h="3746" extrusionOk="0">
                  <a:moveTo>
                    <a:pt x="1583" y="464"/>
                  </a:moveTo>
                  <a:lnTo>
                    <a:pt x="2085" y="541"/>
                  </a:lnTo>
                  <a:lnTo>
                    <a:pt x="2317" y="618"/>
                  </a:lnTo>
                  <a:lnTo>
                    <a:pt x="2549" y="695"/>
                  </a:lnTo>
                  <a:lnTo>
                    <a:pt x="2742" y="811"/>
                  </a:lnTo>
                  <a:lnTo>
                    <a:pt x="2935" y="966"/>
                  </a:lnTo>
                  <a:lnTo>
                    <a:pt x="3089" y="1197"/>
                  </a:lnTo>
                  <a:lnTo>
                    <a:pt x="3205" y="1429"/>
                  </a:lnTo>
                  <a:lnTo>
                    <a:pt x="3244" y="1699"/>
                  </a:lnTo>
                  <a:lnTo>
                    <a:pt x="3244" y="1970"/>
                  </a:lnTo>
                  <a:lnTo>
                    <a:pt x="3205" y="2201"/>
                  </a:lnTo>
                  <a:lnTo>
                    <a:pt x="3089" y="2472"/>
                  </a:lnTo>
                  <a:lnTo>
                    <a:pt x="2973" y="2665"/>
                  </a:lnTo>
                  <a:lnTo>
                    <a:pt x="2780" y="2896"/>
                  </a:lnTo>
                  <a:lnTo>
                    <a:pt x="2587" y="3051"/>
                  </a:lnTo>
                  <a:lnTo>
                    <a:pt x="2356" y="3167"/>
                  </a:lnTo>
                  <a:lnTo>
                    <a:pt x="2085" y="3244"/>
                  </a:lnTo>
                  <a:lnTo>
                    <a:pt x="1776" y="3244"/>
                  </a:lnTo>
                  <a:lnTo>
                    <a:pt x="1506" y="3167"/>
                  </a:lnTo>
                  <a:lnTo>
                    <a:pt x="1236" y="3051"/>
                  </a:lnTo>
                  <a:lnTo>
                    <a:pt x="965" y="2896"/>
                  </a:lnTo>
                  <a:lnTo>
                    <a:pt x="772" y="2665"/>
                  </a:lnTo>
                  <a:lnTo>
                    <a:pt x="618" y="2433"/>
                  </a:lnTo>
                  <a:lnTo>
                    <a:pt x="502" y="2163"/>
                  </a:lnTo>
                  <a:lnTo>
                    <a:pt x="502" y="1854"/>
                  </a:lnTo>
                  <a:lnTo>
                    <a:pt x="502" y="1584"/>
                  </a:lnTo>
                  <a:lnTo>
                    <a:pt x="618" y="1352"/>
                  </a:lnTo>
                  <a:lnTo>
                    <a:pt x="734" y="1120"/>
                  </a:lnTo>
                  <a:lnTo>
                    <a:pt x="927" y="927"/>
                  </a:lnTo>
                  <a:lnTo>
                    <a:pt x="1120" y="734"/>
                  </a:lnTo>
                  <a:lnTo>
                    <a:pt x="1352" y="580"/>
                  </a:lnTo>
                  <a:lnTo>
                    <a:pt x="1583" y="464"/>
                  </a:lnTo>
                  <a:close/>
                  <a:moveTo>
                    <a:pt x="1892" y="0"/>
                  </a:moveTo>
                  <a:lnTo>
                    <a:pt x="1699" y="39"/>
                  </a:lnTo>
                  <a:lnTo>
                    <a:pt x="1545" y="78"/>
                  </a:lnTo>
                  <a:lnTo>
                    <a:pt x="1352" y="155"/>
                  </a:lnTo>
                  <a:lnTo>
                    <a:pt x="1313" y="193"/>
                  </a:lnTo>
                  <a:lnTo>
                    <a:pt x="1081" y="271"/>
                  </a:lnTo>
                  <a:lnTo>
                    <a:pt x="850" y="386"/>
                  </a:lnTo>
                  <a:lnTo>
                    <a:pt x="618" y="580"/>
                  </a:lnTo>
                  <a:lnTo>
                    <a:pt x="425" y="773"/>
                  </a:lnTo>
                  <a:lnTo>
                    <a:pt x="270" y="966"/>
                  </a:lnTo>
                  <a:lnTo>
                    <a:pt x="155" y="1236"/>
                  </a:lnTo>
                  <a:lnTo>
                    <a:pt x="77" y="1468"/>
                  </a:lnTo>
                  <a:lnTo>
                    <a:pt x="0" y="1738"/>
                  </a:lnTo>
                  <a:lnTo>
                    <a:pt x="0" y="2047"/>
                  </a:lnTo>
                  <a:lnTo>
                    <a:pt x="39" y="2124"/>
                  </a:lnTo>
                  <a:lnTo>
                    <a:pt x="39" y="2317"/>
                  </a:lnTo>
                  <a:lnTo>
                    <a:pt x="116" y="2510"/>
                  </a:lnTo>
                  <a:lnTo>
                    <a:pt x="309" y="2858"/>
                  </a:lnTo>
                  <a:lnTo>
                    <a:pt x="541" y="3167"/>
                  </a:lnTo>
                  <a:lnTo>
                    <a:pt x="850" y="3398"/>
                  </a:lnTo>
                  <a:lnTo>
                    <a:pt x="1197" y="3591"/>
                  </a:lnTo>
                  <a:lnTo>
                    <a:pt x="1583" y="3707"/>
                  </a:lnTo>
                  <a:lnTo>
                    <a:pt x="1969" y="3746"/>
                  </a:lnTo>
                  <a:lnTo>
                    <a:pt x="2163" y="3746"/>
                  </a:lnTo>
                  <a:lnTo>
                    <a:pt x="2356" y="3669"/>
                  </a:lnTo>
                  <a:lnTo>
                    <a:pt x="2626" y="3591"/>
                  </a:lnTo>
                  <a:lnTo>
                    <a:pt x="2896" y="3437"/>
                  </a:lnTo>
                  <a:lnTo>
                    <a:pt x="3128" y="3244"/>
                  </a:lnTo>
                  <a:lnTo>
                    <a:pt x="3321" y="3012"/>
                  </a:lnTo>
                  <a:lnTo>
                    <a:pt x="3475" y="2781"/>
                  </a:lnTo>
                  <a:lnTo>
                    <a:pt x="3630" y="2510"/>
                  </a:lnTo>
                  <a:lnTo>
                    <a:pt x="3707" y="2201"/>
                  </a:lnTo>
                  <a:lnTo>
                    <a:pt x="3746" y="1931"/>
                  </a:lnTo>
                  <a:lnTo>
                    <a:pt x="3746" y="1584"/>
                  </a:lnTo>
                  <a:lnTo>
                    <a:pt x="3668" y="1313"/>
                  </a:lnTo>
                  <a:lnTo>
                    <a:pt x="3514" y="1004"/>
                  </a:lnTo>
                  <a:lnTo>
                    <a:pt x="3321" y="695"/>
                  </a:lnTo>
                  <a:lnTo>
                    <a:pt x="3051" y="425"/>
                  </a:lnTo>
                  <a:lnTo>
                    <a:pt x="2742" y="232"/>
                  </a:lnTo>
                  <a:lnTo>
                    <a:pt x="2394" y="78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21"/>
            <p:cNvSpPr/>
            <p:nvPr/>
          </p:nvSpPr>
          <p:spPr>
            <a:xfrm>
              <a:off x="2802150" y="3642800"/>
              <a:ext cx="320525" cy="97525"/>
            </a:xfrm>
            <a:custGeom>
              <a:avLst/>
              <a:gdLst/>
              <a:ahLst/>
              <a:cxnLst/>
              <a:rect l="l" t="t" r="r" b="b"/>
              <a:pathLst>
                <a:path w="12821" h="3901" extrusionOk="0">
                  <a:moveTo>
                    <a:pt x="12550" y="1"/>
                  </a:moveTo>
                  <a:lnTo>
                    <a:pt x="12434" y="39"/>
                  </a:lnTo>
                  <a:lnTo>
                    <a:pt x="12357" y="78"/>
                  </a:lnTo>
                  <a:lnTo>
                    <a:pt x="12318" y="155"/>
                  </a:lnTo>
                  <a:lnTo>
                    <a:pt x="12280" y="271"/>
                  </a:lnTo>
                  <a:lnTo>
                    <a:pt x="12318" y="348"/>
                  </a:lnTo>
                  <a:lnTo>
                    <a:pt x="12357" y="541"/>
                  </a:lnTo>
                  <a:lnTo>
                    <a:pt x="12318" y="734"/>
                  </a:lnTo>
                  <a:lnTo>
                    <a:pt x="12280" y="889"/>
                  </a:lnTo>
                  <a:lnTo>
                    <a:pt x="12164" y="1043"/>
                  </a:lnTo>
                  <a:lnTo>
                    <a:pt x="12009" y="1198"/>
                  </a:lnTo>
                  <a:lnTo>
                    <a:pt x="11855" y="1314"/>
                  </a:lnTo>
                  <a:lnTo>
                    <a:pt x="11430" y="1545"/>
                  </a:lnTo>
                  <a:lnTo>
                    <a:pt x="11005" y="1700"/>
                  </a:lnTo>
                  <a:lnTo>
                    <a:pt x="10542" y="1854"/>
                  </a:lnTo>
                  <a:lnTo>
                    <a:pt x="9808" y="2047"/>
                  </a:lnTo>
                  <a:lnTo>
                    <a:pt x="9422" y="2163"/>
                  </a:lnTo>
                  <a:lnTo>
                    <a:pt x="9383" y="2086"/>
                  </a:lnTo>
                  <a:lnTo>
                    <a:pt x="9345" y="2009"/>
                  </a:lnTo>
                  <a:lnTo>
                    <a:pt x="8997" y="1468"/>
                  </a:lnTo>
                  <a:lnTo>
                    <a:pt x="8727" y="927"/>
                  </a:lnTo>
                  <a:lnTo>
                    <a:pt x="8418" y="1043"/>
                  </a:lnTo>
                  <a:lnTo>
                    <a:pt x="8495" y="1391"/>
                  </a:lnTo>
                  <a:lnTo>
                    <a:pt x="8611" y="1700"/>
                  </a:lnTo>
                  <a:lnTo>
                    <a:pt x="8804" y="2009"/>
                  </a:lnTo>
                  <a:lnTo>
                    <a:pt x="8997" y="2279"/>
                  </a:lnTo>
                  <a:lnTo>
                    <a:pt x="7839" y="2588"/>
                  </a:lnTo>
                  <a:lnTo>
                    <a:pt x="6719" y="2820"/>
                  </a:lnTo>
                  <a:lnTo>
                    <a:pt x="5329" y="3051"/>
                  </a:lnTo>
                  <a:lnTo>
                    <a:pt x="3939" y="3244"/>
                  </a:lnTo>
                  <a:lnTo>
                    <a:pt x="3668" y="3283"/>
                  </a:lnTo>
                  <a:lnTo>
                    <a:pt x="3746" y="2935"/>
                  </a:lnTo>
                  <a:lnTo>
                    <a:pt x="3784" y="2588"/>
                  </a:lnTo>
                  <a:lnTo>
                    <a:pt x="3707" y="2240"/>
                  </a:lnTo>
                  <a:lnTo>
                    <a:pt x="3630" y="1893"/>
                  </a:lnTo>
                  <a:lnTo>
                    <a:pt x="3282" y="1970"/>
                  </a:lnTo>
                  <a:lnTo>
                    <a:pt x="3321" y="2279"/>
                  </a:lnTo>
                  <a:lnTo>
                    <a:pt x="3360" y="2588"/>
                  </a:lnTo>
                  <a:lnTo>
                    <a:pt x="3282" y="2974"/>
                  </a:lnTo>
                  <a:lnTo>
                    <a:pt x="3205" y="3321"/>
                  </a:lnTo>
                  <a:lnTo>
                    <a:pt x="2278" y="3399"/>
                  </a:lnTo>
                  <a:lnTo>
                    <a:pt x="1815" y="3437"/>
                  </a:lnTo>
                  <a:lnTo>
                    <a:pt x="1352" y="3399"/>
                  </a:lnTo>
                  <a:lnTo>
                    <a:pt x="965" y="3360"/>
                  </a:lnTo>
                  <a:lnTo>
                    <a:pt x="772" y="3283"/>
                  </a:lnTo>
                  <a:lnTo>
                    <a:pt x="618" y="3244"/>
                  </a:lnTo>
                  <a:lnTo>
                    <a:pt x="502" y="3128"/>
                  </a:lnTo>
                  <a:lnTo>
                    <a:pt x="425" y="3051"/>
                  </a:lnTo>
                  <a:lnTo>
                    <a:pt x="386" y="2935"/>
                  </a:lnTo>
                  <a:lnTo>
                    <a:pt x="348" y="2781"/>
                  </a:lnTo>
                  <a:lnTo>
                    <a:pt x="348" y="2704"/>
                  </a:lnTo>
                  <a:lnTo>
                    <a:pt x="309" y="2665"/>
                  </a:lnTo>
                  <a:lnTo>
                    <a:pt x="232" y="2588"/>
                  </a:lnTo>
                  <a:lnTo>
                    <a:pt x="116" y="2626"/>
                  </a:lnTo>
                  <a:lnTo>
                    <a:pt x="77" y="2626"/>
                  </a:lnTo>
                  <a:lnTo>
                    <a:pt x="39" y="2704"/>
                  </a:lnTo>
                  <a:lnTo>
                    <a:pt x="0" y="2858"/>
                  </a:lnTo>
                  <a:lnTo>
                    <a:pt x="0" y="3013"/>
                  </a:lnTo>
                  <a:lnTo>
                    <a:pt x="0" y="3167"/>
                  </a:lnTo>
                  <a:lnTo>
                    <a:pt x="39" y="3283"/>
                  </a:lnTo>
                  <a:lnTo>
                    <a:pt x="116" y="3399"/>
                  </a:lnTo>
                  <a:lnTo>
                    <a:pt x="193" y="3515"/>
                  </a:lnTo>
                  <a:lnTo>
                    <a:pt x="386" y="3669"/>
                  </a:lnTo>
                  <a:lnTo>
                    <a:pt x="657" y="3746"/>
                  </a:lnTo>
                  <a:lnTo>
                    <a:pt x="927" y="3823"/>
                  </a:lnTo>
                  <a:lnTo>
                    <a:pt x="1236" y="3862"/>
                  </a:lnTo>
                  <a:lnTo>
                    <a:pt x="1506" y="3901"/>
                  </a:lnTo>
                  <a:lnTo>
                    <a:pt x="2780" y="3823"/>
                  </a:lnTo>
                  <a:lnTo>
                    <a:pt x="4016" y="3746"/>
                  </a:lnTo>
                  <a:lnTo>
                    <a:pt x="5252" y="3553"/>
                  </a:lnTo>
                  <a:lnTo>
                    <a:pt x="6487" y="3360"/>
                  </a:lnTo>
                  <a:lnTo>
                    <a:pt x="7646" y="3128"/>
                  </a:lnTo>
                  <a:lnTo>
                    <a:pt x="8766" y="2858"/>
                  </a:lnTo>
                  <a:lnTo>
                    <a:pt x="9885" y="2511"/>
                  </a:lnTo>
                  <a:lnTo>
                    <a:pt x="11005" y="2163"/>
                  </a:lnTo>
                  <a:lnTo>
                    <a:pt x="11353" y="2047"/>
                  </a:lnTo>
                  <a:lnTo>
                    <a:pt x="11700" y="1893"/>
                  </a:lnTo>
                  <a:lnTo>
                    <a:pt x="12048" y="1700"/>
                  </a:lnTo>
                  <a:lnTo>
                    <a:pt x="12357" y="1507"/>
                  </a:lnTo>
                  <a:lnTo>
                    <a:pt x="12627" y="1236"/>
                  </a:lnTo>
                  <a:lnTo>
                    <a:pt x="12704" y="1082"/>
                  </a:lnTo>
                  <a:lnTo>
                    <a:pt x="12782" y="927"/>
                  </a:lnTo>
                  <a:lnTo>
                    <a:pt x="12820" y="773"/>
                  </a:lnTo>
                  <a:lnTo>
                    <a:pt x="12820" y="580"/>
                  </a:lnTo>
                  <a:lnTo>
                    <a:pt x="12820" y="387"/>
                  </a:lnTo>
                  <a:lnTo>
                    <a:pt x="12743" y="155"/>
                  </a:lnTo>
                  <a:lnTo>
                    <a:pt x="12704" y="78"/>
                  </a:lnTo>
                  <a:lnTo>
                    <a:pt x="12627" y="39"/>
                  </a:lnTo>
                  <a:lnTo>
                    <a:pt x="125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21"/>
            <p:cNvSpPr/>
            <p:nvPr/>
          </p:nvSpPr>
          <p:spPr>
            <a:xfrm>
              <a:off x="2017300" y="3648600"/>
              <a:ext cx="124550" cy="97525"/>
            </a:xfrm>
            <a:custGeom>
              <a:avLst/>
              <a:gdLst/>
              <a:ahLst/>
              <a:cxnLst/>
              <a:rect l="l" t="t" r="r" b="b"/>
              <a:pathLst>
                <a:path w="4982" h="3901" extrusionOk="0">
                  <a:moveTo>
                    <a:pt x="271" y="0"/>
                  </a:moveTo>
                  <a:lnTo>
                    <a:pt x="155" y="39"/>
                  </a:lnTo>
                  <a:lnTo>
                    <a:pt x="39" y="116"/>
                  </a:lnTo>
                  <a:lnTo>
                    <a:pt x="0" y="232"/>
                  </a:lnTo>
                  <a:lnTo>
                    <a:pt x="39" y="386"/>
                  </a:lnTo>
                  <a:lnTo>
                    <a:pt x="348" y="888"/>
                  </a:lnTo>
                  <a:lnTo>
                    <a:pt x="657" y="1390"/>
                  </a:lnTo>
                  <a:lnTo>
                    <a:pt x="1043" y="1854"/>
                  </a:lnTo>
                  <a:lnTo>
                    <a:pt x="1390" y="2317"/>
                  </a:lnTo>
                  <a:lnTo>
                    <a:pt x="1815" y="2781"/>
                  </a:lnTo>
                  <a:lnTo>
                    <a:pt x="2240" y="3205"/>
                  </a:lnTo>
                  <a:lnTo>
                    <a:pt x="2703" y="3553"/>
                  </a:lnTo>
                  <a:lnTo>
                    <a:pt x="3205" y="3900"/>
                  </a:lnTo>
                  <a:lnTo>
                    <a:pt x="3553" y="3746"/>
                  </a:lnTo>
                  <a:lnTo>
                    <a:pt x="2780" y="3012"/>
                  </a:lnTo>
                  <a:lnTo>
                    <a:pt x="2047" y="2240"/>
                  </a:lnTo>
                  <a:lnTo>
                    <a:pt x="1352" y="1429"/>
                  </a:lnTo>
                  <a:lnTo>
                    <a:pt x="1043" y="1004"/>
                  </a:lnTo>
                  <a:lnTo>
                    <a:pt x="734" y="541"/>
                  </a:lnTo>
                  <a:lnTo>
                    <a:pt x="1622" y="695"/>
                  </a:lnTo>
                  <a:lnTo>
                    <a:pt x="2510" y="888"/>
                  </a:lnTo>
                  <a:lnTo>
                    <a:pt x="3012" y="1043"/>
                  </a:lnTo>
                  <a:lnTo>
                    <a:pt x="3514" y="1197"/>
                  </a:lnTo>
                  <a:lnTo>
                    <a:pt x="4016" y="1390"/>
                  </a:lnTo>
                  <a:lnTo>
                    <a:pt x="4518" y="1506"/>
                  </a:lnTo>
                  <a:lnTo>
                    <a:pt x="4595" y="1506"/>
                  </a:lnTo>
                  <a:lnTo>
                    <a:pt x="4673" y="1545"/>
                  </a:lnTo>
                  <a:lnTo>
                    <a:pt x="4750" y="1584"/>
                  </a:lnTo>
                  <a:lnTo>
                    <a:pt x="4827" y="1584"/>
                  </a:lnTo>
                  <a:lnTo>
                    <a:pt x="4904" y="1506"/>
                  </a:lnTo>
                  <a:lnTo>
                    <a:pt x="4982" y="1429"/>
                  </a:lnTo>
                  <a:lnTo>
                    <a:pt x="4634" y="1159"/>
                  </a:lnTo>
                  <a:lnTo>
                    <a:pt x="4171" y="888"/>
                  </a:lnTo>
                  <a:lnTo>
                    <a:pt x="3630" y="657"/>
                  </a:lnTo>
                  <a:lnTo>
                    <a:pt x="3089" y="464"/>
                  </a:lnTo>
                  <a:lnTo>
                    <a:pt x="2510" y="309"/>
                  </a:lnTo>
                  <a:lnTo>
                    <a:pt x="1931" y="193"/>
                  </a:lnTo>
                  <a:lnTo>
                    <a:pt x="1352" y="116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21"/>
            <p:cNvSpPr/>
            <p:nvPr/>
          </p:nvSpPr>
          <p:spPr>
            <a:xfrm>
              <a:off x="1564525" y="3658250"/>
              <a:ext cx="248125" cy="295425"/>
            </a:xfrm>
            <a:custGeom>
              <a:avLst/>
              <a:gdLst/>
              <a:ahLst/>
              <a:cxnLst/>
              <a:rect l="l" t="t" r="r" b="b"/>
              <a:pathLst>
                <a:path w="9925" h="11817" extrusionOk="0">
                  <a:moveTo>
                    <a:pt x="3785" y="850"/>
                  </a:moveTo>
                  <a:lnTo>
                    <a:pt x="4326" y="2279"/>
                  </a:lnTo>
                  <a:lnTo>
                    <a:pt x="4944" y="3746"/>
                  </a:lnTo>
                  <a:lnTo>
                    <a:pt x="6179" y="6565"/>
                  </a:lnTo>
                  <a:lnTo>
                    <a:pt x="3322" y="7492"/>
                  </a:lnTo>
                  <a:lnTo>
                    <a:pt x="1893" y="7955"/>
                  </a:lnTo>
                  <a:lnTo>
                    <a:pt x="464" y="8457"/>
                  </a:lnTo>
                  <a:lnTo>
                    <a:pt x="464" y="8457"/>
                  </a:lnTo>
                  <a:lnTo>
                    <a:pt x="1043" y="7569"/>
                  </a:lnTo>
                  <a:lnTo>
                    <a:pt x="1507" y="6604"/>
                  </a:lnTo>
                  <a:lnTo>
                    <a:pt x="1970" y="5638"/>
                  </a:lnTo>
                  <a:lnTo>
                    <a:pt x="2395" y="4673"/>
                  </a:lnTo>
                  <a:lnTo>
                    <a:pt x="2781" y="3746"/>
                  </a:lnTo>
                  <a:lnTo>
                    <a:pt x="3167" y="2781"/>
                  </a:lnTo>
                  <a:lnTo>
                    <a:pt x="3476" y="1815"/>
                  </a:lnTo>
                  <a:lnTo>
                    <a:pt x="3785" y="850"/>
                  </a:lnTo>
                  <a:close/>
                  <a:moveTo>
                    <a:pt x="3824" y="0"/>
                  </a:moveTo>
                  <a:lnTo>
                    <a:pt x="3746" y="39"/>
                  </a:lnTo>
                  <a:lnTo>
                    <a:pt x="3708" y="78"/>
                  </a:lnTo>
                  <a:lnTo>
                    <a:pt x="3592" y="116"/>
                  </a:lnTo>
                  <a:lnTo>
                    <a:pt x="3553" y="194"/>
                  </a:lnTo>
                  <a:lnTo>
                    <a:pt x="2820" y="2395"/>
                  </a:lnTo>
                  <a:lnTo>
                    <a:pt x="2434" y="3476"/>
                  </a:lnTo>
                  <a:lnTo>
                    <a:pt x="2009" y="4518"/>
                  </a:lnTo>
                  <a:lnTo>
                    <a:pt x="1545" y="5561"/>
                  </a:lnTo>
                  <a:lnTo>
                    <a:pt x="1043" y="6604"/>
                  </a:lnTo>
                  <a:lnTo>
                    <a:pt x="503" y="7608"/>
                  </a:lnTo>
                  <a:lnTo>
                    <a:pt x="39" y="8650"/>
                  </a:lnTo>
                  <a:lnTo>
                    <a:pt x="1" y="8689"/>
                  </a:lnTo>
                  <a:lnTo>
                    <a:pt x="39" y="8766"/>
                  </a:lnTo>
                  <a:lnTo>
                    <a:pt x="117" y="8805"/>
                  </a:lnTo>
                  <a:lnTo>
                    <a:pt x="117" y="8843"/>
                  </a:lnTo>
                  <a:lnTo>
                    <a:pt x="117" y="8920"/>
                  </a:lnTo>
                  <a:lnTo>
                    <a:pt x="155" y="8998"/>
                  </a:lnTo>
                  <a:lnTo>
                    <a:pt x="310" y="9114"/>
                  </a:lnTo>
                  <a:lnTo>
                    <a:pt x="464" y="8882"/>
                  </a:lnTo>
                  <a:lnTo>
                    <a:pt x="1970" y="8457"/>
                  </a:lnTo>
                  <a:lnTo>
                    <a:pt x="3438" y="7994"/>
                  </a:lnTo>
                  <a:lnTo>
                    <a:pt x="6372" y="7028"/>
                  </a:lnTo>
                  <a:lnTo>
                    <a:pt x="7106" y="8689"/>
                  </a:lnTo>
                  <a:lnTo>
                    <a:pt x="8303" y="11817"/>
                  </a:lnTo>
                  <a:lnTo>
                    <a:pt x="8689" y="11662"/>
                  </a:lnTo>
                  <a:lnTo>
                    <a:pt x="7531" y="8689"/>
                  </a:lnTo>
                  <a:lnTo>
                    <a:pt x="6797" y="6874"/>
                  </a:lnTo>
                  <a:lnTo>
                    <a:pt x="8380" y="6333"/>
                  </a:lnTo>
                  <a:lnTo>
                    <a:pt x="9925" y="5754"/>
                  </a:lnTo>
                  <a:lnTo>
                    <a:pt x="9770" y="5329"/>
                  </a:lnTo>
                  <a:lnTo>
                    <a:pt x="8187" y="5909"/>
                  </a:lnTo>
                  <a:lnTo>
                    <a:pt x="6643" y="6449"/>
                  </a:lnTo>
                  <a:lnTo>
                    <a:pt x="6025" y="4905"/>
                  </a:lnTo>
                  <a:lnTo>
                    <a:pt x="5407" y="3360"/>
                  </a:lnTo>
                  <a:lnTo>
                    <a:pt x="4712" y="1854"/>
                  </a:lnTo>
                  <a:lnTo>
                    <a:pt x="3978" y="348"/>
                  </a:lnTo>
                  <a:lnTo>
                    <a:pt x="4055" y="78"/>
                  </a:lnTo>
                  <a:lnTo>
                    <a:pt x="3862" y="39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21"/>
            <p:cNvSpPr/>
            <p:nvPr/>
          </p:nvSpPr>
          <p:spPr>
            <a:xfrm>
              <a:off x="1663975" y="3660175"/>
              <a:ext cx="229775" cy="419975"/>
            </a:xfrm>
            <a:custGeom>
              <a:avLst/>
              <a:gdLst/>
              <a:ahLst/>
              <a:cxnLst/>
              <a:rect l="l" t="t" r="r" b="b"/>
              <a:pathLst>
                <a:path w="9191" h="16799" extrusionOk="0">
                  <a:moveTo>
                    <a:pt x="77" y="1"/>
                  </a:moveTo>
                  <a:lnTo>
                    <a:pt x="0" y="271"/>
                  </a:lnTo>
                  <a:lnTo>
                    <a:pt x="2124" y="1275"/>
                  </a:lnTo>
                  <a:lnTo>
                    <a:pt x="4286" y="2240"/>
                  </a:lnTo>
                  <a:lnTo>
                    <a:pt x="5290" y="2742"/>
                  </a:lnTo>
                  <a:lnTo>
                    <a:pt x="6294" y="3244"/>
                  </a:lnTo>
                  <a:lnTo>
                    <a:pt x="7298" y="3746"/>
                  </a:lnTo>
                  <a:lnTo>
                    <a:pt x="8302" y="4248"/>
                  </a:lnTo>
                  <a:lnTo>
                    <a:pt x="7028" y="4750"/>
                  </a:lnTo>
                  <a:lnTo>
                    <a:pt x="5792" y="5252"/>
                  </a:lnTo>
                  <a:lnTo>
                    <a:pt x="5947" y="5677"/>
                  </a:lnTo>
                  <a:lnTo>
                    <a:pt x="7298" y="5175"/>
                  </a:lnTo>
                  <a:lnTo>
                    <a:pt x="7955" y="4905"/>
                  </a:lnTo>
                  <a:lnTo>
                    <a:pt x="8611" y="4596"/>
                  </a:lnTo>
                  <a:lnTo>
                    <a:pt x="8457" y="5136"/>
                  </a:lnTo>
                  <a:lnTo>
                    <a:pt x="8341" y="5638"/>
                  </a:lnTo>
                  <a:lnTo>
                    <a:pt x="8148" y="6681"/>
                  </a:lnTo>
                  <a:lnTo>
                    <a:pt x="7839" y="8380"/>
                  </a:lnTo>
                  <a:lnTo>
                    <a:pt x="7569" y="10041"/>
                  </a:lnTo>
                  <a:lnTo>
                    <a:pt x="7028" y="13361"/>
                  </a:lnTo>
                  <a:lnTo>
                    <a:pt x="6796" y="15060"/>
                  </a:lnTo>
                  <a:lnTo>
                    <a:pt x="6681" y="15871"/>
                  </a:lnTo>
                  <a:lnTo>
                    <a:pt x="6642" y="16721"/>
                  </a:lnTo>
                  <a:lnTo>
                    <a:pt x="6989" y="16798"/>
                  </a:lnTo>
                  <a:lnTo>
                    <a:pt x="7298" y="15215"/>
                  </a:lnTo>
                  <a:lnTo>
                    <a:pt x="7530" y="13593"/>
                  </a:lnTo>
                  <a:lnTo>
                    <a:pt x="7723" y="12010"/>
                  </a:lnTo>
                  <a:lnTo>
                    <a:pt x="7955" y="10427"/>
                  </a:lnTo>
                  <a:lnTo>
                    <a:pt x="8225" y="8805"/>
                  </a:lnTo>
                  <a:lnTo>
                    <a:pt x="8495" y="7183"/>
                  </a:lnTo>
                  <a:lnTo>
                    <a:pt x="8689" y="6488"/>
                  </a:lnTo>
                  <a:lnTo>
                    <a:pt x="8882" y="5793"/>
                  </a:lnTo>
                  <a:lnTo>
                    <a:pt x="9036" y="5059"/>
                  </a:lnTo>
                  <a:lnTo>
                    <a:pt x="9152" y="4364"/>
                  </a:lnTo>
                  <a:lnTo>
                    <a:pt x="9152" y="4287"/>
                  </a:lnTo>
                  <a:lnTo>
                    <a:pt x="9190" y="4210"/>
                  </a:lnTo>
                  <a:lnTo>
                    <a:pt x="9113" y="4094"/>
                  </a:lnTo>
                  <a:lnTo>
                    <a:pt x="9036" y="4017"/>
                  </a:lnTo>
                  <a:lnTo>
                    <a:pt x="8920" y="4017"/>
                  </a:lnTo>
                  <a:lnTo>
                    <a:pt x="8882" y="4055"/>
                  </a:lnTo>
                  <a:lnTo>
                    <a:pt x="7839" y="3437"/>
                  </a:lnTo>
                  <a:lnTo>
                    <a:pt x="6758" y="2897"/>
                  </a:lnTo>
                  <a:lnTo>
                    <a:pt x="4595" y="1893"/>
                  </a:lnTo>
                  <a:lnTo>
                    <a:pt x="2356" y="927"/>
                  </a:lnTo>
                  <a:lnTo>
                    <a:pt x="1236" y="464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21"/>
            <p:cNvSpPr/>
            <p:nvPr/>
          </p:nvSpPr>
          <p:spPr>
            <a:xfrm>
              <a:off x="406075" y="3667900"/>
              <a:ext cx="458600" cy="289650"/>
            </a:xfrm>
            <a:custGeom>
              <a:avLst/>
              <a:gdLst/>
              <a:ahLst/>
              <a:cxnLst/>
              <a:rect l="l" t="t" r="r" b="b"/>
              <a:pathLst>
                <a:path w="18344" h="11586" extrusionOk="0">
                  <a:moveTo>
                    <a:pt x="17069" y="387"/>
                  </a:moveTo>
                  <a:lnTo>
                    <a:pt x="17146" y="425"/>
                  </a:lnTo>
                  <a:lnTo>
                    <a:pt x="17223" y="503"/>
                  </a:lnTo>
                  <a:lnTo>
                    <a:pt x="17300" y="734"/>
                  </a:lnTo>
                  <a:lnTo>
                    <a:pt x="17378" y="927"/>
                  </a:lnTo>
                  <a:lnTo>
                    <a:pt x="17378" y="1120"/>
                  </a:lnTo>
                  <a:lnTo>
                    <a:pt x="17339" y="1314"/>
                  </a:lnTo>
                  <a:lnTo>
                    <a:pt x="17223" y="1545"/>
                  </a:lnTo>
                  <a:lnTo>
                    <a:pt x="16953" y="1893"/>
                  </a:lnTo>
                  <a:lnTo>
                    <a:pt x="16721" y="2124"/>
                  </a:lnTo>
                  <a:lnTo>
                    <a:pt x="16451" y="2356"/>
                  </a:lnTo>
                  <a:lnTo>
                    <a:pt x="16181" y="2549"/>
                  </a:lnTo>
                  <a:lnTo>
                    <a:pt x="15872" y="2665"/>
                  </a:lnTo>
                  <a:lnTo>
                    <a:pt x="15872" y="2086"/>
                  </a:lnTo>
                  <a:lnTo>
                    <a:pt x="15910" y="1777"/>
                  </a:lnTo>
                  <a:lnTo>
                    <a:pt x="15949" y="1468"/>
                  </a:lnTo>
                  <a:lnTo>
                    <a:pt x="16026" y="1198"/>
                  </a:lnTo>
                  <a:lnTo>
                    <a:pt x="16181" y="927"/>
                  </a:lnTo>
                  <a:lnTo>
                    <a:pt x="16335" y="696"/>
                  </a:lnTo>
                  <a:lnTo>
                    <a:pt x="16605" y="503"/>
                  </a:lnTo>
                  <a:lnTo>
                    <a:pt x="16837" y="425"/>
                  </a:lnTo>
                  <a:lnTo>
                    <a:pt x="16992" y="387"/>
                  </a:lnTo>
                  <a:close/>
                  <a:moveTo>
                    <a:pt x="14597" y="2974"/>
                  </a:moveTo>
                  <a:lnTo>
                    <a:pt x="14868" y="3013"/>
                  </a:lnTo>
                  <a:lnTo>
                    <a:pt x="15138" y="3090"/>
                  </a:lnTo>
                  <a:lnTo>
                    <a:pt x="15099" y="3206"/>
                  </a:lnTo>
                  <a:lnTo>
                    <a:pt x="14713" y="3515"/>
                  </a:lnTo>
                  <a:lnTo>
                    <a:pt x="14288" y="3746"/>
                  </a:lnTo>
                  <a:lnTo>
                    <a:pt x="14057" y="3862"/>
                  </a:lnTo>
                  <a:lnTo>
                    <a:pt x="13786" y="3939"/>
                  </a:lnTo>
                  <a:lnTo>
                    <a:pt x="13478" y="4017"/>
                  </a:lnTo>
                  <a:lnTo>
                    <a:pt x="13053" y="4017"/>
                  </a:lnTo>
                  <a:lnTo>
                    <a:pt x="12976" y="3939"/>
                  </a:lnTo>
                  <a:lnTo>
                    <a:pt x="12976" y="3862"/>
                  </a:lnTo>
                  <a:lnTo>
                    <a:pt x="12976" y="3708"/>
                  </a:lnTo>
                  <a:lnTo>
                    <a:pt x="13014" y="3476"/>
                  </a:lnTo>
                  <a:lnTo>
                    <a:pt x="13053" y="3360"/>
                  </a:lnTo>
                  <a:lnTo>
                    <a:pt x="13207" y="3244"/>
                  </a:lnTo>
                  <a:lnTo>
                    <a:pt x="13400" y="3167"/>
                  </a:lnTo>
                  <a:lnTo>
                    <a:pt x="13709" y="3051"/>
                  </a:lnTo>
                  <a:lnTo>
                    <a:pt x="14018" y="3013"/>
                  </a:lnTo>
                  <a:lnTo>
                    <a:pt x="14327" y="2974"/>
                  </a:lnTo>
                  <a:close/>
                  <a:moveTo>
                    <a:pt x="15679" y="3283"/>
                  </a:moveTo>
                  <a:lnTo>
                    <a:pt x="16335" y="3476"/>
                  </a:lnTo>
                  <a:lnTo>
                    <a:pt x="16644" y="3553"/>
                  </a:lnTo>
                  <a:lnTo>
                    <a:pt x="16992" y="3669"/>
                  </a:lnTo>
                  <a:lnTo>
                    <a:pt x="17262" y="3823"/>
                  </a:lnTo>
                  <a:lnTo>
                    <a:pt x="17532" y="4017"/>
                  </a:lnTo>
                  <a:lnTo>
                    <a:pt x="17725" y="4287"/>
                  </a:lnTo>
                  <a:lnTo>
                    <a:pt x="17802" y="4403"/>
                  </a:lnTo>
                  <a:lnTo>
                    <a:pt x="17880" y="4596"/>
                  </a:lnTo>
                  <a:lnTo>
                    <a:pt x="17918" y="4789"/>
                  </a:lnTo>
                  <a:lnTo>
                    <a:pt x="17880" y="4943"/>
                  </a:lnTo>
                  <a:lnTo>
                    <a:pt x="17802" y="5059"/>
                  </a:lnTo>
                  <a:lnTo>
                    <a:pt x="17648" y="5136"/>
                  </a:lnTo>
                  <a:lnTo>
                    <a:pt x="17494" y="5175"/>
                  </a:lnTo>
                  <a:lnTo>
                    <a:pt x="17339" y="5175"/>
                  </a:lnTo>
                  <a:lnTo>
                    <a:pt x="17146" y="5136"/>
                  </a:lnTo>
                  <a:lnTo>
                    <a:pt x="16992" y="5059"/>
                  </a:lnTo>
                  <a:lnTo>
                    <a:pt x="16644" y="4789"/>
                  </a:lnTo>
                  <a:lnTo>
                    <a:pt x="16374" y="4480"/>
                  </a:lnTo>
                  <a:lnTo>
                    <a:pt x="16181" y="4210"/>
                  </a:lnTo>
                  <a:lnTo>
                    <a:pt x="15988" y="3901"/>
                  </a:lnTo>
                  <a:lnTo>
                    <a:pt x="15833" y="3592"/>
                  </a:lnTo>
                  <a:lnTo>
                    <a:pt x="15679" y="3283"/>
                  </a:lnTo>
                  <a:close/>
                  <a:moveTo>
                    <a:pt x="4635" y="541"/>
                  </a:moveTo>
                  <a:lnTo>
                    <a:pt x="5253" y="580"/>
                  </a:lnTo>
                  <a:lnTo>
                    <a:pt x="5832" y="696"/>
                  </a:lnTo>
                  <a:lnTo>
                    <a:pt x="6411" y="850"/>
                  </a:lnTo>
                  <a:lnTo>
                    <a:pt x="6990" y="1120"/>
                  </a:lnTo>
                  <a:lnTo>
                    <a:pt x="7492" y="1429"/>
                  </a:lnTo>
                  <a:lnTo>
                    <a:pt x="7917" y="1738"/>
                  </a:lnTo>
                  <a:lnTo>
                    <a:pt x="8303" y="2086"/>
                  </a:lnTo>
                  <a:lnTo>
                    <a:pt x="8651" y="2472"/>
                  </a:lnTo>
                  <a:lnTo>
                    <a:pt x="8960" y="2858"/>
                  </a:lnTo>
                  <a:lnTo>
                    <a:pt x="9539" y="3669"/>
                  </a:lnTo>
                  <a:lnTo>
                    <a:pt x="10157" y="4480"/>
                  </a:lnTo>
                  <a:lnTo>
                    <a:pt x="10388" y="4827"/>
                  </a:lnTo>
                  <a:lnTo>
                    <a:pt x="10697" y="5136"/>
                  </a:lnTo>
                  <a:lnTo>
                    <a:pt x="11006" y="5445"/>
                  </a:lnTo>
                  <a:lnTo>
                    <a:pt x="11354" y="5677"/>
                  </a:lnTo>
                  <a:lnTo>
                    <a:pt x="11701" y="5870"/>
                  </a:lnTo>
                  <a:lnTo>
                    <a:pt x="12126" y="5986"/>
                  </a:lnTo>
                  <a:lnTo>
                    <a:pt x="12512" y="6025"/>
                  </a:lnTo>
                  <a:lnTo>
                    <a:pt x="12976" y="5986"/>
                  </a:lnTo>
                  <a:lnTo>
                    <a:pt x="13323" y="5870"/>
                  </a:lnTo>
                  <a:lnTo>
                    <a:pt x="13632" y="5754"/>
                  </a:lnTo>
                  <a:lnTo>
                    <a:pt x="13902" y="5600"/>
                  </a:lnTo>
                  <a:lnTo>
                    <a:pt x="14173" y="5407"/>
                  </a:lnTo>
                  <a:lnTo>
                    <a:pt x="14404" y="5214"/>
                  </a:lnTo>
                  <a:lnTo>
                    <a:pt x="14597" y="4982"/>
                  </a:lnTo>
                  <a:lnTo>
                    <a:pt x="14829" y="4712"/>
                  </a:lnTo>
                  <a:lnTo>
                    <a:pt x="14984" y="4441"/>
                  </a:lnTo>
                  <a:lnTo>
                    <a:pt x="14752" y="5252"/>
                  </a:lnTo>
                  <a:lnTo>
                    <a:pt x="14443" y="5986"/>
                  </a:lnTo>
                  <a:lnTo>
                    <a:pt x="14057" y="6720"/>
                  </a:lnTo>
                  <a:lnTo>
                    <a:pt x="13593" y="7415"/>
                  </a:lnTo>
                  <a:lnTo>
                    <a:pt x="13091" y="8071"/>
                  </a:lnTo>
                  <a:lnTo>
                    <a:pt x="12512" y="8650"/>
                  </a:lnTo>
                  <a:lnTo>
                    <a:pt x="11894" y="9191"/>
                  </a:lnTo>
                  <a:lnTo>
                    <a:pt x="11199" y="9693"/>
                  </a:lnTo>
                  <a:lnTo>
                    <a:pt x="10697" y="10002"/>
                  </a:lnTo>
                  <a:lnTo>
                    <a:pt x="10157" y="10272"/>
                  </a:lnTo>
                  <a:lnTo>
                    <a:pt x="9616" y="10465"/>
                  </a:lnTo>
                  <a:lnTo>
                    <a:pt x="9075" y="10658"/>
                  </a:lnTo>
                  <a:lnTo>
                    <a:pt x="8496" y="10774"/>
                  </a:lnTo>
                  <a:lnTo>
                    <a:pt x="7956" y="10890"/>
                  </a:lnTo>
                  <a:lnTo>
                    <a:pt x="7376" y="10929"/>
                  </a:lnTo>
                  <a:lnTo>
                    <a:pt x="6836" y="10929"/>
                  </a:lnTo>
                  <a:lnTo>
                    <a:pt x="6257" y="10890"/>
                  </a:lnTo>
                  <a:lnTo>
                    <a:pt x="5716" y="10774"/>
                  </a:lnTo>
                  <a:lnTo>
                    <a:pt x="5175" y="10620"/>
                  </a:lnTo>
                  <a:lnTo>
                    <a:pt x="4635" y="10465"/>
                  </a:lnTo>
                  <a:lnTo>
                    <a:pt x="4133" y="10195"/>
                  </a:lnTo>
                  <a:lnTo>
                    <a:pt x="3631" y="9925"/>
                  </a:lnTo>
                  <a:lnTo>
                    <a:pt x="3129" y="9577"/>
                  </a:lnTo>
                  <a:lnTo>
                    <a:pt x="2665" y="9191"/>
                  </a:lnTo>
                  <a:lnTo>
                    <a:pt x="2202" y="8766"/>
                  </a:lnTo>
                  <a:lnTo>
                    <a:pt x="1777" y="8303"/>
                  </a:lnTo>
                  <a:lnTo>
                    <a:pt x="1430" y="7801"/>
                  </a:lnTo>
                  <a:lnTo>
                    <a:pt x="1082" y="7260"/>
                  </a:lnTo>
                  <a:lnTo>
                    <a:pt x="812" y="6720"/>
                  </a:lnTo>
                  <a:lnTo>
                    <a:pt x="619" y="6140"/>
                  </a:lnTo>
                  <a:lnTo>
                    <a:pt x="464" y="5523"/>
                  </a:lnTo>
                  <a:lnTo>
                    <a:pt x="426" y="4905"/>
                  </a:lnTo>
                  <a:lnTo>
                    <a:pt x="464" y="4287"/>
                  </a:lnTo>
                  <a:lnTo>
                    <a:pt x="619" y="3708"/>
                  </a:lnTo>
                  <a:lnTo>
                    <a:pt x="812" y="3128"/>
                  </a:lnTo>
                  <a:lnTo>
                    <a:pt x="1121" y="2588"/>
                  </a:lnTo>
                  <a:lnTo>
                    <a:pt x="1468" y="2086"/>
                  </a:lnTo>
                  <a:lnTo>
                    <a:pt x="1893" y="1661"/>
                  </a:lnTo>
                  <a:lnTo>
                    <a:pt x="2356" y="1275"/>
                  </a:lnTo>
                  <a:lnTo>
                    <a:pt x="2897" y="1005"/>
                  </a:lnTo>
                  <a:lnTo>
                    <a:pt x="3476" y="773"/>
                  </a:lnTo>
                  <a:lnTo>
                    <a:pt x="4056" y="618"/>
                  </a:lnTo>
                  <a:lnTo>
                    <a:pt x="4635" y="541"/>
                  </a:lnTo>
                  <a:close/>
                  <a:moveTo>
                    <a:pt x="16876" y="1"/>
                  </a:moveTo>
                  <a:lnTo>
                    <a:pt x="16683" y="39"/>
                  </a:lnTo>
                  <a:lnTo>
                    <a:pt x="16451" y="155"/>
                  </a:lnTo>
                  <a:lnTo>
                    <a:pt x="16258" y="271"/>
                  </a:lnTo>
                  <a:lnTo>
                    <a:pt x="16103" y="425"/>
                  </a:lnTo>
                  <a:lnTo>
                    <a:pt x="15949" y="580"/>
                  </a:lnTo>
                  <a:lnTo>
                    <a:pt x="15833" y="773"/>
                  </a:lnTo>
                  <a:lnTo>
                    <a:pt x="15717" y="1005"/>
                  </a:lnTo>
                  <a:lnTo>
                    <a:pt x="15601" y="1236"/>
                  </a:lnTo>
                  <a:lnTo>
                    <a:pt x="15486" y="1738"/>
                  </a:lnTo>
                  <a:lnTo>
                    <a:pt x="15447" y="2279"/>
                  </a:lnTo>
                  <a:lnTo>
                    <a:pt x="15486" y="2819"/>
                  </a:lnTo>
                  <a:lnTo>
                    <a:pt x="15370" y="2819"/>
                  </a:lnTo>
                  <a:lnTo>
                    <a:pt x="15331" y="2858"/>
                  </a:lnTo>
                  <a:lnTo>
                    <a:pt x="14906" y="2742"/>
                  </a:lnTo>
                  <a:lnTo>
                    <a:pt x="14443" y="2665"/>
                  </a:lnTo>
                  <a:lnTo>
                    <a:pt x="13980" y="2665"/>
                  </a:lnTo>
                  <a:lnTo>
                    <a:pt x="13516" y="2742"/>
                  </a:lnTo>
                  <a:lnTo>
                    <a:pt x="13169" y="2858"/>
                  </a:lnTo>
                  <a:lnTo>
                    <a:pt x="12976" y="2974"/>
                  </a:lnTo>
                  <a:lnTo>
                    <a:pt x="12783" y="3090"/>
                  </a:lnTo>
                  <a:lnTo>
                    <a:pt x="12628" y="3206"/>
                  </a:lnTo>
                  <a:lnTo>
                    <a:pt x="12512" y="3360"/>
                  </a:lnTo>
                  <a:lnTo>
                    <a:pt x="12396" y="3553"/>
                  </a:lnTo>
                  <a:lnTo>
                    <a:pt x="12396" y="3746"/>
                  </a:lnTo>
                  <a:lnTo>
                    <a:pt x="12396" y="3939"/>
                  </a:lnTo>
                  <a:lnTo>
                    <a:pt x="12474" y="4094"/>
                  </a:lnTo>
                  <a:lnTo>
                    <a:pt x="12628" y="4210"/>
                  </a:lnTo>
                  <a:lnTo>
                    <a:pt x="12783" y="4287"/>
                  </a:lnTo>
                  <a:lnTo>
                    <a:pt x="12976" y="4364"/>
                  </a:lnTo>
                  <a:lnTo>
                    <a:pt x="13169" y="4403"/>
                  </a:lnTo>
                  <a:lnTo>
                    <a:pt x="13516" y="4364"/>
                  </a:lnTo>
                  <a:lnTo>
                    <a:pt x="13864" y="4325"/>
                  </a:lnTo>
                  <a:lnTo>
                    <a:pt x="14211" y="4210"/>
                  </a:lnTo>
                  <a:lnTo>
                    <a:pt x="14520" y="4017"/>
                  </a:lnTo>
                  <a:lnTo>
                    <a:pt x="14829" y="3823"/>
                  </a:lnTo>
                  <a:lnTo>
                    <a:pt x="14597" y="4287"/>
                  </a:lnTo>
                  <a:lnTo>
                    <a:pt x="14288" y="4673"/>
                  </a:lnTo>
                  <a:lnTo>
                    <a:pt x="14134" y="4866"/>
                  </a:lnTo>
                  <a:lnTo>
                    <a:pt x="13941" y="5021"/>
                  </a:lnTo>
                  <a:lnTo>
                    <a:pt x="13709" y="5175"/>
                  </a:lnTo>
                  <a:lnTo>
                    <a:pt x="13516" y="5291"/>
                  </a:lnTo>
                  <a:lnTo>
                    <a:pt x="13130" y="5445"/>
                  </a:lnTo>
                  <a:lnTo>
                    <a:pt x="12744" y="5523"/>
                  </a:lnTo>
                  <a:lnTo>
                    <a:pt x="12396" y="5523"/>
                  </a:lnTo>
                  <a:lnTo>
                    <a:pt x="12049" y="5445"/>
                  </a:lnTo>
                  <a:lnTo>
                    <a:pt x="11740" y="5329"/>
                  </a:lnTo>
                  <a:lnTo>
                    <a:pt x="11431" y="5136"/>
                  </a:lnTo>
                  <a:lnTo>
                    <a:pt x="11122" y="4905"/>
                  </a:lnTo>
                  <a:lnTo>
                    <a:pt x="10852" y="4634"/>
                  </a:lnTo>
                  <a:lnTo>
                    <a:pt x="10543" y="4210"/>
                  </a:lnTo>
                  <a:lnTo>
                    <a:pt x="10195" y="3785"/>
                  </a:lnTo>
                  <a:lnTo>
                    <a:pt x="9616" y="2935"/>
                  </a:lnTo>
                  <a:lnTo>
                    <a:pt x="9307" y="2511"/>
                  </a:lnTo>
                  <a:lnTo>
                    <a:pt x="8960" y="2086"/>
                  </a:lnTo>
                  <a:lnTo>
                    <a:pt x="8573" y="1700"/>
                  </a:lnTo>
                  <a:lnTo>
                    <a:pt x="8187" y="1352"/>
                  </a:lnTo>
                  <a:lnTo>
                    <a:pt x="7647" y="966"/>
                  </a:lnTo>
                  <a:lnTo>
                    <a:pt x="7106" y="657"/>
                  </a:lnTo>
                  <a:lnTo>
                    <a:pt x="6527" y="425"/>
                  </a:lnTo>
                  <a:lnTo>
                    <a:pt x="5948" y="271"/>
                  </a:lnTo>
                  <a:lnTo>
                    <a:pt x="5330" y="155"/>
                  </a:lnTo>
                  <a:lnTo>
                    <a:pt x="4751" y="116"/>
                  </a:lnTo>
                  <a:lnTo>
                    <a:pt x="4133" y="155"/>
                  </a:lnTo>
                  <a:lnTo>
                    <a:pt x="3554" y="271"/>
                  </a:lnTo>
                  <a:lnTo>
                    <a:pt x="3283" y="348"/>
                  </a:lnTo>
                  <a:lnTo>
                    <a:pt x="2936" y="464"/>
                  </a:lnTo>
                  <a:lnTo>
                    <a:pt x="2588" y="618"/>
                  </a:lnTo>
                  <a:lnTo>
                    <a:pt x="2279" y="812"/>
                  </a:lnTo>
                  <a:lnTo>
                    <a:pt x="1932" y="1005"/>
                  </a:lnTo>
                  <a:lnTo>
                    <a:pt x="1661" y="1275"/>
                  </a:lnTo>
                  <a:lnTo>
                    <a:pt x="1353" y="1545"/>
                  </a:lnTo>
                  <a:lnTo>
                    <a:pt x="1082" y="1854"/>
                  </a:lnTo>
                  <a:lnTo>
                    <a:pt x="851" y="2163"/>
                  </a:lnTo>
                  <a:lnTo>
                    <a:pt x="542" y="2665"/>
                  </a:lnTo>
                  <a:lnTo>
                    <a:pt x="310" y="3167"/>
                  </a:lnTo>
                  <a:lnTo>
                    <a:pt x="155" y="3669"/>
                  </a:lnTo>
                  <a:lnTo>
                    <a:pt x="78" y="4171"/>
                  </a:lnTo>
                  <a:lnTo>
                    <a:pt x="1" y="4712"/>
                  </a:lnTo>
                  <a:lnTo>
                    <a:pt x="40" y="5214"/>
                  </a:lnTo>
                  <a:lnTo>
                    <a:pt x="78" y="5716"/>
                  </a:lnTo>
                  <a:lnTo>
                    <a:pt x="194" y="6218"/>
                  </a:lnTo>
                  <a:lnTo>
                    <a:pt x="387" y="6720"/>
                  </a:lnTo>
                  <a:lnTo>
                    <a:pt x="580" y="7222"/>
                  </a:lnTo>
                  <a:lnTo>
                    <a:pt x="812" y="7685"/>
                  </a:lnTo>
                  <a:lnTo>
                    <a:pt x="1082" y="8110"/>
                  </a:lnTo>
                  <a:lnTo>
                    <a:pt x="1430" y="8573"/>
                  </a:lnTo>
                  <a:lnTo>
                    <a:pt x="1777" y="8959"/>
                  </a:lnTo>
                  <a:lnTo>
                    <a:pt x="2125" y="9384"/>
                  </a:lnTo>
                  <a:lnTo>
                    <a:pt x="2550" y="9732"/>
                  </a:lnTo>
                  <a:lnTo>
                    <a:pt x="3090" y="10156"/>
                  </a:lnTo>
                  <a:lnTo>
                    <a:pt x="3631" y="10504"/>
                  </a:lnTo>
                  <a:lnTo>
                    <a:pt x="4210" y="10774"/>
                  </a:lnTo>
                  <a:lnTo>
                    <a:pt x="4789" y="11044"/>
                  </a:lnTo>
                  <a:lnTo>
                    <a:pt x="5407" y="11199"/>
                  </a:lnTo>
                  <a:lnTo>
                    <a:pt x="6025" y="11353"/>
                  </a:lnTo>
                  <a:lnTo>
                    <a:pt x="6643" y="11392"/>
                  </a:lnTo>
                  <a:lnTo>
                    <a:pt x="7261" y="11431"/>
                  </a:lnTo>
                  <a:lnTo>
                    <a:pt x="7338" y="11585"/>
                  </a:lnTo>
                  <a:lnTo>
                    <a:pt x="7647" y="11392"/>
                  </a:lnTo>
                  <a:lnTo>
                    <a:pt x="8458" y="11315"/>
                  </a:lnTo>
                  <a:lnTo>
                    <a:pt x="9269" y="11122"/>
                  </a:lnTo>
                  <a:lnTo>
                    <a:pt x="10079" y="10813"/>
                  </a:lnTo>
                  <a:lnTo>
                    <a:pt x="10852" y="10465"/>
                  </a:lnTo>
                  <a:lnTo>
                    <a:pt x="11547" y="10040"/>
                  </a:lnTo>
                  <a:lnTo>
                    <a:pt x="12165" y="9577"/>
                  </a:lnTo>
                  <a:lnTo>
                    <a:pt x="12435" y="9384"/>
                  </a:lnTo>
                  <a:lnTo>
                    <a:pt x="13053" y="8805"/>
                  </a:lnTo>
                  <a:lnTo>
                    <a:pt x="13632" y="8187"/>
                  </a:lnTo>
                  <a:lnTo>
                    <a:pt x="14134" y="7492"/>
                  </a:lnTo>
                  <a:lnTo>
                    <a:pt x="14597" y="6797"/>
                  </a:lnTo>
                  <a:lnTo>
                    <a:pt x="14945" y="6025"/>
                  </a:lnTo>
                  <a:lnTo>
                    <a:pt x="15099" y="5638"/>
                  </a:lnTo>
                  <a:lnTo>
                    <a:pt x="15254" y="5214"/>
                  </a:lnTo>
                  <a:lnTo>
                    <a:pt x="15331" y="4827"/>
                  </a:lnTo>
                  <a:lnTo>
                    <a:pt x="15408" y="4403"/>
                  </a:lnTo>
                  <a:lnTo>
                    <a:pt x="15486" y="4017"/>
                  </a:lnTo>
                  <a:lnTo>
                    <a:pt x="15486" y="3592"/>
                  </a:lnTo>
                  <a:lnTo>
                    <a:pt x="15679" y="4055"/>
                  </a:lnTo>
                  <a:lnTo>
                    <a:pt x="15949" y="4480"/>
                  </a:lnTo>
                  <a:lnTo>
                    <a:pt x="16258" y="4866"/>
                  </a:lnTo>
                  <a:lnTo>
                    <a:pt x="16605" y="5214"/>
                  </a:lnTo>
                  <a:lnTo>
                    <a:pt x="16760" y="5368"/>
                  </a:lnTo>
                  <a:lnTo>
                    <a:pt x="16992" y="5484"/>
                  </a:lnTo>
                  <a:lnTo>
                    <a:pt x="17185" y="5561"/>
                  </a:lnTo>
                  <a:lnTo>
                    <a:pt x="17416" y="5638"/>
                  </a:lnTo>
                  <a:lnTo>
                    <a:pt x="17609" y="5677"/>
                  </a:lnTo>
                  <a:lnTo>
                    <a:pt x="17841" y="5638"/>
                  </a:lnTo>
                  <a:lnTo>
                    <a:pt x="18034" y="5523"/>
                  </a:lnTo>
                  <a:lnTo>
                    <a:pt x="18189" y="5329"/>
                  </a:lnTo>
                  <a:lnTo>
                    <a:pt x="18304" y="5136"/>
                  </a:lnTo>
                  <a:lnTo>
                    <a:pt x="18343" y="4943"/>
                  </a:lnTo>
                  <a:lnTo>
                    <a:pt x="18304" y="4712"/>
                  </a:lnTo>
                  <a:lnTo>
                    <a:pt x="18266" y="4519"/>
                  </a:lnTo>
                  <a:lnTo>
                    <a:pt x="18189" y="4287"/>
                  </a:lnTo>
                  <a:lnTo>
                    <a:pt x="18073" y="4132"/>
                  </a:lnTo>
                  <a:lnTo>
                    <a:pt x="17957" y="3939"/>
                  </a:lnTo>
                  <a:lnTo>
                    <a:pt x="17802" y="3785"/>
                  </a:lnTo>
                  <a:lnTo>
                    <a:pt x="17648" y="3630"/>
                  </a:lnTo>
                  <a:lnTo>
                    <a:pt x="17416" y="3476"/>
                  </a:lnTo>
                  <a:lnTo>
                    <a:pt x="16953" y="3244"/>
                  </a:lnTo>
                  <a:lnTo>
                    <a:pt x="16490" y="3051"/>
                  </a:lnTo>
                  <a:lnTo>
                    <a:pt x="15988" y="2935"/>
                  </a:lnTo>
                  <a:lnTo>
                    <a:pt x="16412" y="2781"/>
                  </a:lnTo>
                  <a:lnTo>
                    <a:pt x="16837" y="2511"/>
                  </a:lnTo>
                  <a:lnTo>
                    <a:pt x="17185" y="2202"/>
                  </a:lnTo>
                  <a:lnTo>
                    <a:pt x="17494" y="1816"/>
                  </a:lnTo>
                  <a:lnTo>
                    <a:pt x="17609" y="1584"/>
                  </a:lnTo>
                  <a:lnTo>
                    <a:pt x="17725" y="1352"/>
                  </a:lnTo>
                  <a:lnTo>
                    <a:pt x="17764" y="1082"/>
                  </a:lnTo>
                  <a:lnTo>
                    <a:pt x="17802" y="850"/>
                  </a:lnTo>
                  <a:lnTo>
                    <a:pt x="17802" y="580"/>
                  </a:lnTo>
                  <a:lnTo>
                    <a:pt x="17725" y="387"/>
                  </a:lnTo>
                  <a:lnTo>
                    <a:pt x="17571" y="194"/>
                  </a:lnTo>
                  <a:lnTo>
                    <a:pt x="17455" y="116"/>
                  </a:lnTo>
                  <a:lnTo>
                    <a:pt x="17339" y="39"/>
                  </a:lnTo>
                  <a:lnTo>
                    <a:pt x="1710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21"/>
            <p:cNvSpPr/>
            <p:nvPr/>
          </p:nvSpPr>
          <p:spPr>
            <a:xfrm>
              <a:off x="2141825" y="3698800"/>
              <a:ext cx="126500" cy="70500"/>
            </a:xfrm>
            <a:custGeom>
              <a:avLst/>
              <a:gdLst/>
              <a:ahLst/>
              <a:cxnLst/>
              <a:rect l="l" t="t" r="r" b="b"/>
              <a:pathLst>
                <a:path w="5060" h="2820" extrusionOk="0">
                  <a:moveTo>
                    <a:pt x="4905" y="0"/>
                  </a:moveTo>
                  <a:lnTo>
                    <a:pt x="3823" y="657"/>
                  </a:lnTo>
                  <a:lnTo>
                    <a:pt x="3283" y="966"/>
                  </a:lnTo>
                  <a:lnTo>
                    <a:pt x="2704" y="1275"/>
                  </a:lnTo>
                  <a:lnTo>
                    <a:pt x="2086" y="1583"/>
                  </a:lnTo>
                  <a:lnTo>
                    <a:pt x="1429" y="1854"/>
                  </a:lnTo>
                  <a:lnTo>
                    <a:pt x="773" y="2124"/>
                  </a:lnTo>
                  <a:lnTo>
                    <a:pt x="116" y="2433"/>
                  </a:lnTo>
                  <a:lnTo>
                    <a:pt x="39" y="2510"/>
                  </a:lnTo>
                  <a:lnTo>
                    <a:pt x="1" y="2587"/>
                  </a:lnTo>
                  <a:lnTo>
                    <a:pt x="39" y="2703"/>
                  </a:lnTo>
                  <a:lnTo>
                    <a:pt x="116" y="2781"/>
                  </a:lnTo>
                  <a:lnTo>
                    <a:pt x="387" y="2819"/>
                  </a:lnTo>
                  <a:lnTo>
                    <a:pt x="1082" y="2626"/>
                  </a:lnTo>
                  <a:lnTo>
                    <a:pt x="1738" y="2356"/>
                  </a:lnTo>
                  <a:lnTo>
                    <a:pt x="2356" y="2047"/>
                  </a:lnTo>
                  <a:lnTo>
                    <a:pt x="2974" y="1738"/>
                  </a:lnTo>
                  <a:lnTo>
                    <a:pt x="3553" y="1429"/>
                  </a:lnTo>
                  <a:lnTo>
                    <a:pt x="4094" y="1081"/>
                  </a:lnTo>
                  <a:lnTo>
                    <a:pt x="4596" y="734"/>
                  </a:lnTo>
                  <a:lnTo>
                    <a:pt x="5059" y="309"/>
                  </a:lnTo>
                  <a:lnTo>
                    <a:pt x="49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21"/>
            <p:cNvSpPr/>
            <p:nvPr/>
          </p:nvSpPr>
          <p:spPr>
            <a:xfrm>
              <a:off x="436975" y="3704575"/>
              <a:ext cx="144825" cy="162225"/>
            </a:xfrm>
            <a:custGeom>
              <a:avLst/>
              <a:gdLst/>
              <a:ahLst/>
              <a:cxnLst/>
              <a:rect l="l" t="t" r="r" b="b"/>
              <a:pathLst>
                <a:path w="5793" h="6489" extrusionOk="0">
                  <a:moveTo>
                    <a:pt x="2240" y="426"/>
                  </a:moveTo>
                  <a:lnTo>
                    <a:pt x="2781" y="464"/>
                  </a:lnTo>
                  <a:lnTo>
                    <a:pt x="3283" y="580"/>
                  </a:lnTo>
                  <a:lnTo>
                    <a:pt x="3746" y="735"/>
                  </a:lnTo>
                  <a:lnTo>
                    <a:pt x="4171" y="1005"/>
                  </a:lnTo>
                  <a:lnTo>
                    <a:pt x="4557" y="1314"/>
                  </a:lnTo>
                  <a:lnTo>
                    <a:pt x="4750" y="1507"/>
                  </a:lnTo>
                  <a:lnTo>
                    <a:pt x="4905" y="1739"/>
                  </a:lnTo>
                  <a:lnTo>
                    <a:pt x="5021" y="1932"/>
                  </a:lnTo>
                  <a:lnTo>
                    <a:pt x="5136" y="2163"/>
                  </a:lnTo>
                  <a:lnTo>
                    <a:pt x="5214" y="2434"/>
                  </a:lnTo>
                  <a:lnTo>
                    <a:pt x="5291" y="2704"/>
                  </a:lnTo>
                  <a:lnTo>
                    <a:pt x="5330" y="3167"/>
                  </a:lnTo>
                  <a:lnTo>
                    <a:pt x="5330" y="3631"/>
                  </a:lnTo>
                  <a:lnTo>
                    <a:pt x="5214" y="4133"/>
                  </a:lnTo>
                  <a:lnTo>
                    <a:pt x="5021" y="4558"/>
                  </a:lnTo>
                  <a:lnTo>
                    <a:pt x="4789" y="4982"/>
                  </a:lnTo>
                  <a:lnTo>
                    <a:pt x="4480" y="5330"/>
                  </a:lnTo>
                  <a:lnTo>
                    <a:pt x="4287" y="5484"/>
                  </a:lnTo>
                  <a:lnTo>
                    <a:pt x="4094" y="5639"/>
                  </a:lnTo>
                  <a:lnTo>
                    <a:pt x="3901" y="5755"/>
                  </a:lnTo>
                  <a:lnTo>
                    <a:pt x="3669" y="5832"/>
                  </a:lnTo>
                  <a:lnTo>
                    <a:pt x="3360" y="5948"/>
                  </a:lnTo>
                  <a:lnTo>
                    <a:pt x="3090" y="5986"/>
                  </a:lnTo>
                  <a:lnTo>
                    <a:pt x="2820" y="6025"/>
                  </a:lnTo>
                  <a:lnTo>
                    <a:pt x="2549" y="5986"/>
                  </a:lnTo>
                  <a:lnTo>
                    <a:pt x="2279" y="5948"/>
                  </a:lnTo>
                  <a:lnTo>
                    <a:pt x="2047" y="5870"/>
                  </a:lnTo>
                  <a:lnTo>
                    <a:pt x="1854" y="5755"/>
                  </a:lnTo>
                  <a:lnTo>
                    <a:pt x="1622" y="5639"/>
                  </a:lnTo>
                  <a:lnTo>
                    <a:pt x="1429" y="5484"/>
                  </a:lnTo>
                  <a:lnTo>
                    <a:pt x="1275" y="5291"/>
                  </a:lnTo>
                  <a:lnTo>
                    <a:pt x="1082" y="5098"/>
                  </a:lnTo>
                  <a:lnTo>
                    <a:pt x="966" y="4905"/>
                  </a:lnTo>
                  <a:lnTo>
                    <a:pt x="696" y="4442"/>
                  </a:lnTo>
                  <a:lnTo>
                    <a:pt x="541" y="3901"/>
                  </a:lnTo>
                  <a:lnTo>
                    <a:pt x="425" y="3399"/>
                  </a:lnTo>
                  <a:lnTo>
                    <a:pt x="425" y="2858"/>
                  </a:lnTo>
                  <a:lnTo>
                    <a:pt x="503" y="2318"/>
                  </a:lnTo>
                  <a:lnTo>
                    <a:pt x="541" y="2048"/>
                  </a:lnTo>
                  <a:lnTo>
                    <a:pt x="657" y="1816"/>
                  </a:lnTo>
                  <a:lnTo>
                    <a:pt x="734" y="1584"/>
                  </a:lnTo>
                  <a:lnTo>
                    <a:pt x="889" y="1352"/>
                  </a:lnTo>
                  <a:lnTo>
                    <a:pt x="1043" y="1159"/>
                  </a:lnTo>
                  <a:lnTo>
                    <a:pt x="1236" y="1005"/>
                  </a:lnTo>
                  <a:lnTo>
                    <a:pt x="1429" y="812"/>
                  </a:lnTo>
                  <a:lnTo>
                    <a:pt x="1661" y="696"/>
                  </a:lnTo>
                  <a:lnTo>
                    <a:pt x="1893" y="580"/>
                  </a:lnTo>
                  <a:lnTo>
                    <a:pt x="2202" y="503"/>
                  </a:lnTo>
                  <a:lnTo>
                    <a:pt x="2240" y="464"/>
                  </a:lnTo>
                  <a:lnTo>
                    <a:pt x="2240" y="426"/>
                  </a:lnTo>
                  <a:close/>
                  <a:moveTo>
                    <a:pt x="2279" y="1"/>
                  </a:moveTo>
                  <a:lnTo>
                    <a:pt x="1970" y="40"/>
                  </a:lnTo>
                  <a:lnTo>
                    <a:pt x="1893" y="78"/>
                  </a:lnTo>
                  <a:lnTo>
                    <a:pt x="1816" y="117"/>
                  </a:lnTo>
                  <a:lnTo>
                    <a:pt x="1816" y="194"/>
                  </a:lnTo>
                  <a:lnTo>
                    <a:pt x="1816" y="271"/>
                  </a:lnTo>
                  <a:lnTo>
                    <a:pt x="1507" y="349"/>
                  </a:lnTo>
                  <a:lnTo>
                    <a:pt x="1275" y="464"/>
                  </a:lnTo>
                  <a:lnTo>
                    <a:pt x="1043" y="619"/>
                  </a:lnTo>
                  <a:lnTo>
                    <a:pt x="812" y="773"/>
                  </a:lnTo>
                  <a:lnTo>
                    <a:pt x="619" y="966"/>
                  </a:lnTo>
                  <a:lnTo>
                    <a:pt x="464" y="1198"/>
                  </a:lnTo>
                  <a:lnTo>
                    <a:pt x="348" y="1430"/>
                  </a:lnTo>
                  <a:lnTo>
                    <a:pt x="232" y="1661"/>
                  </a:lnTo>
                  <a:lnTo>
                    <a:pt x="117" y="1932"/>
                  </a:lnTo>
                  <a:lnTo>
                    <a:pt x="78" y="2202"/>
                  </a:lnTo>
                  <a:lnTo>
                    <a:pt x="1" y="2781"/>
                  </a:lnTo>
                  <a:lnTo>
                    <a:pt x="1" y="3360"/>
                  </a:lnTo>
                  <a:lnTo>
                    <a:pt x="78" y="3901"/>
                  </a:lnTo>
                  <a:lnTo>
                    <a:pt x="271" y="4519"/>
                  </a:lnTo>
                  <a:lnTo>
                    <a:pt x="387" y="4828"/>
                  </a:lnTo>
                  <a:lnTo>
                    <a:pt x="541" y="5098"/>
                  </a:lnTo>
                  <a:lnTo>
                    <a:pt x="696" y="5330"/>
                  </a:lnTo>
                  <a:lnTo>
                    <a:pt x="850" y="5561"/>
                  </a:lnTo>
                  <a:lnTo>
                    <a:pt x="1082" y="5793"/>
                  </a:lnTo>
                  <a:lnTo>
                    <a:pt x="1275" y="5986"/>
                  </a:lnTo>
                  <a:lnTo>
                    <a:pt x="1507" y="6141"/>
                  </a:lnTo>
                  <a:lnTo>
                    <a:pt x="1738" y="6257"/>
                  </a:lnTo>
                  <a:lnTo>
                    <a:pt x="2009" y="6372"/>
                  </a:lnTo>
                  <a:lnTo>
                    <a:pt x="2279" y="6450"/>
                  </a:lnTo>
                  <a:lnTo>
                    <a:pt x="2588" y="6488"/>
                  </a:lnTo>
                  <a:lnTo>
                    <a:pt x="2897" y="6488"/>
                  </a:lnTo>
                  <a:lnTo>
                    <a:pt x="3206" y="6450"/>
                  </a:lnTo>
                  <a:lnTo>
                    <a:pt x="3553" y="6372"/>
                  </a:lnTo>
                  <a:lnTo>
                    <a:pt x="3862" y="6257"/>
                  </a:lnTo>
                  <a:lnTo>
                    <a:pt x="4132" y="6141"/>
                  </a:lnTo>
                  <a:lnTo>
                    <a:pt x="4403" y="5986"/>
                  </a:lnTo>
                  <a:lnTo>
                    <a:pt x="4634" y="5793"/>
                  </a:lnTo>
                  <a:lnTo>
                    <a:pt x="4866" y="5600"/>
                  </a:lnTo>
                  <a:lnTo>
                    <a:pt x="5059" y="5368"/>
                  </a:lnTo>
                  <a:lnTo>
                    <a:pt x="5214" y="5137"/>
                  </a:lnTo>
                  <a:lnTo>
                    <a:pt x="5368" y="4866"/>
                  </a:lnTo>
                  <a:lnTo>
                    <a:pt x="5523" y="4635"/>
                  </a:lnTo>
                  <a:lnTo>
                    <a:pt x="5638" y="4326"/>
                  </a:lnTo>
                  <a:lnTo>
                    <a:pt x="5716" y="4056"/>
                  </a:lnTo>
                  <a:lnTo>
                    <a:pt x="5754" y="3747"/>
                  </a:lnTo>
                  <a:lnTo>
                    <a:pt x="5793" y="3438"/>
                  </a:lnTo>
                  <a:lnTo>
                    <a:pt x="5793" y="3129"/>
                  </a:lnTo>
                  <a:lnTo>
                    <a:pt x="5793" y="2858"/>
                  </a:lnTo>
                  <a:lnTo>
                    <a:pt x="5716" y="2550"/>
                  </a:lnTo>
                  <a:lnTo>
                    <a:pt x="5638" y="2241"/>
                  </a:lnTo>
                  <a:lnTo>
                    <a:pt x="5523" y="1932"/>
                  </a:lnTo>
                  <a:lnTo>
                    <a:pt x="5368" y="1661"/>
                  </a:lnTo>
                  <a:lnTo>
                    <a:pt x="5214" y="1391"/>
                  </a:lnTo>
                  <a:lnTo>
                    <a:pt x="5021" y="1159"/>
                  </a:lnTo>
                  <a:lnTo>
                    <a:pt x="4828" y="928"/>
                  </a:lnTo>
                  <a:lnTo>
                    <a:pt x="4596" y="735"/>
                  </a:lnTo>
                  <a:lnTo>
                    <a:pt x="4326" y="542"/>
                  </a:lnTo>
                  <a:lnTo>
                    <a:pt x="4094" y="387"/>
                  </a:lnTo>
                  <a:lnTo>
                    <a:pt x="3824" y="271"/>
                  </a:lnTo>
                  <a:lnTo>
                    <a:pt x="3515" y="155"/>
                  </a:lnTo>
                  <a:lnTo>
                    <a:pt x="3206" y="78"/>
                  </a:lnTo>
                  <a:lnTo>
                    <a:pt x="289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21"/>
            <p:cNvSpPr/>
            <p:nvPr/>
          </p:nvSpPr>
          <p:spPr>
            <a:xfrm>
              <a:off x="6171275" y="3733550"/>
              <a:ext cx="103325" cy="132275"/>
            </a:xfrm>
            <a:custGeom>
              <a:avLst/>
              <a:gdLst/>
              <a:ahLst/>
              <a:cxnLst/>
              <a:rect l="l" t="t" r="r" b="b"/>
              <a:pathLst>
                <a:path w="4133" h="5291" extrusionOk="0">
                  <a:moveTo>
                    <a:pt x="2511" y="0"/>
                  </a:moveTo>
                  <a:lnTo>
                    <a:pt x="2279" y="39"/>
                  </a:lnTo>
                  <a:lnTo>
                    <a:pt x="2048" y="39"/>
                  </a:lnTo>
                  <a:lnTo>
                    <a:pt x="1816" y="116"/>
                  </a:lnTo>
                  <a:lnTo>
                    <a:pt x="1430" y="271"/>
                  </a:lnTo>
                  <a:lnTo>
                    <a:pt x="1121" y="464"/>
                  </a:lnTo>
                  <a:lnTo>
                    <a:pt x="850" y="695"/>
                  </a:lnTo>
                  <a:lnTo>
                    <a:pt x="619" y="966"/>
                  </a:lnTo>
                  <a:lnTo>
                    <a:pt x="464" y="1236"/>
                  </a:lnTo>
                  <a:lnTo>
                    <a:pt x="310" y="1584"/>
                  </a:lnTo>
                  <a:lnTo>
                    <a:pt x="194" y="1931"/>
                  </a:lnTo>
                  <a:lnTo>
                    <a:pt x="117" y="2279"/>
                  </a:lnTo>
                  <a:lnTo>
                    <a:pt x="40" y="2665"/>
                  </a:lnTo>
                  <a:lnTo>
                    <a:pt x="1" y="3051"/>
                  </a:lnTo>
                  <a:lnTo>
                    <a:pt x="1" y="3823"/>
                  </a:lnTo>
                  <a:lnTo>
                    <a:pt x="1" y="5291"/>
                  </a:lnTo>
                  <a:lnTo>
                    <a:pt x="426" y="5291"/>
                  </a:lnTo>
                  <a:lnTo>
                    <a:pt x="464" y="4750"/>
                  </a:lnTo>
                  <a:lnTo>
                    <a:pt x="464" y="4209"/>
                  </a:lnTo>
                  <a:lnTo>
                    <a:pt x="464" y="3669"/>
                  </a:lnTo>
                  <a:lnTo>
                    <a:pt x="503" y="3128"/>
                  </a:lnTo>
                  <a:lnTo>
                    <a:pt x="542" y="2588"/>
                  </a:lnTo>
                  <a:lnTo>
                    <a:pt x="696" y="2047"/>
                  </a:lnTo>
                  <a:lnTo>
                    <a:pt x="773" y="1815"/>
                  </a:lnTo>
                  <a:lnTo>
                    <a:pt x="889" y="1584"/>
                  </a:lnTo>
                  <a:lnTo>
                    <a:pt x="1044" y="1352"/>
                  </a:lnTo>
                  <a:lnTo>
                    <a:pt x="1198" y="1159"/>
                  </a:lnTo>
                  <a:lnTo>
                    <a:pt x="1391" y="966"/>
                  </a:lnTo>
                  <a:lnTo>
                    <a:pt x="1623" y="811"/>
                  </a:lnTo>
                  <a:lnTo>
                    <a:pt x="1893" y="657"/>
                  </a:lnTo>
                  <a:lnTo>
                    <a:pt x="2163" y="580"/>
                  </a:lnTo>
                  <a:lnTo>
                    <a:pt x="2434" y="541"/>
                  </a:lnTo>
                  <a:lnTo>
                    <a:pt x="2704" y="580"/>
                  </a:lnTo>
                  <a:lnTo>
                    <a:pt x="2974" y="657"/>
                  </a:lnTo>
                  <a:lnTo>
                    <a:pt x="3206" y="811"/>
                  </a:lnTo>
                  <a:lnTo>
                    <a:pt x="3360" y="966"/>
                  </a:lnTo>
                  <a:lnTo>
                    <a:pt x="3515" y="1197"/>
                  </a:lnTo>
                  <a:lnTo>
                    <a:pt x="3592" y="1429"/>
                  </a:lnTo>
                  <a:lnTo>
                    <a:pt x="3669" y="1661"/>
                  </a:lnTo>
                  <a:lnTo>
                    <a:pt x="4133" y="1584"/>
                  </a:lnTo>
                  <a:lnTo>
                    <a:pt x="4017" y="1197"/>
                  </a:lnTo>
                  <a:lnTo>
                    <a:pt x="3862" y="850"/>
                  </a:lnTo>
                  <a:lnTo>
                    <a:pt x="3631" y="541"/>
                  </a:lnTo>
                  <a:lnTo>
                    <a:pt x="3399" y="309"/>
                  </a:lnTo>
                  <a:lnTo>
                    <a:pt x="3245" y="193"/>
                  </a:lnTo>
                  <a:lnTo>
                    <a:pt x="3090" y="116"/>
                  </a:lnTo>
                  <a:lnTo>
                    <a:pt x="2897" y="39"/>
                  </a:lnTo>
                  <a:lnTo>
                    <a:pt x="2704" y="39"/>
                  </a:lnTo>
                  <a:lnTo>
                    <a:pt x="251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21"/>
            <p:cNvSpPr/>
            <p:nvPr/>
          </p:nvSpPr>
          <p:spPr>
            <a:xfrm>
              <a:off x="6036125" y="3735475"/>
              <a:ext cx="437350" cy="301225"/>
            </a:xfrm>
            <a:custGeom>
              <a:avLst/>
              <a:gdLst/>
              <a:ahLst/>
              <a:cxnLst/>
              <a:rect l="l" t="t" r="r" b="b"/>
              <a:pathLst>
                <a:path w="17494" h="12049" extrusionOk="0">
                  <a:moveTo>
                    <a:pt x="12087" y="503"/>
                  </a:moveTo>
                  <a:lnTo>
                    <a:pt x="12203" y="541"/>
                  </a:lnTo>
                  <a:lnTo>
                    <a:pt x="12319" y="618"/>
                  </a:lnTo>
                  <a:lnTo>
                    <a:pt x="12628" y="850"/>
                  </a:lnTo>
                  <a:lnTo>
                    <a:pt x="12898" y="1120"/>
                  </a:lnTo>
                  <a:lnTo>
                    <a:pt x="13130" y="1468"/>
                  </a:lnTo>
                  <a:lnTo>
                    <a:pt x="13323" y="1854"/>
                  </a:lnTo>
                  <a:lnTo>
                    <a:pt x="13477" y="2240"/>
                  </a:lnTo>
                  <a:lnTo>
                    <a:pt x="13632" y="2665"/>
                  </a:lnTo>
                  <a:lnTo>
                    <a:pt x="13864" y="3437"/>
                  </a:lnTo>
                  <a:lnTo>
                    <a:pt x="13091" y="3013"/>
                  </a:lnTo>
                  <a:lnTo>
                    <a:pt x="12705" y="2742"/>
                  </a:lnTo>
                  <a:lnTo>
                    <a:pt x="12358" y="2472"/>
                  </a:lnTo>
                  <a:lnTo>
                    <a:pt x="12010" y="2124"/>
                  </a:lnTo>
                  <a:lnTo>
                    <a:pt x="11817" y="1893"/>
                  </a:lnTo>
                  <a:lnTo>
                    <a:pt x="11663" y="1700"/>
                  </a:lnTo>
                  <a:lnTo>
                    <a:pt x="11508" y="1391"/>
                  </a:lnTo>
                  <a:lnTo>
                    <a:pt x="11431" y="1043"/>
                  </a:lnTo>
                  <a:lnTo>
                    <a:pt x="11663" y="696"/>
                  </a:lnTo>
                  <a:lnTo>
                    <a:pt x="11778" y="618"/>
                  </a:lnTo>
                  <a:lnTo>
                    <a:pt x="11856" y="541"/>
                  </a:lnTo>
                  <a:lnTo>
                    <a:pt x="11971" y="503"/>
                  </a:lnTo>
                  <a:close/>
                  <a:moveTo>
                    <a:pt x="16296" y="1584"/>
                  </a:moveTo>
                  <a:lnTo>
                    <a:pt x="16412" y="1661"/>
                  </a:lnTo>
                  <a:lnTo>
                    <a:pt x="16489" y="1700"/>
                  </a:lnTo>
                  <a:lnTo>
                    <a:pt x="16567" y="1816"/>
                  </a:lnTo>
                  <a:lnTo>
                    <a:pt x="16605" y="1970"/>
                  </a:lnTo>
                  <a:lnTo>
                    <a:pt x="16644" y="2163"/>
                  </a:lnTo>
                  <a:lnTo>
                    <a:pt x="16644" y="2318"/>
                  </a:lnTo>
                  <a:lnTo>
                    <a:pt x="16605" y="2511"/>
                  </a:lnTo>
                  <a:lnTo>
                    <a:pt x="16528" y="2665"/>
                  </a:lnTo>
                  <a:lnTo>
                    <a:pt x="16412" y="2820"/>
                  </a:lnTo>
                  <a:lnTo>
                    <a:pt x="16296" y="2935"/>
                  </a:lnTo>
                  <a:lnTo>
                    <a:pt x="15949" y="3167"/>
                  </a:lnTo>
                  <a:lnTo>
                    <a:pt x="15563" y="3360"/>
                  </a:lnTo>
                  <a:lnTo>
                    <a:pt x="15138" y="3515"/>
                  </a:lnTo>
                  <a:lnTo>
                    <a:pt x="14713" y="3630"/>
                  </a:lnTo>
                  <a:lnTo>
                    <a:pt x="14366" y="3746"/>
                  </a:lnTo>
                  <a:lnTo>
                    <a:pt x="14366" y="3746"/>
                  </a:lnTo>
                  <a:lnTo>
                    <a:pt x="14481" y="3322"/>
                  </a:lnTo>
                  <a:lnTo>
                    <a:pt x="14636" y="2974"/>
                  </a:lnTo>
                  <a:lnTo>
                    <a:pt x="14829" y="2588"/>
                  </a:lnTo>
                  <a:lnTo>
                    <a:pt x="15099" y="2279"/>
                  </a:lnTo>
                  <a:lnTo>
                    <a:pt x="15408" y="1931"/>
                  </a:lnTo>
                  <a:lnTo>
                    <a:pt x="15640" y="1777"/>
                  </a:lnTo>
                  <a:lnTo>
                    <a:pt x="15872" y="1661"/>
                  </a:lnTo>
                  <a:lnTo>
                    <a:pt x="16103" y="1584"/>
                  </a:lnTo>
                  <a:close/>
                  <a:moveTo>
                    <a:pt x="13864" y="4287"/>
                  </a:moveTo>
                  <a:lnTo>
                    <a:pt x="13671" y="4519"/>
                  </a:lnTo>
                  <a:lnTo>
                    <a:pt x="13477" y="4789"/>
                  </a:lnTo>
                  <a:lnTo>
                    <a:pt x="13246" y="5021"/>
                  </a:lnTo>
                  <a:lnTo>
                    <a:pt x="13014" y="5214"/>
                  </a:lnTo>
                  <a:lnTo>
                    <a:pt x="12667" y="5484"/>
                  </a:lnTo>
                  <a:lnTo>
                    <a:pt x="12165" y="5754"/>
                  </a:lnTo>
                  <a:lnTo>
                    <a:pt x="11894" y="5870"/>
                  </a:lnTo>
                  <a:lnTo>
                    <a:pt x="11624" y="5947"/>
                  </a:lnTo>
                  <a:lnTo>
                    <a:pt x="11392" y="5986"/>
                  </a:lnTo>
                  <a:lnTo>
                    <a:pt x="11199" y="5909"/>
                  </a:lnTo>
                  <a:lnTo>
                    <a:pt x="11083" y="5870"/>
                  </a:lnTo>
                  <a:lnTo>
                    <a:pt x="10968" y="5793"/>
                  </a:lnTo>
                  <a:lnTo>
                    <a:pt x="10929" y="5677"/>
                  </a:lnTo>
                  <a:lnTo>
                    <a:pt x="10890" y="5600"/>
                  </a:lnTo>
                  <a:lnTo>
                    <a:pt x="10890" y="5445"/>
                  </a:lnTo>
                  <a:lnTo>
                    <a:pt x="11006" y="5252"/>
                  </a:lnTo>
                  <a:lnTo>
                    <a:pt x="11122" y="5098"/>
                  </a:lnTo>
                  <a:lnTo>
                    <a:pt x="11276" y="4943"/>
                  </a:lnTo>
                  <a:lnTo>
                    <a:pt x="11547" y="4750"/>
                  </a:lnTo>
                  <a:lnTo>
                    <a:pt x="11817" y="4634"/>
                  </a:lnTo>
                  <a:lnTo>
                    <a:pt x="12087" y="4557"/>
                  </a:lnTo>
                  <a:lnTo>
                    <a:pt x="12628" y="4441"/>
                  </a:lnTo>
                  <a:lnTo>
                    <a:pt x="13246" y="4403"/>
                  </a:lnTo>
                  <a:lnTo>
                    <a:pt x="13555" y="4325"/>
                  </a:lnTo>
                  <a:lnTo>
                    <a:pt x="13864" y="4287"/>
                  </a:lnTo>
                  <a:close/>
                  <a:moveTo>
                    <a:pt x="14443" y="4248"/>
                  </a:moveTo>
                  <a:lnTo>
                    <a:pt x="15099" y="4557"/>
                  </a:lnTo>
                  <a:lnTo>
                    <a:pt x="15408" y="4750"/>
                  </a:lnTo>
                  <a:lnTo>
                    <a:pt x="15717" y="4943"/>
                  </a:lnTo>
                  <a:lnTo>
                    <a:pt x="15910" y="5136"/>
                  </a:lnTo>
                  <a:lnTo>
                    <a:pt x="16142" y="5368"/>
                  </a:lnTo>
                  <a:lnTo>
                    <a:pt x="16412" y="5677"/>
                  </a:lnTo>
                  <a:lnTo>
                    <a:pt x="16683" y="5986"/>
                  </a:lnTo>
                  <a:lnTo>
                    <a:pt x="16876" y="6333"/>
                  </a:lnTo>
                  <a:lnTo>
                    <a:pt x="16991" y="6642"/>
                  </a:lnTo>
                  <a:lnTo>
                    <a:pt x="16991" y="6797"/>
                  </a:lnTo>
                  <a:lnTo>
                    <a:pt x="16991" y="6951"/>
                  </a:lnTo>
                  <a:lnTo>
                    <a:pt x="16953" y="7106"/>
                  </a:lnTo>
                  <a:lnTo>
                    <a:pt x="16837" y="7222"/>
                  </a:lnTo>
                  <a:lnTo>
                    <a:pt x="16760" y="7299"/>
                  </a:lnTo>
                  <a:lnTo>
                    <a:pt x="16644" y="7337"/>
                  </a:lnTo>
                  <a:lnTo>
                    <a:pt x="16528" y="7337"/>
                  </a:lnTo>
                  <a:lnTo>
                    <a:pt x="16374" y="7299"/>
                  </a:lnTo>
                  <a:lnTo>
                    <a:pt x="16142" y="7183"/>
                  </a:lnTo>
                  <a:lnTo>
                    <a:pt x="15872" y="7029"/>
                  </a:lnTo>
                  <a:lnTo>
                    <a:pt x="15601" y="6797"/>
                  </a:lnTo>
                  <a:lnTo>
                    <a:pt x="15408" y="6565"/>
                  </a:lnTo>
                  <a:lnTo>
                    <a:pt x="15061" y="6140"/>
                  </a:lnTo>
                  <a:lnTo>
                    <a:pt x="14829" y="5677"/>
                  </a:lnTo>
                  <a:lnTo>
                    <a:pt x="14636" y="5214"/>
                  </a:lnTo>
                  <a:lnTo>
                    <a:pt x="14520" y="4750"/>
                  </a:lnTo>
                  <a:lnTo>
                    <a:pt x="14443" y="4248"/>
                  </a:lnTo>
                  <a:close/>
                  <a:moveTo>
                    <a:pt x="11856" y="1"/>
                  </a:moveTo>
                  <a:lnTo>
                    <a:pt x="11585" y="39"/>
                  </a:lnTo>
                  <a:lnTo>
                    <a:pt x="11470" y="116"/>
                  </a:lnTo>
                  <a:lnTo>
                    <a:pt x="11354" y="194"/>
                  </a:lnTo>
                  <a:lnTo>
                    <a:pt x="11161" y="387"/>
                  </a:lnTo>
                  <a:lnTo>
                    <a:pt x="11045" y="580"/>
                  </a:lnTo>
                  <a:lnTo>
                    <a:pt x="10968" y="812"/>
                  </a:lnTo>
                  <a:lnTo>
                    <a:pt x="10929" y="1005"/>
                  </a:lnTo>
                  <a:lnTo>
                    <a:pt x="10929" y="1236"/>
                  </a:lnTo>
                  <a:lnTo>
                    <a:pt x="11006" y="1429"/>
                  </a:lnTo>
                  <a:lnTo>
                    <a:pt x="11083" y="1661"/>
                  </a:lnTo>
                  <a:lnTo>
                    <a:pt x="11199" y="1893"/>
                  </a:lnTo>
                  <a:lnTo>
                    <a:pt x="11547" y="2318"/>
                  </a:lnTo>
                  <a:lnTo>
                    <a:pt x="11971" y="2704"/>
                  </a:lnTo>
                  <a:lnTo>
                    <a:pt x="12396" y="3090"/>
                  </a:lnTo>
                  <a:lnTo>
                    <a:pt x="12898" y="3399"/>
                  </a:lnTo>
                  <a:lnTo>
                    <a:pt x="12049" y="3283"/>
                  </a:lnTo>
                  <a:lnTo>
                    <a:pt x="11199" y="3244"/>
                  </a:lnTo>
                  <a:lnTo>
                    <a:pt x="10427" y="3322"/>
                  </a:lnTo>
                  <a:lnTo>
                    <a:pt x="9616" y="3476"/>
                  </a:lnTo>
                  <a:lnTo>
                    <a:pt x="9616" y="3476"/>
                  </a:lnTo>
                  <a:lnTo>
                    <a:pt x="9655" y="2974"/>
                  </a:lnTo>
                  <a:lnTo>
                    <a:pt x="9655" y="2511"/>
                  </a:lnTo>
                  <a:lnTo>
                    <a:pt x="9616" y="2009"/>
                  </a:lnTo>
                  <a:lnTo>
                    <a:pt x="9539" y="1507"/>
                  </a:lnTo>
                  <a:lnTo>
                    <a:pt x="9075" y="1584"/>
                  </a:lnTo>
                  <a:lnTo>
                    <a:pt x="9153" y="2086"/>
                  </a:lnTo>
                  <a:lnTo>
                    <a:pt x="9153" y="2588"/>
                  </a:lnTo>
                  <a:lnTo>
                    <a:pt x="9153" y="3051"/>
                  </a:lnTo>
                  <a:lnTo>
                    <a:pt x="9075" y="3515"/>
                  </a:lnTo>
                  <a:lnTo>
                    <a:pt x="9075" y="3592"/>
                  </a:lnTo>
                  <a:lnTo>
                    <a:pt x="8226" y="3901"/>
                  </a:lnTo>
                  <a:lnTo>
                    <a:pt x="7415" y="4248"/>
                  </a:lnTo>
                  <a:lnTo>
                    <a:pt x="6604" y="4712"/>
                  </a:lnTo>
                  <a:lnTo>
                    <a:pt x="5832" y="5214"/>
                  </a:lnTo>
                  <a:lnTo>
                    <a:pt x="5407" y="5214"/>
                  </a:lnTo>
                  <a:lnTo>
                    <a:pt x="5407" y="5523"/>
                  </a:lnTo>
                  <a:lnTo>
                    <a:pt x="4596" y="6179"/>
                  </a:lnTo>
                  <a:lnTo>
                    <a:pt x="3824" y="6913"/>
                  </a:lnTo>
                  <a:lnTo>
                    <a:pt x="3090" y="7685"/>
                  </a:lnTo>
                  <a:lnTo>
                    <a:pt x="2395" y="8496"/>
                  </a:lnTo>
                  <a:lnTo>
                    <a:pt x="1739" y="9307"/>
                  </a:lnTo>
                  <a:lnTo>
                    <a:pt x="1121" y="10118"/>
                  </a:lnTo>
                  <a:lnTo>
                    <a:pt x="541" y="10967"/>
                  </a:lnTo>
                  <a:lnTo>
                    <a:pt x="1" y="11778"/>
                  </a:lnTo>
                  <a:lnTo>
                    <a:pt x="348" y="12048"/>
                  </a:lnTo>
                  <a:lnTo>
                    <a:pt x="1545" y="10504"/>
                  </a:lnTo>
                  <a:lnTo>
                    <a:pt x="2743" y="8959"/>
                  </a:lnTo>
                  <a:lnTo>
                    <a:pt x="3360" y="8226"/>
                  </a:lnTo>
                  <a:lnTo>
                    <a:pt x="4017" y="7492"/>
                  </a:lnTo>
                  <a:lnTo>
                    <a:pt x="4712" y="6797"/>
                  </a:lnTo>
                  <a:lnTo>
                    <a:pt x="5484" y="6140"/>
                  </a:lnTo>
                  <a:lnTo>
                    <a:pt x="6256" y="5561"/>
                  </a:lnTo>
                  <a:lnTo>
                    <a:pt x="7106" y="5059"/>
                  </a:lnTo>
                  <a:lnTo>
                    <a:pt x="8033" y="4596"/>
                  </a:lnTo>
                  <a:lnTo>
                    <a:pt x="8458" y="4403"/>
                  </a:lnTo>
                  <a:lnTo>
                    <a:pt x="8960" y="4248"/>
                  </a:lnTo>
                  <a:lnTo>
                    <a:pt x="9423" y="4094"/>
                  </a:lnTo>
                  <a:lnTo>
                    <a:pt x="9886" y="3978"/>
                  </a:lnTo>
                  <a:lnTo>
                    <a:pt x="10388" y="3901"/>
                  </a:lnTo>
                  <a:lnTo>
                    <a:pt x="10852" y="3824"/>
                  </a:lnTo>
                  <a:lnTo>
                    <a:pt x="12358" y="3824"/>
                  </a:lnTo>
                  <a:lnTo>
                    <a:pt x="12860" y="3901"/>
                  </a:lnTo>
                  <a:lnTo>
                    <a:pt x="12358" y="3978"/>
                  </a:lnTo>
                  <a:lnTo>
                    <a:pt x="11856" y="4094"/>
                  </a:lnTo>
                  <a:lnTo>
                    <a:pt x="11392" y="4287"/>
                  </a:lnTo>
                  <a:lnTo>
                    <a:pt x="11199" y="4403"/>
                  </a:lnTo>
                  <a:lnTo>
                    <a:pt x="11006" y="4519"/>
                  </a:lnTo>
                  <a:lnTo>
                    <a:pt x="10852" y="4673"/>
                  </a:lnTo>
                  <a:lnTo>
                    <a:pt x="10697" y="4866"/>
                  </a:lnTo>
                  <a:lnTo>
                    <a:pt x="10543" y="5059"/>
                  </a:lnTo>
                  <a:lnTo>
                    <a:pt x="10466" y="5252"/>
                  </a:lnTo>
                  <a:lnTo>
                    <a:pt x="10388" y="5484"/>
                  </a:lnTo>
                  <a:lnTo>
                    <a:pt x="10388" y="5716"/>
                  </a:lnTo>
                  <a:lnTo>
                    <a:pt x="10466" y="5947"/>
                  </a:lnTo>
                  <a:lnTo>
                    <a:pt x="10581" y="6140"/>
                  </a:lnTo>
                  <a:lnTo>
                    <a:pt x="10659" y="6256"/>
                  </a:lnTo>
                  <a:lnTo>
                    <a:pt x="10774" y="6333"/>
                  </a:lnTo>
                  <a:lnTo>
                    <a:pt x="11006" y="6411"/>
                  </a:lnTo>
                  <a:lnTo>
                    <a:pt x="11276" y="6449"/>
                  </a:lnTo>
                  <a:lnTo>
                    <a:pt x="11585" y="6411"/>
                  </a:lnTo>
                  <a:lnTo>
                    <a:pt x="11894" y="6333"/>
                  </a:lnTo>
                  <a:lnTo>
                    <a:pt x="12165" y="6256"/>
                  </a:lnTo>
                  <a:lnTo>
                    <a:pt x="12628" y="6025"/>
                  </a:lnTo>
                  <a:lnTo>
                    <a:pt x="13053" y="5793"/>
                  </a:lnTo>
                  <a:lnTo>
                    <a:pt x="13439" y="5484"/>
                  </a:lnTo>
                  <a:lnTo>
                    <a:pt x="13400" y="5523"/>
                  </a:lnTo>
                  <a:lnTo>
                    <a:pt x="13786" y="5677"/>
                  </a:lnTo>
                  <a:lnTo>
                    <a:pt x="14057" y="4866"/>
                  </a:lnTo>
                  <a:lnTo>
                    <a:pt x="14211" y="5368"/>
                  </a:lnTo>
                  <a:lnTo>
                    <a:pt x="14404" y="5909"/>
                  </a:lnTo>
                  <a:lnTo>
                    <a:pt x="14675" y="6411"/>
                  </a:lnTo>
                  <a:lnTo>
                    <a:pt x="14983" y="6835"/>
                  </a:lnTo>
                  <a:lnTo>
                    <a:pt x="15177" y="7067"/>
                  </a:lnTo>
                  <a:lnTo>
                    <a:pt x="15408" y="7260"/>
                  </a:lnTo>
                  <a:lnTo>
                    <a:pt x="15679" y="7492"/>
                  </a:lnTo>
                  <a:lnTo>
                    <a:pt x="15987" y="7646"/>
                  </a:lnTo>
                  <a:lnTo>
                    <a:pt x="16296" y="7801"/>
                  </a:lnTo>
                  <a:lnTo>
                    <a:pt x="16605" y="7839"/>
                  </a:lnTo>
                  <a:lnTo>
                    <a:pt x="16876" y="7839"/>
                  </a:lnTo>
                  <a:lnTo>
                    <a:pt x="17030" y="7801"/>
                  </a:lnTo>
                  <a:lnTo>
                    <a:pt x="17185" y="7724"/>
                  </a:lnTo>
                  <a:lnTo>
                    <a:pt x="17300" y="7608"/>
                  </a:lnTo>
                  <a:lnTo>
                    <a:pt x="17378" y="7492"/>
                  </a:lnTo>
                  <a:lnTo>
                    <a:pt x="17455" y="7376"/>
                  </a:lnTo>
                  <a:lnTo>
                    <a:pt x="17455" y="7222"/>
                  </a:lnTo>
                  <a:lnTo>
                    <a:pt x="17493" y="6913"/>
                  </a:lnTo>
                  <a:lnTo>
                    <a:pt x="17416" y="6604"/>
                  </a:lnTo>
                  <a:lnTo>
                    <a:pt x="17339" y="6256"/>
                  </a:lnTo>
                  <a:lnTo>
                    <a:pt x="17185" y="5947"/>
                  </a:lnTo>
                  <a:lnTo>
                    <a:pt x="17030" y="5677"/>
                  </a:lnTo>
                  <a:lnTo>
                    <a:pt x="16914" y="5484"/>
                  </a:lnTo>
                  <a:lnTo>
                    <a:pt x="16721" y="5214"/>
                  </a:lnTo>
                  <a:lnTo>
                    <a:pt x="16489" y="4982"/>
                  </a:lnTo>
                  <a:lnTo>
                    <a:pt x="16258" y="4789"/>
                  </a:lnTo>
                  <a:lnTo>
                    <a:pt x="16026" y="4596"/>
                  </a:lnTo>
                  <a:lnTo>
                    <a:pt x="15524" y="4287"/>
                  </a:lnTo>
                  <a:lnTo>
                    <a:pt x="14945" y="4017"/>
                  </a:lnTo>
                  <a:lnTo>
                    <a:pt x="15408" y="3901"/>
                  </a:lnTo>
                  <a:lnTo>
                    <a:pt x="15833" y="3708"/>
                  </a:lnTo>
                  <a:lnTo>
                    <a:pt x="16219" y="3515"/>
                  </a:lnTo>
                  <a:lnTo>
                    <a:pt x="16605" y="3244"/>
                  </a:lnTo>
                  <a:lnTo>
                    <a:pt x="16760" y="3051"/>
                  </a:lnTo>
                  <a:lnTo>
                    <a:pt x="16914" y="2858"/>
                  </a:lnTo>
                  <a:lnTo>
                    <a:pt x="17030" y="2626"/>
                  </a:lnTo>
                  <a:lnTo>
                    <a:pt x="17107" y="2395"/>
                  </a:lnTo>
                  <a:lnTo>
                    <a:pt x="17146" y="2163"/>
                  </a:lnTo>
                  <a:lnTo>
                    <a:pt x="17146" y="1931"/>
                  </a:lnTo>
                  <a:lnTo>
                    <a:pt x="17069" y="1700"/>
                  </a:lnTo>
                  <a:lnTo>
                    <a:pt x="16914" y="1468"/>
                  </a:lnTo>
                  <a:lnTo>
                    <a:pt x="16760" y="1314"/>
                  </a:lnTo>
                  <a:lnTo>
                    <a:pt x="16567" y="1198"/>
                  </a:lnTo>
                  <a:lnTo>
                    <a:pt x="16335" y="1159"/>
                  </a:lnTo>
                  <a:lnTo>
                    <a:pt x="16103" y="1120"/>
                  </a:lnTo>
                  <a:lnTo>
                    <a:pt x="15910" y="1159"/>
                  </a:lnTo>
                  <a:lnTo>
                    <a:pt x="15679" y="1236"/>
                  </a:lnTo>
                  <a:lnTo>
                    <a:pt x="15485" y="1314"/>
                  </a:lnTo>
                  <a:lnTo>
                    <a:pt x="15292" y="1429"/>
                  </a:lnTo>
                  <a:lnTo>
                    <a:pt x="14906" y="1777"/>
                  </a:lnTo>
                  <a:lnTo>
                    <a:pt x="14597" y="2124"/>
                  </a:lnTo>
                  <a:lnTo>
                    <a:pt x="14327" y="2549"/>
                  </a:lnTo>
                  <a:lnTo>
                    <a:pt x="14095" y="3013"/>
                  </a:lnTo>
                  <a:lnTo>
                    <a:pt x="13979" y="2433"/>
                  </a:lnTo>
                  <a:lnTo>
                    <a:pt x="13748" y="1854"/>
                  </a:lnTo>
                  <a:lnTo>
                    <a:pt x="13516" y="1352"/>
                  </a:lnTo>
                  <a:lnTo>
                    <a:pt x="13169" y="850"/>
                  </a:lnTo>
                  <a:lnTo>
                    <a:pt x="13014" y="657"/>
                  </a:lnTo>
                  <a:lnTo>
                    <a:pt x="12821" y="425"/>
                  </a:lnTo>
                  <a:lnTo>
                    <a:pt x="12589" y="271"/>
                  </a:lnTo>
                  <a:lnTo>
                    <a:pt x="12358" y="116"/>
                  </a:lnTo>
                  <a:lnTo>
                    <a:pt x="1212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21"/>
            <p:cNvSpPr/>
            <p:nvPr/>
          </p:nvSpPr>
          <p:spPr>
            <a:xfrm>
              <a:off x="2084875" y="3742225"/>
              <a:ext cx="66625" cy="99475"/>
            </a:xfrm>
            <a:custGeom>
              <a:avLst/>
              <a:gdLst/>
              <a:ahLst/>
              <a:cxnLst/>
              <a:rect l="l" t="t" r="r" b="b"/>
              <a:pathLst>
                <a:path w="2665" h="3979" extrusionOk="0">
                  <a:moveTo>
                    <a:pt x="850" y="1"/>
                  </a:moveTo>
                  <a:lnTo>
                    <a:pt x="502" y="155"/>
                  </a:lnTo>
                  <a:lnTo>
                    <a:pt x="618" y="233"/>
                  </a:lnTo>
                  <a:lnTo>
                    <a:pt x="464" y="619"/>
                  </a:lnTo>
                  <a:lnTo>
                    <a:pt x="271" y="1082"/>
                  </a:lnTo>
                  <a:lnTo>
                    <a:pt x="116" y="1623"/>
                  </a:lnTo>
                  <a:lnTo>
                    <a:pt x="39" y="2163"/>
                  </a:lnTo>
                  <a:lnTo>
                    <a:pt x="0" y="2704"/>
                  </a:lnTo>
                  <a:lnTo>
                    <a:pt x="39" y="2974"/>
                  </a:lnTo>
                  <a:lnTo>
                    <a:pt x="77" y="3206"/>
                  </a:lnTo>
                  <a:lnTo>
                    <a:pt x="155" y="3399"/>
                  </a:lnTo>
                  <a:lnTo>
                    <a:pt x="309" y="3592"/>
                  </a:lnTo>
                  <a:lnTo>
                    <a:pt x="464" y="3747"/>
                  </a:lnTo>
                  <a:lnTo>
                    <a:pt x="657" y="3862"/>
                  </a:lnTo>
                  <a:lnTo>
                    <a:pt x="888" y="3940"/>
                  </a:lnTo>
                  <a:lnTo>
                    <a:pt x="1120" y="3978"/>
                  </a:lnTo>
                  <a:lnTo>
                    <a:pt x="1313" y="3940"/>
                  </a:lnTo>
                  <a:lnTo>
                    <a:pt x="1506" y="3824"/>
                  </a:lnTo>
                  <a:lnTo>
                    <a:pt x="1661" y="3708"/>
                  </a:lnTo>
                  <a:lnTo>
                    <a:pt x="1815" y="3515"/>
                  </a:lnTo>
                  <a:lnTo>
                    <a:pt x="1970" y="3322"/>
                  </a:lnTo>
                  <a:lnTo>
                    <a:pt x="2085" y="3090"/>
                  </a:lnTo>
                  <a:lnTo>
                    <a:pt x="2317" y="2550"/>
                  </a:lnTo>
                  <a:lnTo>
                    <a:pt x="2510" y="2009"/>
                  </a:lnTo>
                  <a:lnTo>
                    <a:pt x="2626" y="1507"/>
                  </a:lnTo>
                  <a:lnTo>
                    <a:pt x="2665" y="1082"/>
                  </a:lnTo>
                  <a:lnTo>
                    <a:pt x="2394" y="1044"/>
                  </a:lnTo>
                  <a:lnTo>
                    <a:pt x="2008" y="2048"/>
                  </a:lnTo>
                  <a:lnTo>
                    <a:pt x="1738" y="2704"/>
                  </a:lnTo>
                  <a:lnTo>
                    <a:pt x="1545" y="3052"/>
                  </a:lnTo>
                  <a:lnTo>
                    <a:pt x="1468" y="3206"/>
                  </a:lnTo>
                  <a:lnTo>
                    <a:pt x="1313" y="3322"/>
                  </a:lnTo>
                  <a:lnTo>
                    <a:pt x="1159" y="3322"/>
                  </a:lnTo>
                  <a:lnTo>
                    <a:pt x="966" y="3206"/>
                  </a:lnTo>
                  <a:lnTo>
                    <a:pt x="734" y="3129"/>
                  </a:lnTo>
                  <a:lnTo>
                    <a:pt x="618" y="3052"/>
                  </a:lnTo>
                  <a:lnTo>
                    <a:pt x="541" y="2936"/>
                  </a:lnTo>
                  <a:lnTo>
                    <a:pt x="541" y="2704"/>
                  </a:lnTo>
                  <a:lnTo>
                    <a:pt x="541" y="2395"/>
                  </a:lnTo>
                  <a:lnTo>
                    <a:pt x="579" y="2086"/>
                  </a:lnTo>
                  <a:lnTo>
                    <a:pt x="618" y="1623"/>
                  </a:lnTo>
                  <a:lnTo>
                    <a:pt x="734" y="1198"/>
                  </a:lnTo>
                  <a:lnTo>
                    <a:pt x="888" y="773"/>
                  </a:lnTo>
                  <a:lnTo>
                    <a:pt x="1043" y="348"/>
                  </a:lnTo>
                  <a:lnTo>
                    <a:pt x="1081" y="233"/>
                  </a:lnTo>
                  <a:lnTo>
                    <a:pt x="1043" y="117"/>
                  </a:lnTo>
                  <a:lnTo>
                    <a:pt x="966" y="40"/>
                  </a:lnTo>
                  <a:lnTo>
                    <a:pt x="8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21"/>
            <p:cNvSpPr/>
            <p:nvPr/>
          </p:nvSpPr>
          <p:spPr>
            <a:xfrm>
              <a:off x="3315725" y="3754775"/>
              <a:ext cx="374575" cy="387150"/>
            </a:xfrm>
            <a:custGeom>
              <a:avLst/>
              <a:gdLst/>
              <a:ahLst/>
              <a:cxnLst/>
              <a:rect l="l" t="t" r="r" b="b"/>
              <a:pathLst>
                <a:path w="14983" h="15486" extrusionOk="0">
                  <a:moveTo>
                    <a:pt x="7453" y="503"/>
                  </a:moveTo>
                  <a:lnTo>
                    <a:pt x="8032" y="542"/>
                  </a:lnTo>
                  <a:lnTo>
                    <a:pt x="8611" y="580"/>
                  </a:lnTo>
                  <a:lnTo>
                    <a:pt x="9152" y="696"/>
                  </a:lnTo>
                  <a:lnTo>
                    <a:pt x="9693" y="850"/>
                  </a:lnTo>
                  <a:lnTo>
                    <a:pt x="10195" y="1044"/>
                  </a:lnTo>
                  <a:lnTo>
                    <a:pt x="10697" y="1275"/>
                  </a:lnTo>
                  <a:lnTo>
                    <a:pt x="11160" y="1546"/>
                  </a:lnTo>
                  <a:lnTo>
                    <a:pt x="11623" y="1816"/>
                  </a:lnTo>
                  <a:lnTo>
                    <a:pt x="10812" y="2202"/>
                  </a:lnTo>
                  <a:lnTo>
                    <a:pt x="10040" y="2627"/>
                  </a:lnTo>
                  <a:lnTo>
                    <a:pt x="9306" y="3090"/>
                  </a:lnTo>
                  <a:lnTo>
                    <a:pt x="8611" y="3631"/>
                  </a:lnTo>
                  <a:lnTo>
                    <a:pt x="7955" y="4171"/>
                  </a:lnTo>
                  <a:lnTo>
                    <a:pt x="7298" y="4789"/>
                  </a:lnTo>
                  <a:lnTo>
                    <a:pt x="6719" y="5446"/>
                  </a:lnTo>
                  <a:lnTo>
                    <a:pt x="6140" y="6141"/>
                  </a:lnTo>
                  <a:lnTo>
                    <a:pt x="5638" y="6874"/>
                  </a:lnTo>
                  <a:lnTo>
                    <a:pt x="5213" y="7647"/>
                  </a:lnTo>
                  <a:lnTo>
                    <a:pt x="4788" y="8419"/>
                  </a:lnTo>
                  <a:lnTo>
                    <a:pt x="4480" y="9230"/>
                  </a:lnTo>
                  <a:lnTo>
                    <a:pt x="4171" y="10041"/>
                  </a:lnTo>
                  <a:lnTo>
                    <a:pt x="3978" y="10890"/>
                  </a:lnTo>
                  <a:lnTo>
                    <a:pt x="3823" y="11778"/>
                  </a:lnTo>
                  <a:lnTo>
                    <a:pt x="3746" y="12667"/>
                  </a:lnTo>
                  <a:lnTo>
                    <a:pt x="3553" y="12667"/>
                  </a:lnTo>
                  <a:lnTo>
                    <a:pt x="3282" y="11856"/>
                  </a:lnTo>
                  <a:lnTo>
                    <a:pt x="3051" y="11045"/>
                  </a:lnTo>
                  <a:lnTo>
                    <a:pt x="2858" y="10195"/>
                  </a:lnTo>
                  <a:lnTo>
                    <a:pt x="2703" y="9346"/>
                  </a:lnTo>
                  <a:lnTo>
                    <a:pt x="2587" y="8535"/>
                  </a:lnTo>
                  <a:lnTo>
                    <a:pt x="2549" y="7685"/>
                  </a:lnTo>
                  <a:lnTo>
                    <a:pt x="2587" y="6797"/>
                  </a:lnTo>
                  <a:lnTo>
                    <a:pt x="2703" y="5948"/>
                  </a:lnTo>
                  <a:lnTo>
                    <a:pt x="2858" y="5214"/>
                  </a:lnTo>
                  <a:lnTo>
                    <a:pt x="3051" y="4519"/>
                  </a:lnTo>
                  <a:lnTo>
                    <a:pt x="3321" y="3824"/>
                  </a:lnTo>
                  <a:lnTo>
                    <a:pt x="3669" y="3206"/>
                  </a:lnTo>
                  <a:lnTo>
                    <a:pt x="4016" y="2588"/>
                  </a:lnTo>
                  <a:lnTo>
                    <a:pt x="4441" y="1970"/>
                  </a:lnTo>
                  <a:lnTo>
                    <a:pt x="4904" y="1430"/>
                  </a:lnTo>
                  <a:lnTo>
                    <a:pt x="5406" y="889"/>
                  </a:lnTo>
                  <a:lnTo>
                    <a:pt x="5908" y="735"/>
                  </a:lnTo>
                  <a:lnTo>
                    <a:pt x="6410" y="619"/>
                  </a:lnTo>
                  <a:lnTo>
                    <a:pt x="6951" y="542"/>
                  </a:lnTo>
                  <a:lnTo>
                    <a:pt x="7453" y="503"/>
                  </a:lnTo>
                  <a:close/>
                  <a:moveTo>
                    <a:pt x="11932" y="2086"/>
                  </a:moveTo>
                  <a:lnTo>
                    <a:pt x="12357" y="2434"/>
                  </a:lnTo>
                  <a:lnTo>
                    <a:pt x="12704" y="2820"/>
                  </a:lnTo>
                  <a:lnTo>
                    <a:pt x="13013" y="3206"/>
                  </a:lnTo>
                  <a:lnTo>
                    <a:pt x="13322" y="3669"/>
                  </a:lnTo>
                  <a:lnTo>
                    <a:pt x="13593" y="4094"/>
                  </a:lnTo>
                  <a:lnTo>
                    <a:pt x="13863" y="4596"/>
                  </a:lnTo>
                  <a:lnTo>
                    <a:pt x="14056" y="5098"/>
                  </a:lnTo>
                  <a:lnTo>
                    <a:pt x="14210" y="5600"/>
                  </a:lnTo>
                  <a:lnTo>
                    <a:pt x="14326" y="6102"/>
                  </a:lnTo>
                  <a:lnTo>
                    <a:pt x="14442" y="6643"/>
                  </a:lnTo>
                  <a:lnTo>
                    <a:pt x="13670" y="6681"/>
                  </a:lnTo>
                  <a:lnTo>
                    <a:pt x="12898" y="6797"/>
                  </a:lnTo>
                  <a:lnTo>
                    <a:pt x="12164" y="6952"/>
                  </a:lnTo>
                  <a:lnTo>
                    <a:pt x="11392" y="7145"/>
                  </a:lnTo>
                  <a:lnTo>
                    <a:pt x="10658" y="7415"/>
                  </a:lnTo>
                  <a:lnTo>
                    <a:pt x="9924" y="7724"/>
                  </a:lnTo>
                  <a:lnTo>
                    <a:pt x="9229" y="8033"/>
                  </a:lnTo>
                  <a:lnTo>
                    <a:pt x="8534" y="8419"/>
                  </a:lnTo>
                  <a:lnTo>
                    <a:pt x="7878" y="8844"/>
                  </a:lnTo>
                  <a:lnTo>
                    <a:pt x="7260" y="9307"/>
                  </a:lnTo>
                  <a:lnTo>
                    <a:pt x="6642" y="9809"/>
                  </a:lnTo>
                  <a:lnTo>
                    <a:pt x="6101" y="10350"/>
                  </a:lnTo>
                  <a:lnTo>
                    <a:pt x="5561" y="10890"/>
                  </a:lnTo>
                  <a:lnTo>
                    <a:pt x="5097" y="11508"/>
                  </a:lnTo>
                  <a:lnTo>
                    <a:pt x="4634" y="12126"/>
                  </a:lnTo>
                  <a:lnTo>
                    <a:pt x="4248" y="12821"/>
                  </a:lnTo>
                  <a:lnTo>
                    <a:pt x="4132" y="12744"/>
                  </a:lnTo>
                  <a:lnTo>
                    <a:pt x="3978" y="12667"/>
                  </a:lnTo>
                  <a:lnTo>
                    <a:pt x="4093" y="11817"/>
                  </a:lnTo>
                  <a:lnTo>
                    <a:pt x="4325" y="10929"/>
                  </a:lnTo>
                  <a:lnTo>
                    <a:pt x="4557" y="10118"/>
                  </a:lnTo>
                  <a:lnTo>
                    <a:pt x="4866" y="9307"/>
                  </a:lnTo>
                  <a:lnTo>
                    <a:pt x="5213" y="8496"/>
                  </a:lnTo>
                  <a:lnTo>
                    <a:pt x="5599" y="7724"/>
                  </a:lnTo>
                  <a:lnTo>
                    <a:pt x="6024" y="6990"/>
                  </a:lnTo>
                  <a:lnTo>
                    <a:pt x="6526" y="6295"/>
                  </a:lnTo>
                  <a:lnTo>
                    <a:pt x="7067" y="5600"/>
                  </a:lnTo>
                  <a:lnTo>
                    <a:pt x="7607" y="4982"/>
                  </a:lnTo>
                  <a:lnTo>
                    <a:pt x="8225" y="4403"/>
                  </a:lnTo>
                  <a:lnTo>
                    <a:pt x="8920" y="3824"/>
                  </a:lnTo>
                  <a:lnTo>
                    <a:pt x="9615" y="3322"/>
                  </a:lnTo>
                  <a:lnTo>
                    <a:pt x="10349" y="2858"/>
                  </a:lnTo>
                  <a:lnTo>
                    <a:pt x="11121" y="2472"/>
                  </a:lnTo>
                  <a:lnTo>
                    <a:pt x="11932" y="2086"/>
                  </a:lnTo>
                  <a:close/>
                  <a:moveTo>
                    <a:pt x="14481" y="6990"/>
                  </a:moveTo>
                  <a:lnTo>
                    <a:pt x="14481" y="7840"/>
                  </a:lnTo>
                  <a:lnTo>
                    <a:pt x="14442" y="8689"/>
                  </a:lnTo>
                  <a:lnTo>
                    <a:pt x="14288" y="9539"/>
                  </a:lnTo>
                  <a:lnTo>
                    <a:pt x="14172" y="9964"/>
                  </a:lnTo>
                  <a:lnTo>
                    <a:pt x="14056" y="10350"/>
                  </a:lnTo>
                  <a:lnTo>
                    <a:pt x="13902" y="10774"/>
                  </a:lnTo>
                  <a:lnTo>
                    <a:pt x="13708" y="11161"/>
                  </a:lnTo>
                  <a:lnTo>
                    <a:pt x="13515" y="11547"/>
                  </a:lnTo>
                  <a:lnTo>
                    <a:pt x="13284" y="11894"/>
                  </a:lnTo>
                  <a:lnTo>
                    <a:pt x="13052" y="12242"/>
                  </a:lnTo>
                  <a:lnTo>
                    <a:pt x="12782" y="12589"/>
                  </a:lnTo>
                  <a:lnTo>
                    <a:pt x="12511" y="12898"/>
                  </a:lnTo>
                  <a:lnTo>
                    <a:pt x="12202" y="13207"/>
                  </a:lnTo>
                  <a:lnTo>
                    <a:pt x="11971" y="13053"/>
                  </a:lnTo>
                  <a:lnTo>
                    <a:pt x="11701" y="12937"/>
                  </a:lnTo>
                  <a:lnTo>
                    <a:pt x="11121" y="12782"/>
                  </a:lnTo>
                  <a:lnTo>
                    <a:pt x="10542" y="12628"/>
                  </a:lnTo>
                  <a:lnTo>
                    <a:pt x="10001" y="12551"/>
                  </a:lnTo>
                  <a:lnTo>
                    <a:pt x="9422" y="12512"/>
                  </a:lnTo>
                  <a:lnTo>
                    <a:pt x="8843" y="12474"/>
                  </a:lnTo>
                  <a:lnTo>
                    <a:pt x="8302" y="12474"/>
                  </a:lnTo>
                  <a:lnTo>
                    <a:pt x="7762" y="12512"/>
                  </a:lnTo>
                  <a:lnTo>
                    <a:pt x="7221" y="12589"/>
                  </a:lnTo>
                  <a:lnTo>
                    <a:pt x="6681" y="12667"/>
                  </a:lnTo>
                  <a:lnTo>
                    <a:pt x="6179" y="12782"/>
                  </a:lnTo>
                  <a:lnTo>
                    <a:pt x="5677" y="12937"/>
                  </a:lnTo>
                  <a:lnTo>
                    <a:pt x="5175" y="13130"/>
                  </a:lnTo>
                  <a:lnTo>
                    <a:pt x="4673" y="13362"/>
                  </a:lnTo>
                  <a:lnTo>
                    <a:pt x="4557" y="13130"/>
                  </a:lnTo>
                  <a:lnTo>
                    <a:pt x="4441" y="12937"/>
                  </a:lnTo>
                  <a:lnTo>
                    <a:pt x="4904" y="12319"/>
                  </a:lnTo>
                  <a:lnTo>
                    <a:pt x="5368" y="11740"/>
                  </a:lnTo>
                  <a:lnTo>
                    <a:pt x="5870" y="11161"/>
                  </a:lnTo>
                  <a:lnTo>
                    <a:pt x="6410" y="10620"/>
                  </a:lnTo>
                  <a:lnTo>
                    <a:pt x="6989" y="10118"/>
                  </a:lnTo>
                  <a:lnTo>
                    <a:pt x="7530" y="9655"/>
                  </a:lnTo>
                  <a:lnTo>
                    <a:pt x="8148" y="9230"/>
                  </a:lnTo>
                  <a:lnTo>
                    <a:pt x="8766" y="8805"/>
                  </a:lnTo>
                  <a:lnTo>
                    <a:pt x="9422" y="8458"/>
                  </a:lnTo>
                  <a:lnTo>
                    <a:pt x="10079" y="8110"/>
                  </a:lnTo>
                  <a:lnTo>
                    <a:pt x="10735" y="7840"/>
                  </a:lnTo>
                  <a:lnTo>
                    <a:pt x="11469" y="7569"/>
                  </a:lnTo>
                  <a:lnTo>
                    <a:pt x="12164" y="7376"/>
                  </a:lnTo>
                  <a:lnTo>
                    <a:pt x="12936" y="7183"/>
                  </a:lnTo>
                  <a:lnTo>
                    <a:pt x="13670" y="7067"/>
                  </a:lnTo>
                  <a:lnTo>
                    <a:pt x="14481" y="6990"/>
                  </a:lnTo>
                  <a:close/>
                  <a:moveTo>
                    <a:pt x="4518" y="1237"/>
                  </a:moveTo>
                  <a:lnTo>
                    <a:pt x="4055" y="1854"/>
                  </a:lnTo>
                  <a:lnTo>
                    <a:pt x="3630" y="2472"/>
                  </a:lnTo>
                  <a:lnTo>
                    <a:pt x="3244" y="3129"/>
                  </a:lnTo>
                  <a:lnTo>
                    <a:pt x="2935" y="3824"/>
                  </a:lnTo>
                  <a:lnTo>
                    <a:pt x="2665" y="4519"/>
                  </a:lnTo>
                  <a:lnTo>
                    <a:pt x="2472" y="5291"/>
                  </a:lnTo>
                  <a:lnTo>
                    <a:pt x="2317" y="6025"/>
                  </a:lnTo>
                  <a:lnTo>
                    <a:pt x="2240" y="6797"/>
                  </a:lnTo>
                  <a:lnTo>
                    <a:pt x="2201" y="7569"/>
                  </a:lnTo>
                  <a:lnTo>
                    <a:pt x="2201" y="8342"/>
                  </a:lnTo>
                  <a:lnTo>
                    <a:pt x="2278" y="9114"/>
                  </a:lnTo>
                  <a:lnTo>
                    <a:pt x="2394" y="9886"/>
                  </a:lnTo>
                  <a:lnTo>
                    <a:pt x="2549" y="10620"/>
                  </a:lnTo>
                  <a:lnTo>
                    <a:pt x="2742" y="11354"/>
                  </a:lnTo>
                  <a:lnTo>
                    <a:pt x="3012" y="12087"/>
                  </a:lnTo>
                  <a:lnTo>
                    <a:pt x="3321" y="12744"/>
                  </a:lnTo>
                  <a:lnTo>
                    <a:pt x="3128" y="12898"/>
                  </a:lnTo>
                  <a:lnTo>
                    <a:pt x="2935" y="13053"/>
                  </a:lnTo>
                  <a:lnTo>
                    <a:pt x="2819" y="13246"/>
                  </a:lnTo>
                  <a:lnTo>
                    <a:pt x="2742" y="13439"/>
                  </a:lnTo>
                  <a:lnTo>
                    <a:pt x="2394" y="13014"/>
                  </a:lnTo>
                  <a:lnTo>
                    <a:pt x="2085" y="12551"/>
                  </a:lnTo>
                  <a:lnTo>
                    <a:pt x="1776" y="12087"/>
                  </a:lnTo>
                  <a:lnTo>
                    <a:pt x="1506" y="11624"/>
                  </a:lnTo>
                  <a:lnTo>
                    <a:pt x="1274" y="11122"/>
                  </a:lnTo>
                  <a:lnTo>
                    <a:pt x="1081" y="10620"/>
                  </a:lnTo>
                  <a:lnTo>
                    <a:pt x="888" y="10118"/>
                  </a:lnTo>
                  <a:lnTo>
                    <a:pt x="734" y="9616"/>
                  </a:lnTo>
                  <a:lnTo>
                    <a:pt x="618" y="9114"/>
                  </a:lnTo>
                  <a:lnTo>
                    <a:pt x="541" y="8573"/>
                  </a:lnTo>
                  <a:lnTo>
                    <a:pt x="502" y="8033"/>
                  </a:lnTo>
                  <a:lnTo>
                    <a:pt x="502" y="7492"/>
                  </a:lnTo>
                  <a:lnTo>
                    <a:pt x="541" y="6952"/>
                  </a:lnTo>
                  <a:lnTo>
                    <a:pt x="618" y="6411"/>
                  </a:lnTo>
                  <a:lnTo>
                    <a:pt x="772" y="5870"/>
                  </a:lnTo>
                  <a:lnTo>
                    <a:pt x="927" y="5330"/>
                  </a:lnTo>
                  <a:lnTo>
                    <a:pt x="1197" y="4673"/>
                  </a:lnTo>
                  <a:lnTo>
                    <a:pt x="1545" y="4055"/>
                  </a:lnTo>
                  <a:lnTo>
                    <a:pt x="1931" y="3476"/>
                  </a:lnTo>
                  <a:lnTo>
                    <a:pt x="2356" y="2936"/>
                  </a:lnTo>
                  <a:lnTo>
                    <a:pt x="2819" y="2434"/>
                  </a:lnTo>
                  <a:lnTo>
                    <a:pt x="3360" y="2009"/>
                  </a:lnTo>
                  <a:lnTo>
                    <a:pt x="3939" y="1584"/>
                  </a:lnTo>
                  <a:lnTo>
                    <a:pt x="4518" y="1237"/>
                  </a:lnTo>
                  <a:close/>
                  <a:moveTo>
                    <a:pt x="3862" y="12976"/>
                  </a:moveTo>
                  <a:lnTo>
                    <a:pt x="4016" y="13053"/>
                  </a:lnTo>
                  <a:lnTo>
                    <a:pt x="4171" y="13169"/>
                  </a:lnTo>
                  <a:lnTo>
                    <a:pt x="4286" y="13284"/>
                  </a:lnTo>
                  <a:lnTo>
                    <a:pt x="4325" y="13439"/>
                  </a:lnTo>
                  <a:lnTo>
                    <a:pt x="4364" y="13632"/>
                  </a:lnTo>
                  <a:lnTo>
                    <a:pt x="4364" y="13786"/>
                  </a:lnTo>
                  <a:lnTo>
                    <a:pt x="4286" y="13941"/>
                  </a:lnTo>
                  <a:lnTo>
                    <a:pt x="4209" y="14095"/>
                  </a:lnTo>
                  <a:lnTo>
                    <a:pt x="3784" y="13825"/>
                  </a:lnTo>
                  <a:lnTo>
                    <a:pt x="3360" y="13477"/>
                  </a:lnTo>
                  <a:lnTo>
                    <a:pt x="3244" y="13439"/>
                  </a:lnTo>
                  <a:lnTo>
                    <a:pt x="3167" y="13439"/>
                  </a:lnTo>
                  <a:lnTo>
                    <a:pt x="3051" y="13477"/>
                  </a:lnTo>
                  <a:lnTo>
                    <a:pt x="2974" y="13516"/>
                  </a:lnTo>
                  <a:lnTo>
                    <a:pt x="3051" y="13362"/>
                  </a:lnTo>
                  <a:lnTo>
                    <a:pt x="3167" y="13207"/>
                  </a:lnTo>
                  <a:lnTo>
                    <a:pt x="3321" y="13130"/>
                  </a:lnTo>
                  <a:lnTo>
                    <a:pt x="3476" y="13014"/>
                  </a:lnTo>
                  <a:lnTo>
                    <a:pt x="3669" y="12976"/>
                  </a:lnTo>
                  <a:close/>
                  <a:moveTo>
                    <a:pt x="9152" y="12860"/>
                  </a:moveTo>
                  <a:lnTo>
                    <a:pt x="9615" y="12898"/>
                  </a:lnTo>
                  <a:lnTo>
                    <a:pt x="10117" y="12976"/>
                  </a:lnTo>
                  <a:lnTo>
                    <a:pt x="10503" y="13014"/>
                  </a:lnTo>
                  <a:lnTo>
                    <a:pt x="11005" y="13130"/>
                  </a:lnTo>
                  <a:lnTo>
                    <a:pt x="11507" y="13246"/>
                  </a:lnTo>
                  <a:lnTo>
                    <a:pt x="11701" y="13362"/>
                  </a:lnTo>
                  <a:lnTo>
                    <a:pt x="11894" y="13477"/>
                  </a:lnTo>
                  <a:lnTo>
                    <a:pt x="11507" y="13786"/>
                  </a:lnTo>
                  <a:lnTo>
                    <a:pt x="11083" y="14018"/>
                  </a:lnTo>
                  <a:lnTo>
                    <a:pt x="10658" y="14250"/>
                  </a:lnTo>
                  <a:lnTo>
                    <a:pt x="10233" y="14443"/>
                  </a:lnTo>
                  <a:lnTo>
                    <a:pt x="9770" y="14636"/>
                  </a:lnTo>
                  <a:lnTo>
                    <a:pt x="9306" y="14752"/>
                  </a:lnTo>
                  <a:lnTo>
                    <a:pt x="8843" y="14868"/>
                  </a:lnTo>
                  <a:lnTo>
                    <a:pt x="8341" y="14945"/>
                  </a:lnTo>
                  <a:lnTo>
                    <a:pt x="7878" y="14983"/>
                  </a:lnTo>
                  <a:lnTo>
                    <a:pt x="7376" y="14983"/>
                  </a:lnTo>
                  <a:lnTo>
                    <a:pt x="6912" y="14945"/>
                  </a:lnTo>
                  <a:lnTo>
                    <a:pt x="6410" y="14868"/>
                  </a:lnTo>
                  <a:lnTo>
                    <a:pt x="5947" y="14790"/>
                  </a:lnTo>
                  <a:lnTo>
                    <a:pt x="5484" y="14636"/>
                  </a:lnTo>
                  <a:lnTo>
                    <a:pt x="5020" y="14481"/>
                  </a:lnTo>
                  <a:lnTo>
                    <a:pt x="4595" y="14288"/>
                  </a:lnTo>
                  <a:lnTo>
                    <a:pt x="4711" y="14018"/>
                  </a:lnTo>
                  <a:lnTo>
                    <a:pt x="4711" y="13748"/>
                  </a:lnTo>
                  <a:lnTo>
                    <a:pt x="4711" y="13593"/>
                  </a:lnTo>
                  <a:lnTo>
                    <a:pt x="5561" y="13323"/>
                  </a:lnTo>
                  <a:lnTo>
                    <a:pt x="6410" y="13091"/>
                  </a:lnTo>
                  <a:lnTo>
                    <a:pt x="7298" y="12937"/>
                  </a:lnTo>
                  <a:lnTo>
                    <a:pt x="8187" y="12860"/>
                  </a:lnTo>
                  <a:close/>
                  <a:moveTo>
                    <a:pt x="7569" y="1"/>
                  </a:moveTo>
                  <a:lnTo>
                    <a:pt x="6989" y="40"/>
                  </a:lnTo>
                  <a:lnTo>
                    <a:pt x="6449" y="117"/>
                  </a:lnTo>
                  <a:lnTo>
                    <a:pt x="5870" y="233"/>
                  </a:lnTo>
                  <a:lnTo>
                    <a:pt x="5329" y="387"/>
                  </a:lnTo>
                  <a:lnTo>
                    <a:pt x="4788" y="580"/>
                  </a:lnTo>
                  <a:lnTo>
                    <a:pt x="4248" y="812"/>
                  </a:lnTo>
                  <a:lnTo>
                    <a:pt x="3746" y="1121"/>
                  </a:lnTo>
                  <a:lnTo>
                    <a:pt x="3282" y="1430"/>
                  </a:lnTo>
                  <a:lnTo>
                    <a:pt x="2819" y="1777"/>
                  </a:lnTo>
                  <a:lnTo>
                    <a:pt x="2394" y="2163"/>
                  </a:lnTo>
                  <a:lnTo>
                    <a:pt x="2008" y="2588"/>
                  </a:lnTo>
                  <a:lnTo>
                    <a:pt x="1622" y="3013"/>
                  </a:lnTo>
                  <a:lnTo>
                    <a:pt x="1274" y="3515"/>
                  </a:lnTo>
                  <a:lnTo>
                    <a:pt x="966" y="4017"/>
                  </a:lnTo>
                  <a:lnTo>
                    <a:pt x="695" y="4596"/>
                  </a:lnTo>
                  <a:lnTo>
                    <a:pt x="425" y="5253"/>
                  </a:lnTo>
                  <a:lnTo>
                    <a:pt x="232" y="5909"/>
                  </a:lnTo>
                  <a:lnTo>
                    <a:pt x="116" y="6565"/>
                  </a:lnTo>
                  <a:lnTo>
                    <a:pt x="39" y="7222"/>
                  </a:lnTo>
                  <a:lnTo>
                    <a:pt x="0" y="7917"/>
                  </a:lnTo>
                  <a:lnTo>
                    <a:pt x="39" y="8612"/>
                  </a:lnTo>
                  <a:lnTo>
                    <a:pt x="116" y="9268"/>
                  </a:lnTo>
                  <a:lnTo>
                    <a:pt x="271" y="9925"/>
                  </a:lnTo>
                  <a:lnTo>
                    <a:pt x="464" y="10581"/>
                  </a:lnTo>
                  <a:lnTo>
                    <a:pt x="695" y="11238"/>
                  </a:lnTo>
                  <a:lnTo>
                    <a:pt x="1004" y="11817"/>
                  </a:lnTo>
                  <a:lnTo>
                    <a:pt x="1352" y="12396"/>
                  </a:lnTo>
                  <a:lnTo>
                    <a:pt x="1738" y="12937"/>
                  </a:lnTo>
                  <a:lnTo>
                    <a:pt x="2201" y="13439"/>
                  </a:lnTo>
                  <a:lnTo>
                    <a:pt x="2703" y="13902"/>
                  </a:lnTo>
                  <a:lnTo>
                    <a:pt x="2780" y="13941"/>
                  </a:lnTo>
                  <a:lnTo>
                    <a:pt x="2819" y="13941"/>
                  </a:lnTo>
                  <a:lnTo>
                    <a:pt x="2935" y="13902"/>
                  </a:lnTo>
                  <a:lnTo>
                    <a:pt x="3167" y="14134"/>
                  </a:lnTo>
                  <a:lnTo>
                    <a:pt x="3476" y="14327"/>
                  </a:lnTo>
                  <a:lnTo>
                    <a:pt x="3784" y="14520"/>
                  </a:lnTo>
                  <a:lnTo>
                    <a:pt x="4093" y="14597"/>
                  </a:lnTo>
                  <a:lnTo>
                    <a:pt x="4518" y="14829"/>
                  </a:lnTo>
                  <a:lnTo>
                    <a:pt x="4982" y="14983"/>
                  </a:lnTo>
                  <a:lnTo>
                    <a:pt x="5406" y="15138"/>
                  </a:lnTo>
                  <a:lnTo>
                    <a:pt x="5870" y="15292"/>
                  </a:lnTo>
                  <a:lnTo>
                    <a:pt x="6333" y="15370"/>
                  </a:lnTo>
                  <a:lnTo>
                    <a:pt x="6796" y="15447"/>
                  </a:lnTo>
                  <a:lnTo>
                    <a:pt x="7260" y="15485"/>
                  </a:lnTo>
                  <a:lnTo>
                    <a:pt x="7762" y="15485"/>
                  </a:lnTo>
                  <a:lnTo>
                    <a:pt x="8225" y="15447"/>
                  </a:lnTo>
                  <a:lnTo>
                    <a:pt x="8689" y="15408"/>
                  </a:lnTo>
                  <a:lnTo>
                    <a:pt x="9152" y="15331"/>
                  </a:lnTo>
                  <a:lnTo>
                    <a:pt x="9615" y="15215"/>
                  </a:lnTo>
                  <a:lnTo>
                    <a:pt x="10079" y="15061"/>
                  </a:lnTo>
                  <a:lnTo>
                    <a:pt x="10542" y="14868"/>
                  </a:lnTo>
                  <a:lnTo>
                    <a:pt x="10967" y="14675"/>
                  </a:lnTo>
                  <a:lnTo>
                    <a:pt x="11392" y="14443"/>
                  </a:lnTo>
                  <a:lnTo>
                    <a:pt x="11855" y="14134"/>
                  </a:lnTo>
                  <a:lnTo>
                    <a:pt x="12318" y="13786"/>
                  </a:lnTo>
                  <a:lnTo>
                    <a:pt x="12743" y="13400"/>
                  </a:lnTo>
                  <a:lnTo>
                    <a:pt x="13129" y="12976"/>
                  </a:lnTo>
                  <a:lnTo>
                    <a:pt x="13477" y="12551"/>
                  </a:lnTo>
                  <a:lnTo>
                    <a:pt x="13786" y="12049"/>
                  </a:lnTo>
                  <a:lnTo>
                    <a:pt x="14056" y="11585"/>
                  </a:lnTo>
                  <a:lnTo>
                    <a:pt x="14288" y="11045"/>
                  </a:lnTo>
                  <a:lnTo>
                    <a:pt x="14519" y="10543"/>
                  </a:lnTo>
                  <a:lnTo>
                    <a:pt x="14674" y="10002"/>
                  </a:lnTo>
                  <a:lnTo>
                    <a:pt x="14828" y="9423"/>
                  </a:lnTo>
                  <a:lnTo>
                    <a:pt x="14906" y="8882"/>
                  </a:lnTo>
                  <a:lnTo>
                    <a:pt x="14983" y="8303"/>
                  </a:lnTo>
                  <a:lnTo>
                    <a:pt x="14983" y="7724"/>
                  </a:lnTo>
                  <a:lnTo>
                    <a:pt x="14983" y="7145"/>
                  </a:lnTo>
                  <a:lnTo>
                    <a:pt x="14944" y="6604"/>
                  </a:lnTo>
                  <a:lnTo>
                    <a:pt x="14828" y="5986"/>
                  </a:lnTo>
                  <a:lnTo>
                    <a:pt x="14674" y="5407"/>
                  </a:lnTo>
                  <a:lnTo>
                    <a:pt x="14481" y="4828"/>
                  </a:lnTo>
                  <a:lnTo>
                    <a:pt x="14249" y="4287"/>
                  </a:lnTo>
                  <a:lnTo>
                    <a:pt x="13979" y="3747"/>
                  </a:lnTo>
                  <a:lnTo>
                    <a:pt x="13670" y="3245"/>
                  </a:lnTo>
                  <a:lnTo>
                    <a:pt x="13322" y="2743"/>
                  </a:lnTo>
                  <a:lnTo>
                    <a:pt x="12936" y="2318"/>
                  </a:lnTo>
                  <a:lnTo>
                    <a:pt x="12511" y="1893"/>
                  </a:lnTo>
                  <a:lnTo>
                    <a:pt x="12048" y="1507"/>
                  </a:lnTo>
                  <a:lnTo>
                    <a:pt x="11585" y="1198"/>
                  </a:lnTo>
                  <a:lnTo>
                    <a:pt x="11083" y="889"/>
                  </a:lnTo>
                  <a:lnTo>
                    <a:pt x="10542" y="619"/>
                  </a:lnTo>
                  <a:lnTo>
                    <a:pt x="9963" y="387"/>
                  </a:lnTo>
                  <a:lnTo>
                    <a:pt x="9384" y="233"/>
                  </a:lnTo>
                  <a:lnTo>
                    <a:pt x="8766" y="117"/>
                  </a:lnTo>
                  <a:lnTo>
                    <a:pt x="8187" y="40"/>
                  </a:lnTo>
                  <a:lnTo>
                    <a:pt x="756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21"/>
            <p:cNvSpPr/>
            <p:nvPr/>
          </p:nvSpPr>
          <p:spPr>
            <a:xfrm>
              <a:off x="514200" y="3860000"/>
              <a:ext cx="302200" cy="155450"/>
            </a:xfrm>
            <a:custGeom>
              <a:avLst/>
              <a:gdLst/>
              <a:ahLst/>
              <a:cxnLst/>
              <a:rect l="l" t="t" r="r" b="b"/>
              <a:pathLst>
                <a:path w="12088" h="6218" extrusionOk="0">
                  <a:moveTo>
                    <a:pt x="11740" y="1"/>
                  </a:moveTo>
                  <a:lnTo>
                    <a:pt x="11663" y="40"/>
                  </a:lnTo>
                  <a:lnTo>
                    <a:pt x="11585" y="78"/>
                  </a:lnTo>
                  <a:lnTo>
                    <a:pt x="11508" y="117"/>
                  </a:lnTo>
                  <a:lnTo>
                    <a:pt x="11469" y="233"/>
                  </a:lnTo>
                  <a:lnTo>
                    <a:pt x="11469" y="310"/>
                  </a:lnTo>
                  <a:lnTo>
                    <a:pt x="11508" y="426"/>
                  </a:lnTo>
                  <a:lnTo>
                    <a:pt x="11585" y="580"/>
                  </a:lnTo>
                  <a:lnTo>
                    <a:pt x="11624" y="773"/>
                  </a:lnTo>
                  <a:lnTo>
                    <a:pt x="11585" y="966"/>
                  </a:lnTo>
                  <a:lnTo>
                    <a:pt x="11508" y="1121"/>
                  </a:lnTo>
                  <a:lnTo>
                    <a:pt x="11392" y="1275"/>
                  </a:lnTo>
                  <a:lnTo>
                    <a:pt x="11276" y="1430"/>
                  </a:lnTo>
                  <a:lnTo>
                    <a:pt x="10929" y="1739"/>
                  </a:lnTo>
                  <a:lnTo>
                    <a:pt x="10504" y="2009"/>
                  </a:lnTo>
                  <a:lnTo>
                    <a:pt x="10079" y="2241"/>
                  </a:lnTo>
                  <a:lnTo>
                    <a:pt x="9423" y="2588"/>
                  </a:lnTo>
                  <a:lnTo>
                    <a:pt x="9037" y="2781"/>
                  </a:lnTo>
                  <a:lnTo>
                    <a:pt x="9037" y="2704"/>
                  </a:lnTo>
                  <a:lnTo>
                    <a:pt x="8960" y="2627"/>
                  </a:lnTo>
                  <a:lnTo>
                    <a:pt x="8496" y="2202"/>
                  </a:lnTo>
                  <a:lnTo>
                    <a:pt x="8110" y="1700"/>
                  </a:lnTo>
                  <a:lnTo>
                    <a:pt x="7840" y="1893"/>
                  </a:lnTo>
                  <a:lnTo>
                    <a:pt x="7994" y="2202"/>
                  </a:lnTo>
                  <a:lnTo>
                    <a:pt x="8187" y="2511"/>
                  </a:lnTo>
                  <a:lnTo>
                    <a:pt x="8419" y="2781"/>
                  </a:lnTo>
                  <a:lnTo>
                    <a:pt x="8651" y="2974"/>
                  </a:lnTo>
                  <a:lnTo>
                    <a:pt x="7608" y="3515"/>
                  </a:lnTo>
                  <a:lnTo>
                    <a:pt x="6565" y="3978"/>
                  </a:lnTo>
                  <a:lnTo>
                    <a:pt x="5252" y="4519"/>
                  </a:lnTo>
                  <a:lnTo>
                    <a:pt x="3940" y="4982"/>
                  </a:lnTo>
                  <a:lnTo>
                    <a:pt x="3669" y="5059"/>
                  </a:lnTo>
                  <a:lnTo>
                    <a:pt x="3708" y="4712"/>
                  </a:lnTo>
                  <a:lnTo>
                    <a:pt x="3631" y="4364"/>
                  </a:lnTo>
                  <a:lnTo>
                    <a:pt x="3515" y="4055"/>
                  </a:lnTo>
                  <a:lnTo>
                    <a:pt x="3322" y="3708"/>
                  </a:lnTo>
                  <a:lnTo>
                    <a:pt x="3013" y="3901"/>
                  </a:lnTo>
                  <a:lnTo>
                    <a:pt x="3129" y="4171"/>
                  </a:lnTo>
                  <a:lnTo>
                    <a:pt x="3206" y="4442"/>
                  </a:lnTo>
                  <a:lnTo>
                    <a:pt x="3245" y="4866"/>
                  </a:lnTo>
                  <a:lnTo>
                    <a:pt x="3245" y="5253"/>
                  </a:lnTo>
                  <a:lnTo>
                    <a:pt x="2356" y="5523"/>
                  </a:lnTo>
                  <a:lnTo>
                    <a:pt x="1893" y="5639"/>
                  </a:lnTo>
                  <a:lnTo>
                    <a:pt x="1430" y="5677"/>
                  </a:lnTo>
                  <a:lnTo>
                    <a:pt x="1043" y="5716"/>
                  </a:lnTo>
                  <a:lnTo>
                    <a:pt x="850" y="5716"/>
                  </a:lnTo>
                  <a:lnTo>
                    <a:pt x="696" y="5677"/>
                  </a:lnTo>
                  <a:lnTo>
                    <a:pt x="580" y="5600"/>
                  </a:lnTo>
                  <a:lnTo>
                    <a:pt x="464" y="5523"/>
                  </a:lnTo>
                  <a:lnTo>
                    <a:pt x="387" y="5407"/>
                  </a:lnTo>
                  <a:lnTo>
                    <a:pt x="348" y="5291"/>
                  </a:lnTo>
                  <a:lnTo>
                    <a:pt x="310" y="5214"/>
                  </a:lnTo>
                  <a:lnTo>
                    <a:pt x="271" y="5175"/>
                  </a:lnTo>
                  <a:lnTo>
                    <a:pt x="155" y="5137"/>
                  </a:lnTo>
                  <a:lnTo>
                    <a:pt x="78" y="5175"/>
                  </a:lnTo>
                  <a:lnTo>
                    <a:pt x="39" y="5214"/>
                  </a:lnTo>
                  <a:lnTo>
                    <a:pt x="1" y="5291"/>
                  </a:lnTo>
                  <a:lnTo>
                    <a:pt x="1" y="5446"/>
                  </a:lnTo>
                  <a:lnTo>
                    <a:pt x="39" y="5600"/>
                  </a:lnTo>
                  <a:lnTo>
                    <a:pt x="78" y="5755"/>
                  </a:lnTo>
                  <a:lnTo>
                    <a:pt x="155" y="5870"/>
                  </a:lnTo>
                  <a:lnTo>
                    <a:pt x="233" y="5948"/>
                  </a:lnTo>
                  <a:lnTo>
                    <a:pt x="310" y="6025"/>
                  </a:lnTo>
                  <a:lnTo>
                    <a:pt x="541" y="6141"/>
                  </a:lnTo>
                  <a:lnTo>
                    <a:pt x="812" y="6179"/>
                  </a:lnTo>
                  <a:lnTo>
                    <a:pt x="1121" y="6218"/>
                  </a:lnTo>
                  <a:lnTo>
                    <a:pt x="1430" y="6179"/>
                  </a:lnTo>
                  <a:lnTo>
                    <a:pt x="1700" y="6141"/>
                  </a:lnTo>
                  <a:lnTo>
                    <a:pt x="2897" y="5832"/>
                  </a:lnTo>
                  <a:lnTo>
                    <a:pt x="4094" y="5446"/>
                  </a:lnTo>
                  <a:lnTo>
                    <a:pt x="5291" y="5021"/>
                  </a:lnTo>
                  <a:lnTo>
                    <a:pt x="6450" y="4557"/>
                  </a:lnTo>
                  <a:lnTo>
                    <a:pt x="7531" y="4094"/>
                  </a:lnTo>
                  <a:lnTo>
                    <a:pt x="8573" y="3592"/>
                  </a:lnTo>
                  <a:lnTo>
                    <a:pt x="9616" y="3052"/>
                  </a:lnTo>
                  <a:lnTo>
                    <a:pt x="10620" y="2472"/>
                  </a:lnTo>
                  <a:lnTo>
                    <a:pt x="10929" y="2279"/>
                  </a:lnTo>
                  <a:lnTo>
                    <a:pt x="11276" y="2048"/>
                  </a:lnTo>
                  <a:lnTo>
                    <a:pt x="11547" y="1777"/>
                  </a:lnTo>
                  <a:lnTo>
                    <a:pt x="11817" y="1507"/>
                  </a:lnTo>
                  <a:lnTo>
                    <a:pt x="12010" y="1198"/>
                  </a:lnTo>
                  <a:lnTo>
                    <a:pt x="12049" y="1044"/>
                  </a:lnTo>
                  <a:lnTo>
                    <a:pt x="12087" y="889"/>
                  </a:lnTo>
                  <a:lnTo>
                    <a:pt x="12087" y="696"/>
                  </a:lnTo>
                  <a:lnTo>
                    <a:pt x="12049" y="503"/>
                  </a:lnTo>
                  <a:lnTo>
                    <a:pt x="12010" y="310"/>
                  </a:lnTo>
                  <a:lnTo>
                    <a:pt x="11894" y="117"/>
                  </a:lnTo>
                  <a:lnTo>
                    <a:pt x="11817" y="40"/>
                  </a:lnTo>
                  <a:lnTo>
                    <a:pt x="1174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21"/>
            <p:cNvSpPr/>
            <p:nvPr/>
          </p:nvSpPr>
          <p:spPr>
            <a:xfrm>
              <a:off x="6274575" y="3873525"/>
              <a:ext cx="106225" cy="123600"/>
            </a:xfrm>
            <a:custGeom>
              <a:avLst/>
              <a:gdLst/>
              <a:ahLst/>
              <a:cxnLst/>
              <a:rect l="l" t="t" r="r" b="b"/>
              <a:pathLst>
                <a:path w="4249" h="4944" extrusionOk="0">
                  <a:moveTo>
                    <a:pt x="3862" y="1"/>
                  </a:moveTo>
                  <a:lnTo>
                    <a:pt x="3592" y="580"/>
                  </a:lnTo>
                  <a:lnTo>
                    <a:pt x="3244" y="1120"/>
                  </a:lnTo>
                  <a:lnTo>
                    <a:pt x="2897" y="1661"/>
                  </a:lnTo>
                  <a:lnTo>
                    <a:pt x="2511" y="2202"/>
                  </a:lnTo>
                  <a:lnTo>
                    <a:pt x="1970" y="2858"/>
                  </a:lnTo>
                  <a:lnTo>
                    <a:pt x="1314" y="3476"/>
                  </a:lnTo>
                  <a:lnTo>
                    <a:pt x="1005" y="3746"/>
                  </a:lnTo>
                  <a:lnTo>
                    <a:pt x="657" y="4016"/>
                  </a:lnTo>
                  <a:lnTo>
                    <a:pt x="310" y="4287"/>
                  </a:lnTo>
                  <a:lnTo>
                    <a:pt x="1" y="4557"/>
                  </a:lnTo>
                  <a:lnTo>
                    <a:pt x="39" y="4943"/>
                  </a:lnTo>
                  <a:lnTo>
                    <a:pt x="155" y="4943"/>
                  </a:lnTo>
                  <a:lnTo>
                    <a:pt x="580" y="4750"/>
                  </a:lnTo>
                  <a:lnTo>
                    <a:pt x="966" y="4518"/>
                  </a:lnTo>
                  <a:lnTo>
                    <a:pt x="1314" y="4210"/>
                  </a:lnTo>
                  <a:lnTo>
                    <a:pt x="1700" y="3901"/>
                  </a:lnTo>
                  <a:lnTo>
                    <a:pt x="2009" y="3553"/>
                  </a:lnTo>
                  <a:lnTo>
                    <a:pt x="2356" y="3206"/>
                  </a:lnTo>
                  <a:lnTo>
                    <a:pt x="2935" y="2472"/>
                  </a:lnTo>
                  <a:lnTo>
                    <a:pt x="3322" y="1931"/>
                  </a:lnTo>
                  <a:lnTo>
                    <a:pt x="3669" y="1352"/>
                  </a:lnTo>
                  <a:lnTo>
                    <a:pt x="3978" y="773"/>
                  </a:lnTo>
                  <a:lnTo>
                    <a:pt x="4248" y="155"/>
                  </a:lnTo>
                  <a:lnTo>
                    <a:pt x="386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21"/>
            <p:cNvSpPr/>
            <p:nvPr/>
          </p:nvSpPr>
          <p:spPr>
            <a:xfrm>
              <a:off x="6223425" y="3874500"/>
              <a:ext cx="52150" cy="50225"/>
            </a:xfrm>
            <a:custGeom>
              <a:avLst/>
              <a:gdLst/>
              <a:ahLst/>
              <a:cxnLst/>
              <a:rect l="l" t="t" r="r" b="b"/>
              <a:pathLst>
                <a:path w="2086" h="2009" extrusionOk="0">
                  <a:moveTo>
                    <a:pt x="888" y="270"/>
                  </a:moveTo>
                  <a:lnTo>
                    <a:pt x="1004" y="309"/>
                  </a:lnTo>
                  <a:lnTo>
                    <a:pt x="1236" y="386"/>
                  </a:lnTo>
                  <a:lnTo>
                    <a:pt x="1429" y="579"/>
                  </a:lnTo>
                  <a:lnTo>
                    <a:pt x="1583" y="772"/>
                  </a:lnTo>
                  <a:lnTo>
                    <a:pt x="1622" y="1004"/>
                  </a:lnTo>
                  <a:lnTo>
                    <a:pt x="1622" y="1120"/>
                  </a:lnTo>
                  <a:lnTo>
                    <a:pt x="1583" y="1197"/>
                  </a:lnTo>
                  <a:lnTo>
                    <a:pt x="1545" y="1313"/>
                  </a:lnTo>
                  <a:lnTo>
                    <a:pt x="1468" y="1390"/>
                  </a:lnTo>
                  <a:lnTo>
                    <a:pt x="1352" y="1506"/>
                  </a:lnTo>
                  <a:lnTo>
                    <a:pt x="1197" y="1545"/>
                  </a:lnTo>
                  <a:lnTo>
                    <a:pt x="966" y="1583"/>
                  </a:lnTo>
                  <a:lnTo>
                    <a:pt x="772" y="1545"/>
                  </a:lnTo>
                  <a:lnTo>
                    <a:pt x="657" y="1506"/>
                  </a:lnTo>
                  <a:lnTo>
                    <a:pt x="579" y="1429"/>
                  </a:lnTo>
                  <a:lnTo>
                    <a:pt x="502" y="1352"/>
                  </a:lnTo>
                  <a:lnTo>
                    <a:pt x="464" y="1236"/>
                  </a:lnTo>
                  <a:lnTo>
                    <a:pt x="425" y="1004"/>
                  </a:lnTo>
                  <a:lnTo>
                    <a:pt x="464" y="811"/>
                  </a:lnTo>
                  <a:lnTo>
                    <a:pt x="541" y="618"/>
                  </a:lnTo>
                  <a:lnTo>
                    <a:pt x="695" y="425"/>
                  </a:lnTo>
                  <a:lnTo>
                    <a:pt x="734" y="348"/>
                  </a:lnTo>
                  <a:lnTo>
                    <a:pt x="734" y="309"/>
                  </a:lnTo>
                  <a:lnTo>
                    <a:pt x="888" y="270"/>
                  </a:lnTo>
                  <a:close/>
                  <a:moveTo>
                    <a:pt x="1043" y="0"/>
                  </a:moveTo>
                  <a:lnTo>
                    <a:pt x="850" y="39"/>
                  </a:lnTo>
                  <a:lnTo>
                    <a:pt x="657" y="116"/>
                  </a:lnTo>
                  <a:lnTo>
                    <a:pt x="541" y="77"/>
                  </a:lnTo>
                  <a:lnTo>
                    <a:pt x="464" y="116"/>
                  </a:lnTo>
                  <a:lnTo>
                    <a:pt x="270" y="232"/>
                  </a:lnTo>
                  <a:lnTo>
                    <a:pt x="155" y="386"/>
                  </a:lnTo>
                  <a:lnTo>
                    <a:pt x="77" y="541"/>
                  </a:lnTo>
                  <a:lnTo>
                    <a:pt x="39" y="734"/>
                  </a:lnTo>
                  <a:lnTo>
                    <a:pt x="0" y="888"/>
                  </a:lnTo>
                  <a:lnTo>
                    <a:pt x="0" y="1081"/>
                  </a:lnTo>
                  <a:lnTo>
                    <a:pt x="39" y="1274"/>
                  </a:lnTo>
                  <a:lnTo>
                    <a:pt x="77" y="1468"/>
                  </a:lnTo>
                  <a:lnTo>
                    <a:pt x="193" y="1661"/>
                  </a:lnTo>
                  <a:lnTo>
                    <a:pt x="309" y="1776"/>
                  </a:lnTo>
                  <a:lnTo>
                    <a:pt x="502" y="1892"/>
                  </a:lnTo>
                  <a:lnTo>
                    <a:pt x="657" y="1970"/>
                  </a:lnTo>
                  <a:lnTo>
                    <a:pt x="850" y="2008"/>
                  </a:lnTo>
                  <a:lnTo>
                    <a:pt x="1236" y="2008"/>
                  </a:lnTo>
                  <a:lnTo>
                    <a:pt x="1429" y="1931"/>
                  </a:lnTo>
                  <a:lnTo>
                    <a:pt x="1622" y="1815"/>
                  </a:lnTo>
                  <a:lnTo>
                    <a:pt x="1776" y="1699"/>
                  </a:lnTo>
                  <a:lnTo>
                    <a:pt x="1892" y="1545"/>
                  </a:lnTo>
                  <a:lnTo>
                    <a:pt x="1970" y="1390"/>
                  </a:lnTo>
                  <a:lnTo>
                    <a:pt x="2047" y="1197"/>
                  </a:lnTo>
                  <a:lnTo>
                    <a:pt x="2085" y="1004"/>
                  </a:lnTo>
                  <a:lnTo>
                    <a:pt x="2047" y="811"/>
                  </a:lnTo>
                  <a:lnTo>
                    <a:pt x="1970" y="618"/>
                  </a:lnTo>
                  <a:lnTo>
                    <a:pt x="1892" y="425"/>
                  </a:lnTo>
                  <a:lnTo>
                    <a:pt x="1738" y="270"/>
                  </a:lnTo>
                  <a:lnTo>
                    <a:pt x="1583" y="155"/>
                  </a:lnTo>
                  <a:lnTo>
                    <a:pt x="1429" y="77"/>
                  </a:lnTo>
                  <a:lnTo>
                    <a:pt x="1236" y="39"/>
                  </a:lnTo>
                  <a:lnTo>
                    <a:pt x="104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21"/>
            <p:cNvSpPr/>
            <p:nvPr/>
          </p:nvSpPr>
          <p:spPr>
            <a:xfrm>
              <a:off x="1572250" y="3880275"/>
              <a:ext cx="267450" cy="210475"/>
            </a:xfrm>
            <a:custGeom>
              <a:avLst/>
              <a:gdLst/>
              <a:ahLst/>
              <a:cxnLst/>
              <a:rect l="l" t="t" r="r" b="b"/>
              <a:pathLst>
                <a:path w="10698" h="8419" extrusionOk="0">
                  <a:moveTo>
                    <a:pt x="155" y="1"/>
                  </a:moveTo>
                  <a:lnTo>
                    <a:pt x="1" y="233"/>
                  </a:lnTo>
                  <a:lnTo>
                    <a:pt x="1391" y="1314"/>
                  </a:lnTo>
                  <a:lnTo>
                    <a:pt x="2781" y="2395"/>
                  </a:lnTo>
                  <a:lnTo>
                    <a:pt x="4210" y="3476"/>
                  </a:lnTo>
                  <a:lnTo>
                    <a:pt x="5600" y="4596"/>
                  </a:lnTo>
                  <a:lnTo>
                    <a:pt x="6951" y="5677"/>
                  </a:lnTo>
                  <a:lnTo>
                    <a:pt x="8303" y="6797"/>
                  </a:lnTo>
                  <a:lnTo>
                    <a:pt x="9616" y="7917"/>
                  </a:lnTo>
                  <a:lnTo>
                    <a:pt x="9963" y="8226"/>
                  </a:lnTo>
                  <a:lnTo>
                    <a:pt x="10118" y="8342"/>
                  </a:lnTo>
                  <a:lnTo>
                    <a:pt x="10311" y="8419"/>
                  </a:lnTo>
                  <a:lnTo>
                    <a:pt x="10658" y="8380"/>
                  </a:lnTo>
                  <a:lnTo>
                    <a:pt x="10697" y="8264"/>
                  </a:lnTo>
                  <a:lnTo>
                    <a:pt x="10697" y="8149"/>
                  </a:lnTo>
                  <a:lnTo>
                    <a:pt x="10658" y="8033"/>
                  </a:lnTo>
                  <a:lnTo>
                    <a:pt x="10658" y="7994"/>
                  </a:lnTo>
                  <a:lnTo>
                    <a:pt x="10311" y="7917"/>
                  </a:lnTo>
                  <a:lnTo>
                    <a:pt x="10002" y="6952"/>
                  </a:lnTo>
                  <a:lnTo>
                    <a:pt x="9654" y="5986"/>
                  </a:lnTo>
                  <a:lnTo>
                    <a:pt x="8882" y="4094"/>
                  </a:lnTo>
                  <a:lnTo>
                    <a:pt x="8380" y="2781"/>
                  </a:lnTo>
                  <a:lnTo>
                    <a:pt x="7994" y="2936"/>
                  </a:lnTo>
                  <a:lnTo>
                    <a:pt x="8419" y="3940"/>
                  </a:lnTo>
                  <a:lnTo>
                    <a:pt x="9037" y="5677"/>
                  </a:lnTo>
                  <a:lnTo>
                    <a:pt x="9346" y="6565"/>
                  </a:lnTo>
                  <a:lnTo>
                    <a:pt x="9654" y="7415"/>
                  </a:lnTo>
                  <a:lnTo>
                    <a:pt x="9230" y="7029"/>
                  </a:lnTo>
                  <a:lnTo>
                    <a:pt x="7994" y="5986"/>
                  </a:lnTo>
                  <a:lnTo>
                    <a:pt x="6720" y="4905"/>
                  </a:lnTo>
                  <a:lnTo>
                    <a:pt x="5407" y="3862"/>
                  </a:lnTo>
                  <a:lnTo>
                    <a:pt x="4133" y="2858"/>
                  </a:lnTo>
                  <a:lnTo>
                    <a:pt x="2820" y="1854"/>
                  </a:lnTo>
                  <a:lnTo>
                    <a:pt x="1507" y="928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21"/>
            <p:cNvSpPr/>
            <p:nvPr/>
          </p:nvSpPr>
          <p:spPr>
            <a:xfrm>
              <a:off x="4538850" y="3913100"/>
              <a:ext cx="252950" cy="361075"/>
            </a:xfrm>
            <a:custGeom>
              <a:avLst/>
              <a:gdLst/>
              <a:ahLst/>
              <a:cxnLst/>
              <a:rect l="l" t="t" r="r" b="b"/>
              <a:pathLst>
                <a:path w="10118" h="14443" extrusionOk="0">
                  <a:moveTo>
                    <a:pt x="1043" y="1082"/>
                  </a:moveTo>
                  <a:lnTo>
                    <a:pt x="1236" y="1159"/>
                  </a:lnTo>
                  <a:lnTo>
                    <a:pt x="1390" y="1275"/>
                  </a:lnTo>
                  <a:lnTo>
                    <a:pt x="1545" y="1430"/>
                  </a:lnTo>
                  <a:lnTo>
                    <a:pt x="1661" y="1623"/>
                  </a:lnTo>
                  <a:lnTo>
                    <a:pt x="1777" y="1816"/>
                  </a:lnTo>
                  <a:lnTo>
                    <a:pt x="1352" y="2009"/>
                  </a:lnTo>
                  <a:lnTo>
                    <a:pt x="1159" y="2047"/>
                  </a:lnTo>
                  <a:lnTo>
                    <a:pt x="773" y="2047"/>
                  </a:lnTo>
                  <a:lnTo>
                    <a:pt x="657" y="1970"/>
                  </a:lnTo>
                  <a:lnTo>
                    <a:pt x="541" y="1893"/>
                  </a:lnTo>
                  <a:lnTo>
                    <a:pt x="425" y="1816"/>
                  </a:lnTo>
                  <a:lnTo>
                    <a:pt x="386" y="1700"/>
                  </a:lnTo>
                  <a:lnTo>
                    <a:pt x="348" y="1584"/>
                  </a:lnTo>
                  <a:lnTo>
                    <a:pt x="386" y="1430"/>
                  </a:lnTo>
                  <a:lnTo>
                    <a:pt x="464" y="1314"/>
                  </a:lnTo>
                  <a:lnTo>
                    <a:pt x="657" y="1121"/>
                  </a:lnTo>
                  <a:lnTo>
                    <a:pt x="850" y="1082"/>
                  </a:lnTo>
                  <a:close/>
                  <a:moveTo>
                    <a:pt x="3360" y="1468"/>
                  </a:moveTo>
                  <a:lnTo>
                    <a:pt x="3476" y="1545"/>
                  </a:lnTo>
                  <a:lnTo>
                    <a:pt x="3591" y="1623"/>
                  </a:lnTo>
                  <a:lnTo>
                    <a:pt x="3669" y="1700"/>
                  </a:lnTo>
                  <a:lnTo>
                    <a:pt x="3746" y="1816"/>
                  </a:lnTo>
                  <a:lnTo>
                    <a:pt x="3746" y="1970"/>
                  </a:lnTo>
                  <a:lnTo>
                    <a:pt x="3669" y="2086"/>
                  </a:lnTo>
                  <a:lnTo>
                    <a:pt x="3553" y="2279"/>
                  </a:lnTo>
                  <a:lnTo>
                    <a:pt x="3398" y="2356"/>
                  </a:lnTo>
                  <a:lnTo>
                    <a:pt x="3205" y="2433"/>
                  </a:lnTo>
                  <a:lnTo>
                    <a:pt x="3012" y="2395"/>
                  </a:lnTo>
                  <a:lnTo>
                    <a:pt x="2819" y="2356"/>
                  </a:lnTo>
                  <a:lnTo>
                    <a:pt x="2626" y="2279"/>
                  </a:lnTo>
                  <a:lnTo>
                    <a:pt x="2279" y="2086"/>
                  </a:lnTo>
                  <a:lnTo>
                    <a:pt x="2356" y="2009"/>
                  </a:lnTo>
                  <a:lnTo>
                    <a:pt x="2510" y="1854"/>
                  </a:lnTo>
                  <a:lnTo>
                    <a:pt x="2665" y="1661"/>
                  </a:lnTo>
                  <a:lnTo>
                    <a:pt x="2858" y="1545"/>
                  </a:lnTo>
                  <a:lnTo>
                    <a:pt x="3089" y="1468"/>
                  </a:lnTo>
                  <a:close/>
                  <a:moveTo>
                    <a:pt x="3746" y="4750"/>
                  </a:moveTo>
                  <a:lnTo>
                    <a:pt x="3900" y="4789"/>
                  </a:lnTo>
                  <a:lnTo>
                    <a:pt x="4016" y="4828"/>
                  </a:lnTo>
                  <a:lnTo>
                    <a:pt x="4093" y="4943"/>
                  </a:lnTo>
                  <a:lnTo>
                    <a:pt x="4171" y="5098"/>
                  </a:lnTo>
                  <a:lnTo>
                    <a:pt x="4171" y="5252"/>
                  </a:lnTo>
                  <a:lnTo>
                    <a:pt x="4132" y="5368"/>
                  </a:lnTo>
                  <a:lnTo>
                    <a:pt x="4093" y="5484"/>
                  </a:lnTo>
                  <a:lnTo>
                    <a:pt x="3978" y="5600"/>
                  </a:lnTo>
                  <a:lnTo>
                    <a:pt x="3784" y="5754"/>
                  </a:lnTo>
                  <a:lnTo>
                    <a:pt x="3514" y="5870"/>
                  </a:lnTo>
                  <a:lnTo>
                    <a:pt x="3128" y="5870"/>
                  </a:lnTo>
                  <a:lnTo>
                    <a:pt x="2742" y="5793"/>
                  </a:lnTo>
                  <a:lnTo>
                    <a:pt x="2935" y="5368"/>
                  </a:lnTo>
                  <a:lnTo>
                    <a:pt x="3051" y="5214"/>
                  </a:lnTo>
                  <a:lnTo>
                    <a:pt x="3205" y="5021"/>
                  </a:lnTo>
                  <a:lnTo>
                    <a:pt x="3476" y="4866"/>
                  </a:lnTo>
                  <a:lnTo>
                    <a:pt x="3630" y="4789"/>
                  </a:lnTo>
                  <a:lnTo>
                    <a:pt x="3746" y="4750"/>
                  </a:lnTo>
                  <a:close/>
                  <a:moveTo>
                    <a:pt x="1120" y="5523"/>
                  </a:moveTo>
                  <a:lnTo>
                    <a:pt x="1352" y="5561"/>
                  </a:lnTo>
                  <a:lnTo>
                    <a:pt x="1545" y="5639"/>
                  </a:lnTo>
                  <a:lnTo>
                    <a:pt x="1970" y="5832"/>
                  </a:lnTo>
                  <a:lnTo>
                    <a:pt x="1622" y="6102"/>
                  </a:lnTo>
                  <a:lnTo>
                    <a:pt x="1429" y="6256"/>
                  </a:lnTo>
                  <a:lnTo>
                    <a:pt x="1236" y="6334"/>
                  </a:lnTo>
                  <a:lnTo>
                    <a:pt x="1043" y="6411"/>
                  </a:lnTo>
                  <a:lnTo>
                    <a:pt x="850" y="6411"/>
                  </a:lnTo>
                  <a:lnTo>
                    <a:pt x="695" y="6334"/>
                  </a:lnTo>
                  <a:lnTo>
                    <a:pt x="502" y="6179"/>
                  </a:lnTo>
                  <a:lnTo>
                    <a:pt x="425" y="6025"/>
                  </a:lnTo>
                  <a:lnTo>
                    <a:pt x="425" y="5909"/>
                  </a:lnTo>
                  <a:lnTo>
                    <a:pt x="464" y="5754"/>
                  </a:lnTo>
                  <a:lnTo>
                    <a:pt x="579" y="5677"/>
                  </a:lnTo>
                  <a:lnTo>
                    <a:pt x="695" y="5600"/>
                  </a:lnTo>
                  <a:lnTo>
                    <a:pt x="850" y="5523"/>
                  </a:lnTo>
                  <a:close/>
                  <a:moveTo>
                    <a:pt x="5715" y="6218"/>
                  </a:moveTo>
                  <a:lnTo>
                    <a:pt x="5870" y="6334"/>
                  </a:lnTo>
                  <a:lnTo>
                    <a:pt x="5947" y="6411"/>
                  </a:lnTo>
                  <a:lnTo>
                    <a:pt x="5986" y="6527"/>
                  </a:lnTo>
                  <a:lnTo>
                    <a:pt x="6024" y="6681"/>
                  </a:lnTo>
                  <a:lnTo>
                    <a:pt x="5986" y="6797"/>
                  </a:lnTo>
                  <a:lnTo>
                    <a:pt x="5908" y="7067"/>
                  </a:lnTo>
                  <a:lnTo>
                    <a:pt x="5792" y="7260"/>
                  </a:lnTo>
                  <a:lnTo>
                    <a:pt x="5677" y="7492"/>
                  </a:lnTo>
                  <a:lnTo>
                    <a:pt x="5484" y="7646"/>
                  </a:lnTo>
                  <a:lnTo>
                    <a:pt x="5290" y="7801"/>
                  </a:lnTo>
                  <a:lnTo>
                    <a:pt x="5059" y="7917"/>
                  </a:lnTo>
                  <a:lnTo>
                    <a:pt x="5097" y="7878"/>
                  </a:lnTo>
                  <a:lnTo>
                    <a:pt x="5020" y="7415"/>
                  </a:lnTo>
                  <a:lnTo>
                    <a:pt x="4982" y="7183"/>
                  </a:lnTo>
                  <a:lnTo>
                    <a:pt x="5020" y="6951"/>
                  </a:lnTo>
                  <a:lnTo>
                    <a:pt x="5136" y="6681"/>
                  </a:lnTo>
                  <a:lnTo>
                    <a:pt x="5213" y="6527"/>
                  </a:lnTo>
                  <a:lnTo>
                    <a:pt x="5329" y="6372"/>
                  </a:lnTo>
                  <a:lnTo>
                    <a:pt x="5445" y="6256"/>
                  </a:lnTo>
                  <a:lnTo>
                    <a:pt x="5599" y="6218"/>
                  </a:lnTo>
                  <a:close/>
                  <a:moveTo>
                    <a:pt x="8959" y="8071"/>
                  </a:moveTo>
                  <a:lnTo>
                    <a:pt x="9152" y="8110"/>
                  </a:lnTo>
                  <a:lnTo>
                    <a:pt x="9268" y="8187"/>
                  </a:lnTo>
                  <a:lnTo>
                    <a:pt x="9345" y="8303"/>
                  </a:lnTo>
                  <a:lnTo>
                    <a:pt x="9384" y="8419"/>
                  </a:lnTo>
                  <a:lnTo>
                    <a:pt x="9384" y="8535"/>
                  </a:lnTo>
                  <a:lnTo>
                    <a:pt x="9384" y="8650"/>
                  </a:lnTo>
                  <a:lnTo>
                    <a:pt x="9268" y="8921"/>
                  </a:lnTo>
                  <a:lnTo>
                    <a:pt x="9036" y="9152"/>
                  </a:lnTo>
                  <a:lnTo>
                    <a:pt x="8804" y="9346"/>
                  </a:lnTo>
                  <a:lnTo>
                    <a:pt x="8689" y="9384"/>
                  </a:lnTo>
                  <a:lnTo>
                    <a:pt x="8611" y="9423"/>
                  </a:lnTo>
                  <a:lnTo>
                    <a:pt x="8496" y="9423"/>
                  </a:lnTo>
                  <a:lnTo>
                    <a:pt x="8380" y="9384"/>
                  </a:lnTo>
                  <a:lnTo>
                    <a:pt x="8341" y="9346"/>
                  </a:lnTo>
                  <a:lnTo>
                    <a:pt x="8264" y="9346"/>
                  </a:lnTo>
                  <a:lnTo>
                    <a:pt x="8225" y="8959"/>
                  </a:lnTo>
                  <a:lnTo>
                    <a:pt x="8225" y="8766"/>
                  </a:lnTo>
                  <a:lnTo>
                    <a:pt x="8264" y="8573"/>
                  </a:lnTo>
                  <a:lnTo>
                    <a:pt x="8341" y="8342"/>
                  </a:lnTo>
                  <a:lnTo>
                    <a:pt x="8496" y="8187"/>
                  </a:lnTo>
                  <a:lnTo>
                    <a:pt x="8727" y="8110"/>
                  </a:lnTo>
                  <a:lnTo>
                    <a:pt x="8843" y="8071"/>
                  </a:lnTo>
                  <a:close/>
                  <a:moveTo>
                    <a:pt x="4943" y="8380"/>
                  </a:moveTo>
                  <a:lnTo>
                    <a:pt x="4943" y="8419"/>
                  </a:lnTo>
                  <a:lnTo>
                    <a:pt x="4750" y="8805"/>
                  </a:lnTo>
                  <a:lnTo>
                    <a:pt x="4595" y="8959"/>
                  </a:lnTo>
                  <a:lnTo>
                    <a:pt x="4441" y="9152"/>
                  </a:lnTo>
                  <a:lnTo>
                    <a:pt x="4209" y="9307"/>
                  </a:lnTo>
                  <a:lnTo>
                    <a:pt x="3939" y="9461"/>
                  </a:lnTo>
                  <a:lnTo>
                    <a:pt x="3669" y="9461"/>
                  </a:lnTo>
                  <a:lnTo>
                    <a:pt x="3553" y="9423"/>
                  </a:lnTo>
                  <a:lnTo>
                    <a:pt x="3398" y="9346"/>
                  </a:lnTo>
                  <a:lnTo>
                    <a:pt x="3321" y="9191"/>
                  </a:lnTo>
                  <a:lnTo>
                    <a:pt x="3321" y="9075"/>
                  </a:lnTo>
                  <a:lnTo>
                    <a:pt x="3321" y="8959"/>
                  </a:lnTo>
                  <a:lnTo>
                    <a:pt x="3398" y="8805"/>
                  </a:lnTo>
                  <a:lnTo>
                    <a:pt x="3476" y="8689"/>
                  </a:lnTo>
                  <a:lnTo>
                    <a:pt x="3553" y="8612"/>
                  </a:lnTo>
                  <a:lnTo>
                    <a:pt x="3784" y="8457"/>
                  </a:lnTo>
                  <a:lnTo>
                    <a:pt x="4055" y="8380"/>
                  </a:lnTo>
                  <a:lnTo>
                    <a:pt x="4325" y="8380"/>
                  </a:lnTo>
                  <a:lnTo>
                    <a:pt x="4904" y="8419"/>
                  </a:lnTo>
                  <a:lnTo>
                    <a:pt x="4943" y="8380"/>
                  </a:lnTo>
                  <a:close/>
                  <a:moveTo>
                    <a:pt x="7994" y="10002"/>
                  </a:moveTo>
                  <a:lnTo>
                    <a:pt x="7955" y="10195"/>
                  </a:lnTo>
                  <a:lnTo>
                    <a:pt x="7916" y="10350"/>
                  </a:lnTo>
                  <a:lnTo>
                    <a:pt x="7839" y="10543"/>
                  </a:lnTo>
                  <a:lnTo>
                    <a:pt x="7723" y="10697"/>
                  </a:lnTo>
                  <a:lnTo>
                    <a:pt x="7607" y="10813"/>
                  </a:lnTo>
                  <a:lnTo>
                    <a:pt x="7492" y="10929"/>
                  </a:lnTo>
                  <a:lnTo>
                    <a:pt x="7337" y="11045"/>
                  </a:lnTo>
                  <a:lnTo>
                    <a:pt x="7144" y="11083"/>
                  </a:lnTo>
                  <a:lnTo>
                    <a:pt x="6951" y="11122"/>
                  </a:lnTo>
                  <a:lnTo>
                    <a:pt x="6796" y="11083"/>
                  </a:lnTo>
                  <a:lnTo>
                    <a:pt x="6719" y="11045"/>
                  </a:lnTo>
                  <a:lnTo>
                    <a:pt x="6681" y="10967"/>
                  </a:lnTo>
                  <a:lnTo>
                    <a:pt x="6642" y="10890"/>
                  </a:lnTo>
                  <a:lnTo>
                    <a:pt x="6603" y="10813"/>
                  </a:lnTo>
                  <a:lnTo>
                    <a:pt x="6642" y="10620"/>
                  </a:lnTo>
                  <a:lnTo>
                    <a:pt x="6719" y="10504"/>
                  </a:lnTo>
                  <a:lnTo>
                    <a:pt x="6874" y="10350"/>
                  </a:lnTo>
                  <a:lnTo>
                    <a:pt x="6990" y="10272"/>
                  </a:lnTo>
                  <a:lnTo>
                    <a:pt x="7221" y="10156"/>
                  </a:lnTo>
                  <a:lnTo>
                    <a:pt x="7492" y="10079"/>
                  </a:lnTo>
                  <a:lnTo>
                    <a:pt x="7723" y="10041"/>
                  </a:lnTo>
                  <a:lnTo>
                    <a:pt x="7994" y="10002"/>
                  </a:lnTo>
                  <a:close/>
                  <a:moveTo>
                    <a:pt x="2201" y="1"/>
                  </a:moveTo>
                  <a:lnTo>
                    <a:pt x="2008" y="657"/>
                  </a:lnTo>
                  <a:lnTo>
                    <a:pt x="1854" y="1352"/>
                  </a:lnTo>
                  <a:lnTo>
                    <a:pt x="1777" y="1198"/>
                  </a:lnTo>
                  <a:lnTo>
                    <a:pt x="1661" y="1043"/>
                  </a:lnTo>
                  <a:lnTo>
                    <a:pt x="1545" y="928"/>
                  </a:lnTo>
                  <a:lnTo>
                    <a:pt x="1390" y="812"/>
                  </a:lnTo>
                  <a:lnTo>
                    <a:pt x="1236" y="773"/>
                  </a:lnTo>
                  <a:lnTo>
                    <a:pt x="1043" y="734"/>
                  </a:lnTo>
                  <a:lnTo>
                    <a:pt x="695" y="734"/>
                  </a:lnTo>
                  <a:lnTo>
                    <a:pt x="541" y="812"/>
                  </a:lnTo>
                  <a:lnTo>
                    <a:pt x="386" y="889"/>
                  </a:lnTo>
                  <a:lnTo>
                    <a:pt x="232" y="1005"/>
                  </a:lnTo>
                  <a:lnTo>
                    <a:pt x="116" y="1159"/>
                  </a:lnTo>
                  <a:lnTo>
                    <a:pt x="39" y="1314"/>
                  </a:lnTo>
                  <a:lnTo>
                    <a:pt x="0" y="1468"/>
                  </a:lnTo>
                  <a:lnTo>
                    <a:pt x="0" y="1623"/>
                  </a:lnTo>
                  <a:lnTo>
                    <a:pt x="0" y="1777"/>
                  </a:lnTo>
                  <a:lnTo>
                    <a:pt x="77" y="1931"/>
                  </a:lnTo>
                  <a:lnTo>
                    <a:pt x="155" y="2086"/>
                  </a:lnTo>
                  <a:lnTo>
                    <a:pt x="271" y="2202"/>
                  </a:lnTo>
                  <a:lnTo>
                    <a:pt x="425" y="2279"/>
                  </a:lnTo>
                  <a:lnTo>
                    <a:pt x="579" y="2356"/>
                  </a:lnTo>
                  <a:lnTo>
                    <a:pt x="734" y="2395"/>
                  </a:lnTo>
                  <a:lnTo>
                    <a:pt x="1043" y="2433"/>
                  </a:lnTo>
                  <a:lnTo>
                    <a:pt x="1390" y="2395"/>
                  </a:lnTo>
                  <a:lnTo>
                    <a:pt x="1699" y="2279"/>
                  </a:lnTo>
                  <a:lnTo>
                    <a:pt x="1661" y="3051"/>
                  </a:lnTo>
                  <a:lnTo>
                    <a:pt x="1661" y="3862"/>
                  </a:lnTo>
                  <a:lnTo>
                    <a:pt x="1738" y="4635"/>
                  </a:lnTo>
                  <a:lnTo>
                    <a:pt x="1777" y="5021"/>
                  </a:lnTo>
                  <a:lnTo>
                    <a:pt x="1892" y="5368"/>
                  </a:lnTo>
                  <a:lnTo>
                    <a:pt x="1583" y="5214"/>
                  </a:lnTo>
                  <a:lnTo>
                    <a:pt x="1275" y="5137"/>
                  </a:lnTo>
                  <a:lnTo>
                    <a:pt x="966" y="5137"/>
                  </a:lnTo>
                  <a:lnTo>
                    <a:pt x="657" y="5175"/>
                  </a:lnTo>
                  <a:lnTo>
                    <a:pt x="502" y="5252"/>
                  </a:lnTo>
                  <a:lnTo>
                    <a:pt x="386" y="5330"/>
                  </a:lnTo>
                  <a:lnTo>
                    <a:pt x="271" y="5445"/>
                  </a:lnTo>
                  <a:lnTo>
                    <a:pt x="155" y="5561"/>
                  </a:lnTo>
                  <a:lnTo>
                    <a:pt x="77" y="5716"/>
                  </a:lnTo>
                  <a:lnTo>
                    <a:pt x="39" y="5870"/>
                  </a:lnTo>
                  <a:lnTo>
                    <a:pt x="39" y="6025"/>
                  </a:lnTo>
                  <a:lnTo>
                    <a:pt x="77" y="6218"/>
                  </a:lnTo>
                  <a:lnTo>
                    <a:pt x="155" y="6334"/>
                  </a:lnTo>
                  <a:lnTo>
                    <a:pt x="232" y="6449"/>
                  </a:lnTo>
                  <a:lnTo>
                    <a:pt x="348" y="6565"/>
                  </a:lnTo>
                  <a:lnTo>
                    <a:pt x="502" y="6643"/>
                  </a:lnTo>
                  <a:lnTo>
                    <a:pt x="657" y="6720"/>
                  </a:lnTo>
                  <a:lnTo>
                    <a:pt x="811" y="6758"/>
                  </a:lnTo>
                  <a:lnTo>
                    <a:pt x="1120" y="6758"/>
                  </a:lnTo>
                  <a:lnTo>
                    <a:pt x="1429" y="6681"/>
                  </a:lnTo>
                  <a:lnTo>
                    <a:pt x="1699" y="6527"/>
                  </a:lnTo>
                  <a:lnTo>
                    <a:pt x="1931" y="6295"/>
                  </a:lnTo>
                  <a:lnTo>
                    <a:pt x="2124" y="6063"/>
                  </a:lnTo>
                  <a:lnTo>
                    <a:pt x="2394" y="6527"/>
                  </a:lnTo>
                  <a:lnTo>
                    <a:pt x="2742" y="6990"/>
                  </a:lnTo>
                  <a:lnTo>
                    <a:pt x="3128" y="7376"/>
                  </a:lnTo>
                  <a:lnTo>
                    <a:pt x="3591" y="7762"/>
                  </a:lnTo>
                  <a:lnTo>
                    <a:pt x="4016" y="7994"/>
                  </a:lnTo>
                  <a:lnTo>
                    <a:pt x="3823" y="8033"/>
                  </a:lnTo>
                  <a:lnTo>
                    <a:pt x="3630" y="8110"/>
                  </a:lnTo>
                  <a:lnTo>
                    <a:pt x="3437" y="8187"/>
                  </a:lnTo>
                  <a:lnTo>
                    <a:pt x="3282" y="8342"/>
                  </a:lnTo>
                  <a:lnTo>
                    <a:pt x="3167" y="8457"/>
                  </a:lnTo>
                  <a:lnTo>
                    <a:pt x="3051" y="8573"/>
                  </a:lnTo>
                  <a:lnTo>
                    <a:pt x="2974" y="8728"/>
                  </a:lnTo>
                  <a:lnTo>
                    <a:pt x="2935" y="8882"/>
                  </a:lnTo>
                  <a:lnTo>
                    <a:pt x="2896" y="9075"/>
                  </a:lnTo>
                  <a:lnTo>
                    <a:pt x="2935" y="9230"/>
                  </a:lnTo>
                  <a:lnTo>
                    <a:pt x="2974" y="9384"/>
                  </a:lnTo>
                  <a:lnTo>
                    <a:pt x="3051" y="9539"/>
                  </a:lnTo>
                  <a:lnTo>
                    <a:pt x="3167" y="9693"/>
                  </a:lnTo>
                  <a:lnTo>
                    <a:pt x="3321" y="9770"/>
                  </a:lnTo>
                  <a:lnTo>
                    <a:pt x="3514" y="9848"/>
                  </a:lnTo>
                  <a:lnTo>
                    <a:pt x="3707" y="9886"/>
                  </a:lnTo>
                  <a:lnTo>
                    <a:pt x="3862" y="9886"/>
                  </a:lnTo>
                  <a:lnTo>
                    <a:pt x="4055" y="9848"/>
                  </a:lnTo>
                  <a:lnTo>
                    <a:pt x="4248" y="9770"/>
                  </a:lnTo>
                  <a:lnTo>
                    <a:pt x="4402" y="9693"/>
                  </a:lnTo>
                  <a:lnTo>
                    <a:pt x="4673" y="9461"/>
                  </a:lnTo>
                  <a:lnTo>
                    <a:pt x="4904" y="9152"/>
                  </a:lnTo>
                  <a:lnTo>
                    <a:pt x="5097" y="8844"/>
                  </a:lnTo>
                  <a:lnTo>
                    <a:pt x="5213" y="8496"/>
                  </a:lnTo>
                  <a:lnTo>
                    <a:pt x="6526" y="8921"/>
                  </a:lnTo>
                  <a:lnTo>
                    <a:pt x="7183" y="9191"/>
                  </a:lnTo>
                  <a:lnTo>
                    <a:pt x="7762" y="9500"/>
                  </a:lnTo>
                  <a:lnTo>
                    <a:pt x="7955" y="9654"/>
                  </a:lnTo>
                  <a:lnTo>
                    <a:pt x="7762" y="9654"/>
                  </a:lnTo>
                  <a:lnTo>
                    <a:pt x="7569" y="9693"/>
                  </a:lnTo>
                  <a:lnTo>
                    <a:pt x="7144" y="9809"/>
                  </a:lnTo>
                  <a:lnTo>
                    <a:pt x="6796" y="9963"/>
                  </a:lnTo>
                  <a:lnTo>
                    <a:pt x="6642" y="10079"/>
                  </a:lnTo>
                  <a:lnTo>
                    <a:pt x="6488" y="10234"/>
                  </a:lnTo>
                  <a:lnTo>
                    <a:pt x="6372" y="10388"/>
                  </a:lnTo>
                  <a:lnTo>
                    <a:pt x="6294" y="10543"/>
                  </a:lnTo>
                  <a:lnTo>
                    <a:pt x="6256" y="10736"/>
                  </a:lnTo>
                  <a:lnTo>
                    <a:pt x="6256" y="10890"/>
                  </a:lnTo>
                  <a:lnTo>
                    <a:pt x="6294" y="11083"/>
                  </a:lnTo>
                  <a:lnTo>
                    <a:pt x="6372" y="11238"/>
                  </a:lnTo>
                  <a:lnTo>
                    <a:pt x="6488" y="11354"/>
                  </a:lnTo>
                  <a:lnTo>
                    <a:pt x="6681" y="11469"/>
                  </a:lnTo>
                  <a:lnTo>
                    <a:pt x="6835" y="11508"/>
                  </a:lnTo>
                  <a:lnTo>
                    <a:pt x="7028" y="11508"/>
                  </a:lnTo>
                  <a:lnTo>
                    <a:pt x="7221" y="11469"/>
                  </a:lnTo>
                  <a:lnTo>
                    <a:pt x="7414" y="11392"/>
                  </a:lnTo>
                  <a:lnTo>
                    <a:pt x="7569" y="11315"/>
                  </a:lnTo>
                  <a:lnTo>
                    <a:pt x="7723" y="11199"/>
                  </a:lnTo>
                  <a:lnTo>
                    <a:pt x="7878" y="11083"/>
                  </a:lnTo>
                  <a:lnTo>
                    <a:pt x="7994" y="10929"/>
                  </a:lnTo>
                  <a:lnTo>
                    <a:pt x="8109" y="10697"/>
                  </a:lnTo>
                  <a:lnTo>
                    <a:pt x="8225" y="10465"/>
                  </a:lnTo>
                  <a:lnTo>
                    <a:pt x="8264" y="10234"/>
                  </a:lnTo>
                  <a:lnTo>
                    <a:pt x="8302" y="9963"/>
                  </a:lnTo>
                  <a:lnTo>
                    <a:pt x="8341" y="9925"/>
                  </a:lnTo>
                  <a:lnTo>
                    <a:pt x="8727" y="10272"/>
                  </a:lnTo>
                  <a:lnTo>
                    <a:pt x="9075" y="10658"/>
                  </a:lnTo>
                  <a:lnTo>
                    <a:pt x="9345" y="11122"/>
                  </a:lnTo>
                  <a:lnTo>
                    <a:pt x="9461" y="11354"/>
                  </a:lnTo>
                  <a:lnTo>
                    <a:pt x="9538" y="11585"/>
                  </a:lnTo>
                  <a:lnTo>
                    <a:pt x="9654" y="11971"/>
                  </a:lnTo>
                  <a:lnTo>
                    <a:pt x="9693" y="12280"/>
                  </a:lnTo>
                  <a:lnTo>
                    <a:pt x="9693" y="12628"/>
                  </a:lnTo>
                  <a:lnTo>
                    <a:pt x="9654" y="12937"/>
                  </a:lnTo>
                  <a:lnTo>
                    <a:pt x="9577" y="13284"/>
                  </a:lnTo>
                  <a:lnTo>
                    <a:pt x="9461" y="13593"/>
                  </a:lnTo>
                  <a:lnTo>
                    <a:pt x="9191" y="14211"/>
                  </a:lnTo>
                  <a:lnTo>
                    <a:pt x="9152" y="14288"/>
                  </a:lnTo>
                  <a:lnTo>
                    <a:pt x="9152" y="14327"/>
                  </a:lnTo>
                  <a:lnTo>
                    <a:pt x="9229" y="14404"/>
                  </a:lnTo>
                  <a:lnTo>
                    <a:pt x="9306" y="14443"/>
                  </a:lnTo>
                  <a:lnTo>
                    <a:pt x="9422" y="14404"/>
                  </a:lnTo>
                  <a:lnTo>
                    <a:pt x="9577" y="14250"/>
                  </a:lnTo>
                  <a:lnTo>
                    <a:pt x="9731" y="14057"/>
                  </a:lnTo>
                  <a:lnTo>
                    <a:pt x="9847" y="13902"/>
                  </a:lnTo>
                  <a:lnTo>
                    <a:pt x="9924" y="13670"/>
                  </a:lnTo>
                  <a:lnTo>
                    <a:pt x="10079" y="13246"/>
                  </a:lnTo>
                  <a:lnTo>
                    <a:pt x="10117" y="12782"/>
                  </a:lnTo>
                  <a:lnTo>
                    <a:pt x="10117" y="12319"/>
                  </a:lnTo>
                  <a:lnTo>
                    <a:pt x="10040" y="11855"/>
                  </a:lnTo>
                  <a:lnTo>
                    <a:pt x="9924" y="11431"/>
                  </a:lnTo>
                  <a:lnTo>
                    <a:pt x="9770" y="11006"/>
                  </a:lnTo>
                  <a:lnTo>
                    <a:pt x="9577" y="10620"/>
                  </a:lnTo>
                  <a:lnTo>
                    <a:pt x="9306" y="10272"/>
                  </a:lnTo>
                  <a:lnTo>
                    <a:pt x="9036" y="9963"/>
                  </a:lnTo>
                  <a:lnTo>
                    <a:pt x="8727" y="9693"/>
                  </a:lnTo>
                  <a:lnTo>
                    <a:pt x="8959" y="9577"/>
                  </a:lnTo>
                  <a:lnTo>
                    <a:pt x="9229" y="9423"/>
                  </a:lnTo>
                  <a:lnTo>
                    <a:pt x="9461" y="9191"/>
                  </a:lnTo>
                  <a:lnTo>
                    <a:pt x="9615" y="8921"/>
                  </a:lnTo>
                  <a:lnTo>
                    <a:pt x="9731" y="8612"/>
                  </a:lnTo>
                  <a:lnTo>
                    <a:pt x="9731" y="8496"/>
                  </a:lnTo>
                  <a:lnTo>
                    <a:pt x="9731" y="8342"/>
                  </a:lnTo>
                  <a:lnTo>
                    <a:pt x="9693" y="8187"/>
                  </a:lnTo>
                  <a:lnTo>
                    <a:pt x="9615" y="8071"/>
                  </a:lnTo>
                  <a:lnTo>
                    <a:pt x="9499" y="7955"/>
                  </a:lnTo>
                  <a:lnTo>
                    <a:pt x="9384" y="7840"/>
                  </a:lnTo>
                  <a:lnTo>
                    <a:pt x="9191" y="7762"/>
                  </a:lnTo>
                  <a:lnTo>
                    <a:pt x="9036" y="7724"/>
                  </a:lnTo>
                  <a:lnTo>
                    <a:pt x="8689" y="7724"/>
                  </a:lnTo>
                  <a:lnTo>
                    <a:pt x="8534" y="7762"/>
                  </a:lnTo>
                  <a:lnTo>
                    <a:pt x="8380" y="7840"/>
                  </a:lnTo>
                  <a:lnTo>
                    <a:pt x="8225" y="7955"/>
                  </a:lnTo>
                  <a:lnTo>
                    <a:pt x="8109" y="8071"/>
                  </a:lnTo>
                  <a:lnTo>
                    <a:pt x="7955" y="8264"/>
                  </a:lnTo>
                  <a:lnTo>
                    <a:pt x="7878" y="8535"/>
                  </a:lnTo>
                  <a:lnTo>
                    <a:pt x="7839" y="8766"/>
                  </a:lnTo>
                  <a:lnTo>
                    <a:pt x="7839" y="9037"/>
                  </a:lnTo>
                  <a:lnTo>
                    <a:pt x="7221" y="8766"/>
                  </a:lnTo>
                  <a:lnTo>
                    <a:pt x="6642" y="8496"/>
                  </a:lnTo>
                  <a:lnTo>
                    <a:pt x="5368" y="8033"/>
                  </a:lnTo>
                  <a:lnTo>
                    <a:pt x="5638" y="7878"/>
                  </a:lnTo>
                  <a:lnTo>
                    <a:pt x="5870" y="7685"/>
                  </a:lnTo>
                  <a:lnTo>
                    <a:pt x="6063" y="7453"/>
                  </a:lnTo>
                  <a:lnTo>
                    <a:pt x="6217" y="7183"/>
                  </a:lnTo>
                  <a:lnTo>
                    <a:pt x="6333" y="6874"/>
                  </a:lnTo>
                  <a:lnTo>
                    <a:pt x="6333" y="6720"/>
                  </a:lnTo>
                  <a:lnTo>
                    <a:pt x="6333" y="6527"/>
                  </a:lnTo>
                  <a:lnTo>
                    <a:pt x="6333" y="6372"/>
                  </a:lnTo>
                  <a:lnTo>
                    <a:pt x="6256" y="6218"/>
                  </a:lnTo>
                  <a:lnTo>
                    <a:pt x="6179" y="6063"/>
                  </a:lnTo>
                  <a:lnTo>
                    <a:pt x="6024" y="5947"/>
                  </a:lnTo>
                  <a:lnTo>
                    <a:pt x="5870" y="5870"/>
                  </a:lnTo>
                  <a:lnTo>
                    <a:pt x="5715" y="5832"/>
                  </a:lnTo>
                  <a:lnTo>
                    <a:pt x="5561" y="5870"/>
                  </a:lnTo>
                  <a:lnTo>
                    <a:pt x="5406" y="5909"/>
                  </a:lnTo>
                  <a:lnTo>
                    <a:pt x="5252" y="5986"/>
                  </a:lnTo>
                  <a:lnTo>
                    <a:pt x="5136" y="6063"/>
                  </a:lnTo>
                  <a:lnTo>
                    <a:pt x="4904" y="6334"/>
                  </a:lnTo>
                  <a:lnTo>
                    <a:pt x="4750" y="6643"/>
                  </a:lnTo>
                  <a:lnTo>
                    <a:pt x="4634" y="7029"/>
                  </a:lnTo>
                  <a:lnTo>
                    <a:pt x="4634" y="7222"/>
                  </a:lnTo>
                  <a:lnTo>
                    <a:pt x="4634" y="7415"/>
                  </a:lnTo>
                  <a:lnTo>
                    <a:pt x="4634" y="7608"/>
                  </a:lnTo>
                  <a:lnTo>
                    <a:pt x="4711" y="7762"/>
                  </a:lnTo>
                  <a:lnTo>
                    <a:pt x="4093" y="7453"/>
                  </a:lnTo>
                  <a:lnTo>
                    <a:pt x="3823" y="7299"/>
                  </a:lnTo>
                  <a:lnTo>
                    <a:pt x="3553" y="7106"/>
                  </a:lnTo>
                  <a:lnTo>
                    <a:pt x="3321" y="6874"/>
                  </a:lnTo>
                  <a:lnTo>
                    <a:pt x="3089" y="6643"/>
                  </a:lnTo>
                  <a:lnTo>
                    <a:pt x="2858" y="6372"/>
                  </a:lnTo>
                  <a:lnTo>
                    <a:pt x="2665" y="6063"/>
                  </a:lnTo>
                  <a:lnTo>
                    <a:pt x="2665" y="6063"/>
                  </a:lnTo>
                  <a:lnTo>
                    <a:pt x="2974" y="6179"/>
                  </a:lnTo>
                  <a:lnTo>
                    <a:pt x="3321" y="6218"/>
                  </a:lnTo>
                  <a:lnTo>
                    <a:pt x="3669" y="6179"/>
                  </a:lnTo>
                  <a:lnTo>
                    <a:pt x="3978" y="6063"/>
                  </a:lnTo>
                  <a:lnTo>
                    <a:pt x="4132" y="5986"/>
                  </a:lnTo>
                  <a:lnTo>
                    <a:pt x="4248" y="5870"/>
                  </a:lnTo>
                  <a:lnTo>
                    <a:pt x="4364" y="5716"/>
                  </a:lnTo>
                  <a:lnTo>
                    <a:pt x="4480" y="5561"/>
                  </a:lnTo>
                  <a:lnTo>
                    <a:pt x="4518" y="5407"/>
                  </a:lnTo>
                  <a:lnTo>
                    <a:pt x="4557" y="5214"/>
                  </a:lnTo>
                  <a:lnTo>
                    <a:pt x="4518" y="5059"/>
                  </a:lnTo>
                  <a:lnTo>
                    <a:pt x="4480" y="4866"/>
                  </a:lnTo>
                  <a:lnTo>
                    <a:pt x="4402" y="4712"/>
                  </a:lnTo>
                  <a:lnTo>
                    <a:pt x="4286" y="4596"/>
                  </a:lnTo>
                  <a:lnTo>
                    <a:pt x="4171" y="4480"/>
                  </a:lnTo>
                  <a:lnTo>
                    <a:pt x="4055" y="4403"/>
                  </a:lnTo>
                  <a:lnTo>
                    <a:pt x="3900" y="4364"/>
                  </a:lnTo>
                  <a:lnTo>
                    <a:pt x="3707" y="4364"/>
                  </a:lnTo>
                  <a:lnTo>
                    <a:pt x="3553" y="4403"/>
                  </a:lnTo>
                  <a:lnTo>
                    <a:pt x="3398" y="4441"/>
                  </a:lnTo>
                  <a:lnTo>
                    <a:pt x="3244" y="4519"/>
                  </a:lnTo>
                  <a:lnTo>
                    <a:pt x="3089" y="4635"/>
                  </a:lnTo>
                  <a:lnTo>
                    <a:pt x="2819" y="4905"/>
                  </a:lnTo>
                  <a:lnTo>
                    <a:pt x="2587" y="5214"/>
                  </a:lnTo>
                  <a:lnTo>
                    <a:pt x="2433" y="5561"/>
                  </a:lnTo>
                  <a:lnTo>
                    <a:pt x="2394" y="5523"/>
                  </a:lnTo>
                  <a:lnTo>
                    <a:pt x="2279" y="5137"/>
                  </a:lnTo>
                  <a:lnTo>
                    <a:pt x="2163" y="4750"/>
                  </a:lnTo>
                  <a:lnTo>
                    <a:pt x="2085" y="4326"/>
                  </a:lnTo>
                  <a:lnTo>
                    <a:pt x="2047" y="3939"/>
                  </a:lnTo>
                  <a:lnTo>
                    <a:pt x="2047" y="3515"/>
                  </a:lnTo>
                  <a:lnTo>
                    <a:pt x="2047" y="3129"/>
                  </a:lnTo>
                  <a:lnTo>
                    <a:pt x="2124" y="2318"/>
                  </a:lnTo>
                  <a:lnTo>
                    <a:pt x="2356" y="2511"/>
                  </a:lnTo>
                  <a:lnTo>
                    <a:pt x="2587" y="2627"/>
                  </a:lnTo>
                  <a:lnTo>
                    <a:pt x="2819" y="2742"/>
                  </a:lnTo>
                  <a:lnTo>
                    <a:pt x="3128" y="2781"/>
                  </a:lnTo>
                  <a:lnTo>
                    <a:pt x="3282" y="2742"/>
                  </a:lnTo>
                  <a:lnTo>
                    <a:pt x="3476" y="2704"/>
                  </a:lnTo>
                  <a:lnTo>
                    <a:pt x="3630" y="2627"/>
                  </a:lnTo>
                  <a:lnTo>
                    <a:pt x="3784" y="2549"/>
                  </a:lnTo>
                  <a:lnTo>
                    <a:pt x="3900" y="2433"/>
                  </a:lnTo>
                  <a:lnTo>
                    <a:pt x="4016" y="2279"/>
                  </a:lnTo>
                  <a:lnTo>
                    <a:pt x="4093" y="2125"/>
                  </a:lnTo>
                  <a:lnTo>
                    <a:pt x="4132" y="1970"/>
                  </a:lnTo>
                  <a:lnTo>
                    <a:pt x="4093" y="1777"/>
                  </a:lnTo>
                  <a:lnTo>
                    <a:pt x="4055" y="1623"/>
                  </a:lnTo>
                  <a:lnTo>
                    <a:pt x="4016" y="1507"/>
                  </a:lnTo>
                  <a:lnTo>
                    <a:pt x="3900" y="1352"/>
                  </a:lnTo>
                  <a:lnTo>
                    <a:pt x="3784" y="1236"/>
                  </a:lnTo>
                  <a:lnTo>
                    <a:pt x="3630" y="1159"/>
                  </a:lnTo>
                  <a:lnTo>
                    <a:pt x="3514" y="1121"/>
                  </a:lnTo>
                  <a:lnTo>
                    <a:pt x="3321" y="1082"/>
                  </a:lnTo>
                  <a:lnTo>
                    <a:pt x="3167" y="1043"/>
                  </a:lnTo>
                  <a:lnTo>
                    <a:pt x="3012" y="1082"/>
                  </a:lnTo>
                  <a:lnTo>
                    <a:pt x="2742" y="1159"/>
                  </a:lnTo>
                  <a:lnTo>
                    <a:pt x="2472" y="1314"/>
                  </a:lnTo>
                  <a:lnTo>
                    <a:pt x="2240" y="1545"/>
                  </a:lnTo>
                  <a:lnTo>
                    <a:pt x="2510" y="78"/>
                  </a:lnTo>
                  <a:lnTo>
                    <a:pt x="220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21"/>
            <p:cNvSpPr/>
            <p:nvPr/>
          </p:nvSpPr>
          <p:spPr>
            <a:xfrm>
              <a:off x="6161625" y="39218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773" y="309"/>
                  </a:moveTo>
                  <a:lnTo>
                    <a:pt x="1005" y="348"/>
                  </a:lnTo>
                  <a:lnTo>
                    <a:pt x="1159" y="464"/>
                  </a:lnTo>
                  <a:lnTo>
                    <a:pt x="1314" y="618"/>
                  </a:lnTo>
                  <a:lnTo>
                    <a:pt x="1391" y="811"/>
                  </a:lnTo>
                  <a:lnTo>
                    <a:pt x="1391" y="966"/>
                  </a:lnTo>
                  <a:lnTo>
                    <a:pt x="1352" y="1082"/>
                  </a:lnTo>
                  <a:lnTo>
                    <a:pt x="1275" y="1159"/>
                  </a:lnTo>
                  <a:lnTo>
                    <a:pt x="1198" y="1236"/>
                  </a:lnTo>
                  <a:lnTo>
                    <a:pt x="1082" y="1313"/>
                  </a:lnTo>
                  <a:lnTo>
                    <a:pt x="889" y="1390"/>
                  </a:lnTo>
                  <a:lnTo>
                    <a:pt x="735" y="1352"/>
                  </a:lnTo>
                  <a:lnTo>
                    <a:pt x="541" y="1275"/>
                  </a:lnTo>
                  <a:lnTo>
                    <a:pt x="426" y="1082"/>
                  </a:lnTo>
                  <a:lnTo>
                    <a:pt x="387" y="927"/>
                  </a:lnTo>
                  <a:lnTo>
                    <a:pt x="387" y="734"/>
                  </a:lnTo>
                  <a:lnTo>
                    <a:pt x="464" y="580"/>
                  </a:lnTo>
                  <a:lnTo>
                    <a:pt x="541" y="386"/>
                  </a:lnTo>
                  <a:lnTo>
                    <a:pt x="541" y="348"/>
                  </a:lnTo>
                  <a:lnTo>
                    <a:pt x="580" y="348"/>
                  </a:lnTo>
                  <a:lnTo>
                    <a:pt x="773" y="309"/>
                  </a:lnTo>
                  <a:close/>
                  <a:moveTo>
                    <a:pt x="966" y="0"/>
                  </a:moveTo>
                  <a:lnTo>
                    <a:pt x="773" y="39"/>
                  </a:lnTo>
                  <a:lnTo>
                    <a:pt x="619" y="78"/>
                  </a:lnTo>
                  <a:lnTo>
                    <a:pt x="464" y="155"/>
                  </a:lnTo>
                  <a:lnTo>
                    <a:pt x="426" y="193"/>
                  </a:lnTo>
                  <a:lnTo>
                    <a:pt x="387" y="193"/>
                  </a:lnTo>
                  <a:lnTo>
                    <a:pt x="233" y="271"/>
                  </a:lnTo>
                  <a:lnTo>
                    <a:pt x="117" y="386"/>
                  </a:lnTo>
                  <a:lnTo>
                    <a:pt x="39" y="541"/>
                  </a:lnTo>
                  <a:lnTo>
                    <a:pt x="1" y="695"/>
                  </a:lnTo>
                  <a:lnTo>
                    <a:pt x="1" y="850"/>
                  </a:lnTo>
                  <a:lnTo>
                    <a:pt x="1" y="1004"/>
                  </a:lnTo>
                  <a:lnTo>
                    <a:pt x="39" y="1197"/>
                  </a:lnTo>
                  <a:lnTo>
                    <a:pt x="117" y="1313"/>
                  </a:lnTo>
                  <a:lnTo>
                    <a:pt x="194" y="1468"/>
                  </a:lnTo>
                  <a:lnTo>
                    <a:pt x="348" y="1583"/>
                  </a:lnTo>
                  <a:lnTo>
                    <a:pt x="464" y="1699"/>
                  </a:lnTo>
                  <a:lnTo>
                    <a:pt x="619" y="1738"/>
                  </a:lnTo>
                  <a:lnTo>
                    <a:pt x="812" y="1777"/>
                  </a:lnTo>
                  <a:lnTo>
                    <a:pt x="966" y="1777"/>
                  </a:lnTo>
                  <a:lnTo>
                    <a:pt x="1121" y="1738"/>
                  </a:lnTo>
                  <a:lnTo>
                    <a:pt x="1314" y="1661"/>
                  </a:lnTo>
                  <a:lnTo>
                    <a:pt x="1430" y="1545"/>
                  </a:lnTo>
                  <a:lnTo>
                    <a:pt x="1584" y="1429"/>
                  </a:lnTo>
                  <a:lnTo>
                    <a:pt x="1661" y="1275"/>
                  </a:lnTo>
                  <a:lnTo>
                    <a:pt x="1738" y="1120"/>
                  </a:lnTo>
                  <a:lnTo>
                    <a:pt x="1777" y="966"/>
                  </a:lnTo>
                  <a:lnTo>
                    <a:pt x="1777" y="773"/>
                  </a:lnTo>
                  <a:lnTo>
                    <a:pt x="1738" y="618"/>
                  </a:lnTo>
                  <a:lnTo>
                    <a:pt x="1661" y="425"/>
                  </a:lnTo>
                  <a:lnTo>
                    <a:pt x="1545" y="309"/>
                  </a:lnTo>
                  <a:lnTo>
                    <a:pt x="1430" y="193"/>
                  </a:lnTo>
                  <a:lnTo>
                    <a:pt x="1275" y="116"/>
                  </a:lnTo>
                  <a:lnTo>
                    <a:pt x="1121" y="39"/>
                  </a:lnTo>
                  <a:lnTo>
                    <a:pt x="96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21"/>
            <p:cNvSpPr/>
            <p:nvPr/>
          </p:nvSpPr>
          <p:spPr>
            <a:xfrm>
              <a:off x="7032400" y="3923725"/>
              <a:ext cx="107175" cy="103325"/>
            </a:xfrm>
            <a:custGeom>
              <a:avLst/>
              <a:gdLst/>
              <a:ahLst/>
              <a:cxnLst/>
              <a:rect l="l" t="t" r="r" b="b"/>
              <a:pathLst>
                <a:path w="4287" h="4133" extrusionOk="0">
                  <a:moveTo>
                    <a:pt x="2086" y="348"/>
                  </a:moveTo>
                  <a:lnTo>
                    <a:pt x="2279" y="387"/>
                  </a:lnTo>
                  <a:lnTo>
                    <a:pt x="2356" y="387"/>
                  </a:lnTo>
                  <a:lnTo>
                    <a:pt x="2626" y="464"/>
                  </a:lnTo>
                  <a:lnTo>
                    <a:pt x="2897" y="580"/>
                  </a:lnTo>
                  <a:lnTo>
                    <a:pt x="3128" y="696"/>
                  </a:lnTo>
                  <a:lnTo>
                    <a:pt x="3360" y="889"/>
                  </a:lnTo>
                  <a:lnTo>
                    <a:pt x="3553" y="1082"/>
                  </a:lnTo>
                  <a:lnTo>
                    <a:pt x="3707" y="1313"/>
                  </a:lnTo>
                  <a:lnTo>
                    <a:pt x="3823" y="1584"/>
                  </a:lnTo>
                  <a:lnTo>
                    <a:pt x="3862" y="1893"/>
                  </a:lnTo>
                  <a:lnTo>
                    <a:pt x="3862" y="2240"/>
                  </a:lnTo>
                  <a:lnTo>
                    <a:pt x="3785" y="2588"/>
                  </a:lnTo>
                  <a:lnTo>
                    <a:pt x="3630" y="2897"/>
                  </a:lnTo>
                  <a:lnTo>
                    <a:pt x="3399" y="3167"/>
                  </a:lnTo>
                  <a:lnTo>
                    <a:pt x="3128" y="3437"/>
                  </a:lnTo>
                  <a:lnTo>
                    <a:pt x="2858" y="3592"/>
                  </a:lnTo>
                  <a:lnTo>
                    <a:pt x="2510" y="3708"/>
                  </a:lnTo>
                  <a:lnTo>
                    <a:pt x="2163" y="3785"/>
                  </a:lnTo>
                  <a:lnTo>
                    <a:pt x="1815" y="3746"/>
                  </a:lnTo>
                  <a:lnTo>
                    <a:pt x="1506" y="3630"/>
                  </a:lnTo>
                  <a:lnTo>
                    <a:pt x="1197" y="3476"/>
                  </a:lnTo>
                  <a:lnTo>
                    <a:pt x="927" y="3283"/>
                  </a:lnTo>
                  <a:lnTo>
                    <a:pt x="696" y="3051"/>
                  </a:lnTo>
                  <a:lnTo>
                    <a:pt x="541" y="2781"/>
                  </a:lnTo>
                  <a:lnTo>
                    <a:pt x="425" y="2472"/>
                  </a:lnTo>
                  <a:lnTo>
                    <a:pt x="348" y="2163"/>
                  </a:lnTo>
                  <a:lnTo>
                    <a:pt x="387" y="1738"/>
                  </a:lnTo>
                  <a:lnTo>
                    <a:pt x="464" y="1391"/>
                  </a:lnTo>
                  <a:lnTo>
                    <a:pt x="657" y="1043"/>
                  </a:lnTo>
                  <a:lnTo>
                    <a:pt x="889" y="734"/>
                  </a:lnTo>
                  <a:lnTo>
                    <a:pt x="1159" y="541"/>
                  </a:lnTo>
                  <a:lnTo>
                    <a:pt x="1352" y="425"/>
                  </a:lnTo>
                  <a:lnTo>
                    <a:pt x="1506" y="387"/>
                  </a:lnTo>
                  <a:lnTo>
                    <a:pt x="1699" y="348"/>
                  </a:lnTo>
                  <a:close/>
                  <a:moveTo>
                    <a:pt x="1429" y="1"/>
                  </a:moveTo>
                  <a:lnTo>
                    <a:pt x="1275" y="78"/>
                  </a:lnTo>
                  <a:lnTo>
                    <a:pt x="1120" y="155"/>
                  </a:lnTo>
                  <a:lnTo>
                    <a:pt x="811" y="348"/>
                  </a:lnTo>
                  <a:lnTo>
                    <a:pt x="541" y="618"/>
                  </a:lnTo>
                  <a:lnTo>
                    <a:pt x="309" y="927"/>
                  </a:lnTo>
                  <a:lnTo>
                    <a:pt x="155" y="1275"/>
                  </a:lnTo>
                  <a:lnTo>
                    <a:pt x="39" y="1584"/>
                  </a:lnTo>
                  <a:lnTo>
                    <a:pt x="0" y="1815"/>
                  </a:lnTo>
                  <a:lnTo>
                    <a:pt x="0" y="2008"/>
                  </a:lnTo>
                  <a:lnTo>
                    <a:pt x="0" y="2240"/>
                  </a:lnTo>
                  <a:lnTo>
                    <a:pt x="39" y="2472"/>
                  </a:lnTo>
                  <a:lnTo>
                    <a:pt x="194" y="2858"/>
                  </a:lnTo>
                  <a:lnTo>
                    <a:pt x="425" y="3244"/>
                  </a:lnTo>
                  <a:lnTo>
                    <a:pt x="696" y="3553"/>
                  </a:lnTo>
                  <a:lnTo>
                    <a:pt x="1043" y="3823"/>
                  </a:lnTo>
                  <a:lnTo>
                    <a:pt x="1468" y="4016"/>
                  </a:lnTo>
                  <a:lnTo>
                    <a:pt x="1661" y="4094"/>
                  </a:lnTo>
                  <a:lnTo>
                    <a:pt x="1893" y="4132"/>
                  </a:lnTo>
                  <a:lnTo>
                    <a:pt x="2317" y="4132"/>
                  </a:lnTo>
                  <a:lnTo>
                    <a:pt x="2703" y="4055"/>
                  </a:lnTo>
                  <a:lnTo>
                    <a:pt x="3090" y="3901"/>
                  </a:lnTo>
                  <a:lnTo>
                    <a:pt x="3437" y="3669"/>
                  </a:lnTo>
                  <a:lnTo>
                    <a:pt x="3746" y="3399"/>
                  </a:lnTo>
                  <a:lnTo>
                    <a:pt x="3978" y="3051"/>
                  </a:lnTo>
                  <a:lnTo>
                    <a:pt x="4171" y="2665"/>
                  </a:lnTo>
                  <a:lnTo>
                    <a:pt x="4248" y="2279"/>
                  </a:lnTo>
                  <a:lnTo>
                    <a:pt x="4287" y="2047"/>
                  </a:lnTo>
                  <a:lnTo>
                    <a:pt x="4248" y="1854"/>
                  </a:lnTo>
                  <a:lnTo>
                    <a:pt x="4209" y="1622"/>
                  </a:lnTo>
                  <a:lnTo>
                    <a:pt x="4171" y="1429"/>
                  </a:lnTo>
                  <a:lnTo>
                    <a:pt x="3978" y="1043"/>
                  </a:lnTo>
                  <a:lnTo>
                    <a:pt x="3707" y="696"/>
                  </a:lnTo>
                  <a:lnTo>
                    <a:pt x="3360" y="387"/>
                  </a:lnTo>
                  <a:lnTo>
                    <a:pt x="3205" y="271"/>
                  </a:lnTo>
                  <a:lnTo>
                    <a:pt x="3012" y="194"/>
                  </a:lnTo>
                  <a:lnTo>
                    <a:pt x="2781" y="116"/>
                  </a:lnTo>
                  <a:lnTo>
                    <a:pt x="2588" y="78"/>
                  </a:lnTo>
                  <a:lnTo>
                    <a:pt x="2124" y="78"/>
                  </a:lnTo>
                  <a:lnTo>
                    <a:pt x="1931" y="39"/>
                  </a:lnTo>
                  <a:lnTo>
                    <a:pt x="17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21"/>
            <p:cNvSpPr/>
            <p:nvPr/>
          </p:nvSpPr>
          <p:spPr>
            <a:xfrm>
              <a:off x="6167425" y="3927575"/>
              <a:ext cx="114900" cy="286750"/>
            </a:xfrm>
            <a:custGeom>
              <a:avLst/>
              <a:gdLst/>
              <a:ahLst/>
              <a:cxnLst/>
              <a:rect l="l" t="t" r="r" b="b"/>
              <a:pathLst>
                <a:path w="4596" h="11470" extrusionOk="0">
                  <a:moveTo>
                    <a:pt x="3630" y="889"/>
                  </a:moveTo>
                  <a:lnTo>
                    <a:pt x="3708" y="2009"/>
                  </a:lnTo>
                  <a:lnTo>
                    <a:pt x="3823" y="3167"/>
                  </a:lnTo>
                  <a:lnTo>
                    <a:pt x="3939" y="4287"/>
                  </a:lnTo>
                  <a:lnTo>
                    <a:pt x="4016" y="5407"/>
                  </a:lnTo>
                  <a:lnTo>
                    <a:pt x="4055" y="6643"/>
                  </a:lnTo>
                  <a:lnTo>
                    <a:pt x="4055" y="7261"/>
                  </a:lnTo>
                  <a:lnTo>
                    <a:pt x="3978" y="7917"/>
                  </a:lnTo>
                  <a:lnTo>
                    <a:pt x="3901" y="8535"/>
                  </a:lnTo>
                  <a:lnTo>
                    <a:pt x="3746" y="9153"/>
                  </a:lnTo>
                  <a:lnTo>
                    <a:pt x="3553" y="9732"/>
                  </a:lnTo>
                  <a:lnTo>
                    <a:pt x="3244" y="10273"/>
                  </a:lnTo>
                  <a:lnTo>
                    <a:pt x="3012" y="10543"/>
                  </a:lnTo>
                  <a:lnTo>
                    <a:pt x="2781" y="10736"/>
                  </a:lnTo>
                  <a:lnTo>
                    <a:pt x="2472" y="10852"/>
                  </a:lnTo>
                  <a:lnTo>
                    <a:pt x="2202" y="10890"/>
                  </a:lnTo>
                  <a:lnTo>
                    <a:pt x="1893" y="10813"/>
                  </a:lnTo>
                  <a:lnTo>
                    <a:pt x="1622" y="10697"/>
                  </a:lnTo>
                  <a:lnTo>
                    <a:pt x="1352" y="10504"/>
                  </a:lnTo>
                  <a:lnTo>
                    <a:pt x="1120" y="10234"/>
                  </a:lnTo>
                  <a:lnTo>
                    <a:pt x="966" y="9964"/>
                  </a:lnTo>
                  <a:lnTo>
                    <a:pt x="850" y="9693"/>
                  </a:lnTo>
                  <a:lnTo>
                    <a:pt x="773" y="9423"/>
                  </a:lnTo>
                  <a:lnTo>
                    <a:pt x="734" y="9114"/>
                  </a:lnTo>
                  <a:lnTo>
                    <a:pt x="657" y="8496"/>
                  </a:lnTo>
                  <a:lnTo>
                    <a:pt x="657" y="7878"/>
                  </a:lnTo>
                  <a:lnTo>
                    <a:pt x="657" y="5330"/>
                  </a:lnTo>
                  <a:lnTo>
                    <a:pt x="618" y="4056"/>
                  </a:lnTo>
                  <a:lnTo>
                    <a:pt x="580" y="2781"/>
                  </a:lnTo>
                  <a:lnTo>
                    <a:pt x="618" y="2781"/>
                  </a:lnTo>
                  <a:lnTo>
                    <a:pt x="1391" y="2395"/>
                  </a:lnTo>
                  <a:lnTo>
                    <a:pt x="2163" y="1970"/>
                  </a:lnTo>
                  <a:lnTo>
                    <a:pt x="2935" y="1468"/>
                  </a:lnTo>
                  <a:lnTo>
                    <a:pt x="3283" y="1198"/>
                  </a:lnTo>
                  <a:lnTo>
                    <a:pt x="3630" y="889"/>
                  </a:lnTo>
                  <a:close/>
                  <a:moveTo>
                    <a:pt x="3978" y="1"/>
                  </a:moveTo>
                  <a:lnTo>
                    <a:pt x="3901" y="40"/>
                  </a:lnTo>
                  <a:lnTo>
                    <a:pt x="3476" y="349"/>
                  </a:lnTo>
                  <a:lnTo>
                    <a:pt x="3051" y="657"/>
                  </a:lnTo>
                  <a:lnTo>
                    <a:pt x="2626" y="1005"/>
                  </a:lnTo>
                  <a:lnTo>
                    <a:pt x="2202" y="1314"/>
                  </a:lnTo>
                  <a:lnTo>
                    <a:pt x="1313" y="1893"/>
                  </a:lnTo>
                  <a:lnTo>
                    <a:pt x="425" y="2472"/>
                  </a:lnTo>
                  <a:lnTo>
                    <a:pt x="348" y="2550"/>
                  </a:lnTo>
                  <a:lnTo>
                    <a:pt x="348" y="2665"/>
                  </a:lnTo>
                  <a:lnTo>
                    <a:pt x="271" y="2704"/>
                  </a:lnTo>
                  <a:lnTo>
                    <a:pt x="232" y="2781"/>
                  </a:lnTo>
                  <a:lnTo>
                    <a:pt x="194" y="3824"/>
                  </a:lnTo>
                  <a:lnTo>
                    <a:pt x="155" y="4866"/>
                  </a:lnTo>
                  <a:lnTo>
                    <a:pt x="1" y="4944"/>
                  </a:lnTo>
                  <a:lnTo>
                    <a:pt x="155" y="5291"/>
                  </a:lnTo>
                  <a:lnTo>
                    <a:pt x="155" y="6257"/>
                  </a:lnTo>
                  <a:lnTo>
                    <a:pt x="155" y="7685"/>
                  </a:lnTo>
                  <a:lnTo>
                    <a:pt x="155" y="8419"/>
                  </a:lnTo>
                  <a:lnTo>
                    <a:pt x="232" y="9153"/>
                  </a:lnTo>
                  <a:lnTo>
                    <a:pt x="309" y="9616"/>
                  </a:lnTo>
                  <a:lnTo>
                    <a:pt x="503" y="10079"/>
                  </a:lnTo>
                  <a:lnTo>
                    <a:pt x="734" y="10504"/>
                  </a:lnTo>
                  <a:lnTo>
                    <a:pt x="1043" y="10890"/>
                  </a:lnTo>
                  <a:lnTo>
                    <a:pt x="1236" y="11045"/>
                  </a:lnTo>
                  <a:lnTo>
                    <a:pt x="1429" y="11199"/>
                  </a:lnTo>
                  <a:lnTo>
                    <a:pt x="1622" y="11315"/>
                  </a:lnTo>
                  <a:lnTo>
                    <a:pt x="1815" y="11392"/>
                  </a:lnTo>
                  <a:lnTo>
                    <a:pt x="2047" y="11431"/>
                  </a:lnTo>
                  <a:lnTo>
                    <a:pt x="2279" y="11470"/>
                  </a:lnTo>
                  <a:lnTo>
                    <a:pt x="2549" y="11431"/>
                  </a:lnTo>
                  <a:lnTo>
                    <a:pt x="2819" y="11354"/>
                  </a:lnTo>
                  <a:lnTo>
                    <a:pt x="3051" y="11238"/>
                  </a:lnTo>
                  <a:lnTo>
                    <a:pt x="3283" y="11083"/>
                  </a:lnTo>
                  <a:lnTo>
                    <a:pt x="3476" y="10890"/>
                  </a:lnTo>
                  <a:lnTo>
                    <a:pt x="3669" y="10659"/>
                  </a:lnTo>
                  <a:lnTo>
                    <a:pt x="3823" y="10427"/>
                  </a:lnTo>
                  <a:lnTo>
                    <a:pt x="3978" y="10157"/>
                  </a:lnTo>
                  <a:lnTo>
                    <a:pt x="4171" y="9577"/>
                  </a:lnTo>
                  <a:lnTo>
                    <a:pt x="4325" y="8960"/>
                  </a:lnTo>
                  <a:lnTo>
                    <a:pt x="4441" y="8342"/>
                  </a:lnTo>
                  <a:lnTo>
                    <a:pt x="4518" y="7763"/>
                  </a:lnTo>
                  <a:lnTo>
                    <a:pt x="4557" y="7222"/>
                  </a:lnTo>
                  <a:lnTo>
                    <a:pt x="4596" y="6681"/>
                  </a:lnTo>
                  <a:lnTo>
                    <a:pt x="4596" y="6102"/>
                  </a:lnTo>
                  <a:lnTo>
                    <a:pt x="4557" y="5021"/>
                  </a:lnTo>
                  <a:lnTo>
                    <a:pt x="4441" y="3901"/>
                  </a:lnTo>
                  <a:lnTo>
                    <a:pt x="4325" y="2781"/>
                  </a:lnTo>
                  <a:lnTo>
                    <a:pt x="4287" y="2395"/>
                  </a:lnTo>
                  <a:lnTo>
                    <a:pt x="4210" y="1468"/>
                  </a:lnTo>
                  <a:lnTo>
                    <a:pt x="4132" y="542"/>
                  </a:lnTo>
                  <a:lnTo>
                    <a:pt x="4094" y="426"/>
                  </a:lnTo>
                  <a:lnTo>
                    <a:pt x="4171" y="349"/>
                  </a:lnTo>
                  <a:lnTo>
                    <a:pt x="4210" y="271"/>
                  </a:lnTo>
                  <a:lnTo>
                    <a:pt x="4210" y="233"/>
                  </a:lnTo>
                  <a:lnTo>
                    <a:pt x="4171" y="78"/>
                  </a:lnTo>
                  <a:lnTo>
                    <a:pt x="4132" y="40"/>
                  </a:lnTo>
                  <a:lnTo>
                    <a:pt x="405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21"/>
            <p:cNvSpPr/>
            <p:nvPr/>
          </p:nvSpPr>
          <p:spPr>
            <a:xfrm>
              <a:off x="1394625" y="3943025"/>
              <a:ext cx="74350" cy="103325"/>
            </a:xfrm>
            <a:custGeom>
              <a:avLst/>
              <a:gdLst/>
              <a:ahLst/>
              <a:cxnLst/>
              <a:rect l="l" t="t" r="r" b="b"/>
              <a:pathLst>
                <a:path w="2974" h="4133" extrusionOk="0">
                  <a:moveTo>
                    <a:pt x="116" y="1"/>
                  </a:moveTo>
                  <a:lnTo>
                    <a:pt x="1" y="39"/>
                  </a:lnTo>
                  <a:lnTo>
                    <a:pt x="1" y="78"/>
                  </a:lnTo>
                  <a:lnTo>
                    <a:pt x="271" y="928"/>
                  </a:lnTo>
                  <a:lnTo>
                    <a:pt x="580" y="1738"/>
                  </a:lnTo>
                  <a:lnTo>
                    <a:pt x="927" y="2549"/>
                  </a:lnTo>
                  <a:lnTo>
                    <a:pt x="1275" y="3283"/>
                  </a:lnTo>
                  <a:lnTo>
                    <a:pt x="1507" y="3669"/>
                  </a:lnTo>
                  <a:lnTo>
                    <a:pt x="1661" y="3824"/>
                  </a:lnTo>
                  <a:lnTo>
                    <a:pt x="1854" y="3978"/>
                  </a:lnTo>
                  <a:lnTo>
                    <a:pt x="2009" y="4055"/>
                  </a:lnTo>
                  <a:lnTo>
                    <a:pt x="2240" y="4133"/>
                  </a:lnTo>
                  <a:lnTo>
                    <a:pt x="2433" y="4094"/>
                  </a:lnTo>
                  <a:lnTo>
                    <a:pt x="2665" y="4017"/>
                  </a:lnTo>
                  <a:lnTo>
                    <a:pt x="2781" y="3862"/>
                  </a:lnTo>
                  <a:lnTo>
                    <a:pt x="2897" y="3708"/>
                  </a:lnTo>
                  <a:lnTo>
                    <a:pt x="2935" y="3515"/>
                  </a:lnTo>
                  <a:lnTo>
                    <a:pt x="2974" y="3360"/>
                  </a:lnTo>
                  <a:lnTo>
                    <a:pt x="2935" y="3129"/>
                  </a:lnTo>
                  <a:lnTo>
                    <a:pt x="2897" y="2936"/>
                  </a:lnTo>
                  <a:lnTo>
                    <a:pt x="2819" y="2588"/>
                  </a:lnTo>
                  <a:lnTo>
                    <a:pt x="2588" y="2627"/>
                  </a:lnTo>
                  <a:lnTo>
                    <a:pt x="2665" y="2974"/>
                  </a:lnTo>
                  <a:lnTo>
                    <a:pt x="2704" y="3129"/>
                  </a:lnTo>
                  <a:lnTo>
                    <a:pt x="2665" y="3283"/>
                  </a:lnTo>
                  <a:lnTo>
                    <a:pt x="2433" y="3399"/>
                  </a:lnTo>
                  <a:lnTo>
                    <a:pt x="2202" y="3476"/>
                  </a:lnTo>
                  <a:lnTo>
                    <a:pt x="2009" y="3515"/>
                  </a:lnTo>
                  <a:lnTo>
                    <a:pt x="1854" y="3476"/>
                  </a:lnTo>
                  <a:lnTo>
                    <a:pt x="1700" y="3438"/>
                  </a:lnTo>
                  <a:lnTo>
                    <a:pt x="1584" y="3322"/>
                  </a:lnTo>
                  <a:lnTo>
                    <a:pt x="1507" y="3167"/>
                  </a:lnTo>
                  <a:lnTo>
                    <a:pt x="1468" y="2974"/>
                  </a:lnTo>
                  <a:lnTo>
                    <a:pt x="1352" y="2704"/>
                  </a:lnTo>
                  <a:lnTo>
                    <a:pt x="889" y="1623"/>
                  </a:lnTo>
                  <a:lnTo>
                    <a:pt x="541" y="812"/>
                  </a:lnTo>
                  <a:lnTo>
                    <a:pt x="348" y="426"/>
                  </a:lnTo>
                  <a:lnTo>
                    <a:pt x="155" y="39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21"/>
            <p:cNvSpPr/>
            <p:nvPr/>
          </p:nvSpPr>
          <p:spPr>
            <a:xfrm>
              <a:off x="2923775" y="3946900"/>
              <a:ext cx="335975" cy="782925"/>
            </a:xfrm>
            <a:custGeom>
              <a:avLst/>
              <a:gdLst/>
              <a:ahLst/>
              <a:cxnLst/>
              <a:rect l="l" t="t" r="r" b="b"/>
              <a:pathLst>
                <a:path w="13439" h="31317" extrusionOk="0">
                  <a:moveTo>
                    <a:pt x="6488" y="386"/>
                  </a:moveTo>
                  <a:lnTo>
                    <a:pt x="6526" y="464"/>
                  </a:lnTo>
                  <a:lnTo>
                    <a:pt x="7144" y="2008"/>
                  </a:lnTo>
                  <a:lnTo>
                    <a:pt x="7685" y="3553"/>
                  </a:lnTo>
                  <a:lnTo>
                    <a:pt x="8226" y="5136"/>
                  </a:lnTo>
                  <a:lnTo>
                    <a:pt x="8728" y="6681"/>
                  </a:lnTo>
                  <a:lnTo>
                    <a:pt x="8148" y="7067"/>
                  </a:lnTo>
                  <a:lnTo>
                    <a:pt x="7839" y="7221"/>
                  </a:lnTo>
                  <a:lnTo>
                    <a:pt x="7530" y="7337"/>
                  </a:lnTo>
                  <a:lnTo>
                    <a:pt x="7222" y="7453"/>
                  </a:lnTo>
                  <a:lnTo>
                    <a:pt x="6913" y="7530"/>
                  </a:lnTo>
                  <a:lnTo>
                    <a:pt x="6565" y="7569"/>
                  </a:lnTo>
                  <a:lnTo>
                    <a:pt x="6218" y="7569"/>
                  </a:lnTo>
                  <a:lnTo>
                    <a:pt x="5870" y="7530"/>
                  </a:lnTo>
                  <a:lnTo>
                    <a:pt x="5522" y="7492"/>
                  </a:lnTo>
                  <a:lnTo>
                    <a:pt x="4866" y="7337"/>
                  </a:lnTo>
                  <a:lnTo>
                    <a:pt x="4210" y="7105"/>
                  </a:lnTo>
                  <a:lnTo>
                    <a:pt x="3592" y="6874"/>
                  </a:lnTo>
                  <a:lnTo>
                    <a:pt x="3862" y="6024"/>
                  </a:lnTo>
                  <a:lnTo>
                    <a:pt x="4171" y="5175"/>
                  </a:lnTo>
                  <a:lnTo>
                    <a:pt x="4480" y="4364"/>
                  </a:lnTo>
                  <a:lnTo>
                    <a:pt x="4827" y="3553"/>
                  </a:lnTo>
                  <a:lnTo>
                    <a:pt x="5214" y="2742"/>
                  </a:lnTo>
                  <a:lnTo>
                    <a:pt x="5600" y="1931"/>
                  </a:lnTo>
                  <a:lnTo>
                    <a:pt x="6024" y="1159"/>
                  </a:lnTo>
                  <a:lnTo>
                    <a:pt x="6488" y="386"/>
                  </a:lnTo>
                  <a:close/>
                  <a:moveTo>
                    <a:pt x="8805" y="7028"/>
                  </a:moveTo>
                  <a:lnTo>
                    <a:pt x="9230" y="8418"/>
                  </a:lnTo>
                  <a:lnTo>
                    <a:pt x="9577" y="9847"/>
                  </a:lnTo>
                  <a:lnTo>
                    <a:pt x="9847" y="11083"/>
                  </a:lnTo>
                  <a:lnTo>
                    <a:pt x="10079" y="12357"/>
                  </a:lnTo>
                  <a:lnTo>
                    <a:pt x="10233" y="13631"/>
                  </a:lnTo>
                  <a:lnTo>
                    <a:pt x="10388" y="14906"/>
                  </a:lnTo>
                  <a:lnTo>
                    <a:pt x="10465" y="16180"/>
                  </a:lnTo>
                  <a:lnTo>
                    <a:pt x="10504" y="16836"/>
                  </a:lnTo>
                  <a:lnTo>
                    <a:pt x="10504" y="17493"/>
                  </a:lnTo>
                  <a:lnTo>
                    <a:pt x="10504" y="18188"/>
                  </a:lnTo>
                  <a:lnTo>
                    <a:pt x="10427" y="18844"/>
                  </a:lnTo>
                  <a:lnTo>
                    <a:pt x="10311" y="19462"/>
                  </a:lnTo>
                  <a:lnTo>
                    <a:pt x="10118" y="20080"/>
                  </a:lnTo>
                  <a:lnTo>
                    <a:pt x="9886" y="20659"/>
                  </a:lnTo>
                  <a:lnTo>
                    <a:pt x="9538" y="21161"/>
                  </a:lnTo>
                  <a:lnTo>
                    <a:pt x="9384" y="21393"/>
                  </a:lnTo>
                  <a:lnTo>
                    <a:pt x="9152" y="21586"/>
                  </a:lnTo>
                  <a:lnTo>
                    <a:pt x="8959" y="21779"/>
                  </a:lnTo>
                  <a:lnTo>
                    <a:pt x="8728" y="21972"/>
                  </a:lnTo>
                  <a:lnTo>
                    <a:pt x="8496" y="22127"/>
                  </a:lnTo>
                  <a:lnTo>
                    <a:pt x="8226" y="22242"/>
                  </a:lnTo>
                  <a:lnTo>
                    <a:pt x="7955" y="22358"/>
                  </a:lnTo>
                  <a:lnTo>
                    <a:pt x="7685" y="22435"/>
                  </a:lnTo>
                  <a:lnTo>
                    <a:pt x="7415" y="22474"/>
                  </a:lnTo>
                  <a:lnTo>
                    <a:pt x="6797" y="22474"/>
                  </a:lnTo>
                  <a:lnTo>
                    <a:pt x="6488" y="22435"/>
                  </a:lnTo>
                  <a:lnTo>
                    <a:pt x="5909" y="22281"/>
                  </a:lnTo>
                  <a:lnTo>
                    <a:pt x="5407" y="22011"/>
                  </a:lnTo>
                  <a:lnTo>
                    <a:pt x="4905" y="21702"/>
                  </a:lnTo>
                  <a:lnTo>
                    <a:pt x="4480" y="21354"/>
                  </a:lnTo>
                  <a:lnTo>
                    <a:pt x="4094" y="20929"/>
                  </a:lnTo>
                  <a:lnTo>
                    <a:pt x="3785" y="20466"/>
                  </a:lnTo>
                  <a:lnTo>
                    <a:pt x="3476" y="19964"/>
                  </a:lnTo>
                  <a:lnTo>
                    <a:pt x="3244" y="19424"/>
                  </a:lnTo>
                  <a:lnTo>
                    <a:pt x="3051" y="18883"/>
                  </a:lnTo>
                  <a:lnTo>
                    <a:pt x="2897" y="18342"/>
                  </a:lnTo>
                  <a:lnTo>
                    <a:pt x="2781" y="17802"/>
                  </a:lnTo>
                  <a:lnTo>
                    <a:pt x="2704" y="17222"/>
                  </a:lnTo>
                  <a:lnTo>
                    <a:pt x="2588" y="16103"/>
                  </a:lnTo>
                  <a:lnTo>
                    <a:pt x="2511" y="14944"/>
                  </a:lnTo>
                  <a:lnTo>
                    <a:pt x="2511" y="13747"/>
                  </a:lnTo>
                  <a:lnTo>
                    <a:pt x="2549" y="12589"/>
                  </a:lnTo>
                  <a:lnTo>
                    <a:pt x="2665" y="11392"/>
                  </a:lnTo>
                  <a:lnTo>
                    <a:pt x="2819" y="10195"/>
                  </a:lnTo>
                  <a:lnTo>
                    <a:pt x="2974" y="9422"/>
                  </a:lnTo>
                  <a:lnTo>
                    <a:pt x="3128" y="8689"/>
                  </a:lnTo>
                  <a:lnTo>
                    <a:pt x="3283" y="7916"/>
                  </a:lnTo>
                  <a:lnTo>
                    <a:pt x="3515" y="7183"/>
                  </a:lnTo>
                  <a:lnTo>
                    <a:pt x="4132" y="7453"/>
                  </a:lnTo>
                  <a:lnTo>
                    <a:pt x="4827" y="7685"/>
                  </a:lnTo>
                  <a:lnTo>
                    <a:pt x="5522" y="7839"/>
                  </a:lnTo>
                  <a:lnTo>
                    <a:pt x="5909" y="7916"/>
                  </a:lnTo>
                  <a:lnTo>
                    <a:pt x="6256" y="7916"/>
                  </a:lnTo>
                  <a:lnTo>
                    <a:pt x="6604" y="7955"/>
                  </a:lnTo>
                  <a:lnTo>
                    <a:pt x="6990" y="7916"/>
                  </a:lnTo>
                  <a:lnTo>
                    <a:pt x="7299" y="7878"/>
                  </a:lnTo>
                  <a:lnTo>
                    <a:pt x="7646" y="7762"/>
                  </a:lnTo>
                  <a:lnTo>
                    <a:pt x="7955" y="7646"/>
                  </a:lnTo>
                  <a:lnTo>
                    <a:pt x="8264" y="7492"/>
                  </a:lnTo>
                  <a:lnTo>
                    <a:pt x="8573" y="7260"/>
                  </a:lnTo>
                  <a:lnTo>
                    <a:pt x="8805" y="7028"/>
                  </a:lnTo>
                  <a:close/>
                  <a:moveTo>
                    <a:pt x="8650" y="22474"/>
                  </a:moveTo>
                  <a:lnTo>
                    <a:pt x="8766" y="22822"/>
                  </a:lnTo>
                  <a:lnTo>
                    <a:pt x="8921" y="23169"/>
                  </a:lnTo>
                  <a:lnTo>
                    <a:pt x="8496" y="23401"/>
                  </a:lnTo>
                  <a:lnTo>
                    <a:pt x="8071" y="23555"/>
                  </a:lnTo>
                  <a:lnTo>
                    <a:pt x="7608" y="23633"/>
                  </a:lnTo>
                  <a:lnTo>
                    <a:pt x="7144" y="23671"/>
                  </a:lnTo>
                  <a:lnTo>
                    <a:pt x="6681" y="23633"/>
                  </a:lnTo>
                  <a:lnTo>
                    <a:pt x="6218" y="23517"/>
                  </a:lnTo>
                  <a:lnTo>
                    <a:pt x="5754" y="23362"/>
                  </a:lnTo>
                  <a:lnTo>
                    <a:pt x="5329" y="23131"/>
                  </a:lnTo>
                  <a:lnTo>
                    <a:pt x="5291" y="23131"/>
                  </a:lnTo>
                  <a:lnTo>
                    <a:pt x="5522" y="22474"/>
                  </a:lnTo>
                  <a:lnTo>
                    <a:pt x="5870" y="22629"/>
                  </a:lnTo>
                  <a:lnTo>
                    <a:pt x="6256" y="22783"/>
                  </a:lnTo>
                  <a:lnTo>
                    <a:pt x="6681" y="22860"/>
                  </a:lnTo>
                  <a:lnTo>
                    <a:pt x="7067" y="22899"/>
                  </a:lnTo>
                  <a:lnTo>
                    <a:pt x="7453" y="22860"/>
                  </a:lnTo>
                  <a:lnTo>
                    <a:pt x="7878" y="22822"/>
                  </a:lnTo>
                  <a:lnTo>
                    <a:pt x="8264" y="22667"/>
                  </a:lnTo>
                  <a:lnTo>
                    <a:pt x="8650" y="22474"/>
                  </a:lnTo>
                  <a:close/>
                  <a:moveTo>
                    <a:pt x="10890" y="16798"/>
                  </a:moveTo>
                  <a:lnTo>
                    <a:pt x="11392" y="17261"/>
                  </a:lnTo>
                  <a:lnTo>
                    <a:pt x="11933" y="17647"/>
                  </a:lnTo>
                  <a:lnTo>
                    <a:pt x="12512" y="18033"/>
                  </a:lnTo>
                  <a:lnTo>
                    <a:pt x="13091" y="18342"/>
                  </a:lnTo>
                  <a:lnTo>
                    <a:pt x="12937" y="19771"/>
                  </a:lnTo>
                  <a:lnTo>
                    <a:pt x="12821" y="21238"/>
                  </a:lnTo>
                  <a:lnTo>
                    <a:pt x="12705" y="24212"/>
                  </a:lnTo>
                  <a:lnTo>
                    <a:pt x="11894" y="23594"/>
                  </a:lnTo>
                  <a:lnTo>
                    <a:pt x="11044" y="23015"/>
                  </a:lnTo>
                  <a:lnTo>
                    <a:pt x="10813" y="22860"/>
                  </a:lnTo>
                  <a:lnTo>
                    <a:pt x="10620" y="22667"/>
                  </a:lnTo>
                  <a:lnTo>
                    <a:pt x="10581" y="22590"/>
                  </a:lnTo>
                  <a:lnTo>
                    <a:pt x="10542" y="22435"/>
                  </a:lnTo>
                  <a:lnTo>
                    <a:pt x="10542" y="22127"/>
                  </a:lnTo>
                  <a:lnTo>
                    <a:pt x="10542" y="21393"/>
                  </a:lnTo>
                  <a:lnTo>
                    <a:pt x="10504" y="20659"/>
                  </a:lnTo>
                  <a:lnTo>
                    <a:pt x="10504" y="20582"/>
                  </a:lnTo>
                  <a:lnTo>
                    <a:pt x="10465" y="20543"/>
                  </a:lnTo>
                  <a:lnTo>
                    <a:pt x="10388" y="20466"/>
                  </a:lnTo>
                  <a:lnTo>
                    <a:pt x="10542" y="19964"/>
                  </a:lnTo>
                  <a:lnTo>
                    <a:pt x="10697" y="19424"/>
                  </a:lnTo>
                  <a:lnTo>
                    <a:pt x="10774" y="18883"/>
                  </a:lnTo>
                  <a:lnTo>
                    <a:pt x="10851" y="18304"/>
                  </a:lnTo>
                  <a:lnTo>
                    <a:pt x="10890" y="17570"/>
                  </a:lnTo>
                  <a:lnTo>
                    <a:pt x="10890" y="16798"/>
                  </a:lnTo>
                  <a:close/>
                  <a:moveTo>
                    <a:pt x="5214" y="23324"/>
                  </a:moveTo>
                  <a:lnTo>
                    <a:pt x="5677" y="23594"/>
                  </a:lnTo>
                  <a:lnTo>
                    <a:pt x="6140" y="23826"/>
                  </a:lnTo>
                  <a:lnTo>
                    <a:pt x="6642" y="23941"/>
                  </a:lnTo>
                  <a:lnTo>
                    <a:pt x="7144" y="23980"/>
                  </a:lnTo>
                  <a:lnTo>
                    <a:pt x="7646" y="23980"/>
                  </a:lnTo>
                  <a:lnTo>
                    <a:pt x="8148" y="23864"/>
                  </a:lnTo>
                  <a:lnTo>
                    <a:pt x="8612" y="23710"/>
                  </a:lnTo>
                  <a:lnTo>
                    <a:pt x="9075" y="23439"/>
                  </a:lnTo>
                  <a:lnTo>
                    <a:pt x="9384" y="23903"/>
                  </a:lnTo>
                  <a:lnTo>
                    <a:pt x="8843" y="24173"/>
                  </a:lnTo>
                  <a:lnTo>
                    <a:pt x="8303" y="24366"/>
                  </a:lnTo>
                  <a:lnTo>
                    <a:pt x="7762" y="24482"/>
                  </a:lnTo>
                  <a:lnTo>
                    <a:pt x="7222" y="24521"/>
                  </a:lnTo>
                  <a:lnTo>
                    <a:pt x="6681" y="24521"/>
                  </a:lnTo>
                  <a:lnTo>
                    <a:pt x="6102" y="24443"/>
                  </a:lnTo>
                  <a:lnTo>
                    <a:pt x="5561" y="24289"/>
                  </a:lnTo>
                  <a:lnTo>
                    <a:pt x="4982" y="24096"/>
                  </a:lnTo>
                  <a:lnTo>
                    <a:pt x="5059" y="23903"/>
                  </a:lnTo>
                  <a:lnTo>
                    <a:pt x="5136" y="23710"/>
                  </a:lnTo>
                  <a:lnTo>
                    <a:pt x="5214" y="23324"/>
                  </a:lnTo>
                  <a:close/>
                  <a:moveTo>
                    <a:pt x="2356" y="17377"/>
                  </a:moveTo>
                  <a:lnTo>
                    <a:pt x="2433" y="17995"/>
                  </a:lnTo>
                  <a:lnTo>
                    <a:pt x="2588" y="18613"/>
                  </a:lnTo>
                  <a:lnTo>
                    <a:pt x="2781" y="19192"/>
                  </a:lnTo>
                  <a:lnTo>
                    <a:pt x="2974" y="19771"/>
                  </a:lnTo>
                  <a:lnTo>
                    <a:pt x="3244" y="20312"/>
                  </a:lnTo>
                  <a:lnTo>
                    <a:pt x="3244" y="20350"/>
                  </a:lnTo>
                  <a:lnTo>
                    <a:pt x="3206" y="21200"/>
                  </a:lnTo>
                  <a:lnTo>
                    <a:pt x="3244" y="22049"/>
                  </a:lnTo>
                  <a:lnTo>
                    <a:pt x="3283" y="22358"/>
                  </a:lnTo>
                  <a:lnTo>
                    <a:pt x="3321" y="22706"/>
                  </a:lnTo>
                  <a:lnTo>
                    <a:pt x="3321" y="23053"/>
                  </a:lnTo>
                  <a:lnTo>
                    <a:pt x="3321" y="23208"/>
                  </a:lnTo>
                  <a:lnTo>
                    <a:pt x="3283" y="23324"/>
                  </a:lnTo>
                  <a:lnTo>
                    <a:pt x="3167" y="23478"/>
                  </a:lnTo>
                  <a:lnTo>
                    <a:pt x="3051" y="23633"/>
                  </a:lnTo>
                  <a:lnTo>
                    <a:pt x="2704" y="23903"/>
                  </a:lnTo>
                  <a:lnTo>
                    <a:pt x="2009" y="24405"/>
                  </a:lnTo>
                  <a:lnTo>
                    <a:pt x="773" y="25409"/>
                  </a:lnTo>
                  <a:lnTo>
                    <a:pt x="811" y="24675"/>
                  </a:lnTo>
                  <a:lnTo>
                    <a:pt x="850" y="23941"/>
                  </a:lnTo>
                  <a:lnTo>
                    <a:pt x="811" y="23169"/>
                  </a:lnTo>
                  <a:lnTo>
                    <a:pt x="773" y="22435"/>
                  </a:lnTo>
                  <a:lnTo>
                    <a:pt x="657" y="21238"/>
                  </a:lnTo>
                  <a:lnTo>
                    <a:pt x="503" y="20466"/>
                  </a:lnTo>
                  <a:lnTo>
                    <a:pt x="425" y="20080"/>
                  </a:lnTo>
                  <a:lnTo>
                    <a:pt x="464" y="19694"/>
                  </a:lnTo>
                  <a:lnTo>
                    <a:pt x="503" y="19655"/>
                  </a:lnTo>
                  <a:lnTo>
                    <a:pt x="541" y="19578"/>
                  </a:lnTo>
                  <a:lnTo>
                    <a:pt x="541" y="19539"/>
                  </a:lnTo>
                  <a:lnTo>
                    <a:pt x="541" y="19462"/>
                  </a:lnTo>
                  <a:lnTo>
                    <a:pt x="1429" y="18420"/>
                  </a:lnTo>
                  <a:lnTo>
                    <a:pt x="2356" y="17377"/>
                  </a:lnTo>
                  <a:close/>
                  <a:moveTo>
                    <a:pt x="8148" y="24830"/>
                  </a:moveTo>
                  <a:lnTo>
                    <a:pt x="8148" y="25061"/>
                  </a:lnTo>
                  <a:lnTo>
                    <a:pt x="8226" y="25216"/>
                  </a:lnTo>
                  <a:lnTo>
                    <a:pt x="8071" y="25216"/>
                  </a:lnTo>
                  <a:lnTo>
                    <a:pt x="7955" y="25177"/>
                  </a:lnTo>
                  <a:lnTo>
                    <a:pt x="7878" y="25216"/>
                  </a:lnTo>
                  <a:lnTo>
                    <a:pt x="7839" y="25293"/>
                  </a:lnTo>
                  <a:lnTo>
                    <a:pt x="7839" y="25370"/>
                  </a:lnTo>
                  <a:lnTo>
                    <a:pt x="7994" y="25872"/>
                  </a:lnTo>
                  <a:lnTo>
                    <a:pt x="8110" y="26413"/>
                  </a:lnTo>
                  <a:lnTo>
                    <a:pt x="8187" y="26915"/>
                  </a:lnTo>
                  <a:lnTo>
                    <a:pt x="8226" y="27417"/>
                  </a:lnTo>
                  <a:lnTo>
                    <a:pt x="8226" y="27919"/>
                  </a:lnTo>
                  <a:lnTo>
                    <a:pt x="8226" y="28459"/>
                  </a:lnTo>
                  <a:lnTo>
                    <a:pt x="8148" y="28961"/>
                  </a:lnTo>
                  <a:lnTo>
                    <a:pt x="8071" y="29502"/>
                  </a:lnTo>
                  <a:lnTo>
                    <a:pt x="7762" y="29193"/>
                  </a:lnTo>
                  <a:lnTo>
                    <a:pt x="7453" y="28884"/>
                  </a:lnTo>
                  <a:lnTo>
                    <a:pt x="7260" y="28537"/>
                  </a:lnTo>
                  <a:lnTo>
                    <a:pt x="7067" y="28189"/>
                  </a:lnTo>
                  <a:lnTo>
                    <a:pt x="6951" y="27803"/>
                  </a:lnTo>
                  <a:lnTo>
                    <a:pt x="6874" y="27417"/>
                  </a:lnTo>
                  <a:lnTo>
                    <a:pt x="6835" y="26953"/>
                  </a:lnTo>
                  <a:lnTo>
                    <a:pt x="6835" y="26490"/>
                  </a:lnTo>
                  <a:lnTo>
                    <a:pt x="6874" y="26104"/>
                  </a:lnTo>
                  <a:lnTo>
                    <a:pt x="6874" y="25756"/>
                  </a:lnTo>
                  <a:lnTo>
                    <a:pt x="6835" y="25602"/>
                  </a:lnTo>
                  <a:lnTo>
                    <a:pt x="6758" y="25486"/>
                  </a:lnTo>
                  <a:lnTo>
                    <a:pt x="6642" y="25370"/>
                  </a:lnTo>
                  <a:lnTo>
                    <a:pt x="6488" y="25293"/>
                  </a:lnTo>
                  <a:lnTo>
                    <a:pt x="6604" y="25100"/>
                  </a:lnTo>
                  <a:lnTo>
                    <a:pt x="6720" y="24984"/>
                  </a:lnTo>
                  <a:lnTo>
                    <a:pt x="7106" y="24984"/>
                  </a:lnTo>
                  <a:lnTo>
                    <a:pt x="7453" y="24945"/>
                  </a:lnTo>
                  <a:lnTo>
                    <a:pt x="7801" y="24907"/>
                  </a:lnTo>
                  <a:lnTo>
                    <a:pt x="8148" y="24830"/>
                  </a:lnTo>
                  <a:close/>
                  <a:moveTo>
                    <a:pt x="8805" y="24637"/>
                  </a:moveTo>
                  <a:lnTo>
                    <a:pt x="9191" y="24984"/>
                  </a:lnTo>
                  <a:lnTo>
                    <a:pt x="9500" y="25409"/>
                  </a:lnTo>
                  <a:lnTo>
                    <a:pt x="9809" y="25795"/>
                  </a:lnTo>
                  <a:lnTo>
                    <a:pt x="10118" y="26258"/>
                  </a:lnTo>
                  <a:lnTo>
                    <a:pt x="9847" y="26220"/>
                  </a:lnTo>
                  <a:lnTo>
                    <a:pt x="9616" y="26104"/>
                  </a:lnTo>
                  <a:lnTo>
                    <a:pt x="9423" y="25949"/>
                  </a:lnTo>
                  <a:lnTo>
                    <a:pt x="9230" y="25756"/>
                  </a:lnTo>
                  <a:lnTo>
                    <a:pt x="9191" y="25679"/>
                  </a:lnTo>
                  <a:lnTo>
                    <a:pt x="8998" y="25679"/>
                  </a:lnTo>
                  <a:lnTo>
                    <a:pt x="8959" y="25718"/>
                  </a:lnTo>
                  <a:lnTo>
                    <a:pt x="8921" y="25795"/>
                  </a:lnTo>
                  <a:lnTo>
                    <a:pt x="8921" y="25834"/>
                  </a:lnTo>
                  <a:lnTo>
                    <a:pt x="8921" y="25911"/>
                  </a:lnTo>
                  <a:lnTo>
                    <a:pt x="9230" y="26490"/>
                  </a:lnTo>
                  <a:lnTo>
                    <a:pt x="9423" y="27069"/>
                  </a:lnTo>
                  <a:lnTo>
                    <a:pt x="9500" y="27378"/>
                  </a:lnTo>
                  <a:lnTo>
                    <a:pt x="9538" y="27687"/>
                  </a:lnTo>
                  <a:lnTo>
                    <a:pt x="9538" y="27996"/>
                  </a:lnTo>
                  <a:lnTo>
                    <a:pt x="9538" y="28344"/>
                  </a:lnTo>
                  <a:lnTo>
                    <a:pt x="9461" y="28923"/>
                  </a:lnTo>
                  <a:lnTo>
                    <a:pt x="9423" y="29232"/>
                  </a:lnTo>
                  <a:lnTo>
                    <a:pt x="9307" y="29579"/>
                  </a:lnTo>
                  <a:lnTo>
                    <a:pt x="9230" y="29888"/>
                  </a:lnTo>
                  <a:lnTo>
                    <a:pt x="9075" y="30158"/>
                  </a:lnTo>
                  <a:lnTo>
                    <a:pt x="8921" y="30429"/>
                  </a:lnTo>
                  <a:lnTo>
                    <a:pt x="8728" y="30660"/>
                  </a:lnTo>
                  <a:lnTo>
                    <a:pt x="8534" y="30776"/>
                  </a:lnTo>
                  <a:lnTo>
                    <a:pt x="8341" y="30853"/>
                  </a:lnTo>
                  <a:lnTo>
                    <a:pt x="8187" y="30853"/>
                  </a:lnTo>
                  <a:lnTo>
                    <a:pt x="7994" y="30776"/>
                  </a:lnTo>
                  <a:lnTo>
                    <a:pt x="7839" y="30699"/>
                  </a:lnTo>
                  <a:lnTo>
                    <a:pt x="7685" y="30583"/>
                  </a:lnTo>
                  <a:lnTo>
                    <a:pt x="7376" y="30274"/>
                  </a:lnTo>
                  <a:lnTo>
                    <a:pt x="6874" y="29772"/>
                  </a:lnTo>
                  <a:lnTo>
                    <a:pt x="6681" y="29502"/>
                  </a:lnTo>
                  <a:lnTo>
                    <a:pt x="6488" y="29193"/>
                  </a:lnTo>
                  <a:lnTo>
                    <a:pt x="6295" y="28846"/>
                  </a:lnTo>
                  <a:lnTo>
                    <a:pt x="6102" y="28459"/>
                  </a:lnTo>
                  <a:lnTo>
                    <a:pt x="5986" y="28073"/>
                  </a:lnTo>
                  <a:lnTo>
                    <a:pt x="5909" y="27687"/>
                  </a:lnTo>
                  <a:lnTo>
                    <a:pt x="5870" y="27262"/>
                  </a:lnTo>
                  <a:lnTo>
                    <a:pt x="5870" y="26876"/>
                  </a:lnTo>
                  <a:lnTo>
                    <a:pt x="5909" y="26490"/>
                  </a:lnTo>
                  <a:lnTo>
                    <a:pt x="6024" y="26065"/>
                  </a:lnTo>
                  <a:lnTo>
                    <a:pt x="6024" y="25949"/>
                  </a:lnTo>
                  <a:lnTo>
                    <a:pt x="5947" y="25911"/>
                  </a:lnTo>
                  <a:lnTo>
                    <a:pt x="5870" y="25872"/>
                  </a:lnTo>
                  <a:lnTo>
                    <a:pt x="5793" y="25872"/>
                  </a:lnTo>
                  <a:lnTo>
                    <a:pt x="5059" y="26220"/>
                  </a:lnTo>
                  <a:lnTo>
                    <a:pt x="5136" y="25834"/>
                  </a:lnTo>
                  <a:lnTo>
                    <a:pt x="5252" y="25447"/>
                  </a:lnTo>
                  <a:lnTo>
                    <a:pt x="5445" y="25100"/>
                  </a:lnTo>
                  <a:lnTo>
                    <a:pt x="5716" y="24752"/>
                  </a:lnTo>
                  <a:lnTo>
                    <a:pt x="6102" y="24868"/>
                  </a:lnTo>
                  <a:lnTo>
                    <a:pt x="6488" y="24945"/>
                  </a:lnTo>
                  <a:lnTo>
                    <a:pt x="6333" y="25100"/>
                  </a:lnTo>
                  <a:lnTo>
                    <a:pt x="6179" y="25293"/>
                  </a:lnTo>
                  <a:lnTo>
                    <a:pt x="6179" y="25370"/>
                  </a:lnTo>
                  <a:lnTo>
                    <a:pt x="6179" y="25447"/>
                  </a:lnTo>
                  <a:lnTo>
                    <a:pt x="6256" y="25486"/>
                  </a:lnTo>
                  <a:lnTo>
                    <a:pt x="6295" y="25486"/>
                  </a:lnTo>
                  <a:lnTo>
                    <a:pt x="6372" y="25525"/>
                  </a:lnTo>
                  <a:lnTo>
                    <a:pt x="6449" y="25602"/>
                  </a:lnTo>
                  <a:lnTo>
                    <a:pt x="6526" y="25795"/>
                  </a:lnTo>
                  <a:lnTo>
                    <a:pt x="6565" y="26104"/>
                  </a:lnTo>
                  <a:lnTo>
                    <a:pt x="6604" y="26451"/>
                  </a:lnTo>
                  <a:lnTo>
                    <a:pt x="6604" y="27146"/>
                  </a:lnTo>
                  <a:lnTo>
                    <a:pt x="6604" y="27610"/>
                  </a:lnTo>
                  <a:lnTo>
                    <a:pt x="6681" y="28073"/>
                  </a:lnTo>
                  <a:lnTo>
                    <a:pt x="6835" y="28498"/>
                  </a:lnTo>
                  <a:lnTo>
                    <a:pt x="7067" y="28923"/>
                  </a:lnTo>
                  <a:lnTo>
                    <a:pt x="7376" y="29309"/>
                  </a:lnTo>
                  <a:lnTo>
                    <a:pt x="7569" y="29463"/>
                  </a:lnTo>
                  <a:lnTo>
                    <a:pt x="7762" y="29618"/>
                  </a:lnTo>
                  <a:lnTo>
                    <a:pt x="7955" y="29734"/>
                  </a:lnTo>
                  <a:lnTo>
                    <a:pt x="8187" y="29849"/>
                  </a:lnTo>
                  <a:lnTo>
                    <a:pt x="8264" y="29849"/>
                  </a:lnTo>
                  <a:lnTo>
                    <a:pt x="8303" y="29811"/>
                  </a:lnTo>
                  <a:lnTo>
                    <a:pt x="8303" y="29734"/>
                  </a:lnTo>
                  <a:lnTo>
                    <a:pt x="8303" y="29695"/>
                  </a:lnTo>
                  <a:lnTo>
                    <a:pt x="8303" y="29656"/>
                  </a:lnTo>
                  <a:lnTo>
                    <a:pt x="8419" y="29154"/>
                  </a:lnTo>
                  <a:lnTo>
                    <a:pt x="8496" y="28614"/>
                  </a:lnTo>
                  <a:lnTo>
                    <a:pt x="8534" y="28112"/>
                  </a:lnTo>
                  <a:lnTo>
                    <a:pt x="8534" y="27571"/>
                  </a:lnTo>
                  <a:lnTo>
                    <a:pt x="8534" y="27069"/>
                  </a:lnTo>
                  <a:lnTo>
                    <a:pt x="8457" y="26567"/>
                  </a:lnTo>
                  <a:lnTo>
                    <a:pt x="8341" y="26027"/>
                  </a:lnTo>
                  <a:lnTo>
                    <a:pt x="8187" y="25525"/>
                  </a:lnTo>
                  <a:lnTo>
                    <a:pt x="8534" y="25525"/>
                  </a:lnTo>
                  <a:lnTo>
                    <a:pt x="8612" y="25486"/>
                  </a:lnTo>
                  <a:lnTo>
                    <a:pt x="8650" y="25409"/>
                  </a:lnTo>
                  <a:lnTo>
                    <a:pt x="8650" y="25370"/>
                  </a:lnTo>
                  <a:lnTo>
                    <a:pt x="8612" y="25293"/>
                  </a:lnTo>
                  <a:lnTo>
                    <a:pt x="8380" y="24791"/>
                  </a:lnTo>
                  <a:lnTo>
                    <a:pt x="8805" y="24637"/>
                  </a:lnTo>
                  <a:close/>
                  <a:moveTo>
                    <a:pt x="6449" y="0"/>
                  </a:moveTo>
                  <a:lnTo>
                    <a:pt x="6411" y="39"/>
                  </a:lnTo>
                  <a:lnTo>
                    <a:pt x="6411" y="116"/>
                  </a:lnTo>
                  <a:lnTo>
                    <a:pt x="6333" y="116"/>
                  </a:lnTo>
                  <a:lnTo>
                    <a:pt x="6295" y="193"/>
                  </a:lnTo>
                  <a:lnTo>
                    <a:pt x="5600" y="1275"/>
                  </a:lnTo>
                  <a:lnTo>
                    <a:pt x="4943" y="2433"/>
                  </a:lnTo>
                  <a:lnTo>
                    <a:pt x="4403" y="3591"/>
                  </a:lnTo>
                  <a:lnTo>
                    <a:pt x="3901" y="4827"/>
                  </a:lnTo>
                  <a:lnTo>
                    <a:pt x="3437" y="6063"/>
                  </a:lnTo>
                  <a:lnTo>
                    <a:pt x="3090" y="7298"/>
                  </a:lnTo>
                  <a:lnTo>
                    <a:pt x="2742" y="8573"/>
                  </a:lnTo>
                  <a:lnTo>
                    <a:pt x="2511" y="9847"/>
                  </a:lnTo>
                  <a:lnTo>
                    <a:pt x="2317" y="11160"/>
                  </a:lnTo>
                  <a:lnTo>
                    <a:pt x="2202" y="12473"/>
                  </a:lnTo>
                  <a:lnTo>
                    <a:pt x="2163" y="13786"/>
                  </a:lnTo>
                  <a:lnTo>
                    <a:pt x="2163" y="15099"/>
                  </a:lnTo>
                  <a:lnTo>
                    <a:pt x="2202" y="16103"/>
                  </a:lnTo>
                  <a:lnTo>
                    <a:pt x="2317" y="17107"/>
                  </a:lnTo>
                  <a:lnTo>
                    <a:pt x="1661" y="17609"/>
                  </a:lnTo>
                  <a:lnTo>
                    <a:pt x="1082" y="18188"/>
                  </a:lnTo>
                  <a:lnTo>
                    <a:pt x="541" y="18806"/>
                  </a:lnTo>
                  <a:lnTo>
                    <a:pt x="39" y="19462"/>
                  </a:lnTo>
                  <a:lnTo>
                    <a:pt x="1" y="19501"/>
                  </a:lnTo>
                  <a:lnTo>
                    <a:pt x="1" y="19578"/>
                  </a:lnTo>
                  <a:lnTo>
                    <a:pt x="78" y="19694"/>
                  </a:lnTo>
                  <a:lnTo>
                    <a:pt x="39" y="19964"/>
                  </a:lnTo>
                  <a:lnTo>
                    <a:pt x="39" y="20273"/>
                  </a:lnTo>
                  <a:lnTo>
                    <a:pt x="39" y="20543"/>
                  </a:lnTo>
                  <a:lnTo>
                    <a:pt x="78" y="20852"/>
                  </a:lnTo>
                  <a:lnTo>
                    <a:pt x="194" y="21431"/>
                  </a:lnTo>
                  <a:lnTo>
                    <a:pt x="309" y="22011"/>
                  </a:lnTo>
                  <a:lnTo>
                    <a:pt x="387" y="22899"/>
                  </a:lnTo>
                  <a:lnTo>
                    <a:pt x="425" y="23748"/>
                  </a:lnTo>
                  <a:lnTo>
                    <a:pt x="425" y="24637"/>
                  </a:lnTo>
                  <a:lnTo>
                    <a:pt x="387" y="25486"/>
                  </a:lnTo>
                  <a:lnTo>
                    <a:pt x="387" y="25602"/>
                  </a:lnTo>
                  <a:lnTo>
                    <a:pt x="464" y="25640"/>
                  </a:lnTo>
                  <a:lnTo>
                    <a:pt x="503" y="25679"/>
                  </a:lnTo>
                  <a:lnTo>
                    <a:pt x="580" y="25679"/>
                  </a:lnTo>
                  <a:lnTo>
                    <a:pt x="618" y="25756"/>
                  </a:lnTo>
                  <a:lnTo>
                    <a:pt x="696" y="25795"/>
                  </a:lnTo>
                  <a:lnTo>
                    <a:pt x="811" y="25795"/>
                  </a:lnTo>
                  <a:lnTo>
                    <a:pt x="1584" y="25254"/>
                  </a:lnTo>
                  <a:lnTo>
                    <a:pt x="2279" y="24714"/>
                  </a:lnTo>
                  <a:lnTo>
                    <a:pt x="3746" y="23594"/>
                  </a:lnTo>
                  <a:lnTo>
                    <a:pt x="3785" y="23478"/>
                  </a:lnTo>
                  <a:lnTo>
                    <a:pt x="3785" y="23362"/>
                  </a:lnTo>
                  <a:lnTo>
                    <a:pt x="3630" y="22088"/>
                  </a:lnTo>
                  <a:lnTo>
                    <a:pt x="3592" y="20814"/>
                  </a:lnTo>
                  <a:lnTo>
                    <a:pt x="3939" y="21277"/>
                  </a:lnTo>
                  <a:lnTo>
                    <a:pt x="4364" y="21663"/>
                  </a:lnTo>
                  <a:lnTo>
                    <a:pt x="4789" y="22049"/>
                  </a:lnTo>
                  <a:lnTo>
                    <a:pt x="5252" y="22358"/>
                  </a:lnTo>
                  <a:lnTo>
                    <a:pt x="5059" y="22744"/>
                  </a:lnTo>
                  <a:lnTo>
                    <a:pt x="4866" y="23169"/>
                  </a:lnTo>
                  <a:lnTo>
                    <a:pt x="4712" y="23633"/>
                  </a:lnTo>
                  <a:lnTo>
                    <a:pt x="4673" y="23864"/>
                  </a:lnTo>
                  <a:lnTo>
                    <a:pt x="4712" y="24096"/>
                  </a:lnTo>
                  <a:lnTo>
                    <a:pt x="4750" y="24173"/>
                  </a:lnTo>
                  <a:lnTo>
                    <a:pt x="4789" y="24212"/>
                  </a:lnTo>
                  <a:lnTo>
                    <a:pt x="4827" y="24250"/>
                  </a:lnTo>
                  <a:lnTo>
                    <a:pt x="4866" y="24328"/>
                  </a:lnTo>
                  <a:lnTo>
                    <a:pt x="5175" y="24521"/>
                  </a:lnTo>
                  <a:lnTo>
                    <a:pt x="5484" y="24675"/>
                  </a:lnTo>
                  <a:lnTo>
                    <a:pt x="5329" y="24868"/>
                  </a:lnTo>
                  <a:lnTo>
                    <a:pt x="5175" y="25061"/>
                  </a:lnTo>
                  <a:lnTo>
                    <a:pt x="5020" y="25254"/>
                  </a:lnTo>
                  <a:lnTo>
                    <a:pt x="4905" y="25486"/>
                  </a:lnTo>
                  <a:lnTo>
                    <a:pt x="4827" y="25718"/>
                  </a:lnTo>
                  <a:lnTo>
                    <a:pt x="4750" y="25949"/>
                  </a:lnTo>
                  <a:lnTo>
                    <a:pt x="4712" y="26220"/>
                  </a:lnTo>
                  <a:lnTo>
                    <a:pt x="4712" y="26490"/>
                  </a:lnTo>
                  <a:lnTo>
                    <a:pt x="4712" y="26567"/>
                  </a:lnTo>
                  <a:lnTo>
                    <a:pt x="4789" y="26644"/>
                  </a:lnTo>
                  <a:lnTo>
                    <a:pt x="4943" y="26644"/>
                  </a:lnTo>
                  <a:lnTo>
                    <a:pt x="5638" y="26297"/>
                  </a:lnTo>
                  <a:lnTo>
                    <a:pt x="5638" y="26297"/>
                  </a:lnTo>
                  <a:lnTo>
                    <a:pt x="5561" y="26722"/>
                  </a:lnTo>
                  <a:lnTo>
                    <a:pt x="5561" y="27146"/>
                  </a:lnTo>
                  <a:lnTo>
                    <a:pt x="5561" y="27533"/>
                  </a:lnTo>
                  <a:lnTo>
                    <a:pt x="5638" y="27957"/>
                  </a:lnTo>
                  <a:lnTo>
                    <a:pt x="5716" y="28344"/>
                  </a:lnTo>
                  <a:lnTo>
                    <a:pt x="5870" y="28730"/>
                  </a:lnTo>
                  <a:lnTo>
                    <a:pt x="6063" y="29116"/>
                  </a:lnTo>
                  <a:lnTo>
                    <a:pt x="6256" y="29463"/>
                  </a:lnTo>
                  <a:lnTo>
                    <a:pt x="6642" y="30004"/>
                  </a:lnTo>
                  <a:lnTo>
                    <a:pt x="6913" y="30351"/>
                  </a:lnTo>
                  <a:lnTo>
                    <a:pt x="7183" y="30660"/>
                  </a:lnTo>
                  <a:lnTo>
                    <a:pt x="7530" y="30969"/>
                  </a:lnTo>
                  <a:lnTo>
                    <a:pt x="7839" y="31162"/>
                  </a:lnTo>
                  <a:lnTo>
                    <a:pt x="7994" y="31240"/>
                  </a:lnTo>
                  <a:lnTo>
                    <a:pt x="8148" y="31317"/>
                  </a:lnTo>
                  <a:lnTo>
                    <a:pt x="8303" y="31317"/>
                  </a:lnTo>
                  <a:lnTo>
                    <a:pt x="8457" y="31278"/>
                  </a:lnTo>
                  <a:lnTo>
                    <a:pt x="8612" y="31240"/>
                  </a:lnTo>
                  <a:lnTo>
                    <a:pt x="8766" y="31162"/>
                  </a:lnTo>
                  <a:lnTo>
                    <a:pt x="8998" y="30892"/>
                  </a:lnTo>
                  <a:lnTo>
                    <a:pt x="9230" y="30583"/>
                  </a:lnTo>
                  <a:lnTo>
                    <a:pt x="9423" y="30236"/>
                  </a:lnTo>
                  <a:lnTo>
                    <a:pt x="9577" y="29849"/>
                  </a:lnTo>
                  <a:lnTo>
                    <a:pt x="9693" y="29463"/>
                  </a:lnTo>
                  <a:lnTo>
                    <a:pt x="9847" y="28807"/>
                  </a:lnTo>
                  <a:lnTo>
                    <a:pt x="9886" y="28228"/>
                  </a:lnTo>
                  <a:lnTo>
                    <a:pt x="9847" y="27610"/>
                  </a:lnTo>
                  <a:lnTo>
                    <a:pt x="9770" y="27031"/>
                  </a:lnTo>
                  <a:lnTo>
                    <a:pt x="9577" y="26490"/>
                  </a:lnTo>
                  <a:lnTo>
                    <a:pt x="9770" y="26529"/>
                  </a:lnTo>
                  <a:lnTo>
                    <a:pt x="9963" y="26567"/>
                  </a:lnTo>
                  <a:lnTo>
                    <a:pt x="10156" y="26606"/>
                  </a:lnTo>
                  <a:lnTo>
                    <a:pt x="10388" y="26606"/>
                  </a:lnTo>
                  <a:lnTo>
                    <a:pt x="10465" y="26567"/>
                  </a:lnTo>
                  <a:lnTo>
                    <a:pt x="10542" y="26529"/>
                  </a:lnTo>
                  <a:lnTo>
                    <a:pt x="10542" y="26451"/>
                  </a:lnTo>
                  <a:lnTo>
                    <a:pt x="10542" y="26336"/>
                  </a:lnTo>
                  <a:lnTo>
                    <a:pt x="10233" y="25834"/>
                  </a:lnTo>
                  <a:lnTo>
                    <a:pt x="9925" y="25332"/>
                  </a:lnTo>
                  <a:lnTo>
                    <a:pt x="9538" y="24868"/>
                  </a:lnTo>
                  <a:lnTo>
                    <a:pt x="9114" y="24482"/>
                  </a:lnTo>
                  <a:lnTo>
                    <a:pt x="9616" y="24135"/>
                  </a:lnTo>
                  <a:lnTo>
                    <a:pt x="9693" y="24057"/>
                  </a:lnTo>
                  <a:lnTo>
                    <a:pt x="9732" y="23980"/>
                  </a:lnTo>
                  <a:lnTo>
                    <a:pt x="9770" y="23941"/>
                  </a:lnTo>
                  <a:lnTo>
                    <a:pt x="9732" y="23864"/>
                  </a:lnTo>
                  <a:lnTo>
                    <a:pt x="9307" y="23092"/>
                  </a:lnTo>
                  <a:lnTo>
                    <a:pt x="9114" y="22706"/>
                  </a:lnTo>
                  <a:lnTo>
                    <a:pt x="8959" y="22281"/>
                  </a:lnTo>
                  <a:lnTo>
                    <a:pt x="9114" y="22204"/>
                  </a:lnTo>
                  <a:lnTo>
                    <a:pt x="9423" y="21933"/>
                  </a:lnTo>
                  <a:lnTo>
                    <a:pt x="9693" y="21625"/>
                  </a:lnTo>
                  <a:lnTo>
                    <a:pt x="9925" y="21316"/>
                  </a:lnTo>
                  <a:lnTo>
                    <a:pt x="10118" y="20968"/>
                  </a:lnTo>
                  <a:lnTo>
                    <a:pt x="10118" y="21895"/>
                  </a:lnTo>
                  <a:lnTo>
                    <a:pt x="10040" y="22822"/>
                  </a:lnTo>
                  <a:lnTo>
                    <a:pt x="10079" y="22899"/>
                  </a:lnTo>
                  <a:lnTo>
                    <a:pt x="10156" y="22976"/>
                  </a:lnTo>
                  <a:lnTo>
                    <a:pt x="10813" y="23401"/>
                  </a:lnTo>
                  <a:lnTo>
                    <a:pt x="11469" y="23826"/>
                  </a:lnTo>
                  <a:lnTo>
                    <a:pt x="12126" y="24289"/>
                  </a:lnTo>
                  <a:lnTo>
                    <a:pt x="12743" y="24752"/>
                  </a:lnTo>
                  <a:lnTo>
                    <a:pt x="12859" y="24830"/>
                  </a:lnTo>
                  <a:lnTo>
                    <a:pt x="12975" y="24791"/>
                  </a:lnTo>
                  <a:lnTo>
                    <a:pt x="13052" y="24752"/>
                  </a:lnTo>
                  <a:lnTo>
                    <a:pt x="13091" y="24637"/>
                  </a:lnTo>
                  <a:lnTo>
                    <a:pt x="13323" y="21393"/>
                  </a:lnTo>
                  <a:lnTo>
                    <a:pt x="13400" y="19771"/>
                  </a:lnTo>
                  <a:lnTo>
                    <a:pt x="13439" y="18960"/>
                  </a:lnTo>
                  <a:lnTo>
                    <a:pt x="13400" y="18188"/>
                  </a:lnTo>
                  <a:lnTo>
                    <a:pt x="13361" y="18072"/>
                  </a:lnTo>
                  <a:lnTo>
                    <a:pt x="13323" y="18033"/>
                  </a:lnTo>
                  <a:lnTo>
                    <a:pt x="13284" y="18033"/>
                  </a:lnTo>
                  <a:lnTo>
                    <a:pt x="12975" y="17802"/>
                  </a:lnTo>
                  <a:lnTo>
                    <a:pt x="12666" y="17609"/>
                  </a:lnTo>
                  <a:lnTo>
                    <a:pt x="11971" y="17184"/>
                  </a:lnTo>
                  <a:lnTo>
                    <a:pt x="10890" y="16412"/>
                  </a:lnTo>
                  <a:lnTo>
                    <a:pt x="10813" y="15485"/>
                  </a:lnTo>
                  <a:lnTo>
                    <a:pt x="10735" y="14558"/>
                  </a:lnTo>
                  <a:lnTo>
                    <a:pt x="10620" y="13631"/>
                  </a:lnTo>
                  <a:lnTo>
                    <a:pt x="10504" y="12705"/>
                  </a:lnTo>
                  <a:lnTo>
                    <a:pt x="10233" y="11121"/>
                  </a:lnTo>
                  <a:lnTo>
                    <a:pt x="9886" y="9538"/>
                  </a:lnTo>
                  <a:lnTo>
                    <a:pt x="9500" y="7955"/>
                  </a:lnTo>
                  <a:lnTo>
                    <a:pt x="9036" y="6410"/>
                  </a:lnTo>
                  <a:lnTo>
                    <a:pt x="8534" y="4866"/>
                  </a:lnTo>
                  <a:lnTo>
                    <a:pt x="7994" y="3321"/>
                  </a:lnTo>
                  <a:lnTo>
                    <a:pt x="7415" y="1815"/>
                  </a:lnTo>
                  <a:lnTo>
                    <a:pt x="6835" y="309"/>
                  </a:lnTo>
                  <a:lnTo>
                    <a:pt x="6797" y="232"/>
                  </a:lnTo>
                  <a:lnTo>
                    <a:pt x="6720" y="193"/>
                  </a:lnTo>
                  <a:lnTo>
                    <a:pt x="6642" y="155"/>
                  </a:lnTo>
                  <a:lnTo>
                    <a:pt x="6604" y="39"/>
                  </a:lnTo>
                  <a:lnTo>
                    <a:pt x="652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21"/>
            <p:cNvSpPr/>
            <p:nvPr/>
          </p:nvSpPr>
          <p:spPr>
            <a:xfrm>
              <a:off x="6111425" y="3973925"/>
              <a:ext cx="42500" cy="41525"/>
            </a:xfrm>
            <a:custGeom>
              <a:avLst/>
              <a:gdLst/>
              <a:ahLst/>
              <a:cxnLst/>
              <a:rect l="l" t="t" r="r" b="b"/>
              <a:pathLst>
                <a:path w="1700" h="1661" extrusionOk="0">
                  <a:moveTo>
                    <a:pt x="1043" y="387"/>
                  </a:moveTo>
                  <a:lnTo>
                    <a:pt x="1121" y="425"/>
                  </a:lnTo>
                  <a:lnTo>
                    <a:pt x="1198" y="464"/>
                  </a:lnTo>
                  <a:lnTo>
                    <a:pt x="1237" y="541"/>
                  </a:lnTo>
                  <a:lnTo>
                    <a:pt x="1314" y="734"/>
                  </a:lnTo>
                  <a:lnTo>
                    <a:pt x="1314" y="927"/>
                  </a:lnTo>
                  <a:lnTo>
                    <a:pt x="1237" y="1120"/>
                  </a:lnTo>
                  <a:lnTo>
                    <a:pt x="1159" y="1198"/>
                  </a:lnTo>
                  <a:lnTo>
                    <a:pt x="1082" y="1236"/>
                  </a:lnTo>
                  <a:lnTo>
                    <a:pt x="889" y="1275"/>
                  </a:lnTo>
                  <a:lnTo>
                    <a:pt x="696" y="1236"/>
                  </a:lnTo>
                  <a:lnTo>
                    <a:pt x="541" y="1159"/>
                  </a:lnTo>
                  <a:lnTo>
                    <a:pt x="464" y="1082"/>
                  </a:lnTo>
                  <a:lnTo>
                    <a:pt x="426" y="1004"/>
                  </a:lnTo>
                  <a:lnTo>
                    <a:pt x="387" y="889"/>
                  </a:lnTo>
                  <a:lnTo>
                    <a:pt x="387" y="773"/>
                  </a:lnTo>
                  <a:lnTo>
                    <a:pt x="464" y="580"/>
                  </a:lnTo>
                  <a:lnTo>
                    <a:pt x="541" y="580"/>
                  </a:lnTo>
                  <a:lnTo>
                    <a:pt x="619" y="541"/>
                  </a:lnTo>
                  <a:lnTo>
                    <a:pt x="773" y="425"/>
                  </a:lnTo>
                  <a:lnTo>
                    <a:pt x="928" y="387"/>
                  </a:lnTo>
                  <a:close/>
                  <a:moveTo>
                    <a:pt x="889" y="0"/>
                  </a:moveTo>
                  <a:lnTo>
                    <a:pt x="735" y="39"/>
                  </a:lnTo>
                  <a:lnTo>
                    <a:pt x="619" y="78"/>
                  </a:lnTo>
                  <a:lnTo>
                    <a:pt x="503" y="155"/>
                  </a:lnTo>
                  <a:lnTo>
                    <a:pt x="348" y="232"/>
                  </a:lnTo>
                  <a:lnTo>
                    <a:pt x="233" y="309"/>
                  </a:lnTo>
                  <a:lnTo>
                    <a:pt x="155" y="464"/>
                  </a:lnTo>
                  <a:lnTo>
                    <a:pt x="78" y="580"/>
                  </a:lnTo>
                  <a:lnTo>
                    <a:pt x="39" y="734"/>
                  </a:lnTo>
                  <a:lnTo>
                    <a:pt x="1" y="889"/>
                  </a:lnTo>
                  <a:lnTo>
                    <a:pt x="39" y="1043"/>
                  </a:lnTo>
                  <a:lnTo>
                    <a:pt x="78" y="1198"/>
                  </a:lnTo>
                  <a:lnTo>
                    <a:pt x="194" y="1352"/>
                  </a:lnTo>
                  <a:lnTo>
                    <a:pt x="310" y="1468"/>
                  </a:lnTo>
                  <a:lnTo>
                    <a:pt x="464" y="1584"/>
                  </a:lnTo>
                  <a:lnTo>
                    <a:pt x="657" y="1661"/>
                  </a:lnTo>
                  <a:lnTo>
                    <a:pt x="1005" y="1661"/>
                  </a:lnTo>
                  <a:lnTo>
                    <a:pt x="1198" y="1622"/>
                  </a:lnTo>
                  <a:lnTo>
                    <a:pt x="1352" y="1545"/>
                  </a:lnTo>
                  <a:lnTo>
                    <a:pt x="1507" y="1429"/>
                  </a:lnTo>
                  <a:lnTo>
                    <a:pt x="1584" y="1275"/>
                  </a:lnTo>
                  <a:lnTo>
                    <a:pt x="1661" y="1120"/>
                  </a:lnTo>
                  <a:lnTo>
                    <a:pt x="1700" y="927"/>
                  </a:lnTo>
                  <a:lnTo>
                    <a:pt x="1700" y="734"/>
                  </a:lnTo>
                  <a:lnTo>
                    <a:pt x="1661" y="580"/>
                  </a:lnTo>
                  <a:lnTo>
                    <a:pt x="1584" y="387"/>
                  </a:lnTo>
                  <a:lnTo>
                    <a:pt x="1507" y="271"/>
                  </a:lnTo>
                  <a:lnTo>
                    <a:pt x="1391" y="194"/>
                  </a:lnTo>
                  <a:lnTo>
                    <a:pt x="1275" y="116"/>
                  </a:lnTo>
                  <a:lnTo>
                    <a:pt x="1005" y="39"/>
                  </a:lnTo>
                  <a:lnTo>
                    <a:pt x="88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21"/>
            <p:cNvSpPr/>
            <p:nvPr/>
          </p:nvSpPr>
          <p:spPr>
            <a:xfrm>
              <a:off x="5921250" y="4000950"/>
              <a:ext cx="123600" cy="97525"/>
            </a:xfrm>
            <a:custGeom>
              <a:avLst/>
              <a:gdLst/>
              <a:ahLst/>
              <a:cxnLst/>
              <a:rect l="l" t="t" r="r" b="b"/>
              <a:pathLst>
                <a:path w="4944" h="3901" extrusionOk="0">
                  <a:moveTo>
                    <a:pt x="232" y="1"/>
                  </a:moveTo>
                  <a:lnTo>
                    <a:pt x="117" y="39"/>
                  </a:lnTo>
                  <a:lnTo>
                    <a:pt x="1" y="155"/>
                  </a:lnTo>
                  <a:lnTo>
                    <a:pt x="1" y="271"/>
                  </a:lnTo>
                  <a:lnTo>
                    <a:pt x="1" y="387"/>
                  </a:lnTo>
                  <a:lnTo>
                    <a:pt x="310" y="889"/>
                  </a:lnTo>
                  <a:lnTo>
                    <a:pt x="657" y="1391"/>
                  </a:lnTo>
                  <a:lnTo>
                    <a:pt x="1005" y="1893"/>
                  </a:lnTo>
                  <a:lnTo>
                    <a:pt x="1352" y="2356"/>
                  </a:lnTo>
                  <a:lnTo>
                    <a:pt x="1777" y="2781"/>
                  </a:lnTo>
                  <a:lnTo>
                    <a:pt x="2202" y="3206"/>
                  </a:lnTo>
                  <a:lnTo>
                    <a:pt x="2665" y="3592"/>
                  </a:lnTo>
                  <a:lnTo>
                    <a:pt x="3167" y="3901"/>
                  </a:lnTo>
                  <a:lnTo>
                    <a:pt x="3515" y="3785"/>
                  </a:lnTo>
                  <a:lnTo>
                    <a:pt x="2742" y="3013"/>
                  </a:lnTo>
                  <a:lnTo>
                    <a:pt x="2009" y="2240"/>
                  </a:lnTo>
                  <a:lnTo>
                    <a:pt x="1314" y="1429"/>
                  </a:lnTo>
                  <a:lnTo>
                    <a:pt x="1005" y="1005"/>
                  </a:lnTo>
                  <a:lnTo>
                    <a:pt x="696" y="580"/>
                  </a:lnTo>
                  <a:lnTo>
                    <a:pt x="1584" y="696"/>
                  </a:lnTo>
                  <a:lnTo>
                    <a:pt x="2472" y="889"/>
                  </a:lnTo>
                  <a:lnTo>
                    <a:pt x="2974" y="1043"/>
                  </a:lnTo>
                  <a:lnTo>
                    <a:pt x="3476" y="1236"/>
                  </a:lnTo>
                  <a:lnTo>
                    <a:pt x="3978" y="1391"/>
                  </a:lnTo>
                  <a:lnTo>
                    <a:pt x="4480" y="1507"/>
                  </a:lnTo>
                  <a:lnTo>
                    <a:pt x="4557" y="1507"/>
                  </a:lnTo>
                  <a:lnTo>
                    <a:pt x="4635" y="1584"/>
                  </a:lnTo>
                  <a:lnTo>
                    <a:pt x="4789" y="1584"/>
                  </a:lnTo>
                  <a:lnTo>
                    <a:pt x="4866" y="1507"/>
                  </a:lnTo>
                  <a:lnTo>
                    <a:pt x="4943" y="1429"/>
                  </a:lnTo>
                  <a:lnTo>
                    <a:pt x="4596" y="1159"/>
                  </a:lnTo>
                  <a:lnTo>
                    <a:pt x="4133" y="889"/>
                  </a:lnTo>
                  <a:lnTo>
                    <a:pt x="3592" y="657"/>
                  </a:lnTo>
                  <a:lnTo>
                    <a:pt x="3051" y="464"/>
                  </a:lnTo>
                  <a:lnTo>
                    <a:pt x="2511" y="310"/>
                  </a:lnTo>
                  <a:lnTo>
                    <a:pt x="1893" y="194"/>
                  </a:lnTo>
                  <a:lnTo>
                    <a:pt x="1314" y="117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21"/>
            <p:cNvSpPr/>
            <p:nvPr/>
          </p:nvSpPr>
          <p:spPr>
            <a:xfrm>
              <a:off x="6044825" y="4051150"/>
              <a:ext cx="126475" cy="70500"/>
            </a:xfrm>
            <a:custGeom>
              <a:avLst/>
              <a:gdLst/>
              <a:ahLst/>
              <a:cxnLst/>
              <a:rect l="l" t="t" r="r" b="b"/>
              <a:pathLst>
                <a:path w="5059" h="2820" extrusionOk="0">
                  <a:moveTo>
                    <a:pt x="4905" y="1"/>
                  </a:moveTo>
                  <a:lnTo>
                    <a:pt x="3823" y="657"/>
                  </a:lnTo>
                  <a:lnTo>
                    <a:pt x="3283" y="966"/>
                  </a:lnTo>
                  <a:lnTo>
                    <a:pt x="2742" y="1275"/>
                  </a:lnTo>
                  <a:lnTo>
                    <a:pt x="2086" y="1584"/>
                  </a:lnTo>
                  <a:lnTo>
                    <a:pt x="1429" y="1854"/>
                  </a:lnTo>
                  <a:lnTo>
                    <a:pt x="773" y="2124"/>
                  </a:lnTo>
                  <a:lnTo>
                    <a:pt x="116" y="2433"/>
                  </a:lnTo>
                  <a:lnTo>
                    <a:pt x="39" y="2511"/>
                  </a:lnTo>
                  <a:lnTo>
                    <a:pt x="0" y="2588"/>
                  </a:lnTo>
                  <a:lnTo>
                    <a:pt x="39" y="2704"/>
                  </a:lnTo>
                  <a:lnTo>
                    <a:pt x="116" y="2781"/>
                  </a:lnTo>
                  <a:lnTo>
                    <a:pt x="387" y="2820"/>
                  </a:lnTo>
                  <a:lnTo>
                    <a:pt x="1082" y="2626"/>
                  </a:lnTo>
                  <a:lnTo>
                    <a:pt x="1738" y="2356"/>
                  </a:lnTo>
                  <a:lnTo>
                    <a:pt x="2395" y="2047"/>
                  </a:lnTo>
                  <a:lnTo>
                    <a:pt x="2974" y="1738"/>
                  </a:lnTo>
                  <a:lnTo>
                    <a:pt x="3553" y="1429"/>
                  </a:lnTo>
                  <a:lnTo>
                    <a:pt x="4094" y="1121"/>
                  </a:lnTo>
                  <a:lnTo>
                    <a:pt x="4596" y="734"/>
                  </a:lnTo>
                  <a:lnTo>
                    <a:pt x="5059" y="348"/>
                  </a:lnTo>
                  <a:lnTo>
                    <a:pt x="490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21"/>
            <p:cNvSpPr/>
            <p:nvPr/>
          </p:nvSpPr>
          <p:spPr>
            <a:xfrm>
              <a:off x="1792350" y="4089775"/>
              <a:ext cx="345650" cy="269350"/>
            </a:xfrm>
            <a:custGeom>
              <a:avLst/>
              <a:gdLst/>
              <a:ahLst/>
              <a:cxnLst/>
              <a:rect l="l" t="t" r="r" b="b"/>
              <a:pathLst>
                <a:path w="13826" h="10774" extrusionOk="0">
                  <a:moveTo>
                    <a:pt x="3438" y="1004"/>
                  </a:moveTo>
                  <a:lnTo>
                    <a:pt x="3515" y="1081"/>
                  </a:lnTo>
                  <a:lnTo>
                    <a:pt x="3631" y="1159"/>
                  </a:lnTo>
                  <a:lnTo>
                    <a:pt x="3669" y="1275"/>
                  </a:lnTo>
                  <a:lnTo>
                    <a:pt x="3669" y="1429"/>
                  </a:lnTo>
                  <a:lnTo>
                    <a:pt x="3592" y="1661"/>
                  </a:lnTo>
                  <a:lnTo>
                    <a:pt x="3515" y="1815"/>
                  </a:lnTo>
                  <a:lnTo>
                    <a:pt x="3360" y="1931"/>
                  </a:lnTo>
                  <a:lnTo>
                    <a:pt x="3167" y="1970"/>
                  </a:lnTo>
                  <a:lnTo>
                    <a:pt x="2974" y="2008"/>
                  </a:lnTo>
                  <a:lnTo>
                    <a:pt x="2781" y="2008"/>
                  </a:lnTo>
                  <a:lnTo>
                    <a:pt x="2356" y="1931"/>
                  </a:lnTo>
                  <a:lnTo>
                    <a:pt x="2395" y="1892"/>
                  </a:lnTo>
                  <a:lnTo>
                    <a:pt x="2472" y="1661"/>
                  </a:lnTo>
                  <a:lnTo>
                    <a:pt x="2588" y="1429"/>
                  </a:lnTo>
                  <a:lnTo>
                    <a:pt x="2704" y="1236"/>
                  </a:lnTo>
                  <a:lnTo>
                    <a:pt x="2897" y="1081"/>
                  </a:lnTo>
                  <a:lnTo>
                    <a:pt x="3013" y="1004"/>
                  </a:lnTo>
                  <a:close/>
                  <a:moveTo>
                    <a:pt x="1044" y="1468"/>
                  </a:moveTo>
                  <a:lnTo>
                    <a:pt x="1237" y="1545"/>
                  </a:lnTo>
                  <a:lnTo>
                    <a:pt x="1430" y="1622"/>
                  </a:lnTo>
                  <a:lnTo>
                    <a:pt x="1623" y="1777"/>
                  </a:lnTo>
                  <a:lnTo>
                    <a:pt x="1816" y="1892"/>
                  </a:lnTo>
                  <a:lnTo>
                    <a:pt x="1507" y="2201"/>
                  </a:lnTo>
                  <a:lnTo>
                    <a:pt x="1314" y="2356"/>
                  </a:lnTo>
                  <a:lnTo>
                    <a:pt x="1121" y="2433"/>
                  </a:lnTo>
                  <a:lnTo>
                    <a:pt x="966" y="2472"/>
                  </a:lnTo>
                  <a:lnTo>
                    <a:pt x="812" y="2472"/>
                  </a:lnTo>
                  <a:lnTo>
                    <a:pt x="696" y="2433"/>
                  </a:lnTo>
                  <a:lnTo>
                    <a:pt x="580" y="2394"/>
                  </a:lnTo>
                  <a:lnTo>
                    <a:pt x="464" y="2317"/>
                  </a:lnTo>
                  <a:lnTo>
                    <a:pt x="387" y="2201"/>
                  </a:lnTo>
                  <a:lnTo>
                    <a:pt x="387" y="2085"/>
                  </a:lnTo>
                  <a:lnTo>
                    <a:pt x="426" y="1892"/>
                  </a:lnTo>
                  <a:lnTo>
                    <a:pt x="503" y="1699"/>
                  </a:lnTo>
                  <a:lnTo>
                    <a:pt x="657" y="1545"/>
                  </a:lnTo>
                  <a:lnTo>
                    <a:pt x="850" y="1468"/>
                  </a:lnTo>
                  <a:close/>
                  <a:moveTo>
                    <a:pt x="4866" y="3823"/>
                  </a:moveTo>
                  <a:lnTo>
                    <a:pt x="5021" y="3862"/>
                  </a:lnTo>
                  <a:lnTo>
                    <a:pt x="5137" y="3939"/>
                  </a:lnTo>
                  <a:lnTo>
                    <a:pt x="5253" y="4055"/>
                  </a:lnTo>
                  <a:lnTo>
                    <a:pt x="5330" y="4171"/>
                  </a:lnTo>
                  <a:lnTo>
                    <a:pt x="5330" y="4325"/>
                  </a:lnTo>
                  <a:lnTo>
                    <a:pt x="5330" y="4441"/>
                  </a:lnTo>
                  <a:lnTo>
                    <a:pt x="5291" y="4557"/>
                  </a:lnTo>
                  <a:lnTo>
                    <a:pt x="5137" y="4788"/>
                  </a:lnTo>
                  <a:lnTo>
                    <a:pt x="4944" y="4982"/>
                  </a:lnTo>
                  <a:lnTo>
                    <a:pt x="4751" y="5097"/>
                  </a:lnTo>
                  <a:lnTo>
                    <a:pt x="4557" y="5136"/>
                  </a:lnTo>
                  <a:lnTo>
                    <a:pt x="4171" y="5213"/>
                  </a:lnTo>
                  <a:lnTo>
                    <a:pt x="4171" y="5213"/>
                  </a:lnTo>
                  <a:lnTo>
                    <a:pt x="4210" y="4750"/>
                  </a:lnTo>
                  <a:lnTo>
                    <a:pt x="4287" y="4557"/>
                  </a:lnTo>
                  <a:lnTo>
                    <a:pt x="4364" y="4325"/>
                  </a:lnTo>
                  <a:lnTo>
                    <a:pt x="4519" y="4055"/>
                  </a:lnTo>
                  <a:lnTo>
                    <a:pt x="4635" y="3978"/>
                  </a:lnTo>
                  <a:lnTo>
                    <a:pt x="4751" y="3900"/>
                  </a:lnTo>
                  <a:lnTo>
                    <a:pt x="4866" y="3823"/>
                  </a:lnTo>
                  <a:close/>
                  <a:moveTo>
                    <a:pt x="7299" y="4518"/>
                  </a:moveTo>
                  <a:lnTo>
                    <a:pt x="7415" y="4595"/>
                  </a:lnTo>
                  <a:lnTo>
                    <a:pt x="7492" y="4673"/>
                  </a:lnTo>
                  <a:lnTo>
                    <a:pt x="7531" y="4788"/>
                  </a:lnTo>
                  <a:lnTo>
                    <a:pt x="7569" y="4943"/>
                  </a:lnTo>
                  <a:lnTo>
                    <a:pt x="7608" y="5175"/>
                  </a:lnTo>
                  <a:lnTo>
                    <a:pt x="7569" y="5445"/>
                  </a:lnTo>
                  <a:lnTo>
                    <a:pt x="7531" y="5677"/>
                  </a:lnTo>
                  <a:lnTo>
                    <a:pt x="7454" y="5908"/>
                  </a:lnTo>
                  <a:lnTo>
                    <a:pt x="7299" y="6101"/>
                  </a:lnTo>
                  <a:lnTo>
                    <a:pt x="7145" y="6294"/>
                  </a:lnTo>
                  <a:lnTo>
                    <a:pt x="6913" y="5870"/>
                  </a:lnTo>
                  <a:lnTo>
                    <a:pt x="6797" y="5677"/>
                  </a:lnTo>
                  <a:lnTo>
                    <a:pt x="6759" y="5445"/>
                  </a:lnTo>
                  <a:lnTo>
                    <a:pt x="6720" y="5136"/>
                  </a:lnTo>
                  <a:lnTo>
                    <a:pt x="6759" y="4943"/>
                  </a:lnTo>
                  <a:lnTo>
                    <a:pt x="6797" y="4788"/>
                  </a:lnTo>
                  <a:lnTo>
                    <a:pt x="6874" y="4634"/>
                  </a:lnTo>
                  <a:lnTo>
                    <a:pt x="6990" y="4557"/>
                  </a:lnTo>
                  <a:lnTo>
                    <a:pt x="7106" y="4518"/>
                  </a:lnTo>
                  <a:close/>
                  <a:moveTo>
                    <a:pt x="11161" y="4982"/>
                  </a:moveTo>
                  <a:lnTo>
                    <a:pt x="11276" y="5059"/>
                  </a:lnTo>
                  <a:lnTo>
                    <a:pt x="11354" y="5136"/>
                  </a:lnTo>
                  <a:lnTo>
                    <a:pt x="11392" y="5252"/>
                  </a:lnTo>
                  <a:lnTo>
                    <a:pt x="11431" y="5368"/>
                  </a:lnTo>
                  <a:lnTo>
                    <a:pt x="11392" y="5677"/>
                  </a:lnTo>
                  <a:lnTo>
                    <a:pt x="11315" y="5986"/>
                  </a:lnTo>
                  <a:lnTo>
                    <a:pt x="11161" y="6217"/>
                  </a:lnTo>
                  <a:lnTo>
                    <a:pt x="11083" y="6333"/>
                  </a:lnTo>
                  <a:lnTo>
                    <a:pt x="10968" y="6372"/>
                  </a:lnTo>
                  <a:lnTo>
                    <a:pt x="10890" y="6410"/>
                  </a:lnTo>
                  <a:lnTo>
                    <a:pt x="10736" y="6410"/>
                  </a:lnTo>
                  <a:lnTo>
                    <a:pt x="10697" y="6449"/>
                  </a:lnTo>
                  <a:lnTo>
                    <a:pt x="10659" y="6449"/>
                  </a:lnTo>
                  <a:lnTo>
                    <a:pt x="10466" y="6101"/>
                  </a:lnTo>
                  <a:lnTo>
                    <a:pt x="10388" y="5947"/>
                  </a:lnTo>
                  <a:lnTo>
                    <a:pt x="10350" y="5715"/>
                  </a:lnTo>
                  <a:lnTo>
                    <a:pt x="10350" y="5484"/>
                  </a:lnTo>
                  <a:lnTo>
                    <a:pt x="10427" y="5252"/>
                  </a:lnTo>
                  <a:lnTo>
                    <a:pt x="10581" y="5097"/>
                  </a:lnTo>
                  <a:lnTo>
                    <a:pt x="10697" y="5059"/>
                  </a:lnTo>
                  <a:lnTo>
                    <a:pt x="10813" y="4982"/>
                  </a:lnTo>
                  <a:close/>
                  <a:moveTo>
                    <a:pt x="3052" y="5522"/>
                  </a:moveTo>
                  <a:lnTo>
                    <a:pt x="3476" y="5561"/>
                  </a:lnTo>
                  <a:lnTo>
                    <a:pt x="3283" y="5947"/>
                  </a:lnTo>
                  <a:lnTo>
                    <a:pt x="3167" y="6140"/>
                  </a:lnTo>
                  <a:lnTo>
                    <a:pt x="3013" y="6294"/>
                  </a:lnTo>
                  <a:lnTo>
                    <a:pt x="2858" y="6410"/>
                  </a:lnTo>
                  <a:lnTo>
                    <a:pt x="2704" y="6488"/>
                  </a:lnTo>
                  <a:lnTo>
                    <a:pt x="2472" y="6488"/>
                  </a:lnTo>
                  <a:lnTo>
                    <a:pt x="2279" y="6410"/>
                  </a:lnTo>
                  <a:lnTo>
                    <a:pt x="2125" y="6294"/>
                  </a:lnTo>
                  <a:lnTo>
                    <a:pt x="2086" y="6179"/>
                  </a:lnTo>
                  <a:lnTo>
                    <a:pt x="2086" y="6063"/>
                  </a:lnTo>
                  <a:lnTo>
                    <a:pt x="2125" y="5908"/>
                  </a:lnTo>
                  <a:lnTo>
                    <a:pt x="2241" y="5792"/>
                  </a:lnTo>
                  <a:lnTo>
                    <a:pt x="2356" y="5677"/>
                  </a:lnTo>
                  <a:lnTo>
                    <a:pt x="2472" y="5599"/>
                  </a:lnTo>
                  <a:lnTo>
                    <a:pt x="2588" y="5561"/>
                  </a:lnTo>
                  <a:lnTo>
                    <a:pt x="2820" y="5522"/>
                  </a:lnTo>
                  <a:close/>
                  <a:moveTo>
                    <a:pt x="7222" y="6796"/>
                  </a:moveTo>
                  <a:lnTo>
                    <a:pt x="7183" y="7260"/>
                  </a:lnTo>
                  <a:lnTo>
                    <a:pt x="7106" y="7453"/>
                  </a:lnTo>
                  <a:lnTo>
                    <a:pt x="7029" y="7685"/>
                  </a:lnTo>
                  <a:lnTo>
                    <a:pt x="6874" y="7916"/>
                  </a:lnTo>
                  <a:lnTo>
                    <a:pt x="6681" y="8148"/>
                  </a:lnTo>
                  <a:lnTo>
                    <a:pt x="6565" y="8225"/>
                  </a:lnTo>
                  <a:lnTo>
                    <a:pt x="6450" y="8264"/>
                  </a:lnTo>
                  <a:lnTo>
                    <a:pt x="6295" y="8302"/>
                  </a:lnTo>
                  <a:lnTo>
                    <a:pt x="6141" y="8225"/>
                  </a:lnTo>
                  <a:lnTo>
                    <a:pt x="6025" y="8148"/>
                  </a:lnTo>
                  <a:lnTo>
                    <a:pt x="5948" y="8032"/>
                  </a:lnTo>
                  <a:lnTo>
                    <a:pt x="5909" y="7916"/>
                  </a:lnTo>
                  <a:lnTo>
                    <a:pt x="5909" y="7800"/>
                  </a:lnTo>
                  <a:lnTo>
                    <a:pt x="5948" y="7646"/>
                  </a:lnTo>
                  <a:lnTo>
                    <a:pt x="6025" y="7530"/>
                  </a:lnTo>
                  <a:lnTo>
                    <a:pt x="6179" y="7298"/>
                  </a:lnTo>
                  <a:lnTo>
                    <a:pt x="6411" y="7144"/>
                  </a:lnTo>
                  <a:lnTo>
                    <a:pt x="6643" y="7028"/>
                  </a:lnTo>
                  <a:lnTo>
                    <a:pt x="7183" y="6835"/>
                  </a:lnTo>
                  <a:lnTo>
                    <a:pt x="7183" y="6796"/>
                  </a:lnTo>
                  <a:close/>
                  <a:moveTo>
                    <a:pt x="10620" y="7144"/>
                  </a:moveTo>
                  <a:lnTo>
                    <a:pt x="10659" y="7337"/>
                  </a:lnTo>
                  <a:lnTo>
                    <a:pt x="10697" y="7530"/>
                  </a:lnTo>
                  <a:lnTo>
                    <a:pt x="10697" y="7685"/>
                  </a:lnTo>
                  <a:lnTo>
                    <a:pt x="10659" y="7878"/>
                  </a:lnTo>
                  <a:lnTo>
                    <a:pt x="10620" y="8032"/>
                  </a:lnTo>
                  <a:lnTo>
                    <a:pt x="10504" y="8187"/>
                  </a:lnTo>
                  <a:lnTo>
                    <a:pt x="10427" y="8341"/>
                  </a:lnTo>
                  <a:lnTo>
                    <a:pt x="10272" y="8457"/>
                  </a:lnTo>
                  <a:lnTo>
                    <a:pt x="10118" y="8573"/>
                  </a:lnTo>
                  <a:lnTo>
                    <a:pt x="9925" y="8611"/>
                  </a:lnTo>
                  <a:lnTo>
                    <a:pt x="9848" y="8573"/>
                  </a:lnTo>
                  <a:lnTo>
                    <a:pt x="9770" y="8573"/>
                  </a:lnTo>
                  <a:lnTo>
                    <a:pt x="9732" y="8496"/>
                  </a:lnTo>
                  <a:lnTo>
                    <a:pt x="9655" y="8418"/>
                  </a:lnTo>
                  <a:lnTo>
                    <a:pt x="9616" y="8225"/>
                  </a:lnTo>
                  <a:lnTo>
                    <a:pt x="9655" y="8071"/>
                  </a:lnTo>
                  <a:lnTo>
                    <a:pt x="9732" y="7916"/>
                  </a:lnTo>
                  <a:lnTo>
                    <a:pt x="9809" y="7762"/>
                  </a:lnTo>
                  <a:lnTo>
                    <a:pt x="10002" y="7569"/>
                  </a:lnTo>
                  <a:lnTo>
                    <a:pt x="10195" y="7414"/>
                  </a:lnTo>
                  <a:lnTo>
                    <a:pt x="10388" y="7260"/>
                  </a:lnTo>
                  <a:lnTo>
                    <a:pt x="10620" y="7144"/>
                  </a:lnTo>
                  <a:close/>
                  <a:moveTo>
                    <a:pt x="1854" y="0"/>
                  </a:moveTo>
                  <a:lnTo>
                    <a:pt x="1507" y="39"/>
                  </a:lnTo>
                  <a:lnTo>
                    <a:pt x="1584" y="734"/>
                  </a:lnTo>
                  <a:lnTo>
                    <a:pt x="1700" y="1429"/>
                  </a:lnTo>
                  <a:lnTo>
                    <a:pt x="1584" y="1313"/>
                  </a:lnTo>
                  <a:lnTo>
                    <a:pt x="1430" y="1236"/>
                  </a:lnTo>
                  <a:lnTo>
                    <a:pt x="1275" y="1159"/>
                  </a:lnTo>
                  <a:lnTo>
                    <a:pt x="1082" y="1120"/>
                  </a:lnTo>
                  <a:lnTo>
                    <a:pt x="889" y="1120"/>
                  </a:lnTo>
                  <a:lnTo>
                    <a:pt x="735" y="1159"/>
                  </a:lnTo>
                  <a:lnTo>
                    <a:pt x="542" y="1236"/>
                  </a:lnTo>
                  <a:lnTo>
                    <a:pt x="387" y="1313"/>
                  </a:lnTo>
                  <a:lnTo>
                    <a:pt x="271" y="1429"/>
                  </a:lnTo>
                  <a:lnTo>
                    <a:pt x="155" y="1545"/>
                  </a:lnTo>
                  <a:lnTo>
                    <a:pt x="78" y="1738"/>
                  </a:lnTo>
                  <a:lnTo>
                    <a:pt x="40" y="1892"/>
                  </a:lnTo>
                  <a:lnTo>
                    <a:pt x="1" y="2085"/>
                  </a:lnTo>
                  <a:lnTo>
                    <a:pt x="40" y="2240"/>
                  </a:lnTo>
                  <a:lnTo>
                    <a:pt x="78" y="2394"/>
                  </a:lnTo>
                  <a:lnTo>
                    <a:pt x="155" y="2549"/>
                  </a:lnTo>
                  <a:lnTo>
                    <a:pt x="271" y="2665"/>
                  </a:lnTo>
                  <a:lnTo>
                    <a:pt x="387" y="2742"/>
                  </a:lnTo>
                  <a:lnTo>
                    <a:pt x="542" y="2819"/>
                  </a:lnTo>
                  <a:lnTo>
                    <a:pt x="735" y="2858"/>
                  </a:lnTo>
                  <a:lnTo>
                    <a:pt x="1044" y="2858"/>
                  </a:lnTo>
                  <a:lnTo>
                    <a:pt x="1352" y="2742"/>
                  </a:lnTo>
                  <a:lnTo>
                    <a:pt x="1661" y="2587"/>
                  </a:lnTo>
                  <a:lnTo>
                    <a:pt x="1932" y="2356"/>
                  </a:lnTo>
                  <a:lnTo>
                    <a:pt x="2163" y="3089"/>
                  </a:lnTo>
                  <a:lnTo>
                    <a:pt x="2434" y="3823"/>
                  </a:lnTo>
                  <a:lnTo>
                    <a:pt x="2820" y="4518"/>
                  </a:lnTo>
                  <a:lnTo>
                    <a:pt x="3013" y="4827"/>
                  </a:lnTo>
                  <a:lnTo>
                    <a:pt x="3245" y="5136"/>
                  </a:lnTo>
                  <a:lnTo>
                    <a:pt x="2936" y="5136"/>
                  </a:lnTo>
                  <a:lnTo>
                    <a:pt x="2588" y="5175"/>
                  </a:lnTo>
                  <a:lnTo>
                    <a:pt x="2318" y="5252"/>
                  </a:lnTo>
                  <a:lnTo>
                    <a:pt x="2048" y="5445"/>
                  </a:lnTo>
                  <a:lnTo>
                    <a:pt x="1932" y="5561"/>
                  </a:lnTo>
                  <a:lnTo>
                    <a:pt x="1854" y="5677"/>
                  </a:lnTo>
                  <a:lnTo>
                    <a:pt x="1777" y="5831"/>
                  </a:lnTo>
                  <a:lnTo>
                    <a:pt x="1739" y="5986"/>
                  </a:lnTo>
                  <a:lnTo>
                    <a:pt x="1700" y="6140"/>
                  </a:lnTo>
                  <a:lnTo>
                    <a:pt x="1739" y="6294"/>
                  </a:lnTo>
                  <a:lnTo>
                    <a:pt x="1777" y="6449"/>
                  </a:lnTo>
                  <a:lnTo>
                    <a:pt x="1893" y="6603"/>
                  </a:lnTo>
                  <a:lnTo>
                    <a:pt x="2009" y="6681"/>
                  </a:lnTo>
                  <a:lnTo>
                    <a:pt x="2125" y="6758"/>
                  </a:lnTo>
                  <a:lnTo>
                    <a:pt x="2279" y="6835"/>
                  </a:lnTo>
                  <a:lnTo>
                    <a:pt x="2434" y="6874"/>
                  </a:lnTo>
                  <a:lnTo>
                    <a:pt x="2588" y="6874"/>
                  </a:lnTo>
                  <a:lnTo>
                    <a:pt x="2743" y="6835"/>
                  </a:lnTo>
                  <a:lnTo>
                    <a:pt x="2897" y="6796"/>
                  </a:lnTo>
                  <a:lnTo>
                    <a:pt x="3052" y="6719"/>
                  </a:lnTo>
                  <a:lnTo>
                    <a:pt x="3283" y="6526"/>
                  </a:lnTo>
                  <a:lnTo>
                    <a:pt x="3476" y="6294"/>
                  </a:lnTo>
                  <a:lnTo>
                    <a:pt x="3631" y="5986"/>
                  </a:lnTo>
                  <a:lnTo>
                    <a:pt x="3747" y="5677"/>
                  </a:lnTo>
                  <a:lnTo>
                    <a:pt x="4171" y="6024"/>
                  </a:lnTo>
                  <a:lnTo>
                    <a:pt x="4635" y="6333"/>
                  </a:lnTo>
                  <a:lnTo>
                    <a:pt x="5137" y="6565"/>
                  </a:lnTo>
                  <a:lnTo>
                    <a:pt x="5716" y="6719"/>
                  </a:lnTo>
                  <a:lnTo>
                    <a:pt x="6218" y="6796"/>
                  </a:lnTo>
                  <a:lnTo>
                    <a:pt x="6025" y="6912"/>
                  </a:lnTo>
                  <a:lnTo>
                    <a:pt x="5870" y="7028"/>
                  </a:lnTo>
                  <a:lnTo>
                    <a:pt x="5755" y="7183"/>
                  </a:lnTo>
                  <a:lnTo>
                    <a:pt x="5639" y="7376"/>
                  </a:lnTo>
                  <a:lnTo>
                    <a:pt x="5561" y="7530"/>
                  </a:lnTo>
                  <a:lnTo>
                    <a:pt x="5523" y="7685"/>
                  </a:lnTo>
                  <a:lnTo>
                    <a:pt x="5523" y="7878"/>
                  </a:lnTo>
                  <a:lnTo>
                    <a:pt x="5523" y="8032"/>
                  </a:lnTo>
                  <a:lnTo>
                    <a:pt x="5561" y="8187"/>
                  </a:lnTo>
                  <a:lnTo>
                    <a:pt x="5639" y="8341"/>
                  </a:lnTo>
                  <a:lnTo>
                    <a:pt x="5755" y="8457"/>
                  </a:lnTo>
                  <a:lnTo>
                    <a:pt x="5909" y="8573"/>
                  </a:lnTo>
                  <a:lnTo>
                    <a:pt x="6063" y="8650"/>
                  </a:lnTo>
                  <a:lnTo>
                    <a:pt x="6257" y="8689"/>
                  </a:lnTo>
                  <a:lnTo>
                    <a:pt x="6411" y="8689"/>
                  </a:lnTo>
                  <a:lnTo>
                    <a:pt x="6604" y="8650"/>
                  </a:lnTo>
                  <a:lnTo>
                    <a:pt x="6759" y="8573"/>
                  </a:lnTo>
                  <a:lnTo>
                    <a:pt x="6952" y="8457"/>
                  </a:lnTo>
                  <a:lnTo>
                    <a:pt x="7067" y="8341"/>
                  </a:lnTo>
                  <a:lnTo>
                    <a:pt x="7183" y="8187"/>
                  </a:lnTo>
                  <a:lnTo>
                    <a:pt x="7376" y="7878"/>
                  </a:lnTo>
                  <a:lnTo>
                    <a:pt x="7492" y="7530"/>
                  </a:lnTo>
                  <a:lnTo>
                    <a:pt x="7531" y="7183"/>
                  </a:lnTo>
                  <a:lnTo>
                    <a:pt x="7531" y="6796"/>
                  </a:lnTo>
                  <a:lnTo>
                    <a:pt x="8882" y="6719"/>
                  </a:lnTo>
                  <a:lnTo>
                    <a:pt x="9577" y="6719"/>
                  </a:lnTo>
                  <a:lnTo>
                    <a:pt x="10272" y="6796"/>
                  </a:lnTo>
                  <a:lnTo>
                    <a:pt x="10466" y="6835"/>
                  </a:lnTo>
                  <a:lnTo>
                    <a:pt x="10311" y="6912"/>
                  </a:lnTo>
                  <a:lnTo>
                    <a:pt x="10118" y="7028"/>
                  </a:lnTo>
                  <a:lnTo>
                    <a:pt x="9809" y="7260"/>
                  </a:lnTo>
                  <a:lnTo>
                    <a:pt x="9539" y="7569"/>
                  </a:lnTo>
                  <a:lnTo>
                    <a:pt x="9423" y="7723"/>
                  </a:lnTo>
                  <a:lnTo>
                    <a:pt x="9346" y="7916"/>
                  </a:lnTo>
                  <a:lnTo>
                    <a:pt x="9307" y="8109"/>
                  </a:lnTo>
                  <a:lnTo>
                    <a:pt x="9269" y="8264"/>
                  </a:lnTo>
                  <a:lnTo>
                    <a:pt x="9307" y="8457"/>
                  </a:lnTo>
                  <a:lnTo>
                    <a:pt x="9384" y="8611"/>
                  </a:lnTo>
                  <a:lnTo>
                    <a:pt x="9462" y="8766"/>
                  </a:lnTo>
                  <a:lnTo>
                    <a:pt x="9616" y="8882"/>
                  </a:lnTo>
                  <a:lnTo>
                    <a:pt x="9770" y="8959"/>
                  </a:lnTo>
                  <a:lnTo>
                    <a:pt x="9964" y="8998"/>
                  </a:lnTo>
                  <a:lnTo>
                    <a:pt x="10157" y="8959"/>
                  </a:lnTo>
                  <a:lnTo>
                    <a:pt x="10311" y="8882"/>
                  </a:lnTo>
                  <a:lnTo>
                    <a:pt x="10466" y="8804"/>
                  </a:lnTo>
                  <a:lnTo>
                    <a:pt x="10620" y="8650"/>
                  </a:lnTo>
                  <a:lnTo>
                    <a:pt x="10736" y="8534"/>
                  </a:lnTo>
                  <a:lnTo>
                    <a:pt x="10852" y="8341"/>
                  </a:lnTo>
                  <a:lnTo>
                    <a:pt x="10929" y="8187"/>
                  </a:lnTo>
                  <a:lnTo>
                    <a:pt x="11006" y="7994"/>
                  </a:lnTo>
                  <a:lnTo>
                    <a:pt x="11045" y="7762"/>
                  </a:lnTo>
                  <a:lnTo>
                    <a:pt x="11045" y="7492"/>
                  </a:lnTo>
                  <a:lnTo>
                    <a:pt x="10968" y="7221"/>
                  </a:lnTo>
                  <a:lnTo>
                    <a:pt x="10890" y="6990"/>
                  </a:lnTo>
                  <a:lnTo>
                    <a:pt x="10929" y="6951"/>
                  </a:lnTo>
                  <a:lnTo>
                    <a:pt x="11431" y="7105"/>
                  </a:lnTo>
                  <a:lnTo>
                    <a:pt x="11894" y="7376"/>
                  </a:lnTo>
                  <a:lnTo>
                    <a:pt x="12319" y="7685"/>
                  </a:lnTo>
                  <a:lnTo>
                    <a:pt x="12512" y="7839"/>
                  </a:lnTo>
                  <a:lnTo>
                    <a:pt x="12705" y="8032"/>
                  </a:lnTo>
                  <a:lnTo>
                    <a:pt x="12898" y="8341"/>
                  </a:lnTo>
                  <a:lnTo>
                    <a:pt x="13091" y="8650"/>
                  </a:lnTo>
                  <a:lnTo>
                    <a:pt x="13207" y="8920"/>
                  </a:lnTo>
                  <a:lnTo>
                    <a:pt x="13284" y="9268"/>
                  </a:lnTo>
                  <a:lnTo>
                    <a:pt x="13323" y="9577"/>
                  </a:lnTo>
                  <a:lnTo>
                    <a:pt x="13362" y="9924"/>
                  </a:lnTo>
                  <a:lnTo>
                    <a:pt x="13323" y="10619"/>
                  </a:lnTo>
                  <a:lnTo>
                    <a:pt x="13323" y="10658"/>
                  </a:lnTo>
                  <a:lnTo>
                    <a:pt x="13362" y="10735"/>
                  </a:lnTo>
                  <a:lnTo>
                    <a:pt x="13439" y="10774"/>
                  </a:lnTo>
                  <a:lnTo>
                    <a:pt x="13555" y="10774"/>
                  </a:lnTo>
                  <a:lnTo>
                    <a:pt x="13632" y="10697"/>
                  </a:lnTo>
                  <a:lnTo>
                    <a:pt x="13709" y="10465"/>
                  </a:lnTo>
                  <a:lnTo>
                    <a:pt x="13786" y="10272"/>
                  </a:lnTo>
                  <a:lnTo>
                    <a:pt x="13825" y="10040"/>
                  </a:lnTo>
                  <a:lnTo>
                    <a:pt x="13825" y="9808"/>
                  </a:lnTo>
                  <a:lnTo>
                    <a:pt x="13786" y="9384"/>
                  </a:lnTo>
                  <a:lnTo>
                    <a:pt x="13671" y="8920"/>
                  </a:lnTo>
                  <a:lnTo>
                    <a:pt x="13478" y="8496"/>
                  </a:lnTo>
                  <a:lnTo>
                    <a:pt x="13246" y="8109"/>
                  </a:lnTo>
                  <a:lnTo>
                    <a:pt x="12976" y="7723"/>
                  </a:lnTo>
                  <a:lnTo>
                    <a:pt x="12667" y="7414"/>
                  </a:lnTo>
                  <a:lnTo>
                    <a:pt x="12319" y="7144"/>
                  </a:lnTo>
                  <a:lnTo>
                    <a:pt x="11972" y="6912"/>
                  </a:lnTo>
                  <a:lnTo>
                    <a:pt x="11585" y="6719"/>
                  </a:lnTo>
                  <a:lnTo>
                    <a:pt x="11199" y="6565"/>
                  </a:lnTo>
                  <a:lnTo>
                    <a:pt x="11392" y="6410"/>
                  </a:lnTo>
                  <a:lnTo>
                    <a:pt x="11585" y="6140"/>
                  </a:lnTo>
                  <a:lnTo>
                    <a:pt x="11701" y="5831"/>
                  </a:lnTo>
                  <a:lnTo>
                    <a:pt x="11740" y="5522"/>
                  </a:lnTo>
                  <a:lnTo>
                    <a:pt x="11740" y="5213"/>
                  </a:lnTo>
                  <a:lnTo>
                    <a:pt x="11701" y="5059"/>
                  </a:lnTo>
                  <a:lnTo>
                    <a:pt x="11624" y="4943"/>
                  </a:lnTo>
                  <a:lnTo>
                    <a:pt x="11547" y="4827"/>
                  </a:lnTo>
                  <a:lnTo>
                    <a:pt x="11431" y="4750"/>
                  </a:lnTo>
                  <a:lnTo>
                    <a:pt x="11276" y="4673"/>
                  </a:lnTo>
                  <a:lnTo>
                    <a:pt x="11122" y="4634"/>
                  </a:lnTo>
                  <a:lnTo>
                    <a:pt x="10774" y="4634"/>
                  </a:lnTo>
                  <a:lnTo>
                    <a:pt x="10581" y="4711"/>
                  </a:lnTo>
                  <a:lnTo>
                    <a:pt x="10427" y="4788"/>
                  </a:lnTo>
                  <a:lnTo>
                    <a:pt x="10311" y="4866"/>
                  </a:lnTo>
                  <a:lnTo>
                    <a:pt x="10195" y="5020"/>
                  </a:lnTo>
                  <a:lnTo>
                    <a:pt x="10079" y="5136"/>
                  </a:lnTo>
                  <a:lnTo>
                    <a:pt x="10002" y="5329"/>
                  </a:lnTo>
                  <a:lnTo>
                    <a:pt x="9964" y="5561"/>
                  </a:lnTo>
                  <a:lnTo>
                    <a:pt x="9964" y="5831"/>
                  </a:lnTo>
                  <a:lnTo>
                    <a:pt x="10041" y="6063"/>
                  </a:lnTo>
                  <a:lnTo>
                    <a:pt x="10118" y="6333"/>
                  </a:lnTo>
                  <a:lnTo>
                    <a:pt x="9462" y="6256"/>
                  </a:lnTo>
                  <a:lnTo>
                    <a:pt x="8805" y="6256"/>
                  </a:lnTo>
                  <a:lnTo>
                    <a:pt x="7492" y="6333"/>
                  </a:lnTo>
                  <a:lnTo>
                    <a:pt x="7685" y="6063"/>
                  </a:lnTo>
                  <a:lnTo>
                    <a:pt x="7801" y="5792"/>
                  </a:lnTo>
                  <a:lnTo>
                    <a:pt x="7878" y="5522"/>
                  </a:lnTo>
                  <a:lnTo>
                    <a:pt x="7956" y="5213"/>
                  </a:lnTo>
                  <a:lnTo>
                    <a:pt x="7917" y="4866"/>
                  </a:lnTo>
                  <a:lnTo>
                    <a:pt x="7878" y="4711"/>
                  </a:lnTo>
                  <a:lnTo>
                    <a:pt x="7801" y="4557"/>
                  </a:lnTo>
                  <a:lnTo>
                    <a:pt x="7724" y="4402"/>
                  </a:lnTo>
                  <a:lnTo>
                    <a:pt x="7608" y="4287"/>
                  </a:lnTo>
                  <a:lnTo>
                    <a:pt x="7492" y="4209"/>
                  </a:lnTo>
                  <a:lnTo>
                    <a:pt x="7299" y="4132"/>
                  </a:lnTo>
                  <a:lnTo>
                    <a:pt x="6990" y="4132"/>
                  </a:lnTo>
                  <a:lnTo>
                    <a:pt x="6836" y="4209"/>
                  </a:lnTo>
                  <a:lnTo>
                    <a:pt x="6720" y="4325"/>
                  </a:lnTo>
                  <a:lnTo>
                    <a:pt x="6604" y="4441"/>
                  </a:lnTo>
                  <a:lnTo>
                    <a:pt x="6527" y="4595"/>
                  </a:lnTo>
                  <a:lnTo>
                    <a:pt x="6411" y="4904"/>
                  </a:lnTo>
                  <a:lnTo>
                    <a:pt x="6372" y="5252"/>
                  </a:lnTo>
                  <a:lnTo>
                    <a:pt x="6411" y="5638"/>
                  </a:lnTo>
                  <a:lnTo>
                    <a:pt x="6450" y="5831"/>
                  </a:lnTo>
                  <a:lnTo>
                    <a:pt x="6527" y="6024"/>
                  </a:lnTo>
                  <a:lnTo>
                    <a:pt x="6643" y="6179"/>
                  </a:lnTo>
                  <a:lnTo>
                    <a:pt x="6759" y="6333"/>
                  </a:lnTo>
                  <a:lnTo>
                    <a:pt x="6102" y="6256"/>
                  </a:lnTo>
                  <a:lnTo>
                    <a:pt x="5755" y="6217"/>
                  </a:lnTo>
                  <a:lnTo>
                    <a:pt x="5446" y="6140"/>
                  </a:lnTo>
                  <a:lnTo>
                    <a:pt x="5137" y="6024"/>
                  </a:lnTo>
                  <a:lnTo>
                    <a:pt x="4828" y="5870"/>
                  </a:lnTo>
                  <a:lnTo>
                    <a:pt x="4519" y="5715"/>
                  </a:lnTo>
                  <a:lnTo>
                    <a:pt x="4210" y="5522"/>
                  </a:lnTo>
                  <a:lnTo>
                    <a:pt x="4557" y="5484"/>
                  </a:lnTo>
                  <a:lnTo>
                    <a:pt x="4905" y="5406"/>
                  </a:lnTo>
                  <a:lnTo>
                    <a:pt x="5175" y="5252"/>
                  </a:lnTo>
                  <a:lnTo>
                    <a:pt x="5446" y="5020"/>
                  </a:lnTo>
                  <a:lnTo>
                    <a:pt x="5561" y="4866"/>
                  </a:lnTo>
                  <a:lnTo>
                    <a:pt x="5639" y="4711"/>
                  </a:lnTo>
                  <a:lnTo>
                    <a:pt x="5677" y="4518"/>
                  </a:lnTo>
                  <a:lnTo>
                    <a:pt x="5716" y="4364"/>
                  </a:lnTo>
                  <a:lnTo>
                    <a:pt x="5716" y="4171"/>
                  </a:lnTo>
                  <a:lnTo>
                    <a:pt x="5639" y="4016"/>
                  </a:lnTo>
                  <a:lnTo>
                    <a:pt x="5561" y="3862"/>
                  </a:lnTo>
                  <a:lnTo>
                    <a:pt x="5446" y="3707"/>
                  </a:lnTo>
                  <a:lnTo>
                    <a:pt x="5330" y="3591"/>
                  </a:lnTo>
                  <a:lnTo>
                    <a:pt x="5175" y="3514"/>
                  </a:lnTo>
                  <a:lnTo>
                    <a:pt x="5021" y="3476"/>
                  </a:lnTo>
                  <a:lnTo>
                    <a:pt x="4866" y="3437"/>
                  </a:lnTo>
                  <a:lnTo>
                    <a:pt x="4712" y="3476"/>
                  </a:lnTo>
                  <a:lnTo>
                    <a:pt x="4557" y="3514"/>
                  </a:lnTo>
                  <a:lnTo>
                    <a:pt x="4442" y="3630"/>
                  </a:lnTo>
                  <a:lnTo>
                    <a:pt x="4287" y="3707"/>
                  </a:lnTo>
                  <a:lnTo>
                    <a:pt x="4171" y="3862"/>
                  </a:lnTo>
                  <a:lnTo>
                    <a:pt x="4055" y="4016"/>
                  </a:lnTo>
                  <a:lnTo>
                    <a:pt x="3940" y="4364"/>
                  </a:lnTo>
                  <a:lnTo>
                    <a:pt x="3824" y="4750"/>
                  </a:lnTo>
                  <a:lnTo>
                    <a:pt x="3785" y="5097"/>
                  </a:lnTo>
                  <a:lnTo>
                    <a:pt x="3515" y="4788"/>
                  </a:lnTo>
                  <a:lnTo>
                    <a:pt x="3283" y="4441"/>
                  </a:lnTo>
                  <a:lnTo>
                    <a:pt x="3052" y="4093"/>
                  </a:lnTo>
                  <a:lnTo>
                    <a:pt x="2858" y="3746"/>
                  </a:lnTo>
                  <a:lnTo>
                    <a:pt x="2704" y="3398"/>
                  </a:lnTo>
                  <a:lnTo>
                    <a:pt x="2550" y="3012"/>
                  </a:lnTo>
                  <a:lnTo>
                    <a:pt x="2318" y="2240"/>
                  </a:lnTo>
                  <a:lnTo>
                    <a:pt x="2318" y="2240"/>
                  </a:lnTo>
                  <a:lnTo>
                    <a:pt x="2588" y="2317"/>
                  </a:lnTo>
                  <a:lnTo>
                    <a:pt x="2858" y="2356"/>
                  </a:lnTo>
                  <a:lnTo>
                    <a:pt x="3129" y="2356"/>
                  </a:lnTo>
                  <a:lnTo>
                    <a:pt x="3399" y="2279"/>
                  </a:lnTo>
                  <a:lnTo>
                    <a:pt x="3554" y="2201"/>
                  </a:lnTo>
                  <a:lnTo>
                    <a:pt x="3708" y="2085"/>
                  </a:lnTo>
                  <a:lnTo>
                    <a:pt x="3824" y="1970"/>
                  </a:lnTo>
                  <a:lnTo>
                    <a:pt x="3940" y="1815"/>
                  </a:lnTo>
                  <a:lnTo>
                    <a:pt x="4017" y="1661"/>
                  </a:lnTo>
                  <a:lnTo>
                    <a:pt x="4055" y="1506"/>
                  </a:lnTo>
                  <a:lnTo>
                    <a:pt x="4055" y="1313"/>
                  </a:lnTo>
                  <a:lnTo>
                    <a:pt x="4017" y="1159"/>
                  </a:lnTo>
                  <a:lnTo>
                    <a:pt x="3978" y="1004"/>
                  </a:lnTo>
                  <a:lnTo>
                    <a:pt x="3862" y="850"/>
                  </a:lnTo>
                  <a:lnTo>
                    <a:pt x="3747" y="773"/>
                  </a:lnTo>
                  <a:lnTo>
                    <a:pt x="3592" y="695"/>
                  </a:lnTo>
                  <a:lnTo>
                    <a:pt x="3438" y="618"/>
                  </a:lnTo>
                  <a:lnTo>
                    <a:pt x="3283" y="579"/>
                  </a:lnTo>
                  <a:lnTo>
                    <a:pt x="3129" y="579"/>
                  </a:lnTo>
                  <a:lnTo>
                    <a:pt x="2974" y="618"/>
                  </a:lnTo>
                  <a:lnTo>
                    <a:pt x="2820" y="657"/>
                  </a:lnTo>
                  <a:lnTo>
                    <a:pt x="2665" y="734"/>
                  </a:lnTo>
                  <a:lnTo>
                    <a:pt x="2434" y="927"/>
                  </a:lnTo>
                  <a:lnTo>
                    <a:pt x="2241" y="1159"/>
                  </a:lnTo>
                  <a:lnTo>
                    <a:pt x="2125" y="1468"/>
                  </a:lnTo>
                  <a:lnTo>
                    <a:pt x="185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21"/>
            <p:cNvSpPr/>
            <p:nvPr/>
          </p:nvSpPr>
          <p:spPr>
            <a:xfrm>
              <a:off x="5987875" y="4095550"/>
              <a:ext cx="66625" cy="98500"/>
            </a:xfrm>
            <a:custGeom>
              <a:avLst/>
              <a:gdLst/>
              <a:ahLst/>
              <a:cxnLst/>
              <a:rect l="l" t="t" r="r" b="b"/>
              <a:pathLst>
                <a:path w="2665" h="3940" extrusionOk="0">
                  <a:moveTo>
                    <a:pt x="850" y="1"/>
                  </a:moveTo>
                  <a:lnTo>
                    <a:pt x="502" y="117"/>
                  </a:lnTo>
                  <a:lnTo>
                    <a:pt x="618" y="194"/>
                  </a:lnTo>
                  <a:lnTo>
                    <a:pt x="464" y="580"/>
                  </a:lnTo>
                  <a:lnTo>
                    <a:pt x="270" y="1082"/>
                  </a:lnTo>
                  <a:lnTo>
                    <a:pt x="155" y="1584"/>
                  </a:lnTo>
                  <a:lnTo>
                    <a:pt x="39" y="2163"/>
                  </a:lnTo>
                  <a:lnTo>
                    <a:pt x="0" y="2704"/>
                  </a:lnTo>
                  <a:lnTo>
                    <a:pt x="39" y="2936"/>
                  </a:lnTo>
                  <a:lnTo>
                    <a:pt x="77" y="3167"/>
                  </a:lnTo>
                  <a:lnTo>
                    <a:pt x="193" y="3399"/>
                  </a:lnTo>
                  <a:lnTo>
                    <a:pt x="309" y="3554"/>
                  </a:lnTo>
                  <a:lnTo>
                    <a:pt x="464" y="3708"/>
                  </a:lnTo>
                  <a:lnTo>
                    <a:pt x="657" y="3862"/>
                  </a:lnTo>
                  <a:lnTo>
                    <a:pt x="888" y="3940"/>
                  </a:lnTo>
                  <a:lnTo>
                    <a:pt x="1120" y="3940"/>
                  </a:lnTo>
                  <a:lnTo>
                    <a:pt x="1313" y="3901"/>
                  </a:lnTo>
                  <a:lnTo>
                    <a:pt x="1506" y="3824"/>
                  </a:lnTo>
                  <a:lnTo>
                    <a:pt x="1661" y="3669"/>
                  </a:lnTo>
                  <a:lnTo>
                    <a:pt x="1815" y="3476"/>
                  </a:lnTo>
                  <a:lnTo>
                    <a:pt x="1970" y="3283"/>
                  </a:lnTo>
                  <a:lnTo>
                    <a:pt x="2124" y="3052"/>
                  </a:lnTo>
                  <a:lnTo>
                    <a:pt x="2317" y="2511"/>
                  </a:lnTo>
                  <a:lnTo>
                    <a:pt x="2510" y="1970"/>
                  </a:lnTo>
                  <a:lnTo>
                    <a:pt x="2626" y="1468"/>
                  </a:lnTo>
                  <a:lnTo>
                    <a:pt x="2665" y="1044"/>
                  </a:lnTo>
                  <a:lnTo>
                    <a:pt x="2394" y="1005"/>
                  </a:lnTo>
                  <a:lnTo>
                    <a:pt x="2008" y="2009"/>
                  </a:lnTo>
                  <a:lnTo>
                    <a:pt x="1738" y="2665"/>
                  </a:lnTo>
                  <a:lnTo>
                    <a:pt x="1545" y="3013"/>
                  </a:lnTo>
                  <a:lnTo>
                    <a:pt x="1468" y="3206"/>
                  </a:lnTo>
                  <a:lnTo>
                    <a:pt x="1352" y="3283"/>
                  </a:lnTo>
                  <a:lnTo>
                    <a:pt x="1159" y="3283"/>
                  </a:lnTo>
                  <a:lnTo>
                    <a:pt x="1004" y="3206"/>
                  </a:lnTo>
                  <a:lnTo>
                    <a:pt x="734" y="3129"/>
                  </a:lnTo>
                  <a:lnTo>
                    <a:pt x="618" y="3052"/>
                  </a:lnTo>
                  <a:lnTo>
                    <a:pt x="541" y="2897"/>
                  </a:lnTo>
                  <a:lnTo>
                    <a:pt x="541" y="2665"/>
                  </a:lnTo>
                  <a:lnTo>
                    <a:pt x="541" y="2356"/>
                  </a:lnTo>
                  <a:lnTo>
                    <a:pt x="579" y="2048"/>
                  </a:lnTo>
                  <a:lnTo>
                    <a:pt x="657" y="1623"/>
                  </a:lnTo>
                  <a:lnTo>
                    <a:pt x="734" y="1159"/>
                  </a:lnTo>
                  <a:lnTo>
                    <a:pt x="888" y="773"/>
                  </a:lnTo>
                  <a:lnTo>
                    <a:pt x="1043" y="348"/>
                  </a:lnTo>
                  <a:lnTo>
                    <a:pt x="1081" y="233"/>
                  </a:lnTo>
                  <a:lnTo>
                    <a:pt x="1043" y="117"/>
                  </a:lnTo>
                  <a:lnTo>
                    <a:pt x="966" y="40"/>
                  </a:lnTo>
                  <a:lnTo>
                    <a:pt x="8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21"/>
            <p:cNvSpPr/>
            <p:nvPr/>
          </p:nvSpPr>
          <p:spPr>
            <a:xfrm>
              <a:off x="4079325" y="4191125"/>
              <a:ext cx="153525" cy="186350"/>
            </a:xfrm>
            <a:custGeom>
              <a:avLst/>
              <a:gdLst/>
              <a:ahLst/>
              <a:cxnLst/>
              <a:rect l="l" t="t" r="r" b="b"/>
              <a:pathLst>
                <a:path w="6141" h="7454" extrusionOk="0">
                  <a:moveTo>
                    <a:pt x="889" y="5909"/>
                  </a:moveTo>
                  <a:lnTo>
                    <a:pt x="1082" y="5986"/>
                  </a:lnTo>
                  <a:lnTo>
                    <a:pt x="1236" y="6025"/>
                  </a:lnTo>
                  <a:lnTo>
                    <a:pt x="1391" y="6179"/>
                  </a:lnTo>
                  <a:lnTo>
                    <a:pt x="1468" y="6334"/>
                  </a:lnTo>
                  <a:lnTo>
                    <a:pt x="1468" y="6449"/>
                  </a:lnTo>
                  <a:lnTo>
                    <a:pt x="1468" y="6565"/>
                  </a:lnTo>
                  <a:lnTo>
                    <a:pt x="1391" y="6797"/>
                  </a:lnTo>
                  <a:lnTo>
                    <a:pt x="1236" y="6951"/>
                  </a:lnTo>
                  <a:lnTo>
                    <a:pt x="1159" y="7029"/>
                  </a:lnTo>
                  <a:lnTo>
                    <a:pt x="1043" y="7067"/>
                  </a:lnTo>
                  <a:lnTo>
                    <a:pt x="850" y="7067"/>
                  </a:lnTo>
                  <a:lnTo>
                    <a:pt x="618" y="6990"/>
                  </a:lnTo>
                  <a:lnTo>
                    <a:pt x="464" y="6836"/>
                  </a:lnTo>
                  <a:lnTo>
                    <a:pt x="425" y="6720"/>
                  </a:lnTo>
                  <a:lnTo>
                    <a:pt x="387" y="6643"/>
                  </a:lnTo>
                  <a:lnTo>
                    <a:pt x="348" y="6488"/>
                  </a:lnTo>
                  <a:lnTo>
                    <a:pt x="387" y="6372"/>
                  </a:lnTo>
                  <a:lnTo>
                    <a:pt x="425" y="6256"/>
                  </a:lnTo>
                  <a:lnTo>
                    <a:pt x="503" y="6179"/>
                  </a:lnTo>
                  <a:lnTo>
                    <a:pt x="696" y="6025"/>
                  </a:lnTo>
                  <a:lnTo>
                    <a:pt x="889" y="5909"/>
                  </a:lnTo>
                  <a:close/>
                  <a:moveTo>
                    <a:pt x="5909" y="1"/>
                  </a:moveTo>
                  <a:lnTo>
                    <a:pt x="5831" y="39"/>
                  </a:lnTo>
                  <a:lnTo>
                    <a:pt x="5522" y="310"/>
                  </a:lnTo>
                  <a:lnTo>
                    <a:pt x="5175" y="619"/>
                  </a:lnTo>
                  <a:lnTo>
                    <a:pt x="4596" y="1314"/>
                  </a:lnTo>
                  <a:lnTo>
                    <a:pt x="4017" y="2047"/>
                  </a:lnTo>
                  <a:lnTo>
                    <a:pt x="3437" y="2781"/>
                  </a:lnTo>
                  <a:lnTo>
                    <a:pt x="2279" y="4133"/>
                  </a:lnTo>
                  <a:lnTo>
                    <a:pt x="1738" y="4866"/>
                  </a:lnTo>
                  <a:lnTo>
                    <a:pt x="1198" y="5561"/>
                  </a:lnTo>
                  <a:lnTo>
                    <a:pt x="1043" y="5523"/>
                  </a:lnTo>
                  <a:lnTo>
                    <a:pt x="889" y="5523"/>
                  </a:lnTo>
                  <a:lnTo>
                    <a:pt x="773" y="5561"/>
                  </a:lnTo>
                  <a:lnTo>
                    <a:pt x="618" y="5600"/>
                  </a:lnTo>
                  <a:lnTo>
                    <a:pt x="541" y="5677"/>
                  </a:lnTo>
                  <a:lnTo>
                    <a:pt x="541" y="5754"/>
                  </a:lnTo>
                  <a:lnTo>
                    <a:pt x="309" y="5870"/>
                  </a:lnTo>
                  <a:lnTo>
                    <a:pt x="116" y="6063"/>
                  </a:lnTo>
                  <a:lnTo>
                    <a:pt x="1" y="6334"/>
                  </a:lnTo>
                  <a:lnTo>
                    <a:pt x="1" y="6488"/>
                  </a:lnTo>
                  <a:lnTo>
                    <a:pt x="1" y="6604"/>
                  </a:lnTo>
                  <a:lnTo>
                    <a:pt x="39" y="6797"/>
                  </a:lnTo>
                  <a:lnTo>
                    <a:pt x="116" y="6990"/>
                  </a:lnTo>
                  <a:lnTo>
                    <a:pt x="194" y="7145"/>
                  </a:lnTo>
                  <a:lnTo>
                    <a:pt x="348" y="7260"/>
                  </a:lnTo>
                  <a:lnTo>
                    <a:pt x="503" y="7376"/>
                  </a:lnTo>
                  <a:lnTo>
                    <a:pt x="696" y="7453"/>
                  </a:lnTo>
                  <a:lnTo>
                    <a:pt x="1082" y="7453"/>
                  </a:lnTo>
                  <a:lnTo>
                    <a:pt x="1275" y="7415"/>
                  </a:lnTo>
                  <a:lnTo>
                    <a:pt x="1429" y="7299"/>
                  </a:lnTo>
                  <a:lnTo>
                    <a:pt x="1584" y="7183"/>
                  </a:lnTo>
                  <a:lnTo>
                    <a:pt x="1700" y="7067"/>
                  </a:lnTo>
                  <a:lnTo>
                    <a:pt x="1815" y="6874"/>
                  </a:lnTo>
                  <a:lnTo>
                    <a:pt x="1854" y="6681"/>
                  </a:lnTo>
                  <a:lnTo>
                    <a:pt x="1893" y="6527"/>
                  </a:lnTo>
                  <a:lnTo>
                    <a:pt x="1854" y="6334"/>
                  </a:lnTo>
                  <a:lnTo>
                    <a:pt x="1815" y="6179"/>
                  </a:lnTo>
                  <a:lnTo>
                    <a:pt x="1738" y="6025"/>
                  </a:lnTo>
                  <a:lnTo>
                    <a:pt x="1661" y="5909"/>
                  </a:lnTo>
                  <a:lnTo>
                    <a:pt x="1545" y="5793"/>
                  </a:lnTo>
                  <a:lnTo>
                    <a:pt x="2163" y="5098"/>
                  </a:lnTo>
                  <a:lnTo>
                    <a:pt x="2742" y="4403"/>
                  </a:lnTo>
                  <a:lnTo>
                    <a:pt x="3939" y="3013"/>
                  </a:lnTo>
                  <a:lnTo>
                    <a:pt x="4480" y="2395"/>
                  </a:lnTo>
                  <a:lnTo>
                    <a:pt x="5098" y="1700"/>
                  </a:lnTo>
                  <a:lnTo>
                    <a:pt x="5638" y="1043"/>
                  </a:lnTo>
                  <a:lnTo>
                    <a:pt x="5909" y="657"/>
                  </a:lnTo>
                  <a:lnTo>
                    <a:pt x="6102" y="310"/>
                  </a:lnTo>
                  <a:lnTo>
                    <a:pt x="6140" y="194"/>
                  </a:lnTo>
                  <a:lnTo>
                    <a:pt x="6063" y="78"/>
                  </a:lnTo>
                  <a:lnTo>
                    <a:pt x="598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21"/>
            <p:cNvSpPr/>
            <p:nvPr/>
          </p:nvSpPr>
          <p:spPr>
            <a:xfrm>
              <a:off x="3825425" y="4219125"/>
              <a:ext cx="200825" cy="183450"/>
            </a:xfrm>
            <a:custGeom>
              <a:avLst/>
              <a:gdLst/>
              <a:ahLst/>
              <a:cxnLst/>
              <a:rect l="l" t="t" r="r" b="b"/>
              <a:pathLst>
                <a:path w="8033" h="7338" extrusionOk="0">
                  <a:moveTo>
                    <a:pt x="7067" y="5754"/>
                  </a:moveTo>
                  <a:lnTo>
                    <a:pt x="7299" y="5870"/>
                  </a:lnTo>
                  <a:lnTo>
                    <a:pt x="7492" y="6025"/>
                  </a:lnTo>
                  <a:lnTo>
                    <a:pt x="7531" y="6140"/>
                  </a:lnTo>
                  <a:lnTo>
                    <a:pt x="7569" y="6256"/>
                  </a:lnTo>
                  <a:lnTo>
                    <a:pt x="7608" y="6372"/>
                  </a:lnTo>
                  <a:lnTo>
                    <a:pt x="7569" y="6488"/>
                  </a:lnTo>
                  <a:lnTo>
                    <a:pt x="7531" y="6565"/>
                  </a:lnTo>
                  <a:lnTo>
                    <a:pt x="7492" y="6681"/>
                  </a:lnTo>
                  <a:lnTo>
                    <a:pt x="7338" y="6797"/>
                  </a:lnTo>
                  <a:lnTo>
                    <a:pt x="7106" y="6913"/>
                  </a:lnTo>
                  <a:lnTo>
                    <a:pt x="6913" y="6913"/>
                  </a:lnTo>
                  <a:lnTo>
                    <a:pt x="6720" y="6835"/>
                  </a:lnTo>
                  <a:lnTo>
                    <a:pt x="6565" y="6681"/>
                  </a:lnTo>
                  <a:lnTo>
                    <a:pt x="6488" y="6488"/>
                  </a:lnTo>
                  <a:lnTo>
                    <a:pt x="6488" y="6295"/>
                  </a:lnTo>
                  <a:lnTo>
                    <a:pt x="6527" y="6102"/>
                  </a:lnTo>
                  <a:lnTo>
                    <a:pt x="6643" y="5909"/>
                  </a:lnTo>
                  <a:lnTo>
                    <a:pt x="6797" y="5754"/>
                  </a:lnTo>
                  <a:close/>
                  <a:moveTo>
                    <a:pt x="233" y="1"/>
                  </a:moveTo>
                  <a:lnTo>
                    <a:pt x="155" y="39"/>
                  </a:lnTo>
                  <a:lnTo>
                    <a:pt x="78" y="39"/>
                  </a:lnTo>
                  <a:lnTo>
                    <a:pt x="39" y="116"/>
                  </a:lnTo>
                  <a:lnTo>
                    <a:pt x="1" y="232"/>
                  </a:lnTo>
                  <a:lnTo>
                    <a:pt x="1" y="310"/>
                  </a:lnTo>
                  <a:lnTo>
                    <a:pt x="39" y="387"/>
                  </a:lnTo>
                  <a:lnTo>
                    <a:pt x="426" y="773"/>
                  </a:lnTo>
                  <a:lnTo>
                    <a:pt x="812" y="1120"/>
                  </a:lnTo>
                  <a:lnTo>
                    <a:pt x="1623" y="1777"/>
                  </a:lnTo>
                  <a:lnTo>
                    <a:pt x="3399" y="3206"/>
                  </a:lnTo>
                  <a:lnTo>
                    <a:pt x="4866" y="4441"/>
                  </a:lnTo>
                  <a:lnTo>
                    <a:pt x="5639" y="5021"/>
                  </a:lnTo>
                  <a:lnTo>
                    <a:pt x="6411" y="5600"/>
                  </a:lnTo>
                  <a:lnTo>
                    <a:pt x="6295" y="5677"/>
                  </a:lnTo>
                  <a:lnTo>
                    <a:pt x="6218" y="5793"/>
                  </a:lnTo>
                  <a:lnTo>
                    <a:pt x="6102" y="6102"/>
                  </a:lnTo>
                  <a:lnTo>
                    <a:pt x="6063" y="6411"/>
                  </a:lnTo>
                  <a:lnTo>
                    <a:pt x="6102" y="6681"/>
                  </a:lnTo>
                  <a:lnTo>
                    <a:pt x="6179" y="6835"/>
                  </a:lnTo>
                  <a:lnTo>
                    <a:pt x="6295" y="6990"/>
                  </a:lnTo>
                  <a:lnTo>
                    <a:pt x="6411" y="7144"/>
                  </a:lnTo>
                  <a:lnTo>
                    <a:pt x="6565" y="7222"/>
                  </a:lnTo>
                  <a:lnTo>
                    <a:pt x="6720" y="7299"/>
                  </a:lnTo>
                  <a:lnTo>
                    <a:pt x="6874" y="7337"/>
                  </a:lnTo>
                  <a:lnTo>
                    <a:pt x="7067" y="7337"/>
                  </a:lnTo>
                  <a:lnTo>
                    <a:pt x="7260" y="7299"/>
                  </a:lnTo>
                  <a:lnTo>
                    <a:pt x="7454" y="7260"/>
                  </a:lnTo>
                  <a:lnTo>
                    <a:pt x="7608" y="7144"/>
                  </a:lnTo>
                  <a:lnTo>
                    <a:pt x="7724" y="7029"/>
                  </a:lnTo>
                  <a:lnTo>
                    <a:pt x="7840" y="6913"/>
                  </a:lnTo>
                  <a:lnTo>
                    <a:pt x="7956" y="6758"/>
                  </a:lnTo>
                  <a:lnTo>
                    <a:pt x="7994" y="6565"/>
                  </a:lnTo>
                  <a:lnTo>
                    <a:pt x="8033" y="6411"/>
                  </a:lnTo>
                  <a:lnTo>
                    <a:pt x="8033" y="6218"/>
                  </a:lnTo>
                  <a:lnTo>
                    <a:pt x="7956" y="6025"/>
                  </a:lnTo>
                  <a:lnTo>
                    <a:pt x="7840" y="5870"/>
                  </a:lnTo>
                  <a:lnTo>
                    <a:pt x="7724" y="5716"/>
                  </a:lnTo>
                  <a:lnTo>
                    <a:pt x="7569" y="5600"/>
                  </a:lnTo>
                  <a:lnTo>
                    <a:pt x="7415" y="5523"/>
                  </a:lnTo>
                  <a:lnTo>
                    <a:pt x="7222" y="5445"/>
                  </a:lnTo>
                  <a:lnTo>
                    <a:pt x="7029" y="5445"/>
                  </a:lnTo>
                  <a:lnTo>
                    <a:pt x="6836" y="5484"/>
                  </a:lnTo>
                  <a:lnTo>
                    <a:pt x="6025" y="4712"/>
                  </a:lnTo>
                  <a:lnTo>
                    <a:pt x="5214" y="4017"/>
                  </a:lnTo>
                  <a:lnTo>
                    <a:pt x="3515" y="2626"/>
                  </a:lnTo>
                  <a:lnTo>
                    <a:pt x="2743" y="1970"/>
                  </a:lnTo>
                  <a:lnTo>
                    <a:pt x="1970" y="1275"/>
                  </a:lnTo>
                  <a:lnTo>
                    <a:pt x="1159" y="618"/>
                  </a:lnTo>
                  <a:lnTo>
                    <a:pt x="735" y="310"/>
                  </a:lnTo>
                  <a:lnTo>
                    <a:pt x="310" y="39"/>
                  </a:lnTo>
                  <a:lnTo>
                    <a:pt x="23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21"/>
            <p:cNvSpPr/>
            <p:nvPr/>
          </p:nvSpPr>
          <p:spPr>
            <a:xfrm>
              <a:off x="3401625" y="4223000"/>
              <a:ext cx="240425" cy="634250"/>
            </a:xfrm>
            <a:custGeom>
              <a:avLst/>
              <a:gdLst/>
              <a:ahLst/>
              <a:cxnLst/>
              <a:rect l="l" t="t" r="r" b="b"/>
              <a:pathLst>
                <a:path w="9617" h="25370" extrusionOk="0">
                  <a:moveTo>
                    <a:pt x="4751" y="463"/>
                  </a:moveTo>
                  <a:lnTo>
                    <a:pt x="5291" y="502"/>
                  </a:lnTo>
                  <a:lnTo>
                    <a:pt x="5755" y="579"/>
                  </a:lnTo>
                  <a:lnTo>
                    <a:pt x="6218" y="772"/>
                  </a:lnTo>
                  <a:lnTo>
                    <a:pt x="6681" y="965"/>
                  </a:lnTo>
                  <a:lnTo>
                    <a:pt x="7067" y="1236"/>
                  </a:lnTo>
                  <a:lnTo>
                    <a:pt x="7454" y="1583"/>
                  </a:lnTo>
                  <a:lnTo>
                    <a:pt x="7801" y="1931"/>
                  </a:lnTo>
                  <a:lnTo>
                    <a:pt x="8149" y="2356"/>
                  </a:lnTo>
                  <a:lnTo>
                    <a:pt x="8419" y="2780"/>
                  </a:lnTo>
                  <a:lnTo>
                    <a:pt x="8651" y="3244"/>
                  </a:lnTo>
                  <a:lnTo>
                    <a:pt x="8844" y="3707"/>
                  </a:lnTo>
                  <a:lnTo>
                    <a:pt x="8998" y="4209"/>
                  </a:lnTo>
                  <a:lnTo>
                    <a:pt x="9075" y="4711"/>
                  </a:lnTo>
                  <a:lnTo>
                    <a:pt x="9114" y="5213"/>
                  </a:lnTo>
                  <a:lnTo>
                    <a:pt x="9114" y="5754"/>
                  </a:lnTo>
                  <a:lnTo>
                    <a:pt x="9075" y="6256"/>
                  </a:lnTo>
                  <a:lnTo>
                    <a:pt x="8998" y="6758"/>
                  </a:lnTo>
                  <a:lnTo>
                    <a:pt x="8882" y="7260"/>
                  </a:lnTo>
                  <a:lnTo>
                    <a:pt x="8689" y="7723"/>
                  </a:lnTo>
                  <a:lnTo>
                    <a:pt x="8496" y="8225"/>
                  </a:lnTo>
                  <a:lnTo>
                    <a:pt x="8303" y="8650"/>
                  </a:lnTo>
                  <a:lnTo>
                    <a:pt x="8033" y="9113"/>
                  </a:lnTo>
                  <a:lnTo>
                    <a:pt x="7763" y="9538"/>
                  </a:lnTo>
                  <a:lnTo>
                    <a:pt x="7454" y="9924"/>
                  </a:lnTo>
                  <a:lnTo>
                    <a:pt x="7106" y="10349"/>
                  </a:lnTo>
                  <a:lnTo>
                    <a:pt x="6759" y="10735"/>
                  </a:lnTo>
                  <a:lnTo>
                    <a:pt x="6025" y="11469"/>
                  </a:lnTo>
                  <a:lnTo>
                    <a:pt x="5253" y="12125"/>
                  </a:lnTo>
                  <a:lnTo>
                    <a:pt x="5098" y="12125"/>
                  </a:lnTo>
                  <a:lnTo>
                    <a:pt x="5059" y="12202"/>
                  </a:lnTo>
                  <a:lnTo>
                    <a:pt x="5021" y="12241"/>
                  </a:lnTo>
                  <a:lnTo>
                    <a:pt x="5021" y="12280"/>
                  </a:lnTo>
                  <a:lnTo>
                    <a:pt x="4210" y="11816"/>
                  </a:lnTo>
                  <a:lnTo>
                    <a:pt x="3476" y="11314"/>
                  </a:lnTo>
                  <a:lnTo>
                    <a:pt x="2781" y="10735"/>
                  </a:lnTo>
                  <a:lnTo>
                    <a:pt x="2472" y="10426"/>
                  </a:lnTo>
                  <a:lnTo>
                    <a:pt x="2163" y="10117"/>
                  </a:lnTo>
                  <a:lnTo>
                    <a:pt x="1893" y="9770"/>
                  </a:lnTo>
                  <a:lnTo>
                    <a:pt x="1661" y="9422"/>
                  </a:lnTo>
                  <a:lnTo>
                    <a:pt x="1430" y="9036"/>
                  </a:lnTo>
                  <a:lnTo>
                    <a:pt x="1198" y="8650"/>
                  </a:lnTo>
                  <a:lnTo>
                    <a:pt x="1005" y="8264"/>
                  </a:lnTo>
                  <a:lnTo>
                    <a:pt x="850" y="7839"/>
                  </a:lnTo>
                  <a:lnTo>
                    <a:pt x="735" y="7376"/>
                  </a:lnTo>
                  <a:lnTo>
                    <a:pt x="619" y="6912"/>
                  </a:lnTo>
                  <a:lnTo>
                    <a:pt x="542" y="6449"/>
                  </a:lnTo>
                  <a:lnTo>
                    <a:pt x="503" y="5985"/>
                  </a:lnTo>
                  <a:lnTo>
                    <a:pt x="503" y="5522"/>
                  </a:lnTo>
                  <a:lnTo>
                    <a:pt x="542" y="5020"/>
                  </a:lnTo>
                  <a:lnTo>
                    <a:pt x="619" y="4557"/>
                  </a:lnTo>
                  <a:lnTo>
                    <a:pt x="696" y="4055"/>
                  </a:lnTo>
                  <a:lnTo>
                    <a:pt x="850" y="3591"/>
                  </a:lnTo>
                  <a:lnTo>
                    <a:pt x="1005" y="3167"/>
                  </a:lnTo>
                  <a:lnTo>
                    <a:pt x="1237" y="2742"/>
                  </a:lnTo>
                  <a:lnTo>
                    <a:pt x="1468" y="2317"/>
                  </a:lnTo>
                  <a:lnTo>
                    <a:pt x="1739" y="1931"/>
                  </a:lnTo>
                  <a:lnTo>
                    <a:pt x="2086" y="1583"/>
                  </a:lnTo>
                  <a:lnTo>
                    <a:pt x="2434" y="1274"/>
                  </a:lnTo>
                  <a:lnTo>
                    <a:pt x="2820" y="1004"/>
                  </a:lnTo>
                  <a:lnTo>
                    <a:pt x="3245" y="811"/>
                  </a:lnTo>
                  <a:lnTo>
                    <a:pt x="3708" y="618"/>
                  </a:lnTo>
                  <a:lnTo>
                    <a:pt x="4249" y="502"/>
                  </a:lnTo>
                  <a:lnTo>
                    <a:pt x="4751" y="463"/>
                  </a:lnTo>
                  <a:close/>
                  <a:moveTo>
                    <a:pt x="5137" y="12627"/>
                  </a:moveTo>
                  <a:lnTo>
                    <a:pt x="5214" y="12666"/>
                  </a:lnTo>
                  <a:lnTo>
                    <a:pt x="5484" y="13129"/>
                  </a:lnTo>
                  <a:lnTo>
                    <a:pt x="4751" y="13052"/>
                  </a:lnTo>
                  <a:lnTo>
                    <a:pt x="5059" y="12627"/>
                  </a:lnTo>
                  <a:close/>
                  <a:moveTo>
                    <a:pt x="3167" y="13979"/>
                  </a:moveTo>
                  <a:lnTo>
                    <a:pt x="3476" y="14403"/>
                  </a:lnTo>
                  <a:lnTo>
                    <a:pt x="3708" y="14828"/>
                  </a:lnTo>
                  <a:lnTo>
                    <a:pt x="3669" y="14867"/>
                  </a:lnTo>
                  <a:lnTo>
                    <a:pt x="3438" y="14944"/>
                  </a:lnTo>
                  <a:lnTo>
                    <a:pt x="3167" y="15021"/>
                  </a:lnTo>
                  <a:lnTo>
                    <a:pt x="2936" y="15060"/>
                  </a:lnTo>
                  <a:lnTo>
                    <a:pt x="2665" y="15021"/>
                  </a:lnTo>
                  <a:lnTo>
                    <a:pt x="2936" y="14519"/>
                  </a:lnTo>
                  <a:lnTo>
                    <a:pt x="3167" y="13979"/>
                  </a:lnTo>
                  <a:close/>
                  <a:moveTo>
                    <a:pt x="5330" y="14867"/>
                  </a:moveTo>
                  <a:lnTo>
                    <a:pt x="5021" y="15987"/>
                  </a:lnTo>
                  <a:lnTo>
                    <a:pt x="4789" y="15794"/>
                  </a:lnTo>
                  <a:lnTo>
                    <a:pt x="4557" y="15562"/>
                  </a:lnTo>
                  <a:lnTo>
                    <a:pt x="4364" y="15330"/>
                  </a:lnTo>
                  <a:lnTo>
                    <a:pt x="4210" y="15098"/>
                  </a:lnTo>
                  <a:lnTo>
                    <a:pt x="4171" y="15060"/>
                  </a:lnTo>
                  <a:lnTo>
                    <a:pt x="5330" y="14867"/>
                  </a:lnTo>
                  <a:close/>
                  <a:moveTo>
                    <a:pt x="4055" y="15407"/>
                  </a:moveTo>
                  <a:lnTo>
                    <a:pt x="4249" y="15678"/>
                  </a:lnTo>
                  <a:lnTo>
                    <a:pt x="4480" y="15948"/>
                  </a:lnTo>
                  <a:lnTo>
                    <a:pt x="4712" y="16218"/>
                  </a:lnTo>
                  <a:lnTo>
                    <a:pt x="4982" y="16450"/>
                  </a:lnTo>
                  <a:lnTo>
                    <a:pt x="5098" y="16489"/>
                  </a:lnTo>
                  <a:lnTo>
                    <a:pt x="4905" y="16991"/>
                  </a:lnTo>
                  <a:lnTo>
                    <a:pt x="4789" y="17531"/>
                  </a:lnTo>
                  <a:lnTo>
                    <a:pt x="4480" y="17145"/>
                  </a:lnTo>
                  <a:lnTo>
                    <a:pt x="4249" y="16759"/>
                  </a:lnTo>
                  <a:lnTo>
                    <a:pt x="4133" y="16527"/>
                  </a:lnTo>
                  <a:lnTo>
                    <a:pt x="4055" y="16296"/>
                  </a:lnTo>
                  <a:lnTo>
                    <a:pt x="4017" y="16064"/>
                  </a:lnTo>
                  <a:lnTo>
                    <a:pt x="4017" y="15794"/>
                  </a:lnTo>
                  <a:lnTo>
                    <a:pt x="4055" y="15407"/>
                  </a:lnTo>
                  <a:close/>
                  <a:moveTo>
                    <a:pt x="5291" y="16798"/>
                  </a:moveTo>
                  <a:lnTo>
                    <a:pt x="5600" y="17145"/>
                  </a:lnTo>
                  <a:lnTo>
                    <a:pt x="5870" y="17531"/>
                  </a:lnTo>
                  <a:lnTo>
                    <a:pt x="5446" y="17570"/>
                  </a:lnTo>
                  <a:lnTo>
                    <a:pt x="5021" y="17647"/>
                  </a:lnTo>
                  <a:lnTo>
                    <a:pt x="5291" y="16798"/>
                  </a:lnTo>
                  <a:close/>
                  <a:moveTo>
                    <a:pt x="4557" y="17879"/>
                  </a:moveTo>
                  <a:lnTo>
                    <a:pt x="4635" y="17995"/>
                  </a:lnTo>
                  <a:lnTo>
                    <a:pt x="4519" y="18149"/>
                  </a:lnTo>
                  <a:lnTo>
                    <a:pt x="4403" y="18381"/>
                  </a:lnTo>
                  <a:lnTo>
                    <a:pt x="4287" y="18805"/>
                  </a:lnTo>
                  <a:lnTo>
                    <a:pt x="3901" y="18381"/>
                  </a:lnTo>
                  <a:lnTo>
                    <a:pt x="3553" y="17917"/>
                  </a:lnTo>
                  <a:lnTo>
                    <a:pt x="4557" y="17879"/>
                  </a:lnTo>
                  <a:close/>
                  <a:moveTo>
                    <a:pt x="7917" y="20003"/>
                  </a:moveTo>
                  <a:lnTo>
                    <a:pt x="7878" y="20736"/>
                  </a:lnTo>
                  <a:lnTo>
                    <a:pt x="7763" y="21509"/>
                  </a:lnTo>
                  <a:lnTo>
                    <a:pt x="6797" y="20775"/>
                  </a:lnTo>
                  <a:lnTo>
                    <a:pt x="6759" y="20736"/>
                  </a:lnTo>
                  <a:lnTo>
                    <a:pt x="6681" y="20466"/>
                  </a:lnTo>
                  <a:lnTo>
                    <a:pt x="6990" y="20273"/>
                  </a:lnTo>
                  <a:lnTo>
                    <a:pt x="7299" y="20118"/>
                  </a:lnTo>
                  <a:lnTo>
                    <a:pt x="7608" y="20041"/>
                  </a:lnTo>
                  <a:lnTo>
                    <a:pt x="7917" y="20003"/>
                  </a:lnTo>
                  <a:close/>
                  <a:moveTo>
                    <a:pt x="5330" y="20389"/>
                  </a:moveTo>
                  <a:lnTo>
                    <a:pt x="6179" y="20813"/>
                  </a:lnTo>
                  <a:lnTo>
                    <a:pt x="5755" y="21200"/>
                  </a:lnTo>
                  <a:lnTo>
                    <a:pt x="5368" y="21663"/>
                  </a:lnTo>
                  <a:lnTo>
                    <a:pt x="5291" y="21007"/>
                  </a:lnTo>
                  <a:lnTo>
                    <a:pt x="5330" y="20389"/>
                  </a:lnTo>
                  <a:close/>
                  <a:moveTo>
                    <a:pt x="4905" y="0"/>
                  </a:moveTo>
                  <a:lnTo>
                    <a:pt x="4519" y="39"/>
                  </a:lnTo>
                  <a:lnTo>
                    <a:pt x="4171" y="39"/>
                  </a:lnTo>
                  <a:lnTo>
                    <a:pt x="3785" y="116"/>
                  </a:lnTo>
                  <a:lnTo>
                    <a:pt x="3438" y="232"/>
                  </a:lnTo>
                  <a:lnTo>
                    <a:pt x="3090" y="348"/>
                  </a:lnTo>
                  <a:lnTo>
                    <a:pt x="2743" y="502"/>
                  </a:lnTo>
                  <a:lnTo>
                    <a:pt x="2434" y="695"/>
                  </a:lnTo>
                  <a:lnTo>
                    <a:pt x="2086" y="927"/>
                  </a:lnTo>
                  <a:lnTo>
                    <a:pt x="1816" y="1197"/>
                  </a:lnTo>
                  <a:lnTo>
                    <a:pt x="1507" y="1506"/>
                  </a:lnTo>
                  <a:lnTo>
                    <a:pt x="1275" y="1815"/>
                  </a:lnTo>
                  <a:lnTo>
                    <a:pt x="1044" y="2124"/>
                  </a:lnTo>
                  <a:lnTo>
                    <a:pt x="812" y="2471"/>
                  </a:lnTo>
                  <a:lnTo>
                    <a:pt x="619" y="2858"/>
                  </a:lnTo>
                  <a:lnTo>
                    <a:pt x="464" y="3205"/>
                  </a:lnTo>
                  <a:lnTo>
                    <a:pt x="310" y="3591"/>
                  </a:lnTo>
                  <a:lnTo>
                    <a:pt x="233" y="3977"/>
                  </a:lnTo>
                  <a:lnTo>
                    <a:pt x="117" y="4364"/>
                  </a:lnTo>
                  <a:lnTo>
                    <a:pt x="78" y="4750"/>
                  </a:lnTo>
                  <a:lnTo>
                    <a:pt x="1" y="5174"/>
                  </a:lnTo>
                  <a:lnTo>
                    <a:pt x="1" y="5561"/>
                  </a:lnTo>
                  <a:lnTo>
                    <a:pt x="1" y="5985"/>
                  </a:lnTo>
                  <a:lnTo>
                    <a:pt x="40" y="6372"/>
                  </a:lnTo>
                  <a:lnTo>
                    <a:pt x="78" y="6796"/>
                  </a:lnTo>
                  <a:lnTo>
                    <a:pt x="155" y="7182"/>
                  </a:lnTo>
                  <a:lnTo>
                    <a:pt x="271" y="7569"/>
                  </a:lnTo>
                  <a:lnTo>
                    <a:pt x="387" y="7993"/>
                  </a:lnTo>
                  <a:lnTo>
                    <a:pt x="542" y="8380"/>
                  </a:lnTo>
                  <a:lnTo>
                    <a:pt x="928" y="9152"/>
                  </a:lnTo>
                  <a:lnTo>
                    <a:pt x="1121" y="9538"/>
                  </a:lnTo>
                  <a:lnTo>
                    <a:pt x="1352" y="9924"/>
                  </a:lnTo>
                  <a:lnTo>
                    <a:pt x="1623" y="10272"/>
                  </a:lnTo>
                  <a:lnTo>
                    <a:pt x="1893" y="10619"/>
                  </a:lnTo>
                  <a:lnTo>
                    <a:pt x="2202" y="10928"/>
                  </a:lnTo>
                  <a:lnTo>
                    <a:pt x="2511" y="11237"/>
                  </a:lnTo>
                  <a:lnTo>
                    <a:pt x="2820" y="11546"/>
                  </a:lnTo>
                  <a:lnTo>
                    <a:pt x="3167" y="11778"/>
                  </a:lnTo>
                  <a:lnTo>
                    <a:pt x="3553" y="12009"/>
                  </a:lnTo>
                  <a:lnTo>
                    <a:pt x="3940" y="12241"/>
                  </a:lnTo>
                  <a:lnTo>
                    <a:pt x="4326" y="12395"/>
                  </a:lnTo>
                  <a:lnTo>
                    <a:pt x="4712" y="12550"/>
                  </a:lnTo>
                  <a:lnTo>
                    <a:pt x="4171" y="13091"/>
                  </a:lnTo>
                  <a:lnTo>
                    <a:pt x="4133" y="13206"/>
                  </a:lnTo>
                  <a:lnTo>
                    <a:pt x="4133" y="13322"/>
                  </a:lnTo>
                  <a:lnTo>
                    <a:pt x="4210" y="13399"/>
                  </a:lnTo>
                  <a:lnTo>
                    <a:pt x="4326" y="13438"/>
                  </a:lnTo>
                  <a:lnTo>
                    <a:pt x="4789" y="13477"/>
                  </a:lnTo>
                  <a:lnTo>
                    <a:pt x="4519" y="13747"/>
                  </a:lnTo>
                  <a:lnTo>
                    <a:pt x="4287" y="13979"/>
                  </a:lnTo>
                  <a:lnTo>
                    <a:pt x="4094" y="14288"/>
                  </a:lnTo>
                  <a:lnTo>
                    <a:pt x="3940" y="14596"/>
                  </a:lnTo>
                  <a:lnTo>
                    <a:pt x="3785" y="14288"/>
                  </a:lnTo>
                  <a:lnTo>
                    <a:pt x="3631" y="14017"/>
                  </a:lnTo>
                  <a:lnTo>
                    <a:pt x="3438" y="13747"/>
                  </a:lnTo>
                  <a:lnTo>
                    <a:pt x="3206" y="13477"/>
                  </a:lnTo>
                  <a:lnTo>
                    <a:pt x="3129" y="13438"/>
                  </a:lnTo>
                  <a:lnTo>
                    <a:pt x="3051" y="13438"/>
                  </a:lnTo>
                  <a:lnTo>
                    <a:pt x="2974" y="13477"/>
                  </a:lnTo>
                  <a:lnTo>
                    <a:pt x="2897" y="13593"/>
                  </a:lnTo>
                  <a:lnTo>
                    <a:pt x="2588" y="14326"/>
                  </a:lnTo>
                  <a:lnTo>
                    <a:pt x="2241" y="15098"/>
                  </a:lnTo>
                  <a:lnTo>
                    <a:pt x="2202" y="15176"/>
                  </a:lnTo>
                  <a:lnTo>
                    <a:pt x="2202" y="15253"/>
                  </a:lnTo>
                  <a:lnTo>
                    <a:pt x="2241" y="15330"/>
                  </a:lnTo>
                  <a:lnTo>
                    <a:pt x="2318" y="15369"/>
                  </a:lnTo>
                  <a:lnTo>
                    <a:pt x="2665" y="15407"/>
                  </a:lnTo>
                  <a:lnTo>
                    <a:pt x="3013" y="15407"/>
                  </a:lnTo>
                  <a:lnTo>
                    <a:pt x="3360" y="15369"/>
                  </a:lnTo>
                  <a:lnTo>
                    <a:pt x="3669" y="15253"/>
                  </a:lnTo>
                  <a:lnTo>
                    <a:pt x="3669" y="15253"/>
                  </a:lnTo>
                  <a:lnTo>
                    <a:pt x="3631" y="15562"/>
                  </a:lnTo>
                  <a:lnTo>
                    <a:pt x="3592" y="15909"/>
                  </a:lnTo>
                  <a:lnTo>
                    <a:pt x="3631" y="16141"/>
                  </a:lnTo>
                  <a:lnTo>
                    <a:pt x="3669" y="16373"/>
                  </a:lnTo>
                  <a:lnTo>
                    <a:pt x="3785" y="16798"/>
                  </a:lnTo>
                  <a:lnTo>
                    <a:pt x="4017" y="17184"/>
                  </a:lnTo>
                  <a:lnTo>
                    <a:pt x="4287" y="17570"/>
                  </a:lnTo>
                  <a:lnTo>
                    <a:pt x="3245" y="17570"/>
                  </a:lnTo>
                  <a:lnTo>
                    <a:pt x="3167" y="17608"/>
                  </a:lnTo>
                  <a:lnTo>
                    <a:pt x="3090" y="17647"/>
                  </a:lnTo>
                  <a:lnTo>
                    <a:pt x="3051" y="17763"/>
                  </a:lnTo>
                  <a:lnTo>
                    <a:pt x="3090" y="17840"/>
                  </a:lnTo>
                  <a:lnTo>
                    <a:pt x="3322" y="18265"/>
                  </a:lnTo>
                  <a:lnTo>
                    <a:pt x="3592" y="18612"/>
                  </a:lnTo>
                  <a:lnTo>
                    <a:pt x="3901" y="18960"/>
                  </a:lnTo>
                  <a:lnTo>
                    <a:pt x="4249" y="19307"/>
                  </a:lnTo>
                  <a:lnTo>
                    <a:pt x="4326" y="19346"/>
                  </a:lnTo>
                  <a:lnTo>
                    <a:pt x="4442" y="19346"/>
                  </a:lnTo>
                  <a:lnTo>
                    <a:pt x="4519" y="19307"/>
                  </a:lnTo>
                  <a:lnTo>
                    <a:pt x="4557" y="19230"/>
                  </a:lnTo>
                  <a:lnTo>
                    <a:pt x="4751" y="18767"/>
                  </a:lnTo>
                  <a:lnTo>
                    <a:pt x="4828" y="18497"/>
                  </a:lnTo>
                  <a:lnTo>
                    <a:pt x="4905" y="18265"/>
                  </a:lnTo>
                  <a:lnTo>
                    <a:pt x="5021" y="18381"/>
                  </a:lnTo>
                  <a:lnTo>
                    <a:pt x="5446" y="18883"/>
                  </a:lnTo>
                  <a:lnTo>
                    <a:pt x="5793" y="19385"/>
                  </a:lnTo>
                  <a:lnTo>
                    <a:pt x="6063" y="19964"/>
                  </a:lnTo>
                  <a:lnTo>
                    <a:pt x="6257" y="20543"/>
                  </a:lnTo>
                  <a:lnTo>
                    <a:pt x="5253" y="19964"/>
                  </a:lnTo>
                  <a:lnTo>
                    <a:pt x="5175" y="19925"/>
                  </a:lnTo>
                  <a:lnTo>
                    <a:pt x="5098" y="19925"/>
                  </a:lnTo>
                  <a:lnTo>
                    <a:pt x="5021" y="20003"/>
                  </a:lnTo>
                  <a:lnTo>
                    <a:pt x="4982" y="20041"/>
                  </a:lnTo>
                  <a:lnTo>
                    <a:pt x="4944" y="20582"/>
                  </a:lnTo>
                  <a:lnTo>
                    <a:pt x="4944" y="21084"/>
                  </a:lnTo>
                  <a:lnTo>
                    <a:pt x="4982" y="21586"/>
                  </a:lnTo>
                  <a:lnTo>
                    <a:pt x="5059" y="22088"/>
                  </a:lnTo>
                  <a:lnTo>
                    <a:pt x="5098" y="22204"/>
                  </a:lnTo>
                  <a:lnTo>
                    <a:pt x="5214" y="22242"/>
                  </a:lnTo>
                  <a:lnTo>
                    <a:pt x="5291" y="22242"/>
                  </a:lnTo>
                  <a:lnTo>
                    <a:pt x="5368" y="22165"/>
                  </a:lnTo>
                  <a:lnTo>
                    <a:pt x="5870" y="21663"/>
                  </a:lnTo>
                  <a:lnTo>
                    <a:pt x="6372" y="21161"/>
                  </a:lnTo>
                  <a:lnTo>
                    <a:pt x="6411" y="21547"/>
                  </a:lnTo>
                  <a:lnTo>
                    <a:pt x="6372" y="21933"/>
                  </a:lnTo>
                  <a:lnTo>
                    <a:pt x="6295" y="22474"/>
                  </a:lnTo>
                  <a:lnTo>
                    <a:pt x="6102" y="23053"/>
                  </a:lnTo>
                  <a:lnTo>
                    <a:pt x="5870" y="23671"/>
                  </a:lnTo>
                  <a:lnTo>
                    <a:pt x="5677" y="23941"/>
                  </a:lnTo>
                  <a:lnTo>
                    <a:pt x="5523" y="24173"/>
                  </a:lnTo>
                  <a:lnTo>
                    <a:pt x="5330" y="24405"/>
                  </a:lnTo>
                  <a:lnTo>
                    <a:pt x="5098" y="24598"/>
                  </a:lnTo>
                  <a:lnTo>
                    <a:pt x="4866" y="24752"/>
                  </a:lnTo>
                  <a:lnTo>
                    <a:pt x="4635" y="24868"/>
                  </a:lnTo>
                  <a:lnTo>
                    <a:pt x="4364" y="24945"/>
                  </a:lnTo>
                  <a:lnTo>
                    <a:pt x="4094" y="24907"/>
                  </a:lnTo>
                  <a:lnTo>
                    <a:pt x="3785" y="24868"/>
                  </a:lnTo>
                  <a:lnTo>
                    <a:pt x="3476" y="24714"/>
                  </a:lnTo>
                  <a:lnTo>
                    <a:pt x="3399" y="24675"/>
                  </a:lnTo>
                  <a:lnTo>
                    <a:pt x="3360" y="24675"/>
                  </a:lnTo>
                  <a:lnTo>
                    <a:pt x="3283" y="24752"/>
                  </a:lnTo>
                  <a:lnTo>
                    <a:pt x="3245" y="24868"/>
                  </a:lnTo>
                  <a:lnTo>
                    <a:pt x="3245" y="24907"/>
                  </a:lnTo>
                  <a:lnTo>
                    <a:pt x="3283" y="24945"/>
                  </a:lnTo>
                  <a:lnTo>
                    <a:pt x="3438" y="25100"/>
                  </a:lnTo>
                  <a:lnTo>
                    <a:pt x="3592" y="25216"/>
                  </a:lnTo>
                  <a:lnTo>
                    <a:pt x="3785" y="25293"/>
                  </a:lnTo>
                  <a:lnTo>
                    <a:pt x="3940" y="25331"/>
                  </a:lnTo>
                  <a:lnTo>
                    <a:pt x="4133" y="25370"/>
                  </a:lnTo>
                  <a:lnTo>
                    <a:pt x="4287" y="25370"/>
                  </a:lnTo>
                  <a:lnTo>
                    <a:pt x="4635" y="25293"/>
                  </a:lnTo>
                  <a:lnTo>
                    <a:pt x="4982" y="25138"/>
                  </a:lnTo>
                  <a:lnTo>
                    <a:pt x="5330" y="24945"/>
                  </a:lnTo>
                  <a:lnTo>
                    <a:pt x="5600" y="24714"/>
                  </a:lnTo>
                  <a:lnTo>
                    <a:pt x="5870" y="24443"/>
                  </a:lnTo>
                  <a:lnTo>
                    <a:pt x="6141" y="24057"/>
                  </a:lnTo>
                  <a:lnTo>
                    <a:pt x="6334" y="23671"/>
                  </a:lnTo>
                  <a:lnTo>
                    <a:pt x="6527" y="23285"/>
                  </a:lnTo>
                  <a:lnTo>
                    <a:pt x="6643" y="22860"/>
                  </a:lnTo>
                  <a:lnTo>
                    <a:pt x="6759" y="22435"/>
                  </a:lnTo>
                  <a:lnTo>
                    <a:pt x="6797" y="21972"/>
                  </a:lnTo>
                  <a:lnTo>
                    <a:pt x="6836" y="21547"/>
                  </a:lnTo>
                  <a:lnTo>
                    <a:pt x="6797" y="21084"/>
                  </a:lnTo>
                  <a:lnTo>
                    <a:pt x="7763" y="21933"/>
                  </a:lnTo>
                  <a:lnTo>
                    <a:pt x="7840" y="21972"/>
                  </a:lnTo>
                  <a:lnTo>
                    <a:pt x="7917" y="21972"/>
                  </a:lnTo>
                  <a:lnTo>
                    <a:pt x="7994" y="21933"/>
                  </a:lnTo>
                  <a:lnTo>
                    <a:pt x="8071" y="21856"/>
                  </a:lnTo>
                  <a:lnTo>
                    <a:pt x="8149" y="21354"/>
                  </a:lnTo>
                  <a:lnTo>
                    <a:pt x="8226" y="20852"/>
                  </a:lnTo>
                  <a:lnTo>
                    <a:pt x="8303" y="19809"/>
                  </a:lnTo>
                  <a:lnTo>
                    <a:pt x="8303" y="19732"/>
                  </a:lnTo>
                  <a:lnTo>
                    <a:pt x="8265" y="19694"/>
                  </a:lnTo>
                  <a:lnTo>
                    <a:pt x="8187" y="19655"/>
                  </a:lnTo>
                  <a:lnTo>
                    <a:pt x="8149" y="19616"/>
                  </a:lnTo>
                  <a:lnTo>
                    <a:pt x="7724" y="19655"/>
                  </a:lnTo>
                  <a:lnTo>
                    <a:pt x="7299" y="19732"/>
                  </a:lnTo>
                  <a:lnTo>
                    <a:pt x="6952" y="19848"/>
                  </a:lnTo>
                  <a:lnTo>
                    <a:pt x="6604" y="20080"/>
                  </a:lnTo>
                  <a:lnTo>
                    <a:pt x="6334" y="19539"/>
                  </a:lnTo>
                  <a:lnTo>
                    <a:pt x="6025" y="18999"/>
                  </a:lnTo>
                  <a:lnTo>
                    <a:pt x="5677" y="18497"/>
                  </a:lnTo>
                  <a:lnTo>
                    <a:pt x="5253" y="18033"/>
                  </a:lnTo>
                  <a:lnTo>
                    <a:pt x="5214" y="17995"/>
                  </a:lnTo>
                  <a:lnTo>
                    <a:pt x="5716" y="17956"/>
                  </a:lnTo>
                  <a:lnTo>
                    <a:pt x="6179" y="17879"/>
                  </a:lnTo>
                  <a:lnTo>
                    <a:pt x="6257" y="17840"/>
                  </a:lnTo>
                  <a:lnTo>
                    <a:pt x="6295" y="17763"/>
                  </a:lnTo>
                  <a:lnTo>
                    <a:pt x="6295" y="17686"/>
                  </a:lnTo>
                  <a:lnTo>
                    <a:pt x="6257" y="17608"/>
                  </a:lnTo>
                  <a:lnTo>
                    <a:pt x="6102" y="17261"/>
                  </a:lnTo>
                  <a:lnTo>
                    <a:pt x="5870" y="16952"/>
                  </a:lnTo>
                  <a:lnTo>
                    <a:pt x="5639" y="16682"/>
                  </a:lnTo>
                  <a:lnTo>
                    <a:pt x="5368" y="16411"/>
                  </a:lnTo>
                  <a:lnTo>
                    <a:pt x="5291" y="16373"/>
                  </a:lnTo>
                  <a:lnTo>
                    <a:pt x="5793" y="14674"/>
                  </a:lnTo>
                  <a:lnTo>
                    <a:pt x="5793" y="14558"/>
                  </a:lnTo>
                  <a:lnTo>
                    <a:pt x="5755" y="14481"/>
                  </a:lnTo>
                  <a:lnTo>
                    <a:pt x="5677" y="14442"/>
                  </a:lnTo>
                  <a:lnTo>
                    <a:pt x="5561" y="14442"/>
                  </a:lnTo>
                  <a:lnTo>
                    <a:pt x="4326" y="14674"/>
                  </a:lnTo>
                  <a:lnTo>
                    <a:pt x="4326" y="14674"/>
                  </a:lnTo>
                  <a:lnTo>
                    <a:pt x="4519" y="14326"/>
                  </a:lnTo>
                  <a:lnTo>
                    <a:pt x="4751" y="14056"/>
                  </a:lnTo>
                  <a:lnTo>
                    <a:pt x="4982" y="13786"/>
                  </a:lnTo>
                  <a:lnTo>
                    <a:pt x="5214" y="13515"/>
                  </a:lnTo>
                  <a:lnTo>
                    <a:pt x="5870" y="13554"/>
                  </a:lnTo>
                  <a:lnTo>
                    <a:pt x="5986" y="13515"/>
                  </a:lnTo>
                  <a:lnTo>
                    <a:pt x="6025" y="13438"/>
                  </a:lnTo>
                  <a:lnTo>
                    <a:pt x="6063" y="13361"/>
                  </a:lnTo>
                  <a:lnTo>
                    <a:pt x="6025" y="13245"/>
                  </a:lnTo>
                  <a:lnTo>
                    <a:pt x="5832" y="12820"/>
                  </a:lnTo>
                  <a:lnTo>
                    <a:pt x="5561" y="12434"/>
                  </a:lnTo>
                  <a:lnTo>
                    <a:pt x="6257" y="11893"/>
                  </a:lnTo>
                  <a:lnTo>
                    <a:pt x="6913" y="11276"/>
                  </a:lnTo>
                  <a:lnTo>
                    <a:pt x="7531" y="10619"/>
                  </a:lnTo>
                  <a:lnTo>
                    <a:pt x="8110" y="9885"/>
                  </a:lnTo>
                  <a:lnTo>
                    <a:pt x="8573" y="9152"/>
                  </a:lnTo>
                  <a:lnTo>
                    <a:pt x="8805" y="8766"/>
                  </a:lnTo>
                  <a:lnTo>
                    <a:pt x="8998" y="8341"/>
                  </a:lnTo>
                  <a:lnTo>
                    <a:pt x="9153" y="7916"/>
                  </a:lnTo>
                  <a:lnTo>
                    <a:pt x="9307" y="7491"/>
                  </a:lnTo>
                  <a:lnTo>
                    <a:pt x="9423" y="7067"/>
                  </a:lnTo>
                  <a:lnTo>
                    <a:pt x="9500" y="6642"/>
                  </a:lnTo>
                  <a:lnTo>
                    <a:pt x="9577" y="6217"/>
                  </a:lnTo>
                  <a:lnTo>
                    <a:pt x="9616" y="5754"/>
                  </a:lnTo>
                  <a:lnTo>
                    <a:pt x="9616" y="5329"/>
                  </a:lnTo>
                  <a:lnTo>
                    <a:pt x="9577" y="4904"/>
                  </a:lnTo>
                  <a:lnTo>
                    <a:pt x="9539" y="4479"/>
                  </a:lnTo>
                  <a:lnTo>
                    <a:pt x="9462" y="4093"/>
                  </a:lnTo>
                  <a:lnTo>
                    <a:pt x="9346" y="3669"/>
                  </a:lnTo>
                  <a:lnTo>
                    <a:pt x="9230" y="3282"/>
                  </a:lnTo>
                  <a:lnTo>
                    <a:pt x="9037" y="2896"/>
                  </a:lnTo>
                  <a:lnTo>
                    <a:pt x="8882" y="2510"/>
                  </a:lnTo>
                  <a:lnTo>
                    <a:pt x="8651" y="2163"/>
                  </a:lnTo>
                  <a:lnTo>
                    <a:pt x="8380" y="1815"/>
                  </a:lnTo>
                  <a:lnTo>
                    <a:pt x="8110" y="1506"/>
                  </a:lnTo>
                  <a:lnTo>
                    <a:pt x="7801" y="1197"/>
                  </a:lnTo>
                  <a:lnTo>
                    <a:pt x="7492" y="927"/>
                  </a:lnTo>
                  <a:lnTo>
                    <a:pt x="7106" y="695"/>
                  </a:lnTo>
                  <a:lnTo>
                    <a:pt x="6759" y="502"/>
                  </a:lnTo>
                  <a:lnTo>
                    <a:pt x="6411" y="348"/>
                  </a:lnTo>
                  <a:lnTo>
                    <a:pt x="6025" y="193"/>
                  </a:lnTo>
                  <a:lnTo>
                    <a:pt x="5639" y="116"/>
                  </a:lnTo>
                  <a:lnTo>
                    <a:pt x="5291" y="39"/>
                  </a:lnTo>
                  <a:lnTo>
                    <a:pt x="49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21"/>
            <p:cNvSpPr/>
            <p:nvPr/>
          </p:nvSpPr>
          <p:spPr>
            <a:xfrm>
              <a:off x="3031900" y="4271250"/>
              <a:ext cx="107175" cy="103325"/>
            </a:xfrm>
            <a:custGeom>
              <a:avLst/>
              <a:gdLst/>
              <a:ahLst/>
              <a:cxnLst/>
              <a:rect l="l" t="t" r="r" b="b"/>
              <a:pathLst>
                <a:path w="4287" h="4133" extrusionOk="0">
                  <a:moveTo>
                    <a:pt x="2086" y="348"/>
                  </a:moveTo>
                  <a:lnTo>
                    <a:pt x="2279" y="387"/>
                  </a:lnTo>
                  <a:lnTo>
                    <a:pt x="2356" y="387"/>
                  </a:lnTo>
                  <a:lnTo>
                    <a:pt x="2626" y="464"/>
                  </a:lnTo>
                  <a:lnTo>
                    <a:pt x="2897" y="580"/>
                  </a:lnTo>
                  <a:lnTo>
                    <a:pt x="3128" y="696"/>
                  </a:lnTo>
                  <a:lnTo>
                    <a:pt x="3360" y="889"/>
                  </a:lnTo>
                  <a:lnTo>
                    <a:pt x="3553" y="1082"/>
                  </a:lnTo>
                  <a:lnTo>
                    <a:pt x="3707" y="1314"/>
                  </a:lnTo>
                  <a:lnTo>
                    <a:pt x="3823" y="1584"/>
                  </a:lnTo>
                  <a:lnTo>
                    <a:pt x="3862" y="1893"/>
                  </a:lnTo>
                  <a:lnTo>
                    <a:pt x="3862" y="2240"/>
                  </a:lnTo>
                  <a:lnTo>
                    <a:pt x="3785" y="2588"/>
                  </a:lnTo>
                  <a:lnTo>
                    <a:pt x="3630" y="2897"/>
                  </a:lnTo>
                  <a:lnTo>
                    <a:pt x="3399" y="3167"/>
                  </a:lnTo>
                  <a:lnTo>
                    <a:pt x="3128" y="3438"/>
                  </a:lnTo>
                  <a:lnTo>
                    <a:pt x="2858" y="3592"/>
                  </a:lnTo>
                  <a:lnTo>
                    <a:pt x="2510" y="3708"/>
                  </a:lnTo>
                  <a:lnTo>
                    <a:pt x="2163" y="3785"/>
                  </a:lnTo>
                  <a:lnTo>
                    <a:pt x="1815" y="3746"/>
                  </a:lnTo>
                  <a:lnTo>
                    <a:pt x="1506" y="3631"/>
                  </a:lnTo>
                  <a:lnTo>
                    <a:pt x="1197" y="3476"/>
                  </a:lnTo>
                  <a:lnTo>
                    <a:pt x="927" y="3283"/>
                  </a:lnTo>
                  <a:lnTo>
                    <a:pt x="695" y="3051"/>
                  </a:lnTo>
                  <a:lnTo>
                    <a:pt x="541" y="2781"/>
                  </a:lnTo>
                  <a:lnTo>
                    <a:pt x="425" y="2472"/>
                  </a:lnTo>
                  <a:lnTo>
                    <a:pt x="348" y="2163"/>
                  </a:lnTo>
                  <a:lnTo>
                    <a:pt x="387" y="1739"/>
                  </a:lnTo>
                  <a:lnTo>
                    <a:pt x="464" y="1391"/>
                  </a:lnTo>
                  <a:lnTo>
                    <a:pt x="657" y="1043"/>
                  </a:lnTo>
                  <a:lnTo>
                    <a:pt x="889" y="735"/>
                  </a:lnTo>
                  <a:lnTo>
                    <a:pt x="1159" y="541"/>
                  </a:lnTo>
                  <a:lnTo>
                    <a:pt x="1352" y="426"/>
                  </a:lnTo>
                  <a:lnTo>
                    <a:pt x="1506" y="387"/>
                  </a:lnTo>
                  <a:lnTo>
                    <a:pt x="1699" y="348"/>
                  </a:lnTo>
                  <a:close/>
                  <a:moveTo>
                    <a:pt x="1429" y="1"/>
                  </a:moveTo>
                  <a:lnTo>
                    <a:pt x="1275" y="78"/>
                  </a:lnTo>
                  <a:lnTo>
                    <a:pt x="1120" y="155"/>
                  </a:lnTo>
                  <a:lnTo>
                    <a:pt x="811" y="348"/>
                  </a:lnTo>
                  <a:lnTo>
                    <a:pt x="541" y="619"/>
                  </a:lnTo>
                  <a:lnTo>
                    <a:pt x="309" y="928"/>
                  </a:lnTo>
                  <a:lnTo>
                    <a:pt x="155" y="1275"/>
                  </a:lnTo>
                  <a:lnTo>
                    <a:pt x="39" y="1584"/>
                  </a:lnTo>
                  <a:lnTo>
                    <a:pt x="0" y="1816"/>
                  </a:lnTo>
                  <a:lnTo>
                    <a:pt x="0" y="2009"/>
                  </a:lnTo>
                  <a:lnTo>
                    <a:pt x="0" y="2240"/>
                  </a:lnTo>
                  <a:lnTo>
                    <a:pt x="39" y="2472"/>
                  </a:lnTo>
                  <a:lnTo>
                    <a:pt x="193" y="2858"/>
                  </a:lnTo>
                  <a:lnTo>
                    <a:pt x="425" y="3244"/>
                  </a:lnTo>
                  <a:lnTo>
                    <a:pt x="695" y="3553"/>
                  </a:lnTo>
                  <a:lnTo>
                    <a:pt x="1043" y="3824"/>
                  </a:lnTo>
                  <a:lnTo>
                    <a:pt x="1468" y="4017"/>
                  </a:lnTo>
                  <a:lnTo>
                    <a:pt x="1661" y="4094"/>
                  </a:lnTo>
                  <a:lnTo>
                    <a:pt x="1893" y="4133"/>
                  </a:lnTo>
                  <a:lnTo>
                    <a:pt x="2317" y="4133"/>
                  </a:lnTo>
                  <a:lnTo>
                    <a:pt x="2703" y="4055"/>
                  </a:lnTo>
                  <a:lnTo>
                    <a:pt x="3090" y="3901"/>
                  </a:lnTo>
                  <a:lnTo>
                    <a:pt x="3437" y="3669"/>
                  </a:lnTo>
                  <a:lnTo>
                    <a:pt x="3746" y="3399"/>
                  </a:lnTo>
                  <a:lnTo>
                    <a:pt x="3978" y="3051"/>
                  </a:lnTo>
                  <a:lnTo>
                    <a:pt x="4171" y="2665"/>
                  </a:lnTo>
                  <a:lnTo>
                    <a:pt x="4248" y="2279"/>
                  </a:lnTo>
                  <a:lnTo>
                    <a:pt x="4287" y="2047"/>
                  </a:lnTo>
                  <a:lnTo>
                    <a:pt x="4248" y="1854"/>
                  </a:lnTo>
                  <a:lnTo>
                    <a:pt x="4209" y="1623"/>
                  </a:lnTo>
                  <a:lnTo>
                    <a:pt x="4171" y="1430"/>
                  </a:lnTo>
                  <a:lnTo>
                    <a:pt x="3978" y="1043"/>
                  </a:lnTo>
                  <a:lnTo>
                    <a:pt x="3707" y="696"/>
                  </a:lnTo>
                  <a:lnTo>
                    <a:pt x="3360" y="387"/>
                  </a:lnTo>
                  <a:lnTo>
                    <a:pt x="3205" y="271"/>
                  </a:lnTo>
                  <a:lnTo>
                    <a:pt x="3012" y="194"/>
                  </a:lnTo>
                  <a:lnTo>
                    <a:pt x="2781" y="117"/>
                  </a:lnTo>
                  <a:lnTo>
                    <a:pt x="2588" y="78"/>
                  </a:lnTo>
                  <a:lnTo>
                    <a:pt x="2124" y="78"/>
                  </a:lnTo>
                  <a:lnTo>
                    <a:pt x="1931" y="39"/>
                  </a:lnTo>
                  <a:lnTo>
                    <a:pt x="17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21"/>
            <p:cNvSpPr/>
            <p:nvPr/>
          </p:nvSpPr>
          <p:spPr>
            <a:xfrm>
              <a:off x="5567925" y="4274150"/>
              <a:ext cx="67600" cy="76300"/>
            </a:xfrm>
            <a:custGeom>
              <a:avLst/>
              <a:gdLst/>
              <a:ahLst/>
              <a:cxnLst/>
              <a:rect l="l" t="t" r="r" b="b"/>
              <a:pathLst>
                <a:path w="2704" h="3052" extrusionOk="0">
                  <a:moveTo>
                    <a:pt x="1159" y="425"/>
                  </a:moveTo>
                  <a:lnTo>
                    <a:pt x="1429" y="503"/>
                  </a:lnTo>
                  <a:lnTo>
                    <a:pt x="1661" y="619"/>
                  </a:lnTo>
                  <a:lnTo>
                    <a:pt x="1854" y="773"/>
                  </a:lnTo>
                  <a:lnTo>
                    <a:pt x="2009" y="966"/>
                  </a:lnTo>
                  <a:lnTo>
                    <a:pt x="2124" y="1121"/>
                  </a:lnTo>
                  <a:lnTo>
                    <a:pt x="2202" y="1314"/>
                  </a:lnTo>
                  <a:lnTo>
                    <a:pt x="2318" y="1738"/>
                  </a:lnTo>
                  <a:lnTo>
                    <a:pt x="2356" y="2124"/>
                  </a:lnTo>
                  <a:lnTo>
                    <a:pt x="2356" y="2549"/>
                  </a:lnTo>
                  <a:lnTo>
                    <a:pt x="2202" y="2395"/>
                  </a:lnTo>
                  <a:lnTo>
                    <a:pt x="2047" y="2279"/>
                  </a:lnTo>
                  <a:lnTo>
                    <a:pt x="1623" y="2047"/>
                  </a:lnTo>
                  <a:lnTo>
                    <a:pt x="1236" y="1893"/>
                  </a:lnTo>
                  <a:lnTo>
                    <a:pt x="1005" y="1777"/>
                  </a:lnTo>
                  <a:lnTo>
                    <a:pt x="812" y="1661"/>
                  </a:lnTo>
                  <a:lnTo>
                    <a:pt x="619" y="1545"/>
                  </a:lnTo>
                  <a:lnTo>
                    <a:pt x="464" y="1352"/>
                  </a:lnTo>
                  <a:lnTo>
                    <a:pt x="425" y="1159"/>
                  </a:lnTo>
                  <a:lnTo>
                    <a:pt x="387" y="1043"/>
                  </a:lnTo>
                  <a:lnTo>
                    <a:pt x="425" y="927"/>
                  </a:lnTo>
                  <a:lnTo>
                    <a:pt x="464" y="812"/>
                  </a:lnTo>
                  <a:lnTo>
                    <a:pt x="541" y="657"/>
                  </a:lnTo>
                  <a:lnTo>
                    <a:pt x="619" y="580"/>
                  </a:lnTo>
                  <a:lnTo>
                    <a:pt x="696" y="503"/>
                  </a:lnTo>
                  <a:lnTo>
                    <a:pt x="812" y="464"/>
                  </a:lnTo>
                  <a:lnTo>
                    <a:pt x="927" y="425"/>
                  </a:lnTo>
                  <a:close/>
                  <a:moveTo>
                    <a:pt x="1005" y="1"/>
                  </a:moveTo>
                  <a:lnTo>
                    <a:pt x="773" y="39"/>
                  </a:lnTo>
                  <a:lnTo>
                    <a:pt x="541" y="155"/>
                  </a:lnTo>
                  <a:lnTo>
                    <a:pt x="348" y="271"/>
                  </a:lnTo>
                  <a:lnTo>
                    <a:pt x="194" y="425"/>
                  </a:lnTo>
                  <a:lnTo>
                    <a:pt x="78" y="619"/>
                  </a:lnTo>
                  <a:lnTo>
                    <a:pt x="1" y="812"/>
                  </a:lnTo>
                  <a:lnTo>
                    <a:pt x="1" y="1005"/>
                  </a:lnTo>
                  <a:lnTo>
                    <a:pt x="1" y="1236"/>
                  </a:lnTo>
                  <a:lnTo>
                    <a:pt x="39" y="1429"/>
                  </a:lnTo>
                  <a:lnTo>
                    <a:pt x="155" y="1623"/>
                  </a:lnTo>
                  <a:lnTo>
                    <a:pt x="387" y="1854"/>
                  </a:lnTo>
                  <a:lnTo>
                    <a:pt x="619" y="2047"/>
                  </a:lnTo>
                  <a:lnTo>
                    <a:pt x="889" y="2202"/>
                  </a:lnTo>
                  <a:lnTo>
                    <a:pt x="1198" y="2318"/>
                  </a:lnTo>
                  <a:lnTo>
                    <a:pt x="1468" y="2433"/>
                  </a:lnTo>
                  <a:lnTo>
                    <a:pt x="1738" y="2549"/>
                  </a:lnTo>
                  <a:lnTo>
                    <a:pt x="2009" y="2742"/>
                  </a:lnTo>
                  <a:lnTo>
                    <a:pt x="2202" y="2974"/>
                  </a:lnTo>
                  <a:lnTo>
                    <a:pt x="2279" y="3051"/>
                  </a:lnTo>
                  <a:lnTo>
                    <a:pt x="2433" y="3051"/>
                  </a:lnTo>
                  <a:lnTo>
                    <a:pt x="2511" y="3013"/>
                  </a:lnTo>
                  <a:lnTo>
                    <a:pt x="2588" y="2974"/>
                  </a:lnTo>
                  <a:lnTo>
                    <a:pt x="2626" y="2897"/>
                  </a:lnTo>
                  <a:lnTo>
                    <a:pt x="2704" y="2318"/>
                  </a:lnTo>
                  <a:lnTo>
                    <a:pt x="2704" y="2009"/>
                  </a:lnTo>
                  <a:lnTo>
                    <a:pt x="2704" y="1700"/>
                  </a:lnTo>
                  <a:lnTo>
                    <a:pt x="2626" y="1429"/>
                  </a:lnTo>
                  <a:lnTo>
                    <a:pt x="2549" y="1121"/>
                  </a:lnTo>
                  <a:lnTo>
                    <a:pt x="2433" y="850"/>
                  </a:lnTo>
                  <a:lnTo>
                    <a:pt x="2279" y="580"/>
                  </a:lnTo>
                  <a:lnTo>
                    <a:pt x="2124" y="425"/>
                  </a:lnTo>
                  <a:lnTo>
                    <a:pt x="1931" y="271"/>
                  </a:lnTo>
                  <a:lnTo>
                    <a:pt x="1700" y="117"/>
                  </a:lnTo>
                  <a:lnTo>
                    <a:pt x="1507" y="39"/>
                  </a:lnTo>
                  <a:lnTo>
                    <a:pt x="127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21"/>
            <p:cNvSpPr/>
            <p:nvPr/>
          </p:nvSpPr>
          <p:spPr>
            <a:xfrm>
              <a:off x="2254775" y="4312775"/>
              <a:ext cx="326325" cy="190200"/>
            </a:xfrm>
            <a:custGeom>
              <a:avLst/>
              <a:gdLst/>
              <a:ahLst/>
              <a:cxnLst/>
              <a:rect l="l" t="t" r="r" b="b"/>
              <a:pathLst>
                <a:path w="13053" h="7608" extrusionOk="0">
                  <a:moveTo>
                    <a:pt x="8920" y="271"/>
                  </a:moveTo>
                  <a:lnTo>
                    <a:pt x="9036" y="348"/>
                  </a:lnTo>
                  <a:lnTo>
                    <a:pt x="9191" y="464"/>
                  </a:lnTo>
                  <a:lnTo>
                    <a:pt x="9307" y="618"/>
                  </a:lnTo>
                  <a:lnTo>
                    <a:pt x="9384" y="657"/>
                  </a:lnTo>
                  <a:lnTo>
                    <a:pt x="9422" y="966"/>
                  </a:lnTo>
                  <a:lnTo>
                    <a:pt x="9422" y="1275"/>
                  </a:lnTo>
                  <a:lnTo>
                    <a:pt x="9345" y="1545"/>
                  </a:lnTo>
                  <a:lnTo>
                    <a:pt x="9229" y="1815"/>
                  </a:lnTo>
                  <a:lnTo>
                    <a:pt x="9036" y="2085"/>
                  </a:lnTo>
                  <a:lnTo>
                    <a:pt x="8882" y="2317"/>
                  </a:lnTo>
                  <a:lnTo>
                    <a:pt x="8457" y="2781"/>
                  </a:lnTo>
                  <a:lnTo>
                    <a:pt x="6990" y="4441"/>
                  </a:lnTo>
                  <a:lnTo>
                    <a:pt x="6835" y="4441"/>
                  </a:lnTo>
                  <a:lnTo>
                    <a:pt x="7106" y="3476"/>
                  </a:lnTo>
                  <a:lnTo>
                    <a:pt x="7415" y="2549"/>
                  </a:lnTo>
                  <a:lnTo>
                    <a:pt x="7801" y="1506"/>
                  </a:lnTo>
                  <a:lnTo>
                    <a:pt x="8032" y="1043"/>
                  </a:lnTo>
                  <a:lnTo>
                    <a:pt x="8187" y="773"/>
                  </a:lnTo>
                  <a:lnTo>
                    <a:pt x="8380" y="502"/>
                  </a:lnTo>
                  <a:lnTo>
                    <a:pt x="8573" y="348"/>
                  </a:lnTo>
                  <a:lnTo>
                    <a:pt x="8689" y="271"/>
                  </a:lnTo>
                  <a:close/>
                  <a:moveTo>
                    <a:pt x="2124" y="4441"/>
                  </a:moveTo>
                  <a:lnTo>
                    <a:pt x="2974" y="4557"/>
                  </a:lnTo>
                  <a:lnTo>
                    <a:pt x="3823" y="4711"/>
                  </a:lnTo>
                  <a:lnTo>
                    <a:pt x="4905" y="4866"/>
                  </a:lnTo>
                  <a:lnTo>
                    <a:pt x="5407" y="4943"/>
                  </a:lnTo>
                  <a:lnTo>
                    <a:pt x="5947" y="4982"/>
                  </a:lnTo>
                  <a:lnTo>
                    <a:pt x="4673" y="5213"/>
                  </a:lnTo>
                  <a:lnTo>
                    <a:pt x="3399" y="5406"/>
                  </a:lnTo>
                  <a:lnTo>
                    <a:pt x="2703" y="5484"/>
                  </a:lnTo>
                  <a:lnTo>
                    <a:pt x="1622" y="5484"/>
                  </a:lnTo>
                  <a:lnTo>
                    <a:pt x="1236" y="5445"/>
                  </a:lnTo>
                  <a:lnTo>
                    <a:pt x="966" y="5368"/>
                  </a:lnTo>
                  <a:lnTo>
                    <a:pt x="773" y="5291"/>
                  </a:lnTo>
                  <a:lnTo>
                    <a:pt x="696" y="5213"/>
                  </a:lnTo>
                  <a:lnTo>
                    <a:pt x="657" y="5097"/>
                  </a:lnTo>
                  <a:lnTo>
                    <a:pt x="657" y="4982"/>
                  </a:lnTo>
                  <a:lnTo>
                    <a:pt x="696" y="4827"/>
                  </a:lnTo>
                  <a:lnTo>
                    <a:pt x="734" y="4673"/>
                  </a:lnTo>
                  <a:lnTo>
                    <a:pt x="811" y="4557"/>
                  </a:lnTo>
                  <a:lnTo>
                    <a:pt x="889" y="4480"/>
                  </a:lnTo>
                  <a:lnTo>
                    <a:pt x="966" y="4441"/>
                  </a:lnTo>
                  <a:close/>
                  <a:moveTo>
                    <a:pt x="7183" y="4866"/>
                  </a:moveTo>
                  <a:lnTo>
                    <a:pt x="8380" y="5097"/>
                  </a:lnTo>
                  <a:lnTo>
                    <a:pt x="9616" y="5406"/>
                  </a:lnTo>
                  <a:lnTo>
                    <a:pt x="10272" y="5599"/>
                  </a:lnTo>
                  <a:lnTo>
                    <a:pt x="10967" y="5792"/>
                  </a:lnTo>
                  <a:lnTo>
                    <a:pt x="11662" y="6024"/>
                  </a:lnTo>
                  <a:lnTo>
                    <a:pt x="12087" y="6217"/>
                  </a:lnTo>
                  <a:lnTo>
                    <a:pt x="12203" y="6256"/>
                  </a:lnTo>
                  <a:lnTo>
                    <a:pt x="12319" y="6333"/>
                  </a:lnTo>
                  <a:lnTo>
                    <a:pt x="12396" y="6410"/>
                  </a:lnTo>
                  <a:lnTo>
                    <a:pt x="12434" y="6526"/>
                  </a:lnTo>
                  <a:lnTo>
                    <a:pt x="12473" y="6642"/>
                  </a:lnTo>
                  <a:lnTo>
                    <a:pt x="12473" y="6796"/>
                  </a:lnTo>
                  <a:lnTo>
                    <a:pt x="12396" y="7144"/>
                  </a:lnTo>
                  <a:lnTo>
                    <a:pt x="12241" y="7183"/>
                  </a:lnTo>
                  <a:lnTo>
                    <a:pt x="12010" y="7221"/>
                  </a:lnTo>
                  <a:lnTo>
                    <a:pt x="11817" y="7183"/>
                  </a:lnTo>
                  <a:lnTo>
                    <a:pt x="11585" y="7144"/>
                  </a:lnTo>
                  <a:lnTo>
                    <a:pt x="11122" y="7028"/>
                  </a:lnTo>
                  <a:lnTo>
                    <a:pt x="10735" y="6874"/>
                  </a:lnTo>
                  <a:lnTo>
                    <a:pt x="10002" y="6603"/>
                  </a:lnTo>
                  <a:lnTo>
                    <a:pt x="9307" y="6256"/>
                  </a:lnTo>
                  <a:lnTo>
                    <a:pt x="8766" y="5947"/>
                  </a:lnTo>
                  <a:lnTo>
                    <a:pt x="8225" y="5599"/>
                  </a:lnTo>
                  <a:lnTo>
                    <a:pt x="7183" y="4866"/>
                  </a:lnTo>
                  <a:close/>
                  <a:moveTo>
                    <a:pt x="8805" y="0"/>
                  </a:moveTo>
                  <a:lnTo>
                    <a:pt x="8573" y="39"/>
                  </a:lnTo>
                  <a:lnTo>
                    <a:pt x="8341" y="155"/>
                  </a:lnTo>
                  <a:lnTo>
                    <a:pt x="8110" y="271"/>
                  </a:lnTo>
                  <a:lnTo>
                    <a:pt x="7955" y="464"/>
                  </a:lnTo>
                  <a:lnTo>
                    <a:pt x="7723" y="850"/>
                  </a:lnTo>
                  <a:lnTo>
                    <a:pt x="7492" y="1275"/>
                  </a:lnTo>
                  <a:lnTo>
                    <a:pt x="7183" y="2201"/>
                  </a:lnTo>
                  <a:lnTo>
                    <a:pt x="6835" y="3321"/>
                  </a:lnTo>
                  <a:lnTo>
                    <a:pt x="6719" y="3862"/>
                  </a:lnTo>
                  <a:lnTo>
                    <a:pt x="6604" y="4441"/>
                  </a:lnTo>
                  <a:lnTo>
                    <a:pt x="6526" y="4518"/>
                  </a:lnTo>
                  <a:lnTo>
                    <a:pt x="6526" y="4634"/>
                  </a:lnTo>
                  <a:lnTo>
                    <a:pt x="5947" y="4595"/>
                  </a:lnTo>
                  <a:lnTo>
                    <a:pt x="5407" y="4557"/>
                  </a:lnTo>
                  <a:lnTo>
                    <a:pt x="4325" y="4402"/>
                  </a:lnTo>
                  <a:lnTo>
                    <a:pt x="3244" y="4209"/>
                  </a:lnTo>
                  <a:lnTo>
                    <a:pt x="2703" y="4132"/>
                  </a:lnTo>
                  <a:lnTo>
                    <a:pt x="2124" y="4093"/>
                  </a:lnTo>
                  <a:lnTo>
                    <a:pt x="1545" y="4055"/>
                  </a:lnTo>
                  <a:lnTo>
                    <a:pt x="1159" y="4055"/>
                  </a:lnTo>
                  <a:lnTo>
                    <a:pt x="773" y="4093"/>
                  </a:lnTo>
                  <a:lnTo>
                    <a:pt x="425" y="4209"/>
                  </a:lnTo>
                  <a:lnTo>
                    <a:pt x="271" y="4287"/>
                  </a:lnTo>
                  <a:lnTo>
                    <a:pt x="155" y="4364"/>
                  </a:lnTo>
                  <a:lnTo>
                    <a:pt x="78" y="4480"/>
                  </a:lnTo>
                  <a:lnTo>
                    <a:pt x="0" y="4634"/>
                  </a:lnTo>
                  <a:lnTo>
                    <a:pt x="0" y="4789"/>
                  </a:lnTo>
                  <a:lnTo>
                    <a:pt x="39" y="4982"/>
                  </a:lnTo>
                  <a:lnTo>
                    <a:pt x="78" y="5136"/>
                  </a:lnTo>
                  <a:lnTo>
                    <a:pt x="155" y="5252"/>
                  </a:lnTo>
                  <a:lnTo>
                    <a:pt x="232" y="5406"/>
                  </a:lnTo>
                  <a:lnTo>
                    <a:pt x="348" y="5522"/>
                  </a:lnTo>
                  <a:lnTo>
                    <a:pt x="618" y="5677"/>
                  </a:lnTo>
                  <a:lnTo>
                    <a:pt x="927" y="5792"/>
                  </a:lnTo>
                  <a:lnTo>
                    <a:pt x="1275" y="5870"/>
                  </a:lnTo>
                  <a:lnTo>
                    <a:pt x="1622" y="5908"/>
                  </a:lnTo>
                  <a:lnTo>
                    <a:pt x="2240" y="5908"/>
                  </a:lnTo>
                  <a:lnTo>
                    <a:pt x="3360" y="5831"/>
                  </a:lnTo>
                  <a:lnTo>
                    <a:pt x="4441" y="5715"/>
                  </a:lnTo>
                  <a:lnTo>
                    <a:pt x="5561" y="5484"/>
                  </a:lnTo>
                  <a:lnTo>
                    <a:pt x="6102" y="5329"/>
                  </a:lnTo>
                  <a:lnTo>
                    <a:pt x="6604" y="5136"/>
                  </a:lnTo>
                  <a:lnTo>
                    <a:pt x="6604" y="5175"/>
                  </a:lnTo>
                  <a:lnTo>
                    <a:pt x="6642" y="5599"/>
                  </a:lnTo>
                  <a:lnTo>
                    <a:pt x="6681" y="5792"/>
                  </a:lnTo>
                  <a:lnTo>
                    <a:pt x="6758" y="5986"/>
                  </a:lnTo>
                  <a:lnTo>
                    <a:pt x="7028" y="6024"/>
                  </a:lnTo>
                  <a:lnTo>
                    <a:pt x="7028" y="5986"/>
                  </a:lnTo>
                  <a:lnTo>
                    <a:pt x="6951" y="5599"/>
                  </a:lnTo>
                  <a:lnTo>
                    <a:pt x="6951" y="5406"/>
                  </a:lnTo>
                  <a:lnTo>
                    <a:pt x="6990" y="5213"/>
                  </a:lnTo>
                  <a:lnTo>
                    <a:pt x="7028" y="5175"/>
                  </a:lnTo>
                  <a:lnTo>
                    <a:pt x="7723" y="5754"/>
                  </a:lnTo>
                  <a:lnTo>
                    <a:pt x="8496" y="6256"/>
                  </a:lnTo>
                  <a:lnTo>
                    <a:pt x="9307" y="6681"/>
                  </a:lnTo>
                  <a:lnTo>
                    <a:pt x="10118" y="7067"/>
                  </a:lnTo>
                  <a:lnTo>
                    <a:pt x="10774" y="7337"/>
                  </a:lnTo>
                  <a:lnTo>
                    <a:pt x="11237" y="7453"/>
                  </a:lnTo>
                  <a:lnTo>
                    <a:pt x="11662" y="7569"/>
                  </a:lnTo>
                  <a:lnTo>
                    <a:pt x="12126" y="7607"/>
                  </a:lnTo>
                  <a:lnTo>
                    <a:pt x="12319" y="7569"/>
                  </a:lnTo>
                  <a:lnTo>
                    <a:pt x="12512" y="7530"/>
                  </a:lnTo>
                  <a:lnTo>
                    <a:pt x="12666" y="7453"/>
                  </a:lnTo>
                  <a:lnTo>
                    <a:pt x="12821" y="7376"/>
                  </a:lnTo>
                  <a:lnTo>
                    <a:pt x="12936" y="7221"/>
                  </a:lnTo>
                  <a:lnTo>
                    <a:pt x="13014" y="7028"/>
                  </a:lnTo>
                  <a:lnTo>
                    <a:pt x="13052" y="6874"/>
                  </a:lnTo>
                  <a:lnTo>
                    <a:pt x="13052" y="6719"/>
                  </a:lnTo>
                  <a:lnTo>
                    <a:pt x="13014" y="6565"/>
                  </a:lnTo>
                  <a:lnTo>
                    <a:pt x="12975" y="6449"/>
                  </a:lnTo>
                  <a:lnTo>
                    <a:pt x="12898" y="6333"/>
                  </a:lnTo>
                  <a:lnTo>
                    <a:pt x="12782" y="6217"/>
                  </a:lnTo>
                  <a:lnTo>
                    <a:pt x="12512" y="6024"/>
                  </a:lnTo>
                  <a:lnTo>
                    <a:pt x="12241" y="5870"/>
                  </a:lnTo>
                  <a:lnTo>
                    <a:pt x="11894" y="5715"/>
                  </a:lnTo>
                  <a:lnTo>
                    <a:pt x="11353" y="5522"/>
                  </a:lnTo>
                  <a:lnTo>
                    <a:pt x="10388" y="5213"/>
                  </a:lnTo>
                  <a:lnTo>
                    <a:pt x="9384" y="4943"/>
                  </a:lnTo>
                  <a:lnTo>
                    <a:pt x="8380" y="4711"/>
                  </a:lnTo>
                  <a:lnTo>
                    <a:pt x="7376" y="4518"/>
                  </a:lnTo>
                  <a:lnTo>
                    <a:pt x="8418" y="3437"/>
                  </a:lnTo>
                  <a:lnTo>
                    <a:pt x="8882" y="2896"/>
                  </a:lnTo>
                  <a:lnTo>
                    <a:pt x="9345" y="2279"/>
                  </a:lnTo>
                  <a:lnTo>
                    <a:pt x="9461" y="2085"/>
                  </a:lnTo>
                  <a:lnTo>
                    <a:pt x="9577" y="1854"/>
                  </a:lnTo>
                  <a:lnTo>
                    <a:pt x="9654" y="1622"/>
                  </a:lnTo>
                  <a:lnTo>
                    <a:pt x="9731" y="1390"/>
                  </a:lnTo>
                  <a:lnTo>
                    <a:pt x="9731" y="1159"/>
                  </a:lnTo>
                  <a:lnTo>
                    <a:pt x="9693" y="927"/>
                  </a:lnTo>
                  <a:lnTo>
                    <a:pt x="9654" y="657"/>
                  </a:lnTo>
                  <a:lnTo>
                    <a:pt x="9500" y="464"/>
                  </a:lnTo>
                  <a:lnTo>
                    <a:pt x="9461" y="309"/>
                  </a:lnTo>
                  <a:lnTo>
                    <a:pt x="9384" y="232"/>
                  </a:lnTo>
                  <a:lnTo>
                    <a:pt x="9229" y="78"/>
                  </a:lnTo>
                  <a:lnTo>
                    <a:pt x="903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21"/>
            <p:cNvSpPr/>
            <p:nvPr/>
          </p:nvSpPr>
          <p:spPr>
            <a:xfrm>
              <a:off x="1058675" y="4315675"/>
              <a:ext cx="594700" cy="534825"/>
            </a:xfrm>
            <a:custGeom>
              <a:avLst/>
              <a:gdLst/>
              <a:ahLst/>
              <a:cxnLst/>
              <a:rect l="l" t="t" r="r" b="b"/>
              <a:pathLst>
                <a:path w="23788" h="21393" extrusionOk="0">
                  <a:moveTo>
                    <a:pt x="23478" y="270"/>
                  </a:moveTo>
                  <a:lnTo>
                    <a:pt x="23401" y="386"/>
                  </a:lnTo>
                  <a:lnTo>
                    <a:pt x="22590" y="1815"/>
                  </a:lnTo>
                  <a:lnTo>
                    <a:pt x="21741" y="3205"/>
                  </a:lnTo>
                  <a:lnTo>
                    <a:pt x="20853" y="4595"/>
                  </a:lnTo>
                  <a:lnTo>
                    <a:pt x="19926" y="5985"/>
                  </a:lnTo>
                  <a:lnTo>
                    <a:pt x="19269" y="5754"/>
                  </a:lnTo>
                  <a:lnTo>
                    <a:pt x="18999" y="5638"/>
                  </a:lnTo>
                  <a:lnTo>
                    <a:pt x="18690" y="5483"/>
                  </a:lnTo>
                  <a:lnTo>
                    <a:pt x="18420" y="5290"/>
                  </a:lnTo>
                  <a:lnTo>
                    <a:pt x="18150" y="5059"/>
                  </a:lnTo>
                  <a:lnTo>
                    <a:pt x="17918" y="4827"/>
                  </a:lnTo>
                  <a:lnTo>
                    <a:pt x="17686" y="4557"/>
                  </a:lnTo>
                  <a:lnTo>
                    <a:pt x="17493" y="4286"/>
                  </a:lnTo>
                  <a:lnTo>
                    <a:pt x="17339" y="3977"/>
                  </a:lnTo>
                  <a:lnTo>
                    <a:pt x="17030" y="3360"/>
                  </a:lnTo>
                  <a:lnTo>
                    <a:pt x="16798" y="2742"/>
                  </a:lnTo>
                  <a:lnTo>
                    <a:pt x="16605" y="2085"/>
                  </a:lnTo>
                  <a:lnTo>
                    <a:pt x="17416" y="1776"/>
                  </a:lnTo>
                  <a:lnTo>
                    <a:pt x="18265" y="1467"/>
                  </a:lnTo>
                  <a:lnTo>
                    <a:pt x="19115" y="1197"/>
                  </a:lnTo>
                  <a:lnTo>
                    <a:pt x="19965" y="965"/>
                  </a:lnTo>
                  <a:lnTo>
                    <a:pt x="20853" y="772"/>
                  </a:lnTo>
                  <a:lnTo>
                    <a:pt x="21702" y="579"/>
                  </a:lnTo>
                  <a:lnTo>
                    <a:pt x="22590" y="425"/>
                  </a:lnTo>
                  <a:lnTo>
                    <a:pt x="23478" y="270"/>
                  </a:lnTo>
                  <a:close/>
                  <a:moveTo>
                    <a:pt x="4866" y="7607"/>
                  </a:moveTo>
                  <a:lnTo>
                    <a:pt x="6256" y="7646"/>
                  </a:lnTo>
                  <a:lnTo>
                    <a:pt x="7608" y="7723"/>
                  </a:lnTo>
                  <a:lnTo>
                    <a:pt x="7222" y="8186"/>
                  </a:lnTo>
                  <a:lnTo>
                    <a:pt x="6835" y="8650"/>
                  </a:lnTo>
                  <a:lnTo>
                    <a:pt x="6488" y="9190"/>
                  </a:lnTo>
                  <a:lnTo>
                    <a:pt x="6140" y="9692"/>
                  </a:lnTo>
                  <a:lnTo>
                    <a:pt x="5909" y="10233"/>
                  </a:lnTo>
                  <a:lnTo>
                    <a:pt x="5870" y="10272"/>
                  </a:lnTo>
                  <a:lnTo>
                    <a:pt x="5214" y="10774"/>
                  </a:lnTo>
                  <a:lnTo>
                    <a:pt x="4557" y="11314"/>
                  </a:lnTo>
                  <a:lnTo>
                    <a:pt x="4326" y="11546"/>
                  </a:lnTo>
                  <a:lnTo>
                    <a:pt x="4094" y="11816"/>
                  </a:lnTo>
                  <a:lnTo>
                    <a:pt x="3824" y="12048"/>
                  </a:lnTo>
                  <a:lnTo>
                    <a:pt x="3708" y="12125"/>
                  </a:lnTo>
                  <a:lnTo>
                    <a:pt x="3553" y="12164"/>
                  </a:lnTo>
                  <a:lnTo>
                    <a:pt x="3399" y="12202"/>
                  </a:lnTo>
                  <a:lnTo>
                    <a:pt x="3206" y="12164"/>
                  </a:lnTo>
                  <a:lnTo>
                    <a:pt x="2742" y="12087"/>
                  </a:lnTo>
                  <a:lnTo>
                    <a:pt x="1970" y="11855"/>
                  </a:lnTo>
                  <a:lnTo>
                    <a:pt x="387" y="11507"/>
                  </a:lnTo>
                  <a:lnTo>
                    <a:pt x="1005" y="11083"/>
                  </a:lnTo>
                  <a:lnTo>
                    <a:pt x="1584" y="10658"/>
                  </a:lnTo>
                  <a:lnTo>
                    <a:pt x="2163" y="10156"/>
                  </a:lnTo>
                  <a:lnTo>
                    <a:pt x="2704" y="9654"/>
                  </a:lnTo>
                  <a:lnTo>
                    <a:pt x="3553" y="8804"/>
                  </a:lnTo>
                  <a:lnTo>
                    <a:pt x="4055" y="8186"/>
                  </a:lnTo>
                  <a:lnTo>
                    <a:pt x="4326" y="7916"/>
                  </a:lnTo>
                  <a:lnTo>
                    <a:pt x="4634" y="7684"/>
                  </a:lnTo>
                  <a:lnTo>
                    <a:pt x="4789" y="7684"/>
                  </a:lnTo>
                  <a:lnTo>
                    <a:pt x="4827" y="7646"/>
                  </a:lnTo>
                  <a:lnTo>
                    <a:pt x="4866" y="7607"/>
                  </a:lnTo>
                  <a:close/>
                  <a:moveTo>
                    <a:pt x="16296" y="2201"/>
                  </a:moveTo>
                  <a:lnTo>
                    <a:pt x="16489" y="2858"/>
                  </a:lnTo>
                  <a:lnTo>
                    <a:pt x="16721" y="3553"/>
                  </a:lnTo>
                  <a:lnTo>
                    <a:pt x="17030" y="4209"/>
                  </a:lnTo>
                  <a:lnTo>
                    <a:pt x="17223" y="4518"/>
                  </a:lnTo>
                  <a:lnTo>
                    <a:pt x="17455" y="4827"/>
                  </a:lnTo>
                  <a:lnTo>
                    <a:pt x="17648" y="5136"/>
                  </a:lnTo>
                  <a:lnTo>
                    <a:pt x="17879" y="5368"/>
                  </a:lnTo>
                  <a:lnTo>
                    <a:pt x="18150" y="5599"/>
                  </a:lnTo>
                  <a:lnTo>
                    <a:pt x="18420" y="5831"/>
                  </a:lnTo>
                  <a:lnTo>
                    <a:pt x="18729" y="5985"/>
                  </a:lnTo>
                  <a:lnTo>
                    <a:pt x="19038" y="6140"/>
                  </a:lnTo>
                  <a:lnTo>
                    <a:pt x="19385" y="6217"/>
                  </a:lnTo>
                  <a:lnTo>
                    <a:pt x="19771" y="6256"/>
                  </a:lnTo>
                  <a:lnTo>
                    <a:pt x="18922" y="7453"/>
                  </a:lnTo>
                  <a:lnTo>
                    <a:pt x="18034" y="8611"/>
                  </a:lnTo>
                  <a:lnTo>
                    <a:pt x="17223" y="9615"/>
                  </a:lnTo>
                  <a:lnTo>
                    <a:pt x="16373" y="10581"/>
                  </a:lnTo>
                  <a:lnTo>
                    <a:pt x="15524" y="11507"/>
                  </a:lnTo>
                  <a:lnTo>
                    <a:pt x="14597" y="12395"/>
                  </a:lnTo>
                  <a:lnTo>
                    <a:pt x="13670" y="13284"/>
                  </a:lnTo>
                  <a:lnTo>
                    <a:pt x="13168" y="13747"/>
                  </a:lnTo>
                  <a:lnTo>
                    <a:pt x="12628" y="14172"/>
                  </a:lnTo>
                  <a:lnTo>
                    <a:pt x="12126" y="14558"/>
                  </a:lnTo>
                  <a:lnTo>
                    <a:pt x="11546" y="14905"/>
                  </a:lnTo>
                  <a:lnTo>
                    <a:pt x="10967" y="15214"/>
                  </a:lnTo>
                  <a:lnTo>
                    <a:pt x="10388" y="15446"/>
                  </a:lnTo>
                  <a:lnTo>
                    <a:pt x="9809" y="15600"/>
                  </a:lnTo>
                  <a:lnTo>
                    <a:pt x="9191" y="15678"/>
                  </a:lnTo>
                  <a:lnTo>
                    <a:pt x="8612" y="15678"/>
                  </a:lnTo>
                  <a:lnTo>
                    <a:pt x="8341" y="15639"/>
                  </a:lnTo>
                  <a:lnTo>
                    <a:pt x="8033" y="15562"/>
                  </a:lnTo>
                  <a:lnTo>
                    <a:pt x="7762" y="15446"/>
                  </a:lnTo>
                  <a:lnTo>
                    <a:pt x="7531" y="15330"/>
                  </a:lnTo>
                  <a:lnTo>
                    <a:pt x="7260" y="15214"/>
                  </a:lnTo>
                  <a:lnTo>
                    <a:pt x="7029" y="15021"/>
                  </a:lnTo>
                  <a:lnTo>
                    <a:pt x="6835" y="14828"/>
                  </a:lnTo>
                  <a:lnTo>
                    <a:pt x="6642" y="14597"/>
                  </a:lnTo>
                  <a:lnTo>
                    <a:pt x="6449" y="14365"/>
                  </a:lnTo>
                  <a:lnTo>
                    <a:pt x="6295" y="14095"/>
                  </a:lnTo>
                  <a:lnTo>
                    <a:pt x="6063" y="13554"/>
                  </a:lnTo>
                  <a:lnTo>
                    <a:pt x="5909" y="13013"/>
                  </a:lnTo>
                  <a:lnTo>
                    <a:pt x="5870" y="12434"/>
                  </a:lnTo>
                  <a:lnTo>
                    <a:pt x="5870" y="11855"/>
                  </a:lnTo>
                  <a:lnTo>
                    <a:pt x="5986" y="11314"/>
                  </a:lnTo>
                  <a:lnTo>
                    <a:pt x="6140" y="10735"/>
                  </a:lnTo>
                  <a:lnTo>
                    <a:pt x="6333" y="10194"/>
                  </a:lnTo>
                  <a:lnTo>
                    <a:pt x="6604" y="9692"/>
                  </a:lnTo>
                  <a:lnTo>
                    <a:pt x="6913" y="9229"/>
                  </a:lnTo>
                  <a:lnTo>
                    <a:pt x="7222" y="8766"/>
                  </a:lnTo>
                  <a:lnTo>
                    <a:pt x="7569" y="8302"/>
                  </a:lnTo>
                  <a:lnTo>
                    <a:pt x="7955" y="7878"/>
                  </a:lnTo>
                  <a:lnTo>
                    <a:pt x="8766" y="7067"/>
                  </a:lnTo>
                  <a:lnTo>
                    <a:pt x="9616" y="6333"/>
                  </a:lnTo>
                  <a:lnTo>
                    <a:pt x="10542" y="5561"/>
                  </a:lnTo>
                  <a:lnTo>
                    <a:pt x="11508" y="4866"/>
                  </a:lnTo>
                  <a:lnTo>
                    <a:pt x="12473" y="4209"/>
                  </a:lnTo>
                  <a:lnTo>
                    <a:pt x="13516" y="3591"/>
                  </a:lnTo>
                  <a:lnTo>
                    <a:pt x="14211" y="3205"/>
                  </a:lnTo>
                  <a:lnTo>
                    <a:pt x="14906" y="2858"/>
                  </a:lnTo>
                  <a:lnTo>
                    <a:pt x="15601" y="2510"/>
                  </a:lnTo>
                  <a:lnTo>
                    <a:pt x="16296" y="2201"/>
                  </a:lnTo>
                  <a:close/>
                  <a:moveTo>
                    <a:pt x="5638" y="13361"/>
                  </a:moveTo>
                  <a:lnTo>
                    <a:pt x="5754" y="13747"/>
                  </a:lnTo>
                  <a:lnTo>
                    <a:pt x="5870" y="14133"/>
                  </a:lnTo>
                  <a:lnTo>
                    <a:pt x="6063" y="14519"/>
                  </a:lnTo>
                  <a:lnTo>
                    <a:pt x="6295" y="14828"/>
                  </a:lnTo>
                  <a:lnTo>
                    <a:pt x="6565" y="15137"/>
                  </a:lnTo>
                  <a:lnTo>
                    <a:pt x="6874" y="15407"/>
                  </a:lnTo>
                  <a:lnTo>
                    <a:pt x="7222" y="15639"/>
                  </a:lnTo>
                  <a:lnTo>
                    <a:pt x="7608" y="15832"/>
                  </a:lnTo>
                  <a:lnTo>
                    <a:pt x="7415" y="16141"/>
                  </a:lnTo>
                  <a:lnTo>
                    <a:pt x="7260" y="16489"/>
                  </a:lnTo>
                  <a:lnTo>
                    <a:pt x="6797" y="16296"/>
                  </a:lnTo>
                  <a:lnTo>
                    <a:pt x="6411" y="16025"/>
                  </a:lnTo>
                  <a:lnTo>
                    <a:pt x="6025" y="15716"/>
                  </a:lnTo>
                  <a:lnTo>
                    <a:pt x="5716" y="15369"/>
                  </a:lnTo>
                  <a:lnTo>
                    <a:pt x="5484" y="14983"/>
                  </a:lnTo>
                  <a:lnTo>
                    <a:pt x="5252" y="14558"/>
                  </a:lnTo>
                  <a:lnTo>
                    <a:pt x="5098" y="14133"/>
                  </a:lnTo>
                  <a:lnTo>
                    <a:pt x="5021" y="13631"/>
                  </a:lnTo>
                  <a:lnTo>
                    <a:pt x="4982" y="13593"/>
                  </a:lnTo>
                  <a:lnTo>
                    <a:pt x="5638" y="13361"/>
                  </a:lnTo>
                  <a:close/>
                  <a:moveTo>
                    <a:pt x="4827" y="13670"/>
                  </a:moveTo>
                  <a:lnTo>
                    <a:pt x="4866" y="14210"/>
                  </a:lnTo>
                  <a:lnTo>
                    <a:pt x="4982" y="14712"/>
                  </a:lnTo>
                  <a:lnTo>
                    <a:pt x="5214" y="15176"/>
                  </a:lnTo>
                  <a:lnTo>
                    <a:pt x="5484" y="15600"/>
                  </a:lnTo>
                  <a:lnTo>
                    <a:pt x="5831" y="15948"/>
                  </a:lnTo>
                  <a:lnTo>
                    <a:pt x="6218" y="16296"/>
                  </a:lnTo>
                  <a:lnTo>
                    <a:pt x="6642" y="16566"/>
                  </a:lnTo>
                  <a:lnTo>
                    <a:pt x="7106" y="16759"/>
                  </a:lnTo>
                  <a:lnTo>
                    <a:pt x="6951" y="17300"/>
                  </a:lnTo>
                  <a:lnTo>
                    <a:pt x="6411" y="17029"/>
                  </a:lnTo>
                  <a:lnTo>
                    <a:pt x="5909" y="16720"/>
                  </a:lnTo>
                  <a:lnTo>
                    <a:pt x="5484" y="16373"/>
                  </a:lnTo>
                  <a:lnTo>
                    <a:pt x="5098" y="15987"/>
                  </a:lnTo>
                  <a:lnTo>
                    <a:pt x="4789" y="15562"/>
                  </a:lnTo>
                  <a:lnTo>
                    <a:pt x="4480" y="15060"/>
                  </a:lnTo>
                  <a:lnTo>
                    <a:pt x="4248" y="14558"/>
                  </a:lnTo>
                  <a:lnTo>
                    <a:pt x="4055" y="13979"/>
                  </a:lnTo>
                  <a:lnTo>
                    <a:pt x="4248" y="13940"/>
                  </a:lnTo>
                  <a:lnTo>
                    <a:pt x="4441" y="13863"/>
                  </a:lnTo>
                  <a:lnTo>
                    <a:pt x="4827" y="13670"/>
                  </a:lnTo>
                  <a:close/>
                  <a:moveTo>
                    <a:pt x="4441" y="15871"/>
                  </a:moveTo>
                  <a:lnTo>
                    <a:pt x="4673" y="16180"/>
                  </a:lnTo>
                  <a:lnTo>
                    <a:pt x="4905" y="16450"/>
                  </a:lnTo>
                  <a:lnTo>
                    <a:pt x="5175" y="16682"/>
                  </a:lnTo>
                  <a:lnTo>
                    <a:pt x="5445" y="16913"/>
                  </a:lnTo>
                  <a:lnTo>
                    <a:pt x="5291" y="17029"/>
                  </a:lnTo>
                  <a:lnTo>
                    <a:pt x="5214" y="17222"/>
                  </a:lnTo>
                  <a:lnTo>
                    <a:pt x="5098" y="17068"/>
                  </a:lnTo>
                  <a:lnTo>
                    <a:pt x="5059" y="16991"/>
                  </a:lnTo>
                  <a:lnTo>
                    <a:pt x="4982" y="16952"/>
                  </a:lnTo>
                  <a:lnTo>
                    <a:pt x="4905" y="16952"/>
                  </a:lnTo>
                  <a:lnTo>
                    <a:pt x="4827" y="16991"/>
                  </a:lnTo>
                  <a:lnTo>
                    <a:pt x="4519" y="17415"/>
                  </a:lnTo>
                  <a:lnTo>
                    <a:pt x="4210" y="17840"/>
                  </a:lnTo>
                  <a:lnTo>
                    <a:pt x="3862" y="18226"/>
                  </a:lnTo>
                  <a:lnTo>
                    <a:pt x="3476" y="18574"/>
                  </a:lnTo>
                  <a:lnTo>
                    <a:pt x="3090" y="18921"/>
                  </a:lnTo>
                  <a:lnTo>
                    <a:pt x="2665" y="19230"/>
                  </a:lnTo>
                  <a:lnTo>
                    <a:pt x="2240" y="19501"/>
                  </a:lnTo>
                  <a:lnTo>
                    <a:pt x="1777" y="19771"/>
                  </a:lnTo>
                  <a:lnTo>
                    <a:pt x="1777" y="19771"/>
                  </a:lnTo>
                  <a:lnTo>
                    <a:pt x="1816" y="19346"/>
                  </a:lnTo>
                  <a:lnTo>
                    <a:pt x="1854" y="18921"/>
                  </a:lnTo>
                  <a:lnTo>
                    <a:pt x="2009" y="18535"/>
                  </a:lnTo>
                  <a:lnTo>
                    <a:pt x="2163" y="18188"/>
                  </a:lnTo>
                  <a:lnTo>
                    <a:pt x="2395" y="17840"/>
                  </a:lnTo>
                  <a:lnTo>
                    <a:pt x="2665" y="17531"/>
                  </a:lnTo>
                  <a:lnTo>
                    <a:pt x="2974" y="17222"/>
                  </a:lnTo>
                  <a:lnTo>
                    <a:pt x="3360" y="16913"/>
                  </a:lnTo>
                  <a:lnTo>
                    <a:pt x="3669" y="16720"/>
                  </a:lnTo>
                  <a:lnTo>
                    <a:pt x="3939" y="16489"/>
                  </a:lnTo>
                  <a:lnTo>
                    <a:pt x="4017" y="16334"/>
                  </a:lnTo>
                  <a:lnTo>
                    <a:pt x="4094" y="16218"/>
                  </a:lnTo>
                  <a:lnTo>
                    <a:pt x="4094" y="16064"/>
                  </a:lnTo>
                  <a:lnTo>
                    <a:pt x="4055" y="15871"/>
                  </a:lnTo>
                  <a:close/>
                  <a:moveTo>
                    <a:pt x="13439" y="13979"/>
                  </a:moveTo>
                  <a:lnTo>
                    <a:pt x="13400" y="14674"/>
                  </a:lnTo>
                  <a:lnTo>
                    <a:pt x="13400" y="15369"/>
                  </a:lnTo>
                  <a:lnTo>
                    <a:pt x="13477" y="16025"/>
                  </a:lnTo>
                  <a:lnTo>
                    <a:pt x="13632" y="16682"/>
                  </a:lnTo>
                  <a:lnTo>
                    <a:pt x="12396" y="17454"/>
                  </a:lnTo>
                  <a:lnTo>
                    <a:pt x="11160" y="18304"/>
                  </a:lnTo>
                  <a:lnTo>
                    <a:pt x="8805" y="20041"/>
                  </a:lnTo>
                  <a:lnTo>
                    <a:pt x="8766" y="19037"/>
                  </a:lnTo>
                  <a:lnTo>
                    <a:pt x="8689" y="18033"/>
                  </a:lnTo>
                  <a:lnTo>
                    <a:pt x="8650" y="17724"/>
                  </a:lnTo>
                  <a:lnTo>
                    <a:pt x="8689" y="17493"/>
                  </a:lnTo>
                  <a:lnTo>
                    <a:pt x="8728" y="17377"/>
                  </a:lnTo>
                  <a:lnTo>
                    <a:pt x="8805" y="17261"/>
                  </a:lnTo>
                  <a:lnTo>
                    <a:pt x="9037" y="17068"/>
                  </a:lnTo>
                  <a:lnTo>
                    <a:pt x="9654" y="16604"/>
                  </a:lnTo>
                  <a:lnTo>
                    <a:pt x="10195" y="16141"/>
                  </a:lnTo>
                  <a:lnTo>
                    <a:pt x="10234" y="16064"/>
                  </a:lnTo>
                  <a:lnTo>
                    <a:pt x="10272" y="16025"/>
                  </a:lnTo>
                  <a:lnTo>
                    <a:pt x="10234" y="15909"/>
                  </a:lnTo>
                  <a:lnTo>
                    <a:pt x="10774" y="15716"/>
                  </a:lnTo>
                  <a:lnTo>
                    <a:pt x="11276" y="15485"/>
                  </a:lnTo>
                  <a:lnTo>
                    <a:pt x="11740" y="15214"/>
                  </a:lnTo>
                  <a:lnTo>
                    <a:pt x="12203" y="14905"/>
                  </a:lnTo>
                  <a:lnTo>
                    <a:pt x="12821" y="14481"/>
                  </a:lnTo>
                  <a:lnTo>
                    <a:pt x="13439" y="13979"/>
                  </a:lnTo>
                  <a:close/>
                  <a:moveTo>
                    <a:pt x="3978" y="14944"/>
                  </a:moveTo>
                  <a:lnTo>
                    <a:pt x="4132" y="15330"/>
                  </a:lnTo>
                  <a:lnTo>
                    <a:pt x="4326" y="15678"/>
                  </a:lnTo>
                  <a:lnTo>
                    <a:pt x="3862" y="15678"/>
                  </a:lnTo>
                  <a:lnTo>
                    <a:pt x="3785" y="15716"/>
                  </a:lnTo>
                  <a:lnTo>
                    <a:pt x="3746" y="15755"/>
                  </a:lnTo>
                  <a:lnTo>
                    <a:pt x="3746" y="15832"/>
                  </a:lnTo>
                  <a:lnTo>
                    <a:pt x="3785" y="15871"/>
                  </a:lnTo>
                  <a:lnTo>
                    <a:pt x="3785" y="15948"/>
                  </a:lnTo>
                  <a:lnTo>
                    <a:pt x="3785" y="16064"/>
                  </a:lnTo>
                  <a:lnTo>
                    <a:pt x="3669" y="16257"/>
                  </a:lnTo>
                  <a:lnTo>
                    <a:pt x="3476" y="16489"/>
                  </a:lnTo>
                  <a:lnTo>
                    <a:pt x="3206" y="16720"/>
                  </a:lnTo>
                  <a:lnTo>
                    <a:pt x="2665" y="17145"/>
                  </a:lnTo>
                  <a:lnTo>
                    <a:pt x="2318" y="17415"/>
                  </a:lnTo>
                  <a:lnTo>
                    <a:pt x="2009" y="17802"/>
                  </a:lnTo>
                  <a:lnTo>
                    <a:pt x="1777" y="18188"/>
                  </a:lnTo>
                  <a:lnTo>
                    <a:pt x="1584" y="18651"/>
                  </a:lnTo>
                  <a:lnTo>
                    <a:pt x="1507" y="19114"/>
                  </a:lnTo>
                  <a:lnTo>
                    <a:pt x="1468" y="19346"/>
                  </a:lnTo>
                  <a:lnTo>
                    <a:pt x="1468" y="19578"/>
                  </a:lnTo>
                  <a:lnTo>
                    <a:pt x="1507" y="19848"/>
                  </a:lnTo>
                  <a:lnTo>
                    <a:pt x="1545" y="20080"/>
                  </a:lnTo>
                  <a:lnTo>
                    <a:pt x="1622" y="20118"/>
                  </a:lnTo>
                  <a:lnTo>
                    <a:pt x="1738" y="20118"/>
                  </a:lnTo>
                  <a:lnTo>
                    <a:pt x="1777" y="20041"/>
                  </a:lnTo>
                  <a:lnTo>
                    <a:pt x="2279" y="19809"/>
                  </a:lnTo>
                  <a:lnTo>
                    <a:pt x="2742" y="19578"/>
                  </a:lnTo>
                  <a:lnTo>
                    <a:pt x="3167" y="19269"/>
                  </a:lnTo>
                  <a:lnTo>
                    <a:pt x="3553" y="18960"/>
                  </a:lnTo>
                  <a:lnTo>
                    <a:pt x="3939" y="18612"/>
                  </a:lnTo>
                  <a:lnTo>
                    <a:pt x="4287" y="18226"/>
                  </a:lnTo>
                  <a:lnTo>
                    <a:pt x="4634" y="17802"/>
                  </a:lnTo>
                  <a:lnTo>
                    <a:pt x="4943" y="17377"/>
                  </a:lnTo>
                  <a:lnTo>
                    <a:pt x="5059" y="17531"/>
                  </a:lnTo>
                  <a:lnTo>
                    <a:pt x="5175" y="17647"/>
                  </a:lnTo>
                  <a:lnTo>
                    <a:pt x="5291" y="17647"/>
                  </a:lnTo>
                  <a:lnTo>
                    <a:pt x="5368" y="17608"/>
                  </a:lnTo>
                  <a:lnTo>
                    <a:pt x="5368" y="17531"/>
                  </a:lnTo>
                  <a:lnTo>
                    <a:pt x="5638" y="17068"/>
                  </a:lnTo>
                  <a:lnTo>
                    <a:pt x="6025" y="17300"/>
                  </a:lnTo>
                  <a:lnTo>
                    <a:pt x="5986" y="17802"/>
                  </a:lnTo>
                  <a:lnTo>
                    <a:pt x="5870" y="18304"/>
                  </a:lnTo>
                  <a:lnTo>
                    <a:pt x="5754" y="18806"/>
                  </a:lnTo>
                  <a:lnTo>
                    <a:pt x="5561" y="19308"/>
                  </a:lnTo>
                  <a:lnTo>
                    <a:pt x="5445" y="19076"/>
                  </a:lnTo>
                  <a:lnTo>
                    <a:pt x="5407" y="18844"/>
                  </a:lnTo>
                  <a:lnTo>
                    <a:pt x="5368" y="18574"/>
                  </a:lnTo>
                  <a:lnTo>
                    <a:pt x="5407" y="18304"/>
                  </a:lnTo>
                  <a:lnTo>
                    <a:pt x="5445" y="18226"/>
                  </a:lnTo>
                  <a:lnTo>
                    <a:pt x="5407" y="18188"/>
                  </a:lnTo>
                  <a:lnTo>
                    <a:pt x="5329" y="18110"/>
                  </a:lnTo>
                  <a:lnTo>
                    <a:pt x="5252" y="18072"/>
                  </a:lnTo>
                  <a:lnTo>
                    <a:pt x="5214" y="18110"/>
                  </a:lnTo>
                  <a:lnTo>
                    <a:pt x="5136" y="18110"/>
                  </a:lnTo>
                  <a:lnTo>
                    <a:pt x="5098" y="18188"/>
                  </a:lnTo>
                  <a:lnTo>
                    <a:pt x="4827" y="18767"/>
                  </a:lnTo>
                  <a:lnTo>
                    <a:pt x="4519" y="19308"/>
                  </a:lnTo>
                  <a:lnTo>
                    <a:pt x="4326" y="19539"/>
                  </a:lnTo>
                  <a:lnTo>
                    <a:pt x="4094" y="19771"/>
                  </a:lnTo>
                  <a:lnTo>
                    <a:pt x="3862" y="19964"/>
                  </a:lnTo>
                  <a:lnTo>
                    <a:pt x="3592" y="20196"/>
                  </a:lnTo>
                  <a:lnTo>
                    <a:pt x="3090" y="20505"/>
                  </a:lnTo>
                  <a:lnTo>
                    <a:pt x="2820" y="20659"/>
                  </a:lnTo>
                  <a:lnTo>
                    <a:pt x="2511" y="20775"/>
                  </a:lnTo>
                  <a:lnTo>
                    <a:pt x="2202" y="20891"/>
                  </a:lnTo>
                  <a:lnTo>
                    <a:pt x="1893" y="20968"/>
                  </a:lnTo>
                  <a:lnTo>
                    <a:pt x="1584" y="21007"/>
                  </a:lnTo>
                  <a:lnTo>
                    <a:pt x="1275" y="20968"/>
                  </a:lnTo>
                  <a:lnTo>
                    <a:pt x="1043" y="20929"/>
                  </a:lnTo>
                  <a:lnTo>
                    <a:pt x="889" y="20813"/>
                  </a:lnTo>
                  <a:lnTo>
                    <a:pt x="773" y="20698"/>
                  </a:lnTo>
                  <a:lnTo>
                    <a:pt x="734" y="20543"/>
                  </a:lnTo>
                  <a:lnTo>
                    <a:pt x="696" y="20350"/>
                  </a:lnTo>
                  <a:lnTo>
                    <a:pt x="696" y="20157"/>
                  </a:lnTo>
                  <a:lnTo>
                    <a:pt x="734" y="19732"/>
                  </a:lnTo>
                  <a:lnTo>
                    <a:pt x="812" y="19037"/>
                  </a:lnTo>
                  <a:lnTo>
                    <a:pt x="889" y="18690"/>
                  </a:lnTo>
                  <a:lnTo>
                    <a:pt x="1005" y="18342"/>
                  </a:lnTo>
                  <a:lnTo>
                    <a:pt x="1159" y="17956"/>
                  </a:lnTo>
                  <a:lnTo>
                    <a:pt x="1352" y="17608"/>
                  </a:lnTo>
                  <a:lnTo>
                    <a:pt x="1584" y="17261"/>
                  </a:lnTo>
                  <a:lnTo>
                    <a:pt x="1854" y="16952"/>
                  </a:lnTo>
                  <a:lnTo>
                    <a:pt x="2124" y="16682"/>
                  </a:lnTo>
                  <a:lnTo>
                    <a:pt x="2433" y="16411"/>
                  </a:lnTo>
                  <a:lnTo>
                    <a:pt x="2781" y="16180"/>
                  </a:lnTo>
                  <a:lnTo>
                    <a:pt x="3167" y="16025"/>
                  </a:lnTo>
                  <a:lnTo>
                    <a:pt x="3244" y="15948"/>
                  </a:lnTo>
                  <a:lnTo>
                    <a:pt x="3244" y="15871"/>
                  </a:lnTo>
                  <a:lnTo>
                    <a:pt x="3206" y="15794"/>
                  </a:lnTo>
                  <a:lnTo>
                    <a:pt x="3167" y="15716"/>
                  </a:lnTo>
                  <a:lnTo>
                    <a:pt x="2433" y="15369"/>
                  </a:lnTo>
                  <a:lnTo>
                    <a:pt x="2781" y="15176"/>
                  </a:lnTo>
                  <a:lnTo>
                    <a:pt x="3167" y="15021"/>
                  </a:lnTo>
                  <a:lnTo>
                    <a:pt x="3553" y="14983"/>
                  </a:lnTo>
                  <a:lnTo>
                    <a:pt x="3978" y="14944"/>
                  </a:lnTo>
                  <a:close/>
                  <a:moveTo>
                    <a:pt x="23478" y="0"/>
                  </a:moveTo>
                  <a:lnTo>
                    <a:pt x="22204" y="155"/>
                  </a:lnTo>
                  <a:lnTo>
                    <a:pt x="20891" y="386"/>
                  </a:lnTo>
                  <a:lnTo>
                    <a:pt x="19617" y="657"/>
                  </a:lnTo>
                  <a:lnTo>
                    <a:pt x="18381" y="1043"/>
                  </a:lnTo>
                  <a:lnTo>
                    <a:pt x="17146" y="1467"/>
                  </a:lnTo>
                  <a:lnTo>
                    <a:pt x="15949" y="1969"/>
                  </a:lnTo>
                  <a:lnTo>
                    <a:pt x="14752" y="2510"/>
                  </a:lnTo>
                  <a:lnTo>
                    <a:pt x="13593" y="3128"/>
                  </a:lnTo>
                  <a:lnTo>
                    <a:pt x="12473" y="3784"/>
                  </a:lnTo>
                  <a:lnTo>
                    <a:pt x="11353" y="4518"/>
                  </a:lnTo>
                  <a:lnTo>
                    <a:pt x="10311" y="5290"/>
                  </a:lnTo>
                  <a:lnTo>
                    <a:pt x="9307" y="6140"/>
                  </a:lnTo>
                  <a:lnTo>
                    <a:pt x="8535" y="6796"/>
                  </a:lnTo>
                  <a:lnTo>
                    <a:pt x="7801" y="7491"/>
                  </a:lnTo>
                  <a:lnTo>
                    <a:pt x="7029" y="7337"/>
                  </a:lnTo>
                  <a:lnTo>
                    <a:pt x="6218" y="7221"/>
                  </a:lnTo>
                  <a:lnTo>
                    <a:pt x="5407" y="7182"/>
                  </a:lnTo>
                  <a:lnTo>
                    <a:pt x="4557" y="7221"/>
                  </a:lnTo>
                  <a:lnTo>
                    <a:pt x="4519" y="7221"/>
                  </a:lnTo>
                  <a:lnTo>
                    <a:pt x="4441" y="7260"/>
                  </a:lnTo>
                  <a:lnTo>
                    <a:pt x="4403" y="7414"/>
                  </a:lnTo>
                  <a:lnTo>
                    <a:pt x="4171" y="7530"/>
                  </a:lnTo>
                  <a:lnTo>
                    <a:pt x="3939" y="7723"/>
                  </a:lnTo>
                  <a:lnTo>
                    <a:pt x="3708" y="7916"/>
                  </a:lnTo>
                  <a:lnTo>
                    <a:pt x="3515" y="8148"/>
                  </a:lnTo>
                  <a:lnTo>
                    <a:pt x="3128" y="8611"/>
                  </a:lnTo>
                  <a:lnTo>
                    <a:pt x="2742" y="9036"/>
                  </a:lnTo>
                  <a:lnTo>
                    <a:pt x="2124" y="9654"/>
                  </a:lnTo>
                  <a:lnTo>
                    <a:pt x="1468" y="10194"/>
                  </a:lnTo>
                  <a:lnTo>
                    <a:pt x="773" y="10774"/>
                  </a:lnTo>
                  <a:lnTo>
                    <a:pt x="78" y="11276"/>
                  </a:lnTo>
                  <a:lnTo>
                    <a:pt x="1" y="11353"/>
                  </a:lnTo>
                  <a:lnTo>
                    <a:pt x="1" y="11430"/>
                  </a:lnTo>
                  <a:lnTo>
                    <a:pt x="1" y="11507"/>
                  </a:lnTo>
                  <a:lnTo>
                    <a:pt x="39" y="11546"/>
                  </a:lnTo>
                  <a:lnTo>
                    <a:pt x="39" y="11623"/>
                  </a:lnTo>
                  <a:lnTo>
                    <a:pt x="39" y="11700"/>
                  </a:lnTo>
                  <a:lnTo>
                    <a:pt x="78" y="11739"/>
                  </a:lnTo>
                  <a:lnTo>
                    <a:pt x="116" y="11778"/>
                  </a:lnTo>
                  <a:lnTo>
                    <a:pt x="1005" y="12048"/>
                  </a:lnTo>
                  <a:lnTo>
                    <a:pt x="1893" y="12280"/>
                  </a:lnTo>
                  <a:lnTo>
                    <a:pt x="3669" y="12666"/>
                  </a:lnTo>
                  <a:lnTo>
                    <a:pt x="3785" y="12666"/>
                  </a:lnTo>
                  <a:lnTo>
                    <a:pt x="3862" y="12589"/>
                  </a:lnTo>
                  <a:lnTo>
                    <a:pt x="4750" y="11700"/>
                  </a:lnTo>
                  <a:lnTo>
                    <a:pt x="5716" y="10851"/>
                  </a:lnTo>
                  <a:lnTo>
                    <a:pt x="5600" y="11391"/>
                  </a:lnTo>
                  <a:lnTo>
                    <a:pt x="5523" y="11971"/>
                  </a:lnTo>
                  <a:lnTo>
                    <a:pt x="5523" y="12550"/>
                  </a:lnTo>
                  <a:lnTo>
                    <a:pt x="5600" y="13091"/>
                  </a:lnTo>
                  <a:lnTo>
                    <a:pt x="5136" y="13168"/>
                  </a:lnTo>
                  <a:lnTo>
                    <a:pt x="4712" y="13284"/>
                  </a:lnTo>
                  <a:lnTo>
                    <a:pt x="4248" y="13477"/>
                  </a:lnTo>
                  <a:lnTo>
                    <a:pt x="4017" y="13593"/>
                  </a:lnTo>
                  <a:lnTo>
                    <a:pt x="3862" y="13747"/>
                  </a:lnTo>
                  <a:lnTo>
                    <a:pt x="3824" y="13824"/>
                  </a:lnTo>
                  <a:lnTo>
                    <a:pt x="3862" y="13901"/>
                  </a:lnTo>
                  <a:lnTo>
                    <a:pt x="3824" y="13940"/>
                  </a:lnTo>
                  <a:lnTo>
                    <a:pt x="3785" y="14017"/>
                  </a:lnTo>
                  <a:lnTo>
                    <a:pt x="3824" y="14403"/>
                  </a:lnTo>
                  <a:lnTo>
                    <a:pt x="3901" y="14751"/>
                  </a:lnTo>
                  <a:lnTo>
                    <a:pt x="3669" y="14712"/>
                  </a:lnTo>
                  <a:lnTo>
                    <a:pt x="3399" y="14712"/>
                  </a:lnTo>
                  <a:lnTo>
                    <a:pt x="3167" y="14751"/>
                  </a:lnTo>
                  <a:lnTo>
                    <a:pt x="2935" y="14790"/>
                  </a:lnTo>
                  <a:lnTo>
                    <a:pt x="2665" y="14867"/>
                  </a:lnTo>
                  <a:lnTo>
                    <a:pt x="2433" y="14983"/>
                  </a:lnTo>
                  <a:lnTo>
                    <a:pt x="2240" y="15098"/>
                  </a:lnTo>
                  <a:lnTo>
                    <a:pt x="2009" y="15253"/>
                  </a:lnTo>
                  <a:lnTo>
                    <a:pt x="1931" y="15330"/>
                  </a:lnTo>
                  <a:lnTo>
                    <a:pt x="1931" y="15407"/>
                  </a:lnTo>
                  <a:lnTo>
                    <a:pt x="1970" y="15485"/>
                  </a:lnTo>
                  <a:lnTo>
                    <a:pt x="2047" y="15523"/>
                  </a:lnTo>
                  <a:lnTo>
                    <a:pt x="2704" y="15871"/>
                  </a:lnTo>
                  <a:lnTo>
                    <a:pt x="2356" y="16064"/>
                  </a:lnTo>
                  <a:lnTo>
                    <a:pt x="2047" y="16334"/>
                  </a:lnTo>
                  <a:lnTo>
                    <a:pt x="1738" y="16604"/>
                  </a:lnTo>
                  <a:lnTo>
                    <a:pt x="1468" y="16875"/>
                  </a:lnTo>
                  <a:lnTo>
                    <a:pt x="1198" y="17222"/>
                  </a:lnTo>
                  <a:lnTo>
                    <a:pt x="1005" y="17570"/>
                  </a:lnTo>
                  <a:lnTo>
                    <a:pt x="812" y="17956"/>
                  </a:lnTo>
                  <a:lnTo>
                    <a:pt x="657" y="18342"/>
                  </a:lnTo>
                  <a:lnTo>
                    <a:pt x="464" y="18960"/>
                  </a:lnTo>
                  <a:lnTo>
                    <a:pt x="387" y="19385"/>
                  </a:lnTo>
                  <a:lnTo>
                    <a:pt x="310" y="19809"/>
                  </a:lnTo>
                  <a:lnTo>
                    <a:pt x="271" y="20234"/>
                  </a:lnTo>
                  <a:lnTo>
                    <a:pt x="310" y="20659"/>
                  </a:lnTo>
                  <a:lnTo>
                    <a:pt x="348" y="20813"/>
                  </a:lnTo>
                  <a:lnTo>
                    <a:pt x="425" y="20968"/>
                  </a:lnTo>
                  <a:lnTo>
                    <a:pt x="503" y="21084"/>
                  </a:lnTo>
                  <a:lnTo>
                    <a:pt x="618" y="21200"/>
                  </a:lnTo>
                  <a:lnTo>
                    <a:pt x="773" y="21277"/>
                  </a:lnTo>
                  <a:lnTo>
                    <a:pt x="927" y="21315"/>
                  </a:lnTo>
                  <a:lnTo>
                    <a:pt x="1275" y="21393"/>
                  </a:lnTo>
                  <a:lnTo>
                    <a:pt x="1661" y="21354"/>
                  </a:lnTo>
                  <a:lnTo>
                    <a:pt x="2047" y="21277"/>
                  </a:lnTo>
                  <a:lnTo>
                    <a:pt x="2433" y="21161"/>
                  </a:lnTo>
                  <a:lnTo>
                    <a:pt x="2820" y="21007"/>
                  </a:lnTo>
                  <a:lnTo>
                    <a:pt x="3437" y="20698"/>
                  </a:lnTo>
                  <a:lnTo>
                    <a:pt x="3901" y="20389"/>
                  </a:lnTo>
                  <a:lnTo>
                    <a:pt x="4364" y="20003"/>
                  </a:lnTo>
                  <a:lnTo>
                    <a:pt x="4750" y="19539"/>
                  </a:lnTo>
                  <a:lnTo>
                    <a:pt x="5098" y="19037"/>
                  </a:lnTo>
                  <a:lnTo>
                    <a:pt x="5136" y="19230"/>
                  </a:lnTo>
                  <a:lnTo>
                    <a:pt x="5214" y="19423"/>
                  </a:lnTo>
                  <a:lnTo>
                    <a:pt x="5329" y="19578"/>
                  </a:lnTo>
                  <a:lnTo>
                    <a:pt x="5484" y="19771"/>
                  </a:lnTo>
                  <a:lnTo>
                    <a:pt x="5561" y="19809"/>
                  </a:lnTo>
                  <a:lnTo>
                    <a:pt x="5638" y="19809"/>
                  </a:lnTo>
                  <a:lnTo>
                    <a:pt x="5716" y="19771"/>
                  </a:lnTo>
                  <a:lnTo>
                    <a:pt x="5793" y="19694"/>
                  </a:lnTo>
                  <a:lnTo>
                    <a:pt x="5986" y="19153"/>
                  </a:lnTo>
                  <a:lnTo>
                    <a:pt x="6179" y="18612"/>
                  </a:lnTo>
                  <a:lnTo>
                    <a:pt x="6295" y="18033"/>
                  </a:lnTo>
                  <a:lnTo>
                    <a:pt x="6372" y="17454"/>
                  </a:lnTo>
                  <a:lnTo>
                    <a:pt x="6913" y="17608"/>
                  </a:lnTo>
                  <a:lnTo>
                    <a:pt x="7183" y="17608"/>
                  </a:lnTo>
                  <a:lnTo>
                    <a:pt x="7183" y="17531"/>
                  </a:lnTo>
                  <a:lnTo>
                    <a:pt x="7531" y="16720"/>
                  </a:lnTo>
                  <a:lnTo>
                    <a:pt x="7724" y="16334"/>
                  </a:lnTo>
                  <a:lnTo>
                    <a:pt x="7955" y="15948"/>
                  </a:lnTo>
                  <a:lnTo>
                    <a:pt x="8110" y="15987"/>
                  </a:lnTo>
                  <a:lnTo>
                    <a:pt x="8535" y="16064"/>
                  </a:lnTo>
                  <a:lnTo>
                    <a:pt x="8921" y="16102"/>
                  </a:lnTo>
                  <a:lnTo>
                    <a:pt x="9307" y="16064"/>
                  </a:lnTo>
                  <a:lnTo>
                    <a:pt x="9693" y="16025"/>
                  </a:lnTo>
                  <a:lnTo>
                    <a:pt x="9693" y="16025"/>
                  </a:lnTo>
                  <a:lnTo>
                    <a:pt x="8998" y="16604"/>
                  </a:lnTo>
                  <a:lnTo>
                    <a:pt x="8226" y="17106"/>
                  </a:lnTo>
                  <a:lnTo>
                    <a:pt x="8148" y="17222"/>
                  </a:lnTo>
                  <a:lnTo>
                    <a:pt x="8148" y="17300"/>
                  </a:lnTo>
                  <a:lnTo>
                    <a:pt x="8264" y="18110"/>
                  </a:lnTo>
                  <a:lnTo>
                    <a:pt x="8341" y="18883"/>
                  </a:lnTo>
                  <a:lnTo>
                    <a:pt x="8380" y="19655"/>
                  </a:lnTo>
                  <a:lnTo>
                    <a:pt x="8380" y="20427"/>
                  </a:lnTo>
                  <a:lnTo>
                    <a:pt x="8419" y="20543"/>
                  </a:lnTo>
                  <a:lnTo>
                    <a:pt x="8496" y="20620"/>
                  </a:lnTo>
                  <a:lnTo>
                    <a:pt x="8612" y="20659"/>
                  </a:lnTo>
                  <a:lnTo>
                    <a:pt x="8728" y="20620"/>
                  </a:lnTo>
                  <a:lnTo>
                    <a:pt x="11392" y="18806"/>
                  </a:lnTo>
                  <a:lnTo>
                    <a:pt x="12705" y="17840"/>
                  </a:lnTo>
                  <a:lnTo>
                    <a:pt x="13323" y="17338"/>
                  </a:lnTo>
                  <a:lnTo>
                    <a:pt x="13941" y="16836"/>
                  </a:lnTo>
                  <a:lnTo>
                    <a:pt x="13979" y="16759"/>
                  </a:lnTo>
                  <a:lnTo>
                    <a:pt x="13979" y="16682"/>
                  </a:lnTo>
                  <a:lnTo>
                    <a:pt x="13979" y="16643"/>
                  </a:lnTo>
                  <a:lnTo>
                    <a:pt x="13941" y="16257"/>
                  </a:lnTo>
                  <a:lnTo>
                    <a:pt x="13902" y="15871"/>
                  </a:lnTo>
                  <a:lnTo>
                    <a:pt x="13825" y="15098"/>
                  </a:lnTo>
                  <a:lnTo>
                    <a:pt x="13748" y="13747"/>
                  </a:lnTo>
                  <a:lnTo>
                    <a:pt x="14443" y="13129"/>
                  </a:lnTo>
                  <a:lnTo>
                    <a:pt x="15099" y="12473"/>
                  </a:lnTo>
                  <a:lnTo>
                    <a:pt x="15756" y="11816"/>
                  </a:lnTo>
                  <a:lnTo>
                    <a:pt x="16373" y="11121"/>
                  </a:lnTo>
                  <a:lnTo>
                    <a:pt x="17455" y="9924"/>
                  </a:lnTo>
                  <a:lnTo>
                    <a:pt x="18459" y="8650"/>
                  </a:lnTo>
                  <a:lnTo>
                    <a:pt x="19424" y="7376"/>
                  </a:lnTo>
                  <a:lnTo>
                    <a:pt x="20351" y="6024"/>
                  </a:lnTo>
                  <a:lnTo>
                    <a:pt x="21239" y="4673"/>
                  </a:lnTo>
                  <a:lnTo>
                    <a:pt x="22088" y="3321"/>
                  </a:lnTo>
                  <a:lnTo>
                    <a:pt x="22938" y="1931"/>
                  </a:lnTo>
                  <a:lnTo>
                    <a:pt x="23749" y="502"/>
                  </a:lnTo>
                  <a:lnTo>
                    <a:pt x="23749" y="425"/>
                  </a:lnTo>
                  <a:lnTo>
                    <a:pt x="23749" y="348"/>
                  </a:lnTo>
                  <a:lnTo>
                    <a:pt x="23749" y="270"/>
                  </a:lnTo>
                  <a:lnTo>
                    <a:pt x="23787" y="155"/>
                  </a:lnTo>
                  <a:lnTo>
                    <a:pt x="23787" y="77"/>
                  </a:lnTo>
                  <a:lnTo>
                    <a:pt x="23749" y="39"/>
                  </a:lnTo>
                  <a:lnTo>
                    <a:pt x="23672" y="0"/>
                  </a:lnTo>
                  <a:lnTo>
                    <a:pt x="23633" y="39"/>
                  </a:lnTo>
                  <a:lnTo>
                    <a:pt x="23633" y="77"/>
                  </a:lnTo>
                  <a:lnTo>
                    <a:pt x="2355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21"/>
            <p:cNvSpPr/>
            <p:nvPr/>
          </p:nvSpPr>
          <p:spPr>
            <a:xfrm>
              <a:off x="5635500" y="4343650"/>
              <a:ext cx="54100" cy="45400"/>
            </a:xfrm>
            <a:custGeom>
              <a:avLst/>
              <a:gdLst/>
              <a:ahLst/>
              <a:cxnLst/>
              <a:rect l="l" t="t" r="r" b="b"/>
              <a:pathLst>
                <a:path w="2164" h="1816" extrusionOk="0">
                  <a:moveTo>
                    <a:pt x="1314" y="387"/>
                  </a:moveTo>
                  <a:lnTo>
                    <a:pt x="1507" y="464"/>
                  </a:lnTo>
                  <a:lnTo>
                    <a:pt x="1661" y="580"/>
                  </a:lnTo>
                  <a:lnTo>
                    <a:pt x="1777" y="735"/>
                  </a:lnTo>
                  <a:lnTo>
                    <a:pt x="1777" y="889"/>
                  </a:lnTo>
                  <a:lnTo>
                    <a:pt x="1777" y="928"/>
                  </a:lnTo>
                  <a:lnTo>
                    <a:pt x="1738" y="1005"/>
                  </a:lnTo>
                  <a:lnTo>
                    <a:pt x="1661" y="1044"/>
                  </a:lnTo>
                  <a:lnTo>
                    <a:pt x="1584" y="1082"/>
                  </a:lnTo>
                  <a:lnTo>
                    <a:pt x="1275" y="1121"/>
                  </a:lnTo>
                  <a:lnTo>
                    <a:pt x="927" y="1121"/>
                  </a:lnTo>
                  <a:lnTo>
                    <a:pt x="619" y="1159"/>
                  </a:lnTo>
                  <a:lnTo>
                    <a:pt x="464" y="1198"/>
                  </a:lnTo>
                  <a:lnTo>
                    <a:pt x="348" y="1275"/>
                  </a:lnTo>
                  <a:lnTo>
                    <a:pt x="348" y="1121"/>
                  </a:lnTo>
                  <a:lnTo>
                    <a:pt x="348" y="1005"/>
                  </a:lnTo>
                  <a:lnTo>
                    <a:pt x="387" y="850"/>
                  </a:lnTo>
                  <a:lnTo>
                    <a:pt x="464" y="735"/>
                  </a:lnTo>
                  <a:lnTo>
                    <a:pt x="580" y="619"/>
                  </a:lnTo>
                  <a:lnTo>
                    <a:pt x="657" y="503"/>
                  </a:lnTo>
                  <a:lnTo>
                    <a:pt x="812" y="426"/>
                  </a:lnTo>
                  <a:lnTo>
                    <a:pt x="966" y="387"/>
                  </a:lnTo>
                  <a:close/>
                  <a:moveTo>
                    <a:pt x="1005" y="1"/>
                  </a:moveTo>
                  <a:lnTo>
                    <a:pt x="812" y="40"/>
                  </a:lnTo>
                  <a:lnTo>
                    <a:pt x="619" y="117"/>
                  </a:lnTo>
                  <a:lnTo>
                    <a:pt x="425" y="233"/>
                  </a:lnTo>
                  <a:lnTo>
                    <a:pt x="271" y="348"/>
                  </a:lnTo>
                  <a:lnTo>
                    <a:pt x="155" y="503"/>
                  </a:lnTo>
                  <a:lnTo>
                    <a:pt x="78" y="696"/>
                  </a:lnTo>
                  <a:lnTo>
                    <a:pt x="39" y="889"/>
                  </a:lnTo>
                  <a:lnTo>
                    <a:pt x="1" y="1082"/>
                  </a:lnTo>
                  <a:lnTo>
                    <a:pt x="1" y="1275"/>
                  </a:lnTo>
                  <a:lnTo>
                    <a:pt x="39" y="1430"/>
                  </a:lnTo>
                  <a:lnTo>
                    <a:pt x="117" y="1623"/>
                  </a:lnTo>
                  <a:lnTo>
                    <a:pt x="155" y="1739"/>
                  </a:lnTo>
                  <a:lnTo>
                    <a:pt x="232" y="1777"/>
                  </a:lnTo>
                  <a:lnTo>
                    <a:pt x="348" y="1816"/>
                  </a:lnTo>
                  <a:lnTo>
                    <a:pt x="425" y="1739"/>
                  </a:lnTo>
                  <a:lnTo>
                    <a:pt x="580" y="1623"/>
                  </a:lnTo>
                  <a:lnTo>
                    <a:pt x="696" y="1546"/>
                  </a:lnTo>
                  <a:lnTo>
                    <a:pt x="889" y="1507"/>
                  </a:lnTo>
                  <a:lnTo>
                    <a:pt x="1429" y="1507"/>
                  </a:lnTo>
                  <a:lnTo>
                    <a:pt x="1584" y="1468"/>
                  </a:lnTo>
                  <a:lnTo>
                    <a:pt x="1777" y="1430"/>
                  </a:lnTo>
                  <a:lnTo>
                    <a:pt x="1931" y="1352"/>
                  </a:lnTo>
                  <a:lnTo>
                    <a:pt x="2047" y="1237"/>
                  </a:lnTo>
                  <a:lnTo>
                    <a:pt x="2125" y="1121"/>
                  </a:lnTo>
                  <a:lnTo>
                    <a:pt x="2163" y="966"/>
                  </a:lnTo>
                  <a:lnTo>
                    <a:pt x="2163" y="773"/>
                  </a:lnTo>
                  <a:lnTo>
                    <a:pt x="2163" y="619"/>
                  </a:lnTo>
                  <a:lnTo>
                    <a:pt x="2086" y="464"/>
                  </a:lnTo>
                  <a:lnTo>
                    <a:pt x="1970" y="310"/>
                  </a:lnTo>
                  <a:lnTo>
                    <a:pt x="1816" y="194"/>
                  </a:lnTo>
                  <a:lnTo>
                    <a:pt x="1623" y="78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21"/>
            <p:cNvSpPr/>
            <p:nvPr/>
          </p:nvSpPr>
          <p:spPr>
            <a:xfrm>
              <a:off x="4572625" y="4377450"/>
              <a:ext cx="625600" cy="344650"/>
            </a:xfrm>
            <a:custGeom>
              <a:avLst/>
              <a:gdLst/>
              <a:ahLst/>
              <a:cxnLst/>
              <a:rect l="l" t="t" r="r" b="b"/>
              <a:pathLst>
                <a:path w="25024" h="13786" extrusionOk="0">
                  <a:moveTo>
                    <a:pt x="23286" y="966"/>
                  </a:moveTo>
                  <a:lnTo>
                    <a:pt x="23633" y="1468"/>
                  </a:lnTo>
                  <a:lnTo>
                    <a:pt x="23942" y="2008"/>
                  </a:lnTo>
                  <a:lnTo>
                    <a:pt x="23788" y="2163"/>
                  </a:lnTo>
                  <a:lnTo>
                    <a:pt x="23633" y="2202"/>
                  </a:lnTo>
                  <a:lnTo>
                    <a:pt x="23479" y="2202"/>
                  </a:lnTo>
                  <a:lnTo>
                    <a:pt x="23324" y="2163"/>
                  </a:lnTo>
                  <a:lnTo>
                    <a:pt x="23208" y="2086"/>
                  </a:lnTo>
                  <a:lnTo>
                    <a:pt x="23092" y="1970"/>
                  </a:lnTo>
                  <a:lnTo>
                    <a:pt x="23015" y="1815"/>
                  </a:lnTo>
                  <a:lnTo>
                    <a:pt x="22977" y="1661"/>
                  </a:lnTo>
                  <a:lnTo>
                    <a:pt x="22977" y="1429"/>
                  </a:lnTo>
                  <a:lnTo>
                    <a:pt x="23054" y="1275"/>
                  </a:lnTo>
                  <a:lnTo>
                    <a:pt x="23170" y="1120"/>
                  </a:lnTo>
                  <a:lnTo>
                    <a:pt x="23286" y="966"/>
                  </a:lnTo>
                  <a:close/>
                  <a:moveTo>
                    <a:pt x="24096" y="2433"/>
                  </a:moveTo>
                  <a:lnTo>
                    <a:pt x="24212" y="2781"/>
                  </a:lnTo>
                  <a:lnTo>
                    <a:pt x="24328" y="3090"/>
                  </a:lnTo>
                  <a:lnTo>
                    <a:pt x="24367" y="3437"/>
                  </a:lnTo>
                  <a:lnTo>
                    <a:pt x="24444" y="3823"/>
                  </a:lnTo>
                  <a:lnTo>
                    <a:pt x="24174" y="3746"/>
                  </a:lnTo>
                  <a:lnTo>
                    <a:pt x="23942" y="3592"/>
                  </a:lnTo>
                  <a:lnTo>
                    <a:pt x="23865" y="3514"/>
                  </a:lnTo>
                  <a:lnTo>
                    <a:pt x="23788" y="3399"/>
                  </a:lnTo>
                  <a:lnTo>
                    <a:pt x="23749" y="3283"/>
                  </a:lnTo>
                  <a:lnTo>
                    <a:pt x="23710" y="3167"/>
                  </a:lnTo>
                  <a:lnTo>
                    <a:pt x="23710" y="2935"/>
                  </a:lnTo>
                  <a:lnTo>
                    <a:pt x="23788" y="2742"/>
                  </a:lnTo>
                  <a:lnTo>
                    <a:pt x="23942" y="2588"/>
                  </a:lnTo>
                  <a:lnTo>
                    <a:pt x="24096" y="2433"/>
                  </a:lnTo>
                  <a:close/>
                  <a:moveTo>
                    <a:pt x="16296" y="4982"/>
                  </a:moveTo>
                  <a:lnTo>
                    <a:pt x="16412" y="5059"/>
                  </a:lnTo>
                  <a:lnTo>
                    <a:pt x="16489" y="5175"/>
                  </a:lnTo>
                  <a:lnTo>
                    <a:pt x="16567" y="5291"/>
                  </a:lnTo>
                  <a:lnTo>
                    <a:pt x="16567" y="5407"/>
                  </a:lnTo>
                  <a:lnTo>
                    <a:pt x="16296" y="5445"/>
                  </a:lnTo>
                  <a:lnTo>
                    <a:pt x="15640" y="5522"/>
                  </a:lnTo>
                  <a:lnTo>
                    <a:pt x="15640" y="5484"/>
                  </a:lnTo>
                  <a:lnTo>
                    <a:pt x="15678" y="5368"/>
                  </a:lnTo>
                  <a:lnTo>
                    <a:pt x="15717" y="5252"/>
                  </a:lnTo>
                  <a:lnTo>
                    <a:pt x="15756" y="5175"/>
                  </a:lnTo>
                  <a:lnTo>
                    <a:pt x="15833" y="5098"/>
                  </a:lnTo>
                  <a:lnTo>
                    <a:pt x="15949" y="5020"/>
                  </a:lnTo>
                  <a:lnTo>
                    <a:pt x="16065" y="4982"/>
                  </a:lnTo>
                  <a:close/>
                  <a:moveTo>
                    <a:pt x="24444" y="4248"/>
                  </a:moveTo>
                  <a:lnTo>
                    <a:pt x="24444" y="4673"/>
                  </a:lnTo>
                  <a:lnTo>
                    <a:pt x="24367" y="5098"/>
                  </a:lnTo>
                  <a:lnTo>
                    <a:pt x="24251" y="5522"/>
                  </a:lnTo>
                  <a:lnTo>
                    <a:pt x="24058" y="5445"/>
                  </a:lnTo>
                  <a:lnTo>
                    <a:pt x="23903" y="5291"/>
                  </a:lnTo>
                  <a:lnTo>
                    <a:pt x="23826" y="5098"/>
                  </a:lnTo>
                  <a:lnTo>
                    <a:pt x="23788" y="4982"/>
                  </a:lnTo>
                  <a:lnTo>
                    <a:pt x="23788" y="4866"/>
                  </a:lnTo>
                  <a:lnTo>
                    <a:pt x="23826" y="4750"/>
                  </a:lnTo>
                  <a:lnTo>
                    <a:pt x="23865" y="4634"/>
                  </a:lnTo>
                  <a:lnTo>
                    <a:pt x="24019" y="4441"/>
                  </a:lnTo>
                  <a:lnTo>
                    <a:pt x="24212" y="4325"/>
                  </a:lnTo>
                  <a:lnTo>
                    <a:pt x="24444" y="4248"/>
                  </a:lnTo>
                  <a:close/>
                  <a:moveTo>
                    <a:pt x="17648" y="4827"/>
                  </a:moveTo>
                  <a:lnTo>
                    <a:pt x="17802" y="4866"/>
                  </a:lnTo>
                  <a:lnTo>
                    <a:pt x="17918" y="4943"/>
                  </a:lnTo>
                  <a:lnTo>
                    <a:pt x="17995" y="5020"/>
                  </a:lnTo>
                  <a:lnTo>
                    <a:pt x="18111" y="5213"/>
                  </a:lnTo>
                  <a:lnTo>
                    <a:pt x="18111" y="5407"/>
                  </a:lnTo>
                  <a:lnTo>
                    <a:pt x="18073" y="5638"/>
                  </a:lnTo>
                  <a:lnTo>
                    <a:pt x="17571" y="5522"/>
                  </a:lnTo>
                  <a:lnTo>
                    <a:pt x="17030" y="5445"/>
                  </a:lnTo>
                  <a:lnTo>
                    <a:pt x="17069" y="5291"/>
                  </a:lnTo>
                  <a:lnTo>
                    <a:pt x="17107" y="5175"/>
                  </a:lnTo>
                  <a:lnTo>
                    <a:pt x="17184" y="5059"/>
                  </a:lnTo>
                  <a:lnTo>
                    <a:pt x="17300" y="4943"/>
                  </a:lnTo>
                  <a:lnTo>
                    <a:pt x="17416" y="4905"/>
                  </a:lnTo>
                  <a:lnTo>
                    <a:pt x="17532" y="4866"/>
                  </a:lnTo>
                  <a:lnTo>
                    <a:pt x="17648" y="4827"/>
                  </a:lnTo>
                  <a:close/>
                  <a:moveTo>
                    <a:pt x="14713" y="5329"/>
                  </a:moveTo>
                  <a:lnTo>
                    <a:pt x="14829" y="5368"/>
                  </a:lnTo>
                  <a:lnTo>
                    <a:pt x="14906" y="5445"/>
                  </a:lnTo>
                  <a:lnTo>
                    <a:pt x="15022" y="5561"/>
                  </a:lnTo>
                  <a:lnTo>
                    <a:pt x="15061" y="5677"/>
                  </a:lnTo>
                  <a:lnTo>
                    <a:pt x="14559" y="5870"/>
                  </a:lnTo>
                  <a:lnTo>
                    <a:pt x="14057" y="6102"/>
                  </a:lnTo>
                  <a:lnTo>
                    <a:pt x="14018" y="6063"/>
                  </a:lnTo>
                  <a:lnTo>
                    <a:pt x="14057" y="5831"/>
                  </a:lnTo>
                  <a:lnTo>
                    <a:pt x="14134" y="5600"/>
                  </a:lnTo>
                  <a:lnTo>
                    <a:pt x="14250" y="5445"/>
                  </a:lnTo>
                  <a:lnTo>
                    <a:pt x="14365" y="5368"/>
                  </a:lnTo>
                  <a:lnTo>
                    <a:pt x="14443" y="5329"/>
                  </a:lnTo>
                  <a:close/>
                  <a:moveTo>
                    <a:pt x="18999" y="5484"/>
                  </a:moveTo>
                  <a:lnTo>
                    <a:pt x="19115" y="5522"/>
                  </a:lnTo>
                  <a:lnTo>
                    <a:pt x="19192" y="5561"/>
                  </a:lnTo>
                  <a:lnTo>
                    <a:pt x="19308" y="5677"/>
                  </a:lnTo>
                  <a:lnTo>
                    <a:pt x="19385" y="5831"/>
                  </a:lnTo>
                  <a:lnTo>
                    <a:pt x="19385" y="5986"/>
                  </a:lnTo>
                  <a:lnTo>
                    <a:pt x="19347" y="6179"/>
                  </a:lnTo>
                  <a:lnTo>
                    <a:pt x="18613" y="5831"/>
                  </a:lnTo>
                  <a:lnTo>
                    <a:pt x="18652" y="5754"/>
                  </a:lnTo>
                  <a:lnTo>
                    <a:pt x="18690" y="5677"/>
                  </a:lnTo>
                  <a:lnTo>
                    <a:pt x="18845" y="5522"/>
                  </a:lnTo>
                  <a:lnTo>
                    <a:pt x="18999" y="5484"/>
                  </a:lnTo>
                  <a:close/>
                  <a:moveTo>
                    <a:pt x="20196" y="6063"/>
                  </a:moveTo>
                  <a:lnTo>
                    <a:pt x="20351" y="6102"/>
                  </a:lnTo>
                  <a:lnTo>
                    <a:pt x="20467" y="6140"/>
                  </a:lnTo>
                  <a:lnTo>
                    <a:pt x="20544" y="6179"/>
                  </a:lnTo>
                  <a:lnTo>
                    <a:pt x="20698" y="6333"/>
                  </a:lnTo>
                  <a:lnTo>
                    <a:pt x="20776" y="6526"/>
                  </a:lnTo>
                  <a:lnTo>
                    <a:pt x="20814" y="6719"/>
                  </a:lnTo>
                  <a:lnTo>
                    <a:pt x="20891" y="6951"/>
                  </a:lnTo>
                  <a:lnTo>
                    <a:pt x="20891" y="6951"/>
                  </a:lnTo>
                  <a:lnTo>
                    <a:pt x="20467" y="6758"/>
                  </a:lnTo>
                  <a:lnTo>
                    <a:pt x="20080" y="6565"/>
                  </a:lnTo>
                  <a:lnTo>
                    <a:pt x="19810" y="6411"/>
                  </a:lnTo>
                  <a:lnTo>
                    <a:pt x="19849" y="6295"/>
                  </a:lnTo>
                  <a:lnTo>
                    <a:pt x="19887" y="6179"/>
                  </a:lnTo>
                  <a:lnTo>
                    <a:pt x="20003" y="6140"/>
                  </a:lnTo>
                  <a:lnTo>
                    <a:pt x="20080" y="6102"/>
                  </a:lnTo>
                  <a:lnTo>
                    <a:pt x="20196" y="6063"/>
                  </a:lnTo>
                  <a:close/>
                  <a:moveTo>
                    <a:pt x="23517" y="5870"/>
                  </a:moveTo>
                  <a:lnTo>
                    <a:pt x="23710" y="5909"/>
                  </a:lnTo>
                  <a:lnTo>
                    <a:pt x="23942" y="5986"/>
                  </a:lnTo>
                  <a:lnTo>
                    <a:pt x="24019" y="6024"/>
                  </a:lnTo>
                  <a:lnTo>
                    <a:pt x="24096" y="6024"/>
                  </a:lnTo>
                  <a:lnTo>
                    <a:pt x="23942" y="6295"/>
                  </a:lnTo>
                  <a:lnTo>
                    <a:pt x="23749" y="6565"/>
                  </a:lnTo>
                  <a:lnTo>
                    <a:pt x="23517" y="6797"/>
                  </a:lnTo>
                  <a:lnTo>
                    <a:pt x="23247" y="6990"/>
                  </a:lnTo>
                  <a:lnTo>
                    <a:pt x="23208" y="6951"/>
                  </a:lnTo>
                  <a:lnTo>
                    <a:pt x="23092" y="6758"/>
                  </a:lnTo>
                  <a:lnTo>
                    <a:pt x="23015" y="6526"/>
                  </a:lnTo>
                  <a:lnTo>
                    <a:pt x="23015" y="6295"/>
                  </a:lnTo>
                  <a:lnTo>
                    <a:pt x="23054" y="6179"/>
                  </a:lnTo>
                  <a:lnTo>
                    <a:pt x="23131" y="6102"/>
                  </a:lnTo>
                  <a:lnTo>
                    <a:pt x="23208" y="6024"/>
                  </a:lnTo>
                  <a:lnTo>
                    <a:pt x="23286" y="5947"/>
                  </a:lnTo>
                  <a:lnTo>
                    <a:pt x="23517" y="5870"/>
                  </a:lnTo>
                  <a:close/>
                  <a:moveTo>
                    <a:pt x="13246" y="6102"/>
                  </a:moveTo>
                  <a:lnTo>
                    <a:pt x="13477" y="6179"/>
                  </a:lnTo>
                  <a:lnTo>
                    <a:pt x="13593" y="6256"/>
                  </a:lnTo>
                  <a:lnTo>
                    <a:pt x="13709" y="6333"/>
                  </a:lnTo>
                  <a:lnTo>
                    <a:pt x="13168" y="6719"/>
                  </a:lnTo>
                  <a:lnTo>
                    <a:pt x="12782" y="7106"/>
                  </a:lnTo>
                  <a:lnTo>
                    <a:pt x="12705" y="7067"/>
                  </a:lnTo>
                  <a:lnTo>
                    <a:pt x="12666" y="6951"/>
                  </a:lnTo>
                  <a:lnTo>
                    <a:pt x="12628" y="6797"/>
                  </a:lnTo>
                  <a:lnTo>
                    <a:pt x="12628" y="6681"/>
                  </a:lnTo>
                  <a:lnTo>
                    <a:pt x="12666" y="6526"/>
                  </a:lnTo>
                  <a:lnTo>
                    <a:pt x="12705" y="6411"/>
                  </a:lnTo>
                  <a:lnTo>
                    <a:pt x="12782" y="6295"/>
                  </a:lnTo>
                  <a:lnTo>
                    <a:pt x="12860" y="6217"/>
                  </a:lnTo>
                  <a:lnTo>
                    <a:pt x="13014" y="6140"/>
                  </a:lnTo>
                  <a:lnTo>
                    <a:pt x="13130" y="6102"/>
                  </a:lnTo>
                  <a:close/>
                  <a:moveTo>
                    <a:pt x="22166" y="6565"/>
                  </a:moveTo>
                  <a:lnTo>
                    <a:pt x="22282" y="6604"/>
                  </a:lnTo>
                  <a:lnTo>
                    <a:pt x="22475" y="6719"/>
                  </a:lnTo>
                  <a:lnTo>
                    <a:pt x="22629" y="6874"/>
                  </a:lnTo>
                  <a:lnTo>
                    <a:pt x="22784" y="7028"/>
                  </a:lnTo>
                  <a:lnTo>
                    <a:pt x="22861" y="7067"/>
                  </a:lnTo>
                  <a:lnTo>
                    <a:pt x="22938" y="7067"/>
                  </a:lnTo>
                  <a:lnTo>
                    <a:pt x="22977" y="7106"/>
                  </a:lnTo>
                  <a:lnTo>
                    <a:pt x="22938" y="7144"/>
                  </a:lnTo>
                  <a:lnTo>
                    <a:pt x="22552" y="7221"/>
                  </a:lnTo>
                  <a:lnTo>
                    <a:pt x="22166" y="7260"/>
                  </a:lnTo>
                  <a:lnTo>
                    <a:pt x="21780" y="7221"/>
                  </a:lnTo>
                  <a:lnTo>
                    <a:pt x="21393" y="7106"/>
                  </a:lnTo>
                  <a:lnTo>
                    <a:pt x="21471" y="6913"/>
                  </a:lnTo>
                  <a:lnTo>
                    <a:pt x="21625" y="6758"/>
                  </a:lnTo>
                  <a:lnTo>
                    <a:pt x="21818" y="6604"/>
                  </a:lnTo>
                  <a:lnTo>
                    <a:pt x="22050" y="6565"/>
                  </a:lnTo>
                  <a:close/>
                  <a:moveTo>
                    <a:pt x="12280" y="7415"/>
                  </a:moveTo>
                  <a:lnTo>
                    <a:pt x="12473" y="7453"/>
                  </a:lnTo>
                  <a:lnTo>
                    <a:pt x="12126" y="7994"/>
                  </a:lnTo>
                  <a:lnTo>
                    <a:pt x="11817" y="8573"/>
                  </a:lnTo>
                  <a:lnTo>
                    <a:pt x="11701" y="8341"/>
                  </a:lnTo>
                  <a:lnTo>
                    <a:pt x="11662" y="8110"/>
                  </a:lnTo>
                  <a:lnTo>
                    <a:pt x="11662" y="7955"/>
                  </a:lnTo>
                  <a:lnTo>
                    <a:pt x="11662" y="7839"/>
                  </a:lnTo>
                  <a:lnTo>
                    <a:pt x="11740" y="7723"/>
                  </a:lnTo>
                  <a:lnTo>
                    <a:pt x="11817" y="7608"/>
                  </a:lnTo>
                  <a:lnTo>
                    <a:pt x="11894" y="7530"/>
                  </a:lnTo>
                  <a:lnTo>
                    <a:pt x="12010" y="7453"/>
                  </a:lnTo>
                  <a:lnTo>
                    <a:pt x="12164" y="7415"/>
                  </a:lnTo>
                  <a:close/>
                  <a:moveTo>
                    <a:pt x="2240" y="9384"/>
                  </a:moveTo>
                  <a:lnTo>
                    <a:pt x="2356" y="9422"/>
                  </a:lnTo>
                  <a:lnTo>
                    <a:pt x="2472" y="9500"/>
                  </a:lnTo>
                  <a:lnTo>
                    <a:pt x="2549" y="9577"/>
                  </a:lnTo>
                  <a:lnTo>
                    <a:pt x="2627" y="9770"/>
                  </a:lnTo>
                  <a:lnTo>
                    <a:pt x="2627" y="9886"/>
                  </a:lnTo>
                  <a:lnTo>
                    <a:pt x="2627" y="10002"/>
                  </a:lnTo>
                  <a:lnTo>
                    <a:pt x="2125" y="9886"/>
                  </a:lnTo>
                  <a:lnTo>
                    <a:pt x="1661" y="9886"/>
                  </a:lnTo>
                  <a:lnTo>
                    <a:pt x="1700" y="9770"/>
                  </a:lnTo>
                  <a:lnTo>
                    <a:pt x="1738" y="9654"/>
                  </a:lnTo>
                  <a:lnTo>
                    <a:pt x="1816" y="9538"/>
                  </a:lnTo>
                  <a:lnTo>
                    <a:pt x="1893" y="9461"/>
                  </a:lnTo>
                  <a:lnTo>
                    <a:pt x="2009" y="9384"/>
                  </a:lnTo>
                  <a:close/>
                  <a:moveTo>
                    <a:pt x="11662" y="8998"/>
                  </a:moveTo>
                  <a:lnTo>
                    <a:pt x="11469" y="9500"/>
                  </a:lnTo>
                  <a:lnTo>
                    <a:pt x="11354" y="10040"/>
                  </a:lnTo>
                  <a:lnTo>
                    <a:pt x="11276" y="10272"/>
                  </a:lnTo>
                  <a:lnTo>
                    <a:pt x="11238" y="10272"/>
                  </a:lnTo>
                  <a:lnTo>
                    <a:pt x="11083" y="10079"/>
                  </a:lnTo>
                  <a:lnTo>
                    <a:pt x="10967" y="9847"/>
                  </a:lnTo>
                  <a:lnTo>
                    <a:pt x="10929" y="9693"/>
                  </a:lnTo>
                  <a:lnTo>
                    <a:pt x="10929" y="9577"/>
                  </a:lnTo>
                  <a:lnTo>
                    <a:pt x="10967" y="9461"/>
                  </a:lnTo>
                  <a:lnTo>
                    <a:pt x="11006" y="9345"/>
                  </a:lnTo>
                  <a:lnTo>
                    <a:pt x="11122" y="9152"/>
                  </a:lnTo>
                  <a:lnTo>
                    <a:pt x="11276" y="9075"/>
                  </a:lnTo>
                  <a:lnTo>
                    <a:pt x="11469" y="8998"/>
                  </a:lnTo>
                  <a:close/>
                  <a:moveTo>
                    <a:pt x="3785" y="9770"/>
                  </a:moveTo>
                  <a:lnTo>
                    <a:pt x="3901" y="9809"/>
                  </a:lnTo>
                  <a:lnTo>
                    <a:pt x="4017" y="9886"/>
                  </a:lnTo>
                  <a:lnTo>
                    <a:pt x="4094" y="10002"/>
                  </a:lnTo>
                  <a:lnTo>
                    <a:pt x="4133" y="10118"/>
                  </a:lnTo>
                  <a:lnTo>
                    <a:pt x="4171" y="10272"/>
                  </a:lnTo>
                  <a:lnTo>
                    <a:pt x="4171" y="10388"/>
                  </a:lnTo>
                  <a:lnTo>
                    <a:pt x="4094" y="10542"/>
                  </a:lnTo>
                  <a:lnTo>
                    <a:pt x="4017" y="10658"/>
                  </a:lnTo>
                  <a:lnTo>
                    <a:pt x="3862" y="10542"/>
                  </a:lnTo>
                  <a:lnTo>
                    <a:pt x="3515" y="10349"/>
                  </a:lnTo>
                  <a:lnTo>
                    <a:pt x="3090" y="10156"/>
                  </a:lnTo>
                  <a:lnTo>
                    <a:pt x="3129" y="10040"/>
                  </a:lnTo>
                  <a:lnTo>
                    <a:pt x="3244" y="9924"/>
                  </a:lnTo>
                  <a:lnTo>
                    <a:pt x="3360" y="9847"/>
                  </a:lnTo>
                  <a:lnTo>
                    <a:pt x="3515" y="9770"/>
                  </a:lnTo>
                  <a:close/>
                  <a:moveTo>
                    <a:pt x="4943" y="10658"/>
                  </a:moveTo>
                  <a:lnTo>
                    <a:pt x="5021" y="10735"/>
                  </a:lnTo>
                  <a:lnTo>
                    <a:pt x="5098" y="10774"/>
                  </a:lnTo>
                  <a:lnTo>
                    <a:pt x="5137" y="10890"/>
                  </a:lnTo>
                  <a:lnTo>
                    <a:pt x="5175" y="11044"/>
                  </a:lnTo>
                  <a:lnTo>
                    <a:pt x="5137" y="11237"/>
                  </a:lnTo>
                  <a:lnTo>
                    <a:pt x="5098" y="11430"/>
                  </a:lnTo>
                  <a:lnTo>
                    <a:pt x="4403" y="10928"/>
                  </a:lnTo>
                  <a:lnTo>
                    <a:pt x="4441" y="10813"/>
                  </a:lnTo>
                  <a:lnTo>
                    <a:pt x="4480" y="10774"/>
                  </a:lnTo>
                  <a:lnTo>
                    <a:pt x="4673" y="10658"/>
                  </a:lnTo>
                  <a:close/>
                  <a:moveTo>
                    <a:pt x="11160" y="10620"/>
                  </a:moveTo>
                  <a:lnTo>
                    <a:pt x="10967" y="11199"/>
                  </a:lnTo>
                  <a:lnTo>
                    <a:pt x="10736" y="11739"/>
                  </a:lnTo>
                  <a:lnTo>
                    <a:pt x="10658" y="11701"/>
                  </a:lnTo>
                  <a:lnTo>
                    <a:pt x="10504" y="11546"/>
                  </a:lnTo>
                  <a:lnTo>
                    <a:pt x="10427" y="11353"/>
                  </a:lnTo>
                  <a:lnTo>
                    <a:pt x="10388" y="11160"/>
                  </a:lnTo>
                  <a:lnTo>
                    <a:pt x="10465" y="10967"/>
                  </a:lnTo>
                  <a:lnTo>
                    <a:pt x="10581" y="10813"/>
                  </a:lnTo>
                  <a:lnTo>
                    <a:pt x="10736" y="10697"/>
                  </a:lnTo>
                  <a:lnTo>
                    <a:pt x="10929" y="10620"/>
                  </a:lnTo>
                  <a:close/>
                  <a:moveTo>
                    <a:pt x="5986" y="11469"/>
                  </a:moveTo>
                  <a:lnTo>
                    <a:pt x="6063" y="11508"/>
                  </a:lnTo>
                  <a:lnTo>
                    <a:pt x="6179" y="11585"/>
                  </a:lnTo>
                  <a:lnTo>
                    <a:pt x="6256" y="11662"/>
                  </a:lnTo>
                  <a:lnTo>
                    <a:pt x="6334" y="11778"/>
                  </a:lnTo>
                  <a:lnTo>
                    <a:pt x="6372" y="12010"/>
                  </a:lnTo>
                  <a:lnTo>
                    <a:pt x="6411" y="12241"/>
                  </a:lnTo>
                  <a:lnTo>
                    <a:pt x="6372" y="12473"/>
                  </a:lnTo>
                  <a:lnTo>
                    <a:pt x="5909" y="12087"/>
                  </a:lnTo>
                  <a:lnTo>
                    <a:pt x="5407" y="11701"/>
                  </a:lnTo>
                  <a:lnTo>
                    <a:pt x="5445" y="11624"/>
                  </a:lnTo>
                  <a:lnTo>
                    <a:pt x="5561" y="11546"/>
                  </a:lnTo>
                  <a:lnTo>
                    <a:pt x="5639" y="11508"/>
                  </a:lnTo>
                  <a:lnTo>
                    <a:pt x="5754" y="11469"/>
                  </a:lnTo>
                  <a:close/>
                  <a:moveTo>
                    <a:pt x="10543" y="12048"/>
                  </a:moveTo>
                  <a:lnTo>
                    <a:pt x="10388" y="12319"/>
                  </a:lnTo>
                  <a:lnTo>
                    <a:pt x="10195" y="12550"/>
                  </a:lnTo>
                  <a:lnTo>
                    <a:pt x="10002" y="12743"/>
                  </a:lnTo>
                  <a:lnTo>
                    <a:pt x="9770" y="12936"/>
                  </a:lnTo>
                  <a:lnTo>
                    <a:pt x="9770" y="12859"/>
                  </a:lnTo>
                  <a:lnTo>
                    <a:pt x="9654" y="12666"/>
                  </a:lnTo>
                  <a:lnTo>
                    <a:pt x="9654" y="12473"/>
                  </a:lnTo>
                  <a:lnTo>
                    <a:pt x="9693" y="12357"/>
                  </a:lnTo>
                  <a:lnTo>
                    <a:pt x="9809" y="12241"/>
                  </a:lnTo>
                  <a:lnTo>
                    <a:pt x="9963" y="12164"/>
                  </a:lnTo>
                  <a:lnTo>
                    <a:pt x="10156" y="12087"/>
                  </a:lnTo>
                  <a:lnTo>
                    <a:pt x="10543" y="12048"/>
                  </a:lnTo>
                  <a:close/>
                  <a:moveTo>
                    <a:pt x="7376" y="12512"/>
                  </a:moveTo>
                  <a:lnTo>
                    <a:pt x="7569" y="12550"/>
                  </a:lnTo>
                  <a:lnTo>
                    <a:pt x="7724" y="12666"/>
                  </a:lnTo>
                  <a:lnTo>
                    <a:pt x="7840" y="12821"/>
                  </a:lnTo>
                  <a:lnTo>
                    <a:pt x="7878" y="13014"/>
                  </a:lnTo>
                  <a:lnTo>
                    <a:pt x="7878" y="13207"/>
                  </a:lnTo>
                  <a:lnTo>
                    <a:pt x="7840" y="13207"/>
                  </a:lnTo>
                  <a:lnTo>
                    <a:pt x="7338" y="13014"/>
                  </a:lnTo>
                  <a:lnTo>
                    <a:pt x="6836" y="12743"/>
                  </a:lnTo>
                  <a:lnTo>
                    <a:pt x="6990" y="12627"/>
                  </a:lnTo>
                  <a:lnTo>
                    <a:pt x="7183" y="12550"/>
                  </a:lnTo>
                  <a:lnTo>
                    <a:pt x="7376" y="12512"/>
                  </a:lnTo>
                  <a:close/>
                  <a:moveTo>
                    <a:pt x="8844" y="12627"/>
                  </a:moveTo>
                  <a:lnTo>
                    <a:pt x="8959" y="12666"/>
                  </a:lnTo>
                  <a:lnTo>
                    <a:pt x="9114" y="12782"/>
                  </a:lnTo>
                  <a:lnTo>
                    <a:pt x="9191" y="12936"/>
                  </a:lnTo>
                  <a:lnTo>
                    <a:pt x="9230" y="13129"/>
                  </a:lnTo>
                  <a:lnTo>
                    <a:pt x="9268" y="13207"/>
                  </a:lnTo>
                  <a:lnTo>
                    <a:pt x="9037" y="13284"/>
                  </a:lnTo>
                  <a:lnTo>
                    <a:pt x="8805" y="13323"/>
                  </a:lnTo>
                  <a:lnTo>
                    <a:pt x="8573" y="13323"/>
                  </a:lnTo>
                  <a:lnTo>
                    <a:pt x="8303" y="13284"/>
                  </a:lnTo>
                  <a:lnTo>
                    <a:pt x="8303" y="13207"/>
                  </a:lnTo>
                  <a:lnTo>
                    <a:pt x="8342" y="13014"/>
                  </a:lnTo>
                  <a:lnTo>
                    <a:pt x="8419" y="12821"/>
                  </a:lnTo>
                  <a:lnTo>
                    <a:pt x="8573" y="12705"/>
                  </a:lnTo>
                  <a:lnTo>
                    <a:pt x="8650" y="12666"/>
                  </a:lnTo>
                  <a:lnTo>
                    <a:pt x="8766" y="12627"/>
                  </a:lnTo>
                  <a:close/>
                  <a:moveTo>
                    <a:pt x="22977" y="0"/>
                  </a:moveTo>
                  <a:lnTo>
                    <a:pt x="22899" y="39"/>
                  </a:lnTo>
                  <a:lnTo>
                    <a:pt x="22822" y="78"/>
                  </a:lnTo>
                  <a:lnTo>
                    <a:pt x="22784" y="155"/>
                  </a:lnTo>
                  <a:lnTo>
                    <a:pt x="22745" y="232"/>
                  </a:lnTo>
                  <a:lnTo>
                    <a:pt x="22745" y="309"/>
                  </a:lnTo>
                  <a:lnTo>
                    <a:pt x="22822" y="425"/>
                  </a:lnTo>
                  <a:lnTo>
                    <a:pt x="22861" y="464"/>
                  </a:lnTo>
                  <a:lnTo>
                    <a:pt x="23015" y="657"/>
                  </a:lnTo>
                  <a:lnTo>
                    <a:pt x="22899" y="773"/>
                  </a:lnTo>
                  <a:lnTo>
                    <a:pt x="22784" y="966"/>
                  </a:lnTo>
                  <a:lnTo>
                    <a:pt x="22706" y="1120"/>
                  </a:lnTo>
                  <a:lnTo>
                    <a:pt x="22629" y="1313"/>
                  </a:lnTo>
                  <a:lnTo>
                    <a:pt x="22590" y="1506"/>
                  </a:lnTo>
                  <a:lnTo>
                    <a:pt x="22590" y="1700"/>
                  </a:lnTo>
                  <a:lnTo>
                    <a:pt x="22629" y="1893"/>
                  </a:lnTo>
                  <a:lnTo>
                    <a:pt x="22706" y="2047"/>
                  </a:lnTo>
                  <a:lnTo>
                    <a:pt x="22861" y="2279"/>
                  </a:lnTo>
                  <a:lnTo>
                    <a:pt x="23054" y="2395"/>
                  </a:lnTo>
                  <a:lnTo>
                    <a:pt x="23247" y="2510"/>
                  </a:lnTo>
                  <a:lnTo>
                    <a:pt x="23479" y="2510"/>
                  </a:lnTo>
                  <a:lnTo>
                    <a:pt x="23401" y="2704"/>
                  </a:lnTo>
                  <a:lnTo>
                    <a:pt x="23363" y="2897"/>
                  </a:lnTo>
                  <a:lnTo>
                    <a:pt x="23324" y="3090"/>
                  </a:lnTo>
                  <a:lnTo>
                    <a:pt x="23363" y="3283"/>
                  </a:lnTo>
                  <a:lnTo>
                    <a:pt x="23440" y="3514"/>
                  </a:lnTo>
                  <a:lnTo>
                    <a:pt x="23556" y="3707"/>
                  </a:lnTo>
                  <a:lnTo>
                    <a:pt x="23749" y="3901"/>
                  </a:lnTo>
                  <a:lnTo>
                    <a:pt x="23981" y="4016"/>
                  </a:lnTo>
                  <a:lnTo>
                    <a:pt x="23749" y="4209"/>
                  </a:lnTo>
                  <a:lnTo>
                    <a:pt x="23556" y="4480"/>
                  </a:lnTo>
                  <a:lnTo>
                    <a:pt x="23479" y="4750"/>
                  </a:lnTo>
                  <a:lnTo>
                    <a:pt x="23440" y="4905"/>
                  </a:lnTo>
                  <a:lnTo>
                    <a:pt x="23440" y="5020"/>
                  </a:lnTo>
                  <a:lnTo>
                    <a:pt x="23517" y="5291"/>
                  </a:lnTo>
                  <a:lnTo>
                    <a:pt x="23633" y="5484"/>
                  </a:lnTo>
                  <a:lnTo>
                    <a:pt x="23401" y="5522"/>
                  </a:lnTo>
                  <a:lnTo>
                    <a:pt x="23170" y="5561"/>
                  </a:lnTo>
                  <a:lnTo>
                    <a:pt x="22977" y="5715"/>
                  </a:lnTo>
                  <a:lnTo>
                    <a:pt x="22784" y="5870"/>
                  </a:lnTo>
                  <a:lnTo>
                    <a:pt x="22706" y="6102"/>
                  </a:lnTo>
                  <a:lnTo>
                    <a:pt x="22629" y="6372"/>
                  </a:lnTo>
                  <a:lnTo>
                    <a:pt x="22475" y="6295"/>
                  </a:lnTo>
                  <a:lnTo>
                    <a:pt x="22320" y="6256"/>
                  </a:lnTo>
                  <a:lnTo>
                    <a:pt x="22166" y="6217"/>
                  </a:lnTo>
                  <a:lnTo>
                    <a:pt x="21973" y="6217"/>
                  </a:lnTo>
                  <a:lnTo>
                    <a:pt x="21741" y="6295"/>
                  </a:lnTo>
                  <a:lnTo>
                    <a:pt x="21509" y="6411"/>
                  </a:lnTo>
                  <a:lnTo>
                    <a:pt x="21355" y="6565"/>
                  </a:lnTo>
                  <a:lnTo>
                    <a:pt x="21200" y="6797"/>
                  </a:lnTo>
                  <a:lnTo>
                    <a:pt x="21123" y="6449"/>
                  </a:lnTo>
                  <a:lnTo>
                    <a:pt x="20969" y="6140"/>
                  </a:lnTo>
                  <a:lnTo>
                    <a:pt x="20853" y="6024"/>
                  </a:lnTo>
                  <a:lnTo>
                    <a:pt x="20737" y="5909"/>
                  </a:lnTo>
                  <a:lnTo>
                    <a:pt x="20582" y="5831"/>
                  </a:lnTo>
                  <a:lnTo>
                    <a:pt x="20428" y="5754"/>
                  </a:lnTo>
                  <a:lnTo>
                    <a:pt x="20235" y="5754"/>
                  </a:lnTo>
                  <a:lnTo>
                    <a:pt x="20080" y="5793"/>
                  </a:lnTo>
                  <a:lnTo>
                    <a:pt x="19887" y="5870"/>
                  </a:lnTo>
                  <a:lnTo>
                    <a:pt x="19772" y="5947"/>
                  </a:lnTo>
                  <a:lnTo>
                    <a:pt x="19733" y="5715"/>
                  </a:lnTo>
                  <a:lnTo>
                    <a:pt x="19617" y="5484"/>
                  </a:lnTo>
                  <a:lnTo>
                    <a:pt x="19463" y="5329"/>
                  </a:lnTo>
                  <a:lnTo>
                    <a:pt x="19385" y="5252"/>
                  </a:lnTo>
                  <a:lnTo>
                    <a:pt x="19270" y="5175"/>
                  </a:lnTo>
                  <a:lnTo>
                    <a:pt x="19038" y="5136"/>
                  </a:lnTo>
                  <a:lnTo>
                    <a:pt x="18845" y="5175"/>
                  </a:lnTo>
                  <a:lnTo>
                    <a:pt x="18652" y="5291"/>
                  </a:lnTo>
                  <a:lnTo>
                    <a:pt x="18497" y="5407"/>
                  </a:lnTo>
                  <a:lnTo>
                    <a:pt x="18459" y="5252"/>
                  </a:lnTo>
                  <a:lnTo>
                    <a:pt x="18420" y="5136"/>
                  </a:lnTo>
                  <a:lnTo>
                    <a:pt x="18381" y="4982"/>
                  </a:lnTo>
                  <a:lnTo>
                    <a:pt x="18304" y="4866"/>
                  </a:lnTo>
                  <a:lnTo>
                    <a:pt x="18188" y="4750"/>
                  </a:lnTo>
                  <a:lnTo>
                    <a:pt x="18073" y="4673"/>
                  </a:lnTo>
                  <a:lnTo>
                    <a:pt x="17957" y="4596"/>
                  </a:lnTo>
                  <a:lnTo>
                    <a:pt x="17802" y="4557"/>
                  </a:lnTo>
                  <a:lnTo>
                    <a:pt x="17648" y="4518"/>
                  </a:lnTo>
                  <a:lnTo>
                    <a:pt x="17493" y="4557"/>
                  </a:lnTo>
                  <a:lnTo>
                    <a:pt x="17377" y="4596"/>
                  </a:lnTo>
                  <a:lnTo>
                    <a:pt x="17262" y="4634"/>
                  </a:lnTo>
                  <a:lnTo>
                    <a:pt x="17146" y="4750"/>
                  </a:lnTo>
                  <a:lnTo>
                    <a:pt x="17030" y="4827"/>
                  </a:lnTo>
                  <a:lnTo>
                    <a:pt x="16875" y="5098"/>
                  </a:lnTo>
                  <a:lnTo>
                    <a:pt x="16760" y="4943"/>
                  </a:lnTo>
                  <a:lnTo>
                    <a:pt x="16605" y="4789"/>
                  </a:lnTo>
                  <a:lnTo>
                    <a:pt x="16451" y="4711"/>
                  </a:lnTo>
                  <a:lnTo>
                    <a:pt x="16296" y="4634"/>
                  </a:lnTo>
                  <a:lnTo>
                    <a:pt x="16103" y="4634"/>
                  </a:lnTo>
                  <a:lnTo>
                    <a:pt x="15949" y="4673"/>
                  </a:lnTo>
                  <a:lnTo>
                    <a:pt x="15794" y="4750"/>
                  </a:lnTo>
                  <a:lnTo>
                    <a:pt x="15640" y="4866"/>
                  </a:lnTo>
                  <a:lnTo>
                    <a:pt x="15524" y="4982"/>
                  </a:lnTo>
                  <a:lnTo>
                    <a:pt x="15447" y="5136"/>
                  </a:lnTo>
                  <a:lnTo>
                    <a:pt x="15408" y="5329"/>
                  </a:lnTo>
                  <a:lnTo>
                    <a:pt x="15408" y="5484"/>
                  </a:lnTo>
                  <a:lnTo>
                    <a:pt x="15447" y="5561"/>
                  </a:lnTo>
                  <a:lnTo>
                    <a:pt x="15408" y="5561"/>
                  </a:lnTo>
                  <a:lnTo>
                    <a:pt x="15331" y="5368"/>
                  </a:lnTo>
                  <a:lnTo>
                    <a:pt x="15176" y="5175"/>
                  </a:lnTo>
                  <a:lnTo>
                    <a:pt x="15022" y="5059"/>
                  </a:lnTo>
                  <a:lnTo>
                    <a:pt x="14829" y="4982"/>
                  </a:lnTo>
                  <a:lnTo>
                    <a:pt x="14636" y="4943"/>
                  </a:lnTo>
                  <a:lnTo>
                    <a:pt x="14443" y="4982"/>
                  </a:lnTo>
                  <a:lnTo>
                    <a:pt x="14288" y="5020"/>
                  </a:lnTo>
                  <a:lnTo>
                    <a:pt x="14134" y="5098"/>
                  </a:lnTo>
                  <a:lnTo>
                    <a:pt x="14057" y="5175"/>
                  </a:lnTo>
                  <a:lnTo>
                    <a:pt x="13941" y="5291"/>
                  </a:lnTo>
                  <a:lnTo>
                    <a:pt x="13825" y="5561"/>
                  </a:lnTo>
                  <a:lnTo>
                    <a:pt x="13786" y="5831"/>
                  </a:lnTo>
                  <a:lnTo>
                    <a:pt x="13593" y="5754"/>
                  </a:lnTo>
                  <a:lnTo>
                    <a:pt x="13361" y="5715"/>
                  </a:lnTo>
                  <a:lnTo>
                    <a:pt x="13168" y="5715"/>
                  </a:lnTo>
                  <a:lnTo>
                    <a:pt x="12937" y="5754"/>
                  </a:lnTo>
                  <a:lnTo>
                    <a:pt x="12744" y="5831"/>
                  </a:lnTo>
                  <a:lnTo>
                    <a:pt x="12589" y="5947"/>
                  </a:lnTo>
                  <a:lnTo>
                    <a:pt x="12512" y="6063"/>
                  </a:lnTo>
                  <a:lnTo>
                    <a:pt x="12435" y="6217"/>
                  </a:lnTo>
                  <a:lnTo>
                    <a:pt x="12358" y="6372"/>
                  </a:lnTo>
                  <a:lnTo>
                    <a:pt x="12358" y="6526"/>
                  </a:lnTo>
                  <a:lnTo>
                    <a:pt x="12358" y="6681"/>
                  </a:lnTo>
                  <a:lnTo>
                    <a:pt x="12358" y="6835"/>
                  </a:lnTo>
                  <a:lnTo>
                    <a:pt x="12435" y="6990"/>
                  </a:lnTo>
                  <a:lnTo>
                    <a:pt x="12164" y="7028"/>
                  </a:lnTo>
                  <a:lnTo>
                    <a:pt x="11894" y="7106"/>
                  </a:lnTo>
                  <a:lnTo>
                    <a:pt x="11662" y="7221"/>
                  </a:lnTo>
                  <a:lnTo>
                    <a:pt x="11508" y="7415"/>
                  </a:lnTo>
                  <a:lnTo>
                    <a:pt x="11392" y="7530"/>
                  </a:lnTo>
                  <a:lnTo>
                    <a:pt x="11354" y="7685"/>
                  </a:lnTo>
                  <a:lnTo>
                    <a:pt x="11315" y="7839"/>
                  </a:lnTo>
                  <a:lnTo>
                    <a:pt x="11276" y="7994"/>
                  </a:lnTo>
                  <a:lnTo>
                    <a:pt x="11315" y="8148"/>
                  </a:lnTo>
                  <a:lnTo>
                    <a:pt x="11354" y="8303"/>
                  </a:lnTo>
                  <a:lnTo>
                    <a:pt x="11392" y="8457"/>
                  </a:lnTo>
                  <a:lnTo>
                    <a:pt x="11469" y="8612"/>
                  </a:lnTo>
                  <a:lnTo>
                    <a:pt x="11199" y="8650"/>
                  </a:lnTo>
                  <a:lnTo>
                    <a:pt x="10967" y="8805"/>
                  </a:lnTo>
                  <a:lnTo>
                    <a:pt x="10774" y="8998"/>
                  </a:lnTo>
                  <a:lnTo>
                    <a:pt x="10658" y="9229"/>
                  </a:lnTo>
                  <a:lnTo>
                    <a:pt x="10581" y="9500"/>
                  </a:lnTo>
                  <a:lnTo>
                    <a:pt x="10581" y="9770"/>
                  </a:lnTo>
                  <a:lnTo>
                    <a:pt x="10697" y="10040"/>
                  </a:lnTo>
                  <a:lnTo>
                    <a:pt x="10852" y="10233"/>
                  </a:lnTo>
                  <a:lnTo>
                    <a:pt x="10620" y="10311"/>
                  </a:lnTo>
                  <a:lnTo>
                    <a:pt x="10427" y="10426"/>
                  </a:lnTo>
                  <a:lnTo>
                    <a:pt x="10234" y="10581"/>
                  </a:lnTo>
                  <a:lnTo>
                    <a:pt x="10118" y="10774"/>
                  </a:lnTo>
                  <a:lnTo>
                    <a:pt x="10079" y="11006"/>
                  </a:lnTo>
                  <a:lnTo>
                    <a:pt x="10041" y="11237"/>
                  </a:lnTo>
                  <a:lnTo>
                    <a:pt x="10079" y="11469"/>
                  </a:lnTo>
                  <a:lnTo>
                    <a:pt x="10195" y="11701"/>
                  </a:lnTo>
                  <a:lnTo>
                    <a:pt x="9925" y="11739"/>
                  </a:lnTo>
                  <a:lnTo>
                    <a:pt x="9693" y="11855"/>
                  </a:lnTo>
                  <a:lnTo>
                    <a:pt x="9500" y="12010"/>
                  </a:lnTo>
                  <a:lnTo>
                    <a:pt x="9423" y="12087"/>
                  </a:lnTo>
                  <a:lnTo>
                    <a:pt x="9384" y="12203"/>
                  </a:lnTo>
                  <a:lnTo>
                    <a:pt x="9346" y="12319"/>
                  </a:lnTo>
                  <a:lnTo>
                    <a:pt x="9307" y="12473"/>
                  </a:lnTo>
                  <a:lnTo>
                    <a:pt x="9191" y="12396"/>
                  </a:lnTo>
                  <a:lnTo>
                    <a:pt x="9037" y="12319"/>
                  </a:lnTo>
                  <a:lnTo>
                    <a:pt x="8882" y="12280"/>
                  </a:lnTo>
                  <a:lnTo>
                    <a:pt x="8728" y="12280"/>
                  </a:lnTo>
                  <a:lnTo>
                    <a:pt x="8535" y="12357"/>
                  </a:lnTo>
                  <a:lnTo>
                    <a:pt x="8380" y="12434"/>
                  </a:lnTo>
                  <a:lnTo>
                    <a:pt x="8264" y="12550"/>
                  </a:lnTo>
                  <a:lnTo>
                    <a:pt x="8187" y="12705"/>
                  </a:lnTo>
                  <a:lnTo>
                    <a:pt x="8110" y="12550"/>
                  </a:lnTo>
                  <a:lnTo>
                    <a:pt x="7994" y="12434"/>
                  </a:lnTo>
                  <a:lnTo>
                    <a:pt x="7878" y="12319"/>
                  </a:lnTo>
                  <a:lnTo>
                    <a:pt x="7724" y="12241"/>
                  </a:lnTo>
                  <a:lnTo>
                    <a:pt x="7492" y="12164"/>
                  </a:lnTo>
                  <a:lnTo>
                    <a:pt x="7222" y="12203"/>
                  </a:lnTo>
                  <a:lnTo>
                    <a:pt x="6990" y="12280"/>
                  </a:lnTo>
                  <a:lnTo>
                    <a:pt x="6797" y="12434"/>
                  </a:lnTo>
                  <a:lnTo>
                    <a:pt x="6797" y="12048"/>
                  </a:lnTo>
                  <a:lnTo>
                    <a:pt x="6758" y="11894"/>
                  </a:lnTo>
                  <a:lnTo>
                    <a:pt x="6681" y="11701"/>
                  </a:lnTo>
                  <a:lnTo>
                    <a:pt x="6604" y="11546"/>
                  </a:lnTo>
                  <a:lnTo>
                    <a:pt x="6527" y="11430"/>
                  </a:lnTo>
                  <a:lnTo>
                    <a:pt x="6372" y="11315"/>
                  </a:lnTo>
                  <a:lnTo>
                    <a:pt x="6218" y="11199"/>
                  </a:lnTo>
                  <a:lnTo>
                    <a:pt x="6063" y="11160"/>
                  </a:lnTo>
                  <a:lnTo>
                    <a:pt x="5716" y="11160"/>
                  </a:lnTo>
                  <a:lnTo>
                    <a:pt x="5523" y="11237"/>
                  </a:lnTo>
                  <a:lnTo>
                    <a:pt x="5523" y="10967"/>
                  </a:lnTo>
                  <a:lnTo>
                    <a:pt x="5445" y="10735"/>
                  </a:lnTo>
                  <a:lnTo>
                    <a:pt x="5330" y="10504"/>
                  </a:lnTo>
                  <a:lnTo>
                    <a:pt x="5214" y="10426"/>
                  </a:lnTo>
                  <a:lnTo>
                    <a:pt x="5098" y="10388"/>
                  </a:lnTo>
                  <a:lnTo>
                    <a:pt x="4943" y="10311"/>
                  </a:lnTo>
                  <a:lnTo>
                    <a:pt x="4828" y="10311"/>
                  </a:lnTo>
                  <a:lnTo>
                    <a:pt x="4673" y="10349"/>
                  </a:lnTo>
                  <a:lnTo>
                    <a:pt x="4519" y="10388"/>
                  </a:lnTo>
                  <a:lnTo>
                    <a:pt x="4519" y="10156"/>
                  </a:lnTo>
                  <a:lnTo>
                    <a:pt x="4480" y="9963"/>
                  </a:lnTo>
                  <a:lnTo>
                    <a:pt x="4364" y="9770"/>
                  </a:lnTo>
                  <a:lnTo>
                    <a:pt x="4210" y="9577"/>
                  </a:lnTo>
                  <a:lnTo>
                    <a:pt x="4055" y="9500"/>
                  </a:lnTo>
                  <a:lnTo>
                    <a:pt x="3901" y="9461"/>
                  </a:lnTo>
                  <a:lnTo>
                    <a:pt x="3746" y="9422"/>
                  </a:lnTo>
                  <a:lnTo>
                    <a:pt x="3592" y="9422"/>
                  </a:lnTo>
                  <a:lnTo>
                    <a:pt x="3399" y="9461"/>
                  </a:lnTo>
                  <a:lnTo>
                    <a:pt x="3283" y="9538"/>
                  </a:lnTo>
                  <a:lnTo>
                    <a:pt x="3129" y="9616"/>
                  </a:lnTo>
                  <a:lnTo>
                    <a:pt x="3013" y="9770"/>
                  </a:lnTo>
                  <a:lnTo>
                    <a:pt x="2974" y="9616"/>
                  </a:lnTo>
                  <a:lnTo>
                    <a:pt x="2897" y="9461"/>
                  </a:lnTo>
                  <a:lnTo>
                    <a:pt x="2781" y="9268"/>
                  </a:lnTo>
                  <a:lnTo>
                    <a:pt x="2627" y="9152"/>
                  </a:lnTo>
                  <a:lnTo>
                    <a:pt x="2433" y="9036"/>
                  </a:lnTo>
                  <a:lnTo>
                    <a:pt x="2240" y="8998"/>
                  </a:lnTo>
                  <a:lnTo>
                    <a:pt x="2047" y="9036"/>
                  </a:lnTo>
                  <a:lnTo>
                    <a:pt x="1854" y="9114"/>
                  </a:lnTo>
                  <a:lnTo>
                    <a:pt x="1700" y="9191"/>
                  </a:lnTo>
                  <a:lnTo>
                    <a:pt x="1545" y="9345"/>
                  </a:lnTo>
                  <a:lnTo>
                    <a:pt x="1430" y="9538"/>
                  </a:lnTo>
                  <a:lnTo>
                    <a:pt x="1391" y="9731"/>
                  </a:lnTo>
                  <a:lnTo>
                    <a:pt x="1352" y="9924"/>
                  </a:lnTo>
                  <a:lnTo>
                    <a:pt x="1121" y="9963"/>
                  </a:lnTo>
                  <a:lnTo>
                    <a:pt x="928" y="10040"/>
                  </a:lnTo>
                  <a:lnTo>
                    <a:pt x="696" y="10156"/>
                  </a:lnTo>
                  <a:lnTo>
                    <a:pt x="503" y="10311"/>
                  </a:lnTo>
                  <a:lnTo>
                    <a:pt x="387" y="10426"/>
                  </a:lnTo>
                  <a:lnTo>
                    <a:pt x="271" y="10581"/>
                  </a:lnTo>
                  <a:lnTo>
                    <a:pt x="117" y="10890"/>
                  </a:lnTo>
                  <a:lnTo>
                    <a:pt x="1" y="11237"/>
                  </a:lnTo>
                  <a:lnTo>
                    <a:pt x="1" y="11585"/>
                  </a:lnTo>
                  <a:lnTo>
                    <a:pt x="78" y="11932"/>
                  </a:lnTo>
                  <a:lnTo>
                    <a:pt x="194" y="12241"/>
                  </a:lnTo>
                  <a:lnTo>
                    <a:pt x="387" y="12550"/>
                  </a:lnTo>
                  <a:lnTo>
                    <a:pt x="619" y="12821"/>
                  </a:lnTo>
                  <a:lnTo>
                    <a:pt x="812" y="12936"/>
                  </a:lnTo>
                  <a:lnTo>
                    <a:pt x="966" y="13014"/>
                  </a:lnTo>
                  <a:lnTo>
                    <a:pt x="1159" y="13091"/>
                  </a:lnTo>
                  <a:lnTo>
                    <a:pt x="1352" y="13129"/>
                  </a:lnTo>
                  <a:lnTo>
                    <a:pt x="1738" y="13168"/>
                  </a:lnTo>
                  <a:lnTo>
                    <a:pt x="2086" y="13129"/>
                  </a:lnTo>
                  <a:lnTo>
                    <a:pt x="2472" y="12975"/>
                  </a:lnTo>
                  <a:lnTo>
                    <a:pt x="2820" y="12782"/>
                  </a:lnTo>
                  <a:lnTo>
                    <a:pt x="3129" y="12550"/>
                  </a:lnTo>
                  <a:lnTo>
                    <a:pt x="3360" y="12241"/>
                  </a:lnTo>
                  <a:lnTo>
                    <a:pt x="3592" y="12010"/>
                  </a:lnTo>
                  <a:lnTo>
                    <a:pt x="3553" y="11932"/>
                  </a:lnTo>
                  <a:lnTo>
                    <a:pt x="3515" y="11817"/>
                  </a:lnTo>
                  <a:lnTo>
                    <a:pt x="3437" y="11778"/>
                  </a:lnTo>
                  <a:lnTo>
                    <a:pt x="3322" y="11739"/>
                  </a:lnTo>
                  <a:lnTo>
                    <a:pt x="3283" y="11778"/>
                  </a:lnTo>
                  <a:lnTo>
                    <a:pt x="3244" y="11817"/>
                  </a:lnTo>
                  <a:lnTo>
                    <a:pt x="3051" y="12048"/>
                  </a:lnTo>
                  <a:lnTo>
                    <a:pt x="2820" y="12241"/>
                  </a:lnTo>
                  <a:lnTo>
                    <a:pt x="2588" y="12434"/>
                  </a:lnTo>
                  <a:lnTo>
                    <a:pt x="2318" y="12589"/>
                  </a:lnTo>
                  <a:lnTo>
                    <a:pt x="2047" y="12666"/>
                  </a:lnTo>
                  <a:lnTo>
                    <a:pt x="1738" y="12705"/>
                  </a:lnTo>
                  <a:lnTo>
                    <a:pt x="1430" y="12666"/>
                  </a:lnTo>
                  <a:lnTo>
                    <a:pt x="1159" y="12589"/>
                  </a:lnTo>
                  <a:lnTo>
                    <a:pt x="966" y="12473"/>
                  </a:lnTo>
                  <a:lnTo>
                    <a:pt x="812" y="12357"/>
                  </a:lnTo>
                  <a:lnTo>
                    <a:pt x="696" y="12203"/>
                  </a:lnTo>
                  <a:lnTo>
                    <a:pt x="619" y="12048"/>
                  </a:lnTo>
                  <a:lnTo>
                    <a:pt x="541" y="11894"/>
                  </a:lnTo>
                  <a:lnTo>
                    <a:pt x="503" y="11739"/>
                  </a:lnTo>
                  <a:lnTo>
                    <a:pt x="503" y="11546"/>
                  </a:lnTo>
                  <a:lnTo>
                    <a:pt x="503" y="11392"/>
                  </a:lnTo>
                  <a:lnTo>
                    <a:pt x="541" y="11199"/>
                  </a:lnTo>
                  <a:lnTo>
                    <a:pt x="580" y="11044"/>
                  </a:lnTo>
                  <a:lnTo>
                    <a:pt x="657" y="10890"/>
                  </a:lnTo>
                  <a:lnTo>
                    <a:pt x="773" y="10774"/>
                  </a:lnTo>
                  <a:lnTo>
                    <a:pt x="889" y="10620"/>
                  </a:lnTo>
                  <a:lnTo>
                    <a:pt x="1043" y="10542"/>
                  </a:lnTo>
                  <a:lnTo>
                    <a:pt x="1236" y="10465"/>
                  </a:lnTo>
                  <a:lnTo>
                    <a:pt x="1430" y="10388"/>
                  </a:lnTo>
                  <a:lnTo>
                    <a:pt x="1738" y="10349"/>
                  </a:lnTo>
                  <a:lnTo>
                    <a:pt x="2009" y="10349"/>
                  </a:lnTo>
                  <a:lnTo>
                    <a:pt x="2318" y="10388"/>
                  </a:lnTo>
                  <a:lnTo>
                    <a:pt x="2588" y="10426"/>
                  </a:lnTo>
                  <a:lnTo>
                    <a:pt x="2858" y="10542"/>
                  </a:lnTo>
                  <a:lnTo>
                    <a:pt x="3129" y="10658"/>
                  </a:lnTo>
                  <a:lnTo>
                    <a:pt x="3669" y="10928"/>
                  </a:lnTo>
                  <a:lnTo>
                    <a:pt x="4171" y="11276"/>
                  </a:lnTo>
                  <a:lnTo>
                    <a:pt x="4635" y="11662"/>
                  </a:lnTo>
                  <a:lnTo>
                    <a:pt x="5523" y="12396"/>
                  </a:lnTo>
                  <a:lnTo>
                    <a:pt x="5870" y="12705"/>
                  </a:lnTo>
                  <a:lnTo>
                    <a:pt x="6256" y="12975"/>
                  </a:lnTo>
                  <a:lnTo>
                    <a:pt x="6681" y="13207"/>
                  </a:lnTo>
                  <a:lnTo>
                    <a:pt x="7106" y="13438"/>
                  </a:lnTo>
                  <a:lnTo>
                    <a:pt x="7531" y="13593"/>
                  </a:lnTo>
                  <a:lnTo>
                    <a:pt x="7994" y="13747"/>
                  </a:lnTo>
                  <a:lnTo>
                    <a:pt x="8457" y="13786"/>
                  </a:lnTo>
                  <a:lnTo>
                    <a:pt x="8921" y="13786"/>
                  </a:lnTo>
                  <a:lnTo>
                    <a:pt x="9346" y="13709"/>
                  </a:lnTo>
                  <a:lnTo>
                    <a:pt x="9732" y="13554"/>
                  </a:lnTo>
                  <a:lnTo>
                    <a:pt x="10079" y="13361"/>
                  </a:lnTo>
                  <a:lnTo>
                    <a:pt x="10388" y="13091"/>
                  </a:lnTo>
                  <a:lnTo>
                    <a:pt x="10658" y="12782"/>
                  </a:lnTo>
                  <a:lnTo>
                    <a:pt x="10929" y="12473"/>
                  </a:lnTo>
                  <a:lnTo>
                    <a:pt x="11122" y="12126"/>
                  </a:lnTo>
                  <a:lnTo>
                    <a:pt x="11315" y="11739"/>
                  </a:lnTo>
                  <a:lnTo>
                    <a:pt x="11508" y="11237"/>
                  </a:lnTo>
                  <a:lnTo>
                    <a:pt x="11662" y="10697"/>
                  </a:lnTo>
                  <a:lnTo>
                    <a:pt x="11971" y="9616"/>
                  </a:lnTo>
                  <a:lnTo>
                    <a:pt x="12126" y="9114"/>
                  </a:lnTo>
                  <a:lnTo>
                    <a:pt x="12358" y="8612"/>
                  </a:lnTo>
                  <a:lnTo>
                    <a:pt x="12589" y="8110"/>
                  </a:lnTo>
                  <a:lnTo>
                    <a:pt x="12937" y="7646"/>
                  </a:lnTo>
                  <a:lnTo>
                    <a:pt x="13284" y="7299"/>
                  </a:lnTo>
                  <a:lnTo>
                    <a:pt x="13632" y="6990"/>
                  </a:lnTo>
                  <a:lnTo>
                    <a:pt x="14018" y="6719"/>
                  </a:lnTo>
                  <a:lnTo>
                    <a:pt x="14443" y="6449"/>
                  </a:lnTo>
                  <a:lnTo>
                    <a:pt x="14906" y="6256"/>
                  </a:lnTo>
                  <a:lnTo>
                    <a:pt x="15369" y="6102"/>
                  </a:lnTo>
                  <a:lnTo>
                    <a:pt x="15833" y="5986"/>
                  </a:lnTo>
                  <a:lnTo>
                    <a:pt x="16296" y="5947"/>
                  </a:lnTo>
                  <a:lnTo>
                    <a:pt x="16605" y="5909"/>
                  </a:lnTo>
                  <a:lnTo>
                    <a:pt x="16914" y="5909"/>
                  </a:lnTo>
                  <a:lnTo>
                    <a:pt x="17455" y="5986"/>
                  </a:lnTo>
                  <a:lnTo>
                    <a:pt x="17995" y="6140"/>
                  </a:lnTo>
                  <a:lnTo>
                    <a:pt x="18497" y="6333"/>
                  </a:lnTo>
                  <a:lnTo>
                    <a:pt x="18999" y="6604"/>
                  </a:lnTo>
                  <a:lnTo>
                    <a:pt x="19501" y="6835"/>
                  </a:lnTo>
                  <a:lnTo>
                    <a:pt x="20544" y="7337"/>
                  </a:lnTo>
                  <a:lnTo>
                    <a:pt x="20930" y="7492"/>
                  </a:lnTo>
                  <a:lnTo>
                    <a:pt x="21316" y="7646"/>
                  </a:lnTo>
                  <a:lnTo>
                    <a:pt x="21741" y="7723"/>
                  </a:lnTo>
                  <a:lnTo>
                    <a:pt x="22166" y="7762"/>
                  </a:lnTo>
                  <a:lnTo>
                    <a:pt x="22590" y="7723"/>
                  </a:lnTo>
                  <a:lnTo>
                    <a:pt x="22977" y="7646"/>
                  </a:lnTo>
                  <a:lnTo>
                    <a:pt x="23363" y="7530"/>
                  </a:lnTo>
                  <a:lnTo>
                    <a:pt x="23710" y="7299"/>
                  </a:lnTo>
                  <a:lnTo>
                    <a:pt x="24058" y="6990"/>
                  </a:lnTo>
                  <a:lnTo>
                    <a:pt x="24367" y="6642"/>
                  </a:lnTo>
                  <a:lnTo>
                    <a:pt x="24598" y="6295"/>
                  </a:lnTo>
                  <a:lnTo>
                    <a:pt x="24753" y="5909"/>
                  </a:lnTo>
                  <a:lnTo>
                    <a:pt x="24869" y="5484"/>
                  </a:lnTo>
                  <a:lnTo>
                    <a:pt x="24985" y="5059"/>
                  </a:lnTo>
                  <a:lnTo>
                    <a:pt x="25023" y="4634"/>
                  </a:lnTo>
                  <a:lnTo>
                    <a:pt x="25023" y="4209"/>
                  </a:lnTo>
                  <a:lnTo>
                    <a:pt x="24946" y="3746"/>
                  </a:lnTo>
                  <a:lnTo>
                    <a:pt x="24869" y="3283"/>
                  </a:lnTo>
                  <a:lnTo>
                    <a:pt x="24791" y="2858"/>
                  </a:lnTo>
                  <a:lnTo>
                    <a:pt x="24637" y="2395"/>
                  </a:lnTo>
                  <a:lnTo>
                    <a:pt x="24444" y="1970"/>
                  </a:lnTo>
                  <a:lnTo>
                    <a:pt x="24251" y="1584"/>
                  </a:lnTo>
                  <a:lnTo>
                    <a:pt x="24058" y="1198"/>
                  </a:lnTo>
                  <a:lnTo>
                    <a:pt x="23788" y="811"/>
                  </a:lnTo>
                  <a:lnTo>
                    <a:pt x="23942" y="387"/>
                  </a:lnTo>
                  <a:lnTo>
                    <a:pt x="23594" y="232"/>
                  </a:lnTo>
                  <a:lnTo>
                    <a:pt x="23208" y="116"/>
                  </a:lnTo>
                  <a:lnTo>
                    <a:pt x="23170" y="78"/>
                  </a:lnTo>
                  <a:lnTo>
                    <a:pt x="2305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21"/>
            <p:cNvSpPr/>
            <p:nvPr/>
          </p:nvSpPr>
          <p:spPr>
            <a:xfrm>
              <a:off x="5082350" y="4387100"/>
              <a:ext cx="152550" cy="276125"/>
            </a:xfrm>
            <a:custGeom>
              <a:avLst/>
              <a:gdLst/>
              <a:ahLst/>
              <a:cxnLst/>
              <a:rect l="l" t="t" r="r" b="b"/>
              <a:pathLst>
                <a:path w="6102" h="11045" extrusionOk="0">
                  <a:moveTo>
                    <a:pt x="3553" y="1"/>
                  </a:moveTo>
                  <a:lnTo>
                    <a:pt x="3399" y="425"/>
                  </a:lnTo>
                  <a:lnTo>
                    <a:pt x="3785" y="618"/>
                  </a:lnTo>
                  <a:lnTo>
                    <a:pt x="4094" y="889"/>
                  </a:lnTo>
                  <a:lnTo>
                    <a:pt x="4364" y="1120"/>
                  </a:lnTo>
                  <a:lnTo>
                    <a:pt x="4634" y="1429"/>
                  </a:lnTo>
                  <a:lnTo>
                    <a:pt x="4866" y="1738"/>
                  </a:lnTo>
                  <a:lnTo>
                    <a:pt x="5059" y="2086"/>
                  </a:lnTo>
                  <a:lnTo>
                    <a:pt x="5213" y="2433"/>
                  </a:lnTo>
                  <a:lnTo>
                    <a:pt x="5368" y="2819"/>
                  </a:lnTo>
                  <a:lnTo>
                    <a:pt x="5484" y="3206"/>
                  </a:lnTo>
                  <a:lnTo>
                    <a:pt x="5522" y="3592"/>
                  </a:lnTo>
                  <a:lnTo>
                    <a:pt x="5600" y="3978"/>
                  </a:lnTo>
                  <a:lnTo>
                    <a:pt x="5600" y="4403"/>
                  </a:lnTo>
                  <a:lnTo>
                    <a:pt x="5561" y="4789"/>
                  </a:lnTo>
                  <a:lnTo>
                    <a:pt x="5522" y="5214"/>
                  </a:lnTo>
                  <a:lnTo>
                    <a:pt x="5445" y="5600"/>
                  </a:lnTo>
                  <a:lnTo>
                    <a:pt x="5329" y="6025"/>
                  </a:lnTo>
                  <a:lnTo>
                    <a:pt x="5175" y="6449"/>
                  </a:lnTo>
                  <a:lnTo>
                    <a:pt x="4982" y="6874"/>
                  </a:lnTo>
                  <a:lnTo>
                    <a:pt x="4750" y="7260"/>
                  </a:lnTo>
                  <a:lnTo>
                    <a:pt x="4480" y="7646"/>
                  </a:lnTo>
                  <a:lnTo>
                    <a:pt x="4209" y="8032"/>
                  </a:lnTo>
                  <a:lnTo>
                    <a:pt x="3939" y="8380"/>
                  </a:lnTo>
                  <a:lnTo>
                    <a:pt x="3630" y="8728"/>
                  </a:lnTo>
                  <a:lnTo>
                    <a:pt x="3283" y="9036"/>
                  </a:lnTo>
                  <a:lnTo>
                    <a:pt x="2935" y="9307"/>
                  </a:lnTo>
                  <a:lnTo>
                    <a:pt x="2549" y="9577"/>
                  </a:lnTo>
                  <a:lnTo>
                    <a:pt x="2163" y="9809"/>
                  </a:lnTo>
                  <a:lnTo>
                    <a:pt x="1738" y="10040"/>
                  </a:lnTo>
                  <a:lnTo>
                    <a:pt x="1313" y="10234"/>
                  </a:lnTo>
                  <a:lnTo>
                    <a:pt x="889" y="10388"/>
                  </a:lnTo>
                  <a:lnTo>
                    <a:pt x="464" y="10542"/>
                  </a:lnTo>
                  <a:lnTo>
                    <a:pt x="0" y="10658"/>
                  </a:lnTo>
                  <a:lnTo>
                    <a:pt x="78" y="11044"/>
                  </a:lnTo>
                  <a:lnTo>
                    <a:pt x="618" y="10967"/>
                  </a:lnTo>
                  <a:lnTo>
                    <a:pt x="1120" y="10813"/>
                  </a:lnTo>
                  <a:lnTo>
                    <a:pt x="1584" y="10658"/>
                  </a:lnTo>
                  <a:lnTo>
                    <a:pt x="2086" y="10465"/>
                  </a:lnTo>
                  <a:lnTo>
                    <a:pt x="2510" y="10195"/>
                  </a:lnTo>
                  <a:lnTo>
                    <a:pt x="2974" y="9925"/>
                  </a:lnTo>
                  <a:lnTo>
                    <a:pt x="3399" y="9616"/>
                  </a:lnTo>
                  <a:lnTo>
                    <a:pt x="3785" y="9268"/>
                  </a:lnTo>
                  <a:lnTo>
                    <a:pt x="4171" y="8921"/>
                  </a:lnTo>
                  <a:lnTo>
                    <a:pt x="4480" y="8534"/>
                  </a:lnTo>
                  <a:lnTo>
                    <a:pt x="4827" y="8110"/>
                  </a:lnTo>
                  <a:lnTo>
                    <a:pt x="5098" y="7685"/>
                  </a:lnTo>
                  <a:lnTo>
                    <a:pt x="5368" y="7222"/>
                  </a:lnTo>
                  <a:lnTo>
                    <a:pt x="5600" y="6758"/>
                  </a:lnTo>
                  <a:lnTo>
                    <a:pt x="5754" y="6295"/>
                  </a:lnTo>
                  <a:lnTo>
                    <a:pt x="5908" y="5793"/>
                  </a:lnTo>
                  <a:lnTo>
                    <a:pt x="6024" y="5368"/>
                  </a:lnTo>
                  <a:lnTo>
                    <a:pt x="6063" y="4943"/>
                  </a:lnTo>
                  <a:lnTo>
                    <a:pt x="6102" y="4519"/>
                  </a:lnTo>
                  <a:lnTo>
                    <a:pt x="6102" y="4055"/>
                  </a:lnTo>
                  <a:lnTo>
                    <a:pt x="6063" y="3630"/>
                  </a:lnTo>
                  <a:lnTo>
                    <a:pt x="5986" y="3244"/>
                  </a:lnTo>
                  <a:lnTo>
                    <a:pt x="5870" y="2819"/>
                  </a:lnTo>
                  <a:lnTo>
                    <a:pt x="5754" y="2433"/>
                  </a:lnTo>
                  <a:lnTo>
                    <a:pt x="5561" y="2047"/>
                  </a:lnTo>
                  <a:lnTo>
                    <a:pt x="5368" y="1661"/>
                  </a:lnTo>
                  <a:lnTo>
                    <a:pt x="5136" y="1314"/>
                  </a:lnTo>
                  <a:lnTo>
                    <a:pt x="4904" y="1005"/>
                  </a:lnTo>
                  <a:lnTo>
                    <a:pt x="4596" y="696"/>
                  </a:lnTo>
                  <a:lnTo>
                    <a:pt x="4287" y="425"/>
                  </a:lnTo>
                  <a:lnTo>
                    <a:pt x="3939" y="194"/>
                  </a:lnTo>
                  <a:lnTo>
                    <a:pt x="355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21"/>
            <p:cNvSpPr/>
            <p:nvPr/>
          </p:nvSpPr>
          <p:spPr>
            <a:xfrm>
              <a:off x="5492625" y="4412200"/>
              <a:ext cx="466300" cy="247150"/>
            </a:xfrm>
            <a:custGeom>
              <a:avLst/>
              <a:gdLst/>
              <a:ahLst/>
              <a:cxnLst/>
              <a:rect l="l" t="t" r="r" b="b"/>
              <a:pathLst>
                <a:path w="18652" h="9886" extrusionOk="0">
                  <a:moveTo>
                    <a:pt x="6179" y="1"/>
                  </a:moveTo>
                  <a:lnTo>
                    <a:pt x="5600" y="39"/>
                  </a:lnTo>
                  <a:lnTo>
                    <a:pt x="4982" y="116"/>
                  </a:lnTo>
                  <a:lnTo>
                    <a:pt x="4441" y="271"/>
                  </a:lnTo>
                  <a:lnTo>
                    <a:pt x="3862" y="503"/>
                  </a:lnTo>
                  <a:lnTo>
                    <a:pt x="3322" y="773"/>
                  </a:lnTo>
                  <a:lnTo>
                    <a:pt x="2781" y="1082"/>
                  </a:lnTo>
                  <a:lnTo>
                    <a:pt x="2279" y="1429"/>
                  </a:lnTo>
                  <a:lnTo>
                    <a:pt x="1816" y="1854"/>
                  </a:lnTo>
                  <a:lnTo>
                    <a:pt x="1429" y="2279"/>
                  </a:lnTo>
                  <a:lnTo>
                    <a:pt x="1043" y="2742"/>
                  </a:lnTo>
                  <a:lnTo>
                    <a:pt x="734" y="3244"/>
                  </a:lnTo>
                  <a:lnTo>
                    <a:pt x="503" y="3746"/>
                  </a:lnTo>
                  <a:lnTo>
                    <a:pt x="271" y="4248"/>
                  </a:lnTo>
                  <a:lnTo>
                    <a:pt x="117" y="4789"/>
                  </a:lnTo>
                  <a:lnTo>
                    <a:pt x="1" y="5368"/>
                  </a:lnTo>
                  <a:lnTo>
                    <a:pt x="348" y="5407"/>
                  </a:lnTo>
                  <a:lnTo>
                    <a:pt x="464" y="4982"/>
                  </a:lnTo>
                  <a:lnTo>
                    <a:pt x="580" y="4596"/>
                  </a:lnTo>
                  <a:lnTo>
                    <a:pt x="812" y="3978"/>
                  </a:lnTo>
                  <a:lnTo>
                    <a:pt x="1121" y="3399"/>
                  </a:lnTo>
                  <a:lnTo>
                    <a:pt x="1468" y="2858"/>
                  </a:lnTo>
                  <a:lnTo>
                    <a:pt x="1893" y="2356"/>
                  </a:lnTo>
                  <a:lnTo>
                    <a:pt x="2356" y="1931"/>
                  </a:lnTo>
                  <a:lnTo>
                    <a:pt x="2858" y="1507"/>
                  </a:lnTo>
                  <a:lnTo>
                    <a:pt x="3399" y="1159"/>
                  </a:lnTo>
                  <a:lnTo>
                    <a:pt x="3978" y="889"/>
                  </a:lnTo>
                  <a:lnTo>
                    <a:pt x="4635" y="657"/>
                  </a:lnTo>
                  <a:lnTo>
                    <a:pt x="5252" y="464"/>
                  </a:lnTo>
                  <a:lnTo>
                    <a:pt x="5909" y="387"/>
                  </a:lnTo>
                  <a:lnTo>
                    <a:pt x="6565" y="387"/>
                  </a:lnTo>
                  <a:lnTo>
                    <a:pt x="7222" y="464"/>
                  </a:lnTo>
                  <a:lnTo>
                    <a:pt x="7878" y="580"/>
                  </a:lnTo>
                  <a:lnTo>
                    <a:pt x="8496" y="812"/>
                  </a:lnTo>
                  <a:lnTo>
                    <a:pt x="9114" y="1082"/>
                  </a:lnTo>
                  <a:lnTo>
                    <a:pt x="9423" y="1275"/>
                  </a:lnTo>
                  <a:lnTo>
                    <a:pt x="9732" y="1507"/>
                  </a:lnTo>
                  <a:lnTo>
                    <a:pt x="10041" y="1700"/>
                  </a:lnTo>
                  <a:lnTo>
                    <a:pt x="10311" y="1931"/>
                  </a:lnTo>
                  <a:lnTo>
                    <a:pt x="10774" y="2472"/>
                  </a:lnTo>
                  <a:lnTo>
                    <a:pt x="11199" y="3013"/>
                  </a:lnTo>
                  <a:lnTo>
                    <a:pt x="11547" y="3630"/>
                  </a:lnTo>
                  <a:lnTo>
                    <a:pt x="11894" y="4248"/>
                  </a:lnTo>
                  <a:lnTo>
                    <a:pt x="12164" y="4943"/>
                  </a:lnTo>
                  <a:lnTo>
                    <a:pt x="12435" y="5638"/>
                  </a:lnTo>
                  <a:lnTo>
                    <a:pt x="12628" y="6218"/>
                  </a:lnTo>
                  <a:lnTo>
                    <a:pt x="12859" y="6797"/>
                  </a:lnTo>
                  <a:lnTo>
                    <a:pt x="13130" y="7376"/>
                  </a:lnTo>
                  <a:lnTo>
                    <a:pt x="13439" y="7955"/>
                  </a:lnTo>
                  <a:lnTo>
                    <a:pt x="13825" y="8496"/>
                  </a:lnTo>
                  <a:lnTo>
                    <a:pt x="14250" y="8959"/>
                  </a:lnTo>
                  <a:lnTo>
                    <a:pt x="14481" y="9152"/>
                  </a:lnTo>
                  <a:lnTo>
                    <a:pt x="14713" y="9345"/>
                  </a:lnTo>
                  <a:lnTo>
                    <a:pt x="14983" y="9500"/>
                  </a:lnTo>
                  <a:lnTo>
                    <a:pt x="15292" y="9654"/>
                  </a:lnTo>
                  <a:lnTo>
                    <a:pt x="15756" y="9809"/>
                  </a:lnTo>
                  <a:lnTo>
                    <a:pt x="16219" y="9886"/>
                  </a:lnTo>
                  <a:lnTo>
                    <a:pt x="16721" y="9886"/>
                  </a:lnTo>
                  <a:lnTo>
                    <a:pt x="17184" y="9809"/>
                  </a:lnTo>
                  <a:lnTo>
                    <a:pt x="17609" y="9616"/>
                  </a:lnTo>
                  <a:lnTo>
                    <a:pt x="17841" y="9500"/>
                  </a:lnTo>
                  <a:lnTo>
                    <a:pt x="18034" y="9384"/>
                  </a:lnTo>
                  <a:lnTo>
                    <a:pt x="18188" y="9230"/>
                  </a:lnTo>
                  <a:lnTo>
                    <a:pt x="18381" y="9036"/>
                  </a:lnTo>
                  <a:lnTo>
                    <a:pt x="18497" y="8843"/>
                  </a:lnTo>
                  <a:lnTo>
                    <a:pt x="18652" y="8612"/>
                  </a:lnTo>
                  <a:lnTo>
                    <a:pt x="18652" y="8534"/>
                  </a:lnTo>
                  <a:lnTo>
                    <a:pt x="18652" y="8457"/>
                  </a:lnTo>
                  <a:lnTo>
                    <a:pt x="18652" y="8380"/>
                  </a:lnTo>
                  <a:lnTo>
                    <a:pt x="18652" y="8341"/>
                  </a:lnTo>
                  <a:lnTo>
                    <a:pt x="18304" y="8341"/>
                  </a:lnTo>
                  <a:lnTo>
                    <a:pt x="18266" y="8419"/>
                  </a:lnTo>
                  <a:lnTo>
                    <a:pt x="18072" y="8728"/>
                  </a:lnTo>
                  <a:lnTo>
                    <a:pt x="17802" y="8998"/>
                  </a:lnTo>
                  <a:lnTo>
                    <a:pt x="17493" y="9191"/>
                  </a:lnTo>
                  <a:lnTo>
                    <a:pt x="17184" y="9345"/>
                  </a:lnTo>
                  <a:lnTo>
                    <a:pt x="16837" y="9423"/>
                  </a:lnTo>
                  <a:lnTo>
                    <a:pt x="16451" y="9461"/>
                  </a:lnTo>
                  <a:lnTo>
                    <a:pt x="16103" y="9423"/>
                  </a:lnTo>
                  <a:lnTo>
                    <a:pt x="15717" y="9345"/>
                  </a:lnTo>
                  <a:lnTo>
                    <a:pt x="15369" y="9191"/>
                  </a:lnTo>
                  <a:lnTo>
                    <a:pt x="15022" y="8998"/>
                  </a:lnTo>
                  <a:lnTo>
                    <a:pt x="14713" y="8766"/>
                  </a:lnTo>
                  <a:lnTo>
                    <a:pt x="14404" y="8496"/>
                  </a:lnTo>
                  <a:lnTo>
                    <a:pt x="14172" y="8187"/>
                  </a:lnTo>
                  <a:lnTo>
                    <a:pt x="13941" y="7839"/>
                  </a:lnTo>
                  <a:lnTo>
                    <a:pt x="13709" y="7530"/>
                  </a:lnTo>
                  <a:lnTo>
                    <a:pt x="13555" y="7183"/>
                  </a:lnTo>
                  <a:lnTo>
                    <a:pt x="13246" y="6526"/>
                  </a:lnTo>
                  <a:lnTo>
                    <a:pt x="12975" y="5831"/>
                  </a:lnTo>
                  <a:lnTo>
                    <a:pt x="12473" y="4480"/>
                  </a:lnTo>
                  <a:lnTo>
                    <a:pt x="12164" y="3823"/>
                  </a:lnTo>
                  <a:lnTo>
                    <a:pt x="11855" y="3206"/>
                  </a:lnTo>
                  <a:lnTo>
                    <a:pt x="11469" y="2588"/>
                  </a:lnTo>
                  <a:lnTo>
                    <a:pt x="11238" y="2279"/>
                  </a:lnTo>
                  <a:lnTo>
                    <a:pt x="11006" y="2009"/>
                  </a:lnTo>
                  <a:lnTo>
                    <a:pt x="10543" y="1584"/>
                  </a:lnTo>
                  <a:lnTo>
                    <a:pt x="10079" y="1198"/>
                  </a:lnTo>
                  <a:lnTo>
                    <a:pt x="9577" y="850"/>
                  </a:lnTo>
                  <a:lnTo>
                    <a:pt x="9037" y="580"/>
                  </a:lnTo>
                  <a:lnTo>
                    <a:pt x="8496" y="348"/>
                  </a:lnTo>
                  <a:lnTo>
                    <a:pt x="7917" y="194"/>
                  </a:lnTo>
                  <a:lnTo>
                    <a:pt x="7338" y="78"/>
                  </a:lnTo>
                  <a:lnTo>
                    <a:pt x="675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21"/>
            <p:cNvSpPr/>
            <p:nvPr/>
          </p:nvSpPr>
          <p:spPr>
            <a:xfrm>
              <a:off x="3907500" y="4422825"/>
              <a:ext cx="353350" cy="159300"/>
            </a:xfrm>
            <a:custGeom>
              <a:avLst/>
              <a:gdLst/>
              <a:ahLst/>
              <a:cxnLst/>
              <a:rect l="l" t="t" r="r" b="b"/>
              <a:pathLst>
                <a:path w="14134" h="6372" extrusionOk="0">
                  <a:moveTo>
                    <a:pt x="11160" y="464"/>
                  </a:moveTo>
                  <a:lnTo>
                    <a:pt x="11623" y="502"/>
                  </a:lnTo>
                  <a:lnTo>
                    <a:pt x="12048" y="541"/>
                  </a:lnTo>
                  <a:lnTo>
                    <a:pt x="12434" y="657"/>
                  </a:lnTo>
                  <a:lnTo>
                    <a:pt x="12627" y="734"/>
                  </a:lnTo>
                  <a:lnTo>
                    <a:pt x="12743" y="811"/>
                  </a:lnTo>
                  <a:lnTo>
                    <a:pt x="12859" y="966"/>
                  </a:lnTo>
                  <a:lnTo>
                    <a:pt x="12936" y="1082"/>
                  </a:lnTo>
                  <a:lnTo>
                    <a:pt x="12975" y="1313"/>
                  </a:lnTo>
                  <a:lnTo>
                    <a:pt x="12975" y="1506"/>
                  </a:lnTo>
                  <a:lnTo>
                    <a:pt x="12936" y="1699"/>
                  </a:lnTo>
                  <a:lnTo>
                    <a:pt x="12820" y="1892"/>
                  </a:lnTo>
                  <a:lnTo>
                    <a:pt x="12704" y="2086"/>
                  </a:lnTo>
                  <a:lnTo>
                    <a:pt x="12589" y="2240"/>
                  </a:lnTo>
                  <a:lnTo>
                    <a:pt x="12241" y="2472"/>
                  </a:lnTo>
                  <a:lnTo>
                    <a:pt x="11816" y="2742"/>
                  </a:lnTo>
                  <a:lnTo>
                    <a:pt x="11391" y="2935"/>
                  </a:lnTo>
                  <a:lnTo>
                    <a:pt x="10658" y="3205"/>
                  </a:lnTo>
                  <a:lnTo>
                    <a:pt x="9924" y="3437"/>
                  </a:lnTo>
                  <a:lnTo>
                    <a:pt x="9152" y="3707"/>
                  </a:lnTo>
                  <a:lnTo>
                    <a:pt x="8380" y="3900"/>
                  </a:lnTo>
                  <a:lnTo>
                    <a:pt x="7607" y="4094"/>
                  </a:lnTo>
                  <a:lnTo>
                    <a:pt x="6796" y="4287"/>
                  </a:lnTo>
                  <a:lnTo>
                    <a:pt x="5908" y="4441"/>
                  </a:lnTo>
                  <a:lnTo>
                    <a:pt x="5020" y="4596"/>
                  </a:lnTo>
                  <a:lnTo>
                    <a:pt x="4132" y="4711"/>
                  </a:lnTo>
                  <a:lnTo>
                    <a:pt x="3244" y="4789"/>
                  </a:lnTo>
                  <a:lnTo>
                    <a:pt x="2201" y="4789"/>
                  </a:lnTo>
                  <a:lnTo>
                    <a:pt x="1854" y="4750"/>
                  </a:lnTo>
                  <a:lnTo>
                    <a:pt x="1506" y="4673"/>
                  </a:lnTo>
                  <a:lnTo>
                    <a:pt x="1197" y="4557"/>
                  </a:lnTo>
                  <a:lnTo>
                    <a:pt x="888" y="4441"/>
                  </a:lnTo>
                  <a:lnTo>
                    <a:pt x="579" y="4248"/>
                  </a:lnTo>
                  <a:lnTo>
                    <a:pt x="657" y="4171"/>
                  </a:lnTo>
                  <a:lnTo>
                    <a:pt x="695" y="4055"/>
                  </a:lnTo>
                  <a:lnTo>
                    <a:pt x="695" y="3939"/>
                  </a:lnTo>
                  <a:lnTo>
                    <a:pt x="734" y="3823"/>
                  </a:lnTo>
                  <a:lnTo>
                    <a:pt x="850" y="3630"/>
                  </a:lnTo>
                  <a:lnTo>
                    <a:pt x="1081" y="3437"/>
                  </a:lnTo>
                  <a:lnTo>
                    <a:pt x="1313" y="3244"/>
                  </a:lnTo>
                  <a:lnTo>
                    <a:pt x="1854" y="2935"/>
                  </a:lnTo>
                  <a:lnTo>
                    <a:pt x="2278" y="2703"/>
                  </a:lnTo>
                  <a:lnTo>
                    <a:pt x="3012" y="2356"/>
                  </a:lnTo>
                  <a:lnTo>
                    <a:pt x="3707" y="2008"/>
                  </a:lnTo>
                  <a:lnTo>
                    <a:pt x="4479" y="1699"/>
                  </a:lnTo>
                  <a:lnTo>
                    <a:pt x="5252" y="1429"/>
                  </a:lnTo>
                  <a:lnTo>
                    <a:pt x="6024" y="1197"/>
                  </a:lnTo>
                  <a:lnTo>
                    <a:pt x="6835" y="1004"/>
                  </a:lnTo>
                  <a:lnTo>
                    <a:pt x="7607" y="811"/>
                  </a:lnTo>
                  <a:lnTo>
                    <a:pt x="8418" y="695"/>
                  </a:lnTo>
                  <a:lnTo>
                    <a:pt x="9229" y="580"/>
                  </a:lnTo>
                  <a:lnTo>
                    <a:pt x="10040" y="541"/>
                  </a:lnTo>
                  <a:lnTo>
                    <a:pt x="10735" y="502"/>
                  </a:lnTo>
                  <a:lnTo>
                    <a:pt x="11160" y="464"/>
                  </a:lnTo>
                  <a:close/>
                  <a:moveTo>
                    <a:pt x="13477" y="1120"/>
                  </a:moveTo>
                  <a:lnTo>
                    <a:pt x="13631" y="1313"/>
                  </a:lnTo>
                  <a:lnTo>
                    <a:pt x="13708" y="1506"/>
                  </a:lnTo>
                  <a:lnTo>
                    <a:pt x="13747" y="1738"/>
                  </a:lnTo>
                  <a:lnTo>
                    <a:pt x="13708" y="2008"/>
                  </a:lnTo>
                  <a:lnTo>
                    <a:pt x="13631" y="2240"/>
                  </a:lnTo>
                  <a:lnTo>
                    <a:pt x="13515" y="2472"/>
                  </a:lnTo>
                  <a:lnTo>
                    <a:pt x="13399" y="2703"/>
                  </a:lnTo>
                  <a:lnTo>
                    <a:pt x="13206" y="2896"/>
                  </a:lnTo>
                  <a:lnTo>
                    <a:pt x="12859" y="3205"/>
                  </a:lnTo>
                  <a:lnTo>
                    <a:pt x="12473" y="3437"/>
                  </a:lnTo>
                  <a:lnTo>
                    <a:pt x="12048" y="3669"/>
                  </a:lnTo>
                  <a:lnTo>
                    <a:pt x="11623" y="3900"/>
                  </a:lnTo>
                  <a:lnTo>
                    <a:pt x="10658" y="4287"/>
                  </a:lnTo>
                  <a:lnTo>
                    <a:pt x="9731" y="4634"/>
                  </a:lnTo>
                  <a:lnTo>
                    <a:pt x="8766" y="4904"/>
                  </a:lnTo>
                  <a:lnTo>
                    <a:pt x="7762" y="5175"/>
                  </a:lnTo>
                  <a:lnTo>
                    <a:pt x="6758" y="5406"/>
                  </a:lnTo>
                  <a:lnTo>
                    <a:pt x="5754" y="5600"/>
                  </a:lnTo>
                  <a:lnTo>
                    <a:pt x="4711" y="5793"/>
                  </a:lnTo>
                  <a:lnTo>
                    <a:pt x="3707" y="5908"/>
                  </a:lnTo>
                  <a:lnTo>
                    <a:pt x="2780" y="5986"/>
                  </a:lnTo>
                  <a:lnTo>
                    <a:pt x="2278" y="5986"/>
                  </a:lnTo>
                  <a:lnTo>
                    <a:pt x="1815" y="5947"/>
                  </a:lnTo>
                  <a:lnTo>
                    <a:pt x="1545" y="5870"/>
                  </a:lnTo>
                  <a:lnTo>
                    <a:pt x="1236" y="5793"/>
                  </a:lnTo>
                  <a:lnTo>
                    <a:pt x="927" y="5638"/>
                  </a:lnTo>
                  <a:lnTo>
                    <a:pt x="695" y="5484"/>
                  </a:lnTo>
                  <a:lnTo>
                    <a:pt x="502" y="5252"/>
                  </a:lnTo>
                  <a:lnTo>
                    <a:pt x="348" y="5020"/>
                  </a:lnTo>
                  <a:lnTo>
                    <a:pt x="309" y="4866"/>
                  </a:lnTo>
                  <a:lnTo>
                    <a:pt x="309" y="4750"/>
                  </a:lnTo>
                  <a:lnTo>
                    <a:pt x="309" y="4596"/>
                  </a:lnTo>
                  <a:lnTo>
                    <a:pt x="348" y="4441"/>
                  </a:lnTo>
                  <a:lnTo>
                    <a:pt x="541" y="4673"/>
                  </a:lnTo>
                  <a:lnTo>
                    <a:pt x="811" y="4866"/>
                  </a:lnTo>
                  <a:lnTo>
                    <a:pt x="1043" y="4982"/>
                  </a:lnTo>
                  <a:lnTo>
                    <a:pt x="1352" y="5098"/>
                  </a:lnTo>
                  <a:lnTo>
                    <a:pt x="1622" y="5213"/>
                  </a:lnTo>
                  <a:lnTo>
                    <a:pt x="1931" y="5252"/>
                  </a:lnTo>
                  <a:lnTo>
                    <a:pt x="2587" y="5329"/>
                  </a:lnTo>
                  <a:lnTo>
                    <a:pt x="3244" y="5291"/>
                  </a:lnTo>
                  <a:lnTo>
                    <a:pt x="3939" y="5252"/>
                  </a:lnTo>
                  <a:lnTo>
                    <a:pt x="5136" y="5059"/>
                  </a:lnTo>
                  <a:lnTo>
                    <a:pt x="6912" y="4789"/>
                  </a:lnTo>
                  <a:lnTo>
                    <a:pt x="7839" y="4596"/>
                  </a:lnTo>
                  <a:lnTo>
                    <a:pt x="8727" y="4402"/>
                  </a:lnTo>
                  <a:lnTo>
                    <a:pt x="9615" y="4132"/>
                  </a:lnTo>
                  <a:lnTo>
                    <a:pt x="10503" y="3862"/>
                  </a:lnTo>
                  <a:lnTo>
                    <a:pt x="11353" y="3514"/>
                  </a:lnTo>
                  <a:lnTo>
                    <a:pt x="12164" y="3128"/>
                  </a:lnTo>
                  <a:lnTo>
                    <a:pt x="12434" y="2974"/>
                  </a:lnTo>
                  <a:lnTo>
                    <a:pt x="12704" y="2819"/>
                  </a:lnTo>
                  <a:lnTo>
                    <a:pt x="12936" y="2588"/>
                  </a:lnTo>
                  <a:lnTo>
                    <a:pt x="13129" y="2394"/>
                  </a:lnTo>
                  <a:lnTo>
                    <a:pt x="13322" y="2124"/>
                  </a:lnTo>
                  <a:lnTo>
                    <a:pt x="13438" y="1854"/>
                  </a:lnTo>
                  <a:lnTo>
                    <a:pt x="13515" y="1584"/>
                  </a:lnTo>
                  <a:lnTo>
                    <a:pt x="13515" y="1236"/>
                  </a:lnTo>
                  <a:lnTo>
                    <a:pt x="13477" y="1120"/>
                  </a:lnTo>
                  <a:close/>
                  <a:moveTo>
                    <a:pt x="10658" y="0"/>
                  </a:moveTo>
                  <a:lnTo>
                    <a:pt x="9886" y="39"/>
                  </a:lnTo>
                  <a:lnTo>
                    <a:pt x="9113" y="116"/>
                  </a:lnTo>
                  <a:lnTo>
                    <a:pt x="8302" y="232"/>
                  </a:lnTo>
                  <a:lnTo>
                    <a:pt x="7530" y="348"/>
                  </a:lnTo>
                  <a:lnTo>
                    <a:pt x="6719" y="541"/>
                  </a:lnTo>
                  <a:lnTo>
                    <a:pt x="5908" y="734"/>
                  </a:lnTo>
                  <a:lnTo>
                    <a:pt x="5020" y="1004"/>
                  </a:lnTo>
                  <a:lnTo>
                    <a:pt x="4132" y="1352"/>
                  </a:lnTo>
                  <a:lnTo>
                    <a:pt x="3244" y="1699"/>
                  </a:lnTo>
                  <a:lnTo>
                    <a:pt x="2394" y="2124"/>
                  </a:lnTo>
                  <a:lnTo>
                    <a:pt x="1776" y="2433"/>
                  </a:lnTo>
                  <a:lnTo>
                    <a:pt x="1390" y="2626"/>
                  </a:lnTo>
                  <a:lnTo>
                    <a:pt x="1043" y="2858"/>
                  </a:lnTo>
                  <a:lnTo>
                    <a:pt x="695" y="3090"/>
                  </a:lnTo>
                  <a:lnTo>
                    <a:pt x="463" y="3398"/>
                  </a:lnTo>
                  <a:lnTo>
                    <a:pt x="348" y="3553"/>
                  </a:lnTo>
                  <a:lnTo>
                    <a:pt x="270" y="3707"/>
                  </a:lnTo>
                  <a:lnTo>
                    <a:pt x="232" y="3862"/>
                  </a:lnTo>
                  <a:lnTo>
                    <a:pt x="232" y="4055"/>
                  </a:lnTo>
                  <a:lnTo>
                    <a:pt x="193" y="4132"/>
                  </a:lnTo>
                  <a:lnTo>
                    <a:pt x="193" y="4171"/>
                  </a:lnTo>
                  <a:lnTo>
                    <a:pt x="116" y="4325"/>
                  </a:lnTo>
                  <a:lnTo>
                    <a:pt x="39" y="4480"/>
                  </a:lnTo>
                  <a:lnTo>
                    <a:pt x="0" y="4634"/>
                  </a:lnTo>
                  <a:lnTo>
                    <a:pt x="0" y="4789"/>
                  </a:lnTo>
                  <a:lnTo>
                    <a:pt x="39" y="5136"/>
                  </a:lnTo>
                  <a:lnTo>
                    <a:pt x="193" y="5445"/>
                  </a:lnTo>
                  <a:lnTo>
                    <a:pt x="348" y="5638"/>
                  </a:lnTo>
                  <a:lnTo>
                    <a:pt x="502" y="5831"/>
                  </a:lnTo>
                  <a:lnTo>
                    <a:pt x="695" y="5947"/>
                  </a:lnTo>
                  <a:lnTo>
                    <a:pt x="927" y="6063"/>
                  </a:lnTo>
                  <a:lnTo>
                    <a:pt x="965" y="6256"/>
                  </a:lnTo>
                  <a:lnTo>
                    <a:pt x="1274" y="6179"/>
                  </a:lnTo>
                  <a:lnTo>
                    <a:pt x="1313" y="6217"/>
                  </a:lnTo>
                  <a:lnTo>
                    <a:pt x="1313" y="6256"/>
                  </a:lnTo>
                  <a:lnTo>
                    <a:pt x="1352" y="6295"/>
                  </a:lnTo>
                  <a:lnTo>
                    <a:pt x="1467" y="6256"/>
                  </a:lnTo>
                  <a:lnTo>
                    <a:pt x="1815" y="6295"/>
                  </a:lnTo>
                  <a:lnTo>
                    <a:pt x="2394" y="6333"/>
                  </a:lnTo>
                  <a:lnTo>
                    <a:pt x="3012" y="6372"/>
                  </a:lnTo>
                  <a:lnTo>
                    <a:pt x="3591" y="6333"/>
                  </a:lnTo>
                  <a:lnTo>
                    <a:pt x="4171" y="6295"/>
                  </a:lnTo>
                  <a:lnTo>
                    <a:pt x="5368" y="6101"/>
                  </a:lnTo>
                  <a:lnTo>
                    <a:pt x="6565" y="5870"/>
                  </a:lnTo>
                  <a:lnTo>
                    <a:pt x="6758" y="5831"/>
                  </a:lnTo>
                  <a:lnTo>
                    <a:pt x="7993" y="5522"/>
                  </a:lnTo>
                  <a:lnTo>
                    <a:pt x="9036" y="5252"/>
                  </a:lnTo>
                  <a:lnTo>
                    <a:pt x="10079" y="4982"/>
                  </a:lnTo>
                  <a:lnTo>
                    <a:pt x="11160" y="4596"/>
                  </a:lnTo>
                  <a:lnTo>
                    <a:pt x="11662" y="4364"/>
                  </a:lnTo>
                  <a:lnTo>
                    <a:pt x="12125" y="4132"/>
                  </a:lnTo>
                  <a:lnTo>
                    <a:pt x="12125" y="4248"/>
                  </a:lnTo>
                  <a:lnTo>
                    <a:pt x="12395" y="4287"/>
                  </a:lnTo>
                  <a:lnTo>
                    <a:pt x="12782" y="4711"/>
                  </a:lnTo>
                  <a:lnTo>
                    <a:pt x="13013" y="4518"/>
                  </a:lnTo>
                  <a:lnTo>
                    <a:pt x="12434" y="3939"/>
                  </a:lnTo>
                  <a:lnTo>
                    <a:pt x="12897" y="3669"/>
                  </a:lnTo>
                  <a:lnTo>
                    <a:pt x="13361" y="3321"/>
                  </a:lnTo>
                  <a:lnTo>
                    <a:pt x="13631" y="3051"/>
                  </a:lnTo>
                  <a:lnTo>
                    <a:pt x="13824" y="2703"/>
                  </a:lnTo>
                  <a:lnTo>
                    <a:pt x="14133" y="2626"/>
                  </a:lnTo>
                  <a:lnTo>
                    <a:pt x="14017" y="2317"/>
                  </a:lnTo>
                  <a:lnTo>
                    <a:pt x="14095" y="2008"/>
                  </a:lnTo>
                  <a:lnTo>
                    <a:pt x="14133" y="1738"/>
                  </a:lnTo>
                  <a:lnTo>
                    <a:pt x="14095" y="1468"/>
                  </a:lnTo>
                  <a:lnTo>
                    <a:pt x="14017" y="1236"/>
                  </a:lnTo>
                  <a:lnTo>
                    <a:pt x="13901" y="1004"/>
                  </a:lnTo>
                  <a:lnTo>
                    <a:pt x="13747" y="811"/>
                  </a:lnTo>
                  <a:lnTo>
                    <a:pt x="13477" y="618"/>
                  </a:lnTo>
                  <a:lnTo>
                    <a:pt x="13168" y="502"/>
                  </a:lnTo>
                  <a:lnTo>
                    <a:pt x="13091" y="502"/>
                  </a:lnTo>
                  <a:lnTo>
                    <a:pt x="12897" y="387"/>
                  </a:lnTo>
                  <a:lnTo>
                    <a:pt x="12666" y="271"/>
                  </a:lnTo>
                  <a:lnTo>
                    <a:pt x="12434" y="155"/>
                  </a:lnTo>
                  <a:lnTo>
                    <a:pt x="12202" y="116"/>
                  </a:lnTo>
                  <a:lnTo>
                    <a:pt x="11816" y="39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21"/>
            <p:cNvSpPr/>
            <p:nvPr/>
          </p:nvSpPr>
          <p:spPr>
            <a:xfrm>
              <a:off x="299900" y="4449850"/>
              <a:ext cx="375550" cy="386175"/>
            </a:xfrm>
            <a:custGeom>
              <a:avLst/>
              <a:gdLst/>
              <a:ahLst/>
              <a:cxnLst/>
              <a:rect l="l" t="t" r="r" b="b"/>
              <a:pathLst>
                <a:path w="15022" h="15447" extrusionOk="0">
                  <a:moveTo>
                    <a:pt x="8032" y="503"/>
                  </a:moveTo>
                  <a:lnTo>
                    <a:pt x="8611" y="580"/>
                  </a:lnTo>
                  <a:lnTo>
                    <a:pt x="9152" y="696"/>
                  </a:lnTo>
                  <a:lnTo>
                    <a:pt x="9693" y="850"/>
                  </a:lnTo>
                  <a:lnTo>
                    <a:pt x="10195" y="1005"/>
                  </a:lnTo>
                  <a:lnTo>
                    <a:pt x="10697" y="1236"/>
                  </a:lnTo>
                  <a:lnTo>
                    <a:pt x="11160" y="1507"/>
                  </a:lnTo>
                  <a:lnTo>
                    <a:pt x="11623" y="1815"/>
                  </a:lnTo>
                  <a:lnTo>
                    <a:pt x="10813" y="2163"/>
                  </a:lnTo>
                  <a:lnTo>
                    <a:pt x="10079" y="2588"/>
                  </a:lnTo>
                  <a:lnTo>
                    <a:pt x="9307" y="3090"/>
                  </a:lnTo>
                  <a:lnTo>
                    <a:pt x="8611" y="3592"/>
                  </a:lnTo>
                  <a:lnTo>
                    <a:pt x="7955" y="4171"/>
                  </a:lnTo>
                  <a:lnTo>
                    <a:pt x="7299" y="4789"/>
                  </a:lnTo>
                  <a:lnTo>
                    <a:pt x="6719" y="5445"/>
                  </a:lnTo>
                  <a:lnTo>
                    <a:pt x="6140" y="6140"/>
                  </a:lnTo>
                  <a:lnTo>
                    <a:pt x="5638" y="6835"/>
                  </a:lnTo>
                  <a:lnTo>
                    <a:pt x="5213" y="7608"/>
                  </a:lnTo>
                  <a:lnTo>
                    <a:pt x="4789" y="8380"/>
                  </a:lnTo>
                  <a:lnTo>
                    <a:pt x="4480" y="9191"/>
                  </a:lnTo>
                  <a:lnTo>
                    <a:pt x="4171" y="10040"/>
                  </a:lnTo>
                  <a:lnTo>
                    <a:pt x="3978" y="10890"/>
                  </a:lnTo>
                  <a:lnTo>
                    <a:pt x="3823" y="11739"/>
                  </a:lnTo>
                  <a:lnTo>
                    <a:pt x="3746" y="12628"/>
                  </a:lnTo>
                  <a:lnTo>
                    <a:pt x="3592" y="12666"/>
                  </a:lnTo>
                  <a:lnTo>
                    <a:pt x="3283" y="11817"/>
                  </a:lnTo>
                  <a:lnTo>
                    <a:pt x="3051" y="11006"/>
                  </a:lnTo>
                  <a:lnTo>
                    <a:pt x="2858" y="10195"/>
                  </a:lnTo>
                  <a:lnTo>
                    <a:pt x="2703" y="9345"/>
                  </a:lnTo>
                  <a:lnTo>
                    <a:pt x="2588" y="8496"/>
                  </a:lnTo>
                  <a:lnTo>
                    <a:pt x="2549" y="7646"/>
                  </a:lnTo>
                  <a:lnTo>
                    <a:pt x="2588" y="6797"/>
                  </a:lnTo>
                  <a:lnTo>
                    <a:pt x="2703" y="5909"/>
                  </a:lnTo>
                  <a:lnTo>
                    <a:pt x="2858" y="5214"/>
                  </a:lnTo>
                  <a:lnTo>
                    <a:pt x="3051" y="4480"/>
                  </a:lnTo>
                  <a:lnTo>
                    <a:pt x="3321" y="3823"/>
                  </a:lnTo>
                  <a:lnTo>
                    <a:pt x="3669" y="3167"/>
                  </a:lnTo>
                  <a:lnTo>
                    <a:pt x="4016" y="2549"/>
                  </a:lnTo>
                  <a:lnTo>
                    <a:pt x="4441" y="1970"/>
                  </a:lnTo>
                  <a:lnTo>
                    <a:pt x="4904" y="1391"/>
                  </a:lnTo>
                  <a:lnTo>
                    <a:pt x="5406" y="850"/>
                  </a:lnTo>
                  <a:lnTo>
                    <a:pt x="5908" y="696"/>
                  </a:lnTo>
                  <a:lnTo>
                    <a:pt x="6410" y="618"/>
                  </a:lnTo>
                  <a:lnTo>
                    <a:pt x="6951" y="541"/>
                  </a:lnTo>
                  <a:lnTo>
                    <a:pt x="7492" y="503"/>
                  </a:lnTo>
                  <a:close/>
                  <a:moveTo>
                    <a:pt x="11971" y="2086"/>
                  </a:moveTo>
                  <a:lnTo>
                    <a:pt x="12357" y="2433"/>
                  </a:lnTo>
                  <a:lnTo>
                    <a:pt x="12705" y="2781"/>
                  </a:lnTo>
                  <a:lnTo>
                    <a:pt x="13052" y="3206"/>
                  </a:lnTo>
                  <a:lnTo>
                    <a:pt x="13322" y="3630"/>
                  </a:lnTo>
                  <a:lnTo>
                    <a:pt x="13593" y="4094"/>
                  </a:lnTo>
                  <a:lnTo>
                    <a:pt x="13863" y="4557"/>
                  </a:lnTo>
                  <a:lnTo>
                    <a:pt x="14056" y="5059"/>
                  </a:lnTo>
                  <a:lnTo>
                    <a:pt x="14211" y="5600"/>
                  </a:lnTo>
                  <a:lnTo>
                    <a:pt x="14326" y="6102"/>
                  </a:lnTo>
                  <a:lnTo>
                    <a:pt x="14442" y="6604"/>
                  </a:lnTo>
                  <a:lnTo>
                    <a:pt x="13670" y="6681"/>
                  </a:lnTo>
                  <a:lnTo>
                    <a:pt x="12898" y="6797"/>
                  </a:lnTo>
                  <a:lnTo>
                    <a:pt x="12164" y="6951"/>
                  </a:lnTo>
                  <a:lnTo>
                    <a:pt x="11392" y="7144"/>
                  </a:lnTo>
                  <a:lnTo>
                    <a:pt x="10658" y="7376"/>
                  </a:lnTo>
                  <a:lnTo>
                    <a:pt x="9963" y="7685"/>
                  </a:lnTo>
                  <a:lnTo>
                    <a:pt x="9229" y="8032"/>
                  </a:lnTo>
                  <a:lnTo>
                    <a:pt x="8534" y="8419"/>
                  </a:lnTo>
                  <a:lnTo>
                    <a:pt x="7878" y="8843"/>
                  </a:lnTo>
                  <a:lnTo>
                    <a:pt x="7260" y="9268"/>
                  </a:lnTo>
                  <a:lnTo>
                    <a:pt x="6642" y="9770"/>
                  </a:lnTo>
                  <a:lnTo>
                    <a:pt x="6102" y="10311"/>
                  </a:lnTo>
                  <a:lnTo>
                    <a:pt x="5561" y="10890"/>
                  </a:lnTo>
                  <a:lnTo>
                    <a:pt x="5098" y="11469"/>
                  </a:lnTo>
                  <a:lnTo>
                    <a:pt x="4634" y="12126"/>
                  </a:lnTo>
                  <a:lnTo>
                    <a:pt x="4248" y="12782"/>
                  </a:lnTo>
                  <a:lnTo>
                    <a:pt x="4132" y="12705"/>
                  </a:lnTo>
                  <a:lnTo>
                    <a:pt x="3978" y="12666"/>
                  </a:lnTo>
                  <a:lnTo>
                    <a:pt x="4094" y="11778"/>
                  </a:lnTo>
                  <a:lnTo>
                    <a:pt x="4325" y="10929"/>
                  </a:lnTo>
                  <a:lnTo>
                    <a:pt x="4557" y="10079"/>
                  </a:lnTo>
                  <a:lnTo>
                    <a:pt x="4866" y="9268"/>
                  </a:lnTo>
                  <a:lnTo>
                    <a:pt x="5213" y="8496"/>
                  </a:lnTo>
                  <a:lnTo>
                    <a:pt x="5600" y="7724"/>
                  </a:lnTo>
                  <a:lnTo>
                    <a:pt x="6024" y="6990"/>
                  </a:lnTo>
                  <a:lnTo>
                    <a:pt x="6526" y="6256"/>
                  </a:lnTo>
                  <a:lnTo>
                    <a:pt x="7067" y="5600"/>
                  </a:lnTo>
                  <a:lnTo>
                    <a:pt x="7607" y="4943"/>
                  </a:lnTo>
                  <a:lnTo>
                    <a:pt x="8225" y="4364"/>
                  </a:lnTo>
                  <a:lnTo>
                    <a:pt x="8920" y="3823"/>
                  </a:lnTo>
                  <a:lnTo>
                    <a:pt x="9615" y="3321"/>
                  </a:lnTo>
                  <a:lnTo>
                    <a:pt x="10349" y="2858"/>
                  </a:lnTo>
                  <a:lnTo>
                    <a:pt x="11121" y="2433"/>
                  </a:lnTo>
                  <a:lnTo>
                    <a:pt x="11971" y="2086"/>
                  </a:lnTo>
                  <a:close/>
                  <a:moveTo>
                    <a:pt x="14481" y="6990"/>
                  </a:moveTo>
                  <a:lnTo>
                    <a:pt x="14481" y="7839"/>
                  </a:lnTo>
                  <a:lnTo>
                    <a:pt x="14442" y="8689"/>
                  </a:lnTo>
                  <a:lnTo>
                    <a:pt x="14288" y="9538"/>
                  </a:lnTo>
                  <a:lnTo>
                    <a:pt x="14172" y="9925"/>
                  </a:lnTo>
                  <a:lnTo>
                    <a:pt x="14056" y="10349"/>
                  </a:lnTo>
                  <a:lnTo>
                    <a:pt x="13902" y="10735"/>
                  </a:lnTo>
                  <a:lnTo>
                    <a:pt x="13709" y="11122"/>
                  </a:lnTo>
                  <a:lnTo>
                    <a:pt x="13516" y="11508"/>
                  </a:lnTo>
                  <a:lnTo>
                    <a:pt x="13284" y="11894"/>
                  </a:lnTo>
                  <a:lnTo>
                    <a:pt x="13052" y="12241"/>
                  </a:lnTo>
                  <a:lnTo>
                    <a:pt x="12782" y="12550"/>
                  </a:lnTo>
                  <a:lnTo>
                    <a:pt x="12512" y="12898"/>
                  </a:lnTo>
                  <a:lnTo>
                    <a:pt x="12203" y="13207"/>
                  </a:lnTo>
                  <a:lnTo>
                    <a:pt x="11971" y="13014"/>
                  </a:lnTo>
                  <a:lnTo>
                    <a:pt x="11701" y="12898"/>
                  </a:lnTo>
                  <a:lnTo>
                    <a:pt x="11121" y="12743"/>
                  </a:lnTo>
                  <a:lnTo>
                    <a:pt x="10542" y="12628"/>
                  </a:lnTo>
                  <a:lnTo>
                    <a:pt x="10002" y="12550"/>
                  </a:lnTo>
                  <a:lnTo>
                    <a:pt x="9422" y="12473"/>
                  </a:lnTo>
                  <a:lnTo>
                    <a:pt x="8843" y="12435"/>
                  </a:lnTo>
                  <a:lnTo>
                    <a:pt x="8303" y="12435"/>
                  </a:lnTo>
                  <a:lnTo>
                    <a:pt x="7762" y="12473"/>
                  </a:lnTo>
                  <a:lnTo>
                    <a:pt x="7221" y="12550"/>
                  </a:lnTo>
                  <a:lnTo>
                    <a:pt x="6719" y="12666"/>
                  </a:lnTo>
                  <a:lnTo>
                    <a:pt x="6179" y="12782"/>
                  </a:lnTo>
                  <a:lnTo>
                    <a:pt x="5677" y="12937"/>
                  </a:lnTo>
                  <a:lnTo>
                    <a:pt x="5175" y="13130"/>
                  </a:lnTo>
                  <a:lnTo>
                    <a:pt x="4673" y="13323"/>
                  </a:lnTo>
                  <a:lnTo>
                    <a:pt x="4557" y="13130"/>
                  </a:lnTo>
                  <a:lnTo>
                    <a:pt x="4441" y="12937"/>
                  </a:lnTo>
                  <a:lnTo>
                    <a:pt x="4904" y="12319"/>
                  </a:lnTo>
                  <a:lnTo>
                    <a:pt x="5368" y="11701"/>
                  </a:lnTo>
                  <a:lnTo>
                    <a:pt x="5870" y="11160"/>
                  </a:lnTo>
                  <a:lnTo>
                    <a:pt x="6410" y="10620"/>
                  </a:lnTo>
                  <a:lnTo>
                    <a:pt x="6990" y="10118"/>
                  </a:lnTo>
                  <a:lnTo>
                    <a:pt x="7569" y="9616"/>
                  </a:lnTo>
                  <a:lnTo>
                    <a:pt x="8148" y="9191"/>
                  </a:lnTo>
                  <a:lnTo>
                    <a:pt x="8766" y="8805"/>
                  </a:lnTo>
                  <a:lnTo>
                    <a:pt x="9422" y="8419"/>
                  </a:lnTo>
                  <a:lnTo>
                    <a:pt x="10079" y="8110"/>
                  </a:lnTo>
                  <a:lnTo>
                    <a:pt x="10735" y="7801"/>
                  </a:lnTo>
                  <a:lnTo>
                    <a:pt x="11469" y="7569"/>
                  </a:lnTo>
                  <a:lnTo>
                    <a:pt x="12164" y="7337"/>
                  </a:lnTo>
                  <a:lnTo>
                    <a:pt x="12936" y="7183"/>
                  </a:lnTo>
                  <a:lnTo>
                    <a:pt x="13670" y="7067"/>
                  </a:lnTo>
                  <a:lnTo>
                    <a:pt x="14481" y="6990"/>
                  </a:lnTo>
                  <a:close/>
                  <a:moveTo>
                    <a:pt x="4518" y="1236"/>
                  </a:moveTo>
                  <a:lnTo>
                    <a:pt x="4055" y="1815"/>
                  </a:lnTo>
                  <a:lnTo>
                    <a:pt x="3630" y="2433"/>
                  </a:lnTo>
                  <a:lnTo>
                    <a:pt x="3244" y="3090"/>
                  </a:lnTo>
                  <a:lnTo>
                    <a:pt x="2935" y="3785"/>
                  </a:lnTo>
                  <a:lnTo>
                    <a:pt x="2665" y="4519"/>
                  </a:lnTo>
                  <a:lnTo>
                    <a:pt x="2472" y="5252"/>
                  </a:lnTo>
                  <a:lnTo>
                    <a:pt x="2317" y="6024"/>
                  </a:lnTo>
                  <a:lnTo>
                    <a:pt x="2240" y="6797"/>
                  </a:lnTo>
                  <a:lnTo>
                    <a:pt x="2201" y="7569"/>
                  </a:lnTo>
                  <a:lnTo>
                    <a:pt x="2201" y="8341"/>
                  </a:lnTo>
                  <a:lnTo>
                    <a:pt x="2279" y="9114"/>
                  </a:lnTo>
                  <a:lnTo>
                    <a:pt x="2394" y="9847"/>
                  </a:lnTo>
                  <a:lnTo>
                    <a:pt x="2549" y="10620"/>
                  </a:lnTo>
                  <a:lnTo>
                    <a:pt x="2781" y="11353"/>
                  </a:lnTo>
                  <a:lnTo>
                    <a:pt x="3012" y="12048"/>
                  </a:lnTo>
                  <a:lnTo>
                    <a:pt x="3321" y="12743"/>
                  </a:lnTo>
                  <a:lnTo>
                    <a:pt x="3128" y="12859"/>
                  </a:lnTo>
                  <a:lnTo>
                    <a:pt x="2935" y="13014"/>
                  </a:lnTo>
                  <a:lnTo>
                    <a:pt x="2819" y="13207"/>
                  </a:lnTo>
                  <a:lnTo>
                    <a:pt x="2742" y="13439"/>
                  </a:lnTo>
                  <a:lnTo>
                    <a:pt x="2394" y="12975"/>
                  </a:lnTo>
                  <a:lnTo>
                    <a:pt x="2086" y="12550"/>
                  </a:lnTo>
                  <a:lnTo>
                    <a:pt x="1777" y="12087"/>
                  </a:lnTo>
                  <a:lnTo>
                    <a:pt x="1506" y="11585"/>
                  </a:lnTo>
                  <a:lnTo>
                    <a:pt x="1275" y="11122"/>
                  </a:lnTo>
                  <a:lnTo>
                    <a:pt x="1082" y="10620"/>
                  </a:lnTo>
                  <a:lnTo>
                    <a:pt x="888" y="10118"/>
                  </a:lnTo>
                  <a:lnTo>
                    <a:pt x="734" y="9616"/>
                  </a:lnTo>
                  <a:lnTo>
                    <a:pt x="618" y="9075"/>
                  </a:lnTo>
                  <a:lnTo>
                    <a:pt x="541" y="8534"/>
                  </a:lnTo>
                  <a:lnTo>
                    <a:pt x="502" y="8032"/>
                  </a:lnTo>
                  <a:lnTo>
                    <a:pt x="502" y="7492"/>
                  </a:lnTo>
                  <a:lnTo>
                    <a:pt x="541" y="6951"/>
                  </a:lnTo>
                  <a:lnTo>
                    <a:pt x="618" y="6411"/>
                  </a:lnTo>
                  <a:lnTo>
                    <a:pt x="773" y="5870"/>
                  </a:lnTo>
                  <a:lnTo>
                    <a:pt x="927" y="5291"/>
                  </a:lnTo>
                  <a:lnTo>
                    <a:pt x="1197" y="4673"/>
                  </a:lnTo>
                  <a:lnTo>
                    <a:pt x="1545" y="4055"/>
                  </a:lnTo>
                  <a:lnTo>
                    <a:pt x="1931" y="3476"/>
                  </a:lnTo>
                  <a:lnTo>
                    <a:pt x="2356" y="2935"/>
                  </a:lnTo>
                  <a:lnTo>
                    <a:pt x="2858" y="2433"/>
                  </a:lnTo>
                  <a:lnTo>
                    <a:pt x="3360" y="1970"/>
                  </a:lnTo>
                  <a:lnTo>
                    <a:pt x="3939" y="1584"/>
                  </a:lnTo>
                  <a:lnTo>
                    <a:pt x="4518" y="1236"/>
                  </a:lnTo>
                  <a:close/>
                  <a:moveTo>
                    <a:pt x="3862" y="12975"/>
                  </a:moveTo>
                  <a:lnTo>
                    <a:pt x="4016" y="13014"/>
                  </a:lnTo>
                  <a:lnTo>
                    <a:pt x="4171" y="13130"/>
                  </a:lnTo>
                  <a:lnTo>
                    <a:pt x="4287" y="13284"/>
                  </a:lnTo>
                  <a:lnTo>
                    <a:pt x="4325" y="13439"/>
                  </a:lnTo>
                  <a:lnTo>
                    <a:pt x="4364" y="13593"/>
                  </a:lnTo>
                  <a:lnTo>
                    <a:pt x="4364" y="13786"/>
                  </a:lnTo>
                  <a:lnTo>
                    <a:pt x="4325" y="13941"/>
                  </a:lnTo>
                  <a:lnTo>
                    <a:pt x="4209" y="14095"/>
                  </a:lnTo>
                  <a:lnTo>
                    <a:pt x="3785" y="13786"/>
                  </a:lnTo>
                  <a:lnTo>
                    <a:pt x="3360" y="13477"/>
                  </a:lnTo>
                  <a:lnTo>
                    <a:pt x="3244" y="13439"/>
                  </a:lnTo>
                  <a:lnTo>
                    <a:pt x="3167" y="13400"/>
                  </a:lnTo>
                  <a:lnTo>
                    <a:pt x="3051" y="13439"/>
                  </a:lnTo>
                  <a:lnTo>
                    <a:pt x="2974" y="13516"/>
                  </a:lnTo>
                  <a:lnTo>
                    <a:pt x="3051" y="13361"/>
                  </a:lnTo>
                  <a:lnTo>
                    <a:pt x="3167" y="13207"/>
                  </a:lnTo>
                  <a:lnTo>
                    <a:pt x="3321" y="13091"/>
                  </a:lnTo>
                  <a:lnTo>
                    <a:pt x="3476" y="13014"/>
                  </a:lnTo>
                  <a:lnTo>
                    <a:pt x="3669" y="12975"/>
                  </a:lnTo>
                  <a:close/>
                  <a:moveTo>
                    <a:pt x="8187" y="12821"/>
                  </a:moveTo>
                  <a:lnTo>
                    <a:pt x="9152" y="12859"/>
                  </a:lnTo>
                  <a:lnTo>
                    <a:pt x="9615" y="12898"/>
                  </a:lnTo>
                  <a:lnTo>
                    <a:pt x="10117" y="12937"/>
                  </a:lnTo>
                  <a:lnTo>
                    <a:pt x="10504" y="13014"/>
                  </a:lnTo>
                  <a:lnTo>
                    <a:pt x="11006" y="13091"/>
                  </a:lnTo>
                  <a:lnTo>
                    <a:pt x="11508" y="13245"/>
                  </a:lnTo>
                  <a:lnTo>
                    <a:pt x="11701" y="13323"/>
                  </a:lnTo>
                  <a:lnTo>
                    <a:pt x="11894" y="13439"/>
                  </a:lnTo>
                  <a:lnTo>
                    <a:pt x="11508" y="13747"/>
                  </a:lnTo>
                  <a:lnTo>
                    <a:pt x="11083" y="14018"/>
                  </a:lnTo>
                  <a:lnTo>
                    <a:pt x="10658" y="14249"/>
                  </a:lnTo>
                  <a:lnTo>
                    <a:pt x="10233" y="14442"/>
                  </a:lnTo>
                  <a:lnTo>
                    <a:pt x="9770" y="14597"/>
                  </a:lnTo>
                  <a:lnTo>
                    <a:pt x="9307" y="14751"/>
                  </a:lnTo>
                  <a:lnTo>
                    <a:pt x="8843" y="14829"/>
                  </a:lnTo>
                  <a:lnTo>
                    <a:pt x="8341" y="14906"/>
                  </a:lnTo>
                  <a:lnTo>
                    <a:pt x="7878" y="14944"/>
                  </a:lnTo>
                  <a:lnTo>
                    <a:pt x="7376" y="14944"/>
                  </a:lnTo>
                  <a:lnTo>
                    <a:pt x="6912" y="14906"/>
                  </a:lnTo>
                  <a:lnTo>
                    <a:pt x="6410" y="14867"/>
                  </a:lnTo>
                  <a:lnTo>
                    <a:pt x="5947" y="14751"/>
                  </a:lnTo>
                  <a:lnTo>
                    <a:pt x="5484" y="14636"/>
                  </a:lnTo>
                  <a:lnTo>
                    <a:pt x="5020" y="14481"/>
                  </a:lnTo>
                  <a:lnTo>
                    <a:pt x="4596" y="14288"/>
                  </a:lnTo>
                  <a:lnTo>
                    <a:pt x="4711" y="14018"/>
                  </a:lnTo>
                  <a:lnTo>
                    <a:pt x="4750" y="13709"/>
                  </a:lnTo>
                  <a:lnTo>
                    <a:pt x="4711" y="13593"/>
                  </a:lnTo>
                  <a:lnTo>
                    <a:pt x="5561" y="13284"/>
                  </a:lnTo>
                  <a:lnTo>
                    <a:pt x="6410" y="13091"/>
                  </a:lnTo>
                  <a:lnTo>
                    <a:pt x="7299" y="12937"/>
                  </a:lnTo>
                  <a:lnTo>
                    <a:pt x="8187" y="12821"/>
                  </a:lnTo>
                  <a:close/>
                  <a:moveTo>
                    <a:pt x="6990" y="1"/>
                  </a:moveTo>
                  <a:lnTo>
                    <a:pt x="6449" y="78"/>
                  </a:lnTo>
                  <a:lnTo>
                    <a:pt x="5870" y="194"/>
                  </a:lnTo>
                  <a:lnTo>
                    <a:pt x="5329" y="348"/>
                  </a:lnTo>
                  <a:lnTo>
                    <a:pt x="4789" y="580"/>
                  </a:lnTo>
                  <a:lnTo>
                    <a:pt x="4248" y="811"/>
                  </a:lnTo>
                  <a:lnTo>
                    <a:pt x="3785" y="1082"/>
                  </a:lnTo>
                  <a:lnTo>
                    <a:pt x="3283" y="1391"/>
                  </a:lnTo>
                  <a:lnTo>
                    <a:pt x="2819" y="1738"/>
                  </a:lnTo>
                  <a:lnTo>
                    <a:pt x="2394" y="2124"/>
                  </a:lnTo>
                  <a:lnTo>
                    <a:pt x="2008" y="2549"/>
                  </a:lnTo>
                  <a:lnTo>
                    <a:pt x="1622" y="3013"/>
                  </a:lnTo>
                  <a:lnTo>
                    <a:pt x="1275" y="3476"/>
                  </a:lnTo>
                  <a:lnTo>
                    <a:pt x="966" y="3978"/>
                  </a:lnTo>
                  <a:lnTo>
                    <a:pt x="695" y="4596"/>
                  </a:lnTo>
                  <a:lnTo>
                    <a:pt x="425" y="5214"/>
                  </a:lnTo>
                  <a:lnTo>
                    <a:pt x="232" y="5870"/>
                  </a:lnTo>
                  <a:lnTo>
                    <a:pt x="116" y="6526"/>
                  </a:lnTo>
                  <a:lnTo>
                    <a:pt x="39" y="7222"/>
                  </a:lnTo>
                  <a:lnTo>
                    <a:pt x="0" y="7878"/>
                  </a:lnTo>
                  <a:lnTo>
                    <a:pt x="39" y="8573"/>
                  </a:lnTo>
                  <a:lnTo>
                    <a:pt x="116" y="9268"/>
                  </a:lnTo>
                  <a:lnTo>
                    <a:pt x="271" y="9925"/>
                  </a:lnTo>
                  <a:lnTo>
                    <a:pt x="464" y="10581"/>
                  </a:lnTo>
                  <a:lnTo>
                    <a:pt x="695" y="11199"/>
                  </a:lnTo>
                  <a:lnTo>
                    <a:pt x="1004" y="11817"/>
                  </a:lnTo>
                  <a:lnTo>
                    <a:pt x="1352" y="12396"/>
                  </a:lnTo>
                  <a:lnTo>
                    <a:pt x="1738" y="12937"/>
                  </a:lnTo>
                  <a:lnTo>
                    <a:pt x="2201" y="13439"/>
                  </a:lnTo>
                  <a:lnTo>
                    <a:pt x="2703" y="13902"/>
                  </a:lnTo>
                  <a:lnTo>
                    <a:pt x="2781" y="13941"/>
                  </a:lnTo>
                  <a:lnTo>
                    <a:pt x="2819" y="13941"/>
                  </a:lnTo>
                  <a:lnTo>
                    <a:pt x="2935" y="13902"/>
                  </a:lnTo>
                  <a:lnTo>
                    <a:pt x="3167" y="14134"/>
                  </a:lnTo>
                  <a:lnTo>
                    <a:pt x="3476" y="14327"/>
                  </a:lnTo>
                  <a:lnTo>
                    <a:pt x="3785" y="14481"/>
                  </a:lnTo>
                  <a:lnTo>
                    <a:pt x="4132" y="14597"/>
                  </a:lnTo>
                  <a:lnTo>
                    <a:pt x="4557" y="14790"/>
                  </a:lnTo>
                  <a:lnTo>
                    <a:pt x="4982" y="14983"/>
                  </a:lnTo>
                  <a:lnTo>
                    <a:pt x="5406" y="15138"/>
                  </a:lnTo>
                  <a:lnTo>
                    <a:pt x="5870" y="15253"/>
                  </a:lnTo>
                  <a:lnTo>
                    <a:pt x="6333" y="15369"/>
                  </a:lnTo>
                  <a:lnTo>
                    <a:pt x="6797" y="15408"/>
                  </a:lnTo>
                  <a:lnTo>
                    <a:pt x="7299" y="15446"/>
                  </a:lnTo>
                  <a:lnTo>
                    <a:pt x="8225" y="15446"/>
                  </a:lnTo>
                  <a:lnTo>
                    <a:pt x="8689" y="15369"/>
                  </a:lnTo>
                  <a:lnTo>
                    <a:pt x="9152" y="15292"/>
                  </a:lnTo>
                  <a:lnTo>
                    <a:pt x="9615" y="15176"/>
                  </a:lnTo>
                  <a:lnTo>
                    <a:pt x="10079" y="15022"/>
                  </a:lnTo>
                  <a:lnTo>
                    <a:pt x="10542" y="14867"/>
                  </a:lnTo>
                  <a:lnTo>
                    <a:pt x="10967" y="14674"/>
                  </a:lnTo>
                  <a:lnTo>
                    <a:pt x="11392" y="14442"/>
                  </a:lnTo>
                  <a:lnTo>
                    <a:pt x="11855" y="14134"/>
                  </a:lnTo>
                  <a:lnTo>
                    <a:pt x="12318" y="13747"/>
                  </a:lnTo>
                  <a:lnTo>
                    <a:pt x="12743" y="13361"/>
                  </a:lnTo>
                  <a:lnTo>
                    <a:pt x="13129" y="12975"/>
                  </a:lnTo>
                  <a:lnTo>
                    <a:pt x="13477" y="12512"/>
                  </a:lnTo>
                  <a:lnTo>
                    <a:pt x="13786" y="12048"/>
                  </a:lnTo>
                  <a:lnTo>
                    <a:pt x="14056" y="11546"/>
                  </a:lnTo>
                  <a:lnTo>
                    <a:pt x="14288" y="11044"/>
                  </a:lnTo>
                  <a:lnTo>
                    <a:pt x="14520" y="10504"/>
                  </a:lnTo>
                  <a:lnTo>
                    <a:pt x="14674" y="9963"/>
                  </a:lnTo>
                  <a:lnTo>
                    <a:pt x="14828" y="9423"/>
                  </a:lnTo>
                  <a:lnTo>
                    <a:pt x="14906" y="8843"/>
                  </a:lnTo>
                  <a:lnTo>
                    <a:pt x="14983" y="8264"/>
                  </a:lnTo>
                  <a:lnTo>
                    <a:pt x="15022" y="7724"/>
                  </a:lnTo>
                  <a:lnTo>
                    <a:pt x="14983" y="7144"/>
                  </a:lnTo>
                  <a:lnTo>
                    <a:pt x="14944" y="6565"/>
                  </a:lnTo>
                  <a:lnTo>
                    <a:pt x="14828" y="5986"/>
                  </a:lnTo>
                  <a:lnTo>
                    <a:pt x="14674" y="5368"/>
                  </a:lnTo>
                  <a:lnTo>
                    <a:pt x="14481" y="4789"/>
                  </a:lnTo>
                  <a:lnTo>
                    <a:pt x="14249" y="4248"/>
                  </a:lnTo>
                  <a:lnTo>
                    <a:pt x="13979" y="3708"/>
                  </a:lnTo>
                  <a:lnTo>
                    <a:pt x="13670" y="3206"/>
                  </a:lnTo>
                  <a:lnTo>
                    <a:pt x="13322" y="2742"/>
                  </a:lnTo>
                  <a:lnTo>
                    <a:pt x="12936" y="2279"/>
                  </a:lnTo>
                  <a:lnTo>
                    <a:pt x="12512" y="1893"/>
                  </a:lnTo>
                  <a:lnTo>
                    <a:pt x="12048" y="1507"/>
                  </a:lnTo>
                  <a:lnTo>
                    <a:pt x="11585" y="1159"/>
                  </a:lnTo>
                  <a:lnTo>
                    <a:pt x="11083" y="850"/>
                  </a:lnTo>
                  <a:lnTo>
                    <a:pt x="10542" y="580"/>
                  </a:lnTo>
                  <a:lnTo>
                    <a:pt x="9963" y="387"/>
                  </a:lnTo>
                  <a:lnTo>
                    <a:pt x="9384" y="194"/>
                  </a:lnTo>
                  <a:lnTo>
                    <a:pt x="8766" y="78"/>
                  </a:lnTo>
                  <a:lnTo>
                    <a:pt x="818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21"/>
            <p:cNvSpPr/>
            <p:nvPr/>
          </p:nvSpPr>
          <p:spPr>
            <a:xfrm>
              <a:off x="2298225" y="4462400"/>
              <a:ext cx="461475" cy="306050"/>
            </a:xfrm>
            <a:custGeom>
              <a:avLst/>
              <a:gdLst/>
              <a:ahLst/>
              <a:cxnLst/>
              <a:rect l="l" t="t" r="r" b="b"/>
              <a:pathLst>
                <a:path w="18459" h="12242" extrusionOk="0">
                  <a:moveTo>
                    <a:pt x="17609" y="4943"/>
                  </a:moveTo>
                  <a:lnTo>
                    <a:pt x="17763" y="4982"/>
                  </a:lnTo>
                  <a:lnTo>
                    <a:pt x="17879" y="5020"/>
                  </a:lnTo>
                  <a:lnTo>
                    <a:pt x="17917" y="5098"/>
                  </a:lnTo>
                  <a:lnTo>
                    <a:pt x="17956" y="5175"/>
                  </a:lnTo>
                  <a:lnTo>
                    <a:pt x="17956" y="5407"/>
                  </a:lnTo>
                  <a:lnTo>
                    <a:pt x="17956" y="5638"/>
                  </a:lnTo>
                  <a:lnTo>
                    <a:pt x="17879" y="5793"/>
                  </a:lnTo>
                  <a:lnTo>
                    <a:pt x="17763" y="5986"/>
                  </a:lnTo>
                  <a:lnTo>
                    <a:pt x="17570" y="6140"/>
                  </a:lnTo>
                  <a:lnTo>
                    <a:pt x="17222" y="6372"/>
                  </a:lnTo>
                  <a:lnTo>
                    <a:pt x="16913" y="6526"/>
                  </a:lnTo>
                  <a:lnTo>
                    <a:pt x="16566" y="6642"/>
                  </a:lnTo>
                  <a:lnTo>
                    <a:pt x="16257" y="6681"/>
                  </a:lnTo>
                  <a:lnTo>
                    <a:pt x="15909" y="6720"/>
                  </a:lnTo>
                  <a:lnTo>
                    <a:pt x="16141" y="6140"/>
                  </a:lnTo>
                  <a:lnTo>
                    <a:pt x="16257" y="5870"/>
                  </a:lnTo>
                  <a:lnTo>
                    <a:pt x="16411" y="5600"/>
                  </a:lnTo>
                  <a:lnTo>
                    <a:pt x="16605" y="5368"/>
                  </a:lnTo>
                  <a:lnTo>
                    <a:pt x="16798" y="5175"/>
                  </a:lnTo>
                  <a:lnTo>
                    <a:pt x="17068" y="5059"/>
                  </a:lnTo>
                  <a:lnTo>
                    <a:pt x="17377" y="4943"/>
                  </a:lnTo>
                  <a:close/>
                  <a:moveTo>
                    <a:pt x="13747" y="6295"/>
                  </a:moveTo>
                  <a:lnTo>
                    <a:pt x="14056" y="6333"/>
                  </a:lnTo>
                  <a:lnTo>
                    <a:pt x="14365" y="6411"/>
                  </a:lnTo>
                  <a:lnTo>
                    <a:pt x="14597" y="6526"/>
                  </a:lnTo>
                  <a:lnTo>
                    <a:pt x="14828" y="6681"/>
                  </a:lnTo>
                  <a:lnTo>
                    <a:pt x="15060" y="6835"/>
                  </a:lnTo>
                  <a:lnTo>
                    <a:pt x="14983" y="6951"/>
                  </a:lnTo>
                  <a:lnTo>
                    <a:pt x="14519" y="7067"/>
                  </a:lnTo>
                  <a:lnTo>
                    <a:pt x="14056" y="7144"/>
                  </a:lnTo>
                  <a:lnTo>
                    <a:pt x="13515" y="7144"/>
                  </a:lnTo>
                  <a:lnTo>
                    <a:pt x="13206" y="7106"/>
                  </a:lnTo>
                  <a:lnTo>
                    <a:pt x="12936" y="6990"/>
                  </a:lnTo>
                  <a:lnTo>
                    <a:pt x="12820" y="6951"/>
                  </a:lnTo>
                  <a:lnTo>
                    <a:pt x="12782" y="6874"/>
                  </a:lnTo>
                  <a:lnTo>
                    <a:pt x="12782" y="6758"/>
                  </a:lnTo>
                  <a:lnTo>
                    <a:pt x="12859" y="6642"/>
                  </a:lnTo>
                  <a:lnTo>
                    <a:pt x="12936" y="6449"/>
                  </a:lnTo>
                  <a:lnTo>
                    <a:pt x="13052" y="6333"/>
                  </a:lnTo>
                  <a:lnTo>
                    <a:pt x="13206" y="6295"/>
                  </a:lnTo>
                  <a:close/>
                  <a:moveTo>
                    <a:pt x="15523" y="7222"/>
                  </a:moveTo>
                  <a:lnTo>
                    <a:pt x="16064" y="7608"/>
                  </a:lnTo>
                  <a:lnTo>
                    <a:pt x="16334" y="7839"/>
                  </a:lnTo>
                  <a:lnTo>
                    <a:pt x="16566" y="8071"/>
                  </a:lnTo>
                  <a:lnTo>
                    <a:pt x="16798" y="8303"/>
                  </a:lnTo>
                  <a:lnTo>
                    <a:pt x="16991" y="8573"/>
                  </a:lnTo>
                  <a:lnTo>
                    <a:pt x="17068" y="8882"/>
                  </a:lnTo>
                  <a:lnTo>
                    <a:pt x="17107" y="9036"/>
                  </a:lnTo>
                  <a:lnTo>
                    <a:pt x="17107" y="9229"/>
                  </a:lnTo>
                  <a:lnTo>
                    <a:pt x="17068" y="9423"/>
                  </a:lnTo>
                  <a:lnTo>
                    <a:pt x="16952" y="9538"/>
                  </a:lnTo>
                  <a:lnTo>
                    <a:pt x="16836" y="9616"/>
                  </a:lnTo>
                  <a:lnTo>
                    <a:pt x="16682" y="9654"/>
                  </a:lnTo>
                  <a:lnTo>
                    <a:pt x="16527" y="9654"/>
                  </a:lnTo>
                  <a:lnTo>
                    <a:pt x="16373" y="9577"/>
                  </a:lnTo>
                  <a:lnTo>
                    <a:pt x="16218" y="9461"/>
                  </a:lnTo>
                  <a:lnTo>
                    <a:pt x="16103" y="9307"/>
                  </a:lnTo>
                  <a:lnTo>
                    <a:pt x="15909" y="8959"/>
                  </a:lnTo>
                  <a:lnTo>
                    <a:pt x="15716" y="8573"/>
                  </a:lnTo>
                  <a:lnTo>
                    <a:pt x="15639" y="8226"/>
                  </a:lnTo>
                  <a:lnTo>
                    <a:pt x="15562" y="7917"/>
                  </a:lnTo>
                  <a:lnTo>
                    <a:pt x="15523" y="7569"/>
                  </a:lnTo>
                  <a:lnTo>
                    <a:pt x="15523" y="7222"/>
                  </a:lnTo>
                  <a:close/>
                  <a:moveTo>
                    <a:pt x="5020" y="464"/>
                  </a:moveTo>
                  <a:lnTo>
                    <a:pt x="5638" y="541"/>
                  </a:lnTo>
                  <a:lnTo>
                    <a:pt x="6217" y="696"/>
                  </a:lnTo>
                  <a:lnTo>
                    <a:pt x="6758" y="927"/>
                  </a:lnTo>
                  <a:lnTo>
                    <a:pt x="7260" y="1236"/>
                  </a:lnTo>
                  <a:lnTo>
                    <a:pt x="7723" y="1622"/>
                  </a:lnTo>
                  <a:lnTo>
                    <a:pt x="8186" y="2047"/>
                  </a:lnTo>
                  <a:lnTo>
                    <a:pt x="8534" y="2549"/>
                  </a:lnTo>
                  <a:lnTo>
                    <a:pt x="8804" y="3013"/>
                  </a:lnTo>
                  <a:lnTo>
                    <a:pt x="9036" y="3437"/>
                  </a:lnTo>
                  <a:lnTo>
                    <a:pt x="9229" y="3901"/>
                  </a:lnTo>
                  <a:lnTo>
                    <a:pt x="9384" y="4403"/>
                  </a:lnTo>
                  <a:lnTo>
                    <a:pt x="9654" y="5368"/>
                  </a:lnTo>
                  <a:lnTo>
                    <a:pt x="9924" y="6333"/>
                  </a:lnTo>
                  <a:lnTo>
                    <a:pt x="10040" y="6758"/>
                  </a:lnTo>
                  <a:lnTo>
                    <a:pt x="10194" y="7144"/>
                  </a:lnTo>
                  <a:lnTo>
                    <a:pt x="10388" y="7530"/>
                  </a:lnTo>
                  <a:lnTo>
                    <a:pt x="10619" y="7878"/>
                  </a:lnTo>
                  <a:lnTo>
                    <a:pt x="10890" y="8187"/>
                  </a:lnTo>
                  <a:lnTo>
                    <a:pt x="11198" y="8419"/>
                  </a:lnTo>
                  <a:lnTo>
                    <a:pt x="11585" y="8612"/>
                  </a:lnTo>
                  <a:lnTo>
                    <a:pt x="12009" y="8766"/>
                  </a:lnTo>
                  <a:lnTo>
                    <a:pt x="12357" y="8805"/>
                  </a:lnTo>
                  <a:lnTo>
                    <a:pt x="12704" y="8766"/>
                  </a:lnTo>
                  <a:lnTo>
                    <a:pt x="13013" y="8728"/>
                  </a:lnTo>
                  <a:lnTo>
                    <a:pt x="13322" y="8650"/>
                  </a:lnTo>
                  <a:lnTo>
                    <a:pt x="13631" y="8534"/>
                  </a:lnTo>
                  <a:lnTo>
                    <a:pt x="13901" y="8419"/>
                  </a:lnTo>
                  <a:lnTo>
                    <a:pt x="14172" y="8226"/>
                  </a:lnTo>
                  <a:lnTo>
                    <a:pt x="14442" y="8071"/>
                  </a:lnTo>
                  <a:lnTo>
                    <a:pt x="13940" y="8689"/>
                  </a:lnTo>
                  <a:lnTo>
                    <a:pt x="13361" y="9307"/>
                  </a:lnTo>
                  <a:lnTo>
                    <a:pt x="12743" y="9847"/>
                  </a:lnTo>
                  <a:lnTo>
                    <a:pt x="12087" y="10311"/>
                  </a:lnTo>
                  <a:lnTo>
                    <a:pt x="11392" y="10735"/>
                  </a:lnTo>
                  <a:lnTo>
                    <a:pt x="10658" y="11083"/>
                  </a:lnTo>
                  <a:lnTo>
                    <a:pt x="9847" y="11353"/>
                  </a:lnTo>
                  <a:lnTo>
                    <a:pt x="9036" y="11585"/>
                  </a:lnTo>
                  <a:lnTo>
                    <a:pt x="8418" y="11662"/>
                  </a:lnTo>
                  <a:lnTo>
                    <a:pt x="7839" y="11739"/>
                  </a:lnTo>
                  <a:lnTo>
                    <a:pt x="7260" y="11739"/>
                  </a:lnTo>
                  <a:lnTo>
                    <a:pt x="6680" y="11701"/>
                  </a:lnTo>
                  <a:lnTo>
                    <a:pt x="6101" y="11624"/>
                  </a:lnTo>
                  <a:lnTo>
                    <a:pt x="5561" y="11508"/>
                  </a:lnTo>
                  <a:lnTo>
                    <a:pt x="5020" y="11353"/>
                  </a:lnTo>
                  <a:lnTo>
                    <a:pt x="4518" y="11160"/>
                  </a:lnTo>
                  <a:lnTo>
                    <a:pt x="4016" y="10929"/>
                  </a:lnTo>
                  <a:lnTo>
                    <a:pt x="3514" y="10620"/>
                  </a:lnTo>
                  <a:lnTo>
                    <a:pt x="3089" y="10311"/>
                  </a:lnTo>
                  <a:lnTo>
                    <a:pt x="2626" y="9925"/>
                  </a:lnTo>
                  <a:lnTo>
                    <a:pt x="2240" y="9538"/>
                  </a:lnTo>
                  <a:lnTo>
                    <a:pt x="1854" y="9075"/>
                  </a:lnTo>
                  <a:lnTo>
                    <a:pt x="1545" y="8573"/>
                  </a:lnTo>
                  <a:lnTo>
                    <a:pt x="1236" y="8071"/>
                  </a:lnTo>
                  <a:lnTo>
                    <a:pt x="965" y="7492"/>
                  </a:lnTo>
                  <a:lnTo>
                    <a:pt x="734" y="6913"/>
                  </a:lnTo>
                  <a:lnTo>
                    <a:pt x="579" y="6295"/>
                  </a:lnTo>
                  <a:lnTo>
                    <a:pt x="464" y="5677"/>
                  </a:lnTo>
                  <a:lnTo>
                    <a:pt x="425" y="5059"/>
                  </a:lnTo>
                  <a:lnTo>
                    <a:pt x="425" y="4441"/>
                  </a:lnTo>
                  <a:lnTo>
                    <a:pt x="541" y="3823"/>
                  </a:lnTo>
                  <a:lnTo>
                    <a:pt x="695" y="3244"/>
                  </a:lnTo>
                  <a:lnTo>
                    <a:pt x="965" y="2704"/>
                  </a:lnTo>
                  <a:lnTo>
                    <a:pt x="1313" y="2163"/>
                  </a:lnTo>
                  <a:lnTo>
                    <a:pt x="1699" y="1738"/>
                  </a:lnTo>
                  <a:lnTo>
                    <a:pt x="2163" y="1313"/>
                  </a:lnTo>
                  <a:lnTo>
                    <a:pt x="2665" y="1005"/>
                  </a:lnTo>
                  <a:lnTo>
                    <a:pt x="3205" y="734"/>
                  </a:lnTo>
                  <a:lnTo>
                    <a:pt x="3784" y="580"/>
                  </a:lnTo>
                  <a:lnTo>
                    <a:pt x="4402" y="464"/>
                  </a:lnTo>
                  <a:close/>
                  <a:moveTo>
                    <a:pt x="4634" y="1"/>
                  </a:moveTo>
                  <a:lnTo>
                    <a:pt x="4248" y="39"/>
                  </a:lnTo>
                  <a:lnTo>
                    <a:pt x="3900" y="78"/>
                  </a:lnTo>
                  <a:lnTo>
                    <a:pt x="3514" y="155"/>
                  </a:lnTo>
                  <a:lnTo>
                    <a:pt x="3128" y="271"/>
                  </a:lnTo>
                  <a:lnTo>
                    <a:pt x="2780" y="425"/>
                  </a:lnTo>
                  <a:lnTo>
                    <a:pt x="2433" y="618"/>
                  </a:lnTo>
                  <a:lnTo>
                    <a:pt x="2085" y="850"/>
                  </a:lnTo>
                  <a:lnTo>
                    <a:pt x="1622" y="1198"/>
                  </a:lnTo>
                  <a:lnTo>
                    <a:pt x="1236" y="1584"/>
                  </a:lnTo>
                  <a:lnTo>
                    <a:pt x="888" y="2009"/>
                  </a:lnTo>
                  <a:lnTo>
                    <a:pt x="618" y="2433"/>
                  </a:lnTo>
                  <a:lnTo>
                    <a:pt x="386" y="2897"/>
                  </a:lnTo>
                  <a:lnTo>
                    <a:pt x="232" y="3399"/>
                  </a:lnTo>
                  <a:lnTo>
                    <a:pt x="77" y="3901"/>
                  </a:lnTo>
                  <a:lnTo>
                    <a:pt x="0" y="4403"/>
                  </a:lnTo>
                  <a:lnTo>
                    <a:pt x="0" y="4905"/>
                  </a:lnTo>
                  <a:lnTo>
                    <a:pt x="0" y="5445"/>
                  </a:lnTo>
                  <a:lnTo>
                    <a:pt x="77" y="5986"/>
                  </a:lnTo>
                  <a:lnTo>
                    <a:pt x="155" y="6488"/>
                  </a:lnTo>
                  <a:lnTo>
                    <a:pt x="309" y="7028"/>
                  </a:lnTo>
                  <a:lnTo>
                    <a:pt x="464" y="7530"/>
                  </a:lnTo>
                  <a:lnTo>
                    <a:pt x="695" y="8032"/>
                  </a:lnTo>
                  <a:lnTo>
                    <a:pt x="927" y="8496"/>
                  </a:lnTo>
                  <a:lnTo>
                    <a:pt x="1274" y="9075"/>
                  </a:lnTo>
                  <a:lnTo>
                    <a:pt x="1661" y="9616"/>
                  </a:lnTo>
                  <a:lnTo>
                    <a:pt x="2124" y="10079"/>
                  </a:lnTo>
                  <a:lnTo>
                    <a:pt x="2587" y="10542"/>
                  </a:lnTo>
                  <a:lnTo>
                    <a:pt x="3089" y="10929"/>
                  </a:lnTo>
                  <a:lnTo>
                    <a:pt x="3591" y="11276"/>
                  </a:lnTo>
                  <a:lnTo>
                    <a:pt x="4171" y="11546"/>
                  </a:lnTo>
                  <a:lnTo>
                    <a:pt x="4750" y="11778"/>
                  </a:lnTo>
                  <a:lnTo>
                    <a:pt x="4750" y="11933"/>
                  </a:lnTo>
                  <a:lnTo>
                    <a:pt x="5097" y="11894"/>
                  </a:lnTo>
                  <a:lnTo>
                    <a:pt x="5908" y="12087"/>
                  </a:lnTo>
                  <a:lnTo>
                    <a:pt x="6719" y="12203"/>
                  </a:lnTo>
                  <a:lnTo>
                    <a:pt x="7569" y="12241"/>
                  </a:lnTo>
                  <a:lnTo>
                    <a:pt x="8418" y="12164"/>
                  </a:lnTo>
                  <a:lnTo>
                    <a:pt x="9190" y="12048"/>
                  </a:lnTo>
                  <a:lnTo>
                    <a:pt x="9963" y="11855"/>
                  </a:lnTo>
                  <a:lnTo>
                    <a:pt x="10310" y="11739"/>
                  </a:lnTo>
                  <a:lnTo>
                    <a:pt x="10272" y="11739"/>
                  </a:lnTo>
                  <a:lnTo>
                    <a:pt x="11083" y="11431"/>
                  </a:lnTo>
                  <a:lnTo>
                    <a:pt x="11855" y="11044"/>
                  </a:lnTo>
                  <a:lnTo>
                    <a:pt x="12550" y="10581"/>
                  </a:lnTo>
                  <a:lnTo>
                    <a:pt x="13245" y="10079"/>
                  </a:lnTo>
                  <a:lnTo>
                    <a:pt x="13863" y="9500"/>
                  </a:lnTo>
                  <a:lnTo>
                    <a:pt x="14133" y="9191"/>
                  </a:lnTo>
                  <a:lnTo>
                    <a:pt x="14403" y="8882"/>
                  </a:lnTo>
                  <a:lnTo>
                    <a:pt x="14635" y="8534"/>
                  </a:lnTo>
                  <a:lnTo>
                    <a:pt x="14867" y="8187"/>
                  </a:lnTo>
                  <a:lnTo>
                    <a:pt x="15060" y="7801"/>
                  </a:lnTo>
                  <a:lnTo>
                    <a:pt x="15253" y="7415"/>
                  </a:lnTo>
                  <a:lnTo>
                    <a:pt x="15253" y="7917"/>
                  </a:lnTo>
                  <a:lnTo>
                    <a:pt x="15330" y="8419"/>
                  </a:lnTo>
                  <a:lnTo>
                    <a:pt x="15485" y="8882"/>
                  </a:lnTo>
                  <a:lnTo>
                    <a:pt x="15678" y="9345"/>
                  </a:lnTo>
                  <a:lnTo>
                    <a:pt x="15794" y="9538"/>
                  </a:lnTo>
                  <a:lnTo>
                    <a:pt x="15948" y="9731"/>
                  </a:lnTo>
                  <a:lnTo>
                    <a:pt x="16103" y="9886"/>
                  </a:lnTo>
                  <a:lnTo>
                    <a:pt x="16257" y="10040"/>
                  </a:lnTo>
                  <a:lnTo>
                    <a:pt x="16489" y="10156"/>
                  </a:lnTo>
                  <a:lnTo>
                    <a:pt x="16682" y="10195"/>
                  </a:lnTo>
                  <a:lnTo>
                    <a:pt x="16913" y="10156"/>
                  </a:lnTo>
                  <a:lnTo>
                    <a:pt x="17107" y="10040"/>
                  </a:lnTo>
                  <a:lnTo>
                    <a:pt x="17300" y="9886"/>
                  </a:lnTo>
                  <a:lnTo>
                    <a:pt x="17377" y="9693"/>
                  </a:lnTo>
                  <a:lnTo>
                    <a:pt x="17454" y="9500"/>
                  </a:lnTo>
                  <a:lnTo>
                    <a:pt x="17493" y="9268"/>
                  </a:lnTo>
                  <a:lnTo>
                    <a:pt x="17493" y="9075"/>
                  </a:lnTo>
                  <a:lnTo>
                    <a:pt x="17454" y="8843"/>
                  </a:lnTo>
                  <a:lnTo>
                    <a:pt x="17415" y="8650"/>
                  </a:lnTo>
                  <a:lnTo>
                    <a:pt x="17338" y="8457"/>
                  </a:lnTo>
                  <a:lnTo>
                    <a:pt x="17222" y="8226"/>
                  </a:lnTo>
                  <a:lnTo>
                    <a:pt x="17068" y="8032"/>
                  </a:lnTo>
                  <a:lnTo>
                    <a:pt x="16720" y="7646"/>
                  </a:lnTo>
                  <a:lnTo>
                    <a:pt x="16334" y="7299"/>
                  </a:lnTo>
                  <a:lnTo>
                    <a:pt x="15909" y="6990"/>
                  </a:lnTo>
                  <a:lnTo>
                    <a:pt x="16373" y="6990"/>
                  </a:lnTo>
                  <a:lnTo>
                    <a:pt x="16875" y="6913"/>
                  </a:lnTo>
                  <a:lnTo>
                    <a:pt x="17338" y="6720"/>
                  </a:lnTo>
                  <a:lnTo>
                    <a:pt x="17763" y="6488"/>
                  </a:lnTo>
                  <a:lnTo>
                    <a:pt x="17917" y="6333"/>
                  </a:lnTo>
                  <a:lnTo>
                    <a:pt x="18110" y="6140"/>
                  </a:lnTo>
                  <a:lnTo>
                    <a:pt x="18265" y="5947"/>
                  </a:lnTo>
                  <a:lnTo>
                    <a:pt x="18381" y="5716"/>
                  </a:lnTo>
                  <a:lnTo>
                    <a:pt x="18458" y="5484"/>
                  </a:lnTo>
                  <a:lnTo>
                    <a:pt x="18458" y="5214"/>
                  </a:lnTo>
                  <a:lnTo>
                    <a:pt x="18381" y="4982"/>
                  </a:lnTo>
                  <a:lnTo>
                    <a:pt x="18304" y="4905"/>
                  </a:lnTo>
                  <a:lnTo>
                    <a:pt x="18226" y="4789"/>
                  </a:lnTo>
                  <a:lnTo>
                    <a:pt x="18033" y="4673"/>
                  </a:lnTo>
                  <a:lnTo>
                    <a:pt x="17802" y="4596"/>
                  </a:lnTo>
                  <a:lnTo>
                    <a:pt x="17609" y="4557"/>
                  </a:lnTo>
                  <a:lnTo>
                    <a:pt x="17377" y="4557"/>
                  </a:lnTo>
                  <a:lnTo>
                    <a:pt x="17145" y="4634"/>
                  </a:lnTo>
                  <a:lnTo>
                    <a:pt x="16913" y="4712"/>
                  </a:lnTo>
                  <a:lnTo>
                    <a:pt x="16720" y="4789"/>
                  </a:lnTo>
                  <a:lnTo>
                    <a:pt x="16566" y="4905"/>
                  </a:lnTo>
                  <a:lnTo>
                    <a:pt x="16373" y="5098"/>
                  </a:lnTo>
                  <a:lnTo>
                    <a:pt x="16180" y="5291"/>
                  </a:lnTo>
                  <a:lnTo>
                    <a:pt x="15871" y="5716"/>
                  </a:lnTo>
                  <a:lnTo>
                    <a:pt x="15639" y="6179"/>
                  </a:lnTo>
                  <a:lnTo>
                    <a:pt x="15485" y="6681"/>
                  </a:lnTo>
                  <a:lnTo>
                    <a:pt x="15407" y="6681"/>
                  </a:lnTo>
                  <a:lnTo>
                    <a:pt x="15330" y="6720"/>
                  </a:lnTo>
                  <a:lnTo>
                    <a:pt x="14983" y="6411"/>
                  </a:lnTo>
                  <a:lnTo>
                    <a:pt x="14597" y="6179"/>
                  </a:lnTo>
                  <a:lnTo>
                    <a:pt x="14172" y="6024"/>
                  </a:lnTo>
                  <a:lnTo>
                    <a:pt x="13708" y="5947"/>
                  </a:lnTo>
                  <a:lnTo>
                    <a:pt x="13322" y="5909"/>
                  </a:lnTo>
                  <a:lnTo>
                    <a:pt x="13091" y="5947"/>
                  </a:lnTo>
                  <a:lnTo>
                    <a:pt x="12897" y="5986"/>
                  </a:lnTo>
                  <a:lnTo>
                    <a:pt x="12704" y="6063"/>
                  </a:lnTo>
                  <a:lnTo>
                    <a:pt x="12511" y="6140"/>
                  </a:lnTo>
                  <a:lnTo>
                    <a:pt x="12357" y="6295"/>
                  </a:lnTo>
                  <a:lnTo>
                    <a:pt x="12280" y="6449"/>
                  </a:lnTo>
                  <a:lnTo>
                    <a:pt x="12202" y="6642"/>
                  </a:lnTo>
                  <a:lnTo>
                    <a:pt x="12241" y="6835"/>
                  </a:lnTo>
                  <a:lnTo>
                    <a:pt x="12318" y="6990"/>
                  </a:lnTo>
                  <a:lnTo>
                    <a:pt x="12434" y="7106"/>
                  </a:lnTo>
                  <a:lnTo>
                    <a:pt x="12589" y="7260"/>
                  </a:lnTo>
                  <a:lnTo>
                    <a:pt x="12782" y="7337"/>
                  </a:lnTo>
                  <a:lnTo>
                    <a:pt x="13129" y="7453"/>
                  </a:lnTo>
                  <a:lnTo>
                    <a:pt x="13477" y="7530"/>
                  </a:lnTo>
                  <a:lnTo>
                    <a:pt x="13824" y="7530"/>
                  </a:lnTo>
                  <a:lnTo>
                    <a:pt x="14172" y="7492"/>
                  </a:lnTo>
                  <a:lnTo>
                    <a:pt x="14519" y="7415"/>
                  </a:lnTo>
                  <a:lnTo>
                    <a:pt x="14133" y="7762"/>
                  </a:lnTo>
                  <a:lnTo>
                    <a:pt x="13708" y="8032"/>
                  </a:lnTo>
                  <a:lnTo>
                    <a:pt x="13477" y="8110"/>
                  </a:lnTo>
                  <a:lnTo>
                    <a:pt x="13245" y="8226"/>
                  </a:lnTo>
                  <a:lnTo>
                    <a:pt x="13013" y="8264"/>
                  </a:lnTo>
                  <a:lnTo>
                    <a:pt x="12743" y="8303"/>
                  </a:lnTo>
                  <a:lnTo>
                    <a:pt x="12357" y="8303"/>
                  </a:lnTo>
                  <a:lnTo>
                    <a:pt x="11971" y="8264"/>
                  </a:lnTo>
                  <a:lnTo>
                    <a:pt x="11662" y="8110"/>
                  </a:lnTo>
                  <a:lnTo>
                    <a:pt x="11353" y="7955"/>
                  </a:lnTo>
                  <a:lnTo>
                    <a:pt x="11083" y="7685"/>
                  </a:lnTo>
                  <a:lnTo>
                    <a:pt x="10890" y="7415"/>
                  </a:lnTo>
                  <a:lnTo>
                    <a:pt x="10696" y="7106"/>
                  </a:lnTo>
                  <a:lnTo>
                    <a:pt x="10542" y="6720"/>
                  </a:lnTo>
                  <a:lnTo>
                    <a:pt x="10388" y="6218"/>
                  </a:lnTo>
                  <a:lnTo>
                    <a:pt x="10233" y="5716"/>
                  </a:lnTo>
                  <a:lnTo>
                    <a:pt x="9963" y="4673"/>
                  </a:lnTo>
                  <a:lnTo>
                    <a:pt x="9847" y="4171"/>
                  </a:lnTo>
                  <a:lnTo>
                    <a:pt x="9654" y="3669"/>
                  </a:lnTo>
                  <a:lnTo>
                    <a:pt x="9461" y="3167"/>
                  </a:lnTo>
                  <a:lnTo>
                    <a:pt x="9229" y="2704"/>
                  </a:lnTo>
                  <a:lnTo>
                    <a:pt x="8843" y="2163"/>
                  </a:lnTo>
                  <a:lnTo>
                    <a:pt x="8457" y="1700"/>
                  </a:lnTo>
                  <a:lnTo>
                    <a:pt x="7993" y="1275"/>
                  </a:lnTo>
                  <a:lnTo>
                    <a:pt x="7530" y="889"/>
                  </a:lnTo>
                  <a:lnTo>
                    <a:pt x="6989" y="580"/>
                  </a:lnTo>
                  <a:lnTo>
                    <a:pt x="6449" y="348"/>
                  </a:lnTo>
                  <a:lnTo>
                    <a:pt x="5870" y="155"/>
                  </a:lnTo>
                  <a:lnTo>
                    <a:pt x="5290" y="39"/>
                  </a:lnTo>
                  <a:lnTo>
                    <a:pt x="502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5" name="Google Shape;5195;p21"/>
            <p:cNvSpPr/>
            <p:nvPr/>
          </p:nvSpPr>
          <p:spPr>
            <a:xfrm>
              <a:off x="5932850" y="4466275"/>
              <a:ext cx="200800" cy="230725"/>
            </a:xfrm>
            <a:custGeom>
              <a:avLst/>
              <a:gdLst/>
              <a:ahLst/>
              <a:cxnLst/>
              <a:rect l="l" t="t" r="r" b="b"/>
              <a:pathLst>
                <a:path w="8032" h="9229" extrusionOk="0">
                  <a:moveTo>
                    <a:pt x="2047" y="0"/>
                  </a:moveTo>
                  <a:lnTo>
                    <a:pt x="1892" y="77"/>
                  </a:lnTo>
                  <a:lnTo>
                    <a:pt x="1738" y="154"/>
                  </a:lnTo>
                  <a:lnTo>
                    <a:pt x="1429" y="425"/>
                  </a:lnTo>
                  <a:lnTo>
                    <a:pt x="1197" y="734"/>
                  </a:lnTo>
                  <a:lnTo>
                    <a:pt x="965" y="1004"/>
                  </a:lnTo>
                  <a:lnTo>
                    <a:pt x="734" y="1352"/>
                  </a:lnTo>
                  <a:lnTo>
                    <a:pt x="502" y="1738"/>
                  </a:lnTo>
                  <a:lnTo>
                    <a:pt x="348" y="2124"/>
                  </a:lnTo>
                  <a:lnTo>
                    <a:pt x="193" y="2549"/>
                  </a:lnTo>
                  <a:lnTo>
                    <a:pt x="77" y="3012"/>
                  </a:lnTo>
                  <a:lnTo>
                    <a:pt x="39" y="3475"/>
                  </a:lnTo>
                  <a:lnTo>
                    <a:pt x="0" y="3939"/>
                  </a:lnTo>
                  <a:lnTo>
                    <a:pt x="77" y="4441"/>
                  </a:lnTo>
                  <a:lnTo>
                    <a:pt x="155" y="4904"/>
                  </a:lnTo>
                  <a:lnTo>
                    <a:pt x="270" y="5329"/>
                  </a:lnTo>
                  <a:lnTo>
                    <a:pt x="463" y="5792"/>
                  </a:lnTo>
                  <a:lnTo>
                    <a:pt x="695" y="6178"/>
                  </a:lnTo>
                  <a:lnTo>
                    <a:pt x="1043" y="6178"/>
                  </a:lnTo>
                  <a:lnTo>
                    <a:pt x="888" y="5831"/>
                  </a:lnTo>
                  <a:lnTo>
                    <a:pt x="734" y="5483"/>
                  </a:lnTo>
                  <a:lnTo>
                    <a:pt x="657" y="5136"/>
                  </a:lnTo>
                  <a:lnTo>
                    <a:pt x="541" y="4788"/>
                  </a:lnTo>
                  <a:lnTo>
                    <a:pt x="502" y="4402"/>
                  </a:lnTo>
                  <a:lnTo>
                    <a:pt x="463" y="4055"/>
                  </a:lnTo>
                  <a:lnTo>
                    <a:pt x="463" y="3668"/>
                  </a:lnTo>
                  <a:lnTo>
                    <a:pt x="463" y="3321"/>
                  </a:lnTo>
                  <a:lnTo>
                    <a:pt x="541" y="2973"/>
                  </a:lnTo>
                  <a:lnTo>
                    <a:pt x="618" y="2626"/>
                  </a:lnTo>
                  <a:lnTo>
                    <a:pt x="734" y="2278"/>
                  </a:lnTo>
                  <a:lnTo>
                    <a:pt x="850" y="1931"/>
                  </a:lnTo>
                  <a:lnTo>
                    <a:pt x="1043" y="1622"/>
                  </a:lnTo>
                  <a:lnTo>
                    <a:pt x="1236" y="1313"/>
                  </a:lnTo>
                  <a:lnTo>
                    <a:pt x="1467" y="1004"/>
                  </a:lnTo>
                  <a:lnTo>
                    <a:pt x="1776" y="734"/>
                  </a:lnTo>
                  <a:lnTo>
                    <a:pt x="1969" y="579"/>
                  </a:lnTo>
                  <a:lnTo>
                    <a:pt x="2085" y="502"/>
                  </a:lnTo>
                  <a:lnTo>
                    <a:pt x="2201" y="463"/>
                  </a:lnTo>
                  <a:lnTo>
                    <a:pt x="2317" y="579"/>
                  </a:lnTo>
                  <a:lnTo>
                    <a:pt x="2433" y="811"/>
                  </a:lnTo>
                  <a:lnTo>
                    <a:pt x="2587" y="1197"/>
                  </a:lnTo>
                  <a:lnTo>
                    <a:pt x="2742" y="1583"/>
                  </a:lnTo>
                  <a:lnTo>
                    <a:pt x="2858" y="1931"/>
                  </a:lnTo>
                  <a:lnTo>
                    <a:pt x="2973" y="2317"/>
                  </a:lnTo>
                  <a:lnTo>
                    <a:pt x="3051" y="2703"/>
                  </a:lnTo>
                  <a:lnTo>
                    <a:pt x="3089" y="3089"/>
                  </a:lnTo>
                  <a:lnTo>
                    <a:pt x="3089" y="3437"/>
                  </a:lnTo>
                  <a:lnTo>
                    <a:pt x="3051" y="3784"/>
                  </a:lnTo>
                  <a:lnTo>
                    <a:pt x="3012" y="4132"/>
                  </a:lnTo>
                  <a:lnTo>
                    <a:pt x="2896" y="4479"/>
                  </a:lnTo>
                  <a:lnTo>
                    <a:pt x="2780" y="4788"/>
                  </a:lnTo>
                  <a:lnTo>
                    <a:pt x="2587" y="5136"/>
                  </a:lnTo>
                  <a:lnTo>
                    <a:pt x="2394" y="5445"/>
                  </a:lnTo>
                  <a:lnTo>
                    <a:pt x="2356" y="5522"/>
                  </a:lnTo>
                  <a:lnTo>
                    <a:pt x="2394" y="5638"/>
                  </a:lnTo>
                  <a:lnTo>
                    <a:pt x="2356" y="5715"/>
                  </a:lnTo>
                  <a:lnTo>
                    <a:pt x="2356" y="5754"/>
                  </a:lnTo>
                  <a:lnTo>
                    <a:pt x="2394" y="5792"/>
                  </a:lnTo>
                  <a:lnTo>
                    <a:pt x="2471" y="5792"/>
                  </a:lnTo>
                  <a:lnTo>
                    <a:pt x="2626" y="5715"/>
                  </a:lnTo>
                  <a:lnTo>
                    <a:pt x="2819" y="5676"/>
                  </a:lnTo>
                  <a:lnTo>
                    <a:pt x="3205" y="5676"/>
                  </a:lnTo>
                  <a:lnTo>
                    <a:pt x="3630" y="5715"/>
                  </a:lnTo>
                  <a:lnTo>
                    <a:pt x="4055" y="5792"/>
                  </a:lnTo>
                  <a:lnTo>
                    <a:pt x="4441" y="5947"/>
                  </a:lnTo>
                  <a:lnTo>
                    <a:pt x="4866" y="6101"/>
                  </a:lnTo>
                  <a:lnTo>
                    <a:pt x="5213" y="6256"/>
                  </a:lnTo>
                  <a:lnTo>
                    <a:pt x="5522" y="6449"/>
                  </a:lnTo>
                  <a:lnTo>
                    <a:pt x="5831" y="6642"/>
                  </a:lnTo>
                  <a:lnTo>
                    <a:pt x="6140" y="6835"/>
                  </a:lnTo>
                  <a:lnTo>
                    <a:pt x="6410" y="7067"/>
                  </a:lnTo>
                  <a:lnTo>
                    <a:pt x="6680" y="7337"/>
                  </a:lnTo>
                  <a:lnTo>
                    <a:pt x="6912" y="7607"/>
                  </a:lnTo>
                  <a:lnTo>
                    <a:pt x="7144" y="7877"/>
                  </a:lnTo>
                  <a:lnTo>
                    <a:pt x="7337" y="8186"/>
                  </a:lnTo>
                  <a:lnTo>
                    <a:pt x="7530" y="8534"/>
                  </a:lnTo>
                  <a:lnTo>
                    <a:pt x="7105" y="8650"/>
                  </a:lnTo>
                  <a:lnTo>
                    <a:pt x="6680" y="8727"/>
                  </a:lnTo>
                  <a:lnTo>
                    <a:pt x="6294" y="8766"/>
                  </a:lnTo>
                  <a:lnTo>
                    <a:pt x="5870" y="8804"/>
                  </a:lnTo>
                  <a:lnTo>
                    <a:pt x="5483" y="8804"/>
                  </a:lnTo>
                  <a:lnTo>
                    <a:pt x="5059" y="8727"/>
                  </a:lnTo>
                  <a:lnTo>
                    <a:pt x="4672" y="8611"/>
                  </a:lnTo>
                  <a:lnTo>
                    <a:pt x="4248" y="8457"/>
                  </a:lnTo>
                  <a:lnTo>
                    <a:pt x="3900" y="8264"/>
                  </a:lnTo>
                  <a:lnTo>
                    <a:pt x="3591" y="8071"/>
                  </a:lnTo>
                  <a:lnTo>
                    <a:pt x="3012" y="7607"/>
                  </a:lnTo>
                  <a:lnTo>
                    <a:pt x="2471" y="7105"/>
                  </a:lnTo>
                  <a:lnTo>
                    <a:pt x="1931" y="6565"/>
                  </a:lnTo>
                  <a:lnTo>
                    <a:pt x="1854" y="6526"/>
                  </a:lnTo>
                  <a:lnTo>
                    <a:pt x="1815" y="6487"/>
                  </a:lnTo>
                  <a:lnTo>
                    <a:pt x="1661" y="6526"/>
                  </a:lnTo>
                  <a:lnTo>
                    <a:pt x="1622" y="6526"/>
                  </a:lnTo>
                  <a:lnTo>
                    <a:pt x="1583" y="6565"/>
                  </a:lnTo>
                  <a:lnTo>
                    <a:pt x="1429" y="6835"/>
                  </a:lnTo>
                  <a:lnTo>
                    <a:pt x="1661" y="6873"/>
                  </a:lnTo>
                  <a:lnTo>
                    <a:pt x="2278" y="7491"/>
                  </a:lnTo>
                  <a:lnTo>
                    <a:pt x="2896" y="8071"/>
                  </a:lnTo>
                  <a:lnTo>
                    <a:pt x="3244" y="8341"/>
                  </a:lnTo>
                  <a:lnTo>
                    <a:pt x="3630" y="8573"/>
                  </a:lnTo>
                  <a:lnTo>
                    <a:pt x="3977" y="8766"/>
                  </a:lnTo>
                  <a:lnTo>
                    <a:pt x="4364" y="8959"/>
                  </a:lnTo>
                  <a:lnTo>
                    <a:pt x="4827" y="9113"/>
                  </a:lnTo>
                  <a:lnTo>
                    <a:pt x="5252" y="9190"/>
                  </a:lnTo>
                  <a:lnTo>
                    <a:pt x="5676" y="9229"/>
                  </a:lnTo>
                  <a:lnTo>
                    <a:pt x="6140" y="9229"/>
                  </a:lnTo>
                  <a:lnTo>
                    <a:pt x="6565" y="9152"/>
                  </a:lnTo>
                  <a:lnTo>
                    <a:pt x="6989" y="9074"/>
                  </a:lnTo>
                  <a:lnTo>
                    <a:pt x="7878" y="8843"/>
                  </a:lnTo>
                  <a:lnTo>
                    <a:pt x="7955" y="8804"/>
                  </a:lnTo>
                  <a:lnTo>
                    <a:pt x="7993" y="8727"/>
                  </a:lnTo>
                  <a:lnTo>
                    <a:pt x="8032" y="8650"/>
                  </a:lnTo>
                  <a:lnTo>
                    <a:pt x="7993" y="8534"/>
                  </a:lnTo>
                  <a:lnTo>
                    <a:pt x="7762" y="8109"/>
                  </a:lnTo>
                  <a:lnTo>
                    <a:pt x="7491" y="7684"/>
                  </a:lnTo>
                  <a:lnTo>
                    <a:pt x="7221" y="7298"/>
                  </a:lnTo>
                  <a:lnTo>
                    <a:pt x="6874" y="6912"/>
                  </a:lnTo>
                  <a:lnTo>
                    <a:pt x="6526" y="6603"/>
                  </a:lnTo>
                  <a:lnTo>
                    <a:pt x="6140" y="6294"/>
                  </a:lnTo>
                  <a:lnTo>
                    <a:pt x="5715" y="6024"/>
                  </a:lnTo>
                  <a:lnTo>
                    <a:pt x="5252" y="5792"/>
                  </a:lnTo>
                  <a:lnTo>
                    <a:pt x="4827" y="5638"/>
                  </a:lnTo>
                  <a:lnTo>
                    <a:pt x="4248" y="5445"/>
                  </a:lnTo>
                  <a:lnTo>
                    <a:pt x="3939" y="5367"/>
                  </a:lnTo>
                  <a:lnTo>
                    <a:pt x="3591" y="5290"/>
                  </a:lnTo>
                  <a:lnTo>
                    <a:pt x="3012" y="5290"/>
                  </a:lnTo>
                  <a:lnTo>
                    <a:pt x="3167" y="4981"/>
                  </a:lnTo>
                  <a:lnTo>
                    <a:pt x="3321" y="4634"/>
                  </a:lnTo>
                  <a:lnTo>
                    <a:pt x="3398" y="4286"/>
                  </a:lnTo>
                  <a:lnTo>
                    <a:pt x="3475" y="3939"/>
                  </a:lnTo>
                  <a:lnTo>
                    <a:pt x="3514" y="3591"/>
                  </a:lnTo>
                  <a:lnTo>
                    <a:pt x="3514" y="3205"/>
                  </a:lnTo>
                  <a:lnTo>
                    <a:pt x="3514" y="2858"/>
                  </a:lnTo>
                  <a:lnTo>
                    <a:pt x="3437" y="2471"/>
                  </a:lnTo>
                  <a:lnTo>
                    <a:pt x="3321" y="1969"/>
                  </a:lnTo>
                  <a:lnTo>
                    <a:pt x="3167" y="1467"/>
                  </a:lnTo>
                  <a:lnTo>
                    <a:pt x="2935" y="965"/>
                  </a:lnTo>
                  <a:lnTo>
                    <a:pt x="2703" y="502"/>
                  </a:lnTo>
                  <a:lnTo>
                    <a:pt x="2587" y="270"/>
                  </a:lnTo>
                  <a:lnTo>
                    <a:pt x="2471" y="116"/>
                  </a:lnTo>
                  <a:lnTo>
                    <a:pt x="2356" y="39"/>
                  </a:lnTo>
                  <a:lnTo>
                    <a:pt x="22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6" name="Google Shape;5196;p21"/>
            <p:cNvSpPr/>
            <p:nvPr/>
          </p:nvSpPr>
          <p:spPr>
            <a:xfrm>
              <a:off x="2331050" y="4488475"/>
              <a:ext cx="145775" cy="163175"/>
            </a:xfrm>
            <a:custGeom>
              <a:avLst/>
              <a:gdLst/>
              <a:ahLst/>
              <a:cxnLst/>
              <a:rect l="l" t="t" r="r" b="b"/>
              <a:pathLst>
                <a:path w="5831" h="6527" extrusionOk="0">
                  <a:moveTo>
                    <a:pt x="3321" y="502"/>
                  </a:moveTo>
                  <a:lnTo>
                    <a:pt x="3784" y="695"/>
                  </a:lnTo>
                  <a:lnTo>
                    <a:pt x="4248" y="1004"/>
                  </a:lnTo>
                  <a:lnTo>
                    <a:pt x="4595" y="1313"/>
                  </a:lnTo>
                  <a:lnTo>
                    <a:pt x="4904" y="1738"/>
                  </a:lnTo>
                  <a:lnTo>
                    <a:pt x="5174" y="2163"/>
                  </a:lnTo>
                  <a:lnTo>
                    <a:pt x="5252" y="2394"/>
                  </a:lnTo>
                  <a:lnTo>
                    <a:pt x="5329" y="2665"/>
                  </a:lnTo>
                  <a:lnTo>
                    <a:pt x="5367" y="2896"/>
                  </a:lnTo>
                  <a:lnTo>
                    <a:pt x="5367" y="3167"/>
                  </a:lnTo>
                  <a:lnTo>
                    <a:pt x="5367" y="3437"/>
                  </a:lnTo>
                  <a:lnTo>
                    <a:pt x="5329" y="3707"/>
                  </a:lnTo>
                  <a:lnTo>
                    <a:pt x="5213" y="4171"/>
                  </a:lnTo>
                  <a:lnTo>
                    <a:pt x="5020" y="4595"/>
                  </a:lnTo>
                  <a:lnTo>
                    <a:pt x="4750" y="4981"/>
                  </a:lnTo>
                  <a:lnTo>
                    <a:pt x="4441" y="5368"/>
                  </a:lnTo>
                  <a:lnTo>
                    <a:pt x="4055" y="5638"/>
                  </a:lnTo>
                  <a:lnTo>
                    <a:pt x="3630" y="5870"/>
                  </a:lnTo>
                  <a:lnTo>
                    <a:pt x="3398" y="5947"/>
                  </a:lnTo>
                  <a:lnTo>
                    <a:pt x="3166" y="6024"/>
                  </a:lnTo>
                  <a:lnTo>
                    <a:pt x="2935" y="6024"/>
                  </a:lnTo>
                  <a:lnTo>
                    <a:pt x="2703" y="6063"/>
                  </a:lnTo>
                  <a:lnTo>
                    <a:pt x="2394" y="6024"/>
                  </a:lnTo>
                  <a:lnTo>
                    <a:pt x="2085" y="5985"/>
                  </a:lnTo>
                  <a:lnTo>
                    <a:pt x="1815" y="5908"/>
                  </a:lnTo>
                  <a:lnTo>
                    <a:pt x="1583" y="5792"/>
                  </a:lnTo>
                  <a:lnTo>
                    <a:pt x="1390" y="5677"/>
                  </a:lnTo>
                  <a:lnTo>
                    <a:pt x="1197" y="5522"/>
                  </a:lnTo>
                  <a:lnTo>
                    <a:pt x="1004" y="5329"/>
                  </a:lnTo>
                  <a:lnTo>
                    <a:pt x="850" y="5136"/>
                  </a:lnTo>
                  <a:lnTo>
                    <a:pt x="734" y="4904"/>
                  </a:lnTo>
                  <a:lnTo>
                    <a:pt x="656" y="4673"/>
                  </a:lnTo>
                  <a:lnTo>
                    <a:pt x="541" y="4441"/>
                  </a:lnTo>
                  <a:lnTo>
                    <a:pt x="502" y="4209"/>
                  </a:lnTo>
                  <a:lnTo>
                    <a:pt x="425" y="3669"/>
                  </a:lnTo>
                  <a:lnTo>
                    <a:pt x="463" y="3128"/>
                  </a:lnTo>
                  <a:lnTo>
                    <a:pt x="579" y="2587"/>
                  </a:lnTo>
                  <a:lnTo>
                    <a:pt x="734" y="2085"/>
                  </a:lnTo>
                  <a:lnTo>
                    <a:pt x="1004" y="1622"/>
                  </a:lnTo>
                  <a:lnTo>
                    <a:pt x="1158" y="1390"/>
                  </a:lnTo>
                  <a:lnTo>
                    <a:pt x="1313" y="1197"/>
                  </a:lnTo>
                  <a:lnTo>
                    <a:pt x="1506" y="1043"/>
                  </a:lnTo>
                  <a:lnTo>
                    <a:pt x="1699" y="888"/>
                  </a:lnTo>
                  <a:lnTo>
                    <a:pt x="1931" y="734"/>
                  </a:lnTo>
                  <a:lnTo>
                    <a:pt x="2162" y="657"/>
                  </a:lnTo>
                  <a:lnTo>
                    <a:pt x="2394" y="579"/>
                  </a:lnTo>
                  <a:lnTo>
                    <a:pt x="2664" y="502"/>
                  </a:lnTo>
                  <a:lnTo>
                    <a:pt x="2935" y="502"/>
                  </a:lnTo>
                  <a:lnTo>
                    <a:pt x="3244" y="541"/>
                  </a:lnTo>
                  <a:lnTo>
                    <a:pt x="3282" y="502"/>
                  </a:lnTo>
                  <a:close/>
                  <a:moveTo>
                    <a:pt x="3128" y="0"/>
                  </a:moveTo>
                  <a:lnTo>
                    <a:pt x="3051" y="39"/>
                  </a:lnTo>
                  <a:lnTo>
                    <a:pt x="2973" y="116"/>
                  </a:lnTo>
                  <a:lnTo>
                    <a:pt x="2973" y="193"/>
                  </a:lnTo>
                  <a:lnTo>
                    <a:pt x="2664" y="155"/>
                  </a:lnTo>
                  <a:lnTo>
                    <a:pt x="2394" y="193"/>
                  </a:lnTo>
                  <a:lnTo>
                    <a:pt x="2124" y="232"/>
                  </a:lnTo>
                  <a:lnTo>
                    <a:pt x="1854" y="309"/>
                  </a:lnTo>
                  <a:lnTo>
                    <a:pt x="1622" y="425"/>
                  </a:lnTo>
                  <a:lnTo>
                    <a:pt x="1390" y="579"/>
                  </a:lnTo>
                  <a:lnTo>
                    <a:pt x="1197" y="734"/>
                  </a:lnTo>
                  <a:lnTo>
                    <a:pt x="965" y="927"/>
                  </a:lnTo>
                  <a:lnTo>
                    <a:pt x="811" y="1120"/>
                  </a:lnTo>
                  <a:lnTo>
                    <a:pt x="656" y="1352"/>
                  </a:lnTo>
                  <a:lnTo>
                    <a:pt x="386" y="1854"/>
                  </a:lnTo>
                  <a:lnTo>
                    <a:pt x="154" y="2394"/>
                  </a:lnTo>
                  <a:lnTo>
                    <a:pt x="39" y="2974"/>
                  </a:lnTo>
                  <a:lnTo>
                    <a:pt x="0" y="3591"/>
                  </a:lnTo>
                  <a:lnTo>
                    <a:pt x="0" y="3900"/>
                  </a:lnTo>
                  <a:lnTo>
                    <a:pt x="39" y="4209"/>
                  </a:lnTo>
                  <a:lnTo>
                    <a:pt x="116" y="4518"/>
                  </a:lnTo>
                  <a:lnTo>
                    <a:pt x="193" y="4788"/>
                  </a:lnTo>
                  <a:lnTo>
                    <a:pt x="270" y="5059"/>
                  </a:lnTo>
                  <a:lnTo>
                    <a:pt x="425" y="5329"/>
                  </a:lnTo>
                  <a:lnTo>
                    <a:pt x="579" y="5561"/>
                  </a:lnTo>
                  <a:lnTo>
                    <a:pt x="772" y="5754"/>
                  </a:lnTo>
                  <a:lnTo>
                    <a:pt x="965" y="5947"/>
                  </a:lnTo>
                  <a:lnTo>
                    <a:pt x="1197" y="6101"/>
                  </a:lnTo>
                  <a:lnTo>
                    <a:pt x="1467" y="6256"/>
                  </a:lnTo>
                  <a:lnTo>
                    <a:pt x="1738" y="6372"/>
                  </a:lnTo>
                  <a:lnTo>
                    <a:pt x="2085" y="6449"/>
                  </a:lnTo>
                  <a:lnTo>
                    <a:pt x="2394" y="6487"/>
                  </a:lnTo>
                  <a:lnTo>
                    <a:pt x="2742" y="6526"/>
                  </a:lnTo>
                  <a:lnTo>
                    <a:pt x="3012" y="6487"/>
                  </a:lnTo>
                  <a:lnTo>
                    <a:pt x="3321" y="6449"/>
                  </a:lnTo>
                  <a:lnTo>
                    <a:pt x="3630" y="6372"/>
                  </a:lnTo>
                  <a:lnTo>
                    <a:pt x="3900" y="6256"/>
                  </a:lnTo>
                  <a:lnTo>
                    <a:pt x="4170" y="6101"/>
                  </a:lnTo>
                  <a:lnTo>
                    <a:pt x="4402" y="5947"/>
                  </a:lnTo>
                  <a:lnTo>
                    <a:pt x="4634" y="5792"/>
                  </a:lnTo>
                  <a:lnTo>
                    <a:pt x="4866" y="5561"/>
                  </a:lnTo>
                  <a:lnTo>
                    <a:pt x="5059" y="5368"/>
                  </a:lnTo>
                  <a:lnTo>
                    <a:pt x="5252" y="5097"/>
                  </a:lnTo>
                  <a:lnTo>
                    <a:pt x="5406" y="4866"/>
                  </a:lnTo>
                  <a:lnTo>
                    <a:pt x="5522" y="4595"/>
                  </a:lnTo>
                  <a:lnTo>
                    <a:pt x="5638" y="4286"/>
                  </a:lnTo>
                  <a:lnTo>
                    <a:pt x="5754" y="4016"/>
                  </a:lnTo>
                  <a:lnTo>
                    <a:pt x="5792" y="3707"/>
                  </a:lnTo>
                  <a:lnTo>
                    <a:pt x="5831" y="3398"/>
                  </a:lnTo>
                  <a:lnTo>
                    <a:pt x="5831" y="3089"/>
                  </a:lnTo>
                  <a:lnTo>
                    <a:pt x="5792" y="2780"/>
                  </a:lnTo>
                  <a:lnTo>
                    <a:pt x="5754" y="2472"/>
                  </a:lnTo>
                  <a:lnTo>
                    <a:pt x="5638" y="2163"/>
                  </a:lnTo>
                  <a:lnTo>
                    <a:pt x="5522" y="1892"/>
                  </a:lnTo>
                  <a:lnTo>
                    <a:pt x="5406" y="1622"/>
                  </a:lnTo>
                  <a:lnTo>
                    <a:pt x="5213" y="1352"/>
                  </a:lnTo>
                  <a:lnTo>
                    <a:pt x="5020" y="1120"/>
                  </a:lnTo>
                  <a:lnTo>
                    <a:pt x="4827" y="888"/>
                  </a:lnTo>
                  <a:lnTo>
                    <a:pt x="4595" y="695"/>
                  </a:lnTo>
                  <a:lnTo>
                    <a:pt x="4364" y="502"/>
                  </a:lnTo>
                  <a:lnTo>
                    <a:pt x="4093" y="348"/>
                  </a:lnTo>
                  <a:lnTo>
                    <a:pt x="3823" y="193"/>
                  </a:lnTo>
                  <a:lnTo>
                    <a:pt x="3514" y="116"/>
                  </a:lnTo>
                  <a:lnTo>
                    <a:pt x="32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7" name="Google Shape;5197;p21"/>
            <p:cNvSpPr/>
            <p:nvPr/>
          </p:nvSpPr>
          <p:spPr>
            <a:xfrm>
              <a:off x="3966375" y="4488475"/>
              <a:ext cx="350450" cy="288650"/>
            </a:xfrm>
            <a:custGeom>
              <a:avLst/>
              <a:gdLst/>
              <a:ahLst/>
              <a:cxnLst/>
              <a:rect l="l" t="t" r="r" b="b"/>
              <a:pathLst>
                <a:path w="14018" h="11546" extrusionOk="0">
                  <a:moveTo>
                    <a:pt x="11778" y="0"/>
                  </a:moveTo>
                  <a:lnTo>
                    <a:pt x="11469" y="77"/>
                  </a:lnTo>
                  <a:lnTo>
                    <a:pt x="11855" y="1931"/>
                  </a:lnTo>
                  <a:lnTo>
                    <a:pt x="12280" y="3746"/>
                  </a:lnTo>
                  <a:lnTo>
                    <a:pt x="11508" y="2780"/>
                  </a:lnTo>
                  <a:lnTo>
                    <a:pt x="10658" y="1892"/>
                  </a:lnTo>
                  <a:lnTo>
                    <a:pt x="10427" y="2085"/>
                  </a:lnTo>
                  <a:lnTo>
                    <a:pt x="11469" y="3437"/>
                  </a:lnTo>
                  <a:lnTo>
                    <a:pt x="12550" y="4750"/>
                  </a:lnTo>
                  <a:lnTo>
                    <a:pt x="12859" y="5754"/>
                  </a:lnTo>
                  <a:lnTo>
                    <a:pt x="13168" y="5754"/>
                  </a:lnTo>
                  <a:lnTo>
                    <a:pt x="13207" y="5638"/>
                  </a:lnTo>
                  <a:lnTo>
                    <a:pt x="13168" y="5522"/>
                  </a:lnTo>
                  <a:lnTo>
                    <a:pt x="13168" y="5522"/>
                  </a:lnTo>
                  <a:lnTo>
                    <a:pt x="13439" y="5715"/>
                  </a:lnTo>
                  <a:lnTo>
                    <a:pt x="13593" y="5947"/>
                  </a:lnTo>
                  <a:lnTo>
                    <a:pt x="13670" y="6179"/>
                  </a:lnTo>
                  <a:lnTo>
                    <a:pt x="13709" y="6410"/>
                  </a:lnTo>
                  <a:lnTo>
                    <a:pt x="13632" y="6681"/>
                  </a:lnTo>
                  <a:lnTo>
                    <a:pt x="13516" y="6912"/>
                  </a:lnTo>
                  <a:lnTo>
                    <a:pt x="13361" y="7183"/>
                  </a:lnTo>
                  <a:lnTo>
                    <a:pt x="13168" y="7453"/>
                  </a:lnTo>
                  <a:lnTo>
                    <a:pt x="12744" y="7955"/>
                  </a:lnTo>
                  <a:lnTo>
                    <a:pt x="12203" y="8418"/>
                  </a:lnTo>
                  <a:lnTo>
                    <a:pt x="11740" y="8766"/>
                  </a:lnTo>
                  <a:lnTo>
                    <a:pt x="11353" y="9075"/>
                  </a:lnTo>
                  <a:lnTo>
                    <a:pt x="10542" y="9577"/>
                  </a:lnTo>
                  <a:lnTo>
                    <a:pt x="9654" y="10001"/>
                  </a:lnTo>
                  <a:lnTo>
                    <a:pt x="8766" y="10388"/>
                  </a:lnTo>
                  <a:lnTo>
                    <a:pt x="7878" y="10658"/>
                  </a:lnTo>
                  <a:lnTo>
                    <a:pt x="6951" y="10890"/>
                  </a:lnTo>
                  <a:lnTo>
                    <a:pt x="5986" y="11083"/>
                  </a:lnTo>
                  <a:lnTo>
                    <a:pt x="5021" y="11160"/>
                  </a:lnTo>
                  <a:lnTo>
                    <a:pt x="3630" y="11160"/>
                  </a:lnTo>
                  <a:lnTo>
                    <a:pt x="3013" y="11121"/>
                  </a:lnTo>
                  <a:lnTo>
                    <a:pt x="2356" y="11044"/>
                  </a:lnTo>
                  <a:lnTo>
                    <a:pt x="1661" y="10928"/>
                  </a:lnTo>
                  <a:lnTo>
                    <a:pt x="1352" y="10812"/>
                  </a:lnTo>
                  <a:lnTo>
                    <a:pt x="1082" y="10696"/>
                  </a:lnTo>
                  <a:lnTo>
                    <a:pt x="812" y="10542"/>
                  </a:lnTo>
                  <a:lnTo>
                    <a:pt x="618" y="10388"/>
                  </a:lnTo>
                  <a:lnTo>
                    <a:pt x="464" y="10194"/>
                  </a:lnTo>
                  <a:lnTo>
                    <a:pt x="348" y="9963"/>
                  </a:lnTo>
                  <a:lnTo>
                    <a:pt x="348" y="9731"/>
                  </a:lnTo>
                  <a:lnTo>
                    <a:pt x="387" y="9461"/>
                  </a:lnTo>
                  <a:lnTo>
                    <a:pt x="155" y="9422"/>
                  </a:lnTo>
                  <a:lnTo>
                    <a:pt x="39" y="9654"/>
                  </a:lnTo>
                  <a:lnTo>
                    <a:pt x="1" y="9886"/>
                  </a:lnTo>
                  <a:lnTo>
                    <a:pt x="39" y="10117"/>
                  </a:lnTo>
                  <a:lnTo>
                    <a:pt x="78" y="10310"/>
                  </a:lnTo>
                  <a:lnTo>
                    <a:pt x="194" y="10465"/>
                  </a:lnTo>
                  <a:lnTo>
                    <a:pt x="348" y="10619"/>
                  </a:lnTo>
                  <a:lnTo>
                    <a:pt x="541" y="10774"/>
                  </a:lnTo>
                  <a:lnTo>
                    <a:pt x="773" y="10890"/>
                  </a:lnTo>
                  <a:lnTo>
                    <a:pt x="1236" y="11083"/>
                  </a:lnTo>
                  <a:lnTo>
                    <a:pt x="1738" y="11237"/>
                  </a:lnTo>
                  <a:lnTo>
                    <a:pt x="2202" y="11353"/>
                  </a:lnTo>
                  <a:lnTo>
                    <a:pt x="2626" y="11430"/>
                  </a:lnTo>
                  <a:lnTo>
                    <a:pt x="3321" y="11507"/>
                  </a:lnTo>
                  <a:lnTo>
                    <a:pt x="3978" y="11546"/>
                  </a:lnTo>
                  <a:lnTo>
                    <a:pt x="4673" y="11546"/>
                  </a:lnTo>
                  <a:lnTo>
                    <a:pt x="5368" y="11507"/>
                  </a:lnTo>
                  <a:lnTo>
                    <a:pt x="6063" y="11430"/>
                  </a:lnTo>
                  <a:lnTo>
                    <a:pt x="6758" y="11314"/>
                  </a:lnTo>
                  <a:lnTo>
                    <a:pt x="7415" y="11160"/>
                  </a:lnTo>
                  <a:lnTo>
                    <a:pt x="8071" y="11005"/>
                  </a:lnTo>
                  <a:lnTo>
                    <a:pt x="8728" y="10774"/>
                  </a:lnTo>
                  <a:lnTo>
                    <a:pt x="9345" y="10542"/>
                  </a:lnTo>
                  <a:lnTo>
                    <a:pt x="9963" y="10272"/>
                  </a:lnTo>
                  <a:lnTo>
                    <a:pt x="10542" y="9963"/>
                  </a:lnTo>
                  <a:lnTo>
                    <a:pt x="11122" y="9654"/>
                  </a:lnTo>
                  <a:lnTo>
                    <a:pt x="11701" y="9268"/>
                  </a:lnTo>
                  <a:lnTo>
                    <a:pt x="12242" y="8882"/>
                  </a:lnTo>
                  <a:lnTo>
                    <a:pt x="12744" y="8457"/>
                  </a:lnTo>
                  <a:lnTo>
                    <a:pt x="13168" y="8071"/>
                  </a:lnTo>
                  <a:lnTo>
                    <a:pt x="13554" y="7646"/>
                  </a:lnTo>
                  <a:lnTo>
                    <a:pt x="13748" y="7376"/>
                  </a:lnTo>
                  <a:lnTo>
                    <a:pt x="13863" y="7144"/>
                  </a:lnTo>
                  <a:lnTo>
                    <a:pt x="13979" y="6874"/>
                  </a:lnTo>
                  <a:lnTo>
                    <a:pt x="14018" y="6565"/>
                  </a:lnTo>
                  <a:lnTo>
                    <a:pt x="14018" y="6333"/>
                  </a:lnTo>
                  <a:lnTo>
                    <a:pt x="14018" y="6140"/>
                  </a:lnTo>
                  <a:lnTo>
                    <a:pt x="13941" y="5908"/>
                  </a:lnTo>
                  <a:lnTo>
                    <a:pt x="13863" y="5715"/>
                  </a:lnTo>
                  <a:lnTo>
                    <a:pt x="13748" y="5522"/>
                  </a:lnTo>
                  <a:lnTo>
                    <a:pt x="13593" y="5368"/>
                  </a:lnTo>
                  <a:lnTo>
                    <a:pt x="13439" y="5252"/>
                  </a:lnTo>
                  <a:lnTo>
                    <a:pt x="13246" y="5136"/>
                  </a:lnTo>
                  <a:lnTo>
                    <a:pt x="13091" y="5136"/>
                  </a:lnTo>
                  <a:lnTo>
                    <a:pt x="12821" y="3823"/>
                  </a:lnTo>
                  <a:lnTo>
                    <a:pt x="12512" y="2549"/>
                  </a:lnTo>
                  <a:lnTo>
                    <a:pt x="12164" y="1274"/>
                  </a:lnTo>
                  <a:lnTo>
                    <a:pt x="117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8" name="Google Shape;5198;p21"/>
            <p:cNvSpPr/>
            <p:nvPr/>
          </p:nvSpPr>
          <p:spPr>
            <a:xfrm>
              <a:off x="1307750" y="4498125"/>
              <a:ext cx="103325" cy="105250"/>
            </a:xfrm>
            <a:custGeom>
              <a:avLst/>
              <a:gdLst/>
              <a:ahLst/>
              <a:cxnLst/>
              <a:rect l="l" t="t" r="r" b="b"/>
              <a:pathLst>
                <a:path w="4133" h="4210" extrusionOk="0">
                  <a:moveTo>
                    <a:pt x="2317" y="348"/>
                  </a:moveTo>
                  <a:lnTo>
                    <a:pt x="2665" y="425"/>
                  </a:lnTo>
                  <a:lnTo>
                    <a:pt x="2819" y="502"/>
                  </a:lnTo>
                  <a:lnTo>
                    <a:pt x="2974" y="618"/>
                  </a:lnTo>
                  <a:lnTo>
                    <a:pt x="3128" y="734"/>
                  </a:lnTo>
                  <a:lnTo>
                    <a:pt x="3244" y="850"/>
                  </a:lnTo>
                  <a:lnTo>
                    <a:pt x="3360" y="1043"/>
                  </a:lnTo>
                  <a:lnTo>
                    <a:pt x="3476" y="1197"/>
                  </a:lnTo>
                  <a:lnTo>
                    <a:pt x="3514" y="1236"/>
                  </a:lnTo>
                  <a:lnTo>
                    <a:pt x="3630" y="1545"/>
                  </a:lnTo>
                  <a:lnTo>
                    <a:pt x="3707" y="1815"/>
                  </a:lnTo>
                  <a:lnTo>
                    <a:pt x="3746" y="2086"/>
                  </a:lnTo>
                  <a:lnTo>
                    <a:pt x="3746" y="2356"/>
                  </a:lnTo>
                  <a:lnTo>
                    <a:pt x="3707" y="2626"/>
                  </a:lnTo>
                  <a:lnTo>
                    <a:pt x="3630" y="2896"/>
                  </a:lnTo>
                  <a:lnTo>
                    <a:pt x="3514" y="3128"/>
                  </a:lnTo>
                  <a:lnTo>
                    <a:pt x="3283" y="3398"/>
                  </a:lnTo>
                  <a:lnTo>
                    <a:pt x="3012" y="3591"/>
                  </a:lnTo>
                  <a:lnTo>
                    <a:pt x="2703" y="3746"/>
                  </a:lnTo>
                  <a:lnTo>
                    <a:pt x="2356" y="3823"/>
                  </a:lnTo>
                  <a:lnTo>
                    <a:pt x="2008" y="3862"/>
                  </a:lnTo>
                  <a:lnTo>
                    <a:pt x="1661" y="3785"/>
                  </a:lnTo>
                  <a:lnTo>
                    <a:pt x="1313" y="3669"/>
                  </a:lnTo>
                  <a:lnTo>
                    <a:pt x="1004" y="3476"/>
                  </a:lnTo>
                  <a:lnTo>
                    <a:pt x="734" y="3244"/>
                  </a:lnTo>
                  <a:lnTo>
                    <a:pt x="579" y="2935"/>
                  </a:lnTo>
                  <a:lnTo>
                    <a:pt x="425" y="2665"/>
                  </a:lnTo>
                  <a:lnTo>
                    <a:pt x="386" y="2317"/>
                  </a:lnTo>
                  <a:lnTo>
                    <a:pt x="348" y="2008"/>
                  </a:lnTo>
                  <a:lnTo>
                    <a:pt x="386" y="1661"/>
                  </a:lnTo>
                  <a:lnTo>
                    <a:pt x="502" y="1352"/>
                  </a:lnTo>
                  <a:lnTo>
                    <a:pt x="657" y="1043"/>
                  </a:lnTo>
                  <a:lnTo>
                    <a:pt x="888" y="811"/>
                  </a:lnTo>
                  <a:lnTo>
                    <a:pt x="1197" y="580"/>
                  </a:lnTo>
                  <a:lnTo>
                    <a:pt x="1545" y="425"/>
                  </a:lnTo>
                  <a:lnTo>
                    <a:pt x="1931" y="348"/>
                  </a:lnTo>
                  <a:close/>
                  <a:moveTo>
                    <a:pt x="2201" y="0"/>
                  </a:moveTo>
                  <a:lnTo>
                    <a:pt x="1815" y="39"/>
                  </a:lnTo>
                  <a:lnTo>
                    <a:pt x="1468" y="116"/>
                  </a:lnTo>
                  <a:lnTo>
                    <a:pt x="1120" y="232"/>
                  </a:lnTo>
                  <a:lnTo>
                    <a:pt x="927" y="348"/>
                  </a:lnTo>
                  <a:lnTo>
                    <a:pt x="773" y="464"/>
                  </a:lnTo>
                  <a:lnTo>
                    <a:pt x="579" y="618"/>
                  </a:lnTo>
                  <a:lnTo>
                    <a:pt x="464" y="773"/>
                  </a:lnTo>
                  <a:lnTo>
                    <a:pt x="232" y="1159"/>
                  </a:lnTo>
                  <a:lnTo>
                    <a:pt x="78" y="1545"/>
                  </a:lnTo>
                  <a:lnTo>
                    <a:pt x="0" y="1970"/>
                  </a:lnTo>
                  <a:lnTo>
                    <a:pt x="0" y="2394"/>
                  </a:lnTo>
                  <a:lnTo>
                    <a:pt x="116" y="2858"/>
                  </a:lnTo>
                  <a:lnTo>
                    <a:pt x="193" y="3051"/>
                  </a:lnTo>
                  <a:lnTo>
                    <a:pt x="309" y="3244"/>
                  </a:lnTo>
                  <a:lnTo>
                    <a:pt x="579" y="3553"/>
                  </a:lnTo>
                  <a:lnTo>
                    <a:pt x="888" y="3823"/>
                  </a:lnTo>
                  <a:lnTo>
                    <a:pt x="1236" y="4016"/>
                  </a:lnTo>
                  <a:lnTo>
                    <a:pt x="1622" y="4171"/>
                  </a:lnTo>
                  <a:lnTo>
                    <a:pt x="2047" y="4209"/>
                  </a:lnTo>
                  <a:lnTo>
                    <a:pt x="2472" y="4209"/>
                  </a:lnTo>
                  <a:lnTo>
                    <a:pt x="2858" y="4093"/>
                  </a:lnTo>
                  <a:lnTo>
                    <a:pt x="3244" y="3939"/>
                  </a:lnTo>
                  <a:lnTo>
                    <a:pt x="3398" y="3823"/>
                  </a:lnTo>
                  <a:lnTo>
                    <a:pt x="3553" y="3669"/>
                  </a:lnTo>
                  <a:lnTo>
                    <a:pt x="3707" y="3514"/>
                  </a:lnTo>
                  <a:lnTo>
                    <a:pt x="3823" y="3321"/>
                  </a:lnTo>
                  <a:lnTo>
                    <a:pt x="4016" y="2935"/>
                  </a:lnTo>
                  <a:lnTo>
                    <a:pt x="4132" y="2510"/>
                  </a:lnTo>
                  <a:lnTo>
                    <a:pt x="4132" y="2047"/>
                  </a:lnTo>
                  <a:lnTo>
                    <a:pt x="4132" y="1854"/>
                  </a:lnTo>
                  <a:lnTo>
                    <a:pt x="4055" y="1622"/>
                  </a:lnTo>
                  <a:lnTo>
                    <a:pt x="4016" y="1429"/>
                  </a:lnTo>
                  <a:lnTo>
                    <a:pt x="3900" y="1236"/>
                  </a:lnTo>
                  <a:lnTo>
                    <a:pt x="3785" y="1082"/>
                  </a:lnTo>
                  <a:lnTo>
                    <a:pt x="3630" y="927"/>
                  </a:lnTo>
                  <a:lnTo>
                    <a:pt x="3591" y="888"/>
                  </a:lnTo>
                  <a:lnTo>
                    <a:pt x="3553" y="734"/>
                  </a:lnTo>
                  <a:lnTo>
                    <a:pt x="3437" y="580"/>
                  </a:lnTo>
                  <a:lnTo>
                    <a:pt x="3360" y="425"/>
                  </a:lnTo>
                  <a:lnTo>
                    <a:pt x="3244" y="348"/>
                  </a:lnTo>
                  <a:lnTo>
                    <a:pt x="3089" y="232"/>
                  </a:lnTo>
                  <a:lnTo>
                    <a:pt x="2935" y="155"/>
                  </a:lnTo>
                  <a:lnTo>
                    <a:pt x="2587" y="39"/>
                  </a:lnTo>
                  <a:lnTo>
                    <a:pt x="220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9" name="Google Shape;5199;p21"/>
            <p:cNvSpPr/>
            <p:nvPr/>
          </p:nvSpPr>
          <p:spPr>
            <a:xfrm>
              <a:off x="6468625" y="4526125"/>
              <a:ext cx="329200" cy="242325"/>
            </a:xfrm>
            <a:custGeom>
              <a:avLst/>
              <a:gdLst/>
              <a:ahLst/>
              <a:cxnLst/>
              <a:rect l="l" t="t" r="r" b="b"/>
              <a:pathLst>
                <a:path w="13168" h="9693" extrusionOk="0">
                  <a:moveTo>
                    <a:pt x="5368" y="618"/>
                  </a:moveTo>
                  <a:lnTo>
                    <a:pt x="5947" y="772"/>
                  </a:lnTo>
                  <a:lnTo>
                    <a:pt x="6526" y="1004"/>
                  </a:lnTo>
                  <a:lnTo>
                    <a:pt x="7028" y="1313"/>
                  </a:lnTo>
                  <a:lnTo>
                    <a:pt x="7530" y="1661"/>
                  </a:lnTo>
                  <a:lnTo>
                    <a:pt x="7762" y="1892"/>
                  </a:lnTo>
                  <a:lnTo>
                    <a:pt x="7955" y="2124"/>
                  </a:lnTo>
                  <a:lnTo>
                    <a:pt x="8148" y="2356"/>
                  </a:lnTo>
                  <a:lnTo>
                    <a:pt x="8264" y="2626"/>
                  </a:lnTo>
                  <a:lnTo>
                    <a:pt x="8418" y="2896"/>
                  </a:lnTo>
                  <a:lnTo>
                    <a:pt x="8496" y="3167"/>
                  </a:lnTo>
                  <a:lnTo>
                    <a:pt x="8573" y="3437"/>
                  </a:lnTo>
                  <a:lnTo>
                    <a:pt x="8611" y="3707"/>
                  </a:lnTo>
                  <a:lnTo>
                    <a:pt x="8573" y="3707"/>
                  </a:lnTo>
                  <a:lnTo>
                    <a:pt x="7723" y="3823"/>
                  </a:lnTo>
                  <a:lnTo>
                    <a:pt x="6874" y="3900"/>
                  </a:lnTo>
                  <a:lnTo>
                    <a:pt x="6410" y="3939"/>
                  </a:lnTo>
                  <a:lnTo>
                    <a:pt x="6179" y="3939"/>
                  </a:lnTo>
                  <a:lnTo>
                    <a:pt x="5986" y="3900"/>
                  </a:lnTo>
                  <a:lnTo>
                    <a:pt x="5793" y="3862"/>
                  </a:lnTo>
                  <a:lnTo>
                    <a:pt x="5677" y="3746"/>
                  </a:lnTo>
                  <a:lnTo>
                    <a:pt x="5561" y="3553"/>
                  </a:lnTo>
                  <a:lnTo>
                    <a:pt x="5484" y="3321"/>
                  </a:lnTo>
                  <a:lnTo>
                    <a:pt x="5406" y="2626"/>
                  </a:lnTo>
                  <a:lnTo>
                    <a:pt x="5368" y="1969"/>
                  </a:lnTo>
                  <a:lnTo>
                    <a:pt x="5368" y="618"/>
                  </a:lnTo>
                  <a:close/>
                  <a:moveTo>
                    <a:pt x="2781" y="888"/>
                  </a:moveTo>
                  <a:lnTo>
                    <a:pt x="2626" y="3128"/>
                  </a:lnTo>
                  <a:lnTo>
                    <a:pt x="2626" y="3514"/>
                  </a:lnTo>
                  <a:lnTo>
                    <a:pt x="2588" y="3707"/>
                  </a:lnTo>
                  <a:lnTo>
                    <a:pt x="2510" y="3862"/>
                  </a:lnTo>
                  <a:lnTo>
                    <a:pt x="2433" y="4016"/>
                  </a:lnTo>
                  <a:lnTo>
                    <a:pt x="2317" y="4132"/>
                  </a:lnTo>
                  <a:lnTo>
                    <a:pt x="2124" y="4209"/>
                  </a:lnTo>
                  <a:lnTo>
                    <a:pt x="1892" y="4286"/>
                  </a:lnTo>
                  <a:lnTo>
                    <a:pt x="1545" y="4286"/>
                  </a:lnTo>
                  <a:lnTo>
                    <a:pt x="1120" y="4248"/>
                  </a:lnTo>
                  <a:lnTo>
                    <a:pt x="734" y="4132"/>
                  </a:lnTo>
                  <a:lnTo>
                    <a:pt x="386" y="4016"/>
                  </a:lnTo>
                  <a:lnTo>
                    <a:pt x="502" y="3514"/>
                  </a:lnTo>
                  <a:lnTo>
                    <a:pt x="657" y="3012"/>
                  </a:lnTo>
                  <a:lnTo>
                    <a:pt x="888" y="2549"/>
                  </a:lnTo>
                  <a:lnTo>
                    <a:pt x="1159" y="2124"/>
                  </a:lnTo>
                  <a:lnTo>
                    <a:pt x="1506" y="1738"/>
                  </a:lnTo>
                  <a:lnTo>
                    <a:pt x="1892" y="1429"/>
                  </a:lnTo>
                  <a:lnTo>
                    <a:pt x="2317" y="1120"/>
                  </a:lnTo>
                  <a:lnTo>
                    <a:pt x="2781" y="888"/>
                  </a:lnTo>
                  <a:close/>
                  <a:moveTo>
                    <a:pt x="10774" y="5368"/>
                  </a:moveTo>
                  <a:lnTo>
                    <a:pt x="11237" y="5638"/>
                  </a:lnTo>
                  <a:lnTo>
                    <a:pt x="11623" y="5985"/>
                  </a:lnTo>
                  <a:lnTo>
                    <a:pt x="11430" y="6140"/>
                  </a:lnTo>
                  <a:lnTo>
                    <a:pt x="11353" y="6217"/>
                  </a:lnTo>
                  <a:lnTo>
                    <a:pt x="11237" y="6256"/>
                  </a:lnTo>
                  <a:lnTo>
                    <a:pt x="11083" y="6294"/>
                  </a:lnTo>
                  <a:lnTo>
                    <a:pt x="10928" y="6256"/>
                  </a:lnTo>
                  <a:lnTo>
                    <a:pt x="10774" y="6217"/>
                  </a:lnTo>
                  <a:lnTo>
                    <a:pt x="10658" y="6140"/>
                  </a:lnTo>
                  <a:lnTo>
                    <a:pt x="10581" y="6063"/>
                  </a:lnTo>
                  <a:lnTo>
                    <a:pt x="10542" y="5947"/>
                  </a:lnTo>
                  <a:lnTo>
                    <a:pt x="10542" y="5870"/>
                  </a:lnTo>
                  <a:lnTo>
                    <a:pt x="10542" y="5754"/>
                  </a:lnTo>
                  <a:lnTo>
                    <a:pt x="10619" y="5522"/>
                  </a:lnTo>
                  <a:lnTo>
                    <a:pt x="10658" y="5445"/>
                  </a:lnTo>
                  <a:lnTo>
                    <a:pt x="10774" y="5368"/>
                  </a:lnTo>
                  <a:close/>
                  <a:moveTo>
                    <a:pt x="4402" y="0"/>
                  </a:moveTo>
                  <a:lnTo>
                    <a:pt x="3939" y="39"/>
                  </a:lnTo>
                  <a:lnTo>
                    <a:pt x="3514" y="116"/>
                  </a:lnTo>
                  <a:lnTo>
                    <a:pt x="3051" y="232"/>
                  </a:lnTo>
                  <a:lnTo>
                    <a:pt x="2665" y="386"/>
                  </a:lnTo>
                  <a:lnTo>
                    <a:pt x="2240" y="579"/>
                  </a:lnTo>
                  <a:lnTo>
                    <a:pt x="1854" y="811"/>
                  </a:lnTo>
                  <a:lnTo>
                    <a:pt x="1506" y="1043"/>
                  </a:lnTo>
                  <a:lnTo>
                    <a:pt x="1159" y="1352"/>
                  </a:lnTo>
                  <a:lnTo>
                    <a:pt x="888" y="1661"/>
                  </a:lnTo>
                  <a:lnTo>
                    <a:pt x="618" y="2008"/>
                  </a:lnTo>
                  <a:lnTo>
                    <a:pt x="425" y="2394"/>
                  </a:lnTo>
                  <a:lnTo>
                    <a:pt x="232" y="2780"/>
                  </a:lnTo>
                  <a:lnTo>
                    <a:pt x="116" y="3205"/>
                  </a:lnTo>
                  <a:lnTo>
                    <a:pt x="39" y="3669"/>
                  </a:lnTo>
                  <a:lnTo>
                    <a:pt x="0" y="4093"/>
                  </a:lnTo>
                  <a:lnTo>
                    <a:pt x="39" y="4557"/>
                  </a:lnTo>
                  <a:lnTo>
                    <a:pt x="348" y="4595"/>
                  </a:lnTo>
                  <a:lnTo>
                    <a:pt x="386" y="4286"/>
                  </a:lnTo>
                  <a:lnTo>
                    <a:pt x="966" y="4518"/>
                  </a:lnTo>
                  <a:lnTo>
                    <a:pt x="1313" y="4595"/>
                  </a:lnTo>
                  <a:lnTo>
                    <a:pt x="1699" y="4673"/>
                  </a:lnTo>
                  <a:lnTo>
                    <a:pt x="2047" y="4673"/>
                  </a:lnTo>
                  <a:lnTo>
                    <a:pt x="2356" y="4634"/>
                  </a:lnTo>
                  <a:lnTo>
                    <a:pt x="2510" y="4557"/>
                  </a:lnTo>
                  <a:lnTo>
                    <a:pt x="2626" y="4479"/>
                  </a:lnTo>
                  <a:lnTo>
                    <a:pt x="2742" y="4402"/>
                  </a:lnTo>
                  <a:lnTo>
                    <a:pt x="2858" y="4248"/>
                  </a:lnTo>
                  <a:lnTo>
                    <a:pt x="2896" y="4132"/>
                  </a:lnTo>
                  <a:lnTo>
                    <a:pt x="2974" y="3977"/>
                  </a:lnTo>
                  <a:lnTo>
                    <a:pt x="3012" y="3630"/>
                  </a:lnTo>
                  <a:lnTo>
                    <a:pt x="3012" y="2973"/>
                  </a:lnTo>
                  <a:lnTo>
                    <a:pt x="3128" y="772"/>
                  </a:lnTo>
                  <a:lnTo>
                    <a:pt x="3514" y="657"/>
                  </a:lnTo>
                  <a:lnTo>
                    <a:pt x="3939" y="579"/>
                  </a:lnTo>
                  <a:lnTo>
                    <a:pt x="4132" y="541"/>
                  </a:lnTo>
                  <a:lnTo>
                    <a:pt x="4402" y="541"/>
                  </a:lnTo>
                  <a:lnTo>
                    <a:pt x="5098" y="579"/>
                  </a:lnTo>
                  <a:lnTo>
                    <a:pt x="5020" y="1661"/>
                  </a:lnTo>
                  <a:lnTo>
                    <a:pt x="5059" y="2703"/>
                  </a:lnTo>
                  <a:lnTo>
                    <a:pt x="5098" y="3398"/>
                  </a:lnTo>
                  <a:lnTo>
                    <a:pt x="5175" y="3746"/>
                  </a:lnTo>
                  <a:lnTo>
                    <a:pt x="5213" y="3900"/>
                  </a:lnTo>
                  <a:lnTo>
                    <a:pt x="5291" y="4055"/>
                  </a:lnTo>
                  <a:lnTo>
                    <a:pt x="5406" y="4171"/>
                  </a:lnTo>
                  <a:lnTo>
                    <a:pt x="5561" y="4248"/>
                  </a:lnTo>
                  <a:lnTo>
                    <a:pt x="5715" y="4286"/>
                  </a:lnTo>
                  <a:lnTo>
                    <a:pt x="5870" y="4325"/>
                  </a:lnTo>
                  <a:lnTo>
                    <a:pt x="6217" y="4325"/>
                  </a:lnTo>
                  <a:lnTo>
                    <a:pt x="6565" y="4286"/>
                  </a:lnTo>
                  <a:lnTo>
                    <a:pt x="7607" y="4209"/>
                  </a:lnTo>
                  <a:lnTo>
                    <a:pt x="8650" y="4093"/>
                  </a:lnTo>
                  <a:lnTo>
                    <a:pt x="8650" y="4479"/>
                  </a:lnTo>
                  <a:lnTo>
                    <a:pt x="8611" y="4866"/>
                  </a:lnTo>
                  <a:lnTo>
                    <a:pt x="8611" y="4904"/>
                  </a:lnTo>
                  <a:lnTo>
                    <a:pt x="8611" y="5020"/>
                  </a:lnTo>
                  <a:lnTo>
                    <a:pt x="8650" y="5097"/>
                  </a:lnTo>
                  <a:lnTo>
                    <a:pt x="8766" y="5097"/>
                  </a:lnTo>
                  <a:lnTo>
                    <a:pt x="8843" y="5059"/>
                  </a:lnTo>
                  <a:lnTo>
                    <a:pt x="8959" y="5020"/>
                  </a:lnTo>
                  <a:lnTo>
                    <a:pt x="9036" y="4943"/>
                  </a:lnTo>
                  <a:lnTo>
                    <a:pt x="9191" y="4904"/>
                  </a:lnTo>
                  <a:lnTo>
                    <a:pt x="9384" y="4904"/>
                  </a:lnTo>
                  <a:lnTo>
                    <a:pt x="9809" y="4981"/>
                  </a:lnTo>
                  <a:lnTo>
                    <a:pt x="10195" y="5097"/>
                  </a:lnTo>
                  <a:lnTo>
                    <a:pt x="10542" y="5252"/>
                  </a:lnTo>
                  <a:lnTo>
                    <a:pt x="10426" y="5329"/>
                  </a:lnTo>
                  <a:lnTo>
                    <a:pt x="10311" y="5445"/>
                  </a:lnTo>
                  <a:lnTo>
                    <a:pt x="10272" y="5599"/>
                  </a:lnTo>
                  <a:lnTo>
                    <a:pt x="10233" y="5754"/>
                  </a:lnTo>
                  <a:lnTo>
                    <a:pt x="10233" y="5908"/>
                  </a:lnTo>
                  <a:lnTo>
                    <a:pt x="10233" y="6063"/>
                  </a:lnTo>
                  <a:lnTo>
                    <a:pt x="10272" y="6179"/>
                  </a:lnTo>
                  <a:lnTo>
                    <a:pt x="10349" y="6333"/>
                  </a:lnTo>
                  <a:lnTo>
                    <a:pt x="10504" y="6487"/>
                  </a:lnTo>
                  <a:lnTo>
                    <a:pt x="10697" y="6603"/>
                  </a:lnTo>
                  <a:lnTo>
                    <a:pt x="10928" y="6642"/>
                  </a:lnTo>
                  <a:lnTo>
                    <a:pt x="11160" y="6642"/>
                  </a:lnTo>
                  <a:lnTo>
                    <a:pt x="11353" y="6603"/>
                  </a:lnTo>
                  <a:lnTo>
                    <a:pt x="11546" y="6526"/>
                  </a:lnTo>
                  <a:lnTo>
                    <a:pt x="11739" y="6410"/>
                  </a:lnTo>
                  <a:lnTo>
                    <a:pt x="11855" y="6256"/>
                  </a:lnTo>
                  <a:lnTo>
                    <a:pt x="12087" y="6565"/>
                  </a:lnTo>
                  <a:lnTo>
                    <a:pt x="12280" y="6912"/>
                  </a:lnTo>
                  <a:lnTo>
                    <a:pt x="12396" y="7221"/>
                  </a:lnTo>
                  <a:lnTo>
                    <a:pt x="12473" y="7569"/>
                  </a:lnTo>
                  <a:lnTo>
                    <a:pt x="12550" y="7916"/>
                  </a:lnTo>
                  <a:lnTo>
                    <a:pt x="12550" y="8264"/>
                  </a:lnTo>
                  <a:lnTo>
                    <a:pt x="12589" y="8997"/>
                  </a:lnTo>
                  <a:lnTo>
                    <a:pt x="12512" y="8997"/>
                  </a:lnTo>
                  <a:lnTo>
                    <a:pt x="12434" y="9075"/>
                  </a:lnTo>
                  <a:lnTo>
                    <a:pt x="12396" y="9113"/>
                  </a:lnTo>
                  <a:lnTo>
                    <a:pt x="12357" y="9190"/>
                  </a:lnTo>
                  <a:lnTo>
                    <a:pt x="11469" y="9306"/>
                  </a:lnTo>
                  <a:lnTo>
                    <a:pt x="11469" y="9692"/>
                  </a:lnTo>
                  <a:lnTo>
                    <a:pt x="12125" y="9654"/>
                  </a:lnTo>
                  <a:lnTo>
                    <a:pt x="12820" y="9615"/>
                  </a:lnTo>
                  <a:lnTo>
                    <a:pt x="12936" y="9577"/>
                  </a:lnTo>
                  <a:lnTo>
                    <a:pt x="13014" y="9499"/>
                  </a:lnTo>
                  <a:lnTo>
                    <a:pt x="13052" y="9384"/>
                  </a:lnTo>
                  <a:lnTo>
                    <a:pt x="13052" y="9268"/>
                  </a:lnTo>
                  <a:lnTo>
                    <a:pt x="13129" y="8997"/>
                  </a:lnTo>
                  <a:lnTo>
                    <a:pt x="13168" y="8766"/>
                  </a:lnTo>
                  <a:lnTo>
                    <a:pt x="13168" y="8495"/>
                  </a:lnTo>
                  <a:lnTo>
                    <a:pt x="13168" y="8225"/>
                  </a:lnTo>
                  <a:lnTo>
                    <a:pt x="13091" y="7723"/>
                  </a:lnTo>
                  <a:lnTo>
                    <a:pt x="12936" y="7182"/>
                  </a:lnTo>
                  <a:lnTo>
                    <a:pt x="12743" y="6680"/>
                  </a:lnTo>
                  <a:lnTo>
                    <a:pt x="12434" y="6217"/>
                  </a:lnTo>
                  <a:lnTo>
                    <a:pt x="12125" y="5792"/>
                  </a:lnTo>
                  <a:lnTo>
                    <a:pt x="11778" y="5445"/>
                  </a:lnTo>
                  <a:lnTo>
                    <a:pt x="11315" y="5097"/>
                  </a:lnTo>
                  <a:lnTo>
                    <a:pt x="10967" y="4904"/>
                  </a:lnTo>
                  <a:lnTo>
                    <a:pt x="10619" y="4750"/>
                  </a:lnTo>
                  <a:lnTo>
                    <a:pt x="10272" y="4595"/>
                  </a:lnTo>
                  <a:lnTo>
                    <a:pt x="9886" y="4479"/>
                  </a:lnTo>
                  <a:lnTo>
                    <a:pt x="9538" y="4441"/>
                  </a:lnTo>
                  <a:lnTo>
                    <a:pt x="9191" y="4441"/>
                  </a:lnTo>
                  <a:lnTo>
                    <a:pt x="9268" y="3977"/>
                  </a:lnTo>
                  <a:lnTo>
                    <a:pt x="9229" y="3514"/>
                  </a:lnTo>
                  <a:lnTo>
                    <a:pt x="9152" y="3089"/>
                  </a:lnTo>
                  <a:lnTo>
                    <a:pt x="8998" y="2665"/>
                  </a:lnTo>
                  <a:lnTo>
                    <a:pt x="8805" y="2278"/>
                  </a:lnTo>
                  <a:lnTo>
                    <a:pt x="8534" y="1931"/>
                  </a:lnTo>
                  <a:lnTo>
                    <a:pt x="8225" y="1583"/>
                  </a:lnTo>
                  <a:lnTo>
                    <a:pt x="7839" y="1274"/>
                  </a:lnTo>
                  <a:lnTo>
                    <a:pt x="7453" y="1004"/>
                  </a:lnTo>
                  <a:lnTo>
                    <a:pt x="7067" y="734"/>
                  </a:lnTo>
                  <a:lnTo>
                    <a:pt x="6642" y="502"/>
                  </a:lnTo>
                  <a:lnTo>
                    <a:pt x="6179" y="348"/>
                  </a:lnTo>
                  <a:lnTo>
                    <a:pt x="5715" y="193"/>
                  </a:lnTo>
                  <a:lnTo>
                    <a:pt x="5291" y="77"/>
                  </a:lnTo>
                  <a:lnTo>
                    <a:pt x="4827" y="39"/>
                  </a:lnTo>
                  <a:lnTo>
                    <a:pt x="440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0" name="Google Shape;5200;p21"/>
            <p:cNvSpPr/>
            <p:nvPr/>
          </p:nvSpPr>
          <p:spPr>
            <a:xfrm>
              <a:off x="4200000" y="4529000"/>
              <a:ext cx="17400" cy="181525"/>
            </a:xfrm>
            <a:custGeom>
              <a:avLst/>
              <a:gdLst/>
              <a:ahLst/>
              <a:cxnLst/>
              <a:rect l="l" t="t" r="r" b="b"/>
              <a:pathLst>
                <a:path w="696" h="7261" extrusionOk="0">
                  <a:moveTo>
                    <a:pt x="425" y="1"/>
                  </a:moveTo>
                  <a:lnTo>
                    <a:pt x="348" y="889"/>
                  </a:lnTo>
                  <a:lnTo>
                    <a:pt x="232" y="1816"/>
                  </a:lnTo>
                  <a:lnTo>
                    <a:pt x="155" y="3631"/>
                  </a:lnTo>
                  <a:lnTo>
                    <a:pt x="0" y="7261"/>
                  </a:lnTo>
                  <a:lnTo>
                    <a:pt x="193" y="7261"/>
                  </a:lnTo>
                  <a:lnTo>
                    <a:pt x="425" y="5484"/>
                  </a:lnTo>
                  <a:lnTo>
                    <a:pt x="580" y="3669"/>
                  </a:lnTo>
                  <a:lnTo>
                    <a:pt x="695" y="1854"/>
                  </a:lnTo>
                  <a:lnTo>
                    <a:pt x="695" y="928"/>
                  </a:lnTo>
                  <a:lnTo>
                    <a:pt x="695" y="40"/>
                  </a:lnTo>
                  <a:lnTo>
                    <a:pt x="42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1" name="Google Shape;5201;p21"/>
            <p:cNvSpPr/>
            <p:nvPr/>
          </p:nvSpPr>
          <p:spPr>
            <a:xfrm>
              <a:off x="6500475" y="4539625"/>
              <a:ext cx="254875" cy="267450"/>
            </a:xfrm>
            <a:custGeom>
              <a:avLst/>
              <a:gdLst/>
              <a:ahLst/>
              <a:cxnLst/>
              <a:rect l="l" t="t" r="r" b="b"/>
              <a:pathLst>
                <a:path w="10195" h="10698" extrusionOk="0">
                  <a:moveTo>
                    <a:pt x="8264" y="7299"/>
                  </a:moveTo>
                  <a:lnTo>
                    <a:pt x="8496" y="7376"/>
                  </a:lnTo>
                  <a:lnTo>
                    <a:pt x="8728" y="7453"/>
                  </a:lnTo>
                  <a:lnTo>
                    <a:pt x="8959" y="7569"/>
                  </a:lnTo>
                  <a:lnTo>
                    <a:pt x="9152" y="7724"/>
                  </a:lnTo>
                  <a:lnTo>
                    <a:pt x="9345" y="7917"/>
                  </a:lnTo>
                  <a:lnTo>
                    <a:pt x="9500" y="8110"/>
                  </a:lnTo>
                  <a:lnTo>
                    <a:pt x="9616" y="8342"/>
                  </a:lnTo>
                  <a:lnTo>
                    <a:pt x="9654" y="8573"/>
                  </a:lnTo>
                  <a:lnTo>
                    <a:pt x="9693" y="8882"/>
                  </a:lnTo>
                  <a:lnTo>
                    <a:pt x="9654" y="9152"/>
                  </a:lnTo>
                  <a:lnTo>
                    <a:pt x="9539" y="9423"/>
                  </a:lnTo>
                  <a:lnTo>
                    <a:pt x="9384" y="9654"/>
                  </a:lnTo>
                  <a:lnTo>
                    <a:pt x="9191" y="9848"/>
                  </a:lnTo>
                  <a:lnTo>
                    <a:pt x="8959" y="10041"/>
                  </a:lnTo>
                  <a:lnTo>
                    <a:pt x="8689" y="10118"/>
                  </a:lnTo>
                  <a:lnTo>
                    <a:pt x="8419" y="10195"/>
                  </a:lnTo>
                  <a:lnTo>
                    <a:pt x="8110" y="10156"/>
                  </a:lnTo>
                  <a:lnTo>
                    <a:pt x="7839" y="10079"/>
                  </a:lnTo>
                  <a:lnTo>
                    <a:pt x="7608" y="9963"/>
                  </a:lnTo>
                  <a:lnTo>
                    <a:pt x="7376" y="9809"/>
                  </a:lnTo>
                  <a:lnTo>
                    <a:pt x="7183" y="9577"/>
                  </a:lnTo>
                  <a:lnTo>
                    <a:pt x="7029" y="9346"/>
                  </a:lnTo>
                  <a:lnTo>
                    <a:pt x="6951" y="9075"/>
                  </a:lnTo>
                  <a:lnTo>
                    <a:pt x="6913" y="8805"/>
                  </a:lnTo>
                  <a:lnTo>
                    <a:pt x="6951" y="8535"/>
                  </a:lnTo>
                  <a:lnTo>
                    <a:pt x="7029" y="8264"/>
                  </a:lnTo>
                  <a:lnTo>
                    <a:pt x="7144" y="8071"/>
                  </a:lnTo>
                  <a:lnTo>
                    <a:pt x="7299" y="7878"/>
                  </a:lnTo>
                  <a:lnTo>
                    <a:pt x="7492" y="7724"/>
                  </a:lnTo>
                  <a:lnTo>
                    <a:pt x="7724" y="7569"/>
                  </a:lnTo>
                  <a:lnTo>
                    <a:pt x="8148" y="7338"/>
                  </a:lnTo>
                  <a:lnTo>
                    <a:pt x="8226" y="7299"/>
                  </a:lnTo>
                  <a:close/>
                  <a:moveTo>
                    <a:pt x="2858" y="1"/>
                  </a:moveTo>
                  <a:lnTo>
                    <a:pt x="2665" y="39"/>
                  </a:lnTo>
                  <a:lnTo>
                    <a:pt x="2665" y="78"/>
                  </a:lnTo>
                  <a:lnTo>
                    <a:pt x="2626" y="1352"/>
                  </a:lnTo>
                  <a:lnTo>
                    <a:pt x="2626" y="2588"/>
                  </a:lnTo>
                  <a:lnTo>
                    <a:pt x="2665" y="3824"/>
                  </a:lnTo>
                  <a:lnTo>
                    <a:pt x="2704" y="5098"/>
                  </a:lnTo>
                  <a:lnTo>
                    <a:pt x="2897" y="7492"/>
                  </a:lnTo>
                  <a:lnTo>
                    <a:pt x="2897" y="8148"/>
                  </a:lnTo>
                  <a:lnTo>
                    <a:pt x="2935" y="8457"/>
                  </a:lnTo>
                  <a:lnTo>
                    <a:pt x="2974" y="8612"/>
                  </a:lnTo>
                  <a:lnTo>
                    <a:pt x="3051" y="8766"/>
                  </a:lnTo>
                  <a:lnTo>
                    <a:pt x="1545" y="8728"/>
                  </a:lnTo>
                  <a:lnTo>
                    <a:pt x="39" y="8689"/>
                  </a:lnTo>
                  <a:lnTo>
                    <a:pt x="1" y="8689"/>
                  </a:lnTo>
                  <a:lnTo>
                    <a:pt x="1" y="9037"/>
                  </a:lnTo>
                  <a:lnTo>
                    <a:pt x="773" y="9114"/>
                  </a:lnTo>
                  <a:lnTo>
                    <a:pt x="1545" y="9152"/>
                  </a:lnTo>
                  <a:lnTo>
                    <a:pt x="3128" y="9230"/>
                  </a:lnTo>
                  <a:lnTo>
                    <a:pt x="4828" y="9307"/>
                  </a:lnTo>
                  <a:lnTo>
                    <a:pt x="5677" y="9307"/>
                  </a:lnTo>
                  <a:lnTo>
                    <a:pt x="6488" y="9268"/>
                  </a:lnTo>
                  <a:lnTo>
                    <a:pt x="6604" y="9577"/>
                  </a:lnTo>
                  <a:lnTo>
                    <a:pt x="6758" y="9848"/>
                  </a:lnTo>
                  <a:lnTo>
                    <a:pt x="6990" y="10079"/>
                  </a:lnTo>
                  <a:lnTo>
                    <a:pt x="7222" y="10311"/>
                  </a:lnTo>
                  <a:lnTo>
                    <a:pt x="7492" y="10465"/>
                  </a:lnTo>
                  <a:lnTo>
                    <a:pt x="7801" y="10581"/>
                  </a:lnTo>
                  <a:lnTo>
                    <a:pt x="8110" y="10658"/>
                  </a:lnTo>
                  <a:lnTo>
                    <a:pt x="8419" y="10697"/>
                  </a:lnTo>
                  <a:lnTo>
                    <a:pt x="8728" y="10620"/>
                  </a:lnTo>
                  <a:lnTo>
                    <a:pt x="9037" y="10543"/>
                  </a:lnTo>
                  <a:lnTo>
                    <a:pt x="9307" y="10388"/>
                  </a:lnTo>
                  <a:lnTo>
                    <a:pt x="9539" y="10195"/>
                  </a:lnTo>
                  <a:lnTo>
                    <a:pt x="9770" y="9963"/>
                  </a:lnTo>
                  <a:lnTo>
                    <a:pt x="9925" y="9693"/>
                  </a:lnTo>
                  <a:lnTo>
                    <a:pt x="10079" y="9423"/>
                  </a:lnTo>
                  <a:lnTo>
                    <a:pt x="10156" y="9152"/>
                  </a:lnTo>
                  <a:lnTo>
                    <a:pt x="10195" y="9152"/>
                  </a:lnTo>
                  <a:lnTo>
                    <a:pt x="10195" y="8766"/>
                  </a:lnTo>
                  <a:lnTo>
                    <a:pt x="10156" y="8419"/>
                  </a:lnTo>
                  <a:lnTo>
                    <a:pt x="10041" y="8071"/>
                  </a:lnTo>
                  <a:lnTo>
                    <a:pt x="9847" y="7762"/>
                  </a:lnTo>
                  <a:lnTo>
                    <a:pt x="9616" y="7492"/>
                  </a:lnTo>
                  <a:lnTo>
                    <a:pt x="9307" y="7260"/>
                  </a:lnTo>
                  <a:lnTo>
                    <a:pt x="8998" y="7106"/>
                  </a:lnTo>
                  <a:lnTo>
                    <a:pt x="8650" y="7029"/>
                  </a:lnTo>
                  <a:lnTo>
                    <a:pt x="8303" y="7029"/>
                  </a:lnTo>
                  <a:lnTo>
                    <a:pt x="8187" y="7067"/>
                  </a:lnTo>
                  <a:lnTo>
                    <a:pt x="8148" y="7029"/>
                  </a:lnTo>
                  <a:lnTo>
                    <a:pt x="8071" y="6990"/>
                  </a:lnTo>
                  <a:lnTo>
                    <a:pt x="7917" y="6990"/>
                  </a:lnTo>
                  <a:lnTo>
                    <a:pt x="7724" y="7029"/>
                  </a:lnTo>
                  <a:lnTo>
                    <a:pt x="7415" y="7144"/>
                  </a:lnTo>
                  <a:lnTo>
                    <a:pt x="7144" y="7338"/>
                  </a:lnTo>
                  <a:lnTo>
                    <a:pt x="6913" y="7569"/>
                  </a:lnTo>
                  <a:lnTo>
                    <a:pt x="6720" y="7878"/>
                  </a:lnTo>
                  <a:lnTo>
                    <a:pt x="6565" y="8187"/>
                  </a:lnTo>
                  <a:lnTo>
                    <a:pt x="6449" y="8535"/>
                  </a:lnTo>
                  <a:lnTo>
                    <a:pt x="6449" y="8844"/>
                  </a:lnTo>
                  <a:lnTo>
                    <a:pt x="5716" y="8805"/>
                  </a:lnTo>
                  <a:lnTo>
                    <a:pt x="4943" y="8766"/>
                  </a:lnTo>
                  <a:lnTo>
                    <a:pt x="3476" y="8766"/>
                  </a:lnTo>
                  <a:lnTo>
                    <a:pt x="3476" y="8728"/>
                  </a:lnTo>
                  <a:lnTo>
                    <a:pt x="3476" y="8650"/>
                  </a:lnTo>
                  <a:lnTo>
                    <a:pt x="3476" y="8573"/>
                  </a:lnTo>
                  <a:lnTo>
                    <a:pt x="3437" y="8535"/>
                  </a:lnTo>
                  <a:lnTo>
                    <a:pt x="3360" y="8496"/>
                  </a:lnTo>
                  <a:lnTo>
                    <a:pt x="3283" y="8496"/>
                  </a:lnTo>
                  <a:lnTo>
                    <a:pt x="3206" y="8535"/>
                  </a:lnTo>
                  <a:lnTo>
                    <a:pt x="3206" y="8535"/>
                  </a:lnTo>
                  <a:lnTo>
                    <a:pt x="3283" y="8380"/>
                  </a:lnTo>
                  <a:lnTo>
                    <a:pt x="3283" y="8226"/>
                  </a:lnTo>
                  <a:lnTo>
                    <a:pt x="3283" y="8110"/>
                  </a:lnTo>
                  <a:lnTo>
                    <a:pt x="3283" y="7955"/>
                  </a:lnTo>
                  <a:lnTo>
                    <a:pt x="3206" y="7338"/>
                  </a:lnTo>
                  <a:lnTo>
                    <a:pt x="3128" y="6449"/>
                  </a:lnTo>
                  <a:lnTo>
                    <a:pt x="3013" y="4326"/>
                  </a:lnTo>
                  <a:lnTo>
                    <a:pt x="2935" y="2202"/>
                  </a:lnTo>
                  <a:lnTo>
                    <a:pt x="2897" y="78"/>
                  </a:lnTo>
                  <a:lnTo>
                    <a:pt x="285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2" name="Google Shape;5202;p21"/>
            <p:cNvSpPr/>
            <p:nvPr/>
          </p:nvSpPr>
          <p:spPr>
            <a:xfrm>
              <a:off x="5490700" y="4546400"/>
              <a:ext cx="483675" cy="227850"/>
            </a:xfrm>
            <a:custGeom>
              <a:avLst/>
              <a:gdLst/>
              <a:ahLst/>
              <a:cxnLst/>
              <a:rect l="l" t="t" r="r" b="b"/>
              <a:pathLst>
                <a:path w="19347" h="9114" extrusionOk="0">
                  <a:moveTo>
                    <a:pt x="78" y="0"/>
                  </a:moveTo>
                  <a:lnTo>
                    <a:pt x="0" y="579"/>
                  </a:lnTo>
                  <a:lnTo>
                    <a:pt x="0" y="1197"/>
                  </a:lnTo>
                  <a:lnTo>
                    <a:pt x="39" y="1815"/>
                  </a:lnTo>
                  <a:lnTo>
                    <a:pt x="155" y="2433"/>
                  </a:lnTo>
                  <a:lnTo>
                    <a:pt x="309" y="3051"/>
                  </a:lnTo>
                  <a:lnTo>
                    <a:pt x="541" y="3668"/>
                  </a:lnTo>
                  <a:lnTo>
                    <a:pt x="811" y="4248"/>
                  </a:lnTo>
                  <a:lnTo>
                    <a:pt x="1120" y="4827"/>
                  </a:lnTo>
                  <a:lnTo>
                    <a:pt x="1506" y="5406"/>
                  </a:lnTo>
                  <a:lnTo>
                    <a:pt x="1970" y="5947"/>
                  </a:lnTo>
                  <a:lnTo>
                    <a:pt x="2433" y="6410"/>
                  </a:lnTo>
                  <a:lnTo>
                    <a:pt x="2974" y="6873"/>
                  </a:lnTo>
                  <a:lnTo>
                    <a:pt x="3514" y="7260"/>
                  </a:lnTo>
                  <a:lnTo>
                    <a:pt x="4094" y="7646"/>
                  </a:lnTo>
                  <a:lnTo>
                    <a:pt x="4712" y="7955"/>
                  </a:lnTo>
                  <a:lnTo>
                    <a:pt x="5329" y="8225"/>
                  </a:lnTo>
                  <a:lnTo>
                    <a:pt x="5986" y="8495"/>
                  </a:lnTo>
                  <a:lnTo>
                    <a:pt x="6642" y="8688"/>
                  </a:lnTo>
                  <a:lnTo>
                    <a:pt x="7299" y="8843"/>
                  </a:lnTo>
                  <a:lnTo>
                    <a:pt x="7994" y="8959"/>
                  </a:lnTo>
                  <a:lnTo>
                    <a:pt x="8689" y="9036"/>
                  </a:lnTo>
                  <a:lnTo>
                    <a:pt x="9384" y="9075"/>
                  </a:lnTo>
                  <a:lnTo>
                    <a:pt x="10079" y="9113"/>
                  </a:lnTo>
                  <a:lnTo>
                    <a:pt x="10774" y="9075"/>
                  </a:lnTo>
                  <a:lnTo>
                    <a:pt x="11392" y="8997"/>
                  </a:lnTo>
                  <a:lnTo>
                    <a:pt x="12048" y="8920"/>
                  </a:lnTo>
                  <a:lnTo>
                    <a:pt x="12705" y="8766"/>
                  </a:lnTo>
                  <a:lnTo>
                    <a:pt x="13361" y="8611"/>
                  </a:lnTo>
                  <a:lnTo>
                    <a:pt x="14018" y="8379"/>
                  </a:lnTo>
                  <a:lnTo>
                    <a:pt x="14636" y="8148"/>
                  </a:lnTo>
                  <a:lnTo>
                    <a:pt x="15253" y="7877"/>
                  </a:lnTo>
                  <a:lnTo>
                    <a:pt x="15871" y="7569"/>
                  </a:lnTo>
                  <a:lnTo>
                    <a:pt x="16450" y="7221"/>
                  </a:lnTo>
                  <a:lnTo>
                    <a:pt x="16991" y="6835"/>
                  </a:lnTo>
                  <a:lnTo>
                    <a:pt x="17493" y="6410"/>
                  </a:lnTo>
                  <a:lnTo>
                    <a:pt x="17956" y="5947"/>
                  </a:lnTo>
                  <a:lnTo>
                    <a:pt x="18381" y="5445"/>
                  </a:lnTo>
                  <a:lnTo>
                    <a:pt x="18767" y="4904"/>
                  </a:lnTo>
                  <a:lnTo>
                    <a:pt x="19076" y="4286"/>
                  </a:lnTo>
                  <a:lnTo>
                    <a:pt x="19347" y="3668"/>
                  </a:lnTo>
                  <a:lnTo>
                    <a:pt x="19115" y="3630"/>
                  </a:lnTo>
                  <a:lnTo>
                    <a:pt x="18767" y="4170"/>
                  </a:lnTo>
                  <a:lnTo>
                    <a:pt x="18420" y="4634"/>
                  </a:lnTo>
                  <a:lnTo>
                    <a:pt x="18034" y="5097"/>
                  </a:lnTo>
                  <a:lnTo>
                    <a:pt x="17609" y="5561"/>
                  </a:lnTo>
                  <a:lnTo>
                    <a:pt x="17184" y="5947"/>
                  </a:lnTo>
                  <a:lnTo>
                    <a:pt x="16721" y="6333"/>
                  </a:lnTo>
                  <a:lnTo>
                    <a:pt x="16257" y="6680"/>
                  </a:lnTo>
                  <a:lnTo>
                    <a:pt x="15755" y="7028"/>
                  </a:lnTo>
                  <a:lnTo>
                    <a:pt x="15215" y="7298"/>
                  </a:lnTo>
                  <a:lnTo>
                    <a:pt x="14713" y="7569"/>
                  </a:lnTo>
                  <a:lnTo>
                    <a:pt x="14134" y="7800"/>
                  </a:lnTo>
                  <a:lnTo>
                    <a:pt x="13593" y="8032"/>
                  </a:lnTo>
                  <a:lnTo>
                    <a:pt x="13014" y="8186"/>
                  </a:lnTo>
                  <a:lnTo>
                    <a:pt x="12434" y="8341"/>
                  </a:lnTo>
                  <a:lnTo>
                    <a:pt x="11817" y="8457"/>
                  </a:lnTo>
                  <a:lnTo>
                    <a:pt x="11199" y="8534"/>
                  </a:lnTo>
                  <a:lnTo>
                    <a:pt x="10504" y="8611"/>
                  </a:lnTo>
                  <a:lnTo>
                    <a:pt x="9114" y="8611"/>
                  </a:lnTo>
                  <a:lnTo>
                    <a:pt x="8380" y="8534"/>
                  </a:lnTo>
                  <a:lnTo>
                    <a:pt x="7685" y="8418"/>
                  </a:lnTo>
                  <a:lnTo>
                    <a:pt x="6990" y="8302"/>
                  </a:lnTo>
                  <a:lnTo>
                    <a:pt x="6333" y="8109"/>
                  </a:lnTo>
                  <a:lnTo>
                    <a:pt x="5638" y="7877"/>
                  </a:lnTo>
                  <a:lnTo>
                    <a:pt x="5020" y="7607"/>
                  </a:lnTo>
                  <a:lnTo>
                    <a:pt x="4364" y="7260"/>
                  </a:lnTo>
                  <a:lnTo>
                    <a:pt x="3785" y="6912"/>
                  </a:lnTo>
                  <a:lnTo>
                    <a:pt x="3206" y="6487"/>
                  </a:lnTo>
                  <a:lnTo>
                    <a:pt x="2704" y="6063"/>
                  </a:lnTo>
                  <a:lnTo>
                    <a:pt x="2202" y="5561"/>
                  </a:lnTo>
                  <a:lnTo>
                    <a:pt x="1777" y="4981"/>
                  </a:lnTo>
                  <a:lnTo>
                    <a:pt x="1391" y="4402"/>
                  </a:lnTo>
                  <a:lnTo>
                    <a:pt x="1120" y="3900"/>
                  </a:lnTo>
                  <a:lnTo>
                    <a:pt x="850" y="3360"/>
                  </a:lnTo>
                  <a:lnTo>
                    <a:pt x="696" y="2858"/>
                  </a:lnTo>
                  <a:lnTo>
                    <a:pt x="541" y="2278"/>
                  </a:lnTo>
                  <a:lnTo>
                    <a:pt x="425" y="1738"/>
                  </a:lnTo>
                  <a:lnTo>
                    <a:pt x="387" y="1158"/>
                  </a:lnTo>
                  <a:lnTo>
                    <a:pt x="387" y="618"/>
                  </a:lnTo>
                  <a:lnTo>
                    <a:pt x="425" y="39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3" name="Google Shape;5203;p21"/>
            <p:cNvSpPr/>
            <p:nvPr/>
          </p:nvSpPr>
          <p:spPr>
            <a:xfrm>
              <a:off x="5576625" y="4556050"/>
              <a:ext cx="35725" cy="28975"/>
            </a:xfrm>
            <a:custGeom>
              <a:avLst/>
              <a:gdLst/>
              <a:ahLst/>
              <a:cxnLst/>
              <a:rect l="l" t="t" r="r" b="b"/>
              <a:pathLst>
                <a:path w="1429" h="1159" extrusionOk="0">
                  <a:moveTo>
                    <a:pt x="502" y="0"/>
                  </a:moveTo>
                  <a:lnTo>
                    <a:pt x="309" y="116"/>
                  </a:lnTo>
                  <a:lnTo>
                    <a:pt x="193" y="232"/>
                  </a:lnTo>
                  <a:lnTo>
                    <a:pt x="77" y="386"/>
                  </a:lnTo>
                  <a:lnTo>
                    <a:pt x="39" y="541"/>
                  </a:lnTo>
                  <a:lnTo>
                    <a:pt x="0" y="734"/>
                  </a:lnTo>
                  <a:lnTo>
                    <a:pt x="39" y="927"/>
                  </a:lnTo>
                  <a:lnTo>
                    <a:pt x="116" y="1081"/>
                  </a:lnTo>
                  <a:lnTo>
                    <a:pt x="193" y="1159"/>
                  </a:lnTo>
                  <a:lnTo>
                    <a:pt x="348" y="1159"/>
                  </a:lnTo>
                  <a:lnTo>
                    <a:pt x="425" y="1043"/>
                  </a:lnTo>
                  <a:lnTo>
                    <a:pt x="425" y="1004"/>
                  </a:lnTo>
                  <a:lnTo>
                    <a:pt x="386" y="927"/>
                  </a:lnTo>
                  <a:lnTo>
                    <a:pt x="386" y="850"/>
                  </a:lnTo>
                  <a:lnTo>
                    <a:pt x="348" y="772"/>
                  </a:lnTo>
                  <a:lnTo>
                    <a:pt x="425" y="579"/>
                  </a:lnTo>
                  <a:lnTo>
                    <a:pt x="541" y="425"/>
                  </a:lnTo>
                  <a:lnTo>
                    <a:pt x="618" y="386"/>
                  </a:lnTo>
                  <a:lnTo>
                    <a:pt x="773" y="386"/>
                  </a:lnTo>
                  <a:lnTo>
                    <a:pt x="850" y="425"/>
                  </a:lnTo>
                  <a:lnTo>
                    <a:pt x="966" y="579"/>
                  </a:lnTo>
                  <a:lnTo>
                    <a:pt x="1004" y="657"/>
                  </a:lnTo>
                  <a:lnTo>
                    <a:pt x="1004" y="734"/>
                  </a:lnTo>
                  <a:lnTo>
                    <a:pt x="966" y="927"/>
                  </a:lnTo>
                  <a:lnTo>
                    <a:pt x="966" y="1004"/>
                  </a:lnTo>
                  <a:lnTo>
                    <a:pt x="966" y="1081"/>
                  </a:lnTo>
                  <a:lnTo>
                    <a:pt x="1004" y="1120"/>
                  </a:lnTo>
                  <a:lnTo>
                    <a:pt x="1081" y="1159"/>
                  </a:lnTo>
                  <a:lnTo>
                    <a:pt x="1197" y="1159"/>
                  </a:lnTo>
                  <a:lnTo>
                    <a:pt x="1275" y="1120"/>
                  </a:lnTo>
                  <a:lnTo>
                    <a:pt x="1313" y="1081"/>
                  </a:lnTo>
                  <a:lnTo>
                    <a:pt x="1390" y="888"/>
                  </a:lnTo>
                  <a:lnTo>
                    <a:pt x="1429" y="734"/>
                  </a:lnTo>
                  <a:lnTo>
                    <a:pt x="1390" y="541"/>
                  </a:lnTo>
                  <a:lnTo>
                    <a:pt x="1313" y="348"/>
                  </a:lnTo>
                  <a:lnTo>
                    <a:pt x="1197" y="193"/>
                  </a:lnTo>
                  <a:lnTo>
                    <a:pt x="1043" y="77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4" name="Google Shape;5204;p21"/>
            <p:cNvSpPr/>
            <p:nvPr/>
          </p:nvSpPr>
          <p:spPr>
            <a:xfrm>
              <a:off x="5523525" y="4559900"/>
              <a:ext cx="33800" cy="29950"/>
            </a:xfrm>
            <a:custGeom>
              <a:avLst/>
              <a:gdLst/>
              <a:ahLst/>
              <a:cxnLst/>
              <a:rect l="l" t="t" r="r" b="b"/>
              <a:pathLst>
                <a:path w="1352" h="1198" extrusionOk="0">
                  <a:moveTo>
                    <a:pt x="618" y="1"/>
                  </a:moveTo>
                  <a:lnTo>
                    <a:pt x="425" y="39"/>
                  </a:lnTo>
                  <a:lnTo>
                    <a:pt x="232" y="117"/>
                  </a:lnTo>
                  <a:lnTo>
                    <a:pt x="116" y="232"/>
                  </a:lnTo>
                  <a:lnTo>
                    <a:pt x="0" y="425"/>
                  </a:lnTo>
                  <a:lnTo>
                    <a:pt x="0" y="618"/>
                  </a:lnTo>
                  <a:lnTo>
                    <a:pt x="0" y="812"/>
                  </a:lnTo>
                  <a:lnTo>
                    <a:pt x="78" y="966"/>
                  </a:lnTo>
                  <a:lnTo>
                    <a:pt x="232" y="1082"/>
                  </a:lnTo>
                  <a:lnTo>
                    <a:pt x="387" y="1198"/>
                  </a:lnTo>
                  <a:lnTo>
                    <a:pt x="464" y="1198"/>
                  </a:lnTo>
                  <a:lnTo>
                    <a:pt x="502" y="1120"/>
                  </a:lnTo>
                  <a:lnTo>
                    <a:pt x="502" y="1043"/>
                  </a:lnTo>
                  <a:lnTo>
                    <a:pt x="464" y="1005"/>
                  </a:lnTo>
                  <a:lnTo>
                    <a:pt x="387" y="927"/>
                  </a:lnTo>
                  <a:lnTo>
                    <a:pt x="348" y="812"/>
                  </a:lnTo>
                  <a:lnTo>
                    <a:pt x="348" y="734"/>
                  </a:lnTo>
                  <a:lnTo>
                    <a:pt x="348" y="618"/>
                  </a:lnTo>
                  <a:lnTo>
                    <a:pt x="387" y="503"/>
                  </a:lnTo>
                  <a:lnTo>
                    <a:pt x="464" y="464"/>
                  </a:lnTo>
                  <a:lnTo>
                    <a:pt x="541" y="387"/>
                  </a:lnTo>
                  <a:lnTo>
                    <a:pt x="773" y="387"/>
                  </a:lnTo>
                  <a:lnTo>
                    <a:pt x="850" y="464"/>
                  </a:lnTo>
                  <a:lnTo>
                    <a:pt x="927" y="541"/>
                  </a:lnTo>
                  <a:lnTo>
                    <a:pt x="966" y="657"/>
                  </a:lnTo>
                  <a:lnTo>
                    <a:pt x="1004" y="850"/>
                  </a:lnTo>
                  <a:lnTo>
                    <a:pt x="1043" y="966"/>
                  </a:lnTo>
                  <a:lnTo>
                    <a:pt x="1082" y="1043"/>
                  </a:lnTo>
                  <a:lnTo>
                    <a:pt x="1159" y="1082"/>
                  </a:lnTo>
                  <a:lnTo>
                    <a:pt x="1197" y="1082"/>
                  </a:lnTo>
                  <a:lnTo>
                    <a:pt x="1275" y="1043"/>
                  </a:lnTo>
                  <a:lnTo>
                    <a:pt x="1352" y="927"/>
                  </a:lnTo>
                  <a:lnTo>
                    <a:pt x="1352" y="850"/>
                  </a:lnTo>
                  <a:lnTo>
                    <a:pt x="1352" y="618"/>
                  </a:lnTo>
                  <a:lnTo>
                    <a:pt x="1275" y="387"/>
                  </a:lnTo>
                  <a:lnTo>
                    <a:pt x="1159" y="232"/>
                  </a:lnTo>
                  <a:lnTo>
                    <a:pt x="1004" y="78"/>
                  </a:lnTo>
                  <a:lnTo>
                    <a:pt x="81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5" name="Google Shape;5205;p21"/>
            <p:cNvSpPr/>
            <p:nvPr/>
          </p:nvSpPr>
          <p:spPr>
            <a:xfrm>
              <a:off x="4050375" y="4567625"/>
              <a:ext cx="30900" cy="168975"/>
            </a:xfrm>
            <a:custGeom>
              <a:avLst/>
              <a:gdLst/>
              <a:ahLst/>
              <a:cxnLst/>
              <a:rect l="l" t="t" r="r" b="b"/>
              <a:pathLst>
                <a:path w="1236" h="6759" extrusionOk="0">
                  <a:moveTo>
                    <a:pt x="1120" y="1"/>
                  </a:moveTo>
                  <a:lnTo>
                    <a:pt x="1081" y="39"/>
                  </a:lnTo>
                  <a:lnTo>
                    <a:pt x="1043" y="39"/>
                  </a:lnTo>
                  <a:lnTo>
                    <a:pt x="850" y="78"/>
                  </a:lnTo>
                  <a:lnTo>
                    <a:pt x="850" y="116"/>
                  </a:lnTo>
                  <a:lnTo>
                    <a:pt x="541" y="1738"/>
                  </a:lnTo>
                  <a:lnTo>
                    <a:pt x="309" y="3399"/>
                  </a:lnTo>
                  <a:lnTo>
                    <a:pt x="116" y="5059"/>
                  </a:lnTo>
                  <a:lnTo>
                    <a:pt x="0" y="6720"/>
                  </a:lnTo>
                  <a:lnTo>
                    <a:pt x="232" y="6758"/>
                  </a:lnTo>
                  <a:lnTo>
                    <a:pt x="502" y="5136"/>
                  </a:lnTo>
                  <a:lnTo>
                    <a:pt x="772" y="3515"/>
                  </a:lnTo>
                  <a:lnTo>
                    <a:pt x="965" y="1854"/>
                  </a:lnTo>
                  <a:lnTo>
                    <a:pt x="1081" y="232"/>
                  </a:lnTo>
                  <a:lnTo>
                    <a:pt x="1236" y="78"/>
                  </a:lnTo>
                  <a:lnTo>
                    <a:pt x="1236" y="39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6" name="Google Shape;5206;p21"/>
            <p:cNvSpPr/>
            <p:nvPr/>
          </p:nvSpPr>
          <p:spPr>
            <a:xfrm>
              <a:off x="4077400" y="4569550"/>
              <a:ext cx="121650" cy="144850"/>
            </a:xfrm>
            <a:custGeom>
              <a:avLst/>
              <a:gdLst/>
              <a:ahLst/>
              <a:cxnLst/>
              <a:rect l="l" t="t" r="r" b="b"/>
              <a:pathLst>
                <a:path w="4866" h="5794" extrusionOk="0">
                  <a:moveTo>
                    <a:pt x="155" y="1"/>
                  </a:moveTo>
                  <a:lnTo>
                    <a:pt x="0" y="155"/>
                  </a:lnTo>
                  <a:lnTo>
                    <a:pt x="1197" y="1545"/>
                  </a:lnTo>
                  <a:lnTo>
                    <a:pt x="2356" y="2936"/>
                  </a:lnTo>
                  <a:lnTo>
                    <a:pt x="2896" y="3631"/>
                  </a:lnTo>
                  <a:lnTo>
                    <a:pt x="3476" y="4403"/>
                  </a:lnTo>
                  <a:lnTo>
                    <a:pt x="4055" y="5098"/>
                  </a:lnTo>
                  <a:lnTo>
                    <a:pt x="4325" y="5445"/>
                  </a:lnTo>
                  <a:lnTo>
                    <a:pt x="4634" y="5793"/>
                  </a:lnTo>
                  <a:lnTo>
                    <a:pt x="4827" y="5754"/>
                  </a:lnTo>
                  <a:lnTo>
                    <a:pt x="4866" y="5716"/>
                  </a:lnTo>
                  <a:lnTo>
                    <a:pt x="4866" y="5639"/>
                  </a:lnTo>
                  <a:lnTo>
                    <a:pt x="4634" y="5252"/>
                  </a:lnTo>
                  <a:lnTo>
                    <a:pt x="4402" y="4866"/>
                  </a:lnTo>
                  <a:lnTo>
                    <a:pt x="3862" y="4171"/>
                  </a:lnTo>
                  <a:lnTo>
                    <a:pt x="2703" y="2781"/>
                  </a:lnTo>
                  <a:lnTo>
                    <a:pt x="1468" y="1352"/>
                  </a:lnTo>
                  <a:lnTo>
                    <a:pt x="811" y="657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7" name="Google Shape;5207;p21"/>
            <p:cNvSpPr/>
            <p:nvPr/>
          </p:nvSpPr>
          <p:spPr>
            <a:xfrm>
              <a:off x="3931625" y="4577275"/>
              <a:ext cx="61800" cy="160275"/>
            </a:xfrm>
            <a:custGeom>
              <a:avLst/>
              <a:gdLst/>
              <a:ahLst/>
              <a:cxnLst/>
              <a:rect l="l" t="t" r="r" b="b"/>
              <a:pathLst>
                <a:path w="2472" h="6411" extrusionOk="0">
                  <a:moveTo>
                    <a:pt x="309" y="1"/>
                  </a:moveTo>
                  <a:lnTo>
                    <a:pt x="0" y="78"/>
                  </a:lnTo>
                  <a:lnTo>
                    <a:pt x="194" y="927"/>
                  </a:lnTo>
                  <a:lnTo>
                    <a:pt x="425" y="1777"/>
                  </a:lnTo>
                  <a:lnTo>
                    <a:pt x="657" y="2627"/>
                  </a:lnTo>
                  <a:lnTo>
                    <a:pt x="927" y="3476"/>
                  </a:lnTo>
                  <a:lnTo>
                    <a:pt x="1506" y="5098"/>
                  </a:lnTo>
                  <a:lnTo>
                    <a:pt x="1738" y="5754"/>
                  </a:lnTo>
                  <a:lnTo>
                    <a:pt x="1661" y="5716"/>
                  </a:lnTo>
                  <a:lnTo>
                    <a:pt x="1584" y="5793"/>
                  </a:lnTo>
                  <a:lnTo>
                    <a:pt x="1545" y="5870"/>
                  </a:lnTo>
                  <a:lnTo>
                    <a:pt x="1777" y="5909"/>
                  </a:lnTo>
                  <a:lnTo>
                    <a:pt x="1931" y="6140"/>
                  </a:lnTo>
                  <a:lnTo>
                    <a:pt x="2086" y="6334"/>
                  </a:lnTo>
                  <a:lnTo>
                    <a:pt x="2124" y="6411"/>
                  </a:lnTo>
                  <a:lnTo>
                    <a:pt x="2317" y="6411"/>
                  </a:lnTo>
                  <a:lnTo>
                    <a:pt x="2356" y="6334"/>
                  </a:lnTo>
                  <a:lnTo>
                    <a:pt x="2433" y="6295"/>
                  </a:lnTo>
                  <a:lnTo>
                    <a:pt x="2472" y="6256"/>
                  </a:lnTo>
                  <a:lnTo>
                    <a:pt x="2356" y="5947"/>
                  </a:lnTo>
                  <a:lnTo>
                    <a:pt x="2279" y="5947"/>
                  </a:lnTo>
                  <a:lnTo>
                    <a:pt x="2124" y="5600"/>
                  </a:lnTo>
                  <a:lnTo>
                    <a:pt x="1970" y="5214"/>
                  </a:lnTo>
                  <a:lnTo>
                    <a:pt x="1738" y="4441"/>
                  </a:lnTo>
                  <a:lnTo>
                    <a:pt x="1198" y="2935"/>
                  </a:lnTo>
                  <a:lnTo>
                    <a:pt x="734" y="1468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8" name="Google Shape;5208;p21"/>
            <p:cNvSpPr/>
            <p:nvPr/>
          </p:nvSpPr>
          <p:spPr>
            <a:xfrm>
              <a:off x="3941275" y="4579200"/>
              <a:ext cx="355275" cy="170900"/>
            </a:xfrm>
            <a:custGeom>
              <a:avLst/>
              <a:gdLst/>
              <a:ahLst/>
              <a:cxnLst/>
              <a:rect l="l" t="t" r="r" b="b"/>
              <a:pathLst>
                <a:path w="14211" h="6836" extrusionOk="0">
                  <a:moveTo>
                    <a:pt x="116" y="1"/>
                  </a:moveTo>
                  <a:lnTo>
                    <a:pt x="1" y="40"/>
                  </a:lnTo>
                  <a:lnTo>
                    <a:pt x="1970" y="3206"/>
                  </a:lnTo>
                  <a:lnTo>
                    <a:pt x="4055" y="6334"/>
                  </a:lnTo>
                  <a:lnTo>
                    <a:pt x="4055" y="6334"/>
                  </a:lnTo>
                  <a:lnTo>
                    <a:pt x="3553" y="6295"/>
                  </a:lnTo>
                  <a:lnTo>
                    <a:pt x="3051" y="6179"/>
                  </a:lnTo>
                  <a:lnTo>
                    <a:pt x="2588" y="6025"/>
                  </a:lnTo>
                  <a:lnTo>
                    <a:pt x="2124" y="5870"/>
                  </a:lnTo>
                  <a:lnTo>
                    <a:pt x="1970" y="5870"/>
                  </a:lnTo>
                  <a:lnTo>
                    <a:pt x="2086" y="6179"/>
                  </a:lnTo>
                  <a:lnTo>
                    <a:pt x="2472" y="6372"/>
                  </a:lnTo>
                  <a:lnTo>
                    <a:pt x="2858" y="6527"/>
                  </a:lnTo>
                  <a:lnTo>
                    <a:pt x="3283" y="6643"/>
                  </a:lnTo>
                  <a:lnTo>
                    <a:pt x="3708" y="6720"/>
                  </a:lnTo>
                  <a:lnTo>
                    <a:pt x="4132" y="6797"/>
                  </a:lnTo>
                  <a:lnTo>
                    <a:pt x="4596" y="6836"/>
                  </a:lnTo>
                  <a:lnTo>
                    <a:pt x="5484" y="6836"/>
                  </a:lnTo>
                  <a:lnTo>
                    <a:pt x="6372" y="6759"/>
                  </a:lnTo>
                  <a:lnTo>
                    <a:pt x="7299" y="6643"/>
                  </a:lnTo>
                  <a:lnTo>
                    <a:pt x="8148" y="6488"/>
                  </a:lnTo>
                  <a:lnTo>
                    <a:pt x="8959" y="6295"/>
                  </a:lnTo>
                  <a:lnTo>
                    <a:pt x="9770" y="6025"/>
                  </a:lnTo>
                  <a:lnTo>
                    <a:pt x="10581" y="5716"/>
                  </a:lnTo>
                  <a:lnTo>
                    <a:pt x="11315" y="5368"/>
                  </a:lnTo>
                  <a:lnTo>
                    <a:pt x="12010" y="4905"/>
                  </a:lnTo>
                  <a:lnTo>
                    <a:pt x="12357" y="4673"/>
                  </a:lnTo>
                  <a:lnTo>
                    <a:pt x="12666" y="4403"/>
                  </a:lnTo>
                  <a:lnTo>
                    <a:pt x="12975" y="4094"/>
                  </a:lnTo>
                  <a:lnTo>
                    <a:pt x="13284" y="3785"/>
                  </a:lnTo>
                  <a:lnTo>
                    <a:pt x="13516" y="3476"/>
                  </a:lnTo>
                  <a:lnTo>
                    <a:pt x="13786" y="3129"/>
                  </a:lnTo>
                  <a:lnTo>
                    <a:pt x="13979" y="2781"/>
                  </a:lnTo>
                  <a:lnTo>
                    <a:pt x="14211" y="2395"/>
                  </a:lnTo>
                  <a:lnTo>
                    <a:pt x="14211" y="2279"/>
                  </a:lnTo>
                  <a:lnTo>
                    <a:pt x="14172" y="2163"/>
                  </a:lnTo>
                  <a:lnTo>
                    <a:pt x="14172" y="2125"/>
                  </a:lnTo>
                  <a:lnTo>
                    <a:pt x="13863" y="2125"/>
                  </a:lnTo>
                  <a:lnTo>
                    <a:pt x="13825" y="2163"/>
                  </a:lnTo>
                  <a:lnTo>
                    <a:pt x="13554" y="2704"/>
                  </a:lnTo>
                  <a:lnTo>
                    <a:pt x="13207" y="3167"/>
                  </a:lnTo>
                  <a:lnTo>
                    <a:pt x="12859" y="3631"/>
                  </a:lnTo>
                  <a:lnTo>
                    <a:pt x="12473" y="4017"/>
                  </a:lnTo>
                  <a:lnTo>
                    <a:pt x="12010" y="4364"/>
                  </a:lnTo>
                  <a:lnTo>
                    <a:pt x="11546" y="4712"/>
                  </a:lnTo>
                  <a:lnTo>
                    <a:pt x="11083" y="4982"/>
                  </a:lnTo>
                  <a:lnTo>
                    <a:pt x="10542" y="5253"/>
                  </a:lnTo>
                  <a:lnTo>
                    <a:pt x="10349" y="5253"/>
                  </a:lnTo>
                  <a:lnTo>
                    <a:pt x="10349" y="5368"/>
                  </a:lnTo>
                  <a:lnTo>
                    <a:pt x="10272" y="5368"/>
                  </a:lnTo>
                  <a:lnTo>
                    <a:pt x="10079" y="5407"/>
                  </a:lnTo>
                  <a:lnTo>
                    <a:pt x="10156" y="5446"/>
                  </a:lnTo>
                  <a:lnTo>
                    <a:pt x="9500" y="5677"/>
                  </a:lnTo>
                  <a:lnTo>
                    <a:pt x="8843" y="5870"/>
                  </a:lnTo>
                  <a:lnTo>
                    <a:pt x="7839" y="6102"/>
                  </a:lnTo>
                  <a:lnTo>
                    <a:pt x="6758" y="6295"/>
                  </a:lnTo>
                  <a:lnTo>
                    <a:pt x="6218" y="6334"/>
                  </a:lnTo>
                  <a:lnTo>
                    <a:pt x="5677" y="6411"/>
                  </a:lnTo>
                  <a:lnTo>
                    <a:pt x="4557" y="6411"/>
                  </a:lnTo>
                  <a:lnTo>
                    <a:pt x="4596" y="6295"/>
                  </a:lnTo>
                  <a:lnTo>
                    <a:pt x="4364" y="6257"/>
                  </a:lnTo>
                  <a:lnTo>
                    <a:pt x="3399" y="4635"/>
                  </a:lnTo>
                  <a:lnTo>
                    <a:pt x="2356" y="3013"/>
                  </a:lnTo>
                  <a:lnTo>
                    <a:pt x="1275" y="1468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9" name="Google Shape;5209;p21"/>
            <p:cNvSpPr/>
            <p:nvPr/>
          </p:nvSpPr>
          <p:spPr>
            <a:xfrm>
              <a:off x="6364350" y="4636175"/>
              <a:ext cx="112975" cy="132275"/>
            </a:xfrm>
            <a:custGeom>
              <a:avLst/>
              <a:gdLst/>
              <a:ahLst/>
              <a:cxnLst/>
              <a:rect l="l" t="t" r="r" b="b"/>
              <a:pathLst>
                <a:path w="4519" h="5291" extrusionOk="0">
                  <a:moveTo>
                    <a:pt x="3360" y="0"/>
                  </a:moveTo>
                  <a:lnTo>
                    <a:pt x="3052" y="39"/>
                  </a:lnTo>
                  <a:lnTo>
                    <a:pt x="2781" y="77"/>
                  </a:lnTo>
                  <a:lnTo>
                    <a:pt x="2511" y="193"/>
                  </a:lnTo>
                  <a:lnTo>
                    <a:pt x="2241" y="309"/>
                  </a:lnTo>
                  <a:lnTo>
                    <a:pt x="2009" y="425"/>
                  </a:lnTo>
                  <a:lnTo>
                    <a:pt x="1739" y="579"/>
                  </a:lnTo>
                  <a:lnTo>
                    <a:pt x="1507" y="773"/>
                  </a:lnTo>
                  <a:lnTo>
                    <a:pt x="1121" y="1197"/>
                  </a:lnTo>
                  <a:lnTo>
                    <a:pt x="735" y="1661"/>
                  </a:lnTo>
                  <a:lnTo>
                    <a:pt x="464" y="2163"/>
                  </a:lnTo>
                  <a:lnTo>
                    <a:pt x="271" y="2742"/>
                  </a:lnTo>
                  <a:lnTo>
                    <a:pt x="78" y="3398"/>
                  </a:lnTo>
                  <a:lnTo>
                    <a:pt x="40" y="3746"/>
                  </a:lnTo>
                  <a:lnTo>
                    <a:pt x="1" y="4055"/>
                  </a:lnTo>
                  <a:lnTo>
                    <a:pt x="1" y="4402"/>
                  </a:lnTo>
                  <a:lnTo>
                    <a:pt x="40" y="4673"/>
                  </a:lnTo>
                  <a:lnTo>
                    <a:pt x="117" y="4904"/>
                  </a:lnTo>
                  <a:lnTo>
                    <a:pt x="271" y="5059"/>
                  </a:lnTo>
                  <a:lnTo>
                    <a:pt x="503" y="5175"/>
                  </a:lnTo>
                  <a:lnTo>
                    <a:pt x="735" y="5252"/>
                  </a:lnTo>
                  <a:lnTo>
                    <a:pt x="966" y="5290"/>
                  </a:lnTo>
                  <a:lnTo>
                    <a:pt x="1700" y="5290"/>
                  </a:lnTo>
                  <a:lnTo>
                    <a:pt x="1700" y="4982"/>
                  </a:lnTo>
                  <a:lnTo>
                    <a:pt x="1159" y="4866"/>
                  </a:lnTo>
                  <a:lnTo>
                    <a:pt x="889" y="4827"/>
                  </a:lnTo>
                  <a:lnTo>
                    <a:pt x="735" y="4711"/>
                  </a:lnTo>
                  <a:lnTo>
                    <a:pt x="580" y="4595"/>
                  </a:lnTo>
                  <a:lnTo>
                    <a:pt x="542" y="4441"/>
                  </a:lnTo>
                  <a:lnTo>
                    <a:pt x="542" y="4248"/>
                  </a:lnTo>
                  <a:lnTo>
                    <a:pt x="542" y="4055"/>
                  </a:lnTo>
                  <a:lnTo>
                    <a:pt x="580" y="3630"/>
                  </a:lnTo>
                  <a:lnTo>
                    <a:pt x="657" y="3167"/>
                  </a:lnTo>
                  <a:lnTo>
                    <a:pt x="773" y="2742"/>
                  </a:lnTo>
                  <a:lnTo>
                    <a:pt x="966" y="2317"/>
                  </a:lnTo>
                  <a:lnTo>
                    <a:pt x="1198" y="1854"/>
                  </a:lnTo>
                  <a:lnTo>
                    <a:pt x="1507" y="1468"/>
                  </a:lnTo>
                  <a:lnTo>
                    <a:pt x="1854" y="1159"/>
                  </a:lnTo>
                  <a:lnTo>
                    <a:pt x="2202" y="888"/>
                  </a:lnTo>
                  <a:lnTo>
                    <a:pt x="2627" y="695"/>
                  </a:lnTo>
                  <a:lnTo>
                    <a:pt x="3090" y="579"/>
                  </a:lnTo>
                  <a:lnTo>
                    <a:pt x="3592" y="541"/>
                  </a:lnTo>
                  <a:lnTo>
                    <a:pt x="4094" y="579"/>
                  </a:lnTo>
                  <a:lnTo>
                    <a:pt x="4249" y="541"/>
                  </a:lnTo>
                  <a:lnTo>
                    <a:pt x="4326" y="464"/>
                  </a:lnTo>
                  <a:lnTo>
                    <a:pt x="4403" y="502"/>
                  </a:lnTo>
                  <a:lnTo>
                    <a:pt x="4480" y="464"/>
                  </a:lnTo>
                  <a:lnTo>
                    <a:pt x="4519" y="425"/>
                  </a:lnTo>
                  <a:lnTo>
                    <a:pt x="4519" y="348"/>
                  </a:lnTo>
                  <a:lnTo>
                    <a:pt x="4519" y="193"/>
                  </a:lnTo>
                  <a:lnTo>
                    <a:pt x="4210" y="155"/>
                  </a:lnTo>
                  <a:lnTo>
                    <a:pt x="3940" y="77"/>
                  </a:lnTo>
                  <a:lnTo>
                    <a:pt x="3631" y="39"/>
                  </a:lnTo>
                  <a:lnTo>
                    <a:pt x="336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0" name="Google Shape;5210;p21"/>
            <p:cNvSpPr/>
            <p:nvPr/>
          </p:nvSpPr>
          <p:spPr>
            <a:xfrm>
              <a:off x="5052425" y="4653550"/>
              <a:ext cx="61800" cy="89800"/>
            </a:xfrm>
            <a:custGeom>
              <a:avLst/>
              <a:gdLst/>
              <a:ahLst/>
              <a:cxnLst/>
              <a:rect l="l" t="t" r="r" b="b"/>
              <a:pathLst>
                <a:path w="2472" h="3592" extrusionOk="0">
                  <a:moveTo>
                    <a:pt x="1082" y="0"/>
                  </a:moveTo>
                  <a:lnTo>
                    <a:pt x="1004" y="39"/>
                  </a:lnTo>
                  <a:lnTo>
                    <a:pt x="966" y="78"/>
                  </a:lnTo>
                  <a:lnTo>
                    <a:pt x="966" y="155"/>
                  </a:lnTo>
                  <a:lnTo>
                    <a:pt x="966" y="232"/>
                  </a:lnTo>
                  <a:lnTo>
                    <a:pt x="850" y="232"/>
                  </a:lnTo>
                  <a:lnTo>
                    <a:pt x="773" y="271"/>
                  </a:lnTo>
                  <a:lnTo>
                    <a:pt x="734" y="348"/>
                  </a:lnTo>
                  <a:lnTo>
                    <a:pt x="695" y="425"/>
                  </a:lnTo>
                  <a:lnTo>
                    <a:pt x="695" y="502"/>
                  </a:lnTo>
                  <a:lnTo>
                    <a:pt x="734" y="580"/>
                  </a:lnTo>
                  <a:lnTo>
                    <a:pt x="773" y="657"/>
                  </a:lnTo>
                  <a:lnTo>
                    <a:pt x="850" y="695"/>
                  </a:lnTo>
                  <a:lnTo>
                    <a:pt x="1082" y="811"/>
                  </a:lnTo>
                  <a:lnTo>
                    <a:pt x="1275" y="927"/>
                  </a:lnTo>
                  <a:lnTo>
                    <a:pt x="1468" y="1082"/>
                  </a:lnTo>
                  <a:lnTo>
                    <a:pt x="1622" y="1275"/>
                  </a:lnTo>
                  <a:lnTo>
                    <a:pt x="1777" y="1468"/>
                  </a:lnTo>
                  <a:lnTo>
                    <a:pt x="1854" y="1699"/>
                  </a:lnTo>
                  <a:lnTo>
                    <a:pt x="1931" y="1931"/>
                  </a:lnTo>
                  <a:lnTo>
                    <a:pt x="1931" y="2163"/>
                  </a:lnTo>
                  <a:lnTo>
                    <a:pt x="1931" y="2433"/>
                  </a:lnTo>
                  <a:lnTo>
                    <a:pt x="1815" y="2742"/>
                  </a:lnTo>
                  <a:lnTo>
                    <a:pt x="1738" y="2858"/>
                  </a:lnTo>
                  <a:lnTo>
                    <a:pt x="1661" y="2974"/>
                  </a:lnTo>
                  <a:lnTo>
                    <a:pt x="1545" y="3051"/>
                  </a:lnTo>
                  <a:lnTo>
                    <a:pt x="1390" y="3128"/>
                  </a:lnTo>
                  <a:lnTo>
                    <a:pt x="1197" y="3128"/>
                  </a:lnTo>
                  <a:lnTo>
                    <a:pt x="1043" y="3089"/>
                  </a:lnTo>
                  <a:lnTo>
                    <a:pt x="927" y="3012"/>
                  </a:lnTo>
                  <a:lnTo>
                    <a:pt x="850" y="2896"/>
                  </a:lnTo>
                  <a:lnTo>
                    <a:pt x="811" y="2742"/>
                  </a:lnTo>
                  <a:lnTo>
                    <a:pt x="850" y="2587"/>
                  </a:lnTo>
                  <a:lnTo>
                    <a:pt x="927" y="2433"/>
                  </a:lnTo>
                  <a:lnTo>
                    <a:pt x="1043" y="2317"/>
                  </a:lnTo>
                  <a:lnTo>
                    <a:pt x="1159" y="2240"/>
                  </a:lnTo>
                  <a:lnTo>
                    <a:pt x="1159" y="2124"/>
                  </a:lnTo>
                  <a:lnTo>
                    <a:pt x="1120" y="2008"/>
                  </a:lnTo>
                  <a:lnTo>
                    <a:pt x="1043" y="1931"/>
                  </a:lnTo>
                  <a:lnTo>
                    <a:pt x="657" y="1622"/>
                  </a:lnTo>
                  <a:lnTo>
                    <a:pt x="425" y="1468"/>
                  </a:lnTo>
                  <a:lnTo>
                    <a:pt x="193" y="1313"/>
                  </a:lnTo>
                  <a:lnTo>
                    <a:pt x="0" y="1622"/>
                  </a:lnTo>
                  <a:lnTo>
                    <a:pt x="271" y="1892"/>
                  </a:lnTo>
                  <a:lnTo>
                    <a:pt x="580" y="2124"/>
                  </a:lnTo>
                  <a:lnTo>
                    <a:pt x="425" y="2356"/>
                  </a:lnTo>
                  <a:lnTo>
                    <a:pt x="348" y="2626"/>
                  </a:lnTo>
                  <a:lnTo>
                    <a:pt x="309" y="2896"/>
                  </a:lnTo>
                  <a:lnTo>
                    <a:pt x="348" y="3051"/>
                  </a:lnTo>
                  <a:lnTo>
                    <a:pt x="425" y="3167"/>
                  </a:lnTo>
                  <a:lnTo>
                    <a:pt x="541" y="3321"/>
                  </a:lnTo>
                  <a:lnTo>
                    <a:pt x="695" y="3476"/>
                  </a:lnTo>
                  <a:lnTo>
                    <a:pt x="888" y="3553"/>
                  </a:lnTo>
                  <a:lnTo>
                    <a:pt x="1082" y="3591"/>
                  </a:lnTo>
                  <a:lnTo>
                    <a:pt x="1275" y="3591"/>
                  </a:lnTo>
                  <a:lnTo>
                    <a:pt x="1506" y="3553"/>
                  </a:lnTo>
                  <a:lnTo>
                    <a:pt x="1699" y="3514"/>
                  </a:lnTo>
                  <a:lnTo>
                    <a:pt x="1854" y="3398"/>
                  </a:lnTo>
                  <a:lnTo>
                    <a:pt x="2047" y="3244"/>
                  </a:lnTo>
                  <a:lnTo>
                    <a:pt x="2201" y="3051"/>
                  </a:lnTo>
                  <a:lnTo>
                    <a:pt x="2317" y="2858"/>
                  </a:lnTo>
                  <a:lnTo>
                    <a:pt x="2394" y="2665"/>
                  </a:lnTo>
                  <a:lnTo>
                    <a:pt x="2433" y="2472"/>
                  </a:lnTo>
                  <a:lnTo>
                    <a:pt x="2472" y="2240"/>
                  </a:lnTo>
                  <a:lnTo>
                    <a:pt x="2433" y="2008"/>
                  </a:lnTo>
                  <a:lnTo>
                    <a:pt x="2394" y="1815"/>
                  </a:lnTo>
                  <a:lnTo>
                    <a:pt x="2317" y="1583"/>
                  </a:lnTo>
                  <a:lnTo>
                    <a:pt x="2201" y="1390"/>
                  </a:lnTo>
                  <a:lnTo>
                    <a:pt x="1970" y="1004"/>
                  </a:lnTo>
                  <a:lnTo>
                    <a:pt x="1661" y="657"/>
                  </a:lnTo>
                  <a:lnTo>
                    <a:pt x="1275" y="386"/>
                  </a:lnTo>
                  <a:lnTo>
                    <a:pt x="119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1" name="Google Shape;5211;p21"/>
            <p:cNvSpPr/>
            <p:nvPr/>
          </p:nvSpPr>
          <p:spPr>
            <a:xfrm>
              <a:off x="6613425" y="4670925"/>
              <a:ext cx="26100" cy="11600"/>
            </a:xfrm>
            <a:custGeom>
              <a:avLst/>
              <a:gdLst/>
              <a:ahLst/>
              <a:cxnLst/>
              <a:rect l="l" t="t" r="r" b="b"/>
              <a:pathLst>
                <a:path w="1044" h="464" extrusionOk="0">
                  <a:moveTo>
                    <a:pt x="773" y="0"/>
                  </a:moveTo>
                  <a:lnTo>
                    <a:pt x="541" y="39"/>
                  </a:lnTo>
                  <a:lnTo>
                    <a:pt x="310" y="78"/>
                  </a:lnTo>
                  <a:lnTo>
                    <a:pt x="78" y="193"/>
                  </a:lnTo>
                  <a:lnTo>
                    <a:pt x="39" y="232"/>
                  </a:lnTo>
                  <a:lnTo>
                    <a:pt x="1" y="271"/>
                  </a:lnTo>
                  <a:lnTo>
                    <a:pt x="39" y="387"/>
                  </a:lnTo>
                  <a:lnTo>
                    <a:pt x="78" y="464"/>
                  </a:lnTo>
                  <a:lnTo>
                    <a:pt x="194" y="464"/>
                  </a:lnTo>
                  <a:lnTo>
                    <a:pt x="387" y="387"/>
                  </a:lnTo>
                  <a:lnTo>
                    <a:pt x="850" y="387"/>
                  </a:lnTo>
                  <a:lnTo>
                    <a:pt x="966" y="348"/>
                  </a:lnTo>
                  <a:lnTo>
                    <a:pt x="1005" y="271"/>
                  </a:lnTo>
                  <a:lnTo>
                    <a:pt x="1043" y="232"/>
                  </a:lnTo>
                  <a:lnTo>
                    <a:pt x="1005" y="155"/>
                  </a:lnTo>
                  <a:lnTo>
                    <a:pt x="966" y="116"/>
                  </a:lnTo>
                  <a:lnTo>
                    <a:pt x="889" y="39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2" name="Google Shape;5212;p21"/>
            <p:cNvSpPr/>
            <p:nvPr/>
          </p:nvSpPr>
          <p:spPr>
            <a:xfrm>
              <a:off x="6514950" y="4676725"/>
              <a:ext cx="21275" cy="8700"/>
            </a:xfrm>
            <a:custGeom>
              <a:avLst/>
              <a:gdLst/>
              <a:ahLst/>
              <a:cxnLst/>
              <a:rect l="l" t="t" r="r" b="b"/>
              <a:pathLst>
                <a:path w="851" h="348" extrusionOk="0">
                  <a:moveTo>
                    <a:pt x="426" y="0"/>
                  </a:moveTo>
                  <a:lnTo>
                    <a:pt x="155" y="39"/>
                  </a:lnTo>
                  <a:lnTo>
                    <a:pt x="117" y="39"/>
                  </a:lnTo>
                  <a:lnTo>
                    <a:pt x="39" y="77"/>
                  </a:lnTo>
                  <a:lnTo>
                    <a:pt x="1" y="193"/>
                  </a:lnTo>
                  <a:lnTo>
                    <a:pt x="39" y="270"/>
                  </a:lnTo>
                  <a:lnTo>
                    <a:pt x="117" y="309"/>
                  </a:lnTo>
                  <a:lnTo>
                    <a:pt x="155" y="348"/>
                  </a:lnTo>
                  <a:lnTo>
                    <a:pt x="735" y="348"/>
                  </a:lnTo>
                  <a:lnTo>
                    <a:pt x="812" y="270"/>
                  </a:lnTo>
                  <a:lnTo>
                    <a:pt x="850" y="193"/>
                  </a:lnTo>
                  <a:lnTo>
                    <a:pt x="812" y="77"/>
                  </a:lnTo>
                  <a:lnTo>
                    <a:pt x="73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3" name="Google Shape;5213;p21"/>
            <p:cNvSpPr/>
            <p:nvPr/>
          </p:nvSpPr>
          <p:spPr>
            <a:xfrm>
              <a:off x="4656625" y="4677675"/>
              <a:ext cx="310875" cy="124550"/>
            </a:xfrm>
            <a:custGeom>
              <a:avLst/>
              <a:gdLst/>
              <a:ahLst/>
              <a:cxnLst/>
              <a:rect l="l" t="t" r="r" b="b"/>
              <a:pathLst>
                <a:path w="12435" h="4982" extrusionOk="0">
                  <a:moveTo>
                    <a:pt x="232" y="1"/>
                  </a:moveTo>
                  <a:lnTo>
                    <a:pt x="0" y="232"/>
                  </a:lnTo>
                  <a:lnTo>
                    <a:pt x="502" y="966"/>
                  </a:lnTo>
                  <a:lnTo>
                    <a:pt x="1043" y="1622"/>
                  </a:lnTo>
                  <a:lnTo>
                    <a:pt x="1699" y="2279"/>
                  </a:lnTo>
                  <a:lnTo>
                    <a:pt x="2356" y="2858"/>
                  </a:lnTo>
                  <a:lnTo>
                    <a:pt x="3089" y="3399"/>
                  </a:lnTo>
                  <a:lnTo>
                    <a:pt x="3862" y="3862"/>
                  </a:lnTo>
                  <a:lnTo>
                    <a:pt x="4673" y="4248"/>
                  </a:lnTo>
                  <a:lnTo>
                    <a:pt x="5522" y="4557"/>
                  </a:lnTo>
                  <a:lnTo>
                    <a:pt x="6372" y="4789"/>
                  </a:lnTo>
                  <a:lnTo>
                    <a:pt x="7260" y="4943"/>
                  </a:lnTo>
                  <a:lnTo>
                    <a:pt x="7685" y="4982"/>
                  </a:lnTo>
                  <a:lnTo>
                    <a:pt x="8534" y="4982"/>
                  </a:lnTo>
                  <a:lnTo>
                    <a:pt x="8998" y="4943"/>
                  </a:lnTo>
                  <a:lnTo>
                    <a:pt x="9422" y="4866"/>
                  </a:lnTo>
                  <a:lnTo>
                    <a:pt x="9847" y="4789"/>
                  </a:lnTo>
                  <a:lnTo>
                    <a:pt x="10272" y="4673"/>
                  </a:lnTo>
                  <a:lnTo>
                    <a:pt x="10658" y="4519"/>
                  </a:lnTo>
                  <a:lnTo>
                    <a:pt x="11083" y="4326"/>
                  </a:lnTo>
                  <a:lnTo>
                    <a:pt x="11469" y="4132"/>
                  </a:lnTo>
                  <a:lnTo>
                    <a:pt x="11855" y="3862"/>
                  </a:lnTo>
                  <a:lnTo>
                    <a:pt x="12241" y="3592"/>
                  </a:lnTo>
                  <a:lnTo>
                    <a:pt x="12318" y="3553"/>
                  </a:lnTo>
                  <a:lnTo>
                    <a:pt x="12434" y="3206"/>
                  </a:lnTo>
                  <a:lnTo>
                    <a:pt x="12357" y="3167"/>
                  </a:lnTo>
                  <a:lnTo>
                    <a:pt x="12280" y="3206"/>
                  </a:lnTo>
                  <a:lnTo>
                    <a:pt x="12203" y="3128"/>
                  </a:lnTo>
                  <a:lnTo>
                    <a:pt x="12009" y="3128"/>
                  </a:lnTo>
                  <a:lnTo>
                    <a:pt x="11932" y="3206"/>
                  </a:lnTo>
                  <a:lnTo>
                    <a:pt x="11585" y="3437"/>
                  </a:lnTo>
                  <a:lnTo>
                    <a:pt x="11199" y="3669"/>
                  </a:lnTo>
                  <a:lnTo>
                    <a:pt x="10812" y="3862"/>
                  </a:lnTo>
                  <a:lnTo>
                    <a:pt x="10426" y="4017"/>
                  </a:lnTo>
                  <a:lnTo>
                    <a:pt x="10040" y="4171"/>
                  </a:lnTo>
                  <a:lnTo>
                    <a:pt x="9615" y="4287"/>
                  </a:lnTo>
                  <a:lnTo>
                    <a:pt x="9191" y="4364"/>
                  </a:lnTo>
                  <a:lnTo>
                    <a:pt x="8766" y="4441"/>
                  </a:lnTo>
                  <a:lnTo>
                    <a:pt x="8341" y="4480"/>
                  </a:lnTo>
                  <a:lnTo>
                    <a:pt x="7916" y="4480"/>
                  </a:lnTo>
                  <a:lnTo>
                    <a:pt x="7492" y="4441"/>
                  </a:lnTo>
                  <a:lnTo>
                    <a:pt x="7067" y="4403"/>
                  </a:lnTo>
                  <a:lnTo>
                    <a:pt x="6642" y="4364"/>
                  </a:lnTo>
                  <a:lnTo>
                    <a:pt x="6217" y="4248"/>
                  </a:lnTo>
                  <a:lnTo>
                    <a:pt x="5792" y="4171"/>
                  </a:lnTo>
                  <a:lnTo>
                    <a:pt x="5368" y="4017"/>
                  </a:lnTo>
                  <a:lnTo>
                    <a:pt x="4595" y="3708"/>
                  </a:lnTo>
                  <a:lnTo>
                    <a:pt x="3900" y="3283"/>
                  </a:lnTo>
                  <a:lnTo>
                    <a:pt x="3205" y="2820"/>
                  </a:lnTo>
                  <a:lnTo>
                    <a:pt x="2587" y="2318"/>
                  </a:lnTo>
                  <a:lnTo>
                    <a:pt x="1970" y="1777"/>
                  </a:lnTo>
                  <a:lnTo>
                    <a:pt x="1390" y="1198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4" name="Google Shape;5214;p21"/>
            <p:cNvSpPr/>
            <p:nvPr/>
          </p:nvSpPr>
          <p:spPr>
            <a:xfrm>
              <a:off x="4964575" y="4684425"/>
              <a:ext cx="92700" cy="135200"/>
            </a:xfrm>
            <a:custGeom>
              <a:avLst/>
              <a:gdLst/>
              <a:ahLst/>
              <a:cxnLst/>
              <a:rect l="l" t="t" r="r" b="b"/>
              <a:pathLst>
                <a:path w="3708" h="5408" extrusionOk="0">
                  <a:moveTo>
                    <a:pt x="3398" y="1"/>
                  </a:moveTo>
                  <a:lnTo>
                    <a:pt x="3360" y="78"/>
                  </a:lnTo>
                  <a:lnTo>
                    <a:pt x="3244" y="78"/>
                  </a:lnTo>
                  <a:lnTo>
                    <a:pt x="3012" y="271"/>
                  </a:lnTo>
                  <a:lnTo>
                    <a:pt x="2781" y="503"/>
                  </a:lnTo>
                  <a:lnTo>
                    <a:pt x="2549" y="773"/>
                  </a:lnTo>
                  <a:lnTo>
                    <a:pt x="2356" y="1005"/>
                  </a:lnTo>
                  <a:lnTo>
                    <a:pt x="2047" y="1237"/>
                  </a:lnTo>
                  <a:lnTo>
                    <a:pt x="1777" y="1430"/>
                  </a:lnTo>
                  <a:lnTo>
                    <a:pt x="1159" y="1816"/>
                  </a:lnTo>
                  <a:lnTo>
                    <a:pt x="1082" y="1854"/>
                  </a:lnTo>
                  <a:lnTo>
                    <a:pt x="1043" y="1932"/>
                  </a:lnTo>
                  <a:lnTo>
                    <a:pt x="1082" y="2009"/>
                  </a:lnTo>
                  <a:lnTo>
                    <a:pt x="1120" y="2086"/>
                  </a:lnTo>
                  <a:lnTo>
                    <a:pt x="1004" y="2086"/>
                  </a:lnTo>
                  <a:lnTo>
                    <a:pt x="889" y="2125"/>
                  </a:lnTo>
                  <a:lnTo>
                    <a:pt x="850" y="2163"/>
                  </a:lnTo>
                  <a:lnTo>
                    <a:pt x="811" y="2241"/>
                  </a:lnTo>
                  <a:lnTo>
                    <a:pt x="811" y="2356"/>
                  </a:lnTo>
                  <a:lnTo>
                    <a:pt x="811" y="2434"/>
                  </a:lnTo>
                  <a:lnTo>
                    <a:pt x="889" y="2472"/>
                  </a:lnTo>
                  <a:lnTo>
                    <a:pt x="966" y="2511"/>
                  </a:lnTo>
                  <a:lnTo>
                    <a:pt x="1197" y="2588"/>
                  </a:lnTo>
                  <a:lnTo>
                    <a:pt x="1429" y="2704"/>
                  </a:lnTo>
                  <a:lnTo>
                    <a:pt x="1622" y="2820"/>
                  </a:lnTo>
                  <a:lnTo>
                    <a:pt x="1815" y="2974"/>
                  </a:lnTo>
                  <a:lnTo>
                    <a:pt x="1970" y="3167"/>
                  </a:lnTo>
                  <a:lnTo>
                    <a:pt x="2047" y="3399"/>
                  </a:lnTo>
                  <a:lnTo>
                    <a:pt x="2124" y="3631"/>
                  </a:lnTo>
                  <a:lnTo>
                    <a:pt x="2124" y="3901"/>
                  </a:lnTo>
                  <a:lnTo>
                    <a:pt x="2086" y="4094"/>
                  </a:lnTo>
                  <a:lnTo>
                    <a:pt x="2008" y="4326"/>
                  </a:lnTo>
                  <a:lnTo>
                    <a:pt x="1893" y="4519"/>
                  </a:lnTo>
                  <a:lnTo>
                    <a:pt x="1738" y="4712"/>
                  </a:lnTo>
                  <a:lnTo>
                    <a:pt x="1545" y="4828"/>
                  </a:lnTo>
                  <a:lnTo>
                    <a:pt x="1313" y="4944"/>
                  </a:lnTo>
                  <a:lnTo>
                    <a:pt x="1082" y="4944"/>
                  </a:lnTo>
                  <a:lnTo>
                    <a:pt x="889" y="4866"/>
                  </a:lnTo>
                  <a:lnTo>
                    <a:pt x="773" y="4751"/>
                  </a:lnTo>
                  <a:lnTo>
                    <a:pt x="695" y="4596"/>
                  </a:lnTo>
                  <a:lnTo>
                    <a:pt x="657" y="4442"/>
                  </a:lnTo>
                  <a:lnTo>
                    <a:pt x="734" y="4287"/>
                  </a:lnTo>
                  <a:lnTo>
                    <a:pt x="811" y="4210"/>
                  </a:lnTo>
                  <a:lnTo>
                    <a:pt x="889" y="4133"/>
                  </a:lnTo>
                  <a:lnTo>
                    <a:pt x="966" y="4094"/>
                  </a:lnTo>
                  <a:lnTo>
                    <a:pt x="1120" y="4094"/>
                  </a:lnTo>
                  <a:lnTo>
                    <a:pt x="1236" y="4017"/>
                  </a:lnTo>
                  <a:lnTo>
                    <a:pt x="1313" y="3901"/>
                  </a:lnTo>
                  <a:lnTo>
                    <a:pt x="1313" y="3785"/>
                  </a:lnTo>
                  <a:lnTo>
                    <a:pt x="1275" y="3708"/>
                  </a:lnTo>
                  <a:lnTo>
                    <a:pt x="1197" y="3669"/>
                  </a:lnTo>
                  <a:lnTo>
                    <a:pt x="116" y="2936"/>
                  </a:lnTo>
                  <a:lnTo>
                    <a:pt x="0" y="3283"/>
                  </a:lnTo>
                  <a:lnTo>
                    <a:pt x="657" y="3785"/>
                  </a:lnTo>
                  <a:lnTo>
                    <a:pt x="502" y="3862"/>
                  </a:lnTo>
                  <a:lnTo>
                    <a:pt x="387" y="3978"/>
                  </a:lnTo>
                  <a:lnTo>
                    <a:pt x="309" y="4094"/>
                  </a:lnTo>
                  <a:lnTo>
                    <a:pt x="232" y="4249"/>
                  </a:lnTo>
                  <a:lnTo>
                    <a:pt x="193" y="4403"/>
                  </a:lnTo>
                  <a:lnTo>
                    <a:pt x="193" y="4558"/>
                  </a:lnTo>
                  <a:lnTo>
                    <a:pt x="193" y="4712"/>
                  </a:lnTo>
                  <a:lnTo>
                    <a:pt x="271" y="4866"/>
                  </a:lnTo>
                  <a:lnTo>
                    <a:pt x="387" y="5098"/>
                  </a:lnTo>
                  <a:lnTo>
                    <a:pt x="541" y="5253"/>
                  </a:lnTo>
                  <a:lnTo>
                    <a:pt x="734" y="5368"/>
                  </a:lnTo>
                  <a:lnTo>
                    <a:pt x="966" y="5407"/>
                  </a:lnTo>
                  <a:lnTo>
                    <a:pt x="1197" y="5407"/>
                  </a:lnTo>
                  <a:lnTo>
                    <a:pt x="1429" y="5368"/>
                  </a:lnTo>
                  <a:lnTo>
                    <a:pt x="1622" y="5330"/>
                  </a:lnTo>
                  <a:lnTo>
                    <a:pt x="1854" y="5214"/>
                  </a:lnTo>
                  <a:lnTo>
                    <a:pt x="2086" y="5021"/>
                  </a:lnTo>
                  <a:lnTo>
                    <a:pt x="2240" y="4828"/>
                  </a:lnTo>
                  <a:lnTo>
                    <a:pt x="2395" y="4635"/>
                  </a:lnTo>
                  <a:lnTo>
                    <a:pt x="2510" y="4442"/>
                  </a:lnTo>
                  <a:lnTo>
                    <a:pt x="2549" y="4210"/>
                  </a:lnTo>
                  <a:lnTo>
                    <a:pt x="2588" y="3978"/>
                  </a:lnTo>
                  <a:lnTo>
                    <a:pt x="2588" y="3747"/>
                  </a:lnTo>
                  <a:lnTo>
                    <a:pt x="2549" y="3515"/>
                  </a:lnTo>
                  <a:lnTo>
                    <a:pt x="2472" y="3283"/>
                  </a:lnTo>
                  <a:lnTo>
                    <a:pt x="2395" y="3052"/>
                  </a:lnTo>
                  <a:lnTo>
                    <a:pt x="2279" y="2858"/>
                  </a:lnTo>
                  <a:lnTo>
                    <a:pt x="2124" y="2665"/>
                  </a:lnTo>
                  <a:lnTo>
                    <a:pt x="1931" y="2472"/>
                  </a:lnTo>
                  <a:lnTo>
                    <a:pt x="1738" y="2356"/>
                  </a:lnTo>
                  <a:lnTo>
                    <a:pt x="1506" y="2202"/>
                  </a:lnTo>
                  <a:lnTo>
                    <a:pt x="1275" y="2125"/>
                  </a:lnTo>
                  <a:lnTo>
                    <a:pt x="1622" y="1970"/>
                  </a:lnTo>
                  <a:lnTo>
                    <a:pt x="1931" y="1816"/>
                  </a:lnTo>
                  <a:lnTo>
                    <a:pt x="2240" y="1623"/>
                  </a:lnTo>
                  <a:lnTo>
                    <a:pt x="2549" y="1391"/>
                  </a:lnTo>
                  <a:lnTo>
                    <a:pt x="2819" y="1198"/>
                  </a:lnTo>
                  <a:lnTo>
                    <a:pt x="3090" y="966"/>
                  </a:lnTo>
                  <a:lnTo>
                    <a:pt x="3360" y="657"/>
                  </a:lnTo>
                  <a:lnTo>
                    <a:pt x="3437" y="542"/>
                  </a:lnTo>
                  <a:lnTo>
                    <a:pt x="3514" y="387"/>
                  </a:lnTo>
                  <a:lnTo>
                    <a:pt x="3707" y="78"/>
                  </a:lnTo>
                  <a:lnTo>
                    <a:pt x="351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5" name="Google Shape;5215;p21"/>
            <p:cNvSpPr/>
            <p:nvPr/>
          </p:nvSpPr>
          <p:spPr>
            <a:xfrm>
              <a:off x="6406825" y="4717250"/>
              <a:ext cx="93675" cy="93675"/>
            </a:xfrm>
            <a:custGeom>
              <a:avLst/>
              <a:gdLst/>
              <a:ahLst/>
              <a:cxnLst/>
              <a:rect l="l" t="t" r="r" b="b"/>
              <a:pathLst>
                <a:path w="3747" h="3747" extrusionOk="0">
                  <a:moveTo>
                    <a:pt x="1584" y="464"/>
                  </a:moveTo>
                  <a:lnTo>
                    <a:pt x="2086" y="541"/>
                  </a:lnTo>
                  <a:lnTo>
                    <a:pt x="2318" y="619"/>
                  </a:lnTo>
                  <a:lnTo>
                    <a:pt x="2550" y="696"/>
                  </a:lnTo>
                  <a:lnTo>
                    <a:pt x="2743" y="812"/>
                  </a:lnTo>
                  <a:lnTo>
                    <a:pt x="2936" y="966"/>
                  </a:lnTo>
                  <a:lnTo>
                    <a:pt x="3090" y="1198"/>
                  </a:lnTo>
                  <a:lnTo>
                    <a:pt x="3206" y="1430"/>
                  </a:lnTo>
                  <a:lnTo>
                    <a:pt x="3245" y="1700"/>
                  </a:lnTo>
                  <a:lnTo>
                    <a:pt x="3245" y="1970"/>
                  </a:lnTo>
                  <a:lnTo>
                    <a:pt x="3206" y="2202"/>
                  </a:lnTo>
                  <a:lnTo>
                    <a:pt x="3090" y="2472"/>
                  </a:lnTo>
                  <a:lnTo>
                    <a:pt x="2974" y="2665"/>
                  </a:lnTo>
                  <a:lnTo>
                    <a:pt x="2781" y="2897"/>
                  </a:lnTo>
                  <a:lnTo>
                    <a:pt x="2588" y="3051"/>
                  </a:lnTo>
                  <a:lnTo>
                    <a:pt x="2357" y="3167"/>
                  </a:lnTo>
                  <a:lnTo>
                    <a:pt x="2086" y="3245"/>
                  </a:lnTo>
                  <a:lnTo>
                    <a:pt x="1777" y="3245"/>
                  </a:lnTo>
                  <a:lnTo>
                    <a:pt x="1507" y="3167"/>
                  </a:lnTo>
                  <a:lnTo>
                    <a:pt x="1237" y="3051"/>
                  </a:lnTo>
                  <a:lnTo>
                    <a:pt x="966" y="2897"/>
                  </a:lnTo>
                  <a:lnTo>
                    <a:pt x="773" y="2665"/>
                  </a:lnTo>
                  <a:lnTo>
                    <a:pt x="619" y="2434"/>
                  </a:lnTo>
                  <a:lnTo>
                    <a:pt x="503" y="2163"/>
                  </a:lnTo>
                  <a:lnTo>
                    <a:pt x="503" y="1854"/>
                  </a:lnTo>
                  <a:lnTo>
                    <a:pt x="503" y="1584"/>
                  </a:lnTo>
                  <a:lnTo>
                    <a:pt x="619" y="1352"/>
                  </a:lnTo>
                  <a:lnTo>
                    <a:pt x="735" y="1121"/>
                  </a:lnTo>
                  <a:lnTo>
                    <a:pt x="928" y="928"/>
                  </a:lnTo>
                  <a:lnTo>
                    <a:pt x="1121" y="735"/>
                  </a:lnTo>
                  <a:lnTo>
                    <a:pt x="1353" y="580"/>
                  </a:lnTo>
                  <a:lnTo>
                    <a:pt x="1584" y="464"/>
                  </a:lnTo>
                  <a:close/>
                  <a:moveTo>
                    <a:pt x="1893" y="1"/>
                  </a:moveTo>
                  <a:lnTo>
                    <a:pt x="1700" y="39"/>
                  </a:lnTo>
                  <a:lnTo>
                    <a:pt x="1546" y="78"/>
                  </a:lnTo>
                  <a:lnTo>
                    <a:pt x="1353" y="155"/>
                  </a:lnTo>
                  <a:lnTo>
                    <a:pt x="1314" y="194"/>
                  </a:lnTo>
                  <a:lnTo>
                    <a:pt x="1082" y="271"/>
                  </a:lnTo>
                  <a:lnTo>
                    <a:pt x="851" y="387"/>
                  </a:lnTo>
                  <a:lnTo>
                    <a:pt x="619" y="580"/>
                  </a:lnTo>
                  <a:lnTo>
                    <a:pt x="426" y="773"/>
                  </a:lnTo>
                  <a:lnTo>
                    <a:pt x="271" y="966"/>
                  </a:lnTo>
                  <a:lnTo>
                    <a:pt x="155" y="1237"/>
                  </a:lnTo>
                  <a:lnTo>
                    <a:pt x="78" y="1468"/>
                  </a:lnTo>
                  <a:lnTo>
                    <a:pt x="1" y="1739"/>
                  </a:lnTo>
                  <a:lnTo>
                    <a:pt x="1" y="2047"/>
                  </a:lnTo>
                  <a:lnTo>
                    <a:pt x="40" y="2125"/>
                  </a:lnTo>
                  <a:lnTo>
                    <a:pt x="40" y="2318"/>
                  </a:lnTo>
                  <a:lnTo>
                    <a:pt x="117" y="2511"/>
                  </a:lnTo>
                  <a:lnTo>
                    <a:pt x="310" y="2858"/>
                  </a:lnTo>
                  <a:lnTo>
                    <a:pt x="542" y="3167"/>
                  </a:lnTo>
                  <a:lnTo>
                    <a:pt x="851" y="3399"/>
                  </a:lnTo>
                  <a:lnTo>
                    <a:pt x="1198" y="3592"/>
                  </a:lnTo>
                  <a:lnTo>
                    <a:pt x="1584" y="3708"/>
                  </a:lnTo>
                  <a:lnTo>
                    <a:pt x="1970" y="3746"/>
                  </a:lnTo>
                  <a:lnTo>
                    <a:pt x="2163" y="3746"/>
                  </a:lnTo>
                  <a:lnTo>
                    <a:pt x="2357" y="3669"/>
                  </a:lnTo>
                  <a:lnTo>
                    <a:pt x="2627" y="3592"/>
                  </a:lnTo>
                  <a:lnTo>
                    <a:pt x="2897" y="3438"/>
                  </a:lnTo>
                  <a:lnTo>
                    <a:pt x="3129" y="3245"/>
                  </a:lnTo>
                  <a:lnTo>
                    <a:pt x="3322" y="3013"/>
                  </a:lnTo>
                  <a:lnTo>
                    <a:pt x="3476" y="2781"/>
                  </a:lnTo>
                  <a:lnTo>
                    <a:pt x="3631" y="2511"/>
                  </a:lnTo>
                  <a:lnTo>
                    <a:pt x="3708" y="2202"/>
                  </a:lnTo>
                  <a:lnTo>
                    <a:pt x="3747" y="1932"/>
                  </a:lnTo>
                  <a:lnTo>
                    <a:pt x="3747" y="1584"/>
                  </a:lnTo>
                  <a:lnTo>
                    <a:pt x="3669" y="1314"/>
                  </a:lnTo>
                  <a:lnTo>
                    <a:pt x="3515" y="1005"/>
                  </a:lnTo>
                  <a:lnTo>
                    <a:pt x="3322" y="696"/>
                  </a:lnTo>
                  <a:lnTo>
                    <a:pt x="3052" y="426"/>
                  </a:lnTo>
                  <a:lnTo>
                    <a:pt x="2743" y="233"/>
                  </a:lnTo>
                  <a:lnTo>
                    <a:pt x="2395" y="78"/>
                  </a:lnTo>
                  <a:lnTo>
                    <a:pt x="204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6" name="Google Shape;5216;p21"/>
            <p:cNvSpPr/>
            <p:nvPr/>
          </p:nvSpPr>
          <p:spPr>
            <a:xfrm>
              <a:off x="2332000" y="4749125"/>
              <a:ext cx="326325" cy="58900"/>
            </a:xfrm>
            <a:custGeom>
              <a:avLst/>
              <a:gdLst/>
              <a:ahLst/>
              <a:cxnLst/>
              <a:rect l="l" t="t" r="r" b="b"/>
              <a:pathLst>
                <a:path w="13053" h="2356" extrusionOk="0">
                  <a:moveTo>
                    <a:pt x="12782" y="0"/>
                  </a:moveTo>
                  <a:lnTo>
                    <a:pt x="12705" y="39"/>
                  </a:lnTo>
                  <a:lnTo>
                    <a:pt x="12628" y="116"/>
                  </a:lnTo>
                  <a:lnTo>
                    <a:pt x="12589" y="193"/>
                  </a:lnTo>
                  <a:lnTo>
                    <a:pt x="12589" y="309"/>
                  </a:lnTo>
                  <a:lnTo>
                    <a:pt x="12589" y="502"/>
                  </a:lnTo>
                  <a:lnTo>
                    <a:pt x="12550" y="657"/>
                  </a:lnTo>
                  <a:lnTo>
                    <a:pt x="12435" y="811"/>
                  </a:lnTo>
                  <a:lnTo>
                    <a:pt x="12319" y="966"/>
                  </a:lnTo>
                  <a:lnTo>
                    <a:pt x="12164" y="1081"/>
                  </a:lnTo>
                  <a:lnTo>
                    <a:pt x="11971" y="1159"/>
                  </a:lnTo>
                  <a:lnTo>
                    <a:pt x="11546" y="1313"/>
                  </a:lnTo>
                  <a:lnTo>
                    <a:pt x="11083" y="1429"/>
                  </a:lnTo>
                  <a:lnTo>
                    <a:pt x="10581" y="1506"/>
                  </a:lnTo>
                  <a:lnTo>
                    <a:pt x="9847" y="1583"/>
                  </a:lnTo>
                  <a:lnTo>
                    <a:pt x="9423" y="1622"/>
                  </a:lnTo>
                  <a:lnTo>
                    <a:pt x="9423" y="1545"/>
                  </a:lnTo>
                  <a:lnTo>
                    <a:pt x="9423" y="1468"/>
                  </a:lnTo>
                  <a:lnTo>
                    <a:pt x="9152" y="888"/>
                  </a:lnTo>
                  <a:lnTo>
                    <a:pt x="8959" y="270"/>
                  </a:lnTo>
                  <a:lnTo>
                    <a:pt x="8612" y="386"/>
                  </a:lnTo>
                  <a:lnTo>
                    <a:pt x="8650" y="695"/>
                  </a:lnTo>
                  <a:lnTo>
                    <a:pt x="8728" y="1043"/>
                  </a:lnTo>
                  <a:lnTo>
                    <a:pt x="8843" y="1390"/>
                  </a:lnTo>
                  <a:lnTo>
                    <a:pt x="8998" y="1661"/>
                  </a:lnTo>
                  <a:lnTo>
                    <a:pt x="7839" y="1776"/>
                  </a:lnTo>
                  <a:lnTo>
                    <a:pt x="6681" y="1854"/>
                  </a:lnTo>
                  <a:lnTo>
                    <a:pt x="5252" y="1892"/>
                  </a:lnTo>
                  <a:lnTo>
                    <a:pt x="3862" y="1854"/>
                  </a:lnTo>
                  <a:lnTo>
                    <a:pt x="3592" y="1815"/>
                  </a:lnTo>
                  <a:lnTo>
                    <a:pt x="3746" y="1506"/>
                  </a:lnTo>
                  <a:lnTo>
                    <a:pt x="3785" y="1159"/>
                  </a:lnTo>
                  <a:lnTo>
                    <a:pt x="3785" y="811"/>
                  </a:lnTo>
                  <a:lnTo>
                    <a:pt x="3746" y="425"/>
                  </a:lnTo>
                  <a:lnTo>
                    <a:pt x="3399" y="464"/>
                  </a:lnTo>
                  <a:lnTo>
                    <a:pt x="3399" y="772"/>
                  </a:lnTo>
                  <a:lnTo>
                    <a:pt x="3360" y="1081"/>
                  </a:lnTo>
                  <a:lnTo>
                    <a:pt x="3244" y="1468"/>
                  </a:lnTo>
                  <a:lnTo>
                    <a:pt x="3128" y="1815"/>
                  </a:lnTo>
                  <a:lnTo>
                    <a:pt x="2202" y="1738"/>
                  </a:lnTo>
                  <a:lnTo>
                    <a:pt x="1738" y="1699"/>
                  </a:lnTo>
                  <a:lnTo>
                    <a:pt x="1275" y="1622"/>
                  </a:lnTo>
                  <a:lnTo>
                    <a:pt x="889" y="1468"/>
                  </a:lnTo>
                  <a:lnTo>
                    <a:pt x="734" y="1390"/>
                  </a:lnTo>
                  <a:lnTo>
                    <a:pt x="618" y="1313"/>
                  </a:lnTo>
                  <a:lnTo>
                    <a:pt x="503" y="1197"/>
                  </a:lnTo>
                  <a:lnTo>
                    <a:pt x="425" y="1081"/>
                  </a:lnTo>
                  <a:lnTo>
                    <a:pt x="387" y="966"/>
                  </a:lnTo>
                  <a:lnTo>
                    <a:pt x="387" y="811"/>
                  </a:lnTo>
                  <a:lnTo>
                    <a:pt x="387" y="772"/>
                  </a:lnTo>
                  <a:lnTo>
                    <a:pt x="387" y="695"/>
                  </a:lnTo>
                  <a:lnTo>
                    <a:pt x="310" y="618"/>
                  </a:lnTo>
                  <a:lnTo>
                    <a:pt x="194" y="618"/>
                  </a:lnTo>
                  <a:lnTo>
                    <a:pt x="155" y="657"/>
                  </a:lnTo>
                  <a:lnTo>
                    <a:pt x="116" y="695"/>
                  </a:lnTo>
                  <a:lnTo>
                    <a:pt x="39" y="850"/>
                  </a:lnTo>
                  <a:lnTo>
                    <a:pt x="1" y="1004"/>
                  </a:lnTo>
                  <a:lnTo>
                    <a:pt x="1" y="1159"/>
                  </a:lnTo>
                  <a:lnTo>
                    <a:pt x="1" y="1274"/>
                  </a:lnTo>
                  <a:lnTo>
                    <a:pt x="39" y="1390"/>
                  </a:lnTo>
                  <a:lnTo>
                    <a:pt x="116" y="1506"/>
                  </a:lnTo>
                  <a:lnTo>
                    <a:pt x="310" y="1699"/>
                  </a:lnTo>
                  <a:lnTo>
                    <a:pt x="541" y="1854"/>
                  </a:lnTo>
                  <a:lnTo>
                    <a:pt x="812" y="1970"/>
                  </a:lnTo>
                  <a:lnTo>
                    <a:pt x="1082" y="2047"/>
                  </a:lnTo>
                  <a:lnTo>
                    <a:pt x="1352" y="2085"/>
                  </a:lnTo>
                  <a:lnTo>
                    <a:pt x="2626" y="2240"/>
                  </a:lnTo>
                  <a:lnTo>
                    <a:pt x="3862" y="2317"/>
                  </a:lnTo>
                  <a:lnTo>
                    <a:pt x="5136" y="2356"/>
                  </a:lnTo>
                  <a:lnTo>
                    <a:pt x="6372" y="2356"/>
                  </a:lnTo>
                  <a:lnTo>
                    <a:pt x="7531" y="2278"/>
                  </a:lnTo>
                  <a:lnTo>
                    <a:pt x="8689" y="2201"/>
                  </a:lnTo>
                  <a:lnTo>
                    <a:pt x="9847" y="2047"/>
                  </a:lnTo>
                  <a:lnTo>
                    <a:pt x="11006" y="1892"/>
                  </a:lnTo>
                  <a:lnTo>
                    <a:pt x="11392" y="1815"/>
                  </a:lnTo>
                  <a:lnTo>
                    <a:pt x="11740" y="1738"/>
                  </a:lnTo>
                  <a:lnTo>
                    <a:pt x="12126" y="1583"/>
                  </a:lnTo>
                  <a:lnTo>
                    <a:pt x="12473" y="1429"/>
                  </a:lnTo>
                  <a:lnTo>
                    <a:pt x="12744" y="1236"/>
                  </a:lnTo>
                  <a:lnTo>
                    <a:pt x="12859" y="1081"/>
                  </a:lnTo>
                  <a:lnTo>
                    <a:pt x="12937" y="927"/>
                  </a:lnTo>
                  <a:lnTo>
                    <a:pt x="13014" y="772"/>
                  </a:lnTo>
                  <a:lnTo>
                    <a:pt x="13052" y="579"/>
                  </a:lnTo>
                  <a:lnTo>
                    <a:pt x="13052" y="386"/>
                  </a:lnTo>
                  <a:lnTo>
                    <a:pt x="13052" y="155"/>
                  </a:lnTo>
                  <a:lnTo>
                    <a:pt x="13014" y="77"/>
                  </a:lnTo>
                  <a:lnTo>
                    <a:pt x="1293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17" name="Google Shape;5217;p21"/>
          <p:cNvGrpSpPr/>
          <p:nvPr/>
        </p:nvGrpSpPr>
        <p:grpSpPr>
          <a:xfrm>
            <a:off x="6815325" y="-77375"/>
            <a:ext cx="260625" cy="1230500"/>
            <a:chOff x="6815325" y="0"/>
            <a:chExt cx="260625" cy="1230500"/>
          </a:xfrm>
        </p:grpSpPr>
        <p:sp>
          <p:nvSpPr>
            <p:cNvPr id="5218" name="Google Shape;5218;p21"/>
            <p:cNvSpPr/>
            <p:nvPr/>
          </p:nvSpPr>
          <p:spPr>
            <a:xfrm>
              <a:off x="6943375" y="0"/>
              <a:ext cx="25" cy="916575"/>
            </a:xfrm>
            <a:custGeom>
              <a:avLst/>
              <a:gdLst/>
              <a:ahLst/>
              <a:cxnLst/>
              <a:rect l="l" t="t" r="r" b="b"/>
              <a:pathLst>
                <a:path w="1" h="36663" extrusionOk="0">
                  <a:moveTo>
                    <a:pt x="1" y="36662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9" name="Google Shape;5219;p21"/>
            <p:cNvSpPr/>
            <p:nvPr/>
          </p:nvSpPr>
          <p:spPr>
            <a:xfrm>
              <a:off x="6943375" y="0"/>
              <a:ext cx="25" cy="916575"/>
            </a:xfrm>
            <a:custGeom>
              <a:avLst/>
              <a:gdLst/>
              <a:ahLst/>
              <a:cxnLst/>
              <a:rect l="l" t="t" r="r" b="b"/>
              <a:pathLst>
                <a:path w="1" h="36663" fill="none" extrusionOk="0">
                  <a:moveTo>
                    <a:pt x="1" y="36662"/>
                  </a:moveTo>
                  <a:lnTo>
                    <a:pt x="1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0" name="Google Shape;5220;p21"/>
            <p:cNvSpPr/>
            <p:nvPr/>
          </p:nvSpPr>
          <p:spPr>
            <a:xfrm>
              <a:off x="6933275" y="0"/>
              <a:ext cx="19675" cy="916575"/>
            </a:xfrm>
            <a:custGeom>
              <a:avLst/>
              <a:gdLst/>
              <a:ahLst/>
              <a:cxnLst/>
              <a:rect l="l" t="t" r="r" b="b"/>
              <a:pathLst>
                <a:path w="787" h="36663" extrusionOk="0">
                  <a:moveTo>
                    <a:pt x="0" y="0"/>
                  </a:moveTo>
                  <a:lnTo>
                    <a:pt x="0" y="36662"/>
                  </a:lnTo>
                  <a:lnTo>
                    <a:pt x="787" y="36662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1" name="Google Shape;5221;p21"/>
            <p:cNvSpPr/>
            <p:nvPr/>
          </p:nvSpPr>
          <p:spPr>
            <a:xfrm>
              <a:off x="6815325" y="847475"/>
              <a:ext cx="260625" cy="383025"/>
            </a:xfrm>
            <a:custGeom>
              <a:avLst/>
              <a:gdLst/>
              <a:ahLst/>
              <a:cxnLst/>
              <a:rect l="l" t="t" r="r" b="b"/>
              <a:pathLst>
                <a:path w="10425" h="15321" extrusionOk="0">
                  <a:moveTo>
                    <a:pt x="7077" y="0"/>
                  </a:moveTo>
                  <a:lnTo>
                    <a:pt x="6718" y="23"/>
                  </a:lnTo>
                  <a:lnTo>
                    <a:pt x="6358" y="45"/>
                  </a:lnTo>
                  <a:lnTo>
                    <a:pt x="5999" y="90"/>
                  </a:lnTo>
                  <a:lnTo>
                    <a:pt x="5662" y="157"/>
                  </a:lnTo>
                  <a:lnTo>
                    <a:pt x="5303" y="247"/>
                  </a:lnTo>
                  <a:lnTo>
                    <a:pt x="4966" y="360"/>
                  </a:lnTo>
                  <a:lnTo>
                    <a:pt x="4651" y="472"/>
                  </a:lnTo>
                  <a:lnTo>
                    <a:pt x="4314" y="607"/>
                  </a:lnTo>
                  <a:lnTo>
                    <a:pt x="4000" y="764"/>
                  </a:lnTo>
                  <a:lnTo>
                    <a:pt x="3708" y="944"/>
                  </a:lnTo>
                  <a:lnTo>
                    <a:pt x="3416" y="1123"/>
                  </a:lnTo>
                  <a:lnTo>
                    <a:pt x="3123" y="1326"/>
                  </a:lnTo>
                  <a:lnTo>
                    <a:pt x="2831" y="1528"/>
                  </a:lnTo>
                  <a:lnTo>
                    <a:pt x="2584" y="1752"/>
                  </a:lnTo>
                  <a:lnTo>
                    <a:pt x="2315" y="1999"/>
                  </a:lnTo>
                  <a:lnTo>
                    <a:pt x="2068" y="2247"/>
                  </a:lnTo>
                  <a:lnTo>
                    <a:pt x="1843" y="2516"/>
                  </a:lnTo>
                  <a:lnTo>
                    <a:pt x="1618" y="2808"/>
                  </a:lnTo>
                  <a:lnTo>
                    <a:pt x="1394" y="3078"/>
                  </a:lnTo>
                  <a:lnTo>
                    <a:pt x="1214" y="3392"/>
                  </a:lnTo>
                  <a:lnTo>
                    <a:pt x="1012" y="3707"/>
                  </a:lnTo>
                  <a:lnTo>
                    <a:pt x="855" y="4021"/>
                  </a:lnTo>
                  <a:lnTo>
                    <a:pt x="697" y="4336"/>
                  </a:lnTo>
                  <a:lnTo>
                    <a:pt x="563" y="4695"/>
                  </a:lnTo>
                  <a:lnTo>
                    <a:pt x="428" y="5032"/>
                  </a:lnTo>
                  <a:lnTo>
                    <a:pt x="315" y="5392"/>
                  </a:lnTo>
                  <a:lnTo>
                    <a:pt x="226" y="5751"/>
                  </a:lnTo>
                  <a:lnTo>
                    <a:pt x="136" y="6110"/>
                  </a:lnTo>
                  <a:lnTo>
                    <a:pt x="68" y="6492"/>
                  </a:lnTo>
                  <a:lnTo>
                    <a:pt x="23" y="6874"/>
                  </a:lnTo>
                  <a:lnTo>
                    <a:pt x="1" y="7256"/>
                  </a:lnTo>
                  <a:lnTo>
                    <a:pt x="1" y="7661"/>
                  </a:lnTo>
                  <a:lnTo>
                    <a:pt x="1" y="8042"/>
                  </a:lnTo>
                  <a:lnTo>
                    <a:pt x="23" y="8447"/>
                  </a:lnTo>
                  <a:lnTo>
                    <a:pt x="68" y="8829"/>
                  </a:lnTo>
                  <a:lnTo>
                    <a:pt x="136" y="9211"/>
                  </a:lnTo>
                  <a:lnTo>
                    <a:pt x="226" y="9570"/>
                  </a:lnTo>
                  <a:lnTo>
                    <a:pt x="315" y="9929"/>
                  </a:lnTo>
                  <a:lnTo>
                    <a:pt x="428" y="10289"/>
                  </a:lnTo>
                  <a:lnTo>
                    <a:pt x="563" y="10648"/>
                  </a:lnTo>
                  <a:lnTo>
                    <a:pt x="697" y="10985"/>
                  </a:lnTo>
                  <a:lnTo>
                    <a:pt x="855" y="11322"/>
                  </a:lnTo>
                  <a:lnTo>
                    <a:pt x="1012" y="11637"/>
                  </a:lnTo>
                  <a:lnTo>
                    <a:pt x="1214" y="11951"/>
                  </a:lnTo>
                  <a:lnTo>
                    <a:pt x="1394" y="12243"/>
                  </a:lnTo>
                  <a:lnTo>
                    <a:pt x="1618" y="12535"/>
                  </a:lnTo>
                  <a:lnTo>
                    <a:pt x="1843" y="12805"/>
                  </a:lnTo>
                  <a:lnTo>
                    <a:pt x="2068" y="13075"/>
                  </a:lnTo>
                  <a:lnTo>
                    <a:pt x="2315" y="13344"/>
                  </a:lnTo>
                  <a:lnTo>
                    <a:pt x="2584" y="13569"/>
                  </a:lnTo>
                  <a:lnTo>
                    <a:pt x="2831" y="13793"/>
                  </a:lnTo>
                  <a:lnTo>
                    <a:pt x="3123" y="14018"/>
                  </a:lnTo>
                  <a:lnTo>
                    <a:pt x="3416" y="14220"/>
                  </a:lnTo>
                  <a:lnTo>
                    <a:pt x="3708" y="14400"/>
                  </a:lnTo>
                  <a:lnTo>
                    <a:pt x="4000" y="14580"/>
                  </a:lnTo>
                  <a:lnTo>
                    <a:pt x="4314" y="14714"/>
                  </a:lnTo>
                  <a:lnTo>
                    <a:pt x="4651" y="14872"/>
                  </a:lnTo>
                  <a:lnTo>
                    <a:pt x="4966" y="14984"/>
                  </a:lnTo>
                  <a:lnTo>
                    <a:pt x="5303" y="15074"/>
                  </a:lnTo>
                  <a:lnTo>
                    <a:pt x="5662" y="15164"/>
                  </a:lnTo>
                  <a:lnTo>
                    <a:pt x="5999" y="15231"/>
                  </a:lnTo>
                  <a:lnTo>
                    <a:pt x="6358" y="15276"/>
                  </a:lnTo>
                  <a:lnTo>
                    <a:pt x="6718" y="15321"/>
                  </a:lnTo>
                  <a:lnTo>
                    <a:pt x="7504" y="15321"/>
                  </a:lnTo>
                  <a:lnTo>
                    <a:pt x="7931" y="15276"/>
                  </a:lnTo>
                  <a:lnTo>
                    <a:pt x="8335" y="15209"/>
                  </a:lnTo>
                  <a:lnTo>
                    <a:pt x="8762" y="15119"/>
                  </a:lnTo>
                  <a:lnTo>
                    <a:pt x="9144" y="14984"/>
                  </a:lnTo>
                  <a:lnTo>
                    <a:pt x="9548" y="14849"/>
                  </a:lnTo>
                  <a:lnTo>
                    <a:pt x="9908" y="14692"/>
                  </a:lnTo>
                  <a:lnTo>
                    <a:pt x="10267" y="14512"/>
                  </a:lnTo>
                  <a:lnTo>
                    <a:pt x="9863" y="14243"/>
                  </a:lnTo>
                  <a:lnTo>
                    <a:pt x="9481" y="13951"/>
                  </a:lnTo>
                  <a:lnTo>
                    <a:pt x="9122" y="13636"/>
                  </a:lnTo>
                  <a:lnTo>
                    <a:pt x="8762" y="13299"/>
                  </a:lnTo>
                  <a:lnTo>
                    <a:pt x="8425" y="12940"/>
                  </a:lnTo>
                  <a:lnTo>
                    <a:pt x="8133" y="12558"/>
                  </a:lnTo>
                  <a:lnTo>
                    <a:pt x="7841" y="12153"/>
                  </a:lnTo>
                  <a:lnTo>
                    <a:pt x="7594" y="11727"/>
                  </a:lnTo>
                  <a:lnTo>
                    <a:pt x="7347" y="11300"/>
                  </a:lnTo>
                  <a:lnTo>
                    <a:pt x="7145" y="10828"/>
                  </a:lnTo>
                  <a:lnTo>
                    <a:pt x="6987" y="10356"/>
                  </a:lnTo>
                  <a:lnTo>
                    <a:pt x="6830" y="9862"/>
                  </a:lnTo>
                  <a:lnTo>
                    <a:pt x="6718" y="9345"/>
                  </a:lnTo>
                  <a:lnTo>
                    <a:pt x="6628" y="8829"/>
                  </a:lnTo>
                  <a:lnTo>
                    <a:pt x="6583" y="8290"/>
                  </a:lnTo>
                  <a:lnTo>
                    <a:pt x="6561" y="7750"/>
                  </a:lnTo>
                  <a:lnTo>
                    <a:pt x="6583" y="7211"/>
                  </a:lnTo>
                  <a:lnTo>
                    <a:pt x="6628" y="6650"/>
                  </a:lnTo>
                  <a:lnTo>
                    <a:pt x="6718" y="6133"/>
                  </a:lnTo>
                  <a:lnTo>
                    <a:pt x="6830" y="5616"/>
                  </a:lnTo>
                  <a:lnTo>
                    <a:pt x="6987" y="5100"/>
                  </a:lnTo>
                  <a:lnTo>
                    <a:pt x="7167" y="4605"/>
                  </a:lnTo>
                  <a:lnTo>
                    <a:pt x="7392" y="4134"/>
                  </a:lnTo>
                  <a:lnTo>
                    <a:pt x="7639" y="3684"/>
                  </a:lnTo>
                  <a:lnTo>
                    <a:pt x="7908" y="3257"/>
                  </a:lnTo>
                  <a:lnTo>
                    <a:pt x="8200" y="2853"/>
                  </a:lnTo>
                  <a:lnTo>
                    <a:pt x="8515" y="2449"/>
                  </a:lnTo>
                  <a:lnTo>
                    <a:pt x="8852" y="2089"/>
                  </a:lnTo>
                  <a:lnTo>
                    <a:pt x="9211" y="1752"/>
                  </a:lnTo>
                  <a:lnTo>
                    <a:pt x="9616" y="1438"/>
                  </a:lnTo>
                  <a:lnTo>
                    <a:pt x="10020" y="1168"/>
                  </a:lnTo>
                  <a:lnTo>
                    <a:pt x="10424" y="921"/>
                  </a:lnTo>
                  <a:lnTo>
                    <a:pt x="10065" y="719"/>
                  </a:lnTo>
                  <a:lnTo>
                    <a:pt x="9661" y="517"/>
                  </a:lnTo>
                  <a:lnTo>
                    <a:pt x="9256" y="382"/>
                  </a:lnTo>
                  <a:lnTo>
                    <a:pt x="8852" y="247"/>
                  </a:lnTo>
                  <a:lnTo>
                    <a:pt x="8425" y="135"/>
                  </a:lnTo>
                  <a:lnTo>
                    <a:pt x="7976" y="68"/>
                  </a:lnTo>
                  <a:lnTo>
                    <a:pt x="7527" y="23"/>
                  </a:lnTo>
                  <a:lnTo>
                    <a:pt x="70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22" name="Google Shape;5222;p21"/>
          <p:cNvGrpSpPr/>
          <p:nvPr/>
        </p:nvGrpSpPr>
        <p:grpSpPr>
          <a:xfrm>
            <a:off x="310050" y="-77375"/>
            <a:ext cx="599250" cy="1418100"/>
            <a:chOff x="310050" y="-1175"/>
            <a:chExt cx="599250" cy="1418100"/>
          </a:xfrm>
        </p:grpSpPr>
        <p:grpSp>
          <p:nvGrpSpPr>
            <p:cNvPr id="5223" name="Google Shape;5223;p21"/>
            <p:cNvGrpSpPr/>
            <p:nvPr/>
          </p:nvGrpSpPr>
          <p:grpSpPr>
            <a:xfrm>
              <a:off x="310050" y="-1175"/>
              <a:ext cx="599250" cy="1418100"/>
              <a:chOff x="310050" y="0"/>
              <a:chExt cx="599250" cy="1418100"/>
            </a:xfrm>
          </p:grpSpPr>
          <p:sp>
            <p:nvSpPr>
              <p:cNvPr id="5224" name="Google Shape;5224;p21"/>
              <p:cNvSpPr/>
              <p:nvPr/>
            </p:nvSpPr>
            <p:spPr>
              <a:xfrm>
                <a:off x="608250" y="0"/>
                <a:ext cx="25" cy="916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36663" extrusionOk="0">
                    <a:moveTo>
                      <a:pt x="1" y="36662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38100" dir="222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5" name="Google Shape;5225;p21"/>
              <p:cNvSpPr/>
              <p:nvPr/>
            </p:nvSpPr>
            <p:spPr>
              <a:xfrm>
                <a:off x="608250" y="0"/>
                <a:ext cx="25" cy="916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36663" fill="none" extrusionOk="0">
                    <a:moveTo>
                      <a:pt x="1" y="36662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38100" dir="222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6" name="Google Shape;5226;p21"/>
              <p:cNvSpPr/>
              <p:nvPr/>
            </p:nvSpPr>
            <p:spPr>
              <a:xfrm>
                <a:off x="598700" y="0"/>
                <a:ext cx="19700" cy="9165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6663" extrusionOk="0">
                    <a:moveTo>
                      <a:pt x="1" y="0"/>
                    </a:moveTo>
                    <a:lnTo>
                      <a:pt x="1" y="36662"/>
                    </a:lnTo>
                    <a:lnTo>
                      <a:pt x="787" y="36662"/>
                    </a:lnTo>
                    <a:lnTo>
                      <a:pt x="78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38100" dir="222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7" name="Google Shape;5227;p21"/>
              <p:cNvSpPr/>
              <p:nvPr/>
            </p:nvSpPr>
            <p:spPr>
              <a:xfrm>
                <a:off x="310050" y="847475"/>
                <a:ext cx="599250" cy="570625"/>
              </a:xfrm>
              <a:custGeom>
                <a:avLst/>
                <a:gdLst/>
                <a:ahLst/>
                <a:cxnLst/>
                <a:rect l="l" t="t" r="r" b="b"/>
                <a:pathLst>
                  <a:path w="23970" h="22825" extrusionOk="0">
                    <a:moveTo>
                      <a:pt x="11996" y="0"/>
                    </a:moveTo>
                    <a:lnTo>
                      <a:pt x="7503" y="6425"/>
                    </a:lnTo>
                    <a:lnTo>
                      <a:pt x="0" y="8716"/>
                    </a:lnTo>
                    <a:lnTo>
                      <a:pt x="4718" y="14984"/>
                    </a:lnTo>
                    <a:lnTo>
                      <a:pt x="4560" y="22824"/>
                    </a:lnTo>
                    <a:lnTo>
                      <a:pt x="11996" y="20286"/>
                    </a:lnTo>
                    <a:lnTo>
                      <a:pt x="19409" y="22824"/>
                    </a:lnTo>
                    <a:lnTo>
                      <a:pt x="19252" y="14984"/>
                    </a:lnTo>
                    <a:lnTo>
                      <a:pt x="23970" y="8716"/>
                    </a:lnTo>
                    <a:lnTo>
                      <a:pt x="16489" y="6425"/>
                    </a:lnTo>
                    <a:lnTo>
                      <a:pt x="1199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dist="38100" dir="222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28" name="Google Shape;5228;p21"/>
            <p:cNvSpPr/>
            <p:nvPr/>
          </p:nvSpPr>
          <p:spPr>
            <a:xfrm>
              <a:off x="445600" y="979650"/>
              <a:ext cx="328149" cy="312474"/>
            </a:xfrm>
            <a:custGeom>
              <a:avLst/>
              <a:gdLst/>
              <a:ahLst/>
              <a:cxnLst/>
              <a:rect l="l" t="t" r="r" b="b"/>
              <a:pathLst>
                <a:path w="23970" h="22825" extrusionOk="0">
                  <a:moveTo>
                    <a:pt x="11996" y="0"/>
                  </a:moveTo>
                  <a:lnTo>
                    <a:pt x="7503" y="6425"/>
                  </a:lnTo>
                  <a:lnTo>
                    <a:pt x="0" y="8716"/>
                  </a:lnTo>
                  <a:lnTo>
                    <a:pt x="4718" y="14984"/>
                  </a:lnTo>
                  <a:lnTo>
                    <a:pt x="4560" y="22824"/>
                  </a:lnTo>
                  <a:lnTo>
                    <a:pt x="11996" y="20286"/>
                  </a:lnTo>
                  <a:lnTo>
                    <a:pt x="19409" y="22824"/>
                  </a:lnTo>
                  <a:lnTo>
                    <a:pt x="19252" y="14984"/>
                  </a:lnTo>
                  <a:lnTo>
                    <a:pt x="23970" y="8716"/>
                  </a:lnTo>
                  <a:lnTo>
                    <a:pt x="16489" y="6425"/>
                  </a:lnTo>
                  <a:lnTo>
                    <a:pt x="11996" y="0"/>
                  </a:lnTo>
                  <a:close/>
                </a:path>
              </a:pathLst>
            </a:custGeom>
            <a:solidFill>
              <a:srgbClr val="424242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29" name="Google Shape;5229;p21"/>
          <p:cNvGrpSpPr/>
          <p:nvPr/>
        </p:nvGrpSpPr>
        <p:grpSpPr>
          <a:xfrm>
            <a:off x="8234700" y="-77375"/>
            <a:ext cx="297100" cy="2315550"/>
            <a:chOff x="8234700" y="-1175"/>
            <a:chExt cx="297100" cy="2315550"/>
          </a:xfrm>
        </p:grpSpPr>
        <p:grpSp>
          <p:nvGrpSpPr>
            <p:cNvPr id="5230" name="Google Shape;5230;p21"/>
            <p:cNvGrpSpPr/>
            <p:nvPr/>
          </p:nvGrpSpPr>
          <p:grpSpPr>
            <a:xfrm>
              <a:off x="8234700" y="-1175"/>
              <a:ext cx="297100" cy="2315550"/>
              <a:chOff x="8234700" y="-5937"/>
              <a:chExt cx="297100" cy="2315550"/>
            </a:xfrm>
          </p:grpSpPr>
          <p:sp>
            <p:nvSpPr>
              <p:cNvPr id="5231" name="Google Shape;5231;p21"/>
              <p:cNvSpPr/>
              <p:nvPr/>
            </p:nvSpPr>
            <p:spPr>
              <a:xfrm>
                <a:off x="8384650" y="-5937"/>
                <a:ext cx="25" cy="2172350"/>
              </a:xfrm>
              <a:custGeom>
                <a:avLst/>
                <a:gdLst/>
                <a:ahLst/>
                <a:cxnLst/>
                <a:rect l="l" t="t" r="r" b="b"/>
                <a:pathLst>
                  <a:path w="1" h="86894" extrusionOk="0">
                    <a:moveTo>
                      <a:pt x="0" y="86893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38100" dir="222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2" name="Google Shape;5232;p21"/>
              <p:cNvSpPr/>
              <p:nvPr/>
            </p:nvSpPr>
            <p:spPr>
              <a:xfrm>
                <a:off x="8384650" y="-5937"/>
                <a:ext cx="25" cy="2172350"/>
              </a:xfrm>
              <a:custGeom>
                <a:avLst/>
                <a:gdLst/>
                <a:ahLst/>
                <a:cxnLst/>
                <a:rect l="l" t="t" r="r" b="b"/>
                <a:pathLst>
                  <a:path w="1" h="86894" fill="none" extrusionOk="0">
                    <a:moveTo>
                      <a:pt x="0" y="86893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38100" dir="222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3" name="Google Shape;5233;p21"/>
              <p:cNvSpPr/>
              <p:nvPr/>
            </p:nvSpPr>
            <p:spPr>
              <a:xfrm>
                <a:off x="8374525" y="-5937"/>
                <a:ext cx="19700" cy="217235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86894" extrusionOk="0">
                    <a:moveTo>
                      <a:pt x="1" y="0"/>
                    </a:moveTo>
                    <a:lnTo>
                      <a:pt x="1" y="86893"/>
                    </a:lnTo>
                    <a:lnTo>
                      <a:pt x="787" y="86893"/>
                    </a:lnTo>
                    <a:lnTo>
                      <a:pt x="78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38100" dir="222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4" name="Google Shape;5234;p21"/>
              <p:cNvSpPr/>
              <p:nvPr/>
            </p:nvSpPr>
            <p:spPr>
              <a:xfrm>
                <a:off x="8234700" y="2027088"/>
                <a:ext cx="297100" cy="282525"/>
              </a:xfrm>
              <a:custGeom>
                <a:avLst/>
                <a:gdLst/>
                <a:ahLst/>
                <a:cxnLst/>
                <a:rect l="l" t="t" r="r" b="b"/>
                <a:pathLst>
                  <a:path w="11884" h="11301" extrusionOk="0">
                    <a:moveTo>
                      <a:pt x="5931" y="1"/>
                    </a:moveTo>
                    <a:lnTo>
                      <a:pt x="3707" y="3191"/>
                    </a:lnTo>
                    <a:lnTo>
                      <a:pt x="0" y="4314"/>
                    </a:lnTo>
                    <a:lnTo>
                      <a:pt x="2337" y="7437"/>
                    </a:lnTo>
                    <a:lnTo>
                      <a:pt x="2269" y="11301"/>
                    </a:lnTo>
                    <a:lnTo>
                      <a:pt x="5931" y="10043"/>
                    </a:lnTo>
                    <a:lnTo>
                      <a:pt x="9615" y="11301"/>
                    </a:lnTo>
                    <a:lnTo>
                      <a:pt x="9548" y="7437"/>
                    </a:lnTo>
                    <a:lnTo>
                      <a:pt x="11884" y="4314"/>
                    </a:lnTo>
                    <a:lnTo>
                      <a:pt x="8155" y="3191"/>
                    </a:lnTo>
                    <a:lnTo>
                      <a:pt x="593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dist="38100" dir="222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35" name="Google Shape;5235;p21"/>
            <p:cNvSpPr/>
            <p:nvPr/>
          </p:nvSpPr>
          <p:spPr>
            <a:xfrm>
              <a:off x="8309450" y="2109800"/>
              <a:ext cx="147595" cy="140545"/>
            </a:xfrm>
            <a:custGeom>
              <a:avLst/>
              <a:gdLst/>
              <a:ahLst/>
              <a:cxnLst/>
              <a:rect l="l" t="t" r="r" b="b"/>
              <a:pathLst>
                <a:path w="23970" h="22825" extrusionOk="0">
                  <a:moveTo>
                    <a:pt x="11996" y="0"/>
                  </a:moveTo>
                  <a:lnTo>
                    <a:pt x="7503" y="6425"/>
                  </a:lnTo>
                  <a:lnTo>
                    <a:pt x="0" y="8716"/>
                  </a:lnTo>
                  <a:lnTo>
                    <a:pt x="4718" y="14984"/>
                  </a:lnTo>
                  <a:lnTo>
                    <a:pt x="4560" y="22824"/>
                  </a:lnTo>
                  <a:lnTo>
                    <a:pt x="11996" y="20286"/>
                  </a:lnTo>
                  <a:lnTo>
                    <a:pt x="19409" y="22824"/>
                  </a:lnTo>
                  <a:lnTo>
                    <a:pt x="19252" y="14984"/>
                  </a:lnTo>
                  <a:lnTo>
                    <a:pt x="23970" y="8716"/>
                  </a:lnTo>
                  <a:lnTo>
                    <a:pt x="16489" y="6425"/>
                  </a:lnTo>
                  <a:lnTo>
                    <a:pt x="11996" y="0"/>
                  </a:lnTo>
                  <a:close/>
                </a:path>
              </a:pathLst>
            </a:custGeom>
            <a:solidFill>
              <a:srgbClr val="424242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36" name="Google Shape;5236;p21"/>
          <p:cNvGrpSpPr/>
          <p:nvPr/>
        </p:nvGrpSpPr>
        <p:grpSpPr>
          <a:xfrm>
            <a:off x="310050" y="3368275"/>
            <a:ext cx="1609800" cy="1615000"/>
            <a:chOff x="10614475" y="3194400"/>
            <a:chExt cx="1609800" cy="1615000"/>
          </a:xfrm>
        </p:grpSpPr>
        <p:sp>
          <p:nvSpPr>
            <p:cNvPr id="5237" name="Google Shape;5237;p21"/>
            <p:cNvSpPr/>
            <p:nvPr/>
          </p:nvSpPr>
          <p:spPr>
            <a:xfrm>
              <a:off x="10614475" y="4537600"/>
              <a:ext cx="1609800" cy="271800"/>
            </a:xfrm>
            <a:prstGeom prst="ellipse">
              <a:avLst/>
            </a:pr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8" name="Google Shape;5238;p21"/>
            <p:cNvSpPr/>
            <p:nvPr/>
          </p:nvSpPr>
          <p:spPr>
            <a:xfrm>
              <a:off x="11027200" y="3878275"/>
              <a:ext cx="805725" cy="779150"/>
            </a:xfrm>
            <a:custGeom>
              <a:avLst/>
              <a:gdLst/>
              <a:ahLst/>
              <a:cxnLst/>
              <a:rect l="l" t="t" r="r" b="b"/>
              <a:pathLst>
                <a:path w="32229" h="31166" extrusionOk="0">
                  <a:moveTo>
                    <a:pt x="15664" y="0"/>
                  </a:moveTo>
                  <a:lnTo>
                    <a:pt x="14641" y="60"/>
                  </a:lnTo>
                  <a:lnTo>
                    <a:pt x="13638" y="121"/>
                  </a:lnTo>
                  <a:lnTo>
                    <a:pt x="12635" y="201"/>
                  </a:lnTo>
                  <a:lnTo>
                    <a:pt x="11653" y="321"/>
                  </a:lnTo>
                  <a:lnTo>
                    <a:pt x="10710" y="462"/>
                  </a:lnTo>
                  <a:lnTo>
                    <a:pt x="9848" y="622"/>
                  </a:lnTo>
                  <a:lnTo>
                    <a:pt x="9025" y="802"/>
                  </a:lnTo>
                  <a:lnTo>
                    <a:pt x="8263" y="1003"/>
                  </a:lnTo>
                  <a:lnTo>
                    <a:pt x="7541" y="1244"/>
                  </a:lnTo>
                  <a:lnTo>
                    <a:pt x="6900" y="1484"/>
                  </a:lnTo>
                  <a:lnTo>
                    <a:pt x="6599" y="1625"/>
                  </a:lnTo>
                  <a:lnTo>
                    <a:pt x="6338" y="1765"/>
                  </a:lnTo>
                  <a:lnTo>
                    <a:pt x="6077" y="1905"/>
                  </a:lnTo>
                  <a:lnTo>
                    <a:pt x="5837" y="2066"/>
                  </a:lnTo>
                  <a:lnTo>
                    <a:pt x="5636" y="2226"/>
                  </a:lnTo>
                  <a:lnTo>
                    <a:pt x="5436" y="2387"/>
                  </a:lnTo>
                  <a:lnTo>
                    <a:pt x="5255" y="2587"/>
                  </a:lnTo>
                  <a:lnTo>
                    <a:pt x="5055" y="2788"/>
                  </a:lnTo>
                  <a:lnTo>
                    <a:pt x="4674" y="3269"/>
                  </a:lnTo>
                  <a:lnTo>
                    <a:pt x="4293" y="3791"/>
                  </a:lnTo>
                  <a:lnTo>
                    <a:pt x="3932" y="4372"/>
                  </a:lnTo>
                  <a:lnTo>
                    <a:pt x="3591" y="4994"/>
                  </a:lnTo>
                  <a:lnTo>
                    <a:pt x="3250" y="5656"/>
                  </a:lnTo>
                  <a:lnTo>
                    <a:pt x="2929" y="6378"/>
                  </a:lnTo>
                  <a:lnTo>
                    <a:pt x="2628" y="7120"/>
                  </a:lnTo>
                  <a:lnTo>
                    <a:pt x="2327" y="7902"/>
                  </a:lnTo>
                  <a:lnTo>
                    <a:pt x="2047" y="8704"/>
                  </a:lnTo>
                  <a:lnTo>
                    <a:pt x="1786" y="9526"/>
                  </a:lnTo>
                  <a:lnTo>
                    <a:pt x="1525" y="10389"/>
                  </a:lnTo>
                  <a:lnTo>
                    <a:pt x="1284" y="11251"/>
                  </a:lnTo>
                  <a:lnTo>
                    <a:pt x="1084" y="12133"/>
                  </a:lnTo>
                  <a:lnTo>
                    <a:pt x="883" y="13016"/>
                  </a:lnTo>
                  <a:lnTo>
                    <a:pt x="703" y="13898"/>
                  </a:lnTo>
                  <a:lnTo>
                    <a:pt x="542" y="14801"/>
                  </a:lnTo>
                  <a:lnTo>
                    <a:pt x="402" y="15683"/>
                  </a:lnTo>
                  <a:lnTo>
                    <a:pt x="282" y="16565"/>
                  </a:lnTo>
                  <a:lnTo>
                    <a:pt x="181" y="17428"/>
                  </a:lnTo>
                  <a:lnTo>
                    <a:pt x="101" y="18290"/>
                  </a:lnTo>
                  <a:lnTo>
                    <a:pt x="41" y="19132"/>
                  </a:lnTo>
                  <a:lnTo>
                    <a:pt x="1" y="19935"/>
                  </a:lnTo>
                  <a:lnTo>
                    <a:pt x="1" y="20717"/>
                  </a:lnTo>
                  <a:lnTo>
                    <a:pt x="1" y="21479"/>
                  </a:lnTo>
                  <a:lnTo>
                    <a:pt x="41" y="22181"/>
                  </a:lnTo>
                  <a:lnTo>
                    <a:pt x="101" y="22862"/>
                  </a:lnTo>
                  <a:lnTo>
                    <a:pt x="202" y="23504"/>
                  </a:lnTo>
                  <a:lnTo>
                    <a:pt x="302" y="24086"/>
                  </a:lnTo>
                  <a:lnTo>
                    <a:pt x="442" y="24627"/>
                  </a:lnTo>
                  <a:lnTo>
                    <a:pt x="603" y="25089"/>
                  </a:lnTo>
                  <a:lnTo>
                    <a:pt x="703" y="25309"/>
                  </a:lnTo>
                  <a:lnTo>
                    <a:pt x="803" y="25510"/>
                  </a:lnTo>
                  <a:lnTo>
                    <a:pt x="923" y="25710"/>
                  </a:lnTo>
                  <a:lnTo>
                    <a:pt x="1044" y="25911"/>
                  </a:lnTo>
                  <a:lnTo>
                    <a:pt x="1204" y="26111"/>
                  </a:lnTo>
                  <a:lnTo>
                    <a:pt x="1365" y="26312"/>
                  </a:lnTo>
                  <a:lnTo>
                    <a:pt x="1726" y="26693"/>
                  </a:lnTo>
                  <a:lnTo>
                    <a:pt x="2167" y="27094"/>
                  </a:lnTo>
                  <a:lnTo>
                    <a:pt x="2648" y="27475"/>
                  </a:lnTo>
                  <a:lnTo>
                    <a:pt x="3170" y="27836"/>
                  </a:lnTo>
                  <a:lnTo>
                    <a:pt x="3751" y="28197"/>
                  </a:lnTo>
                  <a:lnTo>
                    <a:pt x="4393" y="28538"/>
                  </a:lnTo>
                  <a:lnTo>
                    <a:pt x="5055" y="28879"/>
                  </a:lnTo>
                  <a:lnTo>
                    <a:pt x="5777" y="29200"/>
                  </a:lnTo>
                  <a:lnTo>
                    <a:pt x="6539" y="29501"/>
                  </a:lnTo>
                  <a:lnTo>
                    <a:pt x="7321" y="29781"/>
                  </a:lnTo>
                  <a:lnTo>
                    <a:pt x="8143" y="30042"/>
                  </a:lnTo>
                  <a:lnTo>
                    <a:pt x="8985" y="30283"/>
                  </a:lnTo>
                  <a:lnTo>
                    <a:pt x="9868" y="30483"/>
                  </a:lnTo>
                  <a:lnTo>
                    <a:pt x="10770" y="30684"/>
                  </a:lnTo>
                  <a:lnTo>
                    <a:pt x="11693" y="30844"/>
                  </a:lnTo>
                  <a:lnTo>
                    <a:pt x="12635" y="30965"/>
                  </a:lnTo>
                  <a:lnTo>
                    <a:pt x="13598" y="31065"/>
                  </a:lnTo>
                  <a:lnTo>
                    <a:pt x="14561" y="31145"/>
                  </a:lnTo>
                  <a:lnTo>
                    <a:pt x="15543" y="31165"/>
                  </a:lnTo>
                  <a:lnTo>
                    <a:pt x="16526" y="31165"/>
                  </a:lnTo>
                  <a:lnTo>
                    <a:pt x="17529" y="31125"/>
                  </a:lnTo>
                  <a:lnTo>
                    <a:pt x="18531" y="31045"/>
                  </a:lnTo>
                  <a:lnTo>
                    <a:pt x="19514" y="30924"/>
                  </a:lnTo>
                  <a:lnTo>
                    <a:pt x="20517" y="30764"/>
                  </a:lnTo>
                  <a:lnTo>
                    <a:pt x="21499" y="30563"/>
                  </a:lnTo>
                  <a:lnTo>
                    <a:pt x="21981" y="30443"/>
                  </a:lnTo>
                  <a:lnTo>
                    <a:pt x="22462" y="30303"/>
                  </a:lnTo>
                  <a:lnTo>
                    <a:pt x="22943" y="30162"/>
                  </a:lnTo>
                  <a:lnTo>
                    <a:pt x="23425" y="30002"/>
                  </a:lnTo>
                  <a:lnTo>
                    <a:pt x="23906" y="29821"/>
                  </a:lnTo>
                  <a:lnTo>
                    <a:pt x="24367" y="29641"/>
                  </a:lnTo>
                  <a:lnTo>
                    <a:pt x="24848" y="29440"/>
                  </a:lnTo>
                  <a:lnTo>
                    <a:pt x="25310" y="29240"/>
                  </a:lnTo>
                  <a:lnTo>
                    <a:pt x="25771" y="29019"/>
                  </a:lnTo>
                  <a:lnTo>
                    <a:pt x="26212" y="28779"/>
                  </a:lnTo>
                  <a:lnTo>
                    <a:pt x="26794" y="28458"/>
                  </a:lnTo>
                  <a:lnTo>
                    <a:pt x="27375" y="28097"/>
                  </a:lnTo>
                  <a:lnTo>
                    <a:pt x="27937" y="27716"/>
                  </a:lnTo>
                  <a:lnTo>
                    <a:pt x="28478" y="27315"/>
                  </a:lnTo>
                  <a:lnTo>
                    <a:pt x="29020" y="26893"/>
                  </a:lnTo>
                  <a:lnTo>
                    <a:pt x="29541" y="26432"/>
                  </a:lnTo>
                  <a:lnTo>
                    <a:pt x="30043" y="25951"/>
                  </a:lnTo>
                  <a:lnTo>
                    <a:pt x="30544" y="25450"/>
                  </a:lnTo>
                  <a:lnTo>
                    <a:pt x="30744" y="25209"/>
                  </a:lnTo>
                  <a:lnTo>
                    <a:pt x="30945" y="24948"/>
                  </a:lnTo>
                  <a:lnTo>
                    <a:pt x="31126" y="24667"/>
                  </a:lnTo>
                  <a:lnTo>
                    <a:pt x="31286" y="24367"/>
                  </a:lnTo>
                  <a:lnTo>
                    <a:pt x="31446" y="24066"/>
                  </a:lnTo>
                  <a:lnTo>
                    <a:pt x="31587" y="23725"/>
                  </a:lnTo>
                  <a:lnTo>
                    <a:pt x="31707" y="23384"/>
                  </a:lnTo>
                  <a:lnTo>
                    <a:pt x="31807" y="23043"/>
                  </a:lnTo>
                  <a:lnTo>
                    <a:pt x="31908" y="22682"/>
                  </a:lnTo>
                  <a:lnTo>
                    <a:pt x="31988" y="22301"/>
                  </a:lnTo>
                  <a:lnTo>
                    <a:pt x="32068" y="21900"/>
                  </a:lnTo>
                  <a:lnTo>
                    <a:pt x="32108" y="21519"/>
                  </a:lnTo>
                  <a:lnTo>
                    <a:pt x="32168" y="21098"/>
                  </a:lnTo>
                  <a:lnTo>
                    <a:pt x="32188" y="20677"/>
                  </a:lnTo>
                  <a:lnTo>
                    <a:pt x="32229" y="19814"/>
                  </a:lnTo>
                  <a:lnTo>
                    <a:pt x="32208" y="18912"/>
                  </a:lnTo>
                  <a:lnTo>
                    <a:pt x="32148" y="17989"/>
                  </a:lnTo>
                  <a:lnTo>
                    <a:pt x="32048" y="17047"/>
                  </a:lnTo>
                  <a:lnTo>
                    <a:pt x="31908" y="16104"/>
                  </a:lnTo>
                  <a:lnTo>
                    <a:pt x="31747" y="15121"/>
                  </a:lnTo>
                  <a:lnTo>
                    <a:pt x="31547" y="14139"/>
                  </a:lnTo>
                  <a:lnTo>
                    <a:pt x="31306" y="13176"/>
                  </a:lnTo>
                  <a:lnTo>
                    <a:pt x="31045" y="12193"/>
                  </a:lnTo>
                  <a:lnTo>
                    <a:pt x="30744" y="11231"/>
                  </a:lnTo>
                  <a:lnTo>
                    <a:pt x="30424" y="10268"/>
                  </a:lnTo>
                  <a:lnTo>
                    <a:pt x="30103" y="9346"/>
                  </a:lnTo>
                  <a:lnTo>
                    <a:pt x="29742" y="8423"/>
                  </a:lnTo>
                  <a:lnTo>
                    <a:pt x="29361" y="7541"/>
                  </a:lnTo>
                  <a:lnTo>
                    <a:pt x="28980" y="6699"/>
                  </a:lnTo>
                  <a:lnTo>
                    <a:pt x="28579" y="5896"/>
                  </a:lnTo>
                  <a:lnTo>
                    <a:pt x="28157" y="5114"/>
                  </a:lnTo>
                  <a:lnTo>
                    <a:pt x="27756" y="4412"/>
                  </a:lnTo>
                  <a:lnTo>
                    <a:pt x="27315" y="3730"/>
                  </a:lnTo>
                  <a:lnTo>
                    <a:pt x="26894" y="3129"/>
                  </a:lnTo>
                  <a:lnTo>
                    <a:pt x="26473" y="2587"/>
                  </a:lnTo>
                  <a:lnTo>
                    <a:pt x="26032" y="2106"/>
                  </a:lnTo>
                  <a:lnTo>
                    <a:pt x="25831" y="1905"/>
                  </a:lnTo>
                  <a:lnTo>
                    <a:pt x="25611" y="1705"/>
                  </a:lnTo>
                  <a:lnTo>
                    <a:pt x="25410" y="1544"/>
                  </a:lnTo>
                  <a:lnTo>
                    <a:pt x="25209" y="1384"/>
                  </a:lnTo>
                  <a:lnTo>
                    <a:pt x="24989" y="1244"/>
                  </a:lnTo>
                  <a:lnTo>
                    <a:pt x="24788" y="1143"/>
                  </a:lnTo>
                  <a:lnTo>
                    <a:pt x="24548" y="1023"/>
                  </a:lnTo>
                  <a:lnTo>
                    <a:pt x="24267" y="923"/>
                  </a:lnTo>
                  <a:lnTo>
                    <a:pt x="23986" y="823"/>
                  </a:lnTo>
                  <a:lnTo>
                    <a:pt x="23665" y="722"/>
                  </a:lnTo>
                  <a:lnTo>
                    <a:pt x="22983" y="542"/>
                  </a:lnTo>
                  <a:lnTo>
                    <a:pt x="22221" y="401"/>
                  </a:lnTo>
                  <a:lnTo>
                    <a:pt x="21399" y="261"/>
                  </a:lnTo>
                  <a:lnTo>
                    <a:pt x="20537" y="161"/>
                  </a:lnTo>
                  <a:lnTo>
                    <a:pt x="19614" y="81"/>
                  </a:lnTo>
                  <a:lnTo>
                    <a:pt x="18652" y="40"/>
                  </a:lnTo>
                  <a:lnTo>
                    <a:pt x="176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9" name="Google Shape;5239;p21"/>
            <p:cNvSpPr/>
            <p:nvPr/>
          </p:nvSpPr>
          <p:spPr>
            <a:xfrm>
              <a:off x="11027200" y="3878275"/>
              <a:ext cx="805725" cy="779150"/>
            </a:xfrm>
            <a:custGeom>
              <a:avLst/>
              <a:gdLst/>
              <a:ahLst/>
              <a:cxnLst/>
              <a:rect l="l" t="t" r="r" b="b"/>
              <a:pathLst>
                <a:path w="32229" h="31166" fill="none" extrusionOk="0">
                  <a:moveTo>
                    <a:pt x="30544" y="25450"/>
                  </a:moveTo>
                  <a:lnTo>
                    <a:pt x="30544" y="25450"/>
                  </a:lnTo>
                  <a:lnTo>
                    <a:pt x="30043" y="25951"/>
                  </a:lnTo>
                  <a:lnTo>
                    <a:pt x="29541" y="26432"/>
                  </a:lnTo>
                  <a:lnTo>
                    <a:pt x="29020" y="26893"/>
                  </a:lnTo>
                  <a:lnTo>
                    <a:pt x="28478" y="27315"/>
                  </a:lnTo>
                  <a:lnTo>
                    <a:pt x="27937" y="27716"/>
                  </a:lnTo>
                  <a:lnTo>
                    <a:pt x="27375" y="28097"/>
                  </a:lnTo>
                  <a:lnTo>
                    <a:pt x="26794" y="28458"/>
                  </a:lnTo>
                  <a:lnTo>
                    <a:pt x="26212" y="28779"/>
                  </a:lnTo>
                  <a:lnTo>
                    <a:pt x="26212" y="28779"/>
                  </a:lnTo>
                  <a:lnTo>
                    <a:pt x="25771" y="29019"/>
                  </a:lnTo>
                  <a:lnTo>
                    <a:pt x="25310" y="29240"/>
                  </a:lnTo>
                  <a:lnTo>
                    <a:pt x="24848" y="29440"/>
                  </a:lnTo>
                  <a:lnTo>
                    <a:pt x="24367" y="29641"/>
                  </a:lnTo>
                  <a:lnTo>
                    <a:pt x="23906" y="29821"/>
                  </a:lnTo>
                  <a:lnTo>
                    <a:pt x="23425" y="30002"/>
                  </a:lnTo>
                  <a:lnTo>
                    <a:pt x="22943" y="30162"/>
                  </a:lnTo>
                  <a:lnTo>
                    <a:pt x="22462" y="30303"/>
                  </a:lnTo>
                  <a:lnTo>
                    <a:pt x="21981" y="30443"/>
                  </a:lnTo>
                  <a:lnTo>
                    <a:pt x="21499" y="30563"/>
                  </a:lnTo>
                  <a:lnTo>
                    <a:pt x="20517" y="30764"/>
                  </a:lnTo>
                  <a:lnTo>
                    <a:pt x="19514" y="30924"/>
                  </a:lnTo>
                  <a:lnTo>
                    <a:pt x="18531" y="31045"/>
                  </a:lnTo>
                  <a:lnTo>
                    <a:pt x="17529" y="31125"/>
                  </a:lnTo>
                  <a:lnTo>
                    <a:pt x="16526" y="31165"/>
                  </a:lnTo>
                  <a:lnTo>
                    <a:pt x="15543" y="31165"/>
                  </a:lnTo>
                  <a:lnTo>
                    <a:pt x="14561" y="31145"/>
                  </a:lnTo>
                  <a:lnTo>
                    <a:pt x="13598" y="31065"/>
                  </a:lnTo>
                  <a:lnTo>
                    <a:pt x="12635" y="30965"/>
                  </a:lnTo>
                  <a:lnTo>
                    <a:pt x="11693" y="30844"/>
                  </a:lnTo>
                  <a:lnTo>
                    <a:pt x="10770" y="30684"/>
                  </a:lnTo>
                  <a:lnTo>
                    <a:pt x="9868" y="30483"/>
                  </a:lnTo>
                  <a:lnTo>
                    <a:pt x="8985" y="30283"/>
                  </a:lnTo>
                  <a:lnTo>
                    <a:pt x="8143" y="30042"/>
                  </a:lnTo>
                  <a:lnTo>
                    <a:pt x="7321" y="29781"/>
                  </a:lnTo>
                  <a:lnTo>
                    <a:pt x="6539" y="29501"/>
                  </a:lnTo>
                  <a:lnTo>
                    <a:pt x="5777" y="29200"/>
                  </a:lnTo>
                  <a:lnTo>
                    <a:pt x="5055" y="28879"/>
                  </a:lnTo>
                  <a:lnTo>
                    <a:pt x="4393" y="28538"/>
                  </a:lnTo>
                  <a:lnTo>
                    <a:pt x="3751" y="28197"/>
                  </a:lnTo>
                  <a:lnTo>
                    <a:pt x="3170" y="27836"/>
                  </a:lnTo>
                  <a:lnTo>
                    <a:pt x="2648" y="27475"/>
                  </a:lnTo>
                  <a:lnTo>
                    <a:pt x="2167" y="27094"/>
                  </a:lnTo>
                  <a:lnTo>
                    <a:pt x="1726" y="26693"/>
                  </a:lnTo>
                  <a:lnTo>
                    <a:pt x="1365" y="26312"/>
                  </a:lnTo>
                  <a:lnTo>
                    <a:pt x="1204" y="26111"/>
                  </a:lnTo>
                  <a:lnTo>
                    <a:pt x="1044" y="25911"/>
                  </a:lnTo>
                  <a:lnTo>
                    <a:pt x="923" y="25710"/>
                  </a:lnTo>
                  <a:lnTo>
                    <a:pt x="803" y="25510"/>
                  </a:lnTo>
                  <a:lnTo>
                    <a:pt x="803" y="25510"/>
                  </a:lnTo>
                  <a:lnTo>
                    <a:pt x="703" y="25309"/>
                  </a:lnTo>
                  <a:lnTo>
                    <a:pt x="603" y="25089"/>
                  </a:lnTo>
                  <a:lnTo>
                    <a:pt x="442" y="24627"/>
                  </a:lnTo>
                  <a:lnTo>
                    <a:pt x="302" y="24086"/>
                  </a:lnTo>
                  <a:lnTo>
                    <a:pt x="202" y="23504"/>
                  </a:lnTo>
                  <a:lnTo>
                    <a:pt x="101" y="22862"/>
                  </a:lnTo>
                  <a:lnTo>
                    <a:pt x="41" y="22181"/>
                  </a:lnTo>
                  <a:lnTo>
                    <a:pt x="1" y="21479"/>
                  </a:lnTo>
                  <a:lnTo>
                    <a:pt x="1" y="20717"/>
                  </a:lnTo>
                  <a:lnTo>
                    <a:pt x="1" y="19935"/>
                  </a:lnTo>
                  <a:lnTo>
                    <a:pt x="41" y="19132"/>
                  </a:lnTo>
                  <a:lnTo>
                    <a:pt x="101" y="18290"/>
                  </a:lnTo>
                  <a:lnTo>
                    <a:pt x="181" y="17428"/>
                  </a:lnTo>
                  <a:lnTo>
                    <a:pt x="282" y="16565"/>
                  </a:lnTo>
                  <a:lnTo>
                    <a:pt x="402" y="15683"/>
                  </a:lnTo>
                  <a:lnTo>
                    <a:pt x="542" y="14801"/>
                  </a:lnTo>
                  <a:lnTo>
                    <a:pt x="703" y="13898"/>
                  </a:lnTo>
                  <a:lnTo>
                    <a:pt x="883" y="13016"/>
                  </a:lnTo>
                  <a:lnTo>
                    <a:pt x="1084" y="12133"/>
                  </a:lnTo>
                  <a:lnTo>
                    <a:pt x="1284" y="11251"/>
                  </a:lnTo>
                  <a:lnTo>
                    <a:pt x="1525" y="10389"/>
                  </a:lnTo>
                  <a:lnTo>
                    <a:pt x="1786" y="9526"/>
                  </a:lnTo>
                  <a:lnTo>
                    <a:pt x="2047" y="8704"/>
                  </a:lnTo>
                  <a:lnTo>
                    <a:pt x="2327" y="7902"/>
                  </a:lnTo>
                  <a:lnTo>
                    <a:pt x="2628" y="7120"/>
                  </a:lnTo>
                  <a:lnTo>
                    <a:pt x="2929" y="6378"/>
                  </a:lnTo>
                  <a:lnTo>
                    <a:pt x="3250" y="5656"/>
                  </a:lnTo>
                  <a:lnTo>
                    <a:pt x="3591" y="4994"/>
                  </a:lnTo>
                  <a:lnTo>
                    <a:pt x="3932" y="4372"/>
                  </a:lnTo>
                  <a:lnTo>
                    <a:pt x="4293" y="3791"/>
                  </a:lnTo>
                  <a:lnTo>
                    <a:pt x="4674" y="3269"/>
                  </a:lnTo>
                  <a:lnTo>
                    <a:pt x="5055" y="2788"/>
                  </a:lnTo>
                  <a:lnTo>
                    <a:pt x="5255" y="2587"/>
                  </a:lnTo>
                  <a:lnTo>
                    <a:pt x="5436" y="2387"/>
                  </a:lnTo>
                  <a:lnTo>
                    <a:pt x="5436" y="2387"/>
                  </a:lnTo>
                  <a:lnTo>
                    <a:pt x="5636" y="2226"/>
                  </a:lnTo>
                  <a:lnTo>
                    <a:pt x="5837" y="2066"/>
                  </a:lnTo>
                  <a:lnTo>
                    <a:pt x="6077" y="1905"/>
                  </a:lnTo>
                  <a:lnTo>
                    <a:pt x="6338" y="1765"/>
                  </a:lnTo>
                  <a:lnTo>
                    <a:pt x="6599" y="1625"/>
                  </a:lnTo>
                  <a:lnTo>
                    <a:pt x="6900" y="1484"/>
                  </a:lnTo>
                  <a:lnTo>
                    <a:pt x="7541" y="1244"/>
                  </a:lnTo>
                  <a:lnTo>
                    <a:pt x="8263" y="1003"/>
                  </a:lnTo>
                  <a:lnTo>
                    <a:pt x="9025" y="802"/>
                  </a:lnTo>
                  <a:lnTo>
                    <a:pt x="9848" y="622"/>
                  </a:lnTo>
                  <a:lnTo>
                    <a:pt x="10710" y="462"/>
                  </a:lnTo>
                  <a:lnTo>
                    <a:pt x="10710" y="462"/>
                  </a:lnTo>
                  <a:lnTo>
                    <a:pt x="11653" y="321"/>
                  </a:lnTo>
                  <a:lnTo>
                    <a:pt x="12635" y="201"/>
                  </a:lnTo>
                  <a:lnTo>
                    <a:pt x="13638" y="121"/>
                  </a:lnTo>
                  <a:lnTo>
                    <a:pt x="14641" y="60"/>
                  </a:lnTo>
                  <a:lnTo>
                    <a:pt x="15664" y="0"/>
                  </a:lnTo>
                  <a:lnTo>
                    <a:pt x="16666" y="0"/>
                  </a:lnTo>
                  <a:lnTo>
                    <a:pt x="17669" y="0"/>
                  </a:lnTo>
                  <a:lnTo>
                    <a:pt x="18652" y="40"/>
                  </a:lnTo>
                  <a:lnTo>
                    <a:pt x="19614" y="81"/>
                  </a:lnTo>
                  <a:lnTo>
                    <a:pt x="20537" y="161"/>
                  </a:lnTo>
                  <a:lnTo>
                    <a:pt x="21399" y="261"/>
                  </a:lnTo>
                  <a:lnTo>
                    <a:pt x="22221" y="401"/>
                  </a:lnTo>
                  <a:lnTo>
                    <a:pt x="22983" y="542"/>
                  </a:lnTo>
                  <a:lnTo>
                    <a:pt x="23665" y="722"/>
                  </a:lnTo>
                  <a:lnTo>
                    <a:pt x="23986" y="823"/>
                  </a:lnTo>
                  <a:lnTo>
                    <a:pt x="24267" y="923"/>
                  </a:lnTo>
                  <a:lnTo>
                    <a:pt x="24548" y="1023"/>
                  </a:lnTo>
                  <a:lnTo>
                    <a:pt x="24788" y="1143"/>
                  </a:lnTo>
                  <a:lnTo>
                    <a:pt x="24788" y="1143"/>
                  </a:lnTo>
                  <a:lnTo>
                    <a:pt x="24989" y="1244"/>
                  </a:lnTo>
                  <a:lnTo>
                    <a:pt x="25209" y="1384"/>
                  </a:lnTo>
                  <a:lnTo>
                    <a:pt x="25410" y="1544"/>
                  </a:lnTo>
                  <a:lnTo>
                    <a:pt x="25611" y="1705"/>
                  </a:lnTo>
                  <a:lnTo>
                    <a:pt x="25831" y="1905"/>
                  </a:lnTo>
                  <a:lnTo>
                    <a:pt x="26032" y="2106"/>
                  </a:lnTo>
                  <a:lnTo>
                    <a:pt x="26473" y="2587"/>
                  </a:lnTo>
                  <a:lnTo>
                    <a:pt x="26894" y="3129"/>
                  </a:lnTo>
                  <a:lnTo>
                    <a:pt x="27315" y="3730"/>
                  </a:lnTo>
                  <a:lnTo>
                    <a:pt x="27756" y="4412"/>
                  </a:lnTo>
                  <a:lnTo>
                    <a:pt x="28157" y="5114"/>
                  </a:lnTo>
                  <a:lnTo>
                    <a:pt x="28579" y="5896"/>
                  </a:lnTo>
                  <a:lnTo>
                    <a:pt x="28980" y="6699"/>
                  </a:lnTo>
                  <a:lnTo>
                    <a:pt x="29361" y="7541"/>
                  </a:lnTo>
                  <a:lnTo>
                    <a:pt x="29742" y="8423"/>
                  </a:lnTo>
                  <a:lnTo>
                    <a:pt x="30103" y="9346"/>
                  </a:lnTo>
                  <a:lnTo>
                    <a:pt x="30424" y="10268"/>
                  </a:lnTo>
                  <a:lnTo>
                    <a:pt x="30744" y="11231"/>
                  </a:lnTo>
                  <a:lnTo>
                    <a:pt x="31045" y="12193"/>
                  </a:lnTo>
                  <a:lnTo>
                    <a:pt x="31306" y="13176"/>
                  </a:lnTo>
                  <a:lnTo>
                    <a:pt x="31547" y="14139"/>
                  </a:lnTo>
                  <a:lnTo>
                    <a:pt x="31747" y="15121"/>
                  </a:lnTo>
                  <a:lnTo>
                    <a:pt x="31908" y="16104"/>
                  </a:lnTo>
                  <a:lnTo>
                    <a:pt x="32048" y="17047"/>
                  </a:lnTo>
                  <a:lnTo>
                    <a:pt x="32148" y="17989"/>
                  </a:lnTo>
                  <a:lnTo>
                    <a:pt x="32208" y="18912"/>
                  </a:lnTo>
                  <a:lnTo>
                    <a:pt x="32229" y="19814"/>
                  </a:lnTo>
                  <a:lnTo>
                    <a:pt x="32188" y="20677"/>
                  </a:lnTo>
                  <a:lnTo>
                    <a:pt x="32168" y="21098"/>
                  </a:lnTo>
                  <a:lnTo>
                    <a:pt x="32108" y="21519"/>
                  </a:lnTo>
                  <a:lnTo>
                    <a:pt x="32068" y="21900"/>
                  </a:lnTo>
                  <a:lnTo>
                    <a:pt x="31988" y="22301"/>
                  </a:lnTo>
                  <a:lnTo>
                    <a:pt x="31908" y="22682"/>
                  </a:lnTo>
                  <a:lnTo>
                    <a:pt x="31807" y="23043"/>
                  </a:lnTo>
                  <a:lnTo>
                    <a:pt x="31707" y="23384"/>
                  </a:lnTo>
                  <a:lnTo>
                    <a:pt x="31587" y="23725"/>
                  </a:lnTo>
                  <a:lnTo>
                    <a:pt x="31446" y="24066"/>
                  </a:lnTo>
                  <a:lnTo>
                    <a:pt x="31286" y="24367"/>
                  </a:lnTo>
                  <a:lnTo>
                    <a:pt x="31126" y="24667"/>
                  </a:lnTo>
                  <a:lnTo>
                    <a:pt x="30945" y="24948"/>
                  </a:lnTo>
                  <a:lnTo>
                    <a:pt x="30744" y="25209"/>
                  </a:lnTo>
                  <a:lnTo>
                    <a:pt x="30544" y="254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0" name="Google Shape;5240;p21"/>
            <p:cNvSpPr/>
            <p:nvPr/>
          </p:nvSpPr>
          <p:spPr>
            <a:xfrm>
              <a:off x="11410250" y="4044225"/>
              <a:ext cx="69225" cy="547000"/>
            </a:xfrm>
            <a:custGeom>
              <a:avLst/>
              <a:gdLst/>
              <a:ahLst/>
              <a:cxnLst/>
              <a:rect l="l" t="t" r="r" b="b"/>
              <a:pathLst>
                <a:path w="2769" h="21880" extrusionOk="0">
                  <a:moveTo>
                    <a:pt x="843" y="0"/>
                  </a:moveTo>
                  <a:lnTo>
                    <a:pt x="843" y="421"/>
                  </a:lnTo>
                  <a:lnTo>
                    <a:pt x="1063" y="361"/>
                  </a:lnTo>
                  <a:lnTo>
                    <a:pt x="1304" y="341"/>
                  </a:lnTo>
                  <a:lnTo>
                    <a:pt x="1344" y="361"/>
                  </a:lnTo>
                  <a:lnTo>
                    <a:pt x="1344" y="0"/>
                  </a:lnTo>
                  <a:close/>
                  <a:moveTo>
                    <a:pt x="863" y="3690"/>
                  </a:moveTo>
                  <a:lnTo>
                    <a:pt x="923" y="9105"/>
                  </a:lnTo>
                  <a:lnTo>
                    <a:pt x="923" y="9306"/>
                  </a:lnTo>
                  <a:lnTo>
                    <a:pt x="522" y="9145"/>
                  </a:lnTo>
                  <a:lnTo>
                    <a:pt x="101" y="9005"/>
                  </a:lnTo>
                  <a:lnTo>
                    <a:pt x="81" y="9005"/>
                  </a:lnTo>
                  <a:lnTo>
                    <a:pt x="41" y="9025"/>
                  </a:lnTo>
                  <a:lnTo>
                    <a:pt x="21" y="9065"/>
                  </a:lnTo>
                  <a:lnTo>
                    <a:pt x="21" y="9105"/>
                  </a:lnTo>
                  <a:lnTo>
                    <a:pt x="41" y="9145"/>
                  </a:lnTo>
                  <a:lnTo>
                    <a:pt x="743" y="9526"/>
                  </a:lnTo>
                  <a:lnTo>
                    <a:pt x="41" y="9907"/>
                  </a:lnTo>
                  <a:lnTo>
                    <a:pt x="1" y="9947"/>
                  </a:lnTo>
                  <a:lnTo>
                    <a:pt x="1" y="9988"/>
                  </a:lnTo>
                  <a:lnTo>
                    <a:pt x="21" y="10008"/>
                  </a:lnTo>
                  <a:lnTo>
                    <a:pt x="61" y="10028"/>
                  </a:lnTo>
                  <a:lnTo>
                    <a:pt x="101" y="10028"/>
                  </a:lnTo>
                  <a:lnTo>
                    <a:pt x="522" y="9847"/>
                  </a:lnTo>
                  <a:lnTo>
                    <a:pt x="943" y="9707"/>
                  </a:lnTo>
                  <a:lnTo>
                    <a:pt x="1003" y="16946"/>
                  </a:lnTo>
                  <a:lnTo>
                    <a:pt x="1003" y="19313"/>
                  </a:lnTo>
                  <a:lnTo>
                    <a:pt x="161" y="19353"/>
                  </a:lnTo>
                  <a:lnTo>
                    <a:pt x="141" y="19373"/>
                  </a:lnTo>
                  <a:lnTo>
                    <a:pt x="101" y="19373"/>
                  </a:lnTo>
                  <a:lnTo>
                    <a:pt x="81" y="19433"/>
                  </a:lnTo>
                  <a:lnTo>
                    <a:pt x="101" y="19493"/>
                  </a:lnTo>
                  <a:lnTo>
                    <a:pt x="121" y="19513"/>
                  </a:lnTo>
                  <a:lnTo>
                    <a:pt x="161" y="19513"/>
                  </a:lnTo>
                  <a:lnTo>
                    <a:pt x="1003" y="19594"/>
                  </a:lnTo>
                  <a:lnTo>
                    <a:pt x="1003" y="20516"/>
                  </a:lnTo>
                  <a:lnTo>
                    <a:pt x="121" y="20777"/>
                  </a:lnTo>
                  <a:lnTo>
                    <a:pt x="101" y="20797"/>
                  </a:lnTo>
                  <a:lnTo>
                    <a:pt x="81" y="20817"/>
                  </a:lnTo>
                  <a:lnTo>
                    <a:pt x="61" y="20877"/>
                  </a:lnTo>
                  <a:lnTo>
                    <a:pt x="81" y="20917"/>
                  </a:lnTo>
                  <a:lnTo>
                    <a:pt x="121" y="20937"/>
                  </a:lnTo>
                  <a:lnTo>
                    <a:pt x="161" y="20937"/>
                  </a:lnTo>
                  <a:lnTo>
                    <a:pt x="1003" y="20797"/>
                  </a:lnTo>
                  <a:lnTo>
                    <a:pt x="1023" y="21760"/>
                  </a:lnTo>
                  <a:lnTo>
                    <a:pt x="1525" y="21880"/>
                  </a:lnTo>
                  <a:lnTo>
                    <a:pt x="1525" y="20697"/>
                  </a:lnTo>
                  <a:lnTo>
                    <a:pt x="1846" y="20616"/>
                  </a:lnTo>
                  <a:lnTo>
                    <a:pt x="2146" y="20516"/>
                  </a:lnTo>
                  <a:lnTo>
                    <a:pt x="2447" y="20416"/>
                  </a:lnTo>
                  <a:lnTo>
                    <a:pt x="2708" y="20275"/>
                  </a:lnTo>
                  <a:lnTo>
                    <a:pt x="2748" y="20235"/>
                  </a:lnTo>
                  <a:lnTo>
                    <a:pt x="2768" y="20155"/>
                  </a:lnTo>
                  <a:lnTo>
                    <a:pt x="2728" y="20115"/>
                  </a:lnTo>
                  <a:lnTo>
                    <a:pt x="2708" y="20095"/>
                  </a:lnTo>
                  <a:lnTo>
                    <a:pt x="2668" y="20095"/>
                  </a:lnTo>
                  <a:lnTo>
                    <a:pt x="2367" y="20135"/>
                  </a:lnTo>
                  <a:lnTo>
                    <a:pt x="2086" y="20195"/>
                  </a:lnTo>
                  <a:lnTo>
                    <a:pt x="1525" y="20376"/>
                  </a:lnTo>
                  <a:lnTo>
                    <a:pt x="1505" y="19614"/>
                  </a:lnTo>
                  <a:lnTo>
                    <a:pt x="1846" y="19614"/>
                  </a:lnTo>
                  <a:lnTo>
                    <a:pt x="1906" y="19594"/>
                  </a:lnTo>
                  <a:lnTo>
                    <a:pt x="1946" y="19554"/>
                  </a:lnTo>
                  <a:lnTo>
                    <a:pt x="1966" y="19513"/>
                  </a:lnTo>
                  <a:lnTo>
                    <a:pt x="1966" y="19473"/>
                  </a:lnTo>
                  <a:lnTo>
                    <a:pt x="1966" y="19433"/>
                  </a:lnTo>
                  <a:lnTo>
                    <a:pt x="1946" y="19393"/>
                  </a:lnTo>
                  <a:lnTo>
                    <a:pt x="1906" y="19353"/>
                  </a:lnTo>
                  <a:lnTo>
                    <a:pt x="1846" y="19333"/>
                  </a:lnTo>
                  <a:lnTo>
                    <a:pt x="1505" y="19313"/>
                  </a:lnTo>
                  <a:lnTo>
                    <a:pt x="1465" y="17969"/>
                  </a:lnTo>
                  <a:lnTo>
                    <a:pt x="1445" y="16606"/>
                  </a:lnTo>
                  <a:lnTo>
                    <a:pt x="1404" y="9927"/>
                  </a:lnTo>
                  <a:lnTo>
                    <a:pt x="1404" y="9927"/>
                  </a:lnTo>
                  <a:lnTo>
                    <a:pt x="1665" y="10088"/>
                  </a:lnTo>
                  <a:lnTo>
                    <a:pt x="1725" y="10088"/>
                  </a:lnTo>
                  <a:lnTo>
                    <a:pt x="1785" y="10068"/>
                  </a:lnTo>
                  <a:lnTo>
                    <a:pt x="1846" y="10028"/>
                  </a:lnTo>
                  <a:lnTo>
                    <a:pt x="1866" y="9967"/>
                  </a:lnTo>
                  <a:lnTo>
                    <a:pt x="1846" y="9927"/>
                  </a:lnTo>
                  <a:lnTo>
                    <a:pt x="1826" y="9907"/>
                  </a:lnTo>
                  <a:lnTo>
                    <a:pt x="1625" y="9727"/>
                  </a:lnTo>
                  <a:lnTo>
                    <a:pt x="1404" y="9566"/>
                  </a:lnTo>
                  <a:lnTo>
                    <a:pt x="1404" y="9526"/>
                  </a:lnTo>
                  <a:lnTo>
                    <a:pt x="1846" y="9386"/>
                  </a:lnTo>
                  <a:lnTo>
                    <a:pt x="2267" y="9205"/>
                  </a:lnTo>
                  <a:lnTo>
                    <a:pt x="2247" y="8965"/>
                  </a:lnTo>
                  <a:lnTo>
                    <a:pt x="2026" y="9005"/>
                  </a:lnTo>
                  <a:lnTo>
                    <a:pt x="1805" y="9065"/>
                  </a:lnTo>
                  <a:lnTo>
                    <a:pt x="1404" y="9225"/>
                  </a:lnTo>
                  <a:lnTo>
                    <a:pt x="1404" y="8945"/>
                  </a:lnTo>
                  <a:lnTo>
                    <a:pt x="1384" y="4974"/>
                  </a:lnTo>
                  <a:lnTo>
                    <a:pt x="1324" y="4854"/>
                  </a:lnTo>
                  <a:lnTo>
                    <a:pt x="1104" y="4252"/>
                  </a:lnTo>
                  <a:lnTo>
                    <a:pt x="863" y="3690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1" name="Google Shape;5241;p21"/>
            <p:cNvSpPr/>
            <p:nvPr/>
          </p:nvSpPr>
          <p:spPr>
            <a:xfrm>
              <a:off x="11431300" y="4044225"/>
              <a:ext cx="12575" cy="10550"/>
            </a:xfrm>
            <a:custGeom>
              <a:avLst/>
              <a:gdLst/>
              <a:ahLst/>
              <a:cxnLst/>
              <a:rect l="l" t="t" r="r" b="b"/>
              <a:pathLst>
                <a:path w="503" h="42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21"/>
                  </a:lnTo>
                  <a:lnTo>
                    <a:pt x="1" y="421"/>
                  </a:lnTo>
                  <a:lnTo>
                    <a:pt x="221" y="361"/>
                  </a:lnTo>
                  <a:lnTo>
                    <a:pt x="221" y="361"/>
                  </a:lnTo>
                  <a:lnTo>
                    <a:pt x="221" y="361"/>
                  </a:lnTo>
                  <a:lnTo>
                    <a:pt x="462" y="341"/>
                  </a:lnTo>
                  <a:lnTo>
                    <a:pt x="462" y="341"/>
                  </a:lnTo>
                  <a:lnTo>
                    <a:pt x="502" y="361"/>
                  </a:lnTo>
                  <a:lnTo>
                    <a:pt x="502" y="361"/>
                  </a:lnTo>
                  <a:lnTo>
                    <a:pt x="502" y="0"/>
                  </a:lnTo>
                  <a:lnTo>
                    <a:pt x="502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2" name="Google Shape;5242;p21"/>
            <p:cNvSpPr/>
            <p:nvPr/>
          </p:nvSpPr>
          <p:spPr>
            <a:xfrm>
              <a:off x="11161575" y="3984550"/>
              <a:ext cx="480825" cy="673375"/>
            </a:xfrm>
            <a:custGeom>
              <a:avLst/>
              <a:gdLst/>
              <a:ahLst/>
              <a:cxnLst/>
              <a:rect l="l" t="t" r="r" b="b"/>
              <a:pathLst>
                <a:path w="19233" h="26935" extrusionOk="0">
                  <a:moveTo>
                    <a:pt x="462" y="1"/>
                  </a:moveTo>
                  <a:lnTo>
                    <a:pt x="462" y="362"/>
                  </a:lnTo>
                  <a:lnTo>
                    <a:pt x="442" y="763"/>
                  </a:lnTo>
                  <a:lnTo>
                    <a:pt x="341" y="1625"/>
                  </a:lnTo>
                  <a:lnTo>
                    <a:pt x="121" y="3490"/>
                  </a:lnTo>
                  <a:lnTo>
                    <a:pt x="41" y="4413"/>
                  </a:lnTo>
                  <a:lnTo>
                    <a:pt x="1" y="4834"/>
                  </a:lnTo>
                  <a:lnTo>
                    <a:pt x="1" y="5255"/>
                  </a:lnTo>
                  <a:lnTo>
                    <a:pt x="1" y="5656"/>
                  </a:lnTo>
                  <a:lnTo>
                    <a:pt x="41" y="6017"/>
                  </a:lnTo>
                  <a:lnTo>
                    <a:pt x="81" y="6338"/>
                  </a:lnTo>
                  <a:lnTo>
                    <a:pt x="181" y="6619"/>
                  </a:lnTo>
                  <a:lnTo>
                    <a:pt x="281" y="6880"/>
                  </a:lnTo>
                  <a:lnTo>
                    <a:pt x="422" y="7140"/>
                  </a:lnTo>
                  <a:lnTo>
                    <a:pt x="763" y="7742"/>
                  </a:lnTo>
                  <a:lnTo>
                    <a:pt x="943" y="6639"/>
                  </a:lnTo>
                  <a:lnTo>
                    <a:pt x="1144" y="5576"/>
                  </a:lnTo>
                  <a:lnTo>
                    <a:pt x="1284" y="4974"/>
                  </a:lnTo>
                  <a:lnTo>
                    <a:pt x="1424" y="4373"/>
                  </a:lnTo>
                  <a:lnTo>
                    <a:pt x="1585" y="3771"/>
                  </a:lnTo>
                  <a:lnTo>
                    <a:pt x="1745" y="3190"/>
                  </a:lnTo>
                  <a:lnTo>
                    <a:pt x="1926" y="2608"/>
                  </a:lnTo>
                  <a:lnTo>
                    <a:pt x="2126" y="2026"/>
                  </a:lnTo>
                  <a:lnTo>
                    <a:pt x="2347" y="1445"/>
                  </a:lnTo>
                  <a:lnTo>
                    <a:pt x="2568" y="883"/>
                  </a:lnTo>
                  <a:lnTo>
                    <a:pt x="2026" y="683"/>
                  </a:lnTo>
                  <a:lnTo>
                    <a:pt x="1485" y="462"/>
                  </a:lnTo>
                  <a:lnTo>
                    <a:pt x="963" y="242"/>
                  </a:lnTo>
                  <a:lnTo>
                    <a:pt x="462" y="1"/>
                  </a:lnTo>
                  <a:close/>
                  <a:moveTo>
                    <a:pt x="11472" y="24267"/>
                  </a:moveTo>
                  <a:lnTo>
                    <a:pt x="11452" y="24909"/>
                  </a:lnTo>
                  <a:lnTo>
                    <a:pt x="11432" y="25550"/>
                  </a:lnTo>
                  <a:lnTo>
                    <a:pt x="11392" y="26192"/>
                  </a:lnTo>
                  <a:lnTo>
                    <a:pt x="11331" y="26834"/>
                  </a:lnTo>
                  <a:lnTo>
                    <a:pt x="11311" y="26894"/>
                  </a:lnTo>
                  <a:lnTo>
                    <a:pt x="11271" y="26914"/>
                  </a:lnTo>
                  <a:lnTo>
                    <a:pt x="12274" y="26874"/>
                  </a:lnTo>
                  <a:lnTo>
                    <a:pt x="13277" y="26794"/>
                  </a:lnTo>
                  <a:lnTo>
                    <a:pt x="14299" y="26653"/>
                  </a:lnTo>
                  <a:lnTo>
                    <a:pt x="15302" y="26473"/>
                  </a:lnTo>
                  <a:lnTo>
                    <a:pt x="15803" y="26373"/>
                  </a:lnTo>
                  <a:lnTo>
                    <a:pt x="16305" y="26252"/>
                  </a:lnTo>
                  <a:lnTo>
                    <a:pt x="16806" y="26132"/>
                  </a:lnTo>
                  <a:lnTo>
                    <a:pt x="17288" y="25992"/>
                  </a:lnTo>
                  <a:lnTo>
                    <a:pt x="17789" y="25831"/>
                  </a:lnTo>
                  <a:lnTo>
                    <a:pt x="18270" y="25671"/>
                  </a:lnTo>
                  <a:lnTo>
                    <a:pt x="18752" y="25490"/>
                  </a:lnTo>
                  <a:lnTo>
                    <a:pt x="19233" y="25310"/>
                  </a:lnTo>
                  <a:lnTo>
                    <a:pt x="18812" y="24768"/>
                  </a:lnTo>
                  <a:lnTo>
                    <a:pt x="17809" y="24828"/>
                  </a:lnTo>
                  <a:lnTo>
                    <a:pt x="16786" y="24848"/>
                  </a:lnTo>
                  <a:lnTo>
                    <a:pt x="16124" y="24828"/>
                  </a:lnTo>
                  <a:lnTo>
                    <a:pt x="15443" y="24808"/>
                  </a:lnTo>
                  <a:lnTo>
                    <a:pt x="14781" y="24768"/>
                  </a:lnTo>
                  <a:lnTo>
                    <a:pt x="14099" y="24708"/>
                  </a:lnTo>
                  <a:lnTo>
                    <a:pt x="13437" y="24628"/>
                  </a:lnTo>
                  <a:lnTo>
                    <a:pt x="12775" y="24528"/>
                  </a:lnTo>
                  <a:lnTo>
                    <a:pt x="12113" y="24407"/>
                  </a:lnTo>
                  <a:lnTo>
                    <a:pt x="11472" y="24267"/>
                  </a:lnTo>
                  <a:close/>
                  <a:moveTo>
                    <a:pt x="3570" y="20296"/>
                  </a:moveTo>
                  <a:lnTo>
                    <a:pt x="3650" y="20597"/>
                  </a:lnTo>
                  <a:lnTo>
                    <a:pt x="3731" y="20898"/>
                  </a:lnTo>
                  <a:lnTo>
                    <a:pt x="3771" y="21199"/>
                  </a:lnTo>
                  <a:lnTo>
                    <a:pt x="3811" y="21519"/>
                  </a:lnTo>
                  <a:lnTo>
                    <a:pt x="3811" y="21840"/>
                  </a:lnTo>
                  <a:lnTo>
                    <a:pt x="3811" y="22161"/>
                  </a:lnTo>
                  <a:lnTo>
                    <a:pt x="3771" y="22482"/>
                  </a:lnTo>
                  <a:lnTo>
                    <a:pt x="3711" y="22823"/>
                  </a:lnTo>
                  <a:lnTo>
                    <a:pt x="3630" y="23124"/>
                  </a:lnTo>
                  <a:lnTo>
                    <a:pt x="3510" y="23445"/>
                  </a:lnTo>
                  <a:lnTo>
                    <a:pt x="3350" y="23765"/>
                  </a:lnTo>
                  <a:lnTo>
                    <a:pt x="3169" y="24106"/>
                  </a:lnTo>
                  <a:lnTo>
                    <a:pt x="2929" y="24467"/>
                  </a:lnTo>
                  <a:lnTo>
                    <a:pt x="2688" y="24828"/>
                  </a:lnTo>
                  <a:lnTo>
                    <a:pt x="2407" y="25209"/>
                  </a:lnTo>
                  <a:lnTo>
                    <a:pt x="2106" y="25570"/>
                  </a:lnTo>
                  <a:lnTo>
                    <a:pt x="3049" y="25871"/>
                  </a:lnTo>
                  <a:lnTo>
                    <a:pt x="4052" y="26132"/>
                  </a:lnTo>
                  <a:lnTo>
                    <a:pt x="5074" y="26373"/>
                  </a:lnTo>
                  <a:lnTo>
                    <a:pt x="6137" y="26553"/>
                  </a:lnTo>
                  <a:lnTo>
                    <a:pt x="7220" y="26714"/>
                  </a:lnTo>
                  <a:lnTo>
                    <a:pt x="8343" y="26834"/>
                  </a:lnTo>
                  <a:lnTo>
                    <a:pt x="9466" y="26894"/>
                  </a:lnTo>
                  <a:lnTo>
                    <a:pt x="10028" y="26914"/>
                  </a:lnTo>
                  <a:lnTo>
                    <a:pt x="10589" y="26934"/>
                  </a:lnTo>
                  <a:lnTo>
                    <a:pt x="11191" y="26914"/>
                  </a:lnTo>
                  <a:lnTo>
                    <a:pt x="11151" y="26894"/>
                  </a:lnTo>
                  <a:lnTo>
                    <a:pt x="11131" y="26854"/>
                  </a:lnTo>
                  <a:lnTo>
                    <a:pt x="11071" y="26192"/>
                  </a:lnTo>
                  <a:lnTo>
                    <a:pt x="11031" y="25510"/>
                  </a:lnTo>
                  <a:lnTo>
                    <a:pt x="10990" y="24828"/>
                  </a:lnTo>
                  <a:lnTo>
                    <a:pt x="10970" y="24147"/>
                  </a:lnTo>
                  <a:lnTo>
                    <a:pt x="10268" y="23946"/>
                  </a:lnTo>
                  <a:lnTo>
                    <a:pt x="9567" y="23745"/>
                  </a:lnTo>
                  <a:lnTo>
                    <a:pt x="8865" y="23505"/>
                  </a:lnTo>
                  <a:lnTo>
                    <a:pt x="8183" y="23244"/>
                  </a:lnTo>
                  <a:lnTo>
                    <a:pt x="7541" y="22983"/>
                  </a:lnTo>
                  <a:lnTo>
                    <a:pt x="6919" y="22683"/>
                  </a:lnTo>
                  <a:lnTo>
                    <a:pt x="6298" y="22342"/>
                  </a:lnTo>
                  <a:lnTo>
                    <a:pt x="5716" y="22001"/>
                  </a:lnTo>
                  <a:lnTo>
                    <a:pt x="5135" y="21620"/>
                  </a:lnTo>
                  <a:lnTo>
                    <a:pt x="4593" y="21199"/>
                  </a:lnTo>
                  <a:lnTo>
                    <a:pt x="4072" y="20777"/>
                  </a:lnTo>
                  <a:lnTo>
                    <a:pt x="3570" y="20296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3" name="Google Shape;5243;p21"/>
            <p:cNvSpPr/>
            <p:nvPr/>
          </p:nvSpPr>
          <p:spPr>
            <a:xfrm>
              <a:off x="11443350" y="4591200"/>
              <a:ext cx="199050" cy="66225"/>
            </a:xfrm>
            <a:custGeom>
              <a:avLst/>
              <a:gdLst/>
              <a:ahLst/>
              <a:cxnLst/>
              <a:rect l="l" t="t" r="r" b="b"/>
              <a:pathLst>
                <a:path w="7962" h="2649" fill="none" extrusionOk="0">
                  <a:moveTo>
                    <a:pt x="201" y="1"/>
                  </a:moveTo>
                  <a:lnTo>
                    <a:pt x="201" y="1"/>
                  </a:lnTo>
                  <a:lnTo>
                    <a:pt x="181" y="643"/>
                  </a:lnTo>
                  <a:lnTo>
                    <a:pt x="161" y="1284"/>
                  </a:lnTo>
                  <a:lnTo>
                    <a:pt x="121" y="1926"/>
                  </a:lnTo>
                  <a:lnTo>
                    <a:pt x="60" y="2568"/>
                  </a:lnTo>
                  <a:lnTo>
                    <a:pt x="60" y="2568"/>
                  </a:lnTo>
                  <a:lnTo>
                    <a:pt x="40" y="2628"/>
                  </a:lnTo>
                  <a:lnTo>
                    <a:pt x="0" y="2648"/>
                  </a:lnTo>
                  <a:lnTo>
                    <a:pt x="0" y="2648"/>
                  </a:lnTo>
                  <a:lnTo>
                    <a:pt x="1003" y="2608"/>
                  </a:lnTo>
                  <a:lnTo>
                    <a:pt x="2006" y="2528"/>
                  </a:lnTo>
                  <a:lnTo>
                    <a:pt x="3028" y="2387"/>
                  </a:lnTo>
                  <a:lnTo>
                    <a:pt x="4031" y="2207"/>
                  </a:lnTo>
                  <a:lnTo>
                    <a:pt x="4532" y="2107"/>
                  </a:lnTo>
                  <a:lnTo>
                    <a:pt x="5034" y="1986"/>
                  </a:lnTo>
                  <a:lnTo>
                    <a:pt x="5535" y="1866"/>
                  </a:lnTo>
                  <a:lnTo>
                    <a:pt x="6017" y="1726"/>
                  </a:lnTo>
                  <a:lnTo>
                    <a:pt x="6518" y="1565"/>
                  </a:lnTo>
                  <a:lnTo>
                    <a:pt x="6999" y="1405"/>
                  </a:lnTo>
                  <a:lnTo>
                    <a:pt x="7481" y="1224"/>
                  </a:lnTo>
                  <a:lnTo>
                    <a:pt x="7962" y="1044"/>
                  </a:lnTo>
                  <a:lnTo>
                    <a:pt x="7962" y="1044"/>
                  </a:lnTo>
                  <a:lnTo>
                    <a:pt x="7541" y="502"/>
                  </a:lnTo>
                  <a:lnTo>
                    <a:pt x="7541" y="502"/>
                  </a:lnTo>
                  <a:lnTo>
                    <a:pt x="6538" y="562"/>
                  </a:lnTo>
                  <a:lnTo>
                    <a:pt x="5515" y="582"/>
                  </a:lnTo>
                  <a:lnTo>
                    <a:pt x="5515" y="582"/>
                  </a:lnTo>
                  <a:lnTo>
                    <a:pt x="4853" y="562"/>
                  </a:lnTo>
                  <a:lnTo>
                    <a:pt x="4172" y="542"/>
                  </a:lnTo>
                  <a:lnTo>
                    <a:pt x="3510" y="502"/>
                  </a:lnTo>
                  <a:lnTo>
                    <a:pt x="2828" y="442"/>
                  </a:lnTo>
                  <a:lnTo>
                    <a:pt x="2166" y="362"/>
                  </a:lnTo>
                  <a:lnTo>
                    <a:pt x="1504" y="262"/>
                  </a:lnTo>
                  <a:lnTo>
                    <a:pt x="842" y="141"/>
                  </a:lnTo>
                  <a:lnTo>
                    <a:pt x="2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4" name="Google Shape;5244;p21"/>
            <p:cNvSpPr/>
            <p:nvPr/>
          </p:nvSpPr>
          <p:spPr>
            <a:xfrm>
              <a:off x="11214225" y="4491950"/>
              <a:ext cx="227125" cy="165975"/>
            </a:xfrm>
            <a:custGeom>
              <a:avLst/>
              <a:gdLst/>
              <a:ahLst/>
              <a:cxnLst/>
              <a:rect l="l" t="t" r="r" b="b"/>
              <a:pathLst>
                <a:path w="9085" h="6639" fill="none" extrusionOk="0">
                  <a:moveTo>
                    <a:pt x="1464" y="0"/>
                  </a:moveTo>
                  <a:lnTo>
                    <a:pt x="1464" y="0"/>
                  </a:lnTo>
                  <a:lnTo>
                    <a:pt x="1544" y="301"/>
                  </a:lnTo>
                  <a:lnTo>
                    <a:pt x="1625" y="602"/>
                  </a:lnTo>
                  <a:lnTo>
                    <a:pt x="1665" y="903"/>
                  </a:lnTo>
                  <a:lnTo>
                    <a:pt x="1705" y="1223"/>
                  </a:lnTo>
                  <a:lnTo>
                    <a:pt x="1705" y="1544"/>
                  </a:lnTo>
                  <a:lnTo>
                    <a:pt x="1705" y="1865"/>
                  </a:lnTo>
                  <a:lnTo>
                    <a:pt x="1665" y="2186"/>
                  </a:lnTo>
                  <a:lnTo>
                    <a:pt x="1605" y="2527"/>
                  </a:lnTo>
                  <a:lnTo>
                    <a:pt x="1605" y="2527"/>
                  </a:lnTo>
                  <a:lnTo>
                    <a:pt x="1524" y="2828"/>
                  </a:lnTo>
                  <a:lnTo>
                    <a:pt x="1404" y="3149"/>
                  </a:lnTo>
                  <a:lnTo>
                    <a:pt x="1244" y="3469"/>
                  </a:lnTo>
                  <a:lnTo>
                    <a:pt x="1063" y="3810"/>
                  </a:lnTo>
                  <a:lnTo>
                    <a:pt x="823" y="4171"/>
                  </a:lnTo>
                  <a:lnTo>
                    <a:pt x="582" y="4532"/>
                  </a:lnTo>
                  <a:lnTo>
                    <a:pt x="301" y="4913"/>
                  </a:lnTo>
                  <a:lnTo>
                    <a:pt x="0" y="5274"/>
                  </a:lnTo>
                  <a:lnTo>
                    <a:pt x="0" y="5274"/>
                  </a:lnTo>
                  <a:lnTo>
                    <a:pt x="943" y="5575"/>
                  </a:lnTo>
                  <a:lnTo>
                    <a:pt x="1946" y="5836"/>
                  </a:lnTo>
                  <a:lnTo>
                    <a:pt x="2968" y="6077"/>
                  </a:lnTo>
                  <a:lnTo>
                    <a:pt x="4031" y="6257"/>
                  </a:lnTo>
                  <a:lnTo>
                    <a:pt x="5114" y="6418"/>
                  </a:lnTo>
                  <a:lnTo>
                    <a:pt x="6237" y="6538"/>
                  </a:lnTo>
                  <a:lnTo>
                    <a:pt x="7360" y="6598"/>
                  </a:lnTo>
                  <a:lnTo>
                    <a:pt x="7922" y="6618"/>
                  </a:lnTo>
                  <a:lnTo>
                    <a:pt x="8483" y="6638"/>
                  </a:lnTo>
                  <a:lnTo>
                    <a:pt x="8483" y="6638"/>
                  </a:lnTo>
                  <a:lnTo>
                    <a:pt x="9085" y="6618"/>
                  </a:lnTo>
                  <a:lnTo>
                    <a:pt x="9085" y="6618"/>
                  </a:lnTo>
                  <a:lnTo>
                    <a:pt x="9045" y="6598"/>
                  </a:lnTo>
                  <a:lnTo>
                    <a:pt x="9025" y="6558"/>
                  </a:lnTo>
                  <a:lnTo>
                    <a:pt x="9025" y="6558"/>
                  </a:lnTo>
                  <a:lnTo>
                    <a:pt x="8965" y="5896"/>
                  </a:lnTo>
                  <a:lnTo>
                    <a:pt x="8925" y="5214"/>
                  </a:lnTo>
                  <a:lnTo>
                    <a:pt x="8884" y="4532"/>
                  </a:lnTo>
                  <a:lnTo>
                    <a:pt x="8864" y="3851"/>
                  </a:lnTo>
                  <a:lnTo>
                    <a:pt x="8864" y="3851"/>
                  </a:lnTo>
                  <a:lnTo>
                    <a:pt x="8162" y="3650"/>
                  </a:lnTo>
                  <a:lnTo>
                    <a:pt x="7461" y="3449"/>
                  </a:lnTo>
                  <a:lnTo>
                    <a:pt x="6759" y="3209"/>
                  </a:lnTo>
                  <a:lnTo>
                    <a:pt x="6077" y="2948"/>
                  </a:lnTo>
                  <a:lnTo>
                    <a:pt x="6077" y="2948"/>
                  </a:lnTo>
                  <a:lnTo>
                    <a:pt x="5435" y="2687"/>
                  </a:lnTo>
                  <a:lnTo>
                    <a:pt x="4813" y="2387"/>
                  </a:lnTo>
                  <a:lnTo>
                    <a:pt x="4192" y="2046"/>
                  </a:lnTo>
                  <a:lnTo>
                    <a:pt x="3610" y="1705"/>
                  </a:lnTo>
                  <a:lnTo>
                    <a:pt x="3029" y="1324"/>
                  </a:lnTo>
                  <a:lnTo>
                    <a:pt x="2487" y="903"/>
                  </a:lnTo>
                  <a:lnTo>
                    <a:pt x="1966" y="481"/>
                  </a:lnTo>
                  <a:lnTo>
                    <a:pt x="146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5" name="Google Shape;5245;p21"/>
            <p:cNvSpPr/>
            <p:nvPr/>
          </p:nvSpPr>
          <p:spPr>
            <a:xfrm>
              <a:off x="11161575" y="3984550"/>
              <a:ext cx="64200" cy="193550"/>
            </a:xfrm>
            <a:custGeom>
              <a:avLst/>
              <a:gdLst/>
              <a:ahLst/>
              <a:cxnLst/>
              <a:rect l="l" t="t" r="r" b="b"/>
              <a:pathLst>
                <a:path w="2568" h="7742" fill="none" extrusionOk="0">
                  <a:moveTo>
                    <a:pt x="462" y="1"/>
                  </a:moveTo>
                  <a:lnTo>
                    <a:pt x="462" y="1"/>
                  </a:lnTo>
                  <a:lnTo>
                    <a:pt x="462" y="362"/>
                  </a:lnTo>
                  <a:lnTo>
                    <a:pt x="442" y="763"/>
                  </a:lnTo>
                  <a:lnTo>
                    <a:pt x="341" y="1625"/>
                  </a:lnTo>
                  <a:lnTo>
                    <a:pt x="121" y="3490"/>
                  </a:lnTo>
                  <a:lnTo>
                    <a:pt x="41" y="4413"/>
                  </a:lnTo>
                  <a:lnTo>
                    <a:pt x="1" y="4834"/>
                  </a:lnTo>
                  <a:lnTo>
                    <a:pt x="1" y="5255"/>
                  </a:lnTo>
                  <a:lnTo>
                    <a:pt x="1" y="5656"/>
                  </a:lnTo>
                  <a:lnTo>
                    <a:pt x="41" y="6017"/>
                  </a:lnTo>
                  <a:lnTo>
                    <a:pt x="81" y="6338"/>
                  </a:lnTo>
                  <a:lnTo>
                    <a:pt x="181" y="6619"/>
                  </a:lnTo>
                  <a:lnTo>
                    <a:pt x="181" y="6619"/>
                  </a:lnTo>
                  <a:lnTo>
                    <a:pt x="281" y="6880"/>
                  </a:lnTo>
                  <a:lnTo>
                    <a:pt x="422" y="7140"/>
                  </a:lnTo>
                  <a:lnTo>
                    <a:pt x="763" y="7742"/>
                  </a:lnTo>
                  <a:lnTo>
                    <a:pt x="763" y="7742"/>
                  </a:lnTo>
                  <a:lnTo>
                    <a:pt x="943" y="6639"/>
                  </a:lnTo>
                  <a:lnTo>
                    <a:pt x="1144" y="5576"/>
                  </a:lnTo>
                  <a:lnTo>
                    <a:pt x="1144" y="5576"/>
                  </a:lnTo>
                  <a:lnTo>
                    <a:pt x="1284" y="4974"/>
                  </a:lnTo>
                  <a:lnTo>
                    <a:pt x="1424" y="4373"/>
                  </a:lnTo>
                  <a:lnTo>
                    <a:pt x="1585" y="3771"/>
                  </a:lnTo>
                  <a:lnTo>
                    <a:pt x="1745" y="3190"/>
                  </a:lnTo>
                  <a:lnTo>
                    <a:pt x="1926" y="2608"/>
                  </a:lnTo>
                  <a:lnTo>
                    <a:pt x="2126" y="2026"/>
                  </a:lnTo>
                  <a:lnTo>
                    <a:pt x="2347" y="1445"/>
                  </a:lnTo>
                  <a:lnTo>
                    <a:pt x="2568" y="883"/>
                  </a:lnTo>
                  <a:lnTo>
                    <a:pt x="2568" y="883"/>
                  </a:lnTo>
                  <a:lnTo>
                    <a:pt x="2026" y="683"/>
                  </a:lnTo>
                  <a:lnTo>
                    <a:pt x="1485" y="462"/>
                  </a:lnTo>
                  <a:lnTo>
                    <a:pt x="963" y="242"/>
                  </a:lnTo>
                  <a:lnTo>
                    <a:pt x="46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6" name="Google Shape;5246;p21"/>
            <p:cNvSpPr/>
            <p:nvPr/>
          </p:nvSpPr>
          <p:spPr>
            <a:xfrm>
              <a:off x="11435825" y="4588200"/>
              <a:ext cx="12550" cy="69225"/>
            </a:xfrm>
            <a:custGeom>
              <a:avLst/>
              <a:gdLst/>
              <a:ahLst/>
              <a:cxnLst/>
              <a:rect l="l" t="t" r="r" b="b"/>
              <a:pathLst>
                <a:path w="502" h="2769" extrusionOk="0">
                  <a:moveTo>
                    <a:pt x="0" y="1"/>
                  </a:moveTo>
                  <a:lnTo>
                    <a:pt x="20" y="682"/>
                  </a:lnTo>
                  <a:lnTo>
                    <a:pt x="61" y="1364"/>
                  </a:lnTo>
                  <a:lnTo>
                    <a:pt x="101" y="2046"/>
                  </a:lnTo>
                  <a:lnTo>
                    <a:pt x="161" y="2708"/>
                  </a:lnTo>
                  <a:lnTo>
                    <a:pt x="181" y="2748"/>
                  </a:lnTo>
                  <a:lnTo>
                    <a:pt x="221" y="2768"/>
                  </a:lnTo>
                  <a:lnTo>
                    <a:pt x="301" y="2768"/>
                  </a:lnTo>
                  <a:lnTo>
                    <a:pt x="341" y="2748"/>
                  </a:lnTo>
                  <a:lnTo>
                    <a:pt x="361" y="2688"/>
                  </a:lnTo>
                  <a:lnTo>
                    <a:pt x="422" y="2046"/>
                  </a:lnTo>
                  <a:lnTo>
                    <a:pt x="462" y="1404"/>
                  </a:lnTo>
                  <a:lnTo>
                    <a:pt x="482" y="763"/>
                  </a:lnTo>
                  <a:lnTo>
                    <a:pt x="502" y="12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7" name="Google Shape;5247;p21"/>
            <p:cNvSpPr/>
            <p:nvPr/>
          </p:nvSpPr>
          <p:spPr>
            <a:xfrm>
              <a:off x="11322000" y="4109400"/>
              <a:ext cx="116850" cy="218625"/>
            </a:xfrm>
            <a:custGeom>
              <a:avLst/>
              <a:gdLst/>
              <a:ahLst/>
              <a:cxnLst/>
              <a:rect l="l" t="t" r="r" b="b"/>
              <a:pathLst>
                <a:path w="4674" h="8745" extrusionOk="0">
                  <a:moveTo>
                    <a:pt x="3551" y="0"/>
                  </a:moveTo>
                  <a:lnTo>
                    <a:pt x="3230" y="301"/>
                  </a:lnTo>
                  <a:lnTo>
                    <a:pt x="2869" y="682"/>
                  </a:lnTo>
                  <a:lnTo>
                    <a:pt x="2428" y="1184"/>
                  </a:lnTo>
                  <a:lnTo>
                    <a:pt x="2187" y="1464"/>
                  </a:lnTo>
                  <a:lnTo>
                    <a:pt x="1946" y="1805"/>
                  </a:lnTo>
                  <a:lnTo>
                    <a:pt x="1686" y="2146"/>
                  </a:lnTo>
                  <a:lnTo>
                    <a:pt x="1445" y="2527"/>
                  </a:lnTo>
                  <a:lnTo>
                    <a:pt x="1184" y="2928"/>
                  </a:lnTo>
                  <a:lnTo>
                    <a:pt x="964" y="3350"/>
                  </a:lnTo>
                  <a:lnTo>
                    <a:pt x="723" y="3811"/>
                  </a:lnTo>
                  <a:lnTo>
                    <a:pt x="522" y="4272"/>
                  </a:lnTo>
                  <a:lnTo>
                    <a:pt x="362" y="4713"/>
                  </a:lnTo>
                  <a:lnTo>
                    <a:pt x="222" y="5175"/>
                  </a:lnTo>
                  <a:lnTo>
                    <a:pt x="101" y="5656"/>
                  </a:lnTo>
                  <a:lnTo>
                    <a:pt x="1" y="6137"/>
                  </a:lnTo>
                  <a:lnTo>
                    <a:pt x="2628" y="8744"/>
                  </a:lnTo>
                  <a:lnTo>
                    <a:pt x="2628" y="8203"/>
                  </a:lnTo>
                  <a:lnTo>
                    <a:pt x="2668" y="7581"/>
                  </a:lnTo>
                  <a:lnTo>
                    <a:pt x="2728" y="6779"/>
                  </a:lnTo>
                  <a:lnTo>
                    <a:pt x="2849" y="5836"/>
                  </a:lnTo>
                  <a:lnTo>
                    <a:pt x="3009" y="4793"/>
                  </a:lnTo>
                  <a:lnTo>
                    <a:pt x="3109" y="4252"/>
                  </a:lnTo>
                  <a:lnTo>
                    <a:pt x="3210" y="3711"/>
                  </a:lnTo>
                  <a:lnTo>
                    <a:pt x="3350" y="3169"/>
                  </a:lnTo>
                  <a:lnTo>
                    <a:pt x="3511" y="2608"/>
                  </a:lnTo>
                  <a:lnTo>
                    <a:pt x="3671" y="2126"/>
                  </a:lnTo>
                  <a:lnTo>
                    <a:pt x="3831" y="1665"/>
                  </a:lnTo>
                  <a:lnTo>
                    <a:pt x="4012" y="1204"/>
                  </a:lnTo>
                  <a:lnTo>
                    <a:pt x="4232" y="763"/>
                  </a:lnTo>
                  <a:lnTo>
                    <a:pt x="4433" y="361"/>
                  </a:lnTo>
                  <a:lnTo>
                    <a:pt x="46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8" name="Google Shape;5248;p21"/>
            <p:cNvSpPr/>
            <p:nvPr/>
          </p:nvSpPr>
          <p:spPr>
            <a:xfrm>
              <a:off x="11322000" y="4109400"/>
              <a:ext cx="116850" cy="218625"/>
            </a:xfrm>
            <a:custGeom>
              <a:avLst/>
              <a:gdLst/>
              <a:ahLst/>
              <a:cxnLst/>
              <a:rect l="l" t="t" r="r" b="b"/>
              <a:pathLst>
                <a:path w="4674" h="8745" fill="none" extrusionOk="0">
                  <a:moveTo>
                    <a:pt x="4674" y="0"/>
                  </a:moveTo>
                  <a:lnTo>
                    <a:pt x="4674" y="0"/>
                  </a:lnTo>
                  <a:lnTo>
                    <a:pt x="4433" y="361"/>
                  </a:lnTo>
                  <a:lnTo>
                    <a:pt x="4232" y="763"/>
                  </a:lnTo>
                  <a:lnTo>
                    <a:pt x="4232" y="763"/>
                  </a:lnTo>
                  <a:lnTo>
                    <a:pt x="4012" y="1204"/>
                  </a:lnTo>
                  <a:lnTo>
                    <a:pt x="3831" y="1665"/>
                  </a:lnTo>
                  <a:lnTo>
                    <a:pt x="3671" y="2126"/>
                  </a:lnTo>
                  <a:lnTo>
                    <a:pt x="3511" y="2608"/>
                  </a:lnTo>
                  <a:lnTo>
                    <a:pt x="3511" y="2608"/>
                  </a:lnTo>
                  <a:lnTo>
                    <a:pt x="3350" y="3169"/>
                  </a:lnTo>
                  <a:lnTo>
                    <a:pt x="3210" y="3711"/>
                  </a:lnTo>
                  <a:lnTo>
                    <a:pt x="3109" y="4252"/>
                  </a:lnTo>
                  <a:lnTo>
                    <a:pt x="3009" y="4793"/>
                  </a:lnTo>
                  <a:lnTo>
                    <a:pt x="2849" y="5836"/>
                  </a:lnTo>
                  <a:lnTo>
                    <a:pt x="2728" y="6779"/>
                  </a:lnTo>
                  <a:lnTo>
                    <a:pt x="2668" y="7581"/>
                  </a:lnTo>
                  <a:lnTo>
                    <a:pt x="2628" y="8203"/>
                  </a:lnTo>
                  <a:lnTo>
                    <a:pt x="2628" y="8744"/>
                  </a:lnTo>
                  <a:lnTo>
                    <a:pt x="1" y="6137"/>
                  </a:lnTo>
                  <a:lnTo>
                    <a:pt x="1" y="6137"/>
                  </a:lnTo>
                  <a:lnTo>
                    <a:pt x="101" y="5656"/>
                  </a:lnTo>
                  <a:lnTo>
                    <a:pt x="222" y="5175"/>
                  </a:lnTo>
                  <a:lnTo>
                    <a:pt x="362" y="4713"/>
                  </a:lnTo>
                  <a:lnTo>
                    <a:pt x="522" y="4272"/>
                  </a:lnTo>
                  <a:lnTo>
                    <a:pt x="522" y="4272"/>
                  </a:lnTo>
                  <a:lnTo>
                    <a:pt x="723" y="3811"/>
                  </a:lnTo>
                  <a:lnTo>
                    <a:pt x="964" y="3350"/>
                  </a:lnTo>
                  <a:lnTo>
                    <a:pt x="1184" y="2928"/>
                  </a:lnTo>
                  <a:lnTo>
                    <a:pt x="1445" y="2527"/>
                  </a:lnTo>
                  <a:lnTo>
                    <a:pt x="1686" y="2146"/>
                  </a:lnTo>
                  <a:lnTo>
                    <a:pt x="1946" y="1805"/>
                  </a:lnTo>
                  <a:lnTo>
                    <a:pt x="2187" y="1464"/>
                  </a:lnTo>
                  <a:lnTo>
                    <a:pt x="2428" y="1184"/>
                  </a:lnTo>
                  <a:lnTo>
                    <a:pt x="2869" y="682"/>
                  </a:lnTo>
                  <a:lnTo>
                    <a:pt x="3230" y="301"/>
                  </a:lnTo>
                  <a:lnTo>
                    <a:pt x="3551" y="0"/>
                  </a:lnTo>
                  <a:lnTo>
                    <a:pt x="3771" y="0"/>
                  </a:lnTo>
                  <a:lnTo>
                    <a:pt x="46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9" name="Google Shape;5249;p21"/>
            <p:cNvSpPr/>
            <p:nvPr/>
          </p:nvSpPr>
          <p:spPr>
            <a:xfrm>
              <a:off x="11416275" y="4109400"/>
              <a:ext cx="119350" cy="218125"/>
            </a:xfrm>
            <a:custGeom>
              <a:avLst/>
              <a:gdLst/>
              <a:ahLst/>
              <a:cxnLst/>
              <a:rect l="l" t="t" r="r" b="b"/>
              <a:pathLst>
                <a:path w="4774" h="8725" extrusionOk="0">
                  <a:moveTo>
                    <a:pt x="0" y="0"/>
                  </a:moveTo>
                  <a:lnTo>
                    <a:pt x="241" y="361"/>
                  </a:lnTo>
                  <a:lnTo>
                    <a:pt x="461" y="763"/>
                  </a:lnTo>
                  <a:lnTo>
                    <a:pt x="642" y="1123"/>
                  </a:lnTo>
                  <a:lnTo>
                    <a:pt x="802" y="1484"/>
                  </a:lnTo>
                  <a:lnTo>
                    <a:pt x="943" y="1845"/>
                  </a:lnTo>
                  <a:lnTo>
                    <a:pt x="1083" y="2247"/>
                  </a:lnTo>
                  <a:lnTo>
                    <a:pt x="1264" y="2808"/>
                  </a:lnTo>
                  <a:lnTo>
                    <a:pt x="1424" y="3370"/>
                  </a:lnTo>
                  <a:lnTo>
                    <a:pt x="1585" y="3951"/>
                  </a:lnTo>
                  <a:lnTo>
                    <a:pt x="1705" y="4513"/>
                  </a:lnTo>
                  <a:lnTo>
                    <a:pt x="1805" y="5054"/>
                  </a:lnTo>
                  <a:lnTo>
                    <a:pt x="1885" y="5596"/>
                  </a:lnTo>
                  <a:lnTo>
                    <a:pt x="2026" y="6598"/>
                  </a:lnTo>
                  <a:lnTo>
                    <a:pt x="2126" y="7461"/>
                  </a:lnTo>
                  <a:lnTo>
                    <a:pt x="2166" y="8123"/>
                  </a:lnTo>
                  <a:lnTo>
                    <a:pt x="2186" y="8724"/>
                  </a:lnTo>
                  <a:lnTo>
                    <a:pt x="4773" y="6077"/>
                  </a:lnTo>
                  <a:lnTo>
                    <a:pt x="4653" y="5495"/>
                  </a:lnTo>
                  <a:lnTo>
                    <a:pt x="4492" y="4954"/>
                  </a:lnTo>
                  <a:lnTo>
                    <a:pt x="4292" y="4412"/>
                  </a:lnTo>
                  <a:lnTo>
                    <a:pt x="4091" y="3911"/>
                  </a:lnTo>
                  <a:lnTo>
                    <a:pt x="3851" y="3430"/>
                  </a:lnTo>
                  <a:lnTo>
                    <a:pt x="3590" y="2969"/>
                  </a:lnTo>
                  <a:lnTo>
                    <a:pt x="3329" y="2547"/>
                  </a:lnTo>
                  <a:lnTo>
                    <a:pt x="3049" y="2146"/>
                  </a:lnTo>
                  <a:lnTo>
                    <a:pt x="2688" y="1665"/>
                  </a:lnTo>
                  <a:lnTo>
                    <a:pt x="2347" y="1244"/>
                  </a:lnTo>
                  <a:lnTo>
                    <a:pt x="2026" y="883"/>
                  </a:lnTo>
                  <a:lnTo>
                    <a:pt x="1725" y="562"/>
                  </a:lnTo>
                  <a:lnTo>
                    <a:pt x="1284" y="141"/>
                  </a:lnTo>
                  <a:lnTo>
                    <a:pt x="11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0" name="Google Shape;5250;p21"/>
            <p:cNvSpPr/>
            <p:nvPr/>
          </p:nvSpPr>
          <p:spPr>
            <a:xfrm>
              <a:off x="11416275" y="4109400"/>
              <a:ext cx="119350" cy="218125"/>
            </a:xfrm>
            <a:custGeom>
              <a:avLst/>
              <a:gdLst/>
              <a:ahLst/>
              <a:cxnLst/>
              <a:rect l="l" t="t" r="r" b="b"/>
              <a:pathLst>
                <a:path w="4774" h="8725" fill="none" extrusionOk="0">
                  <a:moveTo>
                    <a:pt x="4773" y="6077"/>
                  </a:moveTo>
                  <a:lnTo>
                    <a:pt x="2186" y="8724"/>
                  </a:lnTo>
                  <a:lnTo>
                    <a:pt x="2186" y="8724"/>
                  </a:lnTo>
                  <a:lnTo>
                    <a:pt x="2166" y="8123"/>
                  </a:lnTo>
                  <a:lnTo>
                    <a:pt x="2126" y="7461"/>
                  </a:lnTo>
                  <a:lnTo>
                    <a:pt x="2026" y="6598"/>
                  </a:lnTo>
                  <a:lnTo>
                    <a:pt x="1885" y="5596"/>
                  </a:lnTo>
                  <a:lnTo>
                    <a:pt x="1805" y="5054"/>
                  </a:lnTo>
                  <a:lnTo>
                    <a:pt x="1705" y="4513"/>
                  </a:lnTo>
                  <a:lnTo>
                    <a:pt x="1585" y="3951"/>
                  </a:lnTo>
                  <a:lnTo>
                    <a:pt x="1424" y="3370"/>
                  </a:lnTo>
                  <a:lnTo>
                    <a:pt x="1264" y="2808"/>
                  </a:lnTo>
                  <a:lnTo>
                    <a:pt x="1083" y="2247"/>
                  </a:lnTo>
                  <a:lnTo>
                    <a:pt x="1083" y="2247"/>
                  </a:lnTo>
                  <a:lnTo>
                    <a:pt x="943" y="1845"/>
                  </a:lnTo>
                  <a:lnTo>
                    <a:pt x="802" y="1484"/>
                  </a:lnTo>
                  <a:lnTo>
                    <a:pt x="642" y="1123"/>
                  </a:lnTo>
                  <a:lnTo>
                    <a:pt x="461" y="763"/>
                  </a:lnTo>
                  <a:lnTo>
                    <a:pt x="461" y="763"/>
                  </a:lnTo>
                  <a:lnTo>
                    <a:pt x="241" y="361"/>
                  </a:lnTo>
                  <a:lnTo>
                    <a:pt x="0" y="0"/>
                  </a:lnTo>
                  <a:lnTo>
                    <a:pt x="903" y="0"/>
                  </a:lnTo>
                  <a:lnTo>
                    <a:pt x="1123" y="0"/>
                  </a:lnTo>
                  <a:lnTo>
                    <a:pt x="1123" y="0"/>
                  </a:lnTo>
                  <a:lnTo>
                    <a:pt x="1284" y="141"/>
                  </a:lnTo>
                  <a:lnTo>
                    <a:pt x="1725" y="562"/>
                  </a:lnTo>
                  <a:lnTo>
                    <a:pt x="2026" y="883"/>
                  </a:lnTo>
                  <a:lnTo>
                    <a:pt x="2347" y="1244"/>
                  </a:lnTo>
                  <a:lnTo>
                    <a:pt x="2688" y="1665"/>
                  </a:lnTo>
                  <a:lnTo>
                    <a:pt x="3049" y="2146"/>
                  </a:lnTo>
                  <a:lnTo>
                    <a:pt x="3049" y="2146"/>
                  </a:lnTo>
                  <a:lnTo>
                    <a:pt x="3329" y="2547"/>
                  </a:lnTo>
                  <a:lnTo>
                    <a:pt x="3590" y="2969"/>
                  </a:lnTo>
                  <a:lnTo>
                    <a:pt x="3851" y="3430"/>
                  </a:lnTo>
                  <a:lnTo>
                    <a:pt x="4091" y="3911"/>
                  </a:lnTo>
                  <a:lnTo>
                    <a:pt x="4292" y="4412"/>
                  </a:lnTo>
                  <a:lnTo>
                    <a:pt x="4492" y="4954"/>
                  </a:lnTo>
                  <a:lnTo>
                    <a:pt x="4653" y="5495"/>
                  </a:lnTo>
                  <a:lnTo>
                    <a:pt x="4773" y="607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1" name="Google Shape;5251;p21"/>
            <p:cNvSpPr/>
            <p:nvPr/>
          </p:nvSpPr>
          <p:spPr>
            <a:xfrm>
              <a:off x="11335050" y="4119925"/>
              <a:ext cx="92775" cy="96300"/>
            </a:xfrm>
            <a:custGeom>
              <a:avLst/>
              <a:gdLst/>
              <a:ahLst/>
              <a:cxnLst/>
              <a:rect l="l" t="t" r="r" b="b"/>
              <a:pathLst>
                <a:path w="3711" h="3852" extrusionOk="0">
                  <a:moveTo>
                    <a:pt x="2628" y="1"/>
                  </a:moveTo>
                  <a:lnTo>
                    <a:pt x="2487" y="121"/>
                  </a:lnTo>
                  <a:lnTo>
                    <a:pt x="2206" y="402"/>
                  </a:lnTo>
                  <a:lnTo>
                    <a:pt x="1906" y="763"/>
                  </a:lnTo>
                  <a:lnTo>
                    <a:pt x="1585" y="1164"/>
                  </a:lnTo>
                  <a:lnTo>
                    <a:pt x="1244" y="1605"/>
                  </a:lnTo>
                  <a:lnTo>
                    <a:pt x="923" y="2106"/>
                  </a:lnTo>
                  <a:lnTo>
                    <a:pt x="582" y="2648"/>
                  </a:lnTo>
                  <a:lnTo>
                    <a:pt x="281" y="3229"/>
                  </a:lnTo>
                  <a:lnTo>
                    <a:pt x="0" y="3851"/>
                  </a:lnTo>
                  <a:lnTo>
                    <a:pt x="281" y="3610"/>
                  </a:lnTo>
                  <a:lnTo>
                    <a:pt x="602" y="3390"/>
                  </a:lnTo>
                  <a:lnTo>
                    <a:pt x="903" y="3189"/>
                  </a:lnTo>
                  <a:lnTo>
                    <a:pt x="1224" y="2989"/>
                  </a:lnTo>
                  <a:lnTo>
                    <a:pt x="1565" y="2808"/>
                  </a:lnTo>
                  <a:lnTo>
                    <a:pt x="1906" y="2648"/>
                  </a:lnTo>
                  <a:lnTo>
                    <a:pt x="2587" y="2347"/>
                  </a:lnTo>
                  <a:lnTo>
                    <a:pt x="2989" y="2187"/>
                  </a:lnTo>
                  <a:lnTo>
                    <a:pt x="3149" y="1705"/>
                  </a:lnTo>
                  <a:lnTo>
                    <a:pt x="3309" y="1244"/>
                  </a:lnTo>
                  <a:lnTo>
                    <a:pt x="3490" y="783"/>
                  </a:lnTo>
                  <a:lnTo>
                    <a:pt x="3710" y="342"/>
                  </a:lnTo>
                  <a:lnTo>
                    <a:pt x="3630" y="181"/>
                  </a:lnTo>
                  <a:lnTo>
                    <a:pt x="3430" y="241"/>
                  </a:lnTo>
                  <a:lnTo>
                    <a:pt x="3309" y="281"/>
                  </a:lnTo>
                  <a:lnTo>
                    <a:pt x="3089" y="281"/>
                  </a:lnTo>
                  <a:lnTo>
                    <a:pt x="3009" y="261"/>
                  </a:lnTo>
                  <a:lnTo>
                    <a:pt x="2908" y="241"/>
                  </a:lnTo>
                  <a:lnTo>
                    <a:pt x="2788" y="181"/>
                  </a:lnTo>
                  <a:lnTo>
                    <a:pt x="2708" y="101"/>
                  </a:lnTo>
                  <a:lnTo>
                    <a:pt x="2628" y="1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2" name="Google Shape;5252;p21"/>
            <p:cNvSpPr/>
            <p:nvPr/>
          </p:nvSpPr>
          <p:spPr>
            <a:xfrm>
              <a:off x="11335050" y="4119925"/>
              <a:ext cx="92775" cy="96300"/>
            </a:xfrm>
            <a:custGeom>
              <a:avLst/>
              <a:gdLst/>
              <a:ahLst/>
              <a:cxnLst/>
              <a:rect l="l" t="t" r="r" b="b"/>
              <a:pathLst>
                <a:path w="3711" h="3852" fill="none" extrusionOk="0">
                  <a:moveTo>
                    <a:pt x="2628" y="1"/>
                  </a:moveTo>
                  <a:lnTo>
                    <a:pt x="2628" y="1"/>
                  </a:lnTo>
                  <a:lnTo>
                    <a:pt x="2487" y="121"/>
                  </a:lnTo>
                  <a:lnTo>
                    <a:pt x="2487" y="121"/>
                  </a:lnTo>
                  <a:lnTo>
                    <a:pt x="2206" y="402"/>
                  </a:lnTo>
                  <a:lnTo>
                    <a:pt x="1906" y="763"/>
                  </a:lnTo>
                  <a:lnTo>
                    <a:pt x="1585" y="1164"/>
                  </a:lnTo>
                  <a:lnTo>
                    <a:pt x="1244" y="1605"/>
                  </a:lnTo>
                  <a:lnTo>
                    <a:pt x="923" y="2106"/>
                  </a:lnTo>
                  <a:lnTo>
                    <a:pt x="582" y="2648"/>
                  </a:lnTo>
                  <a:lnTo>
                    <a:pt x="281" y="3229"/>
                  </a:lnTo>
                  <a:lnTo>
                    <a:pt x="0" y="3851"/>
                  </a:lnTo>
                  <a:lnTo>
                    <a:pt x="0" y="3851"/>
                  </a:lnTo>
                  <a:lnTo>
                    <a:pt x="281" y="3610"/>
                  </a:lnTo>
                  <a:lnTo>
                    <a:pt x="602" y="3390"/>
                  </a:lnTo>
                  <a:lnTo>
                    <a:pt x="903" y="3189"/>
                  </a:lnTo>
                  <a:lnTo>
                    <a:pt x="1224" y="2989"/>
                  </a:lnTo>
                  <a:lnTo>
                    <a:pt x="1565" y="2808"/>
                  </a:lnTo>
                  <a:lnTo>
                    <a:pt x="1906" y="2648"/>
                  </a:lnTo>
                  <a:lnTo>
                    <a:pt x="2587" y="2347"/>
                  </a:lnTo>
                  <a:lnTo>
                    <a:pt x="2587" y="2347"/>
                  </a:lnTo>
                  <a:lnTo>
                    <a:pt x="2989" y="2187"/>
                  </a:lnTo>
                  <a:lnTo>
                    <a:pt x="2989" y="2187"/>
                  </a:lnTo>
                  <a:lnTo>
                    <a:pt x="3149" y="1705"/>
                  </a:lnTo>
                  <a:lnTo>
                    <a:pt x="3309" y="1244"/>
                  </a:lnTo>
                  <a:lnTo>
                    <a:pt x="3490" y="783"/>
                  </a:lnTo>
                  <a:lnTo>
                    <a:pt x="3710" y="342"/>
                  </a:lnTo>
                  <a:lnTo>
                    <a:pt x="3710" y="342"/>
                  </a:lnTo>
                  <a:lnTo>
                    <a:pt x="3630" y="181"/>
                  </a:lnTo>
                  <a:lnTo>
                    <a:pt x="3630" y="181"/>
                  </a:lnTo>
                  <a:lnTo>
                    <a:pt x="3430" y="241"/>
                  </a:lnTo>
                  <a:lnTo>
                    <a:pt x="3309" y="281"/>
                  </a:lnTo>
                  <a:lnTo>
                    <a:pt x="3189" y="281"/>
                  </a:lnTo>
                  <a:lnTo>
                    <a:pt x="3189" y="281"/>
                  </a:lnTo>
                  <a:lnTo>
                    <a:pt x="3089" y="281"/>
                  </a:lnTo>
                  <a:lnTo>
                    <a:pt x="3009" y="261"/>
                  </a:lnTo>
                  <a:lnTo>
                    <a:pt x="2908" y="241"/>
                  </a:lnTo>
                  <a:lnTo>
                    <a:pt x="2788" y="181"/>
                  </a:lnTo>
                  <a:lnTo>
                    <a:pt x="2788" y="181"/>
                  </a:lnTo>
                  <a:lnTo>
                    <a:pt x="2708" y="101"/>
                  </a:lnTo>
                  <a:lnTo>
                    <a:pt x="262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3" name="Google Shape;5253;p21"/>
            <p:cNvSpPr/>
            <p:nvPr/>
          </p:nvSpPr>
          <p:spPr>
            <a:xfrm>
              <a:off x="11425800" y="4119425"/>
              <a:ext cx="66700" cy="46150"/>
            </a:xfrm>
            <a:custGeom>
              <a:avLst/>
              <a:gdLst/>
              <a:ahLst/>
              <a:cxnLst/>
              <a:rect l="l" t="t" r="r" b="b"/>
              <a:pathLst>
                <a:path w="2668" h="1846" extrusionOk="0">
                  <a:moveTo>
                    <a:pt x="1143" y="1"/>
                  </a:moveTo>
                  <a:lnTo>
                    <a:pt x="1063" y="121"/>
                  </a:lnTo>
                  <a:lnTo>
                    <a:pt x="983" y="181"/>
                  </a:lnTo>
                  <a:lnTo>
                    <a:pt x="883" y="241"/>
                  </a:lnTo>
                  <a:lnTo>
                    <a:pt x="782" y="281"/>
                  </a:lnTo>
                  <a:lnTo>
                    <a:pt x="682" y="301"/>
                  </a:lnTo>
                  <a:lnTo>
                    <a:pt x="502" y="301"/>
                  </a:lnTo>
                  <a:lnTo>
                    <a:pt x="401" y="281"/>
                  </a:lnTo>
                  <a:lnTo>
                    <a:pt x="221" y="221"/>
                  </a:lnTo>
                  <a:lnTo>
                    <a:pt x="141" y="201"/>
                  </a:lnTo>
                  <a:lnTo>
                    <a:pt x="0" y="201"/>
                  </a:lnTo>
                  <a:lnTo>
                    <a:pt x="80" y="362"/>
                  </a:lnTo>
                  <a:lnTo>
                    <a:pt x="261" y="722"/>
                  </a:lnTo>
                  <a:lnTo>
                    <a:pt x="421" y="1083"/>
                  </a:lnTo>
                  <a:lnTo>
                    <a:pt x="562" y="1444"/>
                  </a:lnTo>
                  <a:lnTo>
                    <a:pt x="702" y="1846"/>
                  </a:lnTo>
                  <a:lnTo>
                    <a:pt x="1023" y="1785"/>
                  </a:lnTo>
                  <a:lnTo>
                    <a:pt x="1344" y="1745"/>
                  </a:lnTo>
                  <a:lnTo>
                    <a:pt x="1665" y="1725"/>
                  </a:lnTo>
                  <a:lnTo>
                    <a:pt x="2006" y="1705"/>
                  </a:lnTo>
                  <a:lnTo>
                    <a:pt x="2327" y="1725"/>
                  </a:lnTo>
                  <a:lnTo>
                    <a:pt x="2668" y="1745"/>
                  </a:lnTo>
                  <a:lnTo>
                    <a:pt x="2286" y="1244"/>
                  </a:lnTo>
                  <a:lnTo>
                    <a:pt x="1926" y="803"/>
                  </a:lnTo>
                  <a:lnTo>
                    <a:pt x="1605" y="422"/>
                  </a:lnTo>
                  <a:lnTo>
                    <a:pt x="1304" y="121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4" name="Google Shape;5254;p21"/>
            <p:cNvSpPr/>
            <p:nvPr/>
          </p:nvSpPr>
          <p:spPr>
            <a:xfrm>
              <a:off x="11425800" y="4119425"/>
              <a:ext cx="66700" cy="46150"/>
            </a:xfrm>
            <a:custGeom>
              <a:avLst/>
              <a:gdLst/>
              <a:ahLst/>
              <a:cxnLst/>
              <a:rect l="l" t="t" r="r" b="b"/>
              <a:pathLst>
                <a:path w="2668" h="1846" fill="none" extrusionOk="0">
                  <a:moveTo>
                    <a:pt x="1143" y="1"/>
                  </a:moveTo>
                  <a:lnTo>
                    <a:pt x="1143" y="1"/>
                  </a:lnTo>
                  <a:lnTo>
                    <a:pt x="1063" y="121"/>
                  </a:lnTo>
                  <a:lnTo>
                    <a:pt x="983" y="181"/>
                  </a:lnTo>
                  <a:lnTo>
                    <a:pt x="983" y="181"/>
                  </a:lnTo>
                  <a:lnTo>
                    <a:pt x="883" y="241"/>
                  </a:lnTo>
                  <a:lnTo>
                    <a:pt x="782" y="281"/>
                  </a:lnTo>
                  <a:lnTo>
                    <a:pt x="682" y="301"/>
                  </a:lnTo>
                  <a:lnTo>
                    <a:pt x="602" y="301"/>
                  </a:lnTo>
                  <a:lnTo>
                    <a:pt x="602" y="301"/>
                  </a:lnTo>
                  <a:lnTo>
                    <a:pt x="502" y="301"/>
                  </a:lnTo>
                  <a:lnTo>
                    <a:pt x="401" y="281"/>
                  </a:lnTo>
                  <a:lnTo>
                    <a:pt x="401" y="281"/>
                  </a:lnTo>
                  <a:lnTo>
                    <a:pt x="221" y="221"/>
                  </a:lnTo>
                  <a:lnTo>
                    <a:pt x="141" y="201"/>
                  </a:lnTo>
                  <a:lnTo>
                    <a:pt x="80" y="201"/>
                  </a:lnTo>
                  <a:lnTo>
                    <a:pt x="80" y="201"/>
                  </a:lnTo>
                  <a:lnTo>
                    <a:pt x="0" y="201"/>
                  </a:lnTo>
                  <a:lnTo>
                    <a:pt x="0" y="201"/>
                  </a:lnTo>
                  <a:lnTo>
                    <a:pt x="80" y="362"/>
                  </a:lnTo>
                  <a:lnTo>
                    <a:pt x="80" y="362"/>
                  </a:lnTo>
                  <a:lnTo>
                    <a:pt x="80" y="362"/>
                  </a:lnTo>
                  <a:lnTo>
                    <a:pt x="261" y="722"/>
                  </a:lnTo>
                  <a:lnTo>
                    <a:pt x="421" y="1083"/>
                  </a:lnTo>
                  <a:lnTo>
                    <a:pt x="562" y="1444"/>
                  </a:lnTo>
                  <a:lnTo>
                    <a:pt x="702" y="1846"/>
                  </a:lnTo>
                  <a:lnTo>
                    <a:pt x="702" y="1846"/>
                  </a:lnTo>
                  <a:lnTo>
                    <a:pt x="1023" y="1785"/>
                  </a:lnTo>
                  <a:lnTo>
                    <a:pt x="1344" y="1745"/>
                  </a:lnTo>
                  <a:lnTo>
                    <a:pt x="1665" y="1725"/>
                  </a:lnTo>
                  <a:lnTo>
                    <a:pt x="2006" y="1705"/>
                  </a:lnTo>
                  <a:lnTo>
                    <a:pt x="2006" y="1705"/>
                  </a:lnTo>
                  <a:lnTo>
                    <a:pt x="2327" y="1725"/>
                  </a:lnTo>
                  <a:lnTo>
                    <a:pt x="2668" y="1745"/>
                  </a:lnTo>
                  <a:lnTo>
                    <a:pt x="2668" y="1745"/>
                  </a:lnTo>
                  <a:lnTo>
                    <a:pt x="2286" y="1244"/>
                  </a:lnTo>
                  <a:lnTo>
                    <a:pt x="1926" y="803"/>
                  </a:lnTo>
                  <a:lnTo>
                    <a:pt x="1605" y="422"/>
                  </a:lnTo>
                  <a:lnTo>
                    <a:pt x="1304" y="121"/>
                  </a:lnTo>
                  <a:lnTo>
                    <a:pt x="1304" y="121"/>
                  </a:lnTo>
                  <a:lnTo>
                    <a:pt x="114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5" name="Google Shape;5255;p21"/>
            <p:cNvSpPr/>
            <p:nvPr/>
          </p:nvSpPr>
          <p:spPr>
            <a:xfrm>
              <a:off x="11254325" y="3988075"/>
              <a:ext cx="156450" cy="165975"/>
            </a:xfrm>
            <a:custGeom>
              <a:avLst/>
              <a:gdLst/>
              <a:ahLst/>
              <a:cxnLst/>
              <a:rect l="l" t="t" r="r" b="b"/>
              <a:pathLst>
                <a:path w="6258" h="6639" extrusionOk="0">
                  <a:moveTo>
                    <a:pt x="1244" y="0"/>
                  </a:moveTo>
                  <a:lnTo>
                    <a:pt x="983" y="20"/>
                  </a:lnTo>
                  <a:lnTo>
                    <a:pt x="863" y="40"/>
                  </a:lnTo>
                  <a:lnTo>
                    <a:pt x="723" y="80"/>
                  </a:lnTo>
                  <a:lnTo>
                    <a:pt x="562" y="161"/>
                  </a:lnTo>
                  <a:lnTo>
                    <a:pt x="402" y="261"/>
                  </a:lnTo>
                  <a:lnTo>
                    <a:pt x="281" y="361"/>
                  </a:lnTo>
                  <a:lnTo>
                    <a:pt x="181" y="482"/>
                  </a:lnTo>
                  <a:lnTo>
                    <a:pt x="101" y="622"/>
                  </a:lnTo>
                  <a:lnTo>
                    <a:pt x="61" y="762"/>
                  </a:lnTo>
                  <a:lnTo>
                    <a:pt x="21" y="923"/>
                  </a:lnTo>
                  <a:lnTo>
                    <a:pt x="1" y="1103"/>
                  </a:lnTo>
                  <a:lnTo>
                    <a:pt x="1" y="1264"/>
                  </a:lnTo>
                  <a:lnTo>
                    <a:pt x="21" y="1464"/>
                  </a:lnTo>
                  <a:lnTo>
                    <a:pt x="61" y="1645"/>
                  </a:lnTo>
                  <a:lnTo>
                    <a:pt x="101" y="1845"/>
                  </a:lnTo>
                  <a:lnTo>
                    <a:pt x="221" y="2226"/>
                  </a:lnTo>
                  <a:lnTo>
                    <a:pt x="382" y="2627"/>
                  </a:lnTo>
                  <a:lnTo>
                    <a:pt x="562" y="3028"/>
                  </a:lnTo>
                  <a:lnTo>
                    <a:pt x="763" y="3410"/>
                  </a:lnTo>
                  <a:lnTo>
                    <a:pt x="1144" y="4091"/>
                  </a:lnTo>
                  <a:lnTo>
                    <a:pt x="1425" y="4593"/>
                  </a:lnTo>
                  <a:lnTo>
                    <a:pt x="1505" y="4753"/>
                  </a:lnTo>
                  <a:lnTo>
                    <a:pt x="1545" y="4853"/>
                  </a:lnTo>
                  <a:lnTo>
                    <a:pt x="1505" y="4994"/>
                  </a:lnTo>
                  <a:lnTo>
                    <a:pt x="1445" y="5174"/>
                  </a:lnTo>
                  <a:lnTo>
                    <a:pt x="1364" y="5395"/>
                  </a:lnTo>
                  <a:lnTo>
                    <a:pt x="1324" y="5636"/>
                  </a:lnTo>
                  <a:lnTo>
                    <a:pt x="1304" y="5776"/>
                  </a:lnTo>
                  <a:lnTo>
                    <a:pt x="1304" y="5896"/>
                  </a:lnTo>
                  <a:lnTo>
                    <a:pt x="1324" y="6017"/>
                  </a:lnTo>
                  <a:lnTo>
                    <a:pt x="1384" y="6137"/>
                  </a:lnTo>
                  <a:lnTo>
                    <a:pt x="1445" y="6237"/>
                  </a:lnTo>
                  <a:lnTo>
                    <a:pt x="1545" y="6358"/>
                  </a:lnTo>
                  <a:lnTo>
                    <a:pt x="1665" y="6458"/>
                  </a:lnTo>
                  <a:lnTo>
                    <a:pt x="1826" y="6538"/>
                  </a:lnTo>
                  <a:lnTo>
                    <a:pt x="1966" y="6598"/>
                  </a:lnTo>
                  <a:lnTo>
                    <a:pt x="2126" y="6638"/>
                  </a:lnTo>
                  <a:lnTo>
                    <a:pt x="2688" y="6638"/>
                  </a:lnTo>
                  <a:lnTo>
                    <a:pt x="2909" y="6598"/>
                  </a:lnTo>
                  <a:lnTo>
                    <a:pt x="3350" y="6498"/>
                  </a:lnTo>
                  <a:lnTo>
                    <a:pt x="3831" y="6358"/>
                  </a:lnTo>
                  <a:lnTo>
                    <a:pt x="4292" y="6177"/>
                  </a:lnTo>
                  <a:lnTo>
                    <a:pt x="4754" y="5976"/>
                  </a:lnTo>
                  <a:lnTo>
                    <a:pt x="5195" y="5736"/>
                  </a:lnTo>
                  <a:lnTo>
                    <a:pt x="5215" y="5736"/>
                  </a:lnTo>
                  <a:lnTo>
                    <a:pt x="5536" y="5515"/>
                  </a:lnTo>
                  <a:lnTo>
                    <a:pt x="5816" y="5295"/>
                  </a:lnTo>
                  <a:lnTo>
                    <a:pt x="6057" y="5074"/>
                  </a:lnTo>
                  <a:lnTo>
                    <a:pt x="6258" y="4873"/>
                  </a:lnTo>
                  <a:lnTo>
                    <a:pt x="6238" y="3871"/>
                  </a:lnTo>
                  <a:lnTo>
                    <a:pt x="6017" y="3590"/>
                  </a:lnTo>
                  <a:lnTo>
                    <a:pt x="5756" y="3269"/>
                  </a:lnTo>
                  <a:lnTo>
                    <a:pt x="5395" y="2868"/>
                  </a:lnTo>
                  <a:lnTo>
                    <a:pt x="4994" y="2427"/>
                  </a:lnTo>
                  <a:lnTo>
                    <a:pt x="4513" y="1946"/>
                  </a:lnTo>
                  <a:lnTo>
                    <a:pt x="3991" y="1484"/>
                  </a:lnTo>
                  <a:lnTo>
                    <a:pt x="3450" y="1023"/>
                  </a:lnTo>
                  <a:lnTo>
                    <a:pt x="3009" y="702"/>
                  </a:lnTo>
                  <a:lnTo>
                    <a:pt x="2708" y="502"/>
                  </a:lnTo>
                  <a:lnTo>
                    <a:pt x="2407" y="341"/>
                  </a:lnTo>
                  <a:lnTo>
                    <a:pt x="2106" y="201"/>
                  </a:lnTo>
                  <a:lnTo>
                    <a:pt x="1826" y="101"/>
                  </a:lnTo>
                  <a:lnTo>
                    <a:pt x="1525" y="40"/>
                  </a:lnTo>
                  <a:lnTo>
                    <a:pt x="12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6" name="Google Shape;5256;p21"/>
            <p:cNvSpPr/>
            <p:nvPr/>
          </p:nvSpPr>
          <p:spPr>
            <a:xfrm>
              <a:off x="11254325" y="3988075"/>
              <a:ext cx="156450" cy="165975"/>
            </a:xfrm>
            <a:custGeom>
              <a:avLst/>
              <a:gdLst/>
              <a:ahLst/>
              <a:cxnLst/>
              <a:rect l="l" t="t" r="r" b="b"/>
              <a:pathLst>
                <a:path w="6258" h="6639" fill="none" extrusionOk="0">
                  <a:moveTo>
                    <a:pt x="6258" y="4873"/>
                  </a:moveTo>
                  <a:lnTo>
                    <a:pt x="6258" y="4873"/>
                  </a:lnTo>
                  <a:lnTo>
                    <a:pt x="6057" y="5074"/>
                  </a:lnTo>
                  <a:lnTo>
                    <a:pt x="5816" y="5295"/>
                  </a:lnTo>
                  <a:lnTo>
                    <a:pt x="5536" y="5515"/>
                  </a:lnTo>
                  <a:lnTo>
                    <a:pt x="5215" y="5736"/>
                  </a:lnTo>
                  <a:lnTo>
                    <a:pt x="5195" y="5736"/>
                  </a:lnTo>
                  <a:lnTo>
                    <a:pt x="5195" y="5736"/>
                  </a:lnTo>
                  <a:lnTo>
                    <a:pt x="4754" y="5976"/>
                  </a:lnTo>
                  <a:lnTo>
                    <a:pt x="4292" y="6177"/>
                  </a:lnTo>
                  <a:lnTo>
                    <a:pt x="3831" y="6358"/>
                  </a:lnTo>
                  <a:lnTo>
                    <a:pt x="3350" y="6498"/>
                  </a:lnTo>
                  <a:lnTo>
                    <a:pt x="2909" y="6598"/>
                  </a:lnTo>
                  <a:lnTo>
                    <a:pt x="2688" y="6638"/>
                  </a:lnTo>
                  <a:lnTo>
                    <a:pt x="2487" y="6638"/>
                  </a:lnTo>
                  <a:lnTo>
                    <a:pt x="2307" y="6638"/>
                  </a:lnTo>
                  <a:lnTo>
                    <a:pt x="2126" y="6638"/>
                  </a:lnTo>
                  <a:lnTo>
                    <a:pt x="1966" y="6598"/>
                  </a:lnTo>
                  <a:lnTo>
                    <a:pt x="1826" y="6538"/>
                  </a:lnTo>
                  <a:lnTo>
                    <a:pt x="1826" y="6538"/>
                  </a:lnTo>
                  <a:lnTo>
                    <a:pt x="1665" y="6458"/>
                  </a:lnTo>
                  <a:lnTo>
                    <a:pt x="1545" y="6358"/>
                  </a:lnTo>
                  <a:lnTo>
                    <a:pt x="1445" y="6237"/>
                  </a:lnTo>
                  <a:lnTo>
                    <a:pt x="1384" y="6137"/>
                  </a:lnTo>
                  <a:lnTo>
                    <a:pt x="1324" y="6017"/>
                  </a:lnTo>
                  <a:lnTo>
                    <a:pt x="1304" y="5896"/>
                  </a:lnTo>
                  <a:lnTo>
                    <a:pt x="1304" y="5776"/>
                  </a:lnTo>
                  <a:lnTo>
                    <a:pt x="1324" y="5636"/>
                  </a:lnTo>
                  <a:lnTo>
                    <a:pt x="1364" y="5395"/>
                  </a:lnTo>
                  <a:lnTo>
                    <a:pt x="1445" y="5174"/>
                  </a:lnTo>
                  <a:lnTo>
                    <a:pt x="1505" y="4994"/>
                  </a:lnTo>
                  <a:lnTo>
                    <a:pt x="1545" y="4853"/>
                  </a:lnTo>
                  <a:lnTo>
                    <a:pt x="1545" y="4853"/>
                  </a:lnTo>
                  <a:lnTo>
                    <a:pt x="1505" y="4753"/>
                  </a:lnTo>
                  <a:lnTo>
                    <a:pt x="1425" y="4593"/>
                  </a:lnTo>
                  <a:lnTo>
                    <a:pt x="1144" y="4091"/>
                  </a:lnTo>
                  <a:lnTo>
                    <a:pt x="763" y="3410"/>
                  </a:lnTo>
                  <a:lnTo>
                    <a:pt x="562" y="3028"/>
                  </a:lnTo>
                  <a:lnTo>
                    <a:pt x="382" y="2627"/>
                  </a:lnTo>
                  <a:lnTo>
                    <a:pt x="221" y="2226"/>
                  </a:lnTo>
                  <a:lnTo>
                    <a:pt x="101" y="1845"/>
                  </a:lnTo>
                  <a:lnTo>
                    <a:pt x="61" y="1645"/>
                  </a:lnTo>
                  <a:lnTo>
                    <a:pt x="21" y="1464"/>
                  </a:lnTo>
                  <a:lnTo>
                    <a:pt x="1" y="1264"/>
                  </a:lnTo>
                  <a:lnTo>
                    <a:pt x="1" y="1103"/>
                  </a:lnTo>
                  <a:lnTo>
                    <a:pt x="21" y="923"/>
                  </a:lnTo>
                  <a:lnTo>
                    <a:pt x="61" y="762"/>
                  </a:lnTo>
                  <a:lnTo>
                    <a:pt x="101" y="622"/>
                  </a:lnTo>
                  <a:lnTo>
                    <a:pt x="181" y="482"/>
                  </a:lnTo>
                  <a:lnTo>
                    <a:pt x="281" y="361"/>
                  </a:lnTo>
                  <a:lnTo>
                    <a:pt x="402" y="261"/>
                  </a:lnTo>
                  <a:lnTo>
                    <a:pt x="562" y="161"/>
                  </a:lnTo>
                  <a:lnTo>
                    <a:pt x="723" y="80"/>
                  </a:lnTo>
                  <a:lnTo>
                    <a:pt x="723" y="80"/>
                  </a:lnTo>
                  <a:lnTo>
                    <a:pt x="863" y="40"/>
                  </a:lnTo>
                  <a:lnTo>
                    <a:pt x="983" y="20"/>
                  </a:lnTo>
                  <a:lnTo>
                    <a:pt x="1244" y="0"/>
                  </a:lnTo>
                  <a:lnTo>
                    <a:pt x="1525" y="40"/>
                  </a:lnTo>
                  <a:lnTo>
                    <a:pt x="1826" y="101"/>
                  </a:lnTo>
                  <a:lnTo>
                    <a:pt x="2106" y="201"/>
                  </a:lnTo>
                  <a:lnTo>
                    <a:pt x="2407" y="341"/>
                  </a:lnTo>
                  <a:lnTo>
                    <a:pt x="2708" y="502"/>
                  </a:lnTo>
                  <a:lnTo>
                    <a:pt x="3009" y="702"/>
                  </a:lnTo>
                  <a:lnTo>
                    <a:pt x="3009" y="702"/>
                  </a:lnTo>
                  <a:lnTo>
                    <a:pt x="3009" y="702"/>
                  </a:lnTo>
                  <a:lnTo>
                    <a:pt x="3450" y="1023"/>
                  </a:lnTo>
                  <a:lnTo>
                    <a:pt x="3450" y="1023"/>
                  </a:lnTo>
                  <a:lnTo>
                    <a:pt x="3991" y="1484"/>
                  </a:lnTo>
                  <a:lnTo>
                    <a:pt x="4513" y="1946"/>
                  </a:lnTo>
                  <a:lnTo>
                    <a:pt x="4994" y="2427"/>
                  </a:lnTo>
                  <a:lnTo>
                    <a:pt x="5395" y="2868"/>
                  </a:lnTo>
                  <a:lnTo>
                    <a:pt x="5756" y="3269"/>
                  </a:lnTo>
                  <a:lnTo>
                    <a:pt x="6017" y="3590"/>
                  </a:lnTo>
                  <a:lnTo>
                    <a:pt x="6238" y="3871"/>
                  </a:lnTo>
                  <a:lnTo>
                    <a:pt x="6258" y="487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7" name="Google Shape;5257;p21"/>
            <p:cNvSpPr/>
            <p:nvPr/>
          </p:nvSpPr>
          <p:spPr>
            <a:xfrm>
              <a:off x="11350100" y="4072300"/>
              <a:ext cx="46150" cy="42650"/>
            </a:xfrm>
            <a:custGeom>
              <a:avLst/>
              <a:gdLst/>
              <a:ahLst/>
              <a:cxnLst/>
              <a:rect l="l" t="t" r="r" b="b"/>
              <a:pathLst>
                <a:path w="1846" h="1706" extrusionOk="0">
                  <a:moveTo>
                    <a:pt x="642" y="0"/>
                  </a:moveTo>
                  <a:lnTo>
                    <a:pt x="542" y="20"/>
                  </a:lnTo>
                  <a:lnTo>
                    <a:pt x="421" y="61"/>
                  </a:lnTo>
                  <a:lnTo>
                    <a:pt x="321" y="101"/>
                  </a:lnTo>
                  <a:lnTo>
                    <a:pt x="221" y="181"/>
                  </a:lnTo>
                  <a:lnTo>
                    <a:pt x="140" y="261"/>
                  </a:lnTo>
                  <a:lnTo>
                    <a:pt x="80" y="361"/>
                  </a:lnTo>
                  <a:lnTo>
                    <a:pt x="20" y="482"/>
                  </a:lnTo>
                  <a:lnTo>
                    <a:pt x="0" y="622"/>
                  </a:lnTo>
                  <a:lnTo>
                    <a:pt x="0" y="762"/>
                  </a:lnTo>
                  <a:lnTo>
                    <a:pt x="20" y="883"/>
                  </a:lnTo>
                  <a:lnTo>
                    <a:pt x="60" y="1023"/>
                  </a:lnTo>
                  <a:lnTo>
                    <a:pt x="140" y="1164"/>
                  </a:lnTo>
                  <a:lnTo>
                    <a:pt x="221" y="1264"/>
                  </a:lnTo>
                  <a:lnTo>
                    <a:pt x="321" y="1384"/>
                  </a:lnTo>
                  <a:lnTo>
                    <a:pt x="421" y="1464"/>
                  </a:lnTo>
                  <a:lnTo>
                    <a:pt x="602" y="1565"/>
                  </a:lnTo>
                  <a:lnTo>
                    <a:pt x="782" y="1645"/>
                  </a:lnTo>
                  <a:lnTo>
                    <a:pt x="963" y="1685"/>
                  </a:lnTo>
                  <a:lnTo>
                    <a:pt x="1163" y="1705"/>
                  </a:lnTo>
                  <a:lnTo>
                    <a:pt x="1324" y="1685"/>
                  </a:lnTo>
                  <a:lnTo>
                    <a:pt x="1484" y="1665"/>
                  </a:lnTo>
                  <a:lnTo>
                    <a:pt x="1645" y="1625"/>
                  </a:lnTo>
                  <a:lnTo>
                    <a:pt x="1785" y="1585"/>
                  </a:lnTo>
                  <a:lnTo>
                    <a:pt x="1825" y="1565"/>
                  </a:lnTo>
                  <a:lnTo>
                    <a:pt x="1845" y="1545"/>
                  </a:lnTo>
                  <a:lnTo>
                    <a:pt x="1845" y="1484"/>
                  </a:lnTo>
                  <a:lnTo>
                    <a:pt x="1825" y="1444"/>
                  </a:lnTo>
                  <a:lnTo>
                    <a:pt x="1765" y="1444"/>
                  </a:lnTo>
                  <a:lnTo>
                    <a:pt x="1544" y="1484"/>
                  </a:lnTo>
                  <a:lnTo>
                    <a:pt x="1304" y="1504"/>
                  </a:lnTo>
                  <a:lnTo>
                    <a:pt x="1123" y="1484"/>
                  </a:lnTo>
                  <a:lnTo>
                    <a:pt x="943" y="1444"/>
                  </a:lnTo>
                  <a:lnTo>
                    <a:pt x="762" y="1364"/>
                  </a:lnTo>
                  <a:lnTo>
                    <a:pt x="602" y="1244"/>
                  </a:lnTo>
                  <a:lnTo>
                    <a:pt x="521" y="1164"/>
                  </a:lnTo>
                  <a:lnTo>
                    <a:pt x="441" y="1063"/>
                  </a:lnTo>
                  <a:lnTo>
                    <a:pt x="381" y="963"/>
                  </a:lnTo>
                  <a:lnTo>
                    <a:pt x="341" y="863"/>
                  </a:lnTo>
                  <a:lnTo>
                    <a:pt x="321" y="742"/>
                  </a:lnTo>
                  <a:lnTo>
                    <a:pt x="321" y="642"/>
                  </a:lnTo>
                  <a:lnTo>
                    <a:pt x="381" y="542"/>
                  </a:lnTo>
                  <a:lnTo>
                    <a:pt x="461" y="442"/>
                  </a:lnTo>
                  <a:lnTo>
                    <a:pt x="562" y="381"/>
                  </a:lnTo>
                  <a:lnTo>
                    <a:pt x="682" y="341"/>
                  </a:lnTo>
                  <a:lnTo>
                    <a:pt x="802" y="321"/>
                  </a:lnTo>
                  <a:lnTo>
                    <a:pt x="923" y="301"/>
                  </a:lnTo>
                  <a:lnTo>
                    <a:pt x="1103" y="321"/>
                  </a:lnTo>
                  <a:lnTo>
                    <a:pt x="1284" y="361"/>
                  </a:lnTo>
                  <a:lnTo>
                    <a:pt x="1464" y="401"/>
                  </a:lnTo>
                  <a:lnTo>
                    <a:pt x="1645" y="462"/>
                  </a:lnTo>
                  <a:lnTo>
                    <a:pt x="1645" y="221"/>
                  </a:lnTo>
                  <a:lnTo>
                    <a:pt x="1645" y="201"/>
                  </a:lnTo>
                  <a:lnTo>
                    <a:pt x="1424" y="121"/>
                  </a:lnTo>
                  <a:lnTo>
                    <a:pt x="1203" y="61"/>
                  </a:lnTo>
                  <a:lnTo>
                    <a:pt x="983" y="20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8" name="Google Shape;5258;p21"/>
            <p:cNvSpPr/>
            <p:nvPr/>
          </p:nvSpPr>
          <p:spPr>
            <a:xfrm>
              <a:off x="11254325" y="4016150"/>
              <a:ext cx="129875" cy="138400"/>
            </a:xfrm>
            <a:custGeom>
              <a:avLst/>
              <a:gdLst/>
              <a:ahLst/>
              <a:cxnLst/>
              <a:rect l="l" t="t" r="r" b="b"/>
              <a:pathLst>
                <a:path w="5195" h="5536" extrusionOk="0">
                  <a:moveTo>
                    <a:pt x="1" y="0"/>
                  </a:moveTo>
                  <a:lnTo>
                    <a:pt x="1" y="40"/>
                  </a:lnTo>
                  <a:lnTo>
                    <a:pt x="21" y="301"/>
                  </a:lnTo>
                  <a:lnTo>
                    <a:pt x="61" y="582"/>
                  </a:lnTo>
                  <a:lnTo>
                    <a:pt x="141" y="863"/>
                  </a:lnTo>
                  <a:lnTo>
                    <a:pt x="241" y="1163"/>
                  </a:lnTo>
                  <a:lnTo>
                    <a:pt x="362" y="1444"/>
                  </a:lnTo>
                  <a:lnTo>
                    <a:pt x="482" y="1745"/>
                  </a:lnTo>
                  <a:lnTo>
                    <a:pt x="763" y="2307"/>
                  </a:lnTo>
                  <a:lnTo>
                    <a:pt x="1043" y="2808"/>
                  </a:lnTo>
                  <a:lnTo>
                    <a:pt x="1304" y="3229"/>
                  </a:lnTo>
                  <a:lnTo>
                    <a:pt x="1465" y="3550"/>
                  </a:lnTo>
                  <a:lnTo>
                    <a:pt x="1525" y="3650"/>
                  </a:lnTo>
                  <a:lnTo>
                    <a:pt x="1545" y="3730"/>
                  </a:lnTo>
                  <a:lnTo>
                    <a:pt x="1505" y="3891"/>
                  </a:lnTo>
                  <a:lnTo>
                    <a:pt x="1425" y="4132"/>
                  </a:lnTo>
                  <a:lnTo>
                    <a:pt x="1344" y="4392"/>
                  </a:lnTo>
                  <a:lnTo>
                    <a:pt x="1304" y="4533"/>
                  </a:lnTo>
                  <a:lnTo>
                    <a:pt x="1304" y="4673"/>
                  </a:lnTo>
                  <a:lnTo>
                    <a:pt x="1304" y="4773"/>
                  </a:lnTo>
                  <a:lnTo>
                    <a:pt x="1324" y="4874"/>
                  </a:lnTo>
                  <a:lnTo>
                    <a:pt x="1364" y="4974"/>
                  </a:lnTo>
                  <a:lnTo>
                    <a:pt x="1425" y="5074"/>
                  </a:lnTo>
                  <a:lnTo>
                    <a:pt x="1485" y="5174"/>
                  </a:lnTo>
                  <a:lnTo>
                    <a:pt x="1585" y="5255"/>
                  </a:lnTo>
                  <a:lnTo>
                    <a:pt x="1685" y="5355"/>
                  </a:lnTo>
                  <a:lnTo>
                    <a:pt x="1826" y="5415"/>
                  </a:lnTo>
                  <a:lnTo>
                    <a:pt x="1946" y="5475"/>
                  </a:lnTo>
                  <a:lnTo>
                    <a:pt x="2086" y="5495"/>
                  </a:lnTo>
                  <a:lnTo>
                    <a:pt x="2227" y="5515"/>
                  </a:lnTo>
                  <a:lnTo>
                    <a:pt x="2387" y="5535"/>
                  </a:lnTo>
                  <a:lnTo>
                    <a:pt x="2708" y="5515"/>
                  </a:lnTo>
                  <a:lnTo>
                    <a:pt x="3029" y="5455"/>
                  </a:lnTo>
                  <a:lnTo>
                    <a:pt x="3390" y="5375"/>
                  </a:lnTo>
                  <a:lnTo>
                    <a:pt x="3771" y="5255"/>
                  </a:lnTo>
                  <a:lnTo>
                    <a:pt x="4132" y="5114"/>
                  </a:lnTo>
                  <a:lnTo>
                    <a:pt x="4493" y="4974"/>
                  </a:lnTo>
                  <a:lnTo>
                    <a:pt x="4854" y="4793"/>
                  </a:lnTo>
                  <a:lnTo>
                    <a:pt x="5195" y="4613"/>
                  </a:lnTo>
                  <a:lnTo>
                    <a:pt x="4814" y="4753"/>
                  </a:lnTo>
                  <a:lnTo>
                    <a:pt x="4373" y="4914"/>
                  </a:lnTo>
                  <a:lnTo>
                    <a:pt x="4132" y="4974"/>
                  </a:lnTo>
                  <a:lnTo>
                    <a:pt x="3891" y="5034"/>
                  </a:lnTo>
                  <a:lnTo>
                    <a:pt x="3671" y="5054"/>
                  </a:lnTo>
                  <a:lnTo>
                    <a:pt x="3450" y="5074"/>
                  </a:lnTo>
                  <a:lnTo>
                    <a:pt x="3249" y="5054"/>
                  </a:lnTo>
                  <a:lnTo>
                    <a:pt x="3089" y="5014"/>
                  </a:lnTo>
                  <a:lnTo>
                    <a:pt x="2929" y="4954"/>
                  </a:lnTo>
                  <a:lnTo>
                    <a:pt x="2808" y="4853"/>
                  </a:lnTo>
                  <a:lnTo>
                    <a:pt x="2748" y="4793"/>
                  </a:lnTo>
                  <a:lnTo>
                    <a:pt x="2708" y="4713"/>
                  </a:lnTo>
                  <a:lnTo>
                    <a:pt x="2628" y="4533"/>
                  </a:lnTo>
                  <a:lnTo>
                    <a:pt x="2588" y="4292"/>
                  </a:lnTo>
                  <a:lnTo>
                    <a:pt x="2608" y="4031"/>
                  </a:lnTo>
                  <a:lnTo>
                    <a:pt x="2628" y="3851"/>
                  </a:lnTo>
                  <a:lnTo>
                    <a:pt x="2668" y="3690"/>
                  </a:lnTo>
                  <a:lnTo>
                    <a:pt x="2788" y="3369"/>
                  </a:lnTo>
                  <a:lnTo>
                    <a:pt x="2828" y="3229"/>
                  </a:lnTo>
                  <a:lnTo>
                    <a:pt x="2868" y="3069"/>
                  </a:lnTo>
                  <a:lnTo>
                    <a:pt x="2868" y="2888"/>
                  </a:lnTo>
                  <a:lnTo>
                    <a:pt x="2848" y="2688"/>
                  </a:lnTo>
                  <a:lnTo>
                    <a:pt x="2788" y="2507"/>
                  </a:lnTo>
                  <a:lnTo>
                    <a:pt x="2648" y="2246"/>
                  </a:lnTo>
                  <a:lnTo>
                    <a:pt x="2287" y="1645"/>
                  </a:lnTo>
                  <a:lnTo>
                    <a:pt x="2106" y="1324"/>
                  </a:lnTo>
                  <a:lnTo>
                    <a:pt x="1946" y="1003"/>
                  </a:lnTo>
                  <a:lnTo>
                    <a:pt x="1806" y="722"/>
                  </a:lnTo>
                  <a:lnTo>
                    <a:pt x="1765" y="582"/>
                  </a:lnTo>
                  <a:lnTo>
                    <a:pt x="1745" y="462"/>
                  </a:lnTo>
                  <a:lnTo>
                    <a:pt x="863" y="24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9" name="Google Shape;5259;p21"/>
            <p:cNvSpPr/>
            <p:nvPr/>
          </p:nvSpPr>
          <p:spPr>
            <a:xfrm>
              <a:off x="11254325" y="4016150"/>
              <a:ext cx="129875" cy="138400"/>
            </a:xfrm>
            <a:custGeom>
              <a:avLst/>
              <a:gdLst/>
              <a:ahLst/>
              <a:cxnLst/>
              <a:rect l="l" t="t" r="r" b="b"/>
              <a:pathLst>
                <a:path w="5195" h="553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0"/>
                  </a:lnTo>
                  <a:lnTo>
                    <a:pt x="1" y="40"/>
                  </a:lnTo>
                  <a:lnTo>
                    <a:pt x="21" y="301"/>
                  </a:lnTo>
                  <a:lnTo>
                    <a:pt x="61" y="582"/>
                  </a:lnTo>
                  <a:lnTo>
                    <a:pt x="141" y="863"/>
                  </a:lnTo>
                  <a:lnTo>
                    <a:pt x="241" y="1163"/>
                  </a:lnTo>
                  <a:lnTo>
                    <a:pt x="362" y="1444"/>
                  </a:lnTo>
                  <a:lnTo>
                    <a:pt x="482" y="1745"/>
                  </a:lnTo>
                  <a:lnTo>
                    <a:pt x="763" y="2307"/>
                  </a:lnTo>
                  <a:lnTo>
                    <a:pt x="1043" y="2808"/>
                  </a:lnTo>
                  <a:lnTo>
                    <a:pt x="1304" y="3229"/>
                  </a:lnTo>
                  <a:lnTo>
                    <a:pt x="1465" y="3550"/>
                  </a:lnTo>
                  <a:lnTo>
                    <a:pt x="1525" y="3650"/>
                  </a:lnTo>
                  <a:lnTo>
                    <a:pt x="1545" y="3730"/>
                  </a:lnTo>
                  <a:lnTo>
                    <a:pt x="1545" y="3730"/>
                  </a:lnTo>
                  <a:lnTo>
                    <a:pt x="1545" y="3730"/>
                  </a:lnTo>
                  <a:lnTo>
                    <a:pt x="1545" y="3730"/>
                  </a:lnTo>
                  <a:lnTo>
                    <a:pt x="1505" y="3891"/>
                  </a:lnTo>
                  <a:lnTo>
                    <a:pt x="1425" y="4132"/>
                  </a:lnTo>
                  <a:lnTo>
                    <a:pt x="1344" y="4392"/>
                  </a:lnTo>
                  <a:lnTo>
                    <a:pt x="1304" y="4533"/>
                  </a:lnTo>
                  <a:lnTo>
                    <a:pt x="1304" y="4673"/>
                  </a:lnTo>
                  <a:lnTo>
                    <a:pt x="1304" y="4673"/>
                  </a:lnTo>
                  <a:lnTo>
                    <a:pt x="1304" y="4773"/>
                  </a:lnTo>
                  <a:lnTo>
                    <a:pt x="1324" y="4874"/>
                  </a:lnTo>
                  <a:lnTo>
                    <a:pt x="1364" y="4974"/>
                  </a:lnTo>
                  <a:lnTo>
                    <a:pt x="1425" y="5074"/>
                  </a:lnTo>
                  <a:lnTo>
                    <a:pt x="1485" y="5174"/>
                  </a:lnTo>
                  <a:lnTo>
                    <a:pt x="1585" y="5255"/>
                  </a:lnTo>
                  <a:lnTo>
                    <a:pt x="1685" y="5355"/>
                  </a:lnTo>
                  <a:lnTo>
                    <a:pt x="1826" y="5415"/>
                  </a:lnTo>
                  <a:lnTo>
                    <a:pt x="1826" y="5415"/>
                  </a:lnTo>
                  <a:lnTo>
                    <a:pt x="1946" y="5475"/>
                  </a:lnTo>
                  <a:lnTo>
                    <a:pt x="2086" y="5495"/>
                  </a:lnTo>
                  <a:lnTo>
                    <a:pt x="2227" y="5515"/>
                  </a:lnTo>
                  <a:lnTo>
                    <a:pt x="2387" y="5535"/>
                  </a:lnTo>
                  <a:lnTo>
                    <a:pt x="2387" y="5535"/>
                  </a:lnTo>
                  <a:lnTo>
                    <a:pt x="2708" y="5515"/>
                  </a:lnTo>
                  <a:lnTo>
                    <a:pt x="3029" y="5455"/>
                  </a:lnTo>
                  <a:lnTo>
                    <a:pt x="3390" y="5375"/>
                  </a:lnTo>
                  <a:lnTo>
                    <a:pt x="3771" y="5255"/>
                  </a:lnTo>
                  <a:lnTo>
                    <a:pt x="4132" y="5114"/>
                  </a:lnTo>
                  <a:lnTo>
                    <a:pt x="4493" y="4974"/>
                  </a:lnTo>
                  <a:lnTo>
                    <a:pt x="4854" y="4793"/>
                  </a:lnTo>
                  <a:lnTo>
                    <a:pt x="5195" y="4613"/>
                  </a:lnTo>
                  <a:lnTo>
                    <a:pt x="5195" y="4613"/>
                  </a:lnTo>
                  <a:lnTo>
                    <a:pt x="4814" y="4753"/>
                  </a:lnTo>
                  <a:lnTo>
                    <a:pt x="4373" y="4914"/>
                  </a:lnTo>
                  <a:lnTo>
                    <a:pt x="4132" y="4974"/>
                  </a:lnTo>
                  <a:lnTo>
                    <a:pt x="3891" y="5034"/>
                  </a:lnTo>
                  <a:lnTo>
                    <a:pt x="3671" y="5054"/>
                  </a:lnTo>
                  <a:lnTo>
                    <a:pt x="3450" y="5074"/>
                  </a:lnTo>
                  <a:lnTo>
                    <a:pt x="3450" y="5074"/>
                  </a:lnTo>
                  <a:lnTo>
                    <a:pt x="3249" y="5054"/>
                  </a:lnTo>
                  <a:lnTo>
                    <a:pt x="3089" y="5014"/>
                  </a:lnTo>
                  <a:lnTo>
                    <a:pt x="2929" y="4954"/>
                  </a:lnTo>
                  <a:lnTo>
                    <a:pt x="2808" y="4853"/>
                  </a:lnTo>
                  <a:lnTo>
                    <a:pt x="2748" y="4793"/>
                  </a:lnTo>
                  <a:lnTo>
                    <a:pt x="2708" y="4713"/>
                  </a:lnTo>
                  <a:lnTo>
                    <a:pt x="2628" y="4533"/>
                  </a:lnTo>
                  <a:lnTo>
                    <a:pt x="2588" y="4292"/>
                  </a:lnTo>
                  <a:lnTo>
                    <a:pt x="2608" y="4031"/>
                  </a:lnTo>
                  <a:lnTo>
                    <a:pt x="2608" y="4031"/>
                  </a:lnTo>
                  <a:lnTo>
                    <a:pt x="2628" y="3851"/>
                  </a:lnTo>
                  <a:lnTo>
                    <a:pt x="2668" y="3690"/>
                  </a:lnTo>
                  <a:lnTo>
                    <a:pt x="2788" y="3369"/>
                  </a:lnTo>
                  <a:lnTo>
                    <a:pt x="2828" y="3229"/>
                  </a:lnTo>
                  <a:lnTo>
                    <a:pt x="2868" y="3069"/>
                  </a:lnTo>
                  <a:lnTo>
                    <a:pt x="2868" y="2888"/>
                  </a:lnTo>
                  <a:lnTo>
                    <a:pt x="2848" y="2688"/>
                  </a:lnTo>
                  <a:lnTo>
                    <a:pt x="2848" y="2688"/>
                  </a:lnTo>
                  <a:lnTo>
                    <a:pt x="2788" y="2507"/>
                  </a:lnTo>
                  <a:lnTo>
                    <a:pt x="2648" y="2246"/>
                  </a:lnTo>
                  <a:lnTo>
                    <a:pt x="2287" y="1645"/>
                  </a:lnTo>
                  <a:lnTo>
                    <a:pt x="2106" y="1324"/>
                  </a:lnTo>
                  <a:lnTo>
                    <a:pt x="1946" y="1003"/>
                  </a:lnTo>
                  <a:lnTo>
                    <a:pt x="1806" y="722"/>
                  </a:lnTo>
                  <a:lnTo>
                    <a:pt x="1765" y="582"/>
                  </a:lnTo>
                  <a:lnTo>
                    <a:pt x="1745" y="462"/>
                  </a:lnTo>
                  <a:lnTo>
                    <a:pt x="1745" y="462"/>
                  </a:lnTo>
                  <a:lnTo>
                    <a:pt x="863" y="24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0" name="Google Shape;5260;p21"/>
            <p:cNvSpPr/>
            <p:nvPr/>
          </p:nvSpPr>
          <p:spPr>
            <a:xfrm>
              <a:off x="11444350" y="3986075"/>
              <a:ext cx="154950" cy="166475"/>
            </a:xfrm>
            <a:custGeom>
              <a:avLst/>
              <a:gdLst/>
              <a:ahLst/>
              <a:cxnLst/>
              <a:rect l="l" t="t" r="r" b="b"/>
              <a:pathLst>
                <a:path w="6198" h="6659" extrusionOk="0">
                  <a:moveTo>
                    <a:pt x="4853" y="0"/>
                  </a:moveTo>
                  <a:lnTo>
                    <a:pt x="4633" y="40"/>
                  </a:lnTo>
                  <a:lnTo>
                    <a:pt x="4412" y="80"/>
                  </a:lnTo>
                  <a:lnTo>
                    <a:pt x="4192" y="160"/>
                  </a:lnTo>
                  <a:lnTo>
                    <a:pt x="3971" y="261"/>
                  </a:lnTo>
                  <a:lnTo>
                    <a:pt x="3730" y="381"/>
                  </a:lnTo>
                  <a:lnTo>
                    <a:pt x="3510" y="501"/>
                  </a:lnTo>
                  <a:lnTo>
                    <a:pt x="3289" y="662"/>
                  </a:lnTo>
                  <a:lnTo>
                    <a:pt x="2828" y="983"/>
                  </a:lnTo>
                  <a:lnTo>
                    <a:pt x="2387" y="1344"/>
                  </a:lnTo>
                  <a:lnTo>
                    <a:pt x="1966" y="1745"/>
                  </a:lnTo>
                  <a:lnTo>
                    <a:pt x="1565" y="2126"/>
                  </a:lnTo>
                  <a:lnTo>
                    <a:pt x="1184" y="2527"/>
                  </a:lnTo>
                  <a:lnTo>
                    <a:pt x="562" y="3229"/>
                  </a:lnTo>
                  <a:lnTo>
                    <a:pt x="141" y="3750"/>
                  </a:lnTo>
                  <a:lnTo>
                    <a:pt x="0" y="3931"/>
                  </a:lnTo>
                  <a:lnTo>
                    <a:pt x="0" y="4933"/>
                  </a:lnTo>
                  <a:lnTo>
                    <a:pt x="181" y="5114"/>
                  </a:lnTo>
                  <a:lnTo>
                    <a:pt x="381" y="5314"/>
                  </a:lnTo>
                  <a:lnTo>
                    <a:pt x="622" y="5495"/>
                  </a:lnTo>
                  <a:lnTo>
                    <a:pt x="903" y="5696"/>
                  </a:lnTo>
                  <a:lnTo>
                    <a:pt x="1224" y="5856"/>
                  </a:lnTo>
                  <a:lnTo>
                    <a:pt x="1544" y="6036"/>
                  </a:lnTo>
                  <a:lnTo>
                    <a:pt x="1885" y="6177"/>
                  </a:lnTo>
                  <a:lnTo>
                    <a:pt x="2246" y="6317"/>
                  </a:lnTo>
                  <a:lnTo>
                    <a:pt x="2567" y="6438"/>
                  </a:lnTo>
                  <a:lnTo>
                    <a:pt x="2888" y="6518"/>
                  </a:lnTo>
                  <a:lnTo>
                    <a:pt x="3209" y="6578"/>
                  </a:lnTo>
                  <a:lnTo>
                    <a:pt x="3510" y="6638"/>
                  </a:lnTo>
                  <a:lnTo>
                    <a:pt x="3791" y="6658"/>
                  </a:lnTo>
                  <a:lnTo>
                    <a:pt x="4031" y="6658"/>
                  </a:lnTo>
                  <a:lnTo>
                    <a:pt x="4272" y="6618"/>
                  </a:lnTo>
                  <a:lnTo>
                    <a:pt x="4452" y="6538"/>
                  </a:lnTo>
                  <a:lnTo>
                    <a:pt x="4613" y="6458"/>
                  </a:lnTo>
                  <a:lnTo>
                    <a:pt x="4733" y="6357"/>
                  </a:lnTo>
                  <a:lnTo>
                    <a:pt x="4833" y="6237"/>
                  </a:lnTo>
                  <a:lnTo>
                    <a:pt x="4894" y="6117"/>
                  </a:lnTo>
                  <a:lnTo>
                    <a:pt x="4954" y="5996"/>
                  </a:lnTo>
                  <a:lnTo>
                    <a:pt x="4974" y="5876"/>
                  </a:lnTo>
                  <a:lnTo>
                    <a:pt x="4974" y="5756"/>
                  </a:lnTo>
                  <a:lnTo>
                    <a:pt x="4954" y="5635"/>
                  </a:lnTo>
                  <a:lnTo>
                    <a:pt x="4894" y="5395"/>
                  </a:lnTo>
                  <a:lnTo>
                    <a:pt x="4833" y="5174"/>
                  </a:lnTo>
                  <a:lnTo>
                    <a:pt x="4753" y="4994"/>
                  </a:lnTo>
                  <a:lnTo>
                    <a:pt x="4713" y="4853"/>
                  </a:lnTo>
                  <a:lnTo>
                    <a:pt x="4733" y="4793"/>
                  </a:lnTo>
                  <a:lnTo>
                    <a:pt x="4773" y="4713"/>
                  </a:lnTo>
                  <a:lnTo>
                    <a:pt x="4914" y="4432"/>
                  </a:lnTo>
                  <a:lnTo>
                    <a:pt x="5355" y="3630"/>
                  </a:lnTo>
                  <a:lnTo>
                    <a:pt x="5595" y="3129"/>
                  </a:lnTo>
                  <a:lnTo>
                    <a:pt x="5836" y="2587"/>
                  </a:lnTo>
                  <a:lnTo>
                    <a:pt x="5956" y="2326"/>
                  </a:lnTo>
                  <a:lnTo>
                    <a:pt x="6037" y="2066"/>
                  </a:lnTo>
                  <a:lnTo>
                    <a:pt x="6117" y="1785"/>
                  </a:lnTo>
                  <a:lnTo>
                    <a:pt x="6157" y="1524"/>
                  </a:lnTo>
                  <a:lnTo>
                    <a:pt x="6197" y="1284"/>
                  </a:lnTo>
                  <a:lnTo>
                    <a:pt x="6197" y="1063"/>
                  </a:lnTo>
                  <a:lnTo>
                    <a:pt x="6157" y="842"/>
                  </a:lnTo>
                  <a:lnTo>
                    <a:pt x="6097" y="642"/>
                  </a:lnTo>
                  <a:lnTo>
                    <a:pt x="5997" y="461"/>
                  </a:lnTo>
                  <a:lnTo>
                    <a:pt x="5856" y="301"/>
                  </a:lnTo>
                  <a:lnTo>
                    <a:pt x="5776" y="241"/>
                  </a:lnTo>
                  <a:lnTo>
                    <a:pt x="5676" y="160"/>
                  </a:lnTo>
                  <a:lnTo>
                    <a:pt x="5455" y="60"/>
                  </a:lnTo>
                  <a:lnTo>
                    <a:pt x="5255" y="20"/>
                  </a:lnTo>
                  <a:lnTo>
                    <a:pt x="50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1" name="Google Shape;5261;p21"/>
            <p:cNvSpPr/>
            <p:nvPr/>
          </p:nvSpPr>
          <p:spPr>
            <a:xfrm>
              <a:off x="11444350" y="3986075"/>
              <a:ext cx="154950" cy="166475"/>
            </a:xfrm>
            <a:custGeom>
              <a:avLst/>
              <a:gdLst/>
              <a:ahLst/>
              <a:cxnLst/>
              <a:rect l="l" t="t" r="r" b="b"/>
              <a:pathLst>
                <a:path w="6198" h="6659" fill="none" extrusionOk="0">
                  <a:moveTo>
                    <a:pt x="6157" y="1524"/>
                  </a:moveTo>
                  <a:lnTo>
                    <a:pt x="6157" y="1524"/>
                  </a:lnTo>
                  <a:lnTo>
                    <a:pt x="6117" y="1785"/>
                  </a:lnTo>
                  <a:lnTo>
                    <a:pt x="6037" y="2066"/>
                  </a:lnTo>
                  <a:lnTo>
                    <a:pt x="5956" y="2326"/>
                  </a:lnTo>
                  <a:lnTo>
                    <a:pt x="5836" y="2587"/>
                  </a:lnTo>
                  <a:lnTo>
                    <a:pt x="5595" y="3129"/>
                  </a:lnTo>
                  <a:lnTo>
                    <a:pt x="5355" y="3630"/>
                  </a:lnTo>
                  <a:lnTo>
                    <a:pt x="4914" y="4432"/>
                  </a:lnTo>
                  <a:lnTo>
                    <a:pt x="4773" y="4713"/>
                  </a:lnTo>
                  <a:lnTo>
                    <a:pt x="4733" y="4793"/>
                  </a:lnTo>
                  <a:lnTo>
                    <a:pt x="4713" y="4853"/>
                  </a:lnTo>
                  <a:lnTo>
                    <a:pt x="4713" y="4853"/>
                  </a:lnTo>
                  <a:lnTo>
                    <a:pt x="4753" y="4994"/>
                  </a:lnTo>
                  <a:lnTo>
                    <a:pt x="4833" y="5174"/>
                  </a:lnTo>
                  <a:lnTo>
                    <a:pt x="4894" y="5395"/>
                  </a:lnTo>
                  <a:lnTo>
                    <a:pt x="4954" y="5635"/>
                  </a:lnTo>
                  <a:lnTo>
                    <a:pt x="4974" y="5756"/>
                  </a:lnTo>
                  <a:lnTo>
                    <a:pt x="4974" y="5876"/>
                  </a:lnTo>
                  <a:lnTo>
                    <a:pt x="4954" y="5996"/>
                  </a:lnTo>
                  <a:lnTo>
                    <a:pt x="4894" y="6117"/>
                  </a:lnTo>
                  <a:lnTo>
                    <a:pt x="4833" y="6237"/>
                  </a:lnTo>
                  <a:lnTo>
                    <a:pt x="4733" y="6357"/>
                  </a:lnTo>
                  <a:lnTo>
                    <a:pt x="4613" y="6458"/>
                  </a:lnTo>
                  <a:lnTo>
                    <a:pt x="4452" y="6538"/>
                  </a:lnTo>
                  <a:lnTo>
                    <a:pt x="4452" y="6538"/>
                  </a:lnTo>
                  <a:lnTo>
                    <a:pt x="4272" y="6618"/>
                  </a:lnTo>
                  <a:lnTo>
                    <a:pt x="4031" y="6658"/>
                  </a:lnTo>
                  <a:lnTo>
                    <a:pt x="3791" y="6658"/>
                  </a:lnTo>
                  <a:lnTo>
                    <a:pt x="3510" y="6638"/>
                  </a:lnTo>
                  <a:lnTo>
                    <a:pt x="3209" y="6578"/>
                  </a:lnTo>
                  <a:lnTo>
                    <a:pt x="2888" y="6518"/>
                  </a:lnTo>
                  <a:lnTo>
                    <a:pt x="2567" y="6438"/>
                  </a:lnTo>
                  <a:lnTo>
                    <a:pt x="2246" y="6317"/>
                  </a:lnTo>
                  <a:lnTo>
                    <a:pt x="2246" y="6317"/>
                  </a:lnTo>
                  <a:lnTo>
                    <a:pt x="1885" y="6177"/>
                  </a:lnTo>
                  <a:lnTo>
                    <a:pt x="1544" y="6036"/>
                  </a:lnTo>
                  <a:lnTo>
                    <a:pt x="1224" y="5856"/>
                  </a:lnTo>
                  <a:lnTo>
                    <a:pt x="903" y="5696"/>
                  </a:lnTo>
                  <a:lnTo>
                    <a:pt x="622" y="5495"/>
                  </a:lnTo>
                  <a:lnTo>
                    <a:pt x="381" y="5314"/>
                  </a:lnTo>
                  <a:lnTo>
                    <a:pt x="181" y="5114"/>
                  </a:lnTo>
                  <a:lnTo>
                    <a:pt x="0" y="4933"/>
                  </a:lnTo>
                  <a:lnTo>
                    <a:pt x="0" y="3931"/>
                  </a:lnTo>
                  <a:lnTo>
                    <a:pt x="0" y="3931"/>
                  </a:lnTo>
                  <a:lnTo>
                    <a:pt x="141" y="3750"/>
                  </a:lnTo>
                  <a:lnTo>
                    <a:pt x="562" y="3229"/>
                  </a:lnTo>
                  <a:lnTo>
                    <a:pt x="1184" y="2527"/>
                  </a:lnTo>
                  <a:lnTo>
                    <a:pt x="1565" y="2126"/>
                  </a:lnTo>
                  <a:lnTo>
                    <a:pt x="1966" y="1745"/>
                  </a:lnTo>
                  <a:lnTo>
                    <a:pt x="2387" y="1344"/>
                  </a:lnTo>
                  <a:lnTo>
                    <a:pt x="2828" y="983"/>
                  </a:lnTo>
                  <a:lnTo>
                    <a:pt x="3289" y="662"/>
                  </a:lnTo>
                  <a:lnTo>
                    <a:pt x="3510" y="501"/>
                  </a:lnTo>
                  <a:lnTo>
                    <a:pt x="3730" y="381"/>
                  </a:lnTo>
                  <a:lnTo>
                    <a:pt x="3971" y="261"/>
                  </a:lnTo>
                  <a:lnTo>
                    <a:pt x="4192" y="160"/>
                  </a:lnTo>
                  <a:lnTo>
                    <a:pt x="4412" y="80"/>
                  </a:lnTo>
                  <a:lnTo>
                    <a:pt x="4633" y="40"/>
                  </a:lnTo>
                  <a:lnTo>
                    <a:pt x="4853" y="0"/>
                  </a:lnTo>
                  <a:lnTo>
                    <a:pt x="5054" y="0"/>
                  </a:lnTo>
                  <a:lnTo>
                    <a:pt x="5255" y="20"/>
                  </a:lnTo>
                  <a:lnTo>
                    <a:pt x="5455" y="60"/>
                  </a:lnTo>
                  <a:lnTo>
                    <a:pt x="5455" y="60"/>
                  </a:lnTo>
                  <a:lnTo>
                    <a:pt x="5676" y="160"/>
                  </a:lnTo>
                  <a:lnTo>
                    <a:pt x="5776" y="241"/>
                  </a:lnTo>
                  <a:lnTo>
                    <a:pt x="5856" y="301"/>
                  </a:lnTo>
                  <a:lnTo>
                    <a:pt x="5997" y="461"/>
                  </a:lnTo>
                  <a:lnTo>
                    <a:pt x="6097" y="642"/>
                  </a:lnTo>
                  <a:lnTo>
                    <a:pt x="6157" y="842"/>
                  </a:lnTo>
                  <a:lnTo>
                    <a:pt x="6197" y="1063"/>
                  </a:lnTo>
                  <a:lnTo>
                    <a:pt x="6197" y="1284"/>
                  </a:lnTo>
                  <a:lnTo>
                    <a:pt x="6157" y="15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2" name="Google Shape;5262;p21"/>
            <p:cNvSpPr/>
            <p:nvPr/>
          </p:nvSpPr>
          <p:spPr>
            <a:xfrm>
              <a:off x="11487975" y="4075800"/>
              <a:ext cx="14050" cy="35125"/>
            </a:xfrm>
            <a:custGeom>
              <a:avLst/>
              <a:gdLst/>
              <a:ahLst/>
              <a:cxnLst/>
              <a:rect l="l" t="t" r="r" b="b"/>
              <a:pathLst>
                <a:path w="562" h="1405" extrusionOk="0">
                  <a:moveTo>
                    <a:pt x="281" y="1"/>
                  </a:moveTo>
                  <a:lnTo>
                    <a:pt x="160" y="362"/>
                  </a:lnTo>
                  <a:lnTo>
                    <a:pt x="201" y="442"/>
                  </a:lnTo>
                  <a:lnTo>
                    <a:pt x="221" y="522"/>
                  </a:lnTo>
                  <a:lnTo>
                    <a:pt x="221" y="622"/>
                  </a:lnTo>
                  <a:lnTo>
                    <a:pt x="221" y="703"/>
                  </a:lnTo>
                  <a:lnTo>
                    <a:pt x="181" y="783"/>
                  </a:lnTo>
                  <a:lnTo>
                    <a:pt x="140" y="883"/>
                  </a:lnTo>
                  <a:lnTo>
                    <a:pt x="20" y="1024"/>
                  </a:lnTo>
                  <a:lnTo>
                    <a:pt x="0" y="1224"/>
                  </a:lnTo>
                  <a:lnTo>
                    <a:pt x="0" y="1405"/>
                  </a:lnTo>
                  <a:lnTo>
                    <a:pt x="140" y="1324"/>
                  </a:lnTo>
                  <a:lnTo>
                    <a:pt x="241" y="1244"/>
                  </a:lnTo>
                  <a:lnTo>
                    <a:pt x="321" y="1124"/>
                  </a:lnTo>
                  <a:lnTo>
                    <a:pt x="421" y="1024"/>
                  </a:lnTo>
                  <a:lnTo>
                    <a:pt x="481" y="883"/>
                  </a:lnTo>
                  <a:lnTo>
                    <a:pt x="521" y="743"/>
                  </a:lnTo>
                  <a:lnTo>
                    <a:pt x="562" y="622"/>
                  </a:lnTo>
                  <a:lnTo>
                    <a:pt x="562" y="482"/>
                  </a:lnTo>
                  <a:lnTo>
                    <a:pt x="521" y="342"/>
                  </a:lnTo>
                  <a:lnTo>
                    <a:pt x="481" y="241"/>
                  </a:lnTo>
                  <a:lnTo>
                    <a:pt x="421" y="141"/>
                  </a:lnTo>
                  <a:lnTo>
                    <a:pt x="361" y="61"/>
                  </a:lnTo>
                  <a:lnTo>
                    <a:pt x="281" y="1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3" name="Google Shape;5263;p21"/>
            <p:cNvSpPr/>
            <p:nvPr/>
          </p:nvSpPr>
          <p:spPr>
            <a:xfrm>
              <a:off x="11454375" y="4021650"/>
              <a:ext cx="144425" cy="122375"/>
            </a:xfrm>
            <a:custGeom>
              <a:avLst/>
              <a:gdLst/>
              <a:ahLst/>
              <a:cxnLst/>
              <a:rect l="l" t="t" r="r" b="b"/>
              <a:pathLst>
                <a:path w="5777" h="4895" extrusionOk="0">
                  <a:moveTo>
                    <a:pt x="5776" y="1"/>
                  </a:moveTo>
                  <a:lnTo>
                    <a:pt x="5716" y="21"/>
                  </a:lnTo>
                  <a:lnTo>
                    <a:pt x="5756" y="101"/>
                  </a:lnTo>
                  <a:lnTo>
                    <a:pt x="5776" y="1"/>
                  </a:lnTo>
                  <a:close/>
                  <a:moveTo>
                    <a:pt x="2567" y="723"/>
                  </a:moveTo>
                  <a:lnTo>
                    <a:pt x="1785" y="803"/>
                  </a:lnTo>
                  <a:lnTo>
                    <a:pt x="1003" y="863"/>
                  </a:lnTo>
                  <a:lnTo>
                    <a:pt x="622" y="1284"/>
                  </a:lnTo>
                  <a:lnTo>
                    <a:pt x="281" y="1665"/>
                  </a:lnTo>
                  <a:lnTo>
                    <a:pt x="321" y="1766"/>
                  </a:lnTo>
                  <a:lnTo>
                    <a:pt x="341" y="1906"/>
                  </a:lnTo>
                  <a:lnTo>
                    <a:pt x="361" y="2187"/>
                  </a:lnTo>
                  <a:lnTo>
                    <a:pt x="562" y="2127"/>
                  </a:lnTo>
                  <a:lnTo>
                    <a:pt x="742" y="2067"/>
                  </a:lnTo>
                  <a:lnTo>
                    <a:pt x="943" y="2046"/>
                  </a:lnTo>
                  <a:lnTo>
                    <a:pt x="1123" y="2026"/>
                  </a:lnTo>
                  <a:lnTo>
                    <a:pt x="1264" y="2046"/>
                  </a:lnTo>
                  <a:lnTo>
                    <a:pt x="1404" y="2067"/>
                  </a:lnTo>
                  <a:lnTo>
                    <a:pt x="1525" y="2107"/>
                  </a:lnTo>
                  <a:lnTo>
                    <a:pt x="1625" y="2167"/>
                  </a:lnTo>
                  <a:lnTo>
                    <a:pt x="1745" y="1906"/>
                  </a:lnTo>
                  <a:lnTo>
                    <a:pt x="1886" y="1665"/>
                  </a:lnTo>
                  <a:lnTo>
                    <a:pt x="2026" y="1425"/>
                  </a:lnTo>
                  <a:lnTo>
                    <a:pt x="2186" y="1184"/>
                  </a:lnTo>
                  <a:lnTo>
                    <a:pt x="2367" y="943"/>
                  </a:lnTo>
                  <a:lnTo>
                    <a:pt x="2567" y="723"/>
                  </a:lnTo>
                  <a:close/>
                  <a:moveTo>
                    <a:pt x="963" y="2327"/>
                  </a:moveTo>
                  <a:lnTo>
                    <a:pt x="823" y="2347"/>
                  </a:lnTo>
                  <a:lnTo>
                    <a:pt x="662" y="2367"/>
                  </a:lnTo>
                  <a:lnTo>
                    <a:pt x="361" y="2448"/>
                  </a:lnTo>
                  <a:lnTo>
                    <a:pt x="341" y="2708"/>
                  </a:lnTo>
                  <a:lnTo>
                    <a:pt x="301" y="2969"/>
                  </a:lnTo>
                  <a:lnTo>
                    <a:pt x="261" y="3230"/>
                  </a:lnTo>
                  <a:lnTo>
                    <a:pt x="181" y="3470"/>
                  </a:lnTo>
                  <a:lnTo>
                    <a:pt x="381" y="3510"/>
                  </a:lnTo>
                  <a:lnTo>
                    <a:pt x="582" y="3530"/>
                  </a:lnTo>
                  <a:lnTo>
                    <a:pt x="762" y="3510"/>
                  </a:lnTo>
                  <a:lnTo>
                    <a:pt x="963" y="3470"/>
                  </a:lnTo>
                  <a:lnTo>
                    <a:pt x="1123" y="3390"/>
                  </a:lnTo>
                  <a:lnTo>
                    <a:pt x="1284" y="3270"/>
                  </a:lnTo>
                  <a:lnTo>
                    <a:pt x="1364" y="3190"/>
                  </a:lnTo>
                  <a:lnTo>
                    <a:pt x="1404" y="2869"/>
                  </a:lnTo>
                  <a:lnTo>
                    <a:pt x="1504" y="2528"/>
                  </a:lnTo>
                  <a:lnTo>
                    <a:pt x="1424" y="2468"/>
                  </a:lnTo>
                  <a:lnTo>
                    <a:pt x="1324" y="2407"/>
                  </a:lnTo>
                  <a:lnTo>
                    <a:pt x="1224" y="2367"/>
                  </a:lnTo>
                  <a:lnTo>
                    <a:pt x="1103" y="2347"/>
                  </a:lnTo>
                  <a:lnTo>
                    <a:pt x="963" y="2327"/>
                  </a:lnTo>
                  <a:close/>
                  <a:moveTo>
                    <a:pt x="1344" y="3571"/>
                  </a:moveTo>
                  <a:lnTo>
                    <a:pt x="1204" y="3651"/>
                  </a:lnTo>
                  <a:lnTo>
                    <a:pt x="1043" y="3691"/>
                  </a:lnTo>
                  <a:lnTo>
                    <a:pt x="883" y="3711"/>
                  </a:lnTo>
                  <a:lnTo>
                    <a:pt x="722" y="3731"/>
                  </a:lnTo>
                  <a:lnTo>
                    <a:pt x="582" y="3731"/>
                  </a:lnTo>
                  <a:lnTo>
                    <a:pt x="422" y="3691"/>
                  </a:lnTo>
                  <a:lnTo>
                    <a:pt x="281" y="3671"/>
                  </a:lnTo>
                  <a:lnTo>
                    <a:pt x="141" y="3631"/>
                  </a:lnTo>
                  <a:lnTo>
                    <a:pt x="81" y="3771"/>
                  </a:lnTo>
                  <a:lnTo>
                    <a:pt x="0" y="3912"/>
                  </a:lnTo>
                  <a:lnTo>
                    <a:pt x="181" y="4052"/>
                  </a:lnTo>
                  <a:lnTo>
                    <a:pt x="381" y="4192"/>
                  </a:lnTo>
                  <a:lnTo>
                    <a:pt x="843" y="4453"/>
                  </a:lnTo>
                  <a:lnTo>
                    <a:pt x="1324" y="4694"/>
                  </a:lnTo>
                  <a:lnTo>
                    <a:pt x="1845" y="4894"/>
                  </a:lnTo>
                  <a:lnTo>
                    <a:pt x="1725" y="4734"/>
                  </a:lnTo>
                  <a:lnTo>
                    <a:pt x="1625" y="4593"/>
                  </a:lnTo>
                  <a:lnTo>
                    <a:pt x="1545" y="4433"/>
                  </a:lnTo>
                  <a:lnTo>
                    <a:pt x="1484" y="4252"/>
                  </a:lnTo>
                  <a:lnTo>
                    <a:pt x="1424" y="4092"/>
                  </a:lnTo>
                  <a:lnTo>
                    <a:pt x="1384" y="3912"/>
                  </a:lnTo>
                  <a:lnTo>
                    <a:pt x="1364" y="3751"/>
                  </a:lnTo>
                  <a:lnTo>
                    <a:pt x="1344" y="3571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4" name="Google Shape;5264;p21"/>
            <p:cNvSpPr/>
            <p:nvPr/>
          </p:nvSpPr>
          <p:spPr>
            <a:xfrm>
              <a:off x="11454375" y="4110900"/>
              <a:ext cx="46150" cy="33125"/>
            </a:xfrm>
            <a:custGeom>
              <a:avLst/>
              <a:gdLst/>
              <a:ahLst/>
              <a:cxnLst/>
              <a:rect l="l" t="t" r="r" b="b"/>
              <a:pathLst>
                <a:path w="1846" h="1325" fill="none" extrusionOk="0">
                  <a:moveTo>
                    <a:pt x="1344" y="1"/>
                  </a:moveTo>
                  <a:lnTo>
                    <a:pt x="1344" y="1"/>
                  </a:lnTo>
                  <a:lnTo>
                    <a:pt x="1204" y="81"/>
                  </a:lnTo>
                  <a:lnTo>
                    <a:pt x="1043" y="121"/>
                  </a:lnTo>
                  <a:lnTo>
                    <a:pt x="883" y="141"/>
                  </a:lnTo>
                  <a:lnTo>
                    <a:pt x="722" y="161"/>
                  </a:lnTo>
                  <a:lnTo>
                    <a:pt x="722" y="161"/>
                  </a:lnTo>
                  <a:lnTo>
                    <a:pt x="582" y="161"/>
                  </a:lnTo>
                  <a:lnTo>
                    <a:pt x="422" y="121"/>
                  </a:lnTo>
                  <a:lnTo>
                    <a:pt x="281" y="101"/>
                  </a:lnTo>
                  <a:lnTo>
                    <a:pt x="141" y="61"/>
                  </a:lnTo>
                  <a:lnTo>
                    <a:pt x="141" y="61"/>
                  </a:lnTo>
                  <a:lnTo>
                    <a:pt x="81" y="201"/>
                  </a:lnTo>
                  <a:lnTo>
                    <a:pt x="0" y="342"/>
                  </a:lnTo>
                  <a:lnTo>
                    <a:pt x="0" y="342"/>
                  </a:lnTo>
                  <a:lnTo>
                    <a:pt x="181" y="482"/>
                  </a:lnTo>
                  <a:lnTo>
                    <a:pt x="381" y="622"/>
                  </a:lnTo>
                  <a:lnTo>
                    <a:pt x="843" y="883"/>
                  </a:lnTo>
                  <a:lnTo>
                    <a:pt x="1324" y="1124"/>
                  </a:lnTo>
                  <a:lnTo>
                    <a:pt x="1845" y="1324"/>
                  </a:lnTo>
                  <a:lnTo>
                    <a:pt x="1845" y="1324"/>
                  </a:lnTo>
                  <a:lnTo>
                    <a:pt x="1725" y="1164"/>
                  </a:lnTo>
                  <a:lnTo>
                    <a:pt x="1625" y="1023"/>
                  </a:lnTo>
                  <a:lnTo>
                    <a:pt x="1545" y="863"/>
                  </a:lnTo>
                  <a:lnTo>
                    <a:pt x="1484" y="682"/>
                  </a:lnTo>
                  <a:lnTo>
                    <a:pt x="1424" y="522"/>
                  </a:lnTo>
                  <a:lnTo>
                    <a:pt x="1384" y="342"/>
                  </a:lnTo>
                  <a:lnTo>
                    <a:pt x="1364" y="181"/>
                  </a:lnTo>
                  <a:lnTo>
                    <a:pt x="13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5" name="Google Shape;5265;p21"/>
            <p:cNvSpPr/>
            <p:nvPr/>
          </p:nvSpPr>
          <p:spPr>
            <a:xfrm>
              <a:off x="11458875" y="4079825"/>
              <a:ext cx="33125" cy="30100"/>
            </a:xfrm>
            <a:custGeom>
              <a:avLst/>
              <a:gdLst/>
              <a:ahLst/>
              <a:cxnLst/>
              <a:rect l="l" t="t" r="r" b="b"/>
              <a:pathLst>
                <a:path w="1325" h="1204" fill="none" extrusionOk="0">
                  <a:moveTo>
                    <a:pt x="783" y="0"/>
                  </a:moveTo>
                  <a:lnTo>
                    <a:pt x="783" y="0"/>
                  </a:lnTo>
                  <a:lnTo>
                    <a:pt x="643" y="20"/>
                  </a:lnTo>
                  <a:lnTo>
                    <a:pt x="482" y="40"/>
                  </a:lnTo>
                  <a:lnTo>
                    <a:pt x="181" y="121"/>
                  </a:lnTo>
                  <a:lnTo>
                    <a:pt x="181" y="121"/>
                  </a:lnTo>
                  <a:lnTo>
                    <a:pt x="161" y="381"/>
                  </a:lnTo>
                  <a:lnTo>
                    <a:pt x="121" y="642"/>
                  </a:lnTo>
                  <a:lnTo>
                    <a:pt x="81" y="903"/>
                  </a:lnTo>
                  <a:lnTo>
                    <a:pt x="1" y="1143"/>
                  </a:lnTo>
                  <a:lnTo>
                    <a:pt x="1" y="1143"/>
                  </a:lnTo>
                  <a:lnTo>
                    <a:pt x="201" y="1183"/>
                  </a:lnTo>
                  <a:lnTo>
                    <a:pt x="402" y="1203"/>
                  </a:lnTo>
                  <a:lnTo>
                    <a:pt x="402" y="1203"/>
                  </a:lnTo>
                  <a:lnTo>
                    <a:pt x="582" y="1183"/>
                  </a:lnTo>
                  <a:lnTo>
                    <a:pt x="783" y="1143"/>
                  </a:lnTo>
                  <a:lnTo>
                    <a:pt x="943" y="1063"/>
                  </a:lnTo>
                  <a:lnTo>
                    <a:pt x="1104" y="943"/>
                  </a:lnTo>
                  <a:lnTo>
                    <a:pt x="1104" y="943"/>
                  </a:lnTo>
                  <a:lnTo>
                    <a:pt x="1184" y="863"/>
                  </a:lnTo>
                  <a:lnTo>
                    <a:pt x="1184" y="863"/>
                  </a:lnTo>
                  <a:lnTo>
                    <a:pt x="1224" y="542"/>
                  </a:lnTo>
                  <a:lnTo>
                    <a:pt x="1324" y="201"/>
                  </a:lnTo>
                  <a:lnTo>
                    <a:pt x="1324" y="201"/>
                  </a:lnTo>
                  <a:lnTo>
                    <a:pt x="1244" y="141"/>
                  </a:lnTo>
                  <a:lnTo>
                    <a:pt x="1244" y="141"/>
                  </a:lnTo>
                  <a:lnTo>
                    <a:pt x="1144" y="80"/>
                  </a:lnTo>
                  <a:lnTo>
                    <a:pt x="1044" y="40"/>
                  </a:lnTo>
                  <a:lnTo>
                    <a:pt x="923" y="20"/>
                  </a:lnTo>
                  <a:lnTo>
                    <a:pt x="78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6" name="Google Shape;5266;p21"/>
            <p:cNvSpPr/>
            <p:nvPr/>
          </p:nvSpPr>
          <p:spPr>
            <a:xfrm>
              <a:off x="11461400" y="4039700"/>
              <a:ext cx="57175" cy="36625"/>
            </a:xfrm>
            <a:custGeom>
              <a:avLst/>
              <a:gdLst/>
              <a:ahLst/>
              <a:cxnLst/>
              <a:rect l="l" t="t" r="r" b="b"/>
              <a:pathLst>
                <a:path w="2287" h="1465" fill="none" extrusionOk="0">
                  <a:moveTo>
                    <a:pt x="2286" y="1"/>
                  </a:moveTo>
                  <a:lnTo>
                    <a:pt x="2286" y="1"/>
                  </a:lnTo>
                  <a:lnTo>
                    <a:pt x="1504" y="81"/>
                  </a:lnTo>
                  <a:lnTo>
                    <a:pt x="722" y="141"/>
                  </a:lnTo>
                  <a:lnTo>
                    <a:pt x="722" y="141"/>
                  </a:lnTo>
                  <a:lnTo>
                    <a:pt x="341" y="562"/>
                  </a:lnTo>
                  <a:lnTo>
                    <a:pt x="0" y="943"/>
                  </a:lnTo>
                  <a:lnTo>
                    <a:pt x="0" y="943"/>
                  </a:lnTo>
                  <a:lnTo>
                    <a:pt x="40" y="1044"/>
                  </a:lnTo>
                  <a:lnTo>
                    <a:pt x="60" y="1184"/>
                  </a:lnTo>
                  <a:lnTo>
                    <a:pt x="80" y="1465"/>
                  </a:lnTo>
                  <a:lnTo>
                    <a:pt x="80" y="1465"/>
                  </a:lnTo>
                  <a:lnTo>
                    <a:pt x="281" y="1405"/>
                  </a:lnTo>
                  <a:lnTo>
                    <a:pt x="461" y="1345"/>
                  </a:lnTo>
                  <a:lnTo>
                    <a:pt x="662" y="1324"/>
                  </a:lnTo>
                  <a:lnTo>
                    <a:pt x="842" y="1304"/>
                  </a:lnTo>
                  <a:lnTo>
                    <a:pt x="842" y="1304"/>
                  </a:lnTo>
                  <a:lnTo>
                    <a:pt x="983" y="1324"/>
                  </a:lnTo>
                  <a:lnTo>
                    <a:pt x="1123" y="1345"/>
                  </a:lnTo>
                  <a:lnTo>
                    <a:pt x="1244" y="1385"/>
                  </a:lnTo>
                  <a:lnTo>
                    <a:pt x="1344" y="1445"/>
                  </a:lnTo>
                  <a:lnTo>
                    <a:pt x="1344" y="1445"/>
                  </a:lnTo>
                  <a:lnTo>
                    <a:pt x="1464" y="1184"/>
                  </a:lnTo>
                  <a:lnTo>
                    <a:pt x="1605" y="943"/>
                  </a:lnTo>
                  <a:lnTo>
                    <a:pt x="1745" y="703"/>
                  </a:lnTo>
                  <a:lnTo>
                    <a:pt x="1905" y="462"/>
                  </a:lnTo>
                  <a:lnTo>
                    <a:pt x="1905" y="462"/>
                  </a:lnTo>
                  <a:lnTo>
                    <a:pt x="2086" y="221"/>
                  </a:lnTo>
                  <a:lnTo>
                    <a:pt x="22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7" name="Google Shape;5267;p21"/>
            <p:cNvSpPr/>
            <p:nvPr/>
          </p:nvSpPr>
          <p:spPr>
            <a:xfrm>
              <a:off x="11597250" y="4021650"/>
              <a:ext cx="1550" cy="2550"/>
            </a:xfrm>
            <a:custGeom>
              <a:avLst/>
              <a:gdLst/>
              <a:ahLst/>
              <a:cxnLst/>
              <a:rect l="l" t="t" r="r" b="b"/>
              <a:pathLst>
                <a:path w="62" h="102" fill="none" extrusionOk="0">
                  <a:moveTo>
                    <a:pt x="61" y="1"/>
                  </a:moveTo>
                  <a:lnTo>
                    <a:pt x="61" y="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41" y="101"/>
                  </a:lnTo>
                  <a:lnTo>
                    <a:pt x="41" y="101"/>
                  </a:lnTo>
                  <a:lnTo>
                    <a:pt x="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8" name="Google Shape;5268;p21"/>
            <p:cNvSpPr/>
            <p:nvPr/>
          </p:nvSpPr>
          <p:spPr>
            <a:xfrm>
              <a:off x="11457875" y="4072300"/>
              <a:ext cx="37125" cy="42650"/>
            </a:xfrm>
            <a:custGeom>
              <a:avLst/>
              <a:gdLst/>
              <a:ahLst/>
              <a:cxnLst/>
              <a:rect l="l" t="t" r="r" b="b"/>
              <a:pathLst>
                <a:path w="1485" h="1706" extrusionOk="0">
                  <a:moveTo>
                    <a:pt x="983" y="0"/>
                  </a:moveTo>
                  <a:lnTo>
                    <a:pt x="803" y="20"/>
                  </a:lnTo>
                  <a:lnTo>
                    <a:pt x="602" y="41"/>
                  </a:lnTo>
                  <a:lnTo>
                    <a:pt x="422" y="101"/>
                  </a:lnTo>
                  <a:lnTo>
                    <a:pt x="221" y="161"/>
                  </a:lnTo>
                  <a:lnTo>
                    <a:pt x="221" y="422"/>
                  </a:lnTo>
                  <a:lnTo>
                    <a:pt x="522" y="341"/>
                  </a:lnTo>
                  <a:lnTo>
                    <a:pt x="683" y="321"/>
                  </a:lnTo>
                  <a:lnTo>
                    <a:pt x="823" y="301"/>
                  </a:lnTo>
                  <a:lnTo>
                    <a:pt x="963" y="321"/>
                  </a:lnTo>
                  <a:lnTo>
                    <a:pt x="1084" y="341"/>
                  </a:lnTo>
                  <a:lnTo>
                    <a:pt x="1184" y="381"/>
                  </a:lnTo>
                  <a:lnTo>
                    <a:pt x="1284" y="442"/>
                  </a:lnTo>
                  <a:lnTo>
                    <a:pt x="1364" y="502"/>
                  </a:lnTo>
                  <a:lnTo>
                    <a:pt x="1485" y="141"/>
                  </a:lnTo>
                  <a:lnTo>
                    <a:pt x="1385" y="81"/>
                  </a:lnTo>
                  <a:lnTo>
                    <a:pt x="1264" y="41"/>
                  </a:lnTo>
                  <a:lnTo>
                    <a:pt x="1124" y="20"/>
                  </a:lnTo>
                  <a:lnTo>
                    <a:pt x="983" y="0"/>
                  </a:lnTo>
                  <a:close/>
                  <a:moveTo>
                    <a:pt x="1224" y="1164"/>
                  </a:moveTo>
                  <a:lnTo>
                    <a:pt x="1144" y="1244"/>
                  </a:lnTo>
                  <a:lnTo>
                    <a:pt x="983" y="1364"/>
                  </a:lnTo>
                  <a:lnTo>
                    <a:pt x="823" y="1444"/>
                  </a:lnTo>
                  <a:lnTo>
                    <a:pt x="622" y="1484"/>
                  </a:lnTo>
                  <a:lnTo>
                    <a:pt x="442" y="1504"/>
                  </a:lnTo>
                  <a:lnTo>
                    <a:pt x="241" y="1484"/>
                  </a:lnTo>
                  <a:lnTo>
                    <a:pt x="41" y="1444"/>
                  </a:lnTo>
                  <a:lnTo>
                    <a:pt x="1" y="1605"/>
                  </a:lnTo>
                  <a:lnTo>
                    <a:pt x="141" y="1645"/>
                  </a:lnTo>
                  <a:lnTo>
                    <a:pt x="282" y="1665"/>
                  </a:lnTo>
                  <a:lnTo>
                    <a:pt x="442" y="1705"/>
                  </a:lnTo>
                  <a:lnTo>
                    <a:pt x="582" y="1705"/>
                  </a:lnTo>
                  <a:lnTo>
                    <a:pt x="743" y="1685"/>
                  </a:lnTo>
                  <a:lnTo>
                    <a:pt x="903" y="1665"/>
                  </a:lnTo>
                  <a:lnTo>
                    <a:pt x="1064" y="1625"/>
                  </a:lnTo>
                  <a:lnTo>
                    <a:pt x="1204" y="1545"/>
                  </a:lnTo>
                  <a:lnTo>
                    <a:pt x="1204" y="1364"/>
                  </a:lnTo>
                  <a:lnTo>
                    <a:pt x="1224" y="1164"/>
                  </a:lnTo>
                  <a:close/>
                </a:path>
              </a:pathLst>
            </a:custGeom>
            <a:solidFill>
              <a:srgbClr val="424242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9" name="Google Shape;5269;p21"/>
            <p:cNvSpPr/>
            <p:nvPr/>
          </p:nvSpPr>
          <p:spPr>
            <a:xfrm>
              <a:off x="11457875" y="4101375"/>
              <a:ext cx="30625" cy="13575"/>
            </a:xfrm>
            <a:custGeom>
              <a:avLst/>
              <a:gdLst/>
              <a:ahLst/>
              <a:cxnLst/>
              <a:rect l="l" t="t" r="r" b="b"/>
              <a:pathLst>
                <a:path w="1225" h="543" fill="none" extrusionOk="0">
                  <a:moveTo>
                    <a:pt x="1224" y="1"/>
                  </a:moveTo>
                  <a:lnTo>
                    <a:pt x="1224" y="1"/>
                  </a:lnTo>
                  <a:lnTo>
                    <a:pt x="1144" y="81"/>
                  </a:lnTo>
                  <a:lnTo>
                    <a:pt x="1144" y="81"/>
                  </a:lnTo>
                  <a:lnTo>
                    <a:pt x="983" y="201"/>
                  </a:lnTo>
                  <a:lnTo>
                    <a:pt x="823" y="281"/>
                  </a:lnTo>
                  <a:lnTo>
                    <a:pt x="622" y="321"/>
                  </a:lnTo>
                  <a:lnTo>
                    <a:pt x="442" y="341"/>
                  </a:lnTo>
                  <a:lnTo>
                    <a:pt x="442" y="341"/>
                  </a:lnTo>
                  <a:lnTo>
                    <a:pt x="241" y="321"/>
                  </a:lnTo>
                  <a:lnTo>
                    <a:pt x="41" y="281"/>
                  </a:lnTo>
                  <a:lnTo>
                    <a:pt x="41" y="281"/>
                  </a:lnTo>
                  <a:lnTo>
                    <a:pt x="1" y="442"/>
                  </a:lnTo>
                  <a:lnTo>
                    <a:pt x="1" y="442"/>
                  </a:lnTo>
                  <a:lnTo>
                    <a:pt x="141" y="482"/>
                  </a:lnTo>
                  <a:lnTo>
                    <a:pt x="282" y="502"/>
                  </a:lnTo>
                  <a:lnTo>
                    <a:pt x="442" y="542"/>
                  </a:lnTo>
                  <a:lnTo>
                    <a:pt x="582" y="542"/>
                  </a:lnTo>
                  <a:lnTo>
                    <a:pt x="582" y="542"/>
                  </a:lnTo>
                  <a:lnTo>
                    <a:pt x="743" y="522"/>
                  </a:lnTo>
                  <a:lnTo>
                    <a:pt x="903" y="502"/>
                  </a:lnTo>
                  <a:lnTo>
                    <a:pt x="1064" y="462"/>
                  </a:lnTo>
                  <a:lnTo>
                    <a:pt x="1204" y="382"/>
                  </a:lnTo>
                  <a:lnTo>
                    <a:pt x="1204" y="382"/>
                  </a:lnTo>
                  <a:lnTo>
                    <a:pt x="1204" y="201"/>
                  </a:lnTo>
                  <a:lnTo>
                    <a:pt x="1224" y="1"/>
                  </a:lnTo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0" name="Google Shape;5270;p21"/>
            <p:cNvSpPr/>
            <p:nvPr/>
          </p:nvSpPr>
          <p:spPr>
            <a:xfrm>
              <a:off x="11391200" y="4053250"/>
              <a:ext cx="72225" cy="73725"/>
            </a:xfrm>
            <a:custGeom>
              <a:avLst/>
              <a:gdLst/>
              <a:ahLst/>
              <a:cxnLst/>
              <a:rect l="l" t="t" r="r" b="b"/>
              <a:pathLst>
                <a:path w="2889" h="2949" extrusionOk="0">
                  <a:moveTo>
                    <a:pt x="783" y="0"/>
                  </a:moveTo>
                  <a:lnTo>
                    <a:pt x="622" y="20"/>
                  </a:lnTo>
                  <a:lnTo>
                    <a:pt x="422" y="81"/>
                  </a:lnTo>
                  <a:lnTo>
                    <a:pt x="241" y="161"/>
                  </a:lnTo>
                  <a:lnTo>
                    <a:pt x="161" y="241"/>
                  </a:lnTo>
                  <a:lnTo>
                    <a:pt x="81" y="361"/>
                  </a:lnTo>
                  <a:lnTo>
                    <a:pt x="41" y="522"/>
                  </a:lnTo>
                  <a:lnTo>
                    <a:pt x="1" y="682"/>
                  </a:lnTo>
                  <a:lnTo>
                    <a:pt x="1" y="883"/>
                  </a:lnTo>
                  <a:lnTo>
                    <a:pt x="1" y="1083"/>
                  </a:lnTo>
                  <a:lnTo>
                    <a:pt x="1" y="1304"/>
                  </a:lnTo>
                  <a:lnTo>
                    <a:pt x="41" y="1545"/>
                  </a:lnTo>
                  <a:lnTo>
                    <a:pt x="121" y="1966"/>
                  </a:lnTo>
                  <a:lnTo>
                    <a:pt x="181" y="2186"/>
                  </a:lnTo>
                  <a:lnTo>
                    <a:pt x="241" y="2367"/>
                  </a:lnTo>
                  <a:lnTo>
                    <a:pt x="301" y="2527"/>
                  </a:lnTo>
                  <a:lnTo>
                    <a:pt x="382" y="2668"/>
                  </a:lnTo>
                  <a:lnTo>
                    <a:pt x="462" y="2788"/>
                  </a:lnTo>
                  <a:lnTo>
                    <a:pt x="542" y="2848"/>
                  </a:lnTo>
                  <a:lnTo>
                    <a:pt x="702" y="2928"/>
                  </a:lnTo>
                  <a:lnTo>
                    <a:pt x="843" y="2948"/>
                  </a:lnTo>
                  <a:lnTo>
                    <a:pt x="1104" y="2948"/>
                  </a:lnTo>
                  <a:lnTo>
                    <a:pt x="1284" y="2868"/>
                  </a:lnTo>
                  <a:lnTo>
                    <a:pt x="1384" y="2848"/>
                  </a:lnTo>
                  <a:lnTo>
                    <a:pt x="1525" y="2848"/>
                  </a:lnTo>
                  <a:lnTo>
                    <a:pt x="1605" y="2868"/>
                  </a:lnTo>
                  <a:lnTo>
                    <a:pt x="1785" y="2928"/>
                  </a:lnTo>
                  <a:lnTo>
                    <a:pt x="1906" y="2948"/>
                  </a:lnTo>
                  <a:lnTo>
                    <a:pt x="2046" y="2948"/>
                  </a:lnTo>
                  <a:lnTo>
                    <a:pt x="2207" y="2908"/>
                  </a:lnTo>
                  <a:lnTo>
                    <a:pt x="2367" y="2828"/>
                  </a:lnTo>
                  <a:lnTo>
                    <a:pt x="2447" y="2768"/>
                  </a:lnTo>
                  <a:lnTo>
                    <a:pt x="2527" y="2648"/>
                  </a:lnTo>
                  <a:lnTo>
                    <a:pt x="2608" y="2507"/>
                  </a:lnTo>
                  <a:lnTo>
                    <a:pt x="2668" y="2347"/>
                  </a:lnTo>
                  <a:lnTo>
                    <a:pt x="2728" y="2166"/>
                  </a:lnTo>
                  <a:lnTo>
                    <a:pt x="2788" y="1946"/>
                  </a:lnTo>
                  <a:lnTo>
                    <a:pt x="2868" y="1504"/>
                  </a:lnTo>
                  <a:lnTo>
                    <a:pt x="2888" y="1284"/>
                  </a:lnTo>
                  <a:lnTo>
                    <a:pt x="2888" y="1063"/>
                  </a:lnTo>
                  <a:lnTo>
                    <a:pt x="2888" y="863"/>
                  </a:lnTo>
                  <a:lnTo>
                    <a:pt x="2868" y="662"/>
                  </a:lnTo>
                  <a:lnTo>
                    <a:pt x="2848" y="502"/>
                  </a:lnTo>
                  <a:lnTo>
                    <a:pt x="2788" y="341"/>
                  </a:lnTo>
                  <a:lnTo>
                    <a:pt x="2728" y="241"/>
                  </a:lnTo>
                  <a:lnTo>
                    <a:pt x="2648" y="161"/>
                  </a:lnTo>
                  <a:lnTo>
                    <a:pt x="2527" y="101"/>
                  </a:lnTo>
                  <a:lnTo>
                    <a:pt x="2427" y="40"/>
                  </a:lnTo>
                  <a:lnTo>
                    <a:pt x="2207" y="0"/>
                  </a:lnTo>
                  <a:lnTo>
                    <a:pt x="1825" y="0"/>
                  </a:lnTo>
                  <a:lnTo>
                    <a:pt x="1605" y="60"/>
                  </a:lnTo>
                  <a:lnTo>
                    <a:pt x="1444" y="81"/>
                  </a:lnTo>
                  <a:lnTo>
                    <a:pt x="1244" y="40"/>
                  </a:lnTo>
                  <a:lnTo>
                    <a:pt x="9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1" name="Google Shape;5271;p21"/>
            <p:cNvSpPr/>
            <p:nvPr/>
          </p:nvSpPr>
          <p:spPr>
            <a:xfrm>
              <a:off x="11391200" y="4053250"/>
              <a:ext cx="72225" cy="73725"/>
            </a:xfrm>
            <a:custGeom>
              <a:avLst/>
              <a:gdLst/>
              <a:ahLst/>
              <a:cxnLst/>
              <a:rect l="l" t="t" r="r" b="b"/>
              <a:pathLst>
                <a:path w="2889" h="2949" fill="none" extrusionOk="0">
                  <a:moveTo>
                    <a:pt x="2367" y="2828"/>
                  </a:moveTo>
                  <a:lnTo>
                    <a:pt x="2367" y="2828"/>
                  </a:lnTo>
                  <a:lnTo>
                    <a:pt x="2207" y="2908"/>
                  </a:lnTo>
                  <a:lnTo>
                    <a:pt x="2046" y="2948"/>
                  </a:lnTo>
                  <a:lnTo>
                    <a:pt x="1906" y="2948"/>
                  </a:lnTo>
                  <a:lnTo>
                    <a:pt x="1785" y="2928"/>
                  </a:lnTo>
                  <a:lnTo>
                    <a:pt x="1785" y="2928"/>
                  </a:lnTo>
                  <a:lnTo>
                    <a:pt x="1605" y="2868"/>
                  </a:lnTo>
                  <a:lnTo>
                    <a:pt x="1525" y="2848"/>
                  </a:lnTo>
                  <a:lnTo>
                    <a:pt x="1464" y="2848"/>
                  </a:lnTo>
                  <a:lnTo>
                    <a:pt x="1464" y="2848"/>
                  </a:lnTo>
                  <a:lnTo>
                    <a:pt x="1384" y="2848"/>
                  </a:lnTo>
                  <a:lnTo>
                    <a:pt x="1284" y="2868"/>
                  </a:lnTo>
                  <a:lnTo>
                    <a:pt x="1104" y="2948"/>
                  </a:lnTo>
                  <a:lnTo>
                    <a:pt x="983" y="2948"/>
                  </a:lnTo>
                  <a:lnTo>
                    <a:pt x="843" y="2948"/>
                  </a:lnTo>
                  <a:lnTo>
                    <a:pt x="702" y="2928"/>
                  </a:lnTo>
                  <a:lnTo>
                    <a:pt x="542" y="2848"/>
                  </a:lnTo>
                  <a:lnTo>
                    <a:pt x="542" y="2848"/>
                  </a:lnTo>
                  <a:lnTo>
                    <a:pt x="462" y="2788"/>
                  </a:lnTo>
                  <a:lnTo>
                    <a:pt x="382" y="2668"/>
                  </a:lnTo>
                  <a:lnTo>
                    <a:pt x="301" y="2527"/>
                  </a:lnTo>
                  <a:lnTo>
                    <a:pt x="241" y="2367"/>
                  </a:lnTo>
                  <a:lnTo>
                    <a:pt x="181" y="2186"/>
                  </a:lnTo>
                  <a:lnTo>
                    <a:pt x="121" y="1966"/>
                  </a:lnTo>
                  <a:lnTo>
                    <a:pt x="41" y="1545"/>
                  </a:lnTo>
                  <a:lnTo>
                    <a:pt x="1" y="1304"/>
                  </a:lnTo>
                  <a:lnTo>
                    <a:pt x="1" y="1083"/>
                  </a:lnTo>
                  <a:lnTo>
                    <a:pt x="1" y="883"/>
                  </a:lnTo>
                  <a:lnTo>
                    <a:pt x="1" y="682"/>
                  </a:lnTo>
                  <a:lnTo>
                    <a:pt x="41" y="522"/>
                  </a:lnTo>
                  <a:lnTo>
                    <a:pt x="81" y="361"/>
                  </a:lnTo>
                  <a:lnTo>
                    <a:pt x="161" y="241"/>
                  </a:lnTo>
                  <a:lnTo>
                    <a:pt x="241" y="161"/>
                  </a:lnTo>
                  <a:lnTo>
                    <a:pt x="241" y="161"/>
                  </a:lnTo>
                  <a:lnTo>
                    <a:pt x="422" y="81"/>
                  </a:lnTo>
                  <a:lnTo>
                    <a:pt x="622" y="20"/>
                  </a:lnTo>
                  <a:lnTo>
                    <a:pt x="783" y="0"/>
                  </a:lnTo>
                  <a:lnTo>
                    <a:pt x="943" y="0"/>
                  </a:lnTo>
                  <a:lnTo>
                    <a:pt x="1244" y="40"/>
                  </a:lnTo>
                  <a:lnTo>
                    <a:pt x="1444" y="81"/>
                  </a:lnTo>
                  <a:lnTo>
                    <a:pt x="1444" y="81"/>
                  </a:lnTo>
                  <a:lnTo>
                    <a:pt x="1605" y="60"/>
                  </a:lnTo>
                  <a:lnTo>
                    <a:pt x="1825" y="0"/>
                  </a:lnTo>
                  <a:lnTo>
                    <a:pt x="1825" y="0"/>
                  </a:lnTo>
                  <a:lnTo>
                    <a:pt x="2006" y="0"/>
                  </a:lnTo>
                  <a:lnTo>
                    <a:pt x="2207" y="0"/>
                  </a:lnTo>
                  <a:lnTo>
                    <a:pt x="2427" y="40"/>
                  </a:lnTo>
                  <a:lnTo>
                    <a:pt x="2527" y="101"/>
                  </a:lnTo>
                  <a:lnTo>
                    <a:pt x="2648" y="161"/>
                  </a:lnTo>
                  <a:lnTo>
                    <a:pt x="2648" y="161"/>
                  </a:lnTo>
                  <a:lnTo>
                    <a:pt x="2728" y="241"/>
                  </a:lnTo>
                  <a:lnTo>
                    <a:pt x="2788" y="341"/>
                  </a:lnTo>
                  <a:lnTo>
                    <a:pt x="2848" y="502"/>
                  </a:lnTo>
                  <a:lnTo>
                    <a:pt x="2868" y="662"/>
                  </a:lnTo>
                  <a:lnTo>
                    <a:pt x="2888" y="863"/>
                  </a:lnTo>
                  <a:lnTo>
                    <a:pt x="2888" y="1063"/>
                  </a:lnTo>
                  <a:lnTo>
                    <a:pt x="2888" y="1284"/>
                  </a:lnTo>
                  <a:lnTo>
                    <a:pt x="2868" y="1504"/>
                  </a:lnTo>
                  <a:lnTo>
                    <a:pt x="2788" y="1946"/>
                  </a:lnTo>
                  <a:lnTo>
                    <a:pt x="2728" y="2166"/>
                  </a:lnTo>
                  <a:lnTo>
                    <a:pt x="2668" y="2347"/>
                  </a:lnTo>
                  <a:lnTo>
                    <a:pt x="2608" y="2507"/>
                  </a:lnTo>
                  <a:lnTo>
                    <a:pt x="2527" y="2648"/>
                  </a:lnTo>
                  <a:lnTo>
                    <a:pt x="2447" y="2768"/>
                  </a:lnTo>
                  <a:lnTo>
                    <a:pt x="2367" y="28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2" name="Google Shape;5272;p21"/>
            <p:cNvSpPr/>
            <p:nvPr/>
          </p:nvSpPr>
          <p:spPr>
            <a:xfrm>
              <a:off x="11391200" y="4053250"/>
              <a:ext cx="45650" cy="73725"/>
            </a:xfrm>
            <a:custGeom>
              <a:avLst/>
              <a:gdLst/>
              <a:ahLst/>
              <a:cxnLst/>
              <a:rect l="l" t="t" r="r" b="b"/>
              <a:pathLst>
                <a:path w="1826" h="2949" extrusionOk="0">
                  <a:moveTo>
                    <a:pt x="702" y="0"/>
                  </a:moveTo>
                  <a:lnTo>
                    <a:pt x="542" y="40"/>
                  </a:lnTo>
                  <a:lnTo>
                    <a:pt x="402" y="81"/>
                  </a:lnTo>
                  <a:lnTo>
                    <a:pt x="241" y="161"/>
                  </a:lnTo>
                  <a:lnTo>
                    <a:pt x="181" y="221"/>
                  </a:lnTo>
                  <a:lnTo>
                    <a:pt x="121" y="281"/>
                  </a:lnTo>
                  <a:lnTo>
                    <a:pt x="81" y="361"/>
                  </a:lnTo>
                  <a:lnTo>
                    <a:pt x="61" y="462"/>
                  </a:lnTo>
                  <a:lnTo>
                    <a:pt x="1" y="702"/>
                  </a:lnTo>
                  <a:lnTo>
                    <a:pt x="1" y="963"/>
                  </a:lnTo>
                  <a:lnTo>
                    <a:pt x="1" y="983"/>
                  </a:lnTo>
                  <a:lnTo>
                    <a:pt x="1" y="1264"/>
                  </a:lnTo>
                  <a:lnTo>
                    <a:pt x="41" y="1565"/>
                  </a:lnTo>
                  <a:lnTo>
                    <a:pt x="81" y="1845"/>
                  </a:lnTo>
                  <a:lnTo>
                    <a:pt x="161" y="2126"/>
                  </a:lnTo>
                  <a:lnTo>
                    <a:pt x="241" y="2367"/>
                  </a:lnTo>
                  <a:lnTo>
                    <a:pt x="341" y="2587"/>
                  </a:lnTo>
                  <a:lnTo>
                    <a:pt x="442" y="2748"/>
                  </a:lnTo>
                  <a:lnTo>
                    <a:pt x="502" y="2808"/>
                  </a:lnTo>
                  <a:lnTo>
                    <a:pt x="542" y="2848"/>
                  </a:lnTo>
                  <a:lnTo>
                    <a:pt x="662" y="2908"/>
                  </a:lnTo>
                  <a:lnTo>
                    <a:pt x="763" y="2928"/>
                  </a:lnTo>
                  <a:lnTo>
                    <a:pt x="843" y="2948"/>
                  </a:lnTo>
                  <a:lnTo>
                    <a:pt x="1083" y="2948"/>
                  </a:lnTo>
                  <a:lnTo>
                    <a:pt x="1224" y="2908"/>
                  </a:lnTo>
                  <a:lnTo>
                    <a:pt x="1344" y="2868"/>
                  </a:lnTo>
                  <a:lnTo>
                    <a:pt x="1464" y="2848"/>
                  </a:lnTo>
                  <a:lnTo>
                    <a:pt x="1525" y="2848"/>
                  </a:lnTo>
                  <a:lnTo>
                    <a:pt x="1605" y="2868"/>
                  </a:lnTo>
                  <a:lnTo>
                    <a:pt x="1785" y="2928"/>
                  </a:lnTo>
                  <a:lnTo>
                    <a:pt x="1725" y="2868"/>
                  </a:lnTo>
                  <a:lnTo>
                    <a:pt x="1625" y="2748"/>
                  </a:lnTo>
                  <a:lnTo>
                    <a:pt x="1525" y="2668"/>
                  </a:lnTo>
                  <a:lnTo>
                    <a:pt x="1324" y="2527"/>
                  </a:lnTo>
                  <a:lnTo>
                    <a:pt x="1244" y="2467"/>
                  </a:lnTo>
                  <a:lnTo>
                    <a:pt x="1164" y="2367"/>
                  </a:lnTo>
                  <a:lnTo>
                    <a:pt x="1083" y="2266"/>
                  </a:lnTo>
                  <a:lnTo>
                    <a:pt x="1023" y="2126"/>
                  </a:lnTo>
                  <a:lnTo>
                    <a:pt x="983" y="1966"/>
                  </a:lnTo>
                  <a:lnTo>
                    <a:pt x="943" y="1805"/>
                  </a:lnTo>
                  <a:lnTo>
                    <a:pt x="923" y="1464"/>
                  </a:lnTo>
                  <a:lnTo>
                    <a:pt x="923" y="1244"/>
                  </a:lnTo>
                  <a:lnTo>
                    <a:pt x="943" y="1043"/>
                  </a:lnTo>
                  <a:lnTo>
                    <a:pt x="1003" y="863"/>
                  </a:lnTo>
                  <a:lnTo>
                    <a:pt x="1083" y="682"/>
                  </a:lnTo>
                  <a:lnTo>
                    <a:pt x="1204" y="502"/>
                  </a:lnTo>
                  <a:lnTo>
                    <a:pt x="1324" y="361"/>
                  </a:lnTo>
                  <a:lnTo>
                    <a:pt x="1485" y="241"/>
                  </a:lnTo>
                  <a:lnTo>
                    <a:pt x="1665" y="141"/>
                  </a:lnTo>
                  <a:lnTo>
                    <a:pt x="1705" y="141"/>
                  </a:lnTo>
                  <a:lnTo>
                    <a:pt x="1765" y="121"/>
                  </a:lnTo>
                  <a:lnTo>
                    <a:pt x="1805" y="81"/>
                  </a:lnTo>
                  <a:lnTo>
                    <a:pt x="1825" y="40"/>
                  </a:lnTo>
                  <a:lnTo>
                    <a:pt x="1825" y="20"/>
                  </a:lnTo>
                  <a:lnTo>
                    <a:pt x="1825" y="0"/>
                  </a:lnTo>
                  <a:lnTo>
                    <a:pt x="1605" y="60"/>
                  </a:lnTo>
                  <a:lnTo>
                    <a:pt x="1444" y="81"/>
                  </a:lnTo>
                  <a:lnTo>
                    <a:pt x="1324" y="60"/>
                  </a:lnTo>
                  <a:lnTo>
                    <a:pt x="1184" y="40"/>
                  </a:lnTo>
                  <a:lnTo>
                    <a:pt x="1023" y="20"/>
                  </a:lnTo>
                  <a:lnTo>
                    <a:pt x="843" y="0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3" name="Google Shape;5273;p21"/>
            <p:cNvSpPr/>
            <p:nvPr/>
          </p:nvSpPr>
          <p:spPr>
            <a:xfrm>
              <a:off x="11391200" y="4053250"/>
              <a:ext cx="45650" cy="73725"/>
            </a:xfrm>
            <a:custGeom>
              <a:avLst/>
              <a:gdLst/>
              <a:ahLst/>
              <a:cxnLst/>
              <a:rect l="l" t="t" r="r" b="b"/>
              <a:pathLst>
                <a:path w="1826" h="2949" fill="none" extrusionOk="0">
                  <a:moveTo>
                    <a:pt x="843" y="0"/>
                  </a:moveTo>
                  <a:lnTo>
                    <a:pt x="843" y="0"/>
                  </a:lnTo>
                  <a:lnTo>
                    <a:pt x="702" y="0"/>
                  </a:lnTo>
                  <a:lnTo>
                    <a:pt x="542" y="40"/>
                  </a:lnTo>
                  <a:lnTo>
                    <a:pt x="402" y="81"/>
                  </a:lnTo>
                  <a:lnTo>
                    <a:pt x="241" y="161"/>
                  </a:lnTo>
                  <a:lnTo>
                    <a:pt x="241" y="161"/>
                  </a:lnTo>
                  <a:lnTo>
                    <a:pt x="181" y="221"/>
                  </a:lnTo>
                  <a:lnTo>
                    <a:pt x="121" y="281"/>
                  </a:lnTo>
                  <a:lnTo>
                    <a:pt x="81" y="361"/>
                  </a:lnTo>
                  <a:lnTo>
                    <a:pt x="61" y="462"/>
                  </a:lnTo>
                  <a:lnTo>
                    <a:pt x="1" y="702"/>
                  </a:lnTo>
                  <a:lnTo>
                    <a:pt x="1" y="963"/>
                  </a:lnTo>
                  <a:lnTo>
                    <a:pt x="1" y="963"/>
                  </a:lnTo>
                  <a:lnTo>
                    <a:pt x="1" y="983"/>
                  </a:lnTo>
                  <a:lnTo>
                    <a:pt x="1" y="983"/>
                  </a:lnTo>
                  <a:lnTo>
                    <a:pt x="1" y="1264"/>
                  </a:lnTo>
                  <a:lnTo>
                    <a:pt x="41" y="1565"/>
                  </a:lnTo>
                  <a:lnTo>
                    <a:pt x="81" y="1845"/>
                  </a:lnTo>
                  <a:lnTo>
                    <a:pt x="161" y="2126"/>
                  </a:lnTo>
                  <a:lnTo>
                    <a:pt x="241" y="2367"/>
                  </a:lnTo>
                  <a:lnTo>
                    <a:pt x="341" y="2587"/>
                  </a:lnTo>
                  <a:lnTo>
                    <a:pt x="442" y="2748"/>
                  </a:lnTo>
                  <a:lnTo>
                    <a:pt x="502" y="2808"/>
                  </a:lnTo>
                  <a:lnTo>
                    <a:pt x="542" y="2848"/>
                  </a:lnTo>
                  <a:lnTo>
                    <a:pt x="542" y="2848"/>
                  </a:lnTo>
                  <a:lnTo>
                    <a:pt x="662" y="2908"/>
                  </a:lnTo>
                  <a:lnTo>
                    <a:pt x="763" y="2928"/>
                  </a:lnTo>
                  <a:lnTo>
                    <a:pt x="843" y="2948"/>
                  </a:lnTo>
                  <a:lnTo>
                    <a:pt x="943" y="2948"/>
                  </a:lnTo>
                  <a:lnTo>
                    <a:pt x="943" y="2948"/>
                  </a:lnTo>
                  <a:lnTo>
                    <a:pt x="1083" y="2948"/>
                  </a:lnTo>
                  <a:lnTo>
                    <a:pt x="1224" y="2908"/>
                  </a:lnTo>
                  <a:lnTo>
                    <a:pt x="1344" y="2868"/>
                  </a:lnTo>
                  <a:lnTo>
                    <a:pt x="1464" y="2848"/>
                  </a:lnTo>
                  <a:lnTo>
                    <a:pt x="1464" y="2848"/>
                  </a:lnTo>
                  <a:lnTo>
                    <a:pt x="1525" y="2848"/>
                  </a:lnTo>
                  <a:lnTo>
                    <a:pt x="1605" y="2868"/>
                  </a:lnTo>
                  <a:lnTo>
                    <a:pt x="1785" y="2928"/>
                  </a:lnTo>
                  <a:lnTo>
                    <a:pt x="1785" y="2928"/>
                  </a:lnTo>
                  <a:lnTo>
                    <a:pt x="1725" y="2868"/>
                  </a:lnTo>
                  <a:lnTo>
                    <a:pt x="1725" y="2868"/>
                  </a:lnTo>
                  <a:lnTo>
                    <a:pt x="1625" y="2748"/>
                  </a:lnTo>
                  <a:lnTo>
                    <a:pt x="1525" y="2668"/>
                  </a:lnTo>
                  <a:lnTo>
                    <a:pt x="1324" y="2527"/>
                  </a:lnTo>
                  <a:lnTo>
                    <a:pt x="1244" y="2467"/>
                  </a:lnTo>
                  <a:lnTo>
                    <a:pt x="1164" y="2367"/>
                  </a:lnTo>
                  <a:lnTo>
                    <a:pt x="1083" y="2266"/>
                  </a:lnTo>
                  <a:lnTo>
                    <a:pt x="1023" y="2126"/>
                  </a:lnTo>
                  <a:lnTo>
                    <a:pt x="1023" y="2126"/>
                  </a:lnTo>
                  <a:lnTo>
                    <a:pt x="983" y="1966"/>
                  </a:lnTo>
                  <a:lnTo>
                    <a:pt x="943" y="1805"/>
                  </a:lnTo>
                  <a:lnTo>
                    <a:pt x="923" y="1464"/>
                  </a:lnTo>
                  <a:lnTo>
                    <a:pt x="923" y="1464"/>
                  </a:lnTo>
                  <a:lnTo>
                    <a:pt x="923" y="1244"/>
                  </a:lnTo>
                  <a:lnTo>
                    <a:pt x="943" y="1043"/>
                  </a:lnTo>
                  <a:lnTo>
                    <a:pt x="1003" y="863"/>
                  </a:lnTo>
                  <a:lnTo>
                    <a:pt x="1083" y="682"/>
                  </a:lnTo>
                  <a:lnTo>
                    <a:pt x="1204" y="502"/>
                  </a:lnTo>
                  <a:lnTo>
                    <a:pt x="1324" y="361"/>
                  </a:lnTo>
                  <a:lnTo>
                    <a:pt x="1485" y="241"/>
                  </a:lnTo>
                  <a:lnTo>
                    <a:pt x="1665" y="141"/>
                  </a:lnTo>
                  <a:lnTo>
                    <a:pt x="1665" y="141"/>
                  </a:lnTo>
                  <a:lnTo>
                    <a:pt x="1705" y="141"/>
                  </a:lnTo>
                  <a:lnTo>
                    <a:pt x="1705" y="141"/>
                  </a:lnTo>
                  <a:lnTo>
                    <a:pt x="1765" y="121"/>
                  </a:lnTo>
                  <a:lnTo>
                    <a:pt x="1805" y="81"/>
                  </a:lnTo>
                  <a:lnTo>
                    <a:pt x="1805" y="81"/>
                  </a:lnTo>
                  <a:lnTo>
                    <a:pt x="1825" y="40"/>
                  </a:lnTo>
                  <a:lnTo>
                    <a:pt x="1825" y="20"/>
                  </a:lnTo>
                  <a:lnTo>
                    <a:pt x="1825" y="0"/>
                  </a:lnTo>
                  <a:lnTo>
                    <a:pt x="1825" y="0"/>
                  </a:lnTo>
                  <a:lnTo>
                    <a:pt x="1825" y="0"/>
                  </a:lnTo>
                  <a:lnTo>
                    <a:pt x="1605" y="60"/>
                  </a:lnTo>
                  <a:lnTo>
                    <a:pt x="1444" y="81"/>
                  </a:lnTo>
                  <a:lnTo>
                    <a:pt x="1444" y="81"/>
                  </a:lnTo>
                  <a:lnTo>
                    <a:pt x="1324" y="60"/>
                  </a:lnTo>
                  <a:lnTo>
                    <a:pt x="1184" y="40"/>
                  </a:lnTo>
                  <a:lnTo>
                    <a:pt x="1023" y="20"/>
                  </a:lnTo>
                  <a:lnTo>
                    <a:pt x="84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4" name="Google Shape;5274;p21"/>
            <p:cNvSpPr/>
            <p:nvPr/>
          </p:nvSpPr>
          <p:spPr>
            <a:xfrm>
              <a:off x="10716375" y="4375625"/>
              <a:ext cx="540475" cy="391075"/>
            </a:xfrm>
            <a:custGeom>
              <a:avLst/>
              <a:gdLst/>
              <a:ahLst/>
              <a:cxnLst/>
              <a:rect l="l" t="t" r="r" b="b"/>
              <a:pathLst>
                <a:path w="21619" h="15643" extrusionOk="0">
                  <a:moveTo>
                    <a:pt x="5635" y="0"/>
                  </a:moveTo>
                  <a:lnTo>
                    <a:pt x="5214" y="20"/>
                  </a:lnTo>
                  <a:lnTo>
                    <a:pt x="4793" y="61"/>
                  </a:lnTo>
                  <a:lnTo>
                    <a:pt x="4392" y="121"/>
                  </a:lnTo>
                  <a:lnTo>
                    <a:pt x="4011" y="201"/>
                  </a:lnTo>
                  <a:lnTo>
                    <a:pt x="3630" y="301"/>
                  </a:lnTo>
                  <a:lnTo>
                    <a:pt x="3269" y="442"/>
                  </a:lnTo>
                  <a:lnTo>
                    <a:pt x="2908" y="582"/>
                  </a:lnTo>
                  <a:lnTo>
                    <a:pt x="2567" y="762"/>
                  </a:lnTo>
                  <a:lnTo>
                    <a:pt x="2246" y="963"/>
                  </a:lnTo>
                  <a:lnTo>
                    <a:pt x="1945" y="1164"/>
                  </a:lnTo>
                  <a:lnTo>
                    <a:pt x="1665" y="1404"/>
                  </a:lnTo>
                  <a:lnTo>
                    <a:pt x="1404" y="1665"/>
                  </a:lnTo>
                  <a:lnTo>
                    <a:pt x="1143" y="1946"/>
                  </a:lnTo>
                  <a:lnTo>
                    <a:pt x="923" y="2247"/>
                  </a:lnTo>
                  <a:lnTo>
                    <a:pt x="722" y="2567"/>
                  </a:lnTo>
                  <a:lnTo>
                    <a:pt x="542" y="2908"/>
                  </a:lnTo>
                  <a:lnTo>
                    <a:pt x="381" y="3269"/>
                  </a:lnTo>
                  <a:lnTo>
                    <a:pt x="241" y="3650"/>
                  </a:lnTo>
                  <a:lnTo>
                    <a:pt x="141" y="4051"/>
                  </a:lnTo>
                  <a:lnTo>
                    <a:pt x="60" y="4453"/>
                  </a:lnTo>
                  <a:lnTo>
                    <a:pt x="20" y="4894"/>
                  </a:lnTo>
                  <a:lnTo>
                    <a:pt x="0" y="5355"/>
                  </a:lnTo>
                  <a:lnTo>
                    <a:pt x="20" y="5816"/>
                  </a:lnTo>
                  <a:lnTo>
                    <a:pt x="80" y="6277"/>
                  </a:lnTo>
                  <a:lnTo>
                    <a:pt x="181" y="6759"/>
                  </a:lnTo>
                  <a:lnTo>
                    <a:pt x="301" y="7220"/>
                  </a:lnTo>
                  <a:lnTo>
                    <a:pt x="461" y="7681"/>
                  </a:lnTo>
                  <a:lnTo>
                    <a:pt x="662" y="8143"/>
                  </a:lnTo>
                  <a:lnTo>
                    <a:pt x="883" y="8624"/>
                  </a:lnTo>
                  <a:lnTo>
                    <a:pt x="1143" y="9065"/>
                  </a:lnTo>
                  <a:lnTo>
                    <a:pt x="1424" y="9526"/>
                  </a:lnTo>
                  <a:lnTo>
                    <a:pt x="1725" y="9968"/>
                  </a:lnTo>
                  <a:lnTo>
                    <a:pt x="2046" y="10409"/>
                  </a:lnTo>
                  <a:lnTo>
                    <a:pt x="2387" y="10830"/>
                  </a:lnTo>
                  <a:lnTo>
                    <a:pt x="2748" y="11251"/>
                  </a:lnTo>
                  <a:lnTo>
                    <a:pt x="3149" y="11652"/>
                  </a:lnTo>
                  <a:lnTo>
                    <a:pt x="3530" y="12053"/>
                  </a:lnTo>
                  <a:lnTo>
                    <a:pt x="3951" y="12434"/>
                  </a:lnTo>
                  <a:lnTo>
                    <a:pt x="4372" y="12795"/>
                  </a:lnTo>
                  <a:lnTo>
                    <a:pt x="4793" y="13136"/>
                  </a:lnTo>
                  <a:lnTo>
                    <a:pt x="5234" y="13477"/>
                  </a:lnTo>
                  <a:lnTo>
                    <a:pt x="5676" y="13778"/>
                  </a:lnTo>
                  <a:lnTo>
                    <a:pt x="6137" y="14079"/>
                  </a:lnTo>
                  <a:lnTo>
                    <a:pt x="6578" y="14339"/>
                  </a:lnTo>
                  <a:lnTo>
                    <a:pt x="7039" y="14600"/>
                  </a:lnTo>
                  <a:lnTo>
                    <a:pt x="7481" y="14821"/>
                  </a:lnTo>
                  <a:lnTo>
                    <a:pt x="7922" y="15021"/>
                  </a:lnTo>
                  <a:lnTo>
                    <a:pt x="8363" y="15202"/>
                  </a:lnTo>
                  <a:lnTo>
                    <a:pt x="8804" y="15342"/>
                  </a:lnTo>
                  <a:lnTo>
                    <a:pt x="9225" y="15462"/>
                  </a:lnTo>
                  <a:lnTo>
                    <a:pt x="9626" y="15543"/>
                  </a:lnTo>
                  <a:lnTo>
                    <a:pt x="10027" y="15603"/>
                  </a:lnTo>
                  <a:lnTo>
                    <a:pt x="10408" y="15643"/>
                  </a:lnTo>
                  <a:lnTo>
                    <a:pt x="10789" y="15643"/>
                  </a:lnTo>
                  <a:lnTo>
                    <a:pt x="11050" y="15603"/>
                  </a:lnTo>
                  <a:lnTo>
                    <a:pt x="11331" y="15563"/>
                  </a:lnTo>
                  <a:lnTo>
                    <a:pt x="11612" y="15503"/>
                  </a:lnTo>
                  <a:lnTo>
                    <a:pt x="11892" y="15442"/>
                  </a:lnTo>
                  <a:lnTo>
                    <a:pt x="12494" y="15262"/>
                  </a:lnTo>
                  <a:lnTo>
                    <a:pt x="13116" y="15021"/>
                  </a:lnTo>
                  <a:lnTo>
                    <a:pt x="13738" y="14740"/>
                  </a:lnTo>
                  <a:lnTo>
                    <a:pt x="14379" y="14420"/>
                  </a:lnTo>
                  <a:lnTo>
                    <a:pt x="15001" y="14039"/>
                  </a:lnTo>
                  <a:lnTo>
                    <a:pt x="15643" y="13637"/>
                  </a:lnTo>
                  <a:lnTo>
                    <a:pt x="16164" y="13277"/>
                  </a:lnTo>
                  <a:lnTo>
                    <a:pt x="16706" y="12895"/>
                  </a:lnTo>
                  <a:lnTo>
                    <a:pt x="17207" y="12514"/>
                  </a:lnTo>
                  <a:lnTo>
                    <a:pt x="17708" y="12093"/>
                  </a:lnTo>
                  <a:lnTo>
                    <a:pt x="18190" y="11672"/>
                  </a:lnTo>
                  <a:lnTo>
                    <a:pt x="18651" y="11251"/>
                  </a:lnTo>
                  <a:lnTo>
                    <a:pt x="19092" y="10830"/>
                  </a:lnTo>
                  <a:lnTo>
                    <a:pt x="19513" y="10389"/>
                  </a:lnTo>
                  <a:lnTo>
                    <a:pt x="19894" y="9947"/>
                  </a:lnTo>
                  <a:lnTo>
                    <a:pt x="20235" y="9526"/>
                  </a:lnTo>
                  <a:lnTo>
                    <a:pt x="20556" y="9105"/>
                  </a:lnTo>
                  <a:lnTo>
                    <a:pt x="20837" y="8684"/>
                  </a:lnTo>
                  <a:lnTo>
                    <a:pt x="21077" y="8283"/>
                  </a:lnTo>
                  <a:lnTo>
                    <a:pt x="21278" y="7902"/>
                  </a:lnTo>
                  <a:lnTo>
                    <a:pt x="21418" y="7521"/>
                  </a:lnTo>
                  <a:lnTo>
                    <a:pt x="21519" y="7180"/>
                  </a:lnTo>
                  <a:lnTo>
                    <a:pt x="21579" y="6779"/>
                  </a:lnTo>
                  <a:lnTo>
                    <a:pt x="21619" y="6398"/>
                  </a:lnTo>
                  <a:lnTo>
                    <a:pt x="21619" y="6037"/>
                  </a:lnTo>
                  <a:lnTo>
                    <a:pt x="21599" y="5676"/>
                  </a:lnTo>
                  <a:lnTo>
                    <a:pt x="21539" y="5315"/>
                  </a:lnTo>
                  <a:lnTo>
                    <a:pt x="21458" y="4954"/>
                  </a:lnTo>
                  <a:lnTo>
                    <a:pt x="21358" y="4613"/>
                  </a:lnTo>
                  <a:lnTo>
                    <a:pt x="21238" y="4292"/>
                  </a:lnTo>
                  <a:lnTo>
                    <a:pt x="21077" y="3951"/>
                  </a:lnTo>
                  <a:lnTo>
                    <a:pt x="20917" y="3650"/>
                  </a:lnTo>
                  <a:lnTo>
                    <a:pt x="20737" y="3350"/>
                  </a:lnTo>
                  <a:lnTo>
                    <a:pt x="20536" y="3049"/>
                  </a:lnTo>
                  <a:lnTo>
                    <a:pt x="20315" y="2768"/>
                  </a:lnTo>
                  <a:lnTo>
                    <a:pt x="20095" y="2487"/>
                  </a:lnTo>
                  <a:lnTo>
                    <a:pt x="19854" y="2226"/>
                  </a:lnTo>
                  <a:lnTo>
                    <a:pt x="19593" y="1986"/>
                  </a:lnTo>
                  <a:lnTo>
                    <a:pt x="19333" y="1745"/>
                  </a:lnTo>
                  <a:lnTo>
                    <a:pt x="19072" y="1525"/>
                  </a:lnTo>
                  <a:lnTo>
                    <a:pt x="18791" y="1324"/>
                  </a:lnTo>
                  <a:lnTo>
                    <a:pt x="18510" y="1123"/>
                  </a:lnTo>
                  <a:lnTo>
                    <a:pt x="18230" y="943"/>
                  </a:lnTo>
                  <a:lnTo>
                    <a:pt x="17949" y="783"/>
                  </a:lnTo>
                  <a:lnTo>
                    <a:pt x="17668" y="642"/>
                  </a:lnTo>
                  <a:lnTo>
                    <a:pt x="17387" y="502"/>
                  </a:lnTo>
                  <a:lnTo>
                    <a:pt x="17127" y="381"/>
                  </a:lnTo>
                  <a:lnTo>
                    <a:pt x="16846" y="281"/>
                  </a:lnTo>
                  <a:lnTo>
                    <a:pt x="16585" y="201"/>
                  </a:lnTo>
                  <a:lnTo>
                    <a:pt x="16325" y="141"/>
                  </a:lnTo>
                  <a:lnTo>
                    <a:pt x="16084" y="101"/>
                  </a:lnTo>
                  <a:lnTo>
                    <a:pt x="15863" y="81"/>
                  </a:lnTo>
                  <a:lnTo>
                    <a:pt x="15643" y="61"/>
                  </a:lnTo>
                  <a:lnTo>
                    <a:pt x="15442" y="81"/>
                  </a:lnTo>
                  <a:lnTo>
                    <a:pt x="15101" y="121"/>
                  </a:lnTo>
                  <a:lnTo>
                    <a:pt x="14800" y="201"/>
                  </a:lnTo>
                  <a:lnTo>
                    <a:pt x="14480" y="321"/>
                  </a:lnTo>
                  <a:lnTo>
                    <a:pt x="14179" y="442"/>
                  </a:lnTo>
                  <a:lnTo>
                    <a:pt x="13898" y="602"/>
                  </a:lnTo>
                  <a:lnTo>
                    <a:pt x="13617" y="742"/>
                  </a:lnTo>
                  <a:lnTo>
                    <a:pt x="13076" y="1063"/>
                  </a:lnTo>
                  <a:lnTo>
                    <a:pt x="12815" y="1204"/>
                  </a:lnTo>
                  <a:lnTo>
                    <a:pt x="12554" y="1344"/>
                  </a:lnTo>
                  <a:lnTo>
                    <a:pt x="12274" y="1464"/>
                  </a:lnTo>
                  <a:lnTo>
                    <a:pt x="11993" y="1545"/>
                  </a:lnTo>
                  <a:lnTo>
                    <a:pt x="11712" y="1605"/>
                  </a:lnTo>
                  <a:lnTo>
                    <a:pt x="11431" y="1625"/>
                  </a:lnTo>
                  <a:lnTo>
                    <a:pt x="11110" y="1605"/>
                  </a:lnTo>
                  <a:lnTo>
                    <a:pt x="10789" y="1545"/>
                  </a:lnTo>
                  <a:lnTo>
                    <a:pt x="10429" y="1404"/>
                  </a:lnTo>
                  <a:lnTo>
                    <a:pt x="10068" y="1224"/>
                  </a:lnTo>
                  <a:lnTo>
                    <a:pt x="9626" y="983"/>
                  </a:lnTo>
                  <a:lnTo>
                    <a:pt x="9165" y="783"/>
                  </a:lnTo>
                  <a:lnTo>
                    <a:pt x="8724" y="602"/>
                  </a:lnTo>
                  <a:lnTo>
                    <a:pt x="8263" y="442"/>
                  </a:lnTo>
                  <a:lnTo>
                    <a:pt x="7821" y="301"/>
                  </a:lnTo>
                  <a:lnTo>
                    <a:pt x="7380" y="201"/>
                  </a:lnTo>
                  <a:lnTo>
                    <a:pt x="6939" y="101"/>
                  </a:lnTo>
                  <a:lnTo>
                    <a:pt x="6498" y="41"/>
                  </a:lnTo>
                  <a:lnTo>
                    <a:pt x="6057" y="20"/>
                  </a:lnTo>
                  <a:lnTo>
                    <a:pt x="563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5" name="Google Shape;5275;p21"/>
            <p:cNvSpPr/>
            <p:nvPr/>
          </p:nvSpPr>
          <p:spPr>
            <a:xfrm>
              <a:off x="10716375" y="4375625"/>
              <a:ext cx="540475" cy="391075"/>
            </a:xfrm>
            <a:custGeom>
              <a:avLst/>
              <a:gdLst/>
              <a:ahLst/>
              <a:cxnLst/>
              <a:rect l="l" t="t" r="r" b="b"/>
              <a:pathLst>
                <a:path w="21619" h="15643" fill="none" extrusionOk="0">
                  <a:moveTo>
                    <a:pt x="21519" y="7180"/>
                  </a:moveTo>
                  <a:lnTo>
                    <a:pt x="21519" y="7180"/>
                  </a:lnTo>
                  <a:lnTo>
                    <a:pt x="21418" y="7521"/>
                  </a:lnTo>
                  <a:lnTo>
                    <a:pt x="21278" y="7902"/>
                  </a:lnTo>
                  <a:lnTo>
                    <a:pt x="21077" y="8283"/>
                  </a:lnTo>
                  <a:lnTo>
                    <a:pt x="20837" y="8684"/>
                  </a:lnTo>
                  <a:lnTo>
                    <a:pt x="20556" y="9105"/>
                  </a:lnTo>
                  <a:lnTo>
                    <a:pt x="20235" y="9526"/>
                  </a:lnTo>
                  <a:lnTo>
                    <a:pt x="19894" y="9947"/>
                  </a:lnTo>
                  <a:lnTo>
                    <a:pt x="19513" y="10389"/>
                  </a:lnTo>
                  <a:lnTo>
                    <a:pt x="19092" y="10830"/>
                  </a:lnTo>
                  <a:lnTo>
                    <a:pt x="18651" y="11251"/>
                  </a:lnTo>
                  <a:lnTo>
                    <a:pt x="18190" y="11672"/>
                  </a:lnTo>
                  <a:lnTo>
                    <a:pt x="17708" y="12093"/>
                  </a:lnTo>
                  <a:lnTo>
                    <a:pt x="17207" y="12514"/>
                  </a:lnTo>
                  <a:lnTo>
                    <a:pt x="16706" y="12895"/>
                  </a:lnTo>
                  <a:lnTo>
                    <a:pt x="16164" y="13277"/>
                  </a:lnTo>
                  <a:lnTo>
                    <a:pt x="15643" y="13637"/>
                  </a:lnTo>
                  <a:lnTo>
                    <a:pt x="15643" y="13637"/>
                  </a:lnTo>
                  <a:lnTo>
                    <a:pt x="15001" y="14039"/>
                  </a:lnTo>
                  <a:lnTo>
                    <a:pt x="14379" y="14420"/>
                  </a:lnTo>
                  <a:lnTo>
                    <a:pt x="13738" y="14740"/>
                  </a:lnTo>
                  <a:lnTo>
                    <a:pt x="13116" y="15021"/>
                  </a:lnTo>
                  <a:lnTo>
                    <a:pt x="12494" y="15262"/>
                  </a:lnTo>
                  <a:lnTo>
                    <a:pt x="11892" y="15442"/>
                  </a:lnTo>
                  <a:lnTo>
                    <a:pt x="11612" y="15503"/>
                  </a:lnTo>
                  <a:lnTo>
                    <a:pt x="11331" y="15563"/>
                  </a:lnTo>
                  <a:lnTo>
                    <a:pt x="11050" y="15603"/>
                  </a:lnTo>
                  <a:lnTo>
                    <a:pt x="10789" y="15643"/>
                  </a:lnTo>
                  <a:lnTo>
                    <a:pt x="10789" y="15643"/>
                  </a:lnTo>
                  <a:lnTo>
                    <a:pt x="10408" y="15643"/>
                  </a:lnTo>
                  <a:lnTo>
                    <a:pt x="10027" y="15603"/>
                  </a:lnTo>
                  <a:lnTo>
                    <a:pt x="9626" y="15543"/>
                  </a:lnTo>
                  <a:lnTo>
                    <a:pt x="9225" y="15462"/>
                  </a:lnTo>
                  <a:lnTo>
                    <a:pt x="8804" y="15342"/>
                  </a:lnTo>
                  <a:lnTo>
                    <a:pt x="8363" y="15202"/>
                  </a:lnTo>
                  <a:lnTo>
                    <a:pt x="7922" y="15021"/>
                  </a:lnTo>
                  <a:lnTo>
                    <a:pt x="7481" y="14821"/>
                  </a:lnTo>
                  <a:lnTo>
                    <a:pt x="7039" y="14600"/>
                  </a:lnTo>
                  <a:lnTo>
                    <a:pt x="6578" y="14339"/>
                  </a:lnTo>
                  <a:lnTo>
                    <a:pt x="6137" y="14079"/>
                  </a:lnTo>
                  <a:lnTo>
                    <a:pt x="5676" y="13778"/>
                  </a:lnTo>
                  <a:lnTo>
                    <a:pt x="5234" y="13477"/>
                  </a:lnTo>
                  <a:lnTo>
                    <a:pt x="4793" y="13136"/>
                  </a:lnTo>
                  <a:lnTo>
                    <a:pt x="4372" y="12795"/>
                  </a:lnTo>
                  <a:lnTo>
                    <a:pt x="3951" y="12434"/>
                  </a:lnTo>
                  <a:lnTo>
                    <a:pt x="3530" y="12053"/>
                  </a:lnTo>
                  <a:lnTo>
                    <a:pt x="3149" y="11652"/>
                  </a:lnTo>
                  <a:lnTo>
                    <a:pt x="2748" y="11251"/>
                  </a:lnTo>
                  <a:lnTo>
                    <a:pt x="2387" y="10830"/>
                  </a:lnTo>
                  <a:lnTo>
                    <a:pt x="2046" y="10409"/>
                  </a:lnTo>
                  <a:lnTo>
                    <a:pt x="1725" y="9968"/>
                  </a:lnTo>
                  <a:lnTo>
                    <a:pt x="1424" y="9526"/>
                  </a:lnTo>
                  <a:lnTo>
                    <a:pt x="1143" y="9065"/>
                  </a:lnTo>
                  <a:lnTo>
                    <a:pt x="883" y="8624"/>
                  </a:lnTo>
                  <a:lnTo>
                    <a:pt x="662" y="8143"/>
                  </a:lnTo>
                  <a:lnTo>
                    <a:pt x="461" y="7681"/>
                  </a:lnTo>
                  <a:lnTo>
                    <a:pt x="301" y="7220"/>
                  </a:lnTo>
                  <a:lnTo>
                    <a:pt x="181" y="6759"/>
                  </a:lnTo>
                  <a:lnTo>
                    <a:pt x="80" y="6277"/>
                  </a:lnTo>
                  <a:lnTo>
                    <a:pt x="20" y="5816"/>
                  </a:lnTo>
                  <a:lnTo>
                    <a:pt x="0" y="5355"/>
                  </a:lnTo>
                  <a:lnTo>
                    <a:pt x="0" y="5355"/>
                  </a:lnTo>
                  <a:lnTo>
                    <a:pt x="20" y="4894"/>
                  </a:lnTo>
                  <a:lnTo>
                    <a:pt x="60" y="4453"/>
                  </a:lnTo>
                  <a:lnTo>
                    <a:pt x="141" y="4051"/>
                  </a:lnTo>
                  <a:lnTo>
                    <a:pt x="241" y="3650"/>
                  </a:lnTo>
                  <a:lnTo>
                    <a:pt x="381" y="3269"/>
                  </a:lnTo>
                  <a:lnTo>
                    <a:pt x="542" y="2908"/>
                  </a:lnTo>
                  <a:lnTo>
                    <a:pt x="722" y="2567"/>
                  </a:lnTo>
                  <a:lnTo>
                    <a:pt x="923" y="2247"/>
                  </a:lnTo>
                  <a:lnTo>
                    <a:pt x="1143" y="1946"/>
                  </a:lnTo>
                  <a:lnTo>
                    <a:pt x="1404" y="1665"/>
                  </a:lnTo>
                  <a:lnTo>
                    <a:pt x="1665" y="1404"/>
                  </a:lnTo>
                  <a:lnTo>
                    <a:pt x="1945" y="1164"/>
                  </a:lnTo>
                  <a:lnTo>
                    <a:pt x="2246" y="963"/>
                  </a:lnTo>
                  <a:lnTo>
                    <a:pt x="2567" y="762"/>
                  </a:lnTo>
                  <a:lnTo>
                    <a:pt x="2908" y="582"/>
                  </a:lnTo>
                  <a:lnTo>
                    <a:pt x="3269" y="442"/>
                  </a:lnTo>
                  <a:lnTo>
                    <a:pt x="3630" y="301"/>
                  </a:lnTo>
                  <a:lnTo>
                    <a:pt x="4011" y="201"/>
                  </a:lnTo>
                  <a:lnTo>
                    <a:pt x="4392" y="121"/>
                  </a:lnTo>
                  <a:lnTo>
                    <a:pt x="4793" y="61"/>
                  </a:lnTo>
                  <a:lnTo>
                    <a:pt x="5214" y="20"/>
                  </a:lnTo>
                  <a:lnTo>
                    <a:pt x="5635" y="0"/>
                  </a:lnTo>
                  <a:lnTo>
                    <a:pt x="6057" y="20"/>
                  </a:lnTo>
                  <a:lnTo>
                    <a:pt x="6498" y="41"/>
                  </a:lnTo>
                  <a:lnTo>
                    <a:pt x="6939" y="101"/>
                  </a:lnTo>
                  <a:lnTo>
                    <a:pt x="7380" y="201"/>
                  </a:lnTo>
                  <a:lnTo>
                    <a:pt x="7821" y="301"/>
                  </a:lnTo>
                  <a:lnTo>
                    <a:pt x="8263" y="442"/>
                  </a:lnTo>
                  <a:lnTo>
                    <a:pt x="8724" y="602"/>
                  </a:lnTo>
                  <a:lnTo>
                    <a:pt x="9165" y="783"/>
                  </a:lnTo>
                  <a:lnTo>
                    <a:pt x="9626" y="983"/>
                  </a:lnTo>
                  <a:lnTo>
                    <a:pt x="10068" y="1224"/>
                  </a:lnTo>
                  <a:lnTo>
                    <a:pt x="10068" y="1224"/>
                  </a:lnTo>
                  <a:lnTo>
                    <a:pt x="10429" y="1404"/>
                  </a:lnTo>
                  <a:lnTo>
                    <a:pt x="10789" y="1545"/>
                  </a:lnTo>
                  <a:lnTo>
                    <a:pt x="11110" y="1605"/>
                  </a:lnTo>
                  <a:lnTo>
                    <a:pt x="11431" y="1625"/>
                  </a:lnTo>
                  <a:lnTo>
                    <a:pt x="11712" y="1605"/>
                  </a:lnTo>
                  <a:lnTo>
                    <a:pt x="11993" y="1545"/>
                  </a:lnTo>
                  <a:lnTo>
                    <a:pt x="12274" y="1464"/>
                  </a:lnTo>
                  <a:lnTo>
                    <a:pt x="12554" y="1344"/>
                  </a:lnTo>
                  <a:lnTo>
                    <a:pt x="12815" y="1204"/>
                  </a:lnTo>
                  <a:lnTo>
                    <a:pt x="13076" y="1063"/>
                  </a:lnTo>
                  <a:lnTo>
                    <a:pt x="13617" y="742"/>
                  </a:lnTo>
                  <a:lnTo>
                    <a:pt x="13898" y="602"/>
                  </a:lnTo>
                  <a:lnTo>
                    <a:pt x="14179" y="442"/>
                  </a:lnTo>
                  <a:lnTo>
                    <a:pt x="14480" y="321"/>
                  </a:lnTo>
                  <a:lnTo>
                    <a:pt x="14800" y="201"/>
                  </a:lnTo>
                  <a:lnTo>
                    <a:pt x="14800" y="201"/>
                  </a:lnTo>
                  <a:lnTo>
                    <a:pt x="15101" y="121"/>
                  </a:lnTo>
                  <a:lnTo>
                    <a:pt x="15442" y="81"/>
                  </a:lnTo>
                  <a:lnTo>
                    <a:pt x="15442" y="81"/>
                  </a:lnTo>
                  <a:lnTo>
                    <a:pt x="15643" y="61"/>
                  </a:lnTo>
                  <a:lnTo>
                    <a:pt x="15863" y="81"/>
                  </a:lnTo>
                  <a:lnTo>
                    <a:pt x="16084" y="101"/>
                  </a:lnTo>
                  <a:lnTo>
                    <a:pt x="16325" y="141"/>
                  </a:lnTo>
                  <a:lnTo>
                    <a:pt x="16585" y="201"/>
                  </a:lnTo>
                  <a:lnTo>
                    <a:pt x="16846" y="281"/>
                  </a:lnTo>
                  <a:lnTo>
                    <a:pt x="17127" y="381"/>
                  </a:lnTo>
                  <a:lnTo>
                    <a:pt x="17387" y="502"/>
                  </a:lnTo>
                  <a:lnTo>
                    <a:pt x="17668" y="642"/>
                  </a:lnTo>
                  <a:lnTo>
                    <a:pt x="17949" y="783"/>
                  </a:lnTo>
                  <a:lnTo>
                    <a:pt x="18230" y="943"/>
                  </a:lnTo>
                  <a:lnTo>
                    <a:pt x="18510" y="1123"/>
                  </a:lnTo>
                  <a:lnTo>
                    <a:pt x="18791" y="1324"/>
                  </a:lnTo>
                  <a:lnTo>
                    <a:pt x="19072" y="1525"/>
                  </a:lnTo>
                  <a:lnTo>
                    <a:pt x="19333" y="1745"/>
                  </a:lnTo>
                  <a:lnTo>
                    <a:pt x="19593" y="1986"/>
                  </a:lnTo>
                  <a:lnTo>
                    <a:pt x="19854" y="2226"/>
                  </a:lnTo>
                  <a:lnTo>
                    <a:pt x="20095" y="2487"/>
                  </a:lnTo>
                  <a:lnTo>
                    <a:pt x="20315" y="2768"/>
                  </a:lnTo>
                  <a:lnTo>
                    <a:pt x="20536" y="3049"/>
                  </a:lnTo>
                  <a:lnTo>
                    <a:pt x="20737" y="3350"/>
                  </a:lnTo>
                  <a:lnTo>
                    <a:pt x="20917" y="3650"/>
                  </a:lnTo>
                  <a:lnTo>
                    <a:pt x="21077" y="3951"/>
                  </a:lnTo>
                  <a:lnTo>
                    <a:pt x="21238" y="4292"/>
                  </a:lnTo>
                  <a:lnTo>
                    <a:pt x="21358" y="4613"/>
                  </a:lnTo>
                  <a:lnTo>
                    <a:pt x="21458" y="4954"/>
                  </a:lnTo>
                  <a:lnTo>
                    <a:pt x="21539" y="5315"/>
                  </a:lnTo>
                  <a:lnTo>
                    <a:pt x="21599" y="5676"/>
                  </a:lnTo>
                  <a:lnTo>
                    <a:pt x="21619" y="6037"/>
                  </a:lnTo>
                  <a:lnTo>
                    <a:pt x="21619" y="6398"/>
                  </a:lnTo>
                  <a:lnTo>
                    <a:pt x="21579" y="6779"/>
                  </a:lnTo>
                  <a:lnTo>
                    <a:pt x="21519" y="71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6" name="Google Shape;5276;p21"/>
            <p:cNvSpPr/>
            <p:nvPr/>
          </p:nvSpPr>
          <p:spPr>
            <a:xfrm>
              <a:off x="10747950" y="4450325"/>
              <a:ext cx="223625" cy="276775"/>
            </a:xfrm>
            <a:custGeom>
              <a:avLst/>
              <a:gdLst/>
              <a:ahLst/>
              <a:cxnLst/>
              <a:rect l="l" t="t" r="r" b="b"/>
              <a:pathLst>
                <a:path w="8945" h="11071" extrusionOk="0">
                  <a:moveTo>
                    <a:pt x="2527" y="1"/>
                  </a:moveTo>
                  <a:lnTo>
                    <a:pt x="2287" y="21"/>
                  </a:lnTo>
                  <a:lnTo>
                    <a:pt x="2066" y="81"/>
                  </a:lnTo>
                  <a:lnTo>
                    <a:pt x="1826" y="141"/>
                  </a:lnTo>
                  <a:lnTo>
                    <a:pt x="1585" y="221"/>
                  </a:lnTo>
                  <a:lnTo>
                    <a:pt x="1364" y="321"/>
                  </a:lnTo>
                  <a:lnTo>
                    <a:pt x="1144" y="422"/>
                  </a:lnTo>
                  <a:lnTo>
                    <a:pt x="963" y="542"/>
                  </a:lnTo>
                  <a:lnTo>
                    <a:pt x="783" y="662"/>
                  </a:lnTo>
                  <a:lnTo>
                    <a:pt x="642" y="803"/>
                  </a:lnTo>
                  <a:lnTo>
                    <a:pt x="502" y="963"/>
                  </a:lnTo>
                  <a:lnTo>
                    <a:pt x="382" y="1124"/>
                  </a:lnTo>
                  <a:lnTo>
                    <a:pt x="281" y="1284"/>
                  </a:lnTo>
                  <a:lnTo>
                    <a:pt x="201" y="1444"/>
                  </a:lnTo>
                  <a:lnTo>
                    <a:pt x="121" y="1625"/>
                  </a:lnTo>
                  <a:lnTo>
                    <a:pt x="81" y="1825"/>
                  </a:lnTo>
                  <a:lnTo>
                    <a:pt x="41" y="2006"/>
                  </a:lnTo>
                  <a:lnTo>
                    <a:pt x="21" y="2207"/>
                  </a:lnTo>
                  <a:lnTo>
                    <a:pt x="1" y="2427"/>
                  </a:lnTo>
                  <a:lnTo>
                    <a:pt x="1" y="2628"/>
                  </a:lnTo>
                  <a:lnTo>
                    <a:pt x="21" y="2848"/>
                  </a:lnTo>
                  <a:lnTo>
                    <a:pt x="101" y="3289"/>
                  </a:lnTo>
                  <a:lnTo>
                    <a:pt x="221" y="3751"/>
                  </a:lnTo>
                  <a:lnTo>
                    <a:pt x="402" y="4232"/>
                  </a:lnTo>
                  <a:lnTo>
                    <a:pt x="602" y="4713"/>
                  </a:lnTo>
                  <a:lnTo>
                    <a:pt x="843" y="5195"/>
                  </a:lnTo>
                  <a:lnTo>
                    <a:pt x="1144" y="5696"/>
                  </a:lnTo>
                  <a:lnTo>
                    <a:pt x="1445" y="6177"/>
                  </a:lnTo>
                  <a:lnTo>
                    <a:pt x="1806" y="6659"/>
                  </a:lnTo>
                  <a:lnTo>
                    <a:pt x="2166" y="7140"/>
                  </a:lnTo>
                  <a:lnTo>
                    <a:pt x="2568" y="7601"/>
                  </a:lnTo>
                  <a:lnTo>
                    <a:pt x="2969" y="8042"/>
                  </a:lnTo>
                  <a:lnTo>
                    <a:pt x="3390" y="8484"/>
                  </a:lnTo>
                  <a:lnTo>
                    <a:pt x="3831" y="8885"/>
                  </a:lnTo>
                  <a:lnTo>
                    <a:pt x="4272" y="9266"/>
                  </a:lnTo>
                  <a:lnTo>
                    <a:pt x="4733" y="9627"/>
                  </a:lnTo>
                  <a:lnTo>
                    <a:pt x="5195" y="9948"/>
                  </a:lnTo>
                  <a:lnTo>
                    <a:pt x="5636" y="10248"/>
                  </a:lnTo>
                  <a:lnTo>
                    <a:pt x="6077" y="10489"/>
                  </a:lnTo>
                  <a:lnTo>
                    <a:pt x="6518" y="10710"/>
                  </a:lnTo>
                  <a:lnTo>
                    <a:pt x="6939" y="10870"/>
                  </a:lnTo>
                  <a:lnTo>
                    <a:pt x="7361" y="10990"/>
                  </a:lnTo>
                  <a:lnTo>
                    <a:pt x="7561" y="11031"/>
                  </a:lnTo>
                  <a:lnTo>
                    <a:pt x="7762" y="11051"/>
                  </a:lnTo>
                  <a:lnTo>
                    <a:pt x="7942" y="11071"/>
                  </a:lnTo>
                  <a:lnTo>
                    <a:pt x="8123" y="11071"/>
                  </a:lnTo>
                  <a:lnTo>
                    <a:pt x="8303" y="11051"/>
                  </a:lnTo>
                  <a:lnTo>
                    <a:pt x="8464" y="11031"/>
                  </a:lnTo>
                  <a:lnTo>
                    <a:pt x="8544" y="10990"/>
                  </a:lnTo>
                  <a:lnTo>
                    <a:pt x="8624" y="10950"/>
                  </a:lnTo>
                  <a:lnTo>
                    <a:pt x="8684" y="10890"/>
                  </a:lnTo>
                  <a:lnTo>
                    <a:pt x="8744" y="10810"/>
                  </a:lnTo>
                  <a:lnTo>
                    <a:pt x="8805" y="10710"/>
                  </a:lnTo>
                  <a:lnTo>
                    <a:pt x="8845" y="10609"/>
                  </a:lnTo>
                  <a:lnTo>
                    <a:pt x="8905" y="10349"/>
                  </a:lnTo>
                  <a:lnTo>
                    <a:pt x="8945" y="10048"/>
                  </a:lnTo>
                  <a:lnTo>
                    <a:pt x="8945" y="9707"/>
                  </a:lnTo>
                  <a:lnTo>
                    <a:pt x="8925" y="9306"/>
                  </a:lnTo>
                  <a:lnTo>
                    <a:pt x="8885" y="8885"/>
                  </a:lnTo>
                  <a:lnTo>
                    <a:pt x="8805" y="8423"/>
                  </a:lnTo>
                  <a:lnTo>
                    <a:pt x="8704" y="7942"/>
                  </a:lnTo>
                  <a:lnTo>
                    <a:pt x="8584" y="7421"/>
                  </a:lnTo>
                  <a:lnTo>
                    <a:pt x="8444" y="6899"/>
                  </a:lnTo>
                  <a:lnTo>
                    <a:pt x="8263" y="6358"/>
                  </a:lnTo>
                  <a:lnTo>
                    <a:pt x="8063" y="5816"/>
                  </a:lnTo>
                  <a:lnTo>
                    <a:pt x="7862" y="5275"/>
                  </a:lnTo>
                  <a:lnTo>
                    <a:pt x="7621" y="4713"/>
                  </a:lnTo>
                  <a:lnTo>
                    <a:pt x="7361" y="4192"/>
                  </a:lnTo>
                  <a:lnTo>
                    <a:pt x="7080" y="3650"/>
                  </a:lnTo>
                  <a:lnTo>
                    <a:pt x="6799" y="3149"/>
                  </a:lnTo>
                  <a:lnTo>
                    <a:pt x="6478" y="2648"/>
                  </a:lnTo>
                  <a:lnTo>
                    <a:pt x="6137" y="2186"/>
                  </a:lnTo>
                  <a:lnTo>
                    <a:pt x="5796" y="1765"/>
                  </a:lnTo>
                  <a:lnTo>
                    <a:pt x="5435" y="1364"/>
                  </a:lnTo>
                  <a:lnTo>
                    <a:pt x="5054" y="1003"/>
                  </a:lnTo>
                  <a:lnTo>
                    <a:pt x="4673" y="702"/>
                  </a:lnTo>
                  <a:lnTo>
                    <a:pt x="4473" y="562"/>
                  </a:lnTo>
                  <a:lnTo>
                    <a:pt x="4272" y="442"/>
                  </a:lnTo>
                  <a:lnTo>
                    <a:pt x="4052" y="341"/>
                  </a:lnTo>
                  <a:lnTo>
                    <a:pt x="3851" y="241"/>
                  </a:lnTo>
                  <a:lnTo>
                    <a:pt x="3630" y="161"/>
                  </a:lnTo>
                  <a:lnTo>
                    <a:pt x="3410" y="101"/>
                  </a:lnTo>
                  <a:lnTo>
                    <a:pt x="3189" y="41"/>
                  </a:lnTo>
                  <a:lnTo>
                    <a:pt x="2969" y="21"/>
                  </a:lnTo>
                  <a:lnTo>
                    <a:pt x="27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7" name="Google Shape;5277;p21"/>
            <p:cNvSpPr/>
            <p:nvPr/>
          </p:nvSpPr>
          <p:spPr>
            <a:xfrm>
              <a:off x="10747950" y="4450325"/>
              <a:ext cx="223625" cy="276775"/>
            </a:xfrm>
            <a:custGeom>
              <a:avLst/>
              <a:gdLst/>
              <a:ahLst/>
              <a:cxnLst/>
              <a:rect l="l" t="t" r="r" b="b"/>
              <a:pathLst>
                <a:path w="8945" h="11071" fill="none" extrusionOk="0">
                  <a:moveTo>
                    <a:pt x="8464" y="11031"/>
                  </a:moveTo>
                  <a:lnTo>
                    <a:pt x="8464" y="11031"/>
                  </a:lnTo>
                  <a:lnTo>
                    <a:pt x="8544" y="10990"/>
                  </a:lnTo>
                  <a:lnTo>
                    <a:pt x="8624" y="10950"/>
                  </a:lnTo>
                  <a:lnTo>
                    <a:pt x="8684" y="10890"/>
                  </a:lnTo>
                  <a:lnTo>
                    <a:pt x="8744" y="10810"/>
                  </a:lnTo>
                  <a:lnTo>
                    <a:pt x="8805" y="10710"/>
                  </a:lnTo>
                  <a:lnTo>
                    <a:pt x="8845" y="10609"/>
                  </a:lnTo>
                  <a:lnTo>
                    <a:pt x="8905" y="10349"/>
                  </a:lnTo>
                  <a:lnTo>
                    <a:pt x="8945" y="10048"/>
                  </a:lnTo>
                  <a:lnTo>
                    <a:pt x="8945" y="9707"/>
                  </a:lnTo>
                  <a:lnTo>
                    <a:pt x="8925" y="9306"/>
                  </a:lnTo>
                  <a:lnTo>
                    <a:pt x="8885" y="8885"/>
                  </a:lnTo>
                  <a:lnTo>
                    <a:pt x="8805" y="8423"/>
                  </a:lnTo>
                  <a:lnTo>
                    <a:pt x="8704" y="7942"/>
                  </a:lnTo>
                  <a:lnTo>
                    <a:pt x="8584" y="7421"/>
                  </a:lnTo>
                  <a:lnTo>
                    <a:pt x="8444" y="6899"/>
                  </a:lnTo>
                  <a:lnTo>
                    <a:pt x="8263" y="6358"/>
                  </a:lnTo>
                  <a:lnTo>
                    <a:pt x="8063" y="5816"/>
                  </a:lnTo>
                  <a:lnTo>
                    <a:pt x="7862" y="5275"/>
                  </a:lnTo>
                  <a:lnTo>
                    <a:pt x="7621" y="4713"/>
                  </a:lnTo>
                  <a:lnTo>
                    <a:pt x="7361" y="4192"/>
                  </a:lnTo>
                  <a:lnTo>
                    <a:pt x="7080" y="3650"/>
                  </a:lnTo>
                  <a:lnTo>
                    <a:pt x="6799" y="3149"/>
                  </a:lnTo>
                  <a:lnTo>
                    <a:pt x="6478" y="2648"/>
                  </a:lnTo>
                  <a:lnTo>
                    <a:pt x="6137" y="2186"/>
                  </a:lnTo>
                  <a:lnTo>
                    <a:pt x="5796" y="1765"/>
                  </a:lnTo>
                  <a:lnTo>
                    <a:pt x="5435" y="1364"/>
                  </a:lnTo>
                  <a:lnTo>
                    <a:pt x="5054" y="1003"/>
                  </a:lnTo>
                  <a:lnTo>
                    <a:pt x="4673" y="702"/>
                  </a:lnTo>
                  <a:lnTo>
                    <a:pt x="4473" y="562"/>
                  </a:lnTo>
                  <a:lnTo>
                    <a:pt x="4272" y="442"/>
                  </a:lnTo>
                  <a:lnTo>
                    <a:pt x="4052" y="341"/>
                  </a:lnTo>
                  <a:lnTo>
                    <a:pt x="3851" y="241"/>
                  </a:lnTo>
                  <a:lnTo>
                    <a:pt x="3630" y="161"/>
                  </a:lnTo>
                  <a:lnTo>
                    <a:pt x="3410" y="101"/>
                  </a:lnTo>
                  <a:lnTo>
                    <a:pt x="3189" y="41"/>
                  </a:lnTo>
                  <a:lnTo>
                    <a:pt x="2969" y="21"/>
                  </a:lnTo>
                  <a:lnTo>
                    <a:pt x="2748" y="1"/>
                  </a:lnTo>
                  <a:lnTo>
                    <a:pt x="2527" y="1"/>
                  </a:lnTo>
                  <a:lnTo>
                    <a:pt x="2287" y="21"/>
                  </a:lnTo>
                  <a:lnTo>
                    <a:pt x="2066" y="81"/>
                  </a:lnTo>
                  <a:lnTo>
                    <a:pt x="1826" y="141"/>
                  </a:lnTo>
                  <a:lnTo>
                    <a:pt x="1585" y="221"/>
                  </a:lnTo>
                  <a:lnTo>
                    <a:pt x="1585" y="221"/>
                  </a:lnTo>
                  <a:lnTo>
                    <a:pt x="1364" y="321"/>
                  </a:lnTo>
                  <a:lnTo>
                    <a:pt x="1144" y="422"/>
                  </a:lnTo>
                  <a:lnTo>
                    <a:pt x="963" y="542"/>
                  </a:lnTo>
                  <a:lnTo>
                    <a:pt x="783" y="662"/>
                  </a:lnTo>
                  <a:lnTo>
                    <a:pt x="642" y="803"/>
                  </a:lnTo>
                  <a:lnTo>
                    <a:pt x="502" y="963"/>
                  </a:lnTo>
                  <a:lnTo>
                    <a:pt x="382" y="1124"/>
                  </a:lnTo>
                  <a:lnTo>
                    <a:pt x="281" y="1284"/>
                  </a:lnTo>
                  <a:lnTo>
                    <a:pt x="201" y="1444"/>
                  </a:lnTo>
                  <a:lnTo>
                    <a:pt x="121" y="1625"/>
                  </a:lnTo>
                  <a:lnTo>
                    <a:pt x="81" y="1825"/>
                  </a:lnTo>
                  <a:lnTo>
                    <a:pt x="41" y="2006"/>
                  </a:lnTo>
                  <a:lnTo>
                    <a:pt x="21" y="2207"/>
                  </a:lnTo>
                  <a:lnTo>
                    <a:pt x="1" y="2427"/>
                  </a:lnTo>
                  <a:lnTo>
                    <a:pt x="1" y="2628"/>
                  </a:lnTo>
                  <a:lnTo>
                    <a:pt x="21" y="2848"/>
                  </a:lnTo>
                  <a:lnTo>
                    <a:pt x="101" y="3289"/>
                  </a:lnTo>
                  <a:lnTo>
                    <a:pt x="221" y="3751"/>
                  </a:lnTo>
                  <a:lnTo>
                    <a:pt x="402" y="4232"/>
                  </a:lnTo>
                  <a:lnTo>
                    <a:pt x="602" y="4713"/>
                  </a:lnTo>
                  <a:lnTo>
                    <a:pt x="843" y="5195"/>
                  </a:lnTo>
                  <a:lnTo>
                    <a:pt x="1144" y="5696"/>
                  </a:lnTo>
                  <a:lnTo>
                    <a:pt x="1445" y="6177"/>
                  </a:lnTo>
                  <a:lnTo>
                    <a:pt x="1806" y="6659"/>
                  </a:lnTo>
                  <a:lnTo>
                    <a:pt x="2166" y="7140"/>
                  </a:lnTo>
                  <a:lnTo>
                    <a:pt x="2568" y="7601"/>
                  </a:lnTo>
                  <a:lnTo>
                    <a:pt x="2969" y="8042"/>
                  </a:lnTo>
                  <a:lnTo>
                    <a:pt x="3390" y="8484"/>
                  </a:lnTo>
                  <a:lnTo>
                    <a:pt x="3831" y="8885"/>
                  </a:lnTo>
                  <a:lnTo>
                    <a:pt x="4272" y="9266"/>
                  </a:lnTo>
                  <a:lnTo>
                    <a:pt x="4733" y="9627"/>
                  </a:lnTo>
                  <a:lnTo>
                    <a:pt x="5195" y="9948"/>
                  </a:lnTo>
                  <a:lnTo>
                    <a:pt x="5636" y="10248"/>
                  </a:lnTo>
                  <a:lnTo>
                    <a:pt x="6077" y="10489"/>
                  </a:lnTo>
                  <a:lnTo>
                    <a:pt x="6518" y="10710"/>
                  </a:lnTo>
                  <a:lnTo>
                    <a:pt x="6939" y="10870"/>
                  </a:lnTo>
                  <a:lnTo>
                    <a:pt x="7361" y="10990"/>
                  </a:lnTo>
                  <a:lnTo>
                    <a:pt x="7561" y="11031"/>
                  </a:lnTo>
                  <a:lnTo>
                    <a:pt x="7762" y="11051"/>
                  </a:lnTo>
                  <a:lnTo>
                    <a:pt x="7942" y="11071"/>
                  </a:lnTo>
                  <a:lnTo>
                    <a:pt x="8123" y="11071"/>
                  </a:lnTo>
                  <a:lnTo>
                    <a:pt x="8303" y="11051"/>
                  </a:lnTo>
                  <a:lnTo>
                    <a:pt x="8464" y="1103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8" name="Google Shape;5278;p21"/>
            <p:cNvSpPr/>
            <p:nvPr/>
          </p:nvSpPr>
          <p:spPr>
            <a:xfrm>
              <a:off x="10920425" y="4417225"/>
              <a:ext cx="334925" cy="312375"/>
            </a:xfrm>
            <a:custGeom>
              <a:avLst/>
              <a:gdLst/>
              <a:ahLst/>
              <a:cxnLst/>
              <a:rect l="l" t="t" r="r" b="b"/>
              <a:pathLst>
                <a:path w="13397" h="12495" extrusionOk="0">
                  <a:moveTo>
                    <a:pt x="462" y="1"/>
                  </a:moveTo>
                  <a:lnTo>
                    <a:pt x="61" y="21"/>
                  </a:lnTo>
                  <a:lnTo>
                    <a:pt x="221" y="141"/>
                  </a:lnTo>
                  <a:lnTo>
                    <a:pt x="0" y="482"/>
                  </a:lnTo>
                  <a:lnTo>
                    <a:pt x="0" y="502"/>
                  </a:lnTo>
                  <a:lnTo>
                    <a:pt x="0" y="522"/>
                  </a:lnTo>
                  <a:lnTo>
                    <a:pt x="40" y="542"/>
                  </a:lnTo>
                  <a:lnTo>
                    <a:pt x="61" y="562"/>
                  </a:lnTo>
                  <a:lnTo>
                    <a:pt x="81" y="542"/>
                  </a:lnTo>
                  <a:lnTo>
                    <a:pt x="101" y="522"/>
                  </a:lnTo>
                  <a:lnTo>
                    <a:pt x="341" y="242"/>
                  </a:lnTo>
                  <a:lnTo>
                    <a:pt x="582" y="442"/>
                  </a:lnTo>
                  <a:lnTo>
                    <a:pt x="281" y="663"/>
                  </a:lnTo>
                  <a:lnTo>
                    <a:pt x="261" y="703"/>
                  </a:lnTo>
                  <a:lnTo>
                    <a:pt x="261" y="743"/>
                  </a:lnTo>
                  <a:lnTo>
                    <a:pt x="281" y="783"/>
                  </a:lnTo>
                  <a:lnTo>
                    <a:pt x="321" y="803"/>
                  </a:lnTo>
                  <a:lnTo>
                    <a:pt x="341" y="783"/>
                  </a:lnTo>
                  <a:lnTo>
                    <a:pt x="742" y="562"/>
                  </a:lnTo>
                  <a:lnTo>
                    <a:pt x="1003" y="803"/>
                  </a:lnTo>
                  <a:lnTo>
                    <a:pt x="1244" y="1024"/>
                  </a:lnTo>
                  <a:lnTo>
                    <a:pt x="1705" y="1545"/>
                  </a:lnTo>
                  <a:lnTo>
                    <a:pt x="2146" y="2067"/>
                  </a:lnTo>
                  <a:lnTo>
                    <a:pt x="2567" y="2628"/>
                  </a:lnTo>
                  <a:lnTo>
                    <a:pt x="2948" y="3210"/>
                  </a:lnTo>
                  <a:lnTo>
                    <a:pt x="3289" y="3771"/>
                  </a:lnTo>
                  <a:lnTo>
                    <a:pt x="3590" y="4333"/>
                  </a:lnTo>
                  <a:lnTo>
                    <a:pt x="3851" y="4894"/>
                  </a:lnTo>
                  <a:lnTo>
                    <a:pt x="4071" y="5416"/>
                  </a:lnTo>
                  <a:lnTo>
                    <a:pt x="4272" y="5937"/>
                  </a:lnTo>
                  <a:lnTo>
                    <a:pt x="4452" y="6479"/>
                  </a:lnTo>
                  <a:lnTo>
                    <a:pt x="4593" y="7020"/>
                  </a:lnTo>
                  <a:lnTo>
                    <a:pt x="4593" y="7020"/>
                  </a:lnTo>
                  <a:lnTo>
                    <a:pt x="4292" y="7000"/>
                  </a:lnTo>
                  <a:lnTo>
                    <a:pt x="3971" y="6980"/>
                  </a:lnTo>
                  <a:lnTo>
                    <a:pt x="3951" y="6980"/>
                  </a:lnTo>
                  <a:lnTo>
                    <a:pt x="3931" y="7000"/>
                  </a:lnTo>
                  <a:lnTo>
                    <a:pt x="3931" y="7040"/>
                  </a:lnTo>
                  <a:lnTo>
                    <a:pt x="3951" y="7060"/>
                  </a:lnTo>
                  <a:lnTo>
                    <a:pt x="4553" y="7180"/>
                  </a:lnTo>
                  <a:lnTo>
                    <a:pt x="4312" y="7421"/>
                  </a:lnTo>
                  <a:lnTo>
                    <a:pt x="4051" y="7642"/>
                  </a:lnTo>
                  <a:lnTo>
                    <a:pt x="4031" y="7662"/>
                  </a:lnTo>
                  <a:lnTo>
                    <a:pt x="4051" y="7682"/>
                  </a:lnTo>
                  <a:lnTo>
                    <a:pt x="4051" y="7702"/>
                  </a:lnTo>
                  <a:lnTo>
                    <a:pt x="4112" y="7702"/>
                  </a:lnTo>
                  <a:lnTo>
                    <a:pt x="4673" y="7321"/>
                  </a:lnTo>
                  <a:lnTo>
                    <a:pt x="4793" y="7862"/>
                  </a:lnTo>
                  <a:lnTo>
                    <a:pt x="4874" y="8404"/>
                  </a:lnTo>
                  <a:lnTo>
                    <a:pt x="4954" y="8945"/>
                  </a:lnTo>
                  <a:lnTo>
                    <a:pt x="4994" y="9507"/>
                  </a:lnTo>
                  <a:lnTo>
                    <a:pt x="5014" y="10048"/>
                  </a:lnTo>
                  <a:lnTo>
                    <a:pt x="5034" y="10610"/>
                  </a:lnTo>
                  <a:lnTo>
                    <a:pt x="5014" y="11171"/>
                  </a:lnTo>
                  <a:lnTo>
                    <a:pt x="4974" y="11733"/>
                  </a:lnTo>
                  <a:lnTo>
                    <a:pt x="4593" y="11753"/>
                  </a:lnTo>
                  <a:lnTo>
                    <a:pt x="4553" y="11773"/>
                  </a:lnTo>
                  <a:lnTo>
                    <a:pt x="4553" y="11793"/>
                  </a:lnTo>
                  <a:lnTo>
                    <a:pt x="4553" y="11833"/>
                  </a:lnTo>
                  <a:lnTo>
                    <a:pt x="4593" y="11853"/>
                  </a:lnTo>
                  <a:lnTo>
                    <a:pt x="4974" y="11873"/>
                  </a:lnTo>
                  <a:lnTo>
                    <a:pt x="4894" y="12495"/>
                  </a:lnTo>
                  <a:lnTo>
                    <a:pt x="4894" y="12495"/>
                  </a:lnTo>
                  <a:lnTo>
                    <a:pt x="5134" y="12475"/>
                  </a:lnTo>
                  <a:lnTo>
                    <a:pt x="5235" y="11893"/>
                  </a:lnTo>
                  <a:lnTo>
                    <a:pt x="5275" y="11893"/>
                  </a:lnTo>
                  <a:lnTo>
                    <a:pt x="5315" y="11873"/>
                  </a:lnTo>
                  <a:lnTo>
                    <a:pt x="5335" y="11853"/>
                  </a:lnTo>
                  <a:lnTo>
                    <a:pt x="5355" y="11793"/>
                  </a:lnTo>
                  <a:lnTo>
                    <a:pt x="5335" y="11733"/>
                  </a:lnTo>
                  <a:lnTo>
                    <a:pt x="5315" y="11713"/>
                  </a:lnTo>
                  <a:lnTo>
                    <a:pt x="5255" y="11713"/>
                  </a:lnTo>
                  <a:lnTo>
                    <a:pt x="5295" y="11312"/>
                  </a:lnTo>
                  <a:lnTo>
                    <a:pt x="5315" y="10931"/>
                  </a:lnTo>
                  <a:lnTo>
                    <a:pt x="5335" y="10530"/>
                  </a:lnTo>
                  <a:lnTo>
                    <a:pt x="5335" y="10128"/>
                  </a:lnTo>
                  <a:lnTo>
                    <a:pt x="5355" y="10169"/>
                  </a:lnTo>
                  <a:lnTo>
                    <a:pt x="5395" y="10189"/>
                  </a:lnTo>
                  <a:lnTo>
                    <a:pt x="5435" y="10189"/>
                  </a:lnTo>
                  <a:lnTo>
                    <a:pt x="6037" y="9868"/>
                  </a:lnTo>
                  <a:lnTo>
                    <a:pt x="6638" y="9547"/>
                  </a:lnTo>
                  <a:lnTo>
                    <a:pt x="7260" y="9206"/>
                  </a:lnTo>
                  <a:lnTo>
                    <a:pt x="7842" y="8845"/>
                  </a:lnTo>
                  <a:lnTo>
                    <a:pt x="7862" y="8965"/>
                  </a:lnTo>
                  <a:lnTo>
                    <a:pt x="7862" y="9106"/>
                  </a:lnTo>
                  <a:lnTo>
                    <a:pt x="7902" y="9146"/>
                  </a:lnTo>
                  <a:lnTo>
                    <a:pt x="7942" y="9166"/>
                  </a:lnTo>
                  <a:lnTo>
                    <a:pt x="8002" y="9146"/>
                  </a:lnTo>
                  <a:lnTo>
                    <a:pt x="8042" y="9106"/>
                  </a:lnTo>
                  <a:lnTo>
                    <a:pt x="8082" y="9005"/>
                  </a:lnTo>
                  <a:lnTo>
                    <a:pt x="8082" y="8905"/>
                  </a:lnTo>
                  <a:lnTo>
                    <a:pt x="8082" y="8685"/>
                  </a:lnTo>
                  <a:lnTo>
                    <a:pt x="8423" y="8464"/>
                  </a:lnTo>
                  <a:lnTo>
                    <a:pt x="8443" y="8604"/>
                  </a:lnTo>
                  <a:lnTo>
                    <a:pt x="8483" y="8725"/>
                  </a:lnTo>
                  <a:lnTo>
                    <a:pt x="8524" y="8785"/>
                  </a:lnTo>
                  <a:lnTo>
                    <a:pt x="8584" y="8805"/>
                  </a:lnTo>
                  <a:lnTo>
                    <a:pt x="8644" y="8785"/>
                  </a:lnTo>
                  <a:lnTo>
                    <a:pt x="8684" y="8725"/>
                  </a:lnTo>
                  <a:lnTo>
                    <a:pt x="8704" y="8624"/>
                  </a:lnTo>
                  <a:lnTo>
                    <a:pt x="8684" y="8524"/>
                  </a:lnTo>
                  <a:lnTo>
                    <a:pt x="8684" y="8424"/>
                  </a:lnTo>
                  <a:lnTo>
                    <a:pt x="8644" y="8324"/>
                  </a:lnTo>
                  <a:lnTo>
                    <a:pt x="9366" y="7822"/>
                  </a:lnTo>
                  <a:lnTo>
                    <a:pt x="10088" y="7281"/>
                  </a:lnTo>
                  <a:lnTo>
                    <a:pt x="10790" y="6739"/>
                  </a:lnTo>
                  <a:lnTo>
                    <a:pt x="11472" y="6178"/>
                  </a:lnTo>
                  <a:lnTo>
                    <a:pt x="11632" y="6378"/>
                  </a:lnTo>
                  <a:lnTo>
                    <a:pt x="11672" y="6398"/>
                  </a:lnTo>
                  <a:lnTo>
                    <a:pt x="11772" y="6398"/>
                  </a:lnTo>
                  <a:lnTo>
                    <a:pt x="11833" y="6338"/>
                  </a:lnTo>
                  <a:lnTo>
                    <a:pt x="11853" y="6278"/>
                  </a:lnTo>
                  <a:lnTo>
                    <a:pt x="11833" y="6218"/>
                  </a:lnTo>
                  <a:lnTo>
                    <a:pt x="11672" y="5997"/>
                  </a:lnTo>
                  <a:lnTo>
                    <a:pt x="12254" y="5456"/>
                  </a:lnTo>
                  <a:lnTo>
                    <a:pt x="12815" y="4894"/>
                  </a:lnTo>
                  <a:lnTo>
                    <a:pt x="12795" y="5055"/>
                  </a:lnTo>
                  <a:lnTo>
                    <a:pt x="12795" y="5095"/>
                  </a:lnTo>
                  <a:lnTo>
                    <a:pt x="12815" y="5115"/>
                  </a:lnTo>
                  <a:lnTo>
                    <a:pt x="12855" y="5135"/>
                  </a:lnTo>
                  <a:lnTo>
                    <a:pt x="12875" y="5135"/>
                  </a:lnTo>
                  <a:lnTo>
                    <a:pt x="12935" y="5115"/>
                  </a:lnTo>
                  <a:lnTo>
                    <a:pt x="12976" y="5075"/>
                  </a:lnTo>
                  <a:lnTo>
                    <a:pt x="13016" y="4934"/>
                  </a:lnTo>
                  <a:lnTo>
                    <a:pt x="13036" y="4774"/>
                  </a:lnTo>
                  <a:lnTo>
                    <a:pt x="13256" y="4914"/>
                  </a:lnTo>
                  <a:lnTo>
                    <a:pt x="13337" y="4914"/>
                  </a:lnTo>
                  <a:lnTo>
                    <a:pt x="13357" y="4874"/>
                  </a:lnTo>
                  <a:lnTo>
                    <a:pt x="13377" y="4854"/>
                  </a:lnTo>
                  <a:lnTo>
                    <a:pt x="13337" y="4814"/>
                  </a:lnTo>
                  <a:lnTo>
                    <a:pt x="13216" y="4714"/>
                  </a:lnTo>
                  <a:lnTo>
                    <a:pt x="13076" y="4634"/>
                  </a:lnTo>
                  <a:lnTo>
                    <a:pt x="13377" y="4313"/>
                  </a:lnTo>
                  <a:lnTo>
                    <a:pt x="13397" y="4273"/>
                  </a:lnTo>
                  <a:lnTo>
                    <a:pt x="13397" y="4232"/>
                  </a:lnTo>
                  <a:lnTo>
                    <a:pt x="13357" y="4212"/>
                  </a:lnTo>
                  <a:lnTo>
                    <a:pt x="13337" y="4192"/>
                  </a:lnTo>
                  <a:lnTo>
                    <a:pt x="13276" y="4212"/>
                  </a:lnTo>
                  <a:lnTo>
                    <a:pt x="13056" y="4393"/>
                  </a:lnTo>
                  <a:lnTo>
                    <a:pt x="13016" y="4012"/>
                  </a:lnTo>
                  <a:lnTo>
                    <a:pt x="12996" y="3952"/>
                  </a:lnTo>
                  <a:lnTo>
                    <a:pt x="12956" y="3932"/>
                  </a:lnTo>
                  <a:lnTo>
                    <a:pt x="12915" y="3952"/>
                  </a:lnTo>
                  <a:lnTo>
                    <a:pt x="12895" y="4012"/>
                  </a:lnTo>
                  <a:lnTo>
                    <a:pt x="12895" y="4273"/>
                  </a:lnTo>
                  <a:lnTo>
                    <a:pt x="12855" y="4553"/>
                  </a:lnTo>
                  <a:lnTo>
                    <a:pt x="12514" y="4453"/>
                  </a:lnTo>
                  <a:lnTo>
                    <a:pt x="12494" y="4453"/>
                  </a:lnTo>
                  <a:lnTo>
                    <a:pt x="12494" y="4473"/>
                  </a:lnTo>
                  <a:lnTo>
                    <a:pt x="12494" y="4493"/>
                  </a:lnTo>
                  <a:lnTo>
                    <a:pt x="12494" y="4513"/>
                  </a:lnTo>
                  <a:lnTo>
                    <a:pt x="12635" y="4573"/>
                  </a:lnTo>
                  <a:lnTo>
                    <a:pt x="12775" y="4634"/>
                  </a:lnTo>
                  <a:lnTo>
                    <a:pt x="11431" y="5737"/>
                  </a:lnTo>
                  <a:lnTo>
                    <a:pt x="11171" y="5476"/>
                  </a:lnTo>
                  <a:lnTo>
                    <a:pt x="11131" y="5456"/>
                  </a:lnTo>
                  <a:lnTo>
                    <a:pt x="11090" y="5476"/>
                  </a:lnTo>
                  <a:lnTo>
                    <a:pt x="11070" y="5496"/>
                  </a:lnTo>
                  <a:lnTo>
                    <a:pt x="11050" y="5536"/>
                  </a:lnTo>
                  <a:lnTo>
                    <a:pt x="11070" y="5576"/>
                  </a:lnTo>
                  <a:lnTo>
                    <a:pt x="11271" y="5857"/>
                  </a:lnTo>
                  <a:lnTo>
                    <a:pt x="10308" y="6639"/>
                  </a:lnTo>
                  <a:lnTo>
                    <a:pt x="9827" y="7020"/>
                  </a:lnTo>
                  <a:lnTo>
                    <a:pt x="9346" y="7381"/>
                  </a:lnTo>
                  <a:lnTo>
                    <a:pt x="8443" y="8003"/>
                  </a:lnTo>
                  <a:lnTo>
                    <a:pt x="8323" y="7862"/>
                  </a:lnTo>
                  <a:lnTo>
                    <a:pt x="8203" y="7742"/>
                  </a:lnTo>
                  <a:lnTo>
                    <a:pt x="8163" y="7722"/>
                  </a:lnTo>
                  <a:lnTo>
                    <a:pt x="8122" y="7742"/>
                  </a:lnTo>
                  <a:lnTo>
                    <a:pt x="8102" y="7762"/>
                  </a:lnTo>
                  <a:lnTo>
                    <a:pt x="8102" y="7802"/>
                  </a:lnTo>
                  <a:lnTo>
                    <a:pt x="8122" y="7842"/>
                  </a:lnTo>
                  <a:lnTo>
                    <a:pt x="8223" y="7963"/>
                  </a:lnTo>
                  <a:lnTo>
                    <a:pt x="8303" y="8123"/>
                  </a:lnTo>
                  <a:lnTo>
                    <a:pt x="7982" y="8324"/>
                  </a:lnTo>
                  <a:lnTo>
                    <a:pt x="7902" y="8143"/>
                  </a:lnTo>
                  <a:lnTo>
                    <a:pt x="7802" y="7983"/>
                  </a:lnTo>
                  <a:lnTo>
                    <a:pt x="7781" y="7963"/>
                  </a:lnTo>
                  <a:lnTo>
                    <a:pt x="7741" y="7943"/>
                  </a:lnTo>
                  <a:lnTo>
                    <a:pt x="7701" y="7963"/>
                  </a:lnTo>
                  <a:lnTo>
                    <a:pt x="7661" y="7983"/>
                  </a:lnTo>
                  <a:lnTo>
                    <a:pt x="7661" y="8023"/>
                  </a:lnTo>
                  <a:lnTo>
                    <a:pt x="7661" y="8083"/>
                  </a:lnTo>
                  <a:lnTo>
                    <a:pt x="7741" y="8263"/>
                  </a:lnTo>
                  <a:lnTo>
                    <a:pt x="7802" y="8444"/>
                  </a:lnTo>
                  <a:lnTo>
                    <a:pt x="5355" y="10048"/>
                  </a:lnTo>
                  <a:lnTo>
                    <a:pt x="5335" y="10088"/>
                  </a:lnTo>
                  <a:lnTo>
                    <a:pt x="5295" y="9366"/>
                  </a:lnTo>
                  <a:lnTo>
                    <a:pt x="5215" y="8644"/>
                  </a:lnTo>
                  <a:lnTo>
                    <a:pt x="5094" y="7943"/>
                  </a:lnTo>
                  <a:lnTo>
                    <a:pt x="4934" y="7221"/>
                  </a:lnTo>
                  <a:lnTo>
                    <a:pt x="4934" y="7221"/>
                  </a:lnTo>
                  <a:lnTo>
                    <a:pt x="5054" y="7241"/>
                  </a:lnTo>
                  <a:lnTo>
                    <a:pt x="5154" y="7221"/>
                  </a:lnTo>
                  <a:lnTo>
                    <a:pt x="5215" y="7201"/>
                  </a:lnTo>
                  <a:lnTo>
                    <a:pt x="5235" y="7140"/>
                  </a:lnTo>
                  <a:lnTo>
                    <a:pt x="5235" y="7100"/>
                  </a:lnTo>
                  <a:lnTo>
                    <a:pt x="5215" y="7080"/>
                  </a:lnTo>
                  <a:lnTo>
                    <a:pt x="5174" y="7060"/>
                  </a:lnTo>
                  <a:lnTo>
                    <a:pt x="5014" y="7040"/>
                  </a:lnTo>
                  <a:lnTo>
                    <a:pt x="5215" y="6840"/>
                  </a:lnTo>
                  <a:lnTo>
                    <a:pt x="5395" y="6639"/>
                  </a:lnTo>
                  <a:lnTo>
                    <a:pt x="5415" y="6599"/>
                  </a:lnTo>
                  <a:lnTo>
                    <a:pt x="5395" y="6559"/>
                  </a:lnTo>
                  <a:lnTo>
                    <a:pt x="5375" y="6539"/>
                  </a:lnTo>
                  <a:lnTo>
                    <a:pt x="5335" y="6519"/>
                  </a:lnTo>
                  <a:lnTo>
                    <a:pt x="5295" y="6539"/>
                  </a:lnTo>
                  <a:lnTo>
                    <a:pt x="5074" y="6719"/>
                  </a:lnTo>
                  <a:lnTo>
                    <a:pt x="4854" y="6900"/>
                  </a:lnTo>
                  <a:lnTo>
                    <a:pt x="4673" y="6298"/>
                  </a:lnTo>
                  <a:lnTo>
                    <a:pt x="4473" y="5696"/>
                  </a:lnTo>
                  <a:lnTo>
                    <a:pt x="4232" y="5095"/>
                  </a:lnTo>
                  <a:lnTo>
                    <a:pt x="3971" y="4513"/>
                  </a:lnTo>
                  <a:lnTo>
                    <a:pt x="3710" y="3992"/>
                  </a:lnTo>
                  <a:lnTo>
                    <a:pt x="3390" y="3450"/>
                  </a:lnTo>
                  <a:lnTo>
                    <a:pt x="3069" y="2889"/>
                  </a:lnTo>
                  <a:lnTo>
                    <a:pt x="2708" y="2367"/>
                  </a:lnTo>
                  <a:lnTo>
                    <a:pt x="2307" y="1846"/>
                  </a:lnTo>
                  <a:lnTo>
                    <a:pt x="1885" y="1345"/>
                  </a:lnTo>
                  <a:lnTo>
                    <a:pt x="1424" y="883"/>
                  </a:lnTo>
                  <a:lnTo>
                    <a:pt x="1184" y="663"/>
                  </a:lnTo>
                  <a:lnTo>
                    <a:pt x="943" y="462"/>
                  </a:lnTo>
                  <a:lnTo>
                    <a:pt x="1123" y="362"/>
                  </a:lnTo>
                  <a:lnTo>
                    <a:pt x="1284" y="242"/>
                  </a:lnTo>
                  <a:lnTo>
                    <a:pt x="1304" y="222"/>
                  </a:lnTo>
                  <a:lnTo>
                    <a:pt x="1304" y="181"/>
                  </a:lnTo>
                  <a:lnTo>
                    <a:pt x="1284" y="141"/>
                  </a:lnTo>
                  <a:lnTo>
                    <a:pt x="1244" y="141"/>
                  </a:lnTo>
                  <a:lnTo>
                    <a:pt x="1123" y="161"/>
                  </a:lnTo>
                  <a:lnTo>
                    <a:pt x="1003" y="201"/>
                  </a:lnTo>
                  <a:lnTo>
                    <a:pt x="782" y="322"/>
                  </a:lnTo>
                  <a:lnTo>
                    <a:pt x="482" y="81"/>
                  </a:lnTo>
                  <a:lnTo>
                    <a:pt x="542" y="1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9" name="Google Shape;5279;p21"/>
            <p:cNvSpPr/>
            <p:nvPr/>
          </p:nvSpPr>
          <p:spPr>
            <a:xfrm>
              <a:off x="10716375" y="4375625"/>
              <a:ext cx="391075" cy="391075"/>
            </a:xfrm>
            <a:custGeom>
              <a:avLst/>
              <a:gdLst/>
              <a:ahLst/>
              <a:cxnLst/>
              <a:rect l="l" t="t" r="r" b="b"/>
              <a:pathLst>
                <a:path w="15643" h="15643" extrusionOk="0">
                  <a:moveTo>
                    <a:pt x="5656" y="0"/>
                  </a:moveTo>
                  <a:lnTo>
                    <a:pt x="5094" y="20"/>
                  </a:lnTo>
                  <a:lnTo>
                    <a:pt x="4532" y="101"/>
                  </a:lnTo>
                  <a:lnTo>
                    <a:pt x="3991" y="201"/>
                  </a:lnTo>
                  <a:lnTo>
                    <a:pt x="3470" y="361"/>
                  </a:lnTo>
                  <a:lnTo>
                    <a:pt x="3209" y="462"/>
                  </a:lnTo>
                  <a:lnTo>
                    <a:pt x="2968" y="562"/>
                  </a:lnTo>
                  <a:lnTo>
                    <a:pt x="2728" y="682"/>
                  </a:lnTo>
                  <a:lnTo>
                    <a:pt x="2507" y="803"/>
                  </a:lnTo>
                  <a:lnTo>
                    <a:pt x="2286" y="943"/>
                  </a:lnTo>
                  <a:lnTo>
                    <a:pt x="2066" y="1083"/>
                  </a:lnTo>
                  <a:lnTo>
                    <a:pt x="1865" y="1244"/>
                  </a:lnTo>
                  <a:lnTo>
                    <a:pt x="1665" y="1404"/>
                  </a:lnTo>
                  <a:lnTo>
                    <a:pt x="1484" y="1585"/>
                  </a:lnTo>
                  <a:lnTo>
                    <a:pt x="1304" y="1765"/>
                  </a:lnTo>
                  <a:lnTo>
                    <a:pt x="1143" y="1966"/>
                  </a:lnTo>
                  <a:lnTo>
                    <a:pt x="983" y="2166"/>
                  </a:lnTo>
                  <a:lnTo>
                    <a:pt x="842" y="2387"/>
                  </a:lnTo>
                  <a:lnTo>
                    <a:pt x="702" y="2607"/>
                  </a:lnTo>
                  <a:lnTo>
                    <a:pt x="582" y="2828"/>
                  </a:lnTo>
                  <a:lnTo>
                    <a:pt x="461" y="3089"/>
                  </a:lnTo>
                  <a:lnTo>
                    <a:pt x="361" y="3329"/>
                  </a:lnTo>
                  <a:lnTo>
                    <a:pt x="261" y="3590"/>
                  </a:lnTo>
                  <a:lnTo>
                    <a:pt x="181" y="3871"/>
                  </a:lnTo>
                  <a:lnTo>
                    <a:pt x="121" y="4152"/>
                  </a:lnTo>
                  <a:lnTo>
                    <a:pt x="80" y="4432"/>
                  </a:lnTo>
                  <a:lnTo>
                    <a:pt x="40" y="4733"/>
                  </a:lnTo>
                  <a:lnTo>
                    <a:pt x="20" y="5034"/>
                  </a:lnTo>
                  <a:lnTo>
                    <a:pt x="0" y="5355"/>
                  </a:lnTo>
                  <a:lnTo>
                    <a:pt x="0" y="5375"/>
                  </a:lnTo>
                  <a:lnTo>
                    <a:pt x="20" y="5836"/>
                  </a:lnTo>
                  <a:lnTo>
                    <a:pt x="80" y="6298"/>
                  </a:lnTo>
                  <a:lnTo>
                    <a:pt x="181" y="6739"/>
                  </a:lnTo>
                  <a:lnTo>
                    <a:pt x="301" y="7200"/>
                  </a:lnTo>
                  <a:lnTo>
                    <a:pt x="461" y="7661"/>
                  </a:lnTo>
                  <a:lnTo>
                    <a:pt x="642" y="8122"/>
                  </a:lnTo>
                  <a:lnTo>
                    <a:pt x="863" y="8564"/>
                  </a:lnTo>
                  <a:lnTo>
                    <a:pt x="1103" y="9025"/>
                  </a:lnTo>
                  <a:lnTo>
                    <a:pt x="1384" y="9466"/>
                  </a:lnTo>
                  <a:lnTo>
                    <a:pt x="1665" y="9887"/>
                  </a:lnTo>
                  <a:lnTo>
                    <a:pt x="1986" y="10328"/>
                  </a:lnTo>
                  <a:lnTo>
                    <a:pt x="2327" y="10750"/>
                  </a:lnTo>
                  <a:lnTo>
                    <a:pt x="2667" y="11151"/>
                  </a:lnTo>
                  <a:lnTo>
                    <a:pt x="3048" y="11552"/>
                  </a:lnTo>
                  <a:lnTo>
                    <a:pt x="3429" y="11953"/>
                  </a:lnTo>
                  <a:lnTo>
                    <a:pt x="3831" y="12314"/>
                  </a:lnTo>
                  <a:lnTo>
                    <a:pt x="4232" y="12675"/>
                  </a:lnTo>
                  <a:lnTo>
                    <a:pt x="4653" y="13016"/>
                  </a:lnTo>
                  <a:lnTo>
                    <a:pt x="5074" y="13357"/>
                  </a:lnTo>
                  <a:lnTo>
                    <a:pt x="5515" y="13658"/>
                  </a:lnTo>
                  <a:lnTo>
                    <a:pt x="5936" y="13958"/>
                  </a:lnTo>
                  <a:lnTo>
                    <a:pt x="6378" y="14239"/>
                  </a:lnTo>
                  <a:lnTo>
                    <a:pt x="6819" y="14480"/>
                  </a:lnTo>
                  <a:lnTo>
                    <a:pt x="7260" y="14720"/>
                  </a:lnTo>
                  <a:lnTo>
                    <a:pt x="7701" y="14921"/>
                  </a:lnTo>
                  <a:lnTo>
                    <a:pt x="8122" y="15101"/>
                  </a:lnTo>
                  <a:lnTo>
                    <a:pt x="8563" y="15262"/>
                  </a:lnTo>
                  <a:lnTo>
                    <a:pt x="8985" y="15402"/>
                  </a:lnTo>
                  <a:lnTo>
                    <a:pt x="9386" y="15503"/>
                  </a:lnTo>
                  <a:lnTo>
                    <a:pt x="9787" y="15583"/>
                  </a:lnTo>
                  <a:lnTo>
                    <a:pt x="10168" y="15623"/>
                  </a:lnTo>
                  <a:lnTo>
                    <a:pt x="10529" y="15643"/>
                  </a:lnTo>
                  <a:lnTo>
                    <a:pt x="10789" y="15643"/>
                  </a:lnTo>
                  <a:lnTo>
                    <a:pt x="11050" y="15603"/>
                  </a:lnTo>
                  <a:lnTo>
                    <a:pt x="11331" y="15563"/>
                  </a:lnTo>
                  <a:lnTo>
                    <a:pt x="11612" y="15503"/>
                  </a:lnTo>
                  <a:lnTo>
                    <a:pt x="11892" y="15442"/>
                  </a:lnTo>
                  <a:lnTo>
                    <a:pt x="12494" y="15262"/>
                  </a:lnTo>
                  <a:lnTo>
                    <a:pt x="13116" y="15021"/>
                  </a:lnTo>
                  <a:lnTo>
                    <a:pt x="13738" y="14740"/>
                  </a:lnTo>
                  <a:lnTo>
                    <a:pt x="14379" y="14420"/>
                  </a:lnTo>
                  <a:lnTo>
                    <a:pt x="15001" y="14039"/>
                  </a:lnTo>
                  <a:lnTo>
                    <a:pt x="15643" y="13637"/>
                  </a:lnTo>
                  <a:lnTo>
                    <a:pt x="15643" y="13637"/>
                  </a:lnTo>
                  <a:lnTo>
                    <a:pt x="15061" y="13818"/>
                  </a:lnTo>
                  <a:lnTo>
                    <a:pt x="14480" y="13958"/>
                  </a:lnTo>
                  <a:lnTo>
                    <a:pt x="13898" y="14059"/>
                  </a:lnTo>
                  <a:lnTo>
                    <a:pt x="13296" y="14139"/>
                  </a:lnTo>
                  <a:lnTo>
                    <a:pt x="13236" y="14460"/>
                  </a:lnTo>
                  <a:lnTo>
                    <a:pt x="13156" y="14801"/>
                  </a:lnTo>
                  <a:lnTo>
                    <a:pt x="13136" y="14841"/>
                  </a:lnTo>
                  <a:lnTo>
                    <a:pt x="13076" y="14861"/>
                  </a:lnTo>
                  <a:lnTo>
                    <a:pt x="13036" y="14861"/>
                  </a:lnTo>
                  <a:lnTo>
                    <a:pt x="13016" y="14821"/>
                  </a:lnTo>
                  <a:lnTo>
                    <a:pt x="12995" y="14801"/>
                  </a:lnTo>
                  <a:lnTo>
                    <a:pt x="12975" y="14740"/>
                  </a:lnTo>
                  <a:lnTo>
                    <a:pt x="13056" y="14159"/>
                  </a:lnTo>
                  <a:lnTo>
                    <a:pt x="12695" y="14179"/>
                  </a:lnTo>
                  <a:lnTo>
                    <a:pt x="12334" y="14179"/>
                  </a:lnTo>
                  <a:lnTo>
                    <a:pt x="11752" y="14159"/>
                  </a:lnTo>
                  <a:lnTo>
                    <a:pt x="11171" y="14099"/>
                  </a:lnTo>
                  <a:lnTo>
                    <a:pt x="10569" y="14019"/>
                  </a:lnTo>
                  <a:lnTo>
                    <a:pt x="9967" y="13858"/>
                  </a:lnTo>
                  <a:lnTo>
                    <a:pt x="9867" y="13958"/>
                  </a:lnTo>
                  <a:lnTo>
                    <a:pt x="9727" y="14019"/>
                  </a:lnTo>
                  <a:lnTo>
                    <a:pt x="9506" y="14039"/>
                  </a:lnTo>
                  <a:lnTo>
                    <a:pt x="9285" y="14059"/>
                  </a:lnTo>
                  <a:lnTo>
                    <a:pt x="9105" y="14059"/>
                  </a:lnTo>
                  <a:lnTo>
                    <a:pt x="8924" y="14039"/>
                  </a:lnTo>
                  <a:lnTo>
                    <a:pt x="8543" y="13958"/>
                  </a:lnTo>
                  <a:lnTo>
                    <a:pt x="8142" y="13838"/>
                  </a:lnTo>
                  <a:lnTo>
                    <a:pt x="7741" y="13678"/>
                  </a:lnTo>
                  <a:lnTo>
                    <a:pt x="7320" y="13457"/>
                  </a:lnTo>
                  <a:lnTo>
                    <a:pt x="6879" y="13216"/>
                  </a:lnTo>
                  <a:lnTo>
                    <a:pt x="6458" y="12936"/>
                  </a:lnTo>
                  <a:lnTo>
                    <a:pt x="6017" y="12635"/>
                  </a:lnTo>
                  <a:lnTo>
                    <a:pt x="5575" y="12294"/>
                  </a:lnTo>
                  <a:lnTo>
                    <a:pt x="5154" y="11913"/>
                  </a:lnTo>
                  <a:lnTo>
                    <a:pt x="4733" y="11532"/>
                  </a:lnTo>
                  <a:lnTo>
                    <a:pt x="4312" y="11131"/>
                  </a:lnTo>
                  <a:lnTo>
                    <a:pt x="3911" y="10689"/>
                  </a:lnTo>
                  <a:lnTo>
                    <a:pt x="3530" y="10248"/>
                  </a:lnTo>
                  <a:lnTo>
                    <a:pt x="3169" y="9807"/>
                  </a:lnTo>
                  <a:lnTo>
                    <a:pt x="2828" y="9346"/>
                  </a:lnTo>
                  <a:lnTo>
                    <a:pt x="2527" y="8865"/>
                  </a:lnTo>
                  <a:lnTo>
                    <a:pt x="2226" y="8403"/>
                  </a:lnTo>
                  <a:lnTo>
                    <a:pt x="1986" y="7942"/>
                  </a:lnTo>
                  <a:lnTo>
                    <a:pt x="1765" y="7461"/>
                  </a:lnTo>
                  <a:lnTo>
                    <a:pt x="1584" y="7019"/>
                  </a:lnTo>
                  <a:lnTo>
                    <a:pt x="1424" y="6558"/>
                  </a:lnTo>
                  <a:lnTo>
                    <a:pt x="1324" y="6117"/>
                  </a:lnTo>
                  <a:lnTo>
                    <a:pt x="1284" y="5696"/>
                  </a:lnTo>
                  <a:lnTo>
                    <a:pt x="1264" y="5495"/>
                  </a:lnTo>
                  <a:lnTo>
                    <a:pt x="1264" y="5295"/>
                  </a:lnTo>
                  <a:lnTo>
                    <a:pt x="1284" y="5094"/>
                  </a:lnTo>
                  <a:lnTo>
                    <a:pt x="1324" y="4914"/>
                  </a:lnTo>
                  <a:lnTo>
                    <a:pt x="1364" y="4733"/>
                  </a:lnTo>
                  <a:lnTo>
                    <a:pt x="1424" y="4553"/>
                  </a:lnTo>
                  <a:lnTo>
                    <a:pt x="1484" y="4372"/>
                  </a:lnTo>
                  <a:lnTo>
                    <a:pt x="1584" y="4212"/>
                  </a:lnTo>
                  <a:lnTo>
                    <a:pt x="1685" y="4051"/>
                  </a:lnTo>
                  <a:lnTo>
                    <a:pt x="1805" y="3911"/>
                  </a:lnTo>
                  <a:lnTo>
                    <a:pt x="1925" y="3771"/>
                  </a:lnTo>
                  <a:lnTo>
                    <a:pt x="2086" y="3630"/>
                  </a:lnTo>
                  <a:lnTo>
                    <a:pt x="2246" y="3510"/>
                  </a:lnTo>
                  <a:lnTo>
                    <a:pt x="2427" y="3410"/>
                  </a:lnTo>
                  <a:lnTo>
                    <a:pt x="2627" y="3289"/>
                  </a:lnTo>
                  <a:lnTo>
                    <a:pt x="2848" y="3209"/>
                  </a:lnTo>
                  <a:lnTo>
                    <a:pt x="3129" y="3109"/>
                  </a:lnTo>
                  <a:lnTo>
                    <a:pt x="3409" y="3049"/>
                  </a:lnTo>
                  <a:lnTo>
                    <a:pt x="3670" y="3009"/>
                  </a:lnTo>
                  <a:lnTo>
                    <a:pt x="3951" y="2989"/>
                  </a:lnTo>
                  <a:lnTo>
                    <a:pt x="4232" y="3009"/>
                  </a:lnTo>
                  <a:lnTo>
                    <a:pt x="4673" y="2708"/>
                  </a:lnTo>
                  <a:lnTo>
                    <a:pt x="5134" y="2467"/>
                  </a:lnTo>
                  <a:lnTo>
                    <a:pt x="5615" y="2247"/>
                  </a:lnTo>
                  <a:lnTo>
                    <a:pt x="6117" y="2066"/>
                  </a:lnTo>
                  <a:lnTo>
                    <a:pt x="6638" y="1926"/>
                  </a:lnTo>
                  <a:lnTo>
                    <a:pt x="7160" y="1805"/>
                  </a:lnTo>
                  <a:lnTo>
                    <a:pt x="7681" y="1725"/>
                  </a:lnTo>
                  <a:lnTo>
                    <a:pt x="8223" y="1685"/>
                  </a:lnTo>
                  <a:lnTo>
                    <a:pt x="7922" y="1504"/>
                  </a:lnTo>
                  <a:lnTo>
                    <a:pt x="7621" y="1324"/>
                  </a:lnTo>
                  <a:lnTo>
                    <a:pt x="7320" y="1184"/>
                  </a:lnTo>
                  <a:lnTo>
                    <a:pt x="7019" y="1043"/>
                  </a:lnTo>
                  <a:lnTo>
                    <a:pt x="6698" y="943"/>
                  </a:lnTo>
                  <a:lnTo>
                    <a:pt x="6378" y="843"/>
                  </a:lnTo>
                  <a:lnTo>
                    <a:pt x="6057" y="783"/>
                  </a:lnTo>
                  <a:lnTo>
                    <a:pt x="5716" y="742"/>
                  </a:lnTo>
                  <a:lnTo>
                    <a:pt x="5696" y="722"/>
                  </a:lnTo>
                  <a:lnTo>
                    <a:pt x="5716" y="722"/>
                  </a:lnTo>
                  <a:lnTo>
                    <a:pt x="6097" y="742"/>
                  </a:lnTo>
                  <a:lnTo>
                    <a:pt x="6458" y="803"/>
                  </a:lnTo>
                  <a:lnTo>
                    <a:pt x="6819" y="883"/>
                  </a:lnTo>
                  <a:lnTo>
                    <a:pt x="7180" y="983"/>
                  </a:lnTo>
                  <a:lnTo>
                    <a:pt x="7521" y="1123"/>
                  </a:lnTo>
                  <a:lnTo>
                    <a:pt x="7841" y="1264"/>
                  </a:lnTo>
                  <a:lnTo>
                    <a:pt x="8162" y="1444"/>
                  </a:lnTo>
                  <a:lnTo>
                    <a:pt x="8483" y="1645"/>
                  </a:lnTo>
                  <a:lnTo>
                    <a:pt x="8604" y="1484"/>
                  </a:lnTo>
                  <a:lnTo>
                    <a:pt x="8664" y="1404"/>
                  </a:lnTo>
                  <a:lnTo>
                    <a:pt x="8744" y="1364"/>
                  </a:lnTo>
                  <a:lnTo>
                    <a:pt x="8764" y="1344"/>
                  </a:lnTo>
                  <a:lnTo>
                    <a:pt x="8804" y="1344"/>
                  </a:lnTo>
                  <a:lnTo>
                    <a:pt x="8824" y="1364"/>
                  </a:lnTo>
                  <a:lnTo>
                    <a:pt x="8824" y="1404"/>
                  </a:lnTo>
                  <a:lnTo>
                    <a:pt x="8824" y="1424"/>
                  </a:lnTo>
                  <a:lnTo>
                    <a:pt x="8804" y="1504"/>
                  </a:lnTo>
                  <a:lnTo>
                    <a:pt x="8784" y="1565"/>
                  </a:lnTo>
                  <a:lnTo>
                    <a:pt x="8704" y="1665"/>
                  </a:lnTo>
                  <a:lnTo>
                    <a:pt x="8824" y="1665"/>
                  </a:lnTo>
                  <a:lnTo>
                    <a:pt x="9346" y="1685"/>
                  </a:lnTo>
                  <a:lnTo>
                    <a:pt x="9867" y="1725"/>
                  </a:lnTo>
                  <a:lnTo>
                    <a:pt x="10388" y="1785"/>
                  </a:lnTo>
                  <a:lnTo>
                    <a:pt x="10910" y="1865"/>
                  </a:lnTo>
                  <a:lnTo>
                    <a:pt x="11552" y="2006"/>
                  </a:lnTo>
                  <a:lnTo>
                    <a:pt x="11552" y="2006"/>
                  </a:lnTo>
                  <a:lnTo>
                    <a:pt x="11391" y="1625"/>
                  </a:lnTo>
                  <a:lnTo>
                    <a:pt x="11090" y="1605"/>
                  </a:lnTo>
                  <a:lnTo>
                    <a:pt x="10769" y="1525"/>
                  </a:lnTo>
                  <a:lnTo>
                    <a:pt x="10429" y="1404"/>
                  </a:lnTo>
                  <a:lnTo>
                    <a:pt x="10068" y="1224"/>
                  </a:lnTo>
                  <a:lnTo>
                    <a:pt x="9506" y="943"/>
                  </a:lnTo>
                  <a:lnTo>
                    <a:pt x="8944" y="682"/>
                  </a:lnTo>
                  <a:lnTo>
                    <a:pt x="8403" y="482"/>
                  </a:lnTo>
                  <a:lnTo>
                    <a:pt x="7841" y="301"/>
                  </a:lnTo>
                  <a:lnTo>
                    <a:pt x="7280" y="181"/>
                  </a:lnTo>
                  <a:lnTo>
                    <a:pt x="6738" y="81"/>
                  </a:lnTo>
                  <a:lnTo>
                    <a:pt x="6197" y="20"/>
                  </a:lnTo>
                  <a:lnTo>
                    <a:pt x="5656" y="0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0" name="Google Shape;5280;p21"/>
            <p:cNvSpPr/>
            <p:nvPr/>
          </p:nvSpPr>
          <p:spPr>
            <a:xfrm>
              <a:off x="10716375" y="4375625"/>
              <a:ext cx="391075" cy="391075"/>
            </a:xfrm>
            <a:custGeom>
              <a:avLst/>
              <a:gdLst/>
              <a:ahLst/>
              <a:cxnLst/>
              <a:rect l="l" t="t" r="r" b="b"/>
              <a:pathLst>
                <a:path w="15643" h="15643" fill="none" extrusionOk="0">
                  <a:moveTo>
                    <a:pt x="5656" y="0"/>
                  </a:moveTo>
                  <a:lnTo>
                    <a:pt x="5656" y="0"/>
                  </a:lnTo>
                  <a:lnTo>
                    <a:pt x="5094" y="20"/>
                  </a:lnTo>
                  <a:lnTo>
                    <a:pt x="4532" y="101"/>
                  </a:lnTo>
                  <a:lnTo>
                    <a:pt x="3991" y="201"/>
                  </a:lnTo>
                  <a:lnTo>
                    <a:pt x="3470" y="361"/>
                  </a:lnTo>
                  <a:lnTo>
                    <a:pt x="3209" y="462"/>
                  </a:lnTo>
                  <a:lnTo>
                    <a:pt x="2968" y="562"/>
                  </a:lnTo>
                  <a:lnTo>
                    <a:pt x="2728" y="682"/>
                  </a:lnTo>
                  <a:lnTo>
                    <a:pt x="2507" y="803"/>
                  </a:lnTo>
                  <a:lnTo>
                    <a:pt x="2286" y="943"/>
                  </a:lnTo>
                  <a:lnTo>
                    <a:pt x="2066" y="1083"/>
                  </a:lnTo>
                  <a:lnTo>
                    <a:pt x="1865" y="1244"/>
                  </a:lnTo>
                  <a:lnTo>
                    <a:pt x="1665" y="1404"/>
                  </a:lnTo>
                  <a:lnTo>
                    <a:pt x="1484" y="1585"/>
                  </a:lnTo>
                  <a:lnTo>
                    <a:pt x="1304" y="1765"/>
                  </a:lnTo>
                  <a:lnTo>
                    <a:pt x="1143" y="1966"/>
                  </a:lnTo>
                  <a:lnTo>
                    <a:pt x="983" y="2166"/>
                  </a:lnTo>
                  <a:lnTo>
                    <a:pt x="842" y="2387"/>
                  </a:lnTo>
                  <a:lnTo>
                    <a:pt x="702" y="2607"/>
                  </a:lnTo>
                  <a:lnTo>
                    <a:pt x="582" y="2828"/>
                  </a:lnTo>
                  <a:lnTo>
                    <a:pt x="461" y="3089"/>
                  </a:lnTo>
                  <a:lnTo>
                    <a:pt x="361" y="3329"/>
                  </a:lnTo>
                  <a:lnTo>
                    <a:pt x="261" y="3590"/>
                  </a:lnTo>
                  <a:lnTo>
                    <a:pt x="181" y="3871"/>
                  </a:lnTo>
                  <a:lnTo>
                    <a:pt x="121" y="4152"/>
                  </a:lnTo>
                  <a:lnTo>
                    <a:pt x="80" y="4432"/>
                  </a:lnTo>
                  <a:lnTo>
                    <a:pt x="40" y="4733"/>
                  </a:lnTo>
                  <a:lnTo>
                    <a:pt x="20" y="5034"/>
                  </a:lnTo>
                  <a:lnTo>
                    <a:pt x="0" y="5355"/>
                  </a:lnTo>
                  <a:lnTo>
                    <a:pt x="0" y="5355"/>
                  </a:lnTo>
                  <a:lnTo>
                    <a:pt x="0" y="5375"/>
                  </a:lnTo>
                  <a:lnTo>
                    <a:pt x="0" y="5375"/>
                  </a:lnTo>
                  <a:lnTo>
                    <a:pt x="20" y="5836"/>
                  </a:lnTo>
                  <a:lnTo>
                    <a:pt x="80" y="6298"/>
                  </a:lnTo>
                  <a:lnTo>
                    <a:pt x="181" y="6739"/>
                  </a:lnTo>
                  <a:lnTo>
                    <a:pt x="301" y="7200"/>
                  </a:lnTo>
                  <a:lnTo>
                    <a:pt x="461" y="7661"/>
                  </a:lnTo>
                  <a:lnTo>
                    <a:pt x="642" y="8122"/>
                  </a:lnTo>
                  <a:lnTo>
                    <a:pt x="863" y="8564"/>
                  </a:lnTo>
                  <a:lnTo>
                    <a:pt x="1103" y="9025"/>
                  </a:lnTo>
                  <a:lnTo>
                    <a:pt x="1384" y="9466"/>
                  </a:lnTo>
                  <a:lnTo>
                    <a:pt x="1665" y="9887"/>
                  </a:lnTo>
                  <a:lnTo>
                    <a:pt x="1986" y="10328"/>
                  </a:lnTo>
                  <a:lnTo>
                    <a:pt x="2327" y="10750"/>
                  </a:lnTo>
                  <a:lnTo>
                    <a:pt x="2667" y="11151"/>
                  </a:lnTo>
                  <a:lnTo>
                    <a:pt x="3048" y="11552"/>
                  </a:lnTo>
                  <a:lnTo>
                    <a:pt x="3429" y="11953"/>
                  </a:lnTo>
                  <a:lnTo>
                    <a:pt x="3831" y="12314"/>
                  </a:lnTo>
                  <a:lnTo>
                    <a:pt x="4232" y="12675"/>
                  </a:lnTo>
                  <a:lnTo>
                    <a:pt x="4653" y="13016"/>
                  </a:lnTo>
                  <a:lnTo>
                    <a:pt x="5074" y="13357"/>
                  </a:lnTo>
                  <a:lnTo>
                    <a:pt x="5515" y="13658"/>
                  </a:lnTo>
                  <a:lnTo>
                    <a:pt x="5936" y="13958"/>
                  </a:lnTo>
                  <a:lnTo>
                    <a:pt x="6378" y="14239"/>
                  </a:lnTo>
                  <a:lnTo>
                    <a:pt x="6819" y="14480"/>
                  </a:lnTo>
                  <a:lnTo>
                    <a:pt x="7260" y="14720"/>
                  </a:lnTo>
                  <a:lnTo>
                    <a:pt x="7701" y="14921"/>
                  </a:lnTo>
                  <a:lnTo>
                    <a:pt x="8122" y="15101"/>
                  </a:lnTo>
                  <a:lnTo>
                    <a:pt x="8563" y="15262"/>
                  </a:lnTo>
                  <a:lnTo>
                    <a:pt x="8985" y="15402"/>
                  </a:lnTo>
                  <a:lnTo>
                    <a:pt x="9386" y="15503"/>
                  </a:lnTo>
                  <a:lnTo>
                    <a:pt x="9787" y="15583"/>
                  </a:lnTo>
                  <a:lnTo>
                    <a:pt x="10168" y="15623"/>
                  </a:lnTo>
                  <a:lnTo>
                    <a:pt x="10529" y="15643"/>
                  </a:lnTo>
                  <a:lnTo>
                    <a:pt x="10529" y="15643"/>
                  </a:lnTo>
                  <a:lnTo>
                    <a:pt x="10789" y="15643"/>
                  </a:lnTo>
                  <a:lnTo>
                    <a:pt x="10789" y="15643"/>
                  </a:lnTo>
                  <a:lnTo>
                    <a:pt x="11050" y="15603"/>
                  </a:lnTo>
                  <a:lnTo>
                    <a:pt x="11331" y="15563"/>
                  </a:lnTo>
                  <a:lnTo>
                    <a:pt x="11612" y="15503"/>
                  </a:lnTo>
                  <a:lnTo>
                    <a:pt x="11892" y="15442"/>
                  </a:lnTo>
                  <a:lnTo>
                    <a:pt x="12494" y="15262"/>
                  </a:lnTo>
                  <a:lnTo>
                    <a:pt x="13116" y="15021"/>
                  </a:lnTo>
                  <a:lnTo>
                    <a:pt x="13738" y="14740"/>
                  </a:lnTo>
                  <a:lnTo>
                    <a:pt x="14379" y="14420"/>
                  </a:lnTo>
                  <a:lnTo>
                    <a:pt x="15001" y="14039"/>
                  </a:lnTo>
                  <a:lnTo>
                    <a:pt x="15643" y="13637"/>
                  </a:lnTo>
                  <a:lnTo>
                    <a:pt x="15643" y="13637"/>
                  </a:lnTo>
                  <a:lnTo>
                    <a:pt x="15061" y="13818"/>
                  </a:lnTo>
                  <a:lnTo>
                    <a:pt x="14480" y="13958"/>
                  </a:lnTo>
                  <a:lnTo>
                    <a:pt x="13898" y="14059"/>
                  </a:lnTo>
                  <a:lnTo>
                    <a:pt x="13296" y="14139"/>
                  </a:lnTo>
                  <a:lnTo>
                    <a:pt x="13296" y="14139"/>
                  </a:lnTo>
                  <a:lnTo>
                    <a:pt x="13236" y="14460"/>
                  </a:lnTo>
                  <a:lnTo>
                    <a:pt x="13156" y="14801"/>
                  </a:lnTo>
                  <a:lnTo>
                    <a:pt x="13156" y="14801"/>
                  </a:lnTo>
                  <a:lnTo>
                    <a:pt x="13136" y="14841"/>
                  </a:lnTo>
                  <a:lnTo>
                    <a:pt x="13076" y="14861"/>
                  </a:lnTo>
                  <a:lnTo>
                    <a:pt x="13076" y="14861"/>
                  </a:lnTo>
                  <a:lnTo>
                    <a:pt x="13036" y="14861"/>
                  </a:lnTo>
                  <a:lnTo>
                    <a:pt x="13016" y="14821"/>
                  </a:lnTo>
                  <a:lnTo>
                    <a:pt x="12995" y="14801"/>
                  </a:lnTo>
                  <a:lnTo>
                    <a:pt x="12975" y="14740"/>
                  </a:lnTo>
                  <a:lnTo>
                    <a:pt x="12975" y="14740"/>
                  </a:lnTo>
                  <a:lnTo>
                    <a:pt x="13056" y="14159"/>
                  </a:lnTo>
                  <a:lnTo>
                    <a:pt x="13056" y="14159"/>
                  </a:lnTo>
                  <a:lnTo>
                    <a:pt x="12695" y="14179"/>
                  </a:lnTo>
                  <a:lnTo>
                    <a:pt x="12334" y="14179"/>
                  </a:lnTo>
                  <a:lnTo>
                    <a:pt x="12334" y="14179"/>
                  </a:lnTo>
                  <a:lnTo>
                    <a:pt x="11752" y="14159"/>
                  </a:lnTo>
                  <a:lnTo>
                    <a:pt x="11171" y="14099"/>
                  </a:lnTo>
                  <a:lnTo>
                    <a:pt x="10569" y="14019"/>
                  </a:lnTo>
                  <a:lnTo>
                    <a:pt x="9967" y="13858"/>
                  </a:lnTo>
                  <a:lnTo>
                    <a:pt x="9967" y="13858"/>
                  </a:lnTo>
                  <a:lnTo>
                    <a:pt x="9867" y="13958"/>
                  </a:lnTo>
                  <a:lnTo>
                    <a:pt x="9727" y="14019"/>
                  </a:lnTo>
                  <a:lnTo>
                    <a:pt x="9727" y="14019"/>
                  </a:lnTo>
                  <a:lnTo>
                    <a:pt x="9506" y="14039"/>
                  </a:lnTo>
                  <a:lnTo>
                    <a:pt x="9285" y="14059"/>
                  </a:lnTo>
                  <a:lnTo>
                    <a:pt x="9285" y="14059"/>
                  </a:lnTo>
                  <a:lnTo>
                    <a:pt x="9105" y="14059"/>
                  </a:lnTo>
                  <a:lnTo>
                    <a:pt x="8924" y="14039"/>
                  </a:lnTo>
                  <a:lnTo>
                    <a:pt x="8543" y="13958"/>
                  </a:lnTo>
                  <a:lnTo>
                    <a:pt x="8142" y="13838"/>
                  </a:lnTo>
                  <a:lnTo>
                    <a:pt x="7741" y="13678"/>
                  </a:lnTo>
                  <a:lnTo>
                    <a:pt x="7320" y="13457"/>
                  </a:lnTo>
                  <a:lnTo>
                    <a:pt x="6879" y="13216"/>
                  </a:lnTo>
                  <a:lnTo>
                    <a:pt x="6458" y="12936"/>
                  </a:lnTo>
                  <a:lnTo>
                    <a:pt x="6017" y="12635"/>
                  </a:lnTo>
                  <a:lnTo>
                    <a:pt x="5575" y="12294"/>
                  </a:lnTo>
                  <a:lnTo>
                    <a:pt x="5154" y="11913"/>
                  </a:lnTo>
                  <a:lnTo>
                    <a:pt x="4733" y="11532"/>
                  </a:lnTo>
                  <a:lnTo>
                    <a:pt x="4312" y="11131"/>
                  </a:lnTo>
                  <a:lnTo>
                    <a:pt x="3911" y="10689"/>
                  </a:lnTo>
                  <a:lnTo>
                    <a:pt x="3530" y="10248"/>
                  </a:lnTo>
                  <a:lnTo>
                    <a:pt x="3169" y="9807"/>
                  </a:lnTo>
                  <a:lnTo>
                    <a:pt x="2828" y="9346"/>
                  </a:lnTo>
                  <a:lnTo>
                    <a:pt x="2527" y="8865"/>
                  </a:lnTo>
                  <a:lnTo>
                    <a:pt x="2226" y="8403"/>
                  </a:lnTo>
                  <a:lnTo>
                    <a:pt x="1986" y="7942"/>
                  </a:lnTo>
                  <a:lnTo>
                    <a:pt x="1765" y="7461"/>
                  </a:lnTo>
                  <a:lnTo>
                    <a:pt x="1584" y="7019"/>
                  </a:lnTo>
                  <a:lnTo>
                    <a:pt x="1424" y="6558"/>
                  </a:lnTo>
                  <a:lnTo>
                    <a:pt x="1324" y="6117"/>
                  </a:lnTo>
                  <a:lnTo>
                    <a:pt x="1284" y="5696"/>
                  </a:lnTo>
                  <a:lnTo>
                    <a:pt x="1264" y="5495"/>
                  </a:lnTo>
                  <a:lnTo>
                    <a:pt x="1264" y="5295"/>
                  </a:lnTo>
                  <a:lnTo>
                    <a:pt x="1284" y="5094"/>
                  </a:lnTo>
                  <a:lnTo>
                    <a:pt x="1324" y="4914"/>
                  </a:lnTo>
                  <a:lnTo>
                    <a:pt x="1364" y="4733"/>
                  </a:lnTo>
                  <a:lnTo>
                    <a:pt x="1424" y="4553"/>
                  </a:lnTo>
                  <a:lnTo>
                    <a:pt x="1484" y="4372"/>
                  </a:lnTo>
                  <a:lnTo>
                    <a:pt x="1584" y="4212"/>
                  </a:lnTo>
                  <a:lnTo>
                    <a:pt x="1685" y="4051"/>
                  </a:lnTo>
                  <a:lnTo>
                    <a:pt x="1805" y="3911"/>
                  </a:lnTo>
                  <a:lnTo>
                    <a:pt x="1925" y="3771"/>
                  </a:lnTo>
                  <a:lnTo>
                    <a:pt x="2086" y="3630"/>
                  </a:lnTo>
                  <a:lnTo>
                    <a:pt x="2246" y="3510"/>
                  </a:lnTo>
                  <a:lnTo>
                    <a:pt x="2427" y="3410"/>
                  </a:lnTo>
                  <a:lnTo>
                    <a:pt x="2627" y="3289"/>
                  </a:lnTo>
                  <a:lnTo>
                    <a:pt x="2848" y="3209"/>
                  </a:lnTo>
                  <a:lnTo>
                    <a:pt x="2848" y="3209"/>
                  </a:lnTo>
                  <a:lnTo>
                    <a:pt x="3129" y="3109"/>
                  </a:lnTo>
                  <a:lnTo>
                    <a:pt x="3409" y="3049"/>
                  </a:lnTo>
                  <a:lnTo>
                    <a:pt x="3670" y="3009"/>
                  </a:lnTo>
                  <a:lnTo>
                    <a:pt x="3951" y="2989"/>
                  </a:lnTo>
                  <a:lnTo>
                    <a:pt x="3951" y="2989"/>
                  </a:lnTo>
                  <a:lnTo>
                    <a:pt x="4232" y="3009"/>
                  </a:lnTo>
                  <a:lnTo>
                    <a:pt x="4232" y="3009"/>
                  </a:lnTo>
                  <a:lnTo>
                    <a:pt x="4673" y="2708"/>
                  </a:lnTo>
                  <a:lnTo>
                    <a:pt x="5134" y="2467"/>
                  </a:lnTo>
                  <a:lnTo>
                    <a:pt x="5615" y="2247"/>
                  </a:lnTo>
                  <a:lnTo>
                    <a:pt x="6117" y="2066"/>
                  </a:lnTo>
                  <a:lnTo>
                    <a:pt x="6638" y="1926"/>
                  </a:lnTo>
                  <a:lnTo>
                    <a:pt x="7160" y="1805"/>
                  </a:lnTo>
                  <a:lnTo>
                    <a:pt x="7681" y="1725"/>
                  </a:lnTo>
                  <a:lnTo>
                    <a:pt x="8223" y="1685"/>
                  </a:lnTo>
                  <a:lnTo>
                    <a:pt x="8223" y="1685"/>
                  </a:lnTo>
                  <a:lnTo>
                    <a:pt x="7922" y="1504"/>
                  </a:lnTo>
                  <a:lnTo>
                    <a:pt x="7621" y="1324"/>
                  </a:lnTo>
                  <a:lnTo>
                    <a:pt x="7320" y="1184"/>
                  </a:lnTo>
                  <a:lnTo>
                    <a:pt x="7019" y="1043"/>
                  </a:lnTo>
                  <a:lnTo>
                    <a:pt x="6698" y="943"/>
                  </a:lnTo>
                  <a:lnTo>
                    <a:pt x="6378" y="843"/>
                  </a:lnTo>
                  <a:lnTo>
                    <a:pt x="6057" y="783"/>
                  </a:lnTo>
                  <a:lnTo>
                    <a:pt x="5716" y="742"/>
                  </a:lnTo>
                  <a:lnTo>
                    <a:pt x="5716" y="742"/>
                  </a:lnTo>
                  <a:lnTo>
                    <a:pt x="5696" y="722"/>
                  </a:lnTo>
                  <a:lnTo>
                    <a:pt x="5716" y="722"/>
                  </a:lnTo>
                  <a:lnTo>
                    <a:pt x="5716" y="722"/>
                  </a:lnTo>
                  <a:lnTo>
                    <a:pt x="5716" y="722"/>
                  </a:lnTo>
                  <a:lnTo>
                    <a:pt x="5716" y="722"/>
                  </a:lnTo>
                  <a:lnTo>
                    <a:pt x="6097" y="742"/>
                  </a:lnTo>
                  <a:lnTo>
                    <a:pt x="6458" y="803"/>
                  </a:lnTo>
                  <a:lnTo>
                    <a:pt x="6819" y="883"/>
                  </a:lnTo>
                  <a:lnTo>
                    <a:pt x="7180" y="983"/>
                  </a:lnTo>
                  <a:lnTo>
                    <a:pt x="7521" y="1123"/>
                  </a:lnTo>
                  <a:lnTo>
                    <a:pt x="7841" y="1264"/>
                  </a:lnTo>
                  <a:lnTo>
                    <a:pt x="8162" y="1444"/>
                  </a:lnTo>
                  <a:lnTo>
                    <a:pt x="8483" y="1645"/>
                  </a:lnTo>
                  <a:lnTo>
                    <a:pt x="8483" y="1645"/>
                  </a:lnTo>
                  <a:lnTo>
                    <a:pt x="8604" y="1484"/>
                  </a:lnTo>
                  <a:lnTo>
                    <a:pt x="8664" y="1404"/>
                  </a:lnTo>
                  <a:lnTo>
                    <a:pt x="8744" y="1364"/>
                  </a:lnTo>
                  <a:lnTo>
                    <a:pt x="8744" y="1364"/>
                  </a:lnTo>
                  <a:lnTo>
                    <a:pt x="8764" y="1344"/>
                  </a:lnTo>
                  <a:lnTo>
                    <a:pt x="8764" y="1344"/>
                  </a:lnTo>
                  <a:lnTo>
                    <a:pt x="8804" y="1344"/>
                  </a:lnTo>
                  <a:lnTo>
                    <a:pt x="8824" y="1364"/>
                  </a:lnTo>
                  <a:lnTo>
                    <a:pt x="8824" y="1404"/>
                  </a:lnTo>
                  <a:lnTo>
                    <a:pt x="8824" y="1424"/>
                  </a:lnTo>
                  <a:lnTo>
                    <a:pt x="8824" y="1424"/>
                  </a:lnTo>
                  <a:lnTo>
                    <a:pt x="8804" y="1504"/>
                  </a:lnTo>
                  <a:lnTo>
                    <a:pt x="8784" y="1565"/>
                  </a:lnTo>
                  <a:lnTo>
                    <a:pt x="8704" y="1665"/>
                  </a:lnTo>
                  <a:lnTo>
                    <a:pt x="8704" y="1665"/>
                  </a:lnTo>
                  <a:lnTo>
                    <a:pt x="8824" y="1665"/>
                  </a:lnTo>
                  <a:lnTo>
                    <a:pt x="8824" y="1665"/>
                  </a:lnTo>
                  <a:lnTo>
                    <a:pt x="9346" y="1685"/>
                  </a:lnTo>
                  <a:lnTo>
                    <a:pt x="9867" y="1725"/>
                  </a:lnTo>
                  <a:lnTo>
                    <a:pt x="10388" y="1785"/>
                  </a:lnTo>
                  <a:lnTo>
                    <a:pt x="10910" y="1865"/>
                  </a:lnTo>
                  <a:lnTo>
                    <a:pt x="10910" y="1865"/>
                  </a:lnTo>
                  <a:lnTo>
                    <a:pt x="11552" y="2006"/>
                  </a:lnTo>
                  <a:lnTo>
                    <a:pt x="11552" y="2006"/>
                  </a:lnTo>
                  <a:lnTo>
                    <a:pt x="11391" y="1625"/>
                  </a:lnTo>
                  <a:lnTo>
                    <a:pt x="11391" y="1625"/>
                  </a:lnTo>
                  <a:lnTo>
                    <a:pt x="11090" y="1605"/>
                  </a:lnTo>
                  <a:lnTo>
                    <a:pt x="10769" y="1525"/>
                  </a:lnTo>
                  <a:lnTo>
                    <a:pt x="10429" y="1404"/>
                  </a:lnTo>
                  <a:lnTo>
                    <a:pt x="10068" y="1224"/>
                  </a:lnTo>
                  <a:lnTo>
                    <a:pt x="10068" y="1224"/>
                  </a:lnTo>
                  <a:lnTo>
                    <a:pt x="9506" y="943"/>
                  </a:lnTo>
                  <a:lnTo>
                    <a:pt x="8944" y="682"/>
                  </a:lnTo>
                  <a:lnTo>
                    <a:pt x="8403" y="482"/>
                  </a:lnTo>
                  <a:lnTo>
                    <a:pt x="7841" y="301"/>
                  </a:lnTo>
                  <a:lnTo>
                    <a:pt x="7280" y="181"/>
                  </a:lnTo>
                  <a:lnTo>
                    <a:pt x="6738" y="81"/>
                  </a:lnTo>
                  <a:lnTo>
                    <a:pt x="6197" y="20"/>
                  </a:lnTo>
                  <a:lnTo>
                    <a:pt x="565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1" name="Google Shape;5281;p21"/>
            <p:cNvSpPr/>
            <p:nvPr/>
          </p:nvSpPr>
          <p:spPr>
            <a:xfrm>
              <a:off x="10747950" y="4450325"/>
              <a:ext cx="217625" cy="276775"/>
            </a:xfrm>
            <a:custGeom>
              <a:avLst/>
              <a:gdLst/>
              <a:ahLst/>
              <a:cxnLst/>
              <a:rect l="l" t="t" r="r" b="b"/>
              <a:pathLst>
                <a:path w="8705" h="11071" extrusionOk="0">
                  <a:moveTo>
                    <a:pt x="2688" y="1"/>
                  </a:moveTo>
                  <a:lnTo>
                    <a:pt x="2407" y="21"/>
                  </a:lnTo>
                  <a:lnTo>
                    <a:pt x="2146" y="61"/>
                  </a:lnTo>
                  <a:lnTo>
                    <a:pt x="1866" y="121"/>
                  </a:lnTo>
                  <a:lnTo>
                    <a:pt x="1585" y="221"/>
                  </a:lnTo>
                  <a:lnTo>
                    <a:pt x="1364" y="301"/>
                  </a:lnTo>
                  <a:lnTo>
                    <a:pt x="1164" y="422"/>
                  </a:lnTo>
                  <a:lnTo>
                    <a:pt x="983" y="522"/>
                  </a:lnTo>
                  <a:lnTo>
                    <a:pt x="823" y="642"/>
                  </a:lnTo>
                  <a:lnTo>
                    <a:pt x="662" y="783"/>
                  </a:lnTo>
                  <a:lnTo>
                    <a:pt x="542" y="923"/>
                  </a:lnTo>
                  <a:lnTo>
                    <a:pt x="422" y="1063"/>
                  </a:lnTo>
                  <a:lnTo>
                    <a:pt x="321" y="1224"/>
                  </a:lnTo>
                  <a:lnTo>
                    <a:pt x="221" y="1384"/>
                  </a:lnTo>
                  <a:lnTo>
                    <a:pt x="161" y="1565"/>
                  </a:lnTo>
                  <a:lnTo>
                    <a:pt x="101" y="1745"/>
                  </a:lnTo>
                  <a:lnTo>
                    <a:pt x="61" y="1926"/>
                  </a:lnTo>
                  <a:lnTo>
                    <a:pt x="21" y="2106"/>
                  </a:lnTo>
                  <a:lnTo>
                    <a:pt x="1" y="2307"/>
                  </a:lnTo>
                  <a:lnTo>
                    <a:pt x="1" y="2507"/>
                  </a:lnTo>
                  <a:lnTo>
                    <a:pt x="21" y="2708"/>
                  </a:lnTo>
                  <a:lnTo>
                    <a:pt x="61" y="3129"/>
                  </a:lnTo>
                  <a:lnTo>
                    <a:pt x="161" y="3570"/>
                  </a:lnTo>
                  <a:lnTo>
                    <a:pt x="321" y="4031"/>
                  </a:lnTo>
                  <a:lnTo>
                    <a:pt x="502" y="4473"/>
                  </a:lnTo>
                  <a:lnTo>
                    <a:pt x="723" y="4954"/>
                  </a:lnTo>
                  <a:lnTo>
                    <a:pt x="963" y="5415"/>
                  </a:lnTo>
                  <a:lnTo>
                    <a:pt x="1264" y="5877"/>
                  </a:lnTo>
                  <a:lnTo>
                    <a:pt x="1565" y="6358"/>
                  </a:lnTo>
                  <a:lnTo>
                    <a:pt x="1906" y="6819"/>
                  </a:lnTo>
                  <a:lnTo>
                    <a:pt x="2267" y="7260"/>
                  </a:lnTo>
                  <a:lnTo>
                    <a:pt x="2648" y="7701"/>
                  </a:lnTo>
                  <a:lnTo>
                    <a:pt x="3049" y="8143"/>
                  </a:lnTo>
                  <a:lnTo>
                    <a:pt x="3470" y="8544"/>
                  </a:lnTo>
                  <a:lnTo>
                    <a:pt x="3891" y="8925"/>
                  </a:lnTo>
                  <a:lnTo>
                    <a:pt x="4312" y="9306"/>
                  </a:lnTo>
                  <a:lnTo>
                    <a:pt x="4754" y="9647"/>
                  </a:lnTo>
                  <a:lnTo>
                    <a:pt x="5195" y="9948"/>
                  </a:lnTo>
                  <a:lnTo>
                    <a:pt x="5616" y="10228"/>
                  </a:lnTo>
                  <a:lnTo>
                    <a:pt x="6057" y="10469"/>
                  </a:lnTo>
                  <a:lnTo>
                    <a:pt x="6478" y="10690"/>
                  </a:lnTo>
                  <a:lnTo>
                    <a:pt x="6879" y="10850"/>
                  </a:lnTo>
                  <a:lnTo>
                    <a:pt x="7280" y="10970"/>
                  </a:lnTo>
                  <a:lnTo>
                    <a:pt x="7661" y="11051"/>
                  </a:lnTo>
                  <a:lnTo>
                    <a:pt x="7842" y="11071"/>
                  </a:lnTo>
                  <a:lnTo>
                    <a:pt x="8022" y="11071"/>
                  </a:lnTo>
                  <a:lnTo>
                    <a:pt x="8243" y="11051"/>
                  </a:lnTo>
                  <a:lnTo>
                    <a:pt x="8464" y="11031"/>
                  </a:lnTo>
                  <a:lnTo>
                    <a:pt x="8604" y="10970"/>
                  </a:lnTo>
                  <a:lnTo>
                    <a:pt x="8704" y="10870"/>
                  </a:lnTo>
                  <a:lnTo>
                    <a:pt x="8664" y="10870"/>
                  </a:lnTo>
                  <a:lnTo>
                    <a:pt x="8103" y="10690"/>
                  </a:lnTo>
                  <a:lnTo>
                    <a:pt x="7561" y="10489"/>
                  </a:lnTo>
                  <a:lnTo>
                    <a:pt x="7040" y="10248"/>
                  </a:lnTo>
                  <a:lnTo>
                    <a:pt x="6518" y="9988"/>
                  </a:lnTo>
                  <a:lnTo>
                    <a:pt x="6017" y="9687"/>
                  </a:lnTo>
                  <a:lnTo>
                    <a:pt x="5556" y="9366"/>
                  </a:lnTo>
                  <a:lnTo>
                    <a:pt x="5094" y="9005"/>
                  </a:lnTo>
                  <a:lnTo>
                    <a:pt x="4673" y="8624"/>
                  </a:lnTo>
                  <a:lnTo>
                    <a:pt x="4252" y="8223"/>
                  </a:lnTo>
                  <a:lnTo>
                    <a:pt x="3871" y="7802"/>
                  </a:lnTo>
                  <a:lnTo>
                    <a:pt x="3510" y="7340"/>
                  </a:lnTo>
                  <a:lnTo>
                    <a:pt x="3169" y="6879"/>
                  </a:lnTo>
                  <a:lnTo>
                    <a:pt x="2868" y="6378"/>
                  </a:lnTo>
                  <a:lnTo>
                    <a:pt x="2608" y="5877"/>
                  </a:lnTo>
                  <a:lnTo>
                    <a:pt x="2347" y="5335"/>
                  </a:lnTo>
                  <a:lnTo>
                    <a:pt x="2146" y="4794"/>
                  </a:lnTo>
                  <a:lnTo>
                    <a:pt x="2026" y="4473"/>
                  </a:lnTo>
                  <a:lnTo>
                    <a:pt x="1926" y="4152"/>
                  </a:lnTo>
                  <a:lnTo>
                    <a:pt x="1846" y="3831"/>
                  </a:lnTo>
                  <a:lnTo>
                    <a:pt x="1785" y="3490"/>
                  </a:lnTo>
                  <a:lnTo>
                    <a:pt x="1725" y="3169"/>
                  </a:lnTo>
                  <a:lnTo>
                    <a:pt x="1685" y="2848"/>
                  </a:lnTo>
                  <a:lnTo>
                    <a:pt x="1685" y="2527"/>
                  </a:lnTo>
                  <a:lnTo>
                    <a:pt x="1705" y="2227"/>
                  </a:lnTo>
                  <a:lnTo>
                    <a:pt x="1745" y="1906"/>
                  </a:lnTo>
                  <a:lnTo>
                    <a:pt x="1806" y="1605"/>
                  </a:lnTo>
                  <a:lnTo>
                    <a:pt x="1906" y="1324"/>
                  </a:lnTo>
                  <a:lnTo>
                    <a:pt x="2046" y="1043"/>
                  </a:lnTo>
                  <a:lnTo>
                    <a:pt x="2207" y="763"/>
                  </a:lnTo>
                  <a:lnTo>
                    <a:pt x="2427" y="502"/>
                  </a:lnTo>
                  <a:lnTo>
                    <a:pt x="2668" y="261"/>
                  </a:lnTo>
                  <a:lnTo>
                    <a:pt x="2949" y="21"/>
                  </a:lnTo>
                  <a:lnTo>
                    <a:pt x="2969" y="21"/>
                  </a:lnTo>
                  <a:lnTo>
                    <a:pt x="26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2" name="Google Shape;5282;p21"/>
            <p:cNvSpPr/>
            <p:nvPr/>
          </p:nvSpPr>
          <p:spPr>
            <a:xfrm>
              <a:off x="10747950" y="4450325"/>
              <a:ext cx="217625" cy="276775"/>
            </a:xfrm>
            <a:custGeom>
              <a:avLst/>
              <a:gdLst/>
              <a:ahLst/>
              <a:cxnLst/>
              <a:rect l="l" t="t" r="r" b="b"/>
              <a:pathLst>
                <a:path w="8705" h="11071" fill="none" extrusionOk="0">
                  <a:moveTo>
                    <a:pt x="2688" y="1"/>
                  </a:moveTo>
                  <a:lnTo>
                    <a:pt x="2688" y="1"/>
                  </a:lnTo>
                  <a:lnTo>
                    <a:pt x="2407" y="21"/>
                  </a:lnTo>
                  <a:lnTo>
                    <a:pt x="2146" y="61"/>
                  </a:lnTo>
                  <a:lnTo>
                    <a:pt x="1866" y="121"/>
                  </a:lnTo>
                  <a:lnTo>
                    <a:pt x="1585" y="221"/>
                  </a:lnTo>
                  <a:lnTo>
                    <a:pt x="1585" y="221"/>
                  </a:lnTo>
                  <a:lnTo>
                    <a:pt x="1364" y="301"/>
                  </a:lnTo>
                  <a:lnTo>
                    <a:pt x="1164" y="422"/>
                  </a:lnTo>
                  <a:lnTo>
                    <a:pt x="983" y="522"/>
                  </a:lnTo>
                  <a:lnTo>
                    <a:pt x="823" y="642"/>
                  </a:lnTo>
                  <a:lnTo>
                    <a:pt x="662" y="783"/>
                  </a:lnTo>
                  <a:lnTo>
                    <a:pt x="542" y="923"/>
                  </a:lnTo>
                  <a:lnTo>
                    <a:pt x="422" y="1063"/>
                  </a:lnTo>
                  <a:lnTo>
                    <a:pt x="321" y="1224"/>
                  </a:lnTo>
                  <a:lnTo>
                    <a:pt x="221" y="1384"/>
                  </a:lnTo>
                  <a:lnTo>
                    <a:pt x="161" y="1565"/>
                  </a:lnTo>
                  <a:lnTo>
                    <a:pt x="101" y="1745"/>
                  </a:lnTo>
                  <a:lnTo>
                    <a:pt x="61" y="1926"/>
                  </a:lnTo>
                  <a:lnTo>
                    <a:pt x="21" y="2106"/>
                  </a:lnTo>
                  <a:lnTo>
                    <a:pt x="1" y="2307"/>
                  </a:lnTo>
                  <a:lnTo>
                    <a:pt x="1" y="2507"/>
                  </a:lnTo>
                  <a:lnTo>
                    <a:pt x="21" y="2708"/>
                  </a:lnTo>
                  <a:lnTo>
                    <a:pt x="61" y="3129"/>
                  </a:lnTo>
                  <a:lnTo>
                    <a:pt x="161" y="3570"/>
                  </a:lnTo>
                  <a:lnTo>
                    <a:pt x="321" y="4031"/>
                  </a:lnTo>
                  <a:lnTo>
                    <a:pt x="502" y="4473"/>
                  </a:lnTo>
                  <a:lnTo>
                    <a:pt x="723" y="4954"/>
                  </a:lnTo>
                  <a:lnTo>
                    <a:pt x="963" y="5415"/>
                  </a:lnTo>
                  <a:lnTo>
                    <a:pt x="1264" y="5877"/>
                  </a:lnTo>
                  <a:lnTo>
                    <a:pt x="1565" y="6358"/>
                  </a:lnTo>
                  <a:lnTo>
                    <a:pt x="1906" y="6819"/>
                  </a:lnTo>
                  <a:lnTo>
                    <a:pt x="2267" y="7260"/>
                  </a:lnTo>
                  <a:lnTo>
                    <a:pt x="2648" y="7701"/>
                  </a:lnTo>
                  <a:lnTo>
                    <a:pt x="3049" y="8143"/>
                  </a:lnTo>
                  <a:lnTo>
                    <a:pt x="3470" y="8544"/>
                  </a:lnTo>
                  <a:lnTo>
                    <a:pt x="3891" y="8925"/>
                  </a:lnTo>
                  <a:lnTo>
                    <a:pt x="4312" y="9306"/>
                  </a:lnTo>
                  <a:lnTo>
                    <a:pt x="4754" y="9647"/>
                  </a:lnTo>
                  <a:lnTo>
                    <a:pt x="5195" y="9948"/>
                  </a:lnTo>
                  <a:lnTo>
                    <a:pt x="5616" y="10228"/>
                  </a:lnTo>
                  <a:lnTo>
                    <a:pt x="6057" y="10469"/>
                  </a:lnTo>
                  <a:lnTo>
                    <a:pt x="6478" y="10690"/>
                  </a:lnTo>
                  <a:lnTo>
                    <a:pt x="6879" y="10850"/>
                  </a:lnTo>
                  <a:lnTo>
                    <a:pt x="7280" y="10970"/>
                  </a:lnTo>
                  <a:lnTo>
                    <a:pt x="7661" y="11051"/>
                  </a:lnTo>
                  <a:lnTo>
                    <a:pt x="7842" y="11071"/>
                  </a:lnTo>
                  <a:lnTo>
                    <a:pt x="8022" y="11071"/>
                  </a:lnTo>
                  <a:lnTo>
                    <a:pt x="8022" y="11071"/>
                  </a:lnTo>
                  <a:lnTo>
                    <a:pt x="8243" y="11051"/>
                  </a:lnTo>
                  <a:lnTo>
                    <a:pt x="8464" y="11031"/>
                  </a:lnTo>
                  <a:lnTo>
                    <a:pt x="8464" y="11031"/>
                  </a:lnTo>
                  <a:lnTo>
                    <a:pt x="8604" y="10970"/>
                  </a:lnTo>
                  <a:lnTo>
                    <a:pt x="8704" y="10870"/>
                  </a:lnTo>
                  <a:lnTo>
                    <a:pt x="8704" y="10870"/>
                  </a:lnTo>
                  <a:lnTo>
                    <a:pt x="8664" y="10870"/>
                  </a:lnTo>
                  <a:lnTo>
                    <a:pt x="8664" y="10870"/>
                  </a:lnTo>
                  <a:lnTo>
                    <a:pt x="8103" y="10690"/>
                  </a:lnTo>
                  <a:lnTo>
                    <a:pt x="7561" y="10489"/>
                  </a:lnTo>
                  <a:lnTo>
                    <a:pt x="7040" y="10248"/>
                  </a:lnTo>
                  <a:lnTo>
                    <a:pt x="6518" y="9988"/>
                  </a:lnTo>
                  <a:lnTo>
                    <a:pt x="6017" y="9687"/>
                  </a:lnTo>
                  <a:lnTo>
                    <a:pt x="5556" y="9366"/>
                  </a:lnTo>
                  <a:lnTo>
                    <a:pt x="5094" y="9005"/>
                  </a:lnTo>
                  <a:lnTo>
                    <a:pt x="4673" y="8624"/>
                  </a:lnTo>
                  <a:lnTo>
                    <a:pt x="4252" y="8223"/>
                  </a:lnTo>
                  <a:lnTo>
                    <a:pt x="3871" y="7802"/>
                  </a:lnTo>
                  <a:lnTo>
                    <a:pt x="3510" y="7340"/>
                  </a:lnTo>
                  <a:lnTo>
                    <a:pt x="3169" y="6879"/>
                  </a:lnTo>
                  <a:lnTo>
                    <a:pt x="2868" y="6378"/>
                  </a:lnTo>
                  <a:lnTo>
                    <a:pt x="2608" y="5877"/>
                  </a:lnTo>
                  <a:lnTo>
                    <a:pt x="2347" y="5335"/>
                  </a:lnTo>
                  <a:lnTo>
                    <a:pt x="2146" y="4794"/>
                  </a:lnTo>
                  <a:lnTo>
                    <a:pt x="2146" y="4794"/>
                  </a:lnTo>
                  <a:lnTo>
                    <a:pt x="2026" y="4473"/>
                  </a:lnTo>
                  <a:lnTo>
                    <a:pt x="1926" y="4152"/>
                  </a:lnTo>
                  <a:lnTo>
                    <a:pt x="1846" y="3831"/>
                  </a:lnTo>
                  <a:lnTo>
                    <a:pt x="1785" y="3490"/>
                  </a:lnTo>
                  <a:lnTo>
                    <a:pt x="1725" y="3169"/>
                  </a:lnTo>
                  <a:lnTo>
                    <a:pt x="1685" y="2848"/>
                  </a:lnTo>
                  <a:lnTo>
                    <a:pt x="1685" y="2527"/>
                  </a:lnTo>
                  <a:lnTo>
                    <a:pt x="1705" y="2227"/>
                  </a:lnTo>
                  <a:lnTo>
                    <a:pt x="1745" y="1906"/>
                  </a:lnTo>
                  <a:lnTo>
                    <a:pt x="1806" y="1605"/>
                  </a:lnTo>
                  <a:lnTo>
                    <a:pt x="1906" y="1324"/>
                  </a:lnTo>
                  <a:lnTo>
                    <a:pt x="2046" y="1043"/>
                  </a:lnTo>
                  <a:lnTo>
                    <a:pt x="2207" y="763"/>
                  </a:lnTo>
                  <a:lnTo>
                    <a:pt x="2427" y="502"/>
                  </a:lnTo>
                  <a:lnTo>
                    <a:pt x="2668" y="261"/>
                  </a:lnTo>
                  <a:lnTo>
                    <a:pt x="2949" y="21"/>
                  </a:lnTo>
                  <a:lnTo>
                    <a:pt x="2949" y="21"/>
                  </a:lnTo>
                  <a:lnTo>
                    <a:pt x="2969" y="21"/>
                  </a:lnTo>
                  <a:lnTo>
                    <a:pt x="2969" y="21"/>
                  </a:lnTo>
                  <a:lnTo>
                    <a:pt x="268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3" name="Google Shape;5283;p21"/>
            <p:cNvSpPr/>
            <p:nvPr/>
          </p:nvSpPr>
          <p:spPr>
            <a:xfrm>
              <a:off x="10858750" y="4393675"/>
              <a:ext cx="190050" cy="353475"/>
            </a:xfrm>
            <a:custGeom>
              <a:avLst/>
              <a:gdLst/>
              <a:ahLst/>
              <a:cxnLst/>
              <a:rect l="l" t="t" r="r" b="b"/>
              <a:pathLst>
                <a:path w="7602" h="14139" extrusionOk="0">
                  <a:moveTo>
                    <a:pt x="1" y="0"/>
                  </a:moveTo>
                  <a:lnTo>
                    <a:pt x="21" y="20"/>
                  </a:lnTo>
                  <a:lnTo>
                    <a:pt x="362" y="61"/>
                  </a:lnTo>
                  <a:lnTo>
                    <a:pt x="683" y="121"/>
                  </a:lnTo>
                  <a:lnTo>
                    <a:pt x="1003" y="221"/>
                  </a:lnTo>
                  <a:lnTo>
                    <a:pt x="1324" y="321"/>
                  </a:lnTo>
                  <a:lnTo>
                    <a:pt x="1625" y="462"/>
                  </a:lnTo>
                  <a:lnTo>
                    <a:pt x="1926" y="602"/>
                  </a:lnTo>
                  <a:lnTo>
                    <a:pt x="2227" y="782"/>
                  </a:lnTo>
                  <a:lnTo>
                    <a:pt x="2528" y="963"/>
                  </a:lnTo>
                  <a:lnTo>
                    <a:pt x="2929" y="943"/>
                  </a:lnTo>
                  <a:lnTo>
                    <a:pt x="3009" y="943"/>
                  </a:lnTo>
                  <a:lnTo>
                    <a:pt x="3089" y="843"/>
                  </a:lnTo>
                  <a:lnTo>
                    <a:pt x="3109" y="782"/>
                  </a:lnTo>
                  <a:lnTo>
                    <a:pt x="3129" y="702"/>
                  </a:lnTo>
                  <a:lnTo>
                    <a:pt x="3129" y="682"/>
                  </a:lnTo>
                  <a:lnTo>
                    <a:pt x="3129" y="642"/>
                  </a:lnTo>
                  <a:lnTo>
                    <a:pt x="3109" y="622"/>
                  </a:lnTo>
                  <a:lnTo>
                    <a:pt x="3069" y="622"/>
                  </a:lnTo>
                  <a:lnTo>
                    <a:pt x="3049" y="642"/>
                  </a:lnTo>
                  <a:lnTo>
                    <a:pt x="2969" y="682"/>
                  </a:lnTo>
                  <a:lnTo>
                    <a:pt x="2909" y="762"/>
                  </a:lnTo>
                  <a:lnTo>
                    <a:pt x="2788" y="923"/>
                  </a:lnTo>
                  <a:lnTo>
                    <a:pt x="2467" y="722"/>
                  </a:lnTo>
                  <a:lnTo>
                    <a:pt x="2146" y="542"/>
                  </a:lnTo>
                  <a:lnTo>
                    <a:pt x="1826" y="401"/>
                  </a:lnTo>
                  <a:lnTo>
                    <a:pt x="1485" y="261"/>
                  </a:lnTo>
                  <a:lnTo>
                    <a:pt x="1124" y="161"/>
                  </a:lnTo>
                  <a:lnTo>
                    <a:pt x="763" y="81"/>
                  </a:lnTo>
                  <a:lnTo>
                    <a:pt x="402" y="20"/>
                  </a:lnTo>
                  <a:lnTo>
                    <a:pt x="21" y="0"/>
                  </a:lnTo>
                  <a:close/>
                  <a:moveTo>
                    <a:pt x="7601" y="13417"/>
                  </a:moveTo>
                  <a:lnTo>
                    <a:pt x="7361" y="13437"/>
                  </a:lnTo>
                  <a:lnTo>
                    <a:pt x="7280" y="14018"/>
                  </a:lnTo>
                  <a:lnTo>
                    <a:pt x="7300" y="14079"/>
                  </a:lnTo>
                  <a:lnTo>
                    <a:pt x="7321" y="14099"/>
                  </a:lnTo>
                  <a:lnTo>
                    <a:pt x="7341" y="14139"/>
                  </a:lnTo>
                  <a:lnTo>
                    <a:pt x="7381" y="14139"/>
                  </a:lnTo>
                  <a:lnTo>
                    <a:pt x="7441" y="14119"/>
                  </a:lnTo>
                  <a:lnTo>
                    <a:pt x="7461" y="14079"/>
                  </a:lnTo>
                  <a:lnTo>
                    <a:pt x="7541" y="13738"/>
                  </a:lnTo>
                  <a:lnTo>
                    <a:pt x="7601" y="13417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4" name="Google Shape;5284;p21"/>
            <p:cNvSpPr/>
            <p:nvPr/>
          </p:nvSpPr>
          <p:spPr>
            <a:xfrm>
              <a:off x="11040750" y="4729075"/>
              <a:ext cx="8050" cy="18075"/>
            </a:xfrm>
            <a:custGeom>
              <a:avLst/>
              <a:gdLst/>
              <a:ahLst/>
              <a:cxnLst/>
              <a:rect l="l" t="t" r="r" b="b"/>
              <a:pathLst>
                <a:path w="322" h="723" fill="none" extrusionOk="0">
                  <a:moveTo>
                    <a:pt x="321" y="1"/>
                  </a:moveTo>
                  <a:lnTo>
                    <a:pt x="321" y="1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20" y="663"/>
                  </a:lnTo>
                  <a:lnTo>
                    <a:pt x="41" y="683"/>
                  </a:lnTo>
                  <a:lnTo>
                    <a:pt x="61" y="723"/>
                  </a:lnTo>
                  <a:lnTo>
                    <a:pt x="101" y="723"/>
                  </a:lnTo>
                  <a:lnTo>
                    <a:pt x="101" y="723"/>
                  </a:lnTo>
                  <a:lnTo>
                    <a:pt x="161" y="703"/>
                  </a:lnTo>
                  <a:lnTo>
                    <a:pt x="181" y="663"/>
                  </a:lnTo>
                  <a:lnTo>
                    <a:pt x="181" y="663"/>
                  </a:lnTo>
                  <a:lnTo>
                    <a:pt x="261" y="322"/>
                  </a:lnTo>
                  <a:lnTo>
                    <a:pt x="32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5" name="Google Shape;5285;p21"/>
            <p:cNvSpPr/>
            <p:nvPr/>
          </p:nvSpPr>
          <p:spPr>
            <a:xfrm>
              <a:off x="11605275" y="4375625"/>
              <a:ext cx="540000" cy="391075"/>
            </a:xfrm>
            <a:custGeom>
              <a:avLst/>
              <a:gdLst/>
              <a:ahLst/>
              <a:cxnLst/>
              <a:rect l="l" t="t" r="r" b="b"/>
              <a:pathLst>
                <a:path w="21600" h="15643" extrusionOk="0">
                  <a:moveTo>
                    <a:pt x="15984" y="0"/>
                  </a:moveTo>
                  <a:lnTo>
                    <a:pt x="15563" y="20"/>
                  </a:lnTo>
                  <a:lnTo>
                    <a:pt x="15122" y="41"/>
                  </a:lnTo>
                  <a:lnTo>
                    <a:pt x="14681" y="101"/>
                  </a:lnTo>
                  <a:lnTo>
                    <a:pt x="14239" y="201"/>
                  </a:lnTo>
                  <a:lnTo>
                    <a:pt x="13798" y="301"/>
                  </a:lnTo>
                  <a:lnTo>
                    <a:pt x="13337" y="442"/>
                  </a:lnTo>
                  <a:lnTo>
                    <a:pt x="12896" y="602"/>
                  </a:lnTo>
                  <a:lnTo>
                    <a:pt x="12435" y="783"/>
                  </a:lnTo>
                  <a:lnTo>
                    <a:pt x="11993" y="983"/>
                  </a:lnTo>
                  <a:lnTo>
                    <a:pt x="11552" y="1224"/>
                  </a:lnTo>
                  <a:lnTo>
                    <a:pt x="11332" y="1344"/>
                  </a:lnTo>
                  <a:lnTo>
                    <a:pt x="11131" y="1424"/>
                  </a:lnTo>
                  <a:lnTo>
                    <a:pt x="10951" y="1504"/>
                  </a:lnTo>
                  <a:lnTo>
                    <a:pt x="10750" y="1565"/>
                  </a:lnTo>
                  <a:lnTo>
                    <a:pt x="10569" y="1585"/>
                  </a:lnTo>
                  <a:lnTo>
                    <a:pt x="10389" y="1625"/>
                  </a:lnTo>
                  <a:lnTo>
                    <a:pt x="10048" y="1625"/>
                  </a:lnTo>
                  <a:lnTo>
                    <a:pt x="9888" y="1605"/>
                  </a:lnTo>
                  <a:lnTo>
                    <a:pt x="9727" y="1585"/>
                  </a:lnTo>
                  <a:lnTo>
                    <a:pt x="9426" y="1484"/>
                  </a:lnTo>
                  <a:lnTo>
                    <a:pt x="9126" y="1364"/>
                  </a:lnTo>
                  <a:lnTo>
                    <a:pt x="8825" y="1224"/>
                  </a:lnTo>
                  <a:lnTo>
                    <a:pt x="8223" y="883"/>
                  </a:lnTo>
                  <a:lnTo>
                    <a:pt x="7922" y="702"/>
                  </a:lnTo>
                  <a:lnTo>
                    <a:pt x="7621" y="542"/>
                  </a:lnTo>
                  <a:lnTo>
                    <a:pt x="7281" y="381"/>
                  </a:lnTo>
                  <a:lnTo>
                    <a:pt x="6940" y="241"/>
                  </a:lnTo>
                  <a:lnTo>
                    <a:pt x="6579" y="141"/>
                  </a:lnTo>
                  <a:lnTo>
                    <a:pt x="6178" y="81"/>
                  </a:lnTo>
                  <a:lnTo>
                    <a:pt x="5977" y="61"/>
                  </a:lnTo>
                  <a:lnTo>
                    <a:pt x="5776" y="61"/>
                  </a:lnTo>
                  <a:lnTo>
                    <a:pt x="5556" y="101"/>
                  </a:lnTo>
                  <a:lnTo>
                    <a:pt x="5315" y="141"/>
                  </a:lnTo>
                  <a:lnTo>
                    <a:pt x="5095" y="181"/>
                  </a:lnTo>
                  <a:lnTo>
                    <a:pt x="4834" y="261"/>
                  </a:lnTo>
                  <a:lnTo>
                    <a:pt x="4593" y="341"/>
                  </a:lnTo>
                  <a:lnTo>
                    <a:pt x="4333" y="442"/>
                  </a:lnTo>
                  <a:lnTo>
                    <a:pt x="3811" y="702"/>
                  </a:lnTo>
                  <a:lnTo>
                    <a:pt x="3290" y="1003"/>
                  </a:lnTo>
                  <a:lnTo>
                    <a:pt x="3029" y="1184"/>
                  </a:lnTo>
                  <a:lnTo>
                    <a:pt x="2768" y="1364"/>
                  </a:lnTo>
                  <a:lnTo>
                    <a:pt x="2508" y="1565"/>
                  </a:lnTo>
                  <a:lnTo>
                    <a:pt x="2267" y="1765"/>
                  </a:lnTo>
                  <a:lnTo>
                    <a:pt x="2006" y="1986"/>
                  </a:lnTo>
                  <a:lnTo>
                    <a:pt x="1786" y="2226"/>
                  </a:lnTo>
                  <a:lnTo>
                    <a:pt x="1545" y="2467"/>
                  </a:lnTo>
                  <a:lnTo>
                    <a:pt x="1324" y="2728"/>
                  </a:lnTo>
                  <a:lnTo>
                    <a:pt x="1124" y="2989"/>
                  </a:lnTo>
                  <a:lnTo>
                    <a:pt x="923" y="3269"/>
                  </a:lnTo>
                  <a:lnTo>
                    <a:pt x="763" y="3550"/>
                  </a:lnTo>
                  <a:lnTo>
                    <a:pt x="582" y="3831"/>
                  </a:lnTo>
                  <a:lnTo>
                    <a:pt x="442" y="4132"/>
                  </a:lnTo>
                  <a:lnTo>
                    <a:pt x="322" y="4453"/>
                  </a:lnTo>
                  <a:lnTo>
                    <a:pt x="201" y="4753"/>
                  </a:lnTo>
                  <a:lnTo>
                    <a:pt x="121" y="5094"/>
                  </a:lnTo>
                  <a:lnTo>
                    <a:pt x="61" y="5415"/>
                  </a:lnTo>
                  <a:lnTo>
                    <a:pt x="21" y="5756"/>
                  </a:lnTo>
                  <a:lnTo>
                    <a:pt x="1" y="6097"/>
                  </a:lnTo>
                  <a:lnTo>
                    <a:pt x="1" y="6458"/>
                  </a:lnTo>
                  <a:lnTo>
                    <a:pt x="41" y="6819"/>
                  </a:lnTo>
                  <a:lnTo>
                    <a:pt x="101" y="7180"/>
                  </a:lnTo>
                  <a:lnTo>
                    <a:pt x="161" y="7441"/>
                  </a:lnTo>
                  <a:lnTo>
                    <a:pt x="282" y="7741"/>
                  </a:lnTo>
                  <a:lnTo>
                    <a:pt x="422" y="8042"/>
                  </a:lnTo>
                  <a:lnTo>
                    <a:pt x="582" y="8363"/>
                  </a:lnTo>
                  <a:lnTo>
                    <a:pt x="763" y="8684"/>
                  </a:lnTo>
                  <a:lnTo>
                    <a:pt x="983" y="9005"/>
                  </a:lnTo>
                  <a:lnTo>
                    <a:pt x="1224" y="9346"/>
                  </a:lnTo>
                  <a:lnTo>
                    <a:pt x="1505" y="9687"/>
                  </a:lnTo>
                  <a:lnTo>
                    <a:pt x="1786" y="10028"/>
                  </a:lnTo>
                  <a:lnTo>
                    <a:pt x="2086" y="10369"/>
                  </a:lnTo>
                  <a:lnTo>
                    <a:pt x="2407" y="10710"/>
                  </a:lnTo>
                  <a:lnTo>
                    <a:pt x="2748" y="11050"/>
                  </a:lnTo>
                  <a:lnTo>
                    <a:pt x="3109" y="11391"/>
                  </a:lnTo>
                  <a:lnTo>
                    <a:pt x="3490" y="11732"/>
                  </a:lnTo>
                  <a:lnTo>
                    <a:pt x="4252" y="12394"/>
                  </a:lnTo>
                  <a:lnTo>
                    <a:pt x="4673" y="12715"/>
                  </a:lnTo>
                  <a:lnTo>
                    <a:pt x="5075" y="13016"/>
                  </a:lnTo>
                  <a:lnTo>
                    <a:pt x="5496" y="13317"/>
                  </a:lnTo>
                  <a:lnTo>
                    <a:pt x="5917" y="13617"/>
                  </a:lnTo>
                  <a:lnTo>
                    <a:pt x="6338" y="13878"/>
                  </a:lnTo>
                  <a:lnTo>
                    <a:pt x="6779" y="14139"/>
                  </a:lnTo>
                  <a:lnTo>
                    <a:pt x="7200" y="14380"/>
                  </a:lnTo>
                  <a:lnTo>
                    <a:pt x="7621" y="14620"/>
                  </a:lnTo>
                  <a:lnTo>
                    <a:pt x="8063" y="14821"/>
                  </a:lnTo>
                  <a:lnTo>
                    <a:pt x="8484" y="15001"/>
                  </a:lnTo>
                  <a:lnTo>
                    <a:pt x="8885" y="15182"/>
                  </a:lnTo>
                  <a:lnTo>
                    <a:pt x="9306" y="15322"/>
                  </a:lnTo>
                  <a:lnTo>
                    <a:pt x="9707" y="15442"/>
                  </a:lnTo>
                  <a:lnTo>
                    <a:pt x="10088" y="15523"/>
                  </a:lnTo>
                  <a:lnTo>
                    <a:pt x="10469" y="15603"/>
                  </a:lnTo>
                  <a:lnTo>
                    <a:pt x="10830" y="15643"/>
                  </a:lnTo>
                  <a:lnTo>
                    <a:pt x="11191" y="15643"/>
                  </a:lnTo>
                  <a:lnTo>
                    <a:pt x="11592" y="15603"/>
                  </a:lnTo>
                  <a:lnTo>
                    <a:pt x="11993" y="15543"/>
                  </a:lnTo>
                  <a:lnTo>
                    <a:pt x="12394" y="15462"/>
                  </a:lnTo>
                  <a:lnTo>
                    <a:pt x="12816" y="15342"/>
                  </a:lnTo>
                  <a:lnTo>
                    <a:pt x="13257" y="15202"/>
                  </a:lnTo>
                  <a:lnTo>
                    <a:pt x="13698" y="15021"/>
                  </a:lnTo>
                  <a:lnTo>
                    <a:pt x="14139" y="14821"/>
                  </a:lnTo>
                  <a:lnTo>
                    <a:pt x="14580" y="14600"/>
                  </a:lnTo>
                  <a:lnTo>
                    <a:pt x="15042" y="14339"/>
                  </a:lnTo>
                  <a:lnTo>
                    <a:pt x="15483" y="14079"/>
                  </a:lnTo>
                  <a:lnTo>
                    <a:pt x="15944" y="13778"/>
                  </a:lnTo>
                  <a:lnTo>
                    <a:pt x="16385" y="13477"/>
                  </a:lnTo>
                  <a:lnTo>
                    <a:pt x="16826" y="13136"/>
                  </a:lnTo>
                  <a:lnTo>
                    <a:pt x="17248" y="12795"/>
                  </a:lnTo>
                  <a:lnTo>
                    <a:pt x="17669" y="12414"/>
                  </a:lnTo>
                  <a:lnTo>
                    <a:pt x="18090" y="12033"/>
                  </a:lnTo>
                  <a:lnTo>
                    <a:pt x="18471" y="11652"/>
                  </a:lnTo>
                  <a:lnTo>
                    <a:pt x="18852" y="11251"/>
                  </a:lnTo>
                  <a:lnTo>
                    <a:pt x="19233" y="10830"/>
                  </a:lnTo>
                  <a:lnTo>
                    <a:pt x="19574" y="10409"/>
                  </a:lnTo>
                  <a:lnTo>
                    <a:pt x="19895" y="9968"/>
                  </a:lnTo>
                  <a:lnTo>
                    <a:pt x="20196" y="9526"/>
                  </a:lnTo>
                  <a:lnTo>
                    <a:pt x="20476" y="9065"/>
                  </a:lnTo>
                  <a:lnTo>
                    <a:pt x="20737" y="8604"/>
                  </a:lnTo>
                  <a:lnTo>
                    <a:pt x="20958" y="8143"/>
                  </a:lnTo>
                  <a:lnTo>
                    <a:pt x="21138" y="7681"/>
                  </a:lnTo>
                  <a:lnTo>
                    <a:pt x="21319" y="7220"/>
                  </a:lnTo>
                  <a:lnTo>
                    <a:pt x="21439" y="6739"/>
                  </a:lnTo>
                  <a:lnTo>
                    <a:pt x="21539" y="6277"/>
                  </a:lnTo>
                  <a:lnTo>
                    <a:pt x="21599" y="5816"/>
                  </a:lnTo>
                  <a:lnTo>
                    <a:pt x="21599" y="5355"/>
                  </a:lnTo>
                  <a:lnTo>
                    <a:pt x="21599" y="4894"/>
                  </a:lnTo>
                  <a:lnTo>
                    <a:pt x="21539" y="4453"/>
                  </a:lnTo>
                  <a:lnTo>
                    <a:pt x="21459" y="4051"/>
                  </a:lnTo>
                  <a:lnTo>
                    <a:pt x="21359" y="3650"/>
                  </a:lnTo>
                  <a:lnTo>
                    <a:pt x="21238" y="3269"/>
                  </a:lnTo>
                  <a:lnTo>
                    <a:pt x="21078" y="2908"/>
                  </a:lnTo>
                  <a:lnTo>
                    <a:pt x="20898" y="2567"/>
                  </a:lnTo>
                  <a:lnTo>
                    <a:pt x="20697" y="2247"/>
                  </a:lnTo>
                  <a:lnTo>
                    <a:pt x="20456" y="1946"/>
                  </a:lnTo>
                  <a:lnTo>
                    <a:pt x="20216" y="1665"/>
                  </a:lnTo>
                  <a:lnTo>
                    <a:pt x="19955" y="1404"/>
                  </a:lnTo>
                  <a:lnTo>
                    <a:pt x="19674" y="1164"/>
                  </a:lnTo>
                  <a:lnTo>
                    <a:pt x="19353" y="963"/>
                  </a:lnTo>
                  <a:lnTo>
                    <a:pt x="19032" y="762"/>
                  </a:lnTo>
                  <a:lnTo>
                    <a:pt x="18692" y="582"/>
                  </a:lnTo>
                  <a:lnTo>
                    <a:pt x="18351" y="442"/>
                  </a:lnTo>
                  <a:lnTo>
                    <a:pt x="17990" y="301"/>
                  </a:lnTo>
                  <a:lnTo>
                    <a:pt x="17609" y="201"/>
                  </a:lnTo>
                  <a:lnTo>
                    <a:pt x="17208" y="121"/>
                  </a:lnTo>
                  <a:lnTo>
                    <a:pt x="16806" y="61"/>
                  </a:lnTo>
                  <a:lnTo>
                    <a:pt x="16405" y="20"/>
                  </a:lnTo>
                  <a:lnTo>
                    <a:pt x="159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6" name="Google Shape;5286;p21"/>
            <p:cNvSpPr/>
            <p:nvPr/>
          </p:nvSpPr>
          <p:spPr>
            <a:xfrm>
              <a:off x="11605275" y="4375625"/>
              <a:ext cx="540000" cy="391075"/>
            </a:xfrm>
            <a:custGeom>
              <a:avLst/>
              <a:gdLst/>
              <a:ahLst/>
              <a:cxnLst/>
              <a:rect l="l" t="t" r="r" b="b"/>
              <a:pathLst>
                <a:path w="21600" h="15643" fill="none" extrusionOk="0">
                  <a:moveTo>
                    <a:pt x="21599" y="5355"/>
                  </a:moveTo>
                  <a:lnTo>
                    <a:pt x="21599" y="5355"/>
                  </a:lnTo>
                  <a:lnTo>
                    <a:pt x="21599" y="5816"/>
                  </a:lnTo>
                  <a:lnTo>
                    <a:pt x="21539" y="6277"/>
                  </a:lnTo>
                  <a:lnTo>
                    <a:pt x="21439" y="6739"/>
                  </a:lnTo>
                  <a:lnTo>
                    <a:pt x="21319" y="7220"/>
                  </a:lnTo>
                  <a:lnTo>
                    <a:pt x="21138" y="7681"/>
                  </a:lnTo>
                  <a:lnTo>
                    <a:pt x="20958" y="8143"/>
                  </a:lnTo>
                  <a:lnTo>
                    <a:pt x="20737" y="8604"/>
                  </a:lnTo>
                  <a:lnTo>
                    <a:pt x="20476" y="9065"/>
                  </a:lnTo>
                  <a:lnTo>
                    <a:pt x="20196" y="9526"/>
                  </a:lnTo>
                  <a:lnTo>
                    <a:pt x="19895" y="9968"/>
                  </a:lnTo>
                  <a:lnTo>
                    <a:pt x="19574" y="10409"/>
                  </a:lnTo>
                  <a:lnTo>
                    <a:pt x="19233" y="10830"/>
                  </a:lnTo>
                  <a:lnTo>
                    <a:pt x="18852" y="11251"/>
                  </a:lnTo>
                  <a:lnTo>
                    <a:pt x="18471" y="11652"/>
                  </a:lnTo>
                  <a:lnTo>
                    <a:pt x="18090" y="12033"/>
                  </a:lnTo>
                  <a:lnTo>
                    <a:pt x="17669" y="12414"/>
                  </a:lnTo>
                  <a:lnTo>
                    <a:pt x="17669" y="12414"/>
                  </a:lnTo>
                  <a:lnTo>
                    <a:pt x="17248" y="12795"/>
                  </a:lnTo>
                  <a:lnTo>
                    <a:pt x="16826" y="13136"/>
                  </a:lnTo>
                  <a:lnTo>
                    <a:pt x="16385" y="13477"/>
                  </a:lnTo>
                  <a:lnTo>
                    <a:pt x="15944" y="13778"/>
                  </a:lnTo>
                  <a:lnTo>
                    <a:pt x="15483" y="14079"/>
                  </a:lnTo>
                  <a:lnTo>
                    <a:pt x="15042" y="14339"/>
                  </a:lnTo>
                  <a:lnTo>
                    <a:pt x="14580" y="14600"/>
                  </a:lnTo>
                  <a:lnTo>
                    <a:pt x="14139" y="14821"/>
                  </a:lnTo>
                  <a:lnTo>
                    <a:pt x="13698" y="15021"/>
                  </a:lnTo>
                  <a:lnTo>
                    <a:pt x="13257" y="15202"/>
                  </a:lnTo>
                  <a:lnTo>
                    <a:pt x="12816" y="15342"/>
                  </a:lnTo>
                  <a:lnTo>
                    <a:pt x="12394" y="15462"/>
                  </a:lnTo>
                  <a:lnTo>
                    <a:pt x="11993" y="15543"/>
                  </a:lnTo>
                  <a:lnTo>
                    <a:pt x="11592" y="15603"/>
                  </a:lnTo>
                  <a:lnTo>
                    <a:pt x="11191" y="15643"/>
                  </a:lnTo>
                  <a:lnTo>
                    <a:pt x="10830" y="15643"/>
                  </a:lnTo>
                  <a:lnTo>
                    <a:pt x="10830" y="15643"/>
                  </a:lnTo>
                  <a:lnTo>
                    <a:pt x="10469" y="15603"/>
                  </a:lnTo>
                  <a:lnTo>
                    <a:pt x="10088" y="15523"/>
                  </a:lnTo>
                  <a:lnTo>
                    <a:pt x="9707" y="15442"/>
                  </a:lnTo>
                  <a:lnTo>
                    <a:pt x="9306" y="15322"/>
                  </a:lnTo>
                  <a:lnTo>
                    <a:pt x="8885" y="15182"/>
                  </a:lnTo>
                  <a:lnTo>
                    <a:pt x="8484" y="15001"/>
                  </a:lnTo>
                  <a:lnTo>
                    <a:pt x="8063" y="14821"/>
                  </a:lnTo>
                  <a:lnTo>
                    <a:pt x="7621" y="14620"/>
                  </a:lnTo>
                  <a:lnTo>
                    <a:pt x="7200" y="14380"/>
                  </a:lnTo>
                  <a:lnTo>
                    <a:pt x="6779" y="14139"/>
                  </a:lnTo>
                  <a:lnTo>
                    <a:pt x="6338" y="13878"/>
                  </a:lnTo>
                  <a:lnTo>
                    <a:pt x="5917" y="13617"/>
                  </a:lnTo>
                  <a:lnTo>
                    <a:pt x="5496" y="13317"/>
                  </a:lnTo>
                  <a:lnTo>
                    <a:pt x="5075" y="13016"/>
                  </a:lnTo>
                  <a:lnTo>
                    <a:pt x="4673" y="12715"/>
                  </a:lnTo>
                  <a:lnTo>
                    <a:pt x="4252" y="12394"/>
                  </a:lnTo>
                  <a:lnTo>
                    <a:pt x="3490" y="11732"/>
                  </a:lnTo>
                  <a:lnTo>
                    <a:pt x="3109" y="11391"/>
                  </a:lnTo>
                  <a:lnTo>
                    <a:pt x="2748" y="11050"/>
                  </a:lnTo>
                  <a:lnTo>
                    <a:pt x="2407" y="10710"/>
                  </a:lnTo>
                  <a:lnTo>
                    <a:pt x="2086" y="10369"/>
                  </a:lnTo>
                  <a:lnTo>
                    <a:pt x="1786" y="10028"/>
                  </a:lnTo>
                  <a:lnTo>
                    <a:pt x="1505" y="9687"/>
                  </a:lnTo>
                  <a:lnTo>
                    <a:pt x="1224" y="9346"/>
                  </a:lnTo>
                  <a:lnTo>
                    <a:pt x="983" y="9005"/>
                  </a:lnTo>
                  <a:lnTo>
                    <a:pt x="763" y="8684"/>
                  </a:lnTo>
                  <a:lnTo>
                    <a:pt x="582" y="8363"/>
                  </a:lnTo>
                  <a:lnTo>
                    <a:pt x="422" y="8042"/>
                  </a:lnTo>
                  <a:lnTo>
                    <a:pt x="282" y="7741"/>
                  </a:lnTo>
                  <a:lnTo>
                    <a:pt x="161" y="7441"/>
                  </a:lnTo>
                  <a:lnTo>
                    <a:pt x="101" y="7180"/>
                  </a:lnTo>
                  <a:lnTo>
                    <a:pt x="101" y="7180"/>
                  </a:lnTo>
                  <a:lnTo>
                    <a:pt x="41" y="6819"/>
                  </a:lnTo>
                  <a:lnTo>
                    <a:pt x="1" y="6458"/>
                  </a:lnTo>
                  <a:lnTo>
                    <a:pt x="1" y="6097"/>
                  </a:lnTo>
                  <a:lnTo>
                    <a:pt x="21" y="5756"/>
                  </a:lnTo>
                  <a:lnTo>
                    <a:pt x="61" y="5415"/>
                  </a:lnTo>
                  <a:lnTo>
                    <a:pt x="121" y="5094"/>
                  </a:lnTo>
                  <a:lnTo>
                    <a:pt x="201" y="4753"/>
                  </a:lnTo>
                  <a:lnTo>
                    <a:pt x="322" y="4453"/>
                  </a:lnTo>
                  <a:lnTo>
                    <a:pt x="442" y="4132"/>
                  </a:lnTo>
                  <a:lnTo>
                    <a:pt x="582" y="3831"/>
                  </a:lnTo>
                  <a:lnTo>
                    <a:pt x="763" y="3550"/>
                  </a:lnTo>
                  <a:lnTo>
                    <a:pt x="923" y="3269"/>
                  </a:lnTo>
                  <a:lnTo>
                    <a:pt x="1124" y="2989"/>
                  </a:lnTo>
                  <a:lnTo>
                    <a:pt x="1324" y="2728"/>
                  </a:lnTo>
                  <a:lnTo>
                    <a:pt x="1545" y="2467"/>
                  </a:lnTo>
                  <a:lnTo>
                    <a:pt x="1786" y="2226"/>
                  </a:lnTo>
                  <a:lnTo>
                    <a:pt x="2006" y="1986"/>
                  </a:lnTo>
                  <a:lnTo>
                    <a:pt x="2267" y="1765"/>
                  </a:lnTo>
                  <a:lnTo>
                    <a:pt x="2508" y="1565"/>
                  </a:lnTo>
                  <a:lnTo>
                    <a:pt x="2768" y="1364"/>
                  </a:lnTo>
                  <a:lnTo>
                    <a:pt x="3029" y="1184"/>
                  </a:lnTo>
                  <a:lnTo>
                    <a:pt x="3290" y="1003"/>
                  </a:lnTo>
                  <a:lnTo>
                    <a:pt x="3811" y="702"/>
                  </a:lnTo>
                  <a:lnTo>
                    <a:pt x="4333" y="442"/>
                  </a:lnTo>
                  <a:lnTo>
                    <a:pt x="4593" y="341"/>
                  </a:lnTo>
                  <a:lnTo>
                    <a:pt x="4834" y="261"/>
                  </a:lnTo>
                  <a:lnTo>
                    <a:pt x="5095" y="181"/>
                  </a:lnTo>
                  <a:lnTo>
                    <a:pt x="5315" y="141"/>
                  </a:lnTo>
                  <a:lnTo>
                    <a:pt x="5556" y="101"/>
                  </a:lnTo>
                  <a:lnTo>
                    <a:pt x="5776" y="61"/>
                  </a:lnTo>
                  <a:lnTo>
                    <a:pt x="5776" y="61"/>
                  </a:lnTo>
                  <a:lnTo>
                    <a:pt x="5977" y="61"/>
                  </a:lnTo>
                  <a:lnTo>
                    <a:pt x="6178" y="81"/>
                  </a:lnTo>
                  <a:lnTo>
                    <a:pt x="6178" y="81"/>
                  </a:lnTo>
                  <a:lnTo>
                    <a:pt x="6579" y="141"/>
                  </a:lnTo>
                  <a:lnTo>
                    <a:pt x="6940" y="241"/>
                  </a:lnTo>
                  <a:lnTo>
                    <a:pt x="7281" y="381"/>
                  </a:lnTo>
                  <a:lnTo>
                    <a:pt x="7621" y="542"/>
                  </a:lnTo>
                  <a:lnTo>
                    <a:pt x="7922" y="702"/>
                  </a:lnTo>
                  <a:lnTo>
                    <a:pt x="8223" y="883"/>
                  </a:lnTo>
                  <a:lnTo>
                    <a:pt x="8825" y="1224"/>
                  </a:lnTo>
                  <a:lnTo>
                    <a:pt x="9126" y="1364"/>
                  </a:lnTo>
                  <a:lnTo>
                    <a:pt x="9426" y="1484"/>
                  </a:lnTo>
                  <a:lnTo>
                    <a:pt x="9727" y="1585"/>
                  </a:lnTo>
                  <a:lnTo>
                    <a:pt x="9888" y="1605"/>
                  </a:lnTo>
                  <a:lnTo>
                    <a:pt x="10048" y="1625"/>
                  </a:lnTo>
                  <a:lnTo>
                    <a:pt x="10229" y="1625"/>
                  </a:lnTo>
                  <a:lnTo>
                    <a:pt x="10389" y="1625"/>
                  </a:lnTo>
                  <a:lnTo>
                    <a:pt x="10569" y="1585"/>
                  </a:lnTo>
                  <a:lnTo>
                    <a:pt x="10750" y="1565"/>
                  </a:lnTo>
                  <a:lnTo>
                    <a:pt x="10951" y="1504"/>
                  </a:lnTo>
                  <a:lnTo>
                    <a:pt x="11131" y="1424"/>
                  </a:lnTo>
                  <a:lnTo>
                    <a:pt x="11332" y="1344"/>
                  </a:lnTo>
                  <a:lnTo>
                    <a:pt x="11552" y="1224"/>
                  </a:lnTo>
                  <a:lnTo>
                    <a:pt x="11552" y="1224"/>
                  </a:lnTo>
                  <a:lnTo>
                    <a:pt x="11993" y="983"/>
                  </a:lnTo>
                  <a:lnTo>
                    <a:pt x="12435" y="783"/>
                  </a:lnTo>
                  <a:lnTo>
                    <a:pt x="12896" y="602"/>
                  </a:lnTo>
                  <a:lnTo>
                    <a:pt x="13337" y="442"/>
                  </a:lnTo>
                  <a:lnTo>
                    <a:pt x="13798" y="301"/>
                  </a:lnTo>
                  <a:lnTo>
                    <a:pt x="14239" y="201"/>
                  </a:lnTo>
                  <a:lnTo>
                    <a:pt x="14681" y="101"/>
                  </a:lnTo>
                  <a:lnTo>
                    <a:pt x="15122" y="41"/>
                  </a:lnTo>
                  <a:lnTo>
                    <a:pt x="15563" y="20"/>
                  </a:lnTo>
                  <a:lnTo>
                    <a:pt x="15984" y="0"/>
                  </a:lnTo>
                  <a:lnTo>
                    <a:pt x="16405" y="20"/>
                  </a:lnTo>
                  <a:lnTo>
                    <a:pt x="16806" y="61"/>
                  </a:lnTo>
                  <a:lnTo>
                    <a:pt x="17208" y="121"/>
                  </a:lnTo>
                  <a:lnTo>
                    <a:pt x="17609" y="201"/>
                  </a:lnTo>
                  <a:lnTo>
                    <a:pt x="17990" y="301"/>
                  </a:lnTo>
                  <a:lnTo>
                    <a:pt x="18351" y="442"/>
                  </a:lnTo>
                  <a:lnTo>
                    <a:pt x="18692" y="582"/>
                  </a:lnTo>
                  <a:lnTo>
                    <a:pt x="19032" y="762"/>
                  </a:lnTo>
                  <a:lnTo>
                    <a:pt x="19353" y="963"/>
                  </a:lnTo>
                  <a:lnTo>
                    <a:pt x="19674" y="1164"/>
                  </a:lnTo>
                  <a:lnTo>
                    <a:pt x="19955" y="1404"/>
                  </a:lnTo>
                  <a:lnTo>
                    <a:pt x="20216" y="1665"/>
                  </a:lnTo>
                  <a:lnTo>
                    <a:pt x="20456" y="1946"/>
                  </a:lnTo>
                  <a:lnTo>
                    <a:pt x="20697" y="2247"/>
                  </a:lnTo>
                  <a:lnTo>
                    <a:pt x="20898" y="2567"/>
                  </a:lnTo>
                  <a:lnTo>
                    <a:pt x="21078" y="2908"/>
                  </a:lnTo>
                  <a:lnTo>
                    <a:pt x="21238" y="3269"/>
                  </a:lnTo>
                  <a:lnTo>
                    <a:pt x="21359" y="3650"/>
                  </a:lnTo>
                  <a:lnTo>
                    <a:pt x="21459" y="4051"/>
                  </a:lnTo>
                  <a:lnTo>
                    <a:pt x="21539" y="4453"/>
                  </a:lnTo>
                  <a:lnTo>
                    <a:pt x="21599" y="4894"/>
                  </a:lnTo>
                  <a:lnTo>
                    <a:pt x="21599" y="535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7" name="Google Shape;5287;p21"/>
            <p:cNvSpPr/>
            <p:nvPr/>
          </p:nvSpPr>
          <p:spPr>
            <a:xfrm>
              <a:off x="11890050" y="4450325"/>
              <a:ext cx="224150" cy="276775"/>
            </a:xfrm>
            <a:custGeom>
              <a:avLst/>
              <a:gdLst/>
              <a:ahLst/>
              <a:cxnLst/>
              <a:rect l="l" t="t" r="r" b="b"/>
              <a:pathLst>
                <a:path w="8966" h="11071" extrusionOk="0">
                  <a:moveTo>
                    <a:pt x="6218" y="1"/>
                  </a:moveTo>
                  <a:lnTo>
                    <a:pt x="5977" y="21"/>
                  </a:lnTo>
                  <a:lnTo>
                    <a:pt x="5756" y="41"/>
                  </a:lnTo>
                  <a:lnTo>
                    <a:pt x="5536" y="101"/>
                  </a:lnTo>
                  <a:lnTo>
                    <a:pt x="5335" y="161"/>
                  </a:lnTo>
                  <a:lnTo>
                    <a:pt x="5115" y="241"/>
                  </a:lnTo>
                  <a:lnTo>
                    <a:pt x="4894" y="341"/>
                  </a:lnTo>
                  <a:lnTo>
                    <a:pt x="4693" y="442"/>
                  </a:lnTo>
                  <a:lnTo>
                    <a:pt x="4493" y="562"/>
                  </a:lnTo>
                  <a:lnTo>
                    <a:pt x="4292" y="702"/>
                  </a:lnTo>
                  <a:lnTo>
                    <a:pt x="3891" y="1003"/>
                  </a:lnTo>
                  <a:lnTo>
                    <a:pt x="3530" y="1364"/>
                  </a:lnTo>
                  <a:lnTo>
                    <a:pt x="3169" y="1765"/>
                  </a:lnTo>
                  <a:lnTo>
                    <a:pt x="2808" y="2186"/>
                  </a:lnTo>
                  <a:lnTo>
                    <a:pt x="2487" y="2648"/>
                  </a:lnTo>
                  <a:lnTo>
                    <a:pt x="2167" y="3149"/>
                  </a:lnTo>
                  <a:lnTo>
                    <a:pt x="1866" y="3650"/>
                  </a:lnTo>
                  <a:lnTo>
                    <a:pt x="1605" y="4192"/>
                  </a:lnTo>
                  <a:lnTo>
                    <a:pt x="1344" y="4713"/>
                  </a:lnTo>
                  <a:lnTo>
                    <a:pt x="1104" y="5275"/>
                  </a:lnTo>
                  <a:lnTo>
                    <a:pt x="883" y="5816"/>
                  </a:lnTo>
                  <a:lnTo>
                    <a:pt x="703" y="6358"/>
                  </a:lnTo>
                  <a:lnTo>
                    <a:pt x="522" y="6899"/>
                  </a:lnTo>
                  <a:lnTo>
                    <a:pt x="382" y="7421"/>
                  </a:lnTo>
                  <a:lnTo>
                    <a:pt x="241" y="7942"/>
                  </a:lnTo>
                  <a:lnTo>
                    <a:pt x="161" y="8423"/>
                  </a:lnTo>
                  <a:lnTo>
                    <a:pt x="81" y="8885"/>
                  </a:lnTo>
                  <a:lnTo>
                    <a:pt x="21" y="9306"/>
                  </a:lnTo>
                  <a:lnTo>
                    <a:pt x="1" y="9707"/>
                  </a:lnTo>
                  <a:lnTo>
                    <a:pt x="21" y="10048"/>
                  </a:lnTo>
                  <a:lnTo>
                    <a:pt x="41" y="10349"/>
                  </a:lnTo>
                  <a:lnTo>
                    <a:pt x="121" y="10609"/>
                  </a:lnTo>
                  <a:lnTo>
                    <a:pt x="161" y="10710"/>
                  </a:lnTo>
                  <a:lnTo>
                    <a:pt x="201" y="10810"/>
                  </a:lnTo>
                  <a:lnTo>
                    <a:pt x="261" y="10890"/>
                  </a:lnTo>
                  <a:lnTo>
                    <a:pt x="342" y="10950"/>
                  </a:lnTo>
                  <a:lnTo>
                    <a:pt x="402" y="10990"/>
                  </a:lnTo>
                  <a:lnTo>
                    <a:pt x="482" y="11031"/>
                  </a:lnTo>
                  <a:lnTo>
                    <a:pt x="663" y="11051"/>
                  </a:lnTo>
                  <a:lnTo>
                    <a:pt x="843" y="11071"/>
                  </a:lnTo>
                  <a:lnTo>
                    <a:pt x="1024" y="11071"/>
                  </a:lnTo>
                  <a:lnTo>
                    <a:pt x="1204" y="11051"/>
                  </a:lnTo>
                  <a:lnTo>
                    <a:pt x="1405" y="11031"/>
                  </a:lnTo>
                  <a:lnTo>
                    <a:pt x="1605" y="10990"/>
                  </a:lnTo>
                  <a:lnTo>
                    <a:pt x="2006" y="10870"/>
                  </a:lnTo>
                  <a:lnTo>
                    <a:pt x="2447" y="10710"/>
                  </a:lnTo>
                  <a:lnTo>
                    <a:pt x="2869" y="10489"/>
                  </a:lnTo>
                  <a:lnTo>
                    <a:pt x="3330" y="10248"/>
                  </a:lnTo>
                  <a:lnTo>
                    <a:pt x="3771" y="9948"/>
                  </a:lnTo>
                  <a:lnTo>
                    <a:pt x="4232" y="9627"/>
                  </a:lnTo>
                  <a:lnTo>
                    <a:pt x="4673" y="9266"/>
                  </a:lnTo>
                  <a:lnTo>
                    <a:pt x="5135" y="8885"/>
                  </a:lnTo>
                  <a:lnTo>
                    <a:pt x="5556" y="8484"/>
                  </a:lnTo>
                  <a:lnTo>
                    <a:pt x="5997" y="8042"/>
                  </a:lnTo>
                  <a:lnTo>
                    <a:pt x="6398" y="7601"/>
                  </a:lnTo>
                  <a:lnTo>
                    <a:pt x="6799" y="7140"/>
                  </a:lnTo>
                  <a:lnTo>
                    <a:pt x="7160" y="6659"/>
                  </a:lnTo>
                  <a:lnTo>
                    <a:pt x="7501" y="6177"/>
                  </a:lnTo>
                  <a:lnTo>
                    <a:pt x="7822" y="5696"/>
                  </a:lnTo>
                  <a:lnTo>
                    <a:pt x="8103" y="5195"/>
                  </a:lnTo>
                  <a:lnTo>
                    <a:pt x="8363" y="4713"/>
                  </a:lnTo>
                  <a:lnTo>
                    <a:pt x="8564" y="4232"/>
                  </a:lnTo>
                  <a:lnTo>
                    <a:pt x="8744" y="3751"/>
                  </a:lnTo>
                  <a:lnTo>
                    <a:pt x="8865" y="3289"/>
                  </a:lnTo>
                  <a:lnTo>
                    <a:pt x="8925" y="2848"/>
                  </a:lnTo>
                  <a:lnTo>
                    <a:pt x="8945" y="2628"/>
                  </a:lnTo>
                  <a:lnTo>
                    <a:pt x="8965" y="2427"/>
                  </a:lnTo>
                  <a:lnTo>
                    <a:pt x="8945" y="2207"/>
                  </a:lnTo>
                  <a:lnTo>
                    <a:pt x="8925" y="2006"/>
                  </a:lnTo>
                  <a:lnTo>
                    <a:pt x="8885" y="1825"/>
                  </a:lnTo>
                  <a:lnTo>
                    <a:pt x="8825" y="1625"/>
                  </a:lnTo>
                  <a:lnTo>
                    <a:pt x="8765" y="1444"/>
                  </a:lnTo>
                  <a:lnTo>
                    <a:pt x="8684" y="1284"/>
                  </a:lnTo>
                  <a:lnTo>
                    <a:pt x="8584" y="1124"/>
                  </a:lnTo>
                  <a:lnTo>
                    <a:pt x="8464" y="963"/>
                  </a:lnTo>
                  <a:lnTo>
                    <a:pt x="8323" y="803"/>
                  </a:lnTo>
                  <a:lnTo>
                    <a:pt x="8163" y="662"/>
                  </a:lnTo>
                  <a:lnTo>
                    <a:pt x="8002" y="542"/>
                  </a:lnTo>
                  <a:lnTo>
                    <a:pt x="7802" y="422"/>
                  </a:lnTo>
                  <a:lnTo>
                    <a:pt x="7601" y="321"/>
                  </a:lnTo>
                  <a:lnTo>
                    <a:pt x="7381" y="221"/>
                  </a:lnTo>
                  <a:lnTo>
                    <a:pt x="7140" y="141"/>
                  </a:lnTo>
                  <a:lnTo>
                    <a:pt x="6899" y="81"/>
                  </a:lnTo>
                  <a:lnTo>
                    <a:pt x="6659" y="21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8" name="Google Shape;5288;p21"/>
            <p:cNvSpPr/>
            <p:nvPr/>
          </p:nvSpPr>
          <p:spPr>
            <a:xfrm>
              <a:off x="11890050" y="4450325"/>
              <a:ext cx="224150" cy="276775"/>
            </a:xfrm>
            <a:custGeom>
              <a:avLst/>
              <a:gdLst/>
              <a:ahLst/>
              <a:cxnLst/>
              <a:rect l="l" t="t" r="r" b="b"/>
              <a:pathLst>
                <a:path w="8966" h="11071" fill="none" extrusionOk="0">
                  <a:moveTo>
                    <a:pt x="482" y="11031"/>
                  </a:moveTo>
                  <a:lnTo>
                    <a:pt x="482" y="11031"/>
                  </a:lnTo>
                  <a:lnTo>
                    <a:pt x="402" y="10990"/>
                  </a:lnTo>
                  <a:lnTo>
                    <a:pt x="342" y="10950"/>
                  </a:lnTo>
                  <a:lnTo>
                    <a:pt x="261" y="10890"/>
                  </a:lnTo>
                  <a:lnTo>
                    <a:pt x="201" y="10810"/>
                  </a:lnTo>
                  <a:lnTo>
                    <a:pt x="161" y="10710"/>
                  </a:lnTo>
                  <a:lnTo>
                    <a:pt x="121" y="10609"/>
                  </a:lnTo>
                  <a:lnTo>
                    <a:pt x="41" y="10349"/>
                  </a:lnTo>
                  <a:lnTo>
                    <a:pt x="21" y="10048"/>
                  </a:lnTo>
                  <a:lnTo>
                    <a:pt x="1" y="9707"/>
                  </a:lnTo>
                  <a:lnTo>
                    <a:pt x="21" y="9306"/>
                  </a:lnTo>
                  <a:lnTo>
                    <a:pt x="81" y="8885"/>
                  </a:lnTo>
                  <a:lnTo>
                    <a:pt x="161" y="8423"/>
                  </a:lnTo>
                  <a:lnTo>
                    <a:pt x="241" y="7942"/>
                  </a:lnTo>
                  <a:lnTo>
                    <a:pt x="382" y="7421"/>
                  </a:lnTo>
                  <a:lnTo>
                    <a:pt x="522" y="6899"/>
                  </a:lnTo>
                  <a:lnTo>
                    <a:pt x="703" y="6358"/>
                  </a:lnTo>
                  <a:lnTo>
                    <a:pt x="883" y="5816"/>
                  </a:lnTo>
                  <a:lnTo>
                    <a:pt x="1104" y="5275"/>
                  </a:lnTo>
                  <a:lnTo>
                    <a:pt x="1344" y="4713"/>
                  </a:lnTo>
                  <a:lnTo>
                    <a:pt x="1605" y="4192"/>
                  </a:lnTo>
                  <a:lnTo>
                    <a:pt x="1866" y="3650"/>
                  </a:lnTo>
                  <a:lnTo>
                    <a:pt x="2167" y="3149"/>
                  </a:lnTo>
                  <a:lnTo>
                    <a:pt x="2487" y="2648"/>
                  </a:lnTo>
                  <a:lnTo>
                    <a:pt x="2808" y="2186"/>
                  </a:lnTo>
                  <a:lnTo>
                    <a:pt x="3169" y="1765"/>
                  </a:lnTo>
                  <a:lnTo>
                    <a:pt x="3530" y="1364"/>
                  </a:lnTo>
                  <a:lnTo>
                    <a:pt x="3891" y="1003"/>
                  </a:lnTo>
                  <a:lnTo>
                    <a:pt x="4292" y="702"/>
                  </a:lnTo>
                  <a:lnTo>
                    <a:pt x="4493" y="562"/>
                  </a:lnTo>
                  <a:lnTo>
                    <a:pt x="4693" y="442"/>
                  </a:lnTo>
                  <a:lnTo>
                    <a:pt x="4894" y="341"/>
                  </a:lnTo>
                  <a:lnTo>
                    <a:pt x="5115" y="241"/>
                  </a:lnTo>
                  <a:lnTo>
                    <a:pt x="5335" y="161"/>
                  </a:lnTo>
                  <a:lnTo>
                    <a:pt x="5536" y="101"/>
                  </a:lnTo>
                  <a:lnTo>
                    <a:pt x="5756" y="41"/>
                  </a:lnTo>
                  <a:lnTo>
                    <a:pt x="5977" y="21"/>
                  </a:lnTo>
                  <a:lnTo>
                    <a:pt x="6218" y="1"/>
                  </a:lnTo>
                  <a:lnTo>
                    <a:pt x="6438" y="1"/>
                  </a:lnTo>
                  <a:lnTo>
                    <a:pt x="6659" y="21"/>
                  </a:lnTo>
                  <a:lnTo>
                    <a:pt x="6899" y="81"/>
                  </a:lnTo>
                  <a:lnTo>
                    <a:pt x="7140" y="141"/>
                  </a:lnTo>
                  <a:lnTo>
                    <a:pt x="7381" y="221"/>
                  </a:lnTo>
                  <a:lnTo>
                    <a:pt x="7381" y="221"/>
                  </a:lnTo>
                  <a:lnTo>
                    <a:pt x="7601" y="321"/>
                  </a:lnTo>
                  <a:lnTo>
                    <a:pt x="7802" y="422"/>
                  </a:lnTo>
                  <a:lnTo>
                    <a:pt x="8002" y="542"/>
                  </a:lnTo>
                  <a:lnTo>
                    <a:pt x="8163" y="662"/>
                  </a:lnTo>
                  <a:lnTo>
                    <a:pt x="8323" y="803"/>
                  </a:lnTo>
                  <a:lnTo>
                    <a:pt x="8464" y="963"/>
                  </a:lnTo>
                  <a:lnTo>
                    <a:pt x="8584" y="1124"/>
                  </a:lnTo>
                  <a:lnTo>
                    <a:pt x="8684" y="1284"/>
                  </a:lnTo>
                  <a:lnTo>
                    <a:pt x="8765" y="1444"/>
                  </a:lnTo>
                  <a:lnTo>
                    <a:pt x="8825" y="1625"/>
                  </a:lnTo>
                  <a:lnTo>
                    <a:pt x="8885" y="1825"/>
                  </a:lnTo>
                  <a:lnTo>
                    <a:pt x="8925" y="2006"/>
                  </a:lnTo>
                  <a:lnTo>
                    <a:pt x="8945" y="2207"/>
                  </a:lnTo>
                  <a:lnTo>
                    <a:pt x="8965" y="2427"/>
                  </a:lnTo>
                  <a:lnTo>
                    <a:pt x="8945" y="2628"/>
                  </a:lnTo>
                  <a:lnTo>
                    <a:pt x="8925" y="2848"/>
                  </a:lnTo>
                  <a:lnTo>
                    <a:pt x="8865" y="3289"/>
                  </a:lnTo>
                  <a:lnTo>
                    <a:pt x="8744" y="3751"/>
                  </a:lnTo>
                  <a:lnTo>
                    <a:pt x="8564" y="4232"/>
                  </a:lnTo>
                  <a:lnTo>
                    <a:pt x="8363" y="4713"/>
                  </a:lnTo>
                  <a:lnTo>
                    <a:pt x="8103" y="5195"/>
                  </a:lnTo>
                  <a:lnTo>
                    <a:pt x="7822" y="5696"/>
                  </a:lnTo>
                  <a:lnTo>
                    <a:pt x="7501" y="6177"/>
                  </a:lnTo>
                  <a:lnTo>
                    <a:pt x="7160" y="6659"/>
                  </a:lnTo>
                  <a:lnTo>
                    <a:pt x="6799" y="7140"/>
                  </a:lnTo>
                  <a:lnTo>
                    <a:pt x="6398" y="7601"/>
                  </a:lnTo>
                  <a:lnTo>
                    <a:pt x="5997" y="8042"/>
                  </a:lnTo>
                  <a:lnTo>
                    <a:pt x="5556" y="8484"/>
                  </a:lnTo>
                  <a:lnTo>
                    <a:pt x="5135" y="8885"/>
                  </a:lnTo>
                  <a:lnTo>
                    <a:pt x="4673" y="9266"/>
                  </a:lnTo>
                  <a:lnTo>
                    <a:pt x="4232" y="9627"/>
                  </a:lnTo>
                  <a:lnTo>
                    <a:pt x="3771" y="9948"/>
                  </a:lnTo>
                  <a:lnTo>
                    <a:pt x="3330" y="10248"/>
                  </a:lnTo>
                  <a:lnTo>
                    <a:pt x="2869" y="10489"/>
                  </a:lnTo>
                  <a:lnTo>
                    <a:pt x="2447" y="10710"/>
                  </a:lnTo>
                  <a:lnTo>
                    <a:pt x="2006" y="10870"/>
                  </a:lnTo>
                  <a:lnTo>
                    <a:pt x="1605" y="10990"/>
                  </a:lnTo>
                  <a:lnTo>
                    <a:pt x="1405" y="11031"/>
                  </a:lnTo>
                  <a:lnTo>
                    <a:pt x="1204" y="11051"/>
                  </a:lnTo>
                  <a:lnTo>
                    <a:pt x="1024" y="11071"/>
                  </a:lnTo>
                  <a:lnTo>
                    <a:pt x="843" y="11071"/>
                  </a:lnTo>
                  <a:lnTo>
                    <a:pt x="663" y="11051"/>
                  </a:lnTo>
                  <a:lnTo>
                    <a:pt x="482" y="1103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9" name="Google Shape;5289;p21"/>
            <p:cNvSpPr/>
            <p:nvPr/>
          </p:nvSpPr>
          <p:spPr>
            <a:xfrm>
              <a:off x="11816350" y="4389150"/>
              <a:ext cx="211100" cy="284800"/>
            </a:xfrm>
            <a:custGeom>
              <a:avLst/>
              <a:gdLst/>
              <a:ahLst/>
              <a:cxnLst/>
              <a:rect l="l" t="t" r="r" b="b"/>
              <a:pathLst>
                <a:path w="8444" h="11392" extrusionOk="0">
                  <a:moveTo>
                    <a:pt x="8363" y="1"/>
                  </a:moveTo>
                  <a:lnTo>
                    <a:pt x="7942" y="121"/>
                  </a:lnTo>
                  <a:lnTo>
                    <a:pt x="7521" y="242"/>
                  </a:lnTo>
                  <a:lnTo>
                    <a:pt x="7100" y="402"/>
                  </a:lnTo>
                  <a:lnTo>
                    <a:pt x="6699" y="582"/>
                  </a:lnTo>
                  <a:lnTo>
                    <a:pt x="6699" y="101"/>
                  </a:lnTo>
                  <a:lnTo>
                    <a:pt x="6699" y="61"/>
                  </a:lnTo>
                  <a:lnTo>
                    <a:pt x="6679" y="41"/>
                  </a:lnTo>
                  <a:lnTo>
                    <a:pt x="6579" y="41"/>
                  </a:lnTo>
                  <a:lnTo>
                    <a:pt x="6559" y="81"/>
                  </a:lnTo>
                  <a:lnTo>
                    <a:pt x="6559" y="101"/>
                  </a:lnTo>
                  <a:lnTo>
                    <a:pt x="6498" y="582"/>
                  </a:lnTo>
                  <a:lnTo>
                    <a:pt x="6137" y="462"/>
                  </a:lnTo>
                  <a:lnTo>
                    <a:pt x="6117" y="462"/>
                  </a:lnTo>
                  <a:lnTo>
                    <a:pt x="6097" y="482"/>
                  </a:lnTo>
                  <a:lnTo>
                    <a:pt x="6097" y="502"/>
                  </a:lnTo>
                  <a:lnTo>
                    <a:pt x="6117" y="522"/>
                  </a:lnTo>
                  <a:lnTo>
                    <a:pt x="6478" y="683"/>
                  </a:lnTo>
                  <a:lnTo>
                    <a:pt x="6198" y="843"/>
                  </a:lnTo>
                  <a:lnTo>
                    <a:pt x="5897" y="1004"/>
                  </a:lnTo>
                  <a:lnTo>
                    <a:pt x="5616" y="1184"/>
                  </a:lnTo>
                  <a:lnTo>
                    <a:pt x="5355" y="1365"/>
                  </a:lnTo>
                  <a:lnTo>
                    <a:pt x="4834" y="1766"/>
                  </a:lnTo>
                  <a:lnTo>
                    <a:pt x="4332" y="2207"/>
                  </a:lnTo>
                  <a:lnTo>
                    <a:pt x="4132" y="1866"/>
                  </a:lnTo>
                  <a:lnTo>
                    <a:pt x="4112" y="1846"/>
                  </a:lnTo>
                  <a:lnTo>
                    <a:pt x="4072" y="1826"/>
                  </a:lnTo>
                  <a:lnTo>
                    <a:pt x="4052" y="1846"/>
                  </a:lnTo>
                  <a:lnTo>
                    <a:pt x="4032" y="1866"/>
                  </a:lnTo>
                  <a:lnTo>
                    <a:pt x="4032" y="1886"/>
                  </a:lnTo>
                  <a:lnTo>
                    <a:pt x="4032" y="1926"/>
                  </a:lnTo>
                  <a:lnTo>
                    <a:pt x="4212" y="2327"/>
                  </a:lnTo>
                  <a:lnTo>
                    <a:pt x="3851" y="2688"/>
                  </a:lnTo>
                  <a:lnTo>
                    <a:pt x="3510" y="3069"/>
                  </a:lnTo>
                  <a:lnTo>
                    <a:pt x="3169" y="3450"/>
                  </a:lnTo>
                  <a:lnTo>
                    <a:pt x="2869" y="3851"/>
                  </a:lnTo>
                  <a:lnTo>
                    <a:pt x="2568" y="4272"/>
                  </a:lnTo>
                  <a:lnTo>
                    <a:pt x="2287" y="4694"/>
                  </a:lnTo>
                  <a:lnTo>
                    <a:pt x="2026" y="5135"/>
                  </a:lnTo>
                  <a:lnTo>
                    <a:pt x="1766" y="5576"/>
                  </a:lnTo>
                  <a:lnTo>
                    <a:pt x="1525" y="6057"/>
                  </a:lnTo>
                  <a:lnTo>
                    <a:pt x="1264" y="6579"/>
                  </a:lnTo>
                  <a:lnTo>
                    <a:pt x="1003" y="7140"/>
                  </a:lnTo>
                  <a:lnTo>
                    <a:pt x="763" y="7702"/>
                  </a:lnTo>
                  <a:lnTo>
                    <a:pt x="462" y="7602"/>
                  </a:lnTo>
                  <a:lnTo>
                    <a:pt x="422" y="7622"/>
                  </a:lnTo>
                  <a:lnTo>
                    <a:pt x="402" y="7642"/>
                  </a:lnTo>
                  <a:lnTo>
                    <a:pt x="402" y="7662"/>
                  </a:lnTo>
                  <a:lnTo>
                    <a:pt x="422" y="7702"/>
                  </a:lnTo>
                  <a:lnTo>
                    <a:pt x="723" y="7842"/>
                  </a:lnTo>
                  <a:lnTo>
                    <a:pt x="622" y="8123"/>
                  </a:lnTo>
                  <a:lnTo>
                    <a:pt x="522" y="8424"/>
                  </a:lnTo>
                  <a:lnTo>
                    <a:pt x="382" y="8424"/>
                  </a:lnTo>
                  <a:lnTo>
                    <a:pt x="322" y="8464"/>
                  </a:lnTo>
                  <a:lnTo>
                    <a:pt x="322" y="8504"/>
                  </a:lnTo>
                  <a:lnTo>
                    <a:pt x="322" y="8544"/>
                  </a:lnTo>
                  <a:lnTo>
                    <a:pt x="382" y="8564"/>
                  </a:lnTo>
                  <a:lnTo>
                    <a:pt x="462" y="8584"/>
                  </a:lnTo>
                  <a:lnTo>
                    <a:pt x="261" y="9246"/>
                  </a:lnTo>
                  <a:lnTo>
                    <a:pt x="181" y="9567"/>
                  </a:lnTo>
                  <a:lnTo>
                    <a:pt x="121" y="9908"/>
                  </a:lnTo>
                  <a:lnTo>
                    <a:pt x="61" y="10249"/>
                  </a:lnTo>
                  <a:lnTo>
                    <a:pt x="21" y="10570"/>
                  </a:lnTo>
                  <a:lnTo>
                    <a:pt x="1" y="10911"/>
                  </a:lnTo>
                  <a:lnTo>
                    <a:pt x="1" y="11231"/>
                  </a:lnTo>
                  <a:lnTo>
                    <a:pt x="281" y="11392"/>
                  </a:lnTo>
                  <a:lnTo>
                    <a:pt x="281" y="11051"/>
                  </a:lnTo>
                  <a:lnTo>
                    <a:pt x="281" y="10710"/>
                  </a:lnTo>
                  <a:lnTo>
                    <a:pt x="322" y="10349"/>
                  </a:lnTo>
                  <a:lnTo>
                    <a:pt x="362" y="10008"/>
                  </a:lnTo>
                  <a:lnTo>
                    <a:pt x="442" y="9647"/>
                  </a:lnTo>
                  <a:lnTo>
                    <a:pt x="522" y="9306"/>
                  </a:lnTo>
                  <a:lnTo>
                    <a:pt x="602" y="8945"/>
                  </a:lnTo>
                  <a:lnTo>
                    <a:pt x="723" y="8604"/>
                  </a:lnTo>
                  <a:lnTo>
                    <a:pt x="963" y="8604"/>
                  </a:lnTo>
                  <a:lnTo>
                    <a:pt x="1084" y="8584"/>
                  </a:lnTo>
                  <a:lnTo>
                    <a:pt x="1124" y="8544"/>
                  </a:lnTo>
                  <a:lnTo>
                    <a:pt x="1144" y="8504"/>
                  </a:lnTo>
                  <a:lnTo>
                    <a:pt x="1124" y="8464"/>
                  </a:lnTo>
                  <a:lnTo>
                    <a:pt x="1084" y="8424"/>
                  </a:lnTo>
                  <a:lnTo>
                    <a:pt x="963" y="8404"/>
                  </a:lnTo>
                  <a:lnTo>
                    <a:pt x="783" y="8404"/>
                  </a:lnTo>
                  <a:lnTo>
                    <a:pt x="943" y="7963"/>
                  </a:lnTo>
                  <a:lnTo>
                    <a:pt x="1164" y="8063"/>
                  </a:lnTo>
                  <a:lnTo>
                    <a:pt x="1184" y="8063"/>
                  </a:lnTo>
                  <a:lnTo>
                    <a:pt x="1224" y="8043"/>
                  </a:lnTo>
                  <a:lnTo>
                    <a:pt x="1244" y="8023"/>
                  </a:lnTo>
                  <a:lnTo>
                    <a:pt x="1244" y="7983"/>
                  </a:lnTo>
                  <a:lnTo>
                    <a:pt x="1224" y="7942"/>
                  </a:lnTo>
                  <a:lnTo>
                    <a:pt x="1124" y="7862"/>
                  </a:lnTo>
                  <a:lnTo>
                    <a:pt x="1003" y="7802"/>
                  </a:lnTo>
                  <a:lnTo>
                    <a:pt x="1304" y="7100"/>
                  </a:lnTo>
                  <a:lnTo>
                    <a:pt x="1625" y="6418"/>
                  </a:lnTo>
                  <a:lnTo>
                    <a:pt x="1946" y="5777"/>
                  </a:lnTo>
                  <a:lnTo>
                    <a:pt x="2287" y="5195"/>
                  </a:lnTo>
                  <a:lnTo>
                    <a:pt x="2728" y="4473"/>
                  </a:lnTo>
                  <a:lnTo>
                    <a:pt x="2969" y="4132"/>
                  </a:lnTo>
                  <a:lnTo>
                    <a:pt x="3209" y="3791"/>
                  </a:lnTo>
                  <a:lnTo>
                    <a:pt x="3470" y="3450"/>
                  </a:lnTo>
                  <a:lnTo>
                    <a:pt x="3731" y="3129"/>
                  </a:lnTo>
                  <a:lnTo>
                    <a:pt x="4012" y="2809"/>
                  </a:lnTo>
                  <a:lnTo>
                    <a:pt x="4312" y="2508"/>
                  </a:lnTo>
                  <a:lnTo>
                    <a:pt x="4312" y="2528"/>
                  </a:lnTo>
                  <a:lnTo>
                    <a:pt x="4353" y="2548"/>
                  </a:lnTo>
                  <a:lnTo>
                    <a:pt x="4393" y="2568"/>
                  </a:lnTo>
                  <a:lnTo>
                    <a:pt x="4413" y="2548"/>
                  </a:lnTo>
                  <a:lnTo>
                    <a:pt x="4433" y="2528"/>
                  </a:lnTo>
                  <a:lnTo>
                    <a:pt x="4453" y="2508"/>
                  </a:lnTo>
                  <a:lnTo>
                    <a:pt x="4453" y="2468"/>
                  </a:lnTo>
                  <a:lnTo>
                    <a:pt x="4413" y="2407"/>
                  </a:lnTo>
                  <a:lnTo>
                    <a:pt x="4894" y="1966"/>
                  </a:lnTo>
                  <a:lnTo>
                    <a:pt x="5395" y="1565"/>
                  </a:lnTo>
                  <a:lnTo>
                    <a:pt x="5917" y="1184"/>
                  </a:lnTo>
                  <a:lnTo>
                    <a:pt x="6198" y="1024"/>
                  </a:lnTo>
                  <a:lnTo>
                    <a:pt x="6478" y="863"/>
                  </a:lnTo>
                  <a:lnTo>
                    <a:pt x="6478" y="863"/>
                  </a:lnTo>
                  <a:lnTo>
                    <a:pt x="6458" y="1104"/>
                  </a:lnTo>
                  <a:lnTo>
                    <a:pt x="6478" y="1324"/>
                  </a:lnTo>
                  <a:lnTo>
                    <a:pt x="6498" y="1365"/>
                  </a:lnTo>
                  <a:lnTo>
                    <a:pt x="6518" y="1385"/>
                  </a:lnTo>
                  <a:lnTo>
                    <a:pt x="6559" y="1405"/>
                  </a:lnTo>
                  <a:lnTo>
                    <a:pt x="6599" y="1405"/>
                  </a:lnTo>
                  <a:lnTo>
                    <a:pt x="6639" y="1365"/>
                  </a:lnTo>
                  <a:lnTo>
                    <a:pt x="6679" y="1084"/>
                  </a:lnTo>
                  <a:lnTo>
                    <a:pt x="6699" y="783"/>
                  </a:lnTo>
                  <a:lnTo>
                    <a:pt x="6879" y="863"/>
                  </a:lnTo>
                  <a:lnTo>
                    <a:pt x="6960" y="903"/>
                  </a:lnTo>
                  <a:lnTo>
                    <a:pt x="7080" y="903"/>
                  </a:lnTo>
                  <a:lnTo>
                    <a:pt x="7100" y="863"/>
                  </a:lnTo>
                  <a:lnTo>
                    <a:pt x="7120" y="843"/>
                  </a:lnTo>
                  <a:lnTo>
                    <a:pt x="7100" y="803"/>
                  </a:lnTo>
                  <a:lnTo>
                    <a:pt x="6960" y="723"/>
                  </a:lnTo>
                  <a:lnTo>
                    <a:pt x="6839" y="683"/>
                  </a:lnTo>
                  <a:lnTo>
                    <a:pt x="7200" y="502"/>
                  </a:lnTo>
                  <a:lnTo>
                    <a:pt x="7601" y="362"/>
                  </a:lnTo>
                  <a:lnTo>
                    <a:pt x="8002" y="221"/>
                  </a:lnTo>
                  <a:lnTo>
                    <a:pt x="8404" y="121"/>
                  </a:lnTo>
                  <a:lnTo>
                    <a:pt x="8444" y="101"/>
                  </a:lnTo>
                  <a:lnTo>
                    <a:pt x="8444" y="61"/>
                  </a:lnTo>
                  <a:lnTo>
                    <a:pt x="8424" y="21"/>
                  </a:lnTo>
                  <a:lnTo>
                    <a:pt x="8383" y="1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0" name="Google Shape;5290;p21"/>
            <p:cNvSpPr/>
            <p:nvPr/>
          </p:nvSpPr>
          <p:spPr>
            <a:xfrm>
              <a:off x="11605275" y="4494950"/>
              <a:ext cx="441725" cy="271750"/>
            </a:xfrm>
            <a:custGeom>
              <a:avLst/>
              <a:gdLst/>
              <a:ahLst/>
              <a:cxnLst/>
              <a:rect l="l" t="t" r="r" b="b"/>
              <a:pathLst>
                <a:path w="17669" h="10870" extrusionOk="0">
                  <a:moveTo>
                    <a:pt x="141" y="783"/>
                  </a:moveTo>
                  <a:lnTo>
                    <a:pt x="181" y="803"/>
                  </a:lnTo>
                  <a:lnTo>
                    <a:pt x="602" y="1364"/>
                  </a:lnTo>
                  <a:lnTo>
                    <a:pt x="1044" y="1906"/>
                  </a:lnTo>
                  <a:lnTo>
                    <a:pt x="1505" y="2427"/>
                  </a:lnTo>
                  <a:lnTo>
                    <a:pt x="1986" y="2928"/>
                  </a:lnTo>
                  <a:lnTo>
                    <a:pt x="2086" y="2768"/>
                  </a:lnTo>
                  <a:lnTo>
                    <a:pt x="2187" y="2628"/>
                  </a:lnTo>
                  <a:lnTo>
                    <a:pt x="2227" y="2607"/>
                  </a:lnTo>
                  <a:lnTo>
                    <a:pt x="2247" y="2587"/>
                  </a:lnTo>
                  <a:lnTo>
                    <a:pt x="2287" y="2607"/>
                  </a:lnTo>
                  <a:lnTo>
                    <a:pt x="2327" y="2628"/>
                  </a:lnTo>
                  <a:lnTo>
                    <a:pt x="2347" y="2668"/>
                  </a:lnTo>
                  <a:lnTo>
                    <a:pt x="2347" y="2708"/>
                  </a:lnTo>
                  <a:lnTo>
                    <a:pt x="2267" y="2908"/>
                  </a:lnTo>
                  <a:lnTo>
                    <a:pt x="2147" y="3089"/>
                  </a:lnTo>
                  <a:lnTo>
                    <a:pt x="2447" y="3370"/>
                  </a:lnTo>
                  <a:lnTo>
                    <a:pt x="2588" y="3149"/>
                  </a:lnTo>
                  <a:lnTo>
                    <a:pt x="2668" y="3029"/>
                  </a:lnTo>
                  <a:lnTo>
                    <a:pt x="2768" y="2948"/>
                  </a:lnTo>
                  <a:lnTo>
                    <a:pt x="2828" y="2948"/>
                  </a:lnTo>
                  <a:lnTo>
                    <a:pt x="2849" y="2968"/>
                  </a:lnTo>
                  <a:lnTo>
                    <a:pt x="2869" y="2989"/>
                  </a:lnTo>
                  <a:lnTo>
                    <a:pt x="2869" y="3029"/>
                  </a:lnTo>
                  <a:lnTo>
                    <a:pt x="2828" y="3149"/>
                  </a:lnTo>
                  <a:lnTo>
                    <a:pt x="2748" y="3269"/>
                  </a:lnTo>
                  <a:lnTo>
                    <a:pt x="2588" y="3510"/>
                  </a:lnTo>
                  <a:lnTo>
                    <a:pt x="3009" y="3911"/>
                  </a:lnTo>
                  <a:lnTo>
                    <a:pt x="3450" y="4292"/>
                  </a:lnTo>
                  <a:lnTo>
                    <a:pt x="4333" y="5034"/>
                  </a:lnTo>
                  <a:lnTo>
                    <a:pt x="5255" y="5776"/>
                  </a:lnTo>
                  <a:lnTo>
                    <a:pt x="6178" y="6478"/>
                  </a:lnTo>
                  <a:lnTo>
                    <a:pt x="6258" y="6197"/>
                  </a:lnTo>
                  <a:lnTo>
                    <a:pt x="6318" y="6057"/>
                  </a:lnTo>
                  <a:lnTo>
                    <a:pt x="6378" y="5937"/>
                  </a:lnTo>
                  <a:lnTo>
                    <a:pt x="6398" y="5916"/>
                  </a:lnTo>
                  <a:lnTo>
                    <a:pt x="6418" y="5916"/>
                  </a:lnTo>
                  <a:lnTo>
                    <a:pt x="6478" y="5937"/>
                  </a:lnTo>
                  <a:lnTo>
                    <a:pt x="6478" y="5957"/>
                  </a:lnTo>
                  <a:lnTo>
                    <a:pt x="6498" y="5977"/>
                  </a:lnTo>
                  <a:lnTo>
                    <a:pt x="6458" y="6217"/>
                  </a:lnTo>
                  <a:lnTo>
                    <a:pt x="6378" y="6458"/>
                  </a:lnTo>
                  <a:lnTo>
                    <a:pt x="6579" y="6338"/>
                  </a:lnTo>
                  <a:lnTo>
                    <a:pt x="6779" y="6217"/>
                  </a:lnTo>
                  <a:lnTo>
                    <a:pt x="6819" y="6197"/>
                  </a:lnTo>
                  <a:lnTo>
                    <a:pt x="6859" y="6217"/>
                  </a:lnTo>
                  <a:lnTo>
                    <a:pt x="6900" y="6257"/>
                  </a:lnTo>
                  <a:lnTo>
                    <a:pt x="6920" y="6318"/>
                  </a:lnTo>
                  <a:lnTo>
                    <a:pt x="6879" y="6358"/>
                  </a:lnTo>
                  <a:lnTo>
                    <a:pt x="6659" y="6518"/>
                  </a:lnTo>
                  <a:lnTo>
                    <a:pt x="6418" y="6658"/>
                  </a:lnTo>
                  <a:lnTo>
                    <a:pt x="8263" y="8002"/>
                  </a:lnTo>
                  <a:lnTo>
                    <a:pt x="8303" y="8042"/>
                  </a:lnTo>
                  <a:lnTo>
                    <a:pt x="8283" y="8102"/>
                  </a:lnTo>
                  <a:lnTo>
                    <a:pt x="8263" y="8143"/>
                  </a:lnTo>
                  <a:lnTo>
                    <a:pt x="8203" y="8163"/>
                  </a:lnTo>
                  <a:lnTo>
                    <a:pt x="8163" y="8143"/>
                  </a:lnTo>
                  <a:lnTo>
                    <a:pt x="7682" y="7862"/>
                  </a:lnTo>
                  <a:lnTo>
                    <a:pt x="7220" y="7561"/>
                  </a:lnTo>
                  <a:lnTo>
                    <a:pt x="6278" y="6959"/>
                  </a:lnTo>
                  <a:lnTo>
                    <a:pt x="6238" y="7200"/>
                  </a:lnTo>
                  <a:lnTo>
                    <a:pt x="6198" y="7461"/>
                  </a:lnTo>
                  <a:lnTo>
                    <a:pt x="6178" y="7481"/>
                  </a:lnTo>
                  <a:lnTo>
                    <a:pt x="6158" y="7501"/>
                  </a:lnTo>
                  <a:lnTo>
                    <a:pt x="6158" y="7481"/>
                  </a:lnTo>
                  <a:lnTo>
                    <a:pt x="6137" y="7461"/>
                  </a:lnTo>
                  <a:lnTo>
                    <a:pt x="6137" y="7180"/>
                  </a:lnTo>
                  <a:lnTo>
                    <a:pt x="6137" y="6859"/>
                  </a:lnTo>
                  <a:lnTo>
                    <a:pt x="6097" y="6819"/>
                  </a:lnTo>
                  <a:lnTo>
                    <a:pt x="5696" y="6999"/>
                  </a:lnTo>
                  <a:lnTo>
                    <a:pt x="5676" y="7019"/>
                  </a:lnTo>
                  <a:lnTo>
                    <a:pt x="5656" y="6999"/>
                  </a:lnTo>
                  <a:lnTo>
                    <a:pt x="5656" y="6979"/>
                  </a:lnTo>
                  <a:lnTo>
                    <a:pt x="5676" y="6959"/>
                  </a:lnTo>
                  <a:lnTo>
                    <a:pt x="5977" y="6739"/>
                  </a:lnTo>
                  <a:lnTo>
                    <a:pt x="5516" y="6398"/>
                  </a:lnTo>
                  <a:lnTo>
                    <a:pt x="5034" y="6057"/>
                  </a:lnTo>
                  <a:lnTo>
                    <a:pt x="4593" y="5696"/>
                  </a:lnTo>
                  <a:lnTo>
                    <a:pt x="4132" y="5315"/>
                  </a:lnTo>
                  <a:lnTo>
                    <a:pt x="3691" y="4934"/>
                  </a:lnTo>
                  <a:lnTo>
                    <a:pt x="3270" y="4533"/>
                  </a:lnTo>
                  <a:lnTo>
                    <a:pt x="2849" y="4132"/>
                  </a:lnTo>
                  <a:lnTo>
                    <a:pt x="2427" y="3710"/>
                  </a:lnTo>
                  <a:lnTo>
                    <a:pt x="2327" y="3871"/>
                  </a:lnTo>
                  <a:lnTo>
                    <a:pt x="2227" y="4031"/>
                  </a:lnTo>
                  <a:lnTo>
                    <a:pt x="2207" y="4031"/>
                  </a:lnTo>
                  <a:lnTo>
                    <a:pt x="2207" y="4051"/>
                  </a:lnTo>
                  <a:lnTo>
                    <a:pt x="2167" y="4031"/>
                  </a:lnTo>
                  <a:lnTo>
                    <a:pt x="2147" y="4011"/>
                  </a:lnTo>
                  <a:lnTo>
                    <a:pt x="2167" y="3971"/>
                  </a:lnTo>
                  <a:lnTo>
                    <a:pt x="2327" y="3590"/>
                  </a:lnTo>
                  <a:lnTo>
                    <a:pt x="2006" y="3249"/>
                  </a:lnTo>
                  <a:lnTo>
                    <a:pt x="1826" y="3510"/>
                  </a:lnTo>
                  <a:lnTo>
                    <a:pt x="1766" y="3510"/>
                  </a:lnTo>
                  <a:lnTo>
                    <a:pt x="1746" y="3490"/>
                  </a:lnTo>
                  <a:lnTo>
                    <a:pt x="1746" y="3470"/>
                  </a:lnTo>
                  <a:lnTo>
                    <a:pt x="1746" y="3450"/>
                  </a:lnTo>
                  <a:lnTo>
                    <a:pt x="1886" y="3109"/>
                  </a:lnTo>
                  <a:lnTo>
                    <a:pt x="1405" y="2567"/>
                  </a:lnTo>
                  <a:lnTo>
                    <a:pt x="963" y="2006"/>
                  </a:lnTo>
                  <a:lnTo>
                    <a:pt x="522" y="1424"/>
                  </a:lnTo>
                  <a:lnTo>
                    <a:pt x="121" y="823"/>
                  </a:lnTo>
                  <a:lnTo>
                    <a:pt x="121" y="803"/>
                  </a:lnTo>
                  <a:lnTo>
                    <a:pt x="141" y="783"/>
                  </a:lnTo>
                  <a:close/>
                  <a:moveTo>
                    <a:pt x="201" y="0"/>
                  </a:moveTo>
                  <a:lnTo>
                    <a:pt x="121" y="341"/>
                  </a:lnTo>
                  <a:lnTo>
                    <a:pt x="41" y="682"/>
                  </a:lnTo>
                  <a:lnTo>
                    <a:pt x="1" y="1043"/>
                  </a:lnTo>
                  <a:lnTo>
                    <a:pt x="1" y="1404"/>
                  </a:lnTo>
                  <a:lnTo>
                    <a:pt x="1" y="1645"/>
                  </a:lnTo>
                  <a:lnTo>
                    <a:pt x="21" y="1906"/>
                  </a:lnTo>
                  <a:lnTo>
                    <a:pt x="41" y="2146"/>
                  </a:lnTo>
                  <a:lnTo>
                    <a:pt x="101" y="2407"/>
                  </a:lnTo>
                  <a:lnTo>
                    <a:pt x="161" y="2668"/>
                  </a:lnTo>
                  <a:lnTo>
                    <a:pt x="282" y="2968"/>
                  </a:lnTo>
                  <a:lnTo>
                    <a:pt x="422" y="3269"/>
                  </a:lnTo>
                  <a:lnTo>
                    <a:pt x="582" y="3590"/>
                  </a:lnTo>
                  <a:lnTo>
                    <a:pt x="763" y="3911"/>
                  </a:lnTo>
                  <a:lnTo>
                    <a:pt x="983" y="4232"/>
                  </a:lnTo>
                  <a:lnTo>
                    <a:pt x="1224" y="4573"/>
                  </a:lnTo>
                  <a:lnTo>
                    <a:pt x="1505" y="4914"/>
                  </a:lnTo>
                  <a:lnTo>
                    <a:pt x="1786" y="5255"/>
                  </a:lnTo>
                  <a:lnTo>
                    <a:pt x="2086" y="5596"/>
                  </a:lnTo>
                  <a:lnTo>
                    <a:pt x="2407" y="5937"/>
                  </a:lnTo>
                  <a:lnTo>
                    <a:pt x="2748" y="6277"/>
                  </a:lnTo>
                  <a:lnTo>
                    <a:pt x="3109" y="6618"/>
                  </a:lnTo>
                  <a:lnTo>
                    <a:pt x="3490" y="6959"/>
                  </a:lnTo>
                  <a:lnTo>
                    <a:pt x="4252" y="7621"/>
                  </a:lnTo>
                  <a:lnTo>
                    <a:pt x="4673" y="7942"/>
                  </a:lnTo>
                  <a:lnTo>
                    <a:pt x="5075" y="8243"/>
                  </a:lnTo>
                  <a:lnTo>
                    <a:pt x="5496" y="8544"/>
                  </a:lnTo>
                  <a:lnTo>
                    <a:pt x="5917" y="8844"/>
                  </a:lnTo>
                  <a:lnTo>
                    <a:pt x="6338" y="9105"/>
                  </a:lnTo>
                  <a:lnTo>
                    <a:pt x="6779" y="9366"/>
                  </a:lnTo>
                  <a:lnTo>
                    <a:pt x="7200" y="9607"/>
                  </a:lnTo>
                  <a:lnTo>
                    <a:pt x="7621" y="9847"/>
                  </a:lnTo>
                  <a:lnTo>
                    <a:pt x="8063" y="10048"/>
                  </a:lnTo>
                  <a:lnTo>
                    <a:pt x="8484" y="10228"/>
                  </a:lnTo>
                  <a:lnTo>
                    <a:pt x="8885" y="10409"/>
                  </a:lnTo>
                  <a:lnTo>
                    <a:pt x="9306" y="10549"/>
                  </a:lnTo>
                  <a:lnTo>
                    <a:pt x="9707" y="10669"/>
                  </a:lnTo>
                  <a:lnTo>
                    <a:pt x="10088" y="10750"/>
                  </a:lnTo>
                  <a:lnTo>
                    <a:pt x="10469" y="10830"/>
                  </a:lnTo>
                  <a:lnTo>
                    <a:pt x="10830" y="10870"/>
                  </a:lnTo>
                  <a:lnTo>
                    <a:pt x="11071" y="10870"/>
                  </a:lnTo>
                  <a:lnTo>
                    <a:pt x="11432" y="10850"/>
                  </a:lnTo>
                  <a:lnTo>
                    <a:pt x="11813" y="10810"/>
                  </a:lnTo>
                  <a:lnTo>
                    <a:pt x="12214" y="10730"/>
                  </a:lnTo>
                  <a:lnTo>
                    <a:pt x="12615" y="10629"/>
                  </a:lnTo>
                  <a:lnTo>
                    <a:pt x="13016" y="10509"/>
                  </a:lnTo>
                  <a:lnTo>
                    <a:pt x="13437" y="10349"/>
                  </a:lnTo>
                  <a:lnTo>
                    <a:pt x="13858" y="10168"/>
                  </a:lnTo>
                  <a:lnTo>
                    <a:pt x="14280" y="9967"/>
                  </a:lnTo>
                  <a:lnTo>
                    <a:pt x="14721" y="9747"/>
                  </a:lnTo>
                  <a:lnTo>
                    <a:pt x="15142" y="9506"/>
                  </a:lnTo>
                  <a:lnTo>
                    <a:pt x="15583" y="9246"/>
                  </a:lnTo>
                  <a:lnTo>
                    <a:pt x="16004" y="8965"/>
                  </a:lnTo>
                  <a:lnTo>
                    <a:pt x="16445" y="8664"/>
                  </a:lnTo>
                  <a:lnTo>
                    <a:pt x="16847" y="8343"/>
                  </a:lnTo>
                  <a:lnTo>
                    <a:pt x="17268" y="8002"/>
                  </a:lnTo>
                  <a:lnTo>
                    <a:pt x="17669" y="7641"/>
                  </a:lnTo>
                  <a:lnTo>
                    <a:pt x="17007" y="7862"/>
                  </a:lnTo>
                  <a:lnTo>
                    <a:pt x="16345" y="8042"/>
                  </a:lnTo>
                  <a:lnTo>
                    <a:pt x="15663" y="8183"/>
                  </a:lnTo>
                  <a:lnTo>
                    <a:pt x="14981" y="8303"/>
                  </a:lnTo>
                  <a:lnTo>
                    <a:pt x="14621" y="8504"/>
                  </a:lnTo>
                  <a:lnTo>
                    <a:pt x="14260" y="8704"/>
                  </a:lnTo>
                  <a:lnTo>
                    <a:pt x="13919" y="8885"/>
                  </a:lnTo>
                  <a:lnTo>
                    <a:pt x="13578" y="9025"/>
                  </a:lnTo>
                  <a:lnTo>
                    <a:pt x="13257" y="9125"/>
                  </a:lnTo>
                  <a:lnTo>
                    <a:pt x="12936" y="9225"/>
                  </a:lnTo>
                  <a:lnTo>
                    <a:pt x="12615" y="9266"/>
                  </a:lnTo>
                  <a:lnTo>
                    <a:pt x="12334" y="9286"/>
                  </a:lnTo>
                  <a:lnTo>
                    <a:pt x="12094" y="9266"/>
                  </a:lnTo>
                  <a:lnTo>
                    <a:pt x="11873" y="9246"/>
                  </a:lnTo>
                  <a:lnTo>
                    <a:pt x="11773" y="9205"/>
                  </a:lnTo>
                  <a:lnTo>
                    <a:pt x="11672" y="9125"/>
                  </a:lnTo>
                  <a:lnTo>
                    <a:pt x="11592" y="9025"/>
                  </a:lnTo>
                  <a:lnTo>
                    <a:pt x="11532" y="8885"/>
                  </a:lnTo>
                  <a:lnTo>
                    <a:pt x="11472" y="8744"/>
                  </a:lnTo>
                  <a:lnTo>
                    <a:pt x="11432" y="8564"/>
                  </a:lnTo>
                  <a:lnTo>
                    <a:pt x="11412" y="8363"/>
                  </a:lnTo>
                  <a:lnTo>
                    <a:pt x="11392" y="8143"/>
                  </a:lnTo>
                  <a:lnTo>
                    <a:pt x="10870" y="8002"/>
                  </a:lnTo>
                  <a:lnTo>
                    <a:pt x="10329" y="7842"/>
                  </a:lnTo>
                  <a:lnTo>
                    <a:pt x="9807" y="7661"/>
                  </a:lnTo>
                  <a:lnTo>
                    <a:pt x="9286" y="7441"/>
                  </a:lnTo>
                  <a:lnTo>
                    <a:pt x="8724" y="7160"/>
                  </a:lnTo>
                  <a:lnTo>
                    <a:pt x="8745" y="7521"/>
                  </a:lnTo>
                  <a:lnTo>
                    <a:pt x="8805" y="7862"/>
                  </a:lnTo>
                  <a:lnTo>
                    <a:pt x="8885" y="8223"/>
                  </a:lnTo>
                  <a:lnTo>
                    <a:pt x="8985" y="8544"/>
                  </a:lnTo>
                  <a:lnTo>
                    <a:pt x="9126" y="8885"/>
                  </a:lnTo>
                  <a:lnTo>
                    <a:pt x="9286" y="9205"/>
                  </a:lnTo>
                  <a:lnTo>
                    <a:pt x="9487" y="9506"/>
                  </a:lnTo>
                  <a:lnTo>
                    <a:pt x="9727" y="9807"/>
                  </a:lnTo>
                  <a:lnTo>
                    <a:pt x="9747" y="9847"/>
                  </a:lnTo>
                  <a:lnTo>
                    <a:pt x="9747" y="9907"/>
                  </a:lnTo>
                  <a:lnTo>
                    <a:pt x="9707" y="9947"/>
                  </a:lnTo>
                  <a:lnTo>
                    <a:pt x="9627" y="9947"/>
                  </a:lnTo>
                  <a:lnTo>
                    <a:pt x="9607" y="9927"/>
                  </a:lnTo>
                  <a:lnTo>
                    <a:pt x="9446" y="9767"/>
                  </a:lnTo>
                  <a:lnTo>
                    <a:pt x="9306" y="9627"/>
                  </a:lnTo>
                  <a:lnTo>
                    <a:pt x="9065" y="9286"/>
                  </a:lnTo>
                  <a:lnTo>
                    <a:pt x="8865" y="8945"/>
                  </a:lnTo>
                  <a:lnTo>
                    <a:pt x="8704" y="8584"/>
                  </a:lnTo>
                  <a:lnTo>
                    <a:pt x="8584" y="8203"/>
                  </a:lnTo>
                  <a:lnTo>
                    <a:pt x="8504" y="7802"/>
                  </a:lnTo>
                  <a:lnTo>
                    <a:pt x="8464" y="7401"/>
                  </a:lnTo>
                  <a:lnTo>
                    <a:pt x="8444" y="6999"/>
                  </a:lnTo>
                  <a:lnTo>
                    <a:pt x="8063" y="6759"/>
                  </a:lnTo>
                  <a:lnTo>
                    <a:pt x="7722" y="6518"/>
                  </a:lnTo>
                  <a:lnTo>
                    <a:pt x="7361" y="6257"/>
                  </a:lnTo>
                  <a:lnTo>
                    <a:pt x="7040" y="5977"/>
                  </a:lnTo>
                  <a:lnTo>
                    <a:pt x="6719" y="5696"/>
                  </a:lnTo>
                  <a:lnTo>
                    <a:pt x="6418" y="5375"/>
                  </a:lnTo>
                  <a:lnTo>
                    <a:pt x="6117" y="5054"/>
                  </a:lnTo>
                  <a:lnTo>
                    <a:pt x="5857" y="4713"/>
                  </a:lnTo>
                  <a:lnTo>
                    <a:pt x="5596" y="4372"/>
                  </a:lnTo>
                  <a:lnTo>
                    <a:pt x="5355" y="4011"/>
                  </a:lnTo>
                  <a:lnTo>
                    <a:pt x="5135" y="3650"/>
                  </a:lnTo>
                  <a:lnTo>
                    <a:pt x="4934" y="3269"/>
                  </a:lnTo>
                  <a:lnTo>
                    <a:pt x="4754" y="2868"/>
                  </a:lnTo>
                  <a:lnTo>
                    <a:pt x="4573" y="2467"/>
                  </a:lnTo>
                  <a:lnTo>
                    <a:pt x="4433" y="2046"/>
                  </a:lnTo>
                  <a:lnTo>
                    <a:pt x="4312" y="1625"/>
                  </a:lnTo>
                  <a:lnTo>
                    <a:pt x="4212" y="1224"/>
                  </a:lnTo>
                  <a:lnTo>
                    <a:pt x="3731" y="1204"/>
                  </a:lnTo>
                  <a:lnTo>
                    <a:pt x="3209" y="1123"/>
                  </a:lnTo>
                  <a:lnTo>
                    <a:pt x="2708" y="1023"/>
                  </a:lnTo>
                  <a:lnTo>
                    <a:pt x="2187" y="883"/>
                  </a:lnTo>
                  <a:lnTo>
                    <a:pt x="1665" y="722"/>
                  </a:lnTo>
                  <a:lnTo>
                    <a:pt x="1164" y="522"/>
                  </a:lnTo>
                  <a:lnTo>
                    <a:pt x="683" y="281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1" name="Google Shape;5291;p21"/>
            <p:cNvSpPr/>
            <p:nvPr/>
          </p:nvSpPr>
          <p:spPr>
            <a:xfrm>
              <a:off x="11608300" y="4514500"/>
              <a:ext cx="204575" cy="184525"/>
            </a:xfrm>
            <a:custGeom>
              <a:avLst/>
              <a:gdLst/>
              <a:ahLst/>
              <a:cxnLst/>
              <a:rect l="l" t="t" r="r" b="b"/>
              <a:pathLst>
                <a:path w="8183" h="7381" fill="none" extrusionOk="0">
                  <a:moveTo>
                    <a:pt x="1665" y="2728"/>
                  </a:moveTo>
                  <a:lnTo>
                    <a:pt x="1665" y="2728"/>
                  </a:lnTo>
                  <a:lnTo>
                    <a:pt x="1645" y="2728"/>
                  </a:lnTo>
                  <a:lnTo>
                    <a:pt x="1625" y="2708"/>
                  </a:lnTo>
                  <a:lnTo>
                    <a:pt x="1625" y="2688"/>
                  </a:lnTo>
                  <a:lnTo>
                    <a:pt x="1625" y="2668"/>
                  </a:lnTo>
                  <a:lnTo>
                    <a:pt x="1625" y="2668"/>
                  </a:lnTo>
                  <a:lnTo>
                    <a:pt x="1765" y="2327"/>
                  </a:lnTo>
                  <a:lnTo>
                    <a:pt x="1765" y="2327"/>
                  </a:lnTo>
                  <a:lnTo>
                    <a:pt x="1284" y="1785"/>
                  </a:lnTo>
                  <a:lnTo>
                    <a:pt x="842" y="1224"/>
                  </a:lnTo>
                  <a:lnTo>
                    <a:pt x="401" y="642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2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60" y="21"/>
                  </a:lnTo>
                  <a:lnTo>
                    <a:pt x="60" y="21"/>
                  </a:lnTo>
                  <a:lnTo>
                    <a:pt x="481" y="582"/>
                  </a:lnTo>
                  <a:lnTo>
                    <a:pt x="923" y="1124"/>
                  </a:lnTo>
                  <a:lnTo>
                    <a:pt x="1384" y="1645"/>
                  </a:lnTo>
                  <a:lnTo>
                    <a:pt x="1865" y="2146"/>
                  </a:lnTo>
                  <a:lnTo>
                    <a:pt x="1865" y="2146"/>
                  </a:lnTo>
                  <a:lnTo>
                    <a:pt x="1965" y="1986"/>
                  </a:lnTo>
                  <a:lnTo>
                    <a:pt x="2066" y="1846"/>
                  </a:lnTo>
                  <a:lnTo>
                    <a:pt x="2066" y="1846"/>
                  </a:lnTo>
                  <a:lnTo>
                    <a:pt x="2106" y="1825"/>
                  </a:lnTo>
                  <a:lnTo>
                    <a:pt x="2126" y="1805"/>
                  </a:lnTo>
                  <a:lnTo>
                    <a:pt x="2126" y="1805"/>
                  </a:lnTo>
                  <a:lnTo>
                    <a:pt x="2166" y="1825"/>
                  </a:lnTo>
                  <a:lnTo>
                    <a:pt x="2206" y="1846"/>
                  </a:lnTo>
                  <a:lnTo>
                    <a:pt x="2226" y="1886"/>
                  </a:lnTo>
                  <a:lnTo>
                    <a:pt x="2226" y="1926"/>
                  </a:lnTo>
                  <a:lnTo>
                    <a:pt x="2226" y="1926"/>
                  </a:lnTo>
                  <a:lnTo>
                    <a:pt x="2146" y="2126"/>
                  </a:lnTo>
                  <a:lnTo>
                    <a:pt x="2026" y="2307"/>
                  </a:lnTo>
                  <a:lnTo>
                    <a:pt x="2026" y="2307"/>
                  </a:lnTo>
                  <a:lnTo>
                    <a:pt x="2326" y="2588"/>
                  </a:lnTo>
                  <a:lnTo>
                    <a:pt x="2326" y="2588"/>
                  </a:lnTo>
                  <a:lnTo>
                    <a:pt x="2467" y="2367"/>
                  </a:lnTo>
                  <a:lnTo>
                    <a:pt x="2547" y="2247"/>
                  </a:lnTo>
                  <a:lnTo>
                    <a:pt x="2647" y="2166"/>
                  </a:lnTo>
                  <a:lnTo>
                    <a:pt x="2647" y="2166"/>
                  </a:lnTo>
                  <a:lnTo>
                    <a:pt x="2687" y="2166"/>
                  </a:lnTo>
                  <a:lnTo>
                    <a:pt x="2687" y="2166"/>
                  </a:lnTo>
                  <a:lnTo>
                    <a:pt x="2707" y="2166"/>
                  </a:lnTo>
                  <a:lnTo>
                    <a:pt x="2728" y="2186"/>
                  </a:lnTo>
                  <a:lnTo>
                    <a:pt x="2748" y="2207"/>
                  </a:lnTo>
                  <a:lnTo>
                    <a:pt x="2748" y="2247"/>
                  </a:lnTo>
                  <a:lnTo>
                    <a:pt x="2748" y="2247"/>
                  </a:lnTo>
                  <a:lnTo>
                    <a:pt x="2707" y="2367"/>
                  </a:lnTo>
                  <a:lnTo>
                    <a:pt x="2627" y="2487"/>
                  </a:lnTo>
                  <a:lnTo>
                    <a:pt x="2467" y="2728"/>
                  </a:lnTo>
                  <a:lnTo>
                    <a:pt x="2467" y="2728"/>
                  </a:lnTo>
                  <a:lnTo>
                    <a:pt x="2888" y="3129"/>
                  </a:lnTo>
                  <a:lnTo>
                    <a:pt x="3329" y="3510"/>
                  </a:lnTo>
                  <a:lnTo>
                    <a:pt x="4212" y="4252"/>
                  </a:lnTo>
                  <a:lnTo>
                    <a:pt x="5134" y="4994"/>
                  </a:lnTo>
                  <a:lnTo>
                    <a:pt x="6057" y="5696"/>
                  </a:lnTo>
                  <a:lnTo>
                    <a:pt x="6057" y="5696"/>
                  </a:lnTo>
                  <a:lnTo>
                    <a:pt x="6137" y="5415"/>
                  </a:lnTo>
                  <a:lnTo>
                    <a:pt x="6197" y="5275"/>
                  </a:lnTo>
                  <a:lnTo>
                    <a:pt x="6257" y="5155"/>
                  </a:lnTo>
                  <a:lnTo>
                    <a:pt x="6257" y="5155"/>
                  </a:lnTo>
                  <a:lnTo>
                    <a:pt x="6277" y="5134"/>
                  </a:lnTo>
                  <a:lnTo>
                    <a:pt x="6297" y="5134"/>
                  </a:lnTo>
                  <a:lnTo>
                    <a:pt x="6297" y="5134"/>
                  </a:lnTo>
                  <a:lnTo>
                    <a:pt x="6357" y="5155"/>
                  </a:lnTo>
                  <a:lnTo>
                    <a:pt x="6357" y="5175"/>
                  </a:lnTo>
                  <a:lnTo>
                    <a:pt x="6377" y="5195"/>
                  </a:lnTo>
                  <a:lnTo>
                    <a:pt x="6377" y="5195"/>
                  </a:lnTo>
                  <a:lnTo>
                    <a:pt x="6337" y="5435"/>
                  </a:lnTo>
                  <a:lnTo>
                    <a:pt x="6257" y="5676"/>
                  </a:lnTo>
                  <a:lnTo>
                    <a:pt x="6257" y="5676"/>
                  </a:lnTo>
                  <a:lnTo>
                    <a:pt x="6458" y="5556"/>
                  </a:lnTo>
                  <a:lnTo>
                    <a:pt x="6658" y="5435"/>
                  </a:lnTo>
                  <a:lnTo>
                    <a:pt x="6658" y="5435"/>
                  </a:lnTo>
                  <a:lnTo>
                    <a:pt x="6698" y="5415"/>
                  </a:lnTo>
                  <a:lnTo>
                    <a:pt x="6698" y="5415"/>
                  </a:lnTo>
                  <a:lnTo>
                    <a:pt x="6738" y="5435"/>
                  </a:lnTo>
                  <a:lnTo>
                    <a:pt x="6779" y="5475"/>
                  </a:lnTo>
                  <a:lnTo>
                    <a:pt x="6799" y="5536"/>
                  </a:lnTo>
                  <a:lnTo>
                    <a:pt x="6758" y="5576"/>
                  </a:lnTo>
                  <a:lnTo>
                    <a:pt x="6758" y="5576"/>
                  </a:lnTo>
                  <a:lnTo>
                    <a:pt x="6538" y="5736"/>
                  </a:lnTo>
                  <a:lnTo>
                    <a:pt x="6297" y="5876"/>
                  </a:lnTo>
                  <a:lnTo>
                    <a:pt x="6297" y="5876"/>
                  </a:lnTo>
                  <a:lnTo>
                    <a:pt x="8142" y="7220"/>
                  </a:lnTo>
                  <a:lnTo>
                    <a:pt x="8142" y="7220"/>
                  </a:lnTo>
                  <a:lnTo>
                    <a:pt x="8182" y="7260"/>
                  </a:lnTo>
                  <a:lnTo>
                    <a:pt x="8162" y="7320"/>
                  </a:lnTo>
                  <a:lnTo>
                    <a:pt x="8142" y="7361"/>
                  </a:lnTo>
                  <a:lnTo>
                    <a:pt x="8082" y="7381"/>
                  </a:lnTo>
                  <a:lnTo>
                    <a:pt x="8082" y="7381"/>
                  </a:lnTo>
                  <a:lnTo>
                    <a:pt x="8042" y="7361"/>
                  </a:lnTo>
                  <a:lnTo>
                    <a:pt x="8042" y="7361"/>
                  </a:lnTo>
                  <a:lnTo>
                    <a:pt x="7561" y="7080"/>
                  </a:lnTo>
                  <a:lnTo>
                    <a:pt x="7099" y="6779"/>
                  </a:lnTo>
                  <a:lnTo>
                    <a:pt x="6157" y="6177"/>
                  </a:lnTo>
                  <a:lnTo>
                    <a:pt x="6157" y="6177"/>
                  </a:lnTo>
                  <a:lnTo>
                    <a:pt x="6117" y="6418"/>
                  </a:lnTo>
                  <a:lnTo>
                    <a:pt x="6077" y="6679"/>
                  </a:lnTo>
                  <a:lnTo>
                    <a:pt x="6077" y="6679"/>
                  </a:lnTo>
                  <a:lnTo>
                    <a:pt x="6057" y="6699"/>
                  </a:lnTo>
                  <a:lnTo>
                    <a:pt x="6037" y="6719"/>
                  </a:lnTo>
                  <a:lnTo>
                    <a:pt x="6037" y="6719"/>
                  </a:lnTo>
                  <a:lnTo>
                    <a:pt x="6037" y="6699"/>
                  </a:lnTo>
                  <a:lnTo>
                    <a:pt x="6016" y="6679"/>
                  </a:lnTo>
                  <a:lnTo>
                    <a:pt x="6016" y="6679"/>
                  </a:lnTo>
                  <a:lnTo>
                    <a:pt x="6016" y="6398"/>
                  </a:lnTo>
                  <a:lnTo>
                    <a:pt x="6016" y="6077"/>
                  </a:lnTo>
                  <a:lnTo>
                    <a:pt x="6016" y="6077"/>
                  </a:lnTo>
                  <a:lnTo>
                    <a:pt x="5976" y="6037"/>
                  </a:lnTo>
                  <a:lnTo>
                    <a:pt x="5976" y="6037"/>
                  </a:lnTo>
                  <a:lnTo>
                    <a:pt x="5575" y="6217"/>
                  </a:lnTo>
                  <a:lnTo>
                    <a:pt x="5575" y="6217"/>
                  </a:lnTo>
                  <a:lnTo>
                    <a:pt x="5555" y="6237"/>
                  </a:lnTo>
                  <a:lnTo>
                    <a:pt x="5555" y="6237"/>
                  </a:lnTo>
                  <a:lnTo>
                    <a:pt x="5535" y="6217"/>
                  </a:lnTo>
                  <a:lnTo>
                    <a:pt x="5535" y="6197"/>
                  </a:lnTo>
                  <a:lnTo>
                    <a:pt x="5555" y="6177"/>
                  </a:lnTo>
                  <a:lnTo>
                    <a:pt x="5555" y="6177"/>
                  </a:lnTo>
                  <a:lnTo>
                    <a:pt x="5856" y="5957"/>
                  </a:lnTo>
                  <a:lnTo>
                    <a:pt x="5856" y="5957"/>
                  </a:lnTo>
                  <a:lnTo>
                    <a:pt x="5395" y="5616"/>
                  </a:lnTo>
                  <a:lnTo>
                    <a:pt x="4913" y="5275"/>
                  </a:lnTo>
                  <a:lnTo>
                    <a:pt x="4472" y="4914"/>
                  </a:lnTo>
                  <a:lnTo>
                    <a:pt x="4011" y="4533"/>
                  </a:lnTo>
                  <a:lnTo>
                    <a:pt x="3570" y="4152"/>
                  </a:lnTo>
                  <a:lnTo>
                    <a:pt x="3149" y="3751"/>
                  </a:lnTo>
                  <a:lnTo>
                    <a:pt x="2728" y="3350"/>
                  </a:lnTo>
                  <a:lnTo>
                    <a:pt x="2306" y="2928"/>
                  </a:lnTo>
                  <a:lnTo>
                    <a:pt x="2306" y="2928"/>
                  </a:lnTo>
                  <a:lnTo>
                    <a:pt x="2206" y="3089"/>
                  </a:lnTo>
                  <a:lnTo>
                    <a:pt x="2106" y="3249"/>
                  </a:lnTo>
                  <a:lnTo>
                    <a:pt x="2106" y="3249"/>
                  </a:lnTo>
                  <a:lnTo>
                    <a:pt x="2086" y="3249"/>
                  </a:lnTo>
                  <a:lnTo>
                    <a:pt x="2086" y="3269"/>
                  </a:lnTo>
                  <a:lnTo>
                    <a:pt x="2086" y="3269"/>
                  </a:lnTo>
                  <a:lnTo>
                    <a:pt x="2046" y="3249"/>
                  </a:lnTo>
                  <a:lnTo>
                    <a:pt x="2026" y="3229"/>
                  </a:lnTo>
                  <a:lnTo>
                    <a:pt x="2046" y="3189"/>
                  </a:lnTo>
                  <a:lnTo>
                    <a:pt x="2046" y="3189"/>
                  </a:lnTo>
                  <a:lnTo>
                    <a:pt x="2206" y="2808"/>
                  </a:lnTo>
                  <a:lnTo>
                    <a:pt x="2206" y="2808"/>
                  </a:lnTo>
                  <a:lnTo>
                    <a:pt x="1885" y="2467"/>
                  </a:lnTo>
                  <a:lnTo>
                    <a:pt x="1885" y="2467"/>
                  </a:lnTo>
                  <a:lnTo>
                    <a:pt x="1705" y="2728"/>
                  </a:lnTo>
                  <a:lnTo>
                    <a:pt x="1705" y="2728"/>
                  </a:lnTo>
                  <a:lnTo>
                    <a:pt x="1665" y="27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2" name="Google Shape;5292;p21"/>
            <p:cNvSpPr/>
            <p:nvPr/>
          </p:nvSpPr>
          <p:spPr>
            <a:xfrm>
              <a:off x="11890050" y="4698500"/>
              <a:ext cx="89775" cy="28600"/>
            </a:xfrm>
            <a:custGeom>
              <a:avLst/>
              <a:gdLst/>
              <a:ahLst/>
              <a:cxnLst/>
              <a:rect l="l" t="t" r="r" b="b"/>
              <a:pathLst>
                <a:path w="3591" h="1144" extrusionOk="0">
                  <a:moveTo>
                    <a:pt x="1" y="1"/>
                  </a:moveTo>
                  <a:lnTo>
                    <a:pt x="21" y="221"/>
                  </a:lnTo>
                  <a:lnTo>
                    <a:pt x="41" y="422"/>
                  </a:lnTo>
                  <a:lnTo>
                    <a:pt x="81" y="602"/>
                  </a:lnTo>
                  <a:lnTo>
                    <a:pt x="141" y="743"/>
                  </a:lnTo>
                  <a:lnTo>
                    <a:pt x="201" y="883"/>
                  </a:lnTo>
                  <a:lnTo>
                    <a:pt x="281" y="983"/>
                  </a:lnTo>
                  <a:lnTo>
                    <a:pt x="382" y="1063"/>
                  </a:lnTo>
                  <a:lnTo>
                    <a:pt x="482" y="1104"/>
                  </a:lnTo>
                  <a:lnTo>
                    <a:pt x="703" y="1124"/>
                  </a:lnTo>
                  <a:lnTo>
                    <a:pt x="943" y="1144"/>
                  </a:lnTo>
                  <a:lnTo>
                    <a:pt x="1224" y="1124"/>
                  </a:lnTo>
                  <a:lnTo>
                    <a:pt x="1545" y="1083"/>
                  </a:lnTo>
                  <a:lnTo>
                    <a:pt x="1866" y="983"/>
                  </a:lnTo>
                  <a:lnTo>
                    <a:pt x="2187" y="883"/>
                  </a:lnTo>
                  <a:lnTo>
                    <a:pt x="2528" y="743"/>
                  </a:lnTo>
                  <a:lnTo>
                    <a:pt x="2869" y="562"/>
                  </a:lnTo>
                  <a:lnTo>
                    <a:pt x="3230" y="362"/>
                  </a:lnTo>
                  <a:lnTo>
                    <a:pt x="3590" y="161"/>
                  </a:lnTo>
                  <a:lnTo>
                    <a:pt x="2909" y="221"/>
                  </a:lnTo>
                  <a:lnTo>
                    <a:pt x="2247" y="241"/>
                  </a:lnTo>
                  <a:lnTo>
                    <a:pt x="1685" y="221"/>
                  </a:lnTo>
                  <a:lnTo>
                    <a:pt x="1124" y="181"/>
                  </a:lnTo>
                  <a:lnTo>
                    <a:pt x="562" y="10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3" name="Google Shape;5293;p21"/>
            <p:cNvSpPr/>
            <p:nvPr/>
          </p:nvSpPr>
          <p:spPr>
            <a:xfrm>
              <a:off x="11890050" y="4698500"/>
              <a:ext cx="89775" cy="28600"/>
            </a:xfrm>
            <a:custGeom>
              <a:avLst/>
              <a:gdLst/>
              <a:ahLst/>
              <a:cxnLst/>
              <a:rect l="l" t="t" r="r" b="b"/>
              <a:pathLst>
                <a:path w="3591" h="114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1" y="221"/>
                  </a:lnTo>
                  <a:lnTo>
                    <a:pt x="41" y="422"/>
                  </a:lnTo>
                  <a:lnTo>
                    <a:pt x="81" y="602"/>
                  </a:lnTo>
                  <a:lnTo>
                    <a:pt x="141" y="743"/>
                  </a:lnTo>
                  <a:lnTo>
                    <a:pt x="201" y="883"/>
                  </a:lnTo>
                  <a:lnTo>
                    <a:pt x="281" y="983"/>
                  </a:lnTo>
                  <a:lnTo>
                    <a:pt x="382" y="1063"/>
                  </a:lnTo>
                  <a:lnTo>
                    <a:pt x="482" y="1104"/>
                  </a:lnTo>
                  <a:lnTo>
                    <a:pt x="482" y="1104"/>
                  </a:lnTo>
                  <a:lnTo>
                    <a:pt x="703" y="1124"/>
                  </a:lnTo>
                  <a:lnTo>
                    <a:pt x="943" y="1144"/>
                  </a:lnTo>
                  <a:lnTo>
                    <a:pt x="943" y="1144"/>
                  </a:lnTo>
                  <a:lnTo>
                    <a:pt x="1224" y="1124"/>
                  </a:lnTo>
                  <a:lnTo>
                    <a:pt x="1545" y="1083"/>
                  </a:lnTo>
                  <a:lnTo>
                    <a:pt x="1866" y="983"/>
                  </a:lnTo>
                  <a:lnTo>
                    <a:pt x="2187" y="883"/>
                  </a:lnTo>
                  <a:lnTo>
                    <a:pt x="2528" y="743"/>
                  </a:lnTo>
                  <a:lnTo>
                    <a:pt x="2869" y="562"/>
                  </a:lnTo>
                  <a:lnTo>
                    <a:pt x="3230" y="362"/>
                  </a:lnTo>
                  <a:lnTo>
                    <a:pt x="3590" y="161"/>
                  </a:lnTo>
                  <a:lnTo>
                    <a:pt x="3590" y="161"/>
                  </a:lnTo>
                  <a:lnTo>
                    <a:pt x="2909" y="221"/>
                  </a:lnTo>
                  <a:lnTo>
                    <a:pt x="2247" y="241"/>
                  </a:lnTo>
                  <a:lnTo>
                    <a:pt x="2247" y="241"/>
                  </a:lnTo>
                  <a:lnTo>
                    <a:pt x="1685" y="221"/>
                  </a:lnTo>
                  <a:lnTo>
                    <a:pt x="1124" y="181"/>
                  </a:lnTo>
                  <a:lnTo>
                    <a:pt x="562" y="10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4" name="Google Shape;5294;p21"/>
            <p:cNvSpPr/>
            <p:nvPr/>
          </p:nvSpPr>
          <p:spPr>
            <a:xfrm>
              <a:off x="11816350" y="4669925"/>
              <a:ext cx="32625" cy="73725"/>
            </a:xfrm>
            <a:custGeom>
              <a:avLst/>
              <a:gdLst/>
              <a:ahLst/>
              <a:cxnLst/>
              <a:rect l="l" t="t" r="r" b="b"/>
              <a:pathLst>
                <a:path w="1305" h="2949" extrusionOk="0">
                  <a:moveTo>
                    <a:pt x="1" y="0"/>
                  </a:moveTo>
                  <a:lnTo>
                    <a:pt x="21" y="402"/>
                  </a:lnTo>
                  <a:lnTo>
                    <a:pt x="61" y="803"/>
                  </a:lnTo>
                  <a:lnTo>
                    <a:pt x="141" y="1204"/>
                  </a:lnTo>
                  <a:lnTo>
                    <a:pt x="261" y="1585"/>
                  </a:lnTo>
                  <a:lnTo>
                    <a:pt x="422" y="1946"/>
                  </a:lnTo>
                  <a:lnTo>
                    <a:pt x="622" y="2287"/>
                  </a:lnTo>
                  <a:lnTo>
                    <a:pt x="863" y="2628"/>
                  </a:lnTo>
                  <a:lnTo>
                    <a:pt x="1003" y="2768"/>
                  </a:lnTo>
                  <a:lnTo>
                    <a:pt x="1164" y="2928"/>
                  </a:lnTo>
                  <a:lnTo>
                    <a:pt x="1184" y="2948"/>
                  </a:lnTo>
                  <a:lnTo>
                    <a:pt x="1264" y="2948"/>
                  </a:lnTo>
                  <a:lnTo>
                    <a:pt x="1304" y="2908"/>
                  </a:lnTo>
                  <a:lnTo>
                    <a:pt x="1304" y="2848"/>
                  </a:lnTo>
                  <a:lnTo>
                    <a:pt x="1284" y="2808"/>
                  </a:lnTo>
                  <a:lnTo>
                    <a:pt x="1044" y="2507"/>
                  </a:lnTo>
                  <a:lnTo>
                    <a:pt x="843" y="2206"/>
                  </a:lnTo>
                  <a:lnTo>
                    <a:pt x="683" y="1886"/>
                  </a:lnTo>
                  <a:lnTo>
                    <a:pt x="542" y="1545"/>
                  </a:lnTo>
                  <a:lnTo>
                    <a:pt x="442" y="1224"/>
                  </a:lnTo>
                  <a:lnTo>
                    <a:pt x="362" y="863"/>
                  </a:lnTo>
                  <a:lnTo>
                    <a:pt x="302" y="522"/>
                  </a:lnTo>
                  <a:lnTo>
                    <a:pt x="281" y="16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5" name="Google Shape;5295;p21"/>
            <p:cNvSpPr/>
            <p:nvPr/>
          </p:nvSpPr>
          <p:spPr>
            <a:xfrm>
              <a:off x="11608300" y="4514500"/>
              <a:ext cx="204575" cy="184525"/>
            </a:xfrm>
            <a:custGeom>
              <a:avLst/>
              <a:gdLst/>
              <a:ahLst/>
              <a:cxnLst/>
              <a:rect l="l" t="t" r="r" b="b"/>
              <a:pathLst>
                <a:path w="8183" h="7381" extrusionOk="0">
                  <a:moveTo>
                    <a:pt x="20" y="1"/>
                  </a:moveTo>
                  <a:lnTo>
                    <a:pt x="0" y="21"/>
                  </a:lnTo>
                  <a:lnTo>
                    <a:pt x="0" y="41"/>
                  </a:lnTo>
                  <a:lnTo>
                    <a:pt x="401" y="642"/>
                  </a:lnTo>
                  <a:lnTo>
                    <a:pt x="842" y="1224"/>
                  </a:lnTo>
                  <a:lnTo>
                    <a:pt x="1284" y="1785"/>
                  </a:lnTo>
                  <a:lnTo>
                    <a:pt x="1765" y="2327"/>
                  </a:lnTo>
                  <a:lnTo>
                    <a:pt x="1625" y="2668"/>
                  </a:lnTo>
                  <a:lnTo>
                    <a:pt x="1625" y="2688"/>
                  </a:lnTo>
                  <a:lnTo>
                    <a:pt x="1625" y="2708"/>
                  </a:lnTo>
                  <a:lnTo>
                    <a:pt x="1645" y="2728"/>
                  </a:lnTo>
                  <a:lnTo>
                    <a:pt x="1705" y="2728"/>
                  </a:lnTo>
                  <a:lnTo>
                    <a:pt x="1885" y="2467"/>
                  </a:lnTo>
                  <a:lnTo>
                    <a:pt x="2206" y="2808"/>
                  </a:lnTo>
                  <a:lnTo>
                    <a:pt x="2046" y="3189"/>
                  </a:lnTo>
                  <a:lnTo>
                    <a:pt x="2026" y="3229"/>
                  </a:lnTo>
                  <a:lnTo>
                    <a:pt x="2046" y="3249"/>
                  </a:lnTo>
                  <a:lnTo>
                    <a:pt x="2086" y="3269"/>
                  </a:lnTo>
                  <a:lnTo>
                    <a:pt x="2086" y="3249"/>
                  </a:lnTo>
                  <a:lnTo>
                    <a:pt x="2106" y="3249"/>
                  </a:lnTo>
                  <a:lnTo>
                    <a:pt x="2206" y="3089"/>
                  </a:lnTo>
                  <a:lnTo>
                    <a:pt x="2306" y="2928"/>
                  </a:lnTo>
                  <a:lnTo>
                    <a:pt x="2728" y="3350"/>
                  </a:lnTo>
                  <a:lnTo>
                    <a:pt x="3149" y="3751"/>
                  </a:lnTo>
                  <a:lnTo>
                    <a:pt x="3570" y="4152"/>
                  </a:lnTo>
                  <a:lnTo>
                    <a:pt x="4011" y="4533"/>
                  </a:lnTo>
                  <a:lnTo>
                    <a:pt x="4472" y="4914"/>
                  </a:lnTo>
                  <a:lnTo>
                    <a:pt x="4913" y="5275"/>
                  </a:lnTo>
                  <a:lnTo>
                    <a:pt x="5395" y="5616"/>
                  </a:lnTo>
                  <a:lnTo>
                    <a:pt x="5856" y="5957"/>
                  </a:lnTo>
                  <a:lnTo>
                    <a:pt x="5555" y="6177"/>
                  </a:lnTo>
                  <a:lnTo>
                    <a:pt x="5535" y="6197"/>
                  </a:lnTo>
                  <a:lnTo>
                    <a:pt x="5535" y="6217"/>
                  </a:lnTo>
                  <a:lnTo>
                    <a:pt x="5555" y="6237"/>
                  </a:lnTo>
                  <a:lnTo>
                    <a:pt x="5575" y="6217"/>
                  </a:lnTo>
                  <a:lnTo>
                    <a:pt x="5976" y="6037"/>
                  </a:lnTo>
                  <a:lnTo>
                    <a:pt x="6016" y="6077"/>
                  </a:lnTo>
                  <a:lnTo>
                    <a:pt x="6016" y="6398"/>
                  </a:lnTo>
                  <a:lnTo>
                    <a:pt x="6016" y="6679"/>
                  </a:lnTo>
                  <a:lnTo>
                    <a:pt x="6037" y="6699"/>
                  </a:lnTo>
                  <a:lnTo>
                    <a:pt x="6037" y="6719"/>
                  </a:lnTo>
                  <a:lnTo>
                    <a:pt x="6057" y="6699"/>
                  </a:lnTo>
                  <a:lnTo>
                    <a:pt x="6077" y="6679"/>
                  </a:lnTo>
                  <a:lnTo>
                    <a:pt x="6117" y="6418"/>
                  </a:lnTo>
                  <a:lnTo>
                    <a:pt x="6157" y="6177"/>
                  </a:lnTo>
                  <a:lnTo>
                    <a:pt x="7099" y="6779"/>
                  </a:lnTo>
                  <a:lnTo>
                    <a:pt x="7561" y="7080"/>
                  </a:lnTo>
                  <a:lnTo>
                    <a:pt x="8042" y="7361"/>
                  </a:lnTo>
                  <a:lnTo>
                    <a:pt x="8082" y="7381"/>
                  </a:lnTo>
                  <a:lnTo>
                    <a:pt x="8142" y="7361"/>
                  </a:lnTo>
                  <a:lnTo>
                    <a:pt x="8162" y="7320"/>
                  </a:lnTo>
                  <a:lnTo>
                    <a:pt x="8182" y="7260"/>
                  </a:lnTo>
                  <a:lnTo>
                    <a:pt x="8142" y="7220"/>
                  </a:lnTo>
                  <a:lnTo>
                    <a:pt x="6297" y="5876"/>
                  </a:lnTo>
                  <a:lnTo>
                    <a:pt x="6538" y="5736"/>
                  </a:lnTo>
                  <a:lnTo>
                    <a:pt x="6758" y="5576"/>
                  </a:lnTo>
                  <a:lnTo>
                    <a:pt x="6799" y="5536"/>
                  </a:lnTo>
                  <a:lnTo>
                    <a:pt x="6779" y="5475"/>
                  </a:lnTo>
                  <a:lnTo>
                    <a:pt x="6738" y="5435"/>
                  </a:lnTo>
                  <a:lnTo>
                    <a:pt x="6698" y="5415"/>
                  </a:lnTo>
                  <a:lnTo>
                    <a:pt x="6658" y="5435"/>
                  </a:lnTo>
                  <a:lnTo>
                    <a:pt x="6458" y="5556"/>
                  </a:lnTo>
                  <a:lnTo>
                    <a:pt x="6257" y="5676"/>
                  </a:lnTo>
                  <a:lnTo>
                    <a:pt x="6337" y="5435"/>
                  </a:lnTo>
                  <a:lnTo>
                    <a:pt x="6377" y="5195"/>
                  </a:lnTo>
                  <a:lnTo>
                    <a:pt x="6357" y="5175"/>
                  </a:lnTo>
                  <a:lnTo>
                    <a:pt x="6357" y="5155"/>
                  </a:lnTo>
                  <a:lnTo>
                    <a:pt x="6297" y="5134"/>
                  </a:lnTo>
                  <a:lnTo>
                    <a:pt x="6277" y="5134"/>
                  </a:lnTo>
                  <a:lnTo>
                    <a:pt x="6257" y="5155"/>
                  </a:lnTo>
                  <a:lnTo>
                    <a:pt x="6197" y="5275"/>
                  </a:lnTo>
                  <a:lnTo>
                    <a:pt x="6137" y="5415"/>
                  </a:lnTo>
                  <a:lnTo>
                    <a:pt x="6057" y="5696"/>
                  </a:lnTo>
                  <a:lnTo>
                    <a:pt x="5134" y="4994"/>
                  </a:lnTo>
                  <a:lnTo>
                    <a:pt x="4212" y="4252"/>
                  </a:lnTo>
                  <a:lnTo>
                    <a:pt x="3329" y="3510"/>
                  </a:lnTo>
                  <a:lnTo>
                    <a:pt x="2888" y="3129"/>
                  </a:lnTo>
                  <a:lnTo>
                    <a:pt x="2467" y="2728"/>
                  </a:lnTo>
                  <a:lnTo>
                    <a:pt x="2627" y="2487"/>
                  </a:lnTo>
                  <a:lnTo>
                    <a:pt x="2707" y="2367"/>
                  </a:lnTo>
                  <a:lnTo>
                    <a:pt x="2748" y="2247"/>
                  </a:lnTo>
                  <a:lnTo>
                    <a:pt x="2748" y="2207"/>
                  </a:lnTo>
                  <a:lnTo>
                    <a:pt x="2728" y="2186"/>
                  </a:lnTo>
                  <a:lnTo>
                    <a:pt x="2707" y="2166"/>
                  </a:lnTo>
                  <a:lnTo>
                    <a:pt x="2647" y="2166"/>
                  </a:lnTo>
                  <a:lnTo>
                    <a:pt x="2547" y="2247"/>
                  </a:lnTo>
                  <a:lnTo>
                    <a:pt x="2467" y="2367"/>
                  </a:lnTo>
                  <a:lnTo>
                    <a:pt x="2326" y="2588"/>
                  </a:lnTo>
                  <a:lnTo>
                    <a:pt x="2026" y="2307"/>
                  </a:lnTo>
                  <a:lnTo>
                    <a:pt x="2146" y="2126"/>
                  </a:lnTo>
                  <a:lnTo>
                    <a:pt x="2226" y="1926"/>
                  </a:lnTo>
                  <a:lnTo>
                    <a:pt x="2226" y="1886"/>
                  </a:lnTo>
                  <a:lnTo>
                    <a:pt x="2206" y="1846"/>
                  </a:lnTo>
                  <a:lnTo>
                    <a:pt x="2166" y="1825"/>
                  </a:lnTo>
                  <a:lnTo>
                    <a:pt x="2126" y="1805"/>
                  </a:lnTo>
                  <a:lnTo>
                    <a:pt x="2106" y="1825"/>
                  </a:lnTo>
                  <a:lnTo>
                    <a:pt x="2066" y="1846"/>
                  </a:lnTo>
                  <a:lnTo>
                    <a:pt x="1965" y="1986"/>
                  </a:lnTo>
                  <a:lnTo>
                    <a:pt x="1865" y="2146"/>
                  </a:lnTo>
                  <a:lnTo>
                    <a:pt x="1384" y="1645"/>
                  </a:lnTo>
                  <a:lnTo>
                    <a:pt x="923" y="1124"/>
                  </a:lnTo>
                  <a:lnTo>
                    <a:pt x="481" y="582"/>
                  </a:lnTo>
                  <a:lnTo>
                    <a:pt x="60" y="2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6" name="Google Shape;5296;p21"/>
            <p:cNvSpPr/>
            <p:nvPr/>
          </p:nvSpPr>
          <p:spPr>
            <a:xfrm>
              <a:off x="10977575" y="3951475"/>
              <a:ext cx="307350" cy="574075"/>
            </a:xfrm>
            <a:custGeom>
              <a:avLst/>
              <a:gdLst/>
              <a:ahLst/>
              <a:cxnLst/>
              <a:rect l="l" t="t" r="r" b="b"/>
              <a:pathLst>
                <a:path w="12294" h="22963" extrusionOk="0">
                  <a:moveTo>
                    <a:pt x="6959" y="0"/>
                  </a:moveTo>
                  <a:lnTo>
                    <a:pt x="6699" y="20"/>
                  </a:lnTo>
                  <a:lnTo>
                    <a:pt x="6438" y="101"/>
                  </a:lnTo>
                  <a:lnTo>
                    <a:pt x="6177" y="221"/>
                  </a:lnTo>
                  <a:lnTo>
                    <a:pt x="5897" y="361"/>
                  </a:lnTo>
                  <a:lnTo>
                    <a:pt x="5616" y="542"/>
                  </a:lnTo>
                  <a:lnTo>
                    <a:pt x="5335" y="742"/>
                  </a:lnTo>
                  <a:lnTo>
                    <a:pt x="5054" y="983"/>
                  </a:lnTo>
                  <a:lnTo>
                    <a:pt x="4774" y="1264"/>
                  </a:lnTo>
                  <a:lnTo>
                    <a:pt x="4473" y="1565"/>
                  </a:lnTo>
                  <a:lnTo>
                    <a:pt x="4192" y="1885"/>
                  </a:lnTo>
                  <a:lnTo>
                    <a:pt x="3891" y="2226"/>
                  </a:lnTo>
                  <a:lnTo>
                    <a:pt x="3610" y="2607"/>
                  </a:lnTo>
                  <a:lnTo>
                    <a:pt x="3330" y="3008"/>
                  </a:lnTo>
                  <a:lnTo>
                    <a:pt x="3049" y="3430"/>
                  </a:lnTo>
                  <a:lnTo>
                    <a:pt x="2768" y="3871"/>
                  </a:lnTo>
                  <a:lnTo>
                    <a:pt x="2507" y="4332"/>
                  </a:lnTo>
                  <a:lnTo>
                    <a:pt x="2247" y="4793"/>
                  </a:lnTo>
                  <a:lnTo>
                    <a:pt x="2006" y="5295"/>
                  </a:lnTo>
                  <a:lnTo>
                    <a:pt x="1765" y="5796"/>
                  </a:lnTo>
                  <a:lnTo>
                    <a:pt x="1525" y="6317"/>
                  </a:lnTo>
                  <a:lnTo>
                    <a:pt x="1304" y="6859"/>
                  </a:lnTo>
                  <a:lnTo>
                    <a:pt x="1104" y="7400"/>
                  </a:lnTo>
                  <a:lnTo>
                    <a:pt x="923" y="7962"/>
                  </a:lnTo>
                  <a:lnTo>
                    <a:pt x="743" y="8543"/>
                  </a:lnTo>
                  <a:lnTo>
                    <a:pt x="582" y="9105"/>
                  </a:lnTo>
                  <a:lnTo>
                    <a:pt x="442" y="9687"/>
                  </a:lnTo>
                  <a:lnTo>
                    <a:pt x="321" y="10288"/>
                  </a:lnTo>
                  <a:lnTo>
                    <a:pt x="201" y="10870"/>
                  </a:lnTo>
                  <a:lnTo>
                    <a:pt x="121" y="11471"/>
                  </a:lnTo>
                  <a:lnTo>
                    <a:pt x="61" y="12053"/>
                  </a:lnTo>
                  <a:lnTo>
                    <a:pt x="21" y="12655"/>
                  </a:lnTo>
                  <a:lnTo>
                    <a:pt x="1" y="13056"/>
                  </a:lnTo>
                  <a:lnTo>
                    <a:pt x="1" y="13457"/>
                  </a:lnTo>
                  <a:lnTo>
                    <a:pt x="41" y="14279"/>
                  </a:lnTo>
                  <a:lnTo>
                    <a:pt x="101" y="15101"/>
                  </a:lnTo>
                  <a:lnTo>
                    <a:pt x="221" y="15924"/>
                  </a:lnTo>
                  <a:lnTo>
                    <a:pt x="402" y="16726"/>
                  </a:lnTo>
                  <a:lnTo>
                    <a:pt x="602" y="17508"/>
                  </a:lnTo>
                  <a:lnTo>
                    <a:pt x="843" y="18270"/>
                  </a:lnTo>
                  <a:lnTo>
                    <a:pt x="1104" y="18992"/>
                  </a:lnTo>
                  <a:lnTo>
                    <a:pt x="1424" y="19674"/>
                  </a:lnTo>
                  <a:lnTo>
                    <a:pt x="1585" y="20015"/>
                  </a:lnTo>
                  <a:lnTo>
                    <a:pt x="1765" y="20316"/>
                  </a:lnTo>
                  <a:lnTo>
                    <a:pt x="1946" y="20616"/>
                  </a:lnTo>
                  <a:lnTo>
                    <a:pt x="2126" y="20897"/>
                  </a:lnTo>
                  <a:lnTo>
                    <a:pt x="2327" y="21178"/>
                  </a:lnTo>
                  <a:lnTo>
                    <a:pt x="2527" y="21419"/>
                  </a:lnTo>
                  <a:lnTo>
                    <a:pt x="2748" y="21659"/>
                  </a:lnTo>
                  <a:lnTo>
                    <a:pt x="2969" y="21880"/>
                  </a:lnTo>
                  <a:lnTo>
                    <a:pt x="3189" y="22080"/>
                  </a:lnTo>
                  <a:lnTo>
                    <a:pt x="3410" y="22261"/>
                  </a:lnTo>
                  <a:lnTo>
                    <a:pt x="3630" y="22421"/>
                  </a:lnTo>
                  <a:lnTo>
                    <a:pt x="3871" y="22562"/>
                  </a:lnTo>
                  <a:lnTo>
                    <a:pt x="4112" y="22682"/>
                  </a:lnTo>
                  <a:lnTo>
                    <a:pt x="4372" y="22762"/>
                  </a:lnTo>
                  <a:lnTo>
                    <a:pt x="4613" y="22842"/>
                  </a:lnTo>
                  <a:lnTo>
                    <a:pt x="4874" y="22882"/>
                  </a:lnTo>
                  <a:lnTo>
                    <a:pt x="5155" y="22923"/>
                  </a:lnTo>
                  <a:lnTo>
                    <a:pt x="5455" y="22963"/>
                  </a:lnTo>
                  <a:lnTo>
                    <a:pt x="6057" y="22963"/>
                  </a:lnTo>
                  <a:lnTo>
                    <a:pt x="6378" y="22943"/>
                  </a:lnTo>
                  <a:lnTo>
                    <a:pt x="6699" y="22903"/>
                  </a:lnTo>
                  <a:lnTo>
                    <a:pt x="7040" y="22862"/>
                  </a:lnTo>
                  <a:lnTo>
                    <a:pt x="7361" y="22782"/>
                  </a:lnTo>
                  <a:lnTo>
                    <a:pt x="7701" y="22702"/>
                  </a:lnTo>
                  <a:lnTo>
                    <a:pt x="8042" y="22622"/>
                  </a:lnTo>
                  <a:lnTo>
                    <a:pt x="8383" y="22501"/>
                  </a:lnTo>
                  <a:lnTo>
                    <a:pt x="8704" y="22381"/>
                  </a:lnTo>
                  <a:lnTo>
                    <a:pt x="9025" y="22241"/>
                  </a:lnTo>
                  <a:lnTo>
                    <a:pt x="9346" y="22080"/>
                  </a:lnTo>
                  <a:lnTo>
                    <a:pt x="9667" y="21920"/>
                  </a:lnTo>
                  <a:lnTo>
                    <a:pt x="9968" y="21739"/>
                  </a:lnTo>
                  <a:lnTo>
                    <a:pt x="10248" y="21539"/>
                  </a:lnTo>
                  <a:lnTo>
                    <a:pt x="10529" y="21318"/>
                  </a:lnTo>
                  <a:lnTo>
                    <a:pt x="10790" y="21098"/>
                  </a:lnTo>
                  <a:lnTo>
                    <a:pt x="11051" y="20857"/>
                  </a:lnTo>
                  <a:lnTo>
                    <a:pt x="11271" y="20596"/>
                  </a:lnTo>
                  <a:lnTo>
                    <a:pt x="11492" y="20316"/>
                  </a:lnTo>
                  <a:lnTo>
                    <a:pt x="11672" y="20035"/>
                  </a:lnTo>
                  <a:lnTo>
                    <a:pt x="11833" y="19734"/>
                  </a:lnTo>
                  <a:lnTo>
                    <a:pt x="11993" y="19413"/>
                  </a:lnTo>
                  <a:lnTo>
                    <a:pt x="12113" y="19092"/>
                  </a:lnTo>
                  <a:lnTo>
                    <a:pt x="12194" y="18751"/>
                  </a:lnTo>
                  <a:lnTo>
                    <a:pt x="12254" y="18390"/>
                  </a:lnTo>
                  <a:lnTo>
                    <a:pt x="12294" y="18009"/>
                  </a:lnTo>
                  <a:lnTo>
                    <a:pt x="12294" y="17628"/>
                  </a:lnTo>
                  <a:lnTo>
                    <a:pt x="12274" y="17367"/>
                  </a:lnTo>
                  <a:lnTo>
                    <a:pt x="12254" y="17107"/>
                  </a:lnTo>
                  <a:lnTo>
                    <a:pt x="12194" y="16786"/>
                  </a:lnTo>
                  <a:lnTo>
                    <a:pt x="12134" y="16465"/>
                  </a:lnTo>
                  <a:lnTo>
                    <a:pt x="12033" y="16144"/>
                  </a:lnTo>
                  <a:lnTo>
                    <a:pt x="11933" y="15823"/>
                  </a:lnTo>
                  <a:lnTo>
                    <a:pt x="11692" y="15182"/>
                  </a:lnTo>
                  <a:lnTo>
                    <a:pt x="11412" y="14520"/>
                  </a:lnTo>
                  <a:lnTo>
                    <a:pt x="11091" y="13878"/>
                  </a:lnTo>
                  <a:lnTo>
                    <a:pt x="10750" y="13236"/>
                  </a:lnTo>
                  <a:lnTo>
                    <a:pt x="10389" y="12615"/>
                  </a:lnTo>
                  <a:lnTo>
                    <a:pt x="10008" y="11993"/>
                  </a:lnTo>
                  <a:lnTo>
                    <a:pt x="9246" y="10810"/>
                  </a:lnTo>
                  <a:lnTo>
                    <a:pt x="8524" y="9727"/>
                  </a:lnTo>
                  <a:lnTo>
                    <a:pt x="8223" y="9225"/>
                  </a:lnTo>
                  <a:lnTo>
                    <a:pt x="7942" y="8764"/>
                  </a:lnTo>
                  <a:lnTo>
                    <a:pt x="7701" y="8323"/>
                  </a:lnTo>
                  <a:lnTo>
                    <a:pt x="7541" y="7942"/>
                  </a:lnTo>
                  <a:lnTo>
                    <a:pt x="7481" y="7761"/>
                  </a:lnTo>
                  <a:lnTo>
                    <a:pt x="7421" y="7561"/>
                  </a:lnTo>
                  <a:lnTo>
                    <a:pt x="7401" y="7340"/>
                  </a:lnTo>
                  <a:lnTo>
                    <a:pt x="7361" y="7100"/>
                  </a:lnTo>
                  <a:lnTo>
                    <a:pt x="7361" y="6578"/>
                  </a:lnTo>
                  <a:lnTo>
                    <a:pt x="7381" y="6017"/>
                  </a:lnTo>
                  <a:lnTo>
                    <a:pt x="7421" y="5415"/>
                  </a:lnTo>
                  <a:lnTo>
                    <a:pt x="7481" y="4793"/>
                  </a:lnTo>
                  <a:lnTo>
                    <a:pt x="7641" y="3550"/>
                  </a:lnTo>
                  <a:lnTo>
                    <a:pt x="7722" y="2928"/>
                  </a:lnTo>
                  <a:lnTo>
                    <a:pt x="7782" y="2347"/>
                  </a:lnTo>
                  <a:lnTo>
                    <a:pt x="7822" y="1805"/>
                  </a:lnTo>
                  <a:lnTo>
                    <a:pt x="7822" y="1304"/>
                  </a:lnTo>
                  <a:lnTo>
                    <a:pt x="7802" y="883"/>
                  </a:lnTo>
                  <a:lnTo>
                    <a:pt x="7762" y="682"/>
                  </a:lnTo>
                  <a:lnTo>
                    <a:pt x="7722" y="522"/>
                  </a:lnTo>
                  <a:lnTo>
                    <a:pt x="7681" y="361"/>
                  </a:lnTo>
                  <a:lnTo>
                    <a:pt x="7601" y="241"/>
                  </a:lnTo>
                  <a:lnTo>
                    <a:pt x="7521" y="141"/>
                  </a:lnTo>
                  <a:lnTo>
                    <a:pt x="7421" y="60"/>
                  </a:lnTo>
                  <a:lnTo>
                    <a:pt x="7320" y="20"/>
                  </a:lnTo>
                  <a:lnTo>
                    <a:pt x="72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7" name="Google Shape;5297;p21"/>
            <p:cNvSpPr/>
            <p:nvPr/>
          </p:nvSpPr>
          <p:spPr>
            <a:xfrm>
              <a:off x="10977575" y="3951475"/>
              <a:ext cx="307350" cy="574075"/>
            </a:xfrm>
            <a:custGeom>
              <a:avLst/>
              <a:gdLst/>
              <a:ahLst/>
              <a:cxnLst/>
              <a:rect l="l" t="t" r="r" b="b"/>
              <a:pathLst>
                <a:path w="12294" h="22963" fill="none" extrusionOk="0">
                  <a:moveTo>
                    <a:pt x="12294" y="17628"/>
                  </a:moveTo>
                  <a:lnTo>
                    <a:pt x="12294" y="17628"/>
                  </a:lnTo>
                  <a:lnTo>
                    <a:pt x="12294" y="18009"/>
                  </a:lnTo>
                  <a:lnTo>
                    <a:pt x="12254" y="18390"/>
                  </a:lnTo>
                  <a:lnTo>
                    <a:pt x="12194" y="18751"/>
                  </a:lnTo>
                  <a:lnTo>
                    <a:pt x="12113" y="19092"/>
                  </a:lnTo>
                  <a:lnTo>
                    <a:pt x="11993" y="19413"/>
                  </a:lnTo>
                  <a:lnTo>
                    <a:pt x="11833" y="19734"/>
                  </a:lnTo>
                  <a:lnTo>
                    <a:pt x="11672" y="20035"/>
                  </a:lnTo>
                  <a:lnTo>
                    <a:pt x="11492" y="20316"/>
                  </a:lnTo>
                  <a:lnTo>
                    <a:pt x="11271" y="20596"/>
                  </a:lnTo>
                  <a:lnTo>
                    <a:pt x="11051" y="20857"/>
                  </a:lnTo>
                  <a:lnTo>
                    <a:pt x="10790" y="21098"/>
                  </a:lnTo>
                  <a:lnTo>
                    <a:pt x="10529" y="21318"/>
                  </a:lnTo>
                  <a:lnTo>
                    <a:pt x="10248" y="21539"/>
                  </a:lnTo>
                  <a:lnTo>
                    <a:pt x="9968" y="21739"/>
                  </a:lnTo>
                  <a:lnTo>
                    <a:pt x="9667" y="21920"/>
                  </a:lnTo>
                  <a:lnTo>
                    <a:pt x="9346" y="22080"/>
                  </a:lnTo>
                  <a:lnTo>
                    <a:pt x="9025" y="22241"/>
                  </a:lnTo>
                  <a:lnTo>
                    <a:pt x="8704" y="22381"/>
                  </a:lnTo>
                  <a:lnTo>
                    <a:pt x="8383" y="22501"/>
                  </a:lnTo>
                  <a:lnTo>
                    <a:pt x="8042" y="22622"/>
                  </a:lnTo>
                  <a:lnTo>
                    <a:pt x="7701" y="22702"/>
                  </a:lnTo>
                  <a:lnTo>
                    <a:pt x="7361" y="22782"/>
                  </a:lnTo>
                  <a:lnTo>
                    <a:pt x="7040" y="22862"/>
                  </a:lnTo>
                  <a:lnTo>
                    <a:pt x="6699" y="22903"/>
                  </a:lnTo>
                  <a:lnTo>
                    <a:pt x="6378" y="22943"/>
                  </a:lnTo>
                  <a:lnTo>
                    <a:pt x="6057" y="22963"/>
                  </a:lnTo>
                  <a:lnTo>
                    <a:pt x="5756" y="22963"/>
                  </a:lnTo>
                  <a:lnTo>
                    <a:pt x="5455" y="22963"/>
                  </a:lnTo>
                  <a:lnTo>
                    <a:pt x="5155" y="22923"/>
                  </a:lnTo>
                  <a:lnTo>
                    <a:pt x="4874" y="22882"/>
                  </a:lnTo>
                  <a:lnTo>
                    <a:pt x="4613" y="22842"/>
                  </a:lnTo>
                  <a:lnTo>
                    <a:pt x="4372" y="22762"/>
                  </a:lnTo>
                  <a:lnTo>
                    <a:pt x="4372" y="22762"/>
                  </a:lnTo>
                  <a:lnTo>
                    <a:pt x="4112" y="22682"/>
                  </a:lnTo>
                  <a:lnTo>
                    <a:pt x="3871" y="22562"/>
                  </a:lnTo>
                  <a:lnTo>
                    <a:pt x="3630" y="22421"/>
                  </a:lnTo>
                  <a:lnTo>
                    <a:pt x="3410" y="22261"/>
                  </a:lnTo>
                  <a:lnTo>
                    <a:pt x="3189" y="22080"/>
                  </a:lnTo>
                  <a:lnTo>
                    <a:pt x="2969" y="21880"/>
                  </a:lnTo>
                  <a:lnTo>
                    <a:pt x="2748" y="21659"/>
                  </a:lnTo>
                  <a:lnTo>
                    <a:pt x="2527" y="21419"/>
                  </a:lnTo>
                  <a:lnTo>
                    <a:pt x="2327" y="21178"/>
                  </a:lnTo>
                  <a:lnTo>
                    <a:pt x="2126" y="20897"/>
                  </a:lnTo>
                  <a:lnTo>
                    <a:pt x="1946" y="20616"/>
                  </a:lnTo>
                  <a:lnTo>
                    <a:pt x="1765" y="20316"/>
                  </a:lnTo>
                  <a:lnTo>
                    <a:pt x="1585" y="20015"/>
                  </a:lnTo>
                  <a:lnTo>
                    <a:pt x="1424" y="19674"/>
                  </a:lnTo>
                  <a:lnTo>
                    <a:pt x="1104" y="18992"/>
                  </a:lnTo>
                  <a:lnTo>
                    <a:pt x="843" y="18270"/>
                  </a:lnTo>
                  <a:lnTo>
                    <a:pt x="602" y="17508"/>
                  </a:lnTo>
                  <a:lnTo>
                    <a:pt x="402" y="16726"/>
                  </a:lnTo>
                  <a:lnTo>
                    <a:pt x="221" y="15924"/>
                  </a:lnTo>
                  <a:lnTo>
                    <a:pt x="101" y="15101"/>
                  </a:lnTo>
                  <a:lnTo>
                    <a:pt x="41" y="14279"/>
                  </a:lnTo>
                  <a:lnTo>
                    <a:pt x="1" y="13457"/>
                  </a:lnTo>
                  <a:lnTo>
                    <a:pt x="1" y="13056"/>
                  </a:lnTo>
                  <a:lnTo>
                    <a:pt x="21" y="12655"/>
                  </a:lnTo>
                  <a:lnTo>
                    <a:pt x="21" y="12655"/>
                  </a:lnTo>
                  <a:lnTo>
                    <a:pt x="61" y="12053"/>
                  </a:lnTo>
                  <a:lnTo>
                    <a:pt x="121" y="11471"/>
                  </a:lnTo>
                  <a:lnTo>
                    <a:pt x="201" y="10870"/>
                  </a:lnTo>
                  <a:lnTo>
                    <a:pt x="321" y="10288"/>
                  </a:lnTo>
                  <a:lnTo>
                    <a:pt x="442" y="9687"/>
                  </a:lnTo>
                  <a:lnTo>
                    <a:pt x="582" y="9105"/>
                  </a:lnTo>
                  <a:lnTo>
                    <a:pt x="743" y="8543"/>
                  </a:lnTo>
                  <a:lnTo>
                    <a:pt x="923" y="7962"/>
                  </a:lnTo>
                  <a:lnTo>
                    <a:pt x="1104" y="7400"/>
                  </a:lnTo>
                  <a:lnTo>
                    <a:pt x="1304" y="6859"/>
                  </a:lnTo>
                  <a:lnTo>
                    <a:pt x="1525" y="6317"/>
                  </a:lnTo>
                  <a:lnTo>
                    <a:pt x="1765" y="5796"/>
                  </a:lnTo>
                  <a:lnTo>
                    <a:pt x="2006" y="5295"/>
                  </a:lnTo>
                  <a:lnTo>
                    <a:pt x="2247" y="4793"/>
                  </a:lnTo>
                  <a:lnTo>
                    <a:pt x="2507" y="4332"/>
                  </a:lnTo>
                  <a:lnTo>
                    <a:pt x="2768" y="3871"/>
                  </a:lnTo>
                  <a:lnTo>
                    <a:pt x="3049" y="3430"/>
                  </a:lnTo>
                  <a:lnTo>
                    <a:pt x="3330" y="3008"/>
                  </a:lnTo>
                  <a:lnTo>
                    <a:pt x="3610" y="2607"/>
                  </a:lnTo>
                  <a:lnTo>
                    <a:pt x="3891" y="2226"/>
                  </a:lnTo>
                  <a:lnTo>
                    <a:pt x="4192" y="1885"/>
                  </a:lnTo>
                  <a:lnTo>
                    <a:pt x="4473" y="1565"/>
                  </a:lnTo>
                  <a:lnTo>
                    <a:pt x="4774" y="1264"/>
                  </a:lnTo>
                  <a:lnTo>
                    <a:pt x="5054" y="983"/>
                  </a:lnTo>
                  <a:lnTo>
                    <a:pt x="5335" y="742"/>
                  </a:lnTo>
                  <a:lnTo>
                    <a:pt x="5616" y="542"/>
                  </a:lnTo>
                  <a:lnTo>
                    <a:pt x="5897" y="361"/>
                  </a:lnTo>
                  <a:lnTo>
                    <a:pt x="6177" y="221"/>
                  </a:lnTo>
                  <a:lnTo>
                    <a:pt x="6438" y="101"/>
                  </a:lnTo>
                  <a:lnTo>
                    <a:pt x="6699" y="20"/>
                  </a:lnTo>
                  <a:lnTo>
                    <a:pt x="6959" y="0"/>
                  </a:lnTo>
                  <a:lnTo>
                    <a:pt x="7200" y="0"/>
                  </a:lnTo>
                  <a:lnTo>
                    <a:pt x="7200" y="0"/>
                  </a:lnTo>
                  <a:lnTo>
                    <a:pt x="7320" y="20"/>
                  </a:lnTo>
                  <a:lnTo>
                    <a:pt x="7421" y="60"/>
                  </a:lnTo>
                  <a:lnTo>
                    <a:pt x="7421" y="60"/>
                  </a:lnTo>
                  <a:lnTo>
                    <a:pt x="7521" y="141"/>
                  </a:lnTo>
                  <a:lnTo>
                    <a:pt x="7601" y="241"/>
                  </a:lnTo>
                  <a:lnTo>
                    <a:pt x="7681" y="361"/>
                  </a:lnTo>
                  <a:lnTo>
                    <a:pt x="7722" y="522"/>
                  </a:lnTo>
                  <a:lnTo>
                    <a:pt x="7762" y="682"/>
                  </a:lnTo>
                  <a:lnTo>
                    <a:pt x="7802" y="883"/>
                  </a:lnTo>
                  <a:lnTo>
                    <a:pt x="7822" y="1304"/>
                  </a:lnTo>
                  <a:lnTo>
                    <a:pt x="7822" y="1805"/>
                  </a:lnTo>
                  <a:lnTo>
                    <a:pt x="7782" y="2347"/>
                  </a:lnTo>
                  <a:lnTo>
                    <a:pt x="7722" y="2928"/>
                  </a:lnTo>
                  <a:lnTo>
                    <a:pt x="7641" y="3550"/>
                  </a:lnTo>
                  <a:lnTo>
                    <a:pt x="7481" y="4793"/>
                  </a:lnTo>
                  <a:lnTo>
                    <a:pt x="7421" y="5415"/>
                  </a:lnTo>
                  <a:lnTo>
                    <a:pt x="7381" y="6017"/>
                  </a:lnTo>
                  <a:lnTo>
                    <a:pt x="7361" y="6578"/>
                  </a:lnTo>
                  <a:lnTo>
                    <a:pt x="7361" y="7100"/>
                  </a:lnTo>
                  <a:lnTo>
                    <a:pt x="7401" y="7340"/>
                  </a:lnTo>
                  <a:lnTo>
                    <a:pt x="7421" y="7561"/>
                  </a:lnTo>
                  <a:lnTo>
                    <a:pt x="7481" y="7761"/>
                  </a:lnTo>
                  <a:lnTo>
                    <a:pt x="7541" y="7942"/>
                  </a:lnTo>
                  <a:lnTo>
                    <a:pt x="7541" y="7942"/>
                  </a:lnTo>
                  <a:lnTo>
                    <a:pt x="7701" y="8323"/>
                  </a:lnTo>
                  <a:lnTo>
                    <a:pt x="7942" y="8764"/>
                  </a:lnTo>
                  <a:lnTo>
                    <a:pt x="8223" y="9225"/>
                  </a:lnTo>
                  <a:lnTo>
                    <a:pt x="8524" y="9727"/>
                  </a:lnTo>
                  <a:lnTo>
                    <a:pt x="9246" y="10810"/>
                  </a:lnTo>
                  <a:lnTo>
                    <a:pt x="10008" y="11993"/>
                  </a:lnTo>
                  <a:lnTo>
                    <a:pt x="10389" y="12615"/>
                  </a:lnTo>
                  <a:lnTo>
                    <a:pt x="10750" y="13236"/>
                  </a:lnTo>
                  <a:lnTo>
                    <a:pt x="11091" y="13878"/>
                  </a:lnTo>
                  <a:lnTo>
                    <a:pt x="11412" y="14520"/>
                  </a:lnTo>
                  <a:lnTo>
                    <a:pt x="11692" y="15182"/>
                  </a:lnTo>
                  <a:lnTo>
                    <a:pt x="11933" y="15823"/>
                  </a:lnTo>
                  <a:lnTo>
                    <a:pt x="12033" y="16144"/>
                  </a:lnTo>
                  <a:lnTo>
                    <a:pt x="12134" y="16465"/>
                  </a:lnTo>
                  <a:lnTo>
                    <a:pt x="12194" y="16786"/>
                  </a:lnTo>
                  <a:lnTo>
                    <a:pt x="12254" y="17107"/>
                  </a:lnTo>
                  <a:lnTo>
                    <a:pt x="12254" y="17107"/>
                  </a:lnTo>
                  <a:lnTo>
                    <a:pt x="12274" y="17367"/>
                  </a:lnTo>
                  <a:lnTo>
                    <a:pt x="12294" y="176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8" name="Google Shape;5298;p21"/>
            <p:cNvSpPr/>
            <p:nvPr/>
          </p:nvSpPr>
          <p:spPr>
            <a:xfrm>
              <a:off x="11034725" y="3969025"/>
              <a:ext cx="113850" cy="428675"/>
            </a:xfrm>
            <a:custGeom>
              <a:avLst/>
              <a:gdLst/>
              <a:ahLst/>
              <a:cxnLst/>
              <a:rect l="l" t="t" r="r" b="b"/>
              <a:pathLst>
                <a:path w="4554" h="17147" extrusionOk="0">
                  <a:moveTo>
                    <a:pt x="4373" y="0"/>
                  </a:moveTo>
                  <a:lnTo>
                    <a:pt x="4112" y="281"/>
                  </a:lnTo>
                  <a:lnTo>
                    <a:pt x="3851" y="562"/>
                  </a:lnTo>
                  <a:lnTo>
                    <a:pt x="3611" y="863"/>
                  </a:lnTo>
                  <a:lnTo>
                    <a:pt x="3390" y="1163"/>
                  </a:lnTo>
                  <a:lnTo>
                    <a:pt x="3169" y="1484"/>
                  </a:lnTo>
                  <a:lnTo>
                    <a:pt x="2949" y="1805"/>
                  </a:lnTo>
                  <a:lnTo>
                    <a:pt x="2548" y="2467"/>
                  </a:lnTo>
                  <a:lnTo>
                    <a:pt x="2508" y="2266"/>
                  </a:lnTo>
                  <a:lnTo>
                    <a:pt x="2488" y="2226"/>
                  </a:lnTo>
                  <a:lnTo>
                    <a:pt x="2467" y="2206"/>
                  </a:lnTo>
                  <a:lnTo>
                    <a:pt x="2387" y="2186"/>
                  </a:lnTo>
                  <a:lnTo>
                    <a:pt x="2347" y="2206"/>
                  </a:lnTo>
                  <a:lnTo>
                    <a:pt x="2327" y="2226"/>
                  </a:lnTo>
                  <a:lnTo>
                    <a:pt x="2287" y="2246"/>
                  </a:lnTo>
                  <a:lnTo>
                    <a:pt x="2287" y="2286"/>
                  </a:lnTo>
                  <a:lnTo>
                    <a:pt x="2307" y="2547"/>
                  </a:lnTo>
                  <a:lnTo>
                    <a:pt x="2367" y="2828"/>
                  </a:lnTo>
                  <a:lnTo>
                    <a:pt x="2347" y="2848"/>
                  </a:lnTo>
                  <a:lnTo>
                    <a:pt x="2106" y="2768"/>
                  </a:lnTo>
                  <a:lnTo>
                    <a:pt x="1846" y="2728"/>
                  </a:lnTo>
                  <a:lnTo>
                    <a:pt x="1806" y="2728"/>
                  </a:lnTo>
                  <a:lnTo>
                    <a:pt x="1786" y="2768"/>
                  </a:lnTo>
                  <a:lnTo>
                    <a:pt x="1786" y="2788"/>
                  </a:lnTo>
                  <a:lnTo>
                    <a:pt x="1826" y="2808"/>
                  </a:lnTo>
                  <a:lnTo>
                    <a:pt x="2287" y="2988"/>
                  </a:lnTo>
                  <a:lnTo>
                    <a:pt x="2006" y="3570"/>
                  </a:lnTo>
                  <a:lnTo>
                    <a:pt x="1746" y="4172"/>
                  </a:lnTo>
                  <a:lnTo>
                    <a:pt x="1525" y="4793"/>
                  </a:lnTo>
                  <a:lnTo>
                    <a:pt x="1304" y="5415"/>
                  </a:lnTo>
                  <a:lnTo>
                    <a:pt x="1124" y="6037"/>
                  </a:lnTo>
                  <a:lnTo>
                    <a:pt x="963" y="6678"/>
                  </a:lnTo>
                  <a:lnTo>
                    <a:pt x="823" y="7300"/>
                  </a:lnTo>
                  <a:lnTo>
                    <a:pt x="703" y="7942"/>
                  </a:lnTo>
                  <a:lnTo>
                    <a:pt x="502" y="7962"/>
                  </a:lnTo>
                  <a:lnTo>
                    <a:pt x="302" y="7982"/>
                  </a:lnTo>
                  <a:lnTo>
                    <a:pt x="282" y="8002"/>
                  </a:lnTo>
                  <a:lnTo>
                    <a:pt x="261" y="8022"/>
                  </a:lnTo>
                  <a:lnTo>
                    <a:pt x="241" y="8062"/>
                  </a:lnTo>
                  <a:lnTo>
                    <a:pt x="282" y="8122"/>
                  </a:lnTo>
                  <a:lnTo>
                    <a:pt x="302" y="8122"/>
                  </a:lnTo>
                  <a:lnTo>
                    <a:pt x="322" y="8142"/>
                  </a:lnTo>
                  <a:lnTo>
                    <a:pt x="663" y="8142"/>
                  </a:lnTo>
                  <a:lnTo>
                    <a:pt x="542" y="9005"/>
                  </a:lnTo>
                  <a:lnTo>
                    <a:pt x="302" y="9025"/>
                  </a:lnTo>
                  <a:lnTo>
                    <a:pt x="61" y="9065"/>
                  </a:lnTo>
                  <a:lnTo>
                    <a:pt x="41" y="9085"/>
                  </a:lnTo>
                  <a:lnTo>
                    <a:pt x="21" y="9105"/>
                  </a:lnTo>
                  <a:lnTo>
                    <a:pt x="1" y="9165"/>
                  </a:lnTo>
                  <a:lnTo>
                    <a:pt x="41" y="9205"/>
                  </a:lnTo>
                  <a:lnTo>
                    <a:pt x="101" y="9245"/>
                  </a:lnTo>
                  <a:lnTo>
                    <a:pt x="382" y="9265"/>
                  </a:lnTo>
                  <a:lnTo>
                    <a:pt x="522" y="9245"/>
                  </a:lnTo>
                  <a:lnTo>
                    <a:pt x="462" y="9827"/>
                  </a:lnTo>
                  <a:lnTo>
                    <a:pt x="422" y="10408"/>
                  </a:lnTo>
                  <a:lnTo>
                    <a:pt x="382" y="10990"/>
                  </a:lnTo>
                  <a:lnTo>
                    <a:pt x="382" y="11572"/>
                  </a:lnTo>
                  <a:lnTo>
                    <a:pt x="402" y="12153"/>
                  </a:lnTo>
                  <a:lnTo>
                    <a:pt x="442" y="12735"/>
                  </a:lnTo>
                  <a:lnTo>
                    <a:pt x="502" y="13316"/>
                  </a:lnTo>
                  <a:lnTo>
                    <a:pt x="582" y="13878"/>
                  </a:lnTo>
                  <a:lnTo>
                    <a:pt x="683" y="14459"/>
                  </a:lnTo>
                  <a:lnTo>
                    <a:pt x="803" y="15021"/>
                  </a:lnTo>
                  <a:lnTo>
                    <a:pt x="983" y="15342"/>
                  </a:lnTo>
                  <a:lnTo>
                    <a:pt x="1164" y="15663"/>
                  </a:lnTo>
                  <a:lnTo>
                    <a:pt x="1364" y="15984"/>
                  </a:lnTo>
                  <a:lnTo>
                    <a:pt x="1565" y="16284"/>
                  </a:lnTo>
                  <a:lnTo>
                    <a:pt x="1344" y="15583"/>
                  </a:lnTo>
                  <a:lnTo>
                    <a:pt x="1164" y="14881"/>
                  </a:lnTo>
                  <a:lnTo>
                    <a:pt x="1004" y="14159"/>
                  </a:lnTo>
                  <a:lnTo>
                    <a:pt x="883" y="13437"/>
                  </a:lnTo>
                  <a:lnTo>
                    <a:pt x="803" y="12695"/>
                  </a:lnTo>
                  <a:lnTo>
                    <a:pt x="743" y="11953"/>
                  </a:lnTo>
                  <a:lnTo>
                    <a:pt x="743" y="11191"/>
                  </a:lnTo>
                  <a:lnTo>
                    <a:pt x="763" y="10408"/>
                  </a:lnTo>
                  <a:lnTo>
                    <a:pt x="803" y="9827"/>
                  </a:lnTo>
                  <a:lnTo>
                    <a:pt x="863" y="9245"/>
                  </a:lnTo>
                  <a:lnTo>
                    <a:pt x="1164" y="9225"/>
                  </a:lnTo>
                  <a:lnTo>
                    <a:pt x="1324" y="9205"/>
                  </a:lnTo>
                  <a:lnTo>
                    <a:pt x="1465" y="9165"/>
                  </a:lnTo>
                  <a:lnTo>
                    <a:pt x="1505" y="9125"/>
                  </a:lnTo>
                  <a:lnTo>
                    <a:pt x="1505" y="9065"/>
                  </a:lnTo>
                  <a:lnTo>
                    <a:pt x="1485" y="9025"/>
                  </a:lnTo>
                  <a:lnTo>
                    <a:pt x="1445" y="9005"/>
                  </a:lnTo>
                  <a:lnTo>
                    <a:pt x="1304" y="8965"/>
                  </a:lnTo>
                  <a:lnTo>
                    <a:pt x="903" y="8965"/>
                  </a:lnTo>
                  <a:lnTo>
                    <a:pt x="1024" y="8202"/>
                  </a:lnTo>
                  <a:lnTo>
                    <a:pt x="1405" y="8263"/>
                  </a:lnTo>
                  <a:lnTo>
                    <a:pt x="1465" y="8243"/>
                  </a:lnTo>
                  <a:lnTo>
                    <a:pt x="1505" y="8182"/>
                  </a:lnTo>
                  <a:lnTo>
                    <a:pt x="1525" y="8122"/>
                  </a:lnTo>
                  <a:lnTo>
                    <a:pt x="1505" y="8102"/>
                  </a:lnTo>
                  <a:lnTo>
                    <a:pt x="1465" y="8082"/>
                  </a:lnTo>
                  <a:lnTo>
                    <a:pt x="1264" y="8002"/>
                  </a:lnTo>
                  <a:lnTo>
                    <a:pt x="1044" y="7962"/>
                  </a:lnTo>
                  <a:lnTo>
                    <a:pt x="1164" y="7360"/>
                  </a:lnTo>
                  <a:lnTo>
                    <a:pt x="1304" y="6759"/>
                  </a:lnTo>
                  <a:lnTo>
                    <a:pt x="1465" y="6177"/>
                  </a:lnTo>
                  <a:lnTo>
                    <a:pt x="1625" y="5595"/>
                  </a:lnTo>
                  <a:lnTo>
                    <a:pt x="1826" y="5014"/>
                  </a:lnTo>
                  <a:lnTo>
                    <a:pt x="2046" y="4432"/>
                  </a:lnTo>
                  <a:lnTo>
                    <a:pt x="2267" y="3871"/>
                  </a:lnTo>
                  <a:lnTo>
                    <a:pt x="2528" y="3329"/>
                  </a:lnTo>
                  <a:lnTo>
                    <a:pt x="2608" y="3490"/>
                  </a:lnTo>
                  <a:lnTo>
                    <a:pt x="2708" y="3610"/>
                  </a:lnTo>
                  <a:lnTo>
                    <a:pt x="2728" y="3630"/>
                  </a:lnTo>
                  <a:lnTo>
                    <a:pt x="2748" y="3650"/>
                  </a:lnTo>
                  <a:lnTo>
                    <a:pt x="2808" y="3610"/>
                  </a:lnTo>
                  <a:lnTo>
                    <a:pt x="2828" y="3590"/>
                  </a:lnTo>
                  <a:lnTo>
                    <a:pt x="2849" y="3570"/>
                  </a:lnTo>
                  <a:lnTo>
                    <a:pt x="2808" y="3389"/>
                  </a:lnTo>
                  <a:lnTo>
                    <a:pt x="2768" y="3209"/>
                  </a:lnTo>
                  <a:lnTo>
                    <a:pt x="2949" y="3289"/>
                  </a:lnTo>
                  <a:lnTo>
                    <a:pt x="3049" y="3329"/>
                  </a:lnTo>
                  <a:lnTo>
                    <a:pt x="3149" y="3349"/>
                  </a:lnTo>
                  <a:lnTo>
                    <a:pt x="3189" y="3329"/>
                  </a:lnTo>
                  <a:lnTo>
                    <a:pt x="3209" y="3289"/>
                  </a:lnTo>
                  <a:lnTo>
                    <a:pt x="3209" y="3249"/>
                  </a:lnTo>
                  <a:lnTo>
                    <a:pt x="3209" y="3209"/>
                  </a:lnTo>
                  <a:lnTo>
                    <a:pt x="3089" y="3129"/>
                  </a:lnTo>
                  <a:lnTo>
                    <a:pt x="2969" y="3048"/>
                  </a:lnTo>
                  <a:lnTo>
                    <a:pt x="2708" y="2948"/>
                  </a:lnTo>
                  <a:lnTo>
                    <a:pt x="3109" y="2206"/>
                  </a:lnTo>
                  <a:lnTo>
                    <a:pt x="3550" y="1484"/>
                  </a:lnTo>
                  <a:lnTo>
                    <a:pt x="4032" y="782"/>
                  </a:lnTo>
                  <a:lnTo>
                    <a:pt x="4553" y="100"/>
                  </a:lnTo>
                  <a:lnTo>
                    <a:pt x="4373" y="0"/>
                  </a:lnTo>
                  <a:close/>
                  <a:moveTo>
                    <a:pt x="2287" y="17067"/>
                  </a:moveTo>
                  <a:lnTo>
                    <a:pt x="2387" y="17147"/>
                  </a:lnTo>
                  <a:lnTo>
                    <a:pt x="2387" y="17147"/>
                  </a:lnTo>
                  <a:lnTo>
                    <a:pt x="2367" y="17127"/>
                  </a:lnTo>
                  <a:lnTo>
                    <a:pt x="2347" y="17087"/>
                  </a:lnTo>
                  <a:lnTo>
                    <a:pt x="2287" y="17067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9" name="Google Shape;5299;p21"/>
            <p:cNvSpPr/>
            <p:nvPr/>
          </p:nvSpPr>
          <p:spPr>
            <a:xfrm>
              <a:off x="11091875" y="4395675"/>
              <a:ext cx="2550" cy="2025"/>
            </a:xfrm>
            <a:custGeom>
              <a:avLst/>
              <a:gdLst/>
              <a:ahLst/>
              <a:cxnLst/>
              <a:rect l="l" t="t" r="r" b="b"/>
              <a:pathLst>
                <a:path w="102" h="8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01" y="81"/>
                  </a:lnTo>
                  <a:lnTo>
                    <a:pt x="101" y="81"/>
                  </a:lnTo>
                  <a:lnTo>
                    <a:pt x="81" y="61"/>
                  </a:lnTo>
                  <a:lnTo>
                    <a:pt x="61" y="2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0" name="Google Shape;5300;p21"/>
            <p:cNvSpPr/>
            <p:nvPr/>
          </p:nvSpPr>
          <p:spPr>
            <a:xfrm>
              <a:off x="10977575" y="3959000"/>
              <a:ext cx="307350" cy="566550"/>
            </a:xfrm>
            <a:custGeom>
              <a:avLst/>
              <a:gdLst/>
              <a:ahLst/>
              <a:cxnLst/>
              <a:rect l="l" t="t" r="r" b="b"/>
              <a:pathLst>
                <a:path w="12294" h="22662" extrusionOk="0">
                  <a:moveTo>
                    <a:pt x="3851" y="16685"/>
                  </a:moveTo>
                  <a:lnTo>
                    <a:pt x="4032" y="17147"/>
                  </a:lnTo>
                  <a:lnTo>
                    <a:pt x="4212" y="17608"/>
                  </a:lnTo>
                  <a:lnTo>
                    <a:pt x="4372" y="17528"/>
                  </a:lnTo>
                  <a:lnTo>
                    <a:pt x="4553" y="17468"/>
                  </a:lnTo>
                  <a:lnTo>
                    <a:pt x="4573" y="17468"/>
                  </a:lnTo>
                  <a:lnTo>
                    <a:pt x="4392" y="17287"/>
                  </a:lnTo>
                  <a:lnTo>
                    <a:pt x="4192" y="17087"/>
                  </a:lnTo>
                  <a:lnTo>
                    <a:pt x="3851" y="16685"/>
                  </a:lnTo>
                  <a:close/>
                  <a:moveTo>
                    <a:pt x="6017" y="0"/>
                  </a:moveTo>
                  <a:lnTo>
                    <a:pt x="5776" y="140"/>
                  </a:lnTo>
                  <a:lnTo>
                    <a:pt x="5536" y="301"/>
                  </a:lnTo>
                  <a:lnTo>
                    <a:pt x="5295" y="481"/>
                  </a:lnTo>
                  <a:lnTo>
                    <a:pt x="5054" y="682"/>
                  </a:lnTo>
                  <a:lnTo>
                    <a:pt x="4814" y="923"/>
                  </a:lnTo>
                  <a:lnTo>
                    <a:pt x="4553" y="1163"/>
                  </a:lnTo>
                  <a:lnTo>
                    <a:pt x="4312" y="1444"/>
                  </a:lnTo>
                  <a:lnTo>
                    <a:pt x="4072" y="1725"/>
                  </a:lnTo>
                  <a:lnTo>
                    <a:pt x="3811" y="2026"/>
                  </a:lnTo>
                  <a:lnTo>
                    <a:pt x="3570" y="2367"/>
                  </a:lnTo>
                  <a:lnTo>
                    <a:pt x="3089" y="3068"/>
                  </a:lnTo>
                  <a:lnTo>
                    <a:pt x="2628" y="3830"/>
                  </a:lnTo>
                  <a:lnTo>
                    <a:pt x="2187" y="4633"/>
                  </a:lnTo>
                  <a:lnTo>
                    <a:pt x="1765" y="5495"/>
                  </a:lnTo>
                  <a:lnTo>
                    <a:pt x="1384" y="6397"/>
                  </a:lnTo>
                  <a:lnTo>
                    <a:pt x="1204" y="6879"/>
                  </a:lnTo>
                  <a:lnTo>
                    <a:pt x="1023" y="7340"/>
                  </a:lnTo>
                  <a:lnTo>
                    <a:pt x="863" y="7821"/>
                  </a:lnTo>
                  <a:lnTo>
                    <a:pt x="723" y="8323"/>
                  </a:lnTo>
                  <a:lnTo>
                    <a:pt x="582" y="8804"/>
                  </a:lnTo>
                  <a:lnTo>
                    <a:pt x="462" y="9305"/>
                  </a:lnTo>
                  <a:lnTo>
                    <a:pt x="341" y="9807"/>
                  </a:lnTo>
                  <a:lnTo>
                    <a:pt x="241" y="10308"/>
                  </a:lnTo>
                  <a:lnTo>
                    <a:pt x="161" y="10830"/>
                  </a:lnTo>
                  <a:lnTo>
                    <a:pt x="101" y="11331"/>
                  </a:lnTo>
                  <a:lnTo>
                    <a:pt x="61" y="11852"/>
                  </a:lnTo>
                  <a:lnTo>
                    <a:pt x="21" y="12354"/>
                  </a:lnTo>
                  <a:lnTo>
                    <a:pt x="1" y="13036"/>
                  </a:lnTo>
                  <a:lnTo>
                    <a:pt x="21" y="13818"/>
                  </a:lnTo>
                  <a:lnTo>
                    <a:pt x="81" y="14600"/>
                  </a:lnTo>
                  <a:lnTo>
                    <a:pt x="181" y="15362"/>
                  </a:lnTo>
                  <a:lnTo>
                    <a:pt x="321" y="16124"/>
                  </a:lnTo>
                  <a:lnTo>
                    <a:pt x="502" y="16886"/>
                  </a:lnTo>
                  <a:lnTo>
                    <a:pt x="723" y="17608"/>
                  </a:lnTo>
                  <a:lnTo>
                    <a:pt x="963" y="18310"/>
                  </a:lnTo>
                  <a:lnTo>
                    <a:pt x="1244" y="18992"/>
                  </a:lnTo>
                  <a:lnTo>
                    <a:pt x="1545" y="19613"/>
                  </a:lnTo>
                  <a:lnTo>
                    <a:pt x="1886" y="20215"/>
                  </a:lnTo>
                  <a:lnTo>
                    <a:pt x="2046" y="20496"/>
                  </a:lnTo>
                  <a:lnTo>
                    <a:pt x="2247" y="20757"/>
                  </a:lnTo>
                  <a:lnTo>
                    <a:pt x="2427" y="20997"/>
                  </a:lnTo>
                  <a:lnTo>
                    <a:pt x="2628" y="21238"/>
                  </a:lnTo>
                  <a:lnTo>
                    <a:pt x="2828" y="21438"/>
                  </a:lnTo>
                  <a:lnTo>
                    <a:pt x="3029" y="21639"/>
                  </a:lnTo>
                  <a:lnTo>
                    <a:pt x="3249" y="21839"/>
                  </a:lnTo>
                  <a:lnTo>
                    <a:pt x="3450" y="22000"/>
                  </a:lnTo>
                  <a:lnTo>
                    <a:pt x="3671" y="22140"/>
                  </a:lnTo>
                  <a:lnTo>
                    <a:pt x="3911" y="22261"/>
                  </a:lnTo>
                  <a:lnTo>
                    <a:pt x="4132" y="22381"/>
                  </a:lnTo>
                  <a:lnTo>
                    <a:pt x="4372" y="22461"/>
                  </a:lnTo>
                  <a:lnTo>
                    <a:pt x="4693" y="22561"/>
                  </a:lnTo>
                  <a:lnTo>
                    <a:pt x="5034" y="22622"/>
                  </a:lnTo>
                  <a:lnTo>
                    <a:pt x="5395" y="22642"/>
                  </a:lnTo>
                  <a:lnTo>
                    <a:pt x="5796" y="22662"/>
                  </a:lnTo>
                  <a:lnTo>
                    <a:pt x="6318" y="22642"/>
                  </a:lnTo>
                  <a:lnTo>
                    <a:pt x="6859" y="22581"/>
                  </a:lnTo>
                  <a:lnTo>
                    <a:pt x="7401" y="22481"/>
                  </a:lnTo>
                  <a:lnTo>
                    <a:pt x="7962" y="22341"/>
                  </a:lnTo>
                  <a:lnTo>
                    <a:pt x="8504" y="22160"/>
                  </a:lnTo>
                  <a:lnTo>
                    <a:pt x="9045" y="21940"/>
                  </a:lnTo>
                  <a:lnTo>
                    <a:pt x="9567" y="21659"/>
                  </a:lnTo>
                  <a:lnTo>
                    <a:pt x="9827" y="21519"/>
                  </a:lnTo>
                  <a:lnTo>
                    <a:pt x="10068" y="21358"/>
                  </a:lnTo>
                  <a:lnTo>
                    <a:pt x="10309" y="21198"/>
                  </a:lnTo>
                  <a:lnTo>
                    <a:pt x="10529" y="21017"/>
                  </a:lnTo>
                  <a:lnTo>
                    <a:pt x="10750" y="20837"/>
                  </a:lnTo>
                  <a:lnTo>
                    <a:pt x="10950" y="20636"/>
                  </a:lnTo>
                  <a:lnTo>
                    <a:pt x="11151" y="20436"/>
                  </a:lnTo>
                  <a:lnTo>
                    <a:pt x="11331" y="20215"/>
                  </a:lnTo>
                  <a:lnTo>
                    <a:pt x="11512" y="19974"/>
                  </a:lnTo>
                  <a:lnTo>
                    <a:pt x="11672" y="19754"/>
                  </a:lnTo>
                  <a:lnTo>
                    <a:pt x="11813" y="19493"/>
                  </a:lnTo>
                  <a:lnTo>
                    <a:pt x="11933" y="19252"/>
                  </a:lnTo>
                  <a:lnTo>
                    <a:pt x="12033" y="18972"/>
                  </a:lnTo>
                  <a:lnTo>
                    <a:pt x="12134" y="18691"/>
                  </a:lnTo>
                  <a:lnTo>
                    <a:pt x="12194" y="18410"/>
                  </a:lnTo>
                  <a:lnTo>
                    <a:pt x="12254" y="18109"/>
                  </a:lnTo>
                  <a:lnTo>
                    <a:pt x="12294" y="17809"/>
                  </a:lnTo>
                  <a:lnTo>
                    <a:pt x="12294" y="17488"/>
                  </a:lnTo>
                  <a:lnTo>
                    <a:pt x="12294" y="17327"/>
                  </a:lnTo>
                  <a:lnTo>
                    <a:pt x="12093" y="17508"/>
                  </a:lnTo>
                  <a:lnTo>
                    <a:pt x="11873" y="17688"/>
                  </a:lnTo>
                  <a:lnTo>
                    <a:pt x="11652" y="17849"/>
                  </a:lnTo>
                  <a:lnTo>
                    <a:pt x="11432" y="18009"/>
                  </a:lnTo>
                  <a:lnTo>
                    <a:pt x="11191" y="18149"/>
                  </a:lnTo>
                  <a:lnTo>
                    <a:pt x="10950" y="18290"/>
                  </a:lnTo>
                  <a:lnTo>
                    <a:pt x="10710" y="18410"/>
                  </a:lnTo>
                  <a:lnTo>
                    <a:pt x="10469" y="18510"/>
                  </a:lnTo>
                  <a:lnTo>
                    <a:pt x="10208" y="18611"/>
                  </a:lnTo>
                  <a:lnTo>
                    <a:pt x="9948" y="18691"/>
                  </a:lnTo>
                  <a:lnTo>
                    <a:pt x="9687" y="18771"/>
                  </a:lnTo>
                  <a:lnTo>
                    <a:pt x="9426" y="18831"/>
                  </a:lnTo>
                  <a:lnTo>
                    <a:pt x="9145" y="18871"/>
                  </a:lnTo>
                  <a:lnTo>
                    <a:pt x="8885" y="18912"/>
                  </a:lnTo>
                  <a:lnTo>
                    <a:pt x="8604" y="18932"/>
                  </a:lnTo>
                  <a:lnTo>
                    <a:pt x="7942" y="18932"/>
                  </a:lnTo>
                  <a:lnTo>
                    <a:pt x="7561" y="18891"/>
                  </a:lnTo>
                  <a:lnTo>
                    <a:pt x="7180" y="18811"/>
                  </a:lnTo>
                  <a:lnTo>
                    <a:pt x="6799" y="18711"/>
                  </a:lnTo>
                  <a:lnTo>
                    <a:pt x="6478" y="18611"/>
                  </a:lnTo>
                  <a:lnTo>
                    <a:pt x="6197" y="18510"/>
                  </a:lnTo>
                  <a:lnTo>
                    <a:pt x="5917" y="18370"/>
                  </a:lnTo>
                  <a:lnTo>
                    <a:pt x="5636" y="18230"/>
                  </a:lnTo>
                  <a:lnTo>
                    <a:pt x="5375" y="18089"/>
                  </a:lnTo>
                  <a:lnTo>
                    <a:pt x="5135" y="17909"/>
                  </a:lnTo>
                  <a:lnTo>
                    <a:pt x="4894" y="17748"/>
                  </a:lnTo>
                  <a:lnTo>
                    <a:pt x="4673" y="17548"/>
                  </a:lnTo>
                  <a:lnTo>
                    <a:pt x="4653" y="17588"/>
                  </a:lnTo>
                  <a:lnTo>
                    <a:pt x="4633" y="17608"/>
                  </a:lnTo>
                  <a:lnTo>
                    <a:pt x="4473" y="17708"/>
                  </a:lnTo>
                  <a:lnTo>
                    <a:pt x="4292" y="17809"/>
                  </a:lnTo>
                  <a:lnTo>
                    <a:pt x="4513" y="18330"/>
                  </a:lnTo>
                  <a:lnTo>
                    <a:pt x="4653" y="18210"/>
                  </a:lnTo>
                  <a:lnTo>
                    <a:pt x="4774" y="18109"/>
                  </a:lnTo>
                  <a:lnTo>
                    <a:pt x="4914" y="18029"/>
                  </a:lnTo>
                  <a:lnTo>
                    <a:pt x="5074" y="17949"/>
                  </a:lnTo>
                  <a:lnTo>
                    <a:pt x="5114" y="17949"/>
                  </a:lnTo>
                  <a:lnTo>
                    <a:pt x="5155" y="17969"/>
                  </a:lnTo>
                  <a:lnTo>
                    <a:pt x="5195" y="18009"/>
                  </a:lnTo>
                  <a:lnTo>
                    <a:pt x="5195" y="18089"/>
                  </a:lnTo>
                  <a:lnTo>
                    <a:pt x="5175" y="18129"/>
                  </a:lnTo>
                  <a:lnTo>
                    <a:pt x="5054" y="18250"/>
                  </a:lnTo>
                  <a:lnTo>
                    <a:pt x="4914" y="18370"/>
                  </a:lnTo>
                  <a:lnTo>
                    <a:pt x="4653" y="18571"/>
                  </a:lnTo>
                  <a:lnTo>
                    <a:pt x="4894" y="19052"/>
                  </a:lnTo>
                  <a:lnTo>
                    <a:pt x="5155" y="19533"/>
                  </a:lnTo>
                  <a:lnTo>
                    <a:pt x="5435" y="20015"/>
                  </a:lnTo>
                  <a:lnTo>
                    <a:pt x="5716" y="20476"/>
                  </a:lnTo>
                  <a:lnTo>
                    <a:pt x="6017" y="20937"/>
                  </a:lnTo>
                  <a:lnTo>
                    <a:pt x="6338" y="21398"/>
                  </a:lnTo>
                  <a:lnTo>
                    <a:pt x="6679" y="21860"/>
                  </a:lnTo>
                  <a:lnTo>
                    <a:pt x="7020" y="22301"/>
                  </a:lnTo>
                  <a:lnTo>
                    <a:pt x="7040" y="22361"/>
                  </a:lnTo>
                  <a:lnTo>
                    <a:pt x="7040" y="22421"/>
                  </a:lnTo>
                  <a:lnTo>
                    <a:pt x="7000" y="22461"/>
                  </a:lnTo>
                  <a:lnTo>
                    <a:pt x="6919" y="22461"/>
                  </a:lnTo>
                  <a:lnTo>
                    <a:pt x="6879" y="22441"/>
                  </a:lnTo>
                  <a:lnTo>
                    <a:pt x="6498" y="22040"/>
                  </a:lnTo>
                  <a:lnTo>
                    <a:pt x="6137" y="21619"/>
                  </a:lnTo>
                  <a:lnTo>
                    <a:pt x="5796" y="21178"/>
                  </a:lnTo>
                  <a:lnTo>
                    <a:pt x="5475" y="20736"/>
                  </a:lnTo>
                  <a:lnTo>
                    <a:pt x="5155" y="20295"/>
                  </a:lnTo>
                  <a:lnTo>
                    <a:pt x="4874" y="19814"/>
                  </a:lnTo>
                  <a:lnTo>
                    <a:pt x="4593" y="19353"/>
                  </a:lnTo>
                  <a:lnTo>
                    <a:pt x="4332" y="18851"/>
                  </a:lnTo>
                  <a:lnTo>
                    <a:pt x="4132" y="19072"/>
                  </a:lnTo>
                  <a:lnTo>
                    <a:pt x="3911" y="19293"/>
                  </a:lnTo>
                  <a:lnTo>
                    <a:pt x="3891" y="19313"/>
                  </a:lnTo>
                  <a:lnTo>
                    <a:pt x="3811" y="19313"/>
                  </a:lnTo>
                  <a:lnTo>
                    <a:pt x="3771" y="19272"/>
                  </a:lnTo>
                  <a:lnTo>
                    <a:pt x="3771" y="19232"/>
                  </a:lnTo>
                  <a:lnTo>
                    <a:pt x="3771" y="19192"/>
                  </a:lnTo>
                  <a:lnTo>
                    <a:pt x="3871" y="19032"/>
                  </a:lnTo>
                  <a:lnTo>
                    <a:pt x="3971" y="18891"/>
                  </a:lnTo>
                  <a:lnTo>
                    <a:pt x="4212" y="18611"/>
                  </a:lnTo>
                  <a:lnTo>
                    <a:pt x="3951" y="17989"/>
                  </a:lnTo>
                  <a:lnTo>
                    <a:pt x="3671" y="18169"/>
                  </a:lnTo>
                  <a:lnTo>
                    <a:pt x="3410" y="18350"/>
                  </a:lnTo>
                  <a:lnTo>
                    <a:pt x="3370" y="18370"/>
                  </a:lnTo>
                  <a:lnTo>
                    <a:pt x="3350" y="18350"/>
                  </a:lnTo>
                  <a:lnTo>
                    <a:pt x="3310" y="18330"/>
                  </a:lnTo>
                  <a:lnTo>
                    <a:pt x="3310" y="18290"/>
                  </a:lnTo>
                  <a:lnTo>
                    <a:pt x="3330" y="18250"/>
                  </a:lnTo>
                  <a:lnTo>
                    <a:pt x="3590" y="18029"/>
                  </a:lnTo>
                  <a:lnTo>
                    <a:pt x="3871" y="17829"/>
                  </a:lnTo>
                  <a:lnTo>
                    <a:pt x="3630" y="17247"/>
                  </a:lnTo>
                  <a:lnTo>
                    <a:pt x="3430" y="16645"/>
                  </a:lnTo>
                  <a:lnTo>
                    <a:pt x="3249" y="16044"/>
                  </a:lnTo>
                  <a:lnTo>
                    <a:pt x="3089" y="15422"/>
                  </a:lnTo>
                  <a:lnTo>
                    <a:pt x="2949" y="15121"/>
                  </a:lnTo>
                  <a:lnTo>
                    <a:pt x="2828" y="14800"/>
                  </a:lnTo>
                  <a:lnTo>
                    <a:pt x="2608" y="14179"/>
                  </a:lnTo>
                  <a:lnTo>
                    <a:pt x="2427" y="13517"/>
                  </a:lnTo>
                  <a:lnTo>
                    <a:pt x="2287" y="12855"/>
                  </a:lnTo>
                  <a:lnTo>
                    <a:pt x="2207" y="12374"/>
                  </a:lnTo>
                  <a:lnTo>
                    <a:pt x="2146" y="11872"/>
                  </a:lnTo>
                  <a:lnTo>
                    <a:pt x="2126" y="11391"/>
                  </a:lnTo>
                  <a:lnTo>
                    <a:pt x="2106" y="10890"/>
                  </a:lnTo>
                  <a:lnTo>
                    <a:pt x="2106" y="10408"/>
                  </a:lnTo>
                  <a:lnTo>
                    <a:pt x="2106" y="9907"/>
                  </a:lnTo>
                  <a:lnTo>
                    <a:pt x="2146" y="9426"/>
                  </a:lnTo>
                  <a:lnTo>
                    <a:pt x="2207" y="8924"/>
                  </a:lnTo>
                  <a:lnTo>
                    <a:pt x="2267" y="8443"/>
                  </a:lnTo>
                  <a:lnTo>
                    <a:pt x="2347" y="7962"/>
                  </a:lnTo>
                  <a:lnTo>
                    <a:pt x="2447" y="7460"/>
                  </a:lnTo>
                  <a:lnTo>
                    <a:pt x="2547" y="6979"/>
                  </a:lnTo>
                  <a:lnTo>
                    <a:pt x="2688" y="6518"/>
                  </a:lnTo>
                  <a:lnTo>
                    <a:pt x="2828" y="6036"/>
                  </a:lnTo>
                  <a:lnTo>
                    <a:pt x="2969" y="5575"/>
                  </a:lnTo>
                  <a:lnTo>
                    <a:pt x="3129" y="5114"/>
                  </a:lnTo>
                  <a:lnTo>
                    <a:pt x="3410" y="4412"/>
                  </a:lnTo>
                  <a:lnTo>
                    <a:pt x="3711" y="3730"/>
                  </a:lnTo>
                  <a:lnTo>
                    <a:pt x="4052" y="3068"/>
                  </a:lnTo>
                  <a:lnTo>
                    <a:pt x="4232" y="2748"/>
                  </a:lnTo>
                  <a:lnTo>
                    <a:pt x="4433" y="2427"/>
                  </a:lnTo>
                  <a:lnTo>
                    <a:pt x="4633" y="2106"/>
                  </a:lnTo>
                  <a:lnTo>
                    <a:pt x="4854" y="1805"/>
                  </a:lnTo>
                  <a:lnTo>
                    <a:pt x="5074" y="1524"/>
                  </a:lnTo>
                  <a:lnTo>
                    <a:pt x="5315" y="1243"/>
                  </a:lnTo>
                  <a:lnTo>
                    <a:pt x="5556" y="963"/>
                  </a:lnTo>
                  <a:lnTo>
                    <a:pt x="5816" y="702"/>
                  </a:lnTo>
                  <a:lnTo>
                    <a:pt x="6097" y="461"/>
                  </a:lnTo>
                  <a:lnTo>
                    <a:pt x="6378" y="221"/>
                  </a:lnTo>
                  <a:lnTo>
                    <a:pt x="6017" y="0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1" name="Google Shape;5301;p21"/>
            <p:cNvSpPr/>
            <p:nvPr/>
          </p:nvSpPr>
          <p:spPr>
            <a:xfrm>
              <a:off x="11073850" y="4376125"/>
              <a:ext cx="18050" cy="23075"/>
            </a:xfrm>
            <a:custGeom>
              <a:avLst/>
              <a:gdLst/>
              <a:ahLst/>
              <a:cxnLst/>
              <a:rect l="l" t="t" r="r" b="b"/>
              <a:pathLst>
                <a:path w="722" h="923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81" y="462"/>
                  </a:lnTo>
                  <a:lnTo>
                    <a:pt x="361" y="923"/>
                  </a:lnTo>
                  <a:lnTo>
                    <a:pt x="361" y="923"/>
                  </a:lnTo>
                  <a:lnTo>
                    <a:pt x="521" y="843"/>
                  </a:lnTo>
                  <a:lnTo>
                    <a:pt x="702" y="783"/>
                  </a:lnTo>
                  <a:lnTo>
                    <a:pt x="702" y="783"/>
                  </a:lnTo>
                  <a:lnTo>
                    <a:pt x="722" y="783"/>
                  </a:lnTo>
                  <a:lnTo>
                    <a:pt x="722" y="783"/>
                  </a:lnTo>
                  <a:lnTo>
                    <a:pt x="722" y="783"/>
                  </a:lnTo>
                  <a:lnTo>
                    <a:pt x="722" y="783"/>
                  </a:lnTo>
                  <a:lnTo>
                    <a:pt x="541" y="602"/>
                  </a:lnTo>
                  <a:lnTo>
                    <a:pt x="341" y="40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2" name="Google Shape;5302;p21"/>
            <p:cNvSpPr/>
            <p:nvPr/>
          </p:nvSpPr>
          <p:spPr>
            <a:xfrm>
              <a:off x="11054775" y="4344550"/>
              <a:ext cx="98800" cy="176000"/>
            </a:xfrm>
            <a:custGeom>
              <a:avLst/>
              <a:gdLst/>
              <a:ahLst/>
              <a:cxnLst/>
              <a:rect l="l" t="t" r="r" b="b"/>
              <a:pathLst>
                <a:path w="3952" h="7040" extrusionOk="0">
                  <a:moveTo>
                    <a:pt x="1" y="0"/>
                  </a:moveTo>
                  <a:lnTo>
                    <a:pt x="161" y="622"/>
                  </a:lnTo>
                  <a:lnTo>
                    <a:pt x="342" y="1223"/>
                  </a:lnTo>
                  <a:lnTo>
                    <a:pt x="542" y="1825"/>
                  </a:lnTo>
                  <a:lnTo>
                    <a:pt x="783" y="2407"/>
                  </a:lnTo>
                  <a:lnTo>
                    <a:pt x="502" y="2607"/>
                  </a:lnTo>
                  <a:lnTo>
                    <a:pt x="242" y="2828"/>
                  </a:lnTo>
                  <a:lnTo>
                    <a:pt x="222" y="2868"/>
                  </a:lnTo>
                  <a:lnTo>
                    <a:pt x="222" y="2908"/>
                  </a:lnTo>
                  <a:lnTo>
                    <a:pt x="262" y="2928"/>
                  </a:lnTo>
                  <a:lnTo>
                    <a:pt x="282" y="2948"/>
                  </a:lnTo>
                  <a:lnTo>
                    <a:pt x="322" y="2928"/>
                  </a:lnTo>
                  <a:lnTo>
                    <a:pt x="583" y="2747"/>
                  </a:lnTo>
                  <a:lnTo>
                    <a:pt x="863" y="2567"/>
                  </a:lnTo>
                  <a:lnTo>
                    <a:pt x="1124" y="3189"/>
                  </a:lnTo>
                  <a:lnTo>
                    <a:pt x="883" y="3469"/>
                  </a:lnTo>
                  <a:lnTo>
                    <a:pt x="783" y="3610"/>
                  </a:lnTo>
                  <a:lnTo>
                    <a:pt x="683" y="3770"/>
                  </a:lnTo>
                  <a:lnTo>
                    <a:pt x="683" y="3810"/>
                  </a:lnTo>
                  <a:lnTo>
                    <a:pt x="683" y="3850"/>
                  </a:lnTo>
                  <a:lnTo>
                    <a:pt x="723" y="3891"/>
                  </a:lnTo>
                  <a:lnTo>
                    <a:pt x="803" y="3891"/>
                  </a:lnTo>
                  <a:lnTo>
                    <a:pt x="823" y="3871"/>
                  </a:lnTo>
                  <a:lnTo>
                    <a:pt x="1044" y="3650"/>
                  </a:lnTo>
                  <a:lnTo>
                    <a:pt x="1244" y="3429"/>
                  </a:lnTo>
                  <a:lnTo>
                    <a:pt x="1505" y="3931"/>
                  </a:lnTo>
                  <a:lnTo>
                    <a:pt x="1786" y="4392"/>
                  </a:lnTo>
                  <a:lnTo>
                    <a:pt x="2067" y="4873"/>
                  </a:lnTo>
                  <a:lnTo>
                    <a:pt x="2387" y="5314"/>
                  </a:lnTo>
                  <a:lnTo>
                    <a:pt x="2708" y="5756"/>
                  </a:lnTo>
                  <a:lnTo>
                    <a:pt x="3049" y="6197"/>
                  </a:lnTo>
                  <a:lnTo>
                    <a:pt x="3410" y="6618"/>
                  </a:lnTo>
                  <a:lnTo>
                    <a:pt x="3791" y="7019"/>
                  </a:lnTo>
                  <a:lnTo>
                    <a:pt x="3831" y="7039"/>
                  </a:lnTo>
                  <a:lnTo>
                    <a:pt x="3912" y="7039"/>
                  </a:lnTo>
                  <a:lnTo>
                    <a:pt x="3952" y="6999"/>
                  </a:lnTo>
                  <a:lnTo>
                    <a:pt x="3952" y="6939"/>
                  </a:lnTo>
                  <a:lnTo>
                    <a:pt x="3932" y="6879"/>
                  </a:lnTo>
                  <a:lnTo>
                    <a:pt x="3591" y="6438"/>
                  </a:lnTo>
                  <a:lnTo>
                    <a:pt x="3250" y="5976"/>
                  </a:lnTo>
                  <a:lnTo>
                    <a:pt x="2929" y="5515"/>
                  </a:lnTo>
                  <a:lnTo>
                    <a:pt x="2628" y="5054"/>
                  </a:lnTo>
                  <a:lnTo>
                    <a:pt x="2347" y="4593"/>
                  </a:lnTo>
                  <a:lnTo>
                    <a:pt x="2067" y="4111"/>
                  </a:lnTo>
                  <a:lnTo>
                    <a:pt x="1806" y="3630"/>
                  </a:lnTo>
                  <a:lnTo>
                    <a:pt x="1565" y="3149"/>
                  </a:lnTo>
                  <a:lnTo>
                    <a:pt x="1826" y="2948"/>
                  </a:lnTo>
                  <a:lnTo>
                    <a:pt x="1966" y="2828"/>
                  </a:lnTo>
                  <a:lnTo>
                    <a:pt x="2087" y="2707"/>
                  </a:lnTo>
                  <a:lnTo>
                    <a:pt x="2107" y="2667"/>
                  </a:lnTo>
                  <a:lnTo>
                    <a:pt x="2107" y="2587"/>
                  </a:lnTo>
                  <a:lnTo>
                    <a:pt x="2067" y="2547"/>
                  </a:lnTo>
                  <a:lnTo>
                    <a:pt x="2026" y="2527"/>
                  </a:lnTo>
                  <a:lnTo>
                    <a:pt x="1986" y="2527"/>
                  </a:lnTo>
                  <a:lnTo>
                    <a:pt x="1826" y="2607"/>
                  </a:lnTo>
                  <a:lnTo>
                    <a:pt x="1686" y="2687"/>
                  </a:lnTo>
                  <a:lnTo>
                    <a:pt x="1565" y="2788"/>
                  </a:lnTo>
                  <a:lnTo>
                    <a:pt x="1425" y="2908"/>
                  </a:lnTo>
                  <a:lnTo>
                    <a:pt x="1204" y="2387"/>
                  </a:lnTo>
                  <a:lnTo>
                    <a:pt x="1385" y="2286"/>
                  </a:lnTo>
                  <a:lnTo>
                    <a:pt x="1545" y="2186"/>
                  </a:lnTo>
                  <a:lnTo>
                    <a:pt x="1565" y="2166"/>
                  </a:lnTo>
                  <a:lnTo>
                    <a:pt x="1585" y="2126"/>
                  </a:lnTo>
                  <a:lnTo>
                    <a:pt x="1485" y="2046"/>
                  </a:lnTo>
                  <a:lnTo>
                    <a:pt x="1465" y="2046"/>
                  </a:lnTo>
                  <a:lnTo>
                    <a:pt x="1284" y="2106"/>
                  </a:lnTo>
                  <a:lnTo>
                    <a:pt x="1124" y="2186"/>
                  </a:lnTo>
                  <a:lnTo>
                    <a:pt x="944" y="1725"/>
                  </a:lnTo>
                  <a:lnTo>
                    <a:pt x="763" y="1263"/>
                  </a:lnTo>
                  <a:lnTo>
                    <a:pt x="562" y="963"/>
                  </a:lnTo>
                  <a:lnTo>
                    <a:pt x="362" y="642"/>
                  </a:lnTo>
                  <a:lnTo>
                    <a:pt x="181" y="32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3" name="Google Shape;5303;p21"/>
            <p:cNvSpPr/>
            <p:nvPr/>
          </p:nvSpPr>
          <p:spPr>
            <a:xfrm>
              <a:off x="11551625" y="3950975"/>
              <a:ext cx="307875" cy="574575"/>
            </a:xfrm>
            <a:custGeom>
              <a:avLst/>
              <a:gdLst/>
              <a:ahLst/>
              <a:cxnLst/>
              <a:rect l="l" t="t" r="r" b="b"/>
              <a:pathLst>
                <a:path w="12315" h="22983" extrusionOk="0">
                  <a:moveTo>
                    <a:pt x="5275" y="0"/>
                  </a:moveTo>
                  <a:lnTo>
                    <a:pt x="5095" y="20"/>
                  </a:lnTo>
                  <a:lnTo>
                    <a:pt x="4954" y="40"/>
                  </a:lnTo>
                  <a:lnTo>
                    <a:pt x="4854" y="100"/>
                  </a:lnTo>
                  <a:lnTo>
                    <a:pt x="4754" y="181"/>
                  </a:lnTo>
                  <a:lnTo>
                    <a:pt x="4674" y="301"/>
                  </a:lnTo>
                  <a:lnTo>
                    <a:pt x="4593" y="461"/>
                  </a:lnTo>
                  <a:lnTo>
                    <a:pt x="4553" y="622"/>
                  </a:lnTo>
                  <a:lnTo>
                    <a:pt x="4513" y="822"/>
                  </a:lnTo>
                  <a:lnTo>
                    <a:pt x="4493" y="1023"/>
                  </a:lnTo>
                  <a:lnTo>
                    <a:pt x="4473" y="1524"/>
                  </a:lnTo>
                  <a:lnTo>
                    <a:pt x="4513" y="2066"/>
                  </a:lnTo>
                  <a:lnTo>
                    <a:pt x="4553" y="2667"/>
                  </a:lnTo>
                  <a:lnTo>
                    <a:pt x="4634" y="3289"/>
                  </a:lnTo>
                  <a:lnTo>
                    <a:pt x="4794" y="4613"/>
                  </a:lnTo>
                  <a:lnTo>
                    <a:pt x="4874" y="5275"/>
                  </a:lnTo>
                  <a:lnTo>
                    <a:pt x="4914" y="5916"/>
                  </a:lnTo>
                  <a:lnTo>
                    <a:pt x="4954" y="6498"/>
                  </a:lnTo>
                  <a:lnTo>
                    <a:pt x="4934" y="7059"/>
                  </a:lnTo>
                  <a:lnTo>
                    <a:pt x="4914" y="7320"/>
                  </a:lnTo>
                  <a:lnTo>
                    <a:pt x="4874" y="7541"/>
                  </a:lnTo>
                  <a:lnTo>
                    <a:pt x="4834" y="7761"/>
                  </a:lnTo>
                  <a:lnTo>
                    <a:pt x="4774" y="7962"/>
                  </a:lnTo>
                  <a:lnTo>
                    <a:pt x="4593" y="8343"/>
                  </a:lnTo>
                  <a:lnTo>
                    <a:pt x="4373" y="8784"/>
                  </a:lnTo>
                  <a:lnTo>
                    <a:pt x="4092" y="9245"/>
                  </a:lnTo>
                  <a:lnTo>
                    <a:pt x="3771" y="9747"/>
                  </a:lnTo>
                  <a:lnTo>
                    <a:pt x="3069" y="10830"/>
                  </a:lnTo>
                  <a:lnTo>
                    <a:pt x="2307" y="12013"/>
                  </a:lnTo>
                  <a:lnTo>
                    <a:pt x="1926" y="12635"/>
                  </a:lnTo>
                  <a:lnTo>
                    <a:pt x="1545" y="13256"/>
                  </a:lnTo>
                  <a:lnTo>
                    <a:pt x="1204" y="13898"/>
                  </a:lnTo>
                  <a:lnTo>
                    <a:pt x="883" y="14540"/>
                  </a:lnTo>
                  <a:lnTo>
                    <a:pt x="603" y="15202"/>
                  </a:lnTo>
                  <a:lnTo>
                    <a:pt x="362" y="15843"/>
                  </a:lnTo>
                  <a:lnTo>
                    <a:pt x="262" y="16164"/>
                  </a:lnTo>
                  <a:lnTo>
                    <a:pt x="181" y="16485"/>
                  </a:lnTo>
                  <a:lnTo>
                    <a:pt x="101" y="16806"/>
                  </a:lnTo>
                  <a:lnTo>
                    <a:pt x="61" y="17127"/>
                  </a:lnTo>
                  <a:lnTo>
                    <a:pt x="21" y="17548"/>
                  </a:lnTo>
                  <a:lnTo>
                    <a:pt x="1" y="17949"/>
                  </a:lnTo>
                  <a:lnTo>
                    <a:pt x="41" y="18350"/>
                  </a:lnTo>
                  <a:lnTo>
                    <a:pt x="101" y="18731"/>
                  </a:lnTo>
                  <a:lnTo>
                    <a:pt x="201" y="19092"/>
                  </a:lnTo>
                  <a:lnTo>
                    <a:pt x="322" y="19433"/>
                  </a:lnTo>
                  <a:lnTo>
                    <a:pt x="462" y="19754"/>
                  </a:lnTo>
                  <a:lnTo>
                    <a:pt x="643" y="20075"/>
                  </a:lnTo>
                  <a:lnTo>
                    <a:pt x="843" y="20356"/>
                  </a:lnTo>
                  <a:lnTo>
                    <a:pt x="1064" y="20636"/>
                  </a:lnTo>
                  <a:lnTo>
                    <a:pt x="1304" y="20917"/>
                  </a:lnTo>
                  <a:lnTo>
                    <a:pt x="1565" y="21158"/>
                  </a:lnTo>
                  <a:lnTo>
                    <a:pt x="1846" y="21398"/>
                  </a:lnTo>
                  <a:lnTo>
                    <a:pt x="2127" y="21619"/>
                  </a:lnTo>
                  <a:lnTo>
                    <a:pt x="2448" y="21820"/>
                  </a:lnTo>
                  <a:lnTo>
                    <a:pt x="2768" y="22000"/>
                  </a:lnTo>
                  <a:lnTo>
                    <a:pt x="3089" y="22160"/>
                  </a:lnTo>
                  <a:lnTo>
                    <a:pt x="3430" y="22321"/>
                  </a:lnTo>
                  <a:lnTo>
                    <a:pt x="3771" y="22461"/>
                  </a:lnTo>
                  <a:lnTo>
                    <a:pt x="4112" y="22582"/>
                  </a:lnTo>
                  <a:lnTo>
                    <a:pt x="4453" y="22682"/>
                  </a:lnTo>
                  <a:lnTo>
                    <a:pt x="4794" y="22782"/>
                  </a:lnTo>
                  <a:lnTo>
                    <a:pt x="5155" y="22842"/>
                  </a:lnTo>
                  <a:lnTo>
                    <a:pt x="5496" y="22902"/>
                  </a:lnTo>
                  <a:lnTo>
                    <a:pt x="5837" y="22943"/>
                  </a:lnTo>
                  <a:lnTo>
                    <a:pt x="6178" y="22983"/>
                  </a:lnTo>
                  <a:lnTo>
                    <a:pt x="6819" y="22983"/>
                  </a:lnTo>
                  <a:lnTo>
                    <a:pt x="7120" y="22963"/>
                  </a:lnTo>
                  <a:lnTo>
                    <a:pt x="7401" y="22923"/>
                  </a:lnTo>
                  <a:lnTo>
                    <a:pt x="7682" y="22862"/>
                  </a:lnTo>
                  <a:lnTo>
                    <a:pt x="7943" y="22782"/>
                  </a:lnTo>
                  <a:lnTo>
                    <a:pt x="8283" y="22642"/>
                  </a:lnTo>
                  <a:lnTo>
                    <a:pt x="8624" y="22461"/>
                  </a:lnTo>
                  <a:lnTo>
                    <a:pt x="8965" y="22241"/>
                  </a:lnTo>
                  <a:lnTo>
                    <a:pt x="9286" y="21960"/>
                  </a:lnTo>
                  <a:lnTo>
                    <a:pt x="9627" y="21599"/>
                  </a:lnTo>
                  <a:lnTo>
                    <a:pt x="9968" y="21198"/>
                  </a:lnTo>
                  <a:lnTo>
                    <a:pt x="10289" y="20737"/>
                  </a:lnTo>
                  <a:lnTo>
                    <a:pt x="10590" y="20255"/>
                  </a:lnTo>
                  <a:lnTo>
                    <a:pt x="10870" y="19734"/>
                  </a:lnTo>
                  <a:lnTo>
                    <a:pt x="11131" y="19172"/>
                  </a:lnTo>
                  <a:lnTo>
                    <a:pt x="11372" y="18591"/>
                  </a:lnTo>
                  <a:lnTo>
                    <a:pt x="11572" y="17969"/>
                  </a:lnTo>
                  <a:lnTo>
                    <a:pt x="11773" y="17347"/>
                  </a:lnTo>
                  <a:lnTo>
                    <a:pt x="11933" y="16686"/>
                  </a:lnTo>
                  <a:lnTo>
                    <a:pt x="12054" y="16024"/>
                  </a:lnTo>
                  <a:lnTo>
                    <a:pt x="12174" y="15362"/>
                  </a:lnTo>
                  <a:lnTo>
                    <a:pt x="12234" y="14680"/>
                  </a:lnTo>
                  <a:lnTo>
                    <a:pt x="12294" y="14018"/>
                  </a:lnTo>
                  <a:lnTo>
                    <a:pt x="12314" y="13336"/>
                  </a:lnTo>
                  <a:lnTo>
                    <a:pt x="12294" y="12675"/>
                  </a:lnTo>
                  <a:lnTo>
                    <a:pt x="12254" y="12133"/>
                  </a:lnTo>
                  <a:lnTo>
                    <a:pt x="12194" y="11592"/>
                  </a:lnTo>
                  <a:lnTo>
                    <a:pt x="12114" y="11050"/>
                  </a:lnTo>
                  <a:lnTo>
                    <a:pt x="12034" y="10509"/>
                  </a:lnTo>
                  <a:lnTo>
                    <a:pt x="11933" y="9967"/>
                  </a:lnTo>
                  <a:lnTo>
                    <a:pt x="11793" y="9446"/>
                  </a:lnTo>
                  <a:lnTo>
                    <a:pt x="11673" y="8904"/>
                  </a:lnTo>
                  <a:lnTo>
                    <a:pt x="11512" y="8383"/>
                  </a:lnTo>
                  <a:lnTo>
                    <a:pt x="11352" y="7862"/>
                  </a:lnTo>
                  <a:lnTo>
                    <a:pt x="11171" y="7360"/>
                  </a:lnTo>
                  <a:lnTo>
                    <a:pt x="10991" y="6859"/>
                  </a:lnTo>
                  <a:lnTo>
                    <a:pt x="10790" y="6378"/>
                  </a:lnTo>
                  <a:lnTo>
                    <a:pt x="10570" y="5896"/>
                  </a:lnTo>
                  <a:lnTo>
                    <a:pt x="10369" y="5435"/>
                  </a:lnTo>
                  <a:lnTo>
                    <a:pt x="10128" y="4974"/>
                  </a:lnTo>
                  <a:lnTo>
                    <a:pt x="9908" y="4533"/>
                  </a:lnTo>
                  <a:lnTo>
                    <a:pt x="9667" y="4111"/>
                  </a:lnTo>
                  <a:lnTo>
                    <a:pt x="9407" y="3690"/>
                  </a:lnTo>
                  <a:lnTo>
                    <a:pt x="9166" y="3309"/>
                  </a:lnTo>
                  <a:lnTo>
                    <a:pt x="8905" y="2928"/>
                  </a:lnTo>
                  <a:lnTo>
                    <a:pt x="8644" y="2567"/>
                  </a:lnTo>
                  <a:lnTo>
                    <a:pt x="8384" y="2226"/>
                  </a:lnTo>
                  <a:lnTo>
                    <a:pt x="8123" y="1905"/>
                  </a:lnTo>
                  <a:lnTo>
                    <a:pt x="7862" y="1605"/>
                  </a:lnTo>
                  <a:lnTo>
                    <a:pt x="7602" y="1344"/>
                  </a:lnTo>
                  <a:lnTo>
                    <a:pt x="7341" y="1083"/>
                  </a:lnTo>
                  <a:lnTo>
                    <a:pt x="7080" y="863"/>
                  </a:lnTo>
                  <a:lnTo>
                    <a:pt x="6819" y="662"/>
                  </a:lnTo>
                  <a:lnTo>
                    <a:pt x="6559" y="482"/>
                  </a:lnTo>
                  <a:lnTo>
                    <a:pt x="6298" y="321"/>
                  </a:lnTo>
                  <a:lnTo>
                    <a:pt x="6057" y="201"/>
                  </a:lnTo>
                  <a:lnTo>
                    <a:pt x="5817" y="100"/>
                  </a:lnTo>
                  <a:lnTo>
                    <a:pt x="5616" y="60"/>
                  </a:lnTo>
                  <a:lnTo>
                    <a:pt x="5456" y="20"/>
                  </a:lnTo>
                  <a:lnTo>
                    <a:pt x="52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4" name="Google Shape;5304;p21"/>
            <p:cNvSpPr/>
            <p:nvPr/>
          </p:nvSpPr>
          <p:spPr>
            <a:xfrm>
              <a:off x="11551625" y="3950975"/>
              <a:ext cx="307875" cy="574575"/>
            </a:xfrm>
            <a:custGeom>
              <a:avLst/>
              <a:gdLst/>
              <a:ahLst/>
              <a:cxnLst/>
              <a:rect l="l" t="t" r="r" b="b"/>
              <a:pathLst>
                <a:path w="12315" h="22983" fill="none" extrusionOk="0">
                  <a:moveTo>
                    <a:pt x="9286" y="21960"/>
                  </a:moveTo>
                  <a:lnTo>
                    <a:pt x="9286" y="21960"/>
                  </a:lnTo>
                  <a:lnTo>
                    <a:pt x="8965" y="22241"/>
                  </a:lnTo>
                  <a:lnTo>
                    <a:pt x="8624" y="22461"/>
                  </a:lnTo>
                  <a:lnTo>
                    <a:pt x="8283" y="22642"/>
                  </a:lnTo>
                  <a:lnTo>
                    <a:pt x="7943" y="22782"/>
                  </a:lnTo>
                  <a:lnTo>
                    <a:pt x="7943" y="22782"/>
                  </a:lnTo>
                  <a:lnTo>
                    <a:pt x="7682" y="22862"/>
                  </a:lnTo>
                  <a:lnTo>
                    <a:pt x="7401" y="22923"/>
                  </a:lnTo>
                  <a:lnTo>
                    <a:pt x="7120" y="22963"/>
                  </a:lnTo>
                  <a:lnTo>
                    <a:pt x="6819" y="22983"/>
                  </a:lnTo>
                  <a:lnTo>
                    <a:pt x="6499" y="22983"/>
                  </a:lnTo>
                  <a:lnTo>
                    <a:pt x="6178" y="22983"/>
                  </a:lnTo>
                  <a:lnTo>
                    <a:pt x="5837" y="22943"/>
                  </a:lnTo>
                  <a:lnTo>
                    <a:pt x="5496" y="22902"/>
                  </a:lnTo>
                  <a:lnTo>
                    <a:pt x="5155" y="22842"/>
                  </a:lnTo>
                  <a:lnTo>
                    <a:pt x="4794" y="22782"/>
                  </a:lnTo>
                  <a:lnTo>
                    <a:pt x="4453" y="22682"/>
                  </a:lnTo>
                  <a:lnTo>
                    <a:pt x="4112" y="22582"/>
                  </a:lnTo>
                  <a:lnTo>
                    <a:pt x="3771" y="22461"/>
                  </a:lnTo>
                  <a:lnTo>
                    <a:pt x="3430" y="22321"/>
                  </a:lnTo>
                  <a:lnTo>
                    <a:pt x="3089" y="22160"/>
                  </a:lnTo>
                  <a:lnTo>
                    <a:pt x="2768" y="22000"/>
                  </a:lnTo>
                  <a:lnTo>
                    <a:pt x="2448" y="21820"/>
                  </a:lnTo>
                  <a:lnTo>
                    <a:pt x="2127" y="21619"/>
                  </a:lnTo>
                  <a:lnTo>
                    <a:pt x="1846" y="21398"/>
                  </a:lnTo>
                  <a:lnTo>
                    <a:pt x="1565" y="21158"/>
                  </a:lnTo>
                  <a:lnTo>
                    <a:pt x="1304" y="20917"/>
                  </a:lnTo>
                  <a:lnTo>
                    <a:pt x="1064" y="20636"/>
                  </a:lnTo>
                  <a:lnTo>
                    <a:pt x="843" y="20356"/>
                  </a:lnTo>
                  <a:lnTo>
                    <a:pt x="643" y="20075"/>
                  </a:lnTo>
                  <a:lnTo>
                    <a:pt x="462" y="19754"/>
                  </a:lnTo>
                  <a:lnTo>
                    <a:pt x="322" y="19433"/>
                  </a:lnTo>
                  <a:lnTo>
                    <a:pt x="201" y="19092"/>
                  </a:lnTo>
                  <a:lnTo>
                    <a:pt x="101" y="18731"/>
                  </a:lnTo>
                  <a:lnTo>
                    <a:pt x="41" y="18350"/>
                  </a:lnTo>
                  <a:lnTo>
                    <a:pt x="1" y="17949"/>
                  </a:lnTo>
                  <a:lnTo>
                    <a:pt x="21" y="17548"/>
                  </a:lnTo>
                  <a:lnTo>
                    <a:pt x="61" y="17127"/>
                  </a:lnTo>
                  <a:lnTo>
                    <a:pt x="61" y="17127"/>
                  </a:lnTo>
                  <a:lnTo>
                    <a:pt x="101" y="16806"/>
                  </a:lnTo>
                  <a:lnTo>
                    <a:pt x="181" y="16485"/>
                  </a:lnTo>
                  <a:lnTo>
                    <a:pt x="262" y="16164"/>
                  </a:lnTo>
                  <a:lnTo>
                    <a:pt x="362" y="15843"/>
                  </a:lnTo>
                  <a:lnTo>
                    <a:pt x="603" y="15202"/>
                  </a:lnTo>
                  <a:lnTo>
                    <a:pt x="883" y="14540"/>
                  </a:lnTo>
                  <a:lnTo>
                    <a:pt x="1204" y="13898"/>
                  </a:lnTo>
                  <a:lnTo>
                    <a:pt x="1545" y="13256"/>
                  </a:lnTo>
                  <a:lnTo>
                    <a:pt x="1926" y="12635"/>
                  </a:lnTo>
                  <a:lnTo>
                    <a:pt x="2307" y="12013"/>
                  </a:lnTo>
                  <a:lnTo>
                    <a:pt x="3069" y="10830"/>
                  </a:lnTo>
                  <a:lnTo>
                    <a:pt x="3771" y="9747"/>
                  </a:lnTo>
                  <a:lnTo>
                    <a:pt x="4092" y="9245"/>
                  </a:lnTo>
                  <a:lnTo>
                    <a:pt x="4373" y="8784"/>
                  </a:lnTo>
                  <a:lnTo>
                    <a:pt x="4593" y="8343"/>
                  </a:lnTo>
                  <a:lnTo>
                    <a:pt x="4774" y="7962"/>
                  </a:lnTo>
                  <a:lnTo>
                    <a:pt x="4774" y="7962"/>
                  </a:lnTo>
                  <a:lnTo>
                    <a:pt x="4834" y="7761"/>
                  </a:lnTo>
                  <a:lnTo>
                    <a:pt x="4874" y="7541"/>
                  </a:lnTo>
                  <a:lnTo>
                    <a:pt x="4914" y="7320"/>
                  </a:lnTo>
                  <a:lnTo>
                    <a:pt x="4934" y="7059"/>
                  </a:lnTo>
                  <a:lnTo>
                    <a:pt x="4954" y="6498"/>
                  </a:lnTo>
                  <a:lnTo>
                    <a:pt x="4914" y="5916"/>
                  </a:lnTo>
                  <a:lnTo>
                    <a:pt x="4874" y="5275"/>
                  </a:lnTo>
                  <a:lnTo>
                    <a:pt x="4794" y="4613"/>
                  </a:lnTo>
                  <a:lnTo>
                    <a:pt x="4634" y="3289"/>
                  </a:lnTo>
                  <a:lnTo>
                    <a:pt x="4553" y="2667"/>
                  </a:lnTo>
                  <a:lnTo>
                    <a:pt x="4513" y="2066"/>
                  </a:lnTo>
                  <a:lnTo>
                    <a:pt x="4473" y="1524"/>
                  </a:lnTo>
                  <a:lnTo>
                    <a:pt x="4493" y="1023"/>
                  </a:lnTo>
                  <a:lnTo>
                    <a:pt x="4513" y="822"/>
                  </a:lnTo>
                  <a:lnTo>
                    <a:pt x="4553" y="622"/>
                  </a:lnTo>
                  <a:lnTo>
                    <a:pt x="4593" y="461"/>
                  </a:lnTo>
                  <a:lnTo>
                    <a:pt x="4674" y="301"/>
                  </a:lnTo>
                  <a:lnTo>
                    <a:pt x="4754" y="181"/>
                  </a:lnTo>
                  <a:lnTo>
                    <a:pt x="4854" y="100"/>
                  </a:lnTo>
                  <a:lnTo>
                    <a:pt x="4954" y="40"/>
                  </a:lnTo>
                  <a:lnTo>
                    <a:pt x="5095" y="20"/>
                  </a:lnTo>
                  <a:lnTo>
                    <a:pt x="5095" y="20"/>
                  </a:lnTo>
                  <a:lnTo>
                    <a:pt x="5275" y="0"/>
                  </a:lnTo>
                  <a:lnTo>
                    <a:pt x="5456" y="20"/>
                  </a:lnTo>
                  <a:lnTo>
                    <a:pt x="5616" y="60"/>
                  </a:lnTo>
                  <a:lnTo>
                    <a:pt x="5817" y="100"/>
                  </a:lnTo>
                  <a:lnTo>
                    <a:pt x="5817" y="100"/>
                  </a:lnTo>
                  <a:lnTo>
                    <a:pt x="6057" y="201"/>
                  </a:lnTo>
                  <a:lnTo>
                    <a:pt x="6298" y="321"/>
                  </a:lnTo>
                  <a:lnTo>
                    <a:pt x="6559" y="482"/>
                  </a:lnTo>
                  <a:lnTo>
                    <a:pt x="6819" y="662"/>
                  </a:lnTo>
                  <a:lnTo>
                    <a:pt x="7080" y="863"/>
                  </a:lnTo>
                  <a:lnTo>
                    <a:pt x="7341" y="1083"/>
                  </a:lnTo>
                  <a:lnTo>
                    <a:pt x="7602" y="1344"/>
                  </a:lnTo>
                  <a:lnTo>
                    <a:pt x="7862" y="1605"/>
                  </a:lnTo>
                  <a:lnTo>
                    <a:pt x="8123" y="1905"/>
                  </a:lnTo>
                  <a:lnTo>
                    <a:pt x="8384" y="2226"/>
                  </a:lnTo>
                  <a:lnTo>
                    <a:pt x="8644" y="2567"/>
                  </a:lnTo>
                  <a:lnTo>
                    <a:pt x="8905" y="2928"/>
                  </a:lnTo>
                  <a:lnTo>
                    <a:pt x="9166" y="3309"/>
                  </a:lnTo>
                  <a:lnTo>
                    <a:pt x="9407" y="3690"/>
                  </a:lnTo>
                  <a:lnTo>
                    <a:pt x="9667" y="4111"/>
                  </a:lnTo>
                  <a:lnTo>
                    <a:pt x="9908" y="4533"/>
                  </a:lnTo>
                  <a:lnTo>
                    <a:pt x="10128" y="4974"/>
                  </a:lnTo>
                  <a:lnTo>
                    <a:pt x="10369" y="5435"/>
                  </a:lnTo>
                  <a:lnTo>
                    <a:pt x="10570" y="5896"/>
                  </a:lnTo>
                  <a:lnTo>
                    <a:pt x="10790" y="6378"/>
                  </a:lnTo>
                  <a:lnTo>
                    <a:pt x="10991" y="6859"/>
                  </a:lnTo>
                  <a:lnTo>
                    <a:pt x="11171" y="7360"/>
                  </a:lnTo>
                  <a:lnTo>
                    <a:pt x="11352" y="7862"/>
                  </a:lnTo>
                  <a:lnTo>
                    <a:pt x="11512" y="8383"/>
                  </a:lnTo>
                  <a:lnTo>
                    <a:pt x="11673" y="8904"/>
                  </a:lnTo>
                  <a:lnTo>
                    <a:pt x="11793" y="9446"/>
                  </a:lnTo>
                  <a:lnTo>
                    <a:pt x="11933" y="9967"/>
                  </a:lnTo>
                  <a:lnTo>
                    <a:pt x="12034" y="10509"/>
                  </a:lnTo>
                  <a:lnTo>
                    <a:pt x="12114" y="11050"/>
                  </a:lnTo>
                  <a:lnTo>
                    <a:pt x="12194" y="11592"/>
                  </a:lnTo>
                  <a:lnTo>
                    <a:pt x="12254" y="12133"/>
                  </a:lnTo>
                  <a:lnTo>
                    <a:pt x="12294" y="12675"/>
                  </a:lnTo>
                  <a:lnTo>
                    <a:pt x="12294" y="12675"/>
                  </a:lnTo>
                  <a:lnTo>
                    <a:pt x="12314" y="13336"/>
                  </a:lnTo>
                  <a:lnTo>
                    <a:pt x="12294" y="14018"/>
                  </a:lnTo>
                  <a:lnTo>
                    <a:pt x="12234" y="14680"/>
                  </a:lnTo>
                  <a:lnTo>
                    <a:pt x="12174" y="15362"/>
                  </a:lnTo>
                  <a:lnTo>
                    <a:pt x="12054" y="16024"/>
                  </a:lnTo>
                  <a:lnTo>
                    <a:pt x="11933" y="16686"/>
                  </a:lnTo>
                  <a:lnTo>
                    <a:pt x="11773" y="17347"/>
                  </a:lnTo>
                  <a:lnTo>
                    <a:pt x="11572" y="17969"/>
                  </a:lnTo>
                  <a:lnTo>
                    <a:pt x="11372" y="18591"/>
                  </a:lnTo>
                  <a:lnTo>
                    <a:pt x="11131" y="19172"/>
                  </a:lnTo>
                  <a:lnTo>
                    <a:pt x="10870" y="19734"/>
                  </a:lnTo>
                  <a:lnTo>
                    <a:pt x="10590" y="20255"/>
                  </a:lnTo>
                  <a:lnTo>
                    <a:pt x="10289" y="20737"/>
                  </a:lnTo>
                  <a:lnTo>
                    <a:pt x="9968" y="21198"/>
                  </a:lnTo>
                  <a:lnTo>
                    <a:pt x="9627" y="21599"/>
                  </a:lnTo>
                  <a:lnTo>
                    <a:pt x="9286" y="219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5" name="Google Shape;5305;p21"/>
            <p:cNvSpPr/>
            <p:nvPr/>
          </p:nvSpPr>
          <p:spPr>
            <a:xfrm>
              <a:off x="11701550" y="3965000"/>
              <a:ext cx="121850" cy="521450"/>
            </a:xfrm>
            <a:custGeom>
              <a:avLst/>
              <a:gdLst/>
              <a:ahLst/>
              <a:cxnLst/>
              <a:rect l="l" t="t" r="r" b="b"/>
              <a:pathLst>
                <a:path w="4874" h="20858" extrusionOk="0">
                  <a:moveTo>
                    <a:pt x="181" y="1"/>
                  </a:moveTo>
                  <a:lnTo>
                    <a:pt x="0" y="141"/>
                  </a:lnTo>
                  <a:lnTo>
                    <a:pt x="281" y="382"/>
                  </a:lnTo>
                  <a:lnTo>
                    <a:pt x="562" y="663"/>
                  </a:lnTo>
                  <a:lnTo>
                    <a:pt x="843" y="943"/>
                  </a:lnTo>
                  <a:lnTo>
                    <a:pt x="1083" y="1264"/>
                  </a:lnTo>
                  <a:lnTo>
                    <a:pt x="1324" y="1585"/>
                  </a:lnTo>
                  <a:lnTo>
                    <a:pt x="1544" y="1906"/>
                  </a:lnTo>
                  <a:lnTo>
                    <a:pt x="1765" y="2247"/>
                  </a:lnTo>
                  <a:lnTo>
                    <a:pt x="1966" y="2588"/>
                  </a:lnTo>
                  <a:lnTo>
                    <a:pt x="1444" y="2889"/>
                  </a:lnTo>
                  <a:lnTo>
                    <a:pt x="1404" y="2909"/>
                  </a:lnTo>
                  <a:lnTo>
                    <a:pt x="1404" y="2949"/>
                  </a:lnTo>
                  <a:lnTo>
                    <a:pt x="1424" y="2989"/>
                  </a:lnTo>
                  <a:lnTo>
                    <a:pt x="1464" y="3009"/>
                  </a:lnTo>
                  <a:lnTo>
                    <a:pt x="1484" y="2989"/>
                  </a:lnTo>
                  <a:lnTo>
                    <a:pt x="2066" y="2768"/>
                  </a:lnTo>
                  <a:lnTo>
                    <a:pt x="2307" y="3250"/>
                  </a:lnTo>
                  <a:lnTo>
                    <a:pt x="2527" y="3731"/>
                  </a:lnTo>
                  <a:lnTo>
                    <a:pt x="2728" y="4212"/>
                  </a:lnTo>
                  <a:lnTo>
                    <a:pt x="2908" y="4693"/>
                  </a:lnTo>
                  <a:lnTo>
                    <a:pt x="3129" y="5375"/>
                  </a:lnTo>
                  <a:lnTo>
                    <a:pt x="3309" y="6057"/>
                  </a:lnTo>
                  <a:lnTo>
                    <a:pt x="3470" y="6739"/>
                  </a:lnTo>
                  <a:lnTo>
                    <a:pt x="3590" y="7441"/>
                  </a:lnTo>
                  <a:lnTo>
                    <a:pt x="3670" y="8143"/>
                  </a:lnTo>
                  <a:lnTo>
                    <a:pt x="3730" y="8845"/>
                  </a:lnTo>
                  <a:lnTo>
                    <a:pt x="3750" y="9547"/>
                  </a:lnTo>
                  <a:lnTo>
                    <a:pt x="3750" y="10249"/>
                  </a:lnTo>
                  <a:lnTo>
                    <a:pt x="3590" y="10229"/>
                  </a:lnTo>
                  <a:lnTo>
                    <a:pt x="3550" y="10249"/>
                  </a:lnTo>
                  <a:lnTo>
                    <a:pt x="3530" y="10289"/>
                  </a:lnTo>
                  <a:lnTo>
                    <a:pt x="3530" y="10309"/>
                  </a:lnTo>
                  <a:lnTo>
                    <a:pt x="3570" y="10329"/>
                  </a:lnTo>
                  <a:lnTo>
                    <a:pt x="3750" y="10389"/>
                  </a:lnTo>
                  <a:lnTo>
                    <a:pt x="3710" y="11051"/>
                  </a:lnTo>
                  <a:lnTo>
                    <a:pt x="3269" y="11071"/>
                  </a:lnTo>
                  <a:lnTo>
                    <a:pt x="3249" y="11071"/>
                  </a:lnTo>
                  <a:lnTo>
                    <a:pt x="3209" y="11091"/>
                  </a:lnTo>
                  <a:lnTo>
                    <a:pt x="3209" y="11131"/>
                  </a:lnTo>
                  <a:lnTo>
                    <a:pt x="3209" y="11171"/>
                  </a:lnTo>
                  <a:lnTo>
                    <a:pt x="3249" y="11191"/>
                  </a:lnTo>
                  <a:lnTo>
                    <a:pt x="3690" y="11231"/>
                  </a:lnTo>
                  <a:lnTo>
                    <a:pt x="3650" y="11733"/>
                  </a:lnTo>
                  <a:lnTo>
                    <a:pt x="3590" y="12234"/>
                  </a:lnTo>
                  <a:lnTo>
                    <a:pt x="3510" y="12735"/>
                  </a:lnTo>
                  <a:lnTo>
                    <a:pt x="3430" y="13217"/>
                  </a:lnTo>
                  <a:lnTo>
                    <a:pt x="3329" y="13718"/>
                  </a:lnTo>
                  <a:lnTo>
                    <a:pt x="3209" y="14199"/>
                  </a:lnTo>
                  <a:lnTo>
                    <a:pt x="3089" y="14681"/>
                  </a:lnTo>
                  <a:lnTo>
                    <a:pt x="2948" y="15162"/>
                  </a:lnTo>
                  <a:lnTo>
                    <a:pt x="2627" y="16125"/>
                  </a:lnTo>
                  <a:lnTo>
                    <a:pt x="2286" y="17067"/>
                  </a:lnTo>
                  <a:lnTo>
                    <a:pt x="1885" y="17990"/>
                  </a:lnTo>
                  <a:lnTo>
                    <a:pt x="1464" y="18912"/>
                  </a:lnTo>
                  <a:lnTo>
                    <a:pt x="1224" y="18872"/>
                  </a:lnTo>
                  <a:lnTo>
                    <a:pt x="1183" y="18872"/>
                  </a:lnTo>
                  <a:lnTo>
                    <a:pt x="1163" y="18912"/>
                  </a:lnTo>
                  <a:lnTo>
                    <a:pt x="1163" y="18952"/>
                  </a:lnTo>
                  <a:lnTo>
                    <a:pt x="1204" y="18972"/>
                  </a:lnTo>
                  <a:lnTo>
                    <a:pt x="1404" y="19032"/>
                  </a:lnTo>
                  <a:lnTo>
                    <a:pt x="1224" y="19414"/>
                  </a:lnTo>
                  <a:lnTo>
                    <a:pt x="843" y="19293"/>
                  </a:lnTo>
                  <a:lnTo>
                    <a:pt x="822" y="19273"/>
                  </a:lnTo>
                  <a:lnTo>
                    <a:pt x="802" y="19293"/>
                  </a:lnTo>
                  <a:lnTo>
                    <a:pt x="782" y="19333"/>
                  </a:lnTo>
                  <a:lnTo>
                    <a:pt x="782" y="19353"/>
                  </a:lnTo>
                  <a:lnTo>
                    <a:pt x="822" y="19393"/>
                  </a:lnTo>
                  <a:lnTo>
                    <a:pt x="1163" y="19534"/>
                  </a:lnTo>
                  <a:lnTo>
                    <a:pt x="843" y="20156"/>
                  </a:lnTo>
                  <a:lnTo>
                    <a:pt x="502" y="20777"/>
                  </a:lnTo>
                  <a:lnTo>
                    <a:pt x="662" y="20857"/>
                  </a:lnTo>
                  <a:lnTo>
                    <a:pt x="1003" y="20256"/>
                  </a:lnTo>
                  <a:lnTo>
                    <a:pt x="1344" y="19634"/>
                  </a:lnTo>
                  <a:lnTo>
                    <a:pt x="1765" y="19855"/>
                  </a:lnTo>
                  <a:lnTo>
                    <a:pt x="1986" y="19975"/>
                  </a:lnTo>
                  <a:lnTo>
                    <a:pt x="2186" y="20075"/>
                  </a:lnTo>
                  <a:lnTo>
                    <a:pt x="2226" y="20075"/>
                  </a:lnTo>
                  <a:lnTo>
                    <a:pt x="2246" y="20055"/>
                  </a:lnTo>
                  <a:lnTo>
                    <a:pt x="2266" y="20035"/>
                  </a:lnTo>
                  <a:lnTo>
                    <a:pt x="2286" y="19995"/>
                  </a:lnTo>
                  <a:lnTo>
                    <a:pt x="2266" y="19955"/>
                  </a:lnTo>
                  <a:lnTo>
                    <a:pt x="2086" y="19815"/>
                  </a:lnTo>
                  <a:lnTo>
                    <a:pt x="1865" y="19674"/>
                  </a:lnTo>
                  <a:lnTo>
                    <a:pt x="1645" y="19574"/>
                  </a:lnTo>
                  <a:lnTo>
                    <a:pt x="1424" y="19474"/>
                  </a:lnTo>
                  <a:lnTo>
                    <a:pt x="1625" y="19113"/>
                  </a:lnTo>
                  <a:lnTo>
                    <a:pt x="2347" y="19393"/>
                  </a:lnTo>
                  <a:lnTo>
                    <a:pt x="2387" y="19393"/>
                  </a:lnTo>
                  <a:lnTo>
                    <a:pt x="2427" y="19373"/>
                  </a:lnTo>
                  <a:lnTo>
                    <a:pt x="2467" y="19313"/>
                  </a:lnTo>
                  <a:lnTo>
                    <a:pt x="2467" y="19253"/>
                  </a:lnTo>
                  <a:lnTo>
                    <a:pt x="2447" y="19233"/>
                  </a:lnTo>
                  <a:lnTo>
                    <a:pt x="2427" y="19213"/>
                  </a:lnTo>
                  <a:lnTo>
                    <a:pt x="2246" y="19133"/>
                  </a:lnTo>
                  <a:lnTo>
                    <a:pt x="2066" y="19073"/>
                  </a:lnTo>
                  <a:lnTo>
                    <a:pt x="1705" y="18952"/>
                  </a:lnTo>
                  <a:lnTo>
                    <a:pt x="2146" y="18050"/>
                  </a:lnTo>
                  <a:lnTo>
                    <a:pt x="2547" y="17107"/>
                  </a:lnTo>
                  <a:lnTo>
                    <a:pt x="2908" y="16165"/>
                  </a:lnTo>
                  <a:lnTo>
                    <a:pt x="3229" y="15202"/>
                  </a:lnTo>
                  <a:lnTo>
                    <a:pt x="3369" y="14721"/>
                  </a:lnTo>
                  <a:lnTo>
                    <a:pt x="3510" y="14239"/>
                  </a:lnTo>
                  <a:lnTo>
                    <a:pt x="3630" y="13738"/>
                  </a:lnTo>
                  <a:lnTo>
                    <a:pt x="3730" y="13257"/>
                  </a:lnTo>
                  <a:lnTo>
                    <a:pt x="3831" y="12755"/>
                  </a:lnTo>
                  <a:lnTo>
                    <a:pt x="3911" y="12254"/>
                  </a:lnTo>
                  <a:lnTo>
                    <a:pt x="3971" y="11753"/>
                  </a:lnTo>
                  <a:lnTo>
                    <a:pt x="4031" y="11251"/>
                  </a:lnTo>
                  <a:lnTo>
                    <a:pt x="4212" y="11251"/>
                  </a:lnTo>
                  <a:lnTo>
                    <a:pt x="4513" y="11231"/>
                  </a:lnTo>
                  <a:lnTo>
                    <a:pt x="4813" y="11191"/>
                  </a:lnTo>
                  <a:lnTo>
                    <a:pt x="4853" y="11171"/>
                  </a:lnTo>
                  <a:lnTo>
                    <a:pt x="4873" y="11151"/>
                  </a:lnTo>
                  <a:lnTo>
                    <a:pt x="4873" y="11091"/>
                  </a:lnTo>
                  <a:lnTo>
                    <a:pt x="4853" y="11031"/>
                  </a:lnTo>
                  <a:lnTo>
                    <a:pt x="4813" y="11031"/>
                  </a:lnTo>
                  <a:lnTo>
                    <a:pt x="4793" y="11011"/>
                  </a:lnTo>
                  <a:lnTo>
                    <a:pt x="4292" y="11011"/>
                  </a:lnTo>
                  <a:lnTo>
                    <a:pt x="4051" y="11031"/>
                  </a:lnTo>
                  <a:lnTo>
                    <a:pt x="4071" y="10489"/>
                  </a:lnTo>
                  <a:lnTo>
                    <a:pt x="4332" y="10549"/>
                  </a:lnTo>
                  <a:lnTo>
                    <a:pt x="4593" y="10590"/>
                  </a:lnTo>
                  <a:lnTo>
                    <a:pt x="4633" y="10569"/>
                  </a:lnTo>
                  <a:lnTo>
                    <a:pt x="4653" y="10549"/>
                  </a:lnTo>
                  <a:lnTo>
                    <a:pt x="4673" y="10509"/>
                  </a:lnTo>
                  <a:lnTo>
                    <a:pt x="4673" y="10449"/>
                  </a:lnTo>
                  <a:lnTo>
                    <a:pt x="4613" y="10409"/>
                  </a:lnTo>
                  <a:lnTo>
                    <a:pt x="4492" y="10369"/>
                  </a:lnTo>
                  <a:lnTo>
                    <a:pt x="4372" y="10329"/>
                  </a:lnTo>
                  <a:lnTo>
                    <a:pt x="4091" y="10289"/>
                  </a:lnTo>
                  <a:lnTo>
                    <a:pt x="4091" y="9627"/>
                  </a:lnTo>
                  <a:lnTo>
                    <a:pt x="4071" y="8885"/>
                  </a:lnTo>
                  <a:lnTo>
                    <a:pt x="4011" y="8143"/>
                  </a:lnTo>
                  <a:lnTo>
                    <a:pt x="3911" y="7401"/>
                  </a:lnTo>
                  <a:lnTo>
                    <a:pt x="3791" y="6659"/>
                  </a:lnTo>
                  <a:lnTo>
                    <a:pt x="3610" y="5917"/>
                  </a:lnTo>
                  <a:lnTo>
                    <a:pt x="3410" y="5195"/>
                  </a:lnTo>
                  <a:lnTo>
                    <a:pt x="3169" y="4493"/>
                  </a:lnTo>
                  <a:lnTo>
                    <a:pt x="2888" y="3791"/>
                  </a:lnTo>
                  <a:lnTo>
                    <a:pt x="2627" y="3230"/>
                  </a:lnTo>
                  <a:lnTo>
                    <a:pt x="2327" y="2648"/>
                  </a:lnTo>
                  <a:lnTo>
                    <a:pt x="2667" y="2487"/>
                  </a:lnTo>
                  <a:lnTo>
                    <a:pt x="2688" y="2447"/>
                  </a:lnTo>
                  <a:lnTo>
                    <a:pt x="2708" y="2427"/>
                  </a:lnTo>
                  <a:lnTo>
                    <a:pt x="2708" y="2367"/>
                  </a:lnTo>
                  <a:lnTo>
                    <a:pt x="2667" y="2307"/>
                  </a:lnTo>
                  <a:lnTo>
                    <a:pt x="2647" y="2287"/>
                  </a:lnTo>
                  <a:lnTo>
                    <a:pt x="2587" y="2287"/>
                  </a:lnTo>
                  <a:lnTo>
                    <a:pt x="2226" y="2447"/>
                  </a:lnTo>
                  <a:lnTo>
                    <a:pt x="2026" y="2106"/>
                  </a:lnTo>
                  <a:lnTo>
                    <a:pt x="1805" y="1745"/>
                  </a:lnTo>
                  <a:lnTo>
                    <a:pt x="1564" y="1425"/>
                  </a:lnTo>
                  <a:lnTo>
                    <a:pt x="1324" y="1104"/>
                  </a:lnTo>
                  <a:lnTo>
                    <a:pt x="1063" y="783"/>
                  </a:lnTo>
                  <a:lnTo>
                    <a:pt x="782" y="502"/>
                  </a:lnTo>
                  <a:lnTo>
                    <a:pt x="482" y="241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6" name="Google Shape;5306;p21"/>
            <p:cNvSpPr/>
            <p:nvPr/>
          </p:nvSpPr>
          <p:spPr>
            <a:xfrm>
              <a:off x="11551625" y="3973025"/>
              <a:ext cx="232175" cy="552525"/>
            </a:xfrm>
            <a:custGeom>
              <a:avLst/>
              <a:gdLst/>
              <a:ahLst/>
              <a:cxnLst/>
              <a:rect l="l" t="t" r="r" b="b"/>
              <a:pathLst>
                <a:path w="9287" h="22101" extrusionOk="0">
                  <a:moveTo>
                    <a:pt x="5757" y="1"/>
                  </a:moveTo>
                  <a:lnTo>
                    <a:pt x="5135" y="422"/>
                  </a:lnTo>
                  <a:lnTo>
                    <a:pt x="4493" y="823"/>
                  </a:lnTo>
                  <a:lnTo>
                    <a:pt x="4513" y="1384"/>
                  </a:lnTo>
                  <a:lnTo>
                    <a:pt x="4573" y="1986"/>
                  </a:lnTo>
                  <a:lnTo>
                    <a:pt x="4734" y="3269"/>
                  </a:lnTo>
                  <a:lnTo>
                    <a:pt x="4814" y="3911"/>
                  </a:lnTo>
                  <a:lnTo>
                    <a:pt x="4894" y="4573"/>
                  </a:lnTo>
                  <a:lnTo>
                    <a:pt x="4934" y="5195"/>
                  </a:lnTo>
                  <a:lnTo>
                    <a:pt x="4954" y="5776"/>
                  </a:lnTo>
                  <a:lnTo>
                    <a:pt x="4934" y="6137"/>
                  </a:lnTo>
                  <a:lnTo>
                    <a:pt x="4914" y="6498"/>
                  </a:lnTo>
                  <a:lnTo>
                    <a:pt x="4854" y="6799"/>
                  </a:lnTo>
                  <a:lnTo>
                    <a:pt x="4774" y="7080"/>
                  </a:lnTo>
                  <a:lnTo>
                    <a:pt x="4593" y="7461"/>
                  </a:lnTo>
                  <a:lnTo>
                    <a:pt x="4373" y="7902"/>
                  </a:lnTo>
                  <a:lnTo>
                    <a:pt x="4092" y="8363"/>
                  </a:lnTo>
                  <a:lnTo>
                    <a:pt x="3771" y="8865"/>
                  </a:lnTo>
                  <a:lnTo>
                    <a:pt x="3069" y="9948"/>
                  </a:lnTo>
                  <a:lnTo>
                    <a:pt x="2307" y="11131"/>
                  </a:lnTo>
                  <a:lnTo>
                    <a:pt x="1926" y="11753"/>
                  </a:lnTo>
                  <a:lnTo>
                    <a:pt x="1545" y="12374"/>
                  </a:lnTo>
                  <a:lnTo>
                    <a:pt x="1204" y="13016"/>
                  </a:lnTo>
                  <a:lnTo>
                    <a:pt x="883" y="13658"/>
                  </a:lnTo>
                  <a:lnTo>
                    <a:pt x="603" y="14320"/>
                  </a:lnTo>
                  <a:lnTo>
                    <a:pt x="362" y="14961"/>
                  </a:lnTo>
                  <a:lnTo>
                    <a:pt x="262" y="15282"/>
                  </a:lnTo>
                  <a:lnTo>
                    <a:pt x="181" y="15603"/>
                  </a:lnTo>
                  <a:lnTo>
                    <a:pt x="101" y="15924"/>
                  </a:lnTo>
                  <a:lnTo>
                    <a:pt x="61" y="16245"/>
                  </a:lnTo>
                  <a:lnTo>
                    <a:pt x="21" y="16606"/>
                  </a:lnTo>
                  <a:lnTo>
                    <a:pt x="1" y="16947"/>
                  </a:lnTo>
                  <a:lnTo>
                    <a:pt x="21" y="17268"/>
                  </a:lnTo>
                  <a:lnTo>
                    <a:pt x="41" y="17568"/>
                  </a:lnTo>
                  <a:lnTo>
                    <a:pt x="101" y="17869"/>
                  </a:lnTo>
                  <a:lnTo>
                    <a:pt x="181" y="18150"/>
                  </a:lnTo>
                  <a:lnTo>
                    <a:pt x="262" y="18431"/>
                  </a:lnTo>
                  <a:lnTo>
                    <a:pt x="382" y="18691"/>
                  </a:lnTo>
                  <a:lnTo>
                    <a:pt x="502" y="18952"/>
                  </a:lnTo>
                  <a:lnTo>
                    <a:pt x="643" y="19193"/>
                  </a:lnTo>
                  <a:lnTo>
                    <a:pt x="803" y="19433"/>
                  </a:lnTo>
                  <a:lnTo>
                    <a:pt x="964" y="19654"/>
                  </a:lnTo>
                  <a:lnTo>
                    <a:pt x="1164" y="19875"/>
                  </a:lnTo>
                  <a:lnTo>
                    <a:pt x="1345" y="20075"/>
                  </a:lnTo>
                  <a:lnTo>
                    <a:pt x="1565" y="20276"/>
                  </a:lnTo>
                  <a:lnTo>
                    <a:pt x="1786" y="20456"/>
                  </a:lnTo>
                  <a:lnTo>
                    <a:pt x="2006" y="20637"/>
                  </a:lnTo>
                  <a:lnTo>
                    <a:pt x="2247" y="20797"/>
                  </a:lnTo>
                  <a:lnTo>
                    <a:pt x="2488" y="20958"/>
                  </a:lnTo>
                  <a:lnTo>
                    <a:pt x="2748" y="21098"/>
                  </a:lnTo>
                  <a:lnTo>
                    <a:pt x="3270" y="21379"/>
                  </a:lnTo>
                  <a:lnTo>
                    <a:pt x="3811" y="21599"/>
                  </a:lnTo>
                  <a:lnTo>
                    <a:pt x="4353" y="21780"/>
                  </a:lnTo>
                  <a:lnTo>
                    <a:pt x="4914" y="21920"/>
                  </a:lnTo>
                  <a:lnTo>
                    <a:pt x="5456" y="22020"/>
                  </a:lnTo>
                  <a:lnTo>
                    <a:pt x="5997" y="22081"/>
                  </a:lnTo>
                  <a:lnTo>
                    <a:pt x="6519" y="22101"/>
                  </a:lnTo>
                  <a:lnTo>
                    <a:pt x="6900" y="22081"/>
                  </a:lnTo>
                  <a:lnTo>
                    <a:pt x="7281" y="22061"/>
                  </a:lnTo>
                  <a:lnTo>
                    <a:pt x="7622" y="22000"/>
                  </a:lnTo>
                  <a:lnTo>
                    <a:pt x="7943" y="21900"/>
                  </a:lnTo>
                  <a:lnTo>
                    <a:pt x="8283" y="21760"/>
                  </a:lnTo>
                  <a:lnTo>
                    <a:pt x="8624" y="21579"/>
                  </a:lnTo>
                  <a:lnTo>
                    <a:pt x="8965" y="21359"/>
                  </a:lnTo>
                  <a:lnTo>
                    <a:pt x="9286" y="21078"/>
                  </a:lnTo>
                  <a:lnTo>
                    <a:pt x="8905" y="21078"/>
                  </a:lnTo>
                  <a:lnTo>
                    <a:pt x="8564" y="21058"/>
                  </a:lnTo>
                  <a:lnTo>
                    <a:pt x="8243" y="21018"/>
                  </a:lnTo>
                  <a:lnTo>
                    <a:pt x="7922" y="20958"/>
                  </a:lnTo>
                  <a:lnTo>
                    <a:pt x="7602" y="20877"/>
                  </a:lnTo>
                  <a:lnTo>
                    <a:pt x="7281" y="20777"/>
                  </a:lnTo>
                  <a:lnTo>
                    <a:pt x="6960" y="20657"/>
                  </a:lnTo>
                  <a:lnTo>
                    <a:pt x="6659" y="20536"/>
                  </a:lnTo>
                  <a:lnTo>
                    <a:pt x="6057" y="21499"/>
                  </a:lnTo>
                  <a:lnTo>
                    <a:pt x="6017" y="21519"/>
                  </a:lnTo>
                  <a:lnTo>
                    <a:pt x="5997" y="21539"/>
                  </a:lnTo>
                  <a:lnTo>
                    <a:pt x="5957" y="21519"/>
                  </a:lnTo>
                  <a:lnTo>
                    <a:pt x="5917" y="21499"/>
                  </a:lnTo>
                  <a:lnTo>
                    <a:pt x="5917" y="21459"/>
                  </a:lnTo>
                  <a:lnTo>
                    <a:pt x="5917" y="21419"/>
                  </a:lnTo>
                  <a:lnTo>
                    <a:pt x="6499" y="20456"/>
                  </a:lnTo>
                  <a:lnTo>
                    <a:pt x="6438" y="20416"/>
                  </a:lnTo>
                  <a:lnTo>
                    <a:pt x="6198" y="20296"/>
                  </a:lnTo>
                  <a:lnTo>
                    <a:pt x="5977" y="20135"/>
                  </a:lnTo>
                  <a:lnTo>
                    <a:pt x="5757" y="19995"/>
                  </a:lnTo>
                  <a:lnTo>
                    <a:pt x="5556" y="19835"/>
                  </a:lnTo>
                  <a:lnTo>
                    <a:pt x="5355" y="19654"/>
                  </a:lnTo>
                  <a:lnTo>
                    <a:pt x="5195" y="19474"/>
                  </a:lnTo>
                  <a:lnTo>
                    <a:pt x="5035" y="19293"/>
                  </a:lnTo>
                  <a:lnTo>
                    <a:pt x="4874" y="19113"/>
                  </a:lnTo>
                  <a:lnTo>
                    <a:pt x="4754" y="18912"/>
                  </a:lnTo>
                  <a:lnTo>
                    <a:pt x="4634" y="18711"/>
                  </a:lnTo>
                  <a:lnTo>
                    <a:pt x="4513" y="18511"/>
                  </a:lnTo>
                  <a:lnTo>
                    <a:pt x="4413" y="18290"/>
                  </a:lnTo>
                  <a:lnTo>
                    <a:pt x="4333" y="18070"/>
                  </a:lnTo>
                  <a:lnTo>
                    <a:pt x="4273" y="17849"/>
                  </a:lnTo>
                  <a:lnTo>
                    <a:pt x="4152" y="17388"/>
                  </a:lnTo>
                  <a:lnTo>
                    <a:pt x="4092" y="16927"/>
                  </a:lnTo>
                  <a:lnTo>
                    <a:pt x="4052" y="16445"/>
                  </a:lnTo>
                  <a:lnTo>
                    <a:pt x="4072" y="15964"/>
                  </a:lnTo>
                  <a:lnTo>
                    <a:pt x="4112" y="15463"/>
                  </a:lnTo>
                  <a:lnTo>
                    <a:pt x="4192" y="14961"/>
                  </a:lnTo>
                  <a:lnTo>
                    <a:pt x="4313" y="14480"/>
                  </a:lnTo>
                  <a:lnTo>
                    <a:pt x="4453" y="13979"/>
                  </a:lnTo>
                  <a:lnTo>
                    <a:pt x="4613" y="13497"/>
                  </a:lnTo>
                  <a:lnTo>
                    <a:pt x="4974" y="12615"/>
                  </a:lnTo>
                  <a:lnTo>
                    <a:pt x="5335" y="11753"/>
                  </a:lnTo>
                  <a:lnTo>
                    <a:pt x="5696" y="10890"/>
                  </a:lnTo>
                  <a:lnTo>
                    <a:pt x="6017" y="10028"/>
                  </a:lnTo>
                  <a:lnTo>
                    <a:pt x="6338" y="9166"/>
                  </a:lnTo>
                  <a:lnTo>
                    <a:pt x="6458" y="8724"/>
                  </a:lnTo>
                  <a:lnTo>
                    <a:pt x="6579" y="8263"/>
                  </a:lnTo>
                  <a:lnTo>
                    <a:pt x="6679" y="7822"/>
                  </a:lnTo>
                  <a:lnTo>
                    <a:pt x="6779" y="7361"/>
                  </a:lnTo>
                  <a:lnTo>
                    <a:pt x="6840" y="6879"/>
                  </a:lnTo>
                  <a:lnTo>
                    <a:pt x="6880" y="6418"/>
                  </a:lnTo>
                  <a:lnTo>
                    <a:pt x="6900" y="5957"/>
                  </a:lnTo>
                  <a:lnTo>
                    <a:pt x="6900" y="5496"/>
                  </a:lnTo>
                  <a:lnTo>
                    <a:pt x="6880" y="5034"/>
                  </a:lnTo>
                  <a:lnTo>
                    <a:pt x="6840" y="4573"/>
                  </a:lnTo>
                  <a:lnTo>
                    <a:pt x="6779" y="4132"/>
                  </a:lnTo>
                  <a:lnTo>
                    <a:pt x="6699" y="3671"/>
                  </a:lnTo>
                  <a:lnTo>
                    <a:pt x="6579" y="3229"/>
                  </a:lnTo>
                  <a:lnTo>
                    <a:pt x="6458" y="2788"/>
                  </a:lnTo>
                  <a:lnTo>
                    <a:pt x="6218" y="2106"/>
                  </a:lnTo>
                  <a:lnTo>
                    <a:pt x="5997" y="1404"/>
                  </a:lnTo>
                  <a:lnTo>
                    <a:pt x="5917" y="1063"/>
                  </a:lnTo>
                  <a:lnTo>
                    <a:pt x="5837" y="703"/>
                  </a:lnTo>
                  <a:lnTo>
                    <a:pt x="5777" y="362"/>
                  </a:lnTo>
                  <a:lnTo>
                    <a:pt x="5757" y="1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7" name="Google Shape;5307;p21"/>
            <p:cNvSpPr/>
            <p:nvPr/>
          </p:nvSpPr>
          <p:spPr>
            <a:xfrm>
              <a:off x="11699550" y="4484425"/>
              <a:ext cx="18575" cy="27100"/>
            </a:xfrm>
            <a:custGeom>
              <a:avLst/>
              <a:gdLst/>
              <a:ahLst/>
              <a:cxnLst/>
              <a:rect l="l" t="t" r="r" b="b"/>
              <a:pathLst>
                <a:path w="743" h="1084" extrusionOk="0">
                  <a:moveTo>
                    <a:pt x="582" y="0"/>
                  </a:moveTo>
                  <a:lnTo>
                    <a:pt x="0" y="963"/>
                  </a:lnTo>
                  <a:lnTo>
                    <a:pt x="0" y="1003"/>
                  </a:lnTo>
                  <a:lnTo>
                    <a:pt x="0" y="1043"/>
                  </a:lnTo>
                  <a:lnTo>
                    <a:pt x="40" y="1063"/>
                  </a:lnTo>
                  <a:lnTo>
                    <a:pt x="80" y="1083"/>
                  </a:lnTo>
                  <a:lnTo>
                    <a:pt x="100" y="1063"/>
                  </a:lnTo>
                  <a:lnTo>
                    <a:pt x="140" y="1043"/>
                  </a:lnTo>
                  <a:lnTo>
                    <a:pt x="742" y="80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8" name="Google Shape;5308;p21"/>
            <p:cNvSpPr/>
            <p:nvPr/>
          </p:nvSpPr>
          <p:spPr>
            <a:xfrm>
              <a:off x="10942475" y="3194900"/>
              <a:ext cx="315400" cy="322425"/>
            </a:xfrm>
            <a:custGeom>
              <a:avLst/>
              <a:gdLst/>
              <a:ahLst/>
              <a:cxnLst/>
              <a:rect l="l" t="t" r="r" b="b"/>
              <a:pathLst>
                <a:path w="12616" h="12897" extrusionOk="0">
                  <a:moveTo>
                    <a:pt x="6599" y="1"/>
                  </a:moveTo>
                  <a:lnTo>
                    <a:pt x="6137" y="41"/>
                  </a:lnTo>
                  <a:lnTo>
                    <a:pt x="5676" y="121"/>
                  </a:lnTo>
                  <a:lnTo>
                    <a:pt x="5195" y="242"/>
                  </a:lnTo>
                  <a:lnTo>
                    <a:pt x="4673" y="422"/>
                  </a:lnTo>
                  <a:lnTo>
                    <a:pt x="4172" y="623"/>
                  </a:lnTo>
                  <a:lnTo>
                    <a:pt x="3691" y="883"/>
                  </a:lnTo>
                  <a:lnTo>
                    <a:pt x="3209" y="1164"/>
                  </a:lnTo>
                  <a:lnTo>
                    <a:pt x="2768" y="1465"/>
                  </a:lnTo>
                  <a:lnTo>
                    <a:pt x="2367" y="1826"/>
                  </a:lnTo>
                  <a:lnTo>
                    <a:pt x="1966" y="2187"/>
                  </a:lnTo>
                  <a:lnTo>
                    <a:pt x="1605" y="2588"/>
                  </a:lnTo>
                  <a:lnTo>
                    <a:pt x="1284" y="2989"/>
                  </a:lnTo>
                  <a:lnTo>
                    <a:pt x="983" y="3430"/>
                  </a:lnTo>
                  <a:lnTo>
                    <a:pt x="723" y="3871"/>
                  </a:lnTo>
                  <a:lnTo>
                    <a:pt x="502" y="4353"/>
                  </a:lnTo>
                  <a:lnTo>
                    <a:pt x="302" y="4814"/>
                  </a:lnTo>
                  <a:lnTo>
                    <a:pt x="161" y="5315"/>
                  </a:lnTo>
                  <a:lnTo>
                    <a:pt x="61" y="5797"/>
                  </a:lnTo>
                  <a:lnTo>
                    <a:pt x="1" y="6298"/>
                  </a:lnTo>
                  <a:lnTo>
                    <a:pt x="1" y="6659"/>
                  </a:lnTo>
                  <a:lnTo>
                    <a:pt x="1" y="7020"/>
                  </a:lnTo>
                  <a:lnTo>
                    <a:pt x="21" y="7381"/>
                  </a:lnTo>
                  <a:lnTo>
                    <a:pt x="41" y="7722"/>
                  </a:lnTo>
                  <a:lnTo>
                    <a:pt x="101" y="8063"/>
                  </a:lnTo>
                  <a:lnTo>
                    <a:pt x="181" y="8404"/>
                  </a:lnTo>
                  <a:lnTo>
                    <a:pt x="261" y="8725"/>
                  </a:lnTo>
                  <a:lnTo>
                    <a:pt x="362" y="9046"/>
                  </a:lnTo>
                  <a:lnTo>
                    <a:pt x="482" y="9366"/>
                  </a:lnTo>
                  <a:lnTo>
                    <a:pt x="622" y="9667"/>
                  </a:lnTo>
                  <a:lnTo>
                    <a:pt x="763" y="9948"/>
                  </a:lnTo>
                  <a:lnTo>
                    <a:pt x="923" y="10249"/>
                  </a:lnTo>
                  <a:lnTo>
                    <a:pt x="1104" y="10510"/>
                  </a:lnTo>
                  <a:lnTo>
                    <a:pt x="1304" y="10770"/>
                  </a:lnTo>
                  <a:lnTo>
                    <a:pt x="1505" y="11011"/>
                  </a:lnTo>
                  <a:lnTo>
                    <a:pt x="1725" y="11252"/>
                  </a:lnTo>
                  <a:lnTo>
                    <a:pt x="1966" y="11472"/>
                  </a:lnTo>
                  <a:lnTo>
                    <a:pt x="2207" y="11673"/>
                  </a:lnTo>
                  <a:lnTo>
                    <a:pt x="2467" y="11873"/>
                  </a:lnTo>
                  <a:lnTo>
                    <a:pt x="2748" y="12054"/>
                  </a:lnTo>
                  <a:lnTo>
                    <a:pt x="3029" y="12214"/>
                  </a:lnTo>
                  <a:lnTo>
                    <a:pt x="3330" y="12355"/>
                  </a:lnTo>
                  <a:lnTo>
                    <a:pt x="3631" y="12495"/>
                  </a:lnTo>
                  <a:lnTo>
                    <a:pt x="3951" y="12595"/>
                  </a:lnTo>
                  <a:lnTo>
                    <a:pt x="4292" y="12695"/>
                  </a:lnTo>
                  <a:lnTo>
                    <a:pt x="4633" y="12776"/>
                  </a:lnTo>
                  <a:lnTo>
                    <a:pt x="4994" y="12836"/>
                  </a:lnTo>
                  <a:lnTo>
                    <a:pt x="5355" y="12876"/>
                  </a:lnTo>
                  <a:lnTo>
                    <a:pt x="5736" y="12896"/>
                  </a:lnTo>
                  <a:lnTo>
                    <a:pt x="6117" y="12896"/>
                  </a:lnTo>
                  <a:lnTo>
                    <a:pt x="6518" y="12876"/>
                  </a:lnTo>
                  <a:lnTo>
                    <a:pt x="6920" y="12836"/>
                  </a:lnTo>
                  <a:lnTo>
                    <a:pt x="7361" y="12756"/>
                  </a:lnTo>
                  <a:lnTo>
                    <a:pt x="7762" y="12655"/>
                  </a:lnTo>
                  <a:lnTo>
                    <a:pt x="8163" y="12555"/>
                  </a:lnTo>
                  <a:lnTo>
                    <a:pt x="8564" y="12415"/>
                  </a:lnTo>
                  <a:lnTo>
                    <a:pt x="8925" y="12254"/>
                  </a:lnTo>
                  <a:lnTo>
                    <a:pt x="9266" y="12074"/>
                  </a:lnTo>
                  <a:lnTo>
                    <a:pt x="9607" y="11873"/>
                  </a:lnTo>
                  <a:lnTo>
                    <a:pt x="9928" y="11673"/>
                  </a:lnTo>
                  <a:lnTo>
                    <a:pt x="10229" y="11432"/>
                  </a:lnTo>
                  <a:lnTo>
                    <a:pt x="10509" y="11191"/>
                  </a:lnTo>
                  <a:lnTo>
                    <a:pt x="10770" y="10931"/>
                  </a:lnTo>
                  <a:lnTo>
                    <a:pt x="11011" y="10670"/>
                  </a:lnTo>
                  <a:lnTo>
                    <a:pt x="11251" y="10369"/>
                  </a:lnTo>
                  <a:lnTo>
                    <a:pt x="11452" y="10068"/>
                  </a:lnTo>
                  <a:lnTo>
                    <a:pt x="11652" y="9767"/>
                  </a:lnTo>
                  <a:lnTo>
                    <a:pt x="11833" y="9447"/>
                  </a:lnTo>
                  <a:lnTo>
                    <a:pt x="11973" y="9166"/>
                  </a:lnTo>
                  <a:lnTo>
                    <a:pt x="12094" y="8865"/>
                  </a:lnTo>
                  <a:lnTo>
                    <a:pt x="12194" y="8584"/>
                  </a:lnTo>
                  <a:lnTo>
                    <a:pt x="12294" y="8283"/>
                  </a:lnTo>
                  <a:lnTo>
                    <a:pt x="12394" y="7983"/>
                  </a:lnTo>
                  <a:lnTo>
                    <a:pt x="12455" y="7662"/>
                  </a:lnTo>
                  <a:lnTo>
                    <a:pt x="12515" y="7361"/>
                  </a:lnTo>
                  <a:lnTo>
                    <a:pt x="12555" y="7040"/>
                  </a:lnTo>
                  <a:lnTo>
                    <a:pt x="12595" y="6719"/>
                  </a:lnTo>
                  <a:lnTo>
                    <a:pt x="12615" y="6398"/>
                  </a:lnTo>
                  <a:lnTo>
                    <a:pt x="12615" y="6077"/>
                  </a:lnTo>
                  <a:lnTo>
                    <a:pt x="12615" y="5757"/>
                  </a:lnTo>
                  <a:lnTo>
                    <a:pt x="12575" y="5436"/>
                  </a:lnTo>
                  <a:lnTo>
                    <a:pt x="12555" y="5115"/>
                  </a:lnTo>
                  <a:lnTo>
                    <a:pt x="12495" y="4794"/>
                  </a:lnTo>
                  <a:lnTo>
                    <a:pt x="12435" y="4473"/>
                  </a:lnTo>
                  <a:lnTo>
                    <a:pt x="12314" y="4032"/>
                  </a:lnTo>
                  <a:lnTo>
                    <a:pt x="12174" y="3591"/>
                  </a:lnTo>
                  <a:lnTo>
                    <a:pt x="11973" y="3190"/>
                  </a:lnTo>
                  <a:lnTo>
                    <a:pt x="11753" y="2768"/>
                  </a:lnTo>
                  <a:lnTo>
                    <a:pt x="11492" y="2387"/>
                  </a:lnTo>
                  <a:lnTo>
                    <a:pt x="11211" y="2026"/>
                  </a:lnTo>
                  <a:lnTo>
                    <a:pt x="10890" y="1686"/>
                  </a:lnTo>
                  <a:lnTo>
                    <a:pt x="10549" y="1365"/>
                  </a:lnTo>
                  <a:lnTo>
                    <a:pt x="10188" y="1064"/>
                  </a:lnTo>
                  <a:lnTo>
                    <a:pt x="9807" y="803"/>
                  </a:lnTo>
                  <a:lnTo>
                    <a:pt x="9386" y="583"/>
                  </a:lnTo>
                  <a:lnTo>
                    <a:pt x="8945" y="382"/>
                  </a:lnTo>
                  <a:lnTo>
                    <a:pt x="8504" y="222"/>
                  </a:lnTo>
                  <a:lnTo>
                    <a:pt x="8023" y="101"/>
                  </a:lnTo>
                  <a:lnTo>
                    <a:pt x="7541" y="21"/>
                  </a:lnTo>
                  <a:lnTo>
                    <a:pt x="70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9" name="Google Shape;5309;p21"/>
            <p:cNvSpPr/>
            <p:nvPr/>
          </p:nvSpPr>
          <p:spPr>
            <a:xfrm>
              <a:off x="10942475" y="3194900"/>
              <a:ext cx="315400" cy="322425"/>
            </a:xfrm>
            <a:custGeom>
              <a:avLst/>
              <a:gdLst/>
              <a:ahLst/>
              <a:cxnLst/>
              <a:rect l="l" t="t" r="r" b="b"/>
              <a:pathLst>
                <a:path w="12616" h="12897" fill="none" extrusionOk="0">
                  <a:moveTo>
                    <a:pt x="11833" y="9447"/>
                  </a:moveTo>
                  <a:lnTo>
                    <a:pt x="11833" y="9447"/>
                  </a:lnTo>
                  <a:lnTo>
                    <a:pt x="11652" y="9767"/>
                  </a:lnTo>
                  <a:lnTo>
                    <a:pt x="11452" y="10068"/>
                  </a:lnTo>
                  <a:lnTo>
                    <a:pt x="11251" y="10369"/>
                  </a:lnTo>
                  <a:lnTo>
                    <a:pt x="11011" y="10670"/>
                  </a:lnTo>
                  <a:lnTo>
                    <a:pt x="10770" y="10931"/>
                  </a:lnTo>
                  <a:lnTo>
                    <a:pt x="10509" y="11191"/>
                  </a:lnTo>
                  <a:lnTo>
                    <a:pt x="10229" y="11432"/>
                  </a:lnTo>
                  <a:lnTo>
                    <a:pt x="9928" y="11673"/>
                  </a:lnTo>
                  <a:lnTo>
                    <a:pt x="9607" y="11873"/>
                  </a:lnTo>
                  <a:lnTo>
                    <a:pt x="9266" y="12074"/>
                  </a:lnTo>
                  <a:lnTo>
                    <a:pt x="8925" y="12254"/>
                  </a:lnTo>
                  <a:lnTo>
                    <a:pt x="8564" y="12415"/>
                  </a:lnTo>
                  <a:lnTo>
                    <a:pt x="8163" y="12555"/>
                  </a:lnTo>
                  <a:lnTo>
                    <a:pt x="7762" y="12655"/>
                  </a:lnTo>
                  <a:lnTo>
                    <a:pt x="7361" y="12756"/>
                  </a:lnTo>
                  <a:lnTo>
                    <a:pt x="6920" y="12836"/>
                  </a:lnTo>
                  <a:lnTo>
                    <a:pt x="6920" y="12836"/>
                  </a:lnTo>
                  <a:lnTo>
                    <a:pt x="6518" y="12876"/>
                  </a:lnTo>
                  <a:lnTo>
                    <a:pt x="6117" y="12896"/>
                  </a:lnTo>
                  <a:lnTo>
                    <a:pt x="5736" y="12896"/>
                  </a:lnTo>
                  <a:lnTo>
                    <a:pt x="5355" y="12876"/>
                  </a:lnTo>
                  <a:lnTo>
                    <a:pt x="4994" y="12836"/>
                  </a:lnTo>
                  <a:lnTo>
                    <a:pt x="4633" y="12776"/>
                  </a:lnTo>
                  <a:lnTo>
                    <a:pt x="4292" y="12695"/>
                  </a:lnTo>
                  <a:lnTo>
                    <a:pt x="3951" y="12595"/>
                  </a:lnTo>
                  <a:lnTo>
                    <a:pt x="3631" y="12495"/>
                  </a:lnTo>
                  <a:lnTo>
                    <a:pt x="3330" y="12355"/>
                  </a:lnTo>
                  <a:lnTo>
                    <a:pt x="3029" y="12214"/>
                  </a:lnTo>
                  <a:lnTo>
                    <a:pt x="2748" y="12054"/>
                  </a:lnTo>
                  <a:lnTo>
                    <a:pt x="2467" y="11873"/>
                  </a:lnTo>
                  <a:lnTo>
                    <a:pt x="2207" y="11673"/>
                  </a:lnTo>
                  <a:lnTo>
                    <a:pt x="1966" y="11472"/>
                  </a:lnTo>
                  <a:lnTo>
                    <a:pt x="1725" y="11252"/>
                  </a:lnTo>
                  <a:lnTo>
                    <a:pt x="1505" y="11011"/>
                  </a:lnTo>
                  <a:lnTo>
                    <a:pt x="1304" y="10770"/>
                  </a:lnTo>
                  <a:lnTo>
                    <a:pt x="1104" y="10510"/>
                  </a:lnTo>
                  <a:lnTo>
                    <a:pt x="923" y="10249"/>
                  </a:lnTo>
                  <a:lnTo>
                    <a:pt x="763" y="9948"/>
                  </a:lnTo>
                  <a:lnTo>
                    <a:pt x="622" y="9667"/>
                  </a:lnTo>
                  <a:lnTo>
                    <a:pt x="482" y="9366"/>
                  </a:lnTo>
                  <a:lnTo>
                    <a:pt x="362" y="9046"/>
                  </a:lnTo>
                  <a:lnTo>
                    <a:pt x="261" y="8725"/>
                  </a:lnTo>
                  <a:lnTo>
                    <a:pt x="181" y="8404"/>
                  </a:lnTo>
                  <a:lnTo>
                    <a:pt x="101" y="8063"/>
                  </a:lnTo>
                  <a:lnTo>
                    <a:pt x="41" y="7722"/>
                  </a:lnTo>
                  <a:lnTo>
                    <a:pt x="21" y="7381"/>
                  </a:lnTo>
                  <a:lnTo>
                    <a:pt x="1" y="7020"/>
                  </a:lnTo>
                  <a:lnTo>
                    <a:pt x="1" y="6659"/>
                  </a:lnTo>
                  <a:lnTo>
                    <a:pt x="1" y="6298"/>
                  </a:lnTo>
                  <a:lnTo>
                    <a:pt x="1" y="6298"/>
                  </a:lnTo>
                  <a:lnTo>
                    <a:pt x="61" y="5797"/>
                  </a:lnTo>
                  <a:lnTo>
                    <a:pt x="161" y="5315"/>
                  </a:lnTo>
                  <a:lnTo>
                    <a:pt x="302" y="4814"/>
                  </a:lnTo>
                  <a:lnTo>
                    <a:pt x="502" y="4353"/>
                  </a:lnTo>
                  <a:lnTo>
                    <a:pt x="723" y="3871"/>
                  </a:lnTo>
                  <a:lnTo>
                    <a:pt x="983" y="3430"/>
                  </a:lnTo>
                  <a:lnTo>
                    <a:pt x="1284" y="2989"/>
                  </a:lnTo>
                  <a:lnTo>
                    <a:pt x="1605" y="2588"/>
                  </a:lnTo>
                  <a:lnTo>
                    <a:pt x="1966" y="2187"/>
                  </a:lnTo>
                  <a:lnTo>
                    <a:pt x="2367" y="1826"/>
                  </a:lnTo>
                  <a:lnTo>
                    <a:pt x="2768" y="1465"/>
                  </a:lnTo>
                  <a:lnTo>
                    <a:pt x="3209" y="1164"/>
                  </a:lnTo>
                  <a:lnTo>
                    <a:pt x="3691" y="883"/>
                  </a:lnTo>
                  <a:lnTo>
                    <a:pt x="4172" y="623"/>
                  </a:lnTo>
                  <a:lnTo>
                    <a:pt x="4673" y="422"/>
                  </a:lnTo>
                  <a:lnTo>
                    <a:pt x="5195" y="242"/>
                  </a:lnTo>
                  <a:lnTo>
                    <a:pt x="5195" y="242"/>
                  </a:lnTo>
                  <a:lnTo>
                    <a:pt x="5676" y="121"/>
                  </a:lnTo>
                  <a:lnTo>
                    <a:pt x="6137" y="41"/>
                  </a:lnTo>
                  <a:lnTo>
                    <a:pt x="6599" y="1"/>
                  </a:lnTo>
                  <a:lnTo>
                    <a:pt x="7040" y="1"/>
                  </a:lnTo>
                  <a:lnTo>
                    <a:pt x="7040" y="1"/>
                  </a:lnTo>
                  <a:lnTo>
                    <a:pt x="7541" y="21"/>
                  </a:lnTo>
                  <a:lnTo>
                    <a:pt x="8023" y="101"/>
                  </a:lnTo>
                  <a:lnTo>
                    <a:pt x="8504" y="222"/>
                  </a:lnTo>
                  <a:lnTo>
                    <a:pt x="8945" y="382"/>
                  </a:lnTo>
                  <a:lnTo>
                    <a:pt x="9386" y="583"/>
                  </a:lnTo>
                  <a:lnTo>
                    <a:pt x="9807" y="803"/>
                  </a:lnTo>
                  <a:lnTo>
                    <a:pt x="10188" y="1064"/>
                  </a:lnTo>
                  <a:lnTo>
                    <a:pt x="10549" y="1365"/>
                  </a:lnTo>
                  <a:lnTo>
                    <a:pt x="10890" y="1686"/>
                  </a:lnTo>
                  <a:lnTo>
                    <a:pt x="11211" y="2026"/>
                  </a:lnTo>
                  <a:lnTo>
                    <a:pt x="11492" y="2387"/>
                  </a:lnTo>
                  <a:lnTo>
                    <a:pt x="11753" y="2768"/>
                  </a:lnTo>
                  <a:lnTo>
                    <a:pt x="11973" y="3190"/>
                  </a:lnTo>
                  <a:lnTo>
                    <a:pt x="12174" y="3591"/>
                  </a:lnTo>
                  <a:lnTo>
                    <a:pt x="12314" y="4032"/>
                  </a:lnTo>
                  <a:lnTo>
                    <a:pt x="12435" y="4473"/>
                  </a:lnTo>
                  <a:lnTo>
                    <a:pt x="12435" y="4473"/>
                  </a:lnTo>
                  <a:lnTo>
                    <a:pt x="12495" y="4794"/>
                  </a:lnTo>
                  <a:lnTo>
                    <a:pt x="12555" y="5115"/>
                  </a:lnTo>
                  <a:lnTo>
                    <a:pt x="12575" y="5436"/>
                  </a:lnTo>
                  <a:lnTo>
                    <a:pt x="12615" y="5757"/>
                  </a:lnTo>
                  <a:lnTo>
                    <a:pt x="12615" y="6077"/>
                  </a:lnTo>
                  <a:lnTo>
                    <a:pt x="12615" y="6398"/>
                  </a:lnTo>
                  <a:lnTo>
                    <a:pt x="12595" y="6719"/>
                  </a:lnTo>
                  <a:lnTo>
                    <a:pt x="12555" y="7040"/>
                  </a:lnTo>
                  <a:lnTo>
                    <a:pt x="12515" y="7361"/>
                  </a:lnTo>
                  <a:lnTo>
                    <a:pt x="12455" y="7662"/>
                  </a:lnTo>
                  <a:lnTo>
                    <a:pt x="12394" y="7983"/>
                  </a:lnTo>
                  <a:lnTo>
                    <a:pt x="12294" y="8283"/>
                  </a:lnTo>
                  <a:lnTo>
                    <a:pt x="12194" y="8584"/>
                  </a:lnTo>
                  <a:lnTo>
                    <a:pt x="12094" y="8865"/>
                  </a:lnTo>
                  <a:lnTo>
                    <a:pt x="11973" y="9166"/>
                  </a:lnTo>
                  <a:lnTo>
                    <a:pt x="11833" y="94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0" name="Google Shape;5310;p21"/>
            <p:cNvSpPr/>
            <p:nvPr/>
          </p:nvSpPr>
          <p:spPr>
            <a:xfrm>
              <a:off x="11023200" y="3271125"/>
              <a:ext cx="189050" cy="193050"/>
            </a:xfrm>
            <a:custGeom>
              <a:avLst/>
              <a:gdLst/>
              <a:ahLst/>
              <a:cxnLst/>
              <a:rect l="l" t="t" r="r" b="b"/>
              <a:pathLst>
                <a:path w="7562" h="7722" extrusionOk="0">
                  <a:moveTo>
                    <a:pt x="3891" y="0"/>
                  </a:moveTo>
                  <a:lnTo>
                    <a:pt x="3510" y="60"/>
                  </a:lnTo>
                  <a:lnTo>
                    <a:pt x="3129" y="141"/>
                  </a:lnTo>
                  <a:lnTo>
                    <a:pt x="2808" y="261"/>
                  </a:lnTo>
                  <a:lnTo>
                    <a:pt x="2507" y="381"/>
                  </a:lnTo>
                  <a:lnTo>
                    <a:pt x="2207" y="522"/>
                  </a:lnTo>
                  <a:lnTo>
                    <a:pt x="1946" y="702"/>
                  </a:lnTo>
                  <a:lnTo>
                    <a:pt x="1665" y="883"/>
                  </a:lnTo>
                  <a:lnTo>
                    <a:pt x="1424" y="1103"/>
                  </a:lnTo>
                  <a:lnTo>
                    <a:pt x="1184" y="1324"/>
                  </a:lnTo>
                  <a:lnTo>
                    <a:pt x="983" y="1544"/>
                  </a:lnTo>
                  <a:lnTo>
                    <a:pt x="783" y="1805"/>
                  </a:lnTo>
                  <a:lnTo>
                    <a:pt x="602" y="2066"/>
                  </a:lnTo>
                  <a:lnTo>
                    <a:pt x="442" y="2327"/>
                  </a:lnTo>
                  <a:lnTo>
                    <a:pt x="301" y="2607"/>
                  </a:lnTo>
                  <a:lnTo>
                    <a:pt x="201" y="2888"/>
                  </a:lnTo>
                  <a:lnTo>
                    <a:pt x="121" y="3189"/>
                  </a:lnTo>
                  <a:lnTo>
                    <a:pt x="41" y="3470"/>
                  </a:lnTo>
                  <a:lnTo>
                    <a:pt x="21" y="3770"/>
                  </a:lnTo>
                  <a:lnTo>
                    <a:pt x="1" y="4212"/>
                  </a:lnTo>
                  <a:lnTo>
                    <a:pt x="41" y="4633"/>
                  </a:lnTo>
                  <a:lnTo>
                    <a:pt x="121" y="5034"/>
                  </a:lnTo>
                  <a:lnTo>
                    <a:pt x="221" y="5415"/>
                  </a:lnTo>
                  <a:lnTo>
                    <a:pt x="382" y="5796"/>
                  </a:lnTo>
                  <a:lnTo>
                    <a:pt x="562" y="6137"/>
                  </a:lnTo>
                  <a:lnTo>
                    <a:pt x="783" y="6458"/>
                  </a:lnTo>
                  <a:lnTo>
                    <a:pt x="1043" y="6739"/>
                  </a:lnTo>
                  <a:lnTo>
                    <a:pt x="1324" y="6999"/>
                  </a:lnTo>
                  <a:lnTo>
                    <a:pt x="1645" y="7220"/>
                  </a:lnTo>
                  <a:lnTo>
                    <a:pt x="2006" y="7400"/>
                  </a:lnTo>
                  <a:lnTo>
                    <a:pt x="2186" y="7481"/>
                  </a:lnTo>
                  <a:lnTo>
                    <a:pt x="2387" y="7541"/>
                  </a:lnTo>
                  <a:lnTo>
                    <a:pt x="2567" y="7601"/>
                  </a:lnTo>
                  <a:lnTo>
                    <a:pt x="2788" y="7641"/>
                  </a:lnTo>
                  <a:lnTo>
                    <a:pt x="2989" y="7681"/>
                  </a:lnTo>
                  <a:lnTo>
                    <a:pt x="3209" y="7701"/>
                  </a:lnTo>
                  <a:lnTo>
                    <a:pt x="3430" y="7721"/>
                  </a:lnTo>
                  <a:lnTo>
                    <a:pt x="3670" y="7721"/>
                  </a:lnTo>
                  <a:lnTo>
                    <a:pt x="3911" y="7701"/>
                  </a:lnTo>
                  <a:lnTo>
                    <a:pt x="4152" y="7681"/>
                  </a:lnTo>
                  <a:lnTo>
                    <a:pt x="4392" y="7641"/>
                  </a:lnTo>
                  <a:lnTo>
                    <a:pt x="4613" y="7581"/>
                  </a:lnTo>
                  <a:lnTo>
                    <a:pt x="4854" y="7521"/>
                  </a:lnTo>
                  <a:lnTo>
                    <a:pt x="5054" y="7461"/>
                  </a:lnTo>
                  <a:lnTo>
                    <a:pt x="5275" y="7380"/>
                  </a:lnTo>
                  <a:lnTo>
                    <a:pt x="5455" y="7280"/>
                  </a:lnTo>
                  <a:lnTo>
                    <a:pt x="5656" y="7180"/>
                  </a:lnTo>
                  <a:lnTo>
                    <a:pt x="5836" y="7059"/>
                  </a:lnTo>
                  <a:lnTo>
                    <a:pt x="6017" y="6939"/>
                  </a:lnTo>
                  <a:lnTo>
                    <a:pt x="6177" y="6819"/>
                  </a:lnTo>
                  <a:lnTo>
                    <a:pt x="6478" y="6538"/>
                  </a:lnTo>
                  <a:lnTo>
                    <a:pt x="6739" y="6217"/>
                  </a:lnTo>
                  <a:lnTo>
                    <a:pt x="6959" y="5876"/>
                  </a:lnTo>
                  <a:lnTo>
                    <a:pt x="7160" y="5535"/>
                  </a:lnTo>
                  <a:lnTo>
                    <a:pt x="7300" y="5154"/>
                  </a:lnTo>
                  <a:lnTo>
                    <a:pt x="7421" y="4753"/>
                  </a:lnTo>
                  <a:lnTo>
                    <a:pt x="7501" y="4352"/>
                  </a:lnTo>
                  <a:lnTo>
                    <a:pt x="7541" y="3951"/>
                  </a:lnTo>
                  <a:lnTo>
                    <a:pt x="7561" y="3530"/>
                  </a:lnTo>
                  <a:lnTo>
                    <a:pt x="7521" y="3109"/>
                  </a:lnTo>
                  <a:lnTo>
                    <a:pt x="7461" y="2688"/>
                  </a:lnTo>
                  <a:lnTo>
                    <a:pt x="7361" y="2367"/>
                  </a:lnTo>
                  <a:lnTo>
                    <a:pt x="7240" y="2046"/>
                  </a:lnTo>
                  <a:lnTo>
                    <a:pt x="7100" y="1745"/>
                  </a:lnTo>
                  <a:lnTo>
                    <a:pt x="6919" y="1464"/>
                  </a:lnTo>
                  <a:lnTo>
                    <a:pt x="6699" y="1203"/>
                  </a:lnTo>
                  <a:lnTo>
                    <a:pt x="6478" y="963"/>
                  </a:lnTo>
                  <a:lnTo>
                    <a:pt x="6217" y="722"/>
                  </a:lnTo>
                  <a:lnTo>
                    <a:pt x="5937" y="522"/>
                  </a:lnTo>
                  <a:lnTo>
                    <a:pt x="5636" y="361"/>
                  </a:lnTo>
                  <a:lnTo>
                    <a:pt x="5315" y="221"/>
                  </a:lnTo>
                  <a:lnTo>
                    <a:pt x="4974" y="121"/>
                  </a:lnTo>
                  <a:lnTo>
                    <a:pt x="4633" y="40"/>
                  </a:lnTo>
                  <a:lnTo>
                    <a:pt x="427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1" name="Google Shape;5311;p21"/>
            <p:cNvSpPr/>
            <p:nvPr/>
          </p:nvSpPr>
          <p:spPr>
            <a:xfrm>
              <a:off x="11023200" y="3271125"/>
              <a:ext cx="189050" cy="193050"/>
            </a:xfrm>
            <a:custGeom>
              <a:avLst/>
              <a:gdLst/>
              <a:ahLst/>
              <a:cxnLst/>
              <a:rect l="l" t="t" r="r" b="b"/>
              <a:pathLst>
                <a:path w="7562" h="7722" fill="none" extrusionOk="0">
                  <a:moveTo>
                    <a:pt x="21" y="3770"/>
                  </a:moveTo>
                  <a:lnTo>
                    <a:pt x="21" y="3770"/>
                  </a:lnTo>
                  <a:lnTo>
                    <a:pt x="1" y="4212"/>
                  </a:lnTo>
                  <a:lnTo>
                    <a:pt x="41" y="4633"/>
                  </a:lnTo>
                  <a:lnTo>
                    <a:pt x="121" y="5034"/>
                  </a:lnTo>
                  <a:lnTo>
                    <a:pt x="221" y="5415"/>
                  </a:lnTo>
                  <a:lnTo>
                    <a:pt x="382" y="5796"/>
                  </a:lnTo>
                  <a:lnTo>
                    <a:pt x="562" y="6137"/>
                  </a:lnTo>
                  <a:lnTo>
                    <a:pt x="783" y="6458"/>
                  </a:lnTo>
                  <a:lnTo>
                    <a:pt x="1043" y="6739"/>
                  </a:lnTo>
                  <a:lnTo>
                    <a:pt x="1324" y="6999"/>
                  </a:lnTo>
                  <a:lnTo>
                    <a:pt x="1645" y="7220"/>
                  </a:lnTo>
                  <a:lnTo>
                    <a:pt x="2006" y="7400"/>
                  </a:lnTo>
                  <a:lnTo>
                    <a:pt x="2186" y="7481"/>
                  </a:lnTo>
                  <a:lnTo>
                    <a:pt x="2387" y="7541"/>
                  </a:lnTo>
                  <a:lnTo>
                    <a:pt x="2567" y="7601"/>
                  </a:lnTo>
                  <a:lnTo>
                    <a:pt x="2788" y="7641"/>
                  </a:lnTo>
                  <a:lnTo>
                    <a:pt x="2989" y="7681"/>
                  </a:lnTo>
                  <a:lnTo>
                    <a:pt x="3209" y="7701"/>
                  </a:lnTo>
                  <a:lnTo>
                    <a:pt x="3430" y="7721"/>
                  </a:lnTo>
                  <a:lnTo>
                    <a:pt x="3670" y="7721"/>
                  </a:lnTo>
                  <a:lnTo>
                    <a:pt x="3911" y="7701"/>
                  </a:lnTo>
                  <a:lnTo>
                    <a:pt x="4152" y="7681"/>
                  </a:lnTo>
                  <a:lnTo>
                    <a:pt x="4152" y="7681"/>
                  </a:lnTo>
                  <a:lnTo>
                    <a:pt x="4392" y="7641"/>
                  </a:lnTo>
                  <a:lnTo>
                    <a:pt x="4613" y="7581"/>
                  </a:lnTo>
                  <a:lnTo>
                    <a:pt x="4854" y="7521"/>
                  </a:lnTo>
                  <a:lnTo>
                    <a:pt x="5054" y="7461"/>
                  </a:lnTo>
                  <a:lnTo>
                    <a:pt x="5275" y="7380"/>
                  </a:lnTo>
                  <a:lnTo>
                    <a:pt x="5455" y="7280"/>
                  </a:lnTo>
                  <a:lnTo>
                    <a:pt x="5656" y="7180"/>
                  </a:lnTo>
                  <a:lnTo>
                    <a:pt x="5836" y="7059"/>
                  </a:lnTo>
                  <a:lnTo>
                    <a:pt x="6017" y="6939"/>
                  </a:lnTo>
                  <a:lnTo>
                    <a:pt x="6177" y="6819"/>
                  </a:lnTo>
                  <a:lnTo>
                    <a:pt x="6478" y="6538"/>
                  </a:lnTo>
                  <a:lnTo>
                    <a:pt x="6739" y="6217"/>
                  </a:lnTo>
                  <a:lnTo>
                    <a:pt x="6959" y="5876"/>
                  </a:lnTo>
                  <a:lnTo>
                    <a:pt x="7160" y="5535"/>
                  </a:lnTo>
                  <a:lnTo>
                    <a:pt x="7300" y="5154"/>
                  </a:lnTo>
                  <a:lnTo>
                    <a:pt x="7421" y="4753"/>
                  </a:lnTo>
                  <a:lnTo>
                    <a:pt x="7501" y="4352"/>
                  </a:lnTo>
                  <a:lnTo>
                    <a:pt x="7541" y="3951"/>
                  </a:lnTo>
                  <a:lnTo>
                    <a:pt x="7561" y="3530"/>
                  </a:lnTo>
                  <a:lnTo>
                    <a:pt x="7521" y="3109"/>
                  </a:lnTo>
                  <a:lnTo>
                    <a:pt x="7461" y="2688"/>
                  </a:lnTo>
                  <a:lnTo>
                    <a:pt x="7461" y="2688"/>
                  </a:lnTo>
                  <a:lnTo>
                    <a:pt x="7361" y="2367"/>
                  </a:lnTo>
                  <a:lnTo>
                    <a:pt x="7240" y="2046"/>
                  </a:lnTo>
                  <a:lnTo>
                    <a:pt x="7100" y="1745"/>
                  </a:lnTo>
                  <a:lnTo>
                    <a:pt x="6919" y="1464"/>
                  </a:lnTo>
                  <a:lnTo>
                    <a:pt x="6699" y="1203"/>
                  </a:lnTo>
                  <a:lnTo>
                    <a:pt x="6478" y="963"/>
                  </a:lnTo>
                  <a:lnTo>
                    <a:pt x="6217" y="722"/>
                  </a:lnTo>
                  <a:lnTo>
                    <a:pt x="5937" y="522"/>
                  </a:lnTo>
                  <a:lnTo>
                    <a:pt x="5636" y="361"/>
                  </a:lnTo>
                  <a:lnTo>
                    <a:pt x="5315" y="221"/>
                  </a:lnTo>
                  <a:lnTo>
                    <a:pt x="4974" y="121"/>
                  </a:lnTo>
                  <a:lnTo>
                    <a:pt x="4633" y="40"/>
                  </a:lnTo>
                  <a:lnTo>
                    <a:pt x="4272" y="0"/>
                  </a:lnTo>
                  <a:lnTo>
                    <a:pt x="3891" y="0"/>
                  </a:lnTo>
                  <a:lnTo>
                    <a:pt x="3510" y="60"/>
                  </a:lnTo>
                  <a:lnTo>
                    <a:pt x="3129" y="141"/>
                  </a:lnTo>
                  <a:lnTo>
                    <a:pt x="3129" y="141"/>
                  </a:lnTo>
                  <a:lnTo>
                    <a:pt x="2808" y="261"/>
                  </a:lnTo>
                  <a:lnTo>
                    <a:pt x="2507" y="381"/>
                  </a:lnTo>
                  <a:lnTo>
                    <a:pt x="2207" y="522"/>
                  </a:lnTo>
                  <a:lnTo>
                    <a:pt x="1946" y="702"/>
                  </a:lnTo>
                  <a:lnTo>
                    <a:pt x="1665" y="883"/>
                  </a:lnTo>
                  <a:lnTo>
                    <a:pt x="1424" y="1103"/>
                  </a:lnTo>
                  <a:lnTo>
                    <a:pt x="1184" y="1324"/>
                  </a:lnTo>
                  <a:lnTo>
                    <a:pt x="983" y="1544"/>
                  </a:lnTo>
                  <a:lnTo>
                    <a:pt x="783" y="1805"/>
                  </a:lnTo>
                  <a:lnTo>
                    <a:pt x="602" y="2066"/>
                  </a:lnTo>
                  <a:lnTo>
                    <a:pt x="442" y="2327"/>
                  </a:lnTo>
                  <a:lnTo>
                    <a:pt x="301" y="2607"/>
                  </a:lnTo>
                  <a:lnTo>
                    <a:pt x="201" y="2888"/>
                  </a:lnTo>
                  <a:lnTo>
                    <a:pt x="121" y="3189"/>
                  </a:lnTo>
                  <a:lnTo>
                    <a:pt x="41" y="3470"/>
                  </a:lnTo>
                  <a:lnTo>
                    <a:pt x="21" y="37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2" name="Google Shape;5312;p21"/>
            <p:cNvSpPr/>
            <p:nvPr/>
          </p:nvSpPr>
          <p:spPr>
            <a:xfrm>
              <a:off x="10942475" y="3194400"/>
              <a:ext cx="176000" cy="321400"/>
            </a:xfrm>
            <a:custGeom>
              <a:avLst/>
              <a:gdLst/>
              <a:ahLst/>
              <a:cxnLst/>
              <a:rect l="l" t="t" r="r" b="b"/>
              <a:pathLst>
                <a:path w="7040" h="12856" extrusionOk="0">
                  <a:moveTo>
                    <a:pt x="6859" y="1"/>
                  </a:moveTo>
                  <a:lnTo>
                    <a:pt x="6438" y="21"/>
                  </a:lnTo>
                  <a:lnTo>
                    <a:pt x="6037" y="81"/>
                  </a:lnTo>
                  <a:lnTo>
                    <a:pt x="5616" y="141"/>
                  </a:lnTo>
                  <a:lnTo>
                    <a:pt x="5195" y="262"/>
                  </a:lnTo>
                  <a:lnTo>
                    <a:pt x="4673" y="442"/>
                  </a:lnTo>
                  <a:lnTo>
                    <a:pt x="4172" y="643"/>
                  </a:lnTo>
                  <a:lnTo>
                    <a:pt x="3691" y="903"/>
                  </a:lnTo>
                  <a:lnTo>
                    <a:pt x="3209" y="1184"/>
                  </a:lnTo>
                  <a:lnTo>
                    <a:pt x="2768" y="1485"/>
                  </a:lnTo>
                  <a:lnTo>
                    <a:pt x="2367" y="1846"/>
                  </a:lnTo>
                  <a:lnTo>
                    <a:pt x="1966" y="2207"/>
                  </a:lnTo>
                  <a:lnTo>
                    <a:pt x="1605" y="2608"/>
                  </a:lnTo>
                  <a:lnTo>
                    <a:pt x="1284" y="3009"/>
                  </a:lnTo>
                  <a:lnTo>
                    <a:pt x="983" y="3450"/>
                  </a:lnTo>
                  <a:lnTo>
                    <a:pt x="723" y="3891"/>
                  </a:lnTo>
                  <a:lnTo>
                    <a:pt x="502" y="4373"/>
                  </a:lnTo>
                  <a:lnTo>
                    <a:pt x="302" y="4834"/>
                  </a:lnTo>
                  <a:lnTo>
                    <a:pt x="161" y="5335"/>
                  </a:lnTo>
                  <a:lnTo>
                    <a:pt x="61" y="5817"/>
                  </a:lnTo>
                  <a:lnTo>
                    <a:pt x="1" y="6318"/>
                  </a:lnTo>
                  <a:lnTo>
                    <a:pt x="1" y="6819"/>
                  </a:lnTo>
                  <a:lnTo>
                    <a:pt x="21" y="7401"/>
                  </a:lnTo>
                  <a:lnTo>
                    <a:pt x="81" y="7942"/>
                  </a:lnTo>
                  <a:lnTo>
                    <a:pt x="181" y="8484"/>
                  </a:lnTo>
                  <a:lnTo>
                    <a:pt x="342" y="9005"/>
                  </a:lnTo>
                  <a:lnTo>
                    <a:pt x="542" y="9507"/>
                  </a:lnTo>
                  <a:lnTo>
                    <a:pt x="763" y="9988"/>
                  </a:lnTo>
                  <a:lnTo>
                    <a:pt x="1044" y="10429"/>
                  </a:lnTo>
                  <a:lnTo>
                    <a:pt x="1344" y="10850"/>
                  </a:lnTo>
                  <a:lnTo>
                    <a:pt x="1505" y="11051"/>
                  </a:lnTo>
                  <a:lnTo>
                    <a:pt x="1685" y="11231"/>
                  </a:lnTo>
                  <a:lnTo>
                    <a:pt x="1866" y="11412"/>
                  </a:lnTo>
                  <a:lnTo>
                    <a:pt x="2066" y="11592"/>
                  </a:lnTo>
                  <a:lnTo>
                    <a:pt x="2267" y="11753"/>
                  </a:lnTo>
                  <a:lnTo>
                    <a:pt x="2488" y="11893"/>
                  </a:lnTo>
                  <a:lnTo>
                    <a:pt x="2688" y="12054"/>
                  </a:lnTo>
                  <a:lnTo>
                    <a:pt x="2929" y="12174"/>
                  </a:lnTo>
                  <a:lnTo>
                    <a:pt x="3149" y="12294"/>
                  </a:lnTo>
                  <a:lnTo>
                    <a:pt x="3410" y="12415"/>
                  </a:lnTo>
                  <a:lnTo>
                    <a:pt x="3651" y="12515"/>
                  </a:lnTo>
                  <a:lnTo>
                    <a:pt x="3911" y="12615"/>
                  </a:lnTo>
                  <a:lnTo>
                    <a:pt x="4172" y="12695"/>
                  </a:lnTo>
                  <a:lnTo>
                    <a:pt x="4453" y="12756"/>
                  </a:lnTo>
                  <a:lnTo>
                    <a:pt x="4734" y="12816"/>
                  </a:lnTo>
                  <a:lnTo>
                    <a:pt x="5014" y="12856"/>
                  </a:lnTo>
                  <a:lnTo>
                    <a:pt x="5215" y="12294"/>
                  </a:lnTo>
                  <a:lnTo>
                    <a:pt x="5415" y="11753"/>
                  </a:lnTo>
                  <a:lnTo>
                    <a:pt x="5616" y="11211"/>
                  </a:lnTo>
                  <a:lnTo>
                    <a:pt x="5857" y="10690"/>
                  </a:lnTo>
                  <a:lnTo>
                    <a:pt x="5536" y="10590"/>
                  </a:lnTo>
                  <a:lnTo>
                    <a:pt x="5235" y="10469"/>
                  </a:lnTo>
                  <a:lnTo>
                    <a:pt x="4954" y="10329"/>
                  </a:lnTo>
                  <a:lnTo>
                    <a:pt x="4694" y="10169"/>
                  </a:lnTo>
                  <a:lnTo>
                    <a:pt x="4453" y="9988"/>
                  </a:lnTo>
                  <a:lnTo>
                    <a:pt x="4232" y="9767"/>
                  </a:lnTo>
                  <a:lnTo>
                    <a:pt x="4032" y="9547"/>
                  </a:lnTo>
                  <a:lnTo>
                    <a:pt x="3851" y="9306"/>
                  </a:lnTo>
                  <a:lnTo>
                    <a:pt x="3691" y="9045"/>
                  </a:lnTo>
                  <a:lnTo>
                    <a:pt x="3570" y="8765"/>
                  </a:lnTo>
                  <a:lnTo>
                    <a:pt x="3450" y="8464"/>
                  </a:lnTo>
                  <a:lnTo>
                    <a:pt x="3350" y="8163"/>
                  </a:lnTo>
                  <a:lnTo>
                    <a:pt x="3290" y="7842"/>
                  </a:lnTo>
                  <a:lnTo>
                    <a:pt x="3250" y="7521"/>
                  </a:lnTo>
                  <a:lnTo>
                    <a:pt x="3230" y="7180"/>
                  </a:lnTo>
                  <a:lnTo>
                    <a:pt x="3250" y="6839"/>
                  </a:lnTo>
                  <a:lnTo>
                    <a:pt x="3290" y="6478"/>
                  </a:lnTo>
                  <a:lnTo>
                    <a:pt x="3370" y="6138"/>
                  </a:lnTo>
                  <a:lnTo>
                    <a:pt x="3350" y="5696"/>
                  </a:lnTo>
                  <a:lnTo>
                    <a:pt x="3370" y="5235"/>
                  </a:lnTo>
                  <a:lnTo>
                    <a:pt x="3430" y="4794"/>
                  </a:lnTo>
                  <a:lnTo>
                    <a:pt x="3510" y="4353"/>
                  </a:lnTo>
                  <a:lnTo>
                    <a:pt x="3631" y="3932"/>
                  </a:lnTo>
                  <a:lnTo>
                    <a:pt x="3791" y="3510"/>
                  </a:lnTo>
                  <a:lnTo>
                    <a:pt x="3972" y="3089"/>
                  </a:lnTo>
                  <a:lnTo>
                    <a:pt x="4172" y="2688"/>
                  </a:lnTo>
                  <a:lnTo>
                    <a:pt x="4413" y="2307"/>
                  </a:lnTo>
                  <a:lnTo>
                    <a:pt x="4673" y="1926"/>
                  </a:lnTo>
                  <a:lnTo>
                    <a:pt x="4954" y="1585"/>
                  </a:lnTo>
                  <a:lnTo>
                    <a:pt x="5275" y="1244"/>
                  </a:lnTo>
                  <a:lnTo>
                    <a:pt x="5596" y="903"/>
                  </a:lnTo>
                  <a:lnTo>
                    <a:pt x="5957" y="603"/>
                  </a:lnTo>
                  <a:lnTo>
                    <a:pt x="6338" y="322"/>
                  </a:lnTo>
                  <a:lnTo>
                    <a:pt x="6739" y="81"/>
                  </a:lnTo>
                  <a:lnTo>
                    <a:pt x="6779" y="101"/>
                  </a:lnTo>
                  <a:lnTo>
                    <a:pt x="6839" y="101"/>
                  </a:lnTo>
                  <a:lnTo>
                    <a:pt x="6940" y="81"/>
                  </a:lnTo>
                  <a:lnTo>
                    <a:pt x="7040" y="21"/>
                  </a:lnTo>
                  <a:lnTo>
                    <a:pt x="6859" y="1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3" name="Google Shape;5313;p21"/>
            <p:cNvSpPr/>
            <p:nvPr/>
          </p:nvSpPr>
          <p:spPr>
            <a:xfrm>
              <a:off x="10942475" y="3194400"/>
              <a:ext cx="176000" cy="321400"/>
            </a:xfrm>
            <a:custGeom>
              <a:avLst/>
              <a:gdLst/>
              <a:ahLst/>
              <a:cxnLst/>
              <a:rect l="l" t="t" r="r" b="b"/>
              <a:pathLst>
                <a:path w="7040" h="12856" fill="none" extrusionOk="0">
                  <a:moveTo>
                    <a:pt x="6859" y="1"/>
                  </a:moveTo>
                  <a:lnTo>
                    <a:pt x="6859" y="1"/>
                  </a:lnTo>
                  <a:lnTo>
                    <a:pt x="6438" y="21"/>
                  </a:lnTo>
                  <a:lnTo>
                    <a:pt x="6037" y="81"/>
                  </a:lnTo>
                  <a:lnTo>
                    <a:pt x="5616" y="141"/>
                  </a:lnTo>
                  <a:lnTo>
                    <a:pt x="5195" y="262"/>
                  </a:lnTo>
                  <a:lnTo>
                    <a:pt x="5195" y="262"/>
                  </a:lnTo>
                  <a:lnTo>
                    <a:pt x="4673" y="442"/>
                  </a:lnTo>
                  <a:lnTo>
                    <a:pt x="4172" y="643"/>
                  </a:lnTo>
                  <a:lnTo>
                    <a:pt x="3691" y="903"/>
                  </a:lnTo>
                  <a:lnTo>
                    <a:pt x="3209" y="1184"/>
                  </a:lnTo>
                  <a:lnTo>
                    <a:pt x="2768" y="1485"/>
                  </a:lnTo>
                  <a:lnTo>
                    <a:pt x="2367" y="1846"/>
                  </a:lnTo>
                  <a:lnTo>
                    <a:pt x="1966" y="2207"/>
                  </a:lnTo>
                  <a:lnTo>
                    <a:pt x="1605" y="2608"/>
                  </a:lnTo>
                  <a:lnTo>
                    <a:pt x="1284" y="3009"/>
                  </a:lnTo>
                  <a:lnTo>
                    <a:pt x="983" y="3450"/>
                  </a:lnTo>
                  <a:lnTo>
                    <a:pt x="723" y="3891"/>
                  </a:lnTo>
                  <a:lnTo>
                    <a:pt x="502" y="4373"/>
                  </a:lnTo>
                  <a:lnTo>
                    <a:pt x="302" y="4834"/>
                  </a:lnTo>
                  <a:lnTo>
                    <a:pt x="161" y="5335"/>
                  </a:lnTo>
                  <a:lnTo>
                    <a:pt x="61" y="5817"/>
                  </a:lnTo>
                  <a:lnTo>
                    <a:pt x="1" y="6318"/>
                  </a:lnTo>
                  <a:lnTo>
                    <a:pt x="1" y="6318"/>
                  </a:lnTo>
                  <a:lnTo>
                    <a:pt x="1" y="6819"/>
                  </a:lnTo>
                  <a:lnTo>
                    <a:pt x="1" y="6819"/>
                  </a:lnTo>
                  <a:lnTo>
                    <a:pt x="21" y="7401"/>
                  </a:lnTo>
                  <a:lnTo>
                    <a:pt x="81" y="7942"/>
                  </a:lnTo>
                  <a:lnTo>
                    <a:pt x="181" y="8484"/>
                  </a:lnTo>
                  <a:lnTo>
                    <a:pt x="342" y="9005"/>
                  </a:lnTo>
                  <a:lnTo>
                    <a:pt x="542" y="9507"/>
                  </a:lnTo>
                  <a:lnTo>
                    <a:pt x="763" y="9988"/>
                  </a:lnTo>
                  <a:lnTo>
                    <a:pt x="1044" y="10429"/>
                  </a:lnTo>
                  <a:lnTo>
                    <a:pt x="1344" y="10850"/>
                  </a:lnTo>
                  <a:lnTo>
                    <a:pt x="1505" y="11051"/>
                  </a:lnTo>
                  <a:lnTo>
                    <a:pt x="1685" y="11231"/>
                  </a:lnTo>
                  <a:lnTo>
                    <a:pt x="1866" y="11412"/>
                  </a:lnTo>
                  <a:lnTo>
                    <a:pt x="2066" y="11592"/>
                  </a:lnTo>
                  <a:lnTo>
                    <a:pt x="2267" y="11753"/>
                  </a:lnTo>
                  <a:lnTo>
                    <a:pt x="2488" y="11893"/>
                  </a:lnTo>
                  <a:lnTo>
                    <a:pt x="2688" y="12054"/>
                  </a:lnTo>
                  <a:lnTo>
                    <a:pt x="2929" y="12174"/>
                  </a:lnTo>
                  <a:lnTo>
                    <a:pt x="3149" y="12294"/>
                  </a:lnTo>
                  <a:lnTo>
                    <a:pt x="3410" y="12415"/>
                  </a:lnTo>
                  <a:lnTo>
                    <a:pt x="3651" y="12515"/>
                  </a:lnTo>
                  <a:lnTo>
                    <a:pt x="3911" y="12615"/>
                  </a:lnTo>
                  <a:lnTo>
                    <a:pt x="4172" y="12695"/>
                  </a:lnTo>
                  <a:lnTo>
                    <a:pt x="4453" y="12756"/>
                  </a:lnTo>
                  <a:lnTo>
                    <a:pt x="4734" y="12816"/>
                  </a:lnTo>
                  <a:lnTo>
                    <a:pt x="5014" y="12856"/>
                  </a:lnTo>
                  <a:lnTo>
                    <a:pt x="5014" y="12856"/>
                  </a:lnTo>
                  <a:lnTo>
                    <a:pt x="5215" y="12294"/>
                  </a:lnTo>
                  <a:lnTo>
                    <a:pt x="5415" y="11753"/>
                  </a:lnTo>
                  <a:lnTo>
                    <a:pt x="5616" y="11211"/>
                  </a:lnTo>
                  <a:lnTo>
                    <a:pt x="5857" y="10690"/>
                  </a:lnTo>
                  <a:lnTo>
                    <a:pt x="5857" y="10690"/>
                  </a:lnTo>
                  <a:lnTo>
                    <a:pt x="5536" y="10590"/>
                  </a:lnTo>
                  <a:lnTo>
                    <a:pt x="5235" y="10469"/>
                  </a:lnTo>
                  <a:lnTo>
                    <a:pt x="4954" y="10329"/>
                  </a:lnTo>
                  <a:lnTo>
                    <a:pt x="4694" y="10169"/>
                  </a:lnTo>
                  <a:lnTo>
                    <a:pt x="4453" y="9988"/>
                  </a:lnTo>
                  <a:lnTo>
                    <a:pt x="4232" y="9767"/>
                  </a:lnTo>
                  <a:lnTo>
                    <a:pt x="4032" y="9547"/>
                  </a:lnTo>
                  <a:lnTo>
                    <a:pt x="3851" y="9306"/>
                  </a:lnTo>
                  <a:lnTo>
                    <a:pt x="3691" y="9045"/>
                  </a:lnTo>
                  <a:lnTo>
                    <a:pt x="3570" y="8765"/>
                  </a:lnTo>
                  <a:lnTo>
                    <a:pt x="3450" y="8464"/>
                  </a:lnTo>
                  <a:lnTo>
                    <a:pt x="3350" y="8163"/>
                  </a:lnTo>
                  <a:lnTo>
                    <a:pt x="3290" y="7842"/>
                  </a:lnTo>
                  <a:lnTo>
                    <a:pt x="3250" y="7521"/>
                  </a:lnTo>
                  <a:lnTo>
                    <a:pt x="3230" y="7180"/>
                  </a:lnTo>
                  <a:lnTo>
                    <a:pt x="3250" y="6839"/>
                  </a:lnTo>
                  <a:lnTo>
                    <a:pt x="3250" y="6839"/>
                  </a:lnTo>
                  <a:lnTo>
                    <a:pt x="3290" y="6478"/>
                  </a:lnTo>
                  <a:lnTo>
                    <a:pt x="3370" y="6138"/>
                  </a:lnTo>
                  <a:lnTo>
                    <a:pt x="3370" y="6138"/>
                  </a:lnTo>
                  <a:lnTo>
                    <a:pt x="3350" y="5696"/>
                  </a:lnTo>
                  <a:lnTo>
                    <a:pt x="3370" y="5235"/>
                  </a:lnTo>
                  <a:lnTo>
                    <a:pt x="3430" y="4794"/>
                  </a:lnTo>
                  <a:lnTo>
                    <a:pt x="3510" y="4353"/>
                  </a:lnTo>
                  <a:lnTo>
                    <a:pt x="3631" y="3932"/>
                  </a:lnTo>
                  <a:lnTo>
                    <a:pt x="3791" y="3510"/>
                  </a:lnTo>
                  <a:lnTo>
                    <a:pt x="3972" y="3089"/>
                  </a:lnTo>
                  <a:lnTo>
                    <a:pt x="4172" y="2688"/>
                  </a:lnTo>
                  <a:lnTo>
                    <a:pt x="4413" y="2307"/>
                  </a:lnTo>
                  <a:lnTo>
                    <a:pt x="4673" y="1926"/>
                  </a:lnTo>
                  <a:lnTo>
                    <a:pt x="4954" y="1585"/>
                  </a:lnTo>
                  <a:lnTo>
                    <a:pt x="5275" y="1244"/>
                  </a:lnTo>
                  <a:lnTo>
                    <a:pt x="5596" y="903"/>
                  </a:lnTo>
                  <a:lnTo>
                    <a:pt x="5957" y="603"/>
                  </a:lnTo>
                  <a:lnTo>
                    <a:pt x="6338" y="322"/>
                  </a:lnTo>
                  <a:lnTo>
                    <a:pt x="6739" y="81"/>
                  </a:lnTo>
                  <a:lnTo>
                    <a:pt x="6739" y="81"/>
                  </a:lnTo>
                  <a:lnTo>
                    <a:pt x="6779" y="101"/>
                  </a:lnTo>
                  <a:lnTo>
                    <a:pt x="6839" y="101"/>
                  </a:lnTo>
                  <a:lnTo>
                    <a:pt x="6839" y="101"/>
                  </a:lnTo>
                  <a:lnTo>
                    <a:pt x="6940" y="81"/>
                  </a:lnTo>
                  <a:lnTo>
                    <a:pt x="7040" y="21"/>
                  </a:lnTo>
                  <a:lnTo>
                    <a:pt x="7040" y="21"/>
                  </a:lnTo>
                  <a:lnTo>
                    <a:pt x="68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4" name="Google Shape;5314;p21"/>
            <p:cNvSpPr/>
            <p:nvPr/>
          </p:nvSpPr>
          <p:spPr>
            <a:xfrm>
              <a:off x="11023200" y="3347825"/>
              <a:ext cx="69225" cy="113825"/>
            </a:xfrm>
            <a:custGeom>
              <a:avLst/>
              <a:gdLst/>
              <a:ahLst/>
              <a:cxnLst/>
              <a:rect l="l" t="t" r="r" b="b"/>
              <a:pathLst>
                <a:path w="2769" h="4553" extrusionOk="0">
                  <a:moveTo>
                    <a:pt x="141" y="1"/>
                  </a:moveTo>
                  <a:lnTo>
                    <a:pt x="61" y="341"/>
                  </a:lnTo>
                  <a:lnTo>
                    <a:pt x="21" y="702"/>
                  </a:lnTo>
                  <a:lnTo>
                    <a:pt x="1" y="1043"/>
                  </a:lnTo>
                  <a:lnTo>
                    <a:pt x="21" y="1384"/>
                  </a:lnTo>
                  <a:lnTo>
                    <a:pt x="61" y="1705"/>
                  </a:lnTo>
                  <a:lnTo>
                    <a:pt x="121" y="2026"/>
                  </a:lnTo>
                  <a:lnTo>
                    <a:pt x="221" y="2327"/>
                  </a:lnTo>
                  <a:lnTo>
                    <a:pt x="341" y="2628"/>
                  </a:lnTo>
                  <a:lnTo>
                    <a:pt x="462" y="2908"/>
                  </a:lnTo>
                  <a:lnTo>
                    <a:pt x="622" y="3169"/>
                  </a:lnTo>
                  <a:lnTo>
                    <a:pt x="803" y="3410"/>
                  </a:lnTo>
                  <a:lnTo>
                    <a:pt x="1003" y="3630"/>
                  </a:lnTo>
                  <a:lnTo>
                    <a:pt x="1224" y="3851"/>
                  </a:lnTo>
                  <a:lnTo>
                    <a:pt x="1465" y="4032"/>
                  </a:lnTo>
                  <a:lnTo>
                    <a:pt x="1725" y="4192"/>
                  </a:lnTo>
                  <a:lnTo>
                    <a:pt x="2006" y="4332"/>
                  </a:lnTo>
                  <a:lnTo>
                    <a:pt x="2307" y="4453"/>
                  </a:lnTo>
                  <a:lnTo>
                    <a:pt x="2628" y="4553"/>
                  </a:lnTo>
                  <a:lnTo>
                    <a:pt x="2768" y="4212"/>
                  </a:lnTo>
                  <a:lnTo>
                    <a:pt x="2507" y="4072"/>
                  </a:lnTo>
                  <a:lnTo>
                    <a:pt x="2267" y="3911"/>
                  </a:lnTo>
                  <a:lnTo>
                    <a:pt x="2026" y="3751"/>
                  </a:lnTo>
                  <a:lnTo>
                    <a:pt x="1805" y="3570"/>
                  </a:lnTo>
                  <a:lnTo>
                    <a:pt x="1585" y="3390"/>
                  </a:lnTo>
                  <a:lnTo>
                    <a:pt x="1384" y="3169"/>
                  </a:lnTo>
                  <a:lnTo>
                    <a:pt x="1204" y="2949"/>
                  </a:lnTo>
                  <a:lnTo>
                    <a:pt x="1043" y="2708"/>
                  </a:lnTo>
                  <a:lnTo>
                    <a:pt x="843" y="2367"/>
                  </a:lnTo>
                  <a:lnTo>
                    <a:pt x="682" y="2046"/>
                  </a:lnTo>
                  <a:lnTo>
                    <a:pt x="542" y="1705"/>
                  </a:lnTo>
                  <a:lnTo>
                    <a:pt x="402" y="1364"/>
                  </a:lnTo>
                  <a:lnTo>
                    <a:pt x="301" y="1023"/>
                  </a:lnTo>
                  <a:lnTo>
                    <a:pt x="241" y="682"/>
                  </a:lnTo>
                  <a:lnTo>
                    <a:pt x="181" y="341"/>
                  </a:lnTo>
                  <a:lnTo>
                    <a:pt x="141" y="1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5" name="Google Shape;5315;p21"/>
            <p:cNvSpPr/>
            <p:nvPr/>
          </p:nvSpPr>
          <p:spPr>
            <a:xfrm>
              <a:off x="11593750" y="3194400"/>
              <a:ext cx="315875" cy="322925"/>
            </a:xfrm>
            <a:custGeom>
              <a:avLst/>
              <a:gdLst/>
              <a:ahLst/>
              <a:cxnLst/>
              <a:rect l="l" t="t" r="r" b="b"/>
              <a:pathLst>
                <a:path w="12635" h="12917" extrusionOk="0">
                  <a:moveTo>
                    <a:pt x="5816" y="1"/>
                  </a:moveTo>
                  <a:lnTo>
                    <a:pt x="5516" y="21"/>
                  </a:lnTo>
                  <a:lnTo>
                    <a:pt x="5195" y="41"/>
                  </a:lnTo>
                  <a:lnTo>
                    <a:pt x="4894" y="81"/>
                  </a:lnTo>
                  <a:lnTo>
                    <a:pt x="4613" y="121"/>
                  </a:lnTo>
                  <a:lnTo>
                    <a:pt x="4312" y="201"/>
                  </a:lnTo>
                  <a:lnTo>
                    <a:pt x="4031" y="282"/>
                  </a:lnTo>
                  <a:lnTo>
                    <a:pt x="3751" y="382"/>
                  </a:lnTo>
                  <a:lnTo>
                    <a:pt x="3490" y="482"/>
                  </a:lnTo>
                  <a:lnTo>
                    <a:pt x="3229" y="603"/>
                  </a:lnTo>
                  <a:lnTo>
                    <a:pt x="2969" y="743"/>
                  </a:lnTo>
                  <a:lnTo>
                    <a:pt x="2728" y="903"/>
                  </a:lnTo>
                  <a:lnTo>
                    <a:pt x="2487" y="1064"/>
                  </a:lnTo>
                  <a:lnTo>
                    <a:pt x="2267" y="1224"/>
                  </a:lnTo>
                  <a:lnTo>
                    <a:pt x="2046" y="1405"/>
                  </a:lnTo>
                  <a:lnTo>
                    <a:pt x="1825" y="1605"/>
                  </a:lnTo>
                  <a:lnTo>
                    <a:pt x="1625" y="1806"/>
                  </a:lnTo>
                  <a:lnTo>
                    <a:pt x="1444" y="2006"/>
                  </a:lnTo>
                  <a:lnTo>
                    <a:pt x="1264" y="2227"/>
                  </a:lnTo>
                  <a:lnTo>
                    <a:pt x="1083" y="2448"/>
                  </a:lnTo>
                  <a:lnTo>
                    <a:pt x="943" y="2688"/>
                  </a:lnTo>
                  <a:lnTo>
                    <a:pt x="783" y="2929"/>
                  </a:lnTo>
                  <a:lnTo>
                    <a:pt x="662" y="3190"/>
                  </a:lnTo>
                  <a:lnTo>
                    <a:pt x="542" y="3430"/>
                  </a:lnTo>
                  <a:lnTo>
                    <a:pt x="422" y="3691"/>
                  </a:lnTo>
                  <a:lnTo>
                    <a:pt x="341" y="3952"/>
                  </a:lnTo>
                  <a:lnTo>
                    <a:pt x="261" y="4232"/>
                  </a:lnTo>
                  <a:lnTo>
                    <a:pt x="181" y="4493"/>
                  </a:lnTo>
                  <a:lnTo>
                    <a:pt x="121" y="4854"/>
                  </a:lnTo>
                  <a:lnTo>
                    <a:pt x="61" y="5195"/>
                  </a:lnTo>
                  <a:lnTo>
                    <a:pt x="41" y="5556"/>
                  </a:lnTo>
                  <a:lnTo>
                    <a:pt x="21" y="5897"/>
                  </a:lnTo>
                  <a:lnTo>
                    <a:pt x="1" y="6238"/>
                  </a:lnTo>
                  <a:lnTo>
                    <a:pt x="21" y="6599"/>
                  </a:lnTo>
                  <a:lnTo>
                    <a:pt x="61" y="6940"/>
                  </a:lnTo>
                  <a:lnTo>
                    <a:pt x="101" y="7281"/>
                  </a:lnTo>
                  <a:lnTo>
                    <a:pt x="161" y="7622"/>
                  </a:lnTo>
                  <a:lnTo>
                    <a:pt x="221" y="7963"/>
                  </a:lnTo>
                  <a:lnTo>
                    <a:pt x="321" y="8283"/>
                  </a:lnTo>
                  <a:lnTo>
                    <a:pt x="422" y="8624"/>
                  </a:lnTo>
                  <a:lnTo>
                    <a:pt x="542" y="8925"/>
                  </a:lnTo>
                  <a:lnTo>
                    <a:pt x="682" y="9246"/>
                  </a:lnTo>
                  <a:lnTo>
                    <a:pt x="843" y="9547"/>
                  </a:lnTo>
                  <a:lnTo>
                    <a:pt x="1003" y="9848"/>
                  </a:lnTo>
                  <a:lnTo>
                    <a:pt x="1184" y="10128"/>
                  </a:lnTo>
                  <a:lnTo>
                    <a:pt x="1384" y="10409"/>
                  </a:lnTo>
                  <a:lnTo>
                    <a:pt x="1605" y="10670"/>
                  </a:lnTo>
                  <a:lnTo>
                    <a:pt x="1825" y="10931"/>
                  </a:lnTo>
                  <a:lnTo>
                    <a:pt x="2066" y="11171"/>
                  </a:lnTo>
                  <a:lnTo>
                    <a:pt x="2327" y="11392"/>
                  </a:lnTo>
                  <a:lnTo>
                    <a:pt x="2608" y="11612"/>
                  </a:lnTo>
                  <a:lnTo>
                    <a:pt x="2888" y="11813"/>
                  </a:lnTo>
                  <a:lnTo>
                    <a:pt x="3189" y="12014"/>
                  </a:lnTo>
                  <a:lnTo>
                    <a:pt x="3510" y="12174"/>
                  </a:lnTo>
                  <a:lnTo>
                    <a:pt x="3831" y="12334"/>
                  </a:lnTo>
                  <a:lnTo>
                    <a:pt x="4192" y="12475"/>
                  </a:lnTo>
                  <a:lnTo>
                    <a:pt x="4553" y="12595"/>
                  </a:lnTo>
                  <a:lnTo>
                    <a:pt x="4914" y="12695"/>
                  </a:lnTo>
                  <a:lnTo>
                    <a:pt x="5315" y="12776"/>
                  </a:lnTo>
                  <a:lnTo>
                    <a:pt x="5716" y="12856"/>
                  </a:lnTo>
                  <a:lnTo>
                    <a:pt x="6137" y="12896"/>
                  </a:lnTo>
                  <a:lnTo>
                    <a:pt x="6558" y="12916"/>
                  </a:lnTo>
                  <a:lnTo>
                    <a:pt x="6959" y="12916"/>
                  </a:lnTo>
                  <a:lnTo>
                    <a:pt x="7361" y="12896"/>
                  </a:lnTo>
                  <a:lnTo>
                    <a:pt x="7742" y="12836"/>
                  </a:lnTo>
                  <a:lnTo>
                    <a:pt x="8103" y="12776"/>
                  </a:lnTo>
                  <a:lnTo>
                    <a:pt x="8464" y="12695"/>
                  </a:lnTo>
                  <a:lnTo>
                    <a:pt x="8804" y="12575"/>
                  </a:lnTo>
                  <a:lnTo>
                    <a:pt x="9145" y="12455"/>
                  </a:lnTo>
                  <a:lnTo>
                    <a:pt x="9466" y="12294"/>
                  </a:lnTo>
                  <a:lnTo>
                    <a:pt x="9767" y="12134"/>
                  </a:lnTo>
                  <a:lnTo>
                    <a:pt x="10068" y="11953"/>
                  </a:lnTo>
                  <a:lnTo>
                    <a:pt x="10349" y="11753"/>
                  </a:lnTo>
                  <a:lnTo>
                    <a:pt x="10609" y="11552"/>
                  </a:lnTo>
                  <a:lnTo>
                    <a:pt x="10850" y="11312"/>
                  </a:lnTo>
                  <a:lnTo>
                    <a:pt x="11091" y="11071"/>
                  </a:lnTo>
                  <a:lnTo>
                    <a:pt x="11291" y="10830"/>
                  </a:lnTo>
                  <a:lnTo>
                    <a:pt x="11472" y="10590"/>
                  </a:lnTo>
                  <a:lnTo>
                    <a:pt x="11652" y="10349"/>
                  </a:lnTo>
                  <a:lnTo>
                    <a:pt x="11813" y="10088"/>
                  </a:lnTo>
                  <a:lnTo>
                    <a:pt x="11953" y="9808"/>
                  </a:lnTo>
                  <a:lnTo>
                    <a:pt x="12093" y="9527"/>
                  </a:lnTo>
                  <a:lnTo>
                    <a:pt x="12214" y="9226"/>
                  </a:lnTo>
                  <a:lnTo>
                    <a:pt x="12314" y="8945"/>
                  </a:lnTo>
                  <a:lnTo>
                    <a:pt x="12394" y="8624"/>
                  </a:lnTo>
                  <a:lnTo>
                    <a:pt x="12474" y="8324"/>
                  </a:lnTo>
                  <a:lnTo>
                    <a:pt x="12535" y="8003"/>
                  </a:lnTo>
                  <a:lnTo>
                    <a:pt x="12595" y="7662"/>
                  </a:lnTo>
                  <a:lnTo>
                    <a:pt x="12615" y="7341"/>
                  </a:lnTo>
                  <a:lnTo>
                    <a:pt x="12635" y="7000"/>
                  </a:lnTo>
                  <a:lnTo>
                    <a:pt x="12635" y="6659"/>
                  </a:lnTo>
                  <a:lnTo>
                    <a:pt x="12615" y="6318"/>
                  </a:lnTo>
                  <a:lnTo>
                    <a:pt x="12575" y="5877"/>
                  </a:lnTo>
                  <a:lnTo>
                    <a:pt x="12494" y="5436"/>
                  </a:lnTo>
                  <a:lnTo>
                    <a:pt x="12374" y="5015"/>
                  </a:lnTo>
                  <a:lnTo>
                    <a:pt x="12214" y="4593"/>
                  </a:lnTo>
                  <a:lnTo>
                    <a:pt x="12033" y="4172"/>
                  </a:lnTo>
                  <a:lnTo>
                    <a:pt x="11833" y="3771"/>
                  </a:lnTo>
                  <a:lnTo>
                    <a:pt x="11592" y="3370"/>
                  </a:lnTo>
                  <a:lnTo>
                    <a:pt x="11331" y="2989"/>
                  </a:lnTo>
                  <a:lnTo>
                    <a:pt x="11030" y="2628"/>
                  </a:lnTo>
                  <a:lnTo>
                    <a:pt x="10730" y="2267"/>
                  </a:lnTo>
                  <a:lnTo>
                    <a:pt x="10389" y="1946"/>
                  </a:lnTo>
                  <a:lnTo>
                    <a:pt x="10028" y="1625"/>
                  </a:lnTo>
                  <a:lnTo>
                    <a:pt x="9647" y="1345"/>
                  </a:lnTo>
                  <a:lnTo>
                    <a:pt x="9246" y="1084"/>
                  </a:lnTo>
                  <a:lnTo>
                    <a:pt x="8825" y="843"/>
                  </a:lnTo>
                  <a:lnTo>
                    <a:pt x="8403" y="623"/>
                  </a:lnTo>
                  <a:lnTo>
                    <a:pt x="7922" y="422"/>
                  </a:lnTo>
                  <a:lnTo>
                    <a:pt x="7421" y="262"/>
                  </a:lnTo>
                  <a:lnTo>
                    <a:pt x="7100" y="161"/>
                  </a:lnTo>
                  <a:lnTo>
                    <a:pt x="6779" y="101"/>
                  </a:lnTo>
                  <a:lnTo>
                    <a:pt x="6458" y="61"/>
                  </a:lnTo>
                  <a:lnTo>
                    <a:pt x="6137" y="21"/>
                  </a:lnTo>
                  <a:lnTo>
                    <a:pt x="58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6" name="Google Shape;5316;p21"/>
            <p:cNvSpPr/>
            <p:nvPr/>
          </p:nvSpPr>
          <p:spPr>
            <a:xfrm>
              <a:off x="11593750" y="3194400"/>
              <a:ext cx="315875" cy="322925"/>
            </a:xfrm>
            <a:custGeom>
              <a:avLst/>
              <a:gdLst/>
              <a:ahLst/>
              <a:cxnLst/>
              <a:rect l="l" t="t" r="r" b="b"/>
              <a:pathLst>
                <a:path w="12635" h="12917" fill="none" extrusionOk="0">
                  <a:moveTo>
                    <a:pt x="11091" y="11071"/>
                  </a:moveTo>
                  <a:lnTo>
                    <a:pt x="11091" y="11071"/>
                  </a:lnTo>
                  <a:lnTo>
                    <a:pt x="10850" y="11312"/>
                  </a:lnTo>
                  <a:lnTo>
                    <a:pt x="10609" y="11552"/>
                  </a:lnTo>
                  <a:lnTo>
                    <a:pt x="10349" y="11753"/>
                  </a:lnTo>
                  <a:lnTo>
                    <a:pt x="10068" y="11953"/>
                  </a:lnTo>
                  <a:lnTo>
                    <a:pt x="9767" y="12134"/>
                  </a:lnTo>
                  <a:lnTo>
                    <a:pt x="9466" y="12294"/>
                  </a:lnTo>
                  <a:lnTo>
                    <a:pt x="9145" y="12455"/>
                  </a:lnTo>
                  <a:lnTo>
                    <a:pt x="8804" y="12575"/>
                  </a:lnTo>
                  <a:lnTo>
                    <a:pt x="8464" y="12695"/>
                  </a:lnTo>
                  <a:lnTo>
                    <a:pt x="8103" y="12776"/>
                  </a:lnTo>
                  <a:lnTo>
                    <a:pt x="7742" y="12836"/>
                  </a:lnTo>
                  <a:lnTo>
                    <a:pt x="7361" y="12896"/>
                  </a:lnTo>
                  <a:lnTo>
                    <a:pt x="6959" y="12916"/>
                  </a:lnTo>
                  <a:lnTo>
                    <a:pt x="6558" y="12916"/>
                  </a:lnTo>
                  <a:lnTo>
                    <a:pt x="6137" y="12896"/>
                  </a:lnTo>
                  <a:lnTo>
                    <a:pt x="5716" y="12856"/>
                  </a:lnTo>
                  <a:lnTo>
                    <a:pt x="5716" y="12856"/>
                  </a:lnTo>
                  <a:lnTo>
                    <a:pt x="5315" y="12776"/>
                  </a:lnTo>
                  <a:lnTo>
                    <a:pt x="4914" y="12695"/>
                  </a:lnTo>
                  <a:lnTo>
                    <a:pt x="4553" y="12595"/>
                  </a:lnTo>
                  <a:lnTo>
                    <a:pt x="4192" y="12475"/>
                  </a:lnTo>
                  <a:lnTo>
                    <a:pt x="3831" y="12334"/>
                  </a:lnTo>
                  <a:lnTo>
                    <a:pt x="3510" y="12174"/>
                  </a:lnTo>
                  <a:lnTo>
                    <a:pt x="3189" y="12014"/>
                  </a:lnTo>
                  <a:lnTo>
                    <a:pt x="2888" y="11813"/>
                  </a:lnTo>
                  <a:lnTo>
                    <a:pt x="2608" y="11612"/>
                  </a:lnTo>
                  <a:lnTo>
                    <a:pt x="2327" y="11392"/>
                  </a:lnTo>
                  <a:lnTo>
                    <a:pt x="2066" y="11171"/>
                  </a:lnTo>
                  <a:lnTo>
                    <a:pt x="1825" y="10931"/>
                  </a:lnTo>
                  <a:lnTo>
                    <a:pt x="1605" y="10670"/>
                  </a:lnTo>
                  <a:lnTo>
                    <a:pt x="1384" y="10409"/>
                  </a:lnTo>
                  <a:lnTo>
                    <a:pt x="1184" y="10128"/>
                  </a:lnTo>
                  <a:lnTo>
                    <a:pt x="1003" y="9848"/>
                  </a:lnTo>
                  <a:lnTo>
                    <a:pt x="843" y="9547"/>
                  </a:lnTo>
                  <a:lnTo>
                    <a:pt x="682" y="9246"/>
                  </a:lnTo>
                  <a:lnTo>
                    <a:pt x="542" y="8925"/>
                  </a:lnTo>
                  <a:lnTo>
                    <a:pt x="422" y="8624"/>
                  </a:lnTo>
                  <a:lnTo>
                    <a:pt x="321" y="8283"/>
                  </a:lnTo>
                  <a:lnTo>
                    <a:pt x="221" y="7963"/>
                  </a:lnTo>
                  <a:lnTo>
                    <a:pt x="161" y="7622"/>
                  </a:lnTo>
                  <a:lnTo>
                    <a:pt x="101" y="7281"/>
                  </a:lnTo>
                  <a:lnTo>
                    <a:pt x="61" y="6940"/>
                  </a:lnTo>
                  <a:lnTo>
                    <a:pt x="21" y="6599"/>
                  </a:lnTo>
                  <a:lnTo>
                    <a:pt x="1" y="6238"/>
                  </a:lnTo>
                  <a:lnTo>
                    <a:pt x="21" y="5897"/>
                  </a:lnTo>
                  <a:lnTo>
                    <a:pt x="41" y="5556"/>
                  </a:lnTo>
                  <a:lnTo>
                    <a:pt x="61" y="5195"/>
                  </a:lnTo>
                  <a:lnTo>
                    <a:pt x="121" y="4854"/>
                  </a:lnTo>
                  <a:lnTo>
                    <a:pt x="181" y="4493"/>
                  </a:lnTo>
                  <a:lnTo>
                    <a:pt x="181" y="4493"/>
                  </a:lnTo>
                  <a:lnTo>
                    <a:pt x="261" y="4232"/>
                  </a:lnTo>
                  <a:lnTo>
                    <a:pt x="341" y="3952"/>
                  </a:lnTo>
                  <a:lnTo>
                    <a:pt x="422" y="3691"/>
                  </a:lnTo>
                  <a:lnTo>
                    <a:pt x="542" y="3430"/>
                  </a:lnTo>
                  <a:lnTo>
                    <a:pt x="662" y="3190"/>
                  </a:lnTo>
                  <a:lnTo>
                    <a:pt x="783" y="2929"/>
                  </a:lnTo>
                  <a:lnTo>
                    <a:pt x="943" y="2688"/>
                  </a:lnTo>
                  <a:lnTo>
                    <a:pt x="1083" y="2448"/>
                  </a:lnTo>
                  <a:lnTo>
                    <a:pt x="1264" y="2227"/>
                  </a:lnTo>
                  <a:lnTo>
                    <a:pt x="1444" y="2006"/>
                  </a:lnTo>
                  <a:lnTo>
                    <a:pt x="1625" y="1806"/>
                  </a:lnTo>
                  <a:lnTo>
                    <a:pt x="1825" y="1605"/>
                  </a:lnTo>
                  <a:lnTo>
                    <a:pt x="2046" y="1405"/>
                  </a:lnTo>
                  <a:lnTo>
                    <a:pt x="2267" y="1224"/>
                  </a:lnTo>
                  <a:lnTo>
                    <a:pt x="2487" y="1064"/>
                  </a:lnTo>
                  <a:lnTo>
                    <a:pt x="2728" y="903"/>
                  </a:lnTo>
                  <a:lnTo>
                    <a:pt x="2969" y="743"/>
                  </a:lnTo>
                  <a:lnTo>
                    <a:pt x="3229" y="603"/>
                  </a:lnTo>
                  <a:lnTo>
                    <a:pt x="3490" y="482"/>
                  </a:lnTo>
                  <a:lnTo>
                    <a:pt x="3751" y="382"/>
                  </a:lnTo>
                  <a:lnTo>
                    <a:pt x="4031" y="282"/>
                  </a:lnTo>
                  <a:lnTo>
                    <a:pt x="4312" y="201"/>
                  </a:lnTo>
                  <a:lnTo>
                    <a:pt x="4613" y="121"/>
                  </a:lnTo>
                  <a:lnTo>
                    <a:pt x="4894" y="81"/>
                  </a:lnTo>
                  <a:lnTo>
                    <a:pt x="5195" y="41"/>
                  </a:lnTo>
                  <a:lnTo>
                    <a:pt x="5516" y="21"/>
                  </a:lnTo>
                  <a:lnTo>
                    <a:pt x="5816" y="1"/>
                  </a:lnTo>
                  <a:lnTo>
                    <a:pt x="6137" y="21"/>
                  </a:lnTo>
                  <a:lnTo>
                    <a:pt x="6458" y="61"/>
                  </a:lnTo>
                  <a:lnTo>
                    <a:pt x="6779" y="101"/>
                  </a:lnTo>
                  <a:lnTo>
                    <a:pt x="7100" y="161"/>
                  </a:lnTo>
                  <a:lnTo>
                    <a:pt x="7421" y="262"/>
                  </a:lnTo>
                  <a:lnTo>
                    <a:pt x="7421" y="262"/>
                  </a:lnTo>
                  <a:lnTo>
                    <a:pt x="7922" y="422"/>
                  </a:lnTo>
                  <a:lnTo>
                    <a:pt x="8403" y="623"/>
                  </a:lnTo>
                  <a:lnTo>
                    <a:pt x="8403" y="623"/>
                  </a:lnTo>
                  <a:lnTo>
                    <a:pt x="8825" y="843"/>
                  </a:lnTo>
                  <a:lnTo>
                    <a:pt x="9246" y="1084"/>
                  </a:lnTo>
                  <a:lnTo>
                    <a:pt x="9647" y="1345"/>
                  </a:lnTo>
                  <a:lnTo>
                    <a:pt x="10028" y="1625"/>
                  </a:lnTo>
                  <a:lnTo>
                    <a:pt x="10389" y="1946"/>
                  </a:lnTo>
                  <a:lnTo>
                    <a:pt x="10730" y="2267"/>
                  </a:lnTo>
                  <a:lnTo>
                    <a:pt x="11030" y="2628"/>
                  </a:lnTo>
                  <a:lnTo>
                    <a:pt x="11331" y="2989"/>
                  </a:lnTo>
                  <a:lnTo>
                    <a:pt x="11592" y="3370"/>
                  </a:lnTo>
                  <a:lnTo>
                    <a:pt x="11833" y="3771"/>
                  </a:lnTo>
                  <a:lnTo>
                    <a:pt x="12033" y="4172"/>
                  </a:lnTo>
                  <a:lnTo>
                    <a:pt x="12214" y="4593"/>
                  </a:lnTo>
                  <a:lnTo>
                    <a:pt x="12374" y="5015"/>
                  </a:lnTo>
                  <a:lnTo>
                    <a:pt x="12494" y="5436"/>
                  </a:lnTo>
                  <a:lnTo>
                    <a:pt x="12575" y="5877"/>
                  </a:lnTo>
                  <a:lnTo>
                    <a:pt x="12615" y="6318"/>
                  </a:lnTo>
                  <a:lnTo>
                    <a:pt x="12615" y="6318"/>
                  </a:lnTo>
                  <a:lnTo>
                    <a:pt x="12635" y="6659"/>
                  </a:lnTo>
                  <a:lnTo>
                    <a:pt x="12635" y="7000"/>
                  </a:lnTo>
                  <a:lnTo>
                    <a:pt x="12615" y="7341"/>
                  </a:lnTo>
                  <a:lnTo>
                    <a:pt x="12595" y="7662"/>
                  </a:lnTo>
                  <a:lnTo>
                    <a:pt x="12535" y="8003"/>
                  </a:lnTo>
                  <a:lnTo>
                    <a:pt x="12474" y="8324"/>
                  </a:lnTo>
                  <a:lnTo>
                    <a:pt x="12394" y="8624"/>
                  </a:lnTo>
                  <a:lnTo>
                    <a:pt x="12314" y="8945"/>
                  </a:lnTo>
                  <a:lnTo>
                    <a:pt x="12214" y="9226"/>
                  </a:lnTo>
                  <a:lnTo>
                    <a:pt x="12093" y="9527"/>
                  </a:lnTo>
                  <a:lnTo>
                    <a:pt x="11953" y="9808"/>
                  </a:lnTo>
                  <a:lnTo>
                    <a:pt x="11813" y="10088"/>
                  </a:lnTo>
                  <a:lnTo>
                    <a:pt x="11652" y="10349"/>
                  </a:lnTo>
                  <a:lnTo>
                    <a:pt x="11472" y="10590"/>
                  </a:lnTo>
                  <a:lnTo>
                    <a:pt x="11291" y="10830"/>
                  </a:lnTo>
                  <a:lnTo>
                    <a:pt x="11091" y="110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7" name="Google Shape;5317;p21"/>
            <p:cNvSpPr/>
            <p:nvPr/>
          </p:nvSpPr>
          <p:spPr>
            <a:xfrm>
              <a:off x="11639875" y="3271125"/>
              <a:ext cx="188550" cy="193050"/>
            </a:xfrm>
            <a:custGeom>
              <a:avLst/>
              <a:gdLst/>
              <a:ahLst/>
              <a:cxnLst/>
              <a:rect l="l" t="t" r="r" b="b"/>
              <a:pathLst>
                <a:path w="7542" h="7722" extrusionOk="0">
                  <a:moveTo>
                    <a:pt x="3289" y="0"/>
                  </a:moveTo>
                  <a:lnTo>
                    <a:pt x="2928" y="40"/>
                  </a:lnTo>
                  <a:lnTo>
                    <a:pt x="2568" y="121"/>
                  </a:lnTo>
                  <a:lnTo>
                    <a:pt x="2227" y="221"/>
                  </a:lnTo>
                  <a:lnTo>
                    <a:pt x="1926" y="361"/>
                  </a:lnTo>
                  <a:lnTo>
                    <a:pt x="1625" y="522"/>
                  </a:lnTo>
                  <a:lnTo>
                    <a:pt x="1344" y="722"/>
                  </a:lnTo>
                  <a:lnTo>
                    <a:pt x="1083" y="963"/>
                  </a:lnTo>
                  <a:lnTo>
                    <a:pt x="843" y="1203"/>
                  </a:lnTo>
                  <a:lnTo>
                    <a:pt x="642" y="1464"/>
                  </a:lnTo>
                  <a:lnTo>
                    <a:pt x="462" y="1745"/>
                  </a:lnTo>
                  <a:lnTo>
                    <a:pt x="301" y="2046"/>
                  </a:lnTo>
                  <a:lnTo>
                    <a:pt x="181" y="2367"/>
                  </a:lnTo>
                  <a:lnTo>
                    <a:pt x="101" y="2688"/>
                  </a:lnTo>
                  <a:lnTo>
                    <a:pt x="21" y="3109"/>
                  </a:lnTo>
                  <a:lnTo>
                    <a:pt x="1" y="3530"/>
                  </a:lnTo>
                  <a:lnTo>
                    <a:pt x="1" y="3951"/>
                  </a:lnTo>
                  <a:lnTo>
                    <a:pt x="41" y="4352"/>
                  </a:lnTo>
                  <a:lnTo>
                    <a:pt x="121" y="4753"/>
                  </a:lnTo>
                  <a:lnTo>
                    <a:pt x="241" y="5154"/>
                  </a:lnTo>
                  <a:lnTo>
                    <a:pt x="402" y="5535"/>
                  </a:lnTo>
                  <a:lnTo>
                    <a:pt x="582" y="5876"/>
                  </a:lnTo>
                  <a:lnTo>
                    <a:pt x="823" y="6217"/>
                  </a:lnTo>
                  <a:lnTo>
                    <a:pt x="1083" y="6538"/>
                  </a:lnTo>
                  <a:lnTo>
                    <a:pt x="1384" y="6819"/>
                  </a:lnTo>
                  <a:lnTo>
                    <a:pt x="1545" y="6939"/>
                  </a:lnTo>
                  <a:lnTo>
                    <a:pt x="1725" y="7059"/>
                  </a:lnTo>
                  <a:lnTo>
                    <a:pt x="1906" y="7180"/>
                  </a:lnTo>
                  <a:lnTo>
                    <a:pt x="2086" y="7280"/>
                  </a:lnTo>
                  <a:lnTo>
                    <a:pt x="2287" y="7380"/>
                  </a:lnTo>
                  <a:lnTo>
                    <a:pt x="2487" y="7461"/>
                  </a:lnTo>
                  <a:lnTo>
                    <a:pt x="2708" y="7521"/>
                  </a:lnTo>
                  <a:lnTo>
                    <a:pt x="2928" y="7581"/>
                  </a:lnTo>
                  <a:lnTo>
                    <a:pt x="3169" y="7641"/>
                  </a:lnTo>
                  <a:lnTo>
                    <a:pt x="3410" y="7681"/>
                  </a:lnTo>
                  <a:lnTo>
                    <a:pt x="3650" y="7701"/>
                  </a:lnTo>
                  <a:lnTo>
                    <a:pt x="3891" y="7721"/>
                  </a:lnTo>
                  <a:lnTo>
                    <a:pt x="4112" y="7721"/>
                  </a:lnTo>
                  <a:lnTo>
                    <a:pt x="4332" y="7701"/>
                  </a:lnTo>
                  <a:lnTo>
                    <a:pt x="4553" y="7681"/>
                  </a:lnTo>
                  <a:lnTo>
                    <a:pt x="4774" y="7641"/>
                  </a:lnTo>
                  <a:lnTo>
                    <a:pt x="4974" y="7601"/>
                  </a:lnTo>
                  <a:lnTo>
                    <a:pt x="5175" y="7541"/>
                  </a:lnTo>
                  <a:lnTo>
                    <a:pt x="5375" y="7481"/>
                  </a:lnTo>
                  <a:lnTo>
                    <a:pt x="5556" y="7400"/>
                  </a:lnTo>
                  <a:lnTo>
                    <a:pt x="5897" y="7220"/>
                  </a:lnTo>
                  <a:lnTo>
                    <a:pt x="6217" y="6999"/>
                  </a:lnTo>
                  <a:lnTo>
                    <a:pt x="6498" y="6739"/>
                  </a:lnTo>
                  <a:lnTo>
                    <a:pt x="6759" y="6458"/>
                  </a:lnTo>
                  <a:lnTo>
                    <a:pt x="6980" y="6137"/>
                  </a:lnTo>
                  <a:lnTo>
                    <a:pt x="7180" y="5796"/>
                  </a:lnTo>
                  <a:lnTo>
                    <a:pt x="7320" y="5415"/>
                  </a:lnTo>
                  <a:lnTo>
                    <a:pt x="7441" y="5034"/>
                  </a:lnTo>
                  <a:lnTo>
                    <a:pt x="7501" y="4633"/>
                  </a:lnTo>
                  <a:lnTo>
                    <a:pt x="7541" y="4212"/>
                  </a:lnTo>
                  <a:lnTo>
                    <a:pt x="7541" y="3770"/>
                  </a:lnTo>
                  <a:lnTo>
                    <a:pt x="7501" y="3470"/>
                  </a:lnTo>
                  <a:lnTo>
                    <a:pt x="7441" y="3189"/>
                  </a:lnTo>
                  <a:lnTo>
                    <a:pt x="7361" y="2888"/>
                  </a:lnTo>
                  <a:lnTo>
                    <a:pt x="7240" y="2607"/>
                  </a:lnTo>
                  <a:lnTo>
                    <a:pt x="7100" y="2327"/>
                  </a:lnTo>
                  <a:lnTo>
                    <a:pt x="6959" y="2066"/>
                  </a:lnTo>
                  <a:lnTo>
                    <a:pt x="6779" y="1805"/>
                  </a:lnTo>
                  <a:lnTo>
                    <a:pt x="6578" y="1544"/>
                  </a:lnTo>
                  <a:lnTo>
                    <a:pt x="6358" y="1324"/>
                  </a:lnTo>
                  <a:lnTo>
                    <a:pt x="6117" y="1103"/>
                  </a:lnTo>
                  <a:lnTo>
                    <a:pt x="5877" y="883"/>
                  </a:lnTo>
                  <a:lnTo>
                    <a:pt x="5616" y="702"/>
                  </a:lnTo>
                  <a:lnTo>
                    <a:pt x="5335" y="522"/>
                  </a:lnTo>
                  <a:lnTo>
                    <a:pt x="5034" y="381"/>
                  </a:lnTo>
                  <a:lnTo>
                    <a:pt x="4733" y="261"/>
                  </a:lnTo>
                  <a:lnTo>
                    <a:pt x="4433" y="141"/>
                  </a:lnTo>
                  <a:lnTo>
                    <a:pt x="4031" y="60"/>
                  </a:lnTo>
                  <a:lnTo>
                    <a:pt x="36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8" name="Google Shape;5318;p21"/>
            <p:cNvSpPr/>
            <p:nvPr/>
          </p:nvSpPr>
          <p:spPr>
            <a:xfrm>
              <a:off x="11639875" y="3271125"/>
              <a:ext cx="188550" cy="193050"/>
            </a:xfrm>
            <a:custGeom>
              <a:avLst/>
              <a:gdLst/>
              <a:ahLst/>
              <a:cxnLst/>
              <a:rect l="l" t="t" r="r" b="b"/>
              <a:pathLst>
                <a:path w="7542" h="7722" fill="none" extrusionOk="0">
                  <a:moveTo>
                    <a:pt x="7541" y="3770"/>
                  </a:moveTo>
                  <a:lnTo>
                    <a:pt x="7541" y="3770"/>
                  </a:lnTo>
                  <a:lnTo>
                    <a:pt x="7541" y="4212"/>
                  </a:lnTo>
                  <a:lnTo>
                    <a:pt x="7501" y="4633"/>
                  </a:lnTo>
                  <a:lnTo>
                    <a:pt x="7441" y="5034"/>
                  </a:lnTo>
                  <a:lnTo>
                    <a:pt x="7320" y="5415"/>
                  </a:lnTo>
                  <a:lnTo>
                    <a:pt x="7180" y="5796"/>
                  </a:lnTo>
                  <a:lnTo>
                    <a:pt x="6980" y="6137"/>
                  </a:lnTo>
                  <a:lnTo>
                    <a:pt x="6759" y="6458"/>
                  </a:lnTo>
                  <a:lnTo>
                    <a:pt x="6498" y="6739"/>
                  </a:lnTo>
                  <a:lnTo>
                    <a:pt x="6217" y="6999"/>
                  </a:lnTo>
                  <a:lnTo>
                    <a:pt x="5897" y="7220"/>
                  </a:lnTo>
                  <a:lnTo>
                    <a:pt x="5556" y="7400"/>
                  </a:lnTo>
                  <a:lnTo>
                    <a:pt x="5375" y="7481"/>
                  </a:lnTo>
                  <a:lnTo>
                    <a:pt x="5175" y="7541"/>
                  </a:lnTo>
                  <a:lnTo>
                    <a:pt x="4974" y="7601"/>
                  </a:lnTo>
                  <a:lnTo>
                    <a:pt x="4774" y="7641"/>
                  </a:lnTo>
                  <a:lnTo>
                    <a:pt x="4553" y="7681"/>
                  </a:lnTo>
                  <a:lnTo>
                    <a:pt x="4332" y="7701"/>
                  </a:lnTo>
                  <a:lnTo>
                    <a:pt x="4112" y="7721"/>
                  </a:lnTo>
                  <a:lnTo>
                    <a:pt x="3891" y="7721"/>
                  </a:lnTo>
                  <a:lnTo>
                    <a:pt x="3650" y="7701"/>
                  </a:lnTo>
                  <a:lnTo>
                    <a:pt x="3410" y="7681"/>
                  </a:lnTo>
                  <a:lnTo>
                    <a:pt x="3410" y="7681"/>
                  </a:lnTo>
                  <a:lnTo>
                    <a:pt x="3169" y="7641"/>
                  </a:lnTo>
                  <a:lnTo>
                    <a:pt x="2928" y="7581"/>
                  </a:lnTo>
                  <a:lnTo>
                    <a:pt x="2708" y="7521"/>
                  </a:lnTo>
                  <a:lnTo>
                    <a:pt x="2487" y="7461"/>
                  </a:lnTo>
                  <a:lnTo>
                    <a:pt x="2287" y="7380"/>
                  </a:lnTo>
                  <a:lnTo>
                    <a:pt x="2086" y="7280"/>
                  </a:lnTo>
                  <a:lnTo>
                    <a:pt x="1906" y="7180"/>
                  </a:lnTo>
                  <a:lnTo>
                    <a:pt x="1725" y="7059"/>
                  </a:lnTo>
                  <a:lnTo>
                    <a:pt x="1545" y="6939"/>
                  </a:lnTo>
                  <a:lnTo>
                    <a:pt x="1384" y="6819"/>
                  </a:lnTo>
                  <a:lnTo>
                    <a:pt x="1083" y="6538"/>
                  </a:lnTo>
                  <a:lnTo>
                    <a:pt x="823" y="6217"/>
                  </a:lnTo>
                  <a:lnTo>
                    <a:pt x="582" y="5876"/>
                  </a:lnTo>
                  <a:lnTo>
                    <a:pt x="402" y="5535"/>
                  </a:lnTo>
                  <a:lnTo>
                    <a:pt x="241" y="5154"/>
                  </a:lnTo>
                  <a:lnTo>
                    <a:pt x="121" y="4753"/>
                  </a:lnTo>
                  <a:lnTo>
                    <a:pt x="41" y="4352"/>
                  </a:lnTo>
                  <a:lnTo>
                    <a:pt x="1" y="3951"/>
                  </a:lnTo>
                  <a:lnTo>
                    <a:pt x="1" y="3530"/>
                  </a:lnTo>
                  <a:lnTo>
                    <a:pt x="21" y="3109"/>
                  </a:lnTo>
                  <a:lnTo>
                    <a:pt x="101" y="2688"/>
                  </a:lnTo>
                  <a:lnTo>
                    <a:pt x="101" y="2688"/>
                  </a:lnTo>
                  <a:lnTo>
                    <a:pt x="181" y="2367"/>
                  </a:lnTo>
                  <a:lnTo>
                    <a:pt x="301" y="2046"/>
                  </a:lnTo>
                  <a:lnTo>
                    <a:pt x="462" y="1745"/>
                  </a:lnTo>
                  <a:lnTo>
                    <a:pt x="642" y="1464"/>
                  </a:lnTo>
                  <a:lnTo>
                    <a:pt x="843" y="1203"/>
                  </a:lnTo>
                  <a:lnTo>
                    <a:pt x="1083" y="963"/>
                  </a:lnTo>
                  <a:lnTo>
                    <a:pt x="1344" y="722"/>
                  </a:lnTo>
                  <a:lnTo>
                    <a:pt x="1625" y="522"/>
                  </a:lnTo>
                  <a:lnTo>
                    <a:pt x="1926" y="361"/>
                  </a:lnTo>
                  <a:lnTo>
                    <a:pt x="2227" y="221"/>
                  </a:lnTo>
                  <a:lnTo>
                    <a:pt x="2568" y="121"/>
                  </a:lnTo>
                  <a:lnTo>
                    <a:pt x="2928" y="40"/>
                  </a:lnTo>
                  <a:lnTo>
                    <a:pt x="3289" y="0"/>
                  </a:lnTo>
                  <a:lnTo>
                    <a:pt x="3650" y="0"/>
                  </a:lnTo>
                  <a:lnTo>
                    <a:pt x="4031" y="60"/>
                  </a:lnTo>
                  <a:lnTo>
                    <a:pt x="4433" y="141"/>
                  </a:lnTo>
                  <a:lnTo>
                    <a:pt x="4433" y="141"/>
                  </a:lnTo>
                  <a:lnTo>
                    <a:pt x="4733" y="261"/>
                  </a:lnTo>
                  <a:lnTo>
                    <a:pt x="5034" y="381"/>
                  </a:lnTo>
                  <a:lnTo>
                    <a:pt x="5335" y="522"/>
                  </a:lnTo>
                  <a:lnTo>
                    <a:pt x="5616" y="702"/>
                  </a:lnTo>
                  <a:lnTo>
                    <a:pt x="5877" y="883"/>
                  </a:lnTo>
                  <a:lnTo>
                    <a:pt x="6117" y="1103"/>
                  </a:lnTo>
                  <a:lnTo>
                    <a:pt x="6358" y="1324"/>
                  </a:lnTo>
                  <a:lnTo>
                    <a:pt x="6578" y="1544"/>
                  </a:lnTo>
                  <a:lnTo>
                    <a:pt x="6779" y="1805"/>
                  </a:lnTo>
                  <a:lnTo>
                    <a:pt x="6959" y="2066"/>
                  </a:lnTo>
                  <a:lnTo>
                    <a:pt x="7100" y="2327"/>
                  </a:lnTo>
                  <a:lnTo>
                    <a:pt x="7240" y="2607"/>
                  </a:lnTo>
                  <a:lnTo>
                    <a:pt x="7361" y="2888"/>
                  </a:lnTo>
                  <a:lnTo>
                    <a:pt x="7441" y="3189"/>
                  </a:lnTo>
                  <a:lnTo>
                    <a:pt x="7501" y="3470"/>
                  </a:lnTo>
                  <a:lnTo>
                    <a:pt x="7541" y="37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9" name="Google Shape;5319;p21"/>
            <p:cNvSpPr/>
            <p:nvPr/>
          </p:nvSpPr>
          <p:spPr>
            <a:xfrm>
              <a:off x="11601775" y="3194400"/>
              <a:ext cx="269250" cy="321900"/>
            </a:xfrm>
            <a:custGeom>
              <a:avLst/>
              <a:gdLst/>
              <a:ahLst/>
              <a:cxnLst/>
              <a:rect l="l" t="t" r="r" b="b"/>
              <a:pathLst>
                <a:path w="10770" h="12876" extrusionOk="0">
                  <a:moveTo>
                    <a:pt x="5415" y="1"/>
                  </a:moveTo>
                  <a:lnTo>
                    <a:pt x="4934" y="21"/>
                  </a:lnTo>
                  <a:lnTo>
                    <a:pt x="4473" y="81"/>
                  </a:lnTo>
                  <a:lnTo>
                    <a:pt x="4011" y="181"/>
                  </a:lnTo>
                  <a:lnTo>
                    <a:pt x="3590" y="322"/>
                  </a:lnTo>
                  <a:lnTo>
                    <a:pt x="3169" y="482"/>
                  </a:lnTo>
                  <a:lnTo>
                    <a:pt x="2748" y="683"/>
                  </a:lnTo>
                  <a:lnTo>
                    <a:pt x="2367" y="923"/>
                  </a:lnTo>
                  <a:lnTo>
                    <a:pt x="2006" y="1164"/>
                  </a:lnTo>
                  <a:lnTo>
                    <a:pt x="1665" y="1465"/>
                  </a:lnTo>
                  <a:lnTo>
                    <a:pt x="1344" y="1766"/>
                  </a:lnTo>
                  <a:lnTo>
                    <a:pt x="1043" y="2087"/>
                  </a:lnTo>
                  <a:lnTo>
                    <a:pt x="783" y="2448"/>
                  </a:lnTo>
                  <a:lnTo>
                    <a:pt x="542" y="2809"/>
                  </a:lnTo>
                  <a:lnTo>
                    <a:pt x="321" y="3190"/>
                  </a:lnTo>
                  <a:lnTo>
                    <a:pt x="141" y="3591"/>
                  </a:lnTo>
                  <a:lnTo>
                    <a:pt x="0" y="3992"/>
                  </a:lnTo>
                  <a:lnTo>
                    <a:pt x="502" y="4212"/>
                  </a:lnTo>
                  <a:lnTo>
                    <a:pt x="983" y="4453"/>
                  </a:lnTo>
                  <a:lnTo>
                    <a:pt x="1444" y="4694"/>
                  </a:lnTo>
                  <a:lnTo>
                    <a:pt x="1906" y="4954"/>
                  </a:lnTo>
                  <a:lnTo>
                    <a:pt x="2066" y="4674"/>
                  </a:lnTo>
                  <a:lnTo>
                    <a:pt x="2247" y="4413"/>
                  </a:lnTo>
                  <a:lnTo>
                    <a:pt x="2467" y="4172"/>
                  </a:lnTo>
                  <a:lnTo>
                    <a:pt x="2708" y="3932"/>
                  </a:lnTo>
                  <a:lnTo>
                    <a:pt x="2948" y="3731"/>
                  </a:lnTo>
                  <a:lnTo>
                    <a:pt x="3229" y="3551"/>
                  </a:lnTo>
                  <a:lnTo>
                    <a:pt x="3530" y="3390"/>
                  </a:lnTo>
                  <a:lnTo>
                    <a:pt x="3831" y="3270"/>
                  </a:lnTo>
                  <a:lnTo>
                    <a:pt x="3951" y="3049"/>
                  </a:lnTo>
                  <a:lnTo>
                    <a:pt x="4132" y="2768"/>
                  </a:lnTo>
                  <a:lnTo>
                    <a:pt x="4332" y="2508"/>
                  </a:lnTo>
                  <a:lnTo>
                    <a:pt x="4533" y="2267"/>
                  </a:lnTo>
                  <a:lnTo>
                    <a:pt x="4753" y="2046"/>
                  </a:lnTo>
                  <a:lnTo>
                    <a:pt x="4974" y="1846"/>
                  </a:lnTo>
                  <a:lnTo>
                    <a:pt x="5215" y="1645"/>
                  </a:lnTo>
                  <a:lnTo>
                    <a:pt x="5475" y="1465"/>
                  </a:lnTo>
                  <a:lnTo>
                    <a:pt x="5736" y="1324"/>
                  </a:lnTo>
                  <a:lnTo>
                    <a:pt x="5997" y="1184"/>
                  </a:lnTo>
                  <a:lnTo>
                    <a:pt x="6277" y="1044"/>
                  </a:lnTo>
                  <a:lnTo>
                    <a:pt x="6558" y="943"/>
                  </a:lnTo>
                  <a:lnTo>
                    <a:pt x="6859" y="843"/>
                  </a:lnTo>
                  <a:lnTo>
                    <a:pt x="7160" y="763"/>
                  </a:lnTo>
                  <a:lnTo>
                    <a:pt x="7461" y="703"/>
                  </a:lnTo>
                  <a:lnTo>
                    <a:pt x="7761" y="663"/>
                  </a:lnTo>
                  <a:lnTo>
                    <a:pt x="8082" y="623"/>
                  </a:lnTo>
                  <a:lnTo>
                    <a:pt x="7601" y="422"/>
                  </a:lnTo>
                  <a:lnTo>
                    <a:pt x="7100" y="262"/>
                  </a:lnTo>
                  <a:lnTo>
                    <a:pt x="6679" y="141"/>
                  </a:lnTo>
                  <a:lnTo>
                    <a:pt x="6257" y="61"/>
                  </a:lnTo>
                  <a:lnTo>
                    <a:pt x="5836" y="21"/>
                  </a:lnTo>
                  <a:lnTo>
                    <a:pt x="5415" y="1"/>
                  </a:lnTo>
                  <a:close/>
                  <a:moveTo>
                    <a:pt x="6819" y="10570"/>
                  </a:moveTo>
                  <a:lnTo>
                    <a:pt x="6618" y="10650"/>
                  </a:lnTo>
                  <a:lnTo>
                    <a:pt x="6398" y="10690"/>
                  </a:lnTo>
                  <a:lnTo>
                    <a:pt x="6618" y="11211"/>
                  </a:lnTo>
                  <a:lnTo>
                    <a:pt x="6819" y="11753"/>
                  </a:lnTo>
                  <a:lnTo>
                    <a:pt x="7019" y="12314"/>
                  </a:lnTo>
                  <a:lnTo>
                    <a:pt x="7200" y="12876"/>
                  </a:lnTo>
                  <a:lnTo>
                    <a:pt x="7741" y="12776"/>
                  </a:lnTo>
                  <a:lnTo>
                    <a:pt x="8263" y="12655"/>
                  </a:lnTo>
                  <a:lnTo>
                    <a:pt x="8744" y="12475"/>
                  </a:lnTo>
                  <a:lnTo>
                    <a:pt x="9205" y="12274"/>
                  </a:lnTo>
                  <a:lnTo>
                    <a:pt x="9647" y="12014"/>
                  </a:lnTo>
                  <a:lnTo>
                    <a:pt x="10048" y="11733"/>
                  </a:lnTo>
                  <a:lnTo>
                    <a:pt x="10429" y="11412"/>
                  </a:lnTo>
                  <a:lnTo>
                    <a:pt x="10770" y="11071"/>
                  </a:lnTo>
                  <a:lnTo>
                    <a:pt x="10268" y="11111"/>
                  </a:lnTo>
                  <a:lnTo>
                    <a:pt x="9747" y="11131"/>
                  </a:lnTo>
                  <a:lnTo>
                    <a:pt x="9366" y="11111"/>
                  </a:lnTo>
                  <a:lnTo>
                    <a:pt x="8985" y="11091"/>
                  </a:lnTo>
                  <a:lnTo>
                    <a:pt x="8624" y="11051"/>
                  </a:lnTo>
                  <a:lnTo>
                    <a:pt x="8243" y="10991"/>
                  </a:lnTo>
                  <a:lnTo>
                    <a:pt x="7882" y="10911"/>
                  </a:lnTo>
                  <a:lnTo>
                    <a:pt x="7521" y="10830"/>
                  </a:lnTo>
                  <a:lnTo>
                    <a:pt x="7160" y="10710"/>
                  </a:lnTo>
                  <a:lnTo>
                    <a:pt x="6819" y="10570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0" name="Google Shape;5320;p21"/>
            <p:cNvSpPr/>
            <p:nvPr/>
          </p:nvSpPr>
          <p:spPr>
            <a:xfrm>
              <a:off x="11761700" y="3458625"/>
              <a:ext cx="109325" cy="57675"/>
            </a:xfrm>
            <a:custGeom>
              <a:avLst/>
              <a:gdLst/>
              <a:ahLst/>
              <a:cxnLst/>
              <a:rect l="l" t="t" r="r" b="b"/>
              <a:pathLst>
                <a:path w="4373" h="2307" fill="none" extrusionOk="0">
                  <a:moveTo>
                    <a:pt x="422" y="1"/>
                  </a:moveTo>
                  <a:lnTo>
                    <a:pt x="422" y="1"/>
                  </a:lnTo>
                  <a:lnTo>
                    <a:pt x="221" y="81"/>
                  </a:lnTo>
                  <a:lnTo>
                    <a:pt x="1" y="121"/>
                  </a:lnTo>
                  <a:lnTo>
                    <a:pt x="1" y="121"/>
                  </a:lnTo>
                  <a:lnTo>
                    <a:pt x="221" y="642"/>
                  </a:lnTo>
                  <a:lnTo>
                    <a:pt x="422" y="1184"/>
                  </a:lnTo>
                  <a:lnTo>
                    <a:pt x="622" y="1745"/>
                  </a:lnTo>
                  <a:lnTo>
                    <a:pt x="803" y="2307"/>
                  </a:lnTo>
                  <a:lnTo>
                    <a:pt x="803" y="2307"/>
                  </a:lnTo>
                  <a:lnTo>
                    <a:pt x="1344" y="2207"/>
                  </a:lnTo>
                  <a:lnTo>
                    <a:pt x="1866" y="2086"/>
                  </a:lnTo>
                  <a:lnTo>
                    <a:pt x="2347" y="1906"/>
                  </a:lnTo>
                  <a:lnTo>
                    <a:pt x="2808" y="1705"/>
                  </a:lnTo>
                  <a:lnTo>
                    <a:pt x="3250" y="1445"/>
                  </a:lnTo>
                  <a:lnTo>
                    <a:pt x="3651" y="1164"/>
                  </a:lnTo>
                  <a:lnTo>
                    <a:pt x="4032" y="843"/>
                  </a:lnTo>
                  <a:lnTo>
                    <a:pt x="4373" y="502"/>
                  </a:lnTo>
                  <a:lnTo>
                    <a:pt x="4373" y="502"/>
                  </a:lnTo>
                  <a:lnTo>
                    <a:pt x="3871" y="542"/>
                  </a:lnTo>
                  <a:lnTo>
                    <a:pt x="3350" y="562"/>
                  </a:lnTo>
                  <a:lnTo>
                    <a:pt x="3350" y="562"/>
                  </a:lnTo>
                  <a:lnTo>
                    <a:pt x="2969" y="542"/>
                  </a:lnTo>
                  <a:lnTo>
                    <a:pt x="2588" y="522"/>
                  </a:lnTo>
                  <a:lnTo>
                    <a:pt x="2227" y="482"/>
                  </a:lnTo>
                  <a:lnTo>
                    <a:pt x="1846" y="422"/>
                  </a:lnTo>
                  <a:lnTo>
                    <a:pt x="1485" y="342"/>
                  </a:lnTo>
                  <a:lnTo>
                    <a:pt x="1124" y="261"/>
                  </a:lnTo>
                  <a:lnTo>
                    <a:pt x="763" y="141"/>
                  </a:lnTo>
                  <a:lnTo>
                    <a:pt x="4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1" name="Google Shape;5321;p21"/>
            <p:cNvSpPr/>
            <p:nvPr/>
          </p:nvSpPr>
          <p:spPr>
            <a:xfrm>
              <a:off x="11601775" y="3194400"/>
              <a:ext cx="202075" cy="123875"/>
            </a:xfrm>
            <a:custGeom>
              <a:avLst/>
              <a:gdLst/>
              <a:ahLst/>
              <a:cxnLst/>
              <a:rect l="l" t="t" r="r" b="b"/>
              <a:pathLst>
                <a:path w="8083" h="4955" fill="none" extrusionOk="0">
                  <a:moveTo>
                    <a:pt x="5415" y="1"/>
                  </a:moveTo>
                  <a:lnTo>
                    <a:pt x="5415" y="1"/>
                  </a:lnTo>
                  <a:lnTo>
                    <a:pt x="4934" y="21"/>
                  </a:lnTo>
                  <a:lnTo>
                    <a:pt x="4473" y="81"/>
                  </a:lnTo>
                  <a:lnTo>
                    <a:pt x="4011" y="181"/>
                  </a:lnTo>
                  <a:lnTo>
                    <a:pt x="3590" y="322"/>
                  </a:lnTo>
                  <a:lnTo>
                    <a:pt x="3169" y="482"/>
                  </a:lnTo>
                  <a:lnTo>
                    <a:pt x="2748" y="683"/>
                  </a:lnTo>
                  <a:lnTo>
                    <a:pt x="2367" y="923"/>
                  </a:lnTo>
                  <a:lnTo>
                    <a:pt x="2006" y="1164"/>
                  </a:lnTo>
                  <a:lnTo>
                    <a:pt x="1665" y="1465"/>
                  </a:lnTo>
                  <a:lnTo>
                    <a:pt x="1344" y="1766"/>
                  </a:lnTo>
                  <a:lnTo>
                    <a:pt x="1043" y="2087"/>
                  </a:lnTo>
                  <a:lnTo>
                    <a:pt x="783" y="2448"/>
                  </a:lnTo>
                  <a:lnTo>
                    <a:pt x="542" y="2809"/>
                  </a:lnTo>
                  <a:lnTo>
                    <a:pt x="321" y="3190"/>
                  </a:lnTo>
                  <a:lnTo>
                    <a:pt x="141" y="3591"/>
                  </a:lnTo>
                  <a:lnTo>
                    <a:pt x="0" y="3992"/>
                  </a:lnTo>
                  <a:lnTo>
                    <a:pt x="0" y="3992"/>
                  </a:lnTo>
                  <a:lnTo>
                    <a:pt x="502" y="4212"/>
                  </a:lnTo>
                  <a:lnTo>
                    <a:pt x="983" y="4453"/>
                  </a:lnTo>
                  <a:lnTo>
                    <a:pt x="1444" y="4694"/>
                  </a:lnTo>
                  <a:lnTo>
                    <a:pt x="1906" y="4954"/>
                  </a:lnTo>
                  <a:lnTo>
                    <a:pt x="1906" y="4954"/>
                  </a:lnTo>
                  <a:lnTo>
                    <a:pt x="2066" y="4674"/>
                  </a:lnTo>
                  <a:lnTo>
                    <a:pt x="2247" y="4413"/>
                  </a:lnTo>
                  <a:lnTo>
                    <a:pt x="2467" y="4172"/>
                  </a:lnTo>
                  <a:lnTo>
                    <a:pt x="2708" y="3932"/>
                  </a:lnTo>
                  <a:lnTo>
                    <a:pt x="2948" y="3731"/>
                  </a:lnTo>
                  <a:lnTo>
                    <a:pt x="3229" y="3551"/>
                  </a:lnTo>
                  <a:lnTo>
                    <a:pt x="3530" y="3390"/>
                  </a:lnTo>
                  <a:lnTo>
                    <a:pt x="3831" y="3270"/>
                  </a:lnTo>
                  <a:lnTo>
                    <a:pt x="3831" y="3270"/>
                  </a:lnTo>
                  <a:lnTo>
                    <a:pt x="3951" y="3049"/>
                  </a:lnTo>
                  <a:lnTo>
                    <a:pt x="3951" y="3049"/>
                  </a:lnTo>
                  <a:lnTo>
                    <a:pt x="4132" y="2768"/>
                  </a:lnTo>
                  <a:lnTo>
                    <a:pt x="4332" y="2508"/>
                  </a:lnTo>
                  <a:lnTo>
                    <a:pt x="4533" y="2267"/>
                  </a:lnTo>
                  <a:lnTo>
                    <a:pt x="4753" y="2046"/>
                  </a:lnTo>
                  <a:lnTo>
                    <a:pt x="4974" y="1846"/>
                  </a:lnTo>
                  <a:lnTo>
                    <a:pt x="5215" y="1645"/>
                  </a:lnTo>
                  <a:lnTo>
                    <a:pt x="5475" y="1465"/>
                  </a:lnTo>
                  <a:lnTo>
                    <a:pt x="5736" y="1324"/>
                  </a:lnTo>
                  <a:lnTo>
                    <a:pt x="5997" y="1184"/>
                  </a:lnTo>
                  <a:lnTo>
                    <a:pt x="6277" y="1044"/>
                  </a:lnTo>
                  <a:lnTo>
                    <a:pt x="6558" y="943"/>
                  </a:lnTo>
                  <a:lnTo>
                    <a:pt x="6859" y="843"/>
                  </a:lnTo>
                  <a:lnTo>
                    <a:pt x="7160" y="763"/>
                  </a:lnTo>
                  <a:lnTo>
                    <a:pt x="7461" y="703"/>
                  </a:lnTo>
                  <a:lnTo>
                    <a:pt x="7761" y="663"/>
                  </a:lnTo>
                  <a:lnTo>
                    <a:pt x="8082" y="623"/>
                  </a:lnTo>
                  <a:lnTo>
                    <a:pt x="8082" y="623"/>
                  </a:lnTo>
                  <a:lnTo>
                    <a:pt x="7601" y="422"/>
                  </a:lnTo>
                  <a:lnTo>
                    <a:pt x="7100" y="262"/>
                  </a:lnTo>
                  <a:lnTo>
                    <a:pt x="7100" y="262"/>
                  </a:lnTo>
                  <a:lnTo>
                    <a:pt x="6679" y="141"/>
                  </a:lnTo>
                  <a:lnTo>
                    <a:pt x="6257" y="61"/>
                  </a:lnTo>
                  <a:lnTo>
                    <a:pt x="5836" y="21"/>
                  </a:lnTo>
                  <a:lnTo>
                    <a:pt x="541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2" name="Google Shape;5322;p21"/>
            <p:cNvSpPr/>
            <p:nvPr/>
          </p:nvSpPr>
          <p:spPr>
            <a:xfrm>
              <a:off x="11649400" y="3276125"/>
              <a:ext cx="122850" cy="185525"/>
            </a:xfrm>
            <a:custGeom>
              <a:avLst/>
              <a:gdLst/>
              <a:ahLst/>
              <a:cxnLst/>
              <a:rect l="l" t="t" r="r" b="b"/>
              <a:pathLst>
                <a:path w="4914" h="7421" extrusionOk="0">
                  <a:moveTo>
                    <a:pt x="1926" y="1"/>
                  </a:moveTo>
                  <a:lnTo>
                    <a:pt x="1625" y="121"/>
                  </a:lnTo>
                  <a:lnTo>
                    <a:pt x="1324" y="282"/>
                  </a:lnTo>
                  <a:lnTo>
                    <a:pt x="1043" y="462"/>
                  </a:lnTo>
                  <a:lnTo>
                    <a:pt x="803" y="663"/>
                  </a:lnTo>
                  <a:lnTo>
                    <a:pt x="562" y="903"/>
                  </a:lnTo>
                  <a:lnTo>
                    <a:pt x="342" y="1144"/>
                  </a:lnTo>
                  <a:lnTo>
                    <a:pt x="161" y="1405"/>
                  </a:lnTo>
                  <a:lnTo>
                    <a:pt x="1" y="1685"/>
                  </a:lnTo>
                  <a:lnTo>
                    <a:pt x="362" y="1926"/>
                  </a:lnTo>
                  <a:lnTo>
                    <a:pt x="723" y="2167"/>
                  </a:lnTo>
                  <a:lnTo>
                    <a:pt x="1043" y="2407"/>
                  </a:lnTo>
                  <a:lnTo>
                    <a:pt x="1384" y="2668"/>
                  </a:lnTo>
                  <a:lnTo>
                    <a:pt x="1364" y="2327"/>
                  </a:lnTo>
                  <a:lnTo>
                    <a:pt x="1364" y="1986"/>
                  </a:lnTo>
                  <a:lnTo>
                    <a:pt x="1404" y="1645"/>
                  </a:lnTo>
                  <a:lnTo>
                    <a:pt x="1465" y="1304"/>
                  </a:lnTo>
                  <a:lnTo>
                    <a:pt x="1545" y="963"/>
                  </a:lnTo>
                  <a:lnTo>
                    <a:pt x="1645" y="643"/>
                  </a:lnTo>
                  <a:lnTo>
                    <a:pt x="1785" y="302"/>
                  </a:lnTo>
                  <a:lnTo>
                    <a:pt x="1926" y="1"/>
                  </a:lnTo>
                  <a:close/>
                  <a:moveTo>
                    <a:pt x="4332" y="7020"/>
                  </a:moveTo>
                  <a:lnTo>
                    <a:pt x="4493" y="7421"/>
                  </a:lnTo>
                  <a:lnTo>
                    <a:pt x="4713" y="7381"/>
                  </a:lnTo>
                  <a:lnTo>
                    <a:pt x="4914" y="7301"/>
                  </a:lnTo>
                  <a:lnTo>
                    <a:pt x="4613" y="7180"/>
                  </a:lnTo>
                  <a:lnTo>
                    <a:pt x="4332" y="7020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3" name="Google Shape;5323;p21"/>
            <p:cNvSpPr/>
            <p:nvPr/>
          </p:nvSpPr>
          <p:spPr>
            <a:xfrm>
              <a:off x="11757700" y="3451600"/>
              <a:ext cx="14550" cy="10050"/>
            </a:xfrm>
            <a:custGeom>
              <a:avLst/>
              <a:gdLst/>
              <a:ahLst/>
              <a:cxnLst/>
              <a:rect l="l" t="t" r="r" b="b"/>
              <a:pathLst>
                <a:path w="582" h="402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61" y="402"/>
                  </a:lnTo>
                  <a:lnTo>
                    <a:pt x="161" y="402"/>
                  </a:lnTo>
                  <a:lnTo>
                    <a:pt x="381" y="362"/>
                  </a:lnTo>
                  <a:lnTo>
                    <a:pt x="582" y="282"/>
                  </a:lnTo>
                  <a:lnTo>
                    <a:pt x="582" y="282"/>
                  </a:lnTo>
                  <a:lnTo>
                    <a:pt x="281" y="16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4" name="Google Shape;5324;p21"/>
            <p:cNvSpPr/>
            <p:nvPr/>
          </p:nvSpPr>
          <p:spPr>
            <a:xfrm>
              <a:off x="11649400" y="3276125"/>
              <a:ext cx="48150" cy="66725"/>
            </a:xfrm>
            <a:custGeom>
              <a:avLst/>
              <a:gdLst/>
              <a:ahLst/>
              <a:cxnLst/>
              <a:rect l="l" t="t" r="r" b="b"/>
              <a:pathLst>
                <a:path w="1926" h="2669" fill="none" extrusionOk="0">
                  <a:moveTo>
                    <a:pt x="1926" y="1"/>
                  </a:moveTo>
                  <a:lnTo>
                    <a:pt x="1926" y="1"/>
                  </a:lnTo>
                  <a:lnTo>
                    <a:pt x="1625" y="121"/>
                  </a:lnTo>
                  <a:lnTo>
                    <a:pt x="1324" y="282"/>
                  </a:lnTo>
                  <a:lnTo>
                    <a:pt x="1043" y="462"/>
                  </a:lnTo>
                  <a:lnTo>
                    <a:pt x="803" y="663"/>
                  </a:lnTo>
                  <a:lnTo>
                    <a:pt x="562" y="903"/>
                  </a:lnTo>
                  <a:lnTo>
                    <a:pt x="342" y="1144"/>
                  </a:lnTo>
                  <a:lnTo>
                    <a:pt x="161" y="1405"/>
                  </a:lnTo>
                  <a:lnTo>
                    <a:pt x="1" y="1685"/>
                  </a:lnTo>
                  <a:lnTo>
                    <a:pt x="1" y="1685"/>
                  </a:lnTo>
                  <a:lnTo>
                    <a:pt x="362" y="1926"/>
                  </a:lnTo>
                  <a:lnTo>
                    <a:pt x="723" y="2167"/>
                  </a:lnTo>
                  <a:lnTo>
                    <a:pt x="1043" y="2407"/>
                  </a:lnTo>
                  <a:lnTo>
                    <a:pt x="1384" y="2668"/>
                  </a:lnTo>
                  <a:lnTo>
                    <a:pt x="1384" y="2668"/>
                  </a:lnTo>
                  <a:lnTo>
                    <a:pt x="1364" y="2327"/>
                  </a:lnTo>
                  <a:lnTo>
                    <a:pt x="1364" y="1986"/>
                  </a:lnTo>
                  <a:lnTo>
                    <a:pt x="1404" y="1645"/>
                  </a:lnTo>
                  <a:lnTo>
                    <a:pt x="1465" y="1304"/>
                  </a:lnTo>
                  <a:lnTo>
                    <a:pt x="1545" y="963"/>
                  </a:lnTo>
                  <a:lnTo>
                    <a:pt x="1645" y="643"/>
                  </a:lnTo>
                  <a:lnTo>
                    <a:pt x="1785" y="302"/>
                  </a:lnTo>
                  <a:lnTo>
                    <a:pt x="192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5" name="Google Shape;5325;p21"/>
            <p:cNvSpPr/>
            <p:nvPr/>
          </p:nvSpPr>
          <p:spPr>
            <a:xfrm>
              <a:off x="11033225" y="3260600"/>
              <a:ext cx="779150" cy="783650"/>
            </a:xfrm>
            <a:custGeom>
              <a:avLst/>
              <a:gdLst/>
              <a:ahLst/>
              <a:cxnLst/>
              <a:rect l="l" t="t" r="r" b="b"/>
              <a:pathLst>
                <a:path w="31166" h="31346" extrusionOk="0">
                  <a:moveTo>
                    <a:pt x="15021" y="0"/>
                  </a:moveTo>
                  <a:lnTo>
                    <a:pt x="14500" y="20"/>
                  </a:lnTo>
                  <a:lnTo>
                    <a:pt x="13979" y="60"/>
                  </a:lnTo>
                  <a:lnTo>
                    <a:pt x="13457" y="100"/>
                  </a:lnTo>
                  <a:lnTo>
                    <a:pt x="12936" y="161"/>
                  </a:lnTo>
                  <a:lnTo>
                    <a:pt x="12434" y="241"/>
                  </a:lnTo>
                  <a:lnTo>
                    <a:pt x="11913" y="321"/>
                  </a:lnTo>
                  <a:lnTo>
                    <a:pt x="11412" y="421"/>
                  </a:lnTo>
                  <a:lnTo>
                    <a:pt x="10910" y="542"/>
                  </a:lnTo>
                  <a:lnTo>
                    <a:pt x="10088" y="762"/>
                  </a:lnTo>
                  <a:lnTo>
                    <a:pt x="9286" y="1023"/>
                  </a:lnTo>
                  <a:lnTo>
                    <a:pt x="8905" y="1163"/>
                  </a:lnTo>
                  <a:lnTo>
                    <a:pt x="8524" y="1324"/>
                  </a:lnTo>
                  <a:lnTo>
                    <a:pt x="8143" y="1504"/>
                  </a:lnTo>
                  <a:lnTo>
                    <a:pt x="7782" y="1685"/>
                  </a:lnTo>
                  <a:lnTo>
                    <a:pt x="7421" y="1865"/>
                  </a:lnTo>
                  <a:lnTo>
                    <a:pt x="7080" y="2066"/>
                  </a:lnTo>
                  <a:lnTo>
                    <a:pt x="6739" y="2266"/>
                  </a:lnTo>
                  <a:lnTo>
                    <a:pt x="6418" y="2487"/>
                  </a:lnTo>
                  <a:lnTo>
                    <a:pt x="6097" y="2727"/>
                  </a:lnTo>
                  <a:lnTo>
                    <a:pt x="5796" y="2968"/>
                  </a:lnTo>
                  <a:lnTo>
                    <a:pt x="5516" y="3209"/>
                  </a:lnTo>
                  <a:lnTo>
                    <a:pt x="5235" y="3470"/>
                  </a:lnTo>
                  <a:lnTo>
                    <a:pt x="4814" y="3911"/>
                  </a:lnTo>
                  <a:lnTo>
                    <a:pt x="4393" y="4372"/>
                  </a:lnTo>
                  <a:lnTo>
                    <a:pt x="4012" y="4893"/>
                  </a:lnTo>
                  <a:lnTo>
                    <a:pt x="3630" y="5435"/>
                  </a:lnTo>
                  <a:lnTo>
                    <a:pt x="3269" y="5996"/>
                  </a:lnTo>
                  <a:lnTo>
                    <a:pt x="2929" y="6598"/>
                  </a:lnTo>
                  <a:lnTo>
                    <a:pt x="2608" y="7220"/>
                  </a:lnTo>
                  <a:lnTo>
                    <a:pt x="2287" y="7861"/>
                  </a:lnTo>
                  <a:lnTo>
                    <a:pt x="2006" y="8523"/>
                  </a:lnTo>
                  <a:lnTo>
                    <a:pt x="1725" y="9225"/>
                  </a:lnTo>
                  <a:lnTo>
                    <a:pt x="1485" y="9927"/>
                  </a:lnTo>
                  <a:lnTo>
                    <a:pt x="1244" y="10629"/>
                  </a:lnTo>
                  <a:lnTo>
                    <a:pt x="1043" y="11371"/>
                  </a:lnTo>
                  <a:lnTo>
                    <a:pt x="843" y="12113"/>
                  </a:lnTo>
                  <a:lnTo>
                    <a:pt x="662" y="12855"/>
                  </a:lnTo>
                  <a:lnTo>
                    <a:pt x="502" y="13617"/>
                  </a:lnTo>
                  <a:lnTo>
                    <a:pt x="362" y="14359"/>
                  </a:lnTo>
                  <a:lnTo>
                    <a:pt x="261" y="15121"/>
                  </a:lnTo>
                  <a:lnTo>
                    <a:pt x="161" y="15883"/>
                  </a:lnTo>
                  <a:lnTo>
                    <a:pt x="81" y="16645"/>
                  </a:lnTo>
                  <a:lnTo>
                    <a:pt x="41" y="17407"/>
                  </a:lnTo>
                  <a:lnTo>
                    <a:pt x="1" y="18149"/>
                  </a:lnTo>
                  <a:lnTo>
                    <a:pt x="1" y="18891"/>
                  </a:lnTo>
                  <a:lnTo>
                    <a:pt x="21" y="19613"/>
                  </a:lnTo>
                  <a:lnTo>
                    <a:pt x="41" y="20335"/>
                  </a:lnTo>
                  <a:lnTo>
                    <a:pt x="101" y="21037"/>
                  </a:lnTo>
                  <a:lnTo>
                    <a:pt x="201" y="21719"/>
                  </a:lnTo>
                  <a:lnTo>
                    <a:pt x="301" y="22381"/>
                  </a:lnTo>
                  <a:lnTo>
                    <a:pt x="422" y="23023"/>
                  </a:lnTo>
                  <a:lnTo>
                    <a:pt x="582" y="23644"/>
                  </a:lnTo>
                  <a:lnTo>
                    <a:pt x="763" y="24226"/>
                  </a:lnTo>
                  <a:lnTo>
                    <a:pt x="963" y="24788"/>
                  </a:lnTo>
                  <a:lnTo>
                    <a:pt x="1144" y="25189"/>
                  </a:lnTo>
                  <a:lnTo>
                    <a:pt x="1364" y="25590"/>
                  </a:lnTo>
                  <a:lnTo>
                    <a:pt x="1645" y="25991"/>
                  </a:lnTo>
                  <a:lnTo>
                    <a:pt x="1946" y="26372"/>
                  </a:lnTo>
                  <a:lnTo>
                    <a:pt x="2307" y="26733"/>
                  </a:lnTo>
                  <a:lnTo>
                    <a:pt x="2708" y="27094"/>
                  </a:lnTo>
                  <a:lnTo>
                    <a:pt x="3129" y="27455"/>
                  </a:lnTo>
                  <a:lnTo>
                    <a:pt x="3610" y="27796"/>
                  </a:lnTo>
                  <a:lnTo>
                    <a:pt x="4112" y="28137"/>
                  </a:lnTo>
                  <a:lnTo>
                    <a:pt x="4633" y="28457"/>
                  </a:lnTo>
                  <a:lnTo>
                    <a:pt x="5195" y="28758"/>
                  </a:lnTo>
                  <a:lnTo>
                    <a:pt x="5796" y="29059"/>
                  </a:lnTo>
                  <a:lnTo>
                    <a:pt x="6398" y="29340"/>
                  </a:lnTo>
                  <a:lnTo>
                    <a:pt x="7040" y="29601"/>
                  </a:lnTo>
                  <a:lnTo>
                    <a:pt x="7702" y="29841"/>
                  </a:lnTo>
                  <a:lnTo>
                    <a:pt x="8383" y="30082"/>
                  </a:lnTo>
                  <a:lnTo>
                    <a:pt x="8403" y="30082"/>
                  </a:lnTo>
                  <a:lnTo>
                    <a:pt x="9125" y="30303"/>
                  </a:lnTo>
                  <a:lnTo>
                    <a:pt x="9847" y="30503"/>
                  </a:lnTo>
                  <a:lnTo>
                    <a:pt x="10609" y="30684"/>
                  </a:lnTo>
                  <a:lnTo>
                    <a:pt x="11372" y="30844"/>
                  </a:lnTo>
                  <a:lnTo>
                    <a:pt x="12154" y="30984"/>
                  </a:lnTo>
                  <a:lnTo>
                    <a:pt x="12936" y="31105"/>
                  </a:lnTo>
                  <a:lnTo>
                    <a:pt x="13718" y="31205"/>
                  </a:lnTo>
                  <a:lnTo>
                    <a:pt x="14520" y="31285"/>
                  </a:lnTo>
                  <a:lnTo>
                    <a:pt x="15322" y="31325"/>
                  </a:lnTo>
                  <a:lnTo>
                    <a:pt x="16124" y="31345"/>
                  </a:lnTo>
                  <a:lnTo>
                    <a:pt x="16927" y="31345"/>
                  </a:lnTo>
                  <a:lnTo>
                    <a:pt x="17729" y="31305"/>
                  </a:lnTo>
                  <a:lnTo>
                    <a:pt x="18531" y="31245"/>
                  </a:lnTo>
                  <a:lnTo>
                    <a:pt x="19313" y="31165"/>
                  </a:lnTo>
                  <a:lnTo>
                    <a:pt x="20095" y="31045"/>
                  </a:lnTo>
                  <a:lnTo>
                    <a:pt x="20877" y="30904"/>
                  </a:lnTo>
                  <a:lnTo>
                    <a:pt x="21379" y="30784"/>
                  </a:lnTo>
                  <a:lnTo>
                    <a:pt x="21900" y="30663"/>
                  </a:lnTo>
                  <a:lnTo>
                    <a:pt x="22401" y="30503"/>
                  </a:lnTo>
                  <a:lnTo>
                    <a:pt x="22883" y="30343"/>
                  </a:lnTo>
                  <a:lnTo>
                    <a:pt x="23625" y="30082"/>
                  </a:lnTo>
                  <a:lnTo>
                    <a:pt x="24347" y="29761"/>
                  </a:lnTo>
                  <a:lnTo>
                    <a:pt x="25049" y="29420"/>
                  </a:lnTo>
                  <a:lnTo>
                    <a:pt x="25710" y="29019"/>
                  </a:lnTo>
                  <a:lnTo>
                    <a:pt x="26031" y="28818"/>
                  </a:lnTo>
                  <a:lnTo>
                    <a:pt x="26352" y="28598"/>
                  </a:lnTo>
                  <a:lnTo>
                    <a:pt x="26653" y="28377"/>
                  </a:lnTo>
                  <a:lnTo>
                    <a:pt x="26954" y="28137"/>
                  </a:lnTo>
                  <a:lnTo>
                    <a:pt x="27255" y="27876"/>
                  </a:lnTo>
                  <a:lnTo>
                    <a:pt x="27535" y="27615"/>
                  </a:lnTo>
                  <a:lnTo>
                    <a:pt x="27816" y="27354"/>
                  </a:lnTo>
                  <a:lnTo>
                    <a:pt x="28077" y="27074"/>
                  </a:lnTo>
                  <a:lnTo>
                    <a:pt x="28358" y="26753"/>
                  </a:lnTo>
                  <a:lnTo>
                    <a:pt x="28618" y="26432"/>
                  </a:lnTo>
                  <a:lnTo>
                    <a:pt x="28859" y="26091"/>
                  </a:lnTo>
                  <a:lnTo>
                    <a:pt x="29100" y="25730"/>
                  </a:lnTo>
                  <a:lnTo>
                    <a:pt x="29320" y="25389"/>
                  </a:lnTo>
                  <a:lnTo>
                    <a:pt x="29541" y="25008"/>
                  </a:lnTo>
                  <a:lnTo>
                    <a:pt x="29721" y="24647"/>
                  </a:lnTo>
                  <a:lnTo>
                    <a:pt x="29902" y="24266"/>
                  </a:lnTo>
                  <a:lnTo>
                    <a:pt x="30082" y="23885"/>
                  </a:lnTo>
                  <a:lnTo>
                    <a:pt x="30223" y="23484"/>
                  </a:lnTo>
                  <a:lnTo>
                    <a:pt x="30363" y="23083"/>
                  </a:lnTo>
                  <a:lnTo>
                    <a:pt x="30503" y="22682"/>
                  </a:lnTo>
                  <a:lnTo>
                    <a:pt x="30624" y="22281"/>
                  </a:lnTo>
                  <a:lnTo>
                    <a:pt x="30724" y="21860"/>
                  </a:lnTo>
                  <a:lnTo>
                    <a:pt x="30804" y="21438"/>
                  </a:lnTo>
                  <a:lnTo>
                    <a:pt x="30905" y="21017"/>
                  </a:lnTo>
                  <a:lnTo>
                    <a:pt x="31025" y="20155"/>
                  </a:lnTo>
                  <a:lnTo>
                    <a:pt x="31105" y="19293"/>
                  </a:lnTo>
                  <a:lnTo>
                    <a:pt x="31165" y="18410"/>
                  </a:lnTo>
                  <a:lnTo>
                    <a:pt x="31165" y="17528"/>
                  </a:lnTo>
                  <a:lnTo>
                    <a:pt x="31145" y="16645"/>
                  </a:lnTo>
                  <a:lnTo>
                    <a:pt x="31065" y="15763"/>
                  </a:lnTo>
                  <a:lnTo>
                    <a:pt x="30965" y="14881"/>
                  </a:lnTo>
                  <a:lnTo>
                    <a:pt x="30844" y="13998"/>
                  </a:lnTo>
                  <a:lnTo>
                    <a:pt x="30684" y="13136"/>
                  </a:lnTo>
                  <a:lnTo>
                    <a:pt x="30503" y="12294"/>
                  </a:lnTo>
                  <a:lnTo>
                    <a:pt x="30303" y="11451"/>
                  </a:lnTo>
                  <a:lnTo>
                    <a:pt x="30062" y="10629"/>
                  </a:lnTo>
                  <a:lnTo>
                    <a:pt x="29822" y="9847"/>
                  </a:lnTo>
                  <a:lnTo>
                    <a:pt x="29561" y="9065"/>
                  </a:lnTo>
                  <a:lnTo>
                    <a:pt x="29260" y="8343"/>
                  </a:lnTo>
                  <a:lnTo>
                    <a:pt x="28959" y="7641"/>
                  </a:lnTo>
                  <a:lnTo>
                    <a:pt x="28658" y="6959"/>
                  </a:lnTo>
                  <a:lnTo>
                    <a:pt x="28338" y="6337"/>
                  </a:lnTo>
                  <a:lnTo>
                    <a:pt x="27997" y="5736"/>
                  </a:lnTo>
                  <a:lnTo>
                    <a:pt x="27656" y="5194"/>
                  </a:lnTo>
                  <a:lnTo>
                    <a:pt x="27315" y="4693"/>
                  </a:lnTo>
                  <a:lnTo>
                    <a:pt x="26974" y="4252"/>
                  </a:lnTo>
                  <a:lnTo>
                    <a:pt x="26633" y="3851"/>
                  </a:lnTo>
                  <a:lnTo>
                    <a:pt x="26292" y="3530"/>
                  </a:lnTo>
                  <a:lnTo>
                    <a:pt x="25951" y="3229"/>
                  </a:lnTo>
                  <a:lnTo>
                    <a:pt x="25570" y="2948"/>
                  </a:lnTo>
                  <a:lnTo>
                    <a:pt x="25209" y="2667"/>
                  </a:lnTo>
                  <a:lnTo>
                    <a:pt x="24808" y="2407"/>
                  </a:lnTo>
                  <a:lnTo>
                    <a:pt x="24407" y="2166"/>
                  </a:lnTo>
                  <a:lnTo>
                    <a:pt x="23986" y="1925"/>
                  </a:lnTo>
                  <a:lnTo>
                    <a:pt x="23545" y="1705"/>
                  </a:lnTo>
                  <a:lnTo>
                    <a:pt x="23103" y="1504"/>
                  </a:lnTo>
                  <a:lnTo>
                    <a:pt x="22642" y="1324"/>
                  </a:lnTo>
                  <a:lnTo>
                    <a:pt x="22181" y="1143"/>
                  </a:lnTo>
                  <a:lnTo>
                    <a:pt x="21700" y="963"/>
                  </a:lnTo>
                  <a:lnTo>
                    <a:pt x="21218" y="822"/>
                  </a:lnTo>
                  <a:lnTo>
                    <a:pt x="20737" y="682"/>
                  </a:lnTo>
                  <a:lnTo>
                    <a:pt x="20236" y="542"/>
                  </a:lnTo>
                  <a:lnTo>
                    <a:pt x="19734" y="421"/>
                  </a:lnTo>
                  <a:lnTo>
                    <a:pt x="19213" y="321"/>
                  </a:lnTo>
                  <a:lnTo>
                    <a:pt x="18711" y="241"/>
                  </a:lnTo>
                  <a:lnTo>
                    <a:pt x="18190" y="161"/>
                  </a:lnTo>
                  <a:lnTo>
                    <a:pt x="17669" y="100"/>
                  </a:lnTo>
                  <a:lnTo>
                    <a:pt x="17127" y="60"/>
                  </a:lnTo>
                  <a:lnTo>
                    <a:pt x="16606" y="20"/>
                  </a:lnTo>
                  <a:lnTo>
                    <a:pt x="160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6" name="Google Shape;5326;p21"/>
            <p:cNvSpPr/>
            <p:nvPr/>
          </p:nvSpPr>
          <p:spPr>
            <a:xfrm>
              <a:off x="11033225" y="3260600"/>
              <a:ext cx="779150" cy="783650"/>
            </a:xfrm>
            <a:custGeom>
              <a:avLst/>
              <a:gdLst/>
              <a:ahLst/>
              <a:cxnLst/>
              <a:rect l="l" t="t" r="r" b="b"/>
              <a:pathLst>
                <a:path w="31166" h="31346" fill="none" extrusionOk="0">
                  <a:moveTo>
                    <a:pt x="28077" y="27074"/>
                  </a:moveTo>
                  <a:lnTo>
                    <a:pt x="28077" y="27074"/>
                  </a:lnTo>
                  <a:lnTo>
                    <a:pt x="27816" y="27354"/>
                  </a:lnTo>
                  <a:lnTo>
                    <a:pt x="27535" y="27615"/>
                  </a:lnTo>
                  <a:lnTo>
                    <a:pt x="27255" y="27876"/>
                  </a:lnTo>
                  <a:lnTo>
                    <a:pt x="26954" y="28137"/>
                  </a:lnTo>
                  <a:lnTo>
                    <a:pt x="26653" y="28377"/>
                  </a:lnTo>
                  <a:lnTo>
                    <a:pt x="26352" y="28598"/>
                  </a:lnTo>
                  <a:lnTo>
                    <a:pt x="26031" y="28818"/>
                  </a:lnTo>
                  <a:lnTo>
                    <a:pt x="25710" y="29019"/>
                  </a:lnTo>
                  <a:lnTo>
                    <a:pt x="25049" y="29420"/>
                  </a:lnTo>
                  <a:lnTo>
                    <a:pt x="24347" y="29761"/>
                  </a:lnTo>
                  <a:lnTo>
                    <a:pt x="23625" y="30082"/>
                  </a:lnTo>
                  <a:lnTo>
                    <a:pt x="22883" y="30343"/>
                  </a:lnTo>
                  <a:lnTo>
                    <a:pt x="22883" y="30343"/>
                  </a:lnTo>
                  <a:lnTo>
                    <a:pt x="22401" y="30503"/>
                  </a:lnTo>
                  <a:lnTo>
                    <a:pt x="21900" y="30663"/>
                  </a:lnTo>
                  <a:lnTo>
                    <a:pt x="21379" y="30784"/>
                  </a:lnTo>
                  <a:lnTo>
                    <a:pt x="20877" y="30904"/>
                  </a:lnTo>
                  <a:lnTo>
                    <a:pt x="20877" y="30904"/>
                  </a:lnTo>
                  <a:lnTo>
                    <a:pt x="20095" y="31045"/>
                  </a:lnTo>
                  <a:lnTo>
                    <a:pt x="19313" y="31165"/>
                  </a:lnTo>
                  <a:lnTo>
                    <a:pt x="18531" y="31245"/>
                  </a:lnTo>
                  <a:lnTo>
                    <a:pt x="17729" y="31305"/>
                  </a:lnTo>
                  <a:lnTo>
                    <a:pt x="16927" y="31345"/>
                  </a:lnTo>
                  <a:lnTo>
                    <a:pt x="16124" y="31345"/>
                  </a:lnTo>
                  <a:lnTo>
                    <a:pt x="15322" y="31325"/>
                  </a:lnTo>
                  <a:lnTo>
                    <a:pt x="14520" y="31285"/>
                  </a:lnTo>
                  <a:lnTo>
                    <a:pt x="13718" y="31205"/>
                  </a:lnTo>
                  <a:lnTo>
                    <a:pt x="12936" y="31105"/>
                  </a:lnTo>
                  <a:lnTo>
                    <a:pt x="12154" y="30984"/>
                  </a:lnTo>
                  <a:lnTo>
                    <a:pt x="11372" y="30844"/>
                  </a:lnTo>
                  <a:lnTo>
                    <a:pt x="10609" y="30684"/>
                  </a:lnTo>
                  <a:lnTo>
                    <a:pt x="9847" y="30503"/>
                  </a:lnTo>
                  <a:lnTo>
                    <a:pt x="9125" y="30303"/>
                  </a:lnTo>
                  <a:lnTo>
                    <a:pt x="8403" y="30082"/>
                  </a:lnTo>
                  <a:lnTo>
                    <a:pt x="8383" y="30082"/>
                  </a:lnTo>
                  <a:lnTo>
                    <a:pt x="8383" y="30082"/>
                  </a:lnTo>
                  <a:lnTo>
                    <a:pt x="7702" y="29841"/>
                  </a:lnTo>
                  <a:lnTo>
                    <a:pt x="7040" y="29601"/>
                  </a:lnTo>
                  <a:lnTo>
                    <a:pt x="6398" y="29340"/>
                  </a:lnTo>
                  <a:lnTo>
                    <a:pt x="5796" y="29059"/>
                  </a:lnTo>
                  <a:lnTo>
                    <a:pt x="5195" y="28758"/>
                  </a:lnTo>
                  <a:lnTo>
                    <a:pt x="4633" y="28457"/>
                  </a:lnTo>
                  <a:lnTo>
                    <a:pt x="4112" y="28137"/>
                  </a:lnTo>
                  <a:lnTo>
                    <a:pt x="3610" y="27796"/>
                  </a:lnTo>
                  <a:lnTo>
                    <a:pt x="3129" y="27455"/>
                  </a:lnTo>
                  <a:lnTo>
                    <a:pt x="2708" y="27094"/>
                  </a:lnTo>
                  <a:lnTo>
                    <a:pt x="2307" y="26733"/>
                  </a:lnTo>
                  <a:lnTo>
                    <a:pt x="1946" y="26372"/>
                  </a:lnTo>
                  <a:lnTo>
                    <a:pt x="1645" y="25991"/>
                  </a:lnTo>
                  <a:lnTo>
                    <a:pt x="1364" y="25590"/>
                  </a:lnTo>
                  <a:lnTo>
                    <a:pt x="1144" y="25189"/>
                  </a:lnTo>
                  <a:lnTo>
                    <a:pt x="963" y="24788"/>
                  </a:lnTo>
                  <a:lnTo>
                    <a:pt x="963" y="24788"/>
                  </a:lnTo>
                  <a:lnTo>
                    <a:pt x="763" y="24226"/>
                  </a:lnTo>
                  <a:lnTo>
                    <a:pt x="582" y="23644"/>
                  </a:lnTo>
                  <a:lnTo>
                    <a:pt x="422" y="23023"/>
                  </a:lnTo>
                  <a:lnTo>
                    <a:pt x="301" y="22381"/>
                  </a:lnTo>
                  <a:lnTo>
                    <a:pt x="201" y="21719"/>
                  </a:lnTo>
                  <a:lnTo>
                    <a:pt x="101" y="21037"/>
                  </a:lnTo>
                  <a:lnTo>
                    <a:pt x="41" y="20335"/>
                  </a:lnTo>
                  <a:lnTo>
                    <a:pt x="21" y="19613"/>
                  </a:lnTo>
                  <a:lnTo>
                    <a:pt x="1" y="18891"/>
                  </a:lnTo>
                  <a:lnTo>
                    <a:pt x="1" y="18149"/>
                  </a:lnTo>
                  <a:lnTo>
                    <a:pt x="41" y="17407"/>
                  </a:lnTo>
                  <a:lnTo>
                    <a:pt x="81" y="16645"/>
                  </a:lnTo>
                  <a:lnTo>
                    <a:pt x="161" y="15883"/>
                  </a:lnTo>
                  <a:lnTo>
                    <a:pt x="261" y="15121"/>
                  </a:lnTo>
                  <a:lnTo>
                    <a:pt x="362" y="14359"/>
                  </a:lnTo>
                  <a:lnTo>
                    <a:pt x="502" y="13617"/>
                  </a:lnTo>
                  <a:lnTo>
                    <a:pt x="662" y="12855"/>
                  </a:lnTo>
                  <a:lnTo>
                    <a:pt x="843" y="12113"/>
                  </a:lnTo>
                  <a:lnTo>
                    <a:pt x="1043" y="11371"/>
                  </a:lnTo>
                  <a:lnTo>
                    <a:pt x="1244" y="10629"/>
                  </a:lnTo>
                  <a:lnTo>
                    <a:pt x="1485" y="9927"/>
                  </a:lnTo>
                  <a:lnTo>
                    <a:pt x="1725" y="9225"/>
                  </a:lnTo>
                  <a:lnTo>
                    <a:pt x="2006" y="8523"/>
                  </a:lnTo>
                  <a:lnTo>
                    <a:pt x="2287" y="7861"/>
                  </a:lnTo>
                  <a:lnTo>
                    <a:pt x="2608" y="7220"/>
                  </a:lnTo>
                  <a:lnTo>
                    <a:pt x="2929" y="6598"/>
                  </a:lnTo>
                  <a:lnTo>
                    <a:pt x="3269" y="5996"/>
                  </a:lnTo>
                  <a:lnTo>
                    <a:pt x="3630" y="5435"/>
                  </a:lnTo>
                  <a:lnTo>
                    <a:pt x="4012" y="4893"/>
                  </a:lnTo>
                  <a:lnTo>
                    <a:pt x="4393" y="4372"/>
                  </a:lnTo>
                  <a:lnTo>
                    <a:pt x="4814" y="3911"/>
                  </a:lnTo>
                  <a:lnTo>
                    <a:pt x="5235" y="3470"/>
                  </a:lnTo>
                  <a:lnTo>
                    <a:pt x="5235" y="3470"/>
                  </a:lnTo>
                  <a:lnTo>
                    <a:pt x="5516" y="3209"/>
                  </a:lnTo>
                  <a:lnTo>
                    <a:pt x="5796" y="2968"/>
                  </a:lnTo>
                  <a:lnTo>
                    <a:pt x="6097" y="2727"/>
                  </a:lnTo>
                  <a:lnTo>
                    <a:pt x="6418" y="2487"/>
                  </a:lnTo>
                  <a:lnTo>
                    <a:pt x="6739" y="2266"/>
                  </a:lnTo>
                  <a:lnTo>
                    <a:pt x="7080" y="2066"/>
                  </a:lnTo>
                  <a:lnTo>
                    <a:pt x="7421" y="1865"/>
                  </a:lnTo>
                  <a:lnTo>
                    <a:pt x="7782" y="1685"/>
                  </a:lnTo>
                  <a:lnTo>
                    <a:pt x="8143" y="1504"/>
                  </a:lnTo>
                  <a:lnTo>
                    <a:pt x="8524" y="1324"/>
                  </a:lnTo>
                  <a:lnTo>
                    <a:pt x="8905" y="1163"/>
                  </a:lnTo>
                  <a:lnTo>
                    <a:pt x="9286" y="1023"/>
                  </a:lnTo>
                  <a:lnTo>
                    <a:pt x="10088" y="762"/>
                  </a:lnTo>
                  <a:lnTo>
                    <a:pt x="10910" y="542"/>
                  </a:lnTo>
                  <a:lnTo>
                    <a:pt x="10910" y="542"/>
                  </a:lnTo>
                  <a:lnTo>
                    <a:pt x="11412" y="421"/>
                  </a:lnTo>
                  <a:lnTo>
                    <a:pt x="11913" y="321"/>
                  </a:lnTo>
                  <a:lnTo>
                    <a:pt x="12434" y="241"/>
                  </a:lnTo>
                  <a:lnTo>
                    <a:pt x="12936" y="161"/>
                  </a:lnTo>
                  <a:lnTo>
                    <a:pt x="13457" y="100"/>
                  </a:lnTo>
                  <a:lnTo>
                    <a:pt x="13979" y="60"/>
                  </a:lnTo>
                  <a:lnTo>
                    <a:pt x="14500" y="20"/>
                  </a:lnTo>
                  <a:lnTo>
                    <a:pt x="15021" y="0"/>
                  </a:lnTo>
                  <a:lnTo>
                    <a:pt x="15543" y="0"/>
                  </a:lnTo>
                  <a:lnTo>
                    <a:pt x="16084" y="0"/>
                  </a:lnTo>
                  <a:lnTo>
                    <a:pt x="16606" y="20"/>
                  </a:lnTo>
                  <a:lnTo>
                    <a:pt x="17127" y="60"/>
                  </a:lnTo>
                  <a:lnTo>
                    <a:pt x="17669" y="100"/>
                  </a:lnTo>
                  <a:lnTo>
                    <a:pt x="18190" y="161"/>
                  </a:lnTo>
                  <a:lnTo>
                    <a:pt x="18711" y="241"/>
                  </a:lnTo>
                  <a:lnTo>
                    <a:pt x="19213" y="321"/>
                  </a:lnTo>
                  <a:lnTo>
                    <a:pt x="19734" y="421"/>
                  </a:lnTo>
                  <a:lnTo>
                    <a:pt x="20236" y="542"/>
                  </a:lnTo>
                  <a:lnTo>
                    <a:pt x="20737" y="682"/>
                  </a:lnTo>
                  <a:lnTo>
                    <a:pt x="21218" y="822"/>
                  </a:lnTo>
                  <a:lnTo>
                    <a:pt x="21700" y="963"/>
                  </a:lnTo>
                  <a:lnTo>
                    <a:pt x="22181" y="1143"/>
                  </a:lnTo>
                  <a:lnTo>
                    <a:pt x="22642" y="1324"/>
                  </a:lnTo>
                  <a:lnTo>
                    <a:pt x="23103" y="1504"/>
                  </a:lnTo>
                  <a:lnTo>
                    <a:pt x="23545" y="1705"/>
                  </a:lnTo>
                  <a:lnTo>
                    <a:pt x="23986" y="1925"/>
                  </a:lnTo>
                  <a:lnTo>
                    <a:pt x="24407" y="2166"/>
                  </a:lnTo>
                  <a:lnTo>
                    <a:pt x="24808" y="2407"/>
                  </a:lnTo>
                  <a:lnTo>
                    <a:pt x="25209" y="2667"/>
                  </a:lnTo>
                  <a:lnTo>
                    <a:pt x="25570" y="2948"/>
                  </a:lnTo>
                  <a:lnTo>
                    <a:pt x="25951" y="3229"/>
                  </a:lnTo>
                  <a:lnTo>
                    <a:pt x="26292" y="3530"/>
                  </a:lnTo>
                  <a:lnTo>
                    <a:pt x="26292" y="3530"/>
                  </a:lnTo>
                  <a:lnTo>
                    <a:pt x="26633" y="3851"/>
                  </a:lnTo>
                  <a:lnTo>
                    <a:pt x="26974" y="4252"/>
                  </a:lnTo>
                  <a:lnTo>
                    <a:pt x="27315" y="4693"/>
                  </a:lnTo>
                  <a:lnTo>
                    <a:pt x="27656" y="5194"/>
                  </a:lnTo>
                  <a:lnTo>
                    <a:pt x="27997" y="5736"/>
                  </a:lnTo>
                  <a:lnTo>
                    <a:pt x="28338" y="6337"/>
                  </a:lnTo>
                  <a:lnTo>
                    <a:pt x="28658" y="6959"/>
                  </a:lnTo>
                  <a:lnTo>
                    <a:pt x="28959" y="7641"/>
                  </a:lnTo>
                  <a:lnTo>
                    <a:pt x="29260" y="8343"/>
                  </a:lnTo>
                  <a:lnTo>
                    <a:pt x="29561" y="9065"/>
                  </a:lnTo>
                  <a:lnTo>
                    <a:pt x="29822" y="9847"/>
                  </a:lnTo>
                  <a:lnTo>
                    <a:pt x="30062" y="10629"/>
                  </a:lnTo>
                  <a:lnTo>
                    <a:pt x="30303" y="11451"/>
                  </a:lnTo>
                  <a:lnTo>
                    <a:pt x="30503" y="12294"/>
                  </a:lnTo>
                  <a:lnTo>
                    <a:pt x="30684" y="13136"/>
                  </a:lnTo>
                  <a:lnTo>
                    <a:pt x="30844" y="13998"/>
                  </a:lnTo>
                  <a:lnTo>
                    <a:pt x="30965" y="14881"/>
                  </a:lnTo>
                  <a:lnTo>
                    <a:pt x="31065" y="15763"/>
                  </a:lnTo>
                  <a:lnTo>
                    <a:pt x="31145" y="16645"/>
                  </a:lnTo>
                  <a:lnTo>
                    <a:pt x="31165" y="17528"/>
                  </a:lnTo>
                  <a:lnTo>
                    <a:pt x="31165" y="18410"/>
                  </a:lnTo>
                  <a:lnTo>
                    <a:pt x="31105" y="19293"/>
                  </a:lnTo>
                  <a:lnTo>
                    <a:pt x="31025" y="20155"/>
                  </a:lnTo>
                  <a:lnTo>
                    <a:pt x="30905" y="21017"/>
                  </a:lnTo>
                  <a:lnTo>
                    <a:pt x="30804" y="21438"/>
                  </a:lnTo>
                  <a:lnTo>
                    <a:pt x="30724" y="21860"/>
                  </a:lnTo>
                  <a:lnTo>
                    <a:pt x="30624" y="22281"/>
                  </a:lnTo>
                  <a:lnTo>
                    <a:pt x="30503" y="22682"/>
                  </a:lnTo>
                  <a:lnTo>
                    <a:pt x="30363" y="23083"/>
                  </a:lnTo>
                  <a:lnTo>
                    <a:pt x="30223" y="23484"/>
                  </a:lnTo>
                  <a:lnTo>
                    <a:pt x="30082" y="23885"/>
                  </a:lnTo>
                  <a:lnTo>
                    <a:pt x="29902" y="24266"/>
                  </a:lnTo>
                  <a:lnTo>
                    <a:pt x="29721" y="24647"/>
                  </a:lnTo>
                  <a:lnTo>
                    <a:pt x="29541" y="25008"/>
                  </a:lnTo>
                  <a:lnTo>
                    <a:pt x="29320" y="25389"/>
                  </a:lnTo>
                  <a:lnTo>
                    <a:pt x="29100" y="25730"/>
                  </a:lnTo>
                  <a:lnTo>
                    <a:pt x="28859" y="26091"/>
                  </a:lnTo>
                  <a:lnTo>
                    <a:pt x="28618" y="26432"/>
                  </a:lnTo>
                  <a:lnTo>
                    <a:pt x="28358" y="26753"/>
                  </a:lnTo>
                  <a:lnTo>
                    <a:pt x="28077" y="2707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7" name="Google Shape;5327;p21"/>
            <p:cNvSpPr/>
            <p:nvPr/>
          </p:nvSpPr>
          <p:spPr>
            <a:xfrm>
              <a:off x="11033225" y="3274125"/>
              <a:ext cx="521950" cy="770125"/>
            </a:xfrm>
            <a:custGeom>
              <a:avLst/>
              <a:gdLst/>
              <a:ahLst/>
              <a:cxnLst/>
              <a:rect l="l" t="t" r="r" b="b"/>
              <a:pathLst>
                <a:path w="20878" h="30805" extrusionOk="0">
                  <a:moveTo>
                    <a:pt x="10910" y="1"/>
                  </a:moveTo>
                  <a:lnTo>
                    <a:pt x="10088" y="221"/>
                  </a:lnTo>
                  <a:lnTo>
                    <a:pt x="9286" y="482"/>
                  </a:lnTo>
                  <a:lnTo>
                    <a:pt x="8905" y="622"/>
                  </a:lnTo>
                  <a:lnTo>
                    <a:pt x="8524" y="783"/>
                  </a:lnTo>
                  <a:lnTo>
                    <a:pt x="8143" y="963"/>
                  </a:lnTo>
                  <a:lnTo>
                    <a:pt x="7782" y="1144"/>
                  </a:lnTo>
                  <a:lnTo>
                    <a:pt x="7421" y="1324"/>
                  </a:lnTo>
                  <a:lnTo>
                    <a:pt x="7080" y="1525"/>
                  </a:lnTo>
                  <a:lnTo>
                    <a:pt x="6739" y="1725"/>
                  </a:lnTo>
                  <a:lnTo>
                    <a:pt x="6418" y="1946"/>
                  </a:lnTo>
                  <a:lnTo>
                    <a:pt x="6097" y="2186"/>
                  </a:lnTo>
                  <a:lnTo>
                    <a:pt x="5796" y="2427"/>
                  </a:lnTo>
                  <a:lnTo>
                    <a:pt x="5516" y="2668"/>
                  </a:lnTo>
                  <a:lnTo>
                    <a:pt x="5235" y="2929"/>
                  </a:lnTo>
                  <a:lnTo>
                    <a:pt x="4814" y="3350"/>
                  </a:lnTo>
                  <a:lnTo>
                    <a:pt x="4413" y="3811"/>
                  </a:lnTo>
                  <a:lnTo>
                    <a:pt x="4032" y="4292"/>
                  </a:lnTo>
                  <a:lnTo>
                    <a:pt x="3671" y="4814"/>
                  </a:lnTo>
                  <a:lnTo>
                    <a:pt x="3330" y="5355"/>
                  </a:lnTo>
                  <a:lnTo>
                    <a:pt x="2989" y="5937"/>
                  </a:lnTo>
                  <a:lnTo>
                    <a:pt x="2668" y="6538"/>
                  </a:lnTo>
                  <a:lnTo>
                    <a:pt x="2367" y="7160"/>
                  </a:lnTo>
                  <a:lnTo>
                    <a:pt x="2227" y="7501"/>
                  </a:lnTo>
                  <a:lnTo>
                    <a:pt x="1966" y="8103"/>
                  </a:lnTo>
                  <a:lnTo>
                    <a:pt x="1705" y="8744"/>
                  </a:lnTo>
                  <a:lnTo>
                    <a:pt x="1485" y="9386"/>
                  </a:lnTo>
                  <a:lnTo>
                    <a:pt x="1264" y="10028"/>
                  </a:lnTo>
                  <a:lnTo>
                    <a:pt x="1064" y="10690"/>
                  </a:lnTo>
                  <a:lnTo>
                    <a:pt x="883" y="11371"/>
                  </a:lnTo>
                  <a:lnTo>
                    <a:pt x="723" y="12053"/>
                  </a:lnTo>
                  <a:lnTo>
                    <a:pt x="562" y="12735"/>
                  </a:lnTo>
                  <a:lnTo>
                    <a:pt x="442" y="13437"/>
                  </a:lnTo>
                  <a:lnTo>
                    <a:pt x="321" y="14119"/>
                  </a:lnTo>
                  <a:lnTo>
                    <a:pt x="221" y="14821"/>
                  </a:lnTo>
                  <a:lnTo>
                    <a:pt x="141" y="15523"/>
                  </a:lnTo>
                  <a:lnTo>
                    <a:pt x="81" y="16205"/>
                  </a:lnTo>
                  <a:lnTo>
                    <a:pt x="41" y="16886"/>
                  </a:lnTo>
                  <a:lnTo>
                    <a:pt x="1" y="17568"/>
                  </a:lnTo>
                  <a:lnTo>
                    <a:pt x="1" y="18250"/>
                  </a:lnTo>
                  <a:lnTo>
                    <a:pt x="21" y="19092"/>
                  </a:lnTo>
                  <a:lnTo>
                    <a:pt x="61" y="19895"/>
                  </a:lnTo>
                  <a:lnTo>
                    <a:pt x="141" y="20697"/>
                  </a:lnTo>
                  <a:lnTo>
                    <a:pt x="241" y="21459"/>
                  </a:lnTo>
                  <a:lnTo>
                    <a:pt x="362" y="22201"/>
                  </a:lnTo>
                  <a:lnTo>
                    <a:pt x="542" y="22923"/>
                  </a:lnTo>
                  <a:lnTo>
                    <a:pt x="723" y="23605"/>
                  </a:lnTo>
                  <a:lnTo>
                    <a:pt x="963" y="24247"/>
                  </a:lnTo>
                  <a:lnTo>
                    <a:pt x="1144" y="24648"/>
                  </a:lnTo>
                  <a:lnTo>
                    <a:pt x="1364" y="25049"/>
                  </a:lnTo>
                  <a:lnTo>
                    <a:pt x="1645" y="25450"/>
                  </a:lnTo>
                  <a:lnTo>
                    <a:pt x="1946" y="25831"/>
                  </a:lnTo>
                  <a:lnTo>
                    <a:pt x="2307" y="26192"/>
                  </a:lnTo>
                  <a:lnTo>
                    <a:pt x="2708" y="26553"/>
                  </a:lnTo>
                  <a:lnTo>
                    <a:pt x="3129" y="26914"/>
                  </a:lnTo>
                  <a:lnTo>
                    <a:pt x="3610" y="27255"/>
                  </a:lnTo>
                  <a:lnTo>
                    <a:pt x="4112" y="27596"/>
                  </a:lnTo>
                  <a:lnTo>
                    <a:pt x="4633" y="27916"/>
                  </a:lnTo>
                  <a:lnTo>
                    <a:pt x="5195" y="28217"/>
                  </a:lnTo>
                  <a:lnTo>
                    <a:pt x="5796" y="28518"/>
                  </a:lnTo>
                  <a:lnTo>
                    <a:pt x="6398" y="28799"/>
                  </a:lnTo>
                  <a:lnTo>
                    <a:pt x="7040" y="29060"/>
                  </a:lnTo>
                  <a:lnTo>
                    <a:pt x="7702" y="29300"/>
                  </a:lnTo>
                  <a:lnTo>
                    <a:pt x="8383" y="29541"/>
                  </a:lnTo>
                  <a:lnTo>
                    <a:pt x="8403" y="29541"/>
                  </a:lnTo>
                  <a:lnTo>
                    <a:pt x="9326" y="29822"/>
                  </a:lnTo>
                  <a:lnTo>
                    <a:pt x="10289" y="30082"/>
                  </a:lnTo>
                  <a:lnTo>
                    <a:pt x="11291" y="30283"/>
                  </a:lnTo>
                  <a:lnTo>
                    <a:pt x="12294" y="30463"/>
                  </a:lnTo>
                  <a:lnTo>
                    <a:pt x="13317" y="30624"/>
                  </a:lnTo>
                  <a:lnTo>
                    <a:pt x="14340" y="30724"/>
                  </a:lnTo>
                  <a:lnTo>
                    <a:pt x="15382" y="30784"/>
                  </a:lnTo>
                  <a:lnTo>
                    <a:pt x="16425" y="30804"/>
                  </a:lnTo>
                  <a:lnTo>
                    <a:pt x="16987" y="30804"/>
                  </a:lnTo>
                  <a:lnTo>
                    <a:pt x="17548" y="30784"/>
                  </a:lnTo>
                  <a:lnTo>
                    <a:pt x="18110" y="30744"/>
                  </a:lnTo>
                  <a:lnTo>
                    <a:pt x="18671" y="30704"/>
                  </a:lnTo>
                  <a:lnTo>
                    <a:pt x="19233" y="30644"/>
                  </a:lnTo>
                  <a:lnTo>
                    <a:pt x="19774" y="30564"/>
                  </a:lnTo>
                  <a:lnTo>
                    <a:pt x="20336" y="30463"/>
                  </a:lnTo>
                  <a:lnTo>
                    <a:pt x="20877" y="30363"/>
                  </a:lnTo>
                  <a:lnTo>
                    <a:pt x="20115" y="30303"/>
                  </a:lnTo>
                  <a:lnTo>
                    <a:pt x="19333" y="30223"/>
                  </a:lnTo>
                  <a:lnTo>
                    <a:pt x="18611" y="30343"/>
                  </a:lnTo>
                  <a:lnTo>
                    <a:pt x="17849" y="30423"/>
                  </a:lnTo>
                  <a:lnTo>
                    <a:pt x="17087" y="30483"/>
                  </a:lnTo>
                  <a:lnTo>
                    <a:pt x="16305" y="30504"/>
                  </a:lnTo>
                  <a:lnTo>
                    <a:pt x="16024" y="30504"/>
                  </a:lnTo>
                  <a:lnTo>
                    <a:pt x="15302" y="30463"/>
                  </a:lnTo>
                  <a:lnTo>
                    <a:pt x="14580" y="30423"/>
                  </a:lnTo>
                  <a:lnTo>
                    <a:pt x="13858" y="30343"/>
                  </a:lnTo>
                  <a:lnTo>
                    <a:pt x="13156" y="30243"/>
                  </a:lnTo>
                  <a:lnTo>
                    <a:pt x="12475" y="30122"/>
                  </a:lnTo>
                  <a:lnTo>
                    <a:pt x="11793" y="29962"/>
                  </a:lnTo>
                  <a:lnTo>
                    <a:pt x="11171" y="29802"/>
                  </a:lnTo>
                  <a:lnTo>
                    <a:pt x="10549" y="29601"/>
                  </a:lnTo>
                  <a:lnTo>
                    <a:pt x="9948" y="29360"/>
                  </a:lnTo>
                  <a:lnTo>
                    <a:pt x="9366" y="29120"/>
                  </a:lnTo>
                  <a:lnTo>
                    <a:pt x="8865" y="28819"/>
                  </a:lnTo>
                  <a:lnTo>
                    <a:pt x="8624" y="28679"/>
                  </a:lnTo>
                  <a:lnTo>
                    <a:pt x="8403" y="28518"/>
                  </a:lnTo>
                  <a:lnTo>
                    <a:pt x="8383" y="28518"/>
                  </a:lnTo>
                  <a:lnTo>
                    <a:pt x="8163" y="28338"/>
                  </a:lnTo>
                  <a:lnTo>
                    <a:pt x="7942" y="28137"/>
                  </a:lnTo>
                  <a:lnTo>
                    <a:pt x="7742" y="27937"/>
                  </a:lnTo>
                  <a:lnTo>
                    <a:pt x="7581" y="27736"/>
                  </a:lnTo>
                  <a:lnTo>
                    <a:pt x="7441" y="27515"/>
                  </a:lnTo>
                  <a:lnTo>
                    <a:pt x="7321" y="27315"/>
                  </a:lnTo>
                  <a:lnTo>
                    <a:pt x="7220" y="27074"/>
                  </a:lnTo>
                  <a:lnTo>
                    <a:pt x="7160" y="26854"/>
                  </a:lnTo>
                  <a:lnTo>
                    <a:pt x="7120" y="26553"/>
                  </a:lnTo>
                  <a:lnTo>
                    <a:pt x="7080" y="26272"/>
                  </a:lnTo>
                  <a:lnTo>
                    <a:pt x="7060" y="25971"/>
                  </a:lnTo>
                  <a:lnTo>
                    <a:pt x="7040" y="25690"/>
                  </a:lnTo>
                  <a:lnTo>
                    <a:pt x="7060" y="25410"/>
                  </a:lnTo>
                  <a:lnTo>
                    <a:pt x="7080" y="25129"/>
                  </a:lnTo>
                  <a:lnTo>
                    <a:pt x="7100" y="24848"/>
                  </a:lnTo>
                  <a:lnTo>
                    <a:pt x="7140" y="24567"/>
                  </a:lnTo>
                  <a:lnTo>
                    <a:pt x="6819" y="24126"/>
                  </a:lnTo>
                  <a:lnTo>
                    <a:pt x="6518" y="23685"/>
                  </a:lnTo>
                  <a:lnTo>
                    <a:pt x="6218" y="23204"/>
                  </a:lnTo>
                  <a:lnTo>
                    <a:pt x="5957" y="22722"/>
                  </a:lnTo>
                  <a:lnTo>
                    <a:pt x="5897" y="22582"/>
                  </a:lnTo>
                  <a:lnTo>
                    <a:pt x="5556" y="22582"/>
                  </a:lnTo>
                  <a:lnTo>
                    <a:pt x="5275" y="22522"/>
                  </a:lnTo>
                  <a:lnTo>
                    <a:pt x="4994" y="22442"/>
                  </a:lnTo>
                  <a:lnTo>
                    <a:pt x="4754" y="22301"/>
                  </a:lnTo>
                  <a:lnTo>
                    <a:pt x="4533" y="22141"/>
                  </a:lnTo>
                  <a:lnTo>
                    <a:pt x="4332" y="21960"/>
                  </a:lnTo>
                  <a:lnTo>
                    <a:pt x="4172" y="21740"/>
                  </a:lnTo>
                  <a:lnTo>
                    <a:pt x="4012" y="21499"/>
                  </a:lnTo>
                  <a:lnTo>
                    <a:pt x="3911" y="21238"/>
                  </a:lnTo>
                  <a:lnTo>
                    <a:pt x="3851" y="21038"/>
                  </a:lnTo>
                  <a:lnTo>
                    <a:pt x="3811" y="20857"/>
                  </a:lnTo>
                  <a:lnTo>
                    <a:pt x="3791" y="20677"/>
                  </a:lnTo>
                  <a:lnTo>
                    <a:pt x="3791" y="20496"/>
                  </a:lnTo>
                  <a:lnTo>
                    <a:pt x="3791" y="20316"/>
                  </a:lnTo>
                  <a:lnTo>
                    <a:pt x="3831" y="20135"/>
                  </a:lnTo>
                  <a:lnTo>
                    <a:pt x="3871" y="19955"/>
                  </a:lnTo>
                  <a:lnTo>
                    <a:pt x="3931" y="19794"/>
                  </a:lnTo>
                  <a:lnTo>
                    <a:pt x="4012" y="19634"/>
                  </a:lnTo>
                  <a:lnTo>
                    <a:pt x="4092" y="19474"/>
                  </a:lnTo>
                  <a:lnTo>
                    <a:pt x="4192" y="19333"/>
                  </a:lnTo>
                  <a:lnTo>
                    <a:pt x="4312" y="19193"/>
                  </a:lnTo>
                  <a:lnTo>
                    <a:pt x="4433" y="19072"/>
                  </a:lnTo>
                  <a:lnTo>
                    <a:pt x="4553" y="18952"/>
                  </a:lnTo>
                  <a:lnTo>
                    <a:pt x="4713" y="18852"/>
                  </a:lnTo>
                  <a:lnTo>
                    <a:pt x="4854" y="18752"/>
                  </a:lnTo>
                  <a:lnTo>
                    <a:pt x="4814" y="18150"/>
                  </a:lnTo>
                  <a:lnTo>
                    <a:pt x="4774" y="17528"/>
                  </a:lnTo>
                  <a:lnTo>
                    <a:pt x="4754" y="16927"/>
                  </a:lnTo>
                  <a:lnTo>
                    <a:pt x="4733" y="16305"/>
                  </a:lnTo>
                  <a:lnTo>
                    <a:pt x="4733" y="15523"/>
                  </a:lnTo>
                  <a:lnTo>
                    <a:pt x="4754" y="14741"/>
                  </a:lnTo>
                  <a:lnTo>
                    <a:pt x="4794" y="13959"/>
                  </a:lnTo>
                  <a:lnTo>
                    <a:pt x="4854" y="13176"/>
                  </a:lnTo>
                  <a:lnTo>
                    <a:pt x="4934" y="12394"/>
                  </a:lnTo>
                  <a:lnTo>
                    <a:pt x="5054" y="11632"/>
                  </a:lnTo>
                  <a:lnTo>
                    <a:pt x="5175" y="10850"/>
                  </a:lnTo>
                  <a:lnTo>
                    <a:pt x="5335" y="10088"/>
                  </a:lnTo>
                  <a:lnTo>
                    <a:pt x="5516" y="9326"/>
                  </a:lnTo>
                  <a:lnTo>
                    <a:pt x="5716" y="8564"/>
                  </a:lnTo>
                  <a:lnTo>
                    <a:pt x="5937" y="7822"/>
                  </a:lnTo>
                  <a:lnTo>
                    <a:pt x="6197" y="7080"/>
                  </a:lnTo>
                  <a:lnTo>
                    <a:pt x="6478" y="6358"/>
                  </a:lnTo>
                  <a:lnTo>
                    <a:pt x="6779" y="5636"/>
                  </a:lnTo>
                  <a:lnTo>
                    <a:pt x="7120" y="4934"/>
                  </a:lnTo>
                  <a:lnTo>
                    <a:pt x="7501" y="4232"/>
                  </a:lnTo>
                  <a:lnTo>
                    <a:pt x="7862" y="3650"/>
                  </a:lnTo>
                  <a:lnTo>
                    <a:pt x="8223" y="3069"/>
                  </a:lnTo>
                  <a:lnTo>
                    <a:pt x="8624" y="2507"/>
                  </a:lnTo>
                  <a:lnTo>
                    <a:pt x="9045" y="1966"/>
                  </a:lnTo>
                  <a:lnTo>
                    <a:pt x="9486" y="1444"/>
                  </a:lnTo>
                  <a:lnTo>
                    <a:pt x="9948" y="943"/>
                  </a:lnTo>
                  <a:lnTo>
                    <a:pt x="10429" y="462"/>
                  </a:lnTo>
                  <a:lnTo>
                    <a:pt x="10910" y="1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8" name="Google Shape;5328;p21"/>
            <p:cNvSpPr/>
            <p:nvPr/>
          </p:nvSpPr>
          <p:spPr>
            <a:xfrm>
              <a:off x="11033225" y="3274125"/>
              <a:ext cx="521950" cy="770125"/>
            </a:xfrm>
            <a:custGeom>
              <a:avLst/>
              <a:gdLst/>
              <a:ahLst/>
              <a:cxnLst/>
              <a:rect l="l" t="t" r="r" b="b"/>
              <a:pathLst>
                <a:path w="20878" h="30805" fill="none" extrusionOk="0">
                  <a:moveTo>
                    <a:pt x="10910" y="1"/>
                  </a:moveTo>
                  <a:lnTo>
                    <a:pt x="10910" y="1"/>
                  </a:lnTo>
                  <a:lnTo>
                    <a:pt x="10088" y="221"/>
                  </a:lnTo>
                  <a:lnTo>
                    <a:pt x="9286" y="482"/>
                  </a:lnTo>
                  <a:lnTo>
                    <a:pt x="8905" y="622"/>
                  </a:lnTo>
                  <a:lnTo>
                    <a:pt x="8524" y="783"/>
                  </a:lnTo>
                  <a:lnTo>
                    <a:pt x="8143" y="963"/>
                  </a:lnTo>
                  <a:lnTo>
                    <a:pt x="7782" y="1144"/>
                  </a:lnTo>
                  <a:lnTo>
                    <a:pt x="7421" y="1324"/>
                  </a:lnTo>
                  <a:lnTo>
                    <a:pt x="7080" y="1525"/>
                  </a:lnTo>
                  <a:lnTo>
                    <a:pt x="6739" y="1725"/>
                  </a:lnTo>
                  <a:lnTo>
                    <a:pt x="6418" y="1946"/>
                  </a:lnTo>
                  <a:lnTo>
                    <a:pt x="6097" y="2186"/>
                  </a:lnTo>
                  <a:lnTo>
                    <a:pt x="5796" y="2427"/>
                  </a:lnTo>
                  <a:lnTo>
                    <a:pt x="5516" y="2668"/>
                  </a:lnTo>
                  <a:lnTo>
                    <a:pt x="5235" y="2929"/>
                  </a:lnTo>
                  <a:lnTo>
                    <a:pt x="5235" y="2929"/>
                  </a:lnTo>
                  <a:lnTo>
                    <a:pt x="4814" y="3350"/>
                  </a:lnTo>
                  <a:lnTo>
                    <a:pt x="4413" y="3811"/>
                  </a:lnTo>
                  <a:lnTo>
                    <a:pt x="4032" y="4292"/>
                  </a:lnTo>
                  <a:lnTo>
                    <a:pt x="3671" y="4814"/>
                  </a:lnTo>
                  <a:lnTo>
                    <a:pt x="3330" y="5355"/>
                  </a:lnTo>
                  <a:lnTo>
                    <a:pt x="2989" y="5937"/>
                  </a:lnTo>
                  <a:lnTo>
                    <a:pt x="2668" y="6538"/>
                  </a:lnTo>
                  <a:lnTo>
                    <a:pt x="2367" y="7160"/>
                  </a:lnTo>
                  <a:lnTo>
                    <a:pt x="2367" y="7160"/>
                  </a:lnTo>
                  <a:lnTo>
                    <a:pt x="2227" y="7501"/>
                  </a:lnTo>
                  <a:lnTo>
                    <a:pt x="2227" y="7501"/>
                  </a:lnTo>
                  <a:lnTo>
                    <a:pt x="1966" y="8103"/>
                  </a:lnTo>
                  <a:lnTo>
                    <a:pt x="1705" y="8744"/>
                  </a:lnTo>
                  <a:lnTo>
                    <a:pt x="1485" y="9386"/>
                  </a:lnTo>
                  <a:lnTo>
                    <a:pt x="1264" y="10028"/>
                  </a:lnTo>
                  <a:lnTo>
                    <a:pt x="1064" y="10690"/>
                  </a:lnTo>
                  <a:lnTo>
                    <a:pt x="883" y="11371"/>
                  </a:lnTo>
                  <a:lnTo>
                    <a:pt x="723" y="12053"/>
                  </a:lnTo>
                  <a:lnTo>
                    <a:pt x="562" y="12735"/>
                  </a:lnTo>
                  <a:lnTo>
                    <a:pt x="442" y="13437"/>
                  </a:lnTo>
                  <a:lnTo>
                    <a:pt x="321" y="14119"/>
                  </a:lnTo>
                  <a:lnTo>
                    <a:pt x="221" y="14821"/>
                  </a:lnTo>
                  <a:lnTo>
                    <a:pt x="141" y="15523"/>
                  </a:lnTo>
                  <a:lnTo>
                    <a:pt x="81" y="16205"/>
                  </a:lnTo>
                  <a:lnTo>
                    <a:pt x="41" y="16886"/>
                  </a:lnTo>
                  <a:lnTo>
                    <a:pt x="1" y="17568"/>
                  </a:lnTo>
                  <a:lnTo>
                    <a:pt x="1" y="18250"/>
                  </a:lnTo>
                  <a:lnTo>
                    <a:pt x="1" y="18250"/>
                  </a:lnTo>
                  <a:lnTo>
                    <a:pt x="21" y="19092"/>
                  </a:lnTo>
                  <a:lnTo>
                    <a:pt x="61" y="19895"/>
                  </a:lnTo>
                  <a:lnTo>
                    <a:pt x="141" y="20697"/>
                  </a:lnTo>
                  <a:lnTo>
                    <a:pt x="241" y="21459"/>
                  </a:lnTo>
                  <a:lnTo>
                    <a:pt x="362" y="22201"/>
                  </a:lnTo>
                  <a:lnTo>
                    <a:pt x="542" y="22923"/>
                  </a:lnTo>
                  <a:lnTo>
                    <a:pt x="723" y="23605"/>
                  </a:lnTo>
                  <a:lnTo>
                    <a:pt x="963" y="24247"/>
                  </a:lnTo>
                  <a:lnTo>
                    <a:pt x="963" y="24247"/>
                  </a:lnTo>
                  <a:lnTo>
                    <a:pt x="1144" y="24648"/>
                  </a:lnTo>
                  <a:lnTo>
                    <a:pt x="1364" y="25049"/>
                  </a:lnTo>
                  <a:lnTo>
                    <a:pt x="1645" y="25450"/>
                  </a:lnTo>
                  <a:lnTo>
                    <a:pt x="1946" y="25831"/>
                  </a:lnTo>
                  <a:lnTo>
                    <a:pt x="2307" y="26192"/>
                  </a:lnTo>
                  <a:lnTo>
                    <a:pt x="2708" y="26553"/>
                  </a:lnTo>
                  <a:lnTo>
                    <a:pt x="3129" y="26914"/>
                  </a:lnTo>
                  <a:lnTo>
                    <a:pt x="3610" y="27255"/>
                  </a:lnTo>
                  <a:lnTo>
                    <a:pt x="4112" y="27596"/>
                  </a:lnTo>
                  <a:lnTo>
                    <a:pt x="4633" y="27916"/>
                  </a:lnTo>
                  <a:lnTo>
                    <a:pt x="5195" y="28217"/>
                  </a:lnTo>
                  <a:lnTo>
                    <a:pt x="5796" y="28518"/>
                  </a:lnTo>
                  <a:lnTo>
                    <a:pt x="6398" y="28799"/>
                  </a:lnTo>
                  <a:lnTo>
                    <a:pt x="7040" y="29060"/>
                  </a:lnTo>
                  <a:lnTo>
                    <a:pt x="7702" y="29300"/>
                  </a:lnTo>
                  <a:lnTo>
                    <a:pt x="8383" y="29541"/>
                  </a:lnTo>
                  <a:lnTo>
                    <a:pt x="8403" y="29541"/>
                  </a:lnTo>
                  <a:lnTo>
                    <a:pt x="8403" y="29541"/>
                  </a:lnTo>
                  <a:lnTo>
                    <a:pt x="9326" y="29822"/>
                  </a:lnTo>
                  <a:lnTo>
                    <a:pt x="10289" y="30082"/>
                  </a:lnTo>
                  <a:lnTo>
                    <a:pt x="11291" y="30283"/>
                  </a:lnTo>
                  <a:lnTo>
                    <a:pt x="12294" y="30463"/>
                  </a:lnTo>
                  <a:lnTo>
                    <a:pt x="13317" y="30624"/>
                  </a:lnTo>
                  <a:lnTo>
                    <a:pt x="14340" y="30724"/>
                  </a:lnTo>
                  <a:lnTo>
                    <a:pt x="15382" y="30784"/>
                  </a:lnTo>
                  <a:lnTo>
                    <a:pt x="16425" y="30804"/>
                  </a:lnTo>
                  <a:lnTo>
                    <a:pt x="16425" y="30804"/>
                  </a:lnTo>
                  <a:lnTo>
                    <a:pt x="16987" y="30804"/>
                  </a:lnTo>
                  <a:lnTo>
                    <a:pt x="17548" y="30784"/>
                  </a:lnTo>
                  <a:lnTo>
                    <a:pt x="18110" y="30744"/>
                  </a:lnTo>
                  <a:lnTo>
                    <a:pt x="18671" y="30704"/>
                  </a:lnTo>
                  <a:lnTo>
                    <a:pt x="19233" y="30644"/>
                  </a:lnTo>
                  <a:lnTo>
                    <a:pt x="19774" y="30564"/>
                  </a:lnTo>
                  <a:lnTo>
                    <a:pt x="20336" y="30463"/>
                  </a:lnTo>
                  <a:lnTo>
                    <a:pt x="20877" y="30363"/>
                  </a:lnTo>
                  <a:lnTo>
                    <a:pt x="20877" y="30363"/>
                  </a:lnTo>
                  <a:lnTo>
                    <a:pt x="20115" y="30303"/>
                  </a:lnTo>
                  <a:lnTo>
                    <a:pt x="19333" y="30223"/>
                  </a:lnTo>
                  <a:lnTo>
                    <a:pt x="19333" y="30223"/>
                  </a:lnTo>
                  <a:lnTo>
                    <a:pt x="18611" y="30343"/>
                  </a:lnTo>
                  <a:lnTo>
                    <a:pt x="17849" y="30423"/>
                  </a:lnTo>
                  <a:lnTo>
                    <a:pt x="17087" y="30483"/>
                  </a:lnTo>
                  <a:lnTo>
                    <a:pt x="16305" y="30504"/>
                  </a:lnTo>
                  <a:lnTo>
                    <a:pt x="16305" y="30504"/>
                  </a:lnTo>
                  <a:lnTo>
                    <a:pt x="16024" y="30504"/>
                  </a:lnTo>
                  <a:lnTo>
                    <a:pt x="16024" y="30504"/>
                  </a:lnTo>
                  <a:lnTo>
                    <a:pt x="15302" y="30463"/>
                  </a:lnTo>
                  <a:lnTo>
                    <a:pt x="14580" y="30423"/>
                  </a:lnTo>
                  <a:lnTo>
                    <a:pt x="13858" y="30343"/>
                  </a:lnTo>
                  <a:lnTo>
                    <a:pt x="13156" y="30243"/>
                  </a:lnTo>
                  <a:lnTo>
                    <a:pt x="12475" y="30122"/>
                  </a:lnTo>
                  <a:lnTo>
                    <a:pt x="11793" y="29962"/>
                  </a:lnTo>
                  <a:lnTo>
                    <a:pt x="11171" y="29802"/>
                  </a:lnTo>
                  <a:lnTo>
                    <a:pt x="10549" y="29601"/>
                  </a:lnTo>
                  <a:lnTo>
                    <a:pt x="10549" y="29601"/>
                  </a:lnTo>
                  <a:lnTo>
                    <a:pt x="9948" y="29360"/>
                  </a:lnTo>
                  <a:lnTo>
                    <a:pt x="9366" y="29120"/>
                  </a:lnTo>
                  <a:lnTo>
                    <a:pt x="8865" y="28819"/>
                  </a:lnTo>
                  <a:lnTo>
                    <a:pt x="8624" y="28679"/>
                  </a:lnTo>
                  <a:lnTo>
                    <a:pt x="8403" y="28518"/>
                  </a:lnTo>
                  <a:lnTo>
                    <a:pt x="8383" y="28518"/>
                  </a:lnTo>
                  <a:lnTo>
                    <a:pt x="8383" y="28518"/>
                  </a:lnTo>
                  <a:lnTo>
                    <a:pt x="8163" y="28338"/>
                  </a:lnTo>
                  <a:lnTo>
                    <a:pt x="7942" y="28137"/>
                  </a:lnTo>
                  <a:lnTo>
                    <a:pt x="7742" y="27937"/>
                  </a:lnTo>
                  <a:lnTo>
                    <a:pt x="7581" y="27736"/>
                  </a:lnTo>
                  <a:lnTo>
                    <a:pt x="7441" y="27515"/>
                  </a:lnTo>
                  <a:lnTo>
                    <a:pt x="7321" y="27315"/>
                  </a:lnTo>
                  <a:lnTo>
                    <a:pt x="7220" y="27074"/>
                  </a:lnTo>
                  <a:lnTo>
                    <a:pt x="7160" y="26854"/>
                  </a:lnTo>
                  <a:lnTo>
                    <a:pt x="7160" y="26854"/>
                  </a:lnTo>
                  <a:lnTo>
                    <a:pt x="7120" y="26553"/>
                  </a:lnTo>
                  <a:lnTo>
                    <a:pt x="7080" y="26272"/>
                  </a:lnTo>
                  <a:lnTo>
                    <a:pt x="7060" y="25971"/>
                  </a:lnTo>
                  <a:lnTo>
                    <a:pt x="7040" y="25690"/>
                  </a:lnTo>
                  <a:lnTo>
                    <a:pt x="7040" y="25690"/>
                  </a:lnTo>
                  <a:lnTo>
                    <a:pt x="7060" y="25410"/>
                  </a:lnTo>
                  <a:lnTo>
                    <a:pt x="7080" y="25129"/>
                  </a:lnTo>
                  <a:lnTo>
                    <a:pt x="7100" y="24848"/>
                  </a:lnTo>
                  <a:lnTo>
                    <a:pt x="7140" y="24567"/>
                  </a:lnTo>
                  <a:lnTo>
                    <a:pt x="7140" y="24567"/>
                  </a:lnTo>
                  <a:lnTo>
                    <a:pt x="6819" y="24126"/>
                  </a:lnTo>
                  <a:lnTo>
                    <a:pt x="6518" y="23685"/>
                  </a:lnTo>
                  <a:lnTo>
                    <a:pt x="6218" y="23204"/>
                  </a:lnTo>
                  <a:lnTo>
                    <a:pt x="5957" y="22722"/>
                  </a:lnTo>
                  <a:lnTo>
                    <a:pt x="5957" y="22722"/>
                  </a:lnTo>
                  <a:lnTo>
                    <a:pt x="5897" y="22582"/>
                  </a:lnTo>
                  <a:lnTo>
                    <a:pt x="5897" y="22582"/>
                  </a:lnTo>
                  <a:lnTo>
                    <a:pt x="5776" y="22582"/>
                  </a:lnTo>
                  <a:lnTo>
                    <a:pt x="5776" y="22582"/>
                  </a:lnTo>
                  <a:lnTo>
                    <a:pt x="5556" y="22582"/>
                  </a:lnTo>
                  <a:lnTo>
                    <a:pt x="5556" y="22582"/>
                  </a:lnTo>
                  <a:lnTo>
                    <a:pt x="5275" y="22522"/>
                  </a:lnTo>
                  <a:lnTo>
                    <a:pt x="4994" y="22442"/>
                  </a:lnTo>
                  <a:lnTo>
                    <a:pt x="4754" y="22301"/>
                  </a:lnTo>
                  <a:lnTo>
                    <a:pt x="4533" y="22141"/>
                  </a:lnTo>
                  <a:lnTo>
                    <a:pt x="4332" y="21960"/>
                  </a:lnTo>
                  <a:lnTo>
                    <a:pt x="4172" y="21740"/>
                  </a:lnTo>
                  <a:lnTo>
                    <a:pt x="4012" y="21499"/>
                  </a:lnTo>
                  <a:lnTo>
                    <a:pt x="3911" y="21238"/>
                  </a:lnTo>
                  <a:lnTo>
                    <a:pt x="3911" y="21238"/>
                  </a:lnTo>
                  <a:lnTo>
                    <a:pt x="3851" y="21038"/>
                  </a:lnTo>
                  <a:lnTo>
                    <a:pt x="3811" y="20857"/>
                  </a:lnTo>
                  <a:lnTo>
                    <a:pt x="3791" y="20677"/>
                  </a:lnTo>
                  <a:lnTo>
                    <a:pt x="3791" y="20496"/>
                  </a:lnTo>
                  <a:lnTo>
                    <a:pt x="3791" y="20316"/>
                  </a:lnTo>
                  <a:lnTo>
                    <a:pt x="3831" y="20135"/>
                  </a:lnTo>
                  <a:lnTo>
                    <a:pt x="3871" y="19955"/>
                  </a:lnTo>
                  <a:lnTo>
                    <a:pt x="3931" y="19794"/>
                  </a:lnTo>
                  <a:lnTo>
                    <a:pt x="4012" y="19634"/>
                  </a:lnTo>
                  <a:lnTo>
                    <a:pt x="4092" y="19474"/>
                  </a:lnTo>
                  <a:lnTo>
                    <a:pt x="4192" y="19333"/>
                  </a:lnTo>
                  <a:lnTo>
                    <a:pt x="4312" y="19193"/>
                  </a:lnTo>
                  <a:lnTo>
                    <a:pt x="4433" y="19072"/>
                  </a:lnTo>
                  <a:lnTo>
                    <a:pt x="4553" y="18952"/>
                  </a:lnTo>
                  <a:lnTo>
                    <a:pt x="4713" y="18852"/>
                  </a:lnTo>
                  <a:lnTo>
                    <a:pt x="4854" y="18752"/>
                  </a:lnTo>
                  <a:lnTo>
                    <a:pt x="4854" y="18752"/>
                  </a:lnTo>
                  <a:lnTo>
                    <a:pt x="4814" y="18150"/>
                  </a:lnTo>
                  <a:lnTo>
                    <a:pt x="4774" y="17528"/>
                  </a:lnTo>
                  <a:lnTo>
                    <a:pt x="4754" y="16927"/>
                  </a:lnTo>
                  <a:lnTo>
                    <a:pt x="4733" y="16305"/>
                  </a:lnTo>
                  <a:lnTo>
                    <a:pt x="4733" y="16305"/>
                  </a:lnTo>
                  <a:lnTo>
                    <a:pt x="4733" y="15523"/>
                  </a:lnTo>
                  <a:lnTo>
                    <a:pt x="4754" y="14741"/>
                  </a:lnTo>
                  <a:lnTo>
                    <a:pt x="4794" y="13959"/>
                  </a:lnTo>
                  <a:lnTo>
                    <a:pt x="4854" y="13176"/>
                  </a:lnTo>
                  <a:lnTo>
                    <a:pt x="4934" y="12394"/>
                  </a:lnTo>
                  <a:lnTo>
                    <a:pt x="5054" y="11632"/>
                  </a:lnTo>
                  <a:lnTo>
                    <a:pt x="5175" y="10850"/>
                  </a:lnTo>
                  <a:lnTo>
                    <a:pt x="5335" y="10088"/>
                  </a:lnTo>
                  <a:lnTo>
                    <a:pt x="5516" y="9326"/>
                  </a:lnTo>
                  <a:lnTo>
                    <a:pt x="5716" y="8564"/>
                  </a:lnTo>
                  <a:lnTo>
                    <a:pt x="5937" y="7822"/>
                  </a:lnTo>
                  <a:lnTo>
                    <a:pt x="6197" y="7080"/>
                  </a:lnTo>
                  <a:lnTo>
                    <a:pt x="6478" y="6358"/>
                  </a:lnTo>
                  <a:lnTo>
                    <a:pt x="6779" y="5636"/>
                  </a:lnTo>
                  <a:lnTo>
                    <a:pt x="7120" y="4934"/>
                  </a:lnTo>
                  <a:lnTo>
                    <a:pt x="7501" y="4232"/>
                  </a:lnTo>
                  <a:lnTo>
                    <a:pt x="7501" y="4232"/>
                  </a:lnTo>
                  <a:lnTo>
                    <a:pt x="7862" y="3650"/>
                  </a:lnTo>
                  <a:lnTo>
                    <a:pt x="8223" y="3069"/>
                  </a:lnTo>
                  <a:lnTo>
                    <a:pt x="8624" y="2507"/>
                  </a:lnTo>
                  <a:lnTo>
                    <a:pt x="9045" y="1966"/>
                  </a:lnTo>
                  <a:lnTo>
                    <a:pt x="9486" y="1444"/>
                  </a:lnTo>
                  <a:lnTo>
                    <a:pt x="9948" y="943"/>
                  </a:lnTo>
                  <a:lnTo>
                    <a:pt x="10429" y="462"/>
                  </a:lnTo>
                  <a:lnTo>
                    <a:pt x="10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9" name="Google Shape;5329;p21"/>
            <p:cNvSpPr/>
            <p:nvPr/>
          </p:nvSpPr>
          <p:spPr>
            <a:xfrm>
              <a:off x="11396725" y="3266600"/>
              <a:ext cx="58175" cy="439225"/>
            </a:xfrm>
            <a:custGeom>
              <a:avLst/>
              <a:gdLst/>
              <a:ahLst/>
              <a:cxnLst/>
              <a:rect l="l" t="t" r="r" b="b"/>
              <a:pathLst>
                <a:path w="2327" h="17569" extrusionOk="0">
                  <a:moveTo>
                    <a:pt x="1083" y="1"/>
                  </a:moveTo>
                  <a:lnTo>
                    <a:pt x="1063" y="21"/>
                  </a:lnTo>
                  <a:lnTo>
                    <a:pt x="1023" y="61"/>
                  </a:lnTo>
                  <a:lnTo>
                    <a:pt x="1023" y="121"/>
                  </a:lnTo>
                  <a:lnTo>
                    <a:pt x="963" y="1465"/>
                  </a:lnTo>
                  <a:lnTo>
                    <a:pt x="943" y="2808"/>
                  </a:lnTo>
                  <a:lnTo>
                    <a:pt x="903" y="5496"/>
                  </a:lnTo>
                  <a:lnTo>
                    <a:pt x="522" y="5616"/>
                  </a:lnTo>
                  <a:lnTo>
                    <a:pt x="140" y="5736"/>
                  </a:lnTo>
                  <a:lnTo>
                    <a:pt x="100" y="5756"/>
                  </a:lnTo>
                  <a:lnTo>
                    <a:pt x="100" y="5796"/>
                  </a:lnTo>
                  <a:lnTo>
                    <a:pt x="120" y="5837"/>
                  </a:lnTo>
                  <a:lnTo>
                    <a:pt x="161" y="5857"/>
                  </a:lnTo>
                  <a:lnTo>
                    <a:pt x="542" y="5796"/>
                  </a:lnTo>
                  <a:lnTo>
                    <a:pt x="903" y="5776"/>
                  </a:lnTo>
                  <a:lnTo>
                    <a:pt x="903" y="6418"/>
                  </a:lnTo>
                  <a:lnTo>
                    <a:pt x="481" y="6478"/>
                  </a:lnTo>
                  <a:lnTo>
                    <a:pt x="80" y="6539"/>
                  </a:lnTo>
                  <a:lnTo>
                    <a:pt x="40" y="6539"/>
                  </a:lnTo>
                  <a:lnTo>
                    <a:pt x="20" y="6579"/>
                  </a:lnTo>
                  <a:lnTo>
                    <a:pt x="0" y="6619"/>
                  </a:lnTo>
                  <a:lnTo>
                    <a:pt x="0" y="6659"/>
                  </a:lnTo>
                  <a:lnTo>
                    <a:pt x="20" y="6699"/>
                  </a:lnTo>
                  <a:lnTo>
                    <a:pt x="40" y="6719"/>
                  </a:lnTo>
                  <a:lnTo>
                    <a:pt x="60" y="6739"/>
                  </a:lnTo>
                  <a:lnTo>
                    <a:pt x="100" y="6759"/>
                  </a:lnTo>
                  <a:lnTo>
                    <a:pt x="562" y="6759"/>
                  </a:lnTo>
                  <a:lnTo>
                    <a:pt x="903" y="6799"/>
                  </a:lnTo>
                  <a:lnTo>
                    <a:pt x="923" y="11993"/>
                  </a:lnTo>
                  <a:lnTo>
                    <a:pt x="221" y="11833"/>
                  </a:lnTo>
                  <a:lnTo>
                    <a:pt x="201" y="11813"/>
                  </a:lnTo>
                  <a:lnTo>
                    <a:pt x="140" y="11833"/>
                  </a:lnTo>
                  <a:lnTo>
                    <a:pt x="120" y="11873"/>
                  </a:lnTo>
                  <a:lnTo>
                    <a:pt x="100" y="11933"/>
                  </a:lnTo>
                  <a:lnTo>
                    <a:pt x="140" y="11973"/>
                  </a:lnTo>
                  <a:lnTo>
                    <a:pt x="501" y="12174"/>
                  </a:lnTo>
                  <a:lnTo>
                    <a:pt x="923" y="12334"/>
                  </a:lnTo>
                  <a:lnTo>
                    <a:pt x="903" y="13357"/>
                  </a:lnTo>
                  <a:lnTo>
                    <a:pt x="441" y="13598"/>
                  </a:lnTo>
                  <a:lnTo>
                    <a:pt x="421" y="13618"/>
                  </a:lnTo>
                  <a:lnTo>
                    <a:pt x="401" y="13638"/>
                  </a:lnTo>
                  <a:lnTo>
                    <a:pt x="401" y="13698"/>
                  </a:lnTo>
                  <a:lnTo>
                    <a:pt x="441" y="13738"/>
                  </a:lnTo>
                  <a:lnTo>
                    <a:pt x="481" y="13758"/>
                  </a:lnTo>
                  <a:lnTo>
                    <a:pt x="522" y="13738"/>
                  </a:lnTo>
                  <a:lnTo>
                    <a:pt x="903" y="13618"/>
                  </a:lnTo>
                  <a:lnTo>
                    <a:pt x="903" y="14059"/>
                  </a:lnTo>
                  <a:lnTo>
                    <a:pt x="842" y="17569"/>
                  </a:lnTo>
                  <a:lnTo>
                    <a:pt x="1404" y="17569"/>
                  </a:lnTo>
                  <a:lnTo>
                    <a:pt x="1464" y="14079"/>
                  </a:lnTo>
                  <a:lnTo>
                    <a:pt x="1464" y="13437"/>
                  </a:lnTo>
                  <a:lnTo>
                    <a:pt x="2066" y="13277"/>
                  </a:lnTo>
                  <a:lnTo>
                    <a:pt x="2106" y="13237"/>
                  </a:lnTo>
                  <a:lnTo>
                    <a:pt x="2146" y="13197"/>
                  </a:lnTo>
                  <a:lnTo>
                    <a:pt x="2166" y="13157"/>
                  </a:lnTo>
                  <a:lnTo>
                    <a:pt x="2166" y="13096"/>
                  </a:lnTo>
                  <a:lnTo>
                    <a:pt x="2146" y="13056"/>
                  </a:lnTo>
                  <a:lnTo>
                    <a:pt x="2126" y="13016"/>
                  </a:lnTo>
                  <a:lnTo>
                    <a:pt x="2086" y="12976"/>
                  </a:lnTo>
                  <a:lnTo>
                    <a:pt x="1986" y="12976"/>
                  </a:lnTo>
                  <a:lnTo>
                    <a:pt x="1725" y="13036"/>
                  </a:lnTo>
                  <a:lnTo>
                    <a:pt x="1484" y="13136"/>
                  </a:lnTo>
                  <a:lnTo>
                    <a:pt x="1484" y="12495"/>
                  </a:lnTo>
                  <a:lnTo>
                    <a:pt x="1705" y="12535"/>
                  </a:lnTo>
                  <a:lnTo>
                    <a:pt x="2086" y="12535"/>
                  </a:lnTo>
                  <a:lnTo>
                    <a:pt x="2226" y="12515"/>
                  </a:lnTo>
                  <a:lnTo>
                    <a:pt x="2266" y="12515"/>
                  </a:lnTo>
                  <a:lnTo>
                    <a:pt x="2306" y="12475"/>
                  </a:lnTo>
                  <a:lnTo>
                    <a:pt x="2306" y="12455"/>
                  </a:lnTo>
                  <a:lnTo>
                    <a:pt x="2326" y="12415"/>
                  </a:lnTo>
                  <a:lnTo>
                    <a:pt x="2306" y="12334"/>
                  </a:lnTo>
                  <a:lnTo>
                    <a:pt x="2266" y="12314"/>
                  </a:lnTo>
                  <a:lnTo>
                    <a:pt x="2246" y="12294"/>
                  </a:lnTo>
                  <a:lnTo>
                    <a:pt x="2066" y="12234"/>
                  </a:lnTo>
                  <a:lnTo>
                    <a:pt x="1865" y="12194"/>
                  </a:lnTo>
                  <a:lnTo>
                    <a:pt x="1484" y="12134"/>
                  </a:lnTo>
                  <a:lnTo>
                    <a:pt x="1524" y="9487"/>
                  </a:lnTo>
                  <a:lnTo>
                    <a:pt x="1524" y="6819"/>
                  </a:lnTo>
                  <a:lnTo>
                    <a:pt x="2066" y="6819"/>
                  </a:lnTo>
                  <a:lnTo>
                    <a:pt x="2126" y="6799"/>
                  </a:lnTo>
                  <a:lnTo>
                    <a:pt x="2146" y="6759"/>
                  </a:lnTo>
                  <a:lnTo>
                    <a:pt x="2166" y="6719"/>
                  </a:lnTo>
                  <a:lnTo>
                    <a:pt x="2186" y="6679"/>
                  </a:lnTo>
                  <a:lnTo>
                    <a:pt x="2166" y="6619"/>
                  </a:lnTo>
                  <a:lnTo>
                    <a:pt x="2146" y="6579"/>
                  </a:lnTo>
                  <a:lnTo>
                    <a:pt x="2126" y="6539"/>
                  </a:lnTo>
                  <a:lnTo>
                    <a:pt x="2086" y="6518"/>
                  </a:lnTo>
                  <a:lnTo>
                    <a:pt x="1805" y="6458"/>
                  </a:lnTo>
                  <a:lnTo>
                    <a:pt x="1524" y="6418"/>
                  </a:lnTo>
                  <a:lnTo>
                    <a:pt x="1524" y="5716"/>
                  </a:lnTo>
                  <a:lnTo>
                    <a:pt x="1765" y="5676"/>
                  </a:lnTo>
                  <a:lnTo>
                    <a:pt x="2006" y="5616"/>
                  </a:lnTo>
                  <a:lnTo>
                    <a:pt x="2066" y="5596"/>
                  </a:lnTo>
                  <a:lnTo>
                    <a:pt x="2086" y="5556"/>
                  </a:lnTo>
                  <a:lnTo>
                    <a:pt x="2106" y="5516"/>
                  </a:lnTo>
                  <a:lnTo>
                    <a:pt x="2106" y="5476"/>
                  </a:lnTo>
                  <a:lnTo>
                    <a:pt x="2086" y="5436"/>
                  </a:lnTo>
                  <a:lnTo>
                    <a:pt x="2066" y="5395"/>
                  </a:lnTo>
                  <a:lnTo>
                    <a:pt x="2026" y="5375"/>
                  </a:lnTo>
                  <a:lnTo>
                    <a:pt x="1986" y="5355"/>
                  </a:lnTo>
                  <a:lnTo>
                    <a:pt x="1765" y="5355"/>
                  </a:lnTo>
                  <a:lnTo>
                    <a:pt x="1504" y="5375"/>
                  </a:lnTo>
                  <a:lnTo>
                    <a:pt x="1484" y="4052"/>
                  </a:lnTo>
                  <a:lnTo>
                    <a:pt x="1424" y="2748"/>
                  </a:lnTo>
                  <a:lnTo>
                    <a:pt x="1364" y="1425"/>
                  </a:lnTo>
                  <a:lnTo>
                    <a:pt x="1264" y="121"/>
                  </a:lnTo>
                  <a:lnTo>
                    <a:pt x="1264" y="61"/>
                  </a:lnTo>
                  <a:lnTo>
                    <a:pt x="1223" y="21"/>
                  </a:lnTo>
                  <a:lnTo>
                    <a:pt x="1183" y="1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0" name="Google Shape;5330;p21"/>
            <p:cNvSpPr/>
            <p:nvPr/>
          </p:nvSpPr>
          <p:spPr>
            <a:xfrm>
              <a:off x="11431300" y="386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1" name="Google Shape;5331;p21"/>
            <p:cNvSpPr/>
            <p:nvPr/>
          </p:nvSpPr>
          <p:spPr>
            <a:xfrm>
              <a:off x="11431300" y="386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2" name="Google Shape;5332;p21"/>
            <p:cNvSpPr/>
            <p:nvPr/>
          </p:nvSpPr>
          <p:spPr>
            <a:xfrm>
              <a:off x="11209200" y="3705800"/>
              <a:ext cx="427700" cy="330925"/>
            </a:xfrm>
            <a:custGeom>
              <a:avLst/>
              <a:gdLst/>
              <a:ahLst/>
              <a:cxnLst/>
              <a:rect l="l" t="t" r="r" b="b"/>
              <a:pathLst>
                <a:path w="17108" h="13237" extrusionOk="0">
                  <a:moveTo>
                    <a:pt x="8323" y="1"/>
                  </a:moveTo>
                  <a:lnTo>
                    <a:pt x="7882" y="41"/>
                  </a:lnTo>
                  <a:lnTo>
                    <a:pt x="7421" y="101"/>
                  </a:lnTo>
                  <a:lnTo>
                    <a:pt x="7060" y="161"/>
                  </a:lnTo>
                  <a:lnTo>
                    <a:pt x="6699" y="241"/>
                  </a:lnTo>
                  <a:lnTo>
                    <a:pt x="6338" y="321"/>
                  </a:lnTo>
                  <a:lnTo>
                    <a:pt x="5977" y="442"/>
                  </a:lnTo>
                  <a:lnTo>
                    <a:pt x="5616" y="562"/>
                  </a:lnTo>
                  <a:lnTo>
                    <a:pt x="5255" y="722"/>
                  </a:lnTo>
                  <a:lnTo>
                    <a:pt x="4894" y="883"/>
                  </a:lnTo>
                  <a:lnTo>
                    <a:pt x="4533" y="1063"/>
                  </a:lnTo>
                  <a:lnTo>
                    <a:pt x="4252" y="1224"/>
                  </a:lnTo>
                  <a:lnTo>
                    <a:pt x="3972" y="1424"/>
                  </a:lnTo>
                  <a:lnTo>
                    <a:pt x="3671" y="1645"/>
                  </a:lnTo>
                  <a:lnTo>
                    <a:pt x="3370" y="1886"/>
                  </a:lnTo>
                  <a:lnTo>
                    <a:pt x="3069" y="2166"/>
                  </a:lnTo>
                  <a:lnTo>
                    <a:pt x="2748" y="2467"/>
                  </a:lnTo>
                  <a:lnTo>
                    <a:pt x="2447" y="2788"/>
                  </a:lnTo>
                  <a:lnTo>
                    <a:pt x="2147" y="3129"/>
                  </a:lnTo>
                  <a:lnTo>
                    <a:pt x="1866" y="3510"/>
                  </a:lnTo>
                  <a:lnTo>
                    <a:pt x="1585" y="3891"/>
                  </a:lnTo>
                  <a:lnTo>
                    <a:pt x="1324" y="4292"/>
                  </a:lnTo>
                  <a:lnTo>
                    <a:pt x="1064" y="4713"/>
                  </a:lnTo>
                  <a:lnTo>
                    <a:pt x="843" y="5134"/>
                  </a:lnTo>
                  <a:lnTo>
                    <a:pt x="642" y="5576"/>
                  </a:lnTo>
                  <a:lnTo>
                    <a:pt x="462" y="6037"/>
                  </a:lnTo>
                  <a:lnTo>
                    <a:pt x="302" y="6518"/>
                  </a:lnTo>
                  <a:lnTo>
                    <a:pt x="201" y="6879"/>
                  </a:lnTo>
                  <a:lnTo>
                    <a:pt x="121" y="7260"/>
                  </a:lnTo>
                  <a:lnTo>
                    <a:pt x="61" y="7641"/>
                  </a:lnTo>
                  <a:lnTo>
                    <a:pt x="21" y="8022"/>
                  </a:lnTo>
                  <a:lnTo>
                    <a:pt x="1" y="8403"/>
                  </a:lnTo>
                  <a:lnTo>
                    <a:pt x="21" y="8804"/>
                  </a:lnTo>
                  <a:lnTo>
                    <a:pt x="61" y="9186"/>
                  </a:lnTo>
                  <a:lnTo>
                    <a:pt x="121" y="9587"/>
                  </a:lnTo>
                  <a:lnTo>
                    <a:pt x="181" y="9807"/>
                  </a:lnTo>
                  <a:lnTo>
                    <a:pt x="282" y="10048"/>
                  </a:lnTo>
                  <a:lnTo>
                    <a:pt x="402" y="10248"/>
                  </a:lnTo>
                  <a:lnTo>
                    <a:pt x="542" y="10469"/>
                  </a:lnTo>
                  <a:lnTo>
                    <a:pt x="703" y="10670"/>
                  </a:lnTo>
                  <a:lnTo>
                    <a:pt x="903" y="10870"/>
                  </a:lnTo>
                  <a:lnTo>
                    <a:pt x="1124" y="11071"/>
                  </a:lnTo>
                  <a:lnTo>
                    <a:pt x="1344" y="11251"/>
                  </a:lnTo>
                  <a:lnTo>
                    <a:pt x="1364" y="11251"/>
                  </a:lnTo>
                  <a:lnTo>
                    <a:pt x="1585" y="11412"/>
                  </a:lnTo>
                  <a:lnTo>
                    <a:pt x="1826" y="11552"/>
                  </a:lnTo>
                  <a:lnTo>
                    <a:pt x="2327" y="11853"/>
                  </a:lnTo>
                  <a:lnTo>
                    <a:pt x="2909" y="12093"/>
                  </a:lnTo>
                  <a:lnTo>
                    <a:pt x="3510" y="12334"/>
                  </a:lnTo>
                  <a:lnTo>
                    <a:pt x="4132" y="12535"/>
                  </a:lnTo>
                  <a:lnTo>
                    <a:pt x="4754" y="12695"/>
                  </a:lnTo>
                  <a:lnTo>
                    <a:pt x="5436" y="12855"/>
                  </a:lnTo>
                  <a:lnTo>
                    <a:pt x="6117" y="12976"/>
                  </a:lnTo>
                  <a:lnTo>
                    <a:pt x="6819" y="13076"/>
                  </a:lnTo>
                  <a:lnTo>
                    <a:pt x="7541" y="13156"/>
                  </a:lnTo>
                  <a:lnTo>
                    <a:pt x="8263" y="13196"/>
                  </a:lnTo>
                  <a:lnTo>
                    <a:pt x="8985" y="13237"/>
                  </a:lnTo>
                  <a:lnTo>
                    <a:pt x="9787" y="13216"/>
                  </a:lnTo>
                  <a:lnTo>
                    <a:pt x="10590" y="13176"/>
                  </a:lnTo>
                  <a:lnTo>
                    <a:pt x="11372" y="13116"/>
                  </a:lnTo>
                  <a:lnTo>
                    <a:pt x="12134" y="12996"/>
                  </a:lnTo>
                  <a:lnTo>
                    <a:pt x="12876" y="12835"/>
                  </a:lnTo>
                  <a:lnTo>
                    <a:pt x="13217" y="12755"/>
                  </a:lnTo>
                  <a:lnTo>
                    <a:pt x="13578" y="12655"/>
                  </a:lnTo>
                  <a:lnTo>
                    <a:pt x="13919" y="12535"/>
                  </a:lnTo>
                  <a:lnTo>
                    <a:pt x="14239" y="12414"/>
                  </a:lnTo>
                  <a:lnTo>
                    <a:pt x="14560" y="12274"/>
                  </a:lnTo>
                  <a:lnTo>
                    <a:pt x="14861" y="12134"/>
                  </a:lnTo>
                  <a:lnTo>
                    <a:pt x="15262" y="11913"/>
                  </a:lnTo>
                  <a:lnTo>
                    <a:pt x="15643" y="11672"/>
                  </a:lnTo>
                  <a:lnTo>
                    <a:pt x="15844" y="11532"/>
                  </a:lnTo>
                  <a:lnTo>
                    <a:pt x="16064" y="11371"/>
                  </a:lnTo>
                  <a:lnTo>
                    <a:pt x="16245" y="11191"/>
                  </a:lnTo>
                  <a:lnTo>
                    <a:pt x="16445" y="10990"/>
                  </a:lnTo>
                  <a:lnTo>
                    <a:pt x="16606" y="10770"/>
                  </a:lnTo>
                  <a:lnTo>
                    <a:pt x="16746" y="10529"/>
                  </a:lnTo>
                  <a:lnTo>
                    <a:pt x="16847" y="10268"/>
                  </a:lnTo>
                  <a:lnTo>
                    <a:pt x="16947" y="9988"/>
                  </a:lnTo>
                  <a:lnTo>
                    <a:pt x="17027" y="9707"/>
                  </a:lnTo>
                  <a:lnTo>
                    <a:pt x="17067" y="9406"/>
                  </a:lnTo>
                  <a:lnTo>
                    <a:pt x="17107" y="9105"/>
                  </a:lnTo>
                  <a:lnTo>
                    <a:pt x="17107" y="8784"/>
                  </a:lnTo>
                  <a:lnTo>
                    <a:pt x="17107" y="8443"/>
                  </a:lnTo>
                  <a:lnTo>
                    <a:pt x="17067" y="8123"/>
                  </a:lnTo>
                  <a:lnTo>
                    <a:pt x="17027" y="7782"/>
                  </a:lnTo>
                  <a:lnTo>
                    <a:pt x="16967" y="7441"/>
                  </a:lnTo>
                  <a:lnTo>
                    <a:pt x="16907" y="7080"/>
                  </a:lnTo>
                  <a:lnTo>
                    <a:pt x="16806" y="6739"/>
                  </a:lnTo>
                  <a:lnTo>
                    <a:pt x="16706" y="6378"/>
                  </a:lnTo>
                  <a:lnTo>
                    <a:pt x="16586" y="6037"/>
                  </a:lnTo>
                  <a:lnTo>
                    <a:pt x="16465" y="5676"/>
                  </a:lnTo>
                  <a:lnTo>
                    <a:pt x="16165" y="4994"/>
                  </a:lnTo>
                  <a:lnTo>
                    <a:pt x="15844" y="4332"/>
                  </a:lnTo>
                  <a:lnTo>
                    <a:pt x="15463" y="3691"/>
                  </a:lnTo>
                  <a:lnTo>
                    <a:pt x="15082" y="3109"/>
                  </a:lnTo>
                  <a:lnTo>
                    <a:pt x="14861" y="2828"/>
                  </a:lnTo>
                  <a:lnTo>
                    <a:pt x="14661" y="2568"/>
                  </a:lnTo>
                  <a:lnTo>
                    <a:pt x="14440" y="2327"/>
                  </a:lnTo>
                  <a:lnTo>
                    <a:pt x="14239" y="2106"/>
                  </a:lnTo>
                  <a:lnTo>
                    <a:pt x="14019" y="1906"/>
                  </a:lnTo>
                  <a:lnTo>
                    <a:pt x="13798" y="1705"/>
                  </a:lnTo>
                  <a:lnTo>
                    <a:pt x="13477" y="1485"/>
                  </a:lnTo>
                  <a:lnTo>
                    <a:pt x="13156" y="1264"/>
                  </a:lnTo>
                  <a:lnTo>
                    <a:pt x="12816" y="1063"/>
                  </a:lnTo>
                  <a:lnTo>
                    <a:pt x="12475" y="863"/>
                  </a:lnTo>
                  <a:lnTo>
                    <a:pt x="12094" y="702"/>
                  </a:lnTo>
                  <a:lnTo>
                    <a:pt x="11713" y="542"/>
                  </a:lnTo>
                  <a:lnTo>
                    <a:pt x="11332" y="402"/>
                  </a:lnTo>
                  <a:lnTo>
                    <a:pt x="10930" y="281"/>
                  </a:lnTo>
                  <a:lnTo>
                    <a:pt x="10509" y="201"/>
                  </a:lnTo>
                  <a:lnTo>
                    <a:pt x="10088" y="121"/>
                  </a:lnTo>
                  <a:lnTo>
                    <a:pt x="9667" y="61"/>
                  </a:lnTo>
                  <a:lnTo>
                    <a:pt x="9226" y="21"/>
                  </a:lnTo>
                  <a:lnTo>
                    <a:pt x="878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3" name="Google Shape;5333;p21"/>
            <p:cNvSpPr/>
            <p:nvPr/>
          </p:nvSpPr>
          <p:spPr>
            <a:xfrm>
              <a:off x="11209200" y="3705800"/>
              <a:ext cx="427700" cy="330925"/>
            </a:xfrm>
            <a:custGeom>
              <a:avLst/>
              <a:gdLst/>
              <a:ahLst/>
              <a:cxnLst/>
              <a:rect l="l" t="t" r="r" b="b"/>
              <a:pathLst>
                <a:path w="17108" h="13237" fill="none" extrusionOk="0">
                  <a:moveTo>
                    <a:pt x="16245" y="11191"/>
                  </a:moveTo>
                  <a:lnTo>
                    <a:pt x="16245" y="11191"/>
                  </a:lnTo>
                  <a:lnTo>
                    <a:pt x="16064" y="11371"/>
                  </a:lnTo>
                  <a:lnTo>
                    <a:pt x="15844" y="11532"/>
                  </a:lnTo>
                  <a:lnTo>
                    <a:pt x="15844" y="11532"/>
                  </a:lnTo>
                  <a:lnTo>
                    <a:pt x="15643" y="11672"/>
                  </a:lnTo>
                  <a:lnTo>
                    <a:pt x="15643" y="11672"/>
                  </a:lnTo>
                  <a:lnTo>
                    <a:pt x="15262" y="11913"/>
                  </a:lnTo>
                  <a:lnTo>
                    <a:pt x="14861" y="12134"/>
                  </a:lnTo>
                  <a:lnTo>
                    <a:pt x="14861" y="12134"/>
                  </a:lnTo>
                  <a:lnTo>
                    <a:pt x="14560" y="12274"/>
                  </a:lnTo>
                  <a:lnTo>
                    <a:pt x="14239" y="12414"/>
                  </a:lnTo>
                  <a:lnTo>
                    <a:pt x="13919" y="12535"/>
                  </a:lnTo>
                  <a:lnTo>
                    <a:pt x="13578" y="12655"/>
                  </a:lnTo>
                  <a:lnTo>
                    <a:pt x="13217" y="12755"/>
                  </a:lnTo>
                  <a:lnTo>
                    <a:pt x="12876" y="12835"/>
                  </a:lnTo>
                  <a:lnTo>
                    <a:pt x="12134" y="12996"/>
                  </a:lnTo>
                  <a:lnTo>
                    <a:pt x="11372" y="13116"/>
                  </a:lnTo>
                  <a:lnTo>
                    <a:pt x="10590" y="13176"/>
                  </a:lnTo>
                  <a:lnTo>
                    <a:pt x="9787" y="13216"/>
                  </a:lnTo>
                  <a:lnTo>
                    <a:pt x="8985" y="13237"/>
                  </a:lnTo>
                  <a:lnTo>
                    <a:pt x="8985" y="13237"/>
                  </a:lnTo>
                  <a:lnTo>
                    <a:pt x="8263" y="13196"/>
                  </a:lnTo>
                  <a:lnTo>
                    <a:pt x="7541" y="13156"/>
                  </a:lnTo>
                  <a:lnTo>
                    <a:pt x="6819" y="13076"/>
                  </a:lnTo>
                  <a:lnTo>
                    <a:pt x="6117" y="12976"/>
                  </a:lnTo>
                  <a:lnTo>
                    <a:pt x="5436" y="12855"/>
                  </a:lnTo>
                  <a:lnTo>
                    <a:pt x="4754" y="12695"/>
                  </a:lnTo>
                  <a:lnTo>
                    <a:pt x="4132" y="12535"/>
                  </a:lnTo>
                  <a:lnTo>
                    <a:pt x="3510" y="12334"/>
                  </a:lnTo>
                  <a:lnTo>
                    <a:pt x="3510" y="12334"/>
                  </a:lnTo>
                  <a:lnTo>
                    <a:pt x="2909" y="12093"/>
                  </a:lnTo>
                  <a:lnTo>
                    <a:pt x="2327" y="11853"/>
                  </a:lnTo>
                  <a:lnTo>
                    <a:pt x="1826" y="11552"/>
                  </a:lnTo>
                  <a:lnTo>
                    <a:pt x="1585" y="11412"/>
                  </a:lnTo>
                  <a:lnTo>
                    <a:pt x="1364" y="11251"/>
                  </a:lnTo>
                  <a:lnTo>
                    <a:pt x="1344" y="11251"/>
                  </a:lnTo>
                  <a:lnTo>
                    <a:pt x="1344" y="11251"/>
                  </a:lnTo>
                  <a:lnTo>
                    <a:pt x="1124" y="11071"/>
                  </a:lnTo>
                  <a:lnTo>
                    <a:pt x="903" y="10870"/>
                  </a:lnTo>
                  <a:lnTo>
                    <a:pt x="703" y="10670"/>
                  </a:lnTo>
                  <a:lnTo>
                    <a:pt x="542" y="10469"/>
                  </a:lnTo>
                  <a:lnTo>
                    <a:pt x="402" y="10248"/>
                  </a:lnTo>
                  <a:lnTo>
                    <a:pt x="282" y="10048"/>
                  </a:lnTo>
                  <a:lnTo>
                    <a:pt x="181" y="9807"/>
                  </a:lnTo>
                  <a:lnTo>
                    <a:pt x="121" y="9587"/>
                  </a:lnTo>
                  <a:lnTo>
                    <a:pt x="121" y="9587"/>
                  </a:lnTo>
                  <a:lnTo>
                    <a:pt x="61" y="9186"/>
                  </a:lnTo>
                  <a:lnTo>
                    <a:pt x="21" y="8804"/>
                  </a:lnTo>
                  <a:lnTo>
                    <a:pt x="1" y="8403"/>
                  </a:lnTo>
                  <a:lnTo>
                    <a:pt x="21" y="8022"/>
                  </a:lnTo>
                  <a:lnTo>
                    <a:pt x="61" y="7641"/>
                  </a:lnTo>
                  <a:lnTo>
                    <a:pt x="121" y="7260"/>
                  </a:lnTo>
                  <a:lnTo>
                    <a:pt x="201" y="6879"/>
                  </a:lnTo>
                  <a:lnTo>
                    <a:pt x="302" y="6518"/>
                  </a:lnTo>
                  <a:lnTo>
                    <a:pt x="302" y="6518"/>
                  </a:lnTo>
                  <a:lnTo>
                    <a:pt x="462" y="6037"/>
                  </a:lnTo>
                  <a:lnTo>
                    <a:pt x="642" y="5576"/>
                  </a:lnTo>
                  <a:lnTo>
                    <a:pt x="843" y="5134"/>
                  </a:lnTo>
                  <a:lnTo>
                    <a:pt x="1064" y="4713"/>
                  </a:lnTo>
                  <a:lnTo>
                    <a:pt x="1324" y="4292"/>
                  </a:lnTo>
                  <a:lnTo>
                    <a:pt x="1585" y="3891"/>
                  </a:lnTo>
                  <a:lnTo>
                    <a:pt x="1866" y="3510"/>
                  </a:lnTo>
                  <a:lnTo>
                    <a:pt x="2147" y="3129"/>
                  </a:lnTo>
                  <a:lnTo>
                    <a:pt x="2447" y="2788"/>
                  </a:lnTo>
                  <a:lnTo>
                    <a:pt x="2748" y="2467"/>
                  </a:lnTo>
                  <a:lnTo>
                    <a:pt x="3069" y="2166"/>
                  </a:lnTo>
                  <a:lnTo>
                    <a:pt x="3370" y="1886"/>
                  </a:lnTo>
                  <a:lnTo>
                    <a:pt x="3671" y="1645"/>
                  </a:lnTo>
                  <a:lnTo>
                    <a:pt x="3972" y="1424"/>
                  </a:lnTo>
                  <a:lnTo>
                    <a:pt x="4252" y="1224"/>
                  </a:lnTo>
                  <a:lnTo>
                    <a:pt x="4533" y="1063"/>
                  </a:lnTo>
                  <a:lnTo>
                    <a:pt x="4533" y="1063"/>
                  </a:lnTo>
                  <a:lnTo>
                    <a:pt x="4894" y="883"/>
                  </a:lnTo>
                  <a:lnTo>
                    <a:pt x="5255" y="722"/>
                  </a:lnTo>
                  <a:lnTo>
                    <a:pt x="5616" y="562"/>
                  </a:lnTo>
                  <a:lnTo>
                    <a:pt x="5977" y="442"/>
                  </a:lnTo>
                  <a:lnTo>
                    <a:pt x="6338" y="321"/>
                  </a:lnTo>
                  <a:lnTo>
                    <a:pt x="6699" y="241"/>
                  </a:lnTo>
                  <a:lnTo>
                    <a:pt x="7060" y="161"/>
                  </a:lnTo>
                  <a:lnTo>
                    <a:pt x="7421" y="101"/>
                  </a:lnTo>
                  <a:lnTo>
                    <a:pt x="7421" y="101"/>
                  </a:lnTo>
                  <a:lnTo>
                    <a:pt x="7882" y="41"/>
                  </a:lnTo>
                  <a:lnTo>
                    <a:pt x="8323" y="1"/>
                  </a:lnTo>
                  <a:lnTo>
                    <a:pt x="8785" y="1"/>
                  </a:lnTo>
                  <a:lnTo>
                    <a:pt x="9226" y="21"/>
                  </a:lnTo>
                  <a:lnTo>
                    <a:pt x="9667" y="61"/>
                  </a:lnTo>
                  <a:lnTo>
                    <a:pt x="10088" y="121"/>
                  </a:lnTo>
                  <a:lnTo>
                    <a:pt x="10509" y="201"/>
                  </a:lnTo>
                  <a:lnTo>
                    <a:pt x="10930" y="281"/>
                  </a:lnTo>
                  <a:lnTo>
                    <a:pt x="11332" y="402"/>
                  </a:lnTo>
                  <a:lnTo>
                    <a:pt x="11713" y="542"/>
                  </a:lnTo>
                  <a:lnTo>
                    <a:pt x="12094" y="702"/>
                  </a:lnTo>
                  <a:lnTo>
                    <a:pt x="12475" y="863"/>
                  </a:lnTo>
                  <a:lnTo>
                    <a:pt x="12816" y="1063"/>
                  </a:lnTo>
                  <a:lnTo>
                    <a:pt x="13156" y="1264"/>
                  </a:lnTo>
                  <a:lnTo>
                    <a:pt x="13477" y="1485"/>
                  </a:lnTo>
                  <a:lnTo>
                    <a:pt x="13798" y="1705"/>
                  </a:lnTo>
                  <a:lnTo>
                    <a:pt x="13798" y="1705"/>
                  </a:lnTo>
                  <a:lnTo>
                    <a:pt x="14019" y="1906"/>
                  </a:lnTo>
                  <a:lnTo>
                    <a:pt x="14239" y="2106"/>
                  </a:lnTo>
                  <a:lnTo>
                    <a:pt x="14440" y="2327"/>
                  </a:lnTo>
                  <a:lnTo>
                    <a:pt x="14661" y="2568"/>
                  </a:lnTo>
                  <a:lnTo>
                    <a:pt x="14861" y="2828"/>
                  </a:lnTo>
                  <a:lnTo>
                    <a:pt x="15082" y="3109"/>
                  </a:lnTo>
                  <a:lnTo>
                    <a:pt x="15463" y="3691"/>
                  </a:lnTo>
                  <a:lnTo>
                    <a:pt x="15844" y="4332"/>
                  </a:lnTo>
                  <a:lnTo>
                    <a:pt x="16165" y="4994"/>
                  </a:lnTo>
                  <a:lnTo>
                    <a:pt x="16465" y="5676"/>
                  </a:lnTo>
                  <a:lnTo>
                    <a:pt x="16586" y="6037"/>
                  </a:lnTo>
                  <a:lnTo>
                    <a:pt x="16706" y="6378"/>
                  </a:lnTo>
                  <a:lnTo>
                    <a:pt x="16806" y="6739"/>
                  </a:lnTo>
                  <a:lnTo>
                    <a:pt x="16907" y="7080"/>
                  </a:lnTo>
                  <a:lnTo>
                    <a:pt x="16967" y="7441"/>
                  </a:lnTo>
                  <a:lnTo>
                    <a:pt x="17027" y="7782"/>
                  </a:lnTo>
                  <a:lnTo>
                    <a:pt x="17067" y="8123"/>
                  </a:lnTo>
                  <a:lnTo>
                    <a:pt x="17107" y="8443"/>
                  </a:lnTo>
                  <a:lnTo>
                    <a:pt x="17107" y="8784"/>
                  </a:lnTo>
                  <a:lnTo>
                    <a:pt x="17107" y="9105"/>
                  </a:lnTo>
                  <a:lnTo>
                    <a:pt x="17067" y="9406"/>
                  </a:lnTo>
                  <a:lnTo>
                    <a:pt x="17027" y="9707"/>
                  </a:lnTo>
                  <a:lnTo>
                    <a:pt x="16947" y="9988"/>
                  </a:lnTo>
                  <a:lnTo>
                    <a:pt x="16847" y="10268"/>
                  </a:lnTo>
                  <a:lnTo>
                    <a:pt x="16746" y="10529"/>
                  </a:lnTo>
                  <a:lnTo>
                    <a:pt x="16606" y="10770"/>
                  </a:lnTo>
                  <a:lnTo>
                    <a:pt x="16445" y="10990"/>
                  </a:lnTo>
                  <a:lnTo>
                    <a:pt x="16245" y="111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4" name="Google Shape;5334;p21"/>
            <p:cNvSpPr/>
            <p:nvPr/>
          </p:nvSpPr>
          <p:spPr>
            <a:xfrm>
              <a:off x="11209200" y="3708300"/>
              <a:ext cx="391100" cy="328425"/>
            </a:xfrm>
            <a:custGeom>
              <a:avLst/>
              <a:gdLst/>
              <a:ahLst/>
              <a:cxnLst/>
              <a:rect l="l" t="t" r="r" b="b"/>
              <a:pathLst>
                <a:path w="15644" h="13137" extrusionOk="0">
                  <a:moveTo>
                    <a:pt x="7421" y="1"/>
                  </a:moveTo>
                  <a:lnTo>
                    <a:pt x="7060" y="61"/>
                  </a:lnTo>
                  <a:lnTo>
                    <a:pt x="6699" y="141"/>
                  </a:lnTo>
                  <a:lnTo>
                    <a:pt x="6338" y="221"/>
                  </a:lnTo>
                  <a:lnTo>
                    <a:pt x="5977" y="342"/>
                  </a:lnTo>
                  <a:lnTo>
                    <a:pt x="5616" y="462"/>
                  </a:lnTo>
                  <a:lnTo>
                    <a:pt x="5255" y="622"/>
                  </a:lnTo>
                  <a:lnTo>
                    <a:pt x="4894" y="783"/>
                  </a:lnTo>
                  <a:lnTo>
                    <a:pt x="4533" y="963"/>
                  </a:lnTo>
                  <a:lnTo>
                    <a:pt x="4252" y="1124"/>
                  </a:lnTo>
                  <a:lnTo>
                    <a:pt x="3972" y="1324"/>
                  </a:lnTo>
                  <a:lnTo>
                    <a:pt x="3671" y="1545"/>
                  </a:lnTo>
                  <a:lnTo>
                    <a:pt x="3370" y="1786"/>
                  </a:lnTo>
                  <a:lnTo>
                    <a:pt x="3069" y="2066"/>
                  </a:lnTo>
                  <a:lnTo>
                    <a:pt x="2748" y="2367"/>
                  </a:lnTo>
                  <a:lnTo>
                    <a:pt x="2447" y="2688"/>
                  </a:lnTo>
                  <a:lnTo>
                    <a:pt x="2147" y="3029"/>
                  </a:lnTo>
                  <a:lnTo>
                    <a:pt x="1866" y="3410"/>
                  </a:lnTo>
                  <a:lnTo>
                    <a:pt x="1585" y="3791"/>
                  </a:lnTo>
                  <a:lnTo>
                    <a:pt x="1324" y="4192"/>
                  </a:lnTo>
                  <a:lnTo>
                    <a:pt x="1064" y="4613"/>
                  </a:lnTo>
                  <a:lnTo>
                    <a:pt x="843" y="5034"/>
                  </a:lnTo>
                  <a:lnTo>
                    <a:pt x="642" y="5476"/>
                  </a:lnTo>
                  <a:lnTo>
                    <a:pt x="462" y="5937"/>
                  </a:lnTo>
                  <a:lnTo>
                    <a:pt x="302" y="6418"/>
                  </a:lnTo>
                  <a:lnTo>
                    <a:pt x="201" y="6799"/>
                  </a:lnTo>
                  <a:lnTo>
                    <a:pt x="101" y="7200"/>
                  </a:lnTo>
                  <a:lnTo>
                    <a:pt x="61" y="7481"/>
                  </a:lnTo>
                  <a:lnTo>
                    <a:pt x="41" y="7762"/>
                  </a:lnTo>
                  <a:lnTo>
                    <a:pt x="21" y="8043"/>
                  </a:lnTo>
                  <a:lnTo>
                    <a:pt x="1" y="8323"/>
                  </a:lnTo>
                  <a:lnTo>
                    <a:pt x="21" y="8604"/>
                  </a:lnTo>
                  <a:lnTo>
                    <a:pt x="41" y="8905"/>
                  </a:lnTo>
                  <a:lnTo>
                    <a:pt x="81" y="9186"/>
                  </a:lnTo>
                  <a:lnTo>
                    <a:pt x="121" y="9487"/>
                  </a:lnTo>
                  <a:lnTo>
                    <a:pt x="181" y="9707"/>
                  </a:lnTo>
                  <a:lnTo>
                    <a:pt x="282" y="9948"/>
                  </a:lnTo>
                  <a:lnTo>
                    <a:pt x="402" y="10148"/>
                  </a:lnTo>
                  <a:lnTo>
                    <a:pt x="542" y="10369"/>
                  </a:lnTo>
                  <a:lnTo>
                    <a:pt x="703" y="10570"/>
                  </a:lnTo>
                  <a:lnTo>
                    <a:pt x="903" y="10770"/>
                  </a:lnTo>
                  <a:lnTo>
                    <a:pt x="1124" y="10971"/>
                  </a:lnTo>
                  <a:lnTo>
                    <a:pt x="1344" y="11151"/>
                  </a:lnTo>
                  <a:lnTo>
                    <a:pt x="1364" y="11151"/>
                  </a:lnTo>
                  <a:lnTo>
                    <a:pt x="1585" y="11312"/>
                  </a:lnTo>
                  <a:lnTo>
                    <a:pt x="1826" y="11452"/>
                  </a:lnTo>
                  <a:lnTo>
                    <a:pt x="2327" y="11753"/>
                  </a:lnTo>
                  <a:lnTo>
                    <a:pt x="2909" y="11993"/>
                  </a:lnTo>
                  <a:lnTo>
                    <a:pt x="3510" y="12234"/>
                  </a:lnTo>
                  <a:lnTo>
                    <a:pt x="4132" y="12435"/>
                  </a:lnTo>
                  <a:lnTo>
                    <a:pt x="4754" y="12595"/>
                  </a:lnTo>
                  <a:lnTo>
                    <a:pt x="5436" y="12755"/>
                  </a:lnTo>
                  <a:lnTo>
                    <a:pt x="6117" y="12876"/>
                  </a:lnTo>
                  <a:lnTo>
                    <a:pt x="6819" y="12976"/>
                  </a:lnTo>
                  <a:lnTo>
                    <a:pt x="7541" y="13056"/>
                  </a:lnTo>
                  <a:lnTo>
                    <a:pt x="8263" y="13096"/>
                  </a:lnTo>
                  <a:lnTo>
                    <a:pt x="8985" y="13137"/>
                  </a:lnTo>
                  <a:lnTo>
                    <a:pt x="9266" y="13137"/>
                  </a:lnTo>
                  <a:lnTo>
                    <a:pt x="10048" y="13116"/>
                  </a:lnTo>
                  <a:lnTo>
                    <a:pt x="10810" y="13076"/>
                  </a:lnTo>
                  <a:lnTo>
                    <a:pt x="11552" y="12976"/>
                  </a:lnTo>
                  <a:lnTo>
                    <a:pt x="12274" y="12876"/>
                  </a:lnTo>
                  <a:lnTo>
                    <a:pt x="12976" y="12715"/>
                  </a:lnTo>
                  <a:lnTo>
                    <a:pt x="13638" y="12535"/>
                  </a:lnTo>
                  <a:lnTo>
                    <a:pt x="13959" y="12415"/>
                  </a:lnTo>
                  <a:lnTo>
                    <a:pt x="14259" y="12294"/>
                  </a:lnTo>
                  <a:lnTo>
                    <a:pt x="14560" y="12174"/>
                  </a:lnTo>
                  <a:lnTo>
                    <a:pt x="14861" y="12034"/>
                  </a:lnTo>
                  <a:lnTo>
                    <a:pt x="15262" y="11813"/>
                  </a:lnTo>
                  <a:lnTo>
                    <a:pt x="15643" y="11572"/>
                  </a:lnTo>
                  <a:lnTo>
                    <a:pt x="14841" y="11833"/>
                  </a:lnTo>
                  <a:lnTo>
                    <a:pt x="14420" y="11933"/>
                  </a:lnTo>
                  <a:lnTo>
                    <a:pt x="13999" y="12034"/>
                  </a:lnTo>
                  <a:lnTo>
                    <a:pt x="13598" y="12134"/>
                  </a:lnTo>
                  <a:lnTo>
                    <a:pt x="13156" y="12194"/>
                  </a:lnTo>
                  <a:lnTo>
                    <a:pt x="12735" y="12234"/>
                  </a:lnTo>
                  <a:lnTo>
                    <a:pt x="12294" y="12254"/>
                  </a:lnTo>
                  <a:lnTo>
                    <a:pt x="11733" y="12274"/>
                  </a:lnTo>
                  <a:lnTo>
                    <a:pt x="10850" y="12254"/>
                  </a:lnTo>
                  <a:lnTo>
                    <a:pt x="9948" y="12194"/>
                  </a:lnTo>
                  <a:lnTo>
                    <a:pt x="9487" y="12154"/>
                  </a:lnTo>
                  <a:lnTo>
                    <a:pt x="9025" y="12094"/>
                  </a:lnTo>
                  <a:lnTo>
                    <a:pt x="8564" y="12013"/>
                  </a:lnTo>
                  <a:lnTo>
                    <a:pt x="8103" y="11933"/>
                  </a:lnTo>
                  <a:lnTo>
                    <a:pt x="7641" y="11833"/>
                  </a:lnTo>
                  <a:lnTo>
                    <a:pt x="7200" y="11733"/>
                  </a:lnTo>
                  <a:lnTo>
                    <a:pt x="6759" y="11592"/>
                  </a:lnTo>
                  <a:lnTo>
                    <a:pt x="6318" y="11452"/>
                  </a:lnTo>
                  <a:lnTo>
                    <a:pt x="5917" y="11292"/>
                  </a:lnTo>
                  <a:lnTo>
                    <a:pt x="5516" y="11111"/>
                  </a:lnTo>
                  <a:lnTo>
                    <a:pt x="5115" y="10910"/>
                  </a:lnTo>
                  <a:lnTo>
                    <a:pt x="4754" y="10710"/>
                  </a:lnTo>
                  <a:lnTo>
                    <a:pt x="4553" y="10570"/>
                  </a:lnTo>
                  <a:lnTo>
                    <a:pt x="4373" y="10429"/>
                  </a:lnTo>
                  <a:lnTo>
                    <a:pt x="4192" y="10269"/>
                  </a:lnTo>
                  <a:lnTo>
                    <a:pt x="4032" y="10108"/>
                  </a:lnTo>
                  <a:lnTo>
                    <a:pt x="3871" y="9948"/>
                  </a:lnTo>
                  <a:lnTo>
                    <a:pt x="3731" y="9767"/>
                  </a:lnTo>
                  <a:lnTo>
                    <a:pt x="3590" y="9587"/>
                  </a:lnTo>
                  <a:lnTo>
                    <a:pt x="3470" y="9406"/>
                  </a:lnTo>
                  <a:lnTo>
                    <a:pt x="3270" y="9025"/>
                  </a:lnTo>
                  <a:lnTo>
                    <a:pt x="3089" y="8604"/>
                  </a:lnTo>
                  <a:lnTo>
                    <a:pt x="2969" y="8183"/>
                  </a:lnTo>
                  <a:lnTo>
                    <a:pt x="2889" y="7762"/>
                  </a:lnTo>
                  <a:lnTo>
                    <a:pt x="2828" y="7321"/>
                  </a:lnTo>
                  <a:lnTo>
                    <a:pt x="2808" y="6859"/>
                  </a:lnTo>
                  <a:lnTo>
                    <a:pt x="2828" y="6418"/>
                  </a:lnTo>
                  <a:lnTo>
                    <a:pt x="2869" y="5957"/>
                  </a:lnTo>
                  <a:lnTo>
                    <a:pt x="2949" y="5496"/>
                  </a:lnTo>
                  <a:lnTo>
                    <a:pt x="3069" y="5055"/>
                  </a:lnTo>
                  <a:lnTo>
                    <a:pt x="3189" y="4613"/>
                  </a:lnTo>
                  <a:lnTo>
                    <a:pt x="3350" y="4192"/>
                  </a:lnTo>
                  <a:lnTo>
                    <a:pt x="3510" y="3831"/>
                  </a:lnTo>
                  <a:lnTo>
                    <a:pt x="3671" y="3490"/>
                  </a:lnTo>
                  <a:lnTo>
                    <a:pt x="3851" y="3169"/>
                  </a:lnTo>
                  <a:lnTo>
                    <a:pt x="4052" y="2849"/>
                  </a:lnTo>
                  <a:lnTo>
                    <a:pt x="4272" y="2548"/>
                  </a:lnTo>
                  <a:lnTo>
                    <a:pt x="4513" y="2267"/>
                  </a:lnTo>
                  <a:lnTo>
                    <a:pt x="4754" y="1986"/>
                  </a:lnTo>
                  <a:lnTo>
                    <a:pt x="5014" y="1725"/>
                  </a:lnTo>
                  <a:lnTo>
                    <a:pt x="5275" y="1465"/>
                  </a:lnTo>
                  <a:lnTo>
                    <a:pt x="5556" y="1224"/>
                  </a:lnTo>
                  <a:lnTo>
                    <a:pt x="5837" y="983"/>
                  </a:lnTo>
                  <a:lnTo>
                    <a:pt x="6137" y="763"/>
                  </a:lnTo>
                  <a:lnTo>
                    <a:pt x="6458" y="562"/>
                  </a:lnTo>
                  <a:lnTo>
                    <a:pt x="6779" y="362"/>
                  </a:lnTo>
                  <a:lnTo>
                    <a:pt x="7100" y="161"/>
                  </a:lnTo>
                  <a:lnTo>
                    <a:pt x="7421" y="1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5" name="Google Shape;5335;p21"/>
            <p:cNvSpPr/>
            <p:nvPr/>
          </p:nvSpPr>
          <p:spPr>
            <a:xfrm>
              <a:off x="11209200" y="3708300"/>
              <a:ext cx="391100" cy="328425"/>
            </a:xfrm>
            <a:custGeom>
              <a:avLst/>
              <a:gdLst/>
              <a:ahLst/>
              <a:cxnLst/>
              <a:rect l="l" t="t" r="r" b="b"/>
              <a:pathLst>
                <a:path w="15644" h="13137" fill="none" extrusionOk="0">
                  <a:moveTo>
                    <a:pt x="7421" y="1"/>
                  </a:moveTo>
                  <a:lnTo>
                    <a:pt x="7421" y="1"/>
                  </a:lnTo>
                  <a:lnTo>
                    <a:pt x="7060" y="61"/>
                  </a:lnTo>
                  <a:lnTo>
                    <a:pt x="6699" y="141"/>
                  </a:lnTo>
                  <a:lnTo>
                    <a:pt x="6338" y="221"/>
                  </a:lnTo>
                  <a:lnTo>
                    <a:pt x="5977" y="342"/>
                  </a:lnTo>
                  <a:lnTo>
                    <a:pt x="5616" y="462"/>
                  </a:lnTo>
                  <a:lnTo>
                    <a:pt x="5255" y="622"/>
                  </a:lnTo>
                  <a:lnTo>
                    <a:pt x="4894" y="783"/>
                  </a:lnTo>
                  <a:lnTo>
                    <a:pt x="4533" y="963"/>
                  </a:lnTo>
                  <a:lnTo>
                    <a:pt x="4533" y="963"/>
                  </a:lnTo>
                  <a:lnTo>
                    <a:pt x="4252" y="1124"/>
                  </a:lnTo>
                  <a:lnTo>
                    <a:pt x="3972" y="1324"/>
                  </a:lnTo>
                  <a:lnTo>
                    <a:pt x="3671" y="1545"/>
                  </a:lnTo>
                  <a:lnTo>
                    <a:pt x="3370" y="1786"/>
                  </a:lnTo>
                  <a:lnTo>
                    <a:pt x="3069" y="2066"/>
                  </a:lnTo>
                  <a:lnTo>
                    <a:pt x="2748" y="2367"/>
                  </a:lnTo>
                  <a:lnTo>
                    <a:pt x="2447" y="2688"/>
                  </a:lnTo>
                  <a:lnTo>
                    <a:pt x="2147" y="3029"/>
                  </a:lnTo>
                  <a:lnTo>
                    <a:pt x="1866" y="3410"/>
                  </a:lnTo>
                  <a:lnTo>
                    <a:pt x="1585" y="3791"/>
                  </a:lnTo>
                  <a:lnTo>
                    <a:pt x="1324" y="4192"/>
                  </a:lnTo>
                  <a:lnTo>
                    <a:pt x="1064" y="4613"/>
                  </a:lnTo>
                  <a:lnTo>
                    <a:pt x="843" y="5034"/>
                  </a:lnTo>
                  <a:lnTo>
                    <a:pt x="642" y="5476"/>
                  </a:lnTo>
                  <a:lnTo>
                    <a:pt x="462" y="5937"/>
                  </a:lnTo>
                  <a:lnTo>
                    <a:pt x="302" y="6418"/>
                  </a:lnTo>
                  <a:lnTo>
                    <a:pt x="302" y="6418"/>
                  </a:lnTo>
                  <a:lnTo>
                    <a:pt x="201" y="6799"/>
                  </a:lnTo>
                  <a:lnTo>
                    <a:pt x="101" y="7200"/>
                  </a:lnTo>
                  <a:lnTo>
                    <a:pt x="101" y="7200"/>
                  </a:lnTo>
                  <a:lnTo>
                    <a:pt x="61" y="7481"/>
                  </a:lnTo>
                  <a:lnTo>
                    <a:pt x="41" y="7762"/>
                  </a:lnTo>
                  <a:lnTo>
                    <a:pt x="21" y="8043"/>
                  </a:lnTo>
                  <a:lnTo>
                    <a:pt x="1" y="8323"/>
                  </a:lnTo>
                  <a:lnTo>
                    <a:pt x="1" y="8323"/>
                  </a:lnTo>
                  <a:lnTo>
                    <a:pt x="21" y="8604"/>
                  </a:lnTo>
                  <a:lnTo>
                    <a:pt x="41" y="8905"/>
                  </a:lnTo>
                  <a:lnTo>
                    <a:pt x="81" y="9186"/>
                  </a:lnTo>
                  <a:lnTo>
                    <a:pt x="121" y="9487"/>
                  </a:lnTo>
                  <a:lnTo>
                    <a:pt x="121" y="9487"/>
                  </a:lnTo>
                  <a:lnTo>
                    <a:pt x="181" y="9707"/>
                  </a:lnTo>
                  <a:lnTo>
                    <a:pt x="282" y="9948"/>
                  </a:lnTo>
                  <a:lnTo>
                    <a:pt x="402" y="10148"/>
                  </a:lnTo>
                  <a:lnTo>
                    <a:pt x="542" y="10369"/>
                  </a:lnTo>
                  <a:lnTo>
                    <a:pt x="703" y="10570"/>
                  </a:lnTo>
                  <a:lnTo>
                    <a:pt x="903" y="10770"/>
                  </a:lnTo>
                  <a:lnTo>
                    <a:pt x="1124" y="10971"/>
                  </a:lnTo>
                  <a:lnTo>
                    <a:pt x="1344" y="11151"/>
                  </a:lnTo>
                  <a:lnTo>
                    <a:pt x="1364" y="11151"/>
                  </a:lnTo>
                  <a:lnTo>
                    <a:pt x="1364" y="11151"/>
                  </a:lnTo>
                  <a:lnTo>
                    <a:pt x="1585" y="11312"/>
                  </a:lnTo>
                  <a:lnTo>
                    <a:pt x="1826" y="11452"/>
                  </a:lnTo>
                  <a:lnTo>
                    <a:pt x="2327" y="11753"/>
                  </a:lnTo>
                  <a:lnTo>
                    <a:pt x="2909" y="11993"/>
                  </a:lnTo>
                  <a:lnTo>
                    <a:pt x="3510" y="12234"/>
                  </a:lnTo>
                  <a:lnTo>
                    <a:pt x="3510" y="12234"/>
                  </a:lnTo>
                  <a:lnTo>
                    <a:pt x="4132" y="12435"/>
                  </a:lnTo>
                  <a:lnTo>
                    <a:pt x="4754" y="12595"/>
                  </a:lnTo>
                  <a:lnTo>
                    <a:pt x="5436" y="12755"/>
                  </a:lnTo>
                  <a:lnTo>
                    <a:pt x="6117" y="12876"/>
                  </a:lnTo>
                  <a:lnTo>
                    <a:pt x="6819" y="12976"/>
                  </a:lnTo>
                  <a:lnTo>
                    <a:pt x="7541" y="13056"/>
                  </a:lnTo>
                  <a:lnTo>
                    <a:pt x="8263" y="13096"/>
                  </a:lnTo>
                  <a:lnTo>
                    <a:pt x="8985" y="13137"/>
                  </a:lnTo>
                  <a:lnTo>
                    <a:pt x="8985" y="13137"/>
                  </a:lnTo>
                  <a:lnTo>
                    <a:pt x="9266" y="13137"/>
                  </a:lnTo>
                  <a:lnTo>
                    <a:pt x="9266" y="13137"/>
                  </a:lnTo>
                  <a:lnTo>
                    <a:pt x="10048" y="13116"/>
                  </a:lnTo>
                  <a:lnTo>
                    <a:pt x="10810" y="13076"/>
                  </a:lnTo>
                  <a:lnTo>
                    <a:pt x="11552" y="12976"/>
                  </a:lnTo>
                  <a:lnTo>
                    <a:pt x="12274" y="12876"/>
                  </a:lnTo>
                  <a:lnTo>
                    <a:pt x="12976" y="12715"/>
                  </a:lnTo>
                  <a:lnTo>
                    <a:pt x="13638" y="12535"/>
                  </a:lnTo>
                  <a:lnTo>
                    <a:pt x="13959" y="12415"/>
                  </a:lnTo>
                  <a:lnTo>
                    <a:pt x="14259" y="12294"/>
                  </a:lnTo>
                  <a:lnTo>
                    <a:pt x="14560" y="12174"/>
                  </a:lnTo>
                  <a:lnTo>
                    <a:pt x="14861" y="12034"/>
                  </a:lnTo>
                  <a:lnTo>
                    <a:pt x="14861" y="12034"/>
                  </a:lnTo>
                  <a:lnTo>
                    <a:pt x="15262" y="11813"/>
                  </a:lnTo>
                  <a:lnTo>
                    <a:pt x="15643" y="11572"/>
                  </a:lnTo>
                  <a:lnTo>
                    <a:pt x="15643" y="11572"/>
                  </a:lnTo>
                  <a:lnTo>
                    <a:pt x="14841" y="11833"/>
                  </a:lnTo>
                  <a:lnTo>
                    <a:pt x="14420" y="11933"/>
                  </a:lnTo>
                  <a:lnTo>
                    <a:pt x="13999" y="12034"/>
                  </a:lnTo>
                  <a:lnTo>
                    <a:pt x="13598" y="12134"/>
                  </a:lnTo>
                  <a:lnTo>
                    <a:pt x="13156" y="12194"/>
                  </a:lnTo>
                  <a:lnTo>
                    <a:pt x="12735" y="12234"/>
                  </a:lnTo>
                  <a:lnTo>
                    <a:pt x="12294" y="12254"/>
                  </a:lnTo>
                  <a:lnTo>
                    <a:pt x="12294" y="12254"/>
                  </a:lnTo>
                  <a:lnTo>
                    <a:pt x="11733" y="12274"/>
                  </a:lnTo>
                  <a:lnTo>
                    <a:pt x="11733" y="12274"/>
                  </a:lnTo>
                  <a:lnTo>
                    <a:pt x="10850" y="12254"/>
                  </a:lnTo>
                  <a:lnTo>
                    <a:pt x="9948" y="12194"/>
                  </a:lnTo>
                  <a:lnTo>
                    <a:pt x="9487" y="12154"/>
                  </a:lnTo>
                  <a:lnTo>
                    <a:pt x="9025" y="12094"/>
                  </a:lnTo>
                  <a:lnTo>
                    <a:pt x="8564" y="12013"/>
                  </a:lnTo>
                  <a:lnTo>
                    <a:pt x="8103" y="11933"/>
                  </a:lnTo>
                  <a:lnTo>
                    <a:pt x="7641" y="11833"/>
                  </a:lnTo>
                  <a:lnTo>
                    <a:pt x="7200" y="11733"/>
                  </a:lnTo>
                  <a:lnTo>
                    <a:pt x="6759" y="11592"/>
                  </a:lnTo>
                  <a:lnTo>
                    <a:pt x="6318" y="11452"/>
                  </a:lnTo>
                  <a:lnTo>
                    <a:pt x="5917" y="11292"/>
                  </a:lnTo>
                  <a:lnTo>
                    <a:pt x="5516" y="11111"/>
                  </a:lnTo>
                  <a:lnTo>
                    <a:pt x="5115" y="10910"/>
                  </a:lnTo>
                  <a:lnTo>
                    <a:pt x="4754" y="10710"/>
                  </a:lnTo>
                  <a:lnTo>
                    <a:pt x="4754" y="10710"/>
                  </a:lnTo>
                  <a:lnTo>
                    <a:pt x="4553" y="10570"/>
                  </a:lnTo>
                  <a:lnTo>
                    <a:pt x="4373" y="10429"/>
                  </a:lnTo>
                  <a:lnTo>
                    <a:pt x="4192" y="10269"/>
                  </a:lnTo>
                  <a:lnTo>
                    <a:pt x="4032" y="10108"/>
                  </a:lnTo>
                  <a:lnTo>
                    <a:pt x="3871" y="9948"/>
                  </a:lnTo>
                  <a:lnTo>
                    <a:pt x="3731" y="9767"/>
                  </a:lnTo>
                  <a:lnTo>
                    <a:pt x="3590" y="9587"/>
                  </a:lnTo>
                  <a:lnTo>
                    <a:pt x="3470" y="9406"/>
                  </a:lnTo>
                  <a:lnTo>
                    <a:pt x="3270" y="9025"/>
                  </a:lnTo>
                  <a:lnTo>
                    <a:pt x="3089" y="8604"/>
                  </a:lnTo>
                  <a:lnTo>
                    <a:pt x="2969" y="8183"/>
                  </a:lnTo>
                  <a:lnTo>
                    <a:pt x="2889" y="7762"/>
                  </a:lnTo>
                  <a:lnTo>
                    <a:pt x="2828" y="7321"/>
                  </a:lnTo>
                  <a:lnTo>
                    <a:pt x="2808" y="6859"/>
                  </a:lnTo>
                  <a:lnTo>
                    <a:pt x="2828" y="6418"/>
                  </a:lnTo>
                  <a:lnTo>
                    <a:pt x="2869" y="5957"/>
                  </a:lnTo>
                  <a:lnTo>
                    <a:pt x="2949" y="5496"/>
                  </a:lnTo>
                  <a:lnTo>
                    <a:pt x="3069" y="5055"/>
                  </a:lnTo>
                  <a:lnTo>
                    <a:pt x="3189" y="4613"/>
                  </a:lnTo>
                  <a:lnTo>
                    <a:pt x="3350" y="4192"/>
                  </a:lnTo>
                  <a:lnTo>
                    <a:pt x="3350" y="4192"/>
                  </a:lnTo>
                  <a:lnTo>
                    <a:pt x="3510" y="3831"/>
                  </a:lnTo>
                  <a:lnTo>
                    <a:pt x="3671" y="3490"/>
                  </a:lnTo>
                  <a:lnTo>
                    <a:pt x="3851" y="3169"/>
                  </a:lnTo>
                  <a:lnTo>
                    <a:pt x="4052" y="2849"/>
                  </a:lnTo>
                  <a:lnTo>
                    <a:pt x="4272" y="2548"/>
                  </a:lnTo>
                  <a:lnTo>
                    <a:pt x="4513" y="2267"/>
                  </a:lnTo>
                  <a:lnTo>
                    <a:pt x="4754" y="1986"/>
                  </a:lnTo>
                  <a:lnTo>
                    <a:pt x="5014" y="1725"/>
                  </a:lnTo>
                  <a:lnTo>
                    <a:pt x="5275" y="1465"/>
                  </a:lnTo>
                  <a:lnTo>
                    <a:pt x="5556" y="1224"/>
                  </a:lnTo>
                  <a:lnTo>
                    <a:pt x="5837" y="983"/>
                  </a:lnTo>
                  <a:lnTo>
                    <a:pt x="6137" y="763"/>
                  </a:lnTo>
                  <a:lnTo>
                    <a:pt x="6458" y="562"/>
                  </a:lnTo>
                  <a:lnTo>
                    <a:pt x="6779" y="362"/>
                  </a:lnTo>
                  <a:lnTo>
                    <a:pt x="7100" y="161"/>
                  </a:lnTo>
                  <a:lnTo>
                    <a:pt x="742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6" name="Google Shape;5336;p21"/>
            <p:cNvSpPr/>
            <p:nvPr/>
          </p:nvSpPr>
          <p:spPr>
            <a:xfrm>
              <a:off x="11379175" y="3736875"/>
              <a:ext cx="55675" cy="119850"/>
            </a:xfrm>
            <a:custGeom>
              <a:avLst/>
              <a:gdLst/>
              <a:ahLst/>
              <a:cxnLst/>
              <a:rect l="l" t="t" r="r" b="b"/>
              <a:pathLst>
                <a:path w="2227" h="4794" extrusionOk="0">
                  <a:moveTo>
                    <a:pt x="2026" y="1"/>
                  </a:moveTo>
                  <a:lnTo>
                    <a:pt x="1966" y="21"/>
                  </a:lnTo>
                  <a:lnTo>
                    <a:pt x="1945" y="81"/>
                  </a:lnTo>
                  <a:lnTo>
                    <a:pt x="1905" y="703"/>
                  </a:lnTo>
                  <a:lnTo>
                    <a:pt x="1865" y="1345"/>
                  </a:lnTo>
                  <a:lnTo>
                    <a:pt x="1825" y="2608"/>
                  </a:lnTo>
                  <a:lnTo>
                    <a:pt x="1825" y="3250"/>
                  </a:lnTo>
                  <a:lnTo>
                    <a:pt x="1805" y="3571"/>
                  </a:lnTo>
                  <a:lnTo>
                    <a:pt x="1745" y="3891"/>
                  </a:lnTo>
                  <a:lnTo>
                    <a:pt x="1685" y="4052"/>
                  </a:lnTo>
                  <a:lnTo>
                    <a:pt x="1625" y="4172"/>
                  </a:lnTo>
                  <a:lnTo>
                    <a:pt x="1544" y="4273"/>
                  </a:lnTo>
                  <a:lnTo>
                    <a:pt x="1444" y="4333"/>
                  </a:lnTo>
                  <a:lnTo>
                    <a:pt x="1344" y="4373"/>
                  </a:lnTo>
                  <a:lnTo>
                    <a:pt x="1224" y="4373"/>
                  </a:lnTo>
                  <a:lnTo>
                    <a:pt x="1123" y="4353"/>
                  </a:lnTo>
                  <a:lnTo>
                    <a:pt x="1003" y="4333"/>
                  </a:lnTo>
                  <a:lnTo>
                    <a:pt x="883" y="4273"/>
                  </a:lnTo>
                  <a:lnTo>
                    <a:pt x="742" y="4212"/>
                  </a:lnTo>
                  <a:lnTo>
                    <a:pt x="522" y="4052"/>
                  </a:lnTo>
                  <a:lnTo>
                    <a:pt x="301" y="3891"/>
                  </a:lnTo>
                  <a:lnTo>
                    <a:pt x="121" y="3731"/>
                  </a:lnTo>
                  <a:lnTo>
                    <a:pt x="80" y="3691"/>
                  </a:lnTo>
                  <a:lnTo>
                    <a:pt x="20" y="3711"/>
                  </a:lnTo>
                  <a:lnTo>
                    <a:pt x="0" y="3751"/>
                  </a:lnTo>
                  <a:lnTo>
                    <a:pt x="0" y="3811"/>
                  </a:lnTo>
                  <a:lnTo>
                    <a:pt x="80" y="3932"/>
                  </a:lnTo>
                  <a:lnTo>
                    <a:pt x="161" y="4072"/>
                  </a:lnTo>
                  <a:lnTo>
                    <a:pt x="381" y="4313"/>
                  </a:lnTo>
                  <a:lnTo>
                    <a:pt x="502" y="4413"/>
                  </a:lnTo>
                  <a:lnTo>
                    <a:pt x="622" y="4533"/>
                  </a:lnTo>
                  <a:lnTo>
                    <a:pt x="762" y="4613"/>
                  </a:lnTo>
                  <a:lnTo>
                    <a:pt x="903" y="4694"/>
                  </a:lnTo>
                  <a:lnTo>
                    <a:pt x="1043" y="4754"/>
                  </a:lnTo>
                  <a:lnTo>
                    <a:pt x="1183" y="4774"/>
                  </a:lnTo>
                  <a:lnTo>
                    <a:pt x="1324" y="4794"/>
                  </a:lnTo>
                  <a:lnTo>
                    <a:pt x="1464" y="4774"/>
                  </a:lnTo>
                  <a:lnTo>
                    <a:pt x="1605" y="4734"/>
                  </a:lnTo>
                  <a:lnTo>
                    <a:pt x="1745" y="4654"/>
                  </a:lnTo>
                  <a:lnTo>
                    <a:pt x="1865" y="4533"/>
                  </a:lnTo>
                  <a:lnTo>
                    <a:pt x="1966" y="4393"/>
                  </a:lnTo>
                  <a:lnTo>
                    <a:pt x="2066" y="4212"/>
                  </a:lnTo>
                  <a:lnTo>
                    <a:pt x="2126" y="4012"/>
                  </a:lnTo>
                  <a:lnTo>
                    <a:pt x="2186" y="3811"/>
                  </a:lnTo>
                  <a:lnTo>
                    <a:pt x="2206" y="3591"/>
                  </a:lnTo>
                  <a:lnTo>
                    <a:pt x="2226" y="3149"/>
                  </a:lnTo>
                  <a:lnTo>
                    <a:pt x="2206" y="2748"/>
                  </a:lnTo>
                  <a:lnTo>
                    <a:pt x="2206" y="2067"/>
                  </a:lnTo>
                  <a:lnTo>
                    <a:pt x="2186" y="1405"/>
                  </a:lnTo>
                  <a:lnTo>
                    <a:pt x="2146" y="743"/>
                  </a:lnTo>
                  <a:lnTo>
                    <a:pt x="2086" y="81"/>
                  </a:lnTo>
                  <a:lnTo>
                    <a:pt x="2066" y="21"/>
                  </a:lnTo>
                  <a:lnTo>
                    <a:pt x="20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7" name="Google Shape;5337;p21"/>
            <p:cNvSpPr/>
            <p:nvPr/>
          </p:nvSpPr>
          <p:spPr>
            <a:xfrm>
              <a:off x="11424800" y="3736875"/>
              <a:ext cx="55675" cy="119850"/>
            </a:xfrm>
            <a:custGeom>
              <a:avLst/>
              <a:gdLst/>
              <a:ahLst/>
              <a:cxnLst/>
              <a:rect l="l" t="t" r="r" b="b"/>
              <a:pathLst>
                <a:path w="2227" h="4794" extrusionOk="0">
                  <a:moveTo>
                    <a:pt x="201" y="1"/>
                  </a:moveTo>
                  <a:lnTo>
                    <a:pt x="161" y="21"/>
                  </a:lnTo>
                  <a:lnTo>
                    <a:pt x="120" y="81"/>
                  </a:lnTo>
                  <a:lnTo>
                    <a:pt x="60" y="743"/>
                  </a:lnTo>
                  <a:lnTo>
                    <a:pt x="20" y="1405"/>
                  </a:lnTo>
                  <a:lnTo>
                    <a:pt x="0" y="2067"/>
                  </a:lnTo>
                  <a:lnTo>
                    <a:pt x="0" y="2748"/>
                  </a:lnTo>
                  <a:lnTo>
                    <a:pt x="0" y="3149"/>
                  </a:lnTo>
                  <a:lnTo>
                    <a:pt x="20" y="3591"/>
                  </a:lnTo>
                  <a:lnTo>
                    <a:pt x="40" y="3811"/>
                  </a:lnTo>
                  <a:lnTo>
                    <a:pt x="80" y="4012"/>
                  </a:lnTo>
                  <a:lnTo>
                    <a:pt x="161" y="4212"/>
                  </a:lnTo>
                  <a:lnTo>
                    <a:pt x="241" y="4393"/>
                  </a:lnTo>
                  <a:lnTo>
                    <a:pt x="361" y="4533"/>
                  </a:lnTo>
                  <a:lnTo>
                    <a:pt x="481" y="4654"/>
                  </a:lnTo>
                  <a:lnTo>
                    <a:pt x="622" y="4734"/>
                  </a:lnTo>
                  <a:lnTo>
                    <a:pt x="742" y="4774"/>
                  </a:lnTo>
                  <a:lnTo>
                    <a:pt x="883" y="4794"/>
                  </a:lnTo>
                  <a:lnTo>
                    <a:pt x="1023" y="4774"/>
                  </a:lnTo>
                  <a:lnTo>
                    <a:pt x="1183" y="4754"/>
                  </a:lnTo>
                  <a:lnTo>
                    <a:pt x="1324" y="4694"/>
                  </a:lnTo>
                  <a:lnTo>
                    <a:pt x="1464" y="4613"/>
                  </a:lnTo>
                  <a:lnTo>
                    <a:pt x="1584" y="4533"/>
                  </a:lnTo>
                  <a:lnTo>
                    <a:pt x="1725" y="4413"/>
                  </a:lnTo>
                  <a:lnTo>
                    <a:pt x="1845" y="4313"/>
                  </a:lnTo>
                  <a:lnTo>
                    <a:pt x="2046" y="4072"/>
                  </a:lnTo>
                  <a:lnTo>
                    <a:pt x="2146" y="3932"/>
                  </a:lnTo>
                  <a:lnTo>
                    <a:pt x="2206" y="3811"/>
                  </a:lnTo>
                  <a:lnTo>
                    <a:pt x="2226" y="3751"/>
                  </a:lnTo>
                  <a:lnTo>
                    <a:pt x="2186" y="3711"/>
                  </a:lnTo>
                  <a:lnTo>
                    <a:pt x="2146" y="3691"/>
                  </a:lnTo>
                  <a:lnTo>
                    <a:pt x="2086" y="3731"/>
                  </a:lnTo>
                  <a:lnTo>
                    <a:pt x="1925" y="3891"/>
                  </a:lnTo>
                  <a:lnTo>
                    <a:pt x="1705" y="4052"/>
                  </a:lnTo>
                  <a:lnTo>
                    <a:pt x="1464" y="4212"/>
                  </a:lnTo>
                  <a:lnTo>
                    <a:pt x="1344" y="4273"/>
                  </a:lnTo>
                  <a:lnTo>
                    <a:pt x="1223" y="4333"/>
                  </a:lnTo>
                  <a:lnTo>
                    <a:pt x="1103" y="4353"/>
                  </a:lnTo>
                  <a:lnTo>
                    <a:pt x="983" y="4373"/>
                  </a:lnTo>
                  <a:lnTo>
                    <a:pt x="883" y="4373"/>
                  </a:lnTo>
                  <a:lnTo>
                    <a:pt x="782" y="4333"/>
                  </a:lnTo>
                  <a:lnTo>
                    <a:pt x="682" y="4273"/>
                  </a:lnTo>
                  <a:lnTo>
                    <a:pt x="602" y="4172"/>
                  </a:lnTo>
                  <a:lnTo>
                    <a:pt x="522" y="4052"/>
                  </a:lnTo>
                  <a:lnTo>
                    <a:pt x="481" y="3891"/>
                  </a:lnTo>
                  <a:lnTo>
                    <a:pt x="421" y="3571"/>
                  </a:lnTo>
                  <a:lnTo>
                    <a:pt x="401" y="3250"/>
                  </a:lnTo>
                  <a:lnTo>
                    <a:pt x="401" y="2608"/>
                  </a:lnTo>
                  <a:lnTo>
                    <a:pt x="361" y="1345"/>
                  </a:lnTo>
                  <a:lnTo>
                    <a:pt x="321" y="703"/>
                  </a:lnTo>
                  <a:lnTo>
                    <a:pt x="261" y="81"/>
                  </a:lnTo>
                  <a:lnTo>
                    <a:pt x="241" y="21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8" name="Google Shape;5338;p21"/>
            <p:cNvSpPr/>
            <p:nvPr/>
          </p:nvSpPr>
          <p:spPr>
            <a:xfrm>
              <a:off x="11362125" y="3705800"/>
              <a:ext cx="135400" cy="75725"/>
            </a:xfrm>
            <a:custGeom>
              <a:avLst/>
              <a:gdLst/>
              <a:ahLst/>
              <a:cxnLst/>
              <a:rect l="l" t="t" r="r" b="b"/>
              <a:pathLst>
                <a:path w="5416" h="3029" extrusionOk="0">
                  <a:moveTo>
                    <a:pt x="2708" y="1"/>
                  </a:moveTo>
                  <a:lnTo>
                    <a:pt x="2327" y="21"/>
                  </a:lnTo>
                  <a:lnTo>
                    <a:pt x="1906" y="61"/>
                  </a:lnTo>
                  <a:lnTo>
                    <a:pt x="1484" y="141"/>
                  </a:lnTo>
                  <a:lnTo>
                    <a:pt x="1063" y="261"/>
                  </a:lnTo>
                  <a:lnTo>
                    <a:pt x="863" y="341"/>
                  </a:lnTo>
                  <a:lnTo>
                    <a:pt x="682" y="422"/>
                  </a:lnTo>
                  <a:lnTo>
                    <a:pt x="522" y="502"/>
                  </a:lnTo>
                  <a:lnTo>
                    <a:pt x="361" y="602"/>
                  </a:lnTo>
                  <a:lnTo>
                    <a:pt x="241" y="722"/>
                  </a:lnTo>
                  <a:lnTo>
                    <a:pt x="141" y="843"/>
                  </a:lnTo>
                  <a:lnTo>
                    <a:pt x="61" y="963"/>
                  </a:lnTo>
                  <a:lnTo>
                    <a:pt x="0" y="1104"/>
                  </a:lnTo>
                  <a:lnTo>
                    <a:pt x="0" y="1184"/>
                  </a:lnTo>
                  <a:lnTo>
                    <a:pt x="0" y="1244"/>
                  </a:lnTo>
                  <a:lnTo>
                    <a:pt x="61" y="1404"/>
                  </a:lnTo>
                  <a:lnTo>
                    <a:pt x="161" y="1565"/>
                  </a:lnTo>
                  <a:lnTo>
                    <a:pt x="301" y="1725"/>
                  </a:lnTo>
                  <a:lnTo>
                    <a:pt x="462" y="1886"/>
                  </a:lnTo>
                  <a:lnTo>
                    <a:pt x="662" y="2046"/>
                  </a:lnTo>
                  <a:lnTo>
                    <a:pt x="883" y="2207"/>
                  </a:lnTo>
                  <a:lnTo>
                    <a:pt x="1123" y="2367"/>
                  </a:lnTo>
                  <a:lnTo>
                    <a:pt x="1605" y="2628"/>
                  </a:lnTo>
                  <a:lnTo>
                    <a:pt x="2066" y="2848"/>
                  </a:lnTo>
                  <a:lnTo>
                    <a:pt x="2447" y="2989"/>
                  </a:lnTo>
                  <a:lnTo>
                    <a:pt x="2587" y="3029"/>
                  </a:lnTo>
                  <a:lnTo>
                    <a:pt x="2808" y="3029"/>
                  </a:lnTo>
                  <a:lnTo>
                    <a:pt x="2948" y="2989"/>
                  </a:lnTo>
                  <a:lnTo>
                    <a:pt x="3349" y="2848"/>
                  </a:lnTo>
                  <a:lnTo>
                    <a:pt x="3811" y="2628"/>
                  </a:lnTo>
                  <a:lnTo>
                    <a:pt x="4292" y="2367"/>
                  </a:lnTo>
                  <a:lnTo>
                    <a:pt x="4513" y="2207"/>
                  </a:lnTo>
                  <a:lnTo>
                    <a:pt x="4733" y="2046"/>
                  </a:lnTo>
                  <a:lnTo>
                    <a:pt x="4934" y="1886"/>
                  </a:lnTo>
                  <a:lnTo>
                    <a:pt x="5114" y="1725"/>
                  </a:lnTo>
                  <a:lnTo>
                    <a:pt x="5255" y="1565"/>
                  </a:lnTo>
                  <a:lnTo>
                    <a:pt x="5355" y="1404"/>
                  </a:lnTo>
                  <a:lnTo>
                    <a:pt x="5395" y="1244"/>
                  </a:lnTo>
                  <a:lnTo>
                    <a:pt x="5415" y="1184"/>
                  </a:lnTo>
                  <a:lnTo>
                    <a:pt x="5395" y="1104"/>
                  </a:lnTo>
                  <a:lnTo>
                    <a:pt x="5355" y="963"/>
                  </a:lnTo>
                  <a:lnTo>
                    <a:pt x="5275" y="843"/>
                  </a:lnTo>
                  <a:lnTo>
                    <a:pt x="5174" y="722"/>
                  </a:lnTo>
                  <a:lnTo>
                    <a:pt x="5034" y="602"/>
                  </a:lnTo>
                  <a:lnTo>
                    <a:pt x="4894" y="502"/>
                  </a:lnTo>
                  <a:lnTo>
                    <a:pt x="4713" y="422"/>
                  </a:lnTo>
                  <a:lnTo>
                    <a:pt x="4533" y="341"/>
                  </a:lnTo>
                  <a:lnTo>
                    <a:pt x="4352" y="261"/>
                  </a:lnTo>
                  <a:lnTo>
                    <a:pt x="3931" y="141"/>
                  </a:lnTo>
                  <a:lnTo>
                    <a:pt x="3490" y="61"/>
                  </a:lnTo>
                  <a:lnTo>
                    <a:pt x="3089" y="21"/>
                  </a:lnTo>
                  <a:lnTo>
                    <a:pt x="27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9" name="Google Shape;5339;p21"/>
            <p:cNvSpPr/>
            <p:nvPr/>
          </p:nvSpPr>
          <p:spPr>
            <a:xfrm>
              <a:off x="11226750" y="3687250"/>
              <a:ext cx="75225" cy="75225"/>
            </a:xfrm>
            <a:custGeom>
              <a:avLst/>
              <a:gdLst/>
              <a:ahLst/>
              <a:cxnLst/>
              <a:rect l="l" t="t" r="r" b="b"/>
              <a:pathLst>
                <a:path w="3009" h="3009" extrusionOk="0">
                  <a:moveTo>
                    <a:pt x="1384" y="1"/>
                  </a:moveTo>
                  <a:lnTo>
                    <a:pt x="1204" y="41"/>
                  </a:lnTo>
                  <a:lnTo>
                    <a:pt x="1043" y="81"/>
                  </a:lnTo>
                  <a:lnTo>
                    <a:pt x="883" y="141"/>
                  </a:lnTo>
                  <a:lnTo>
                    <a:pt x="723" y="221"/>
                  </a:lnTo>
                  <a:lnTo>
                    <a:pt x="582" y="321"/>
                  </a:lnTo>
                  <a:lnTo>
                    <a:pt x="462" y="422"/>
                  </a:lnTo>
                  <a:lnTo>
                    <a:pt x="342" y="562"/>
                  </a:lnTo>
                  <a:lnTo>
                    <a:pt x="241" y="682"/>
                  </a:lnTo>
                  <a:lnTo>
                    <a:pt x="161" y="823"/>
                  </a:lnTo>
                  <a:lnTo>
                    <a:pt x="101" y="983"/>
                  </a:lnTo>
                  <a:lnTo>
                    <a:pt x="41" y="1144"/>
                  </a:lnTo>
                  <a:lnTo>
                    <a:pt x="21" y="1304"/>
                  </a:lnTo>
                  <a:lnTo>
                    <a:pt x="1" y="1485"/>
                  </a:lnTo>
                  <a:lnTo>
                    <a:pt x="1" y="1665"/>
                  </a:lnTo>
                  <a:lnTo>
                    <a:pt x="41" y="1825"/>
                  </a:lnTo>
                  <a:lnTo>
                    <a:pt x="81" y="2006"/>
                  </a:lnTo>
                  <a:lnTo>
                    <a:pt x="181" y="2207"/>
                  </a:lnTo>
                  <a:lnTo>
                    <a:pt x="281" y="2387"/>
                  </a:lnTo>
                  <a:lnTo>
                    <a:pt x="402" y="2547"/>
                  </a:lnTo>
                  <a:lnTo>
                    <a:pt x="562" y="2688"/>
                  </a:lnTo>
                  <a:lnTo>
                    <a:pt x="723" y="2808"/>
                  </a:lnTo>
                  <a:lnTo>
                    <a:pt x="903" y="2908"/>
                  </a:lnTo>
                  <a:lnTo>
                    <a:pt x="1104" y="2969"/>
                  </a:lnTo>
                  <a:lnTo>
                    <a:pt x="1304" y="3009"/>
                  </a:lnTo>
                  <a:lnTo>
                    <a:pt x="1645" y="3009"/>
                  </a:lnTo>
                  <a:lnTo>
                    <a:pt x="1806" y="2969"/>
                  </a:lnTo>
                  <a:lnTo>
                    <a:pt x="1966" y="2928"/>
                  </a:lnTo>
                  <a:lnTo>
                    <a:pt x="2106" y="2888"/>
                  </a:lnTo>
                  <a:lnTo>
                    <a:pt x="2247" y="2808"/>
                  </a:lnTo>
                  <a:lnTo>
                    <a:pt x="2367" y="2728"/>
                  </a:lnTo>
                  <a:lnTo>
                    <a:pt x="2487" y="2648"/>
                  </a:lnTo>
                  <a:lnTo>
                    <a:pt x="2588" y="2547"/>
                  </a:lnTo>
                  <a:lnTo>
                    <a:pt x="2668" y="2447"/>
                  </a:lnTo>
                  <a:lnTo>
                    <a:pt x="2768" y="2327"/>
                  </a:lnTo>
                  <a:lnTo>
                    <a:pt x="2828" y="2207"/>
                  </a:lnTo>
                  <a:lnTo>
                    <a:pt x="2888" y="2086"/>
                  </a:lnTo>
                  <a:lnTo>
                    <a:pt x="2949" y="1966"/>
                  </a:lnTo>
                  <a:lnTo>
                    <a:pt x="2969" y="1846"/>
                  </a:lnTo>
                  <a:lnTo>
                    <a:pt x="2989" y="1705"/>
                  </a:lnTo>
                  <a:lnTo>
                    <a:pt x="3009" y="1525"/>
                  </a:lnTo>
                  <a:lnTo>
                    <a:pt x="2989" y="1364"/>
                  </a:lnTo>
                  <a:lnTo>
                    <a:pt x="2969" y="1204"/>
                  </a:lnTo>
                  <a:lnTo>
                    <a:pt x="2929" y="1043"/>
                  </a:lnTo>
                  <a:lnTo>
                    <a:pt x="2848" y="883"/>
                  </a:lnTo>
                  <a:lnTo>
                    <a:pt x="2788" y="743"/>
                  </a:lnTo>
                  <a:lnTo>
                    <a:pt x="2688" y="602"/>
                  </a:lnTo>
                  <a:lnTo>
                    <a:pt x="2588" y="482"/>
                  </a:lnTo>
                  <a:lnTo>
                    <a:pt x="2467" y="361"/>
                  </a:lnTo>
                  <a:lnTo>
                    <a:pt x="2347" y="261"/>
                  </a:lnTo>
                  <a:lnTo>
                    <a:pt x="2207" y="181"/>
                  </a:lnTo>
                  <a:lnTo>
                    <a:pt x="2046" y="101"/>
                  </a:lnTo>
                  <a:lnTo>
                    <a:pt x="1906" y="61"/>
                  </a:lnTo>
                  <a:lnTo>
                    <a:pt x="1745" y="21"/>
                  </a:lnTo>
                  <a:lnTo>
                    <a:pt x="15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0" name="Google Shape;5340;p21"/>
            <p:cNvSpPr/>
            <p:nvPr/>
          </p:nvSpPr>
          <p:spPr>
            <a:xfrm>
              <a:off x="11154550" y="3736875"/>
              <a:ext cx="74725" cy="101800"/>
            </a:xfrm>
            <a:custGeom>
              <a:avLst/>
              <a:gdLst/>
              <a:ahLst/>
              <a:cxnLst/>
              <a:rect l="l" t="t" r="r" b="b"/>
              <a:pathLst>
                <a:path w="2989" h="4072" extrusionOk="0">
                  <a:moveTo>
                    <a:pt x="983" y="1"/>
                  </a:moveTo>
                  <a:lnTo>
                    <a:pt x="803" y="21"/>
                  </a:lnTo>
                  <a:lnTo>
                    <a:pt x="602" y="41"/>
                  </a:lnTo>
                  <a:lnTo>
                    <a:pt x="382" y="101"/>
                  </a:lnTo>
                  <a:lnTo>
                    <a:pt x="201" y="161"/>
                  </a:lnTo>
                  <a:lnTo>
                    <a:pt x="1" y="242"/>
                  </a:lnTo>
                  <a:lnTo>
                    <a:pt x="81" y="743"/>
                  </a:lnTo>
                  <a:lnTo>
                    <a:pt x="141" y="1244"/>
                  </a:lnTo>
                  <a:lnTo>
                    <a:pt x="241" y="1726"/>
                  </a:lnTo>
                  <a:lnTo>
                    <a:pt x="362" y="2207"/>
                  </a:lnTo>
                  <a:lnTo>
                    <a:pt x="482" y="2688"/>
                  </a:lnTo>
                  <a:lnTo>
                    <a:pt x="643" y="3149"/>
                  </a:lnTo>
                  <a:lnTo>
                    <a:pt x="823" y="3611"/>
                  </a:lnTo>
                  <a:lnTo>
                    <a:pt x="1044" y="4072"/>
                  </a:lnTo>
                  <a:lnTo>
                    <a:pt x="1244" y="4052"/>
                  </a:lnTo>
                  <a:lnTo>
                    <a:pt x="1425" y="4012"/>
                  </a:lnTo>
                  <a:lnTo>
                    <a:pt x="1605" y="3972"/>
                  </a:lnTo>
                  <a:lnTo>
                    <a:pt x="1786" y="3891"/>
                  </a:lnTo>
                  <a:lnTo>
                    <a:pt x="1946" y="3811"/>
                  </a:lnTo>
                  <a:lnTo>
                    <a:pt x="2107" y="3711"/>
                  </a:lnTo>
                  <a:lnTo>
                    <a:pt x="2247" y="3611"/>
                  </a:lnTo>
                  <a:lnTo>
                    <a:pt x="2387" y="3490"/>
                  </a:lnTo>
                  <a:lnTo>
                    <a:pt x="2508" y="3370"/>
                  </a:lnTo>
                  <a:lnTo>
                    <a:pt x="2608" y="3230"/>
                  </a:lnTo>
                  <a:lnTo>
                    <a:pt x="2708" y="3089"/>
                  </a:lnTo>
                  <a:lnTo>
                    <a:pt x="2788" y="2949"/>
                  </a:lnTo>
                  <a:lnTo>
                    <a:pt x="2869" y="2788"/>
                  </a:lnTo>
                  <a:lnTo>
                    <a:pt x="2909" y="2628"/>
                  </a:lnTo>
                  <a:lnTo>
                    <a:pt x="2949" y="2468"/>
                  </a:lnTo>
                  <a:lnTo>
                    <a:pt x="2989" y="2307"/>
                  </a:lnTo>
                  <a:lnTo>
                    <a:pt x="2989" y="2087"/>
                  </a:lnTo>
                  <a:lnTo>
                    <a:pt x="2989" y="1866"/>
                  </a:lnTo>
                  <a:lnTo>
                    <a:pt x="2949" y="1665"/>
                  </a:lnTo>
                  <a:lnTo>
                    <a:pt x="2889" y="1445"/>
                  </a:lnTo>
                  <a:lnTo>
                    <a:pt x="2808" y="1244"/>
                  </a:lnTo>
                  <a:lnTo>
                    <a:pt x="2728" y="1064"/>
                  </a:lnTo>
                  <a:lnTo>
                    <a:pt x="2608" y="883"/>
                  </a:lnTo>
                  <a:lnTo>
                    <a:pt x="2488" y="703"/>
                  </a:lnTo>
                  <a:lnTo>
                    <a:pt x="2327" y="562"/>
                  </a:lnTo>
                  <a:lnTo>
                    <a:pt x="2187" y="422"/>
                  </a:lnTo>
                  <a:lnTo>
                    <a:pt x="2006" y="302"/>
                  </a:lnTo>
                  <a:lnTo>
                    <a:pt x="1826" y="201"/>
                  </a:lnTo>
                  <a:lnTo>
                    <a:pt x="1625" y="121"/>
                  </a:lnTo>
                  <a:lnTo>
                    <a:pt x="1425" y="61"/>
                  </a:lnTo>
                  <a:lnTo>
                    <a:pt x="1204" y="21"/>
                  </a:lnTo>
                  <a:lnTo>
                    <a:pt x="9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1" name="Google Shape;5341;p21"/>
            <p:cNvSpPr/>
            <p:nvPr/>
          </p:nvSpPr>
          <p:spPr>
            <a:xfrm>
              <a:off x="11154550" y="3736875"/>
              <a:ext cx="74725" cy="101800"/>
            </a:xfrm>
            <a:custGeom>
              <a:avLst/>
              <a:gdLst/>
              <a:ahLst/>
              <a:cxnLst/>
              <a:rect l="l" t="t" r="r" b="b"/>
              <a:pathLst>
                <a:path w="2989" h="4072" fill="none" extrusionOk="0">
                  <a:moveTo>
                    <a:pt x="983" y="1"/>
                  </a:moveTo>
                  <a:lnTo>
                    <a:pt x="983" y="1"/>
                  </a:lnTo>
                  <a:lnTo>
                    <a:pt x="803" y="21"/>
                  </a:lnTo>
                  <a:lnTo>
                    <a:pt x="803" y="21"/>
                  </a:lnTo>
                  <a:lnTo>
                    <a:pt x="602" y="41"/>
                  </a:lnTo>
                  <a:lnTo>
                    <a:pt x="382" y="101"/>
                  </a:lnTo>
                  <a:lnTo>
                    <a:pt x="201" y="161"/>
                  </a:lnTo>
                  <a:lnTo>
                    <a:pt x="1" y="242"/>
                  </a:lnTo>
                  <a:lnTo>
                    <a:pt x="1" y="242"/>
                  </a:lnTo>
                  <a:lnTo>
                    <a:pt x="81" y="743"/>
                  </a:lnTo>
                  <a:lnTo>
                    <a:pt x="141" y="1244"/>
                  </a:lnTo>
                  <a:lnTo>
                    <a:pt x="241" y="1726"/>
                  </a:lnTo>
                  <a:lnTo>
                    <a:pt x="362" y="2207"/>
                  </a:lnTo>
                  <a:lnTo>
                    <a:pt x="482" y="2688"/>
                  </a:lnTo>
                  <a:lnTo>
                    <a:pt x="643" y="3149"/>
                  </a:lnTo>
                  <a:lnTo>
                    <a:pt x="823" y="3611"/>
                  </a:lnTo>
                  <a:lnTo>
                    <a:pt x="1044" y="4072"/>
                  </a:lnTo>
                  <a:lnTo>
                    <a:pt x="1044" y="4072"/>
                  </a:lnTo>
                  <a:lnTo>
                    <a:pt x="1244" y="4052"/>
                  </a:lnTo>
                  <a:lnTo>
                    <a:pt x="1425" y="4012"/>
                  </a:lnTo>
                  <a:lnTo>
                    <a:pt x="1605" y="3972"/>
                  </a:lnTo>
                  <a:lnTo>
                    <a:pt x="1786" y="3891"/>
                  </a:lnTo>
                  <a:lnTo>
                    <a:pt x="1946" y="3811"/>
                  </a:lnTo>
                  <a:lnTo>
                    <a:pt x="2107" y="3711"/>
                  </a:lnTo>
                  <a:lnTo>
                    <a:pt x="2247" y="3611"/>
                  </a:lnTo>
                  <a:lnTo>
                    <a:pt x="2387" y="3490"/>
                  </a:lnTo>
                  <a:lnTo>
                    <a:pt x="2508" y="3370"/>
                  </a:lnTo>
                  <a:lnTo>
                    <a:pt x="2608" y="3230"/>
                  </a:lnTo>
                  <a:lnTo>
                    <a:pt x="2708" y="3089"/>
                  </a:lnTo>
                  <a:lnTo>
                    <a:pt x="2788" y="2949"/>
                  </a:lnTo>
                  <a:lnTo>
                    <a:pt x="2869" y="2788"/>
                  </a:lnTo>
                  <a:lnTo>
                    <a:pt x="2909" y="2628"/>
                  </a:lnTo>
                  <a:lnTo>
                    <a:pt x="2949" y="2468"/>
                  </a:lnTo>
                  <a:lnTo>
                    <a:pt x="2989" y="2307"/>
                  </a:lnTo>
                  <a:lnTo>
                    <a:pt x="2989" y="2307"/>
                  </a:lnTo>
                  <a:lnTo>
                    <a:pt x="2989" y="2087"/>
                  </a:lnTo>
                  <a:lnTo>
                    <a:pt x="2989" y="1866"/>
                  </a:lnTo>
                  <a:lnTo>
                    <a:pt x="2949" y="1665"/>
                  </a:lnTo>
                  <a:lnTo>
                    <a:pt x="2889" y="1445"/>
                  </a:lnTo>
                  <a:lnTo>
                    <a:pt x="2808" y="1244"/>
                  </a:lnTo>
                  <a:lnTo>
                    <a:pt x="2728" y="1064"/>
                  </a:lnTo>
                  <a:lnTo>
                    <a:pt x="2608" y="883"/>
                  </a:lnTo>
                  <a:lnTo>
                    <a:pt x="2488" y="703"/>
                  </a:lnTo>
                  <a:lnTo>
                    <a:pt x="2327" y="562"/>
                  </a:lnTo>
                  <a:lnTo>
                    <a:pt x="2187" y="422"/>
                  </a:lnTo>
                  <a:lnTo>
                    <a:pt x="2006" y="302"/>
                  </a:lnTo>
                  <a:lnTo>
                    <a:pt x="1826" y="201"/>
                  </a:lnTo>
                  <a:lnTo>
                    <a:pt x="1625" y="121"/>
                  </a:lnTo>
                  <a:lnTo>
                    <a:pt x="1425" y="61"/>
                  </a:lnTo>
                  <a:lnTo>
                    <a:pt x="1204" y="21"/>
                  </a:lnTo>
                  <a:lnTo>
                    <a:pt x="9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2" name="Google Shape;5342;p21"/>
            <p:cNvSpPr/>
            <p:nvPr/>
          </p:nvSpPr>
          <p:spPr>
            <a:xfrm>
              <a:off x="11127975" y="3742900"/>
              <a:ext cx="52675" cy="95775"/>
            </a:xfrm>
            <a:custGeom>
              <a:avLst/>
              <a:gdLst/>
              <a:ahLst/>
              <a:cxnLst/>
              <a:rect l="l" t="t" r="r" b="b"/>
              <a:pathLst>
                <a:path w="2107" h="3831" extrusionOk="0">
                  <a:moveTo>
                    <a:pt x="1064" y="1"/>
                  </a:moveTo>
                  <a:lnTo>
                    <a:pt x="923" y="101"/>
                  </a:lnTo>
                  <a:lnTo>
                    <a:pt x="763" y="201"/>
                  </a:lnTo>
                  <a:lnTo>
                    <a:pt x="643" y="321"/>
                  </a:lnTo>
                  <a:lnTo>
                    <a:pt x="522" y="442"/>
                  </a:lnTo>
                  <a:lnTo>
                    <a:pt x="402" y="582"/>
                  </a:lnTo>
                  <a:lnTo>
                    <a:pt x="302" y="723"/>
                  </a:lnTo>
                  <a:lnTo>
                    <a:pt x="222" y="883"/>
                  </a:lnTo>
                  <a:lnTo>
                    <a:pt x="141" y="1043"/>
                  </a:lnTo>
                  <a:lnTo>
                    <a:pt x="81" y="1204"/>
                  </a:lnTo>
                  <a:lnTo>
                    <a:pt x="41" y="1384"/>
                  </a:lnTo>
                  <a:lnTo>
                    <a:pt x="1" y="1565"/>
                  </a:lnTo>
                  <a:lnTo>
                    <a:pt x="1" y="1745"/>
                  </a:lnTo>
                  <a:lnTo>
                    <a:pt x="1" y="1926"/>
                  </a:lnTo>
                  <a:lnTo>
                    <a:pt x="21" y="2106"/>
                  </a:lnTo>
                  <a:lnTo>
                    <a:pt x="61" y="2287"/>
                  </a:lnTo>
                  <a:lnTo>
                    <a:pt x="121" y="2487"/>
                  </a:lnTo>
                  <a:lnTo>
                    <a:pt x="222" y="2748"/>
                  </a:lnTo>
                  <a:lnTo>
                    <a:pt x="382" y="2989"/>
                  </a:lnTo>
                  <a:lnTo>
                    <a:pt x="542" y="3209"/>
                  </a:lnTo>
                  <a:lnTo>
                    <a:pt x="743" y="3390"/>
                  </a:lnTo>
                  <a:lnTo>
                    <a:pt x="964" y="3550"/>
                  </a:lnTo>
                  <a:lnTo>
                    <a:pt x="1204" y="3691"/>
                  </a:lnTo>
                  <a:lnTo>
                    <a:pt x="1485" y="3771"/>
                  </a:lnTo>
                  <a:lnTo>
                    <a:pt x="1766" y="3831"/>
                  </a:lnTo>
                  <a:lnTo>
                    <a:pt x="2107" y="3831"/>
                  </a:lnTo>
                  <a:lnTo>
                    <a:pt x="1886" y="3370"/>
                  </a:lnTo>
                  <a:lnTo>
                    <a:pt x="1706" y="2908"/>
                  </a:lnTo>
                  <a:lnTo>
                    <a:pt x="1545" y="2447"/>
                  </a:lnTo>
                  <a:lnTo>
                    <a:pt x="1425" y="1966"/>
                  </a:lnTo>
                  <a:lnTo>
                    <a:pt x="1304" y="1485"/>
                  </a:lnTo>
                  <a:lnTo>
                    <a:pt x="1204" y="1003"/>
                  </a:lnTo>
                  <a:lnTo>
                    <a:pt x="1144" y="502"/>
                  </a:lnTo>
                  <a:lnTo>
                    <a:pt x="1064" y="1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3" name="Google Shape;5343;p21"/>
            <p:cNvSpPr/>
            <p:nvPr/>
          </p:nvSpPr>
          <p:spPr>
            <a:xfrm>
              <a:off x="11127975" y="3742900"/>
              <a:ext cx="52675" cy="95775"/>
            </a:xfrm>
            <a:custGeom>
              <a:avLst/>
              <a:gdLst/>
              <a:ahLst/>
              <a:cxnLst/>
              <a:rect l="l" t="t" r="r" b="b"/>
              <a:pathLst>
                <a:path w="2107" h="3831" fill="none" extrusionOk="0">
                  <a:moveTo>
                    <a:pt x="1064" y="1"/>
                  </a:moveTo>
                  <a:lnTo>
                    <a:pt x="1064" y="1"/>
                  </a:lnTo>
                  <a:lnTo>
                    <a:pt x="923" y="101"/>
                  </a:lnTo>
                  <a:lnTo>
                    <a:pt x="763" y="201"/>
                  </a:lnTo>
                  <a:lnTo>
                    <a:pt x="643" y="321"/>
                  </a:lnTo>
                  <a:lnTo>
                    <a:pt x="522" y="442"/>
                  </a:lnTo>
                  <a:lnTo>
                    <a:pt x="402" y="582"/>
                  </a:lnTo>
                  <a:lnTo>
                    <a:pt x="302" y="723"/>
                  </a:lnTo>
                  <a:lnTo>
                    <a:pt x="222" y="883"/>
                  </a:lnTo>
                  <a:lnTo>
                    <a:pt x="141" y="1043"/>
                  </a:lnTo>
                  <a:lnTo>
                    <a:pt x="81" y="1204"/>
                  </a:lnTo>
                  <a:lnTo>
                    <a:pt x="41" y="1384"/>
                  </a:lnTo>
                  <a:lnTo>
                    <a:pt x="1" y="1565"/>
                  </a:lnTo>
                  <a:lnTo>
                    <a:pt x="1" y="1745"/>
                  </a:lnTo>
                  <a:lnTo>
                    <a:pt x="1" y="1926"/>
                  </a:lnTo>
                  <a:lnTo>
                    <a:pt x="21" y="2106"/>
                  </a:lnTo>
                  <a:lnTo>
                    <a:pt x="61" y="2287"/>
                  </a:lnTo>
                  <a:lnTo>
                    <a:pt x="121" y="2487"/>
                  </a:lnTo>
                  <a:lnTo>
                    <a:pt x="121" y="2487"/>
                  </a:lnTo>
                  <a:lnTo>
                    <a:pt x="222" y="2748"/>
                  </a:lnTo>
                  <a:lnTo>
                    <a:pt x="382" y="2989"/>
                  </a:lnTo>
                  <a:lnTo>
                    <a:pt x="542" y="3209"/>
                  </a:lnTo>
                  <a:lnTo>
                    <a:pt x="743" y="3390"/>
                  </a:lnTo>
                  <a:lnTo>
                    <a:pt x="964" y="3550"/>
                  </a:lnTo>
                  <a:lnTo>
                    <a:pt x="1204" y="3691"/>
                  </a:lnTo>
                  <a:lnTo>
                    <a:pt x="1485" y="3771"/>
                  </a:lnTo>
                  <a:lnTo>
                    <a:pt x="1766" y="3831"/>
                  </a:lnTo>
                  <a:lnTo>
                    <a:pt x="1766" y="3831"/>
                  </a:lnTo>
                  <a:lnTo>
                    <a:pt x="1986" y="3831"/>
                  </a:lnTo>
                  <a:lnTo>
                    <a:pt x="1986" y="3831"/>
                  </a:lnTo>
                  <a:lnTo>
                    <a:pt x="2107" y="3831"/>
                  </a:lnTo>
                  <a:lnTo>
                    <a:pt x="2107" y="3831"/>
                  </a:lnTo>
                  <a:lnTo>
                    <a:pt x="1886" y="3370"/>
                  </a:lnTo>
                  <a:lnTo>
                    <a:pt x="1706" y="2908"/>
                  </a:lnTo>
                  <a:lnTo>
                    <a:pt x="1545" y="2447"/>
                  </a:lnTo>
                  <a:lnTo>
                    <a:pt x="1425" y="1966"/>
                  </a:lnTo>
                  <a:lnTo>
                    <a:pt x="1304" y="1485"/>
                  </a:lnTo>
                  <a:lnTo>
                    <a:pt x="1204" y="1003"/>
                  </a:lnTo>
                  <a:lnTo>
                    <a:pt x="1144" y="502"/>
                  </a:lnTo>
                  <a:lnTo>
                    <a:pt x="10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4" name="Google Shape;5344;p21"/>
            <p:cNvSpPr/>
            <p:nvPr/>
          </p:nvSpPr>
          <p:spPr>
            <a:xfrm>
              <a:off x="11629850" y="3736875"/>
              <a:ext cx="101800" cy="101800"/>
            </a:xfrm>
            <a:custGeom>
              <a:avLst/>
              <a:gdLst/>
              <a:ahLst/>
              <a:cxnLst/>
              <a:rect l="l" t="t" r="r" b="b"/>
              <a:pathLst>
                <a:path w="4072" h="4072" extrusionOk="0">
                  <a:moveTo>
                    <a:pt x="2066" y="1"/>
                  </a:moveTo>
                  <a:lnTo>
                    <a:pt x="1886" y="21"/>
                  </a:lnTo>
                  <a:lnTo>
                    <a:pt x="1645" y="41"/>
                  </a:lnTo>
                  <a:lnTo>
                    <a:pt x="1404" y="121"/>
                  </a:lnTo>
                  <a:lnTo>
                    <a:pt x="1184" y="201"/>
                  </a:lnTo>
                  <a:lnTo>
                    <a:pt x="983" y="302"/>
                  </a:lnTo>
                  <a:lnTo>
                    <a:pt x="803" y="442"/>
                  </a:lnTo>
                  <a:lnTo>
                    <a:pt x="622" y="582"/>
                  </a:lnTo>
                  <a:lnTo>
                    <a:pt x="482" y="763"/>
                  </a:lnTo>
                  <a:lnTo>
                    <a:pt x="341" y="943"/>
                  </a:lnTo>
                  <a:lnTo>
                    <a:pt x="221" y="1124"/>
                  </a:lnTo>
                  <a:lnTo>
                    <a:pt x="141" y="1345"/>
                  </a:lnTo>
                  <a:lnTo>
                    <a:pt x="61" y="1545"/>
                  </a:lnTo>
                  <a:lnTo>
                    <a:pt x="21" y="1786"/>
                  </a:lnTo>
                  <a:lnTo>
                    <a:pt x="0" y="2006"/>
                  </a:lnTo>
                  <a:lnTo>
                    <a:pt x="21" y="2247"/>
                  </a:lnTo>
                  <a:lnTo>
                    <a:pt x="61" y="2488"/>
                  </a:lnTo>
                  <a:lnTo>
                    <a:pt x="141" y="2728"/>
                  </a:lnTo>
                  <a:lnTo>
                    <a:pt x="241" y="2989"/>
                  </a:lnTo>
                  <a:lnTo>
                    <a:pt x="381" y="3230"/>
                  </a:lnTo>
                  <a:lnTo>
                    <a:pt x="562" y="3450"/>
                  </a:lnTo>
                  <a:lnTo>
                    <a:pt x="763" y="3631"/>
                  </a:lnTo>
                  <a:lnTo>
                    <a:pt x="983" y="3791"/>
                  </a:lnTo>
                  <a:lnTo>
                    <a:pt x="1224" y="3932"/>
                  </a:lnTo>
                  <a:lnTo>
                    <a:pt x="1484" y="4012"/>
                  </a:lnTo>
                  <a:lnTo>
                    <a:pt x="1765" y="4072"/>
                  </a:lnTo>
                  <a:lnTo>
                    <a:pt x="2206" y="4072"/>
                  </a:lnTo>
                  <a:lnTo>
                    <a:pt x="2427" y="4032"/>
                  </a:lnTo>
                  <a:lnTo>
                    <a:pt x="2608" y="3992"/>
                  </a:lnTo>
                  <a:lnTo>
                    <a:pt x="2788" y="3932"/>
                  </a:lnTo>
                  <a:lnTo>
                    <a:pt x="2969" y="3851"/>
                  </a:lnTo>
                  <a:lnTo>
                    <a:pt x="3129" y="3751"/>
                  </a:lnTo>
                  <a:lnTo>
                    <a:pt x="3289" y="3651"/>
                  </a:lnTo>
                  <a:lnTo>
                    <a:pt x="3430" y="3531"/>
                  </a:lnTo>
                  <a:lnTo>
                    <a:pt x="3550" y="3390"/>
                  </a:lnTo>
                  <a:lnTo>
                    <a:pt x="3670" y="3250"/>
                  </a:lnTo>
                  <a:lnTo>
                    <a:pt x="3771" y="3109"/>
                  </a:lnTo>
                  <a:lnTo>
                    <a:pt x="3851" y="2969"/>
                  </a:lnTo>
                  <a:lnTo>
                    <a:pt x="3931" y="2809"/>
                  </a:lnTo>
                  <a:lnTo>
                    <a:pt x="3991" y="2648"/>
                  </a:lnTo>
                  <a:lnTo>
                    <a:pt x="4031" y="2488"/>
                  </a:lnTo>
                  <a:lnTo>
                    <a:pt x="4051" y="2307"/>
                  </a:lnTo>
                  <a:lnTo>
                    <a:pt x="4072" y="2087"/>
                  </a:lnTo>
                  <a:lnTo>
                    <a:pt x="4051" y="1866"/>
                  </a:lnTo>
                  <a:lnTo>
                    <a:pt x="4031" y="1665"/>
                  </a:lnTo>
                  <a:lnTo>
                    <a:pt x="3971" y="1445"/>
                  </a:lnTo>
                  <a:lnTo>
                    <a:pt x="3891" y="1244"/>
                  </a:lnTo>
                  <a:lnTo>
                    <a:pt x="3791" y="1064"/>
                  </a:lnTo>
                  <a:lnTo>
                    <a:pt x="3690" y="883"/>
                  </a:lnTo>
                  <a:lnTo>
                    <a:pt x="3550" y="703"/>
                  </a:lnTo>
                  <a:lnTo>
                    <a:pt x="3410" y="562"/>
                  </a:lnTo>
                  <a:lnTo>
                    <a:pt x="3249" y="422"/>
                  </a:lnTo>
                  <a:lnTo>
                    <a:pt x="3089" y="302"/>
                  </a:lnTo>
                  <a:lnTo>
                    <a:pt x="2908" y="201"/>
                  </a:lnTo>
                  <a:lnTo>
                    <a:pt x="2708" y="121"/>
                  </a:lnTo>
                  <a:lnTo>
                    <a:pt x="2507" y="61"/>
                  </a:lnTo>
                  <a:lnTo>
                    <a:pt x="2287" y="21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5" name="Google Shape;5345;p21"/>
            <p:cNvSpPr/>
            <p:nvPr/>
          </p:nvSpPr>
          <p:spPr>
            <a:xfrm>
              <a:off x="11629850" y="3736875"/>
              <a:ext cx="101800" cy="101800"/>
            </a:xfrm>
            <a:custGeom>
              <a:avLst/>
              <a:gdLst/>
              <a:ahLst/>
              <a:cxnLst/>
              <a:rect l="l" t="t" r="r" b="b"/>
              <a:pathLst>
                <a:path w="4072" h="4072" fill="none" extrusionOk="0">
                  <a:moveTo>
                    <a:pt x="2066" y="1"/>
                  </a:moveTo>
                  <a:lnTo>
                    <a:pt x="2066" y="1"/>
                  </a:lnTo>
                  <a:lnTo>
                    <a:pt x="1886" y="21"/>
                  </a:lnTo>
                  <a:lnTo>
                    <a:pt x="1886" y="21"/>
                  </a:lnTo>
                  <a:lnTo>
                    <a:pt x="1645" y="41"/>
                  </a:lnTo>
                  <a:lnTo>
                    <a:pt x="1404" y="121"/>
                  </a:lnTo>
                  <a:lnTo>
                    <a:pt x="1184" y="201"/>
                  </a:lnTo>
                  <a:lnTo>
                    <a:pt x="983" y="302"/>
                  </a:lnTo>
                  <a:lnTo>
                    <a:pt x="803" y="442"/>
                  </a:lnTo>
                  <a:lnTo>
                    <a:pt x="622" y="582"/>
                  </a:lnTo>
                  <a:lnTo>
                    <a:pt x="482" y="763"/>
                  </a:lnTo>
                  <a:lnTo>
                    <a:pt x="341" y="943"/>
                  </a:lnTo>
                  <a:lnTo>
                    <a:pt x="221" y="1124"/>
                  </a:lnTo>
                  <a:lnTo>
                    <a:pt x="141" y="1345"/>
                  </a:lnTo>
                  <a:lnTo>
                    <a:pt x="61" y="1545"/>
                  </a:lnTo>
                  <a:lnTo>
                    <a:pt x="21" y="1786"/>
                  </a:lnTo>
                  <a:lnTo>
                    <a:pt x="0" y="2006"/>
                  </a:lnTo>
                  <a:lnTo>
                    <a:pt x="21" y="2247"/>
                  </a:lnTo>
                  <a:lnTo>
                    <a:pt x="61" y="2488"/>
                  </a:lnTo>
                  <a:lnTo>
                    <a:pt x="141" y="2728"/>
                  </a:lnTo>
                  <a:lnTo>
                    <a:pt x="141" y="2728"/>
                  </a:lnTo>
                  <a:lnTo>
                    <a:pt x="241" y="2989"/>
                  </a:lnTo>
                  <a:lnTo>
                    <a:pt x="381" y="3230"/>
                  </a:lnTo>
                  <a:lnTo>
                    <a:pt x="562" y="3450"/>
                  </a:lnTo>
                  <a:lnTo>
                    <a:pt x="763" y="3631"/>
                  </a:lnTo>
                  <a:lnTo>
                    <a:pt x="983" y="3791"/>
                  </a:lnTo>
                  <a:lnTo>
                    <a:pt x="1224" y="3932"/>
                  </a:lnTo>
                  <a:lnTo>
                    <a:pt x="1484" y="4012"/>
                  </a:lnTo>
                  <a:lnTo>
                    <a:pt x="1765" y="4072"/>
                  </a:lnTo>
                  <a:lnTo>
                    <a:pt x="1765" y="4072"/>
                  </a:lnTo>
                  <a:lnTo>
                    <a:pt x="2006" y="4072"/>
                  </a:lnTo>
                  <a:lnTo>
                    <a:pt x="2006" y="4072"/>
                  </a:lnTo>
                  <a:lnTo>
                    <a:pt x="2206" y="4072"/>
                  </a:lnTo>
                  <a:lnTo>
                    <a:pt x="2427" y="4032"/>
                  </a:lnTo>
                  <a:lnTo>
                    <a:pt x="2608" y="3992"/>
                  </a:lnTo>
                  <a:lnTo>
                    <a:pt x="2788" y="3932"/>
                  </a:lnTo>
                  <a:lnTo>
                    <a:pt x="2969" y="3851"/>
                  </a:lnTo>
                  <a:lnTo>
                    <a:pt x="3129" y="3751"/>
                  </a:lnTo>
                  <a:lnTo>
                    <a:pt x="3289" y="3651"/>
                  </a:lnTo>
                  <a:lnTo>
                    <a:pt x="3430" y="3531"/>
                  </a:lnTo>
                  <a:lnTo>
                    <a:pt x="3550" y="3390"/>
                  </a:lnTo>
                  <a:lnTo>
                    <a:pt x="3670" y="3250"/>
                  </a:lnTo>
                  <a:lnTo>
                    <a:pt x="3771" y="3109"/>
                  </a:lnTo>
                  <a:lnTo>
                    <a:pt x="3851" y="2969"/>
                  </a:lnTo>
                  <a:lnTo>
                    <a:pt x="3931" y="2809"/>
                  </a:lnTo>
                  <a:lnTo>
                    <a:pt x="3991" y="2648"/>
                  </a:lnTo>
                  <a:lnTo>
                    <a:pt x="4031" y="2488"/>
                  </a:lnTo>
                  <a:lnTo>
                    <a:pt x="4051" y="2307"/>
                  </a:lnTo>
                  <a:lnTo>
                    <a:pt x="4051" y="2307"/>
                  </a:lnTo>
                  <a:lnTo>
                    <a:pt x="4072" y="2087"/>
                  </a:lnTo>
                  <a:lnTo>
                    <a:pt x="4051" y="1866"/>
                  </a:lnTo>
                  <a:lnTo>
                    <a:pt x="4031" y="1665"/>
                  </a:lnTo>
                  <a:lnTo>
                    <a:pt x="3971" y="1445"/>
                  </a:lnTo>
                  <a:lnTo>
                    <a:pt x="3891" y="1244"/>
                  </a:lnTo>
                  <a:lnTo>
                    <a:pt x="3791" y="1064"/>
                  </a:lnTo>
                  <a:lnTo>
                    <a:pt x="3690" y="883"/>
                  </a:lnTo>
                  <a:lnTo>
                    <a:pt x="3550" y="703"/>
                  </a:lnTo>
                  <a:lnTo>
                    <a:pt x="3410" y="562"/>
                  </a:lnTo>
                  <a:lnTo>
                    <a:pt x="3249" y="422"/>
                  </a:lnTo>
                  <a:lnTo>
                    <a:pt x="3089" y="302"/>
                  </a:lnTo>
                  <a:lnTo>
                    <a:pt x="2908" y="201"/>
                  </a:lnTo>
                  <a:lnTo>
                    <a:pt x="2708" y="121"/>
                  </a:lnTo>
                  <a:lnTo>
                    <a:pt x="2507" y="61"/>
                  </a:lnTo>
                  <a:lnTo>
                    <a:pt x="2287" y="21"/>
                  </a:lnTo>
                  <a:lnTo>
                    <a:pt x="206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6" name="Google Shape;5346;p21"/>
            <p:cNvSpPr/>
            <p:nvPr/>
          </p:nvSpPr>
          <p:spPr>
            <a:xfrm>
              <a:off x="11203200" y="3587475"/>
              <a:ext cx="83250" cy="49150"/>
            </a:xfrm>
            <a:custGeom>
              <a:avLst/>
              <a:gdLst/>
              <a:ahLst/>
              <a:cxnLst/>
              <a:rect l="l" t="t" r="r" b="b"/>
              <a:pathLst>
                <a:path w="3330" h="1966" extrusionOk="0">
                  <a:moveTo>
                    <a:pt x="2266" y="1"/>
                  </a:moveTo>
                  <a:lnTo>
                    <a:pt x="2006" y="41"/>
                  </a:lnTo>
                  <a:lnTo>
                    <a:pt x="1745" y="101"/>
                  </a:lnTo>
                  <a:lnTo>
                    <a:pt x="1484" y="181"/>
                  </a:lnTo>
                  <a:lnTo>
                    <a:pt x="1223" y="281"/>
                  </a:lnTo>
                  <a:lnTo>
                    <a:pt x="983" y="422"/>
                  </a:lnTo>
                  <a:lnTo>
                    <a:pt x="742" y="562"/>
                  </a:lnTo>
                  <a:lnTo>
                    <a:pt x="542" y="723"/>
                  </a:lnTo>
                  <a:lnTo>
                    <a:pt x="361" y="903"/>
                  </a:lnTo>
                  <a:lnTo>
                    <a:pt x="201" y="1104"/>
                  </a:lnTo>
                  <a:lnTo>
                    <a:pt x="80" y="1304"/>
                  </a:lnTo>
                  <a:lnTo>
                    <a:pt x="20" y="1525"/>
                  </a:lnTo>
                  <a:lnTo>
                    <a:pt x="0" y="1645"/>
                  </a:lnTo>
                  <a:lnTo>
                    <a:pt x="0" y="1765"/>
                  </a:lnTo>
                  <a:lnTo>
                    <a:pt x="20" y="1846"/>
                  </a:lnTo>
                  <a:lnTo>
                    <a:pt x="80" y="1926"/>
                  </a:lnTo>
                  <a:lnTo>
                    <a:pt x="161" y="1966"/>
                  </a:lnTo>
                  <a:lnTo>
                    <a:pt x="201" y="1966"/>
                  </a:lnTo>
                  <a:lnTo>
                    <a:pt x="261" y="1946"/>
                  </a:lnTo>
                  <a:lnTo>
                    <a:pt x="441" y="1886"/>
                  </a:lnTo>
                  <a:lnTo>
                    <a:pt x="602" y="1806"/>
                  </a:lnTo>
                  <a:lnTo>
                    <a:pt x="943" y="1585"/>
                  </a:lnTo>
                  <a:lnTo>
                    <a:pt x="1284" y="1364"/>
                  </a:lnTo>
                  <a:lnTo>
                    <a:pt x="1464" y="1284"/>
                  </a:lnTo>
                  <a:lnTo>
                    <a:pt x="1645" y="1184"/>
                  </a:lnTo>
                  <a:lnTo>
                    <a:pt x="1825" y="1124"/>
                  </a:lnTo>
                  <a:lnTo>
                    <a:pt x="2026" y="1084"/>
                  </a:lnTo>
                  <a:lnTo>
                    <a:pt x="2407" y="1003"/>
                  </a:lnTo>
                  <a:lnTo>
                    <a:pt x="2788" y="923"/>
                  </a:lnTo>
                  <a:lnTo>
                    <a:pt x="2988" y="863"/>
                  </a:lnTo>
                  <a:lnTo>
                    <a:pt x="3169" y="783"/>
                  </a:lnTo>
                  <a:lnTo>
                    <a:pt x="3249" y="743"/>
                  </a:lnTo>
                  <a:lnTo>
                    <a:pt x="3309" y="662"/>
                  </a:lnTo>
                  <a:lnTo>
                    <a:pt x="3329" y="582"/>
                  </a:lnTo>
                  <a:lnTo>
                    <a:pt x="3329" y="502"/>
                  </a:lnTo>
                  <a:lnTo>
                    <a:pt x="3329" y="402"/>
                  </a:lnTo>
                  <a:lnTo>
                    <a:pt x="3289" y="322"/>
                  </a:lnTo>
                  <a:lnTo>
                    <a:pt x="3229" y="261"/>
                  </a:lnTo>
                  <a:lnTo>
                    <a:pt x="3169" y="201"/>
                  </a:lnTo>
                  <a:lnTo>
                    <a:pt x="2968" y="101"/>
                  </a:lnTo>
                  <a:lnTo>
                    <a:pt x="2748" y="41"/>
                  </a:lnTo>
                  <a:lnTo>
                    <a:pt x="25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7" name="Google Shape;5347;p21"/>
            <p:cNvSpPr/>
            <p:nvPr/>
          </p:nvSpPr>
          <p:spPr>
            <a:xfrm>
              <a:off x="11551125" y="3687250"/>
              <a:ext cx="74750" cy="75225"/>
            </a:xfrm>
            <a:custGeom>
              <a:avLst/>
              <a:gdLst/>
              <a:ahLst/>
              <a:cxnLst/>
              <a:rect l="l" t="t" r="r" b="b"/>
              <a:pathLst>
                <a:path w="2990" h="3009" extrusionOk="0">
                  <a:moveTo>
                    <a:pt x="1425" y="1"/>
                  </a:moveTo>
                  <a:lnTo>
                    <a:pt x="1264" y="21"/>
                  </a:lnTo>
                  <a:lnTo>
                    <a:pt x="1104" y="61"/>
                  </a:lnTo>
                  <a:lnTo>
                    <a:pt x="943" y="101"/>
                  </a:lnTo>
                  <a:lnTo>
                    <a:pt x="803" y="181"/>
                  </a:lnTo>
                  <a:lnTo>
                    <a:pt x="663" y="261"/>
                  </a:lnTo>
                  <a:lnTo>
                    <a:pt x="522" y="361"/>
                  </a:lnTo>
                  <a:lnTo>
                    <a:pt x="422" y="482"/>
                  </a:lnTo>
                  <a:lnTo>
                    <a:pt x="302" y="602"/>
                  </a:lnTo>
                  <a:lnTo>
                    <a:pt x="221" y="743"/>
                  </a:lnTo>
                  <a:lnTo>
                    <a:pt x="141" y="883"/>
                  </a:lnTo>
                  <a:lnTo>
                    <a:pt x="81" y="1043"/>
                  </a:lnTo>
                  <a:lnTo>
                    <a:pt x="41" y="1204"/>
                  </a:lnTo>
                  <a:lnTo>
                    <a:pt x="1" y="1364"/>
                  </a:lnTo>
                  <a:lnTo>
                    <a:pt x="1" y="1525"/>
                  </a:lnTo>
                  <a:lnTo>
                    <a:pt x="1" y="1705"/>
                  </a:lnTo>
                  <a:lnTo>
                    <a:pt x="21" y="1846"/>
                  </a:lnTo>
                  <a:lnTo>
                    <a:pt x="61" y="1966"/>
                  </a:lnTo>
                  <a:lnTo>
                    <a:pt x="101" y="2086"/>
                  </a:lnTo>
                  <a:lnTo>
                    <a:pt x="161" y="2207"/>
                  </a:lnTo>
                  <a:lnTo>
                    <a:pt x="242" y="2327"/>
                  </a:lnTo>
                  <a:lnTo>
                    <a:pt x="322" y="2447"/>
                  </a:lnTo>
                  <a:lnTo>
                    <a:pt x="422" y="2547"/>
                  </a:lnTo>
                  <a:lnTo>
                    <a:pt x="522" y="2648"/>
                  </a:lnTo>
                  <a:lnTo>
                    <a:pt x="643" y="2728"/>
                  </a:lnTo>
                  <a:lnTo>
                    <a:pt x="763" y="2808"/>
                  </a:lnTo>
                  <a:lnTo>
                    <a:pt x="903" y="2888"/>
                  </a:lnTo>
                  <a:lnTo>
                    <a:pt x="1044" y="2928"/>
                  </a:lnTo>
                  <a:lnTo>
                    <a:pt x="1184" y="2969"/>
                  </a:lnTo>
                  <a:lnTo>
                    <a:pt x="1345" y="3009"/>
                  </a:lnTo>
                  <a:lnTo>
                    <a:pt x="1685" y="3009"/>
                  </a:lnTo>
                  <a:lnTo>
                    <a:pt x="1906" y="2969"/>
                  </a:lnTo>
                  <a:lnTo>
                    <a:pt x="2087" y="2908"/>
                  </a:lnTo>
                  <a:lnTo>
                    <a:pt x="2267" y="2808"/>
                  </a:lnTo>
                  <a:lnTo>
                    <a:pt x="2448" y="2688"/>
                  </a:lnTo>
                  <a:lnTo>
                    <a:pt x="2588" y="2547"/>
                  </a:lnTo>
                  <a:lnTo>
                    <a:pt x="2708" y="2387"/>
                  </a:lnTo>
                  <a:lnTo>
                    <a:pt x="2829" y="2207"/>
                  </a:lnTo>
                  <a:lnTo>
                    <a:pt x="2909" y="2006"/>
                  </a:lnTo>
                  <a:lnTo>
                    <a:pt x="2969" y="1825"/>
                  </a:lnTo>
                  <a:lnTo>
                    <a:pt x="2989" y="1665"/>
                  </a:lnTo>
                  <a:lnTo>
                    <a:pt x="2989" y="1485"/>
                  </a:lnTo>
                  <a:lnTo>
                    <a:pt x="2989" y="1304"/>
                  </a:lnTo>
                  <a:lnTo>
                    <a:pt x="2949" y="1144"/>
                  </a:lnTo>
                  <a:lnTo>
                    <a:pt x="2909" y="983"/>
                  </a:lnTo>
                  <a:lnTo>
                    <a:pt x="2829" y="823"/>
                  </a:lnTo>
                  <a:lnTo>
                    <a:pt x="2748" y="682"/>
                  </a:lnTo>
                  <a:lnTo>
                    <a:pt x="2648" y="562"/>
                  </a:lnTo>
                  <a:lnTo>
                    <a:pt x="2548" y="422"/>
                  </a:lnTo>
                  <a:lnTo>
                    <a:pt x="2407" y="321"/>
                  </a:lnTo>
                  <a:lnTo>
                    <a:pt x="2267" y="221"/>
                  </a:lnTo>
                  <a:lnTo>
                    <a:pt x="2127" y="141"/>
                  </a:lnTo>
                  <a:lnTo>
                    <a:pt x="1966" y="81"/>
                  </a:lnTo>
                  <a:lnTo>
                    <a:pt x="1786" y="41"/>
                  </a:lnTo>
                  <a:lnTo>
                    <a:pt x="16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8" name="Google Shape;5348;p21"/>
            <p:cNvSpPr/>
            <p:nvPr/>
          </p:nvSpPr>
          <p:spPr>
            <a:xfrm>
              <a:off x="11566175" y="3587475"/>
              <a:ext cx="83750" cy="49150"/>
            </a:xfrm>
            <a:custGeom>
              <a:avLst/>
              <a:gdLst/>
              <a:ahLst/>
              <a:cxnLst/>
              <a:rect l="l" t="t" r="r" b="b"/>
              <a:pathLst>
                <a:path w="3350" h="1966" extrusionOk="0">
                  <a:moveTo>
                    <a:pt x="823" y="1"/>
                  </a:moveTo>
                  <a:lnTo>
                    <a:pt x="582" y="41"/>
                  </a:lnTo>
                  <a:lnTo>
                    <a:pt x="362" y="101"/>
                  </a:lnTo>
                  <a:lnTo>
                    <a:pt x="161" y="201"/>
                  </a:lnTo>
                  <a:lnTo>
                    <a:pt x="101" y="261"/>
                  </a:lnTo>
                  <a:lnTo>
                    <a:pt x="41" y="322"/>
                  </a:lnTo>
                  <a:lnTo>
                    <a:pt x="21" y="402"/>
                  </a:lnTo>
                  <a:lnTo>
                    <a:pt x="1" y="502"/>
                  </a:lnTo>
                  <a:lnTo>
                    <a:pt x="1" y="582"/>
                  </a:lnTo>
                  <a:lnTo>
                    <a:pt x="41" y="662"/>
                  </a:lnTo>
                  <a:lnTo>
                    <a:pt x="81" y="743"/>
                  </a:lnTo>
                  <a:lnTo>
                    <a:pt x="161" y="783"/>
                  </a:lnTo>
                  <a:lnTo>
                    <a:pt x="362" y="863"/>
                  </a:lnTo>
                  <a:lnTo>
                    <a:pt x="542" y="923"/>
                  </a:lnTo>
                  <a:lnTo>
                    <a:pt x="923" y="1003"/>
                  </a:lnTo>
                  <a:lnTo>
                    <a:pt x="1324" y="1084"/>
                  </a:lnTo>
                  <a:lnTo>
                    <a:pt x="1505" y="1124"/>
                  </a:lnTo>
                  <a:lnTo>
                    <a:pt x="1705" y="1184"/>
                  </a:lnTo>
                  <a:lnTo>
                    <a:pt x="1886" y="1284"/>
                  </a:lnTo>
                  <a:lnTo>
                    <a:pt x="2046" y="1364"/>
                  </a:lnTo>
                  <a:lnTo>
                    <a:pt x="2387" y="1585"/>
                  </a:lnTo>
                  <a:lnTo>
                    <a:pt x="2728" y="1806"/>
                  </a:lnTo>
                  <a:lnTo>
                    <a:pt x="2908" y="1886"/>
                  </a:lnTo>
                  <a:lnTo>
                    <a:pt x="3089" y="1946"/>
                  </a:lnTo>
                  <a:lnTo>
                    <a:pt x="3129" y="1966"/>
                  </a:lnTo>
                  <a:lnTo>
                    <a:pt x="3189" y="1966"/>
                  </a:lnTo>
                  <a:lnTo>
                    <a:pt x="3269" y="1926"/>
                  </a:lnTo>
                  <a:lnTo>
                    <a:pt x="3330" y="1846"/>
                  </a:lnTo>
                  <a:lnTo>
                    <a:pt x="3350" y="1765"/>
                  </a:lnTo>
                  <a:lnTo>
                    <a:pt x="3350" y="1645"/>
                  </a:lnTo>
                  <a:lnTo>
                    <a:pt x="3330" y="1525"/>
                  </a:lnTo>
                  <a:lnTo>
                    <a:pt x="3249" y="1304"/>
                  </a:lnTo>
                  <a:lnTo>
                    <a:pt x="3129" y="1104"/>
                  </a:lnTo>
                  <a:lnTo>
                    <a:pt x="2989" y="903"/>
                  </a:lnTo>
                  <a:lnTo>
                    <a:pt x="2808" y="723"/>
                  </a:lnTo>
                  <a:lnTo>
                    <a:pt x="2588" y="562"/>
                  </a:lnTo>
                  <a:lnTo>
                    <a:pt x="2367" y="422"/>
                  </a:lnTo>
                  <a:lnTo>
                    <a:pt x="2126" y="281"/>
                  </a:lnTo>
                  <a:lnTo>
                    <a:pt x="1866" y="181"/>
                  </a:lnTo>
                  <a:lnTo>
                    <a:pt x="1605" y="101"/>
                  </a:lnTo>
                  <a:lnTo>
                    <a:pt x="1324" y="41"/>
                  </a:lnTo>
                  <a:lnTo>
                    <a:pt x="10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49" name="Google Shape;5349;p21"/>
          <p:cNvGrpSpPr/>
          <p:nvPr/>
        </p:nvGrpSpPr>
        <p:grpSpPr>
          <a:xfrm>
            <a:off x="7221950" y="3079325"/>
            <a:ext cx="1765300" cy="1903938"/>
            <a:chOff x="9755600" y="2300713"/>
            <a:chExt cx="1765300" cy="1903938"/>
          </a:xfrm>
        </p:grpSpPr>
        <p:sp>
          <p:nvSpPr>
            <p:cNvPr id="5350" name="Google Shape;5350;p21"/>
            <p:cNvSpPr/>
            <p:nvPr/>
          </p:nvSpPr>
          <p:spPr>
            <a:xfrm>
              <a:off x="10095063" y="4128450"/>
              <a:ext cx="1092900" cy="76200"/>
            </a:xfrm>
            <a:prstGeom prst="ellipse">
              <a:avLst/>
            </a:pr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1" name="Google Shape;5351;p21"/>
            <p:cNvSpPr/>
            <p:nvPr/>
          </p:nvSpPr>
          <p:spPr>
            <a:xfrm>
              <a:off x="10628450" y="2356363"/>
              <a:ext cx="26600" cy="257225"/>
            </a:xfrm>
            <a:custGeom>
              <a:avLst/>
              <a:gdLst/>
              <a:ahLst/>
              <a:cxnLst/>
              <a:rect l="l" t="t" r="r" b="b"/>
              <a:pathLst>
                <a:path w="1064" h="10289" extrusionOk="0">
                  <a:moveTo>
                    <a:pt x="322" y="0"/>
                  </a:moveTo>
                  <a:lnTo>
                    <a:pt x="1" y="10288"/>
                  </a:lnTo>
                  <a:lnTo>
                    <a:pt x="1064" y="10288"/>
                  </a:lnTo>
                  <a:lnTo>
                    <a:pt x="7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2" name="Google Shape;5352;p21"/>
            <p:cNvSpPr/>
            <p:nvPr/>
          </p:nvSpPr>
          <p:spPr>
            <a:xfrm>
              <a:off x="9851350" y="3122938"/>
              <a:ext cx="299325" cy="309375"/>
            </a:xfrm>
            <a:custGeom>
              <a:avLst/>
              <a:gdLst/>
              <a:ahLst/>
              <a:cxnLst/>
              <a:rect l="l" t="t" r="r" b="b"/>
              <a:pathLst>
                <a:path w="11973" h="12375" extrusionOk="0">
                  <a:moveTo>
                    <a:pt x="1144" y="0"/>
                  </a:moveTo>
                  <a:lnTo>
                    <a:pt x="923" y="21"/>
                  </a:lnTo>
                  <a:lnTo>
                    <a:pt x="722" y="81"/>
                  </a:lnTo>
                  <a:lnTo>
                    <a:pt x="522" y="161"/>
                  </a:lnTo>
                  <a:lnTo>
                    <a:pt x="422" y="221"/>
                  </a:lnTo>
                  <a:lnTo>
                    <a:pt x="341" y="301"/>
                  </a:lnTo>
                  <a:lnTo>
                    <a:pt x="261" y="382"/>
                  </a:lnTo>
                  <a:lnTo>
                    <a:pt x="201" y="482"/>
                  </a:lnTo>
                  <a:lnTo>
                    <a:pt x="141" y="582"/>
                  </a:lnTo>
                  <a:lnTo>
                    <a:pt x="101" y="702"/>
                  </a:lnTo>
                  <a:lnTo>
                    <a:pt x="81" y="823"/>
                  </a:lnTo>
                  <a:lnTo>
                    <a:pt x="61" y="963"/>
                  </a:lnTo>
                  <a:lnTo>
                    <a:pt x="21" y="2086"/>
                  </a:lnTo>
                  <a:lnTo>
                    <a:pt x="0" y="3309"/>
                  </a:lnTo>
                  <a:lnTo>
                    <a:pt x="0" y="3951"/>
                  </a:lnTo>
                  <a:lnTo>
                    <a:pt x="21" y="4613"/>
                  </a:lnTo>
                  <a:lnTo>
                    <a:pt x="61" y="5255"/>
                  </a:lnTo>
                  <a:lnTo>
                    <a:pt x="121" y="5917"/>
                  </a:lnTo>
                  <a:lnTo>
                    <a:pt x="201" y="6558"/>
                  </a:lnTo>
                  <a:lnTo>
                    <a:pt x="301" y="7200"/>
                  </a:lnTo>
                  <a:lnTo>
                    <a:pt x="462" y="7822"/>
                  </a:lnTo>
                  <a:lnTo>
                    <a:pt x="642" y="8403"/>
                  </a:lnTo>
                  <a:lnTo>
                    <a:pt x="742" y="8704"/>
                  </a:lnTo>
                  <a:lnTo>
                    <a:pt x="843" y="8965"/>
                  </a:lnTo>
                  <a:lnTo>
                    <a:pt x="983" y="9246"/>
                  </a:lnTo>
                  <a:lnTo>
                    <a:pt x="1103" y="9506"/>
                  </a:lnTo>
                  <a:lnTo>
                    <a:pt x="1264" y="9747"/>
                  </a:lnTo>
                  <a:lnTo>
                    <a:pt x="1424" y="9988"/>
                  </a:lnTo>
                  <a:lnTo>
                    <a:pt x="1585" y="10228"/>
                  </a:lnTo>
                  <a:lnTo>
                    <a:pt x="1765" y="10449"/>
                  </a:lnTo>
                  <a:lnTo>
                    <a:pt x="1966" y="10649"/>
                  </a:lnTo>
                  <a:lnTo>
                    <a:pt x="2166" y="10850"/>
                  </a:lnTo>
                  <a:lnTo>
                    <a:pt x="2407" y="11010"/>
                  </a:lnTo>
                  <a:lnTo>
                    <a:pt x="2628" y="11191"/>
                  </a:lnTo>
                  <a:lnTo>
                    <a:pt x="2888" y="11331"/>
                  </a:lnTo>
                  <a:lnTo>
                    <a:pt x="3129" y="11472"/>
                  </a:lnTo>
                  <a:lnTo>
                    <a:pt x="3410" y="11592"/>
                  </a:lnTo>
                  <a:lnTo>
                    <a:pt x="3690" y="11712"/>
                  </a:lnTo>
                  <a:lnTo>
                    <a:pt x="3971" y="11813"/>
                  </a:lnTo>
                  <a:lnTo>
                    <a:pt x="4252" y="11913"/>
                  </a:lnTo>
                  <a:lnTo>
                    <a:pt x="4854" y="12073"/>
                  </a:lnTo>
                  <a:lnTo>
                    <a:pt x="5475" y="12194"/>
                  </a:lnTo>
                  <a:lnTo>
                    <a:pt x="6117" y="12274"/>
                  </a:lnTo>
                  <a:lnTo>
                    <a:pt x="6779" y="12334"/>
                  </a:lnTo>
                  <a:lnTo>
                    <a:pt x="7421" y="12374"/>
                  </a:lnTo>
                  <a:lnTo>
                    <a:pt x="8704" y="12374"/>
                  </a:lnTo>
                  <a:lnTo>
                    <a:pt x="9326" y="12354"/>
                  </a:lnTo>
                  <a:lnTo>
                    <a:pt x="9927" y="12314"/>
                  </a:lnTo>
                  <a:lnTo>
                    <a:pt x="11030" y="12234"/>
                  </a:lnTo>
                  <a:lnTo>
                    <a:pt x="11211" y="12194"/>
                  </a:lnTo>
                  <a:lnTo>
                    <a:pt x="11351" y="12154"/>
                  </a:lnTo>
                  <a:lnTo>
                    <a:pt x="11512" y="12053"/>
                  </a:lnTo>
                  <a:lnTo>
                    <a:pt x="11652" y="11953"/>
                  </a:lnTo>
                  <a:lnTo>
                    <a:pt x="11752" y="11813"/>
                  </a:lnTo>
                  <a:lnTo>
                    <a:pt x="11853" y="11672"/>
                  </a:lnTo>
                  <a:lnTo>
                    <a:pt x="11913" y="11512"/>
                  </a:lnTo>
                  <a:lnTo>
                    <a:pt x="11953" y="11351"/>
                  </a:lnTo>
                  <a:lnTo>
                    <a:pt x="11973" y="11191"/>
                  </a:lnTo>
                  <a:lnTo>
                    <a:pt x="11953" y="11030"/>
                  </a:lnTo>
                  <a:lnTo>
                    <a:pt x="11913" y="10870"/>
                  </a:lnTo>
                  <a:lnTo>
                    <a:pt x="11873" y="10710"/>
                  </a:lnTo>
                  <a:lnTo>
                    <a:pt x="11792" y="10589"/>
                  </a:lnTo>
                  <a:lnTo>
                    <a:pt x="11672" y="10469"/>
                  </a:lnTo>
                  <a:lnTo>
                    <a:pt x="11552" y="10369"/>
                  </a:lnTo>
                  <a:lnTo>
                    <a:pt x="11391" y="10309"/>
                  </a:lnTo>
                  <a:lnTo>
                    <a:pt x="11231" y="10268"/>
                  </a:lnTo>
                  <a:lnTo>
                    <a:pt x="11030" y="10268"/>
                  </a:lnTo>
                  <a:lnTo>
                    <a:pt x="10128" y="10349"/>
                  </a:lnTo>
                  <a:lnTo>
                    <a:pt x="9085" y="10409"/>
                  </a:lnTo>
                  <a:lnTo>
                    <a:pt x="8544" y="10429"/>
                  </a:lnTo>
                  <a:lnTo>
                    <a:pt x="7982" y="10449"/>
                  </a:lnTo>
                  <a:lnTo>
                    <a:pt x="7421" y="10429"/>
                  </a:lnTo>
                  <a:lnTo>
                    <a:pt x="6839" y="10409"/>
                  </a:lnTo>
                  <a:lnTo>
                    <a:pt x="6278" y="10349"/>
                  </a:lnTo>
                  <a:lnTo>
                    <a:pt x="5736" y="10288"/>
                  </a:lnTo>
                  <a:lnTo>
                    <a:pt x="5215" y="10168"/>
                  </a:lnTo>
                  <a:lnTo>
                    <a:pt x="4713" y="10028"/>
                  </a:lnTo>
                  <a:lnTo>
                    <a:pt x="4473" y="9948"/>
                  </a:lnTo>
                  <a:lnTo>
                    <a:pt x="4252" y="9847"/>
                  </a:lnTo>
                  <a:lnTo>
                    <a:pt x="4031" y="9727"/>
                  </a:lnTo>
                  <a:lnTo>
                    <a:pt x="3831" y="9627"/>
                  </a:lnTo>
                  <a:lnTo>
                    <a:pt x="3630" y="9486"/>
                  </a:lnTo>
                  <a:lnTo>
                    <a:pt x="3470" y="9346"/>
                  </a:lnTo>
                  <a:lnTo>
                    <a:pt x="3289" y="9185"/>
                  </a:lnTo>
                  <a:lnTo>
                    <a:pt x="3149" y="9025"/>
                  </a:lnTo>
                  <a:lnTo>
                    <a:pt x="3009" y="8845"/>
                  </a:lnTo>
                  <a:lnTo>
                    <a:pt x="2888" y="8644"/>
                  </a:lnTo>
                  <a:lnTo>
                    <a:pt x="2768" y="8443"/>
                  </a:lnTo>
                  <a:lnTo>
                    <a:pt x="2648" y="8243"/>
                  </a:lnTo>
                  <a:lnTo>
                    <a:pt x="2467" y="7782"/>
                  </a:lnTo>
                  <a:lnTo>
                    <a:pt x="2307" y="7300"/>
                  </a:lnTo>
                  <a:lnTo>
                    <a:pt x="2186" y="6779"/>
                  </a:lnTo>
                  <a:lnTo>
                    <a:pt x="2086" y="6257"/>
                  </a:lnTo>
                  <a:lnTo>
                    <a:pt x="2026" y="5696"/>
                  </a:lnTo>
                  <a:lnTo>
                    <a:pt x="1966" y="5154"/>
                  </a:lnTo>
                  <a:lnTo>
                    <a:pt x="1946" y="4593"/>
                  </a:lnTo>
                  <a:lnTo>
                    <a:pt x="1926" y="4031"/>
                  </a:lnTo>
                  <a:lnTo>
                    <a:pt x="1946" y="2928"/>
                  </a:lnTo>
                  <a:lnTo>
                    <a:pt x="1986" y="1886"/>
                  </a:lnTo>
                  <a:lnTo>
                    <a:pt x="2026" y="963"/>
                  </a:lnTo>
                  <a:lnTo>
                    <a:pt x="2026" y="763"/>
                  </a:lnTo>
                  <a:lnTo>
                    <a:pt x="1986" y="602"/>
                  </a:lnTo>
                  <a:lnTo>
                    <a:pt x="1926" y="462"/>
                  </a:lnTo>
                  <a:lnTo>
                    <a:pt x="1845" y="341"/>
                  </a:lnTo>
                  <a:lnTo>
                    <a:pt x="1745" y="241"/>
                  </a:lnTo>
                  <a:lnTo>
                    <a:pt x="1625" y="141"/>
                  </a:lnTo>
                  <a:lnTo>
                    <a:pt x="1505" y="81"/>
                  </a:lnTo>
                  <a:lnTo>
                    <a:pt x="1364" y="41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3" name="Google Shape;5353;p21"/>
            <p:cNvSpPr/>
            <p:nvPr/>
          </p:nvSpPr>
          <p:spPr>
            <a:xfrm>
              <a:off x="9851350" y="3122938"/>
              <a:ext cx="299325" cy="309375"/>
            </a:xfrm>
            <a:custGeom>
              <a:avLst/>
              <a:gdLst/>
              <a:ahLst/>
              <a:cxnLst/>
              <a:rect l="l" t="t" r="r" b="b"/>
              <a:pathLst>
                <a:path w="11973" h="12375" fill="none" extrusionOk="0">
                  <a:moveTo>
                    <a:pt x="11351" y="12154"/>
                  </a:moveTo>
                  <a:lnTo>
                    <a:pt x="11351" y="12154"/>
                  </a:lnTo>
                  <a:lnTo>
                    <a:pt x="11211" y="12194"/>
                  </a:lnTo>
                  <a:lnTo>
                    <a:pt x="11030" y="12234"/>
                  </a:lnTo>
                  <a:lnTo>
                    <a:pt x="11030" y="12234"/>
                  </a:lnTo>
                  <a:lnTo>
                    <a:pt x="9927" y="12314"/>
                  </a:lnTo>
                  <a:lnTo>
                    <a:pt x="9326" y="12354"/>
                  </a:lnTo>
                  <a:lnTo>
                    <a:pt x="8704" y="12374"/>
                  </a:lnTo>
                  <a:lnTo>
                    <a:pt x="8062" y="12374"/>
                  </a:lnTo>
                  <a:lnTo>
                    <a:pt x="7421" y="12374"/>
                  </a:lnTo>
                  <a:lnTo>
                    <a:pt x="6779" y="12334"/>
                  </a:lnTo>
                  <a:lnTo>
                    <a:pt x="6117" y="12274"/>
                  </a:lnTo>
                  <a:lnTo>
                    <a:pt x="5475" y="12194"/>
                  </a:lnTo>
                  <a:lnTo>
                    <a:pt x="4854" y="12073"/>
                  </a:lnTo>
                  <a:lnTo>
                    <a:pt x="4252" y="11913"/>
                  </a:lnTo>
                  <a:lnTo>
                    <a:pt x="3971" y="11813"/>
                  </a:lnTo>
                  <a:lnTo>
                    <a:pt x="3690" y="11712"/>
                  </a:lnTo>
                  <a:lnTo>
                    <a:pt x="3410" y="11592"/>
                  </a:lnTo>
                  <a:lnTo>
                    <a:pt x="3129" y="11472"/>
                  </a:lnTo>
                  <a:lnTo>
                    <a:pt x="2888" y="11331"/>
                  </a:lnTo>
                  <a:lnTo>
                    <a:pt x="2628" y="11191"/>
                  </a:lnTo>
                  <a:lnTo>
                    <a:pt x="2407" y="11010"/>
                  </a:lnTo>
                  <a:lnTo>
                    <a:pt x="2166" y="10850"/>
                  </a:lnTo>
                  <a:lnTo>
                    <a:pt x="1966" y="10649"/>
                  </a:lnTo>
                  <a:lnTo>
                    <a:pt x="1765" y="10449"/>
                  </a:lnTo>
                  <a:lnTo>
                    <a:pt x="1765" y="10449"/>
                  </a:lnTo>
                  <a:lnTo>
                    <a:pt x="1585" y="10228"/>
                  </a:lnTo>
                  <a:lnTo>
                    <a:pt x="1424" y="9988"/>
                  </a:lnTo>
                  <a:lnTo>
                    <a:pt x="1264" y="9747"/>
                  </a:lnTo>
                  <a:lnTo>
                    <a:pt x="1103" y="9506"/>
                  </a:lnTo>
                  <a:lnTo>
                    <a:pt x="983" y="9246"/>
                  </a:lnTo>
                  <a:lnTo>
                    <a:pt x="843" y="8965"/>
                  </a:lnTo>
                  <a:lnTo>
                    <a:pt x="742" y="8704"/>
                  </a:lnTo>
                  <a:lnTo>
                    <a:pt x="642" y="8403"/>
                  </a:lnTo>
                  <a:lnTo>
                    <a:pt x="462" y="7822"/>
                  </a:lnTo>
                  <a:lnTo>
                    <a:pt x="301" y="7200"/>
                  </a:lnTo>
                  <a:lnTo>
                    <a:pt x="201" y="6558"/>
                  </a:lnTo>
                  <a:lnTo>
                    <a:pt x="121" y="5917"/>
                  </a:lnTo>
                  <a:lnTo>
                    <a:pt x="61" y="5255"/>
                  </a:lnTo>
                  <a:lnTo>
                    <a:pt x="21" y="4613"/>
                  </a:lnTo>
                  <a:lnTo>
                    <a:pt x="0" y="3951"/>
                  </a:lnTo>
                  <a:lnTo>
                    <a:pt x="0" y="3309"/>
                  </a:lnTo>
                  <a:lnTo>
                    <a:pt x="21" y="2086"/>
                  </a:lnTo>
                  <a:lnTo>
                    <a:pt x="61" y="963"/>
                  </a:lnTo>
                  <a:lnTo>
                    <a:pt x="61" y="963"/>
                  </a:lnTo>
                  <a:lnTo>
                    <a:pt x="81" y="823"/>
                  </a:lnTo>
                  <a:lnTo>
                    <a:pt x="101" y="702"/>
                  </a:lnTo>
                  <a:lnTo>
                    <a:pt x="141" y="582"/>
                  </a:lnTo>
                  <a:lnTo>
                    <a:pt x="201" y="482"/>
                  </a:lnTo>
                  <a:lnTo>
                    <a:pt x="261" y="382"/>
                  </a:lnTo>
                  <a:lnTo>
                    <a:pt x="341" y="301"/>
                  </a:lnTo>
                  <a:lnTo>
                    <a:pt x="422" y="221"/>
                  </a:lnTo>
                  <a:lnTo>
                    <a:pt x="522" y="161"/>
                  </a:lnTo>
                  <a:lnTo>
                    <a:pt x="722" y="81"/>
                  </a:lnTo>
                  <a:lnTo>
                    <a:pt x="923" y="21"/>
                  </a:lnTo>
                  <a:lnTo>
                    <a:pt x="1144" y="0"/>
                  </a:lnTo>
                  <a:lnTo>
                    <a:pt x="1364" y="41"/>
                  </a:lnTo>
                  <a:lnTo>
                    <a:pt x="1364" y="41"/>
                  </a:lnTo>
                  <a:lnTo>
                    <a:pt x="1505" y="81"/>
                  </a:lnTo>
                  <a:lnTo>
                    <a:pt x="1625" y="141"/>
                  </a:lnTo>
                  <a:lnTo>
                    <a:pt x="1745" y="241"/>
                  </a:lnTo>
                  <a:lnTo>
                    <a:pt x="1845" y="341"/>
                  </a:lnTo>
                  <a:lnTo>
                    <a:pt x="1926" y="462"/>
                  </a:lnTo>
                  <a:lnTo>
                    <a:pt x="1986" y="602"/>
                  </a:lnTo>
                  <a:lnTo>
                    <a:pt x="2026" y="763"/>
                  </a:lnTo>
                  <a:lnTo>
                    <a:pt x="2026" y="963"/>
                  </a:lnTo>
                  <a:lnTo>
                    <a:pt x="2026" y="963"/>
                  </a:lnTo>
                  <a:lnTo>
                    <a:pt x="1986" y="1886"/>
                  </a:lnTo>
                  <a:lnTo>
                    <a:pt x="1946" y="2928"/>
                  </a:lnTo>
                  <a:lnTo>
                    <a:pt x="1926" y="4031"/>
                  </a:lnTo>
                  <a:lnTo>
                    <a:pt x="1946" y="4593"/>
                  </a:lnTo>
                  <a:lnTo>
                    <a:pt x="1966" y="5154"/>
                  </a:lnTo>
                  <a:lnTo>
                    <a:pt x="2026" y="5696"/>
                  </a:lnTo>
                  <a:lnTo>
                    <a:pt x="2086" y="6257"/>
                  </a:lnTo>
                  <a:lnTo>
                    <a:pt x="2186" y="6779"/>
                  </a:lnTo>
                  <a:lnTo>
                    <a:pt x="2307" y="7300"/>
                  </a:lnTo>
                  <a:lnTo>
                    <a:pt x="2467" y="7782"/>
                  </a:lnTo>
                  <a:lnTo>
                    <a:pt x="2648" y="8243"/>
                  </a:lnTo>
                  <a:lnTo>
                    <a:pt x="2768" y="8443"/>
                  </a:lnTo>
                  <a:lnTo>
                    <a:pt x="2888" y="8644"/>
                  </a:lnTo>
                  <a:lnTo>
                    <a:pt x="3009" y="8845"/>
                  </a:lnTo>
                  <a:lnTo>
                    <a:pt x="3149" y="9025"/>
                  </a:lnTo>
                  <a:lnTo>
                    <a:pt x="3149" y="9025"/>
                  </a:lnTo>
                  <a:lnTo>
                    <a:pt x="3289" y="9185"/>
                  </a:lnTo>
                  <a:lnTo>
                    <a:pt x="3470" y="9346"/>
                  </a:lnTo>
                  <a:lnTo>
                    <a:pt x="3630" y="9486"/>
                  </a:lnTo>
                  <a:lnTo>
                    <a:pt x="3831" y="9627"/>
                  </a:lnTo>
                  <a:lnTo>
                    <a:pt x="4031" y="9727"/>
                  </a:lnTo>
                  <a:lnTo>
                    <a:pt x="4252" y="9847"/>
                  </a:lnTo>
                  <a:lnTo>
                    <a:pt x="4473" y="9948"/>
                  </a:lnTo>
                  <a:lnTo>
                    <a:pt x="4713" y="10028"/>
                  </a:lnTo>
                  <a:lnTo>
                    <a:pt x="5215" y="10168"/>
                  </a:lnTo>
                  <a:lnTo>
                    <a:pt x="5736" y="10288"/>
                  </a:lnTo>
                  <a:lnTo>
                    <a:pt x="6278" y="10349"/>
                  </a:lnTo>
                  <a:lnTo>
                    <a:pt x="6839" y="10409"/>
                  </a:lnTo>
                  <a:lnTo>
                    <a:pt x="7421" y="10429"/>
                  </a:lnTo>
                  <a:lnTo>
                    <a:pt x="7982" y="10449"/>
                  </a:lnTo>
                  <a:lnTo>
                    <a:pt x="8544" y="10429"/>
                  </a:lnTo>
                  <a:lnTo>
                    <a:pt x="9085" y="10409"/>
                  </a:lnTo>
                  <a:lnTo>
                    <a:pt x="10128" y="10349"/>
                  </a:lnTo>
                  <a:lnTo>
                    <a:pt x="11030" y="10268"/>
                  </a:lnTo>
                  <a:lnTo>
                    <a:pt x="11030" y="10268"/>
                  </a:lnTo>
                  <a:lnTo>
                    <a:pt x="11231" y="10268"/>
                  </a:lnTo>
                  <a:lnTo>
                    <a:pt x="11391" y="10309"/>
                  </a:lnTo>
                  <a:lnTo>
                    <a:pt x="11552" y="10369"/>
                  </a:lnTo>
                  <a:lnTo>
                    <a:pt x="11672" y="10469"/>
                  </a:lnTo>
                  <a:lnTo>
                    <a:pt x="11792" y="10589"/>
                  </a:lnTo>
                  <a:lnTo>
                    <a:pt x="11873" y="10710"/>
                  </a:lnTo>
                  <a:lnTo>
                    <a:pt x="11913" y="10870"/>
                  </a:lnTo>
                  <a:lnTo>
                    <a:pt x="11953" y="11030"/>
                  </a:lnTo>
                  <a:lnTo>
                    <a:pt x="11973" y="11191"/>
                  </a:lnTo>
                  <a:lnTo>
                    <a:pt x="11953" y="11351"/>
                  </a:lnTo>
                  <a:lnTo>
                    <a:pt x="11913" y="11512"/>
                  </a:lnTo>
                  <a:lnTo>
                    <a:pt x="11853" y="11672"/>
                  </a:lnTo>
                  <a:lnTo>
                    <a:pt x="11752" y="11813"/>
                  </a:lnTo>
                  <a:lnTo>
                    <a:pt x="11652" y="11953"/>
                  </a:lnTo>
                  <a:lnTo>
                    <a:pt x="11512" y="12053"/>
                  </a:lnTo>
                  <a:lnTo>
                    <a:pt x="11351" y="121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4" name="Google Shape;5354;p21"/>
            <p:cNvSpPr/>
            <p:nvPr/>
          </p:nvSpPr>
          <p:spPr>
            <a:xfrm>
              <a:off x="9851350" y="3162038"/>
              <a:ext cx="200575" cy="270275"/>
            </a:xfrm>
            <a:custGeom>
              <a:avLst/>
              <a:gdLst/>
              <a:ahLst/>
              <a:cxnLst/>
              <a:rect l="l" t="t" r="r" b="b"/>
              <a:pathLst>
                <a:path w="8023" h="10811" extrusionOk="0">
                  <a:moveTo>
                    <a:pt x="41" y="1"/>
                  </a:moveTo>
                  <a:lnTo>
                    <a:pt x="0" y="923"/>
                  </a:lnTo>
                  <a:lnTo>
                    <a:pt x="0" y="1906"/>
                  </a:lnTo>
                  <a:lnTo>
                    <a:pt x="0" y="2869"/>
                  </a:lnTo>
                  <a:lnTo>
                    <a:pt x="61" y="3831"/>
                  </a:lnTo>
                  <a:lnTo>
                    <a:pt x="101" y="4292"/>
                  </a:lnTo>
                  <a:lnTo>
                    <a:pt x="161" y="4774"/>
                  </a:lnTo>
                  <a:lnTo>
                    <a:pt x="241" y="5255"/>
                  </a:lnTo>
                  <a:lnTo>
                    <a:pt x="321" y="5716"/>
                  </a:lnTo>
                  <a:lnTo>
                    <a:pt x="422" y="6157"/>
                  </a:lnTo>
                  <a:lnTo>
                    <a:pt x="562" y="6599"/>
                  </a:lnTo>
                  <a:lnTo>
                    <a:pt x="702" y="7040"/>
                  </a:lnTo>
                  <a:lnTo>
                    <a:pt x="863" y="7441"/>
                  </a:lnTo>
                  <a:lnTo>
                    <a:pt x="1063" y="7842"/>
                  </a:lnTo>
                  <a:lnTo>
                    <a:pt x="1264" y="8203"/>
                  </a:lnTo>
                  <a:lnTo>
                    <a:pt x="1505" y="8564"/>
                  </a:lnTo>
                  <a:lnTo>
                    <a:pt x="1765" y="8885"/>
                  </a:lnTo>
                  <a:lnTo>
                    <a:pt x="2046" y="9166"/>
                  </a:lnTo>
                  <a:lnTo>
                    <a:pt x="2327" y="9406"/>
                  </a:lnTo>
                  <a:lnTo>
                    <a:pt x="2648" y="9627"/>
                  </a:lnTo>
                  <a:lnTo>
                    <a:pt x="2989" y="9827"/>
                  </a:lnTo>
                  <a:lnTo>
                    <a:pt x="3350" y="10008"/>
                  </a:lnTo>
                  <a:lnTo>
                    <a:pt x="3731" y="10168"/>
                  </a:lnTo>
                  <a:lnTo>
                    <a:pt x="4132" y="10309"/>
                  </a:lnTo>
                  <a:lnTo>
                    <a:pt x="4533" y="10429"/>
                  </a:lnTo>
                  <a:lnTo>
                    <a:pt x="4954" y="10529"/>
                  </a:lnTo>
                  <a:lnTo>
                    <a:pt x="5375" y="10610"/>
                  </a:lnTo>
                  <a:lnTo>
                    <a:pt x="5816" y="10670"/>
                  </a:lnTo>
                  <a:lnTo>
                    <a:pt x="6257" y="10730"/>
                  </a:lnTo>
                  <a:lnTo>
                    <a:pt x="6699" y="10770"/>
                  </a:lnTo>
                  <a:lnTo>
                    <a:pt x="7140" y="10790"/>
                  </a:lnTo>
                  <a:lnTo>
                    <a:pt x="8022" y="10810"/>
                  </a:lnTo>
                  <a:lnTo>
                    <a:pt x="8022" y="10810"/>
                  </a:lnTo>
                  <a:lnTo>
                    <a:pt x="8002" y="10549"/>
                  </a:lnTo>
                  <a:lnTo>
                    <a:pt x="8002" y="10409"/>
                  </a:lnTo>
                  <a:lnTo>
                    <a:pt x="7240" y="10329"/>
                  </a:lnTo>
                  <a:lnTo>
                    <a:pt x="6458" y="10208"/>
                  </a:lnTo>
                  <a:lnTo>
                    <a:pt x="6097" y="10128"/>
                  </a:lnTo>
                  <a:lnTo>
                    <a:pt x="5716" y="10028"/>
                  </a:lnTo>
                  <a:lnTo>
                    <a:pt x="5355" y="9928"/>
                  </a:lnTo>
                  <a:lnTo>
                    <a:pt x="4994" y="9807"/>
                  </a:lnTo>
                  <a:lnTo>
                    <a:pt x="4653" y="9687"/>
                  </a:lnTo>
                  <a:lnTo>
                    <a:pt x="4312" y="9527"/>
                  </a:lnTo>
                  <a:lnTo>
                    <a:pt x="3971" y="9366"/>
                  </a:lnTo>
                  <a:lnTo>
                    <a:pt x="3650" y="9166"/>
                  </a:lnTo>
                  <a:lnTo>
                    <a:pt x="3350" y="8965"/>
                  </a:lnTo>
                  <a:lnTo>
                    <a:pt x="3049" y="8745"/>
                  </a:lnTo>
                  <a:lnTo>
                    <a:pt x="2768" y="8484"/>
                  </a:lnTo>
                  <a:lnTo>
                    <a:pt x="2507" y="8203"/>
                  </a:lnTo>
                  <a:lnTo>
                    <a:pt x="2287" y="7942"/>
                  </a:lnTo>
                  <a:lnTo>
                    <a:pt x="2106" y="7682"/>
                  </a:lnTo>
                  <a:lnTo>
                    <a:pt x="1946" y="7401"/>
                  </a:lnTo>
                  <a:lnTo>
                    <a:pt x="1805" y="7120"/>
                  </a:lnTo>
                  <a:lnTo>
                    <a:pt x="1685" y="6819"/>
                  </a:lnTo>
                  <a:lnTo>
                    <a:pt x="1585" y="6518"/>
                  </a:lnTo>
                  <a:lnTo>
                    <a:pt x="1505" y="6218"/>
                  </a:lnTo>
                  <a:lnTo>
                    <a:pt x="1444" y="5917"/>
                  </a:lnTo>
                  <a:lnTo>
                    <a:pt x="1384" y="5596"/>
                  </a:lnTo>
                  <a:lnTo>
                    <a:pt x="1344" y="5275"/>
                  </a:lnTo>
                  <a:lnTo>
                    <a:pt x="1304" y="4633"/>
                  </a:lnTo>
                  <a:lnTo>
                    <a:pt x="1284" y="3992"/>
                  </a:lnTo>
                  <a:lnTo>
                    <a:pt x="1284" y="3330"/>
                  </a:lnTo>
                  <a:lnTo>
                    <a:pt x="1264" y="1685"/>
                  </a:lnTo>
                  <a:lnTo>
                    <a:pt x="1304" y="41"/>
                  </a:lnTo>
                  <a:lnTo>
                    <a:pt x="522" y="41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5" name="Google Shape;5355;p21"/>
            <p:cNvSpPr/>
            <p:nvPr/>
          </p:nvSpPr>
          <p:spPr>
            <a:xfrm>
              <a:off x="9851350" y="3162038"/>
              <a:ext cx="200575" cy="270275"/>
            </a:xfrm>
            <a:custGeom>
              <a:avLst/>
              <a:gdLst/>
              <a:ahLst/>
              <a:cxnLst/>
              <a:rect l="l" t="t" r="r" b="b"/>
              <a:pathLst>
                <a:path w="8023" h="10811" fill="none" extrusionOk="0">
                  <a:moveTo>
                    <a:pt x="41" y="1"/>
                  </a:moveTo>
                  <a:lnTo>
                    <a:pt x="41" y="1"/>
                  </a:lnTo>
                  <a:lnTo>
                    <a:pt x="0" y="923"/>
                  </a:lnTo>
                  <a:lnTo>
                    <a:pt x="0" y="1906"/>
                  </a:lnTo>
                  <a:lnTo>
                    <a:pt x="0" y="1906"/>
                  </a:lnTo>
                  <a:lnTo>
                    <a:pt x="0" y="2869"/>
                  </a:lnTo>
                  <a:lnTo>
                    <a:pt x="61" y="3831"/>
                  </a:lnTo>
                  <a:lnTo>
                    <a:pt x="101" y="4292"/>
                  </a:lnTo>
                  <a:lnTo>
                    <a:pt x="161" y="4774"/>
                  </a:lnTo>
                  <a:lnTo>
                    <a:pt x="241" y="5255"/>
                  </a:lnTo>
                  <a:lnTo>
                    <a:pt x="321" y="5716"/>
                  </a:lnTo>
                  <a:lnTo>
                    <a:pt x="422" y="6157"/>
                  </a:lnTo>
                  <a:lnTo>
                    <a:pt x="562" y="6599"/>
                  </a:lnTo>
                  <a:lnTo>
                    <a:pt x="702" y="7040"/>
                  </a:lnTo>
                  <a:lnTo>
                    <a:pt x="863" y="7441"/>
                  </a:lnTo>
                  <a:lnTo>
                    <a:pt x="1063" y="7842"/>
                  </a:lnTo>
                  <a:lnTo>
                    <a:pt x="1264" y="8203"/>
                  </a:lnTo>
                  <a:lnTo>
                    <a:pt x="1505" y="8564"/>
                  </a:lnTo>
                  <a:lnTo>
                    <a:pt x="1765" y="8885"/>
                  </a:lnTo>
                  <a:lnTo>
                    <a:pt x="1765" y="8885"/>
                  </a:lnTo>
                  <a:lnTo>
                    <a:pt x="2046" y="9166"/>
                  </a:lnTo>
                  <a:lnTo>
                    <a:pt x="2327" y="9406"/>
                  </a:lnTo>
                  <a:lnTo>
                    <a:pt x="2648" y="9627"/>
                  </a:lnTo>
                  <a:lnTo>
                    <a:pt x="2989" y="9827"/>
                  </a:lnTo>
                  <a:lnTo>
                    <a:pt x="3350" y="10008"/>
                  </a:lnTo>
                  <a:lnTo>
                    <a:pt x="3731" y="10168"/>
                  </a:lnTo>
                  <a:lnTo>
                    <a:pt x="4132" y="10309"/>
                  </a:lnTo>
                  <a:lnTo>
                    <a:pt x="4533" y="10429"/>
                  </a:lnTo>
                  <a:lnTo>
                    <a:pt x="4954" y="10529"/>
                  </a:lnTo>
                  <a:lnTo>
                    <a:pt x="5375" y="10610"/>
                  </a:lnTo>
                  <a:lnTo>
                    <a:pt x="5816" y="10670"/>
                  </a:lnTo>
                  <a:lnTo>
                    <a:pt x="6257" y="10730"/>
                  </a:lnTo>
                  <a:lnTo>
                    <a:pt x="6699" y="10770"/>
                  </a:lnTo>
                  <a:lnTo>
                    <a:pt x="7140" y="10790"/>
                  </a:lnTo>
                  <a:lnTo>
                    <a:pt x="8022" y="10810"/>
                  </a:lnTo>
                  <a:lnTo>
                    <a:pt x="8022" y="10810"/>
                  </a:lnTo>
                  <a:lnTo>
                    <a:pt x="8002" y="10549"/>
                  </a:lnTo>
                  <a:lnTo>
                    <a:pt x="8002" y="10409"/>
                  </a:lnTo>
                  <a:lnTo>
                    <a:pt x="8002" y="10409"/>
                  </a:lnTo>
                  <a:lnTo>
                    <a:pt x="7240" y="10329"/>
                  </a:lnTo>
                  <a:lnTo>
                    <a:pt x="6458" y="10208"/>
                  </a:lnTo>
                  <a:lnTo>
                    <a:pt x="6097" y="10128"/>
                  </a:lnTo>
                  <a:lnTo>
                    <a:pt x="5716" y="10028"/>
                  </a:lnTo>
                  <a:lnTo>
                    <a:pt x="5355" y="9928"/>
                  </a:lnTo>
                  <a:lnTo>
                    <a:pt x="4994" y="9807"/>
                  </a:lnTo>
                  <a:lnTo>
                    <a:pt x="4653" y="9687"/>
                  </a:lnTo>
                  <a:lnTo>
                    <a:pt x="4312" y="9527"/>
                  </a:lnTo>
                  <a:lnTo>
                    <a:pt x="3971" y="9366"/>
                  </a:lnTo>
                  <a:lnTo>
                    <a:pt x="3650" y="9166"/>
                  </a:lnTo>
                  <a:lnTo>
                    <a:pt x="3350" y="8965"/>
                  </a:lnTo>
                  <a:lnTo>
                    <a:pt x="3049" y="8745"/>
                  </a:lnTo>
                  <a:lnTo>
                    <a:pt x="2768" y="8484"/>
                  </a:lnTo>
                  <a:lnTo>
                    <a:pt x="2507" y="8203"/>
                  </a:lnTo>
                  <a:lnTo>
                    <a:pt x="2507" y="8203"/>
                  </a:lnTo>
                  <a:lnTo>
                    <a:pt x="2287" y="7942"/>
                  </a:lnTo>
                  <a:lnTo>
                    <a:pt x="2106" y="7682"/>
                  </a:lnTo>
                  <a:lnTo>
                    <a:pt x="1946" y="7401"/>
                  </a:lnTo>
                  <a:lnTo>
                    <a:pt x="1805" y="7120"/>
                  </a:lnTo>
                  <a:lnTo>
                    <a:pt x="1685" y="6819"/>
                  </a:lnTo>
                  <a:lnTo>
                    <a:pt x="1585" y="6518"/>
                  </a:lnTo>
                  <a:lnTo>
                    <a:pt x="1505" y="6218"/>
                  </a:lnTo>
                  <a:lnTo>
                    <a:pt x="1444" y="5917"/>
                  </a:lnTo>
                  <a:lnTo>
                    <a:pt x="1384" y="5596"/>
                  </a:lnTo>
                  <a:lnTo>
                    <a:pt x="1344" y="5275"/>
                  </a:lnTo>
                  <a:lnTo>
                    <a:pt x="1304" y="4633"/>
                  </a:lnTo>
                  <a:lnTo>
                    <a:pt x="1284" y="3992"/>
                  </a:lnTo>
                  <a:lnTo>
                    <a:pt x="1284" y="3330"/>
                  </a:lnTo>
                  <a:lnTo>
                    <a:pt x="1284" y="3330"/>
                  </a:lnTo>
                  <a:lnTo>
                    <a:pt x="1264" y="1685"/>
                  </a:lnTo>
                  <a:lnTo>
                    <a:pt x="1304" y="41"/>
                  </a:lnTo>
                  <a:lnTo>
                    <a:pt x="1304" y="41"/>
                  </a:lnTo>
                  <a:lnTo>
                    <a:pt x="1144" y="41"/>
                  </a:lnTo>
                  <a:lnTo>
                    <a:pt x="1144" y="41"/>
                  </a:lnTo>
                  <a:lnTo>
                    <a:pt x="1023" y="41"/>
                  </a:lnTo>
                  <a:lnTo>
                    <a:pt x="1023" y="41"/>
                  </a:lnTo>
                  <a:lnTo>
                    <a:pt x="903" y="41"/>
                  </a:lnTo>
                  <a:lnTo>
                    <a:pt x="903" y="41"/>
                  </a:lnTo>
                  <a:lnTo>
                    <a:pt x="522" y="41"/>
                  </a:lnTo>
                  <a:lnTo>
                    <a:pt x="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6" name="Google Shape;5356;p21"/>
            <p:cNvSpPr/>
            <p:nvPr/>
          </p:nvSpPr>
          <p:spPr>
            <a:xfrm>
              <a:off x="9755600" y="3008638"/>
              <a:ext cx="242675" cy="154425"/>
            </a:xfrm>
            <a:custGeom>
              <a:avLst/>
              <a:gdLst/>
              <a:ahLst/>
              <a:cxnLst/>
              <a:rect l="l" t="t" r="r" b="b"/>
              <a:pathLst>
                <a:path w="9707" h="6177" extrusionOk="0">
                  <a:moveTo>
                    <a:pt x="140" y="0"/>
                  </a:moveTo>
                  <a:lnTo>
                    <a:pt x="120" y="120"/>
                  </a:lnTo>
                  <a:lnTo>
                    <a:pt x="60" y="461"/>
                  </a:lnTo>
                  <a:lnTo>
                    <a:pt x="0" y="963"/>
                  </a:lnTo>
                  <a:lnTo>
                    <a:pt x="0" y="1284"/>
                  </a:lnTo>
                  <a:lnTo>
                    <a:pt x="0" y="1604"/>
                  </a:lnTo>
                  <a:lnTo>
                    <a:pt x="0" y="1965"/>
                  </a:lnTo>
                  <a:lnTo>
                    <a:pt x="40" y="2326"/>
                  </a:lnTo>
                  <a:lnTo>
                    <a:pt x="100" y="2707"/>
                  </a:lnTo>
                  <a:lnTo>
                    <a:pt x="201" y="3088"/>
                  </a:lnTo>
                  <a:lnTo>
                    <a:pt x="321" y="3449"/>
                  </a:lnTo>
                  <a:lnTo>
                    <a:pt x="481" y="3830"/>
                  </a:lnTo>
                  <a:lnTo>
                    <a:pt x="682" y="4171"/>
                  </a:lnTo>
                  <a:lnTo>
                    <a:pt x="802" y="4352"/>
                  </a:lnTo>
                  <a:lnTo>
                    <a:pt x="923" y="4512"/>
                  </a:lnTo>
                  <a:lnTo>
                    <a:pt x="1203" y="4813"/>
                  </a:lnTo>
                  <a:lnTo>
                    <a:pt x="1484" y="5074"/>
                  </a:lnTo>
                  <a:lnTo>
                    <a:pt x="1765" y="5294"/>
                  </a:lnTo>
                  <a:lnTo>
                    <a:pt x="2046" y="5495"/>
                  </a:lnTo>
                  <a:lnTo>
                    <a:pt x="2346" y="5655"/>
                  </a:lnTo>
                  <a:lnTo>
                    <a:pt x="2627" y="5796"/>
                  </a:lnTo>
                  <a:lnTo>
                    <a:pt x="2908" y="5896"/>
                  </a:lnTo>
                  <a:lnTo>
                    <a:pt x="3169" y="5996"/>
                  </a:lnTo>
                  <a:lnTo>
                    <a:pt x="3429" y="6057"/>
                  </a:lnTo>
                  <a:lnTo>
                    <a:pt x="3690" y="6097"/>
                  </a:lnTo>
                  <a:lnTo>
                    <a:pt x="4151" y="6157"/>
                  </a:lnTo>
                  <a:lnTo>
                    <a:pt x="4552" y="6177"/>
                  </a:lnTo>
                  <a:lnTo>
                    <a:pt x="5154" y="6177"/>
                  </a:lnTo>
                  <a:lnTo>
                    <a:pt x="5555" y="6157"/>
                  </a:lnTo>
                  <a:lnTo>
                    <a:pt x="6016" y="6097"/>
                  </a:lnTo>
                  <a:lnTo>
                    <a:pt x="6277" y="6057"/>
                  </a:lnTo>
                  <a:lnTo>
                    <a:pt x="6538" y="5996"/>
                  </a:lnTo>
                  <a:lnTo>
                    <a:pt x="6799" y="5896"/>
                  </a:lnTo>
                  <a:lnTo>
                    <a:pt x="7079" y="5796"/>
                  </a:lnTo>
                  <a:lnTo>
                    <a:pt x="7360" y="5655"/>
                  </a:lnTo>
                  <a:lnTo>
                    <a:pt x="7661" y="5495"/>
                  </a:lnTo>
                  <a:lnTo>
                    <a:pt x="7942" y="5294"/>
                  </a:lnTo>
                  <a:lnTo>
                    <a:pt x="8222" y="5074"/>
                  </a:lnTo>
                  <a:lnTo>
                    <a:pt x="8503" y="4813"/>
                  </a:lnTo>
                  <a:lnTo>
                    <a:pt x="8784" y="4512"/>
                  </a:lnTo>
                  <a:lnTo>
                    <a:pt x="9005" y="4191"/>
                  </a:lnTo>
                  <a:lnTo>
                    <a:pt x="9205" y="3871"/>
                  </a:lnTo>
                  <a:lnTo>
                    <a:pt x="9345" y="3550"/>
                  </a:lnTo>
                  <a:lnTo>
                    <a:pt x="9466" y="3209"/>
                  </a:lnTo>
                  <a:lnTo>
                    <a:pt x="9566" y="2868"/>
                  </a:lnTo>
                  <a:lnTo>
                    <a:pt x="9626" y="2547"/>
                  </a:lnTo>
                  <a:lnTo>
                    <a:pt x="9666" y="2206"/>
                  </a:lnTo>
                  <a:lnTo>
                    <a:pt x="9706" y="1905"/>
                  </a:lnTo>
                  <a:lnTo>
                    <a:pt x="9706" y="1584"/>
                  </a:lnTo>
                  <a:lnTo>
                    <a:pt x="9706" y="1304"/>
                  </a:lnTo>
                  <a:lnTo>
                    <a:pt x="9686" y="762"/>
                  </a:lnTo>
                  <a:lnTo>
                    <a:pt x="9626" y="361"/>
                  </a:lnTo>
                  <a:lnTo>
                    <a:pt x="9566" y="0"/>
                  </a:lnTo>
                  <a:lnTo>
                    <a:pt x="6879" y="0"/>
                  </a:lnTo>
                  <a:lnTo>
                    <a:pt x="6899" y="140"/>
                  </a:lnTo>
                  <a:lnTo>
                    <a:pt x="6939" y="501"/>
                  </a:lnTo>
                  <a:lnTo>
                    <a:pt x="6959" y="762"/>
                  </a:lnTo>
                  <a:lnTo>
                    <a:pt x="6959" y="1043"/>
                  </a:lnTo>
                  <a:lnTo>
                    <a:pt x="6919" y="1344"/>
                  </a:lnTo>
                  <a:lnTo>
                    <a:pt x="6879" y="1645"/>
                  </a:lnTo>
                  <a:lnTo>
                    <a:pt x="6799" y="1945"/>
                  </a:lnTo>
                  <a:lnTo>
                    <a:pt x="6678" y="2246"/>
                  </a:lnTo>
                  <a:lnTo>
                    <a:pt x="6598" y="2387"/>
                  </a:lnTo>
                  <a:lnTo>
                    <a:pt x="6518" y="2527"/>
                  </a:lnTo>
                  <a:lnTo>
                    <a:pt x="6417" y="2647"/>
                  </a:lnTo>
                  <a:lnTo>
                    <a:pt x="6297" y="2768"/>
                  </a:lnTo>
                  <a:lnTo>
                    <a:pt x="6177" y="2888"/>
                  </a:lnTo>
                  <a:lnTo>
                    <a:pt x="6036" y="2988"/>
                  </a:lnTo>
                  <a:lnTo>
                    <a:pt x="5876" y="3068"/>
                  </a:lnTo>
                  <a:lnTo>
                    <a:pt x="5716" y="3149"/>
                  </a:lnTo>
                  <a:lnTo>
                    <a:pt x="5515" y="3209"/>
                  </a:lnTo>
                  <a:lnTo>
                    <a:pt x="5314" y="3249"/>
                  </a:lnTo>
                  <a:lnTo>
                    <a:pt x="5094" y="3289"/>
                  </a:lnTo>
                  <a:lnTo>
                    <a:pt x="4613" y="3289"/>
                  </a:lnTo>
                  <a:lnTo>
                    <a:pt x="4392" y="3249"/>
                  </a:lnTo>
                  <a:lnTo>
                    <a:pt x="4191" y="3209"/>
                  </a:lnTo>
                  <a:lnTo>
                    <a:pt x="3991" y="3149"/>
                  </a:lnTo>
                  <a:lnTo>
                    <a:pt x="3830" y="3068"/>
                  </a:lnTo>
                  <a:lnTo>
                    <a:pt x="3670" y="2988"/>
                  </a:lnTo>
                  <a:lnTo>
                    <a:pt x="3530" y="2888"/>
                  </a:lnTo>
                  <a:lnTo>
                    <a:pt x="3409" y="2768"/>
                  </a:lnTo>
                  <a:lnTo>
                    <a:pt x="3289" y="2647"/>
                  </a:lnTo>
                  <a:lnTo>
                    <a:pt x="3189" y="2527"/>
                  </a:lnTo>
                  <a:lnTo>
                    <a:pt x="3108" y="2387"/>
                  </a:lnTo>
                  <a:lnTo>
                    <a:pt x="3028" y="2246"/>
                  </a:lnTo>
                  <a:lnTo>
                    <a:pt x="2908" y="1945"/>
                  </a:lnTo>
                  <a:lnTo>
                    <a:pt x="2828" y="1645"/>
                  </a:lnTo>
                  <a:lnTo>
                    <a:pt x="2788" y="1344"/>
                  </a:lnTo>
                  <a:lnTo>
                    <a:pt x="2748" y="1043"/>
                  </a:lnTo>
                  <a:lnTo>
                    <a:pt x="2748" y="762"/>
                  </a:lnTo>
                  <a:lnTo>
                    <a:pt x="2768" y="501"/>
                  </a:lnTo>
                  <a:lnTo>
                    <a:pt x="2788" y="140"/>
                  </a:lnTo>
                  <a:lnTo>
                    <a:pt x="28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7" name="Google Shape;5357;p21"/>
            <p:cNvSpPr/>
            <p:nvPr/>
          </p:nvSpPr>
          <p:spPr>
            <a:xfrm>
              <a:off x="9755600" y="3008638"/>
              <a:ext cx="242675" cy="154425"/>
            </a:xfrm>
            <a:custGeom>
              <a:avLst/>
              <a:gdLst/>
              <a:ahLst/>
              <a:cxnLst/>
              <a:rect l="l" t="t" r="r" b="b"/>
              <a:pathLst>
                <a:path w="9707" h="6177" fill="none" extrusionOk="0">
                  <a:moveTo>
                    <a:pt x="9205" y="3871"/>
                  </a:moveTo>
                  <a:lnTo>
                    <a:pt x="9205" y="3871"/>
                  </a:lnTo>
                  <a:lnTo>
                    <a:pt x="9005" y="4191"/>
                  </a:lnTo>
                  <a:lnTo>
                    <a:pt x="8784" y="4512"/>
                  </a:lnTo>
                  <a:lnTo>
                    <a:pt x="8784" y="4512"/>
                  </a:lnTo>
                  <a:lnTo>
                    <a:pt x="8503" y="4813"/>
                  </a:lnTo>
                  <a:lnTo>
                    <a:pt x="8222" y="5074"/>
                  </a:lnTo>
                  <a:lnTo>
                    <a:pt x="7942" y="5294"/>
                  </a:lnTo>
                  <a:lnTo>
                    <a:pt x="7661" y="5495"/>
                  </a:lnTo>
                  <a:lnTo>
                    <a:pt x="7360" y="5655"/>
                  </a:lnTo>
                  <a:lnTo>
                    <a:pt x="7079" y="5796"/>
                  </a:lnTo>
                  <a:lnTo>
                    <a:pt x="6799" y="5896"/>
                  </a:lnTo>
                  <a:lnTo>
                    <a:pt x="6538" y="5996"/>
                  </a:lnTo>
                  <a:lnTo>
                    <a:pt x="6277" y="6057"/>
                  </a:lnTo>
                  <a:lnTo>
                    <a:pt x="6016" y="6097"/>
                  </a:lnTo>
                  <a:lnTo>
                    <a:pt x="5555" y="6157"/>
                  </a:lnTo>
                  <a:lnTo>
                    <a:pt x="5154" y="6177"/>
                  </a:lnTo>
                  <a:lnTo>
                    <a:pt x="4853" y="6177"/>
                  </a:lnTo>
                  <a:lnTo>
                    <a:pt x="4853" y="6177"/>
                  </a:lnTo>
                  <a:lnTo>
                    <a:pt x="4552" y="6177"/>
                  </a:lnTo>
                  <a:lnTo>
                    <a:pt x="4151" y="6157"/>
                  </a:lnTo>
                  <a:lnTo>
                    <a:pt x="3690" y="6097"/>
                  </a:lnTo>
                  <a:lnTo>
                    <a:pt x="3429" y="6057"/>
                  </a:lnTo>
                  <a:lnTo>
                    <a:pt x="3169" y="5996"/>
                  </a:lnTo>
                  <a:lnTo>
                    <a:pt x="2908" y="5896"/>
                  </a:lnTo>
                  <a:lnTo>
                    <a:pt x="2627" y="5796"/>
                  </a:lnTo>
                  <a:lnTo>
                    <a:pt x="2346" y="5655"/>
                  </a:lnTo>
                  <a:lnTo>
                    <a:pt x="2046" y="5495"/>
                  </a:lnTo>
                  <a:lnTo>
                    <a:pt x="1765" y="5294"/>
                  </a:lnTo>
                  <a:lnTo>
                    <a:pt x="1484" y="5074"/>
                  </a:lnTo>
                  <a:lnTo>
                    <a:pt x="1203" y="4813"/>
                  </a:lnTo>
                  <a:lnTo>
                    <a:pt x="923" y="4512"/>
                  </a:lnTo>
                  <a:lnTo>
                    <a:pt x="923" y="4512"/>
                  </a:lnTo>
                  <a:lnTo>
                    <a:pt x="802" y="4352"/>
                  </a:lnTo>
                  <a:lnTo>
                    <a:pt x="682" y="4171"/>
                  </a:lnTo>
                  <a:lnTo>
                    <a:pt x="481" y="3830"/>
                  </a:lnTo>
                  <a:lnTo>
                    <a:pt x="321" y="3449"/>
                  </a:lnTo>
                  <a:lnTo>
                    <a:pt x="201" y="3088"/>
                  </a:lnTo>
                  <a:lnTo>
                    <a:pt x="100" y="2707"/>
                  </a:lnTo>
                  <a:lnTo>
                    <a:pt x="40" y="2326"/>
                  </a:lnTo>
                  <a:lnTo>
                    <a:pt x="0" y="1965"/>
                  </a:lnTo>
                  <a:lnTo>
                    <a:pt x="0" y="1604"/>
                  </a:lnTo>
                  <a:lnTo>
                    <a:pt x="0" y="1284"/>
                  </a:lnTo>
                  <a:lnTo>
                    <a:pt x="0" y="963"/>
                  </a:lnTo>
                  <a:lnTo>
                    <a:pt x="60" y="461"/>
                  </a:lnTo>
                  <a:lnTo>
                    <a:pt x="120" y="120"/>
                  </a:lnTo>
                  <a:lnTo>
                    <a:pt x="140" y="0"/>
                  </a:lnTo>
                  <a:lnTo>
                    <a:pt x="2828" y="0"/>
                  </a:lnTo>
                  <a:lnTo>
                    <a:pt x="2828" y="0"/>
                  </a:lnTo>
                  <a:lnTo>
                    <a:pt x="2788" y="140"/>
                  </a:lnTo>
                  <a:lnTo>
                    <a:pt x="2768" y="501"/>
                  </a:lnTo>
                  <a:lnTo>
                    <a:pt x="2748" y="762"/>
                  </a:lnTo>
                  <a:lnTo>
                    <a:pt x="2748" y="1043"/>
                  </a:lnTo>
                  <a:lnTo>
                    <a:pt x="2788" y="1344"/>
                  </a:lnTo>
                  <a:lnTo>
                    <a:pt x="2828" y="1645"/>
                  </a:lnTo>
                  <a:lnTo>
                    <a:pt x="2908" y="1945"/>
                  </a:lnTo>
                  <a:lnTo>
                    <a:pt x="3028" y="2246"/>
                  </a:lnTo>
                  <a:lnTo>
                    <a:pt x="3108" y="2387"/>
                  </a:lnTo>
                  <a:lnTo>
                    <a:pt x="3189" y="2527"/>
                  </a:lnTo>
                  <a:lnTo>
                    <a:pt x="3289" y="2647"/>
                  </a:lnTo>
                  <a:lnTo>
                    <a:pt x="3409" y="2768"/>
                  </a:lnTo>
                  <a:lnTo>
                    <a:pt x="3530" y="2888"/>
                  </a:lnTo>
                  <a:lnTo>
                    <a:pt x="3670" y="2988"/>
                  </a:lnTo>
                  <a:lnTo>
                    <a:pt x="3830" y="3068"/>
                  </a:lnTo>
                  <a:lnTo>
                    <a:pt x="3991" y="3149"/>
                  </a:lnTo>
                  <a:lnTo>
                    <a:pt x="4191" y="3209"/>
                  </a:lnTo>
                  <a:lnTo>
                    <a:pt x="4392" y="3249"/>
                  </a:lnTo>
                  <a:lnTo>
                    <a:pt x="4613" y="3289"/>
                  </a:lnTo>
                  <a:lnTo>
                    <a:pt x="4853" y="3289"/>
                  </a:lnTo>
                  <a:lnTo>
                    <a:pt x="4853" y="3289"/>
                  </a:lnTo>
                  <a:lnTo>
                    <a:pt x="5094" y="3289"/>
                  </a:lnTo>
                  <a:lnTo>
                    <a:pt x="5314" y="3249"/>
                  </a:lnTo>
                  <a:lnTo>
                    <a:pt x="5515" y="3209"/>
                  </a:lnTo>
                  <a:lnTo>
                    <a:pt x="5716" y="3149"/>
                  </a:lnTo>
                  <a:lnTo>
                    <a:pt x="5876" y="3068"/>
                  </a:lnTo>
                  <a:lnTo>
                    <a:pt x="6036" y="2988"/>
                  </a:lnTo>
                  <a:lnTo>
                    <a:pt x="6177" y="2888"/>
                  </a:lnTo>
                  <a:lnTo>
                    <a:pt x="6297" y="2768"/>
                  </a:lnTo>
                  <a:lnTo>
                    <a:pt x="6417" y="2647"/>
                  </a:lnTo>
                  <a:lnTo>
                    <a:pt x="6518" y="2527"/>
                  </a:lnTo>
                  <a:lnTo>
                    <a:pt x="6598" y="2387"/>
                  </a:lnTo>
                  <a:lnTo>
                    <a:pt x="6678" y="2246"/>
                  </a:lnTo>
                  <a:lnTo>
                    <a:pt x="6799" y="1945"/>
                  </a:lnTo>
                  <a:lnTo>
                    <a:pt x="6879" y="1645"/>
                  </a:lnTo>
                  <a:lnTo>
                    <a:pt x="6919" y="1344"/>
                  </a:lnTo>
                  <a:lnTo>
                    <a:pt x="6959" y="1043"/>
                  </a:lnTo>
                  <a:lnTo>
                    <a:pt x="6959" y="762"/>
                  </a:lnTo>
                  <a:lnTo>
                    <a:pt x="6939" y="501"/>
                  </a:lnTo>
                  <a:lnTo>
                    <a:pt x="6899" y="140"/>
                  </a:lnTo>
                  <a:lnTo>
                    <a:pt x="6879" y="0"/>
                  </a:lnTo>
                  <a:lnTo>
                    <a:pt x="9566" y="0"/>
                  </a:lnTo>
                  <a:lnTo>
                    <a:pt x="9566" y="0"/>
                  </a:lnTo>
                  <a:lnTo>
                    <a:pt x="9626" y="361"/>
                  </a:lnTo>
                  <a:lnTo>
                    <a:pt x="9686" y="762"/>
                  </a:lnTo>
                  <a:lnTo>
                    <a:pt x="9706" y="1304"/>
                  </a:lnTo>
                  <a:lnTo>
                    <a:pt x="9706" y="1584"/>
                  </a:lnTo>
                  <a:lnTo>
                    <a:pt x="9706" y="1905"/>
                  </a:lnTo>
                  <a:lnTo>
                    <a:pt x="9666" y="2206"/>
                  </a:lnTo>
                  <a:lnTo>
                    <a:pt x="9626" y="2547"/>
                  </a:lnTo>
                  <a:lnTo>
                    <a:pt x="9566" y="2868"/>
                  </a:lnTo>
                  <a:lnTo>
                    <a:pt x="9466" y="3209"/>
                  </a:lnTo>
                  <a:lnTo>
                    <a:pt x="9345" y="3550"/>
                  </a:lnTo>
                  <a:lnTo>
                    <a:pt x="9205" y="38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8" name="Google Shape;5358;p21"/>
            <p:cNvSpPr/>
            <p:nvPr/>
          </p:nvSpPr>
          <p:spPr>
            <a:xfrm>
              <a:off x="9755600" y="3008638"/>
              <a:ext cx="230150" cy="154425"/>
            </a:xfrm>
            <a:custGeom>
              <a:avLst/>
              <a:gdLst/>
              <a:ahLst/>
              <a:cxnLst/>
              <a:rect l="l" t="t" r="r" b="b"/>
              <a:pathLst>
                <a:path w="9206" h="6177" extrusionOk="0">
                  <a:moveTo>
                    <a:pt x="140" y="0"/>
                  </a:moveTo>
                  <a:lnTo>
                    <a:pt x="120" y="100"/>
                  </a:lnTo>
                  <a:lnTo>
                    <a:pt x="60" y="421"/>
                  </a:lnTo>
                  <a:lnTo>
                    <a:pt x="20" y="882"/>
                  </a:lnTo>
                  <a:lnTo>
                    <a:pt x="0" y="1163"/>
                  </a:lnTo>
                  <a:lnTo>
                    <a:pt x="0" y="1484"/>
                  </a:lnTo>
                  <a:lnTo>
                    <a:pt x="0" y="1845"/>
                  </a:lnTo>
                  <a:lnTo>
                    <a:pt x="40" y="2226"/>
                  </a:lnTo>
                  <a:lnTo>
                    <a:pt x="80" y="2607"/>
                  </a:lnTo>
                  <a:lnTo>
                    <a:pt x="181" y="3008"/>
                  </a:lnTo>
                  <a:lnTo>
                    <a:pt x="301" y="3409"/>
                  </a:lnTo>
                  <a:lnTo>
                    <a:pt x="461" y="3790"/>
                  </a:lnTo>
                  <a:lnTo>
                    <a:pt x="562" y="3971"/>
                  </a:lnTo>
                  <a:lnTo>
                    <a:pt x="682" y="4171"/>
                  </a:lnTo>
                  <a:lnTo>
                    <a:pt x="802" y="4332"/>
                  </a:lnTo>
                  <a:lnTo>
                    <a:pt x="923" y="4512"/>
                  </a:lnTo>
                  <a:lnTo>
                    <a:pt x="1183" y="4793"/>
                  </a:lnTo>
                  <a:lnTo>
                    <a:pt x="1464" y="5054"/>
                  </a:lnTo>
                  <a:lnTo>
                    <a:pt x="1725" y="5274"/>
                  </a:lnTo>
                  <a:lnTo>
                    <a:pt x="1985" y="5455"/>
                  </a:lnTo>
                  <a:lnTo>
                    <a:pt x="2266" y="5615"/>
                  </a:lnTo>
                  <a:lnTo>
                    <a:pt x="2527" y="5756"/>
                  </a:lnTo>
                  <a:lnTo>
                    <a:pt x="2808" y="5876"/>
                  </a:lnTo>
                  <a:lnTo>
                    <a:pt x="3068" y="5956"/>
                  </a:lnTo>
                  <a:lnTo>
                    <a:pt x="3309" y="6036"/>
                  </a:lnTo>
                  <a:lnTo>
                    <a:pt x="3550" y="6077"/>
                  </a:lnTo>
                  <a:lnTo>
                    <a:pt x="4011" y="6157"/>
                  </a:lnTo>
                  <a:lnTo>
                    <a:pt x="4412" y="6177"/>
                  </a:lnTo>
                  <a:lnTo>
                    <a:pt x="5294" y="6177"/>
                  </a:lnTo>
                  <a:lnTo>
                    <a:pt x="5696" y="6157"/>
                  </a:lnTo>
                  <a:lnTo>
                    <a:pt x="6157" y="6077"/>
                  </a:lnTo>
                  <a:lnTo>
                    <a:pt x="6397" y="6036"/>
                  </a:lnTo>
                  <a:lnTo>
                    <a:pt x="6638" y="5956"/>
                  </a:lnTo>
                  <a:lnTo>
                    <a:pt x="6899" y="5876"/>
                  </a:lnTo>
                  <a:lnTo>
                    <a:pt x="7180" y="5756"/>
                  </a:lnTo>
                  <a:lnTo>
                    <a:pt x="7440" y="5615"/>
                  </a:lnTo>
                  <a:lnTo>
                    <a:pt x="7721" y="5455"/>
                  </a:lnTo>
                  <a:lnTo>
                    <a:pt x="7982" y="5274"/>
                  </a:lnTo>
                  <a:lnTo>
                    <a:pt x="8242" y="5054"/>
                  </a:lnTo>
                  <a:lnTo>
                    <a:pt x="8523" y="4793"/>
                  </a:lnTo>
                  <a:lnTo>
                    <a:pt x="8784" y="4512"/>
                  </a:lnTo>
                  <a:lnTo>
                    <a:pt x="9005" y="4191"/>
                  </a:lnTo>
                  <a:lnTo>
                    <a:pt x="9205" y="3871"/>
                  </a:lnTo>
                  <a:lnTo>
                    <a:pt x="9205" y="3871"/>
                  </a:lnTo>
                  <a:lnTo>
                    <a:pt x="8824" y="4131"/>
                  </a:lnTo>
                  <a:lnTo>
                    <a:pt x="8403" y="4352"/>
                  </a:lnTo>
                  <a:lnTo>
                    <a:pt x="7982" y="4552"/>
                  </a:lnTo>
                  <a:lnTo>
                    <a:pt x="7541" y="4693"/>
                  </a:lnTo>
                  <a:lnTo>
                    <a:pt x="7099" y="4813"/>
                  </a:lnTo>
                  <a:lnTo>
                    <a:pt x="6638" y="4913"/>
                  </a:lnTo>
                  <a:lnTo>
                    <a:pt x="6157" y="4954"/>
                  </a:lnTo>
                  <a:lnTo>
                    <a:pt x="5675" y="4974"/>
                  </a:lnTo>
                  <a:lnTo>
                    <a:pt x="5375" y="4974"/>
                  </a:lnTo>
                  <a:lnTo>
                    <a:pt x="5094" y="4954"/>
                  </a:lnTo>
                  <a:lnTo>
                    <a:pt x="4793" y="4913"/>
                  </a:lnTo>
                  <a:lnTo>
                    <a:pt x="4492" y="4873"/>
                  </a:lnTo>
                  <a:lnTo>
                    <a:pt x="4071" y="4773"/>
                  </a:lnTo>
                  <a:lnTo>
                    <a:pt x="3650" y="4653"/>
                  </a:lnTo>
                  <a:lnTo>
                    <a:pt x="3249" y="4472"/>
                  </a:lnTo>
                  <a:lnTo>
                    <a:pt x="3048" y="4372"/>
                  </a:lnTo>
                  <a:lnTo>
                    <a:pt x="2868" y="4272"/>
                  </a:lnTo>
                  <a:lnTo>
                    <a:pt x="2687" y="4151"/>
                  </a:lnTo>
                  <a:lnTo>
                    <a:pt x="2507" y="4011"/>
                  </a:lnTo>
                  <a:lnTo>
                    <a:pt x="2366" y="3851"/>
                  </a:lnTo>
                  <a:lnTo>
                    <a:pt x="2226" y="3690"/>
                  </a:lnTo>
                  <a:lnTo>
                    <a:pt x="2086" y="3510"/>
                  </a:lnTo>
                  <a:lnTo>
                    <a:pt x="1985" y="3329"/>
                  </a:lnTo>
                  <a:lnTo>
                    <a:pt x="1885" y="3129"/>
                  </a:lnTo>
                  <a:lnTo>
                    <a:pt x="1805" y="2908"/>
                  </a:lnTo>
                  <a:lnTo>
                    <a:pt x="1725" y="2547"/>
                  </a:lnTo>
                  <a:lnTo>
                    <a:pt x="1705" y="2166"/>
                  </a:lnTo>
                  <a:lnTo>
                    <a:pt x="1685" y="1805"/>
                  </a:lnTo>
                  <a:lnTo>
                    <a:pt x="1725" y="1444"/>
                  </a:lnTo>
                  <a:lnTo>
                    <a:pt x="1785" y="1083"/>
                  </a:lnTo>
                  <a:lnTo>
                    <a:pt x="1845" y="702"/>
                  </a:lnTo>
                  <a:lnTo>
                    <a:pt x="1945" y="361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9" name="Google Shape;5359;p21"/>
            <p:cNvSpPr/>
            <p:nvPr/>
          </p:nvSpPr>
          <p:spPr>
            <a:xfrm>
              <a:off x="9755600" y="3008638"/>
              <a:ext cx="230150" cy="154425"/>
            </a:xfrm>
            <a:custGeom>
              <a:avLst/>
              <a:gdLst/>
              <a:ahLst/>
              <a:cxnLst/>
              <a:rect l="l" t="t" r="r" b="b"/>
              <a:pathLst>
                <a:path w="9206" h="6177" fill="none" extrusionOk="0">
                  <a:moveTo>
                    <a:pt x="2046" y="0"/>
                  </a:moveTo>
                  <a:lnTo>
                    <a:pt x="140" y="0"/>
                  </a:lnTo>
                  <a:lnTo>
                    <a:pt x="140" y="0"/>
                  </a:lnTo>
                  <a:lnTo>
                    <a:pt x="120" y="100"/>
                  </a:lnTo>
                  <a:lnTo>
                    <a:pt x="60" y="421"/>
                  </a:lnTo>
                  <a:lnTo>
                    <a:pt x="20" y="882"/>
                  </a:lnTo>
                  <a:lnTo>
                    <a:pt x="0" y="1163"/>
                  </a:lnTo>
                  <a:lnTo>
                    <a:pt x="0" y="1484"/>
                  </a:lnTo>
                  <a:lnTo>
                    <a:pt x="0" y="1484"/>
                  </a:lnTo>
                  <a:lnTo>
                    <a:pt x="0" y="1845"/>
                  </a:lnTo>
                  <a:lnTo>
                    <a:pt x="40" y="2226"/>
                  </a:lnTo>
                  <a:lnTo>
                    <a:pt x="80" y="2607"/>
                  </a:lnTo>
                  <a:lnTo>
                    <a:pt x="181" y="3008"/>
                  </a:lnTo>
                  <a:lnTo>
                    <a:pt x="301" y="3409"/>
                  </a:lnTo>
                  <a:lnTo>
                    <a:pt x="461" y="3790"/>
                  </a:lnTo>
                  <a:lnTo>
                    <a:pt x="562" y="3971"/>
                  </a:lnTo>
                  <a:lnTo>
                    <a:pt x="682" y="4171"/>
                  </a:lnTo>
                  <a:lnTo>
                    <a:pt x="802" y="4332"/>
                  </a:lnTo>
                  <a:lnTo>
                    <a:pt x="923" y="4512"/>
                  </a:lnTo>
                  <a:lnTo>
                    <a:pt x="923" y="4512"/>
                  </a:lnTo>
                  <a:lnTo>
                    <a:pt x="1183" y="4793"/>
                  </a:lnTo>
                  <a:lnTo>
                    <a:pt x="1464" y="5054"/>
                  </a:lnTo>
                  <a:lnTo>
                    <a:pt x="1725" y="5274"/>
                  </a:lnTo>
                  <a:lnTo>
                    <a:pt x="1985" y="5455"/>
                  </a:lnTo>
                  <a:lnTo>
                    <a:pt x="2266" y="5615"/>
                  </a:lnTo>
                  <a:lnTo>
                    <a:pt x="2527" y="5756"/>
                  </a:lnTo>
                  <a:lnTo>
                    <a:pt x="2808" y="5876"/>
                  </a:lnTo>
                  <a:lnTo>
                    <a:pt x="3068" y="5956"/>
                  </a:lnTo>
                  <a:lnTo>
                    <a:pt x="3309" y="6036"/>
                  </a:lnTo>
                  <a:lnTo>
                    <a:pt x="3550" y="6077"/>
                  </a:lnTo>
                  <a:lnTo>
                    <a:pt x="4011" y="6157"/>
                  </a:lnTo>
                  <a:lnTo>
                    <a:pt x="4412" y="6177"/>
                  </a:lnTo>
                  <a:lnTo>
                    <a:pt x="4733" y="6177"/>
                  </a:lnTo>
                  <a:lnTo>
                    <a:pt x="4733" y="6177"/>
                  </a:lnTo>
                  <a:lnTo>
                    <a:pt x="4853" y="6177"/>
                  </a:lnTo>
                  <a:lnTo>
                    <a:pt x="4853" y="6177"/>
                  </a:lnTo>
                  <a:lnTo>
                    <a:pt x="4974" y="6177"/>
                  </a:lnTo>
                  <a:lnTo>
                    <a:pt x="4974" y="6177"/>
                  </a:lnTo>
                  <a:lnTo>
                    <a:pt x="5294" y="6177"/>
                  </a:lnTo>
                  <a:lnTo>
                    <a:pt x="5696" y="6157"/>
                  </a:lnTo>
                  <a:lnTo>
                    <a:pt x="6157" y="6077"/>
                  </a:lnTo>
                  <a:lnTo>
                    <a:pt x="6397" y="6036"/>
                  </a:lnTo>
                  <a:lnTo>
                    <a:pt x="6638" y="5956"/>
                  </a:lnTo>
                  <a:lnTo>
                    <a:pt x="6899" y="5876"/>
                  </a:lnTo>
                  <a:lnTo>
                    <a:pt x="7180" y="5756"/>
                  </a:lnTo>
                  <a:lnTo>
                    <a:pt x="7440" y="5615"/>
                  </a:lnTo>
                  <a:lnTo>
                    <a:pt x="7721" y="5455"/>
                  </a:lnTo>
                  <a:lnTo>
                    <a:pt x="7982" y="5274"/>
                  </a:lnTo>
                  <a:lnTo>
                    <a:pt x="8242" y="5054"/>
                  </a:lnTo>
                  <a:lnTo>
                    <a:pt x="8523" y="4793"/>
                  </a:lnTo>
                  <a:lnTo>
                    <a:pt x="8784" y="4512"/>
                  </a:lnTo>
                  <a:lnTo>
                    <a:pt x="8784" y="4512"/>
                  </a:lnTo>
                  <a:lnTo>
                    <a:pt x="9005" y="4191"/>
                  </a:lnTo>
                  <a:lnTo>
                    <a:pt x="9205" y="3871"/>
                  </a:lnTo>
                  <a:lnTo>
                    <a:pt x="9205" y="3871"/>
                  </a:lnTo>
                  <a:lnTo>
                    <a:pt x="8824" y="4131"/>
                  </a:lnTo>
                  <a:lnTo>
                    <a:pt x="8403" y="4352"/>
                  </a:lnTo>
                  <a:lnTo>
                    <a:pt x="7982" y="4552"/>
                  </a:lnTo>
                  <a:lnTo>
                    <a:pt x="7541" y="4693"/>
                  </a:lnTo>
                  <a:lnTo>
                    <a:pt x="7099" y="4813"/>
                  </a:lnTo>
                  <a:lnTo>
                    <a:pt x="6638" y="4913"/>
                  </a:lnTo>
                  <a:lnTo>
                    <a:pt x="6157" y="4954"/>
                  </a:lnTo>
                  <a:lnTo>
                    <a:pt x="5675" y="4974"/>
                  </a:lnTo>
                  <a:lnTo>
                    <a:pt x="5675" y="4974"/>
                  </a:lnTo>
                  <a:lnTo>
                    <a:pt x="5375" y="4974"/>
                  </a:lnTo>
                  <a:lnTo>
                    <a:pt x="5094" y="4954"/>
                  </a:lnTo>
                  <a:lnTo>
                    <a:pt x="4793" y="4913"/>
                  </a:lnTo>
                  <a:lnTo>
                    <a:pt x="4492" y="4873"/>
                  </a:lnTo>
                  <a:lnTo>
                    <a:pt x="4492" y="4873"/>
                  </a:lnTo>
                  <a:lnTo>
                    <a:pt x="4071" y="4773"/>
                  </a:lnTo>
                  <a:lnTo>
                    <a:pt x="3650" y="4653"/>
                  </a:lnTo>
                  <a:lnTo>
                    <a:pt x="3249" y="4472"/>
                  </a:lnTo>
                  <a:lnTo>
                    <a:pt x="3048" y="4372"/>
                  </a:lnTo>
                  <a:lnTo>
                    <a:pt x="2868" y="4272"/>
                  </a:lnTo>
                  <a:lnTo>
                    <a:pt x="2687" y="4151"/>
                  </a:lnTo>
                  <a:lnTo>
                    <a:pt x="2507" y="4011"/>
                  </a:lnTo>
                  <a:lnTo>
                    <a:pt x="2366" y="3851"/>
                  </a:lnTo>
                  <a:lnTo>
                    <a:pt x="2226" y="3690"/>
                  </a:lnTo>
                  <a:lnTo>
                    <a:pt x="2086" y="3510"/>
                  </a:lnTo>
                  <a:lnTo>
                    <a:pt x="1985" y="3329"/>
                  </a:lnTo>
                  <a:lnTo>
                    <a:pt x="1885" y="3129"/>
                  </a:lnTo>
                  <a:lnTo>
                    <a:pt x="1805" y="2908"/>
                  </a:lnTo>
                  <a:lnTo>
                    <a:pt x="1805" y="2908"/>
                  </a:lnTo>
                  <a:lnTo>
                    <a:pt x="1725" y="2547"/>
                  </a:lnTo>
                  <a:lnTo>
                    <a:pt x="1705" y="2166"/>
                  </a:lnTo>
                  <a:lnTo>
                    <a:pt x="1685" y="1805"/>
                  </a:lnTo>
                  <a:lnTo>
                    <a:pt x="1725" y="1444"/>
                  </a:lnTo>
                  <a:lnTo>
                    <a:pt x="1785" y="1083"/>
                  </a:lnTo>
                  <a:lnTo>
                    <a:pt x="1845" y="702"/>
                  </a:lnTo>
                  <a:lnTo>
                    <a:pt x="1945" y="361"/>
                  </a:lnTo>
                  <a:lnTo>
                    <a:pt x="20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0" name="Google Shape;5360;p21"/>
            <p:cNvSpPr/>
            <p:nvPr/>
          </p:nvSpPr>
          <p:spPr>
            <a:xfrm>
              <a:off x="10051400" y="3285888"/>
              <a:ext cx="142900" cy="211600"/>
            </a:xfrm>
            <a:custGeom>
              <a:avLst/>
              <a:gdLst/>
              <a:ahLst/>
              <a:cxnLst/>
              <a:rect l="l" t="t" r="r" b="b"/>
              <a:pathLst>
                <a:path w="5716" h="8464" extrusionOk="0">
                  <a:moveTo>
                    <a:pt x="2607" y="0"/>
                  </a:moveTo>
                  <a:lnTo>
                    <a:pt x="2347" y="40"/>
                  </a:lnTo>
                  <a:lnTo>
                    <a:pt x="2106" y="100"/>
                  </a:lnTo>
                  <a:lnTo>
                    <a:pt x="1865" y="181"/>
                  </a:lnTo>
                  <a:lnTo>
                    <a:pt x="1625" y="281"/>
                  </a:lnTo>
                  <a:lnTo>
                    <a:pt x="1404" y="401"/>
                  </a:lnTo>
                  <a:lnTo>
                    <a:pt x="1203" y="522"/>
                  </a:lnTo>
                  <a:lnTo>
                    <a:pt x="1003" y="682"/>
                  </a:lnTo>
                  <a:lnTo>
                    <a:pt x="822" y="842"/>
                  </a:lnTo>
                  <a:lnTo>
                    <a:pt x="662" y="1023"/>
                  </a:lnTo>
                  <a:lnTo>
                    <a:pt x="522" y="1224"/>
                  </a:lnTo>
                  <a:lnTo>
                    <a:pt x="381" y="1424"/>
                  </a:lnTo>
                  <a:lnTo>
                    <a:pt x="281" y="1645"/>
                  </a:lnTo>
                  <a:lnTo>
                    <a:pt x="181" y="1885"/>
                  </a:lnTo>
                  <a:lnTo>
                    <a:pt x="100" y="2126"/>
                  </a:lnTo>
                  <a:lnTo>
                    <a:pt x="60" y="2367"/>
                  </a:lnTo>
                  <a:lnTo>
                    <a:pt x="20" y="2607"/>
                  </a:lnTo>
                  <a:lnTo>
                    <a:pt x="0" y="2848"/>
                  </a:lnTo>
                  <a:lnTo>
                    <a:pt x="0" y="5595"/>
                  </a:lnTo>
                  <a:lnTo>
                    <a:pt x="20" y="5896"/>
                  </a:lnTo>
                  <a:lnTo>
                    <a:pt x="60" y="6177"/>
                  </a:lnTo>
                  <a:lnTo>
                    <a:pt x="141" y="6458"/>
                  </a:lnTo>
                  <a:lnTo>
                    <a:pt x="241" y="6718"/>
                  </a:lnTo>
                  <a:lnTo>
                    <a:pt x="361" y="6959"/>
                  </a:lnTo>
                  <a:lnTo>
                    <a:pt x="502" y="7200"/>
                  </a:lnTo>
                  <a:lnTo>
                    <a:pt x="662" y="7420"/>
                  </a:lnTo>
                  <a:lnTo>
                    <a:pt x="842" y="7621"/>
                  </a:lnTo>
                  <a:lnTo>
                    <a:pt x="1103" y="7862"/>
                  </a:lnTo>
                  <a:lnTo>
                    <a:pt x="1404" y="8062"/>
                  </a:lnTo>
                  <a:lnTo>
                    <a:pt x="1705" y="8223"/>
                  </a:lnTo>
                  <a:lnTo>
                    <a:pt x="2046" y="8343"/>
                  </a:lnTo>
                  <a:lnTo>
                    <a:pt x="2246" y="8383"/>
                  </a:lnTo>
                  <a:lnTo>
                    <a:pt x="2447" y="8423"/>
                  </a:lnTo>
                  <a:lnTo>
                    <a:pt x="2647" y="8443"/>
                  </a:lnTo>
                  <a:lnTo>
                    <a:pt x="2868" y="8463"/>
                  </a:lnTo>
                  <a:lnTo>
                    <a:pt x="3149" y="8443"/>
                  </a:lnTo>
                  <a:lnTo>
                    <a:pt x="3430" y="8403"/>
                  </a:lnTo>
                  <a:lnTo>
                    <a:pt x="3710" y="8323"/>
                  </a:lnTo>
                  <a:lnTo>
                    <a:pt x="3971" y="8243"/>
                  </a:lnTo>
                  <a:lnTo>
                    <a:pt x="4212" y="8122"/>
                  </a:lnTo>
                  <a:lnTo>
                    <a:pt x="4452" y="7962"/>
                  </a:lnTo>
                  <a:lnTo>
                    <a:pt x="4673" y="7801"/>
                  </a:lnTo>
                  <a:lnTo>
                    <a:pt x="4873" y="7621"/>
                  </a:lnTo>
                  <a:lnTo>
                    <a:pt x="5054" y="7420"/>
                  </a:lnTo>
                  <a:lnTo>
                    <a:pt x="5234" y="7200"/>
                  </a:lnTo>
                  <a:lnTo>
                    <a:pt x="5375" y="6959"/>
                  </a:lnTo>
                  <a:lnTo>
                    <a:pt x="5495" y="6718"/>
                  </a:lnTo>
                  <a:lnTo>
                    <a:pt x="5595" y="6458"/>
                  </a:lnTo>
                  <a:lnTo>
                    <a:pt x="5656" y="6177"/>
                  </a:lnTo>
                  <a:lnTo>
                    <a:pt x="5696" y="5896"/>
                  </a:lnTo>
                  <a:lnTo>
                    <a:pt x="5716" y="5595"/>
                  </a:lnTo>
                  <a:lnTo>
                    <a:pt x="5716" y="2848"/>
                  </a:lnTo>
                  <a:lnTo>
                    <a:pt x="5696" y="2567"/>
                  </a:lnTo>
                  <a:lnTo>
                    <a:pt x="5656" y="2286"/>
                  </a:lnTo>
                  <a:lnTo>
                    <a:pt x="5595" y="2006"/>
                  </a:lnTo>
                  <a:lnTo>
                    <a:pt x="5495" y="1745"/>
                  </a:lnTo>
                  <a:lnTo>
                    <a:pt x="5375" y="1484"/>
                  </a:lnTo>
                  <a:lnTo>
                    <a:pt x="5234" y="1264"/>
                  </a:lnTo>
                  <a:lnTo>
                    <a:pt x="5054" y="1043"/>
                  </a:lnTo>
                  <a:lnTo>
                    <a:pt x="4873" y="842"/>
                  </a:lnTo>
                  <a:lnTo>
                    <a:pt x="4673" y="642"/>
                  </a:lnTo>
                  <a:lnTo>
                    <a:pt x="4452" y="482"/>
                  </a:lnTo>
                  <a:lnTo>
                    <a:pt x="4232" y="341"/>
                  </a:lnTo>
                  <a:lnTo>
                    <a:pt x="3971" y="221"/>
                  </a:lnTo>
                  <a:lnTo>
                    <a:pt x="3710" y="121"/>
                  </a:lnTo>
                  <a:lnTo>
                    <a:pt x="3430" y="60"/>
                  </a:lnTo>
                  <a:lnTo>
                    <a:pt x="3149" y="20"/>
                  </a:lnTo>
                  <a:lnTo>
                    <a:pt x="286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1" name="Google Shape;5361;p21"/>
            <p:cNvSpPr/>
            <p:nvPr/>
          </p:nvSpPr>
          <p:spPr>
            <a:xfrm>
              <a:off x="10051400" y="3285888"/>
              <a:ext cx="142900" cy="211600"/>
            </a:xfrm>
            <a:custGeom>
              <a:avLst/>
              <a:gdLst/>
              <a:ahLst/>
              <a:cxnLst/>
              <a:rect l="l" t="t" r="r" b="b"/>
              <a:pathLst>
                <a:path w="5716" h="8464" fill="none" extrusionOk="0">
                  <a:moveTo>
                    <a:pt x="5716" y="2848"/>
                  </a:moveTo>
                  <a:lnTo>
                    <a:pt x="5716" y="5595"/>
                  </a:lnTo>
                  <a:lnTo>
                    <a:pt x="5716" y="5595"/>
                  </a:lnTo>
                  <a:lnTo>
                    <a:pt x="5696" y="5896"/>
                  </a:lnTo>
                  <a:lnTo>
                    <a:pt x="5656" y="6177"/>
                  </a:lnTo>
                  <a:lnTo>
                    <a:pt x="5595" y="6458"/>
                  </a:lnTo>
                  <a:lnTo>
                    <a:pt x="5495" y="6718"/>
                  </a:lnTo>
                  <a:lnTo>
                    <a:pt x="5375" y="6959"/>
                  </a:lnTo>
                  <a:lnTo>
                    <a:pt x="5234" y="7200"/>
                  </a:lnTo>
                  <a:lnTo>
                    <a:pt x="5054" y="7420"/>
                  </a:lnTo>
                  <a:lnTo>
                    <a:pt x="4873" y="7621"/>
                  </a:lnTo>
                  <a:lnTo>
                    <a:pt x="4673" y="7801"/>
                  </a:lnTo>
                  <a:lnTo>
                    <a:pt x="4452" y="7962"/>
                  </a:lnTo>
                  <a:lnTo>
                    <a:pt x="4212" y="8122"/>
                  </a:lnTo>
                  <a:lnTo>
                    <a:pt x="3971" y="8243"/>
                  </a:lnTo>
                  <a:lnTo>
                    <a:pt x="3710" y="8323"/>
                  </a:lnTo>
                  <a:lnTo>
                    <a:pt x="3430" y="8403"/>
                  </a:lnTo>
                  <a:lnTo>
                    <a:pt x="3149" y="8443"/>
                  </a:lnTo>
                  <a:lnTo>
                    <a:pt x="2868" y="8463"/>
                  </a:lnTo>
                  <a:lnTo>
                    <a:pt x="2868" y="8463"/>
                  </a:lnTo>
                  <a:lnTo>
                    <a:pt x="2647" y="8443"/>
                  </a:lnTo>
                  <a:lnTo>
                    <a:pt x="2447" y="8423"/>
                  </a:lnTo>
                  <a:lnTo>
                    <a:pt x="2246" y="8383"/>
                  </a:lnTo>
                  <a:lnTo>
                    <a:pt x="2046" y="8343"/>
                  </a:lnTo>
                  <a:lnTo>
                    <a:pt x="2046" y="8343"/>
                  </a:lnTo>
                  <a:lnTo>
                    <a:pt x="1705" y="8223"/>
                  </a:lnTo>
                  <a:lnTo>
                    <a:pt x="1404" y="8062"/>
                  </a:lnTo>
                  <a:lnTo>
                    <a:pt x="1103" y="7862"/>
                  </a:lnTo>
                  <a:lnTo>
                    <a:pt x="842" y="7621"/>
                  </a:lnTo>
                  <a:lnTo>
                    <a:pt x="842" y="7621"/>
                  </a:lnTo>
                  <a:lnTo>
                    <a:pt x="662" y="7420"/>
                  </a:lnTo>
                  <a:lnTo>
                    <a:pt x="502" y="7200"/>
                  </a:lnTo>
                  <a:lnTo>
                    <a:pt x="361" y="6959"/>
                  </a:lnTo>
                  <a:lnTo>
                    <a:pt x="241" y="6718"/>
                  </a:lnTo>
                  <a:lnTo>
                    <a:pt x="141" y="6458"/>
                  </a:lnTo>
                  <a:lnTo>
                    <a:pt x="60" y="6177"/>
                  </a:lnTo>
                  <a:lnTo>
                    <a:pt x="20" y="5896"/>
                  </a:lnTo>
                  <a:lnTo>
                    <a:pt x="0" y="5595"/>
                  </a:lnTo>
                  <a:lnTo>
                    <a:pt x="0" y="2848"/>
                  </a:lnTo>
                  <a:lnTo>
                    <a:pt x="0" y="2848"/>
                  </a:lnTo>
                  <a:lnTo>
                    <a:pt x="20" y="2607"/>
                  </a:lnTo>
                  <a:lnTo>
                    <a:pt x="60" y="2367"/>
                  </a:lnTo>
                  <a:lnTo>
                    <a:pt x="60" y="2367"/>
                  </a:lnTo>
                  <a:lnTo>
                    <a:pt x="100" y="2126"/>
                  </a:lnTo>
                  <a:lnTo>
                    <a:pt x="181" y="1885"/>
                  </a:lnTo>
                  <a:lnTo>
                    <a:pt x="281" y="1645"/>
                  </a:lnTo>
                  <a:lnTo>
                    <a:pt x="381" y="1424"/>
                  </a:lnTo>
                  <a:lnTo>
                    <a:pt x="522" y="1224"/>
                  </a:lnTo>
                  <a:lnTo>
                    <a:pt x="662" y="1023"/>
                  </a:lnTo>
                  <a:lnTo>
                    <a:pt x="822" y="842"/>
                  </a:lnTo>
                  <a:lnTo>
                    <a:pt x="1003" y="682"/>
                  </a:lnTo>
                  <a:lnTo>
                    <a:pt x="1203" y="522"/>
                  </a:lnTo>
                  <a:lnTo>
                    <a:pt x="1404" y="401"/>
                  </a:lnTo>
                  <a:lnTo>
                    <a:pt x="1625" y="281"/>
                  </a:lnTo>
                  <a:lnTo>
                    <a:pt x="1865" y="181"/>
                  </a:lnTo>
                  <a:lnTo>
                    <a:pt x="2106" y="100"/>
                  </a:lnTo>
                  <a:lnTo>
                    <a:pt x="2347" y="40"/>
                  </a:lnTo>
                  <a:lnTo>
                    <a:pt x="2607" y="0"/>
                  </a:lnTo>
                  <a:lnTo>
                    <a:pt x="2868" y="0"/>
                  </a:lnTo>
                  <a:lnTo>
                    <a:pt x="2868" y="0"/>
                  </a:lnTo>
                  <a:lnTo>
                    <a:pt x="3149" y="20"/>
                  </a:lnTo>
                  <a:lnTo>
                    <a:pt x="3430" y="60"/>
                  </a:lnTo>
                  <a:lnTo>
                    <a:pt x="3710" y="121"/>
                  </a:lnTo>
                  <a:lnTo>
                    <a:pt x="3971" y="221"/>
                  </a:lnTo>
                  <a:lnTo>
                    <a:pt x="4232" y="341"/>
                  </a:lnTo>
                  <a:lnTo>
                    <a:pt x="4452" y="482"/>
                  </a:lnTo>
                  <a:lnTo>
                    <a:pt x="4673" y="642"/>
                  </a:lnTo>
                  <a:lnTo>
                    <a:pt x="4873" y="842"/>
                  </a:lnTo>
                  <a:lnTo>
                    <a:pt x="4873" y="842"/>
                  </a:lnTo>
                  <a:lnTo>
                    <a:pt x="5054" y="1043"/>
                  </a:lnTo>
                  <a:lnTo>
                    <a:pt x="5234" y="1264"/>
                  </a:lnTo>
                  <a:lnTo>
                    <a:pt x="5375" y="1484"/>
                  </a:lnTo>
                  <a:lnTo>
                    <a:pt x="5495" y="1745"/>
                  </a:lnTo>
                  <a:lnTo>
                    <a:pt x="5595" y="2006"/>
                  </a:lnTo>
                  <a:lnTo>
                    <a:pt x="5656" y="2286"/>
                  </a:lnTo>
                  <a:lnTo>
                    <a:pt x="5696" y="2567"/>
                  </a:lnTo>
                  <a:lnTo>
                    <a:pt x="5716" y="28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2" name="Google Shape;5362;p21"/>
            <p:cNvSpPr/>
            <p:nvPr/>
          </p:nvSpPr>
          <p:spPr>
            <a:xfrm>
              <a:off x="10052900" y="3285888"/>
              <a:ext cx="90275" cy="211600"/>
            </a:xfrm>
            <a:custGeom>
              <a:avLst/>
              <a:gdLst/>
              <a:ahLst/>
              <a:cxnLst/>
              <a:rect l="l" t="t" r="r" b="b"/>
              <a:pathLst>
                <a:path w="3611" h="8464" extrusionOk="0">
                  <a:moveTo>
                    <a:pt x="2547" y="0"/>
                  </a:moveTo>
                  <a:lnTo>
                    <a:pt x="2287" y="40"/>
                  </a:lnTo>
                  <a:lnTo>
                    <a:pt x="2046" y="100"/>
                  </a:lnTo>
                  <a:lnTo>
                    <a:pt x="1805" y="181"/>
                  </a:lnTo>
                  <a:lnTo>
                    <a:pt x="1565" y="281"/>
                  </a:lnTo>
                  <a:lnTo>
                    <a:pt x="1344" y="401"/>
                  </a:lnTo>
                  <a:lnTo>
                    <a:pt x="1143" y="522"/>
                  </a:lnTo>
                  <a:lnTo>
                    <a:pt x="943" y="682"/>
                  </a:lnTo>
                  <a:lnTo>
                    <a:pt x="762" y="842"/>
                  </a:lnTo>
                  <a:lnTo>
                    <a:pt x="602" y="1023"/>
                  </a:lnTo>
                  <a:lnTo>
                    <a:pt x="462" y="1224"/>
                  </a:lnTo>
                  <a:lnTo>
                    <a:pt x="321" y="1424"/>
                  </a:lnTo>
                  <a:lnTo>
                    <a:pt x="221" y="1645"/>
                  </a:lnTo>
                  <a:lnTo>
                    <a:pt x="121" y="1885"/>
                  </a:lnTo>
                  <a:lnTo>
                    <a:pt x="40" y="2126"/>
                  </a:lnTo>
                  <a:lnTo>
                    <a:pt x="0" y="2367"/>
                  </a:lnTo>
                  <a:lnTo>
                    <a:pt x="241" y="2347"/>
                  </a:lnTo>
                  <a:lnTo>
                    <a:pt x="421" y="2367"/>
                  </a:lnTo>
                  <a:lnTo>
                    <a:pt x="582" y="2387"/>
                  </a:lnTo>
                  <a:lnTo>
                    <a:pt x="722" y="2447"/>
                  </a:lnTo>
                  <a:lnTo>
                    <a:pt x="863" y="2507"/>
                  </a:lnTo>
                  <a:lnTo>
                    <a:pt x="1003" y="2607"/>
                  </a:lnTo>
                  <a:lnTo>
                    <a:pt x="1123" y="2708"/>
                  </a:lnTo>
                  <a:lnTo>
                    <a:pt x="1224" y="2828"/>
                  </a:lnTo>
                  <a:lnTo>
                    <a:pt x="1324" y="2968"/>
                  </a:lnTo>
                  <a:lnTo>
                    <a:pt x="1404" y="3129"/>
                  </a:lnTo>
                  <a:lnTo>
                    <a:pt x="1504" y="3289"/>
                  </a:lnTo>
                  <a:lnTo>
                    <a:pt x="1625" y="3630"/>
                  </a:lnTo>
                  <a:lnTo>
                    <a:pt x="1745" y="4031"/>
                  </a:lnTo>
                  <a:lnTo>
                    <a:pt x="1825" y="4452"/>
                  </a:lnTo>
                  <a:lnTo>
                    <a:pt x="1885" y="4894"/>
                  </a:lnTo>
                  <a:lnTo>
                    <a:pt x="1946" y="5335"/>
                  </a:lnTo>
                  <a:lnTo>
                    <a:pt x="1966" y="5776"/>
                  </a:lnTo>
                  <a:lnTo>
                    <a:pt x="1986" y="6197"/>
                  </a:lnTo>
                  <a:lnTo>
                    <a:pt x="2006" y="6979"/>
                  </a:lnTo>
                  <a:lnTo>
                    <a:pt x="2006" y="7621"/>
                  </a:lnTo>
                  <a:lnTo>
                    <a:pt x="2006" y="7942"/>
                  </a:lnTo>
                  <a:lnTo>
                    <a:pt x="1986" y="8343"/>
                  </a:lnTo>
                  <a:lnTo>
                    <a:pt x="2186" y="8383"/>
                  </a:lnTo>
                  <a:lnTo>
                    <a:pt x="2387" y="8423"/>
                  </a:lnTo>
                  <a:lnTo>
                    <a:pt x="2587" y="8443"/>
                  </a:lnTo>
                  <a:lnTo>
                    <a:pt x="2808" y="8463"/>
                  </a:lnTo>
                  <a:lnTo>
                    <a:pt x="3109" y="8443"/>
                  </a:lnTo>
                  <a:lnTo>
                    <a:pt x="3390" y="8403"/>
                  </a:lnTo>
                  <a:lnTo>
                    <a:pt x="3390" y="2006"/>
                  </a:lnTo>
                  <a:lnTo>
                    <a:pt x="3410" y="1524"/>
                  </a:lnTo>
                  <a:lnTo>
                    <a:pt x="3450" y="1043"/>
                  </a:lnTo>
                  <a:lnTo>
                    <a:pt x="3510" y="582"/>
                  </a:lnTo>
                  <a:lnTo>
                    <a:pt x="3610" y="121"/>
                  </a:lnTo>
                  <a:lnTo>
                    <a:pt x="3410" y="60"/>
                  </a:lnTo>
                  <a:lnTo>
                    <a:pt x="3209" y="20"/>
                  </a:lnTo>
                  <a:lnTo>
                    <a:pt x="3009" y="0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3" name="Google Shape;5363;p21"/>
            <p:cNvSpPr/>
            <p:nvPr/>
          </p:nvSpPr>
          <p:spPr>
            <a:xfrm>
              <a:off x="10052900" y="3285888"/>
              <a:ext cx="90275" cy="211600"/>
            </a:xfrm>
            <a:custGeom>
              <a:avLst/>
              <a:gdLst/>
              <a:ahLst/>
              <a:cxnLst/>
              <a:rect l="l" t="t" r="r" b="b"/>
              <a:pathLst>
                <a:path w="3611" h="8464" fill="none" extrusionOk="0">
                  <a:moveTo>
                    <a:pt x="2808" y="0"/>
                  </a:moveTo>
                  <a:lnTo>
                    <a:pt x="2808" y="0"/>
                  </a:lnTo>
                  <a:lnTo>
                    <a:pt x="2547" y="0"/>
                  </a:lnTo>
                  <a:lnTo>
                    <a:pt x="2287" y="40"/>
                  </a:lnTo>
                  <a:lnTo>
                    <a:pt x="2046" y="100"/>
                  </a:lnTo>
                  <a:lnTo>
                    <a:pt x="1805" y="181"/>
                  </a:lnTo>
                  <a:lnTo>
                    <a:pt x="1565" y="281"/>
                  </a:lnTo>
                  <a:lnTo>
                    <a:pt x="1344" y="401"/>
                  </a:lnTo>
                  <a:lnTo>
                    <a:pt x="1143" y="522"/>
                  </a:lnTo>
                  <a:lnTo>
                    <a:pt x="943" y="682"/>
                  </a:lnTo>
                  <a:lnTo>
                    <a:pt x="762" y="842"/>
                  </a:lnTo>
                  <a:lnTo>
                    <a:pt x="602" y="1023"/>
                  </a:lnTo>
                  <a:lnTo>
                    <a:pt x="462" y="1224"/>
                  </a:lnTo>
                  <a:lnTo>
                    <a:pt x="321" y="1424"/>
                  </a:lnTo>
                  <a:lnTo>
                    <a:pt x="221" y="1645"/>
                  </a:lnTo>
                  <a:lnTo>
                    <a:pt x="121" y="1885"/>
                  </a:lnTo>
                  <a:lnTo>
                    <a:pt x="40" y="2126"/>
                  </a:lnTo>
                  <a:lnTo>
                    <a:pt x="0" y="2367"/>
                  </a:lnTo>
                  <a:lnTo>
                    <a:pt x="0" y="2367"/>
                  </a:lnTo>
                  <a:lnTo>
                    <a:pt x="241" y="2347"/>
                  </a:lnTo>
                  <a:lnTo>
                    <a:pt x="241" y="2347"/>
                  </a:lnTo>
                  <a:lnTo>
                    <a:pt x="421" y="2367"/>
                  </a:lnTo>
                  <a:lnTo>
                    <a:pt x="582" y="2387"/>
                  </a:lnTo>
                  <a:lnTo>
                    <a:pt x="722" y="2447"/>
                  </a:lnTo>
                  <a:lnTo>
                    <a:pt x="863" y="2507"/>
                  </a:lnTo>
                  <a:lnTo>
                    <a:pt x="1003" y="2607"/>
                  </a:lnTo>
                  <a:lnTo>
                    <a:pt x="1123" y="2708"/>
                  </a:lnTo>
                  <a:lnTo>
                    <a:pt x="1224" y="2828"/>
                  </a:lnTo>
                  <a:lnTo>
                    <a:pt x="1324" y="2968"/>
                  </a:lnTo>
                  <a:lnTo>
                    <a:pt x="1404" y="3129"/>
                  </a:lnTo>
                  <a:lnTo>
                    <a:pt x="1504" y="3289"/>
                  </a:lnTo>
                  <a:lnTo>
                    <a:pt x="1625" y="3630"/>
                  </a:lnTo>
                  <a:lnTo>
                    <a:pt x="1745" y="4031"/>
                  </a:lnTo>
                  <a:lnTo>
                    <a:pt x="1825" y="4452"/>
                  </a:lnTo>
                  <a:lnTo>
                    <a:pt x="1885" y="4894"/>
                  </a:lnTo>
                  <a:lnTo>
                    <a:pt x="1946" y="5335"/>
                  </a:lnTo>
                  <a:lnTo>
                    <a:pt x="1966" y="5776"/>
                  </a:lnTo>
                  <a:lnTo>
                    <a:pt x="1986" y="6197"/>
                  </a:lnTo>
                  <a:lnTo>
                    <a:pt x="2006" y="6979"/>
                  </a:lnTo>
                  <a:lnTo>
                    <a:pt x="2006" y="7621"/>
                  </a:lnTo>
                  <a:lnTo>
                    <a:pt x="2006" y="7621"/>
                  </a:lnTo>
                  <a:lnTo>
                    <a:pt x="2006" y="7942"/>
                  </a:lnTo>
                  <a:lnTo>
                    <a:pt x="1986" y="8343"/>
                  </a:lnTo>
                  <a:lnTo>
                    <a:pt x="1986" y="8343"/>
                  </a:lnTo>
                  <a:lnTo>
                    <a:pt x="2186" y="8383"/>
                  </a:lnTo>
                  <a:lnTo>
                    <a:pt x="2387" y="8423"/>
                  </a:lnTo>
                  <a:lnTo>
                    <a:pt x="2587" y="8443"/>
                  </a:lnTo>
                  <a:lnTo>
                    <a:pt x="2808" y="8463"/>
                  </a:lnTo>
                  <a:lnTo>
                    <a:pt x="2808" y="8463"/>
                  </a:lnTo>
                  <a:lnTo>
                    <a:pt x="3109" y="8443"/>
                  </a:lnTo>
                  <a:lnTo>
                    <a:pt x="3390" y="8403"/>
                  </a:lnTo>
                  <a:lnTo>
                    <a:pt x="3390" y="2006"/>
                  </a:lnTo>
                  <a:lnTo>
                    <a:pt x="3390" y="2006"/>
                  </a:lnTo>
                  <a:lnTo>
                    <a:pt x="3390" y="2006"/>
                  </a:lnTo>
                  <a:lnTo>
                    <a:pt x="3410" y="1524"/>
                  </a:lnTo>
                  <a:lnTo>
                    <a:pt x="3450" y="1043"/>
                  </a:lnTo>
                  <a:lnTo>
                    <a:pt x="3510" y="582"/>
                  </a:lnTo>
                  <a:lnTo>
                    <a:pt x="3610" y="121"/>
                  </a:lnTo>
                  <a:lnTo>
                    <a:pt x="3610" y="121"/>
                  </a:lnTo>
                  <a:lnTo>
                    <a:pt x="3410" y="60"/>
                  </a:lnTo>
                  <a:lnTo>
                    <a:pt x="3209" y="20"/>
                  </a:lnTo>
                  <a:lnTo>
                    <a:pt x="3009" y="0"/>
                  </a:lnTo>
                  <a:lnTo>
                    <a:pt x="280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4" name="Google Shape;5364;p21"/>
            <p:cNvSpPr/>
            <p:nvPr/>
          </p:nvSpPr>
          <p:spPr>
            <a:xfrm>
              <a:off x="10509125" y="2553388"/>
              <a:ext cx="265250" cy="142925"/>
            </a:xfrm>
            <a:custGeom>
              <a:avLst/>
              <a:gdLst/>
              <a:ahLst/>
              <a:cxnLst/>
              <a:rect l="l" t="t" r="r" b="b"/>
              <a:pathLst>
                <a:path w="10610" h="5717" extrusionOk="0">
                  <a:moveTo>
                    <a:pt x="2849" y="0"/>
                  </a:moveTo>
                  <a:lnTo>
                    <a:pt x="2568" y="21"/>
                  </a:lnTo>
                  <a:lnTo>
                    <a:pt x="2267" y="61"/>
                  </a:lnTo>
                  <a:lnTo>
                    <a:pt x="2006" y="121"/>
                  </a:lnTo>
                  <a:lnTo>
                    <a:pt x="1746" y="221"/>
                  </a:lnTo>
                  <a:lnTo>
                    <a:pt x="1485" y="341"/>
                  </a:lnTo>
                  <a:lnTo>
                    <a:pt x="1244" y="482"/>
                  </a:lnTo>
                  <a:lnTo>
                    <a:pt x="1024" y="642"/>
                  </a:lnTo>
                  <a:lnTo>
                    <a:pt x="823" y="843"/>
                  </a:lnTo>
                  <a:lnTo>
                    <a:pt x="643" y="1043"/>
                  </a:lnTo>
                  <a:lnTo>
                    <a:pt x="482" y="1264"/>
                  </a:lnTo>
                  <a:lnTo>
                    <a:pt x="342" y="1505"/>
                  </a:lnTo>
                  <a:lnTo>
                    <a:pt x="222" y="1745"/>
                  </a:lnTo>
                  <a:lnTo>
                    <a:pt x="121" y="2006"/>
                  </a:lnTo>
                  <a:lnTo>
                    <a:pt x="41" y="2287"/>
                  </a:lnTo>
                  <a:lnTo>
                    <a:pt x="1" y="2567"/>
                  </a:lnTo>
                  <a:lnTo>
                    <a:pt x="1" y="2848"/>
                  </a:lnTo>
                  <a:lnTo>
                    <a:pt x="1" y="3149"/>
                  </a:lnTo>
                  <a:lnTo>
                    <a:pt x="61" y="3430"/>
                  </a:lnTo>
                  <a:lnTo>
                    <a:pt x="121" y="3711"/>
                  </a:lnTo>
                  <a:lnTo>
                    <a:pt x="222" y="3971"/>
                  </a:lnTo>
                  <a:lnTo>
                    <a:pt x="342" y="4212"/>
                  </a:lnTo>
                  <a:lnTo>
                    <a:pt x="482" y="4453"/>
                  </a:lnTo>
                  <a:lnTo>
                    <a:pt x="643" y="4673"/>
                  </a:lnTo>
                  <a:lnTo>
                    <a:pt x="823" y="4874"/>
                  </a:lnTo>
                  <a:lnTo>
                    <a:pt x="1024" y="5054"/>
                  </a:lnTo>
                  <a:lnTo>
                    <a:pt x="1244" y="5215"/>
                  </a:lnTo>
                  <a:lnTo>
                    <a:pt x="1485" y="5375"/>
                  </a:lnTo>
                  <a:lnTo>
                    <a:pt x="1746" y="5495"/>
                  </a:lnTo>
                  <a:lnTo>
                    <a:pt x="2006" y="5576"/>
                  </a:lnTo>
                  <a:lnTo>
                    <a:pt x="2267" y="5656"/>
                  </a:lnTo>
                  <a:lnTo>
                    <a:pt x="2548" y="5696"/>
                  </a:lnTo>
                  <a:lnTo>
                    <a:pt x="2849" y="5716"/>
                  </a:lnTo>
                  <a:lnTo>
                    <a:pt x="7742" y="5716"/>
                  </a:lnTo>
                  <a:lnTo>
                    <a:pt x="8043" y="5696"/>
                  </a:lnTo>
                  <a:lnTo>
                    <a:pt x="8324" y="5656"/>
                  </a:lnTo>
                  <a:lnTo>
                    <a:pt x="8604" y="5576"/>
                  </a:lnTo>
                  <a:lnTo>
                    <a:pt x="8865" y="5495"/>
                  </a:lnTo>
                  <a:lnTo>
                    <a:pt x="9106" y="5375"/>
                  </a:lnTo>
                  <a:lnTo>
                    <a:pt x="9346" y="5215"/>
                  </a:lnTo>
                  <a:lnTo>
                    <a:pt x="9567" y="5054"/>
                  </a:lnTo>
                  <a:lnTo>
                    <a:pt x="9767" y="4874"/>
                  </a:lnTo>
                  <a:lnTo>
                    <a:pt x="9888" y="4733"/>
                  </a:lnTo>
                  <a:lnTo>
                    <a:pt x="10048" y="4553"/>
                  </a:lnTo>
                  <a:lnTo>
                    <a:pt x="10189" y="4332"/>
                  </a:lnTo>
                  <a:lnTo>
                    <a:pt x="10309" y="4112"/>
                  </a:lnTo>
                  <a:lnTo>
                    <a:pt x="10409" y="3871"/>
                  </a:lnTo>
                  <a:lnTo>
                    <a:pt x="10489" y="3630"/>
                  </a:lnTo>
                  <a:lnTo>
                    <a:pt x="10550" y="3390"/>
                  </a:lnTo>
                  <a:lnTo>
                    <a:pt x="10590" y="3129"/>
                  </a:lnTo>
                  <a:lnTo>
                    <a:pt x="10610" y="2848"/>
                  </a:lnTo>
                  <a:lnTo>
                    <a:pt x="10590" y="2567"/>
                  </a:lnTo>
                  <a:lnTo>
                    <a:pt x="10550" y="2287"/>
                  </a:lnTo>
                  <a:lnTo>
                    <a:pt x="10469" y="2006"/>
                  </a:lnTo>
                  <a:lnTo>
                    <a:pt x="10369" y="1745"/>
                  </a:lnTo>
                  <a:lnTo>
                    <a:pt x="10249" y="1505"/>
                  </a:lnTo>
                  <a:lnTo>
                    <a:pt x="10108" y="1264"/>
                  </a:lnTo>
                  <a:lnTo>
                    <a:pt x="9948" y="1043"/>
                  </a:lnTo>
                  <a:lnTo>
                    <a:pt x="9767" y="843"/>
                  </a:lnTo>
                  <a:lnTo>
                    <a:pt x="9567" y="662"/>
                  </a:lnTo>
                  <a:lnTo>
                    <a:pt x="9346" y="482"/>
                  </a:lnTo>
                  <a:lnTo>
                    <a:pt x="9106" y="341"/>
                  </a:lnTo>
                  <a:lnTo>
                    <a:pt x="8865" y="221"/>
                  </a:lnTo>
                  <a:lnTo>
                    <a:pt x="8604" y="121"/>
                  </a:lnTo>
                  <a:lnTo>
                    <a:pt x="8324" y="61"/>
                  </a:lnTo>
                  <a:lnTo>
                    <a:pt x="8043" y="21"/>
                  </a:lnTo>
                  <a:lnTo>
                    <a:pt x="77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5" name="Google Shape;5365;p21"/>
            <p:cNvSpPr/>
            <p:nvPr/>
          </p:nvSpPr>
          <p:spPr>
            <a:xfrm>
              <a:off x="10509125" y="2553388"/>
              <a:ext cx="265250" cy="142925"/>
            </a:xfrm>
            <a:custGeom>
              <a:avLst/>
              <a:gdLst/>
              <a:ahLst/>
              <a:cxnLst/>
              <a:rect l="l" t="t" r="r" b="b"/>
              <a:pathLst>
                <a:path w="10610" h="5717" fill="none" extrusionOk="0">
                  <a:moveTo>
                    <a:pt x="10610" y="2848"/>
                  </a:moveTo>
                  <a:lnTo>
                    <a:pt x="10610" y="2848"/>
                  </a:lnTo>
                  <a:lnTo>
                    <a:pt x="10590" y="3129"/>
                  </a:lnTo>
                  <a:lnTo>
                    <a:pt x="10550" y="3390"/>
                  </a:lnTo>
                  <a:lnTo>
                    <a:pt x="10489" y="3630"/>
                  </a:lnTo>
                  <a:lnTo>
                    <a:pt x="10409" y="3871"/>
                  </a:lnTo>
                  <a:lnTo>
                    <a:pt x="10309" y="4112"/>
                  </a:lnTo>
                  <a:lnTo>
                    <a:pt x="10189" y="4332"/>
                  </a:lnTo>
                  <a:lnTo>
                    <a:pt x="10048" y="4553"/>
                  </a:lnTo>
                  <a:lnTo>
                    <a:pt x="9888" y="4733"/>
                  </a:lnTo>
                  <a:lnTo>
                    <a:pt x="9888" y="4733"/>
                  </a:lnTo>
                  <a:lnTo>
                    <a:pt x="9767" y="4874"/>
                  </a:lnTo>
                  <a:lnTo>
                    <a:pt x="9767" y="4874"/>
                  </a:lnTo>
                  <a:lnTo>
                    <a:pt x="9567" y="5054"/>
                  </a:lnTo>
                  <a:lnTo>
                    <a:pt x="9346" y="5215"/>
                  </a:lnTo>
                  <a:lnTo>
                    <a:pt x="9106" y="5375"/>
                  </a:lnTo>
                  <a:lnTo>
                    <a:pt x="8865" y="5495"/>
                  </a:lnTo>
                  <a:lnTo>
                    <a:pt x="8604" y="5576"/>
                  </a:lnTo>
                  <a:lnTo>
                    <a:pt x="8324" y="5656"/>
                  </a:lnTo>
                  <a:lnTo>
                    <a:pt x="8043" y="5696"/>
                  </a:lnTo>
                  <a:lnTo>
                    <a:pt x="7742" y="5716"/>
                  </a:lnTo>
                  <a:lnTo>
                    <a:pt x="2849" y="5716"/>
                  </a:lnTo>
                  <a:lnTo>
                    <a:pt x="2849" y="5716"/>
                  </a:lnTo>
                  <a:lnTo>
                    <a:pt x="2548" y="5696"/>
                  </a:lnTo>
                  <a:lnTo>
                    <a:pt x="2267" y="5656"/>
                  </a:lnTo>
                  <a:lnTo>
                    <a:pt x="2006" y="5576"/>
                  </a:lnTo>
                  <a:lnTo>
                    <a:pt x="1746" y="5495"/>
                  </a:lnTo>
                  <a:lnTo>
                    <a:pt x="1485" y="5375"/>
                  </a:lnTo>
                  <a:lnTo>
                    <a:pt x="1244" y="5215"/>
                  </a:lnTo>
                  <a:lnTo>
                    <a:pt x="1024" y="5054"/>
                  </a:lnTo>
                  <a:lnTo>
                    <a:pt x="823" y="4874"/>
                  </a:lnTo>
                  <a:lnTo>
                    <a:pt x="643" y="4673"/>
                  </a:lnTo>
                  <a:lnTo>
                    <a:pt x="482" y="4453"/>
                  </a:lnTo>
                  <a:lnTo>
                    <a:pt x="342" y="4212"/>
                  </a:lnTo>
                  <a:lnTo>
                    <a:pt x="222" y="3971"/>
                  </a:lnTo>
                  <a:lnTo>
                    <a:pt x="121" y="3711"/>
                  </a:lnTo>
                  <a:lnTo>
                    <a:pt x="61" y="3430"/>
                  </a:lnTo>
                  <a:lnTo>
                    <a:pt x="1" y="3149"/>
                  </a:lnTo>
                  <a:lnTo>
                    <a:pt x="1" y="2848"/>
                  </a:lnTo>
                  <a:lnTo>
                    <a:pt x="1" y="2848"/>
                  </a:lnTo>
                  <a:lnTo>
                    <a:pt x="1" y="2567"/>
                  </a:lnTo>
                  <a:lnTo>
                    <a:pt x="41" y="2287"/>
                  </a:lnTo>
                  <a:lnTo>
                    <a:pt x="121" y="2006"/>
                  </a:lnTo>
                  <a:lnTo>
                    <a:pt x="222" y="1745"/>
                  </a:lnTo>
                  <a:lnTo>
                    <a:pt x="342" y="1505"/>
                  </a:lnTo>
                  <a:lnTo>
                    <a:pt x="482" y="1264"/>
                  </a:lnTo>
                  <a:lnTo>
                    <a:pt x="643" y="1043"/>
                  </a:lnTo>
                  <a:lnTo>
                    <a:pt x="823" y="843"/>
                  </a:lnTo>
                  <a:lnTo>
                    <a:pt x="823" y="843"/>
                  </a:lnTo>
                  <a:lnTo>
                    <a:pt x="1024" y="642"/>
                  </a:lnTo>
                  <a:lnTo>
                    <a:pt x="1244" y="482"/>
                  </a:lnTo>
                  <a:lnTo>
                    <a:pt x="1485" y="341"/>
                  </a:lnTo>
                  <a:lnTo>
                    <a:pt x="1746" y="221"/>
                  </a:lnTo>
                  <a:lnTo>
                    <a:pt x="2006" y="121"/>
                  </a:lnTo>
                  <a:lnTo>
                    <a:pt x="2267" y="61"/>
                  </a:lnTo>
                  <a:lnTo>
                    <a:pt x="2568" y="21"/>
                  </a:lnTo>
                  <a:lnTo>
                    <a:pt x="2849" y="0"/>
                  </a:lnTo>
                  <a:lnTo>
                    <a:pt x="7742" y="0"/>
                  </a:lnTo>
                  <a:lnTo>
                    <a:pt x="7742" y="0"/>
                  </a:lnTo>
                  <a:lnTo>
                    <a:pt x="8043" y="21"/>
                  </a:lnTo>
                  <a:lnTo>
                    <a:pt x="8324" y="61"/>
                  </a:lnTo>
                  <a:lnTo>
                    <a:pt x="8604" y="121"/>
                  </a:lnTo>
                  <a:lnTo>
                    <a:pt x="8865" y="221"/>
                  </a:lnTo>
                  <a:lnTo>
                    <a:pt x="9106" y="341"/>
                  </a:lnTo>
                  <a:lnTo>
                    <a:pt x="9346" y="482"/>
                  </a:lnTo>
                  <a:lnTo>
                    <a:pt x="9567" y="662"/>
                  </a:lnTo>
                  <a:lnTo>
                    <a:pt x="9767" y="843"/>
                  </a:lnTo>
                  <a:lnTo>
                    <a:pt x="9948" y="1043"/>
                  </a:lnTo>
                  <a:lnTo>
                    <a:pt x="10108" y="1264"/>
                  </a:lnTo>
                  <a:lnTo>
                    <a:pt x="10249" y="1505"/>
                  </a:lnTo>
                  <a:lnTo>
                    <a:pt x="10369" y="1745"/>
                  </a:lnTo>
                  <a:lnTo>
                    <a:pt x="10469" y="2006"/>
                  </a:lnTo>
                  <a:lnTo>
                    <a:pt x="10550" y="2287"/>
                  </a:lnTo>
                  <a:lnTo>
                    <a:pt x="10590" y="2567"/>
                  </a:lnTo>
                  <a:lnTo>
                    <a:pt x="10610" y="28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6" name="Google Shape;5366;p21"/>
            <p:cNvSpPr/>
            <p:nvPr/>
          </p:nvSpPr>
          <p:spPr>
            <a:xfrm>
              <a:off x="10509125" y="2553388"/>
              <a:ext cx="97300" cy="97800"/>
            </a:xfrm>
            <a:custGeom>
              <a:avLst/>
              <a:gdLst/>
              <a:ahLst/>
              <a:cxnLst/>
              <a:rect l="l" t="t" r="r" b="b"/>
              <a:pathLst>
                <a:path w="3892" h="3912" extrusionOk="0">
                  <a:moveTo>
                    <a:pt x="2849" y="0"/>
                  </a:moveTo>
                  <a:lnTo>
                    <a:pt x="2568" y="21"/>
                  </a:lnTo>
                  <a:lnTo>
                    <a:pt x="2267" y="61"/>
                  </a:lnTo>
                  <a:lnTo>
                    <a:pt x="2006" y="121"/>
                  </a:lnTo>
                  <a:lnTo>
                    <a:pt x="1746" y="221"/>
                  </a:lnTo>
                  <a:lnTo>
                    <a:pt x="1485" y="341"/>
                  </a:lnTo>
                  <a:lnTo>
                    <a:pt x="1244" y="482"/>
                  </a:lnTo>
                  <a:lnTo>
                    <a:pt x="1024" y="642"/>
                  </a:lnTo>
                  <a:lnTo>
                    <a:pt x="823" y="843"/>
                  </a:lnTo>
                  <a:lnTo>
                    <a:pt x="643" y="1043"/>
                  </a:lnTo>
                  <a:lnTo>
                    <a:pt x="482" y="1264"/>
                  </a:lnTo>
                  <a:lnTo>
                    <a:pt x="342" y="1505"/>
                  </a:lnTo>
                  <a:lnTo>
                    <a:pt x="222" y="1745"/>
                  </a:lnTo>
                  <a:lnTo>
                    <a:pt x="121" y="2006"/>
                  </a:lnTo>
                  <a:lnTo>
                    <a:pt x="41" y="2287"/>
                  </a:lnTo>
                  <a:lnTo>
                    <a:pt x="1" y="2567"/>
                  </a:lnTo>
                  <a:lnTo>
                    <a:pt x="1" y="2848"/>
                  </a:lnTo>
                  <a:lnTo>
                    <a:pt x="1" y="3129"/>
                  </a:lnTo>
                  <a:lnTo>
                    <a:pt x="41" y="3390"/>
                  </a:lnTo>
                  <a:lnTo>
                    <a:pt x="101" y="3650"/>
                  </a:lnTo>
                  <a:lnTo>
                    <a:pt x="201" y="3911"/>
                  </a:lnTo>
                  <a:lnTo>
                    <a:pt x="2889" y="3911"/>
                  </a:lnTo>
                  <a:lnTo>
                    <a:pt x="2768" y="3670"/>
                  </a:lnTo>
                  <a:lnTo>
                    <a:pt x="2688" y="3430"/>
                  </a:lnTo>
                  <a:lnTo>
                    <a:pt x="2628" y="3169"/>
                  </a:lnTo>
                  <a:lnTo>
                    <a:pt x="2608" y="2908"/>
                  </a:lnTo>
                  <a:lnTo>
                    <a:pt x="2608" y="2648"/>
                  </a:lnTo>
                  <a:lnTo>
                    <a:pt x="2648" y="2367"/>
                  </a:lnTo>
                  <a:lnTo>
                    <a:pt x="2688" y="2106"/>
                  </a:lnTo>
                  <a:lnTo>
                    <a:pt x="2748" y="1866"/>
                  </a:lnTo>
                  <a:lnTo>
                    <a:pt x="2829" y="1605"/>
                  </a:lnTo>
                  <a:lnTo>
                    <a:pt x="2929" y="1344"/>
                  </a:lnTo>
                  <a:lnTo>
                    <a:pt x="3049" y="1083"/>
                  </a:lnTo>
                  <a:lnTo>
                    <a:pt x="3190" y="843"/>
                  </a:lnTo>
                  <a:lnTo>
                    <a:pt x="3350" y="622"/>
                  </a:lnTo>
                  <a:lnTo>
                    <a:pt x="3510" y="402"/>
                  </a:lnTo>
                  <a:lnTo>
                    <a:pt x="3711" y="201"/>
                  </a:lnTo>
                  <a:lnTo>
                    <a:pt x="3892" y="0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7" name="Google Shape;5367;p21"/>
            <p:cNvSpPr/>
            <p:nvPr/>
          </p:nvSpPr>
          <p:spPr>
            <a:xfrm>
              <a:off x="10509125" y="2553388"/>
              <a:ext cx="97300" cy="97800"/>
            </a:xfrm>
            <a:custGeom>
              <a:avLst/>
              <a:gdLst/>
              <a:ahLst/>
              <a:cxnLst/>
              <a:rect l="l" t="t" r="r" b="b"/>
              <a:pathLst>
                <a:path w="3892" h="3912" fill="none" extrusionOk="0">
                  <a:moveTo>
                    <a:pt x="3892" y="0"/>
                  </a:moveTo>
                  <a:lnTo>
                    <a:pt x="2849" y="0"/>
                  </a:lnTo>
                  <a:lnTo>
                    <a:pt x="2849" y="0"/>
                  </a:lnTo>
                  <a:lnTo>
                    <a:pt x="2568" y="21"/>
                  </a:lnTo>
                  <a:lnTo>
                    <a:pt x="2267" y="61"/>
                  </a:lnTo>
                  <a:lnTo>
                    <a:pt x="2006" y="121"/>
                  </a:lnTo>
                  <a:lnTo>
                    <a:pt x="1746" y="221"/>
                  </a:lnTo>
                  <a:lnTo>
                    <a:pt x="1485" y="341"/>
                  </a:lnTo>
                  <a:lnTo>
                    <a:pt x="1244" y="482"/>
                  </a:lnTo>
                  <a:lnTo>
                    <a:pt x="1024" y="642"/>
                  </a:lnTo>
                  <a:lnTo>
                    <a:pt x="823" y="843"/>
                  </a:lnTo>
                  <a:lnTo>
                    <a:pt x="823" y="843"/>
                  </a:lnTo>
                  <a:lnTo>
                    <a:pt x="643" y="1043"/>
                  </a:lnTo>
                  <a:lnTo>
                    <a:pt x="482" y="1264"/>
                  </a:lnTo>
                  <a:lnTo>
                    <a:pt x="342" y="1505"/>
                  </a:lnTo>
                  <a:lnTo>
                    <a:pt x="222" y="1745"/>
                  </a:lnTo>
                  <a:lnTo>
                    <a:pt x="121" y="2006"/>
                  </a:lnTo>
                  <a:lnTo>
                    <a:pt x="41" y="2287"/>
                  </a:lnTo>
                  <a:lnTo>
                    <a:pt x="1" y="2567"/>
                  </a:lnTo>
                  <a:lnTo>
                    <a:pt x="1" y="2848"/>
                  </a:lnTo>
                  <a:lnTo>
                    <a:pt x="1" y="2848"/>
                  </a:lnTo>
                  <a:lnTo>
                    <a:pt x="1" y="3129"/>
                  </a:lnTo>
                  <a:lnTo>
                    <a:pt x="41" y="3390"/>
                  </a:lnTo>
                  <a:lnTo>
                    <a:pt x="101" y="3650"/>
                  </a:lnTo>
                  <a:lnTo>
                    <a:pt x="201" y="3911"/>
                  </a:lnTo>
                  <a:lnTo>
                    <a:pt x="2889" y="3911"/>
                  </a:lnTo>
                  <a:lnTo>
                    <a:pt x="2889" y="3911"/>
                  </a:lnTo>
                  <a:lnTo>
                    <a:pt x="2768" y="3670"/>
                  </a:lnTo>
                  <a:lnTo>
                    <a:pt x="2688" y="3430"/>
                  </a:lnTo>
                  <a:lnTo>
                    <a:pt x="2628" y="3169"/>
                  </a:lnTo>
                  <a:lnTo>
                    <a:pt x="2608" y="2908"/>
                  </a:lnTo>
                  <a:lnTo>
                    <a:pt x="2608" y="2648"/>
                  </a:lnTo>
                  <a:lnTo>
                    <a:pt x="2648" y="2367"/>
                  </a:lnTo>
                  <a:lnTo>
                    <a:pt x="2688" y="2106"/>
                  </a:lnTo>
                  <a:lnTo>
                    <a:pt x="2748" y="1866"/>
                  </a:lnTo>
                  <a:lnTo>
                    <a:pt x="2748" y="1866"/>
                  </a:lnTo>
                  <a:lnTo>
                    <a:pt x="2829" y="1605"/>
                  </a:lnTo>
                  <a:lnTo>
                    <a:pt x="2929" y="1344"/>
                  </a:lnTo>
                  <a:lnTo>
                    <a:pt x="3049" y="1083"/>
                  </a:lnTo>
                  <a:lnTo>
                    <a:pt x="3190" y="843"/>
                  </a:lnTo>
                  <a:lnTo>
                    <a:pt x="3350" y="622"/>
                  </a:lnTo>
                  <a:lnTo>
                    <a:pt x="3510" y="402"/>
                  </a:lnTo>
                  <a:lnTo>
                    <a:pt x="3711" y="201"/>
                  </a:lnTo>
                  <a:lnTo>
                    <a:pt x="38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8" name="Google Shape;5368;p21"/>
            <p:cNvSpPr/>
            <p:nvPr/>
          </p:nvSpPr>
          <p:spPr>
            <a:xfrm>
              <a:off x="10710175" y="2566413"/>
              <a:ext cx="43150" cy="46650"/>
            </a:xfrm>
            <a:custGeom>
              <a:avLst/>
              <a:gdLst/>
              <a:ahLst/>
              <a:cxnLst/>
              <a:rect l="l" t="t" r="r" b="b"/>
              <a:pathLst>
                <a:path w="1726" h="1866" extrusionOk="0">
                  <a:moveTo>
                    <a:pt x="261" y="1"/>
                  </a:moveTo>
                  <a:lnTo>
                    <a:pt x="181" y="21"/>
                  </a:lnTo>
                  <a:lnTo>
                    <a:pt x="101" y="61"/>
                  </a:lnTo>
                  <a:lnTo>
                    <a:pt x="61" y="121"/>
                  </a:lnTo>
                  <a:lnTo>
                    <a:pt x="21" y="181"/>
                  </a:lnTo>
                  <a:lnTo>
                    <a:pt x="1" y="262"/>
                  </a:lnTo>
                  <a:lnTo>
                    <a:pt x="1" y="342"/>
                  </a:lnTo>
                  <a:lnTo>
                    <a:pt x="41" y="422"/>
                  </a:lnTo>
                  <a:lnTo>
                    <a:pt x="101" y="502"/>
                  </a:lnTo>
                  <a:lnTo>
                    <a:pt x="181" y="582"/>
                  </a:lnTo>
                  <a:lnTo>
                    <a:pt x="362" y="723"/>
                  </a:lnTo>
                  <a:lnTo>
                    <a:pt x="542" y="863"/>
                  </a:lnTo>
                  <a:lnTo>
                    <a:pt x="643" y="943"/>
                  </a:lnTo>
                  <a:lnTo>
                    <a:pt x="723" y="1024"/>
                  </a:lnTo>
                  <a:lnTo>
                    <a:pt x="843" y="1204"/>
                  </a:lnTo>
                  <a:lnTo>
                    <a:pt x="943" y="1385"/>
                  </a:lnTo>
                  <a:lnTo>
                    <a:pt x="1044" y="1645"/>
                  </a:lnTo>
                  <a:lnTo>
                    <a:pt x="1124" y="1746"/>
                  </a:lnTo>
                  <a:lnTo>
                    <a:pt x="1184" y="1786"/>
                  </a:lnTo>
                  <a:lnTo>
                    <a:pt x="1244" y="1826"/>
                  </a:lnTo>
                  <a:lnTo>
                    <a:pt x="1324" y="1866"/>
                  </a:lnTo>
                  <a:lnTo>
                    <a:pt x="1425" y="1866"/>
                  </a:lnTo>
                  <a:lnTo>
                    <a:pt x="1525" y="1846"/>
                  </a:lnTo>
                  <a:lnTo>
                    <a:pt x="1565" y="1826"/>
                  </a:lnTo>
                  <a:lnTo>
                    <a:pt x="1605" y="1786"/>
                  </a:lnTo>
                  <a:lnTo>
                    <a:pt x="1645" y="1706"/>
                  </a:lnTo>
                  <a:lnTo>
                    <a:pt x="1685" y="1645"/>
                  </a:lnTo>
                  <a:lnTo>
                    <a:pt x="1725" y="1485"/>
                  </a:lnTo>
                  <a:lnTo>
                    <a:pt x="1705" y="1345"/>
                  </a:lnTo>
                  <a:lnTo>
                    <a:pt x="1665" y="1184"/>
                  </a:lnTo>
                  <a:lnTo>
                    <a:pt x="1605" y="1024"/>
                  </a:lnTo>
                  <a:lnTo>
                    <a:pt x="1525" y="883"/>
                  </a:lnTo>
                  <a:lnTo>
                    <a:pt x="1324" y="623"/>
                  </a:lnTo>
                  <a:lnTo>
                    <a:pt x="1224" y="502"/>
                  </a:lnTo>
                  <a:lnTo>
                    <a:pt x="1104" y="402"/>
                  </a:lnTo>
                  <a:lnTo>
                    <a:pt x="1004" y="322"/>
                  </a:lnTo>
                  <a:lnTo>
                    <a:pt x="883" y="242"/>
                  </a:lnTo>
                  <a:lnTo>
                    <a:pt x="622" y="121"/>
                  </a:lnTo>
                  <a:lnTo>
                    <a:pt x="342" y="21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9" name="Google Shape;5369;p21"/>
            <p:cNvSpPr/>
            <p:nvPr/>
          </p:nvSpPr>
          <p:spPr>
            <a:xfrm>
              <a:off x="10742775" y="2621563"/>
              <a:ext cx="12050" cy="12575"/>
            </a:xfrm>
            <a:custGeom>
              <a:avLst/>
              <a:gdLst/>
              <a:ahLst/>
              <a:cxnLst/>
              <a:rect l="l" t="t" r="r" b="b"/>
              <a:pathLst>
                <a:path w="482" h="503" extrusionOk="0">
                  <a:moveTo>
                    <a:pt x="241" y="1"/>
                  </a:moveTo>
                  <a:lnTo>
                    <a:pt x="181" y="21"/>
                  </a:lnTo>
                  <a:lnTo>
                    <a:pt x="121" y="41"/>
                  </a:lnTo>
                  <a:lnTo>
                    <a:pt x="40" y="101"/>
                  </a:lnTo>
                  <a:lnTo>
                    <a:pt x="20" y="181"/>
                  </a:lnTo>
                  <a:lnTo>
                    <a:pt x="0" y="242"/>
                  </a:lnTo>
                  <a:lnTo>
                    <a:pt x="0" y="322"/>
                  </a:lnTo>
                  <a:lnTo>
                    <a:pt x="40" y="402"/>
                  </a:lnTo>
                  <a:lnTo>
                    <a:pt x="81" y="462"/>
                  </a:lnTo>
                  <a:lnTo>
                    <a:pt x="161" y="502"/>
                  </a:lnTo>
                  <a:lnTo>
                    <a:pt x="321" y="502"/>
                  </a:lnTo>
                  <a:lnTo>
                    <a:pt x="381" y="462"/>
                  </a:lnTo>
                  <a:lnTo>
                    <a:pt x="442" y="402"/>
                  </a:lnTo>
                  <a:lnTo>
                    <a:pt x="462" y="322"/>
                  </a:lnTo>
                  <a:lnTo>
                    <a:pt x="482" y="242"/>
                  </a:lnTo>
                  <a:lnTo>
                    <a:pt x="462" y="181"/>
                  </a:lnTo>
                  <a:lnTo>
                    <a:pt x="421" y="101"/>
                  </a:lnTo>
                  <a:lnTo>
                    <a:pt x="361" y="41"/>
                  </a:lnTo>
                  <a:lnTo>
                    <a:pt x="301" y="21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0" name="Google Shape;5370;p21"/>
            <p:cNvSpPr/>
            <p:nvPr/>
          </p:nvSpPr>
          <p:spPr>
            <a:xfrm>
              <a:off x="10391825" y="3838388"/>
              <a:ext cx="49150" cy="312875"/>
            </a:xfrm>
            <a:custGeom>
              <a:avLst/>
              <a:gdLst/>
              <a:ahLst/>
              <a:cxnLst/>
              <a:rect l="l" t="t" r="r" b="b"/>
              <a:pathLst>
                <a:path w="1966" h="12515" extrusionOk="0">
                  <a:moveTo>
                    <a:pt x="943" y="0"/>
                  </a:moveTo>
                  <a:lnTo>
                    <a:pt x="822" y="20"/>
                  </a:lnTo>
                  <a:lnTo>
                    <a:pt x="682" y="40"/>
                  </a:lnTo>
                  <a:lnTo>
                    <a:pt x="562" y="81"/>
                  </a:lnTo>
                  <a:lnTo>
                    <a:pt x="441" y="141"/>
                  </a:lnTo>
                  <a:lnTo>
                    <a:pt x="341" y="221"/>
                  </a:lnTo>
                  <a:lnTo>
                    <a:pt x="241" y="301"/>
                  </a:lnTo>
                  <a:lnTo>
                    <a:pt x="161" y="401"/>
                  </a:lnTo>
                  <a:lnTo>
                    <a:pt x="100" y="522"/>
                  </a:lnTo>
                  <a:lnTo>
                    <a:pt x="40" y="642"/>
                  </a:lnTo>
                  <a:lnTo>
                    <a:pt x="0" y="802"/>
                  </a:lnTo>
                  <a:lnTo>
                    <a:pt x="0" y="963"/>
                  </a:lnTo>
                  <a:lnTo>
                    <a:pt x="0" y="11572"/>
                  </a:lnTo>
                  <a:lnTo>
                    <a:pt x="0" y="11692"/>
                  </a:lnTo>
                  <a:lnTo>
                    <a:pt x="20" y="11812"/>
                  </a:lnTo>
                  <a:lnTo>
                    <a:pt x="60" y="11933"/>
                  </a:lnTo>
                  <a:lnTo>
                    <a:pt x="100" y="12013"/>
                  </a:lnTo>
                  <a:lnTo>
                    <a:pt x="161" y="12113"/>
                  </a:lnTo>
                  <a:lnTo>
                    <a:pt x="221" y="12193"/>
                  </a:lnTo>
                  <a:lnTo>
                    <a:pt x="361" y="12334"/>
                  </a:lnTo>
                  <a:lnTo>
                    <a:pt x="542" y="12434"/>
                  </a:lnTo>
                  <a:lnTo>
                    <a:pt x="742" y="12494"/>
                  </a:lnTo>
                  <a:lnTo>
                    <a:pt x="943" y="12514"/>
                  </a:lnTo>
                  <a:lnTo>
                    <a:pt x="1143" y="12494"/>
                  </a:lnTo>
                  <a:lnTo>
                    <a:pt x="1304" y="12474"/>
                  </a:lnTo>
                  <a:lnTo>
                    <a:pt x="1444" y="12414"/>
                  </a:lnTo>
                  <a:lnTo>
                    <a:pt x="1584" y="12334"/>
                  </a:lnTo>
                  <a:lnTo>
                    <a:pt x="1705" y="12214"/>
                  </a:lnTo>
                  <a:lnTo>
                    <a:pt x="1825" y="12093"/>
                  </a:lnTo>
                  <a:lnTo>
                    <a:pt x="1885" y="11953"/>
                  </a:lnTo>
                  <a:lnTo>
                    <a:pt x="1945" y="11772"/>
                  </a:lnTo>
                  <a:lnTo>
                    <a:pt x="1966" y="11572"/>
                  </a:lnTo>
                  <a:lnTo>
                    <a:pt x="1966" y="963"/>
                  </a:lnTo>
                  <a:lnTo>
                    <a:pt x="1945" y="823"/>
                  </a:lnTo>
                  <a:lnTo>
                    <a:pt x="1925" y="702"/>
                  </a:lnTo>
                  <a:lnTo>
                    <a:pt x="1905" y="582"/>
                  </a:lnTo>
                  <a:lnTo>
                    <a:pt x="1845" y="482"/>
                  </a:lnTo>
                  <a:lnTo>
                    <a:pt x="1785" y="381"/>
                  </a:lnTo>
                  <a:lnTo>
                    <a:pt x="1725" y="301"/>
                  </a:lnTo>
                  <a:lnTo>
                    <a:pt x="1645" y="241"/>
                  </a:lnTo>
                  <a:lnTo>
                    <a:pt x="1564" y="181"/>
                  </a:lnTo>
                  <a:lnTo>
                    <a:pt x="1444" y="101"/>
                  </a:lnTo>
                  <a:lnTo>
                    <a:pt x="1324" y="60"/>
                  </a:lnTo>
                  <a:lnTo>
                    <a:pt x="1203" y="20"/>
                  </a:lnTo>
                  <a:lnTo>
                    <a:pt x="10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1" name="Google Shape;5371;p21"/>
            <p:cNvSpPr/>
            <p:nvPr/>
          </p:nvSpPr>
          <p:spPr>
            <a:xfrm>
              <a:off x="10287025" y="4075038"/>
              <a:ext cx="258725" cy="94775"/>
            </a:xfrm>
            <a:custGeom>
              <a:avLst/>
              <a:gdLst/>
              <a:ahLst/>
              <a:cxnLst/>
              <a:rect l="l" t="t" r="r" b="b"/>
              <a:pathLst>
                <a:path w="10349" h="3791" extrusionOk="0">
                  <a:moveTo>
                    <a:pt x="3490" y="0"/>
                  </a:moveTo>
                  <a:lnTo>
                    <a:pt x="3129" y="20"/>
                  </a:lnTo>
                  <a:lnTo>
                    <a:pt x="2788" y="80"/>
                  </a:lnTo>
                  <a:lnTo>
                    <a:pt x="2447" y="160"/>
                  </a:lnTo>
                  <a:lnTo>
                    <a:pt x="2127" y="281"/>
                  </a:lnTo>
                  <a:lnTo>
                    <a:pt x="1826" y="421"/>
                  </a:lnTo>
                  <a:lnTo>
                    <a:pt x="1545" y="602"/>
                  </a:lnTo>
                  <a:lnTo>
                    <a:pt x="1264" y="802"/>
                  </a:lnTo>
                  <a:lnTo>
                    <a:pt x="1024" y="1023"/>
                  </a:lnTo>
                  <a:lnTo>
                    <a:pt x="803" y="1284"/>
                  </a:lnTo>
                  <a:lnTo>
                    <a:pt x="602" y="1544"/>
                  </a:lnTo>
                  <a:lnTo>
                    <a:pt x="422" y="1825"/>
                  </a:lnTo>
                  <a:lnTo>
                    <a:pt x="282" y="2146"/>
                  </a:lnTo>
                  <a:lnTo>
                    <a:pt x="161" y="2467"/>
                  </a:lnTo>
                  <a:lnTo>
                    <a:pt x="61" y="2788"/>
                  </a:lnTo>
                  <a:lnTo>
                    <a:pt x="21" y="3149"/>
                  </a:lnTo>
                  <a:lnTo>
                    <a:pt x="1" y="3490"/>
                  </a:lnTo>
                  <a:lnTo>
                    <a:pt x="21" y="3790"/>
                  </a:lnTo>
                  <a:lnTo>
                    <a:pt x="10329" y="3790"/>
                  </a:lnTo>
                  <a:lnTo>
                    <a:pt x="10349" y="3490"/>
                  </a:lnTo>
                  <a:lnTo>
                    <a:pt x="10329" y="3149"/>
                  </a:lnTo>
                  <a:lnTo>
                    <a:pt x="10269" y="2788"/>
                  </a:lnTo>
                  <a:lnTo>
                    <a:pt x="10188" y="2467"/>
                  </a:lnTo>
                  <a:lnTo>
                    <a:pt x="10068" y="2146"/>
                  </a:lnTo>
                  <a:lnTo>
                    <a:pt x="9928" y="1825"/>
                  </a:lnTo>
                  <a:lnTo>
                    <a:pt x="9747" y="1544"/>
                  </a:lnTo>
                  <a:lnTo>
                    <a:pt x="9547" y="1284"/>
                  </a:lnTo>
                  <a:lnTo>
                    <a:pt x="9326" y="1023"/>
                  </a:lnTo>
                  <a:lnTo>
                    <a:pt x="9065" y="802"/>
                  </a:lnTo>
                  <a:lnTo>
                    <a:pt x="8805" y="602"/>
                  </a:lnTo>
                  <a:lnTo>
                    <a:pt x="8524" y="421"/>
                  </a:lnTo>
                  <a:lnTo>
                    <a:pt x="8223" y="281"/>
                  </a:lnTo>
                  <a:lnTo>
                    <a:pt x="7902" y="160"/>
                  </a:lnTo>
                  <a:lnTo>
                    <a:pt x="7561" y="80"/>
                  </a:lnTo>
                  <a:lnTo>
                    <a:pt x="7220" y="20"/>
                  </a:lnTo>
                  <a:lnTo>
                    <a:pt x="68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2" name="Google Shape;5372;p21"/>
            <p:cNvSpPr/>
            <p:nvPr/>
          </p:nvSpPr>
          <p:spPr>
            <a:xfrm>
              <a:off x="10287025" y="4075038"/>
              <a:ext cx="258725" cy="94775"/>
            </a:xfrm>
            <a:custGeom>
              <a:avLst/>
              <a:gdLst/>
              <a:ahLst/>
              <a:cxnLst/>
              <a:rect l="l" t="t" r="r" b="b"/>
              <a:pathLst>
                <a:path w="10349" h="3791" fill="none" extrusionOk="0">
                  <a:moveTo>
                    <a:pt x="10349" y="3490"/>
                  </a:moveTo>
                  <a:lnTo>
                    <a:pt x="10349" y="3490"/>
                  </a:lnTo>
                  <a:lnTo>
                    <a:pt x="10329" y="3790"/>
                  </a:lnTo>
                  <a:lnTo>
                    <a:pt x="21" y="3790"/>
                  </a:lnTo>
                  <a:lnTo>
                    <a:pt x="21" y="3790"/>
                  </a:lnTo>
                  <a:lnTo>
                    <a:pt x="1" y="3490"/>
                  </a:lnTo>
                  <a:lnTo>
                    <a:pt x="1" y="3490"/>
                  </a:lnTo>
                  <a:lnTo>
                    <a:pt x="21" y="3149"/>
                  </a:lnTo>
                  <a:lnTo>
                    <a:pt x="61" y="2788"/>
                  </a:lnTo>
                  <a:lnTo>
                    <a:pt x="161" y="2467"/>
                  </a:lnTo>
                  <a:lnTo>
                    <a:pt x="282" y="2146"/>
                  </a:lnTo>
                  <a:lnTo>
                    <a:pt x="422" y="1825"/>
                  </a:lnTo>
                  <a:lnTo>
                    <a:pt x="602" y="1544"/>
                  </a:lnTo>
                  <a:lnTo>
                    <a:pt x="803" y="1284"/>
                  </a:lnTo>
                  <a:lnTo>
                    <a:pt x="1024" y="1023"/>
                  </a:lnTo>
                  <a:lnTo>
                    <a:pt x="1024" y="1023"/>
                  </a:lnTo>
                  <a:lnTo>
                    <a:pt x="1264" y="802"/>
                  </a:lnTo>
                  <a:lnTo>
                    <a:pt x="1545" y="602"/>
                  </a:lnTo>
                  <a:lnTo>
                    <a:pt x="1826" y="421"/>
                  </a:lnTo>
                  <a:lnTo>
                    <a:pt x="2127" y="281"/>
                  </a:lnTo>
                  <a:lnTo>
                    <a:pt x="2447" y="160"/>
                  </a:lnTo>
                  <a:lnTo>
                    <a:pt x="2788" y="80"/>
                  </a:lnTo>
                  <a:lnTo>
                    <a:pt x="3129" y="20"/>
                  </a:lnTo>
                  <a:lnTo>
                    <a:pt x="3490" y="0"/>
                  </a:lnTo>
                  <a:lnTo>
                    <a:pt x="6859" y="0"/>
                  </a:lnTo>
                  <a:lnTo>
                    <a:pt x="6859" y="0"/>
                  </a:lnTo>
                  <a:lnTo>
                    <a:pt x="7220" y="20"/>
                  </a:lnTo>
                  <a:lnTo>
                    <a:pt x="7561" y="80"/>
                  </a:lnTo>
                  <a:lnTo>
                    <a:pt x="7902" y="160"/>
                  </a:lnTo>
                  <a:lnTo>
                    <a:pt x="8223" y="281"/>
                  </a:lnTo>
                  <a:lnTo>
                    <a:pt x="8524" y="421"/>
                  </a:lnTo>
                  <a:lnTo>
                    <a:pt x="8805" y="602"/>
                  </a:lnTo>
                  <a:lnTo>
                    <a:pt x="9065" y="802"/>
                  </a:lnTo>
                  <a:lnTo>
                    <a:pt x="9326" y="1023"/>
                  </a:lnTo>
                  <a:lnTo>
                    <a:pt x="9547" y="1284"/>
                  </a:lnTo>
                  <a:lnTo>
                    <a:pt x="9747" y="1544"/>
                  </a:lnTo>
                  <a:lnTo>
                    <a:pt x="9928" y="1825"/>
                  </a:lnTo>
                  <a:lnTo>
                    <a:pt x="10068" y="2146"/>
                  </a:lnTo>
                  <a:lnTo>
                    <a:pt x="10188" y="2467"/>
                  </a:lnTo>
                  <a:lnTo>
                    <a:pt x="10269" y="2788"/>
                  </a:lnTo>
                  <a:lnTo>
                    <a:pt x="10329" y="3149"/>
                  </a:lnTo>
                  <a:lnTo>
                    <a:pt x="10349" y="34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3" name="Google Shape;5373;p21"/>
            <p:cNvSpPr/>
            <p:nvPr/>
          </p:nvSpPr>
          <p:spPr>
            <a:xfrm>
              <a:off x="10402850" y="4163263"/>
              <a:ext cx="18075" cy="6550"/>
            </a:xfrm>
            <a:custGeom>
              <a:avLst/>
              <a:gdLst/>
              <a:ahLst/>
              <a:cxnLst/>
              <a:rect l="l" t="t" r="r" b="b"/>
              <a:pathLst>
                <a:path w="723" h="262" fill="none" extrusionOk="0">
                  <a:moveTo>
                    <a:pt x="0" y="1"/>
                  </a:moveTo>
                  <a:lnTo>
                    <a:pt x="0" y="261"/>
                  </a:lnTo>
                  <a:lnTo>
                    <a:pt x="722" y="261"/>
                  </a:lnTo>
                  <a:lnTo>
                    <a:pt x="722" y="261"/>
                  </a:lnTo>
                  <a:lnTo>
                    <a:pt x="522" y="221"/>
                  </a:lnTo>
                  <a:lnTo>
                    <a:pt x="522" y="221"/>
                  </a:lnTo>
                  <a:lnTo>
                    <a:pt x="261" y="12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4" name="Google Shape;5374;p21"/>
            <p:cNvSpPr/>
            <p:nvPr/>
          </p:nvSpPr>
          <p:spPr>
            <a:xfrm>
              <a:off x="10478550" y="4103613"/>
              <a:ext cx="17075" cy="17575"/>
            </a:xfrm>
            <a:custGeom>
              <a:avLst/>
              <a:gdLst/>
              <a:ahLst/>
              <a:cxnLst/>
              <a:rect l="l" t="t" r="r" b="b"/>
              <a:pathLst>
                <a:path w="683" h="703" extrusionOk="0">
                  <a:moveTo>
                    <a:pt x="261" y="0"/>
                  </a:moveTo>
                  <a:lnTo>
                    <a:pt x="201" y="20"/>
                  </a:lnTo>
                  <a:lnTo>
                    <a:pt x="141" y="60"/>
                  </a:lnTo>
                  <a:lnTo>
                    <a:pt x="81" y="100"/>
                  </a:lnTo>
                  <a:lnTo>
                    <a:pt x="41" y="161"/>
                  </a:lnTo>
                  <a:lnTo>
                    <a:pt x="21" y="221"/>
                  </a:lnTo>
                  <a:lnTo>
                    <a:pt x="1" y="341"/>
                  </a:lnTo>
                  <a:lnTo>
                    <a:pt x="21" y="481"/>
                  </a:lnTo>
                  <a:lnTo>
                    <a:pt x="41" y="542"/>
                  </a:lnTo>
                  <a:lnTo>
                    <a:pt x="81" y="602"/>
                  </a:lnTo>
                  <a:lnTo>
                    <a:pt x="141" y="642"/>
                  </a:lnTo>
                  <a:lnTo>
                    <a:pt x="201" y="662"/>
                  </a:lnTo>
                  <a:lnTo>
                    <a:pt x="261" y="702"/>
                  </a:lnTo>
                  <a:lnTo>
                    <a:pt x="422" y="702"/>
                  </a:lnTo>
                  <a:lnTo>
                    <a:pt x="502" y="662"/>
                  </a:lnTo>
                  <a:lnTo>
                    <a:pt x="542" y="642"/>
                  </a:lnTo>
                  <a:lnTo>
                    <a:pt x="602" y="602"/>
                  </a:lnTo>
                  <a:lnTo>
                    <a:pt x="642" y="542"/>
                  </a:lnTo>
                  <a:lnTo>
                    <a:pt x="662" y="481"/>
                  </a:lnTo>
                  <a:lnTo>
                    <a:pt x="682" y="341"/>
                  </a:lnTo>
                  <a:lnTo>
                    <a:pt x="662" y="221"/>
                  </a:lnTo>
                  <a:lnTo>
                    <a:pt x="642" y="161"/>
                  </a:lnTo>
                  <a:lnTo>
                    <a:pt x="602" y="100"/>
                  </a:lnTo>
                  <a:lnTo>
                    <a:pt x="542" y="60"/>
                  </a:lnTo>
                  <a:lnTo>
                    <a:pt x="502" y="20"/>
                  </a:lnTo>
                  <a:lnTo>
                    <a:pt x="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5" name="Google Shape;5375;p21"/>
            <p:cNvSpPr/>
            <p:nvPr/>
          </p:nvSpPr>
          <p:spPr>
            <a:xfrm>
              <a:off x="10310600" y="3774213"/>
              <a:ext cx="211600" cy="142400"/>
            </a:xfrm>
            <a:custGeom>
              <a:avLst/>
              <a:gdLst/>
              <a:ahLst/>
              <a:cxnLst/>
              <a:rect l="l" t="t" r="r" b="b"/>
              <a:pathLst>
                <a:path w="8464" h="5696" extrusionOk="0">
                  <a:moveTo>
                    <a:pt x="2567" y="0"/>
                  </a:moveTo>
                  <a:lnTo>
                    <a:pt x="2287" y="60"/>
                  </a:lnTo>
                  <a:lnTo>
                    <a:pt x="2006" y="121"/>
                  </a:lnTo>
                  <a:lnTo>
                    <a:pt x="1745" y="221"/>
                  </a:lnTo>
                  <a:lnTo>
                    <a:pt x="1504" y="341"/>
                  </a:lnTo>
                  <a:lnTo>
                    <a:pt x="1264" y="482"/>
                  </a:lnTo>
                  <a:lnTo>
                    <a:pt x="1043" y="642"/>
                  </a:lnTo>
                  <a:lnTo>
                    <a:pt x="843" y="823"/>
                  </a:lnTo>
                  <a:lnTo>
                    <a:pt x="642" y="1043"/>
                  </a:lnTo>
                  <a:lnTo>
                    <a:pt x="482" y="1244"/>
                  </a:lnTo>
                  <a:lnTo>
                    <a:pt x="341" y="1484"/>
                  </a:lnTo>
                  <a:lnTo>
                    <a:pt x="221" y="1745"/>
                  </a:lnTo>
                  <a:lnTo>
                    <a:pt x="121" y="2006"/>
                  </a:lnTo>
                  <a:lnTo>
                    <a:pt x="61" y="2266"/>
                  </a:lnTo>
                  <a:lnTo>
                    <a:pt x="20" y="2547"/>
                  </a:lnTo>
                  <a:lnTo>
                    <a:pt x="0" y="2848"/>
                  </a:lnTo>
                  <a:lnTo>
                    <a:pt x="20" y="3209"/>
                  </a:lnTo>
                  <a:lnTo>
                    <a:pt x="81" y="3570"/>
                  </a:lnTo>
                  <a:lnTo>
                    <a:pt x="201" y="3891"/>
                  </a:lnTo>
                  <a:lnTo>
                    <a:pt x="341" y="4212"/>
                  </a:lnTo>
                  <a:lnTo>
                    <a:pt x="522" y="4493"/>
                  </a:lnTo>
                  <a:lnTo>
                    <a:pt x="742" y="4773"/>
                  </a:lnTo>
                  <a:lnTo>
                    <a:pt x="983" y="5014"/>
                  </a:lnTo>
                  <a:lnTo>
                    <a:pt x="1244" y="5215"/>
                  </a:lnTo>
                  <a:lnTo>
                    <a:pt x="1424" y="5315"/>
                  </a:lnTo>
                  <a:lnTo>
                    <a:pt x="1605" y="5415"/>
                  </a:lnTo>
                  <a:lnTo>
                    <a:pt x="1805" y="5515"/>
                  </a:lnTo>
                  <a:lnTo>
                    <a:pt x="2006" y="5575"/>
                  </a:lnTo>
                  <a:lnTo>
                    <a:pt x="2206" y="5636"/>
                  </a:lnTo>
                  <a:lnTo>
                    <a:pt x="2427" y="5676"/>
                  </a:lnTo>
                  <a:lnTo>
                    <a:pt x="2627" y="5696"/>
                  </a:lnTo>
                  <a:lnTo>
                    <a:pt x="5896" y="5696"/>
                  </a:lnTo>
                  <a:lnTo>
                    <a:pt x="6177" y="5656"/>
                  </a:lnTo>
                  <a:lnTo>
                    <a:pt x="6458" y="5575"/>
                  </a:lnTo>
                  <a:lnTo>
                    <a:pt x="6719" y="5475"/>
                  </a:lnTo>
                  <a:lnTo>
                    <a:pt x="6959" y="5355"/>
                  </a:lnTo>
                  <a:lnTo>
                    <a:pt x="7200" y="5215"/>
                  </a:lnTo>
                  <a:lnTo>
                    <a:pt x="7421" y="5054"/>
                  </a:lnTo>
                  <a:lnTo>
                    <a:pt x="7621" y="4874"/>
                  </a:lnTo>
                  <a:lnTo>
                    <a:pt x="7781" y="4693"/>
                  </a:lnTo>
                  <a:lnTo>
                    <a:pt x="7942" y="4513"/>
                  </a:lnTo>
                  <a:lnTo>
                    <a:pt x="8062" y="4312"/>
                  </a:lnTo>
                  <a:lnTo>
                    <a:pt x="8183" y="4091"/>
                  </a:lnTo>
                  <a:lnTo>
                    <a:pt x="8283" y="3871"/>
                  </a:lnTo>
                  <a:lnTo>
                    <a:pt x="8343" y="3630"/>
                  </a:lnTo>
                  <a:lnTo>
                    <a:pt x="8403" y="3390"/>
                  </a:lnTo>
                  <a:lnTo>
                    <a:pt x="8443" y="3149"/>
                  </a:lnTo>
                  <a:lnTo>
                    <a:pt x="8463" y="2848"/>
                  </a:lnTo>
                  <a:lnTo>
                    <a:pt x="8443" y="2567"/>
                  </a:lnTo>
                  <a:lnTo>
                    <a:pt x="8403" y="2266"/>
                  </a:lnTo>
                  <a:lnTo>
                    <a:pt x="8323" y="2006"/>
                  </a:lnTo>
                  <a:lnTo>
                    <a:pt x="8243" y="1745"/>
                  </a:lnTo>
                  <a:lnTo>
                    <a:pt x="8122" y="1484"/>
                  </a:lnTo>
                  <a:lnTo>
                    <a:pt x="7982" y="1244"/>
                  </a:lnTo>
                  <a:lnTo>
                    <a:pt x="7802" y="1043"/>
                  </a:lnTo>
                  <a:lnTo>
                    <a:pt x="7621" y="823"/>
                  </a:lnTo>
                  <a:lnTo>
                    <a:pt x="7421" y="642"/>
                  </a:lnTo>
                  <a:lnTo>
                    <a:pt x="7200" y="482"/>
                  </a:lnTo>
                  <a:lnTo>
                    <a:pt x="6959" y="341"/>
                  </a:lnTo>
                  <a:lnTo>
                    <a:pt x="6719" y="221"/>
                  </a:lnTo>
                  <a:lnTo>
                    <a:pt x="6458" y="121"/>
                  </a:lnTo>
                  <a:lnTo>
                    <a:pt x="6177" y="60"/>
                  </a:lnTo>
                  <a:lnTo>
                    <a:pt x="589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6" name="Google Shape;5376;p21"/>
            <p:cNvSpPr/>
            <p:nvPr/>
          </p:nvSpPr>
          <p:spPr>
            <a:xfrm>
              <a:off x="10310600" y="3774213"/>
              <a:ext cx="211600" cy="142400"/>
            </a:xfrm>
            <a:custGeom>
              <a:avLst/>
              <a:gdLst/>
              <a:ahLst/>
              <a:cxnLst/>
              <a:rect l="l" t="t" r="r" b="b"/>
              <a:pathLst>
                <a:path w="8464" h="5696" fill="none" extrusionOk="0">
                  <a:moveTo>
                    <a:pt x="8463" y="2848"/>
                  </a:moveTo>
                  <a:lnTo>
                    <a:pt x="8463" y="2848"/>
                  </a:lnTo>
                  <a:lnTo>
                    <a:pt x="8443" y="3149"/>
                  </a:lnTo>
                  <a:lnTo>
                    <a:pt x="8443" y="3149"/>
                  </a:lnTo>
                  <a:lnTo>
                    <a:pt x="8403" y="3390"/>
                  </a:lnTo>
                  <a:lnTo>
                    <a:pt x="8343" y="3630"/>
                  </a:lnTo>
                  <a:lnTo>
                    <a:pt x="8283" y="3871"/>
                  </a:lnTo>
                  <a:lnTo>
                    <a:pt x="8183" y="4091"/>
                  </a:lnTo>
                  <a:lnTo>
                    <a:pt x="8062" y="4312"/>
                  </a:lnTo>
                  <a:lnTo>
                    <a:pt x="7942" y="4513"/>
                  </a:lnTo>
                  <a:lnTo>
                    <a:pt x="7781" y="4693"/>
                  </a:lnTo>
                  <a:lnTo>
                    <a:pt x="7621" y="4874"/>
                  </a:lnTo>
                  <a:lnTo>
                    <a:pt x="7621" y="4874"/>
                  </a:lnTo>
                  <a:lnTo>
                    <a:pt x="7421" y="5054"/>
                  </a:lnTo>
                  <a:lnTo>
                    <a:pt x="7200" y="5215"/>
                  </a:lnTo>
                  <a:lnTo>
                    <a:pt x="6959" y="5355"/>
                  </a:lnTo>
                  <a:lnTo>
                    <a:pt x="6719" y="5475"/>
                  </a:lnTo>
                  <a:lnTo>
                    <a:pt x="6458" y="5575"/>
                  </a:lnTo>
                  <a:lnTo>
                    <a:pt x="6177" y="5656"/>
                  </a:lnTo>
                  <a:lnTo>
                    <a:pt x="5896" y="5696"/>
                  </a:lnTo>
                  <a:lnTo>
                    <a:pt x="5596" y="5696"/>
                  </a:lnTo>
                  <a:lnTo>
                    <a:pt x="2848" y="5696"/>
                  </a:lnTo>
                  <a:lnTo>
                    <a:pt x="2848" y="5696"/>
                  </a:lnTo>
                  <a:lnTo>
                    <a:pt x="2627" y="5696"/>
                  </a:lnTo>
                  <a:lnTo>
                    <a:pt x="2427" y="5676"/>
                  </a:lnTo>
                  <a:lnTo>
                    <a:pt x="2206" y="5636"/>
                  </a:lnTo>
                  <a:lnTo>
                    <a:pt x="2006" y="5575"/>
                  </a:lnTo>
                  <a:lnTo>
                    <a:pt x="1805" y="5515"/>
                  </a:lnTo>
                  <a:lnTo>
                    <a:pt x="1605" y="5415"/>
                  </a:lnTo>
                  <a:lnTo>
                    <a:pt x="1424" y="5315"/>
                  </a:lnTo>
                  <a:lnTo>
                    <a:pt x="1244" y="5215"/>
                  </a:lnTo>
                  <a:lnTo>
                    <a:pt x="1244" y="5215"/>
                  </a:lnTo>
                  <a:lnTo>
                    <a:pt x="983" y="5014"/>
                  </a:lnTo>
                  <a:lnTo>
                    <a:pt x="742" y="4773"/>
                  </a:lnTo>
                  <a:lnTo>
                    <a:pt x="522" y="4493"/>
                  </a:lnTo>
                  <a:lnTo>
                    <a:pt x="341" y="4212"/>
                  </a:lnTo>
                  <a:lnTo>
                    <a:pt x="201" y="3891"/>
                  </a:lnTo>
                  <a:lnTo>
                    <a:pt x="81" y="3570"/>
                  </a:lnTo>
                  <a:lnTo>
                    <a:pt x="20" y="3209"/>
                  </a:lnTo>
                  <a:lnTo>
                    <a:pt x="0" y="2848"/>
                  </a:lnTo>
                  <a:lnTo>
                    <a:pt x="0" y="2848"/>
                  </a:lnTo>
                  <a:lnTo>
                    <a:pt x="20" y="2547"/>
                  </a:lnTo>
                  <a:lnTo>
                    <a:pt x="61" y="2266"/>
                  </a:lnTo>
                  <a:lnTo>
                    <a:pt x="121" y="2006"/>
                  </a:lnTo>
                  <a:lnTo>
                    <a:pt x="221" y="1745"/>
                  </a:lnTo>
                  <a:lnTo>
                    <a:pt x="341" y="1484"/>
                  </a:lnTo>
                  <a:lnTo>
                    <a:pt x="482" y="1244"/>
                  </a:lnTo>
                  <a:lnTo>
                    <a:pt x="642" y="1043"/>
                  </a:lnTo>
                  <a:lnTo>
                    <a:pt x="843" y="823"/>
                  </a:lnTo>
                  <a:lnTo>
                    <a:pt x="843" y="823"/>
                  </a:lnTo>
                  <a:lnTo>
                    <a:pt x="1043" y="642"/>
                  </a:lnTo>
                  <a:lnTo>
                    <a:pt x="1264" y="482"/>
                  </a:lnTo>
                  <a:lnTo>
                    <a:pt x="1504" y="341"/>
                  </a:lnTo>
                  <a:lnTo>
                    <a:pt x="1745" y="221"/>
                  </a:lnTo>
                  <a:lnTo>
                    <a:pt x="2006" y="121"/>
                  </a:lnTo>
                  <a:lnTo>
                    <a:pt x="2287" y="60"/>
                  </a:lnTo>
                  <a:lnTo>
                    <a:pt x="2567" y="0"/>
                  </a:lnTo>
                  <a:lnTo>
                    <a:pt x="2848" y="0"/>
                  </a:lnTo>
                  <a:lnTo>
                    <a:pt x="5596" y="0"/>
                  </a:lnTo>
                  <a:lnTo>
                    <a:pt x="5596" y="0"/>
                  </a:lnTo>
                  <a:lnTo>
                    <a:pt x="5896" y="0"/>
                  </a:lnTo>
                  <a:lnTo>
                    <a:pt x="6177" y="60"/>
                  </a:lnTo>
                  <a:lnTo>
                    <a:pt x="6458" y="121"/>
                  </a:lnTo>
                  <a:lnTo>
                    <a:pt x="6719" y="221"/>
                  </a:lnTo>
                  <a:lnTo>
                    <a:pt x="6959" y="341"/>
                  </a:lnTo>
                  <a:lnTo>
                    <a:pt x="7200" y="482"/>
                  </a:lnTo>
                  <a:lnTo>
                    <a:pt x="7421" y="642"/>
                  </a:lnTo>
                  <a:lnTo>
                    <a:pt x="7621" y="823"/>
                  </a:lnTo>
                  <a:lnTo>
                    <a:pt x="7802" y="1043"/>
                  </a:lnTo>
                  <a:lnTo>
                    <a:pt x="7982" y="1244"/>
                  </a:lnTo>
                  <a:lnTo>
                    <a:pt x="8122" y="1484"/>
                  </a:lnTo>
                  <a:lnTo>
                    <a:pt x="8243" y="1745"/>
                  </a:lnTo>
                  <a:lnTo>
                    <a:pt x="8323" y="2006"/>
                  </a:lnTo>
                  <a:lnTo>
                    <a:pt x="8403" y="2266"/>
                  </a:lnTo>
                  <a:lnTo>
                    <a:pt x="8443" y="2567"/>
                  </a:lnTo>
                  <a:lnTo>
                    <a:pt x="8463" y="28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7" name="Google Shape;5377;p21"/>
            <p:cNvSpPr/>
            <p:nvPr/>
          </p:nvSpPr>
          <p:spPr>
            <a:xfrm>
              <a:off x="10310600" y="3828363"/>
              <a:ext cx="211600" cy="76225"/>
            </a:xfrm>
            <a:custGeom>
              <a:avLst/>
              <a:gdLst/>
              <a:ahLst/>
              <a:cxnLst/>
              <a:rect l="l" t="t" r="r" b="b"/>
              <a:pathLst>
                <a:path w="8464" h="3049" extrusionOk="0">
                  <a:moveTo>
                    <a:pt x="81" y="0"/>
                  </a:moveTo>
                  <a:lnTo>
                    <a:pt x="20" y="341"/>
                  </a:lnTo>
                  <a:lnTo>
                    <a:pt x="0" y="682"/>
                  </a:lnTo>
                  <a:lnTo>
                    <a:pt x="20" y="1043"/>
                  </a:lnTo>
                  <a:lnTo>
                    <a:pt x="81" y="1404"/>
                  </a:lnTo>
                  <a:lnTo>
                    <a:pt x="201" y="1725"/>
                  </a:lnTo>
                  <a:lnTo>
                    <a:pt x="341" y="2046"/>
                  </a:lnTo>
                  <a:lnTo>
                    <a:pt x="522" y="2327"/>
                  </a:lnTo>
                  <a:lnTo>
                    <a:pt x="742" y="2607"/>
                  </a:lnTo>
                  <a:lnTo>
                    <a:pt x="983" y="2848"/>
                  </a:lnTo>
                  <a:lnTo>
                    <a:pt x="1244" y="3049"/>
                  </a:lnTo>
                  <a:lnTo>
                    <a:pt x="1364" y="2828"/>
                  </a:lnTo>
                  <a:lnTo>
                    <a:pt x="1524" y="2627"/>
                  </a:lnTo>
                  <a:lnTo>
                    <a:pt x="1705" y="2427"/>
                  </a:lnTo>
                  <a:lnTo>
                    <a:pt x="1926" y="2266"/>
                  </a:lnTo>
                  <a:lnTo>
                    <a:pt x="2146" y="2106"/>
                  </a:lnTo>
                  <a:lnTo>
                    <a:pt x="2407" y="1946"/>
                  </a:lnTo>
                  <a:lnTo>
                    <a:pt x="2668" y="1805"/>
                  </a:lnTo>
                  <a:lnTo>
                    <a:pt x="2948" y="1685"/>
                  </a:lnTo>
                  <a:lnTo>
                    <a:pt x="3229" y="1564"/>
                  </a:lnTo>
                  <a:lnTo>
                    <a:pt x="3510" y="1464"/>
                  </a:lnTo>
                  <a:lnTo>
                    <a:pt x="4071" y="1304"/>
                  </a:lnTo>
                  <a:lnTo>
                    <a:pt x="4573" y="1183"/>
                  </a:lnTo>
                  <a:lnTo>
                    <a:pt x="5034" y="1083"/>
                  </a:lnTo>
                  <a:lnTo>
                    <a:pt x="5535" y="1023"/>
                  </a:lnTo>
                  <a:lnTo>
                    <a:pt x="6057" y="963"/>
                  </a:lnTo>
                  <a:lnTo>
                    <a:pt x="6558" y="943"/>
                  </a:lnTo>
                  <a:lnTo>
                    <a:pt x="7080" y="923"/>
                  </a:lnTo>
                  <a:lnTo>
                    <a:pt x="7761" y="943"/>
                  </a:lnTo>
                  <a:lnTo>
                    <a:pt x="8443" y="983"/>
                  </a:lnTo>
                  <a:lnTo>
                    <a:pt x="8463" y="682"/>
                  </a:lnTo>
                  <a:lnTo>
                    <a:pt x="8443" y="381"/>
                  </a:lnTo>
                  <a:lnTo>
                    <a:pt x="8403" y="80"/>
                  </a:lnTo>
                  <a:lnTo>
                    <a:pt x="1023" y="80"/>
                  </a:lnTo>
                  <a:lnTo>
                    <a:pt x="702" y="6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8" name="Google Shape;5378;p21"/>
            <p:cNvSpPr/>
            <p:nvPr/>
          </p:nvSpPr>
          <p:spPr>
            <a:xfrm>
              <a:off x="10310600" y="3828363"/>
              <a:ext cx="211600" cy="76225"/>
            </a:xfrm>
            <a:custGeom>
              <a:avLst/>
              <a:gdLst/>
              <a:ahLst/>
              <a:cxnLst/>
              <a:rect l="l" t="t" r="r" b="b"/>
              <a:pathLst>
                <a:path w="8464" h="3049" fill="none" extrusionOk="0">
                  <a:moveTo>
                    <a:pt x="81" y="0"/>
                  </a:moveTo>
                  <a:lnTo>
                    <a:pt x="81" y="0"/>
                  </a:lnTo>
                  <a:lnTo>
                    <a:pt x="20" y="341"/>
                  </a:lnTo>
                  <a:lnTo>
                    <a:pt x="0" y="682"/>
                  </a:lnTo>
                  <a:lnTo>
                    <a:pt x="0" y="682"/>
                  </a:lnTo>
                  <a:lnTo>
                    <a:pt x="20" y="1043"/>
                  </a:lnTo>
                  <a:lnTo>
                    <a:pt x="81" y="1404"/>
                  </a:lnTo>
                  <a:lnTo>
                    <a:pt x="201" y="1725"/>
                  </a:lnTo>
                  <a:lnTo>
                    <a:pt x="341" y="2046"/>
                  </a:lnTo>
                  <a:lnTo>
                    <a:pt x="522" y="2327"/>
                  </a:lnTo>
                  <a:lnTo>
                    <a:pt x="742" y="2607"/>
                  </a:lnTo>
                  <a:lnTo>
                    <a:pt x="983" y="2848"/>
                  </a:lnTo>
                  <a:lnTo>
                    <a:pt x="1244" y="3049"/>
                  </a:lnTo>
                  <a:lnTo>
                    <a:pt x="1244" y="3049"/>
                  </a:lnTo>
                  <a:lnTo>
                    <a:pt x="1364" y="2828"/>
                  </a:lnTo>
                  <a:lnTo>
                    <a:pt x="1524" y="2627"/>
                  </a:lnTo>
                  <a:lnTo>
                    <a:pt x="1705" y="2427"/>
                  </a:lnTo>
                  <a:lnTo>
                    <a:pt x="1926" y="2266"/>
                  </a:lnTo>
                  <a:lnTo>
                    <a:pt x="2146" y="2106"/>
                  </a:lnTo>
                  <a:lnTo>
                    <a:pt x="2407" y="1946"/>
                  </a:lnTo>
                  <a:lnTo>
                    <a:pt x="2668" y="1805"/>
                  </a:lnTo>
                  <a:lnTo>
                    <a:pt x="2948" y="1685"/>
                  </a:lnTo>
                  <a:lnTo>
                    <a:pt x="3229" y="1564"/>
                  </a:lnTo>
                  <a:lnTo>
                    <a:pt x="3510" y="1464"/>
                  </a:lnTo>
                  <a:lnTo>
                    <a:pt x="4071" y="1304"/>
                  </a:lnTo>
                  <a:lnTo>
                    <a:pt x="4573" y="1183"/>
                  </a:lnTo>
                  <a:lnTo>
                    <a:pt x="5034" y="1083"/>
                  </a:lnTo>
                  <a:lnTo>
                    <a:pt x="5034" y="1083"/>
                  </a:lnTo>
                  <a:lnTo>
                    <a:pt x="5535" y="1023"/>
                  </a:lnTo>
                  <a:lnTo>
                    <a:pt x="6057" y="963"/>
                  </a:lnTo>
                  <a:lnTo>
                    <a:pt x="6558" y="943"/>
                  </a:lnTo>
                  <a:lnTo>
                    <a:pt x="7080" y="923"/>
                  </a:lnTo>
                  <a:lnTo>
                    <a:pt x="7080" y="923"/>
                  </a:lnTo>
                  <a:lnTo>
                    <a:pt x="7761" y="943"/>
                  </a:lnTo>
                  <a:lnTo>
                    <a:pt x="8443" y="983"/>
                  </a:lnTo>
                  <a:lnTo>
                    <a:pt x="8443" y="983"/>
                  </a:lnTo>
                  <a:lnTo>
                    <a:pt x="8463" y="682"/>
                  </a:lnTo>
                  <a:lnTo>
                    <a:pt x="8463" y="682"/>
                  </a:lnTo>
                  <a:lnTo>
                    <a:pt x="8443" y="381"/>
                  </a:lnTo>
                  <a:lnTo>
                    <a:pt x="8403" y="80"/>
                  </a:lnTo>
                  <a:lnTo>
                    <a:pt x="1344" y="80"/>
                  </a:lnTo>
                  <a:lnTo>
                    <a:pt x="1344" y="80"/>
                  </a:lnTo>
                  <a:lnTo>
                    <a:pt x="1023" y="80"/>
                  </a:lnTo>
                  <a:lnTo>
                    <a:pt x="702" y="60"/>
                  </a:lnTo>
                  <a:lnTo>
                    <a:pt x="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9" name="Google Shape;5379;p21"/>
            <p:cNvSpPr/>
            <p:nvPr/>
          </p:nvSpPr>
          <p:spPr>
            <a:xfrm>
              <a:off x="10842050" y="3838388"/>
              <a:ext cx="49150" cy="312875"/>
            </a:xfrm>
            <a:custGeom>
              <a:avLst/>
              <a:gdLst/>
              <a:ahLst/>
              <a:cxnLst/>
              <a:rect l="l" t="t" r="r" b="b"/>
              <a:pathLst>
                <a:path w="1966" h="12515" extrusionOk="0">
                  <a:moveTo>
                    <a:pt x="923" y="0"/>
                  </a:moveTo>
                  <a:lnTo>
                    <a:pt x="722" y="40"/>
                  </a:lnTo>
                  <a:lnTo>
                    <a:pt x="542" y="101"/>
                  </a:lnTo>
                  <a:lnTo>
                    <a:pt x="361" y="201"/>
                  </a:lnTo>
                  <a:lnTo>
                    <a:pt x="221" y="341"/>
                  </a:lnTo>
                  <a:lnTo>
                    <a:pt x="161" y="421"/>
                  </a:lnTo>
                  <a:lnTo>
                    <a:pt x="100" y="502"/>
                  </a:lnTo>
                  <a:lnTo>
                    <a:pt x="60" y="602"/>
                  </a:lnTo>
                  <a:lnTo>
                    <a:pt x="40" y="722"/>
                  </a:lnTo>
                  <a:lnTo>
                    <a:pt x="20" y="823"/>
                  </a:lnTo>
                  <a:lnTo>
                    <a:pt x="0" y="963"/>
                  </a:lnTo>
                  <a:lnTo>
                    <a:pt x="0" y="11572"/>
                  </a:lnTo>
                  <a:lnTo>
                    <a:pt x="20" y="11712"/>
                  </a:lnTo>
                  <a:lnTo>
                    <a:pt x="40" y="11832"/>
                  </a:lnTo>
                  <a:lnTo>
                    <a:pt x="80" y="11953"/>
                  </a:lnTo>
                  <a:lnTo>
                    <a:pt x="120" y="12053"/>
                  </a:lnTo>
                  <a:lnTo>
                    <a:pt x="181" y="12153"/>
                  </a:lnTo>
                  <a:lnTo>
                    <a:pt x="261" y="12234"/>
                  </a:lnTo>
                  <a:lnTo>
                    <a:pt x="341" y="12314"/>
                  </a:lnTo>
                  <a:lnTo>
                    <a:pt x="441" y="12374"/>
                  </a:lnTo>
                  <a:lnTo>
                    <a:pt x="522" y="12414"/>
                  </a:lnTo>
                  <a:lnTo>
                    <a:pt x="642" y="12454"/>
                  </a:lnTo>
                  <a:lnTo>
                    <a:pt x="842" y="12514"/>
                  </a:lnTo>
                  <a:lnTo>
                    <a:pt x="1063" y="12514"/>
                  </a:lnTo>
                  <a:lnTo>
                    <a:pt x="1284" y="12474"/>
                  </a:lnTo>
                  <a:lnTo>
                    <a:pt x="1424" y="12434"/>
                  </a:lnTo>
                  <a:lnTo>
                    <a:pt x="1544" y="12354"/>
                  </a:lnTo>
                  <a:lnTo>
                    <a:pt x="1665" y="12274"/>
                  </a:lnTo>
                  <a:lnTo>
                    <a:pt x="1765" y="12173"/>
                  </a:lnTo>
                  <a:lnTo>
                    <a:pt x="1845" y="12053"/>
                  </a:lnTo>
                  <a:lnTo>
                    <a:pt x="1905" y="11913"/>
                  </a:lnTo>
                  <a:lnTo>
                    <a:pt x="1945" y="11752"/>
                  </a:lnTo>
                  <a:lnTo>
                    <a:pt x="1965" y="11572"/>
                  </a:lnTo>
                  <a:lnTo>
                    <a:pt x="1965" y="963"/>
                  </a:lnTo>
                  <a:lnTo>
                    <a:pt x="1945" y="742"/>
                  </a:lnTo>
                  <a:lnTo>
                    <a:pt x="1905" y="582"/>
                  </a:lnTo>
                  <a:lnTo>
                    <a:pt x="1825" y="421"/>
                  </a:lnTo>
                  <a:lnTo>
                    <a:pt x="1705" y="281"/>
                  </a:lnTo>
                  <a:lnTo>
                    <a:pt x="1584" y="181"/>
                  </a:lnTo>
                  <a:lnTo>
                    <a:pt x="1444" y="101"/>
                  </a:lnTo>
                  <a:lnTo>
                    <a:pt x="1284" y="40"/>
                  </a:lnTo>
                  <a:lnTo>
                    <a:pt x="1123" y="20"/>
                  </a:lnTo>
                  <a:lnTo>
                    <a:pt x="9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0" name="Google Shape;5380;p21"/>
            <p:cNvSpPr/>
            <p:nvPr/>
          </p:nvSpPr>
          <p:spPr>
            <a:xfrm>
              <a:off x="10842050" y="3838388"/>
              <a:ext cx="49150" cy="312875"/>
            </a:xfrm>
            <a:custGeom>
              <a:avLst/>
              <a:gdLst/>
              <a:ahLst/>
              <a:cxnLst/>
              <a:rect l="l" t="t" r="r" b="b"/>
              <a:pathLst>
                <a:path w="1966" h="12515" fill="none" extrusionOk="0">
                  <a:moveTo>
                    <a:pt x="1965" y="963"/>
                  </a:moveTo>
                  <a:lnTo>
                    <a:pt x="1965" y="11572"/>
                  </a:lnTo>
                  <a:lnTo>
                    <a:pt x="1965" y="11572"/>
                  </a:lnTo>
                  <a:lnTo>
                    <a:pt x="1945" y="11752"/>
                  </a:lnTo>
                  <a:lnTo>
                    <a:pt x="1905" y="11913"/>
                  </a:lnTo>
                  <a:lnTo>
                    <a:pt x="1845" y="12053"/>
                  </a:lnTo>
                  <a:lnTo>
                    <a:pt x="1765" y="12173"/>
                  </a:lnTo>
                  <a:lnTo>
                    <a:pt x="1665" y="12274"/>
                  </a:lnTo>
                  <a:lnTo>
                    <a:pt x="1544" y="12354"/>
                  </a:lnTo>
                  <a:lnTo>
                    <a:pt x="1424" y="12434"/>
                  </a:lnTo>
                  <a:lnTo>
                    <a:pt x="1284" y="12474"/>
                  </a:lnTo>
                  <a:lnTo>
                    <a:pt x="1284" y="12474"/>
                  </a:lnTo>
                  <a:lnTo>
                    <a:pt x="1063" y="12514"/>
                  </a:lnTo>
                  <a:lnTo>
                    <a:pt x="842" y="12514"/>
                  </a:lnTo>
                  <a:lnTo>
                    <a:pt x="642" y="12454"/>
                  </a:lnTo>
                  <a:lnTo>
                    <a:pt x="522" y="12414"/>
                  </a:lnTo>
                  <a:lnTo>
                    <a:pt x="441" y="12374"/>
                  </a:lnTo>
                  <a:lnTo>
                    <a:pt x="341" y="12314"/>
                  </a:lnTo>
                  <a:lnTo>
                    <a:pt x="261" y="12234"/>
                  </a:lnTo>
                  <a:lnTo>
                    <a:pt x="181" y="12153"/>
                  </a:lnTo>
                  <a:lnTo>
                    <a:pt x="120" y="12053"/>
                  </a:lnTo>
                  <a:lnTo>
                    <a:pt x="80" y="11953"/>
                  </a:lnTo>
                  <a:lnTo>
                    <a:pt x="40" y="11832"/>
                  </a:lnTo>
                  <a:lnTo>
                    <a:pt x="20" y="11712"/>
                  </a:lnTo>
                  <a:lnTo>
                    <a:pt x="0" y="11572"/>
                  </a:lnTo>
                  <a:lnTo>
                    <a:pt x="0" y="963"/>
                  </a:lnTo>
                  <a:lnTo>
                    <a:pt x="0" y="963"/>
                  </a:lnTo>
                  <a:lnTo>
                    <a:pt x="20" y="823"/>
                  </a:lnTo>
                  <a:lnTo>
                    <a:pt x="40" y="722"/>
                  </a:lnTo>
                  <a:lnTo>
                    <a:pt x="60" y="602"/>
                  </a:lnTo>
                  <a:lnTo>
                    <a:pt x="100" y="502"/>
                  </a:lnTo>
                  <a:lnTo>
                    <a:pt x="161" y="421"/>
                  </a:lnTo>
                  <a:lnTo>
                    <a:pt x="221" y="341"/>
                  </a:lnTo>
                  <a:lnTo>
                    <a:pt x="361" y="201"/>
                  </a:lnTo>
                  <a:lnTo>
                    <a:pt x="542" y="101"/>
                  </a:lnTo>
                  <a:lnTo>
                    <a:pt x="722" y="40"/>
                  </a:lnTo>
                  <a:lnTo>
                    <a:pt x="923" y="0"/>
                  </a:lnTo>
                  <a:lnTo>
                    <a:pt x="1123" y="20"/>
                  </a:lnTo>
                  <a:lnTo>
                    <a:pt x="1123" y="20"/>
                  </a:lnTo>
                  <a:lnTo>
                    <a:pt x="1284" y="40"/>
                  </a:lnTo>
                  <a:lnTo>
                    <a:pt x="1444" y="101"/>
                  </a:lnTo>
                  <a:lnTo>
                    <a:pt x="1584" y="181"/>
                  </a:lnTo>
                  <a:lnTo>
                    <a:pt x="1705" y="281"/>
                  </a:lnTo>
                  <a:lnTo>
                    <a:pt x="1825" y="421"/>
                  </a:lnTo>
                  <a:lnTo>
                    <a:pt x="1905" y="582"/>
                  </a:lnTo>
                  <a:lnTo>
                    <a:pt x="1945" y="742"/>
                  </a:lnTo>
                  <a:lnTo>
                    <a:pt x="1965" y="9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1" name="Google Shape;5381;p21"/>
            <p:cNvSpPr/>
            <p:nvPr/>
          </p:nvSpPr>
          <p:spPr>
            <a:xfrm>
              <a:off x="10842050" y="3916588"/>
              <a:ext cx="25575" cy="158475"/>
            </a:xfrm>
            <a:custGeom>
              <a:avLst/>
              <a:gdLst/>
              <a:ahLst/>
              <a:cxnLst/>
              <a:rect l="l" t="t" r="r" b="b"/>
              <a:pathLst>
                <a:path w="1023" h="6339" extrusionOk="0">
                  <a:moveTo>
                    <a:pt x="0" y="1"/>
                  </a:moveTo>
                  <a:lnTo>
                    <a:pt x="0" y="6338"/>
                  </a:lnTo>
                  <a:lnTo>
                    <a:pt x="1023" y="6338"/>
                  </a:lnTo>
                  <a:lnTo>
                    <a:pt x="963" y="4754"/>
                  </a:lnTo>
                  <a:lnTo>
                    <a:pt x="943" y="3169"/>
                  </a:lnTo>
                  <a:lnTo>
                    <a:pt x="943" y="1585"/>
                  </a:lnTo>
                  <a:lnTo>
                    <a:pt x="963" y="1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2" name="Google Shape;5382;p21"/>
            <p:cNvSpPr/>
            <p:nvPr/>
          </p:nvSpPr>
          <p:spPr>
            <a:xfrm>
              <a:off x="10732750" y="4075038"/>
              <a:ext cx="258725" cy="94775"/>
            </a:xfrm>
            <a:custGeom>
              <a:avLst/>
              <a:gdLst/>
              <a:ahLst/>
              <a:cxnLst/>
              <a:rect l="l" t="t" r="r" b="b"/>
              <a:pathLst>
                <a:path w="10349" h="3791" extrusionOk="0">
                  <a:moveTo>
                    <a:pt x="3490" y="0"/>
                  </a:moveTo>
                  <a:lnTo>
                    <a:pt x="3129" y="20"/>
                  </a:lnTo>
                  <a:lnTo>
                    <a:pt x="2788" y="80"/>
                  </a:lnTo>
                  <a:lnTo>
                    <a:pt x="2447" y="160"/>
                  </a:lnTo>
                  <a:lnTo>
                    <a:pt x="2126" y="281"/>
                  </a:lnTo>
                  <a:lnTo>
                    <a:pt x="1825" y="421"/>
                  </a:lnTo>
                  <a:lnTo>
                    <a:pt x="1544" y="602"/>
                  </a:lnTo>
                  <a:lnTo>
                    <a:pt x="1264" y="802"/>
                  </a:lnTo>
                  <a:lnTo>
                    <a:pt x="1023" y="1023"/>
                  </a:lnTo>
                  <a:lnTo>
                    <a:pt x="802" y="1284"/>
                  </a:lnTo>
                  <a:lnTo>
                    <a:pt x="602" y="1544"/>
                  </a:lnTo>
                  <a:lnTo>
                    <a:pt x="421" y="1825"/>
                  </a:lnTo>
                  <a:lnTo>
                    <a:pt x="281" y="2146"/>
                  </a:lnTo>
                  <a:lnTo>
                    <a:pt x="161" y="2467"/>
                  </a:lnTo>
                  <a:lnTo>
                    <a:pt x="80" y="2788"/>
                  </a:lnTo>
                  <a:lnTo>
                    <a:pt x="20" y="3149"/>
                  </a:lnTo>
                  <a:lnTo>
                    <a:pt x="0" y="3490"/>
                  </a:lnTo>
                  <a:lnTo>
                    <a:pt x="20" y="3790"/>
                  </a:lnTo>
                  <a:lnTo>
                    <a:pt x="10328" y="3790"/>
                  </a:lnTo>
                  <a:lnTo>
                    <a:pt x="10348" y="3490"/>
                  </a:lnTo>
                  <a:lnTo>
                    <a:pt x="10328" y="3149"/>
                  </a:lnTo>
                  <a:lnTo>
                    <a:pt x="10268" y="2788"/>
                  </a:lnTo>
                  <a:lnTo>
                    <a:pt x="10188" y="2467"/>
                  </a:lnTo>
                  <a:lnTo>
                    <a:pt x="10068" y="2146"/>
                  </a:lnTo>
                  <a:lnTo>
                    <a:pt x="9927" y="1825"/>
                  </a:lnTo>
                  <a:lnTo>
                    <a:pt x="9747" y="1544"/>
                  </a:lnTo>
                  <a:lnTo>
                    <a:pt x="9546" y="1284"/>
                  </a:lnTo>
                  <a:lnTo>
                    <a:pt x="9326" y="1023"/>
                  </a:lnTo>
                  <a:lnTo>
                    <a:pt x="9085" y="802"/>
                  </a:lnTo>
                  <a:lnTo>
                    <a:pt x="8804" y="602"/>
                  </a:lnTo>
                  <a:lnTo>
                    <a:pt x="8523" y="421"/>
                  </a:lnTo>
                  <a:lnTo>
                    <a:pt x="8223" y="281"/>
                  </a:lnTo>
                  <a:lnTo>
                    <a:pt x="7902" y="160"/>
                  </a:lnTo>
                  <a:lnTo>
                    <a:pt x="7561" y="80"/>
                  </a:lnTo>
                  <a:lnTo>
                    <a:pt x="7220" y="20"/>
                  </a:lnTo>
                  <a:lnTo>
                    <a:pt x="68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3" name="Google Shape;5383;p21"/>
            <p:cNvSpPr/>
            <p:nvPr/>
          </p:nvSpPr>
          <p:spPr>
            <a:xfrm>
              <a:off x="10732750" y="4075038"/>
              <a:ext cx="258725" cy="94775"/>
            </a:xfrm>
            <a:custGeom>
              <a:avLst/>
              <a:gdLst/>
              <a:ahLst/>
              <a:cxnLst/>
              <a:rect l="l" t="t" r="r" b="b"/>
              <a:pathLst>
                <a:path w="10349" h="3791" fill="none" extrusionOk="0">
                  <a:moveTo>
                    <a:pt x="10348" y="3490"/>
                  </a:moveTo>
                  <a:lnTo>
                    <a:pt x="10348" y="3490"/>
                  </a:lnTo>
                  <a:lnTo>
                    <a:pt x="10328" y="3790"/>
                  </a:lnTo>
                  <a:lnTo>
                    <a:pt x="20" y="3790"/>
                  </a:lnTo>
                  <a:lnTo>
                    <a:pt x="20" y="3790"/>
                  </a:lnTo>
                  <a:lnTo>
                    <a:pt x="0" y="3490"/>
                  </a:lnTo>
                  <a:lnTo>
                    <a:pt x="0" y="3490"/>
                  </a:lnTo>
                  <a:lnTo>
                    <a:pt x="20" y="3149"/>
                  </a:lnTo>
                  <a:lnTo>
                    <a:pt x="80" y="2788"/>
                  </a:lnTo>
                  <a:lnTo>
                    <a:pt x="161" y="2467"/>
                  </a:lnTo>
                  <a:lnTo>
                    <a:pt x="281" y="2146"/>
                  </a:lnTo>
                  <a:lnTo>
                    <a:pt x="421" y="1825"/>
                  </a:lnTo>
                  <a:lnTo>
                    <a:pt x="602" y="1544"/>
                  </a:lnTo>
                  <a:lnTo>
                    <a:pt x="802" y="1284"/>
                  </a:lnTo>
                  <a:lnTo>
                    <a:pt x="1023" y="1023"/>
                  </a:lnTo>
                  <a:lnTo>
                    <a:pt x="1023" y="1023"/>
                  </a:lnTo>
                  <a:lnTo>
                    <a:pt x="1264" y="802"/>
                  </a:lnTo>
                  <a:lnTo>
                    <a:pt x="1544" y="602"/>
                  </a:lnTo>
                  <a:lnTo>
                    <a:pt x="1825" y="421"/>
                  </a:lnTo>
                  <a:lnTo>
                    <a:pt x="2126" y="281"/>
                  </a:lnTo>
                  <a:lnTo>
                    <a:pt x="2447" y="160"/>
                  </a:lnTo>
                  <a:lnTo>
                    <a:pt x="2788" y="80"/>
                  </a:lnTo>
                  <a:lnTo>
                    <a:pt x="3129" y="20"/>
                  </a:lnTo>
                  <a:lnTo>
                    <a:pt x="3490" y="0"/>
                  </a:lnTo>
                  <a:lnTo>
                    <a:pt x="6859" y="0"/>
                  </a:lnTo>
                  <a:lnTo>
                    <a:pt x="6859" y="0"/>
                  </a:lnTo>
                  <a:lnTo>
                    <a:pt x="7220" y="20"/>
                  </a:lnTo>
                  <a:lnTo>
                    <a:pt x="7561" y="80"/>
                  </a:lnTo>
                  <a:lnTo>
                    <a:pt x="7902" y="160"/>
                  </a:lnTo>
                  <a:lnTo>
                    <a:pt x="8223" y="281"/>
                  </a:lnTo>
                  <a:lnTo>
                    <a:pt x="8523" y="421"/>
                  </a:lnTo>
                  <a:lnTo>
                    <a:pt x="8804" y="602"/>
                  </a:lnTo>
                  <a:lnTo>
                    <a:pt x="9085" y="802"/>
                  </a:lnTo>
                  <a:lnTo>
                    <a:pt x="9326" y="1023"/>
                  </a:lnTo>
                  <a:lnTo>
                    <a:pt x="9546" y="1284"/>
                  </a:lnTo>
                  <a:lnTo>
                    <a:pt x="9747" y="1544"/>
                  </a:lnTo>
                  <a:lnTo>
                    <a:pt x="9927" y="1825"/>
                  </a:lnTo>
                  <a:lnTo>
                    <a:pt x="10068" y="2146"/>
                  </a:lnTo>
                  <a:lnTo>
                    <a:pt x="10188" y="2467"/>
                  </a:lnTo>
                  <a:lnTo>
                    <a:pt x="10268" y="2788"/>
                  </a:lnTo>
                  <a:lnTo>
                    <a:pt x="10328" y="3149"/>
                  </a:lnTo>
                  <a:lnTo>
                    <a:pt x="10348" y="34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4" name="Google Shape;5384;p21"/>
            <p:cNvSpPr/>
            <p:nvPr/>
          </p:nvSpPr>
          <p:spPr>
            <a:xfrm>
              <a:off x="10732750" y="4075038"/>
              <a:ext cx="162450" cy="94775"/>
            </a:xfrm>
            <a:custGeom>
              <a:avLst/>
              <a:gdLst/>
              <a:ahLst/>
              <a:cxnLst/>
              <a:rect l="l" t="t" r="r" b="b"/>
              <a:pathLst>
                <a:path w="6498" h="3791" extrusionOk="0">
                  <a:moveTo>
                    <a:pt x="3490" y="0"/>
                  </a:moveTo>
                  <a:lnTo>
                    <a:pt x="3129" y="20"/>
                  </a:lnTo>
                  <a:lnTo>
                    <a:pt x="2788" y="80"/>
                  </a:lnTo>
                  <a:lnTo>
                    <a:pt x="2447" y="160"/>
                  </a:lnTo>
                  <a:lnTo>
                    <a:pt x="2126" y="281"/>
                  </a:lnTo>
                  <a:lnTo>
                    <a:pt x="1825" y="421"/>
                  </a:lnTo>
                  <a:lnTo>
                    <a:pt x="1544" y="602"/>
                  </a:lnTo>
                  <a:lnTo>
                    <a:pt x="1264" y="802"/>
                  </a:lnTo>
                  <a:lnTo>
                    <a:pt x="1023" y="1023"/>
                  </a:lnTo>
                  <a:lnTo>
                    <a:pt x="802" y="1284"/>
                  </a:lnTo>
                  <a:lnTo>
                    <a:pt x="602" y="1544"/>
                  </a:lnTo>
                  <a:lnTo>
                    <a:pt x="421" y="1825"/>
                  </a:lnTo>
                  <a:lnTo>
                    <a:pt x="281" y="2146"/>
                  </a:lnTo>
                  <a:lnTo>
                    <a:pt x="161" y="2467"/>
                  </a:lnTo>
                  <a:lnTo>
                    <a:pt x="80" y="2788"/>
                  </a:lnTo>
                  <a:lnTo>
                    <a:pt x="20" y="3149"/>
                  </a:lnTo>
                  <a:lnTo>
                    <a:pt x="0" y="3490"/>
                  </a:lnTo>
                  <a:lnTo>
                    <a:pt x="20" y="3790"/>
                  </a:lnTo>
                  <a:lnTo>
                    <a:pt x="6498" y="3790"/>
                  </a:lnTo>
                  <a:lnTo>
                    <a:pt x="6117" y="3690"/>
                  </a:lnTo>
                  <a:lnTo>
                    <a:pt x="5776" y="3570"/>
                  </a:lnTo>
                  <a:lnTo>
                    <a:pt x="5435" y="3409"/>
                  </a:lnTo>
                  <a:lnTo>
                    <a:pt x="5114" y="3249"/>
                  </a:lnTo>
                  <a:lnTo>
                    <a:pt x="4813" y="3068"/>
                  </a:lnTo>
                  <a:lnTo>
                    <a:pt x="4533" y="2868"/>
                  </a:lnTo>
                  <a:lnTo>
                    <a:pt x="4292" y="2647"/>
                  </a:lnTo>
                  <a:lnTo>
                    <a:pt x="4091" y="2427"/>
                  </a:lnTo>
                  <a:lnTo>
                    <a:pt x="3971" y="2266"/>
                  </a:lnTo>
                  <a:lnTo>
                    <a:pt x="3891" y="2106"/>
                  </a:lnTo>
                  <a:lnTo>
                    <a:pt x="3851" y="1945"/>
                  </a:lnTo>
                  <a:lnTo>
                    <a:pt x="3811" y="1805"/>
                  </a:lnTo>
                  <a:lnTo>
                    <a:pt x="3811" y="1665"/>
                  </a:lnTo>
                  <a:lnTo>
                    <a:pt x="3811" y="1544"/>
                  </a:lnTo>
                  <a:lnTo>
                    <a:pt x="3851" y="1404"/>
                  </a:lnTo>
                  <a:lnTo>
                    <a:pt x="3891" y="1284"/>
                  </a:lnTo>
                  <a:lnTo>
                    <a:pt x="3951" y="1163"/>
                  </a:lnTo>
                  <a:lnTo>
                    <a:pt x="4031" y="1063"/>
                  </a:lnTo>
                  <a:lnTo>
                    <a:pt x="4212" y="842"/>
                  </a:lnTo>
                  <a:lnTo>
                    <a:pt x="4432" y="662"/>
                  </a:lnTo>
                  <a:lnTo>
                    <a:pt x="4653" y="481"/>
                  </a:lnTo>
                  <a:lnTo>
                    <a:pt x="4853" y="341"/>
                  </a:lnTo>
                  <a:lnTo>
                    <a:pt x="5054" y="221"/>
                  </a:lnTo>
                  <a:lnTo>
                    <a:pt x="5275" y="100"/>
                  </a:lnTo>
                  <a:lnTo>
                    <a:pt x="5495" y="0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5" name="Google Shape;5385;p21"/>
            <p:cNvSpPr/>
            <p:nvPr/>
          </p:nvSpPr>
          <p:spPr>
            <a:xfrm>
              <a:off x="10732750" y="4075038"/>
              <a:ext cx="162450" cy="94775"/>
            </a:xfrm>
            <a:custGeom>
              <a:avLst/>
              <a:gdLst/>
              <a:ahLst/>
              <a:cxnLst/>
              <a:rect l="l" t="t" r="r" b="b"/>
              <a:pathLst>
                <a:path w="6498" h="3791" fill="none" extrusionOk="0">
                  <a:moveTo>
                    <a:pt x="5495" y="0"/>
                  </a:moveTo>
                  <a:lnTo>
                    <a:pt x="5395" y="0"/>
                  </a:lnTo>
                  <a:lnTo>
                    <a:pt x="4372" y="0"/>
                  </a:lnTo>
                  <a:lnTo>
                    <a:pt x="3490" y="0"/>
                  </a:lnTo>
                  <a:lnTo>
                    <a:pt x="3490" y="0"/>
                  </a:lnTo>
                  <a:lnTo>
                    <a:pt x="3129" y="20"/>
                  </a:lnTo>
                  <a:lnTo>
                    <a:pt x="2788" y="80"/>
                  </a:lnTo>
                  <a:lnTo>
                    <a:pt x="2447" y="160"/>
                  </a:lnTo>
                  <a:lnTo>
                    <a:pt x="2126" y="281"/>
                  </a:lnTo>
                  <a:lnTo>
                    <a:pt x="1825" y="421"/>
                  </a:lnTo>
                  <a:lnTo>
                    <a:pt x="1544" y="602"/>
                  </a:lnTo>
                  <a:lnTo>
                    <a:pt x="1264" y="802"/>
                  </a:lnTo>
                  <a:lnTo>
                    <a:pt x="1023" y="1023"/>
                  </a:lnTo>
                  <a:lnTo>
                    <a:pt x="1023" y="1023"/>
                  </a:lnTo>
                  <a:lnTo>
                    <a:pt x="802" y="1284"/>
                  </a:lnTo>
                  <a:lnTo>
                    <a:pt x="602" y="1544"/>
                  </a:lnTo>
                  <a:lnTo>
                    <a:pt x="421" y="1825"/>
                  </a:lnTo>
                  <a:lnTo>
                    <a:pt x="281" y="2146"/>
                  </a:lnTo>
                  <a:lnTo>
                    <a:pt x="161" y="2467"/>
                  </a:lnTo>
                  <a:lnTo>
                    <a:pt x="80" y="2788"/>
                  </a:lnTo>
                  <a:lnTo>
                    <a:pt x="20" y="3149"/>
                  </a:lnTo>
                  <a:lnTo>
                    <a:pt x="0" y="3490"/>
                  </a:lnTo>
                  <a:lnTo>
                    <a:pt x="0" y="3490"/>
                  </a:lnTo>
                  <a:lnTo>
                    <a:pt x="20" y="3790"/>
                  </a:lnTo>
                  <a:lnTo>
                    <a:pt x="6498" y="3790"/>
                  </a:lnTo>
                  <a:lnTo>
                    <a:pt x="6498" y="3790"/>
                  </a:lnTo>
                  <a:lnTo>
                    <a:pt x="6117" y="3690"/>
                  </a:lnTo>
                  <a:lnTo>
                    <a:pt x="5776" y="3570"/>
                  </a:lnTo>
                  <a:lnTo>
                    <a:pt x="5435" y="3409"/>
                  </a:lnTo>
                  <a:lnTo>
                    <a:pt x="5114" y="3249"/>
                  </a:lnTo>
                  <a:lnTo>
                    <a:pt x="4813" y="3068"/>
                  </a:lnTo>
                  <a:lnTo>
                    <a:pt x="4533" y="2868"/>
                  </a:lnTo>
                  <a:lnTo>
                    <a:pt x="4292" y="2647"/>
                  </a:lnTo>
                  <a:lnTo>
                    <a:pt x="4091" y="2427"/>
                  </a:lnTo>
                  <a:lnTo>
                    <a:pt x="4091" y="2427"/>
                  </a:lnTo>
                  <a:lnTo>
                    <a:pt x="3971" y="2266"/>
                  </a:lnTo>
                  <a:lnTo>
                    <a:pt x="3891" y="2106"/>
                  </a:lnTo>
                  <a:lnTo>
                    <a:pt x="3851" y="1945"/>
                  </a:lnTo>
                  <a:lnTo>
                    <a:pt x="3811" y="1805"/>
                  </a:lnTo>
                  <a:lnTo>
                    <a:pt x="3811" y="1665"/>
                  </a:lnTo>
                  <a:lnTo>
                    <a:pt x="3811" y="1544"/>
                  </a:lnTo>
                  <a:lnTo>
                    <a:pt x="3851" y="1404"/>
                  </a:lnTo>
                  <a:lnTo>
                    <a:pt x="3891" y="1284"/>
                  </a:lnTo>
                  <a:lnTo>
                    <a:pt x="3951" y="1163"/>
                  </a:lnTo>
                  <a:lnTo>
                    <a:pt x="4031" y="1063"/>
                  </a:lnTo>
                  <a:lnTo>
                    <a:pt x="4212" y="842"/>
                  </a:lnTo>
                  <a:lnTo>
                    <a:pt x="4432" y="662"/>
                  </a:lnTo>
                  <a:lnTo>
                    <a:pt x="4653" y="481"/>
                  </a:lnTo>
                  <a:lnTo>
                    <a:pt x="4653" y="481"/>
                  </a:lnTo>
                  <a:lnTo>
                    <a:pt x="4853" y="341"/>
                  </a:lnTo>
                  <a:lnTo>
                    <a:pt x="5054" y="221"/>
                  </a:lnTo>
                  <a:lnTo>
                    <a:pt x="5275" y="100"/>
                  </a:lnTo>
                  <a:lnTo>
                    <a:pt x="54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6" name="Google Shape;5386;p21"/>
            <p:cNvSpPr/>
            <p:nvPr/>
          </p:nvSpPr>
          <p:spPr>
            <a:xfrm>
              <a:off x="10928275" y="4096088"/>
              <a:ext cx="18575" cy="19075"/>
            </a:xfrm>
            <a:custGeom>
              <a:avLst/>
              <a:gdLst/>
              <a:ahLst/>
              <a:cxnLst/>
              <a:rect l="l" t="t" r="r" b="b"/>
              <a:pathLst>
                <a:path w="743" h="763" extrusionOk="0">
                  <a:moveTo>
                    <a:pt x="361" y="0"/>
                  </a:moveTo>
                  <a:lnTo>
                    <a:pt x="261" y="20"/>
                  </a:lnTo>
                  <a:lnTo>
                    <a:pt x="181" y="61"/>
                  </a:lnTo>
                  <a:lnTo>
                    <a:pt x="81" y="141"/>
                  </a:lnTo>
                  <a:lnTo>
                    <a:pt x="21" y="261"/>
                  </a:lnTo>
                  <a:lnTo>
                    <a:pt x="0" y="381"/>
                  </a:lnTo>
                  <a:lnTo>
                    <a:pt x="21" y="502"/>
                  </a:lnTo>
                  <a:lnTo>
                    <a:pt x="61" y="602"/>
                  </a:lnTo>
                  <a:lnTo>
                    <a:pt x="121" y="682"/>
                  </a:lnTo>
                  <a:lnTo>
                    <a:pt x="241" y="742"/>
                  </a:lnTo>
                  <a:lnTo>
                    <a:pt x="301" y="762"/>
                  </a:lnTo>
                  <a:lnTo>
                    <a:pt x="361" y="762"/>
                  </a:lnTo>
                  <a:lnTo>
                    <a:pt x="502" y="742"/>
                  </a:lnTo>
                  <a:lnTo>
                    <a:pt x="602" y="682"/>
                  </a:lnTo>
                  <a:lnTo>
                    <a:pt x="682" y="602"/>
                  </a:lnTo>
                  <a:lnTo>
                    <a:pt x="722" y="502"/>
                  </a:lnTo>
                  <a:lnTo>
                    <a:pt x="742" y="381"/>
                  </a:lnTo>
                  <a:lnTo>
                    <a:pt x="722" y="261"/>
                  </a:lnTo>
                  <a:lnTo>
                    <a:pt x="662" y="141"/>
                  </a:lnTo>
                  <a:lnTo>
                    <a:pt x="562" y="61"/>
                  </a:lnTo>
                  <a:lnTo>
                    <a:pt x="462" y="20"/>
                  </a:lnTo>
                  <a:lnTo>
                    <a:pt x="3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7" name="Google Shape;5387;p21"/>
            <p:cNvSpPr/>
            <p:nvPr/>
          </p:nvSpPr>
          <p:spPr>
            <a:xfrm>
              <a:off x="10760825" y="3774213"/>
              <a:ext cx="211600" cy="142400"/>
            </a:xfrm>
            <a:custGeom>
              <a:avLst/>
              <a:gdLst/>
              <a:ahLst/>
              <a:cxnLst/>
              <a:rect l="l" t="t" r="r" b="b"/>
              <a:pathLst>
                <a:path w="8464" h="5696" extrusionOk="0">
                  <a:moveTo>
                    <a:pt x="2567" y="0"/>
                  </a:moveTo>
                  <a:lnTo>
                    <a:pt x="2286" y="60"/>
                  </a:lnTo>
                  <a:lnTo>
                    <a:pt x="2006" y="121"/>
                  </a:lnTo>
                  <a:lnTo>
                    <a:pt x="1745" y="221"/>
                  </a:lnTo>
                  <a:lnTo>
                    <a:pt x="1504" y="341"/>
                  </a:lnTo>
                  <a:lnTo>
                    <a:pt x="1264" y="482"/>
                  </a:lnTo>
                  <a:lnTo>
                    <a:pt x="1043" y="642"/>
                  </a:lnTo>
                  <a:lnTo>
                    <a:pt x="843" y="823"/>
                  </a:lnTo>
                  <a:lnTo>
                    <a:pt x="662" y="1043"/>
                  </a:lnTo>
                  <a:lnTo>
                    <a:pt x="502" y="1244"/>
                  </a:lnTo>
                  <a:lnTo>
                    <a:pt x="341" y="1484"/>
                  </a:lnTo>
                  <a:lnTo>
                    <a:pt x="221" y="1745"/>
                  </a:lnTo>
                  <a:lnTo>
                    <a:pt x="141" y="2006"/>
                  </a:lnTo>
                  <a:lnTo>
                    <a:pt x="60" y="2266"/>
                  </a:lnTo>
                  <a:lnTo>
                    <a:pt x="20" y="2547"/>
                  </a:lnTo>
                  <a:lnTo>
                    <a:pt x="0" y="2848"/>
                  </a:lnTo>
                  <a:lnTo>
                    <a:pt x="20" y="3209"/>
                  </a:lnTo>
                  <a:lnTo>
                    <a:pt x="101" y="3550"/>
                  </a:lnTo>
                  <a:lnTo>
                    <a:pt x="201" y="3871"/>
                  </a:lnTo>
                  <a:lnTo>
                    <a:pt x="341" y="4192"/>
                  </a:lnTo>
                  <a:lnTo>
                    <a:pt x="522" y="4472"/>
                  </a:lnTo>
                  <a:lnTo>
                    <a:pt x="722" y="4753"/>
                  </a:lnTo>
                  <a:lnTo>
                    <a:pt x="963" y="4974"/>
                  </a:lnTo>
                  <a:lnTo>
                    <a:pt x="1224" y="5194"/>
                  </a:lnTo>
                  <a:lnTo>
                    <a:pt x="1404" y="5315"/>
                  </a:lnTo>
                  <a:lnTo>
                    <a:pt x="1605" y="5415"/>
                  </a:lnTo>
                  <a:lnTo>
                    <a:pt x="1785" y="5495"/>
                  </a:lnTo>
                  <a:lnTo>
                    <a:pt x="1986" y="5575"/>
                  </a:lnTo>
                  <a:lnTo>
                    <a:pt x="2206" y="5636"/>
                  </a:lnTo>
                  <a:lnTo>
                    <a:pt x="2407" y="5676"/>
                  </a:lnTo>
                  <a:lnTo>
                    <a:pt x="2627" y="5696"/>
                  </a:lnTo>
                  <a:lnTo>
                    <a:pt x="5896" y="5696"/>
                  </a:lnTo>
                  <a:lnTo>
                    <a:pt x="6197" y="5656"/>
                  </a:lnTo>
                  <a:lnTo>
                    <a:pt x="6458" y="5575"/>
                  </a:lnTo>
                  <a:lnTo>
                    <a:pt x="6719" y="5475"/>
                  </a:lnTo>
                  <a:lnTo>
                    <a:pt x="6979" y="5355"/>
                  </a:lnTo>
                  <a:lnTo>
                    <a:pt x="7200" y="5215"/>
                  </a:lnTo>
                  <a:lnTo>
                    <a:pt x="7420" y="5054"/>
                  </a:lnTo>
                  <a:lnTo>
                    <a:pt x="7621" y="4874"/>
                  </a:lnTo>
                  <a:lnTo>
                    <a:pt x="7781" y="4713"/>
                  </a:lnTo>
                  <a:lnTo>
                    <a:pt x="7922" y="4533"/>
                  </a:lnTo>
                  <a:lnTo>
                    <a:pt x="8042" y="4352"/>
                  </a:lnTo>
                  <a:lnTo>
                    <a:pt x="8142" y="4152"/>
                  </a:lnTo>
                  <a:lnTo>
                    <a:pt x="8243" y="3951"/>
                  </a:lnTo>
                  <a:lnTo>
                    <a:pt x="8323" y="3751"/>
                  </a:lnTo>
                  <a:lnTo>
                    <a:pt x="8383" y="3530"/>
                  </a:lnTo>
                  <a:lnTo>
                    <a:pt x="8423" y="3309"/>
                  </a:lnTo>
                  <a:lnTo>
                    <a:pt x="8463" y="3069"/>
                  </a:lnTo>
                  <a:lnTo>
                    <a:pt x="8463" y="2848"/>
                  </a:lnTo>
                  <a:lnTo>
                    <a:pt x="8443" y="2567"/>
                  </a:lnTo>
                  <a:lnTo>
                    <a:pt x="8403" y="2266"/>
                  </a:lnTo>
                  <a:lnTo>
                    <a:pt x="8343" y="2006"/>
                  </a:lnTo>
                  <a:lnTo>
                    <a:pt x="8243" y="1745"/>
                  </a:lnTo>
                  <a:lnTo>
                    <a:pt x="8122" y="1484"/>
                  </a:lnTo>
                  <a:lnTo>
                    <a:pt x="7982" y="1244"/>
                  </a:lnTo>
                  <a:lnTo>
                    <a:pt x="7822" y="1043"/>
                  </a:lnTo>
                  <a:lnTo>
                    <a:pt x="7641" y="823"/>
                  </a:lnTo>
                  <a:lnTo>
                    <a:pt x="7420" y="642"/>
                  </a:lnTo>
                  <a:lnTo>
                    <a:pt x="7200" y="482"/>
                  </a:lnTo>
                  <a:lnTo>
                    <a:pt x="6979" y="341"/>
                  </a:lnTo>
                  <a:lnTo>
                    <a:pt x="6719" y="221"/>
                  </a:lnTo>
                  <a:lnTo>
                    <a:pt x="6458" y="121"/>
                  </a:lnTo>
                  <a:lnTo>
                    <a:pt x="6197" y="60"/>
                  </a:lnTo>
                  <a:lnTo>
                    <a:pt x="589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8" name="Google Shape;5388;p21"/>
            <p:cNvSpPr/>
            <p:nvPr/>
          </p:nvSpPr>
          <p:spPr>
            <a:xfrm>
              <a:off x="10760825" y="3774213"/>
              <a:ext cx="211600" cy="142400"/>
            </a:xfrm>
            <a:custGeom>
              <a:avLst/>
              <a:gdLst/>
              <a:ahLst/>
              <a:cxnLst/>
              <a:rect l="l" t="t" r="r" b="b"/>
              <a:pathLst>
                <a:path w="8464" h="5696" fill="none" extrusionOk="0">
                  <a:moveTo>
                    <a:pt x="8463" y="2848"/>
                  </a:moveTo>
                  <a:lnTo>
                    <a:pt x="8463" y="2848"/>
                  </a:lnTo>
                  <a:lnTo>
                    <a:pt x="8463" y="3069"/>
                  </a:lnTo>
                  <a:lnTo>
                    <a:pt x="8423" y="3309"/>
                  </a:lnTo>
                  <a:lnTo>
                    <a:pt x="8423" y="3309"/>
                  </a:lnTo>
                  <a:lnTo>
                    <a:pt x="8383" y="3530"/>
                  </a:lnTo>
                  <a:lnTo>
                    <a:pt x="8323" y="3751"/>
                  </a:lnTo>
                  <a:lnTo>
                    <a:pt x="8243" y="3951"/>
                  </a:lnTo>
                  <a:lnTo>
                    <a:pt x="8142" y="4152"/>
                  </a:lnTo>
                  <a:lnTo>
                    <a:pt x="8042" y="4352"/>
                  </a:lnTo>
                  <a:lnTo>
                    <a:pt x="7922" y="4533"/>
                  </a:lnTo>
                  <a:lnTo>
                    <a:pt x="7781" y="4713"/>
                  </a:lnTo>
                  <a:lnTo>
                    <a:pt x="7621" y="4874"/>
                  </a:lnTo>
                  <a:lnTo>
                    <a:pt x="7621" y="4874"/>
                  </a:lnTo>
                  <a:lnTo>
                    <a:pt x="7420" y="5054"/>
                  </a:lnTo>
                  <a:lnTo>
                    <a:pt x="7200" y="5215"/>
                  </a:lnTo>
                  <a:lnTo>
                    <a:pt x="6979" y="5355"/>
                  </a:lnTo>
                  <a:lnTo>
                    <a:pt x="6719" y="5475"/>
                  </a:lnTo>
                  <a:lnTo>
                    <a:pt x="6458" y="5575"/>
                  </a:lnTo>
                  <a:lnTo>
                    <a:pt x="6197" y="5656"/>
                  </a:lnTo>
                  <a:lnTo>
                    <a:pt x="5896" y="5696"/>
                  </a:lnTo>
                  <a:lnTo>
                    <a:pt x="5616" y="5696"/>
                  </a:lnTo>
                  <a:lnTo>
                    <a:pt x="2868" y="5696"/>
                  </a:lnTo>
                  <a:lnTo>
                    <a:pt x="2868" y="5696"/>
                  </a:lnTo>
                  <a:lnTo>
                    <a:pt x="2627" y="5696"/>
                  </a:lnTo>
                  <a:lnTo>
                    <a:pt x="2407" y="5676"/>
                  </a:lnTo>
                  <a:lnTo>
                    <a:pt x="2206" y="5636"/>
                  </a:lnTo>
                  <a:lnTo>
                    <a:pt x="1986" y="5575"/>
                  </a:lnTo>
                  <a:lnTo>
                    <a:pt x="1785" y="5495"/>
                  </a:lnTo>
                  <a:lnTo>
                    <a:pt x="1605" y="5415"/>
                  </a:lnTo>
                  <a:lnTo>
                    <a:pt x="1404" y="5315"/>
                  </a:lnTo>
                  <a:lnTo>
                    <a:pt x="1224" y="5194"/>
                  </a:lnTo>
                  <a:lnTo>
                    <a:pt x="1224" y="5194"/>
                  </a:lnTo>
                  <a:lnTo>
                    <a:pt x="963" y="4974"/>
                  </a:lnTo>
                  <a:lnTo>
                    <a:pt x="722" y="4753"/>
                  </a:lnTo>
                  <a:lnTo>
                    <a:pt x="522" y="4472"/>
                  </a:lnTo>
                  <a:lnTo>
                    <a:pt x="341" y="4192"/>
                  </a:lnTo>
                  <a:lnTo>
                    <a:pt x="201" y="3871"/>
                  </a:lnTo>
                  <a:lnTo>
                    <a:pt x="101" y="3550"/>
                  </a:lnTo>
                  <a:lnTo>
                    <a:pt x="20" y="3209"/>
                  </a:lnTo>
                  <a:lnTo>
                    <a:pt x="0" y="2848"/>
                  </a:lnTo>
                  <a:lnTo>
                    <a:pt x="0" y="2848"/>
                  </a:lnTo>
                  <a:lnTo>
                    <a:pt x="20" y="2547"/>
                  </a:lnTo>
                  <a:lnTo>
                    <a:pt x="60" y="2266"/>
                  </a:lnTo>
                  <a:lnTo>
                    <a:pt x="141" y="2006"/>
                  </a:lnTo>
                  <a:lnTo>
                    <a:pt x="221" y="1745"/>
                  </a:lnTo>
                  <a:lnTo>
                    <a:pt x="341" y="1484"/>
                  </a:lnTo>
                  <a:lnTo>
                    <a:pt x="502" y="1244"/>
                  </a:lnTo>
                  <a:lnTo>
                    <a:pt x="662" y="1043"/>
                  </a:lnTo>
                  <a:lnTo>
                    <a:pt x="843" y="823"/>
                  </a:lnTo>
                  <a:lnTo>
                    <a:pt x="843" y="823"/>
                  </a:lnTo>
                  <a:lnTo>
                    <a:pt x="1043" y="642"/>
                  </a:lnTo>
                  <a:lnTo>
                    <a:pt x="1264" y="482"/>
                  </a:lnTo>
                  <a:lnTo>
                    <a:pt x="1504" y="341"/>
                  </a:lnTo>
                  <a:lnTo>
                    <a:pt x="1745" y="221"/>
                  </a:lnTo>
                  <a:lnTo>
                    <a:pt x="2006" y="121"/>
                  </a:lnTo>
                  <a:lnTo>
                    <a:pt x="2286" y="60"/>
                  </a:lnTo>
                  <a:lnTo>
                    <a:pt x="2567" y="0"/>
                  </a:lnTo>
                  <a:lnTo>
                    <a:pt x="2868" y="0"/>
                  </a:lnTo>
                  <a:lnTo>
                    <a:pt x="5616" y="0"/>
                  </a:lnTo>
                  <a:lnTo>
                    <a:pt x="5616" y="0"/>
                  </a:lnTo>
                  <a:lnTo>
                    <a:pt x="5896" y="0"/>
                  </a:lnTo>
                  <a:lnTo>
                    <a:pt x="6197" y="60"/>
                  </a:lnTo>
                  <a:lnTo>
                    <a:pt x="6458" y="121"/>
                  </a:lnTo>
                  <a:lnTo>
                    <a:pt x="6719" y="221"/>
                  </a:lnTo>
                  <a:lnTo>
                    <a:pt x="6979" y="341"/>
                  </a:lnTo>
                  <a:lnTo>
                    <a:pt x="7200" y="482"/>
                  </a:lnTo>
                  <a:lnTo>
                    <a:pt x="7420" y="642"/>
                  </a:lnTo>
                  <a:lnTo>
                    <a:pt x="7641" y="823"/>
                  </a:lnTo>
                  <a:lnTo>
                    <a:pt x="7822" y="1043"/>
                  </a:lnTo>
                  <a:lnTo>
                    <a:pt x="7982" y="1244"/>
                  </a:lnTo>
                  <a:lnTo>
                    <a:pt x="8122" y="1484"/>
                  </a:lnTo>
                  <a:lnTo>
                    <a:pt x="8243" y="1745"/>
                  </a:lnTo>
                  <a:lnTo>
                    <a:pt x="8343" y="2006"/>
                  </a:lnTo>
                  <a:lnTo>
                    <a:pt x="8403" y="2266"/>
                  </a:lnTo>
                  <a:lnTo>
                    <a:pt x="8443" y="2567"/>
                  </a:lnTo>
                  <a:lnTo>
                    <a:pt x="8463" y="28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9" name="Google Shape;5389;p21"/>
            <p:cNvSpPr/>
            <p:nvPr/>
          </p:nvSpPr>
          <p:spPr>
            <a:xfrm>
              <a:off x="10760825" y="3828363"/>
              <a:ext cx="211600" cy="75725"/>
            </a:xfrm>
            <a:custGeom>
              <a:avLst/>
              <a:gdLst/>
              <a:ahLst/>
              <a:cxnLst/>
              <a:rect l="l" t="t" r="r" b="b"/>
              <a:pathLst>
                <a:path w="8464" h="3029" extrusionOk="0">
                  <a:moveTo>
                    <a:pt x="8383" y="0"/>
                  </a:moveTo>
                  <a:lnTo>
                    <a:pt x="7761" y="60"/>
                  </a:lnTo>
                  <a:lnTo>
                    <a:pt x="7140" y="80"/>
                  </a:lnTo>
                  <a:lnTo>
                    <a:pt x="60" y="80"/>
                  </a:lnTo>
                  <a:lnTo>
                    <a:pt x="20" y="381"/>
                  </a:lnTo>
                  <a:lnTo>
                    <a:pt x="0" y="682"/>
                  </a:lnTo>
                  <a:lnTo>
                    <a:pt x="20" y="1043"/>
                  </a:lnTo>
                  <a:lnTo>
                    <a:pt x="101" y="1384"/>
                  </a:lnTo>
                  <a:lnTo>
                    <a:pt x="201" y="1705"/>
                  </a:lnTo>
                  <a:lnTo>
                    <a:pt x="341" y="2026"/>
                  </a:lnTo>
                  <a:lnTo>
                    <a:pt x="522" y="2306"/>
                  </a:lnTo>
                  <a:lnTo>
                    <a:pt x="722" y="2587"/>
                  </a:lnTo>
                  <a:lnTo>
                    <a:pt x="963" y="2808"/>
                  </a:lnTo>
                  <a:lnTo>
                    <a:pt x="1224" y="3028"/>
                  </a:lnTo>
                  <a:lnTo>
                    <a:pt x="1304" y="2828"/>
                  </a:lnTo>
                  <a:lnTo>
                    <a:pt x="1404" y="2647"/>
                  </a:lnTo>
                  <a:lnTo>
                    <a:pt x="1504" y="2487"/>
                  </a:lnTo>
                  <a:lnTo>
                    <a:pt x="1625" y="2306"/>
                  </a:lnTo>
                  <a:lnTo>
                    <a:pt x="1765" y="2166"/>
                  </a:lnTo>
                  <a:lnTo>
                    <a:pt x="1926" y="2006"/>
                  </a:lnTo>
                  <a:lnTo>
                    <a:pt x="2086" y="1885"/>
                  </a:lnTo>
                  <a:lnTo>
                    <a:pt x="2246" y="1765"/>
                  </a:lnTo>
                  <a:lnTo>
                    <a:pt x="2547" y="1605"/>
                  </a:lnTo>
                  <a:lnTo>
                    <a:pt x="2848" y="1464"/>
                  </a:lnTo>
                  <a:lnTo>
                    <a:pt x="3169" y="1364"/>
                  </a:lnTo>
                  <a:lnTo>
                    <a:pt x="3490" y="1284"/>
                  </a:lnTo>
                  <a:lnTo>
                    <a:pt x="3811" y="1203"/>
                  </a:lnTo>
                  <a:lnTo>
                    <a:pt x="4152" y="1163"/>
                  </a:lnTo>
                  <a:lnTo>
                    <a:pt x="4793" y="1083"/>
                  </a:lnTo>
                  <a:lnTo>
                    <a:pt x="5575" y="1023"/>
                  </a:lnTo>
                  <a:lnTo>
                    <a:pt x="6859" y="1023"/>
                  </a:lnTo>
                  <a:lnTo>
                    <a:pt x="7380" y="1043"/>
                  </a:lnTo>
                  <a:lnTo>
                    <a:pt x="7902" y="1083"/>
                  </a:lnTo>
                  <a:lnTo>
                    <a:pt x="8423" y="1143"/>
                  </a:lnTo>
                  <a:lnTo>
                    <a:pt x="8463" y="903"/>
                  </a:lnTo>
                  <a:lnTo>
                    <a:pt x="8463" y="682"/>
                  </a:lnTo>
                  <a:lnTo>
                    <a:pt x="8443" y="341"/>
                  </a:lnTo>
                  <a:lnTo>
                    <a:pt x="8383" y="0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0" name="Google Shape;5390;p21"/>
            <p:cNvSpPr/>
            <p:nvPr/>
          </p:nvSpPr>
          <p:spPr>
            <a:xfrm>
              <a:off x="10760825" y="3828363"/>
              <a:ext cx="211600" cy="75725"/>
            </a:xfrm>
            <a:custGeom>
              <a:avLst/>
              <a:gdLst/>
              <a:ahLst/>
              <a:cxnLst/>
              <a:rect l="l" t="t" r="r" b="b"/>
              <a:pathLst>
                <a:path w="8464" h="3029" fill="none" extrusionOk="0">
                  <a:moveTo>
                    <a:pt x="8383" y="0"/>
                  </a:moveTo>
                  <a:lnTo>
                    <a:pt x="8383" y="0"/>
                  </a:lnTo>
                  <a:lnTo>
                    <a:pt x="7761" y="60"/>
                  </a:lnTo>
                  <a:lnTo>
                    <a:pt x="7140" y="80"/>
                  </a:lnTo>
                  <a:lnTo>
                    <a:pt x="60" y="80"/>
                  </a:lnTo>
                  <a:lnTo>
                    <a:pt x="60" y="80"/>
                  </a:lnTo>
                  <a:lnTo>
                    <a:pt x="20" y="381"/>
                  </a:lnTo>
                  <a:lnTo>
                    <a:pt x="0" y="682"/>
                  </a:lnTo>
                  <a:lnTo>
                    <a:pt x="0" y="682"/>
                  </a:lnTo>
                  <a:lnTo>
                    <a:pt x="20" y="1043"/>
                  </a:lnTo>
                  <a:lnTo>
                    <a:pt x="101" y="1384"/>
                  </a:lnTo>
                  <a:lnTo>
                    <a:pt x="201" y="1705"/>
                  </a:lnTo>
                  <a:lnTo>
                    <a:pt x="341" y="2026"/>
                  </a:lnTo>
                  <a:lnTo>
                    <a:pt x="522" y="2306"/>
                  </a:lnTo>
                  <a:lnTo>
                    <a:pt x="722" y="2587"/>
                  </a:lnTo>
                  <a:lnTo>
                    <a:pt x="963" y="2808"/>
                  </a:lnTo>
                  <a:lnTo>
                    <a:pt x="1224" y="3028"/>
                  </a:lnTo>
                  <a:lnTo>
                    <a:pt x="1224" y="3028"/>
                  </a:lnTo>
                  <a:lnTo>
                    <a:pt x="1304" y="2828"/>
                  </a:lnTo>
                  <a:lnTo>
                    <a:pt x="1404" y="2647"/>
                  </a:lnTo>
                  <a:lnTo>
                    <a:pt x="1504" y="2487"/>
                  </a:lnTo>
                  <a:lnTo>
                    <a:pt x="1625" y="2306"/>
                  </a:lnTo>
                  <a:lnTo>
                    <a:pt x="1765" y="2166"/>
                  </a:lnTo>
                  <a:lnTo>
                    <a:pt x="1926" y="2006"/>
                  </a:lnTo>
                  <a:lnTo>
                    <a:pt x="2086" y="1885"/>
                  </a:lnTo>
                  <a:lnTo>
                    <a:pt x="2246" y="1765"/>
                  </a:lnTo>
                  <a:lnTo>
                    <a:pt x="2246" y="1765"/>
                  </a:lnTo>
                  <a:lnTo>
                    <a:pt x="2547" y="1605"/>
                  </a:lnTo>
                  <a:lnTo>
                    <a:pt x="2848" y="1464"/>
                  </a:lnTo>
                  <a:lnTo>
                    <a:pt x="3169" y="1364"/>
                  </a:lnTo>
                  <a:lnTo>
                    <a:pt x="3490" y="1284"/>
                  </a:lnTo>
                  <a:lnTo>
                    <a:pt x="3811" y="1203"/>
                  </a:lnTo>
                  <a:lnTo>
                    <a:pt x="4152" y="1163"/>
                  </a:lnTo>
                  <a:lnTo>
                    <a:pt x="4793" y="1083"/>
                  </a:lnTo>
                  <a:lnTo>
                    <a:pt x="4793" y="1083"/>
                  </a:lnTo>
                  <a:lnTo>
                    <a:pt x="5575" y="1023"/>
                  </a:lnTo>
                  <a:lnTo>
                    <a:pt x="6337" y="1023"/>
                  </a:lnTo>
                  <a:lnTo>
                    <a:pt x="6337" y="1023"/>
                  </a:lnTo>
                  <a:lnTo>
                    <a:pt x="6859" y="1023"/>
                  </a:lnTo>
                  <a:lnTo>
                    <a:pt x="7380" y="1043"/>
                  </a:lnTo>
                  <a:lnTo>
                    <a:pt x="7902" y="1083"/>
                  </a:lnTo>
                  <a:lnTo>
                    <a:pt x="8423" y="1143"/>
                  </a:lnTo>
                  <a:lnTo>
                    <a:pt x="8423" y="1143"/>
                  </a:lnTo>
                  <a:lnTo>
                    <a:pt x="8463" y="903"/>
                  </a:lnTo>
                  <a:lnTo>
                    <a:pt x="8463" y="682"/>
                  </a:lnTo>
                  <a:lnTo>
                    <a:pt x="8463" y="682"/>
                  </a:lnTo>
                  <a:lnTo>
                    <a:pt x="8443" y="341"/>
                  </a:lnTo>
                  <a:lnTo>
                    <a:pt x="838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1" name="Google Shape;5391;p21"/>
            <p:cNvSpPr/>
            <p:nvPr/>
          </p:nvSpPr>
          <p:spPr>
            <a:xfrm>
              <a:off x="11125800" y="3122938"/>
              <a:ext cx="299350" cy="309375"/>
            </a:xfrm>
            <a:custGeom>
              <a:avLst/>
              <a:gdLst/>
              <a:ahLst/>
              <a:cxnLst/>
              <a:rect l="l" t="t" r="r" b="b"/>
              <a:pathLst>
                <a:path w="11974" h="12375" extrusionOk="0">
                  <a:moveTo>
                    <a:pt x="10830" y="0"/>
                  </a:moveTo>
                  <a:lnTo>
                    <a:pt x="10650" y="21"/>
                  </a:lnTo>
                  <a:lnTo>
                    <a:pt x="10489" y="81"/>
                  </a:lnTo>
                  <a:lnTo>
                    <a:pt x="10329" y="141"/>
                  </a:lnTo>
                  <a:lnTo>
                    <a:pt x="10189" y="261"/>
                  </a:lnTo>
                  <a:lnTo>
                    <a:pt x="10088" y="382"/>
                  </a:lnTo>
                  <a:lnTo>
                    <a:pt x="9988" y="542"/>
                  </a:lnTo>
                  <a:lnTo>
                    <a:pt x="9948" y="742"/>
                  </a:lnTo>
                  <a:lnTo>
                    <a:pt x="9928" y="963"/>
                  </a:lnTo>
                  <a:lnTo>
                    <a:pt x="9968" y="1886"/>
                  </a:lnTo>
                  <a:lnTo>
                    <a:pt x="10008" y="2928"/>
                  </a:lnTo>
                  <a:lnTo>
                    <a:pt x="10028" y="4031"/>
                  </a:lnTo>
                  <a:lnTo>
                    <a:pt x="10008" y="4593"/>
                  </a:lnTo>
                  <a:lnTo>
                    <a:pt x="9988" y="5154"/>
                  </a:lnTo>
                  <a:lnTo>
                    <a:pt x="9948" y="5696"/>
                  </a:lnTo>
                  <a:lnTo>
                    <a:pt x="9868" y="6257"/>
                  </a:lnTo>
                  <a:lnTo>
                    <a:pt x="9767" y="6779"/>
                  </a:lnTo>
                  <a:lnTo>
                    <a:pt x="9647" y="7300"/>
                  </a:lnTo>
                  <a:lnTo>
                    <a:pt x="9507" y="7782"/>
                  </a:lnTo>
                  <a:lnTo>
                    <a:pt x="9306" y="8243"/>
                  </a:lnTo>
                  <a:lnTo>
                    <a:pt x="9206" y="8443"/>
                  </a:lnTo>
                  <a:lnTo>
                    <a:pt x="9086" y="8644"/>
                  </a:lnTo>
                  <a:lnTo>
                    <a:pt x="8945" y="8845"/>
                  </a:lnTo>
                  <a:lnTo>
                    <a:pt x="8825" y="9025"/>
                  </a:lnTo>
                  <a:lnTo>
                    <a:pt x="8664" y="9185"/>
                  </a:lnTo>
                  <a:lnTo>
                    <a:pt x="8504" y="9346"/>
                  </a:lnTo>
                  <a:lnTo>
                    <a:pt x="8324" y="9486"/>
                  </a:lnTo>
                  <a:lnTo>
                    <a:pt x="8123" y="9627"/>
                  </a:lnTo>
                  <a:lnTo>
                    <a:pt x="7922" y="9747"/>
                  </a:lnTo>
                  <a:lnTo>
                    <a:pt x="7702" y="9847"/>
                  </a:lnTo>
                  <a:lnTo>
                    <a:pt x="7481" y="9948"/>
                  </a:lnTo>
                  <a:lnTo>
                    <a:pt x="7241" y="10028"/>
                  </a:lnTo>
                  <a:lnTo>
                    <a:pt x="6759" y="10168"/>
                  </a:lnTo>
                  <a:lnTo>
                    <a:pt x="6218" y="10288"/>
                  </a:lnTo>
                  <a:lnTo>
                    <a:pt x="5676" y="10369"/>
                  </a:lnTo>
                  <a:lnTo>
                    <a:pt x="5115" y="10409"/>
                  </a:lnTo>
                  <a:lnTo>
                    <a:pt x="4553" y="10429"/>
                  </a:lnTo>
                  <a:lnTo>
                    <a:pt x="3972" y="10449"/>
                  </a:lnTo>
                  <a:lnTo>
                    <a:pt x="3410" y="10429"/>
                  </a:lnTo>
                  <a:lnTo>
                    <a:pt x="2869" y="10409"/>
                  </a:lnTo>
                  <a:lnTo>
                    <a:pt x="1826" y="10349"/>
                  </a:lnTo>
                  <a:lnTo>
                    <a:pt x="944" y="10268"/>
                  </a:lnTo>
                  <a:lnTo>
                    <a:pt x="723" y="10268"/>
                  </a:lnTo>
                  <a:lnTo>
                    <a:pt x="522" y="10309"/>
                  </a:lnTo>
                  <a:lnTo>
                    <a:pt x="362" y="10409"/>
                  </a:lnTo>
                  <a:lnTo>
                    <a:pt x="222" y="10509"/>
                  </a:lnTo>
                  <a:lnTo>
                    <a:pt x="121" y="10649"/>
                  </a:lnTo>
                  <a:lnTo>
                    <a:pt x="61" y="10810"/>
                  </a:lnTo>
                  <a:lnTo>
                    <a:pt x="1" y="10990"/>
                  </a:lnTo>
                  <a:lnTo>
                    <a:pt x="1" y="11171"/>
                  </a:lnTo>
                  <a:lnTo>
                    <a:pt x="21" y="11351"/>
                  </a:lnTo>
                  <a:lnTo>
                    <a:pt x="61" y="11532"/>
                  </a:lnTo>
                  <a:lnTo>
                    <a:pt x="121" y="11712"/>
                  </a:lnTo>
                  <a:lnTo>
                    <a:pt x="242" y="11873"/>
                  </a:lnTo>
                  <a:lnTo>
                    <a:pt x="362" y="11993"/>
                  </a:lnTo>
                  <a:lnTo>
                    <a:pt x="522" y="12113"/>
                  </a:lnTo>
                  <a:lnTo>
                    <a:pt x="723" y="12194"/>
                  </a:lnTo>
                  <a:lnTo>
                    <a:pt x="944" y="12234"/>
                  </a:lnTo>
                  <a:lnTo>
                    <a:pt x="2247" y="12334"/>
                  </a:lnTo>
                  <a:lnTo>
                    <a:pt x="2949" y="12354"/>
                  </a:lnTo>
                  <a:lnTo>
                    <a:pt x="3691" y="12374"/>
                  </a:lnTo>
                  <a:lnTo>
                    <a:pt x="4613" y="12354"/>
                  </a:lnTo>
                  <a:lnTo>
                    <a:pt x="5055" y="12334"/>
                  </a:lnTo>
                  <a:lnTo>
                    <a:pt x="5516" y="12314"/>
                  </a:lnTo>
                  <a:lnTo>
                    <a:pt x="5977" y="12254"/>
                  </a:lnTo>
                  <a:lnTo>
                    <a:pt x="6438" y="12194"/>
                  </a:lnTo>
                  <a:lnTo>
                    <a:pt x="6880" y="12113"/>
                  </a:lnTo>
                  <a:lnTo>
                    <a:pt x="7301" y="12013"/>
                  </a:lnTo>
                  <a:lnTo>
                    <a:pt x="7742" y="11893"/>
                  </a:lnTo>
                  <a:lnTo>
                    <a:pt x="8143" y="11772"/>
                  </a:lnTo>
                  <a:lnTo>
                    <a:pt x="8544" y="11612"/>
                  </a:lnTo>
                  <a:lnTo>
                    <a:pt x="8905" y="11432"/>
                  </a:lnTo>
                  <a:lnTo>
                    <a:pt x="9266" y="11211"/>
                  </a:lnTo>
                  <a:lnTo>
                    <a:pt x="9607" y="10990"/>
                  </a:lnTo>
                  <a:lnTo>
                    <a:pt x="9908" y="10730"/>
                  </a:lnTo>
                  <a:lnTo>
                    <a:pt x="10189" y="10449"/>
                  </a:lnTo>
                  <a:lnTo>
                    <a:pt x="10369" y="10228"/>
                  </a:lnTo>
                  <a:lnTo>
                    <a:pt x="10550" y="9988"/>
                  </a:lnTo>
                  <a:lnTo>
                    <a:pt x="10710" y="9747"/>
                  </a:lnTo>
                  <a:lnTo>
                    <a:pt x="10850" y="9506"/>
                  </a:lnTo>
                  <a:lnTo>
                    <a:pt x="10991" y="9246"/>
                  </a:lnTo>
                  <a:lnTo>
                    <a:pt x="11111" y="8965"/>
                  </a:lnTo>
                  <a:lnTo>
                    <a:pt x="11231" y="8704"/>
                  </a:lnTo>
                  <a:lnTo>
                    <a:pt x="11332" y="8403"/>
                  </a:lnTo>
                  <a:lnTo>
                    <a:pt x="11512" y="7822"/>
                  </a:lnTo>
                  <a:lnTo>
                    <a:pt x="11653" y="7200"/>
                  </a:lnTo>
                  <a:lnTo>
                    <a:pt x="11773" y="6558"/>
                  </a:lnTo>
                  <a:lnTo>
                    <a:pt x="11853" y="5917"/>
                  </a:lnTo>
                  <a:lnTo>
                    <a:pt x="11913" y="5255"/>
                  </a:lnTo>
                  <a:lnTo>
                    <a:pt x="11953" y="4613"/>
                  </a:lnTo>
                  <a:lnTo>
                    <a:pt x="11973" y="3951"/>
                  </a:lnTo>
                  <a:lnTo>
                    <a:pt x="11973" y="3309"/>
                  </a:lnTo>
                  <a:lnTo>
                    <a:pt x="11933" y="2086"/>
                  </a:lnTo>
                  <a:lnTo>
                    <a:pt x="11893" y="963"/>
                  </a:lnTo>
                  <a:lnTo>
                    <a:pt x="11893" y="843"/>
                  </a:lnTo>
                  <a:lnTo>
                    <a:pt x="11853" y="722"/>
                  </a:lnTo>
                  <a:lnTo>
                    <a:pt x="11793" y="522"/>
                  </a:lnTo>
                  <a:lnTo>
                    <a:pt x="11673" y="361"/>
                  </a:lnTo>
                  <a:lnTo>
                    <a:pt x="11532" y="241"/>
                  </a:lnTo>
                  <a:lnTo>
                    <a:pt x="11372" y="121"/>
                  </a:lnTo>
                  <a:lnTo>
                    <a:pt x="11211" y="61"/>
                  </a:lnTo>
                  <a:lnTo>
                    <a:pt x="11011" y="21"/>
                  </a:lnTo>
                  <a:lnTo>
                    <a:pt x="108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2" name="Google Shape;5392;p21"/>
            <p:cNvSpPr/>
            <p:nvPr/>
          </p:nvSpPr>
          <p:spPr>
            <a:xfrm>
              <a:off x="11125800" y="3122938"/>
              <a:ext cx="299350" cy="309375"/>
            </a:xfrm>
            <a:custGeom>
              <a:avLst/>
              <a:gdLst/>
              <a:ahLst/>
              <a:cxnLst/>
              <a:rect l="l" t="t" r="r" b="b"/>
              <a:pathLst>
                <a:path w="11974" h="12375" fill="none" extrusionOk="0">
                  <a:moveTo>
                    <a:pt x="10189" y="10449"/>
                  </a:moveTo>
                  <a:lnTo>
                    <a:pt x="10189" y="10449"/>
                  </a:lnTo>
                  <a:lnTo>
                    <a:pt x="9908" y="10730"/>
                  </a:lnTo>
                  <a:lnTo>
                    <a:pt x="9607" y="10990"/>
                  </a:lnTo>
                  <a:lnTo>
                    <a:pt x="9266" y="11211"/>
                  </a:lnTo>
                  <a:lnTo>
                    <a:pt x="8905" y="11432"/>
                  </a:lnTo>
                  <a:lnTo>
                    <a:pt x="8544" y="11612"/>
                  </a:lnTo>
                  <a:lnTo>
                    <a:pt x="8143" y="11772"/>
                  </a:lnTo>
                  <a:lnTo>
                    <a:pt x="7742" y="11893"/>
                  </a:lnTo>
                  <a:lnTo>
                    <a:pt x="7301" y="12013"/>
                  </a:lnTo>
                  <a:lnTo>
                    <a:pt x="6880" y="12113"/>
                  </a:lnTo>
                  <a:lnTo>
                    <a:pt x="6438" y="12194"/>
                  </a:lnTo>
                  <a:lnTo>
                    <a:pt x="5977" y="12254"/>
                  </a:lnTo>
                  <a:lnTo>
                    <a:pt x="5516" y="12314"/>
                  </a:lnTo>
                  <a:lnTo>
                    <a:pt x="5055" y="12334"/>
                  </a:lnTo>
                  <a:lnTo>
                    <a:pt x="4613" y="12354"/>
                  </a:lnTo>
                  <a:lnTo>
                    <a:pt x="3691" y="12374"/>
                  </a:lnTo>
                  <a:lnTo>
                    <a:pt x="3691" y="12374"/>
                  </a:lnTo>
                  <a:lnTo>
                    <a:pt x="2949" y="12354"/>
                  </a:lnTo>
                  <a:lnTo>
                    <a:pt x="2247" y="12334"/>
                  </a:lnTo>
                  <a:lnTo>
                    <a:pt x="944" y="12234"/>
                  </a:lnTo>
                  <a:lnTo>
                    <a:pt x="944" y="12234"/>
                  </a:lnTo>
                  <a:lnTo>
                    <a:pt x="723" y="12194"/>
                  </a:lnTo>
                  <a:lnTo>
                    <a:pt x="522" y="12113"/>
                  </a:lnTo>
                  <a:lnTo>
                    <a:pt x="362" y="11993"/>
                  </a:lnTo>
                  <a:lnTo>
                    <a:pt x="242" y="11873"/>
                  </a:lnTo>
                  <a:lnTo>
                    <a:pt x="121" y="11712"/>
                  </a:lnTo>
                  <a:lnTo>
                    <a:pt x="61" y="11532"/>
                  </a:lnTo>
                  <a:lnTo>
                    <a:pt x="21" y="11351"/>
                  </a:lnTo>
                  <a:lnTo>
                    <a:pt x="1" y="11171"/>
                  </a:lnTo>
                  <a:lnTo>
                    <a:pt x="1" y="10990"/>
                  </a:lnTo>
                  <a:lnTo>
                    <a:pt x="61" y="10810"/>
                  </a:lnTo>
                  <a:lnTo>
                    <a:pt x="121" y="10649"/>
                  </a:lnTo>
                  <a:lnTo>
                    <a:pt x="222" y="10509"/>
                  </a:lnTo>
                  <a:lnTo>
                    <a:pt x="362" y="10409"/>
                  </a:lnTo>
                  <a:lnTo>
                    <a:pt x="522" y="10309"/>
                  </a:lnTo>
                  <a:lnTo>
                    <a:pt x="723" y="10268"/>
                  </a:lnTo>
                  <a:lnTo>
                    <a:pt x="944" y="10268"/>
                  </a:lnTo>
                  <a:lnTo>
                    <a:pt x="944" y="10268"/>
                  </a:lnTo>
                  <a:lnTo>
                    <a:pt x="1826" y="10349"/>
                  </a:lnTo>
                  <a:lnTo>
                    <a:pt x="2869" y="10409"/>
                  </a:lnTo>
                  <a:lnTo>
                    <a:pt x="3410" y="10429"/>
                  </a:lnTo>
                  <a:lnTo>
                    <a:pt x="3972" y="10449"/>
                  </a:lnTo>
                  <a:lnTo>
                    <a:pt x="4553" y="10429"/>
                  </a:lnTo>
                  <a:lnTo>
                    <a:pt x="5115" y="10409"/>
                  </a:lnTo>
                  <a:lnTo>
                    <a:pt x="5676" y="10369"/>
                  </a:lnTo>
                  <a:lnTo>
                    <a:pt x="6218" y="10288"/>
                  </a:lnTo>
                  <a:lnTo>
                    <a:pt x="6759" y="10168"/>
                  </a:lnTo>
                  <a:lnTo>
                    <a:pt x="7241" y="10028"/>
                  </a:lnTo>
                  <a:lnTo>
                    <a:pt x="7481" y="9948"/>
                  </a:lnTo>
                  <a:lnTo>
                    <a:pt x="7702" y="9847"/>
                  </a:lnTo>
                  <a:lnTo>
                    <a:pt x="7922" y="9747"/>
                  </a:lnTo>
                  <a:lnTo>
                    <a:pt x="8123" y="9627"/>
                  </a:lnTo>
                  <a:lnTo>
                    <a:pt x="8324" y="9486"/>
                  </a:lnTo>
                  <a:lnTo>
                    <a:pt x="8504" y="9346"/>
                  </a:lnTo>
                  <a:lnTo>
                    <a:pt x="8664" y="9185"/>
                  </a:lnTo>
                  <a:lnTo>
                    <a:pt x="8825" y="9025"/>
                  </a:lnTo>
                  <a:lnTo>
                    <a:pt x="8825" y="9025"/>
                  </a:lnTo>
                  <a:lnTo>
                    <a:pt x="8945" y="8845"/>
                  </a:lnTo>
                  <a:lnTo>
                    <a:pt x="9086" y="8644"/>
                  </a:lnTo>
                  <a:lnTo>
                    <a:pt x="9206" y="8443"/>
                  </a:lnTo>
                  <a:lnTo>
                    <a:pt x="9306" y="8243"/>
                  </a:lnTo>
                  <a:lnTo>
                    <a:pt x="9507" y="7782"/>
                  </a:lnTo>
                  <a:lnTo>
                    <a:pt x="9647" y="7300"/>
                  </a:lnTo>
                  <a:lnTo>
                    <a:pt x="9767" y="6779"/>
                  </a:lnTo>
                  <a:lnTo>
                    <a:pt x="9868" y="6257"/>
                  </a:lnTo>
                  <a:lnTo>
                    <a:pt x="9948" y="5696"/>
                  </a:lnTo>
                  <a:lnTo>
                    <a:pt x="9988" y="5154"/>
                  </a:lnTo>
                  <a:lnTo>
                    <a:pt x="10008" y="4593"/>
                  </a:lnTo>
                  <a:lnTo>
                    <a:pt x="10028" y="4031"/>
                  </a:lnTo>
                  <a:lnTo>
                    <a:pt x="10008" y="2928"/>
                  </a:lnTo>
                  <a:lnTo>
                    <a:pt x="9968" y="1886"/>
                  </a:lnTo>
                  <a:lnTo>
                    <a:pt x="9928" y="963"/>
                  </a:lnTo>
                  <a:lnTo>
                    <a:pt x="9928" y="963"/>
                  </a:lnTo>
                  <a:lnTo>
                    <a:pt x="9948" y="742"/>
                  </a:lnTo>
                  <a:lnTo>
                    <a:pt x="9988" y="542"/>
                  </a:lnTo>
                  <a:lnTo>
                    <a:pt x="10088" y="382"/>
                  </a:lnTo>
                  <a:lnTo>
                    <a:pt x="10189" y="261"/>
                  </a:lnTo>
                  <a:lnTo>
                    <a:pt x="10329" y="141"/>
                  </a:lnTo>
                  <a:lnTo>
                    <a:pt x="10489" y="81"/>
                  </a:lnTo>
                  <a:lnTo>
                    <a:pt x="10650" y="21"/>
                  </a:lnTo>
                  <a:lnTo>
                    <a:pt x="10830" y="0"/>
                  </a:lnTo>
                  <a:lnTo>
                    <a:pt x="10830" y="0"/>
                  </a:lnTo>
                  <a:lnTo>
                    <a:pt x="11011" y="21"/>
                  </a:lnTo>
                  <a:lnTo>
                    <a:pt x="11211" y="61"/>
                  </a:lnTo>
                  <a:lnTo>
                    <a:pt x="11372" y="121"/>
                  </a:lnTo>
                  <a:lnTo>
                    <a:pt x="11532" y="241"/>
                  </a:lnTo>
                  <a:lnTo>
                    <a:pt x="11673" y="361"/>
                  </a:lnTo>
                  <a:lnTo>
                    <a:pt x="11793" y="522"/>
                  </a:lnTo>
                  <a:lnTo>
                    <a:pt x="11853" y="722"/>
                  </a:lnTo>
                  <a:lnTo>
                    <a:pt x="11893" y="843"/>
                  </a:lnTo>
                  <a:lnTo>
                    <a:pt x="11893" y="963"/>
                  </a:lnTo>
                  <a:lnTo>
                    <a:pt x="11893" y="963"/>
                  </a:lnTo>
                  <a:lnTo>
                    <a:pt x="11933" y="2086"/>
                  </a:lnTo>
                  <a:lnTo>
                    <a:pt x="11973" y="3309"/>
                  </a:lnTo>
                  <a:lnTo>
                    <a:pt x="11973" y="3951"/>
                  </a:lnTo>
                  <a:lnTo>
                    <a:pt x="11953" y="4613"/>
                  </a:lnTo>
                  <a:lnTo>
                    <a:pt x="11913" y="5255"/>
                  </a:lnTo>
                  <a:lnTo>
                    <a:pt x="11853" y="5917"/>
                  </a:lnTo>
                  <a:lnTo>
                    <a:pt x="11773" y="6558"/>
                  </a:lnTo>
                  <a:lnTo>
                    <a:pt x="11653" y="7200"/>
                  </a:lnTo>
                  <a:lnTo>
                    <a:pt x="11512" y="7822"/>
                  </a:lnTo>
                  <a:lnTo>
                    <a:pt x="11332" y="8403"/>
                  </a:lnTo>
                  <a:lnTo>
                    <a:pt x="11231" y="8704"/>
                  </a:lnTo>
                  <a:lnTo>
                    <a:pt x="11111" y="8965"/>
                  </a:lnTo>
                  <a:lnTo>
                    <a:pt x="10991" y="9246"/>
                  </a:lnTo>
                  <a:lnTo>
                    <a:pt x="10850" y="9506"/>
                  </a:lnTo>
                  <a:lnTo>
                    <a:pt x="10710" y="9747"/>
                  </a:lnTo>
                  <a:lnTo>
                    <a:pt x="10550" y="9988"/>
                  </a:lnTo>
                  <a:lnTo>
                    <a:pt x="10369" y="10228"/>
                  </a:lnTo>
                  <a:lnTo>
                    <a:pt x="10189" y="104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3" name="Google Shape;5393;p21"/>
            <p:cNvSpPr/>
            <p:nvPr/>
          </p:nvSpPr>
          <p:spPr>
            <a:xfrm>
              <a:off x="11231600" y="3162038"/>
              <a:ext cx="168475" cy="252725"/>
            </a:xfrm>
            <a:custGeom>
              <a:avLst/>
              <a:gdLst/>
              <a:ahLst/>
              <a:cxnLst/>
              <a:rect l="l" t="t" r="r" b="b"/>
              <a:pathLst>
                <a:path w="6739" h="10109" extrusionOk="0">
                  <a:moveTo>
                    <a:pt x="5736" y="1"/>
                  </a:moveTo>
                  <a:lnTo>
                    <a:pt x="5776" y="1064"/>
                  </a:lnTo>
                  <a:lnTo>
                    <a:pt x="5796" y="2227"/>
                  </a:lnTo>
                  <a:lnTo>
                    <a:pt x="5796" y="2969"/>
                  </a:lnTo>
                  <a:lnTo>
                    <a:pt x="5756" y="3691"/>
                  </a:lnTo>
                  <a:lnTo>
                    <a:pt x="5676" y="4413"/>
                  </a:lnTo>
                  <a:lnTo>
                    <a:pt x="5636" y="4774"/>
                  </a:lnTo>
                  <a:lnTo>
                    <a:pt x="5576" y="5115"/>
                  </a:lnTo>
                  <a:lnTo>
                    <a:pt x="5495" y="5456"/>
                  </a:lnTo>
                  <a:lnTo>
                    <a:pt x="5415" y="5776"/>
                  </a:lnTo>
                  <a:lnTo>
                    <a:pt x="5315" y="6097"/>
                  </a:lnTo>
                  <a:lnTo>
                    <a:pt x="5195" y="6398"/>
                  </a:lnTo>
                  <a:lnTo>
                    <a:pt x="5074" y="6699"/>
                  </a:lnTo>
                  <a:lnTo>
                    <a:pt x="4914" y="6960"/>
                  </a:lnTo>
                  <a:lnTo>
                    <a:pt x="4753" y="7220"/>
                  </a:lnTo>
                  <a:lnTo>
                    <a:pt x="4593" y="7461"/>
                  </a:lnTo>
                  <a:lnTo>
                    <a:pt x="4412" y="7662"/>
                  </a:lnTo>
                  <a:lnTo>
                    <a:pt x="4192" y="7842"/>
                  </a:lnTo>
                  <a:lnTo>
                    <a:pt x="3971" y="8002"/>
                  </a:lnTo>
                  <a:lnTo>
                    <a:pt x="3731" y="8143"/>
                  </a:lnTo>
                  <a:lnTo>
                    <a:pt x="3490" y="8283"/>
                  </a:lnTo>
                  <a:lnTo>
                    <a:pt x="3209" y="8384"/>
                  </a:lnTo>
                  <a:lnTo>
                    <a:pt x="2928" y="8484"/>
                  </a:lnTo>
                  <a:lnTo>
                    <a:pt x="2628" y="8584"/>
                  </a:lnTo>
                  <a:lnTo>
                    <a:pt x="2327" y="8644"/>
                  </a:lnTo>
                  <a:lnTo>
                    <a:pt x="2006" y="8724"/>
                  </a:lnTo>
                  <a:lnTo>
                    <a:pt x="1344" y="8805"/>
                  </a:lnTo>
                  <a:lnTo>
                    <a:pt x="682" y="8865"/>
                  </a:lnTo>
                  <a:lnTo>
                    <a:pt x="0" y="8885"/>
                  </a:lnTo>
                  <a:lnTo>
                    <a:pt x="0" y="10108"/>
                  </a:lnTo>
                  <a:lnTo>
                    <a:pt x="121" y="10048"/>
                  </a:lnTo>
                  <a:lnTo>
                    <a:pt x="301" y="9948"/>
                  </a:lnTo>
                  <a:lnTo>
                    <a:pt x="502" y="9868"/>
                  </a:lnTo>
                  <a:lnTo>
                    <a:pt x="903" y="9727"/>
                  </a:lnTo>
                  <a:lnTo>
                    <a:pt x="1725" y="9507"/>
                  </a:lnTo>
                  <a:lnTo>
                    <a:pt x="2447" y="9286"/>
                  </a:lnTo>
                  <a:lnTo>
                    <a:pt x="2788" y="9166"/>
                  </a:lnTo>
                  <a:lnTo>
                    <a:pt x="3129" y="9025"/>
                  </a:lnTo>
                  <a:lnTo>
                    <a:pt x="3470" y="8865"/>
                  </a:lnTo>
                  <a:lnTo>
                    <a:pt x="3811" y="8704"/>
                  </a:lnTo>
                  <a:lnTo>
                    <a:pt x="4132" y="8524"/>
                  </a:lnTo>
                  <a:lnTo>
                    <a:pt x="4432" y="8323"/>
                  </a:lnTo>
                  <a:lnTo>
                    <a:pt x="4733" y="8103"/>
                  </a:lnTo>
                  <a:lnTo>
                    <a:pt x="5014" y="7882"/>
                  </a:lnTo>
                  <a:lnTo>
                    <a:pt x="5275" y="7621"/>
                  </a:lnTo>
                  <a:lnTo>
                    <a:pt x="5515" y="7361"/>
                  </a:lnTo>
                  <a:lnTo>
                    <a:pt x="5756" y="7060"/>
                  </a:lnTo>
                  <a:lnTo>
                    <a:pt x="5957" y="6759"/>
                  </a:lnTo>
                  <a:lnTo>
                    <a:pt x="6137" y="6438"/>
                  </a:lnTo>
                  <a:lnTo>
                    <a:pt x="6298" y="6077"/>
                  </a:lnTo>
                  <a:lnTo>
                    <a:pt x="6418" y="5716"/>
                  </a:lnTo>
                  <a:lnTo>
                    <a:pt x="6518" y="5355"/>
                  </a:lnTo>
                  <a:lnTo>
                    <a:pt x="6598" y="4974"/>
                  </a:lnTo>
                  <a:lnTo>
                    <a:pt x="6659" y="4593"/>
                  </a:lnTo>
                  <a:lnTo>
                    <a:pt x="6699" y="4232"/>
                  </a:lnTo>
                  <a:lnTo>
                    <a:pt x="6719" y="3851"/>
                  </a:lnTo>
                  <a:lnTo>
                    <a:pt x="6739" y="3470"/>
                  </a:lnTo>
                  <a:lnTo>
                    <a:pt x="6739" y="3089"/>
                  </a:lnTo>
                  <a:lnTo>
                    <a:pt x="6699" y="2327"/>
                  </a:lnTo>
                  <a:lnTo>
                    <a:pt x="6638" y="1565"/>
                  </a:lnTo>
                  <a:lnTo>
                    <a:pt x="6598" y="803"/>
                  </a:lnTo>
                  <a:lnTo>
                    <a:pt x="6558" y="41"/>
                  </a:lnTo>
                  <a:lnTo>
                    <a:pt x="6177" y="41"/>
                  </a:lnTo>
                  <a:lnTo>
                    <a:pt x="5736" y="1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4" name="Google Shape;5394;p21"/>
            <p:cNvSpPr/>
            <p:nvPr/>
          </p:nvSpPr>
          <p:spPr>
            <a:xfrm>
              <a:off x="11277725" y="3008638"/>
              <a:ext cx="243175" cy="154425"/>
            </a:xfrm>
            <a:custGeom>
              <a:avLst/>
              <a:gdLst/>
              <a:ahLst/>
              <a:cxnLst/>
              <a:rect l="l" t="t" r="r" b="b"/>
              <a:pathLst>
                <a:path w="9727" h="6177" extrusionOk="0">
                  <a:moveTo>
                    <a:pt x="141" y="0"/>
                  </a:moveTo>
                  <a:lnTo>
                    <a:pt x="121" y="120"/>
                  </a:lnTo>
                  <a:lnTo>
                    <a:pt x="61" y="461"/>
                  </a:lnTo>
                  <a:lnTo>
                    <a:pt x="21" y="963"/>
                  </a:lnTo>
                  <a:lnTo>
                    <a:pt x="0" y="1284"/>
                  </a:lnTo>
                  <a:lnTo>
                    <a:pt x="0" y="1604"/>
                  </a:lnTo>
                  <a:lnTo>
                    <a:pt x="21" y="1965"/>
                  </a:lnTo>
                  <a:lnTo>
                    <a:pt x="61" y="2326"/>
                  </a:lnTo>
                  <a:lnTo>
                    <a:pt x="121" y="2707"/>
                  </a:lnTo>
                  <a:lnTo>
                    <a:pt x="201" y="3088"/>
                  </a:lnTo>
                  <a:lnTo>
                    <a:pt x="321" y="3449"/>
                  </a:lnTo>
                  <a:lnTo>
                    <a:pt x="482" y="3830"/>
                  </a:lnTo>
                  <a:lnTo>
                    <a:pt x="682" y="4171"/>
                  </a:lnTo>
                  <a:lnTo>
                    <a:pt x="803" y="4352"/>
                  </a:lnTo>
                  <a:lnTo>
                    <a:pt x="943" y="4512"/>
                  </a:lnTo>
                  <a:lnTo>
                    <a:pt x="1204" y="4813"/>
                  </a:lnTo>
                  <a:lnTo>
                    <a:pt x="1484" y="5074"/>
                  </a:lnTo>
                  <a:lnTo>
                    <a:pt x="1785" y="5294"/>
                  </a:lnTo>
                  <a:lnTo>
                    <a:pt x="2066" y="5495"/>
                  </a:lnTo>
                  <a:lnTo>
                    <a:pt x="2347" y="5655"/>
                  </a:lnTo>
                  <a:lnTo>
                    <a:pt x="2628" y="5796"/>
                  </a:lnTo>
                  <a:lnTo>
                    <a:pt x="2908" y="5896"/>
                  </a:lnTo>
                  <a:lnTo>
                    <a:pt x="3189" y="5996"/>
                  </a:lnTo>
                  <a:lnTo>
                    <a:pt x="3450" y="6057"/>
                  </a:lnTo>
                  <a:lnTo>
                    <a:pt x="3690" y="6097"/>
                  </a:lnTo>
                  <a:lnTo>
                    <a:pt x="4152" y="6157"/>
                  </a:lnTo>
                  <a:lnTo>
                    <a:pt x="4553" y="6177"/>
                  </a:lnTo>
                  <a:lnTo>
                    <a:pt x="5175" y="6177"/>
                  </a:lnTo>
                  <a:lnTo>
                    <a:pt x="5556" y="6157"/>
                  </a:lnTo>
                  <a:lnTo>
                    <a:pt x="6017" y="6097"/>
                  </a:lnTo>
                  <a:lnTo>
                    <a:pt x="6278" y="6057"/>
                  </a:lnTo>
                  <a:lnTo>
                    <a:pt x="6538" y="5996"/>
                  </a:lnTo>
                  <a:lnTo>
                    <a:pt x="6819" y="5896"/>
                  </a:lnTo>
                  <a:lnTo>
                    <a:pt x="7100" y="5796"/>
                  </a:lnTo>
                  <a:lnTo>
                    <a:pt x="7381" y="5655"/>
                  </a:lnTo>
                  <a:lnTo>
                    <a:pt x="7661" y="5495"/>
                  </a:lnTo>
                  <a:lnTo>
                    <a:pt x="7942" y="5294"/>
                  </a:lnTo>
                  <a:lnTo>
                    <a:pt x="8223" y="5074"/>
                  </a:lnTo>
                  <a:lnTo>
                    <a:pt x="8504" y="4813"/>
                  </a:lnTo>
                  <a:lnTo>
                    <a:pt x="8784" y="4512"/>
                  </a:lnTo>
                  <a:lnTo>
                    <a:pt x="8865" y="4412"/>
                  </a:lnTo>
                  <a:lnTo>
                    <a:pt x="8985" y="4252"/>
                  </a:lnTo>
                  <a:lnTo>
                    <a:pt x="9085" y="4071"/>
                  </a:lnTo>
                  <a:lnTo>
                    <a:pt x="9286" y="3730"/>
                  </a:lnTo>
                  <a:lnTo>
                    <a:pt x="9426" y="3369"/>
                  </a:lnTo>
                  <a:lnTo>
                    <a:pt x="9546" y="2988"/>
                  </a:lnTo>
                  <a:lnTo>
                    <a:pt x="9627" y="2627"/>
                  </a:lnTo>
                  <a:lnTo>
                    <a:pt x="9687" y="2246"/>
                  </a:lnTo>
                  <a:lnTo>
                    <a:pt x="9707" y="1905"/>
                  </a:lnTo>
                  <a:lnTo>
                    <a:pt x="9727" y="1564"/>
                  </a:lnTo>
                  <a:lnTo>
                    <a:pt x="9727" y="1223"/>
                  </a:lnTo>
                  <a:lnTo>
                    <a:pt x="9707" y="943"/>
                  </a:lnTo>
                  <a:lnTo>
                    <a:pt x="9647" y="441"/>
                  </a:lnTo>
                  <a:lnTo>
                    <a:pt x="9607" y="120"/>
                  </a:lnTo>
                  <a:lnTo>
                    <a:pt x="9566" y="0"/>
                  </a:lnTo>
                  <a:lnTo>
                    <a:pt x="6899" y="0"/>
                  </a:lnTo>
                  <a:lnTo>
                    <a:pt x="6919" y="140"/>
                  </a:lnTo>
                  <a:lnTo>
                    <a:pt x="6959" y="501"/>
                  </a:lnTo>
                  <a:lnTo>
                    <a:pt x="6959" y="762"/>
                  </a:lnTo>
                  <a:lnTo>
                    <a:pt x="6959" y="1043"/>
                  </a:lnTo>
                  <a:lnTo>
                    <a:pt x="6939" y="1344"/>
                  </a:lnTo>
                  <a:lnTo>
                    <a:pt x="6879" y="1645"/>
                  </a:lnTo>
                  <a:lnTo>
                    <a:pt x="6799" y="1945"/>
                  </a:lnTo>
                  <a:lnTo>
                    <a:pt x="6679" y="2246"/>
                  </a:lnTo>
                  <a:lnTo>
                    <a:pt x="6598" y="2387"/>
                  </a:lnTo>
                  <a:lnTo>
                    <a:pt x="6518" y="2527"/>
                  </a:lnTo>
                  <a:lnTo>
                    <a:pt x="6418" y="2647"/>
                  </a:lnTo>
                  <a:lnTo>
                    <a:pt x="6318" y="2768"/>
                  </a:lnTo>
                  <a:lnTo>
                    <a:pt x="6177" y="2888"/>
                  </a:lnTo>
                  <a:lnTo>
                    <a:pt x="6037" y="2988"/>
                  </a:lnTo>
                  <a:lnTo>
                    <a:pt x="5896" y="3068"/>
                  </a:lnTo>
                  <a:lnTo>
                    <a:pt x="5716" y="3149"/>
                  </a:lnTo>
                  <a:lnTo>
                    <a:pt x="5535" y="3209"/>
                  </a:lnTo>
                  <a:lnTo>
                    <a:pt x="5335" y="3249"/>
                  </a:lnTo>
                  <a:lnTo>
                    <a:pt x="5094" y="3289"/>
                  </a:lnTo>
                  <a:lnTo>
                    <a:pt x="4613" y="3289"/>
                  </a:lnTo>
                  <a:lnTo>
                    <a:pt x="4392" y="3249"/>
                  </a:lnTo>
                  <a:lnTo>
                    <a:pt x="4192" y="3209"/>
                  </a:lnTo>
                  <a:lnTo>
                    <a:pt x="4011" y="3149"/>
                  </a:lnTo>
                  <a:lnTo>
                    <a:pt x="3831" y="3068"/>
                  </a:lnTo>
                  <a:lnTo>
                    <a:pt x="3670" y="2988"/>
                  </a:lnTo>
                  <a:lnTo>
                    <a:pt x="3530" y="2888"/>
                  </a:lnTo>
                  <a:lnTo>
                    <a:pt x="3410" y="2768"/>
                  </a:lnTo>
                  <a:lnTo>
                    <a:pt x="3309" y="2647"/>
                  </a:lnTo>
                  <a:lnTo>
                    <a:pt x="3209" y="2527"/>
                  </a:lnTo>
                  <a:lnTo>
                    <a:pt x="3109" y="2387"/>
                  </a:lnTo>
                  <a:lnTo>
                    <a:pt x="3049" y="2246"/>
                  </a:lnTo>
                  <a:lnTo>
                    <a:pt x="2928" y="1945"/>
                  </a:lnTo>
                  <a:lnTo>
                    <a:pt x="2848" y="1645"/>
                  </a:lnTo>
                  <a:lnTo>
                    <a:pt x="2788" y="1344"/>
                  </a:lnTo>
                  <a:lnTo>
                    <a:pt x="2768" y="1043"/>
                  </a:lnTo>
                  <a:lnTo>
                    <a:pt x="2768" y="762"/>
                  </a:lnTo>
                  <a:lnTo>
                    <a:pt x="2768" y="501"/>
                  </a:lnTo>
                  <a:lnTo>
                    <a:pt x="2808" y="140"/>
                  </a:lnTo>
                  <a:lnTo>
                    <a:pt x="28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5" name="Google Shape;5395;p21"/>
            <p:cNvSpPr/>
            <p:nvPr/>
          </p:nvSpPr>
          <p:spPr>
            <a:xfrm>
              <a:off x="11277725" y="3008638"/>
              <a:ext cx="243175" cy="154425"/>
            </a:xfrm>
            <a:custGeom>
              <a:avLst/>
              <a:gdLst/>
              <a:ahLst/>
              <a:cxnLst/>
              <a:rect l="l" t="t" r="r" b="b"/>
              <a:pathLst>
                <a:path w="9727" h="6177" fill="none" extrusionOk="0">
                  <a:moveTo>
                    <a:pt x="8865" y="4412"/>
                  </a:moveTo>
                  <a:lnTo>
                    <a:pt x="8865" y="4412"/>
                  </a:lnTo>
                  <a:lnTo>
                    <a:pt x="8784" y="4512"/>
                  </a:lnTo>
                  <a:lnTo>
                    <a:pt x="8784" y="4512"/>
                  </a:lnTo>
                  <a:lnTo>
                    <a:pt x="8504" y="4813"/>
                  </a:lnTo>
                  <a:lnTo>
                    <a:pt x="8223" y="5074"/>
                  </a:lnTo>
                  <a:lnTo>
                    <a:pt x="7942" y="5294"/>
                  </a:lnTo>
                  <a:lnTo>
                    <a:pt x="7661" y="5495"/>
                  </a:lnTo>
                  <a:lnTo>
                    <a:pt x="7381" y="5655"/>
                  </a:lnTo>
                  <a:lnTo>
                    <a:pt x="7100" y="5796"/>
                  </a:lnTo>
                  <a:lnTo>
                    <a:pt x="6819" y="5896"/>
                  </a:lnTo>
                  <a:lnTo>
                    <a:pt x="6538" y="5996"/>
                  </a:lnTo>
                  <a:lnTo>
                    <a:pt x="6278" y="6057"/>
                  </a:lnTo>
                  <a:lnTo>
                    <a:pt x="6017" y="6097"/>
                  </a:lnTo>
                  <a:lnTo>
                    <a:pt x="5556" y="6157"/>
                  </a:lnTo>
                  <a:lnTo>
                    <a:pt x="5175" y="6177"/>
                  </a:lnTo>
                  <a:lnTo>
                    <a:pt x="4854" y="6177"/>
                  </a:lnTo>
                  <a:lnTo>
                    <a:pt x="4854" y="6177"/>
                  </a:lnTo>
                  <a:lnTo>
                    <a:pt x="4553" y="6177"/>
                  </a:lnTo>
                  <a:lnTo>
                    <a:pt x="4152" y="6157"/>
                  </a:lnTo>
                  <a:lnTo>
                    <a:pt x="3690" y="6097"/>
                  </a:lnTo>
                  <a:lnTo>
                    <a:pt x="3450" y="6057"/>
                  </a:lnTo>
                  <a:lnTo>
                    <a:pt x="3189" y="5996"/>
                  </a:lnTo>
                  <a:lnTo>
                    <a:pt x="2908" y="5896"/>
                  </a:lnTo>
                  <a:lnTo>
                    <a:pt x="2628" y="5796"/>
                  </a:lnTo>
                  <a:lnTo>
                    <a:pt x="2347" y="5655"/>
                  </a:lnTo>
                  <a:lnTo>
                    <a:pt x="2066" y="5495"/>
                  </a:lnTo>
                  <a:lnTo>
                    <a:pt x="1785" y="5294"/>
                  </a:lnTo>
                  <a:lnTo>
                    <a:pt x="1484" y="5074"/>
                  </a:lnTo>
                  <a:lnTo>
                    <a:pt x="1204" y="4813"/>
                  </a:lnTo>
                  <a:lnTo>
                    <a:pt x="943" y="4512"/>
                  </a:lnTo>
                  <a:lnTo>
                    <a:pt x="943" y="4512"/>
                  </a:lnTo>
                  <a:lnTo>
                    <a:pt x="803" y="4352"/>
                  </a:lnTo>
                  <a:lnTo>
                    <a:pt x="682" y="4171"/>
                  </a:lnTo>
                  <a:lnTo>
                    <a:pt x="482" y="3830"/>
                  </a:lnTo>
                  <a:lnTo>
                    <a:pt x="321" y="3449"/>
                  </a:lnTo>
                  <a:lnTo>
                    <a:pt x="201" y="3088"/>
                  </a:lnTo>
                  <a:lnTo>
                    <a:pt x="121" y="2707"/>
                  </a:lnTo>
                  <a:lnTo>
                    <a:pt x="61" y="2326"/>
                  </a:lnTo>
                  <a:lnTo>
                    <a:pt x="21" y="1965"/>
                  </a:lnTo>
                  <a:lnTo>
                    <a:pt x="0" y="1604"/>
                  </a:lnTo>
                  <a:lnTo>
                    <a:pt x="0" y="1284"/>
                  </a:lnTo>
                  <a:lnTo>
                    <a:pt x="21" y="963"/>
                  </a:lnTo>
                  <a:lnTo>
                    <a:pt x="61" y="461"/>
                  </a:lnTo>
                  <a:lnTo>
                    <a:pt x="121" y="120"/>
                  </a:lnTo>
                  <a:lnTo>
                    <a:pt x="141" y="0"/>
                  </a:lnTo>
                  <a:lnTo>
                    <a:pt x="2828" y="0"/>
                  </a:lnTo>
                  <a:lnTo>
                    <a:pt x="2828" y="0"/>
                  </a:lnTo>
                  <a:lnTo>
                    <a:pt x="2808" y="140"/>
                  </a:lnTo>
                  <a:lnTo>
                    <a:pt x="2768" y="501"/>
                  </a:lnTo>
                  <a:lnTo>
                    <a:pt x="2768" y="762"/>
                  </a:lnTo>
                  <a:lnTo>
                    <a:pt x="2768" y="1043"/>
                  </a:lnTo>
                  <a:lnTo>
                    <a:pt x="2788" y="1344"/>
                  </a:lnTo>
                  <a:lnTo>
                    <a:pt x="2848" y="1645"/>
                  </a:lnTo>
                  <a:lnTo>
                    <a:pt x="2928" y="1945"/>
                  </a:lnTo>
                  <a:lnTo>
                    <a:pt x="3049" y="2246"/>
                  </a:lnTo>
                  <a:lnTo>
                    <a:pt x="3109" y="2387"/>
                  </a:lnTo>
                  <a:lnTo>
                    <a:pt x="3209" y="2527"/>
                  </a:lnTo>
                  <a:lnTo>
                    <a:pt x="3309" y="2647"/>
                  </a:lnTo>
                  <a:lnTo>
                    <a:pt x="3410" y="2768"/>
                  </a:lnTo>
                  <a:lnTo>
                    <a:pt x="3530" y="2888"/>
                  </a:lnTo>
                  <a:lnTo>
                    <a:pt x="3670" y="2988"/>
                  </a:lnTo>
                  <a:lnTo>
                    <a:pt x="3831" y="3068"/>
                  </a:lnTo>
                  <a:lnTo>
                    <a:pt x="4011" y="3149"/>
                  </a:lnTo>
                  <a:lnTo>
                    <a:pt x="4192" y="3209"/>
                  </a:lnTo>
                  <a:lnTo>
                    <a:pt x="4392" y="3249"/>
                  </a:lnTo>
                  <a:lnTo>
                    <a:pt x="4613" y="3289"/>
                  </a:lnTo>
                  <a:lnTo>
                    <a:pt x="4854" y="3289"/>
                  </a:lnTo>
                  <a:lnTo>
                    <a:pt x="4854" y="3289"/>
                  </a:lnTo>
                  <a:lnTo>
                    <a:pt x="5094" y="3289"/>
                  </a:lnTo>
                  <a:lnTo>
                    <a:pt x="5335" y="3249"/>
                  </a:lnTo>
                  <a:lnTo>
                    <a:pt x="5535" y="3209"/>
                  </a:lnTo>
                  <a:lnTo>
                    <a:pt x="5716" y="3149"/>
                  </a:lnTo>
                  <a:lnTo>
                    <a:pt x="5896" y="3068"/>
                  </a:lnTo>
                  <a:lnTo>
                    <a:pt x="6037" y="2988"/>
                  </a:lnTo>
                  <a:lnTo>
                    <a:pt x="6177" y="2888"/>
                  </a:lnTo>
                  <a:lnTo>
                    <a:pt x="6318" y="2768"/>
                  </a:lnTo>
                  <a:lnTo>
                    <a:pt x="6418" y="2647"/>
                  </a:lnTo>
                  <a:lnTo>
                    <a:pt x="6518" y="2527"/>
                  </a:lnTo>
                  <a:lnTo>
                    <a:pt x="6598" y="2387"/>
                  </a:lnTo>
                  <a:lnTo>
                    <a:pt x="6679" y="2246"/>
                  </a:lnTo>
                  <a:lnTo>
                    <a:pt x="6799" y="1945"/>
                  </a:lnTo>
                  <a:lnTo>
                    <a:pt x="6879" y="1645"/>
                  </a:lnTo>
                  <a:lnTo>
                    <a:pt x="6939" y="1344"/>
                  </a:lnTo>
                  <a:lnTo>
                    <a:pt x="6959" y="1043"/>
                  </a:lnTo>
                  <a:lnTo>
                    <a:pt x="6959" y="762"/>
                  </a:lnTo>
                  <a:lnTo>
                    <a:pt x="6959" y="501"/>
                  </a:lnTo>
                  <a:lnTo>
                    <a:pt x="6919" y="140"/>
                  </a:lnTo>
                  <a:lnTo>
                    <a:pt x="6899" y="0"/>
                  </a:lnTo>
                  <a:lnTo>
                    <a:pt x="9566" y="0"/>
                  </a:lnTo>
                  <a:lnTo>
                    <a:pt x="9566" y="0"/>
                  </a:lnTo>
                  <a:lnTo>
                    <a:pt x="9607" y="120"/>
                  </a:lnTo>
                  <a:lnTo>
                    <a:pt x="9647" y="441"/>
                  </a:lnTo>
                  <a:lnTo>
                    <a:pt x="9707" y="943"/>
                  </a:lnTo>
                  <a:lnTo>
                    <a:pt x="9727" y="1223"/>
                  </a:lnTo>
                  <a:lnTo>
                    <a:pt x="9727" y="1564"/>
                  </a:lnTo>
                  <a:lnTo>
                    <a:pt x="9707" y="1905"/>
                  </a:lnTo>
                  <a:lnTo>
                    <a:pt x="9687" y="2246"/>
                  </a:lnTo>
                  <a:lnTo>
                    <a:pt x="9627" y="2627"/>
                  </a:lnTo>
                  <a:lnTo>
                    <a:pt x="9546" y="2988"/>
                  </a:lnTo>
                  <a:lnTo>
                    <a:pt x="9426" y="3369"/>
                  </a:lnTo>
                  <a:lnTo>
                    <a:pt x="9286" y="3730"/>
                  </a:lnTo>
                  <a:lnTo>
                    <a:pt x="9085" y="4071"/>
                  </a:lnTo>
                  <a:lnTo>
                    <a:pt x="8985" y="4252"/>
                  </a:lnTo>
                  <a:lnTo>
                    <a:pt x="8865" y="44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6" name="Google Shape;5396;p21"/>
            <p:cNvSpPr/>
            <p:nvPr/>
          </p:nvSpPr>
          <p:spPr>
            <a:xfrm>
              <a:off x="11277725" y="3008638"/>
              <a:ext cx="221625" cy="154425"/>
            </a:xfrm>
            <a:custGeom>
              <a:avLst/>
              <a:gdLst/>
              <a:ahLst/>
              <a:cxnLst/>
              <a:rect l="l" t="t" r="r" b="b"/>
              <a:pathLst>
                <a:path w="8865" h="6177" extrusionOk="0">
                  <a:moveTo>
                    <a:pt x="141" y="0"/>
                  </a:moveTo>
                  <a:lnTo>
                    <a:pt x="121" y="100"/>
                  </a:lnTo>
                  <a:lnTo>
                    <a:pt x="81" y="421"/>
                  </a:lnTo>
                  <a:lnTo>
                    <a:pt x="21" y="902"/>
                  </a:lnTo>
                  <a:lnTo>
                    <a:pt x="0" y="1183"/>
                  </a:lnTo>
                  <a:lnTo>
                    <a:pt x="0" y="1484"/>
                  </a:lnTo>
                  <a:lnTo>
                    <a:pt x="0" y="1845"/>
                  </a:lnTo>
                  <a:lnTo>
                    <a:pt x="41" y="2226"/>
                  </a:lnTo>
                  <a:lnTo>
                    <a:pt x="101" y="2607"/>
                  </a:lnTo>
                  <a:lnTo>
                    <a:pt x="181" y="3008"/>
                  </a:lnTo>
                  <a:lnTo>
                    <a:pt x="301" y="3409"/>
                  </a:lnTo>
                  <a:lnTo>
                    <a:pt x="462" y="3790"/>
                  </a:lnTo>
                  <a:lnTo>
                    <a:pt x="562" y="3971"/>
                  </a:lnTo>
                  <a:lnTo>
                    <a:pt x="682" y="4171"/>
                  </a:lnTo>
                  <a:lnTo>
                    <a:pt x="803" y="4332"/>
                  </a:lnTo>
                  <a:lnTo>
                    <a:pt x="943" y="4512"/>
                  </a:lnTo>
                  <a:lnTo>
                    <a:pt x="1204" y="4793"/>
                  </a:lnTo>
                  <a:lnTo>
                    <a:pt x="1464" y="5054"/>
                  </a:lnTo>
                  <a:lnTo>
                    <a:pt x="1725" y="5274"/>
                  </a:lnTo>
                  <a:lnTo>
                    <a:pt x="2006" y="5455"/>
                  </a:lnTo>
                  <a:lnTo>
                    <a:pt x="2267" y="5615"/>
                  </a:lnTo>
                  <a:lnTo>
                    <a:pt x="2547" y="5756"/>
                  </a:lnTo>
                  <a:lnTo>
                    <a:pt x="2808" y="5876"/>
                  </a:lnTo>
                  <a:lnTo>
                    <a:pt x="3069" y="5956"/>
                  </a:lnTo>
                  <a:lnTo>
                    <a:pt x="3329" y="6036"/>
                  </a:lnTo>
                  <a:lnTo>
                    <a:pt x="3570" y="6077"/>
                  </a:lnTo>
                  <a:lnTo>
                    <a:pt x="4011" y="6157"/>
                  </a:lnTo>
                  <a:lnTo>
                    <a:pt x="4412" y="6177"/>
                  </a:lnTo>
                  <a:lnTo>
                    <a:pt x="5295" y="6177"/>
                  </a:lnTo>
                  <a:lnTo>
                    <a:pt x="5696" y="6157"/>
                  </a:lnTo>
                  <a:lnTo>
                    <a:pt x="6157" y="6077"/>
                  </a:lnTo>
                  <a:lnTo>
                    <a:pt x="6398" y="6036"/>
                  </a:lnTo>
                  <a:lnTo>
                    <a:pt x="6659" y="5956"/>
                  </a:lnTo>
                  <a:lnTo>
                    <a:pt x="6919" y="5876"/>
                  </a:lnTo>
                  <a:lnTo>
                    <a:pt x="7180" y="5756"/>
                  </a:lnTo>
                  <a:lnTo>
                    <a:pt x="7441" y="5615"/>
                  </a:lnTo>
                  <a:lnTo>
                    <a:pt x="7721" y="5455"/>
                  </a:lnTo>
                  <a:lnTo>
                    <a:pt x="7982" y="5274"/>
                  </a:lnTo>
                  <a:lnTo>
                    <a:pt x="8263" y="5054"/>
                  </a:lnTo>
                  <a:lnTo>
                    <a:pt x="8524" y="4793"/>
                  </a:lnTo>
                  <a:lnTo>
                    <a:pt x="8784" y="4512"/>
                  </a:lnTo>
                  <a:lnTo>
                    <a:pt x="8865" y="4412"/>
                  </a:lnTo>
                  <a:lnTo>
                    <a:pt x="8544" y="4613"/>
                  </a:lnTo>
                  <a:lnTo>
                    <a:pt x="8203" y="4813"/>
                  </a:lnTo>
                  <a:lnTo>
                    <a:pt x="7842" y="4954"/>
                  </a:lnTo>
                  <a:lnTo>
                    <a:pt x="7481" y="5094"/>
                  </a:lnTo>
                  <a:lnTo>
                    <a:pt x="7100" y="5194"/>
                  </a:lnTo>
                  <a:lnTo>
                    <a:pt x="6719" y="5274"/>
                  </a:lnTo>
                  <a:lnTo>
                    <a:pt x="6338" y="5314"/>
                  </a:lnTo>
                  <a:lnTo>
                    <a:pt x="5937" y="5335"/>
                  </a:lnTo>
                  <a:lnTo>
                    <a:pt x="5676" y="5314"/>
                  </a:lnTo>
                  <a:lnTo>
                    <a:pt x="5415" y="5294"/>
                  </a:lnTo>
                  <a:lnTo>
                    <a:pt x="5154" y="5274"/>
                  </a:lnTo>
                  <a:lnTo>
                    <a:pt x="4914" y="5214"/>
                  </a:lnTo>
                  <a:lnTo>
                    <a:pt x="4653" y="5154"/>
                  </a:lnTo>
                  <a:lnTo>
                    <a:pt x="4412" y="5074"/>
                  </a:lnTo>
                  <a:lnTo>
                    <a:pt x="4152" y="4994"/>
                  </a:lnTo>
                  <a:lnTo>
                    <a:pt x="3911" y="4893"/>
                  </a:lnTo>
                  <a:lnTo>
                    <a:pt x="3550" y="4693"/>
                  </a:lnTo>
                  <a:lnTo>
                    <a:pt x="3209" y="4472"/>
                  </a:lnTo>
                  <a:lnTo>
                    <a:pt x="2908" y="4252"/>
                  </a:lnTo>
                  <a:lnTo>
                    <a:pt x="2648" y="3991"/>
                  </a:lnTo>
                  <a:lnTo>
                    <a:pt x="2427" y="3710"/>
                  </a:lnTo>
                  <a:lnTo>
                    <a:pt x="2227" y="3429"/>
                  </a:lnTo>
                  <a:lnTo>
                    <a:pt x="2066" y="3129"/>
                  </a:lnTo>
                  <a:lnTo>
                    <a:pt x="1946" y="2808"/>
                  </a:lnTo>
                  <a:lnTo>
                    <a:pt x="1825" y="2487"/>
                  </a:lnTo>
                  <a:lnTo>
                    <a:pt x="1765" y="2146"/>
                  </a:lnTo>
                  <a:lnTo>
                    <a:pt x="1725" y="1805"/>
                  </a:lnTo>
                  <a:lnTo>
                    <a:pt x="1705" y="1444"/>
                  </a:lnTo>
                  <a:lnTo>
                    <a:pt x="1705" y="1083"/>
                  </a:lnTo>
                  <a:lnTo>
                    <a:pt x="1745" y="722"/>
                  </a:lnTo>
                  <a:lnTo>
                    <a:pt x="1805" y="361"/>
                  </a:lnTo>
                  <a:lnTo>
                    <a:pt x="1906" y="0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7" name="Google Shape;5397;p21"/>
            <p:cNvSpPr/>
            <p:nvPr/>
          </p:nvSpPr>
          <p:spPr>
            <a:xfrm>
              <a:off x="11277725" y="3008638"/>
              <a:ext cx="221625" cy="154425"/>
            </a:xfrm>
            <a:custGeom>
              <a:avLst/>
              <a:gdLst/>
              <a:ahLst/>
              <a:cxnLst/>
              <a:rect l="l" t="t" r="r" b="b"/>
              <a:pathLst>
                <a:path w="8865" h="6177" fill="none" extrusionOk="0">
                  <a:moveTo>
                    <a:pt x="1906" y="0"/>
                  </a:moveTo>
                  <a:lnTo>
                    <a:pt x="141" y="0"/>
                  </a:lnTo>
                  <a:lnTo>
                    <a:pt x="141" y="0"/>
                  </a:lnTo>
                  <a:lnTo>
                    <a:pt x="121" y="100"/>
                  </a:lnTo>
                  <a:lnTo>
                    <a:pt x="81" y="421"/>
                  </a:lnTo>
                  <a:lnTo>
                    <a:pt x="21" y="902"/>
                  </a:lnTo>
                  <a:lnTo>
                    <a:pt x="0" y="1183"/>
                  </a:lnTo>
                  <a:lnTo>
                    <a:pt x="0" y="1484"/>
                  </a:lnTo>
                  <a:lnTo>
                    <a:pt x="0" y="1484"/>
                  </a:lnTo>
                  <a:lnTo>
                    <a:pt x="0" y="1845"/>
                  </a:lnTo>
                  <a:lnTo>
                    <a:pt x="41" y="2226"/>
                  </a:lnTo>
                  <a:lnTo>
                    <a:pt x="101" y="2607"/>
                  </a:lnTo>
                  <a:lnTo>
                    <a:pt x="181" y="3008"/>
                  </a:lnTo>
                  <a:lnTo>
                    <a:pt x="301" y="3409"/>
                  </a:lnTo>
                  <a:lnTo>
                    <a:pt x="462" y="3790"/>
                  </a:lnTo>
                  <a:lnTo>
                    <a:pt x="562" y="3971"/>
                  </a:lnTo>
                  <a:lnTo>
                    <a:pt x="682" y="4171"/>
                  </a:lnTo>
                  <a:lnTo>
                    <a:pt x="803" y="4332"/>
                  </a:lnTo>
                  <a:lnTo>
                    <a:pt x="943" y="4512"/>
                  </a:lnTo>
                  <a:lnTo>
                    <a:pt x="943" y="4512"/>
                  </a:lnTo>
                  <a:lnTo>
                    <a:pt x="1204" y="4793"/>
                  </a:lnTo>
                  <a:lnTo>
                    <a:pt x="1464" y="5054"/>
                  </a:lnTo>
                  <a:lnTo>
                    <a:pt x="1725" y="5274"/>
                  </a:lnTo>
                  <a:lnTo>
                    <a:pt x="2006" y="5455"/>
                  </a:lnTo>
                  <a:lnTo>
                    <a:pt x="2267" y="5615"/>
                  </a:lnTo>
                  <a:lnTo>
                    <a:pt x="2547" y="5756"/>
                  </a:lnTo>
                  <a:lnTo>
                    <a:pt x="2808" y="5876"/>
                  </a:lnTo>
                  <a:lnTo>
                    <a:pt x="3069" y="5956"/>
                  </a:lnTo>
                  <a:lnTo>
                    <a:pt x="3329" y="6036"/>
                  </a:lnTo>
                  <a:lnTo>
                    <a:pt x="3570" y="6077"/>
                  </a:lnTo>
                  <a:lnTo>
                    <a:pt x="4011" y="6157"/>
                  </a:lnTo>
                  <a:lnTo>
                    <a:pt x="4412" y="6177"/>
                  </a:lnTo>
                  <a:lnTo>
                    <a:pt x="4753" y="6177"/>
                  </a:lnTo>
                  <a:lnTo>
                    <a:pt x="4753" y="6177"/>
                  </a:lnTo>
                  <a:lnTo>
                    <a:pt x="4854" y="6177"/>
                  </a:lnTo>
                  <a:lnTo>
                    <a:pt x="4854" y="6177"/>
                  </a:lnTo>
                  <a:lnTo>
                    <a:pt x="4974" y="6177"/>
                  </a:lnTo>
                  <a:lnTo>
                    <a:pt x="4974" y="6177"/>
                  </a:lnTo>
                  <a:lnTo>
                    <a:pt x="5295" y="6177"/>
                  </a:lnTo>
                  <a:lnTo>
                    <a:pt x="5696" y="6157"/>
                  </a:lnTo>
                  <a:lnTo>
                    <a:pt x="6157" y="6077"/>
                  </a:lnTo>
                  <a:lnTo>
                    <a:pt x="6398" y="6036"/>
                  </a:lnTo>
                  <a:lnTo>
                    <a:pt x="6659" y="5956"/>
                  </a:lnTo>
                  <a:lnTo>
                    <a:pt x="6919" y="5876"/>
                  </a:lnTo>
                  <a:lnTo>
                    <a:pt x="7180" y="5756"/>
                  </a:lnTo>
                  <a:lnTo>
                    <a:pt x="7441" y="5615"/>
                  </a:lnTo>
                  <a:lnTo>
                    <a:pt x="7721" y="5455"/>
                  </a:lnTo>
                  <a:lnTo>
                    <a:pt x="7982" y="5274"/>
                  </a:lnTo>
                  <a:lnTo>
                    <a:pt x="8263" y="5054"/>
                  </a:lnTo>
                  <a:lnTo>
                    <a:pt x="8524" y="4793"/>
                  </a:lnTo>
                  <a:lnTo>
                    <a:pt x="8784" y="4512"/>
                  </a:lnTo>
                  <a:lnTo>
                    <a:pt x="8784" y="4512"/>
                  </a:lnTo>
                  <a:lnTo>
                    <a:pt x="8865" y="4412"/>
                  </a:lnTo>
                  <a:lnTo>
                    <a:pt x="8865" y="4412"/>
                  </a:lnTo>
                  <a:lnTo>
                    <a:pt x="8544" y="4613"/>
                  </a:lnTo>
                  <a:lnTo>
                    <a:pt x="8203" y="4813"/>
                  </a:lnTo>
                  <a:lnTo>
                    <a:pt x="7842" y="4954"/>
                  </a:lnTo>
                  <a:lnTo>
                    <a:pt x="7481" y="5094"/>
                  </a:lnTo>
                  <a:lnTo>
                    <a:pt x="7100" y="5194"/>
                  </a:lnTo>
                  <a:lnTo>
                    <a:pt x="6719" y="5274"/>
                  </a:lnTo>
                  <a:lnTo>
                    <a:pt x="6338" y="5314"/>
                  </a:lnTo>
                  <a:lnTo>
                    <a:pt x="5937" y="5335"/>
                  </a:lnTo>
                  <a:lnTo>
                    <a:pt x="5937" y="5335"/>
                  </a:lnTo>
                  <a:lnTo>
                    <a:pt x="5676" y="5314"/>
                  </a:lnTo>
                  <a:lnTo>
                    <a:pt x="5415" y="5294"/>
                  </a:lnTo>
                  <a:lnTo>
                    <a:pt x="5154" y="5274"/>
                  </a:lnTo>
                  <a:lnTo>
                    <a:pt x="4914" y="5214"/>
                  </a:lnTo>
                  <a:lnTo>
                    <a:pt x="4653" y="5154"/>
                  </a:lnTo>
                  <a:lnTo>
                    <a:pt x="4412" y="5074"/>
                  </a:lnTo>
                  <a:lnTo>
                    <a:pt x="4152" y="4994"/>
                  </a:lnTo>
                  <a:lnTo>
                    <a:pt x="3911" y="4893"/>
                  </a:lnTo>
                  <a:lnTo>
                    <a:pt x="3911" y="4893"/>
                  </a:lnTo>
                  <a:lnTo>
                    <a:pt x="3550" y="4693"/>
                  </a:lnTo>
                  <a:lnTo>
                    <a:pt x="3209" y="4472"/>
                  </a:lnTo>
                  <a:lnTo>
                    <a:pt x="2908" y="4252"/>
                  </a:lnTo>
                  <a:lnTo>
                    <a:pt x="2648" y="3991"/>
                  </a:lnTo>
                  <a:lnTo>
                    <a:pt x="2427" y="3710"/>
                  </a:lnTo>
                  <a:lnTo>
                    <a:pt x="2227" y="3429"/>
                  </a:lnTo>
                  <a:lnTo>
                    <a:pt x="2066" y="3129"/>
                  </a:lnTo>
                  <a:lnTo>
                    <a:pt x="1946" y="2808"/>
                  </a:lnTo>
                  <a:lnTo>
                    <a:pt x="1825" y="2487"/>
                  </a:lnTo>
                  <a:lnTo>
                    <a:pt x="1765" y="2146"/>
                  </a:lnTo>
                  <a:lnTo>
                    <a:pt x="1725" y="1805"/>
                  </a:lnTo>
                  <a:lnTo>
                    <a:pt x="1705" y="1444"/>
                  </a:lnTo>
                  <a:lnTo>
                    <a:pt x="1705" y="1083"/>
                  </a:lnTo>
                  <a:lnTo>
                    <a:pt x="1745" y="722"/>
                  </a:lnTo>
                  <a:lnTo>
                    <a:pt x="1805" y="361"/>
                  </a:lnTo>
                  <a:lnTo>
                    <a:pt x="19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8" name="Google Shape;5398;p21"/>
            <p:cNvSpPr/>
            <p:nvPr/>
          </p:nvSpPr>
          <p:spPr>
            <a:xfrm>
              <a:off x="11088700" y="3285888"/>
              <a:ext cx="142925" cy="211600"/>
            </a:xfrm>
            <a:custGeom>
              <a:avLst/>
              <a:gdLst/>
              <a:ahLst/>
              <a:cxnLst/>
              <a:rect l="l" t="t" r="r" b="b"/>
              <a:pathLst>
                <a:path w="5717" h="8464" extrusionOk="0">
                  <a:moveTo>
                    <a:pt x="2869" y="0"/>
                  </a:moveTo>
                  <a:lnTo>
                    <a:pt x="2568" y="20"/>
                  </a:lnTo>
                  <a:lnTo>
                    <a:pt x="2287" y="60"/>
                  </a:lnTo>
                  <a:lnTo>
                    <a:pt x="2006" y="121"/>
                  </a:lnTo>
                  <a:lnTo>
                    <a:pt x="1746" y="221"/>
                  </a:lnTo>
                  <a:lnTo>
                    <a:pt x="1505" y="341"/>
                  </a:lnTo>
                  <a:lnTo>
                    <a:pt x="1264" y="482"/>
                  </a:lnTo>
                  <a:lnTo>
                    <a:pt x="1044" y="642"/>
                  </a:lnTo>
                  <a:lnTo>
                    <a:pt x="843" y="842"/>
                  </a:lnTo>
                  <a:lnTo>
                    <a:pt x="663" y="1043"/>
                  </a:lnTo>
                  <a:lnTo>
                    <a:pt x="482" y="1264"/>
                  </a:lnTo>
                  <a:lnTo>
                    <a:pt x="342" y="1484"/>
                  </a:lnTo>
                  <a:lnTo>
                    <a:pt x="222" y="1745"/>
                  </a:lnTo>
                  <a:lnTo>
                    <a:pt x="141" y="2006"/>
                  </a:lnTo>
                  <a:lnTo>
                    <a:pt x="61" y="2286"/>
                  </a:lnTo>
                  <a:lnTo>
                    <a:pt x="21" y="2567"/>
                  </a:lnTo>
                  <a:lnTo>
                    <a:pt x="1" y="2848"/>
                  </a:lnTo>
                  <a:lnTo>
                    <a:pt x="1" y="5595"/>
                  </a:lnTo>
                  <a:lnTo>
                    <a:pt x="21" y="5896"/>
                  </a:lnTo>
                  <a:lnTo>
                    <a:pt x="61" y="6177"/>
                  </a:lnTo>
                  <a:lnTo>
                    <a:pt x="141" y="6458"/>
                  </a:lnTo>
                  <a:lnTo>
                    <a:pt x="222" y="6718"/>
                  </a:lnTo>
                  <a:lnTo>
                    <a:pt x="342" y="6959"/>
                  </a:lnTo>
                  <a:lnTo>
                    <a:pt x="482" y="7200"/>
                  </a:lnTo>
                  <a:lnTo>
                    <a:pt x="663" y="7420"/>
                  </a:lnTo>
                  <a:lnTo>
                    <a:pt x="843" y="7621"/>
                  </a:lnTo>
                  <a:lnTo>
                    <a:pt x="1044" y="7801"/>
                  </a:lnTo>
                  <a:lnTo>
                    <a:pt x="1264" y="7982"/>
                  </a:lnTo>
                  <a:lnTo>
                    <a:pt x="1505" y="8122"/>
                  </a:lnTo>
                  <a:lnTo>
                    <a:pt x="1746" y="8243"/>
                  </a:lnTo>
                  <a:lnTo>
                    <a:pt x="2006" y="8323"/>
                  </a:lnTo>
                  <a:lnTo>
                    <a:pt x="2287" y="8403"/>
                  </a:lnTo>
                  <a:lnTo>
                    <a:pt x="2568" y="8443"/>
                  </a:lnTo>
                  <a:lnTo>
                    <a:pt x="2869" y="8463"/>
                  </a:lnTo>
                  <a:lnTo>
                    <a:pt x="3170" y="8443"/>
                  </a:lnTo>
                  <a:lnTo>
                    <a:pt x="3470" y="8403"/>
                  </a:lnTo>
                  <a:lnTo>
                    <a:pt x="3751" y="8323"/>
                  </a:lnTo>
                  <a:lnTo>
                    <a:pt x="4032" y="8203"/>
                  </a:lnTo>
                  <a:lnTo>
                    <a:pt x="4293" y="8082"/>
                  </a:lnTo>
                  <a:lnTo>
                    <a:pt x="4533" y="7922"/>
                  </a:lnTo>
                  <a:lnTo>
                    <a:pt x="4754" y="7741"/>
                  </a:lnTo>
                  <a:lnTo>
                    <a:pt x="4954" y="7541"/>
                  </a:lnTo>
                  <a:lnTo>
                    <a:pt x="5135" y="7340"/>
                  </a:lnTo>
                  <a:lnTo>
                    <a:pt x="5275" y="7120"/>
                  </a:lnTo>
                  <a:lnTo>
                    <a:pt x="5416" y="6899"/>
                  </a:lnTo>
                  <a:lnTo>
                    <a:pt x="5516" y="6658"/>
                  </a:lnTo>
                  <a:lnTo>
                    <a:pt x="5596" y="6398"/>
                  </a:lnTo>
                  <a:lnTo>
                    <a:pt x="5656" y="6157"/>
                  </a:lnTo>
                  <a:lnTo>
                    <a:pt x="5696" y="5876"/>
                  </a:lnTo>
                  <a:lnTo>
                    <a:pt x="5716" y="5595"/>
                  </a:lnTo>
                  <a:lnTo>
                    <a:pt x="5716" y="2848"/>
                  </a:lnTo>
                  <a:lnTo>
                    <a:pt x="5696" y="2567"/>
                  </a:lnTo>
                  <a:lnTo>
                    <a:pt x="5656" y="2286"/>
                  </a:lnTo>
                  <a:lnTo>
                    <a:pt x="5596" y="2006"/>
                  </a:lnTo>
                  <a:lnTo>
                    <a:pt x="5496" y="1745"/>
                  </a:lnTo>
                  <a:lnTo>
                    <a:pt x="5376" y="1484"/>
                  </a:lnTo>
                  <a:lnTo>
                    <a:pt x="5235" y="1264"/>
                  </a:lnTo>
                  <a:lnTo>
                    <a:pt x="5055" y="1043"/>
                  </a:lnTo>
                  <a:lnTo>
                    <a:pt x="4874" y="842"/>
                  </a:lnTo>
                  <a:lnTo>
                    <a:pt x="4654" y="642"/>
                  </a:lnTo>
                  <a:lnTo>
                    <a:pt x="4413" y="461"/>
                  </a:lnTo>
                  <a:lnTo>
                    <a:pt x="4152" y="301"/>
                  </a:lnTo>
                  <a:lnTo>
                    <a:pt x="3871" y="181"/>
                  </a:lnTo>
                  <a:lnTo>
                    <a:pt x="3631" y="100"/>
                  </a:lnTo>
                  <a:lnTo>
                    <a:pt x="3390" y="40"/>
                  </a:lnTo>
                  <a:lnTo>
                    <a:pt x="3129" y="20"/>
                  </a:lnTo>
                  <a:lnTo>
                    <a:pt x="28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9" name="Google Shape;5399;p21"/>
            <p:cNvSpPr/>
            <p:nvPr/>
          </p:nvSpPr>
          <p:spPr>
            <a:xfrm>
              <a:off x="11088700" y="3285888"/>
              <a:ext cx="142925" cy="211600"/>
            </a:xfrm>
            <a:custGeom>
              <a:avLst/>
              <a:gdLst/>
              <a:ahLst/>
              <a:cxnLst/>
              <a:rect l="l" t="t" r="r" b="b"/>
              <a:pathLst>
                <a:path w="5717" h="8464" fill="none" extrusionOk="0">
                  <a:moveTo>
                    <a:pt x="5716" y="2848"/>
                  </a:moveTo>
                  <a:lnTo>
                    <a:pt x="5716" y="5595"/>
                  </a:lnTo>
                  <a:lnTo>
                    <a:pt x="5716" y="5595"/>
                  </a:lnTo>
                  <a:lnTo>
                    <a:pt x="5696" y="5876"/>
                  </a:lnTo>
                  <a:lnTo>
                    <a:pt x="5656" y="6157"/>
                  </a:lnTo>
                  <a:lnTo>
                    <a:pt x="5596" y="6398"/>
                  </a:lnTo>
                  <a:lnTo>
                    <a:pt x="5516" y="6658"/>
                  </a:lnTo>
                  <a:lnTo>
                    <a:pt x="5416" y="6899"/>
                  </a:lnTo>
                  <a:lnTo>
                    <a:pt x="5275" y="7120"/>
                  </a:lnTo>
                  <a:lnTo>
                    <a:pt x="5135" y="7340"/>
                  </a:lnTo>
                  <a:lnTo>
                    <a:pt x="4954" y="7541"/>
                  </a:lnTo>
                  <a:lnTo>
                    <a:pt x="4954" y="7541"/>
                  </a:lnTo>
                  <a:lnTo>
                    <a:pt x="4754" y="7741"/>
                  </a:lnTo>
                  <a:lnTo>
                    <a:pt x="4533" y="7922"/>
                  </a:lnTo>
                  <a:lnTo>
                    <a:pt x="4293" y="8082"/>
                  </a:lnTo>
                  <a:lnTo>
                    <a:pt x="4032" y="8203"/>
                  </a:lnTo>
                  <a:lnTo>
                    <a:pt x="3751" y="8323"/>
                  </a:lnTo>
                  <a:lnTo>
                    <a:pt x="3470" y="8403"/>
                  </a:lnTo>
                  <a:lnTo>
                    <a:pt x="3170" y="8443"/>
                  </a:lnTo>
                  <a:lnTo>
                    <a:pt x="2869" y="8463"/>
                  </a:lnTo>
                  <a:lnTo>
                    <a:pt x="2869" y="8463"/>
                  </a:lnTo>
                  <a:lnTo>
                    <a:pt x="2568" y="8443"/>
                  </a:lnTo>
                  <a:lnTo>
                    <a:pt x="2287" y="8403"/>
                  </a:lnTo>
                  <a:lnTo>
                    <a:pt x="2006" y="8323"/>
                  </a:lnTo>
                  <a:lnTo>
                    <a:pt x="1746" y="8243"/>
                  </a:lnTo>
                  <a:lnTo>
                    <a:pt x="1505" y="8122"/>
                  </a:lnTo>
                  <a:lnTo>
                    <a:pt x="1264" y="7982"/>
                  </a:lnTo>
                  <a:lnTo>
                    <a:pt x="1044" y="7801"/>
                  </a:lnTo>
                  <a:lnTo>
                    <a:pt x="843" y="7621"/>
                  </a:lnTo>
                  <a:lnTo>
                    <a:pt x="843" y="7621"/>
                  </a:lnTo>
                  <a:lnTo>
                    <a:pt x="663" y="7420"/>
                  </a:lnTo>
                  <a:lnTo>
                    <a:pt x="482" y="7200"/>
                  </a:lnTo>
                  <a:lnTo>
                    <a:pt x="342" y="6959"/>
                  </a:lnTo>
                  <a:lnTo>
                    <a:pt x="222" y="6718"/>
                  </a:lnTo>
                  <a:lnTo>
                    <a:pt x="141" y="6458"/>
                  </a:lnTo>
                  <a:lnTo>
                    <a:pt x="61" y="6177"/>
                  </a:lnTo>
                  <a:lnTo>
                    <a:pt x="21" y="5896"/>
                  </a:lnTo>
                  <a:lnTo>
                    <a:pt x="1" y="5595"/>
                  </a:lnTo>
                  <a:lnTo>
                    <a:pt x="1" y="2848"/>
                  </a:lnTo>
                  <a:lnTo>
                    <a:pt x="1" y="2848"/>
                  </a:lnTo>
                  <a:lnTo>
                    <a:pt x="21" y="2567"/>
                  </a:lnTo>
                  <a:lnTo>
                    <a:pt x="61" y="2286"/>
                  </a:lnTo>
                  <a:lnTo>
                    <a:pt x="141" y="2006"/>
                  </a:lnTo>
                  <a:lnTo>
                    <a:pt x="222" y="1745"/>
                  </a:lnTo>
                  <a:lnTo>
                    <a:pt x="342" y="1484"/>
                  </a:lnTo>
                  <a:lnTo>
                    <a:pt x="482" y="1264"/>
                  </a:lnTo>
                  <a:lnTo>
                    <a:pt x="663" y="1043"/>
                  </a:lnTo>
                  <a:lnTo>
                    <a:pt x="843" y="842"/>
                  </a:lnTo>
                  <a:lnTo>
                    <a:pt x="1044" y="642"/>
                  </a:lnTo>
                  <a:lnTo>
                    <a:pt x="1264" y="482"/>
                  </a:lnTo>
                  <a:lnTo>
                    <a:pt x="1505" y="341"/>
                  </a:lnTo>
                  <a:lnTo>
                    <a:pt x="1746" y="221"/>
                  </a:lnTo>
                  <a:lnTo>
                    <a:pt x="2006" y="121"/>
                  </a:lnTo>
                  <a:lnTo>
                    <a:pt x="2287" y="60"/>
                  </a:lnTo>
                  <a:lnTo>
                    <a:pt x="2568" y="20"/>
                  </a:lnTo>
                  <a:lnTo>
                    <a:pt x="2869" y="0"/>
                  </a:lnTo>
                  <a:lnTo>
                    <a:pt x="2869" y="0"/>
                  </a:lnTo>
                  <a:lnTo>
                    <a:pt x="3129" y="20"/>
                  </a:lnTo>
                  <a:lnTo>
                    <a:pt x="3390" y="40"/>
                  </a:lnTo>
                  <a:lnTo>
                    <a:pt x="3631" y="100"/>
                  </a:lnTo>
                  <a:lnTo>
                    <a:pt x="3871" y="181"/>
                  </a:lnTo>
                  <a:lnTo>
                    <a:pt x="3871" y="181"/>
                  </a:lnTo>
                  <a:lnTo>
                    <a:pt x="4152" y="301"/>
                  </a:lnTo>
                  <a:lnTo>
                    <a:pt x="4413" y="461"/>
                  </a:lnTo>
                  <a:lnTo>
                    <a:pt x="4654" y="642"/>
                  </a:lnTo>
                  <a:lnTo>
                    <a:pt x="4874" y="842"/>
                  </a:lnTo>
                  <a:lnTo>
                    <a:pt x="4874" y="842"/>
                  </a:lnTo>
                  <a:lnTo>
                    <a:pt x="5055" y="1043"/>
                  </a:lnTo>
                  <a:lnTo>
                    <a:pt x="5235" y="1264"/>
                  </a:lnTo>
                  <a:lnTo>
                    <a:pt x="5376" y="1484"/>
                  </a:lnTo>
                  <a:lnTo>
                    <a:pt x="5496" y="1745"/>
                  </a:lnTo>
                  <a:lnTo>
                    <a:pt x="5596" y="2006"/>
                  </a:lnTo>
                  <a:lnTo>
                    <a:pt x="5656" y="2286"/>
                  </a:lnTo>
                  <a:lnTo>
                    <a:pt x="5696" y="2567"/>
                  </a:lnTo>
                  <a:lnTo>
                    <a:pt x="5716" y="28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0" name="Google Shape;5400;p21"/>
            <p:cNvSpPr/>
            <p:nvPr/>
          </p:nvSpPr>
          <p:spPr>
            <a:xfrm>
              <a:off x="11139850" y="3285888"/>
              <a:ext cx="72725" cy="211600"/>
            </a:xfrm>
            <a:custGeom>
              <a:avLst/>
              <a:gdLst/>
              <a:ahLst/>
              <a:cxnLst/>
              <a:rect l="l" t="t" r="r" b="b"/>
              <a:pathLst>
                <a:path w="2909" h="8464" extrusionOk="0">
                  <a:moveTo>
                    <a:pt x="602" y="0"/>
                  </a:moveTo>
                  <a:lnTo>
                    <a:pt x="402" y="20"/>
                  </a:lnTo>
                  <a:lnTo>
                    <a:pt x="201" y="60"/>
                  </a:lnTo>
                  <a:lnTo>
                    <a:pt x="0" y="121"/>
                  </a:lnTo>
                  <a:lnTo>
                    <a:pt x="101" y="582"/>
                  </a:lnTo>
                  <a:lnTo>
                    <a:pt x="161" y="1043"/>
                  </a:lnTo>
                  <a:lnTo>
                    <a:pt x="201" y="1524"/>
                  </a:lnTo>
                  <a:lnTo>
                    <a:pt x="221" y="2006"/>
                  </a:lnTo>
                  <a:lnTo>
                    <a:pt x="221" y="8403"/>
                  </a:lnTo>
                  <a:lnTo>
                    <a:pt x="522" y="8443"/>
                  </a:lnTo>
                  <a:lnTo>
                    <a:pt x="823" y="8463"/>
                  </a:lnTo>
                  <a:lnTo>
                    <a:pt x="1124" y="8443"/>
                  </a:lnTo>
                  <a:lnTo>
                    <a:pt x="1424" y="8403"/>
                  </a:lnTo>
                  <a:lnTo>
                    <a:pt x="1705" y="8323"/>
                  </a:lnTo>
                  <a:lnTo>
                    <a:pt x="1986" y="8203"/>
                  </a:lnTo>
                  <a:lnTo>
                    <a:pt x="2247" y="8082"/>
                  </a:lnTo>
                  <a:lnTo>
                    <a:pt x="2487" y="7922"/>
                  </a:lnTo>
                  <a:lnTo>
                    <a:pt x="2708" y="7741"/>
                  </a:lnTo>
                  <a:lnTo>
                    <a:pt x="2908" y="7541"/>
                  </a:lnTo>
                  <a:lnTo>
                    <a:pt x="2788" y="7460"/>
                  </a:lnTo>
                  <a:lnTo>
                    <a:pt x="2628" y="7360"/>
                  </a:lnTo>
                  <a:lnTo>
                    <a:pt x="2507" y="7240"/>
                  </a:lnTo>
                  <a:lnTo>
                    <a:pt x="2367" y="7100"/>
                  </a:lnTo>
                  <a:lnTo>
                    <a:pt x="2267" y="6959"/>
                  </a:lnTo>
                  <a:lnTo>
                    <a:pt x="2066" y="6658"/>
                  </a:lnTo>
                  <a:lnTo>
                    <a:pt x="1886" y="6337"/>
                  </a:lnTo>
                  <a:lnTo>
                    <a:pt x="1765" y="5997"/>
                  </a:lnTo>
                  <a:lnTo>
                    <a:pt x="1645" y="5656"/>
                  </a:lnTo>
                  <a:lnTo>
                    <a:pt x="1545" y="5295"/>
                  </a:lnTo>
                  <a:lnTo>
                    <a:pt x="1464" y="4954"/>
                  </a:lnTo>
                  <a:lnTo>
                    <a:pt x="1384" y="4533"/>
                  </a:lnTo>
                  <a:lnTo>
                    <a:pt x="1304" y="3971"/>
                  </a:lnTo>
                  <a:lnTo>
                    <a:pt x="1244" y="3309"/>
                  </a:lnTo>
                  <a:lnTo>
                    <a:pt x="1224" y="2968"/>
                  </a:lnTo>
                  <a:lnTo>
                    <a:pt x="1224" y="2607"/>
                  </a:lnTo>
                  <a:lnTo>
                    <a:pt x="1224" y="2266"/>
                  </a:lnTo>
                  <a:lnTo>
                    <a:pt x="1264" y="1905"/>
                  </a:lnTo>
                  <a:lnTo>
                    <a:pt x="1304" y="1564"/>
                  </a:lnTo>
                  <a:lnTo>
                    <a:pt x="1364" y="1244"/>
                  </a:lnTo>
                  <a:lnTo>
                    <a:pt x="1444" y="943"/>
                  </a:lnTo>
                  <a:lnTo>
                    <a:pt x="1545" y="662"/>
                  </a:lnTo>
                  <a:lnTo>
                    <a:pt x="1685" y="401"/>
                  </a:lnTo>
                  <a:lnTo>
                    <a:pt x="1825" y="181"/>
                  </a:lnTo>
                  <a:lnTo>
                    <a:pt x="1585" y="100"/>
                  </a:lnTo>
                  <a:lnTo>
                    <a:pt x="1344" y="40"/>
                  </a:lnTo>
                  <a:lnTo>
                    <a:pt x="1083" y="20"/>
                  </a:lnTo>
                  <a:lnTo>
                    <a:pt x="823" y="0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1" name="Google Shape;5401;p21"/>
            <p:cNvSpPr/>
            <p:nvPr/>
          </p:nvSpPr>
          <p:spPr>
            <a:xfrm>
              <a:off x="11139850" y="3285888"/>
              <a:ext cx="72725" cy="211600"/>
            </a:xfrm>
            <a:custGeom>
              <a:avLst/>
              <a:gdLst/>
              <a:ahLst/>
              <a:cxnLst/>
              <a:rect l="l" t="t" r="r" b="b"/>
              <a:pathLst>
                <a:path w="2909" h="8464" fill="none" extrusionOk="0">
                  <a:moveTo>
                    <a:pt x="823" y="0"/>
                  </a:moveTo>
                  <a:lnTo>
                    <a:pt x="823" y="0"/>
                  </a:lnTo>
                  <a:lnTo>
                    <a:pt x="602" y="0"/>
                  </a:lnTo>
                  <a:lnTo>
                    <a:pt x="402" y="20"/>
                  </a:lnTo>
                  <a:lnTo>
                    <a:pt x="201" y="60"/>
                  </a:lnTo>
                  <a:lnTo>
                    <a:pt x="0" y="121"/>
                  </a:lnTo>
                  <a:lnTo>
                    <a:pt x="0" y="121"/>
                  </a:lnTo>
                  <a:lnTo>
                    <a:pt x="101" y="582"/>
                  </a:lnTo>
                  <a:lnTo>
                    <a:pt x="161" y="1043"/>
                  </a:lnTo>
                  <a:lnTo>
                    <a:pt x="201" y="1524"/>
                  </a:lnTo>
                  <a:lnTo>
                    <a:pt x="221" y="2006"/>
                  </a:lnTo>
                  <a:lnTo>
                    <a:pt x="221" y="8403"/>
                  </a:lnTo>
                  <a:lnTo>
                    <a:pt x="221" y="8403"/>
                  </a:lnTo>
                  <a:lnTo>
                    <a:pt x="522" y="8443"/>
                  </a:lnTo>
                  <a:lnTo>
                    <a:pt x="823" y="8463"/>
                  </a:lnTo>
                  <a:lnTo>
                    <a:pt x="823" y="8463"/>
                  </a:lnTo>
                  <a:lnTo>
                    <a:pt x="1124" y="8443"/>
                  </a:lnTo>
                  <a:lnTo>
                    <a:pt x="1424" y="8403"/>
                  </a:lnTo>
                  <a:lnTo>
                    <a:pt x="1705" y="8323"/>
                  </a:lnTo>
                  <a:lnTo>
                    <a:pt x="1986" y="8203"/>
                  </a:lnTo>
                  <a:lnTo>
                    <a:pt x="2247" y="8082"/>
                  </a:lnTo>
                  <a:lnTo>
                    <a:pt x="2487" y="7922"/>
                  </a:lnTo>
                  <a:lnTo>
                    <a:pt x="2708" y="7741"/>
                  </a:lnTo>
                  <a:lnTo>
                    <a:pt x="2908" y="7541"/>
                  </a:lnTo>
                  <a:lnTo>
                    <a:pt x="2908" y="7541"/>
                  </a:lnTo>
                  <a:lnTo>
                    <a:pt x="2788" y="7460"/>
                  </a:lnTo>
                  <a:lnTo>
                    <a:pt x="2788" y="7460"/>
                  </a:lnTo>
                  <a:lnTo>
                    <a:pt x="2628" y="7360"/>
                  </a:lnTo>
                  <a:lnTo>
                    <a:pt x="2507" y="7240"/>
                  </a:lnTo>
                  <a:lnTo>
                    <a:pt x="2367" y="7100"/>
                  </a:lnTo>
                  <a:lnTo>
                    <a:pt x="2267" y="6959"/>
                  </a:lnTo>
                  <a:lnTo>
                    <a:pt x="2066" y="6658"/>
                  </a:lnTo>
                  <a:lnTo>
                    <a:pt x="1886" y="6337"/>
                  </a:lnTo>
                  <a:lnTo>
                    <a:pt x="1765" y="5997"/>
                  </a:lnTo>
                  <a:lnTo>
                    <a:pt x="1645" y="5656"/>
                  </a:lnTo>
                  <a:lnTo>
                    <a:pt x="1545" y="5295"/>
                  </a:lnTo>
                  <a:lnTo>
                    <a:pt x="1464" y="4954"/>
                  </a:lnTo>
                  <a:lnTo>
                    <a:pt x="1464" y="4954"/>
                  </a:lnTo>
                  <a:lnTo>
                    <a:pt x="1384" y="4533"/>
                  </a:lnTo>
                  <a:lnTo>
                    <a:pt x="1304" y="3971"/>
                  </a:lnTo>
                  <a:lnTo>
                    <a:pt x="1244" y="3309"/>
                  </a:lnTo>
                  <a:lnTo>
                    <a:pt x="1224" y="2968"/>
                  </a:lnTo>
                  <a:lnTo>
                    <a:pt x="1224" y="2607"/>
                  </a:lnTo>
                  <a:lnTo>
                    <a:pt x="1224" y="2266"/>
                  </a:lnTo>
                  <a:lnTo>
                    <a:pt x="1264" y="1905"/>
                  </a:lnTo>
                  <a:lnTo>
                    <a:pt x="1304" y="1564"/>
                  </a:lnTo>
                  <a:lnTo>
                    <a:pt x="1364" y="1244"/>
                  </a:lnTo>
                  <a:lnTo>
                    <a:pt x="1444" y="943"/>
                  </a:lnTo>
                  <a:lnTo>
                    <a:pt x="1545" y="662"/>
                  </a:lnTo>
                  <a:lnTo>
                    <a:pt x="1685" y="401"/>
                  </a:lnTo>
                  <a:lnTo>
                    <a:pt x="1825" y="181"/>
                  </a:lnTo>
                  <a:lnTo>
                    <a:pt x="1825" y="181"/>
                  </a:lnTo>
                  <a:lnTo>
                    <a:pt x="1585" y="100"/>
                  </a:lnTo>
                  <a:lnTo>
                    <a:pt x="1344" y="40"/>
                  </a:lnTo>
                  <a:lnTo>
                    <a:pt x="1083" y="20"/>
                  </a:lnTo>
                  <a:lnTo>
                    <a:pt x="82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2" name="Google Shape;5402;p21"/>
            <p:cNvSpPr/>
            <p:nvPr/>
          </p:nvSpPr>
          <p:spPr>
            <a:xfrm>
              <a:off x="10603400" y="2300713"/>
              <a:ext cx="76225" cy="76225"/>
            </a:xfrm>
            <a:custGeom>
              <a:avLst/>
              <a:gdLst/>
              <a:ahLst/>
              <a:cxnLst/>
              <a:rect l="l" t="t" r="r" b="b"/>
              <a:pathLst>
                <a:path w="3049" h="3049" extrusionOk="0">
                  <a:moveTo>
                    <a:pt x="1464" y="0"/>
                  </a:moveTo>
                  <a:lnTo>
                    <a:pt x="1284" y="20"/>
                  </a:lnTo>
                  <a:lnTo>
                    <a:pt x="1123" y="60"/>
                  </a:lnTo>
                  <a:lnTo>
                    <a:pt x="963" y="120"/>
                  </a:lnTo>
                  <a:lnTo>
                    <a:pt x="822" y="180"/>
                  </a:lnTo>
                  <a:lnTo>
                    <a:pt x="682" y="261"/>
                  </a:lnTo>
                  <a:lnTo>
                    <a:pt x="542" y="361"/>
                  </a:lnTo>
                  <a:lnTo>
                    <a:pt x="441" y="481"/>
                  </a:lnTo>
                  <a:lnTo>
                    <a:pt x="321" y="622"/>
                  </a:lnTo>
                  <a:lnTo>
                    <a:pt x="241" y="742"/>
                  </a:lnTo>
                  <a:lnTo>
                    <a:pt x="161" y="902"/>
                  </a:lnTo>
                  <a:lnTo>
                    <a:pt x="100" y="1043"/>
                  </a:lnTo>
                  <a:lnTo>
                    <a:pt x="40" y="1223"/>
                  </a:lnTo>
                  <a:lnTo>
                    <a:pt x="20" y="1384"/>
                  </a:lnTo>
                  <a:lnTo>
                    <a:pt x="0" y="1564"/>
                  </a:lnTo>
                  <a:lnTo>
                    <a:pt x="20" y="1725"/>
                  </a:lnTo>
                  <a:lnTo>
                    <a:pt x="40" y="1865"/>
                  </a:lnTo>
                  <a:lnTo>
                    <a:pt x="80" y="1985"/>
                  </a:lnTo>
                  <a:lnTo>
                    <a:pt x="121" y="2126"/>
                  </a:lnTo>
                  <a:lnTo>
                    <a:pt x="181" y="2246"/>
                  </a:lnTo>
                  <a:lnTo>
                    <a:pt x="261" y="2366"/>
                  </a:lnTo>
                  <a:lnTo>
                    <a:pt x="341" y="2467"/>
                  </a:lnTo>
                  <a:lnTo>
                    <a:pt x="441" y="2587"/>
                  </a:lnTo>
                  <a:lnTo>
                    <a:pt x="542" y="2687"/>
                  </a:lnTo>
                  <a:lnTo>
                    <a:pt x="662" y="2768"/>
                  </a:lnTo>
                  <a:lnTo>
                    <a:pt x="782" y="2848"/>
                  </a:lnTo>
                  <a:lnTo>
                    <a:pt x="923" y="2908"/>
                  </a:lnTo>
                  <a:lnTo>
                    <a:pt x="1063" y="2968"/>
                  </a:lnTo>
                  <a:lnTo>
                    <a:pt x="1223" y="3008"/>
                  </a:lnTo>
                  <a:lnTo>
                    <a:pt x="1384" y="3028"/>
                  </a:lnTo>
                  <a:lnTo>
                    <a:pt x="1544" y="3048"/>
                  </a:lnTo>
                  <a:lnTo>
                    <a:pt x="1725" y="3028"/>
                  </a:lnTo>
                  <a:lnTo>
                    <a:pt x="1925" y="3008"/>
                  </a:lnTo>
                  <a:lnTo>
                    <a:pt x="2126" y="2928"/>
                  </a:lnTo>
                  <a:lnTo>
                    <a:pt x="2306" y="2848"/>
                  </a:lnTo>
                  <a:lnTo>
                    <a:pt x="2487" y="2727"/>
                  </a:lnTo>
                  <a:lnTo>
                    <a:pt x="2627" y="2567"/>
                  </a:lnTo>
                  <a:lnTo>
                    <a:pt x="2768" y="2407"/>
                  </a:lnTo>
                  <a:lnTo>
                    <a:pt x="2868" y="2226"/>
                  </a:lnTo>
                  <a:lnTo>
                    <a:pt x="2948" y="2026"/>
                  </a:lnTo>
                  <a:lnTo>
                    <a:pt x="3008" y="1865"/>
                  </a:lnTo>
                  <a:lnTo>
                    <a:pt x="3028" y="1685"/>
                  </a:lnTo>
                  <a:lnTo>
                    <a:pt x="3048" y="1504"/>
                  </a:lnTo>
                  <a:lnTo>
                    <a:pt x="3028" y="1324"/>
                  </a:lnTo>
                  <a:lnTo>
                    <a:pt x="3008" y="1163"/>
                  </a:lnTo>
                  <a:lnTo>
                    <a:pt x="2948" y="1003"/>
                  </a:lnTo>
                  <a:lnTo>
                    <a:pt x="2888" y="842"/>
                  </a:lnTo>
                  <a:lnTo>
                    <a:pt x="2788" y="702"/>
                  </a:lnTo>
                  <a:lnTo>
                    <a:pt x="2687" y="562"/>
                  </a:lnTo>
                  <a:lnTo>
                    <a:pt x="2587" y="441"/>
                  </a:lnTo>
                  <a:lnTo>
                    <a:pt x="2447" y="321"/>
                  </a:lnTo>
                  <a:lnTo>
                    <a:pt x="2306" y="221"/>
                  </a:lnTo>
                  <a:lnTo>
                    <a:pt x="2166" y="140"/>
                  </a:lnTo>
                  <a:lnTo>
                    <a:pt x="1986" y="80"/>
                  </a:lnTo>
                  <a:lnTo>
                    <a:pt x="1825" y="40"/>
                  </a:lnTo>
                  <a:lnTo>
                    <a:pt x="1645" y="20"/>
                  </a:lnTo>
                  <a:lnTo>
                    <a:pt x="14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3" name="Google Shape;5403;p21"/>
            <p:cNvSpPr/>
            <p:nvPr/>
          </p:nvSpPr>
          <p:spPr>
            <a:xfrm>
              <a:off x="10137625" y="2651163"/>
              <a:ext cx="1007775" cy="478825"/>
            </a:xfrm>
            <a:custGeom>
              <a:avLst/>
              <a:gdLst/>
              <a:ahLst/>
              <a:cxnLst/>
              <a:rect l="l" t="t" r="r" b="b"/>
              <a:pathLst>
                <a:path w="40311" h="19153" extrusionOk="0">
                  <a:moveTo>
                    <a:pt x="5877" y="0"/>
                  </a:moveTo>
                  <a:lnTo>
                    <a:pt x="5576" y="20"/>
                  </a:lnTo>
                  <a:lnTo>
                    <a:pt x="5255" y="60"/>
                  </a:lnTo>
                  <a:lnTo>
                    <a:pt x="4954" y="120"/>
                  </a:lnTo>
                  <a:lnTo>
                    <a:pt x="4653" y="201"/>
                  </a:lnTo>
                  <a:lnTo>
                    <a:pt x="4352" y="281"/>
                  </a:lnTo>
                  <a:lnTo>
                    <a:pt x="4072" y="381"/>
                  </a:lnTo>
                  <a:lnTo>
                    <a:pt x="3791" y="481"/>
                  </a:lnTo>
                  <a:lnTo>
                    <a:pt x="3510" y="602"/>
                  </a:lnTo>
                  <a:lnTo>
                    <a:pt x="3249" y="742"/>
                  </a:lnTo>
                  <a:lnTo>
                    <a:pt x="2989" y="903"/>
                  </a:lnTo>
                  <a:lnTo>
                    <a:pt x="2728" y="1063"/>
                  </a:lnTo>
                  <a:lnTo>
                    <a:pt x="2487" y="1223"/>
                  </a:lnTo>
                  <a:lnTo>
                    <a:pt x="2267" y="1404"/>
                  </a:lnTo>
                  <a:lnTo>
                    <a:pt x="2046" y="1604"/>
                  </a:lnTo>
                  <a:lnTo>
                    <a:pt x="1826" y="1805"/>
                  </a:lnTo>
                  <a:lnTo>
                    <a:pt x="1625" y="2026"/>
                  </a:lnTo>
                  <a:lnTo>
                    <a:pt x="1424" y="2246"/>
                  </a:lnTo>
                  <a:lnTo>
                    <a:pt x="1244" y="2487"/>
                  </a:lnTo>
                  <a:lnTo>
                    <a:pt x="1063" y="2728"/>
                  </a:lnTo>
                  <a:lnTo>
                    <a:pt x="903" y="2988"/>
                  </a:lnTo>
                  <a:lnTo>
                    <a:pt x="763" y="3229"/>
                  </a:lnTo>
                  <a:lnTo>
                    <a:pt x="622" y="3510"/>
                  </a:lnTo>
                  <a:lnTo>
                    <a:pt x="502" y="3770"/>
                  </a:lnTo>
                  <a:lnTo>
                    <a:pt x="382" y="4051"/>
                  </a:lnTo>
                  <a:lnTo>
                    <a:pt x="281" y="4352"/>
                  </a:lnTo>
                  <a:lnTo>
                    <a:pt x="201" y="4633"/>
                  </a:lnTo>
                  <a:lnTo>
                    <a:pt x="141" y="4934"/>
                  </a:lnTo>
                  <a:lnTo>
                    <a:pt x="81" y="5254"/>
                  </a:lnTo>
                  <a:lnTo>
                    <a:pt x="41" y="5555"/>
                  </a:lnTo>
                  <a:lnTo>
                    <a:pt x="21" y="5876"/>
                  </a:lnTo>
                  <a:lnTo>
                    <a:pt x="1" y="6197"/>
                  </a:lnTo>
                  <a:lnTo>
                    <a:pt x="1" y="12955"/>
                  </a:lnTo>
                  <a:lnTo>
                    <a:pt x="21" y="13276"/>
                  </a:lnTo>
                  <a:lnTo>
                    <a:pt x="41" y="13577"/>
                  </a:lnTo>
                  <a:lnTo>
                    <a:pt x="81" y="13898"/>
                  </a:lnTo>
                  <a:lnTo>
                    <a:pt x="141" y="14199"/>
                  </a:lnTo>
                  <a:lnTo>
                    <a:pt x="201" y="14500"/>
                  </a:lnTo>
                  <a:lnTo>
                    <a:pt x="281" y="14800"/>
                  </a:lnTo>
                  <a:lnTo>
                    <a:pt x="382" y="15081"/>
                  </a:lnTo>
                  <a:lnTo>
                    <a:pt x="502" y="15362"/>
                  </a:lnTo>
                  <a:lnTo>
                    <a:pt x="622" y="15643"/>
                  </a:lnTo>
                  <a:lnTo>
                    <a:pt x="763" y="15903"/>
                  </a:lnTo>
                  <a:lnTo>
                    <a:pt x="903" y="16164"/>
                  </a:lnTo>
                  <a:lnTo>
                    <a:pt x="1063" y="16405"/>
                  </a:lnTo>
                  <a:lnTo>
                    <a:pt x="1244" y="16665"/>
                  </a:lnTo>
                  <a:lnTo>
                    <a:pt x="1424" y="16886"/>
                  </a:lnTo>
                  <a:lnTo>
                    <a:pt x="1625" y="17107"/>
                  </a:lnTo>
                  <a:lnTo>
                    <a:pt x="1826" y="17327"/>
                  </a:lnTo>
                  <a:lnTo>
                    <a:pt x="2046" y="17528"/>
                  </a:lnTo>
                  <a:lnTo>
                    <a:pt x="2267" y="17728"/>
                  </a:lnTo>
                  <a:lnTo>
                    <a:pt x="2487" y="17909"/>
                  </a:lnTo>
                  <a:lnTo>
                    <a:pt x="2728" y="18089"/>
                  </a:lnTo>
                  <a:lnTo>
                    <a:pt x="2989" y="18250"/>
                  </a:lnTo>
                  <a:lnTo>
                    <a:pt x="3249" y="18390"/>
                  </a:lnTo>
                  <a:lnTo>
                    <a:pt x="3510" y="18531"/>
                  </a:lnTo>
                  <a:lnTo>
                    <a:pt x="3791" y="18651"/>
                  </a:lnTo>
                  <a:lnTo>
                    <a:pt x="4072" y="18771"/>
                  </a:lnTo>
                  <a:lnTo>
                    <a:pt x="4352" y="18871"/>
                  </a:lnTo>
                  <a:lnTo>
                    <a:pt x="4653" y="18952"/>
                  </a:lnTo>
                  <a:lnTo>
                    <a:pt x="4954" y="19012"/>
                  </a:lnTo>
                  <a:lnTo>
                    <a:pt x="5255" y="19072"/>
                  </a:lnTo>
                  <a:lnTo>
                    <a:pt x="5576" y="19112"/>
                  </a:lnTo>
                  <a:lnTo>
                    <a:pt x="5877" y="19132"/>
                  </a:lnTo>
                  <a:lnTo>
                    <a:pt x="6197" y="19152"/>
                  </a:lnTo>
                  <a:lnTo>
                    <a:pt x="34113" y="19152"/>
                  </a:lnTo>
                  <a:lnTo>
                    <a:pt x="34655" y="19132"/>
                  </a:lnTo>
                  <a:lnTo>
                    <a:pt x="35176" y="19052"/>
                  </a:lnTo>
                  <a:lnTo>
                    <a:pt x="35677" y="18952"/>
                  </a:lnTo>
                  <a:lnTo>
                    <a:pt x="36159" y="18791"/>
                  </a:lnTo>
                  <a:lnTo>
                    <a:pt x="36640" y="18611"/>
                  </a:lnTo>
                  <a:lnTo>
                    <a:pt x="37081" y="18390"/>
                  </a:lnTo>
                  <a:lnTo>
                    <a:pt x="37522" y="18129"/>
                  </a:lnTo>
                  <a:lnTo>
                    <a:pt x="37924" y="17829"/>
                  </a:lnTo>
                  <a:lnTo>
                    <a:pt x="38184" y="17608"/>
                  </a:lnTo>
                  <a:lnTo>
                    <a:pt x="38445" y="17387"/>
                  </a:lnTo>
                  <a:lnTo>
                    <a:pt x="38686" y="17127"/>
                  </a:lnTo>
                  <a:lnTo>
                    <a:pt x="38906" y="16866"/>
                  </a:lnTo>
                  <a:lnTo>
                    <a:pt x="39127" y="16605"/>
                  </a:lnTo>
                  <a:lnTo>
                    <a:pt x="39307" y="16325"/>
                  </a:lnTo>
                  <a:lnTo>
                    <a:pt x="39488" y="16024"/>
                  </a:lnTo>
                  <a:lnTo>
                    <a:pt x="39668" y="15723"/>
                  </a:lnTo>
                  <a:lnTo>
                    <a:pt x="39809" y="15402"/>
                  </a:lnTo>
                  <a:lnTo>
                    <a:pt x="39929" y="15081"/>
                  </a:lnTo>
                  <a:lnTo>
                    <a:pt x="40049" y="14740"/>
                  </a:lnTo>
                  <a:lnTo>
                    <a:pt x="40150" y="14399"/>
                  </a:lnTo>
                  <a:lnTo>
                    <a:pt x="40210" y="14038"/>
                  </a:lnTo>
                  <a:lnTo>
                    <a:pt x="40270" y="13677"/>
                  </a:lnTo>
                  <a:lnTo>
                    <a:pt x="40290" y="13316"/>
                  </a:lnTo>
                  <a:lnTo>
                    <a:pt x="40310" y="12955"/>
                  </a:lnTo>
                  <a:lnTo>
                    <a:pt x="40310" y="6197"/>
                  </a:lnTo>
                  <a:lnTo>
                    <a:pt x="40310" y="5876"/>
                  </a:lnTo>
                  <a:lnTo>
                    <a:pt x="40270" y="5555"/>
                  </a:lnTo>
                  <a:lnTo>
                    <a:pt x="40230" y="5254"/>
                  </a:lnTo>
                  <a:lnTo>
                    <a:pt x="40190" y="4934"/>
                  </a:lnTo>
                  <a:lnTo>
                    <a:pt x="40110" y="4633"/>
                  </a:lnTo>
                  <a:lnTo>
                    <a:pt x="40029" y="4352"/>
                  </a:lnTo>
                  <a:lnTo>
                    <a:pt x="39929" y="4051"/>
                  </a:lnTo>
                  <a:lnTo>
                    <a:pt x="39829" y="3770"/>
                  </a:lnTo>
                  <a:lnTo>
                    <a:pt x="39688" y="3510"/>
                  </a:lnTo>
                  <a:lnTo>
                    <a:pt x="39568" y="3229"/>
                  </a:lnTo>
                  <a:lnTo>
                    <a:pt x="39408" y="2988"/>
                  </a:lnTo>
                  <a:lnTo>
                    <a:pt x="39247" y="2728"/>
                  </a:lnTo>
                  <a:lnTo>
                    <a:pt x="39087" y="2487"/>
                  </a:lnTo>
                  <a:lnTo>
                    <a:pt x="38886" y="2246"/>
                  </a:lnTo>
                  <a:lnTo>
                    <a:pt x="38706" y="2026"/>
                  </a:lnTo>
                  <a:lnTo>
                    <a:pt x="38485" y="1805"/>
                  </a:lnTo>
                  <a:lnTo>
                    <a:pt x="38285" y="1604"/>
                  </a:lnTo>
                  <a:lnTo>
                    <a:pt x="38064" y="1404"/>
                  </a:lnTo>
                  <a:lnTo>
                    <a:pt x="37823" y="1223"/>
                  </a:lnTo>
                  <a:lnTo>
                    <a:pt x="37583" y="1063"/>
                  </a:lnTo>
                  <a:lnTo>
                    <a:pt x="37322" y="903"/>
                  </a:lnTo>
                  <a:lnTo>
                    <a:pt x="37061" y="742"/>
                  </a:lnTo>
                  <a:lnTo>
                    <a:pt x="36801" y="602"/>
                  </a:lnTo>
                  <a:lnTo>
                    <a:pt x="36520" y="481"/>
                  </a:lnTo>
                  <a:lnTo>
                    <a:pt x="36239" y="381"/>
                  </a:lnTo>
                  <a:lnTo>
                    <a:pt x="35958" y="281"/>
                  </a:lnTo>
                  <a:lnTo>
                    <a:pt x="35657" y="201"/>
                  </a:lnTo>
                  <a:lnTo>
                    <a:pt x="35357" y="120"/>
                  </a:lnTo>
                  <a:lnTo>
                    <a:pt x="35056" y="60"/>
                  </a:lnTo>
                  <a:lnTo>
                    <a:pt x="34755" y="20"/>
                  </a:lnTo>
                  <a:lnTo>
                    <a:pt x="3443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4" name="Google Shape;5404;p21"/>
            <p:cNvSpPr/>
            <p:nvPr/>
          </p:nvSpPr>
          <p:spPr>
            <a:xfrm>
              <a:off x="10137625" y="2651163"/>
              <a:ext cx="1007775" cy="478825"/>
            </a:xfrm>
            <a:custGeom>
              <a:avLst/>
              <a:gdLst/>
              <a:ahLst/>
              <a:cxnLst/>
              <a:rect l="l" t="t" r="r" b="b"/>
              <a:pathLst>
                <a:path w="40311" h="19153" fill="none" extrusionOk="0">
                  <a:moveTo>
                    <a:pt x="40310" y="6197"/>
                  </a:moveTo>
                  <a:lnTo>
                    <a:pt x="40310" y="12955"/>
                  </a:lnTo>
                  <a:lnTo>
                    <a:pt x="40310" y="12955"/>
                  </a:lnTo>
                  <a:lnTo>
                    <a:pt x="40290" y="13316"/>
                  </a:lnTo>
                  <a:lnTo>
                    <a:pt x="40270" y="13677"/>
                  </a:lnTo>
                  <a:lnTo>
                    <a:pt x="40210" y="14038"/>
                  </a:lnTo>
                  <a:lnTo>
                    <a:pt x="40150" y="14399"/>
                  </a:lnTo>
                  <a:lnTo>
                    <a:pt x="40049" y="14740"/>
                  </a:lnTo>
                  <a:lnTo>
                    <a:pt x="39929" y="15081"/>
                  </a:lnTo>
                  <a:lnTo>
                    <a:pt x="39809" y="15402"/>
                  </a:lnTo>
                  <a:lnTo>
                    <a:pt x="39668" y="15723"/>
                  </a:lnTo>
                  <a:lnTo>
                    <a:pt x="39488" y="16024"/>
                  </a:lnTo>
                  <a:lnTo>
                    <a:pt x="39307" y="16325"/>
                  </a:lnTo>
                  <a:lnTo>
                    <a:pt x="39127" y="16605"/>
                  </a:lnTo>
                  <a:lnTo>
                    <a:pt x="38906" y="16866"/>
                  </a:lnTo>
                  <a:lnTo>
                    <a:pt x="38686" y="17127"/>
                  </a:lnTo>
                  <a:lnTo>
                    <a:pt x="38445" y="17387"/>
                  </a:lnTo>
                  <a:lnTo>
                    <a:pt x="38184" y="17608"/>
                  </a:lnTo>
                  <a:lnTo>
                    <a:pt x="37924" y="17829"/>
                  </a:lnTo>
                  <a:lnTo>
                    <a:pt x="37924" y="17829"/>
                  </a:lnTo>
                  <a:lnTo>
                    <a:pt x="37522" y="18129"/>
                  </a:lnTo>
                  <a:lnTo>
                    <a:pt x="37081" y="18390"/>
                  </a:lnTo>
                  <a:lnTo>
                    <a:pt x="36640" y="18611"/>
                  </a:lnTo>
                  <a:lnTo>
                    <a:pt x="36159" y="18791"/>
                  </a:lnTo>
                  <a:lnTo>
                    <a:pt x="35677" y="18952"/>
                  </a:lnTo>
                  <a:lnTo>
                    <a:pt x="35176" y="19052"/>
                  </a:lnTo>
                  <a:lnTo>
                    <a:pt x="34655" y="19132"/>
                  </a:lnTo>
                  <a:lnTo>
                    <a:pt x="34113" y="19152"/>
                  </a:lnTo>
                  <a:lnTo>
                    <a:pt x="6197" y="19152"/>
                  </a:lnTo>
                  <a:lnTo>
                    <a:pt x="6197" y="19152"/>
                  </a:lnTo>
                  <a:lnTo>
                    <a:pt x="5877" y="19132"/>
                  </a:lnTo>
                  <a:lnTo>
                    <a:pt x="5576" y="19112"/>
                  </a:lnTo>
                  <a:lnTo>
                    <a:pt x="5255" y="19072"/>
                  </a:lnTo>
                  <a:lnTo>
                    <a:pt x="4954" y="19012"/>
                  </a:lnTo>
                  <a:lnTo>
                    <a:pt x="4653" y="18952"/>
                  </a:lnTo>
                  <a:lnTo>
                    <a:pt x="4352" y="18871"/>
                  </a:lnTo>
                  <a:lnTo>
                    <a:pt x="4072" y="18771"/>
                  </a:lnTo>
                  <a:lnTo>
                    <a:pt x="3791" y="18651"/>
                  </a:lnTo>
                  <a:lnTo>
                    <a:pt x="3510" y="18531"/>
                  </a:lnTo>
                  <a:lnTo>
                    <a:pt x="3249" y="18390"/>
                  </a:lnTo>
                  <a:lnTo>
                    <a:pt x="2989" y="18250"/>
                  </a:lnTo>
                  <a:lnTo>
                    <a:pt x="2728" y="18089"/>
                  </a:lnTo>
                  <a:lnTo>
                    <a:pt x="2487" y="17909"/>
                  </a:lnTo>
                  <a:lnTo>
                    <a:pt x="2267" y="17728"/>
                  </a:lnTo>
                  <a:lnTo>
                    <a:pt x="2046" y="17528"/>
                  </a:lnTo>
                  <a:lnTo>
                    <a:pt x="1826" y="17327"/>
                  </a:lnTo>
                  <a:lnTo>
                    <a:pt x="1625" y="17107"/>
                  </a:lnTo>
                  <a:lnTo>
                    <a:pt x="1424" y="16886"/>
                  </a:lnTo>
                  <a:lnTo>
                    <a:pt x="1244" y="16665"/>
                  </a:lnTo>
                  <a:lnTo>
                    <a:pt x="1063" y="16405"/>
                  </a:lnTo>
                  <a:lnTo>
                    <a:pt x="903" y="16164"/>
                  </a:lnTo>
                  <a:lnTo>
                    <a:pt x="763" y="15903"/>
                  </a:lnTo>
                  <a:lnTo>
                    <a:pt x="622" y="15643"/>
                  </a:lnTo>
                  <a:lnTo>
                    <a:pt x="502" y="15362"/>
                  </a:lnTo>
                  <a:lnTo>
                    <a:pt x="382" y="15081"/>
                  </a:lnTo>
                  <a:lnTo>
                    <a:pt x="281" y="14800"/>
                  </a:lnTo>
                  <a:lnTo>
                    <a:pt x="201" y="14500"/>
                  </a:lnTo>
                  <a:lnTo>
                    <a:pt x="141" y="14199"/>
                  </a:lnTo>
                  <a:lnTo>
                    <a:pt x="81" y="13898"/>
                  </a:lnTo>
                  <a:lnTo>
                    <a:pt x="41" y="13577"/>
                  </a:lnTo>
                  <a:lnTo>
                    <a:pt x="21" y="13276"/>
                  </a:lnTo>
                  <a:lnTo>
                    <a:pt x="1" y="12955"/>
                  </a:lnTo>
                  <a:lnTo>
                    <a:pt x="1" y="6197"/>
                  </a:lnTo>
                  <a:lnTo>
                    <a:pt x="1" y="6197"/>
                  </a:lnTo>
                  <a:lnTo>
                    <a:pt x="21" y="5876"/>
                  </a:lnTo>
                  <a:lnTo>
                    <a:pt x="41" y="5555"/>
                  </a:lnTo>
                  <a:lnTo>
                    <a:pt x="81" y="5254"/>
                  </a:lnTo>
                  <a:lnTo>
                    <a:pt x="141" y="4934"/>
                  </a:lnTo>
                  <a:lnTo>
                    <a:pt x="201" y="4633"/>
                  </a:lnTo>
                  <a:lnTo>
                    <a:pt x="281" y="4352"/>
                  </a:lnTo>
                  <a:lnTo>
                    <a:pt x="382" y="4051"/>
                  </a:lnTo>
                  <a:lnTo>
                    <a:pt x="502" y="3770"/>
                  </a:lnTo>
                  <a:lnTo>
                    <a:pt x="622" y="3510"/>
                  </a:lnTo>
                  <a:lnTo>
                    <a:pt x="763" y="3229"/>
                  </a:lnTo>
                  <a:lnTo>
                    <a:pt x="903" y="2988"/>
                  </a:lnTo>
                  <a:lnTo>
                    <a:pt x="1063" y="2728"/>
                  </a:lnTo>
                  <a:lnTo>
                    <a:pt x="1244" y="2487"/>
                  </a:lnTo>
                  <a:lnTo>
                    <a:pt x="1424" y="2246"/>
                  </a:lnTo>
                  <a:lnTo>
                    <a:pt x="1625" y="2026"/>
                  </a:lnTo>
                  <a:lnTo>
                    <a:pt x="1826" y="1805"/>
                  </a:lnTo>
                  <a:lnTo>
                    <a:pt x="2046" y="1604"/>
                  </a:lnTo>
                  <a:lnTo>
                    <a:pt x="2267" y="1404"/>
                  </a:lnTo>
                  <a:lnTo>
                    <a:pt x="2487" y="1223"/>
                  </a:lnTo>
                  <a:lnTo>
                    <a:pt x="2728" y="1063"/>
                  </a:lnTo>
                  <a:lnTo>
                    <a:pt x="2989" y="903"/>
                  </a:lnTo>
                  <a:lnTo>
                    <a:pt x="3249" y="742"/>
                  </a:lnTo>
                  <a:lnTo>
                    <a:pt x="3510" y="602"/>
                  </a:lnTo>
                  <a:lnTo>
                    <a:pt x="3791" y="481"/>
                  </a:lnTo>
                  <a:lnTo>
                    <a:pt x="4072" y="381"/>
                  </a:lnTo>
                  <a:lnTo>
                    <a:pt x="4352" y="281"/>
                  </a:lnTo>
                  <a:lnTo>
                    <a:pt x="4653" y="201"/>
                  </a:lnTo>
                  <a:lnTo>
                    <a:pt x="4954" y="120"/>
                  </a:lnTo>
                  <a:lnTo>
                    <a:pt x="5255" y="60"/>
                  </a:lnTo>
                  <a:lnTo>
                    <a:pt x="5576" y="20"/>
                  </a:lnTo>
                  <a:lnTo>
                    <a:pt x="5877" y="0"/>
                  </a:lnTo>
                  <a:lnTo>
                    <a:pt x="6197" y="0"/>
                  </a:lnTo>
                  <a:lnTo>
                    <a:pt x="34113" y="0"/>
                  </a:lnTo>
                  <a:lnTo>
                    <a:pt x="34113" y="0"/>
                  </a:lnTo>
                  <a:lnTo>
                    <a:pt x="34434" y="0"/>
                  </a:lnTo>
                  <a:lnTo>
                    <a:pt x="34755" y="20"/>
                  </a:lnTo>
                  <a:lnTo>
                    <a:pt x="35056" y="60"/>
                  </a:lnTo>
                  <a:lnTo>
                    <a:pt x="35357" y="120"/>
                  </a:lnTo>
                  <a:lnTo>
                    <a:pt x="35657" y="201"/>
                  </a:lnTo>
                  <a:lnTo>
                    <a:pt x="35958" y="281"/>
                  </a:lnTo>
                  <a:lnTo>
                    <a:pt x="36239" y="381"/>
                  </a:lnTo>
                  <a:lnTo>
                    <a:pt x="36520" y="481"/>
                  </a:lnTo>
                  <a:lnTo>
                    <a:pt x="36801" y="602"/>
                  </a:lnTo>
                  <a:lnTo>
                    <a:pt x="37061" y="742"/>
                  </a:lnTo>
                  <a:lnTo>
                    <a:pt x="37322" y="903"/>
                  </a:lnTo>
                  <a:lnTo>
                    <a:pt x="37583" y="1063"/>
                  </a:lnTo>
                  <a:lnTo>
                    <a:pt x="37823" y="1223"/>
                  </a:lnTo>
                  <a:lnTo>
                    <a:pt x="38064" y="1404"/>
                  </a:lnTo>
                  <a:lnTo>
                    <a:pt x="38285" y="1604"/>
                  </a:lnTo>
                  <a:lnTo>
                    <a:pt x="38485" y="1805"/>
                  </a:lnTo>
                  <a:lnTo>
                    <a:pt x="38706" y="2026"/>
                  </a:lnTo>
                  <a:lnTo>
                    <a:pt x="38886" y="2246"/>
                  </a:lnTo>
                  <a:lnTo>
                    <a:pt x="39087" y="2487"/>
                  </a:lnTo>
                  <a:lnTo>
                    <a:pt x="39247" y="2728"/>
                  </a:lnTo>
                  <a:lnTo>
                    <a:pt x="39408" y="2988"/>
                  </a:lnTo>
                  <a:lnTo>
                    <a:pt x="39568" y="3229"/>
                  </a:lnTo>
                  <a:lnTo>
                    <a:pt x="39688" y="3510"/>
                  </a:lnTo>
                  <a:lnTo>
                    <a:pt x="39829" y="3770"/>
                  </a:lnTo>
                  <a:lnTo>
                    <a:pt x="39929" y="4051"/>
                  </a:lnTo>
                  <a:lnTo>
                    <a:pt x="40029" y="4352"/>
                  </a:lnTo>
                  <a:lnTo>
                    <a:pt x="40110" y="4633"/>
                  </a:lnTo>
                  <a:lnTo>
                    <a:pt x="40190" y="4934"/>
                  </a:lnTo>
                  <a:lnTo>
                    <a:pt x="40230" y="5254"/>
                  </a:lnTo>
                  <a:lnTo>
                    <a:pt x="40270" y="5555"/>
                  </a:lnTo>
                  <a:lnTo>
                    <a:pt x="40310" y="5876"/>
                  </a:lnTo>
                  <a:lnTo>
                    <a:pt x="40310" y="61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5" name="Google Shape;5405;p21"/>
            <p:cNvSpPr/>
            <p:nvPr/>
          </p:nvSpPr>
          <p:spPr>
            <a:xfrm>
              <a:off x="10137625" y="2651163"/>
              <a:ext cx="948100" cy="478825"/>
            </a:xfrm>
            <a:custGeom>
              <a:avLst/>
              <a:gdLst/>
              <a:ahLst/>
              <a:cxnLst/>
              <a:rect l="l" t="t" r="r" b="b"/>
              <a:pathLst>
                <a:path w="37924" h="19153" extrusionOk="0">
                  <a:moveTo>
                    <a:pt x="5877" y="0"/>
                  </a:moveTo>
                  <a:lnTo>
                    <a:pt x="5576" y="20"/>
                  </a:lnTo>
                  <a:lnTo>
                    <a:pt x="5255" y="60"/>
                  </a:lnTo>
                  <a:lnTo>
                    <a:pt x="4954" y="120"/>
                  </a:lnTo>
                  <a:lnTo>
                    <a:pt x="4653" y="201"/>
                  </a:lnTo>
                  <a:lnTo>
                    <a:pt x="4352" y="281"/>
                  </a:lnTo>
                  <a:lnTo>
                    <a:pt x="4072" y="381"/>
                  </a:lnTo>
                  <a:lnTo>
                    <a:pt x="3791" y="481"/>
                  </a:lnTo>
                  <a:lnTo>
                    <a:pt x="3510" y="602"/>
                  </a:lnTo>
                  <a:lnTo>
                    <a:pt x="3249" y="742"/>
                  </a:lnTo>
                  <a:lnTo>
                    <a:pt x="2989" y="903"/>
                  </a:lnTo>
                  <a:lnTo>
                    <a:pt x="2728" y="1063"/>
                  </a:lnTo>
                  <a:lnTo>
                    <a:pt x="2487" y="1223"/>
                  </a:lnTo>
                  <a:lnTo>
                    <a:pt x="2267" y="1404"/>
                  </a:lnTo>
                  <a:lnTo>
                    <a:pt x="2046" y="1604"/>
                  </a:lnTo>
                  <a:lnTo>
                    <a:pt x="1826" y="1805"/>
                  </a:lnTo>
                  <a:lnTo>
                    <a:pt x="1625" y="2026"/>
                  </a:lnTo>
                  <a:lnTo>
                    <a:pt x="1424" y="2246"/>
                  </a:lnTo>
                  <a:lnTo>
                    <a:pt x="1244" y="2487"/>
                  </a:lnTo>
                  <a:lnTo>
                    <a:pt x="1063" y="2728"/>
                  </a:lnTo>
                  <a:lnTo>
                    <a:pt x="903" y="2988"/>
                  </a:lnTo>
                  <a:lnTo>
                    <a:pt x="763" y="3229"/>
                  </a:lnTo>
                  <a:lnTo>
                    <a:pt x="622" y="3510"/>
                  </a:lnTo>
                  <a:lnTo>
                    <a:pt x="502" y="3770"/>
                  </a:lnTo>
                  <a:lnTo>
                    <a:pt x="382" y="4051"/>
                  </a:lnTo>
                  <a:lnTo>
                    <a:pt x="281" y="4352"/>
                  </a:lnTo>
                  <a:lnTo>
                    <a:pt x="201" y="4633"/>
                  </a:lnTo>
                  <a:lnTo>
                    <a:pt x="141" y="4934"/>
                  </a:lnTo>
                  <a:lnTo>
                    <a:pt x="81" y="5254"/>
                  </a:lnTo>
                  <a:lnTo>
                    <a:pt x="41" y="5555"/>
                  </a:lnTo>
                  <a:lnTo>
                    <a:pt x="21" y="5876"/>
                  </a:lnTo>
                  <a:lnTo>
                    <a:pt x="1" y="6197"/>
                  </a:lnTo>
                  <a:lnTo>
                    <a:pt x="1" y="12955"/>
                  </a:lnTo>
                  <a:lnTo>
                    <a:pt x="21" y="13276"/>
                  </a:lnTo>
                  <a:lnTo>
                    <a:pt x="41" y="13577"/>
                  </a:lnTo>
                  <a:lnTo>
                    <a:pt x="81" y="13898"/>
                  </a:lnTo>
                  <a:lnTo>
                    <a:pt x="141" y="14199"/>
                  </a:lnTo>
                  <a:lnTo>
                    <a:pt x="201" y="14500"/>
                  </a:lnTo>
                  <a:lnTo>
                    <a:pt x="281" y="14800"/>
                  </a:lnTo>
                  <a:lnTo>
                    <a:pt x="382" y="15081"/>
                  </a:lnTo>
                  <a:lnTo>
                    <a:pt x="502" y="15362"/>
                  </a:lnTo>
                  <a:lnTo>
                    <a:pt x="622" y="15643"/>
                  </a:lnTo>
                  <a:lnTo>
                    <a:pt x="763" y="15903"/>
                  </a:lnTo>
                  <a:lnTo>
                    <a:pt x="903" y="16164"/>
                  </a:lnTo>
                  <a:lnTo>
                    <a:pt x="1063" y="16405"/>
                  </a:lnTo>
                  <a:lnTo>
                    <a:pt x="1244" y="16665"/>
                  </a:lnTo>
                  <a:lnTo>
                    <a:pt x="1424" y="16886"/>
                  </a:lnTo>
                  <a:lnTo>
                    <a:pt x="1625" y="17107"/>
                  </a:lnTo>
                  <a:lnTo>
                    <a:pt x="1826" y="17327"/>
                  </a:lnTo>
                  <a:lnTo>
                    <a:pt x="2046" y="17528"/>
                  </a:lnTo>
                  <a:lnTo>
                    <a:pt x="2267" y="17728"/>
                  </a:lnTo>
                  <a:lnTo>
                    <a:pt x="2487" y="17909"/>
                  </a:lnTo>
                  <a:lnTo>
                    <a:pt x="2728" y="18089"/>
                  </a:lnTo>
                  <a:lnTo>
                    <a:pt x="2989" y="18250"/>
                  </a:lnTo>
                  <a:lnTo>
                    <a:pt x="3249" y="18390"/>
                  </a:lnTo>
                  <a:lnTo>
                    <a:pt x="3510" y="18531"/>
                  </a:lnTo>
                  <a:lnTo>
                    <a:pt x="3791" y="18651"/>
                  </a:lnTo>
                  <a:lnTo>
                    <a:pt x="4072" y="18771"/>
                  </a:lnTo>
                  <a:lnTo>
                    <a:pt x="4352" y="18871"/>
                  </a:lnTo>
                  <a:lnTo>
                    <a:pt x="4653" y="18952"/>
                  </a:lnTo>
                  <a:lnTo>
                    <a:pt x="4954" y="19012"/>
                  </a:lnTo>
                  <a:lnTo>
                    <a:pt x="5255" y="19072"/>
                  </a:lnTo>
                  <a:lnTo>
                    <a:pt x="5576" y="19112"/>
                  </a:lnTo>
                  <a:lnTo>
                    <a:pt x="5877" y="19132"/>
                  </a:lnTo>
                  <a:lnTo>
                    <a:pt x="6197" y="19152"/>
                  </a:lnTo>
                  <a:lnTo>
                    <a:pt x="34113" y="19152"/>
                  </a:lnTo>
                  <a:lnTo>
                    <a:pt x="34655" y="19132"/>
                  </a:lnTo>
                  <a:lnTo>
                    <a:pt x="35176" y="19052"/>
                  </a:lnTo>
                  <a:lnTo>
                    <a:pt x="35677" y="18952"/>
                  </a:lnTo>
                  <a:lnTo>
                    <a:pt x="36159" y="18791"/>
                  </a:lnTo>
                  <a:lnTo>
                    <a:pt x="36640" y="18611"/>
                  </a:lnTo>
                  <a:lnTo>
                    <a:pt x="37081" y="18390"/>
                  </a:lnTo>
                  <a:lnTo>
                    <a:pt x="37522" y="18129"/>
                  </a:lnTo>
                  <a:lnTo>
                    <a:pt x="37924" y="17829"/>
                  </a:lnTo>
                  <a:lnTo>
                    <a:pt x="36640" y="18069"/>
                  </a:lnTo>
                  <a:lnTo>
                    <a:pt x="35357" y="18250"/>
                  </a:lnTo>
                  <a:lnTo>
                    <a:pt x="34073" y="18410"/>
                  </a:lnTo>
                  <a:lnTo>
                    <a:pt x="32770" y="18510"/>
                  </a:lnTo>
                  <a:lnTo>
                    <a:pt x="31466" y="18611"/>
                  </a:lnTo>
                  <a:lnTo>
                    <a:pt x="30163" y="18671"/>
                  </a:lnTo>
                  <a:lnTo>
                    <a:pt x="28859" y="18691"/>
                  </a:lnTo>
                  <a:lnTo>
                    <a:pt x="27535" y="18711"/>
                  </a:lnTo>
                  <a:lnTo>
                    <a:pt x="25650" y="18691"/>
                  </a:lnTo>
                  <a:lnTo>
                    <a:pt x="23745" y="18631"/>
                  </a:lnTo>
                  <a:lnTo>
                    <a:pt x="21860" y="18551"/>
                  </a:lnTo>
                  <a:lnTo>
                    <a:pt x="19995" y="18470"/>
                  </a:lnTo>
                  <a:lnTo>
                    <a:pt x="18571" y="18390"/>
                  </a:lnTo>
                  <a:lnTo>
                    <a:pt x="17147" y="18290"/>
                  </a:lnTo>
                  <a:lnTo>
                    <a:pt x="15703" y="18190"/>
                  </a:lnTo>
                  <a:lnTo>
                    <a:pt x="14259" y="18029"/>
                  </a:lnTo>
                  <a:lnTo>
                    <a:pt x="13557" y="17949"/>
                  </a:lnTo>
                  <a:lnTo>
                    <a:pt x="12835" y="17829"/>
                  </a:lnTo>
                  <a:lnTo>
                    <a:pt x="12134" y="17708"/>
                  </a:lnTo>
                  <a:lnTo>
                    <a:pt x="11432" y="17568"/>
                  </a:lnTo>
                  <a:lnTo>
                    <a:pt x="10730" y="17407"/>
                  </a:lnTo>
                  <a:lnTo>
                    <a:pt x="10028" y="17227"/>
                  </a:lnTo>
                  <a:lnTo>
                    <a:pt x="9326" y="17026"/>
                  </a:lnTo>
                  <a:lnTo>
                    <a:pt x="8644" y="16806"/>
                  </a:lnTo>
                  <a:lnTo>
                    <a:pt x="8002" y="16565"/>
                  </a:lnTo>
                  <a:lnTo>
                    <a:pt x="7381" y="16304"/>
                  </a:lnTo>
                  <a:lnTo>
                    <a:pt x="7080" y="16144"/>
                  </a:lnTo>
                  <a:lnTo>
                    <a:pt x="6799" y="15984"/>
                  </a:lnTo>
                  <a:lnTo>
                    <a:pt x="6498" y="15803"/>
                  </a:lnTo>
                  <a:lnTo>
                    <a:pt x="6217" y="15623"/>
                  </a:lnTo>
                  <a:lnTo>
                    <a:pt x="5957" y="15402"/>
                  </a:lnTo>
                  <a:lnTo>
                    <a:pt x="5696" y="15201"/>
                  </a:lnTo>
                  <a:lnTo>
                    <a:pt x="5435" y="14961"/>
                  </a:lnTo>
                  <a:lnTo>
                    <a:pt x="5215" y="14720"/>
                  </a:lnTo>
                  <a:lnTo>
                    <a:pt x="4974" y="14459"/>
                  </a:lnTo>
                  <a:lnTo>
                    <a:pt x="4774" y="14179"/>
                  </a:lnTo>
                  <a:lnTo>
                    <a:pt x="4573" y="13878"/>
                  </a:lnTo>
                  <a:lnTo>
                    <a:pt x="4413" y="13577"/>
                  </a:lnTo>
                  <a:lnTo>
                    <a:pt x="4252" y="13276"/>
                  </a:lnTo>
                  <a:lnTo>
                    <a:pt x="4052" y="12955"/>
                  </a:lnTo>
                  <a:lnTo>
                    <a:pt x="3851" y="12614"/>
                  </a:lnTo>
                  <a:lnTo>
                    <a:pt x="3671" y="12274"/>
                  </a:lnTo>
                  <a:lnTo>
                    <a:pt x="3530" y="11913"/>
                  </a:lnTo>
                  <a:lnTo>
                    <a:pt x="3410" y="11552"/>
                  </a:lnTo>
                  <a:lnTo>
                    <a:pt x="3289" y="11191"/>
                  </a:lnTo>
                  <a:lnTo>
                    <a:pt x="3229" y="10830"/>
                  </a:lnTo>
                  <a:lnTo>
                    <a:pt x="3169" y="10469"/>
                  </a:lnTo>
                  <a:lnTo>
                    <a:pt x="3129" y="9967"/>
                  </a:lnTo>
                  <a:lnTo>
                    <a:pt x="3129" y="9486"/>
                  </a:lnTo>
                  <a:lnTo>
                    <a:pt x="3169" y="9005"/>
                  </a:lnTo>
                  <a:lnTo>
                    <a:pt x="3229" y="8543"/>
                  </a:lnTo>
                  <a:lnTo>
                    <a:pt x="3229" y="7801"/>
                  </a:lnTo>
                  <a:lnTo>
                    <a:pt x="3249" y="7240"/>
                  </a:lnTo>
                  <a:lnTo>
                    <a:pt x="3289" y="6678"/>
                  </a:lnTo>
                  <a:lnTo>
                    <a:pt x="3370" y="6137"/>
                  </a:lnTo>
                  <a:lnTo>
                    <a:pt x="3450" y="5595"/>
                  </a:lnTo>
                  <a:lnTo>
                    <a:pt x="3570" y="5054"/>
                  </a:lnTo>
                  <a:lnTo>
                    <a:pt x="3711" y="4532"/>
                  </a:lnTo>
                  <a:lnTo>
                    <a:pt x="3891" y="4011"/>
                  </a:lnTo>
                  <a:lnTo>
                    <a:pt x="4072" y="3510"/>
                  </a:lnTo>
                  <a:lnTo>
                    <a:pt x="4292" y="3008"/>
                  </a:lnTo>
                  <a:lnTo>
                    <a:pt x="4533" y="2527"/>
                  </a:lnTo>
                  <a:lnTo>
                    <a:pt x="4794" y="2066"/>
                  </a:lnTo>
                  <a:lnTo>
                    <a:pt x="5074" y="1604"/>
                  </a:lnTo>
                  <a:lnTo>
                    <a:pt x="5375" y="1183"/>
                  </a:lnTo>
                  <a:lnTo>
                    <a:pt x="5696" y="762"/>
                  </a:lnTo>
                  <a:lnTo>
                    <a:pt x="6037" y="361"/>
                  </a:lnTo>
                  <a:lnTo>
                    <a:pt x="6418" y="0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6" name="Google Shape;5406;p21"/>
            <p:cNvSpPr/>
            <p:nvPr/>
          </p:nvSpPr>
          <p:spPr>
            <a:xfrm>
              <a:off x="10137625" y="2651163"/>
              <a:ext cx="948100" cy="478825"/>
            </a:xfrm>
            <a:custGeom>
              <a:avLst/>
              <a:gdLst/>
              <a:ahLst/>
              <a:cxnLst/>
              <a:rect l="l" t="t" r="r" b="b"/>
              <a:pathLst>
                <a:path w="37924" h="19153" fill="none" extrusionOk="0">
                  <a:moveTo>
                    <a:pt x="6418" y="0"/>
                  </a:moveTo>
                  <a:lnTo>
                    <a:pt x="6197" y="0"/>
                  </a:lnTo>
                  <a:lnTo>
                    <a:pt x="6197" y="0"/>
                  </a:lnTo>
                  <a:lnTo>
                    <a:pt x="5877" y="0"/>
                  </a:lnTo>
                  <a:lnTo>
                    <a:pt x="5576" y="20"/>
                  </a:lnTo>
                  <a:lnTo>
                    <a:pt x="5255" y="60"/>
                  </a:lnTo>
                  <a:lnTo>
                    <a:pt x="4954" y="120"/>
                  </a:lnTo>
                  <a:lnTo>
                    <a:pt x="4653" y="201"/>
                  </a:lnTo>
                  <a:lnTo>
                    <a:pt x="4352" y="281"/>
                  </a:lnTo>
                  <a:lnTo>
                    <a:pt x="4072" y="381"/>
                  </a:lnTo>
                  <a:lnTo>
                    <a:pt x="3791" y="481"/>
                  </a:lnTo>
                  <a:lnTo>
                    <a:pt x="3510" y="602"/>
                  </a:lnTo>
                  <a:lnTo>
                    <a:pt x="3249" y="742"/>
                  </a:lnTo>
                  <a:lnTo>
                    <a:pt x="2989" y="903"/>
                  </a:lnTo>
                  <a:lnTo>
                    <a:pt x="2728" y="1063"/>
                  </a:lnTo>
                  <a:lnTo>
                    <a:pt x="2487" y="1223"/>
                  </a:lnTo>
                  <a:lnTo>
                    <a:pt x="2267" y="1404"/>
                  </a:lnTo>
                  <a:lnTo>
                    <a:pt x="2046" y="1604"/>
                  </a:lnTo>
                  <a:lnTo>
                    <a:pt x="1826" y="1805"/>
                  </a:lnTo>
                  <a:lnTo>
                    <a:pt x="1625" y="2026"/>
                  </a:lnTo>
                  <a:lnTo>
                    <a:pt x="1424" y="2246"/>
                  </a:lnTo>
                  <a:lnTo>
                    <a:pt x="1244" y="2487"/>
                  </a:lnTo>
                  <a:lnTo>
                    <a:pt x="1063" y="2728"/>
                  </a:lnTo>
                  <a:lnTo>
                    <a:pt x="903" y="2988"/>
                  </a:lnTo>
                  <a:lnTo>
                    <a:pt x="763" y="3229"/>
                  </a:lnTo>
                  <a:lnTo>
                    <a:pt x="622" y="3510"/>
                  </a:lnTo>
                  <a:lnTo>
                    <a:pt x="502" y="3770"/>
                  </a:lnTo>
                  <a:lnTo>
                    <a:pt x="382" y="4051"/>
                  </a:lnTo>
                  <a:lnTo>
                    <a:pt x="281" y="4352"/>
                  </a:lnTo>
                  <a:lnTo>
                    <a:pt x="201" y="4633"/>
                  </a:lnTo>
                  <a:lnTo>
                    <a:pt x="141" y="4934"/>
                  </a:lnTo>
                  <a:lnTo>
                    <a:pt x="81" y="5254"/>
                  </a:lnTo>
                  <a:lnTo>
                    <a:pt x="41" y="5555"/>
                  </a:lnTo>
                  <a:lnTo>
                    <a:pt x="21" y="5876"/>
                  </a:lnTo>
                  <a:lnTo>
                    <a:pt x="1" y="6197"/>
                  </a:lnTo>
                  <a:lnTo>
                    <a:pt x="1" y="12955"/>
                  </a:lnTo>
                  <a:lnTo>
                    <a:pt x="1" y="12955"/>
                  </a:lnTo>
                  <a:lnTo>
                    <a:pt x="21" y="13276"/>
                  </a:lnTo>
                  <a:lnTo>
                    <a:pt x="41" y="13577"/>
                  </a:lnTo>
                  <a:lnTo>
                    <a:pt x="81" y="13898"/>
                  </a:lnTo>
                  <a:lnTo>
                    <a:pt x="141" y="14199"/>
                  </a:lnTo>
                  <a:lnTo>
                    <a:pt x="201" y="14500"/>
                  </a:lnTo>
                  <a:lnTo>
                    <a:pt x="281" y="14800"/>
                  </a:lnTo>
                  <a:lnTo>
                    <a:pt x="382" y="15081"/>
                  </a:lnTo>
                  <a:lnTo>
                    <a:pt x="502" y="15362"/>
                  </a:lnTo>
                  <a:lnTo>
                    <a:pt x="622" y="15643"/>
                  </a:lnTo>
                  <a:lnTo>
                    <a:pt x="763" y="15903"/>
                  </a:lnTo>
                  <a:lnTo>
                    <a:pt x="903" y="16164"/>
                  </a:lnTo>
                  <a:lnTo>
                    <a:pt x="1063" y="16405"/>
                  </a:lnTo>
                  <a:lnTo>
                    <a:pt x="1244" y="16665"/>
                  </a:lnTo>
                  <a:lnTo>
                    <a:pt x="1424" y="16886"/>
                  </a:lnTo>
                  <a:lnTo>
                    <a:pt x="1625" y="17107"/>
                  </a:lnTo>
                  <a:lnTo>
                    <a:pt x="1826" y="17327"/>
                  </a:lnTo>
                  <a:lnTo>
                    <a:pt x="2046" y="17528"/>
                  </a:lnTo>
                  <a:lnTo>
                    <a:pt x="2267" y="17728"/>
                  </a:lnTo>
                  <a:lnTo>
                    <a:pt x="2487" y="17909"/>
                  </a:lnTo>
                  <a:lnTo>
                    <a:pt x="2728" y="18089"/>
                  </a:lnTo>
                  <a:lnTo>
                    <a:pt x="2989" y="18250"/>
                  </a:lnTo>
                  <a:lnTo>
                    <a:pt x="3249" y="18390"/>
                  </a:lnTo>
                  <a:lnTo>
                    <a:pt x="3510" y="18531"/>
                  </a:lnTo>
                  <a:lnTo>
                    <a:pt x="3791" y="18651"/>
                  </a:lnTo>
                  <a:lnTo>
                    <a:pt x="4072" y="18771"/>
                  </a:lnTo>
                  <a:lnTo>
                    <a:pt x="4352" y="18871"/>
                  </a:lnTo>
                  <a:lnTo>
                    <a:pt x="4653" y="18952"/>
                  </a:lnTo>
                  <a:lnTo>
                    <a:pt x="4954" y="19012"/>
                  </a:lnTo>
                  <a:lnTo>
                    <a:pt x="5255" y="19072"/>
                  </a:lnTo>
                  <a:lnTo>
                    <a:pt x="5576" y="19112"/>
                  </a:lnTo>
                  <a:lnTo>
                    <a:pt x="5877" y="19132"/>
                  </a:lnTo>
                  <a:lnTo>
                    <a:pt x="6197" y="19152"/>
                  </a:lnTo>
                  <a:lnTo>
                    <a:pt x="8263" y="19152"/>
                  </a:lnTo>
                  <a:lnTo>
                    <a:pt x="8263" y="19152"/>
                  </a:lnTo>
                  <a:lnTo>
                    <a:pt x="32068" y="19152"/>
                  </a:lnTo>
                  <a:lnTo>
                    <a:pt x="32068" y="19152"/>
                  </a:lnTo>
                  <a:lnTo>
                    <a:pt x="34113" y="19152"/>
                  </a:lnTo>
                  <a:lnTo>
                    <a:pt x="34113" y="19152"/>
                  </a:lnTo>
                  <a:lnTo>
                    <a:pt x="34655" y="19132"/>
                  </a:lnTo>
                  <a:lnTo>
                    <a:pt x="35176" y="19052"/>
                  </a:lnTo>
                  <a:lnTo>
                    <a:pt x="35677" y="18952"/>
                  </a:lnTo>
                  <a:lnTo>
                    <a:pt x="36159" y="18791"/>
                  </a:lnTo>
                  <a:lnTo>
                    <a:pt x="36640" y="18611"/>
                  </a:lnTo>
                  <a:lnTo>
                    <a:pt x="37081" y="18390"/>
                  </a:lnTo>
                  <a:lnTo>
                    <a:pt x="37522" y="18129"/>
                  </a:lnTo>
                  <a:lnTo>
                    <a:pt x="37924" y="17829"/>
                  </a:lnTo>
                  <a:lnTo>
                    <a:pt x="37924" y="17829"/>
                  </a:lnTo>
                  <a:lnTo>
                    <a:pt x="36640" y="18069"/>
                  </a:lnTo>
                  <a:lnTo>
                    <a:pt x="35357" y="18250"/>
                  </a:lnTo>
                  <a:lnTo>
                    <a:pt x="34073" y="18410"/>
                  </a:lnTo>
                  <a:lnTo>
                    <a:pt x="32770" y="18510"/>
                  </a:lnTo>
                  <a:lnTo>
                    <a:pt x="31466" y="18611"/>
                  </a:lnTo>
                  <a:lnTo>
                    <a:pt x="30163" y="18671"/>
                  </a:lnTo>
                  <a:lnTo>
                    <a:pt x="28859" y="18691"/>
                  </a:lnTo>
                  <a:lnTo>
                    <a:pt x="27535" y="18711"/>
                  </a:lnTo>
                  <a:lnTo>
                    <a:pt x="27535" y="18711"/>
                  </a:lnTo>
                  <a:lnTo>
                    <a:pt x="25650" y="18691"/>
                  </a:lnTo>
                  <a:lnTo>
                    <a:pt x="23745" y="18631"/>
                  </a:lnTo>
                  <a:lnTo>
                    <a:pt x="21860" y="18551"/>
                  </a:lnTo>
                  <a:lnTo>
                    <a:pt x="19995" y="18470"/>
                  </a:lnTo>
                  <a:lnTo>
                    <a:pt x="19995" y="18470"/>
                  </a:lnTo>
                  <a:lnTo>
                    <a:pt x="18571" y="18390"/>
                  </a:lnTo>
                  <a:lnTo>
                    <a:pt x="17147" y="18290"/>
                  </a:lnTo>
                  <a:lnTo>
                    <a:pt x="15703" y="18190"/>
                  </a:lnTo>
                  <a:lnTo>
                    <a:pt x="14259" y="18029"/>
                  </a:lnTo>
                  <a:lnTo>
                    <a:pt x="13557" y="17949"/>
                  </a:lnTo>
                  <a:lnTo>
                    <a:pt x="12835" y="17829"/>
                  </a:lnTo>
                  <a:lnTo>
                    <a:pt x="12134" y="17708"/>
                  </a:lnTo>
                  <a:lnTo>
                    <a:pt x="11432" y="17568"/>
                  </a:lnTo>
                  <a:lnTo>
                    <a:pt x="10730" y="17407"/>
                  </a:lnTo>
                  <a:lnTo>
                    <a:pt x="10028" y="17227"/>
                  </a:lnTo>
                  <a:lnTo>
                    <a:pt x="9326" y="17026"/>
                  </a:lnTo>
                  <a:lnTo>
                    <a:pt x="8644" y="16806"/>
                  </a:lnTo>
                  <a:lnTo>
                    <a:pt x="8644" y="16806"/>
                  </a:lnTo>
                  <a:lnTo>
                    <a:pt x="8002" y="16565"/>
                  </a:lnTo>
                  <a:lnTo>
                    <a:pt x="7381" y="16304"/>
                  </a:lnTo>
                  <a:lnTo>
                    <a:pt x="7080" y="16144"/>
                  </a:lnTo>
                  <a:lnTo>
                    <a:pt x="6799" y="15984"/>
                  </a:lnTo>
                  <a:lnTo>
                    <a:pt x="6498" y="15803"/>
                  </a:lnTo>
                  <a:lnTo>
                    <a:pt x="6217" y="15623"/>
                  </a:lnTo>
                  <a:lnTo>
                    <a:pt x="5957" y="15402"/>
                  </a:lnTo>
                  <a:lnTo>
                    <a:pt x="5696" y="15201"/>
                  </a:lnTo>
                  <a:lnTo>
                    <a:pt x="5435" y="14961"/>
                  </a:lnTo>
                  <a:lnTo>
                    <a:pt x="5215" y="14720"/>
                  </a:lnTo>
                  <a:lnTo>
                    <a:pt x="4974" y="14459"/>
                  </a:lnTo>
                  <a:lnTo>
                    <a:pt x="4774" y="14179"/>
                  </a:lnTo>
                  <a:lnTo>
                    <a:pt x="4573" y="13878"/>
                  </a:lnTo>
                  <a:lnTo>
                    <a:pt x="4413" y="13577"/>
                  </a:lnTo>
                  <a:lnTo>
                    <a:pt x="4413" y="13577"/>
                  </a:lnTo>
                  <a:lnTo>
                    <a:pt x="4252" y="13276"/>
                  </a:lnTo>
                  <a:lnTo>
                    <a:pt x="4252" y="13276"/>
                  </a:lnTo>
                  <a:lnTo>
                    <a:pt x="4052" y="12955"/>
                  </a:lnTo>
                  <a:lnTo>
                    <a:pt x="3851" y="12614"/>
                  </a:lnTo>
                  <a:lnTo>
                    <a:pt x="3671" y="12274"/>
                  </a:lnTo>
                  <a:lnTo>
                    <a:pt x="3530" y="11913"/>
                  </a:lnTo>
                  <a:lnTo>
                    <a:pt x="3410" y="11552"/>
                  </a:lnTo>
                  <a:lnTo>
                    <a:pt x="3289" y="11191"/>
                  </a:lnTo>
                  <a:lnTo>
                    <a:pt x="3229" y="10830"/>
                  </a:lnTo>
                  <a:lnTo>
                    <a:pt x="3169" y="10469"/>
                  </a:lnTo>
                  <a:lnTo>
                    <a:pt x="3169" y="10469"/>
                  </a:lnTo>
                  <a:lnTo>
                    <a:pt x="3129" y="9967"/>
                  </a:lnTo>
                  <a:lnTo>
                    <a:pt x="3129" y="9486"/>
                  </a:lnTo>
                  <a:lnTo>
                    <a:pt x="3169" y="9005"/>
                  </a:lnTo>
                  <a:lnTo>
                    <a:pt x="3229" y="8543"/>
                  </a:lnTo>
                  <a:lnTo>
                    <a:pt x="3229" y="8543"/>
                  </a:lnTo>
                  <a:lnTo>
                    <a:pt x="3229" y="7801"/>
                  </a:lnTo>
                  <a:lnTo>
                    <a:pt x="3229" y="7801"/>
                  </a:lnTo>
                  <a:lnTo>
                    <a:pt x="3249" y="7240"/>
                  </a:lnTo>
                  <a:lnTo>
                    <a:pt x="3289" y="6678"/>
                  </a:lnTo>
                  <a:lnTo>
                    <a:pt x="3370" y="6137"/>
                  </a:lnTo>
                  <a:lnTo>
                    <a:pt x="3450" y="5595"/>
                  </a:lnTo>
                  <a:lnTo>
                    <a:pt x="3570" y="5054"/>
                  </a:lnTo>
                  <a:lnTo>
                    <a:pt x="3711" y="4532"/>
                  </a:lnTo>
                  <a:lnTo>
                    <a:pt x="3891" y="4011"/>
                  </a:lnTo>
                  <a:lnTo>
                    <a:pt x="4072" y="3510"/>
                  </a:lnTo>
                  <a:lnTo>
                    <a:pt x="4292" y="3008"/>
                  </a:lnTo>
                  <a:lnTo>
                    <a:pt x="4533" y="2527"/>
                  </a:lnTo>
                  <a:lnTo>
                    <a:pt x="4794" y="2066"/>
                  </a:lnTo>
                  <a:lnTo>
                    <a:pt x="5074" y="1604"/>
                  </a:lnTo>
                  <a:lnTo>
                    <a:pt x="5375" y="1183"/>
                  </a:lnTo>
                  <a:lnTo>
                    <a:pt x="5696" y="762"/>
                  </a:lnTo>
                  <a:lnTo>
                    <a:pt x="6037" y="361"/>
                  </a:lnTo>
                  <a:lnTo>
                    <a:pt x="64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7" name="Google Shape;5407;p21"/>
            <p:cNvSpPr/>
            <p:nvPr/>
          </p:nvSpPr>
          <p:spPr>
            <a:xfrm>
              <a:off x="11027550" y="2695763"/>
              <a:ext cx="54675" cy="50175"/>
            </a:xfrm>
            <a:custGeom>
              <a:avLst/>
              <a:gdLst/>
              <a:ahLst/>
              <a:cxnLst/>
              <a:rect l="l" t="t" r="r" b="b"/>
              <a:pathLst>
                <a:path w="2187" h="2007" extrusionOk="0">
                  <a:moveTo>
                    <a:pt x="421" y="1"/>
                  </a:moveTo>
                  <a:lnTo>
                    <a:pt x="261" y="21"/>
                  </a:lnTo>
                  <a:lnTo>
                    <a:pt x="121" y="81"/>
                  </a:lnTo>
                  <a:lnTo>
                    <a:pt x="60" y="121"/>
                  </a:lnTo>
                  <a:lnTo>
                    <a:pt x="20" y="202"/>
                  </a:lnTo>
                  <a:lnTo>
                    <a:pt x="0" y="282"/>
                  </a:lnTo>
                  <a:lnTo>
                    <a:pt x="40" y="362"/>
                  </a:lnTo>
                  <a:lnTo>
                    <a:pt x="121" y="442"/>
                  </a:lnTo>
                  <a:lnTo>
                    <a:pt x="201" y="522"/>
                  </a:lnTo>
                  <a:lnTo>
                    <a:pt x="401" y="663"/>
                  </a:lnTo>
                  <a:lnTo>
                    <a:pt x="602" y="803"/>
                  </a:lnTo>
                  <a:lnTo>
                    <a:pt x="802" y="944"/>
                  </a:lnTo>
                  <a:lnTo>
                    <a:pt x="983" y="1104"/>
                  </a:lnTo>
                  <a:lnTo>
                    <a:pt x="1163" y="1305"/>
                  </a:lnTo>
                  <a:lnTo>
                    <a:pt x="1304" y="1525"/>
                  </a:lnTo>
                  <a:lnTo>
                    <a:pt x="1404" y="1746"/>
                  </a:lnTo>
                  <a:lnTo>
                    <a:pt x="1444" y="1826"/>
                  </a:lnTo>
                  <a:lnTo>
                    <a:pt x="1504" y="1906"/>
                  </a:lnTo>
                  <a:lnTo>
                    <a:pt x="1565" y="1946"/>
                  </a:lnTo>
                  <a:lnTo>
                    <a:pt x="1625" y="1986"/>
                  </a:lnTo>
                  <a:lnTo>
                    <a:pt x="1685" y="2006"/>
                  </a:lnTo>
                  <a:lnTo>
                    <a:pt x="1905" y="2006"/>
                  </a:lnTo>
                  <a:lnTo>
                    <a:pt x="1986" y="1966"/>
                  </a:lnTo>
                  <a:lnTo>
                    <a:pt x="2046" y="1946"/>
                  </a:lnTo>
                  <a:lnTo>
                    <a:pt x="2086" y="1886"/>
                  </a:lnTo>
                  <a:lnTo>
                    <a:pt x="2146" y="1846"/>
                  </a:lnTo>
                  <a:lnTo>
                    <a:pt x="2166" y="1786"/>
                  </a:lnTo>
                  <a:lnTo>
                    <a:pt x="2186" y="1706"/>
                  </a:lnTo>
                  <a:lnTo>
                    <a:pt x="2186" y="1625"/>
                  </a:lnTo>
                  <a:lnTo>
                    <a:pt x="2146" y="1545"/>
                  </a:lnTo>
                  <a:lnTo>
                    <a:pt x="2006" y="1224"/>
                  </a:lnTo>
                  <a:lnTo>
                    <a:pt x="1825" y="923"/>
                  </a:lnTo>
                  <a:lnTo>
                    <a:pt x="1725" y="763"/>
                  </a:lnTo>
                  <a:lnTo>
                    <a:pt x="1605" y="643"/>
                  </a:lnTo>
                  <a:lnTo>
                    <a:pt x="1464" y="522"/>
                  </a:lnTo>
                  <a:lnTo>
                    <a:pt x="1344" y="402"/>
                  </a:lnTo>
                  <a:lnTo>
                    <a:pt x="1204" y="302"/>
                  </a:lnTo>
                  <a:lnTo>
                    <a:pt x="1063" y="202"/>
                  </a:lnTo>
                  <a:lnTo>
                    <a:pt x="923" y="141"/>
                  </a:lnTo>
                  <a:lnTo>
                    <a:pt x="762" y="61"/>
                  </a:lnTo>
                  <a:lnTo>
                    <a:pt x="582" y="21"/>
                  </a:lnTo>
                  <a:lnTo>
                    <a:pt x="4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8" name="Google Shape;5408;p21"/>
            <p:cNvSpPr/>
            <p:nvPr/>
          </p:nvSpPr>
          <p:spPr>
            <a:xfrm>
              <a:off x="11073675" y="2762963"/>
              <a:ext cx="15550" cy="16575"/>
            </a:xfrm>
            <a:custGeom>
              <a:avLst/>
              <a:gdLst/>
              <a:ahLst/>
              <a:cxnLst/>
              <a:rect l="l" t="t" r="r" b="b"/>
              <a:pathLst>
                <a:path w="622" h="663" extrusionOk="0">
                  <a:moveTo>
                    <a:pt x="241" y="0"/>
                  </a:moveTo>
                  <a:lnTo>
                    <a:pt x="161" y="40"/>
                  </a:lnTo>
                  <a:lnTo>
                    <a:pt x="141" y="40"/>
                  </a:lnTo>
                  <a:lnTo>
                    <a:pt x="60" y="121"/>
                  </a:lnTo>
                  <a:lnTo>
                    <a:pt x="20" y="221"/>
                  </a:lnTo>
                  <a:lnTo>
                    <a:pt x="0" y="321"/>
                  </a:lnTo>
                  <a:lnTo>
                    <a:pt x="0" y="421"/>
                  </a:lnTo>
                  <a:lnTo>
                    <a:pt x="40" y="502"/>
                  </a:lnTo>
                  <a:lnTo>
                    <a:pt x="101" y="582"/>
                  </a:lnTo>
                  <a:lnTo>
                    <a:pt x="201" y="642"/>
                  </a:lnTo>
                  <a:lnTo>
                    <a:pt x="321" y="662"/>
                  </a:lnTo>
                  <a:lnTo>
                    <a:pt x="421" y="642"/>
                  </a:lnTo>
                  <a:lnTo>
                    <a:pt x="522" y="582"/>
                  </a:lnTo>
                  <a:lnTo>
                    <a:pt x="582" y="502"/>
                  </a:lnTo>
                  <a:lnTo>
                    <a:pt x="622" y="421"/>
                  </a:lnTo>
                  <a:lnTo>
                    <a:pt x="622" y="321"/>
                  </a:lnTo>
                  <a:lnTo>
                    <a:pt x="602" y="221"/>
                  </a:lnTo>
                  <a:lnTo>
                    <a:pt x="562" y="121"/>
                  </a:lnTo>
                  <a:lnTo>
                    <a:pt x="482" y="40"/>
                  </a:lnTo>
                  <a:lnTo>
                    <a:pt x="462" y="40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9" name="Google Shape;5409;p21"/>
            <p:cNvSpPr/>
            <p:nvPr/>
          </p:nvSpPr>
          <p:spPr>
            <a:xfrm>
              <a:off x="10215850" y="2725863"/>
              <a:ext cx="327900" cy="328925"/>
            </a:xfrm>
            <a:custGeom>
              <a:avLst/>
              <a:gdLst/>
              <a:ahLst/>
              <a:cxnLst/>
              <a:rect l="l" t="t" r="r" b="b"/>
              <a:pathLst>
                <a:path w="13116" h="13157" extrusionOk="0">
                  <a:moveTo>
                    <a:pt x="6658" y="0"/>
                  </a:moveTo>
                  <a:lnTo>
                    <a:pt x="6277" y="20"/>
                  </a:lnTo>
                  <a:lnTo>
                    <a:pt x="5896" y="40"/>
                  </a:lnTo>
                  <a:lnTo>
                    <a:pt x="5535" y="80"/>
                  </a:lnTo>
                  <a:lnTo>
                    <a:pt x="5174" y="141"/>
                  </a:lnTo>
                  <a:lnTo>
                    <a:pt x="4833" y="241"/>
                  </a:lnTo>
                  <a:lnTo>
                    <a:pt x="4472" y="341"/>
                  </a:lnTo>
                  <a:lnTo>
                    <a:pt x="4151" y="462"/>
                  </a:lnTo>
                  <a:lnTo>
                    <a:pt x="3810" y="622"/>
                  </a:lnTo>
                  <a:lnTo>
                    <a:pt x="3490" y="782"/>
                  </a:lnTo>
                  <a:lnTo>
                    <a:pt x="3189" y="963"/>
                  </a:lnTo>
                  <a:lnTo>
                    <a:pt x="2888" y="1143"/>
                  </a:lnTo>
                  <a:lnTo>
                    <a:pt x="2607" y="1364"/>
                  </a:lnTo>
                  <a:lnTo>
                    <a:pt x="2326" y="1585"/>
                  </a:lnTo>
                  <a:lnTo>
                    <a:pt x="2066" y="1825"/>
                  </a:lnTo>
                  <a:lnTo>
                    <a:pt x="1825" y="2086"/>
                  </a:lnTo>
                  <a:lnTo>
                    <a:pt x="1584" y="2347"/>
                  </a:lnTo>
                  <a:lnTo>
                    <a:pt x="1364" y="2627"/>
                  </a:lnTo>
                  <a:lnTo>
                    <a:pt x="1163" y="2928"/>
                  </a:lnTo>
                  <a:lnTo>
                    <a:pt x="963" y="3229"/>
                  </a:lnTo>
                  <a:lnTo>
                    <a:pt x="802" y="3550"/>
                  </a:lnTo>
                  <a:lnTo>
                    <a:pt x="642" y="3871"/>
                  </a:lnTo>
                  <a:lnTo>
                    <a:pt x="501" y="4192"/>
                  </a:lnTo>
                  <a:lnTo>
                    <a:pt x="361" y="4533"/>
                  </a:lnTo>
                  <a:lnTo>
                    <a:pt x="261" y="4894"/>
                  </a:lnTo>
                  <a:lnTo>
                    <a:pt x="160" y="5234"/>
                  </a:lnTo>
                  <a:lnTo>
                    <a:pt x="100" y="5595"/>
                  </a:lnTo>
                  <a:lnTo>
                    <a:pt x="40" y="5977"/>
                  </a:lnTo>
                  <a:lnTo>
                    <a:pt x="20" y="6337"/>
                  </a:lnTo>
                  <a:lnTo>
                    <a:pt x="0" y="6719"/>
                  </a:lnTo>
                  <a:lnTo>
                    <a:pt x="0" y="7100"/>
                  </a:lnTo>
                  <a:lnTo>
                    <a:pt x="40" y="7481"/>
                  </a:lnTo>
                  <a:lnTo>
                    <a:pt x="80" y="7761"/>
                  </a:lnTo>
                  <a:lnTo>
                    <a:pt x="120" y="8042"/>
                  </a:lnTo>
                  <a:lnTo>
                    <a:pt x="201" y="8323"/>
                  </a:lnTo>
                  <a:lnTo>
                    <a:pt x="281" y="8604"/>
                  </a:lnTo>
                  <a:lnTo>
                    <a:pt x="381" y="8864"/>
                  </a:lnTo>
                  <a:lnTo>
                    <a:pt x="481" y="9145"/>
                  </a:lnTo>
                  <a:lnTo>
                    <a:pt x="602" y="9406"/>
                  </a:lnTo>
                  <a:lnTo>
                    <a:pt x="742" y="9687"/>
                  </a:lnTo>
                  <a:lnTo>
                    <a:pt x="903" y="9947"/>
                  </a:lnTo>
                  <a:lnTo>
                    <a:pt x="1063" y="10188"/>
                  </a:lnTo>
                  <a:lnTo>
                    <a:pt x="1243" y="10449"/>
                  </a:lnTo>
                  <a:lnTo>
                    <a:pt x="1424" y="10689"/>
                  </a:lnTo>
                  <a:lnTo>
                    <a:pt x="1624" y="10930"/>
                  </a:lnTo>
                  <a:lnTo>
                    <a:pt x="1845" y="11151"/>
                  </a:lnTo>
                  <a:lnTo>
                    <a:pt x="2066" y="11371"/>
                  </a:lnTo>
                  <a:lnTo>
                    <a:pt x="2306" y="11572"/>
                  </a:lnTo>
                  <a:lnTo>
                    <a:pt x="2547" y="11772"/>
                  </a:lnTo>
                  <a:lnTo>
                    <a:pt x="2808" y="11953"/>
                  </a:lnTo>
                  <a:lnTo>
                    <a:pt x="3068" y="12133"/>
                  </a:lnTo>
                  <a:lnTo>
                    <a:pt x="3349" y="12294"/>
                  </a:lnTo>
                  <a:lnTo>
                    <a:pt x="3650" y="12454"/>
                  </a:lnTo>
                  <a:lnTo>
                    <a:pt x="3931" y="12595"/>
                  </a:lnTo>
                  <a:lnTo>
                    <a:pt x="4252" y="12715"/>
                  </a:lnTo>
                  <a:lnTo>
                    <a:pt x="4572" y="12835"/>
                  </a:lnTo>
                  <a:lnTo>
                    <a:pt x="4893" y="12935"/>
                  </a:lnTo>
                  <a:lnTo>
                    <a:pt x="5234" y="13016"/>
                  </a:lnTo>
                  <a:lnTo>
                    <a:pt x="5575" y="13076"/>
                  </a:lnTo>
                  <a:lnTo>
                    <a:pt x="5936" y="13116"/>
                  </a:lnTo>
                  <a:lnTo>
                    <a:pt x="6297" y="13156"/>
                  </a:lnTo>
                  <a:lnTo>
                    <a:pt x="7039" y="13156"/>
                  </a:lnTo>
                  <a:lnTo>
                    <a:pt x="7420" y="13116"/>
                  </a:lnTo>
                  <a:lnTo>
                    <a:pt x="7881" y="13056"/>
                  </a:lnTo>
                  <a:lnTo>
                    <a:pt x="8323" y="12976"/>
                  </a:lnTo>
                  <a:lnTo>
                    <a:pt x="8764" y="12835"/>
                  </a:lnTo>
                  <a:lnTo>
                    <a:pt x="9185" y="12675"/>
                  </a:lnTo>
                  <a:lnTo>
                    <a:pt x="9586" y="12494"/>
                  </a:lnTo>
                  <a:lnTo>
                    <a:pt x="9967" y="12274"/>
                  </a:lnTo>
                  <a:lnTo>
                    <a:pt x="10348" y="12013"/>
                  </a:lnTo>
                  <a:lnTo>
                    <a:pt x="10689" y="11752"/>
                  </a:lnTo>
                  <a:lnTo>
                    <a:pt x="11030" y="11451"/>
                  </a:lnTo>
                  <a:lnTo>
                    <a:pt x="11331" y="11131"/>
                  </a:lnTo>
                  <a:lnTo>
                    <a:pt x="11632" y="10790"/>
                  </a:lnTo>
                  <a:lnTo>
                    <a:pt x="11892" y="10409"/>
                  </a:lnTo>
                  <a:lnTo>
                    <a:pt x="12153" y="10028"/>
                  </a:lnTo>
                  <a:lnTo>
                    <a:pt x="12374" y="9626"/>
                  </a:lnTo>
                  <a:lnTo>
                    <a:pt x="12554" y="9225"/>
                  </a:lnTo>
                  <a:lnTo>
                    <a:pt x="12735" y="8784"/>
                  </a:lnTo>
                  <a:lnTo>
                    <a:pt x="12855" y="8403"/>
                  </a:lnTo>
                  <a:lnTo>
                    <a:pt x="12955" y="8022"/>
                  </a:lnTo>
                  <a:lnTo>
                    <a:pt x="13035" y="7641"/>
                  </a:lnTo>
                  <a:lnTo>
                    <a:pt x="13096" y="7240"/>
                  </a:lnTo>
                  <a:lnTo>
                    <a:pt x="13116" y="6859"/>
                  </a:lnTo>
                  <a:lnTo>
                    <a:pt x="13116" y="6478"/>
                  </a:lnTo>
                  <a:lnTo>
                    <a:pt x="13116" y="6117"/>
                  </a:lnTo>
                  <a:lnTo>
                    <a:pt x="13076" y="5736"/>
                  </a:lnTo>
                  <a:lnTo>
                    <a:pt x="13015" y="5375"/>
                  </a:lnTo>
                  <a:lnTo>
                    <a:pt x="12935" y="5014"/>
                  </a:lnTo>
                  <a:lnTo>
                    <a:pt x="12835" y="4653"/>
                  </a:lnTo>
                  <a:lnTo>
                    <a:pt x="12715" y="4312"/>
                  </a:lnTo>
                  <a:lnTo>
                    <a:pt x="12574" y="3971"/>
                  </a:lnTo>
                  <a:lnTo>
                    <a:pt x="12414" y="3650"/>
                  </a:lnTo>
                  <a:lnTo>
                    <a:pt x="12253" y="3329"/>
                  </a:lnTo>
                  <a:lnTo>
                    <a:pt x="12053" y="3008"/>
                  </a:lnTo>
                  <a:lnTo>
                    <a:pt x="11852" y="2708"/>
                  </a:lnTo>
                  <a:lnTo>
                    <a:pt x="11632" y="2427"/>
                  </a:lnTo>
                  <a:lnTo>
                    <a:pt x="11391" y="2146"/>
                  </a:lnTo>
                  <a:lnTo>
                    <a:pt x="11130" y="1885"/>
                  </a:lnTo>
                  <a:lnTo>
                    <a:pt x="10850" y="1645"/>
                  </a:lnTo>
                  <a:lnTo>
                    <a:pt x="10569" y="1404"/>
                  </a:lnTo>
                  <a:lnTo>
                    <a:pt x="10268" y="1183"/>
                  </a:lnTo>
                  <a:lnTo>
                    <a:pt x="9967" y="983"/>
                  </a:lnTo>
                  <a:lnTo>
                    <a:pt x="9626" y="802"/>
                  </a:lnTo>
                  <a:lnTo>
                    <a:pt x="9305" y="622"/>
                  </a:lnTo>
                  <a:lnTo>
                    <a:pt x="8944" y="482"/>
                  </a:lnTo>
                  <a:lnTo>
                    <a:pt x="8583" y="341"/>
                  </a:lnTo>
                  <a:lnTo>
                    <a:pt x="8222" y="241"/>
                  </a:lnTo>
                  <a:lnTo>
                    <a:pt x="7841" y="141"/>
                  </a:lnTo>
                  <a:lnTo>
                    <a:pt x="7440" y="80"/>
                  </a:lnTo>
                  <a:lnTo>
                    <a:pt x="7039" y="40"/>
                  </a:lnTo>
                  <a:lnTo>
                    <a:pt x="66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0" name="Google Shape;5410;p21"/>
            <p:cNvSpPr/>
            <p:nvPr/>
          </p:nvSpPr>
          <p:spPr>
            <a:xfrm>
              <a:off x="10215850" y="2725863"/>
              <a:ext cx="327900" cy="328925"/>
            </a:xfrm>
            <a:custGeom>
              <a:avLst/>
              <a:gdLst/>
              <a:ahLst/>
              <a:cxnLst/>
              <a:rect l="l" t="t" r="r" b="b"/>
              <a:pathLst>
                <a:path w="13116" h="13157" fill="none" extrusionOk="0">
                  <a:moveTo>
                    <a:pt x="40" y="7481"/>
                  </a:moveTo>
                  <a:lnTo>
                    <a:pt x="40" y="7481"/>
                  </a:lnTo>
                  <a:lnTo>
                    <a:pt x="80" y="7761"/>
                  </a:lnTo>
                  <a:lnTo>
                    <a:pt x="120" y="8042"/>
                  </a:lnTo>
                  <a:lnTo>
                    <a:pt x="201" y="8323"/>
                  </a:lnTo>
                  <a:lnTo>
                    <a:pt x="281" y="8604"/>
                  </a:lnTo>
                  <a:lnTo>
                    <a:pt x="381" y="8864"/>
                  </a:lnTo>
                  <a:lnTo>
                    <a:pt x="481" y="9145"/>
                  </a:lnTo>
                  <a:lnTo>
                    <a:pt x="602" y="9406"/>
                  </a:lnTo>
                  <a:lnTo>
                    <a:pt x="742" y="9687"/>
                  </a:lnTo>
                  <a:lnTo>
                    <a:pt x="903" y="9947"/>
                  </a:lnTo>
                  <a:lnTo>
                    <a:pt x="1063" y="10188"/>
                  </a:lnTo>
                  <a:lnTo>
                    <a:pt x="1243" y="10449"/>
                  </a:lnTo>
                  <a:lnTo>
                    <a:pt x="1424" y="10689"/>
                  </a:lnTo>
                  <a:lnTo>
                    <a:pt x="1624" y="10930"/>
                  </a:lnTo>
                  <a:lnTo>
                    <a:pt x="1845" y="11151"/>
                  </a:lnTo>
                  <a:lnTo>
                    <a:pt x="2066" y="11371"/>
                  </a:lnTo>
                  <a:lnTo>
                    <a:pt x="2306" y="11572"/>
                  </a:lnTo>
                  <a:lnTo>
                    <a:pt x="2547" y="11772"/>
                  </a:lnTo>
                  <a:lnTo>
                    <a:pt x="2808" y="11953"/>
                  </a:lnTo>
                  <a:lnTo>
                    <a:pt x="3068" y="12133"/>
                  </a:lnTo>
                  <a:lnTo>
                    <a:pt x="3349" y="12294"/>
                  </a:lnTo>
                  <a:lnTo>
                    <a:pt x="3650" y="12454"/>
                  </a:lnTo>
                  <a:lnTo>
                    <a:pt x="3931" y="12595"/>
                  </a:lnTo>
                  <a:lnTo>
                    <a:pt x="4252" y="12715"/>
                  </a:lnTo>
                  <a:lnTo>
                    <a:pt x="4572" y="12835"/>
                  </a:lnTo>
                  <a:lnTo>
                    <a:pt x="4893" y="12935"/>
                  </a:lnTo>
                  <a:lnTo>
                    <a:pt x="5234" y="13016"/>
                  </a:lnTo>
                  <a:lnTo>
                    <a:pt x="5575" y="13076"/>
                  </a:lnTo>
                  <a:lnTo>
                    <a:pt x="5936" y="13116"/>
                  </a:lnTo>
                  <a:lnTo>
                    <a:pt x="6297" y="13156"/>
                  </a:lnTo>
                  <a:lnTo>
                    <a:pt x="6658" y="13156"/>
                  </a:lnTo>
                  <a:lnTo>
                    <a:pt x="7039" y="13156"/>
                  </a:lnTo>
                  <a:lnTo>
                    <a:pt x="7420" y="13116"/>
                  </a:lnTo>
                  <a:lnTo>
                    <a:pt x="7420" y="13116"/>
                  </a:lnTo>
                  <a:lnTo>
                    <a:pt x="7881" y="13056"/>
                  </a:lnTo>
                  <a:lnTo>
                    <a:pt x="8323" y="12976"/>
                  </a:lnTo>
                  <a:lnTo>
                    <a:pt x="8764" y="12835"/>
                  </a:lnTo>
                  <a:lnTo>
                    <a:pt x="9185" y="12675"/>
                  </a:lnTo>
                  <a:lnTo>
                    <a:pt x="9586" y="12494"/>
                  </a:lnTo>
                  <a:lnTo>
                    <a:pt x="9967" y="12274"/>
                  </a:lnTo>
                  <a:lnTo>
                    <a:pt x="10348" y="12013"/>
                  </a:lnTo>
                  <a:lnTo>
                    <a:pt x="10689" y="11752"/>
                  </a:lnTo>
                  <a:lnTo>
                    <a:pt x="11030" y="11451"/>
                  </a:lnTo>
                  <a:lnTo>
                    <a:pt x="11331" y="11131"/>
                  </a:lnTo>
                  <a:lnTo>
                    <a:pt x="11632" y="10790"/>
                  </a:lnTo>
                  <a:lnTo>
                    <a:pt x="11892" y="10409"/>
                  </a:lnTo>
                  <a:lnTo>
                    <a:pt x="12153" y="10028"/>
                  </a:lnTo>
                  <a:lnTo>
                    <a:pt x="12374" y="9626"/>
                  </a:lnTo>
                  <a:lnTo>
                    <a:pt x="12554" y="9225"/>
                  </a:lnTo>
                  <a:lnTo>
                    <a:pt x="12735" y="8784"/>
                  </a:lnTo>
                  <a:lnTo>
                    <a:pt x="12735" y="8784"/>
                  </a:lnTo>
                  <a:lnTo>
                    <a:pt x="12855" y="8403"/>
                  </a:lnTo>
                  <a:lnTo>
                    <a:pt x="12955" y="8022"/>
                  </a:lnTo>
                  <a:lnTo>
                    <a:pt x="13035" y="7641"/>
                  </a:lnTo>
                  <a:lnTo>
                    <a:pt x="13096" y="7240"/>
                  </a:lnTo>
                  <a:lnTo>
                    <a:pt x="13116" y="6859"/>
                  </a:lnTo>
                  <a:lnTo>
                    <a:pt x="13116" y="6478"/>
                  </a:lnTo>
                  <a:lnTo>
                    <a:pt x="13116" y="6117"/>
                  </a:lnTo>
                  <a:lnTo>
                    <a:pt x="13076" y="5736"/>
                  </a:lnTo>
                  <a:lnTo>
                    <a:pt x="13015" y="5375"/>
                  </a:lnTo>
                  <a:lnTo>
                    <a:pt x="12935" y="5014"/>
                  </a:lnTo>
                  <a:lnTo>
                    <a:pt x="12835" y="4653"/>
                  </a:lnTo>
                  <a:lnTo>
                    <a:pt x="12715" y="4312"/>
                  </a:lnTo>
                  <a:lnTo>
                    <a:pt x="12574" y="3971"/>
                  </a:lnTo>
                  <a:lnTo>
                    <a:pt x="12414" y="3650"/>
                  </a:lnTo>
                  <a:lnTo>
                    <a:pt x="12253" y="3329"/>
                  </a:lnTo>
                  <a:lnTo>
                    <a:pt x="12053" y="3008"/>
                  </a:lnTo>
                  <a:lnTo>
                    <a:pt x="11852" y="2708"/>
                  </a:lnTo>
                  <a:lnTo>
                    <a:pt x="11632" y="2427"/>
                  </a:lnTo>
                  <a:lnTo>
                    <a:pt x="11391" y="2146"/>
                  </a:lnTo>
                  <a:lnTo>
                    <a:pt x="11130" y="1885"/>
                  </a:lnTo>
                  <a:lnTo>
                    <a:pt x="10850" y="1645"/>
                  </a:lnTo>
                  <a:lnTo>
                    <a:pt x="10569" y="1404"/>
                  </a:lnTo>
                  <a:lnTo>
                    <a:pt x="10268" y="1183"/>
                  </a:lnTo>
                  <a:lnTo>
                    <a:pt x="9967" y="983"/>
                  </a:lnTo>
                  <a:lnTo>
                    <a:pt x="9626" y="802"/>
                  </a:lnTo>
                  <a:lnTo>
                    <a:pt x="9305" y="622"/>
                  </a:lnTo>
                  <a:lnTo>
                    <a:pt x="8944" y="482"/>
                  </a:lnTo>
                  <a:lnTo>
                    <a:pt x="8583" y="341"/>
                  </a:lnTo>
                  <a:lnTo>
                    <a:pt x="8222" y="241"/>
                  </a:lnTo>
                  <a:lnTo>
                    <a:pt x="7841" y="141"/>
                  </a:lnTo>
                  <a:lnTo>
                    <a:pt x="7440" y="80"/>
                  </a:lnTo>
                  <a:lnTo>
                    <a:pt x="7039" y="40"/>
                  </a:lnTo>
                  <a:lnTo>
                    <a:pt x="7039" y="40"/>
                  </a:lnTo>
                  <a:lnTo>
                    <a:pt x="6658" y="0"/>
                  </a:lnTo>
                  <a:lnTo>
                    <a:pt x="6277" y="20"/>
                  </a:lnTo>
                  <a:lnTo>
                    <a:pt x="5896" y="40"/>
                  </a:lnTo>
                  <a:lnTo>
                    <a:pt x="5535" y="80"/>
                  </a:lnTo>
                  <a:lnTo>
                    <a:pt x="5174" y="141"/>
                  </a:lnTo>
                  <a:lnTo>
                    <a:pt x="4833" y="241"/>
                  </a:lnTo>
                  <a:lnTo>
                    <a:pt x="4472" y="341"/>
                  </a:lnTo>
                  <a:lnTo>
                    <a:pt x="4151" y="462"/>
                  </a:lnTo>
                  <a:lnTo>
                    <a:pt x="3810" y="622"/>
                  </a:lnTo>
                  <a:lnTo>
                    <a:pt x="3490" y="782"/>
                  </a:lnTo>
                  <a:lnTo>
                    <a:pt x="3189" y="963"/>
                  </a:lnTo>
                  <a:lnTo>
                    <a:pt x="2888" y="1143"/>
                  </a:lnTo>
                  <a:lnTo>
                    <a:pt x="2607" y="1364"/>
                  </a:lnTo>
                  <a:lnTo>
                    <a:pt x="2326" y="1585"/>
                  </a:lnTo>
                  <a:lnTo>
                    <a:pt x="2066" y="1825"/>
                  </a:lnTo>
                  <a:lnTo>
                    <a:pt x="1825" y="2086"/>
                  </a:lnTo>
                  <a:lnTo>
                    <a:pt x="1584" y="2347"/>
                  </a:lnTo>
                  <a:lnTo>
                    <a:pt x="1364" y="2627"/>
                  </a:lnTo>
                  <a:lnTo>
                    <a:pt x="1163" y="2928"/>
                  </a:lnTo>
                  <a:lnTo>
                    <a:pt x="963" y="3229"/>
                  </a:lnTo>
                  <a:lnTo>
                    <a:pt x="802" y="3550"/>
                  </a:lnTo>
                  <a:lnTo>
                    <a:pt x="642" y="3871"/>
                  </a:lnTo>
                  <a:lnTo>
                    <a:pt x="501" y="4192"/>
                  </a:lnTo>
                  <a:lnTo>
                    <a:pt x="361" y="4533"/>
                  </a:lnTo>
                  <a:lnTo>
                    <a:pt x="261" y="4894"/>
                  </a:lnTo>
                  <a:lnTo>
                    <a:pt x="160" y="5234"/>
                  </a:lnTo>
                  <a:lnTo>
                    <a:pt x="100" y="5595"/>
                  </a:lnTo>
                  <a:lnTo>
                    <a:pt x="40" y="5977"/>
                  </a:lnTo>
                  <a:lnTo>
                    <a:pt x="20" y="6337"/>
                  </a:lnTo>
                  <a:lnTo>
                    <a:pt x="0" y="6719"/>
                  </a:lnTo>
                  <a:lnTo>
                    <a:pt x="0" y="7100"/>
                  </a:lnTo>
                  <a:lnTo>
                    <a:pt x="40" y="74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1" name="Google Shape;5411;p21"/>
            <p:cNvSpPr/>
            <p:nvPr/>
          </p:nvSpPr>
          <p:spPr>
            <a:xfrm>
              <a:off x="10253450" y="2763463"/>
              <a:ext cx="253200" cy="253700"/>
            </a:xfrm>
            <a:custGeom>
              <a:avLst/>
              <a:gdLst/>
              <a:ahLst/>
              <a:cxnLst/>
              <a:rect l="l" t="t" r="r" b="b"/>
              <a:pathLst>
                <a:path w="10128" h="10148" extrusionOk="0">
                  <a:moveTo>
                    <a:pt x="4853" y="0"/>
                  </a:moveTo>
                  <a:lnTo>
                    <a:pt x="4573" y="20"/>
                  </a:lnTo>
                  <a:lnTo>
                    <a:pt x="4292" y="61"/>
                  </a:lnTo>
                  <a:lnTo>
                    <a:pt x="4011" y="101"/>
                  </a:lnTo>
                  <a:lnTo>
                    <a:pt x="3750" y="181"/>
                  </a:lnTo>
                  <a:lnTo>
                    <a:pt x="3490" y="241"/>
                  </a:lnTo>
                  <a:lnTo>
                    <a:pt x="3229" y="341"/>
                  </a:lnTo>
                  <a:lnTo>
                    <a:pt x="2968" y="442"/>
                  </a:lnTo>
                  <a:lnTo>
                    <a:pt x="2728" y="582"/>
                  </a:lnTo>
                  <a:lnTo>
                    <a:pt x="2507" y="702"/>
                  </a:lnTo>
                  <a:lnTo>
                    <a:pt x="2266" y="843"/>
                  </a:lnTo>
                  <a:lnTo>
                    <a:pt x="2066" y="1003"/>
                  </a:lnTo>
                  <a:lnTo>
                    <a:pt x="1845" y="1184"/>
                  </a:lnTo>
                  <a:lnTo>
                    <a:pt x="1645" y="1364"/>
                  </a:lnTo>
                  <a:lnTo>
                    <a:pt x="1464" y="1545"/>
                  </a:lnTo>
                  <a:lnTo>
                    <a:pt x="1264" y="1765"/>
                  </a:lnTo>
                  <a:lnTo>
                    <a:pt x="1083" y="1986"/>
                  </a:lnTo>
                  <a:lnTo>
                    <a:pt x="923" y="2206"/>
                  </a:lnTo>
                  <a:lnTo>
                    <a:pt x="782" y="2447"/>
                  </a:lnTo>
                  <a:lnTo>
                    <a:pt x="622" y="2688"/>
                  </a:lnTo>
                  <a:lnTo>
                    <a:pt x="502" y="2928"/>
                  </a:lnTo>
                  <a:lnTo>
                    <a:pt x="381" y="3189"/>
                  </a:lnTo>
                  <a:lnTo>
                    <a:pt x="281" y="3470"/>
                  </a:lnTo>
                  <a:lnTo>
                    <a:pt x="201" y="3730"/>
                  </a:lnTo>
                  <a:lnTo>
                    <a:pt x="120" y="4011"/>
                  </a:lnTo>
                  <a:lnTo>
                    <a:pt x="60" y="4292"/>
                  </a:lnTo>
                  <a:lnTo>
                    <a:pt x="20" y="4593"/>
                  </a:lnTo>
                  <a:lnTo>
                    <a:pt x="0" y="4874"/>
                  </a:lnTo>
                  <a:lnTo>
                    <a:pt x="0" y="5174"/>
                  </a:lnTo>
                  <a:lnTo>
                    <a:pt x="0" y="5475"/>
                  </a:lnTo>
                  <a:lnTo>
                    <a:pt x="20" y="5776"/>
                  </a:lnTo>
                  <a:lnTo>
                    <a:pt x="100" y="6197"/>
                  </a:lnTo>
                  <a:lnTo>
                    <a:pt x="201" y="6638"/>
                  </a:lnTo>
                  <a:lnTo>
                    <a:pt x="361" y="7060"/>
                  </a:lnTo>
                  <a:lnTo>
                    <a:pt x="562" y="7461"/>
                  </a:lnTo>
                  <a:lnTo>
                    <a:pt x="802" y="7862"/>
                  </a:lnTo>
                  <a:lnTo>
                    <a:pt x="1103" y="8243"/>
                  </a:lnTo>
                  <a:lnTo>
                    <a:pt x="1404" y="8604"/>
                  </a:lnTo>
                  <a:lnTo>
                    <a:pt x="1765" y="8925"/>
                  </a:lnTo>
                  <a:lnTo>
                    <a:pt x="2166" y="9225"/>
                  </a:lnTo>
                  <a:lnTo>
                    <a:pt x="2367" y="9366"/>
                  </a:lnTo>
                  <a:lnTo>
                    <a:pt x="2587" y="9486"/>
                  </a:lnTo>
                  <a:lnTo>
                    <a:pt x="2808" y="9606"/>
                  </a:lnTo>
                  <a:lnTo>
                    <a:pt x="3028" y="9727"/>
                  </a:lnTo>
                  <a:lnTo>
                    <a:pt x="3269" y="9807"/>
                  </a:lnTo>
                  <a:lnTo>
                    <a:pt x="3510" y="9907"/>
                  </a:lnTo>
                  <a:lnTo>
                    <a:pt x="3770" y="9967"/>
                  </a:lnTo>
                  <a:lnTo>
                    <a:pt x="4031" y="10048"/>
                  </a:lnTo>
                  <a:lnTo>
                    <a:pt x="4292" y="10088"/>
                  </a:lnTo>
                  <a:lnTo>
                    <a:pt x="4573" y="10128"/>
                  </a:lnTo>
                  <a:lnTo>
                    <a:pt x="4853" y="10148"/>
                  </a:lnTo>
                  <a:lnTo>
                    <a:pt x="5435" y="10148"/>
                  </a:lnTo>
                  <a:lnTo>
                    <a:pt x="5716" y="10128"/>
                  </a:lnTo>
                  <a:lnTo>
                    <a:pt x="6077" y="10088"/>
                  </a:lnTo>
                  <a:lnTo>
                    <a:pt x="6418" y="10008"/>
                  </a:lnTo>
                  <a:lnTo>
                    <a:pt x="6759" y="9907"/>
                  </a:lnTo>
                  <a:lnTo>
                    <a:pt x="7079" y="9787"/>
                  </a:lnTo>
                  <a:lnTo>
                    <a:pt x="7400" y="9647"/>
                  </a:lnTo>
                  <a:lnTo>
                    <a:pt x="7681" y="9466"/>
                  </a:lnTo>
                  <a:lnTo>
                    <a:pt x="7982" y="9286"/>
                  </a:lnTo>
                  <a:lnTo>
                    <a:pt x="8243" y="9065"/>
                  </a:lnTo>
                  <a:lnTo>
                    <a:pt x="8503" y="8824"/>
                  </a:lnTo>
                  <a:lnTo>
                    <a:pt x="8744" y="8584"/>
                  </a:lnTo>
                  <a:lnTo>
                    <a:pt x="8964" y="8323"/>
                  </a:lnTo>
                  <a:lnTo>
                    <a:pt x="9185" y="8042"/>
                  </a:lnTo>
                  <a:lnTo>
                    <a:pt x="9366" y="7741"/>
                  </a:lnTo>
                  <a:lnTo>
                    <a:pt x="9546" y="7441"/>
                  </a:lnTo>
                  <a:lnTo>
                    <a:pt x="9686" y="7120"/>
                  </a:lnTo>
                  <a:lnTo>
                    <a:pt x="9827" y="6779"/>
                  </a:lnTo>
                  <a:lnTo>
                    <a:pt x="9887" y="6598"/>
                  </a:lnTo>
                  <a:lnTo>
                    <a:pt x="9967" y="6318"/>
                  </a:lnTo>
                  <a:lnTo>
                    <a:pt x="10027" y="6017"/>
                  </a:lnTo>
                  <a:lnTo>
                    <a:pt x="10067" y="5736"/>
                  </a:lnTo>
                  <a:lnTo>
                    <a:pt x="10108" y="5435"/>
                  </a:lnTo>
                  <a:lnTo>
                    <a:pt x="10128" y="5154"/>
                  </a:lnTo>
                  <a:lnTo>
                    <a:pt x="10128" y="4874"/>
                  </a:lnTo>
                  <a:lnTo>
                    <a:pt x="10108" y="4573"/>
                  </a:lnTo>
                  <a:lnTo>
                    <a:pt x="10067" y="4292"/>
                  </a:lnTo>
                  <a:lnTo>
                    <a:pt x="10007" y="4031"/>
                  </a:lnTo>
                  <a:lnTo>
                    <a:pt x="9947" y="3751"/>
                  </a:lnTo>
                  <a:lnTo>
                    <a:pt x="9867" y="3490"/>
                  </a:lnTo>
                  <a:lnTo>
                    <a:pt x="9767" y="3229"/>
                  </a:lnTo>
                  <a:lnTo>
                    <a:pt x="9666" y="2968"/>
                  </a:lnTo>
                  <a:lnTo>
                    <a:pt x="9546" y="2728"/>
                  </a:lnTo>
                  <a:lnTo>
                    <a:pt x="9406" y="2487"/>
                  </a:lnTo>
                  <a:lnTo>
                    <a:pt x="9245" y="2246"/>
                  </a:lnTo>
                  <a:lnTo>
                    <a:pt x="9085" y="2026"/>
                  </a:lnTo>
                  <a:lnTo>
                    <a:pt x="8924" y="1805"/>
                  </a:lnTo>
                  <a:lnTo>
                    <a:pt x="8724" y="1605"/>
                  </a:lnTo>
                  <a:lnTo>
                    <a:pt x="8543" y="1404"/>
                  </a:lnTo>
                  <a:lnTo>
                    <a:pt x="8323" y="1224"/>
                  </a:lnTo>
                  <a:lnTo>
                    <a:pt x="8102" y="1043"/>
                  </a:lnTo>
                  <a:lnTo>
                    <a:pt x="7882" y="883"/>
                  </a:lnTo>
                  <a:lnTo>
                    <a:pt x="7641" y="742"/>
                  </a:lnTo>
                  <a:lnTo>
                    <a:pt x="7400" y="602"/>
                  </a:lnTo>
                  <a:lnTo>
                    <a:pt x="7140" y="462"/>
                  </a:lnTo>
                  <a:lnTo>
                    <a:pt x="6879" y="361"/>
                  </a:lnTo>
                  <a:lnTo>
                    <a:pt x="6598" y="261"/>
                  </a:lnTo>
                  <a:lnTo>
                    <a:pt x="6317" y="181"/>
                  </a:lnTo>
                  <a:lnTo>
                    <a:pt x="6037" y="121"/>
                  </a:lnTo>
                  <a:lnTo>
                    <a:pt x="5736" y="61"/>
                  </a:lnTo>
                  <a:lnTo>
                    <a:pt x="5435" y="20"/>
                  </a:lnTo>
                  <a:lnTo>
                    <a:pt x="51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2" name="Google Shape;5412;p21"/>
            <p:cNvSpPr/>
            <p:nvPr/>
          </p:nvSpPr>
          <p:spPr>
            <a:xfrm>
              <a:off x="10253450" y="2763463"/>
              <a:ext cx="253200" cy="253700"/>
            </a:xfrm>
            <a:custGeom>
              <a:avLst/>
              <a:gdLst/>
              <a:ahLst/>
              <a:cxnLst/>
              <a:rect l="l" t="t" r="r" b="b"/>
              <a:pathLst>
                <a:path w="10128" h="10148" fill="none" extrusionOk="0">
                  <a:moveTo>
                    <a:pt x="9887" y="6598"/>
                  </a:moveTo>
                  <a:lnTo>
                    <a:pt x="9887" y="6598"/>
                  </a:lnTo>
                  <a:lnTo>
                    <a:pt x="9827" y="6779"/>
                  </a:lnTo>
                  <a:lnTo>
                    <a:pt x="9827" y="6779"/>
                  </a:lnTo>
                  <a:lnTo>
                    <a:pt x="9686" y="7120"/>
                  </a:lnTo>
                  <a:lnTo>
                    <a:pt x="9546" y="7441"/>
                  </a:lnTo>
                  <a:lnTo>
                    <a:pt x="9366" y="7741"/>
                  </a:lnTo>
                  <a:lnTo>
                    <a:pt x="9185" y="8042"/>
                  </a:lnTo>
                  <a:lnTo>
                    <a:pt x="8964" y="8323"/>
                  </a:lnTo>
                  <a:lnTo>
                    <a:pt x="8744" y="8584"/>
                  </a:lnTo>
                  <a:lnTo>
                    <a:pt x="8503" y="8824"/>
                  </a:lnTo>
                  <a:lnTo>
                    <a:pt x="8243" y="9065"/>
                  </a:lnTo>
                  <a:lnTo>
                    <a:pt x="7982" y="9286"/>
                  </a:lnTo>
                  <a:lnTo>
                    <a:pt x="7681" y="9466"/>
                  </a:lnTo>
                  <a:lnTo>
                    <a:pt x="7400" y="9647"/>
                  </a:lnTo>
                  <a:lnTo>
                    <a:pt x="7079" y="9787"/>
                  </a:lnTo>
                  <a:lnTo>
                    <a:pt x="6759" y="9907"/>
                  </a:lnTo>
                  <a:lnTo>
                    <a:pt x="6418" y="10008"/>
                  </a:lnTo>
                  <a:lnTo>
                    <a:pt x="6077" y="10088"/>
                  </a:lnTo>
                  <a:lnTo>
                    <a:pt x="5716" y="10128"/>
                  </a:lnTo>
                  <a:lnTo>
                    <a:pt x="5716" y="10128"/>
                  </a:lnTo>
                  <a:lnTo>
                    <a:pt x="5435" y="10148"/>
                  </a:lnTo>
                  <a:lnTo>
                    <a:pt x="5134" y="10148"/>
                  </a:lnTo>
                  <a:lnTo>
                    <a:pt x="4853" y="10148"/>
                  </a:lnTo>
                  <a:lnTo>
                    <a:pt x="4573" y="10128"/>
                  </a:lnTo>
                  <a:lnTo>
                    <a:pt x="4292" y="10088"/>
                  </a:lnTo>
                  <a:lnTo>
                    <a:pt x="4031" y="10048"/>
                  </a:lnTo>
                  <a:lnTo>
                    <a:pt x="3770" y="9967"/>
                  </a:lnTo>
                  <a:lnTo>
                    <a:pt x="3510" y="9907"/>
                  </a:lnTo>
                  <a:lnTo>
                    <a:pt x="3269" y="9807"/>
                  </a:lnTo>
                  <a:lnTo>
                    <a:pt x="3028" y="9727"/>
                  </a:lnTo>
                  <a:lnTo>
                    <a:pt x="2808" y="9606"/>
                  </a:lnTo>
                  <a:lnTo>
                    <a:pt x="2587" y="9486"/>
                  </a:lnTo>
                  <a:lnTo>
                    <a:pt x="2367" y="9366"/>
                  </a:lnTo>
                  <a:lnTo>
                    <a:pt x="2166" y="9225"/>
                  </a:lnTo>
                  <a:lnTo>
                    <a:pt x="1765" y="8925"/>
                  </a:lnTo>
                  <a:lnTo>
                    <a:pt x="1404" y="8604"/>
                  </a:lnTo>
                  <a:lnTo>
                    <a:pt x="1103" y="8243"/>
                  </a:lnTo>
                  <a:lnTo>
                    <a:pt x="802" y="7862"/>
                  </a:lnTo>
                  <a:lnTo>
                    <a:pt x="562" y="7461"/>
                  </a:lnTo>
                  <a:lnTo>
                    <a:pt x="361" y="7060"/>
                  </a:lnTo>
                  <a:lnTo>
                    <a:pt x="201" y="6638"/>
                  </a:lnTo>
                  <a:lnTo>
                    <a:pt x="100" y="6197"/>
                  </a:lnTo>
                  <a:lnTo>
                    <a:pt x="20" y="5776"/>
                  </a:lnTo>
                  <a:lnTo>
                    <a:pt x="20" y="5776"/>
                  </a:lnTo>
                  <a:lnTo>
                    <a:pt x="0" y="5475"/>
                  </a:lnTo>
                  <a:lnTo>
                    <a:pt x="0" y="5174"/>
                  </a:lnTo>
                  <a:lnTo>
                    <a:pt x="0" y="4874"/>
                  </a:lnTo>
                  <a:lnTo>
                    <a:pt x="20" y="4593"/>
                  </a:lnTo>
                  <a:lnTo>
                    <a:pt x="60" y="4292"/>
                  </a:lnTo>
                  <a:lnTo>
                    <a:pt x="120" y="4011"/>
                  </a:lnTo>
                  <a:lnTo>
                    <a:pt x="201" y="3730"/>
                  </a:lnTo>
                  <a:lnTo>
                    <a:pt x="281" y="3470"/>
                  </a:lnTo>
                  <a:lnTo>
                    <a:pt x="381" y="3189"/>
                  </a:lnTo>
                  <a:lnTo>
                    <a:pt x="502" y="2928"/>
                  </a:lnTo>
                  <a:lnTo>
                    <a:pt x="622" y="2688"/>
                  </a:lnTo>
                  <a:lnTo>
                    <a:pt x="782" y="2447"/>
                  </a:lnTo>
                  <a:lnTo>
                    <a:pt x="923" y="2206"/>
                  </a:lnTo>
                  <a:lnTo>
                    <a:pt x="1083" y="1986"/>
                  </a:lnTo>
                  <a:lnTo>
                    <a:pt x="1264" y="1765"/>
                  </a:lnTo>
                  <a:lnTo>
                    <a:pt x="1464" y="1545"/>
                  </a:lnTo>
                  <a:lnTo>
                    <a:pt x="1464" y="1545"/>
                  </a:lnTo>
                  <a:lnTo>
                    <a:pt x="1645" y="1364"/>
                  </a:lnTo>
                  <a:lnTo>
                    <a:pt x="1845" y="1184"/>
                  </a:lnTo>
                  <a:lnTo>
                    <a:pt x="2066" y="1003"/>
                  </a:lnTo>
                  <a:lnTo>
                    <a:pt x="2266" y="843"/>
                  </a:lnTo>
                  <a:lnTo>
                    <a:pt x="2507" y="702"/>
                  </a:lnTo>
                  <a:lnTo>
                    <a:pt x="2728" y="582"/>
                  </a:lnTo>
                  <a:lnTo>
                    <a:pt x="2968" y="442"/>
                  </a:lnTo>
                  <a:lnTo>
                    <a:pt x="3229" y="341"/>
                  </a:lnTo>
                  <a:lnTo>
                    <a:pt x="3490" y="241"/>
                  </a:lnTo>
                  <a:lnTo>
                    <a:pt x="3750" y="181"/>
                  </a:lnTo>
                  <a:lnTo>
                    <a:pt x="4011" y="101"/>
                  </a:lnTo>
                  <a:lnTo>
                    <a:pt x="4292" y="61"/>
                  </a:lnTo>
                  <a:lnTo>
                    <a:pt x="4573" y="20"/>
                  </a:lnTo>
                  <a:lnTo>
                    <a:pt x="4853" y="0"/>
                  </a:lnTo>
                  <a:lnTo>
                    <a:pt x="5134" y="0"/>
                  </a:lnTo>
                  <a:lnTo>
                    <a:pt x="5435" y="20"/>
                  </a:lnTo>
                  <a:lnTo>
                    <a:pt x="5435" y="20"/>
                  </a:lnTo>
                  <a:lnTo>
                    <a:pt x="5736" y="61"/>
                  </a:lnTo>
                  <a:lnTo>
                    <a:pt x="6037" y="121"/>
                  </a:lnTo>
                  <a:lnTo>
                    <a:pt x="6317" y="181"/>
                  </a:lnTo>
                  <a:lnTo>
                    <a:pt x="6598" y="261"/>
                  </a:lnTo>
                  <a:lnTo>
                    <a:pt x="6879" y="361"/>
                  </a:lnTo>
                  <a:lnTo>
                    <a:pt x="7140" y="462"/>
                  </a:lnTo>
                  <a:lnTo>
                    <a:pt x="7400" y="602"/>
                  </a:lnTo>
                  <a:lnTo>
                    <a:pt x="7641" y="742"/>
                  </a:lnTo>
                  <a:lnTo>
                    <a:pt x="7882" y="883"/>
                  </a:lnTo>
                  <a:lnTo>
                    <a:pt x="8102" y="1043"/>
                  </a:lnTo>
                  <a:lnTo>
                    <a:pt x="8323" y="1224"/>
                  </a:lnTo>
                  <a:lnTo>
                    <a:pt x="8543" y="1404"/>
                  </a:lnTo>
                  <a:lnTo>
                    <a:pt x="8724" y="1605"/>
                  </a:lnTo>
                  <a:lnTo>
                    <a:pt x="8924" y="1805"/>
                  </a:lnTo>
                  <a:lnTo>
                    <a:pt x="9085" y="2026"/>
                  </a:lnTo>
                  <a:lnTo>
                    <a:pt x="9245" y="2246"/>
                  </a:lnTo>
                  <a:lnTo>
                    <a:pt x="9406" y="2487"/>
                  </a:lnTo>
                  <a:lnTo>
                    <a:pt x="9546" y="2728"/>
                  </a:lnTo>
                  <a:lnTo>
                    <a:pt x="9666" y="2968"/>
                  </a:lnTo>
                  <a:lnTo>
                    <a:pt x="9767" y="3229"/>
                  </a:lnTo>
                  <a:lnTo>
                    <a:pt x="9867" y="3490"/>
                  </a:lnTo>
                  <a:lnTo>
                    <a:pt x="9947" y="3751"/>
                  </a:lnTo>
                  <a:lnTo>
                    <a:pt x="10007" y="4031"/>
                  </a:lnTo>
                  <a:lnTo>
                    <a:pt x="10067" y="4292"/>
                  </a:lnTo>
                  <a:lnTo>
                    <a:pt x="10108" y="4573"/>
                  </a:lnTo>
                  <a:lnTo>
                    <a:pt x="10128" y="4874"/>
                  </a:lnTo>
                  <a:lnTo>
                    <a:pt x="10128" y="5154"/>
                  </a:lnTo>
                  <a:lnTo>
                    <a:pt x="10108" y="5435"/>
                  </a:lnTo>
                  <a:lnTo>
                    <a:pt x="10067" y="5736"/>
                  </a:lnTo>
                  <a:lnTo>
                    <a:pt x="10027" y="6017"/>
                  </a:lnTo>
                  <a:lnTo>
                    <a:pt x="9967" y="6318"/>
                  </a:lnTo>
                  <a:lnTo>
                    <a:pt x="9887" y="65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3" name="Google Shape;5413;p21"/>
            <p:cNvSpPr/>
            <p:nvPr/>
          </p:nvSpPr>
          <p:spPr>
            <a:xfrm>
              <a:off x="10253450" y="2802063"/>
              <a:ext cx="247175" cy="215100"/>
            </a:xfrm>
            <a:custGeom>
              <a:avLst/>
              <a:gdLst/>
              <a:ahLst/>
              <a:cxnLst/>
              <a:rect l="l" t="t" r="r" b="b"/>
              <a:pathLst>
                <a:path w="9887" h="8604" extrusionOk="0">
                  <a:moveTo>
                    <a:pt x="1464" y="1"/>
                  </a:moveTo>
                  <a:lnTo>
                    <a:pt x="1123" y="382"/>
                  </a:lnTo>
                  <a:lnTo>
                    <a:pt x="842" y="783"/>
                  </a:lnTo>
                  <a:lnTo>
                    <a:pt x="602" y="1224"/>
                  </a:lnTo>
                  <a:lnTo>
                    <a:pt x="381" y="1665"/>
                  </a:lnTo>
                  <a:lnTo>
                    <a:pt x="221" y="2146"/>
                  </a:lnTo>
                  <a:lnTo>
                    <a:pt x="141" y="2387"/>
                  </a:lnTo>
                  <a:lnTo>
                    <a:pt x="100" y="2628"/>
                  </a:lnTo>
                  <a:lnTo>
                    <a:pt x="40" y="2888"/>
                  </a:lnTo>
                  <a:lnTo>
                    <a:pt x="20" y="3149"/>
                  </a:lnTo>
                  <a:lnTo>
                    <a:pt x="0" y="3410"/>
                  </a:lnTo>
                  <a:lnTo>
                    <a:pt x="0" y="3671"/>
                  </a:lnTo>
                  <a:lnTo>
                    <a:pt x="0" y="3951"/>
                  </a:lnTo>
                  <a:lnTo>
                    <a:pt x="20" y="4232"/>
                  </a:lnTo>
                  <a:lnTo>
                    <a:pt x="80" y="4633"/>
                  </a:lnTo>
                  <a:lnTo>
                    <a:pt x="201" y="5034"/>
                  </a:lnTo>
                  <a:lnTo>
                    <a:pt x="341" y="5435"/>
                  </a:lnTo>
                  <a:lnTo>
                    <a:pt x="522" y="5816"/>
                  </a:lnTo>
                  <a:lnTo>
                    <a:pt x="742" y="6197"/>
                  </a:lnTo>
                  <a:lnTo>
                    <a:pt x="983" y="6558"/>
                  </a:lnTo>
                  <a:lnTo>
                    <a:pt x="1284" y="6919"/>
                  </a:lnTo>
                  <a:lnTo>
                    <a:pt x="1584" y="7240"/>
                  </a:lnTo>
                  <a:lnTo>
                    <a:pt x="1945" y="7521"/>
                  </a:lnTo>
                  <a:lnTo>
                    <a:pt x="2326" y="7802"/>
                  </a:lnTo>
                  <a:lnTo>
                    <a:pt x="2728" y="8022"/>
                  </a:lnTo>
                  <a:lnTo>
                    <a:pt x="3169" y="8223"/>
                  </a:lnTo>
                  <a:lnTo>
                    <a:pt x="3630" y="8383"/>
                  </a:lnTo>
                  <a:lnTo>
                    <a:pt x="3871" y="8464"/>
                  </a:lnTo>
                  <a:lnTo>
                    <a:pt x="4111" y="8504"/>
                  </a:lnTo>
                  <a:lnTo>
                    <a:pt x="4372" y="8564"/>
                  </a:lnTo>
                  <a:lnTo>
                    <a:pt x="4633" y="8584"/>
                  </a:lnTo>
                  <a:lnTo>
                    <a:pt x="4893" y="8604"/>
                  </a:lnTo>
                  <a:lnTo>
                    <a:pt x="5435" y="8604"/>
                  </a:lnTo>
                  <a:lnTo>
                    <a:pt x="5716" y="8584"/>
                  </a:lnTo>
                  <a:lnTo>
                    <a:pt x="6077" y="8544"/>
                  </a:lnTo>
                  <a:lnTo>
                    <a:pt x="6418" y="8464"/>
                  </a:lnTo>
                  <a:lnTo>
                    <a:pt x="6759" y="8363"/>
                  </a:lnTo>
                  <a:lnTo>
                    <a:pt x="7079" y="8243"/>
                  </a:lnTo>
                  <a:lnTo>
                    <a:pt x="7400" y="8103"/>
                  </a:lnTo>
                  <a:lnTo>
                    <a:pt x="7681" y="7922"/>
                  </a:lnTo>
                  <a:lnTo>
                    <a:pt x="7982" y="7742"/>
                  </a:lnTo>
                  <a:lnTo>
                    <a:pt x="8243" y="7521"/>
                  </a:lnTo>
                  <a:lnTo>
                    <a:pt x="8503" y="7280"/>
                  </a:lnTo>
                  <a:lnTo>
                    <a:pt x="8744" y="7040"/>
                  </a:lnTo>
                  <a:lnTo>
                    <a:pt x="8964" y="6779"/>
                  </a:lnTo>
                  <a:lnTo>
                    <a:pt x="9185" y="6498"/>
                  </a:lnTo>
                  <a:lnTo>
                    <a:pt x="9366" y="6197"/>
                  </a:lnTo>
                  <a:lnTo>
                    <a:pt x="9546" y="5897"/>
                  </a:lnTo>
                  <a:lnTo>
                    <a:pt x="9686" y="5576"/>
                  </a:lnTo>
                  <a:lnTo>
                    <a:pt x="9827" y="5235"/>
                  </a:lnTo>
                  <a:lnTo>
                    <a:pt x="9887" y="5054"/>
                  </a:lnTo>
                  <a:lnTo>
                    <a:pt x="9666" y="5335"/>
                  </a:lnTo>
                  <a:lnTo>
                    <a:pt x="9446" y="5596"/>
                  </a:lnTo>
                  <a:lnTo>
                    <a:pt x="9205" y="5836"/>
                  </a:lnTo>
                  <a:lnTo>
                    <a:pt x="8944" y="6077"/>
                  </a:lnTo>
                  <a:lnTo>
                    <a:pt x="8684" y="6278"/>
                  </a:lnTo>
                  <a:lnTo>
                    <a:pt x="8403" y="6478"/>
                  </a:lnTo>
                  <a:lnTo>
                    <a:pt x="8082" y="6659"/>
                  </a:lnTo>
                  <a:lnTo>
                    <a:pt x="7781" y="6799"/>
                  </a:lnTo>
                  <a:lnTo>
                    <a:pt x="7380" y="6939"/>
                  </a:lnTo>
                  <a:lnTo>
                    <a:pt x="6999" y="7040"/>
                  </a:lnTo>
                  <a:lnTo>
                    <a:pt x="6598" y="7100"/>
                  </a:lnTo>
                  <a:lnTo>
                    <a:pt x="6197" y="7120"/>
                  </a:lnTo>
                  <a:lnTo>
                    <a:pt x="5776" y="7100"/>
                  </a:lnTo>
                  <a:lnTo>
                    <a:pt x="5355" y="7040"/>
                  </a:lnTo>
                  <a:lnTo>
                    <a:pt x="4954" y="6939"/>
                  </a:lnTo>
                  <a:lnTo>
                    <a:pt x="4553" y="6819"/>
                  </a:lnTo>
                  <a:lnTo>
                    <a:pt x="4171" y="6659"/>
                  </a:lnTo>
                  <a:lnTo>
                    <a:pt x="3790" y="6478"/>
                  </a:lnTo>
                  <a:lnTo>
                    <a:pt x="3429" y="6258"/>
                  </a:lnTo>
                  <a:lnTo>
                    <a:pt x="3089" y="6017"/>
                  </a:lnTo>
                  <a:lnTo>
                    <a:pt x="2748" y="5756"/>
                  </a:lnTo>
                  <a:lnTo>
                    <a:pt x="2447" y="5455"/>
                  </a:lnTo>
                  <a:lnTo>
                    <a:pt x="2186" y="5114"/>
                  </a:lnTo>
                  <a:lnTo>
                    <a:pt x="1925" y="4774"/>
                  </a:lnTo>
                  <a:lnTo>
                    <a:pt x="1705" y="4413"/>
                  </a:lnTo>
                  <a:lnTo>
                    <a:pt x="1524" y="4032"/>
                  </a:lnTo>
                  <a:lnTo>
                    <a:pt x="1364" y="3650"/>
                  </a:lnTo>
                  <a:lnTo>
                    <a:pt x="1244" y="3249"/>
                  </a:lnTo>
                  <a:lnTo>
                    <a:pt x="1143" y="2828"/>
                  </a:lnTo>
                  <a:lnTo>
                    <a:pt x="1083" y="2427"/>
                  </a:lnTo>
                  <a:lnTo>
                    <a:pt x="1063" y="2006"/>
                  </a:lnTo>
                  <a:lnTo>
                    <a:pt x="1063" y="1585"/>
                  </a:lnTo>
                  <a:lnTo>
                    <a:pt x="1123" y="1184"/>
                  </a:lnTo>
                  <a:lnTo>
                    <a:pt x="1183" y="783"/>
                  </a:lnTo>
                  <a:lnTo>
                    <a:pt x="1304" y="382"/>
                  </a:lnTo>
                  <a:lnTo>
                    <a:pt x="1464" y="1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4" name="Google Shape;5414;p21"/>
            <p:cNvSpPr/>
            <p:nvPr/>
          </p:nvSpPr>
          <p:spPr>
            <a:xfrm>
              <a:off x="10253450" y="2802063"/>
              <a:ext cx="247175" cy="215100"/>
            </a:xfrm>
            <a:custGeom>
              <a:avLst/>
              <a:gdLst/>
              <a:ahLst/>
              <a:cxnLst/>
              <a:rect l="l" t="t" r="r" b="b"/>
              <a:pathLst>
                <a:path w="9887" h="8604" fill="none" extrusionOk="0">
                  <a:moveTo>
                    <a:pt x="1464" y="1"/>
                  </a:moveTo>
                  <a:lnTo>
                    <a:pt x="1464" y="1"/>
                  </a:lnTo>
                  <a:lnTo>
                    <a:pt x="1123" y="382"/>
                  </a:lnTo>
                  <a:lnTo>
                    <a:pt x="842" y="783"/>
                  </a:lnTo>
                  <a:lnTo>
                    <a:pt x="602" y="1224"/>
                  </a:lnTo>
                  <a:lnTo>
                    <a:pt x="381" y="1665"/>
                  </a:lnTo>
                  <a:lnTo>
                    <a:pt x="221" y="2146"/>
                  </a:lnTo>
                  <a:lnTo>
                    <a:pt x="141" y="2387"/>
                  </a:lnTo>
                  <a:lnTo>
                    <a:pt x="100" y="2628"/>
                  </a:lnTo>
                  <a:lnTo>
                    <a:pt x="40" y="2888"/>
                  </a:lnTo>
                  <a:lnTo>
                    <a:pt x="20" y="3149"/>
                  </a:lnTo>
                  <a:lnTo>
                    <a:pt x="0" y="3410"/>
                  </a:lnTo>
                  <a:lnTo>
                    <a:pt x="0" y="3671"/>
                  </a:lnTo>
                  <a:lnTo>
                    <a:pt x="0" y="3671"/>
                  </a:lnTo>
                  <a:lnTo>
                    <a:pt x="0" y="3951"/>
                  </a:lnTo>
                  <a:lnTo>
                    <a:pt x="20" y="4232"/>
                  </a:lnTo>
                  <a:lnTo>
                    <a:pt x="20" y="4232"/>
                  </a:lnTo>
                  <a:lnTo>
                    <a:pt x="80" y="4633"/>
                  </a:lnTo>
                  <a:lnTo>
                    <a:pt x="201" y="5034"/>
                  </a:lnTo>
                  <a:lnTo>
                    <a:pt x="341" y="5435"/>
                  </a:lnTo>
                  <a:lnTo>
                    <a:pt x="522" y="5816"/>
                  </a:lnTo>
                  <a:lnTo>
                    <a:pt x="742" y="6197"/>
                  </a:lnTo>
                  <a:lnTo>
                    <a:pt x="983" y="6558"/>
                  </a:lnTo>
                  <a:lnTo>
                    <a:pt x="1284" y="6919"/>
                  </a:lnTo>
                  <a:lnTo>
                    <a:pt x="1584" y="7240"/>
                  </a:lnTo>
                  <a:lnTo>
                    <a:pt x="1945" y="7521"/>
                  </a:lnTo>
                  <a:lnTo>
                    <a:pt x="2326" y="7802"/>
                  </a:lnTo>
                  <a:lnTo>
                    <a:pt x="2728" y="8022"/>
                  </a:lnTo>
                  <a:lnTo>
                    <a:pt x="3169" y="8223"/>
                  </a:lnTo>
                  <a:lnTo>
                    <a:pt x="3630" y="8383"/>
                  </a:lnTo>
                  <a:lnTo>
                    <a:pt x="3871" y="8464"/>
                  </a:lnTo>
                  <a:lnTo>
                    <a:pt x="4111" y="8504"/>
                  </a:lnTo>
                  <a:lnTo>
                    <a:pt x="4372" y="8564"/>
                  </a:lnTo>
                  <a:lnTo>
                    <a:pt x="4633" y="8584"/>
                  </a:lnTo>
                  <a:lnTo>
                    <a:pt x="4893" y="8604"/>
                  </a:lnTo>
                  <a:lnTo>
                    <a:pt x="5154" y="8604"/>
                  </a:lnTo>
                  <a:lnTo>
                    <a:pt x="5154" y="8604"/>
                  </a:lnTo>
                  <a:lnTo>
                    <a:pt x="5435" y="8604"/>
                  </a:lnTo>
                  <a:lnTo>
                    <a:pt x="5716" y="8584"/>
                  </a:lnTo>
                  <a:lnTo>
                    <a:pt x="5716" y="8584"/>
                  </a:lnTo>
                  <a:lnTo>
                    <a:pt x="6077" y="8544"/>
                  </a:lnTo>
                  <a:lnTo>
                    <a:pt x="6418" y="8464"/>
                  </a:lnTo>
                  <a:lnTo>
                    <a:pt x="6759" y="8363"/>
                  </a:lnTo>
                  <a:lnTo>
                    <a:pt x="7079" y="8243"/>
                  </a:lnTo>
                  <a:lnTo>
                    <a:pt x="7400" y="8103"/>
                  </a:lnTo>
                  <a:lnTo>
                    <a:pt x="7681" y="7922"/>
                  </a:lnTo>
                  <a:lnTo>
                    <a:pt x="7982" y="7742"/>
                  </a:lnTo>
                  <a:lnTo>
                    <a:pt x="8243" y="7521"/>
                  </a:lnTo>
                  <a:lnTo>
                    <a:pt x="8503" y="7280"/>
                  </a:lnTo>
                  <a:lnTo>
                    <a:pt x="8744" y="7040"/>
                  </a:lnTo>
                  <a:lnTo>
                    <a:pt x="8964" y="6779"/>
                  </a:lnTo>
                  <a:lnTo>
                    <a:pt x="9185" y="6498"/>
                  </a:lnTo>
                  <a:lnTo>
                    <a:pt x="9366" y="6197"/>
                  </a:lnTo>
                  <a:lnTo>
                    <a:pt x="9546" y="5897"/>
                  </a:lnTo>
                  <a:lnTo>
                    <a:pt x="9686" y="5576"/>
                  </a:lnTo>
                  <a:lnTo>
                    <a:pt x="9827" y="5235"/>
                  </a:lnTo>
                  <a:lnTo>
                    <a:pt x="9827" y="5235"/>
                  </a:lnTo>
                  <a:lnTo>
                    <a:pt x="9887" y="5054"/>
                  </a:lnTo>
                  <a:lnTo>
                    <a:pt x="9887" y="5054"/>
                  </a:lnTo>
                  <a:lnTo>
                    <a:pt x="9666" y="5335"/>
                  </a:lnTo>
                  <a:lnTo>
                    <a:pt x="9446" y="5596"/>
                  </a:lnTo>
                  <a:lnTo>
                    <a:pt x="9205" y="5836"/>
                  </a:lnTo>
                  <a:lnTo>
                    <a:pt x="8944" y="6077"/>
                  </a:lnTo>
                  <a:lnTo>
                    <a:pt x="8684" y="6278"/>
                  </a:lnTo>
                  <a:lnTo>
                    <a:pt x="8403" y="6478"/>
                  </a:lnTo>
                  <a:lnTo>
                    <a:pt x="8082" y="6659"/>
                  </a:lnTo>
                  <a:lnTo>
                    <a:pt x="7781" y="6799"/>
                  </a:lnTo>
                  <a:lnTo>
                    <a:pt x="7781" y="6799"/>
                  </a:lnTo>
                  <a:lnTo>
                    <a:pt x="7380" y="6939"/>
                  </a:lnTo>
                  <a:lnTo>
                    <a:pt x="6999" y="7040"/>
                  </a:lnTo>
                  <a:lnTo>
                    <a:pt x="6598" y="7100"/>
                  </a:lnTo>
                  <a:lnTo>
                    <a:pt x="6197" y="7120"/>
                  </a:lnTo>
                  <a:lnTo>
                    <a:pt x="6197" y="7120"/>
                  </a:lnTo>
                  <a:lnTo>
                    <a:pt x="5776" y="7100"/>
                  </a:lnTo>
                  <a:lnTo>
                    <a:pt x="5355" y="7040"/>
                  </a:lnTo>
                  <a:lnTo>
                    <a:pt x="4954" y="6939"/>
                  </a:lnTo>
                  <a:lnTo>
                    <a:pt x="4553" y="6819"/>
                  </a:lnTo>
                  <a:lnTo>
                    <a:pt x="4171" y="6659"/>
                  </a:lnTo>
                  <a:lnTo>
                    <a:pt x="3790" y="6478"/>
                  </a:lnTo>
                  <a:lnTo>
                    <a:pt x="3429" y="6258"/>
                  </a:lnTo>
                  <a:lnTo>
                    <a:pt x="3089" y="6017"/>
                  </a:lnTo>
                  <a:lnTo>
                    <a:pt x="3089" y="6017"/>
                  </a:lnTo>
                  <a:lnTo>
                    <a:pt x="2748" y="5756"/>
                  </a:lnTo>
                  <a:lnTo>
                    <a:pt x="2447" y="5455"/>
                  </a:lnTo>
                  <a:lnTo>
                    <a:pt x="2186" y="5114"/>
                  </a:lnTo>
                  <a:lnTo>
                    <a:pt x="1925" y="4774"/>
                  </a:lnTo>
                  <a:lnTo>
                    <a:pt x="1705" y="4413"/>
                  </a:lnTo>
                  <a:lnTo>
                    <a:pt x="1524" y="4032"/>
                  </a:lnTo>
                  <a:lnTo>
                    <a:pt x="1364" y="3650"/>
                  </a:lnTo>
                  <a:lnTo>
                    <a:pt x="1244" y="3249"/>
                  </a:lnTo>
                  <a:lnTo>
                    <a:pt x="1143" y="2828"/>
                  </a:lnTo>
                  <a:lnTo>
                    <a:pt x="1083" y="2427"/>
                  </a:lnTo>
                  <a:lnTo>
                    <a:pt x="1063" y="2006"/>
                  </a:lnTo>
                  <a:lnTo>
                    <a:pt x="1063" y="1585"/>
                  </a:lnTo>
                  <a:lnTo>
                    <a:pt x="1123" y="1184"/>
                  </a:lnTo>
                  <a:lnTo>
                    <a:pt x="1183" y="783"/>
                  </a:lnTo>
                  <a:lnTo>
                    <a:pt x="1304" y="382"/>
                  </a:lnTo>
                  <a:lnTo>
                    <a:pt x="14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5" name="Google Shape;5415;p21"/>
            <p:cNvSpPr/>
            <p:nvPr/>
          </p:nvSpPr>
          <p:spPr>
            <a:xfrm>
              <a:off x="10739250" y="2725863"/>
              <a:ext cx="327925" cy="328925"/>
            </a:xfrm>
            <a:custGeom>
              <a:avLst/>
              <a:gdLst/>
              <a:ahLst/>
              <a:cxnLst/>
              <a:rect l="l" t="t" r="r" b="b"/>
              <a:pathLst>
                <a:path w="13117" h="13157" extrusionOk="0">
                  <a:moveTo>
                    <a:pt x="6659" y="0"/>
                  </a:moveTo>
                  <a:lnTo>
                    <a:pt x="6278" y="20"/>
                  </a:lnTo>
                  <a:lnTo>
                    <a:pt x="5897" y="40"/>
                  </a:lnTo>
                  <a:lnTo>
                    <a:pt x="5536" y="80"/>
                  </a:lnTo>
                  <a:lnTo>
                    <a:pt x="5175" y="141"/>
                  </a:lnTo>
                  <a:lnTo>
                    <a:pt x="4814" y="241"/>
                  </a:lnTo>
                  <a:lnTo>
                    <a:pt x="4473" y="341"/>
                  </a:lnTo>
                  <a:lnTo>
                    <a:pt x="4132" y="462"/>
                  </a:lnTo>
                  <a:lnTo>
                    <a:pt x="3811" y="622"/>
                  </a:lnTo>
                  <a:lnTo>
                    <a:pt x="3490" y="782"/>
                  </a:lnTo>
                  <a:lnTo>
                    <a:pt x="3190" y="963"/>
                  </a:lnTo>
                  <a:lnTo>
                    <a:pt x="2889" y="1143"/>
                  </a:lnTo>
                  <a:lnTo>
                    <a:pt x="2608" y="1364"/>
                  </a:lnTo>
                  <a:lnTo>
                    <a:pt x="2327" y="1585"/>
                  </a:lnTo>
                  <a:lnTo>
                    <a:pt x="2067" y="1825"/>
                  </a:lnTo>
                  <a:lnTo>
                    <a:pt x="1826" y="2086"/>
                  </a:lnTo>
                  <a:lnTo>
                    <a:pt x="1585" y="2347"/>
                  </a:lnTo>
                  <a:lnTo>
                    <a:pt x="1365" y="2627"/>
                  </a:lnTo>
                  <a:lnTo>
                    <a:pt x="1164" y="2928"/>
                  </a:lnTo>
                  <a:lnTo>
                    <a:pt x="964" y="3229"/>
                  </a:lnTo>
                  <a:lnTo>
                    <a:pt x="803" y="3550"/>
                  </a:lnTo>
                  <a:lnTo>
                    <a:pt x="643" y="3871"/>
                  </a:lnTo>
                  <a:lnTo>
                    <a:pt x="482" y="4192"/>
                  </a:lnTo>
                  <a:lnTo>
                    <a:pt x="362" y="4533"/>
                  </a:lnTo>
                  <a:lnTo>
                    <a:pt x="262" y="4894"/>
                  </a:lnTo>
                  <a:lnTo>
                    <a:pt x="161" y="5234"/>
                  </a:lnTo>
                  <a:lnTo>
                    <a:pt x="101" y="5595"/>
                  </a:lnTo>
                  <a:lnTo>
                    <a:pt x="41" y="5977"/>
                  </a:lnTo>
                  <a:lnTo>
                    <a:pt x="1" y="6337"/>
                  </a:lnTo>
                  <a:lnTo>
                    <a:pt x="1" y="6719"/>
                  </a:lnTo>
                  <a:lnTo>
                    <a:pt x="1" y="7100"/>
                  </a:lnTo>
                  <a:lnTo>
                    <a:pt x="41" y="7481"/>
                  </a:lnTo>
                  <a:lnTo>
                    <a:pt x="81" y="7761"/>
                  </a:lnTo>
                  <a:lnTo>
                    <a:pt x="121" y="8042"/>
                  </a:lnTo>
                  <a:lnTo>
                    <a:pt x="201" y="8323"/>
                  </a:lnTo>
                  <a:lnTo>
                    <a:pt x="282" y="8604"/>
                  </a:lnTo>
                  <a:lnTo>
                    <a:pt x="382" y="8864"/>
                  </a:lnTo>
                  <a:lnTo>
                    <a:pt x="482" y="9145"/>
                  </a:lnTo>
                  <a:lnTo>
                    <a:pt x="603" y="9406"/>
                  </a:lnTo>
                  <a:lnTo>
                    <a:pt x="743" y="9687"/>
                  </a:lnTo>
                  <a:lnTo>
                    <a:pt x="903" y="9947"/>
                  </a:lnTo>
                  <a:lnTo>
                    <a:pt x="1064" y="10188"/>
                  </a:lnTo>
                  <a:lnTo>
                    <a:pt x="1244" y="10449"/>
                  </a:lnTo>
                  <a:lnTo>
                    <a:pt x="1425" y="10689"/>
                  </a:lnTo>
                  <a:lnTo>
                    <a:pt x="1625" y="10930"/>
                  </a:lnTo>
                  <a:lnTo>
                    <a:pt x="1846" y="11151"/>
                  </a:lnTo>
                  <a:lnTo>
                    <a:pt x="2067" y="11371"/>
                  </a:lnTo>
                  <a:lnTo>
                    <a:pt x="2307" y="11572"/>
                  </a:lnTo>
                  <a:lnTo>
                    <a:pt x="2548" y="11772"/>
                  </a:lnTo>
                  <a:lnTo>
                    <a:pt x="2809" y="11953"/>
                  </a:lnTo>
                  <a:lnTo>
                    <a:pt x="3069" y="12133"/>
                  </a:lnTo>
                  <a:lnTo>
                    <a:pt x="3350" y="12294"/>
                  </a:lnTo>
                  <a:lnTo>
                    <a:pt x="3631" y="12454"/>
                  </a:lnTo>
                  <a:lnTo>
                    <a:pt x="3932" y="12595"/>
                  </a:lnTo>
                  <a:lnTo>
                    <a:pt x="4252" y="12715"/>
                  </a:lnTo>
                  <a:lnTo>
                    <a:pt x="4573" y="12835"/>
                  </a:lnTo>
                  <a:lnTo>
                    <a:pt x="4894" y="12935"/>
                  </a:lnTo>
                  <a:lnTo>
                    <a:pt x="5235" y="13016"/>
                  </a:lnTo>
                  <a:lnTo>
                    <a:pt x="5576" y="13076"/>
                  </a:lnTo>
                  <a:lnTo>
                    <a:pt x="5937" y="13116"/>
                  </a:lnTo>
                  <a:lnTo>
                    <a:pt x="6298" y="13156"/>
                  </a:lnTo>
                  <a:lnTo>
                    <a:pt x="7040" y="13156"/>
                  </a:lnTo>
                  <a:lnTo>
                    <a:pt x="7421" y="13116"/>
                  </a:lnTo>
                  <a:lnTo>
                    <a:pt x="7882" y="13056"/>
                  </a:lnTo>
                  <a:lnTo>
                    <a:pt x="8324" y="12976"/>
                  </a:lnTo>
                  <a:lnTo>
                    <a:pt x="8765" y="12835"/>
                  </a:lnTo>
                  <a:lnTo>
                    <a:pt x="9186" y="12675"/>
                  </a:lnTo>
                  <a:lnTo>
                    <a:pt x="9587" y="12494"/>
                  </a:lnTo>
                  <a:lnTo>
                    <a:pt x="9968" y="12274"/>
                  </a:lnTo>
                  <a:lnTo>
                    <a:pt x="10349" y="12013"/>
                  </a:lnTo>
                  <a:lnTo>
                    <a:pt x="10690" y="11752"/>
                  </a:lnTo>
                  <a:lnTo>
                    <a:pt x="11031" y="11451"/>
                  </a:lnTo>
                  <a:lnTo>
                    <a:pt x="11332" y="11131"/>
                  </a:lnTo>
                  <a:lnTo>
                    <a:pt x="11633" y="10790"/>
                  </a:lnTo>
                  <a:lnTo>
                    <a:pt x="11893" y="10409"/>
                  </a:lnTo>
                  <a:lnTo>
                    <a:pt x="12134" y="10028"/>
                  </a:lnTo>
                  <a:lnTo>
                    <a:pt x="12355" y="9626"/>
                  </a:lnTo>
                  <a:lnTo>
                    <a:pt x="12555" y="9225"/>
                  </a:lnTo>
                  <a:lnTo>
                    <a:pt x="12736" y="8784"/>
                  </a:lnTo>
                  <a:lnTo>
                    <a:pt x="12856" y="8403"/>
                  </a:lnTo>
                  <a:lnTo>
                    <a:pt x="12956" y="8022"/>
                  </a:lnTo>
                  <a:lnTo>
                    <a:pt x="13036" y="7641"/>
                  </a:lnTo>
                  <a:lnTo>
                    <a:pt x="13076" y="7240"/>
                  </a:lnTo>
                  <a:lnTo>
                    <a:pt x="13117" y="6859"/>
                  </a:lnTo>
                  <a:lnTo>
                    <a:pt x="13117" y="6478"/>
                  </a:lnTo>
                  <a:lnTo>
                    <a:pt x="13097" y="6117"/>
                  </a:lnTo>
                  <a:lnTo>
                    <a:pt x="13076" y="5736"/>
                  </a:lnTo>
                  <a:lnTo>
                    <a:pt x="13016" y="5375"/>
                  </a:lnTo>
                  <a:lnTo>
                    <a:pt x="12936" y="5014"/>
                  </a:lnTo>
                  <a:lnTo>
                    <a:pt x="12836" y="4653"/>
                  </a:lnTo>
                  <a:lnTo>
                    <a:pt x="12715" y="4312"/>
                  </a:lnTo>
                  <a:lnTo>
                    <a:pt x="12575" y="3971"/>
                  </a:lnTo>
                  <a:lnTo>
                    <a:pt x="12415" y="3650"/>
                  </a:lnTo>
                  <a:lnTo>
                    <a:pt x="12254" y="3329"/>
                  </a:lnTo>
                  <a:lnTo>
                    <a:pt x="12054" y="3008"/>
                  </a:lnTo>
                  <a:lnTo>
                    <a:pt x="11853" y="2708"/>
                  </a:lnTo>
                  <a:lnTo>
                    <a:pt x="11633" y="2427"/>
                  </a:lnTo>
                  <a:lnTo>
                    <a:pt x="11392" y="2146"/>
                  </a:lnTo>
                  <a:lnTo>
                    <a:pt x="11131" y="1885"/>
                  </a:lnTo>
                  <a:lnTo>
                    <a:pt x="10850" y="1645"/>
                  </a:lnTo>
                  <a:lnTo>
                    <a:pt x="10570" y="1404"/>
                  </a:lnTo>
                  <a:lnTo>
                    <a:pt x="10269" y="1183"/>
                  </a:lnTo>
                  <a:lnTo>
                    <a:pt x="9948" y="983"/>
                  </a:lnTo>
                  <a:lnTo>
                    <a:pt x="9627" y="802"/>
                  </a:lnTo>
                  <a:lnTo>
                    <a:pt x="9286" y="622"/>
                  </a:lnTo>
                  <a:lnTo>
                    <a:pt x="8945" y="482"/>
                  </a:lnTo>
                  <a:lnTo>
                    <a:pt x="8584" y="341"/>
                  </a:lnTo>
                  <a:lnTo>
                    <a:pt x="8203" y="241"/>
                  </a:lnTo>
                  <a:lnTo>
                    <a:pt x="7822" y="141"/>
                  </a:lnTo>
                  <a:lnTo>
                    <a:pt x="7441" y="80"/>
                  </a:lnTo>
                  <a:lnTo>
                    <a:pt x="7040" y="40"/>
                  </a:lnTo>
                  <a:lnTo>
                    <a:pt x="665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6" name="Google Shape;5416;p21"/>
            <p:cNvSpPr/>
            <p:nvPr/>
          </p:nvSpPr>
          <p:spPr>
            <a:xfrm>
              <a:off x="10739250" y="2725863"/>
              <a:ext cx="327925" cy="328925"/>
            </a:xfrm>
            <a:custGeom>
              <a:avLst/>
              <a:gdLst/>
              <a:ahLst/>
              <a:cxnLst/>
              <a:rect l="l" t="t" r="r" b="b"/>
              <a:pathLst>
                <a:path w="13117" h="13157" fill="none" extrusionOk="0">
                  <a:moveTo>
                    <a:pt x="41" y="7481"/>
                  </a:moveTo>
                  <a:lnTo>
                    <a:pt x="41" y="7481"/>
                  </a:lnTo>
                  <a:lnTo>
                    <a:pt x="81" y="7761"/>
                  </a:lnTo>
                  <a:lnTo>
                    <a:pt x="121" y="8042"/>
                  </a:lnTo>
                  <a:lnTo>
                    <a:pt x="201" y="8323"/>
                  </a:lnTo>
                  <a:lnTo>
                    <a:pt x="282" y="8604"/>
                  </a:lnTo>
                  <a:lnTo>
                    <a:pt x="382" y="8864"/>
                  </a:lnTo>
                  <a:lnTo>
                    <a:pt x="482" y="9145"/>
                  </a:lnTo>
                  <a:lnTo>
                    <a:pt x="603" y="9406"/>
                  </a:lnTo>
                  <a:lnTo>
                    <a:pt x="743" y="9687"/>
                  </a:lnTo>
                  <a:lnTo>
                    <a:pt x="903" y="9947"/>
                  </a:lnTo>
                  <a:lnTo>
                    <a:pt x="1064" y="10188"/>
                  </a:lnTo>
                  <a:lnTo>
                    <a:pt x="1244" y="10449"/>
                  </a:lnTo>
                  <a:lnTo>
                    <a:pt x="1425" y="10689"/>
                  </a:lnTo>
                  <a:lnTo>
                    <a:pt x="1625" y="10930"/>
                  </a:lnTo>
                  <a:lnTo>
                    <a:pt x="1846" y="11151"/>
                  </a:lnTo>
                  <a:lnTo>
                    <a:pt x="2067" y="11371"/>
                  </a:lnTo>
                  <a:lnTo>
                    <a:pt x="2307" y="11572"/>
                  </a:lnTo>
                  <a:lnTo>
                    <a:pt x="2548" y="11772"/>
                  </a:lnTo>
                  <a:lnTo>
                    <a:pt x="2809" y="11953"/>
                  </a:lnTo>
                  <a:lnTo>
                    <a:pt x="3069" y="12133"/>
                  </a:lnTo>
                  <a:lnTo>
                    <a:pt x="3350" y="12294"/>
                  </a:lnTo>
                  <a:lnTo>
                    <a:pt x="3631" y="12454"/>
                  </a:lnTo>
                  <a:lnTo>
                    <a:pt x="3932" y="12595"/>
                  </a:lnTo>
                  <a:lnTo>
                    <a:pt x="4252" y="12715"/>
                  </a:lnTo>
                  <a:lnTo>
                    <a:pt x="4573" y="12835"/>
                  </a:lnTo>
                  <a:lnTo>
                    <a:pt x="4894" y="12935"/>
                  </a:lnTo>
                  <a:lnTo>
                    <a:pt x="5235" y="13016"/>
                  </a:lnTo>
                  <a:lnTo>
                    <a:pt x="5576" y="13076"/>
                  </a:lnTo>
                  <a:lnTo>
                    <a:pt x="5937" y="13116"/>
                  </a:lnTo>
                  <a:lnTo>
                    <a:pt x="6298" y="13156"/>
                  </a:lnTo>
                  <a:lnTo>
                    <a:pt x="6659" y="13156"/>
                  </a:lnTo>
                  <a:lnTo>
                    <a:pt x="7040" y="13156"/>
                  </a:lnTo>
                  <a:lnTo>
                    <a:pt x="7421" y="13116"/>
                  </a:lnTo>
                  <a:lnTo>
                    <a:pt x="7421" y="13116"/>
                  </a:lnTo>
                  <a:lnTo>
                    <a:pt x="7882" y="13056"/>
                  </a:lnTo>
                  <a:lnTo>
                    <a:pt x="8324" y="12976"/>
                  </a:lnTo>
                  <a:lnTo>
                    <a:pt x="8765" y="12835"/>
                  </a:lnTo>
                  <a:lnTo>
                    <a:pt x="9186" y="12675"/>
                  </a:lnTo>
                  <a:lnTo>
                    <a:pt x="9587" y="12494"/>
                  </a:lnTo>
                  <a:lnTo>
                    <a:pt x="9968" y="12274"/>
                  </a:lnTo>
                  <a:lnTo>
                    <a:pt x="10349" y="12013"/>
                  </a:lnTo>
                  <a:lnTo>
                    <a:pt x="10690" y="11752"/>
                  </a:lnTo>
                  <a:lnTo>
                    <a:pt x="11031" y="11451"/>
                  </a:lnTo>
                  <a:lnTo>
                    <a:pt x="11332" y="11131"/>
                  </a:lnTo>
                  <a:lnTo>
                    <a:pt x="11633" y="10790"/>
                  </a:lnTo>
                  <a:lnTo>
                    <a:pt x="11893" y="10409"/>
                  </a:lnTo>
                  <a:lnTo>
                    <a:pt x="12134" y="10028"/>
                  </a:lnTo>
                  <a:lnTo>
                    <a:pt x="12355" y="9626"/>
                  </a:lnTo>
                  <a:lnTo>
                    <a:pt x="12555" y="9225"/>
                  </a:lnTo>
                  <a:lnTo>
                    <a:pt x="12736" y="8784"/>
                  </a:lnTo>
                  <a:lnTo>
                    <a:pt x="12736" y="8784"/>
                  </a:lnTo>
                  <a:lnTo>
                    <a:pt x="12856" y="8403"/>
                  </a:lnTo>
                  <a:lnTo>
                    <a:pt x="12956" y="8022"/>
                  </a:lnTo>
                  <a:lnTo>
                    <a:pt x="13036" y="7641"/>
                  </a:lnTo>
                  <a:lnTo>
                    <a:pt x="13076" y="7240"/>
                  </a:lnTo>
                  <a:lnTo>
                    <a:pt x="13117" y="6859"/>
                  </a:lnTo>
                  <a:lnTo>
                    <a:pt x="13117" y="6478"/>
                  </a:lnTo>
                  <a:lnTo>
                    <a:pt x="13097" y="6117"/>
                  </a:lnTo>
                  <a:lnTo>
                    <a:pt x="13076" y="5736"/>
                  </a:lnTo>
                  <a:lnTo>
                    <a:pt x="13016" y="5375"/>
                  </a:lnTo>
                  <a:lnTo>
                    <a:pt x="12936" y="5014"/>
                  </a:lnTo>
                  <a:lnTo>
                    <a:pt x="12836" y="4653"/>
                  </a:lnTo>
                  <a:lnTo>
                    <a:pt x="12715" y="4312"/>
                  </a:lnTo>
                  <a:lnTo>
                    <a:pt x="12575" y="3971"/>
                  </a:lnTo>
                  <a:lnTo>
                    <a:pt x="12415" y="3650"/>
                  </a:lnTo>
                  <a:lnTo>
                    <a:pt x="12254" y="3329"/>
                  </a:lnTo>
                  <a:lnTo>
                    <a:pt x="12054" y="3008"/>
                  </a:lnTo>
                  <a:lnTo>
                    <a:pt x="11853" y="2708"/>
                  </a:lnTo>
                  <a:lnTo>
                    <a:pt x="11633" y="2427"/>
                  </a:lnTo>
                  <a:lnTo>
                    <a:pt x="11392" y="2146"/>
                  </a:lnTo>
                  <a:lnTo>
                    <a:pt x="11131" y="1885"/>
                  </a:lnTo>
                  <a:lnTo>
                    <a:pt x="10850" y="1645"/>
                  </a:lnTo>
                  <a:lnTo>
                    <a:pt x="10570" y="1404"/>
                  </a:lnTo>
                  <a:lnTo>
                    <a:pt x="10269" y="1183"/>
                  </a:lnTo>
                  <a:lnTo>
                    <a:pt x="9948" y="983"/>
                  </a:lnTo>
                  <a:lnTo>
                    <a:pt x="9627" y="802"/>
                  </a:lnTo>
                  <a:lnTo>
                    <a:pt x="9286" y="622"/>
                  </a:lnTo>
                  <a:lnTo>
                    <a:pt x="8945" y="482"/>
                  </a:lnTo>
                  <a:lnTo>
                    <a:pt x="8584" y="341"/>
                  </a:lnTo>
                  <a:lnTo>
                    <a:pt x="8203" y="241"/>
                  </a:lnTo>
                  <a:lnTo>
                    <a:pt x="7822" y="141"/>
                  </a:lnTo>
                  <a:lnTo>
                    <a:pt x="7441" y="80"/>
                  </a:lnTo>
                  <a:lnTo>
                    <a:pt x="7040" y="40"/>
                  </a:lnTo>
                  <a:lnTo>
                    <a:pt x="7040" y="40"/>
                  </a:lnTo>
                  <a:lnTo>
                    <a:pt x="6659" y="0"/>
                  </a:lnTo>
                  <a:lnTo>
                    <a:pt x="6278" y="20"/>
                  </a:lnTo>
                  <a:lnTo>
                    <a:pt x="5897" y="40"/>
                  </a:lnTo>
                  <a:lnTo>
                    <a:pt x="5536" y="80"/>
                  </a:lnTo>
                  <a:lnTo>
                    <a:pt x="5175" y="141"/>
                  </a:lnTo>
                  <a:lnTo>
                    <a:pt x="4814" y="241"/>
                  </a:lnTo>
                  <a:lnTo>
                    <a:pt x="4473" y="341"/>
                  </a:lnTo>
                  <a:lnTo>
                    <a:pt x="4132" y="462"/>
                  </a:lnTo>
                  <a:lnTo>
                    <a:pt x="3811" y="622"/>
                  </a:lnTo>
                  <a:lnTo>
                    <a:pt x="3490" y="782"/>
                  </a:lnTo>
                  <a:lnTo>
                    <a:pt x="3190" y="963"/>
                  </a:lnTo>
                  <a:lnTo>
                    <a:pt x="2889" y="1143"/>
                  </a:lnTo>
                  <a:lnTo>
                    <a:pt x="2608" y="1364"/>
                  </a:lnTo>
                  <a:lnTo>
                    <a:pt x="2327" y="1585"/>
                  </a:lnTo>
                  <a:lnTo>
                    <a:pt x="2067" y="1825"/>
                  </a:lnTo>
                  <a:lnTo>
                    <a:pt x="1826" y="2086"/>
                  </a:lnTo>
                  <a:lnTo>
                    <a:pt x="1585" y="2347"/>
                  </a:lnTo>
                  <a:lnTo>
                    <a:pt x="1365" y="2627"/>
                  </a:lnTo>
                  <a:lnTo>
                    <a:pt x="1164" y="2928"/>
                  </a:lnTo>
                  <a:lnTo>
                    <a:pt x="964" y="3229"/>
                  </a:lnTo>
                  <a:lnTo>
                    <a:pt x="803" y="3550"/>
                  </a:lnTo>
                  <a:lnTo>
                    <a:pt x="643" y="3871"/>
                  </a:lnTo>
                  <a:lnTo>
                    <a:pt x="482" y="4192"/>
                  </a:lnTo>
                  <a:lnTo>
                    <a:pt x="362" y="4533"/>
                  </a:lnTo>
                  <a:lnTo>
                    <a:pt x="262" y="4894"/>
                  </a:lnTo>
                  <a:lnTo>
                    <a:pt x="161" y="5234"/>
                  </a:lnTo>
                  <a:lnTo>
                    <a:pt x="101" y="5595"/>
                  </a:lnTo>
                  <a:lnTo>
                    <a:pt x="41" y="5977"/>
                  </a:lnTo>
                  <a:lnTo>
                    <a:pt x="1" y="6337"/>
                  </a:lnTo>
                  <a:lnTo>
                    <a:pt x="1" y="6719"/>
                  </a:lnTo>
                  <a:lnTo>
                    <a:pt x="1" y="7100"/>
                  </a:lnTo>
                  <a:lnTo>
                    <a:pt x="41" y="74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7" name="Google Shape;5417;p21"/>
            <p:cNvSpPr/>
            <p:nvPr/>
          </p:nvSpPr>
          <p:spPr>
            <a:xfrm>
              <a:off x="10776350" y="2763463"/>
              <a:ext cx="253725" cy="253700"/>
            </a:xfrm>
            <a:custGeom>
              <a:avLst/>
              <a:gdLst/>
              <a:ahLst/>
              <a:cxnLst/>
              <a:rect l="l" t="t" r="r" b="b"/>
              <a:pathLst>
                <a:path w="10149" h="10148" extrusionOk="0">
                  <a:moveTo>
                    <a:pt x="4874" y="0"/>
                  </a:moveTo>
                  <a:lnTo>
                    <a:pt x="4573" y="20"/>
                  </a:lnTo>
                  <a:lnTo>
                    <a:pt x="4313" y="61"/>
                  </a:lnTo>
                  <a:lnTo>
                    <a:pt x="4032" y="101"/>
                  </a:lnTo>
                  <a:lnTo>
                    <a:pt x="3771" y="181"/>
                  </a:lnTo>
                  <a:lnTo>
                    <a:pt x="3490" y="241"/>
                  </a:lnTo>
                  <a:lnTo>
                    <a:pt x="3250" y="341"/>
                  </a:lnTo>
                  <a:lnTo>
                    <a:pt x="2989" y="442"/>
                  </a:lnTo>
                  <a:lnTo>
                    <a:pt x="2748" y="582"/>
                  </a:lnTo>
                  <a:lnTo>
                    <a:pt x="2528" y="702"/>
                  </a:lnTo>
                  <a:lnTo>
                    <a:pt x="2287" y="843"/>
                  </a:lnTo>
                  <a:lnTo>
                    <a:pt x="2067" y="1003"/>
                  </a:lnTo>
                  <a:lnTo>
                    <a:pt x="1866" y="1184"/>
                  </a:lnTo>
                  <a:lnTo>
                    <a:pt x="1665" y="1364"/>
                  </a:lnTo>
                  <a:lnTo>
                    <a:pt x="1465" y="1545"/>
                  </a:lnTo>
                  <a:lnTo>
                    <a:pt x="1284" y="1765"/>
                  </a:lnTo>
                  <a:lnTo>
                    <a:pt x="1104" y="1986"/>
                  </a:lnTo>
                  <a:lnTo>
                    <a:pt x="944" y="2206"/>
                  </a:lnTo>
                  <a:lnTo>
                    <a:pt x="783" y="2447"/>
                  </a:lnTo>
                  <a:lnTo>
                    <a:pt x="643" y="2688"/>
                  </a:lnTo>
                  <a:lnTo>
                    <a:pt x="522" y="2928"/>
                  </a:lnTo>
                  <a:lnTo>
                    <a:pt x="402" y="3189"/>
                  </a:lnTo>
                  <a:lnTo>
                    <a:pt x="302" y="3470"/>
                  </a:lnTo>
                  <a:lnTo>
                    <a:pt x="222" y="3730"/>
                  </a:lnTo>
                  <a:lnTo>
                    <a:pt x="141" y="4011"/>
                  </a:lnTo>
                  <a:lnTo>
                    <a:pt x="81" y="4292"/>
                  </a:lnTo>
                  <a:lnTo>
                    <a:pt x="41" y="4593"/>
                  </a:lnTo>
                  <a:lnTo>
                    <a:pt x="21" y="4874"/>
                  </a:lnTo>
                  <a:lnTo>
                    <a:pt x="1" y="5174"/>
                  </a:lnTo>
                  <a:lnTo>
                    <a:pt x="21" y="5475"/>
                  </a:lnTo>
                  <a:lnTo>
                    <a:pt x="41" y="5776"/>
                  </a:lnTo>
                  <a:lnTo>
                    <a:pt x="101" y="6197"/>
                  </a:lnTo>
                  <a:lnTo>
                    <a:pt x="222" y="6638"/>
                  </a:lnTo>
                  <a:lnTo>
                    <a:pt x="382" y="7060"/>
                  </a:lnTo>
                  <a:lnTo>
                    <a:pt x="583" y="7461"/>
                  </a:lnTo>
                  <a:lnTo>
                    <a:pt x="823" y="7862"/>
                  </a:lnTo>
                  <a:lnTo>
                    <a:pt x="1104" y="8243"/>
                  </a:lnTo>
                  <a:lnTo>
                    <a:pt x="1425" y="8604"/>
                  </a:lnTo>
                  <a:lnTo>
                    <a:pt x="1786" y="8925"/>
                  </a:lnTo>
                  <a:lnTo>
                    <a:pt x="2167" y="9225"/>
                  </a:lnTo>
                  <a:lnTo>
                    <a:pt x="2387" y="9366"/>
                  </a:lnTo>
                  <a:lnTo>
                    <a:pt x="2588" y="9486"/>
                  </a:lnTo>
                  <a:lnTo>
                    <a:pt x="2829" y="9606"/>
                  </a:lnTo>
                  <a:lnTo>
                    <a:pt x="3049" y="9727"/>
                  </a:lnTo>
                  <a:lnTo>
                    <a:pt x="3290" y="9807"/>
                  </a:lnTo>
                  <a:lnTo>
                    <a:pt x="3531" y="9907"/>
                  </a:lnTo>
                  <a:lnTo>
                    <a:pt x="3791" y="9967"/>
                  </a:lnTo>
                  <a:lnTo>
                    <a:pt x="4052" y="10048"/>
                  </a:lnTo>
                  <a:lnTo>
                    <a:pt x="4313" y="10088"/>
                  </a:lnTo>
                  <a:lnTo>
                    <a:pt x="4593" y="10128"/>
                  </a:lnTo>
                  <a:lnTo>
                    <a:pt x="4874" y="10148"/>
                  </a:lnTo>
                  <a:lnTo>
                    <a:pt x="5456" y="10148"/>
                  </a:lnTo>
                  <a:lnTo>
                    <a:pt x="5737" y="10128"/>
                  </a:lnTo>
                  <a:lnTo>
                    <a:pt x="6098" y="10088"/>
                  </a:lnTo>
                  <a:lnTo>
                    <a:pt x="6438" y="10008"/>
                  </a:lnTo>
                  <a:lnTo>
                    <a:pt x="6779" y="9907"/>
                  </a:lnTo>
                  <a:lnTo>
                    <a:pt x="7100" y="9787"/>
                  </a:lnTo>
                  <a:lnTo>
                    <a:pt x="7401" y="9647"/>
                  </a:lnTo>
                  <a:lnTo>
                    <a:pt x="7702" y="9466"/>
                  </a:lnTo>
                  <a:lnTo>
                    <a:pt x="8003" y="9286"/>
                  </a:lnTo>
                  <a:lnTo>
                    <a:pt x="8263" y="9065"/>
                  </a:lnTo>
                  <a:lnTo>
                    <a:pt x="8524" y="8824"/>
                  </a:lnTo>
                  <a:lnTo>
                    <a:pt x="8765" y="8584"/>
                  </a:lnTo>
                  <a:lnTo>
                    <a:pt x="8985" y="8323"/>
                  </a:lnTo>
                  <a:lnTo>
                    <a:pt x="9206" y="8042"/>
                  </a:lnTo>
                  <a:lnTo>
                    <a:pt x="9386" y="7741"/>
                  </a:lnTo>
                  <a:lnTo>
                    <a:pt x="9547" y="7441"/>
                  </a:lnTo>
                  <a:lnTo>
                    <a:pt x="9707" y="7120"/>
                  </a:lnTo>
                  <a:lnTo>
                    <a:pt x="9828" y="6779"/>
                  </a:lnTo>
                  <a:lnTo>
                    <a:pt x="9888" y="6598"/>
                  </a:lnTo>
                  <a:lnTo>
                    <a:pt x="9988" y="6318"/>
                  </a:lnTo>
                  <a:lnTo>
                    <a:pt x="10048" y="6017"/>
                  </a:lnTo>
                  <a:lnTo>
                    <a:pt x="10088" y="5736"/>
                  </a:lnTo>
                  <a:lnTo>
                    <a:pt x="10128" y="5435"/>
                  </a:lnTo>
                  <a:lnTo>
                    <a:pt x="10149" y="5154"/>
                  </a:lnTo>
                  <a:lnTo>
                    <a:pt x="10128" y="4874"/>
                  </a:lnTo>
                  <a:lnTo>
                    <a:pt x="10108" y="4573"/>
                  </a:lnTo>
                  <a:lnTo>
                    <a:pt x="10088" y="4292"/>
                  </a:lnTo>
                  <a:lnTo>
                    <a:pt x="10028" y="4031"/>
                  </a:lnTo>
                  <a:lnTo>
                    <a:pt x="9968" y="3751"/>
                  </a:lnTo>
                  <a:lnTo>
                    <a:pt x="9888" y="3490"/>
                  </a:lnTo>
                  <a:lnTo>
                    <a:pt x="9788" y="3229"/>
                  </a:lnTo>
                  <a:lnTo>
                    <a:pt x="9687" y="2968"/>
                  </a:lnTo>
                  <a:lnTo>
                    <a:pt x="9567" y="2728"/>
                  </a:lnTo>
                  <a:lnTo>
                    <a:pt x="9427" y="2487"/>
                  </a:lnTo>
                  <a:lnTo>
                    <a:pt x="9266" y="2246"/>
                  </a:lnTo>
                  <a:lnTo>
                    <a:pt x="9106" y="2026"/>
                  </a:lnTo>
                  <a:lnTo>
                    <a:pt x="8945" y="1805"/>
                  </a:lnTo>
                  <a:lnTo>
                    <a:pt x="8745" y="1605"/>
                  </a:lnTo>
                  <a:lnTo>
                    <a:pt x="8544" y="1404"/>
                  </a:lnTo>
                  <a:lnTo>
                    <a:pt x="8344" y="1224"/>
                  </a:lnTo>
                  <a:lnTo>
                    <a:pt x="8123" y="1043"/>
                  </a:lnTo>
                  <a:lnTo>
                    <a:pt x="7902" y="883"/>
                  </a:lnTo>
                  <a:lnTo>
                    <a:pt x="7662" y="742"/>
                  </a:lnTo>
                  <a:lnTo>
                    <a:pt x="7421" y="602"/>
                  </a:lnTo>
                  <a:lnTo>
                    <a:pt x="7160" y="462"/>
                  </a:lnTo>
                  <a:lnTo>
                    <a:pt x="6900" y="361"/>
                  </a:lnTo>
                  <a:lnTo>
                    <a:pt x="6619" y="261"/>
                  </a:lnTo>
                  <a:lnTo>
                    <a:pt x="6338" y="181"/>
                  </a:lnTo>
                  <a:lnTo>
                    <a:pt x="6037" y="121"/>
                  </a:lnTo>
                  <a:lnTo>
                    <a:pt x="5757" y="61"/>
                  </a:lnTo>
                  <a:lnTo>
                    <a:pt x="5436" y="20"/>
                  </a:lnTo>
                  <a:lnTo>
                    <a:pt x="51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8" name="Google Shape;5418;p21"/>
            <p:cNvSpPr/>
            <p:nvPr/>
          </p:nvSpPr>
          <p:spPr>
            <a:xfrm>
              <a:off x="10776350" y="2763463"/>
              <a:ext cx="253725" cy="253700"/>
            </a:xfrm>
            <a:custGeom>
              <a:avLst/>
              <a:gdLst/>
              <a:ahLst/>
              <a:cxnLst/>
              <a:rect l="l" t="t" r="r" b="b"/>
              <a:pathLst>
                <a:path w="10149" h="10148" fill="none" extrusionOk="0">
                  <a:moveTo>
                    <a:pt x="9888" y="6598"/>
                  </a:moveTo>
                  <a:lnTo>
                    <a:pt x="9888" y="6598"/>
                  </a:lnTo>
                  <a:lnTo>
                    <a:pt x="9828" y="6779"/>
                  </a:lnTo>
                  <a:lnTo>
                    <a:pt x="9828" y="6779"/>
                  </a:lnTo>
                  <a:lnTo>
                    <a:pt x="9707" y="7120"/>
                  </a:lnTo>
                  <a:lnTo>
                    <a:pt x="9547" y="7441"/>
                  </a:lnTo>
                  <a:lnTo>
                    <a:pt x="9386" y="7741"/>
                  </a:lnTo>
                  <a:lnTo>
                    <a:pt x="9206" y="8042"/>
                  </a:lnTo>
                  <a:lnTo>
                    <a:pt x="8985" y="8323"/>
                  </a:lnTo>
                  <a:lnTo>
                    <a:pt x="8765" y="8584"/>
                  </a:lnTo>
                  <a:lnTo>
                    <a:pt x="8524" y="8824"/>
                  </a:lnTo>
                  <a:lnTo>
                    <a:pt x="8263" y="9065"/>
                  </a:lnTo>
                  <a:lnTo>
                    <a:pt x="8003" y="9286"/>
                  </a:lnTo>
                  <a:lnTo>
                    <a:pt x="7702" y="9466"/>
                  </a:lnTo>
                  <a:lnTo>
                    <a:pt x="7401" y="9647"/>
                  </a:lnTo>
                  <a:lnTo>
                    <a:pt x="7100" y="9787"/>
                  </a:lnTo>
                  <a:lnTo>
                    <a:pt x="6779" y="9907"/>
                  </a:lnTo>
                  <a:lnTo>
                    <a:pt x="6438" y="10008"/>
                  </a:lnTo>
                  <a:lnTo>
                    <a:pt x="6098" y="10088"/>
                  </a:lnTo>
                  <a:lnTo>
                    <a:pt x="5737" y="10128"/>
                  </a:lnTo>
                  <a:lnTo>
                    <a:pt x="5737" y="10128"/>
                  </a:lnTo>
                  <a:lnTo>
                    <a:pt x="5456" y="10148"/>
                  </a:lnTo>
                  <a:lnTo>
                    <a:pt x="5155" y="10148"/>
                  </a:lnTo>
                  <a:lnTo>
                    <a:pt x="4874" y="10148"/>
                  </a:lnTo>
                  <a:lnTo>
                    <a:pt x="4593" y="10128"/>
                  </a:lnTo>
                  <a:lnTo>
                    <a:pt x="4313" y="10088"/>
                  </a:lnTo>
                  <a:lnTo>
                    <a:pt x="4052" y="10048"/>
                  </a:lnTo>
                  <a:lnTo>
                    <a:pt x="3791" y="9967"/>
                  </a:lnTo>
                  <a:lnTo>
                    <a:pt x="3531" y="9907"/>
                  </a:lnTo>
                  <a:lnTo>
                    <a:pt x="3290" y="9807"/>
                  </a:lnTo>
                  <a:lnTo>
                    <a:pt x="3049" y="9727"/>
                  </a:lnTo>
                  <a:lnTo>
                    <a:pt x="2829" y="9606"/>
                  </a:lnTo>
                  <a:lnTo>
                    <a:pt x="2588" y="9486"/>
                  </a:lnTo>
                  <a:lnTo>
                    <a:pt x="2387" y="9366"/>
                  </a:lnTo>
                  <a:lnTo>
                    <a:pt x="2167" y="9225"/>
                  </a:lnTo>
                  <a:lnTo>
                    <a:pt x="1786" y="8925"/>
                  </a:lnTo>
                  <a:lnTo>
                    <a:pt x="1425" y="8604"/>
                  </a:lnTo>
                  <a:lnTo>
                    <a:pt x="1104" y="8243"/>
                  </a:lnTo>
                  <a:lnTo>
                    <a:pt x="823" y="7862"/>
                  </a:lnTo>
                  <a:lnTo>
                    <a:pt x="583" y="7461"/>
                  </a:lnTo>
                  <a:lnTo>
                    <a:pt x="382" y="7060"/>
                  </a:lnTo>
                  <a:lnTo>
                    <a:pt x="222" y="6638"/>
                  </a:lnTo>
                  <a:lnTo>
                    <a:pt x="101" y="6197"/>
                  </a:lnTo>
                  <a:lnTo>
                    <a:pt x="41" y="5776"/>
                  </a:lnTo>
                  <a:lnTo>
                    <a:pt x="41" y="5776"/>
                  </a:lnTo>
                  <a:lnTo>
                    <a:pt x="21" y="5475"/>
                  </a:lnTo>
                  <a:lnTo>
                    <a:pt x="1" y="5174"/>
                  </a:lnTo>
                  <a:lnTo>
                    <a:pt x="21" y="4874"/>
                  </a:lnTo>
                  <a:lnTo>
                    <a:pt x="41" y="4593"/>
                  </a:lnTo>
                  <a:lnTo>
                    <a:pt x="81" y="4292"/>
                  </a:lnTo>
                  <a:lnTo>
                    <a:pt x="141" y="4011"/>
                  </a:lnTo>
                  <a:lnTo>
                    <a:pt x="222" y="3730"/>
                  </a:lnTo>
                  <a:lnTo>
                    <a:pt x="302" y="3470"/>
                  </a:lnTo>
                  <a:lnTo>
                    <a:pt x="402" y="3189"/>
                  </a:lnTo>
                  <a:lnTo>
                    <a:pt x="522" y="2928"/>
                  </a:lnTo>
                  <a:lnTo>
                    <a:pt x="643" y="2688"/>
                  </a:lnTo>
                  <a:lnTo>
                    <a:pt x="783" y="2447"/>
                  </a:lnTo>
                  <a:lnTo>
                    <a:pt x="944" y="2206"/>
                  </a:lnTo>
                  <a:lnTo>
                    <a:pt x="1104" y="1986"/>
                  </a:lnTo>
                  <a:lnTo>
                    <a:pt x="1284" y="1765"/>
                  </a:lnTo>
                  <a:lnTo>
                    <a:pt x="1465" y="1545"/>
                  </a:lnTo>
                  <a:lnTo>
                    <a:pt x="1465" y="1545"/>
                  </a:lnTo>
                  <a:lnTo>
                    <a:pt x="1665" y="1364"/>
                  </a:lnTo>
                  <a:lnTo>
                    <a:pt x="1866" y="1184"/>
                  </a:lnTo>
                  <a:lnTo>
                    <a:pt x="2067" y="1003"/>
                  </a:lnTo>
                  <a:lnTo>
                    <a:pt x="2287" y="843"/>
                  </a:lnTo>
                  <a:lnTo>
                    <a:pt x="2528" y="702"/>
                  </a:lnTo>
                  <a:lnTo>
                    <a:pt x="2748" y="582"/>
                  </a:lnTo>
                  <a:lnTo>
                    <a:pt x="2989" y="442"/>
                  </a:lnTo>
                  <a:lnTo>
                    <a:pt x="3250" y="341"/>
                  </a:lnTo>
                  <a:lnTo>
                    <a:pt x="3490" y="241"/>
                  </a:lnTo>
                  <a:lnTo>
                    <a:pt x="3771" y="181"/>
                  </a:lnTo>
                  <a:lnTo>
                    <a:pt x="4032" y="101"/>
                  </a:lnTo>
                  <a:lnTo>
                    <a:pt x="4313" y="61"/>
                  </a:lnTo>
                  <a:lnTo>
                    <a:pt x="4573" y="20"/>
                  </a:lnTo>
                  <a:lnTo>
                    <a:pt x="4874" y="0"/>
                  </a:lnTo>
                  <a:lnTo>
                    <a:pt x="5155" y="0"/>
                  </a:lnTo>
                  <a:lnTo>
                    <a:pt x="5436" y="20"/>
                  </a:lnTo>
                  <a:lnTo>
                    <a:pt x="5436" y="20"/>
                  </a:lnTo>
                  <a:lnTo>
                    <a:pt x="5757" y="61"/>
                  </a:lnTo>
                  <a:lnTo>
                    <a:pt x="6037" y="121"/>
                  </a:lnTo>
                  <a:lnTo>
                    <a:pt x="6338" y="181"/>
                  </a:lnTo>
                  <a:lnTo>
                    <a:pt x="6619" y="261"/>
                  </a:lnTo>
                  <a:lnTo>
                    <a:pt x="6900" y="361"/>
                  </a:lnTo>
                  <a:lnTo>
                    <a:pt x="7160" y="462"/>
                  </a:lnTo>
                  <a:lnTo>
                    <a:pt x="7421" y="602"/>
                  </a:lnTo>
                  <a:lnTo>
                    <a:pt x="7662" y="742"/>
                  </a:lnTo>
                  <a:lnTo>
                    <a:pt x="7902" y="883"/>
                  </a:lnTo>
                  <a:lnTo>
                    <a:pt x="8123" y="1043"/>
                  </a:lnTo>
                  <a:lnTo>
                    <a:pt x="8344" y="1224"/>
                  </a:lnTo>
                  <a:lnTo>
                    <a:pt x="8544" y="1404"/>
                  </a:lnTo>
                  <a:lnTo>
                    <a:pt x="8745" y="1605"/>
                  </a:lnTo>
                  <a:lnTo>
                    <a:pt x="8945" y="1805"/>
                  </a:lnTo>
                  <a:lnTo>
                    <a:pt x="9106" y="2026"/>
                  </a:lnTo>
                  <a:lnTo>
                    <a:pt x="9266" y="2246"/>
                  </a:lnTo>
                  <a:lnTo>
                    <a:pt x="9427" y="2487"/>
                  </a:lnTo>
                  <a:lnTo>
                    <a:pt x="9567" y="2728"/>
                  </a:lnTo>
                  <a:lnTo>
                    <a:pt x="9687" y="2968"/>
                  </a:lnTo>
                  <a:lnTo>
                    <a:pt x="9788" y="3229"/>
                  </a:lnTo>
                  <a:lnTo>
                    <a:pt x="9888" y="3490"/>
                  </a:lnTo>
                  <a:lnTo>
                    <a:pt x="9968" y="3751"/>
                  </a:lnTo>
                  <a:lnTo>
                    <a:pt x="10028" y="4031"/>
                  </a:lnTo>
                  <a:lnTo>
                    <a:pt x="10088" y="4292"/>
                  </a:lnTo>
                  <a:lnTo>
                    <a:pt x="10108" y="4573"/>
                  </a:lnTo>
                  <a:lnTo>
                    <a:pt x="10128" y="4874"/>
                  </a:lnTo>
                  <a:lnTo>
                    <a:pt x="10149" y="5154"/>
                  </a:lnTo>
                  <a:lnTo>
                    <a:pt x="10128" y="5435"/>
                  </a:lnTo>
                  <a:lnTo>
                    <a:pt x="10088" y="5736"/>
                  </a:lnTo>
                  <a:lnTo>
                    <a:pt x="10048" y="6017"/>
                  </a:lnTo>
                  <a:lnTo>
                    <a:pt x="9988" y="6318"/>
                  </a:lnTo>
                  <a:lnTo>
                    <a:pt x="9888" y="65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9" name="Google Shape;5419;p21"/>
            <p:cNvSpPr/>
            <p:nvPr/>
          </p:nvSpPr>
          <p:spPr>
            <a:xfrm>
              <a:off x="10776350" y="2802063"/>
              <a:ext cx="247200" cy="215100"/>
            </a:xfrm>
            <a:custGeom>
              <a:avLst/>
              <a:gdLst/>
              <a:ahLst/>
              <a:cxnLst/>
              <a:rect l="l" t="t" r="r" b="b"/>
              <a:pathLst>
                <a:path w="9888" h="8604" extrusionOk="0">
                  <a:moveTo>
                    <a:pt x="1465" y="1"/>
                  </a:moveTo>
                  <a:lnTo>
                    <a:pt x="1144" y="382"/>
                  </a:lnTo>
                  <a:lnTo>
                    <a:pt x="863" y="783"/>
                  </a:lnTo>
                  <a:lnTo>
                    <a:pt x="603" y="1224"/>
                  </a:lnTo>
                  <a:lnTo>
                    <a:pt x="402" y="1665"/>
                  </a:lnTo>
                  <a:lnTo>
                    <a:pt x="242" y="2146"/>
                  </a:lnTo>
                  <a:lnTo>
                    <a:pt x="161" y="2387"/>
                  </a:lnTo>
                  <a:lnTo>
                    <a:pt x="101" y="2628"/>
                  </a:lnTo>
                  <a:lnTo>
                    <a:pt x="61" y="2888"/>
                  </a:lnTo>
                  <a:lnTo>
                    <a:pt x="41" y="3149"/>
                  </a:lnTo>
                  <a:lnTo>
                    <a:pt x="21" y="3410"/>
                  </a:lnTo>
                  <a:lnTo>
                    <a:pt x="1" y="3671"/>
                  </a:lnTo>
                  <a:lnTo>
                    <a:pt x="21" y="3951"/>
                  </a:lnTo>
                  <a:lnTo>
                    <a:pt x="41" y="4232"/>
                  </a:lnTo>
                  <a:lnTo>
                    <a:pt x="101" y="4633"/>
                  </a:lnTo>
                  <a:lnTo>
                    <a:pt x="202" y="5034"/>
                  </a:lnTo>
                  <a:lnTo>
                    <a:pt x="362" y="5435"/>
                  </a:lnTo>
                  <a:lnTo>
                    <a:pt x="542" y="5816"/>
                  </a:lnTo>
                  <a:lnTo>
                    <a:pt x="763" y="6197"/>
                  </a:lnTo>
                  <a:lnTo>
                    <a:pt x="1004" y="6558"/>
                  </a:lnTo>
                  <a:lnTo>
                    <a:pt x="1284" y="6919"/>
                  </a:lnTo>
                  <a:lnTo>
                    <a:pt x="1605" y="7240"/>
                  </a:lnTo>
                  <a:lnTo>
                    <a:pt x="1966" y="7521"/>
                  </a:lnTo>
                  <a:lnTo>
                    <a:pt x="2347" y="7802"/>
                  </a:lnTo>
                  <a:lnTo>
                    <a:pt x="2748" y="8022"/>
                  </a:lnTo>
                  <a:lnTo>
                    <a:pt x="3190" y="8223"/>
                  </a:lnTo>
                  <a:lnTo>
                    <a:pt x="3651" y="8383"/>
                  </a:lnTo>
                  <a:lnTo>
                    <a:pt x="3892" y="8464"/>
                  </a:lnTo>
                  <a:lnTo>
                    <a:pt x="4132" y="8504"/>
                  </a:lnTo>
                  <a:lnTo>
                    <a:pt x="4393" y="8564"/>
                  </a:lnTo>
                  <a:lnTo>
                    <a:pt x="4654" y="8584"/>
                  </a:lnTo>
                  <a:lnTo>
                    <a:pt x="4914" y="8604"/>
                  </a:lnTo>
                  <a:lnTo>
                    <a:pt x="5456" y="8604"/>
                  </a:lnTo>
                  <a:lnTo>
                    <a:pt x="5737" y="8584"/>
                  </a:lnTo>
                  <a:lnTo>
                    <a:pt x="6098" y="8544"/>
                  </a:lnTo>
                  <a:lnTo>
                    <a:pt x="6438" y="8464"/>
                  </a:lnTo>
                  <a:lnTo>
                    <a:pt x="6779" y="8363"/>
                  </a:lnTo>
                  <a:lnTo>
                    <a:pt x="7100" y="8243"/>
                  </a:lnTo>
                  <a:lnTo>
                    <a:pt x="7401" y="8103"/>
                  </a:lnTo>
                  <a:lnTo>
                    <a:pt x="7702" y="7922"/>
                  </a:lnTo>
                  <a:lnTo>
                    <a:pt x="8003" y="7742"/>
                  </a:lnTo>
                  <a:lnTo>
                    <a:pt x="8263" y="7521"/>
                  </a:lnTo>
                  <a:lnTo>
                    <a:pt x="8524" y="7280"/>
                  </a:lnTo>
                  <a:lnTo>
                    <a:pt x="8765" y="7040"/>
                  </a:lnTo>
                  <a:lnTo>
                    <a:pt x="8985" y="6779"/>
                  </a:lnTo>
                  <a:lnTo>
                    <a:pt x="9206" y="6498"/>
                  </a:lnTo>
                  <a:lnTo>
                    <a:pt x="9386" y="6197"/>
                  </a:lnTo>
                  <a:lnTo>
                    <a:pt x="9547" y="5897"/>
                  </a:lnTo>
                  <a:lnTo>
                    <a:pt x="9707" y="5576"/>
                  </a:lnTo>
                  <a:lnTo>
                    <a:pt x="9828" y="5235"/>
                  </a:lnTo>
                  <a:lnTo>
                    <a:pt x="9888" y="5054"/>
                  </a:lnTo>
                  <a:lnTo>
                    <a:pt x="9687" y="5335"/>
                  </a:lnTo>
                  <a:lnTo>
                    <a:pt x="9467" y="5596"/>
                  </a:lnTo>
                  <a:lnTo>
                    <a:pt x="9226" y="5836"/>
                  </a:lnTo>
                  <a:lnTo>
                    <a:pt x="8965" y="6077"/>
                  </a:lnTo>
                  <a:lnTo>
                    <a:pt x="8705" y="6278"/>
                  </a:lnTo>
                  <a:lnTo>
                    <a:pt x="8404" y="6478"/>
                  </a:lnTo>
                  <a:lnTo>
                    <a:pt x="8103" y="6659"/>
                  </a:lnTo>
                  <a:lnTo>
                    <a:pt x="7782" y="6799"/>
                  </a:lnTo>
                  <a:lnTo>
                    <a:pt x="7401" y="6939"/>
                  </a:lnTo>
                  <a:lnTo>
                    <a:pt x="7000" y="7040"/>
                  </a:lnTo>
                  <a:lnTo>
                    <a:pt x="6619" y="7100"/>
                  </a:lnTo>
                  <a:lnTo>
                    <a:pt x="6218" y="7120"/>
                  </a:lnTo>
                  <a:lnTo>
                    <a:pt x="5797" y="7100"/>
                  </a:lnTo>
                  <a:lnTo>
                    <a:pt x="5376" y="7040"/>
                  </a:lnTo>
                  <a:lnTo>
                    <a:pt x="4974" y="6939"/>
                  </a:lnTo>
                  <a:lnTo>
                    <a:pt x="4573" y="6819"/>
                  </a:lnTo>
                  <a:lnTo>
                    <a:pt x="4192" y="6659"/>
                  </a:lnTo>
                  <a:lnTo>
                    <a:pt x="3811" y="6478"/>
                  </a:lnTo>
                  <a:lnTo>
                    <a:pt x="3450" y="6258"/>
                  </a:lnTo>
                  <a:lnTo>
                    <a:pt x="3109" y="6017"/>
                  </a:lnTo>
                  <a:lnTo>
                    <a:pt x="2768" y="5756"/>
                  </a:lnTo>
                  <a:lnTo>
                    <a:pt x="2468" y="5455"/>
                  </a:lnTo>
                  <a:lnTo>
                    <a:pt x="2187" y="5114"/>
                  </a:lnTo>
                  <a:lnTo>
                    <a:pt x="1946" y="4774"/>
                  </a:lnTo>
                  <a:lnTo>
                    <a:pt x="1726" y="4413"/>
                  </a:lnTo>
                  <a:lnTo>
                    <a:pt x="1545" y="4032"/>
                  </a:lnTo>
                  <a:lnTo>
                    <a:pt x="1385" y="3650"/>
                  </a:lnTo>
                  <a:lnTo>
                    <a:pt x="1264" y="3249"/>
                  </a:lnTo>
                  <a:lnTo>
                    <a:pt x="1164" y="2828"/>
                  </a:lnTo>
                  <a:lnTo>
                    <a:pt x="1104" y="2427"/>
                  </a:lnTo>
                  <a:lnTo>
                    <a:pt x="1084" y="2006"/>
                  </a:lnTo>
                  <a:lnTo>
                    <a:pt x="1084" y="1585"/>
                  </a:lnTo>
                  <a:lnTo>
                    <a:pt x="1124" y="1184"/>
                  </a:lnTo>
                  <a:lnTo>
                    <a:pt x="1204" y="783"/>
                  </a:lnTo>
                  <a:lnTo>
                    <a:pt x="1325" y="382"/>
                  </a:lnTo>
                  <a:lnTo>
                    <a:pt x="1465" y="1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0" name="Google Shape;5420;p21"/>
            <p:cNvSpPr/>
            <p:nvPr/>
          </p:nvSpPr>
          <p:spPr>
            <a:xfrm>
              <a:off x="10776350" y="2802063"/>
              <a:ext cx="247200" cy="215100"/>
            </a:xfrm>
            <a:custGeom>
              <a:avLst/>
              <a:gdLst/>
              <a:ahLst/>
              <a:cxnLst/>
              <a:rect l="l" t="t" r="r" b="b"/>
              <a:pathLst>
                <a:path w="9888" h="8604" fill="none" extrusionOk="0">
                  <a:moveTo>
                    <a:pt x="1465" y="1"/>
                  </a:moveTo>
                  <a:lnTo>
                    <a:pt x="1465" y="1"/>
                  </a:lnTo>
                  <a:lnTo>
                    <a:pt x="1144" y="382"/>
                  </a:lnTo>
                  <a:lnTo>
                    <a:pt x="863" y="783"/>
                  </a:lnTo>
                  <a:lnTo>
                    <a:pt x="603" y="1224"/>
                  </a:lnTo>
                  <a:lnTo>
                    <a:pt x="402" y="1665"/>
                  </a:lnTo>
                  <a:lnTo>
                    <a:pt x="242" y="2146"/>
                  </a:lnTo>
                  <a:lnTo>
                    <a:pt x="161" y="2387"/>
                  </a:lnTo>
                  <a:lnTo>
                    <a:pt x="101" y="2628"/>
                  </a:lnTo>
                  <a:lnTo>
                    <a:pt x="61" y="2888"/>
                  </a:lnTo>
                  <a:lnTo>
                    <a:pt x="41" y="3149"/>
                  </a:lnTo>
                  <a:lnTo>
                    <a:pt x="21" y="3410"/>
                  </a:lnTo>
                  <a:lnTo>
                    <a:pt x="1" y="3671"/>
                  </a:lnTo>
                  <a:lnTo>
                    <a:pt x="1" y="3671"/>
                  </a:lnTo>
                  <a:lnTo>
                    <a:pt x="21" y="3951"/>
                  </a:lnTo>
                  <a:lnTo>
                    <a:pt x="41" y="4232"/>
                  </a:lnTo>
                  <a:lnTo>
                    <a:pt x="41" y="4232"/>
                  </a:lnTo>
                  <a:lnTo>
                    <a:pt x="101" y="4633"/>
                  </a:lnTo>
                  <a:lnTo>
                    <a:pt x="202" y="5034"/>
                  </a:lnTo>
                  <a:lnTo>
                    <a:pt x="362" y="5435"/>
                  </a:lnTo>
                  <a:lnTo>
                    <a:pt x="542" y="5816"/>
                  </a:lnTo>
                  <a:lnTo>
                    <a:pt x="763" y="6197"/>
                  </a:lnTo>
                  <a:lnTo>
                    <a:pt x="1004" y="6558"/>
                  </a:lnTo>
                  <a:lnTo>
                    <a:pt x="1284" y="6919"/>
                  </a:lnTo>
                  <a:lnTo>
                    <a:pt x="1605" y="7240"/>
                  </a:lnTo>
                  <a:lnTo>
                    <a:pt x="1966" y="7521"/>
                  </a:lnTo>
                  <a:lnTo>
                    <a:pt x="2347" y="7802"/>
                  </a:lnTo>
                  <a:lnTo>
                    <a:pt x="2748" y="8022"/>
                  </a:lnTo>
                  <a:lnTo>
                    <a:pt x="3190" y="8223"/>
                  </a:lnTo>
                  <a:lnTo>
                    <a:pt x="3651" y="8383"/>
                  </a:lnTo>
                  <a:lnTo>
                    <a:pt x="3892" y="8464"/>
                  </a:lnTo>
                  <a:lnTo>
                    <a:pt x="4132" y="8504"/>
                  </a:lnTo>
                  <a:lnTo>
                    <a:pt x="4393" y="8564"/>
                  </a:lnTo>
                  <a:lnTo>
                    <a:pt x="4654" y="8584"/>
                  </a:lnTo>
                  <a:lnTo>
                    <a:pt x="4914" y="8604"/>
                  </a:lnTo>
                  <a:lnTo>
                    <a:pt x="5175" y="8604"/>
                  </a:lnTo>
                  <a:lnTo>
                    <a:pt x="5175" y="8604"/>
                  </a:lnTo>
                  <a:lnTo>
                    <a:pt x="5456" y="8604"/>
                  </a:lnTo>
                  <a:lnTo>
                    <a:pt x="5737" y="8584"/>
                  </a:lnTo>
                  <a:lnTo>
                    <a:pt x="5737" y="8584"/>
                  </a:lnTo>
                  <a:lnTo>
                    <a:pt x="6098" y="8544"/>
                  </a:lnTo>
                  <a:lnTo>
                    <a:pt x="6438" y="8464"/>
                  </a:lnTo>
                  <a:lnTo>
                    <a:pt x="6779" y="8363"/>
                  </a:lnTo>
                  <a:lnTo>
                    <a:pt x="7100" y="8243"/>
                  </a:lnTo>
                  <a:lnTo>
                    <a:pt x="7401" y="8103"/>
                  </a:lnTo>
                  <a:lnTo>
                    <a:pt x="7702" y="7922"/>
                  </a:lnTo>
                  <a:lnTo>
                    <a:pt x="8003" y="7742"/>
                  </a:lnTo>
                  <a:lnTo>
                    <a:pt x="8263" y="7521"/>
                  </a:lnTo>
                  <a:lnTo>
                    <a:pt x="8524" y="7280"/>
                  </a:lnTo>
                  <a:lnTo>
                    <a:pt x="8765" y="7040"/>
                  </a:lnTo>
                  <a:lnTo>
                    <a:pt x="8985" y="6779"/>
                  </a:lnTo>
                  <a:lnTo>
                    <a:pt x="9206" y="6498"/>
                  </a:lnTo>
                  <a:lnTo>
                    <a:pt x="9386" y="6197"/>
                  </a:lnTo>
                  <a:lnTo>
                    <a:pt x="9547" y="5897"/>
                  </a:lnTo>
                  <a:lnTo>
                    <a:pt x="9707" y="5576"/>
                  </a:lnTo>
                  <a:lnTo>
                    <a:pt x="9828" y="5235"/>
                  </a:lnTo>
                  <a:lnTo>
                    <a:pt x="9828" y="5235"/>
                  </a:lnTo>
                  <a:lnTo>
                    <a:pt x="9888" y="5054"/>
                  </a:lnTo>
                  <a:lnTo>
                    <a:pt x="9888" y="5054"/>
                  </a:lnTo>
                  <a:lnTo>
                    <a:pt x="9687" y="5335"/>
                  </a:lnTo>
                  <a:lnTo>
                    <a:pt x="9467" y="5596"/>
                  </a:lnTo>
                  <a:lnTo>
                    <a:pt x="9226" y="5836"/>
                  </a:lnTo>
                  <a:lnTo>
                    <a:pt x="8965" y="6077"/>
                  </a:lnTo>
                  <a:lnTo>
                    <a:pt x="8705" y="6278"/>
                  </a:lnTo>
                  <a:lnTo>
                    <a:pt x="8404" y="6478"/>
                  </a:lnTo>
                  <a:lnTo>
                    <a:pt x="8103" y="6659"/>
                  </a:lnTo>
                  <a:lnTo>
                    <a:pt x="7782" y="6799"/>
                  </a:lnTo>
                  <a:lnTo>
                    <a:pt x="7782" y="6799"/>
                  </a:lnTo>
                  <a:lnTo>
                    <a:pt x="7401" y="6939"/>
                  </a:lnTo>
                  <a:lnTo>
                    <a:pt x="7000" y="7040"/>
                  </a:lnTo>
                  <a:lnTo>
                    <a:pt x="6619" y="7100"/>
                  </a:lnTo>
                  <a:lnTo>
                    <a:pt x="6218" y="7120"/>
                  </a:lnTo>
                  <a:lnTo>
                    <a:pt x="6218" y="7120"/>
                  </a:lnTo>
                  <a:lnTo>
                    <a:pt x="5797" y="7100"/>
                  </a:lnTo>
                  <a:lnTo>
                    <a:pt x="5376" y="7040"/>
                  </a:lnTo>
                  <a:lnTo>
                    <a:pt x="4974" y="6939"/>
                  </a:lnTo>
                  <a:lnTo>
                    <a:pt x="4573" y="6819"/>
                  </a:lnTo>
                  <a:lnTo>
                    <a:pt x="4192" y="6659"/>
                  </a:lnTo>
                  <a:lnTo>
                    <a:pt x="3811" y="6478"/>
                  </a:lnTo>
                  <a:lnTo>
                    <a:pt x="3450" y="6258"/>
                  </a:lnTo>
                  <a:lnTo>
                    <a:pt x="3109" y="6017"/>
                  </a:lnTo>
                  <a:lnTo>
                    <a:pt x="3109" y="6017"/>
                  </a:lnTo>
                  <a:lnTo>
                    <a:pt x="2768" y="5756"/>
                  </a:lnTo>
                  <a:lnTo>
                    <a:pt x="2468" y="5455"/>
                  </a:lnTo>
                  <a:lnTo>
                    <a:pt x="2187" y="5114"/>
                  </a:lnTo>
                  <a:lnTo>
                    <a:pt x="1946" y="4774"/>
                  </a:lnTo>
                  <a:lnTo>
                    <a:pt x="1726" y="4413"/>
                  </a:lnTo>
                  <a:lnTo>
                    <a:pt x="1545" y="4032"/>
                  </a:lnTo>
                  <a:lnTo>
                    <a:pt x="1385" y="3650"/>
                  </a:lnTo>
                  <a:lnTo>
                    <a:pt x="1264" y="3249"/>
                  </a:lnTo>
                  <a:lnTo>
                    <a:pt x="1164" y="2828"/>
                  </a:lnTo>
                  <a:lnTo>
                    <a:pt x="1104" y="2427"/>
                  </a:lnTo>
                  <a:lnTo>
                    <a:pt x="1084" y="2006"/>
                  </a:lnTo>
                  <a:lnTo>
                    <a:pt x="1084" y="1585"/>
                  </a:lnTo>
                  <a:lnTo>
                    <a:pt x="1124" y="1184"/>
                  </a:lnTo>
                  <a:lnTo>
                    <a:pt x="1204" y="783"/>
                  </a:lnTo>
                  <a:lnTo>
                    <a:pt x="1325" y="382"/>
                  </a:lnTo>
                  <a:lnTo>
                    <a:pt x="14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1" name="Google Shape;5421;p21"/>
            <p:cNvSpPr/>
            <p:nvPr/>
          </p:nvSpPr>
          <p:spPr>
            <a:xfrm>
              <a:off x="10567800" y="2947463"/>
              <a:ext cx="147425" cy="55675"/>
            </a:xfrm>
            <a:custGeom>
              <a:avLst/>
              <a:gdLst/>
              <a:ahLst/>
              <a:cxnLst/>
              <a:rect l="l" t="t" r="r" b="b"/>
              <a:pathLst>
                <a:path w="5897" h="2227" extrusionOk="0">
                  <a:moveTo>
                    <a:pt x="1123" y="0"/>
                  </a:moveTo>
                  <a:lnTo>
                    <a:pt x="903" y="20"/>
                  </a:lnTo>
                  <a:lnTo>
                    <a:pt x="682" y="81"/>
                  </a:lnTo>
                  <a:lnTo>
                    <a:pt x="502" y="181"/>
                  </a:lnTo>
                  <a:lnTo>
                    <a:pt x="321" y="321"/>
                  </a:lnTo>
                  <a:lnTo>
                    <a:pt x="201" y="482"/>
                  </a:lnTo>
                  <a:lnTo>
                    <a:pt x="101" y="682"/>
                  </a:lnTo>
                  <a:lnTo>
                    <a:pt x="20" y="883"/>
                  </a:lnTo>
                  <a:lnTo>
                    <a:pt x="0" y="1103"/>
                  </a:lnTo>
                  <a:lnTo>
                    <a:pt x="20" y="1324"/>
                  </a:lnTo>
                  <a:lnTo>
                    <a:pt x="101" y="1545"/>
                  </a:lnTo>
                  <a:lnTo>
                    <a:pt x="201" y="1725"/>
                  </a:lnTo>
                  <a:lnTo>
                    <a:pt x="321" y="1886"/>
                  </a:lnTo>
                  <a:lnTo>
                    <a:pt x="502" y="2026"/>
                  </a:lnTo>
                  <a:lnTo>
                    <a:pt x="682" y="2126"/>
                  </a:lnTo>
                  <a:lnTo>
                    <a:pt x="903" y="2206"/>
                  </a:lnTo>
                  <a:lnTo>
                    <a:pt x="1123" y="2226"/>
                  </a:lnTo>
                  <a:lnTo>
                    <a:pt x="4793" y="2226"/>
                  </a:lnTo>
                  <a:lnTo>
                    <a:pt x="5014" y="2206"/>
                  </a:lnTo>
                  <a:lnTo>
                    <a:pt x="5214" y="2126"/>
                  </a:lnTo>
                  <a:lnTo>
                    <a:pt x="5415" y="2026"/>
                  </a:lnTo>
                  <a:lnTo>
                    <a:pt x="5575" y="1886"/>
                  </a:lnTo>
                  <a:lnTo>
                    <a:pt x="5716" y="1725"/>
                  </a:lnTo>
                  <a:lnTo>
                    <a:pt x="5816" y="1545"/>
                  </a:lnTo>
                  <a:lnTo>
                    <a:pt x="5876" y="1324"/>
                  </a:lnTo>
                  <a:lnTo>
                    <a:pt x="5896" y="1103"/>
                  </a:lnTo>
                  <a:lnTo>
                    <a:pt x="5876" y="883"/>
                  </a:lnTo>
                  <a:lnTo>
                    <a:pt x="5816" y="682"/>
                  </a:lnTo>
                  <a:lnTo>
                    <a:pt x="5716" y="482"/>
                  </a:lnTo>
                  <a:lnTo>
                    <a:pt x="5575" y="321"/>
                  </a:lnTo>
                  <a:lnTo>
                    <a:pt x="5415" y="181"/>
                  </a:lnTo>
                  <a:lnTo>
                    <a:pt x="5214" y="81"/>
                  </a:lnTo>
                  <a:lnTo>
                    <a:pt x="5014" y="20"/>
                  </a:lnTo>
                  <a:lnTo>
                    <a:pt x="47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2" name="Google Shape;5422;p21"/>
            <p:cNvSpPr/>
            <p:nvPr/>
          </p:nvSpPr>
          <p:spPr>
            <a:xfrm>
              <a:off x="10137625" y="3129963"/>
              <a:ext cx="1007775" cy="700425"/>
            </a:xfrm>
            <a:custGeom>
              <a:avLst/>
              <a:gdLst/>
              <a:ahLst/>
              <a:cxnLst/>
              <a:rect l="l" t="t" r="r" b="b"/>
              <a:pathLst>
                <a:path w="40311" h="28017" extrusionOk="0">
                  <a:moveTo>
                    <a:pt x="8263" y="0"/>
                  </a:moveTo>
                  <a:lnTo>
                    <a:pt x="7681" y="20"/>
                  </a:lnTo>
                  <a:lnTo>
                    <a:pt x="7280" y="60"/>
                  </a:lnTo>
                  <a:lnTo>
                    <a:pt x="6879" y="101"/>
                  </a:lnTo>
                  <a:lnTo>
                    <a:pt x="6498" y="181"/>
                  </a:lnTo>
                  <a:lnTo>
                    <a:pt x="6117" y="281"/>
                  </a:lnTo>
                  <a:lnTo>
                    <a:pt x="5736" y="381"/>
                  </a:lnTo>
                  <a:lnTo>
                    <a:pt x="5375" y="502"/>
                  </a:lnTo>
                  <a:lnTo>
                    <a:pt x="5014" y="662"/>
                  </a:lnTo>
                  <a:lnTo>
                    <a:pt x="4673" y="822"/>
                  </a:lnTo>
                  <a:lnTo>
                    <a:pt x="4332" y="983"/>
                  </a:lnTo>
                  <a:lnTo>
                    <a:pt x="3991" y="1183"/>
                  </a:lnTo>
                  <a:lnTo>
                    <a:pt x="3671" y="1384"/>
                  </a:lnTo>
                  <a:lnTo>
                    <a:pt x="3370" y="1605"/>
                  </a:lnTo>
                  <a:lnTo>
                    <a:pt x="3069" y="1825"/>
                  </a:lnTo>
                  <a:lnTo>
                    <a:pt x="2768" y="2066"/>
                  </a:lnTo>
                  <a:lnTo>
                    <a:pt x="2507" y="2327"/>
                  </a:lnTo>
                  <a:lnTo>
                    <a:pt x="2227" y="2607"/>
                  </a:lnTo>
                  <a:lnTo>
                    <a:pt x="1986" y="2888"/>
                  </a:lnTo>
                  <a:lnTo>
                    <a:pt x="1745" y="3189"/>
                  </a:lnTo>
                  <a:lnTo>
                    <a:pt x="1525" y="3490"/>
                  </a:lnTo>
                  <a:lnTo>
                    <a:pt x="1304" y="3791"/>
                  </a:lnTo>
                  <a:lnTo>
                    <a:pt x="1104" y="4131"/>
                  </a:lnTo>
                  <a:lnTo>
                    <a:pt x="923" y="4452"/>
                  </a:lnTo>
                  <a:lnTo>
                    <a:pt x="763" y="4813"/>
                  </a:lnTo>
                  <a:lnTo>
                    <a:pt x="602" y="5154"/>
                  </a:lnTo>
                  <a:lnTo>
                    <a:pt x="462" y="5515"/>
                  </a:lnTo>
                  <a:lnTo>
                    <a:pt x="341" y="5896"/>
                  </a:lnTo>
                  <a:lnTo>
                    <a:pt x="241" y="6257"/>
                  </a:lnTo>
                  <a:lnTo>
                    <a:pt x="161" y="6638"/>
                  </a:lnTo>
                  <a:lnTo>
                    <a:pt x="101" y="7039"/>
                  </a:lnTo>
                  <a:lnTo>
                    <a:pt x="41" y="7440"/>
                  </a:lnTo>
                  <a:lnTo>
                    <a:pt x="21" y="7842"/>
                  </a:lnTo>
                  <a:lnTo>
                    <a:pt x="1" y="8243"/>
                  </a:lnTo>
                  <a:lnTo>
                    <a:pt x="1" y="19774"/>
                  </a:lnTo>
                  <a:lnTo>
                    <a:pt x="21" y="20195"/>
                  </a:lnTo>
                  <a:lnTo>
                    <a:pt x="41" y="20616"/>
                  </a:lnTo>
                  <a:lnTo>
                    <a:pt x="101" y="21037"/>
                  </a:lnTo>
                  <a:lnTo>
                    <a:pt x="181" y="21439"/>
                  </a:lnTo>
                  <a:lnTo>
                    <a:pt x="261" y="21840"/>
                  </a:lnTo>
                  <a:lnTo>
                    <a:pt x="382" y="22241"/>
                  </a:lnTo>
                  <a:lnTo>
                    <a:pt x="502" y="22622"/>
                  </a:lnTo>
                  <a:lnTo>
                    <a:pt x="662" y="22983"/>
                  </a:lnTo>
                  <a:lnTo>
                    <a:pt x="823" y="23364"/>
                  </a:lnTo>
                  <a:lnTo>
                    <a:pt x="1003" y="23705"/>
                  </a:lnTo>
                  <a:lnTo>
                    <a:pt x="1204" y="24046"/>
                  </a:lnTo>
                  <a:lnTo>
                    <a:pt x="1424" y="24387"/>
                  </a:lnTo>
                  <a:lnTo>
                    <a:pt x="1645" y="24707"/>
                  </a:lnTo>
                  <a:lnTo>
                    <a:pt x="1886" y="25028"/>
                  </a:lnTo>
                  <a:lnTo>
                    <a:pt x="2146" y="25329"/>
                  </a:lnTo>
                  <a:lnTo>
                    <a:pt x="2427" y="25610"/>
                  </a:lnTo>
                  <a:lnTo>
                    <a:pt x="2708" y="25891"/>
                  </a:lnTo>
                  <a:lnTo>
                    <a:pt x="3009" y="26151"/>
                  </a:lnTo>
                  <a:lnTo>
                    <a:pt x="3330" y="26392"/>
                  </a:lnTo>
                  <a:lnTo>
                    <a:pt x="3650" y="26613"/>
                  </a:lnTo>
                  <a:lnTo>
                    <a:pt x="3971" y="26833"/>
                  </a:lnTo>
                  <a:lnTo>
                    <a:pt x="4332" y="27034"/>
                  </a:lnTo>
                  <a:lnTo>
                    <a:pt x="4673" y="27214"/>
                  </a:lnTo>
                  <a:lnTo>
                    <a:pt x="5034" y="27375"/>
                  </a:lnTo>
                  <a:lnTo>
                    <a:pt x="5415" y="27535"/>
                  </a:lnTo>
                  <a:lnTo>
                    <a:pt x="5796" y="27655"/>
                  </a:lnTo>
                  <a:lnTo>
                    <a:pt x="6197" y="27776"/>
                  </a:lnTo>
                  <a:lnTo>
                    <a:pt x="6598" y="27856"/>
                  </a:lnTo>
                  <a:lnTo>
                    <a:pt x="7000" y="27936"/>
                  </a:lnTo>
                  <a:lnTo>
                    <a:pt x="7401" y="27976"/>
                  </a:lnTo>
                  <a:lnTo>
                    <a:pt x="7822" y="28016"/>
                  </a:lnTo>
                  <a:lnTo>
                    <a:pt x="32068" y="28016"/>
                  </a:lnTo>
                  <a:lnTo>
                    <a:pt x="32649" y="27996"/>
                  </a:lnTo>
                  <a:lnTo>
                    <a:pt x="33251" y="27936"/>
                  </a:lnTo>
                  <a:lnTo>
                    <a:pt x="33812" y="27836"/>
                  </a:lnTo>
                  <a:lnTo>
                    <a:pt x="34374" y="27696"/>
                  </a:lnTo>
                  <a:lnTo>
                    <a:pt x="34915" y="27515"/>
                  </a:lnTo>
                  <a:lnTo>
                    <a:pt x="35437" y="27315"/>
                  </a:lnTo>
                  <a:lnTo>
                    <a:pt x="35938" y="27054"/>
                  </a:lnTo>
                  <a:lnTo>
                    <a:pt x="36420" y="26773"/>
                  </a:lnTo>
                  <a:lnTo>
                    <a:pt x="36901" y="26472"/>
                  </a:lnTo>
                  <a:lnTo>
                    <a:pt x="37322" y="26131"/>
                  </a:lnTo>
                  <a:lnTo>
                    <a:pt x="37743" y="25750"/>
                  </a:lnTo>
                  <a:lnTo>
                    <a:pt x="38144" y="25349"/>
                  </a:lnTo>
                  <a:lnTo>
                    <a:pt x="38505" y="24928"/>
                  </a:lnTo>
                  <a:lnTo>
                    <a:pt x="38826" y="24487"/>
                  </a:lnTo>
                  <a:lnTo>
                    <a:pt x="39147" y="24006"/>
                  </a:lnTo>
                  <a:lnTo>
                    <a:pt x="39408" y="23524"/>
                  </a:lnTo>
                  <a:lnTo>
                    <a:pt x="39608" y="23103"/>
                  </a:lnTo>
                  <a:lnTo>
                    <a:pt x="39789" y="22662"/>
                  </a:lnTo>
                  <a:lnTo>
                    <a:pt x="39949" y="22201"/>
                  </a:lnTo>
                  <a:lnTo>
                    <a:pt x="40069" y="21739"/>
                  </a:lnTo>
                  <a:lnTo>
                    <a:pt x="40170" y="21258"/>
                  </a:lnTo>
                  <a:lnTo>
                    <a:pt x="40250" y="20777"/>
                  </a:lnTo>
                  <a:lnTo>
                    <a:pt x="40290" y="20275"/>
                  </a:lnTo>
                  <a:lnTo>
                    <a:pt x="40310" y="19774"/>
                  </a:lnTo>
                  <a:lnTo>
                    <a:pt x="40310" y="8243"/>
                  </a:lnTo>
                  <a:lnTo>
                    <a:pt x="40290" y="7822"/>
                  </a:lnTo>
                  <a:lnTo>
                    <a:pt x="40270" y="7400"/>
                  </a:lnTo>
                  <a:lnTo>
                    <a:pt x="40210" y="6979"/>
                  </a:lnTo>
                  <a:lnTo>
                    <a:pt x="40150" y="6578"/>
                  </a:lnTo>
                  <a:lnTo>
                    <a:pt x="40049" y="6177"/>
                  </a:lnTo>
                  <a:lnTo>
                    <a:pt x="39929" y="5796"/>
                  </a:lnTo>
                  <a:lnTo>
                    <a:pt x="39809" y="5395"/>
                  </a:lnTo>
                  <a:lnTo>
                    <a:pt x="39668" y="5034"/>
                  </a:lnTo>
                  <a:lnTo>
                    <a:pt x="39488" y="4673"/>
                  </a:lnTo>
                  <a:lnTo>
                    <a:pt x="39307" y="4312"/>
                  </a:lnTo>
                  <a:lnTo>
                    <a:pt x="39107" y="3971"/>
                  </a:lnTo>
                  <a:lnTo>
                    <a:pt x="38906" y="3630"/>
                  </a:lnTo>
                  <a:lnTo>
                    <a:pt x="38666" y="3309"/>
                  </a:lnTo>
                  <a:lnTo>
                    <a:pt x="38425" y="2988"/>
                  </a:lnTo>
                  <a:lnTo>
                    <a:pt x="38164" y="2688"/>
                  </a:lnTo>
                  <a:lnTo>
                    <a:pt x="37904" y="2407"/>
                  </a:lnTo>
                  <a:lnTo>
                    <a:pt x="37603" y="2126"/>
                  </a:lnTo>
                  <a:lnTo>
                    <a:pt x="37302" y="1885"/>
                  </a:lnTo>
                  <a:lnTo>
                    <a:pt x="37001" y="1625"/>
                  </a:lnTo>
                  <a:lnTo>
                    <a:pt x="36680" y="1404"/>
                  </a:lnTo>
                  <a:lnTo>
                    <a:pt x="36339" y="1183"/>
                  </a:lnTo>
                  <a:lnTo>
                    <a:pt x="35998" y="983"/>
                  </a:lnTo>
                  <a:lnTo>
                    <a:pt x="35637" y="802"/>
                  </a:lnTo>
                  <a:lnTo>
                    <a:pt x="35276" y="642"/>
                  </a:lnTo>
                  <a:lnTo>
                    <a:pt x="34895" y="502"/>
                  </a:lnTo>
                  <a:lnTo>
                    <a:pt x="34514" y="361"/>
                  </a:lnTo>
                  <a:lnTo>
                    <a:pt x="34133" y="261"/>
                  </a:lnTo>
                  <a:lnTo>
                    <a:pt x="33732" y="161"/>
                  </a:lnTo>
                  <a:lnTo>
                    <a:pt x="33311" y="80"/>
                  </a:lnTo>
                  <a:lnTo>
                    <a:pt x="32910" y="40"/>
                  </a:lnTo>
                  <a:lnTo>
                    <a:pt x="324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3" name="Google Shape;5423;p21"/>
            <p:cNvSpPr/>
            <p:nvPr/>
          </p:nvSpPr>
          <p:spPr>
            <a:xfrm>
              <a:off x="10137625" y="3129963"/>
              <a:ext cx="1007775" cy="700425"/>
            </a:xfrm>
            <a:custGeom>
              <a:avLst/>
              <a:gdLst/>
              <a:ahLst/>
              <a:cxnLst/>
              <a:rect l="l" t="t" r="r" b="b"/>
              <a:pathLst>
                <a:path w="40311" h="28017" fill="none" extrusionOk="0">
                  <a:moveTo>
                    <a:pt x="40310" y="8243"/>
                  </a:moveTo>
                  <a:lnTo>
                    <a:pt x="40310" y="19774"/>
                  </a:lnTo>
                  <a:lnTo>
                    <a:pt x="40310" y="19774"/>
                  </a:lnTo>
                  <a:lnTo>
                    <a:pt x="40290" y="20275"/>
                  </a:lnTo>
                  <a:lnTo>
                    <a:pt x="40250" y="20777"/>
                  </a:lnTo>
                  <a:lnTo>
                    <a:pt x="40170" y="21258"/>
                  </a:lnTo>
                  <a:lnTo>
                    <a:pt x="40069" y="21739"/>
                  </a:lnTo>
                  <a:lnTo>
                    <a:pt x="39949" y="22201"/>
                  </a:lnTo>
                  <a:lnTo>
                    <a:pt x="39789" y="22662"/>
                  </a:lnTo>
                  <a:lnTo>
                    <a:pt x="39608" y="23103"/>
                  </a:lnTo>
                  <a:lnTo>
                    <a:pt x="39408" y="23524"/>
                  </a:lnTo>
                  <a:lnTo>
                    <a:pt x="39408" y="23524"/>
                  </a:lnTo>
                  <a:lnTo>
                    <a:pt x="39147" y="24006"/>
                  </a:lnTo>
                  <a:lnTo>
                    <a:pt x="38826" y="24487"/>
                  </a:lnTo>
                  <a:lnTo>
                    <a:pt x="38505" y="24928"/>
                  </a:lnTo>
                  <a:lnTo>
                    <a:pt x="38144" y="25349"/>
                  </a:lnTo>
                  <a:lnTo>
                    <a:pt x="37743" y="25750"/>
                  </a:lnTo>
                  <a:lnTo>
                    <a:pt x="37322" y="26131"/>
                  </a:lnTo>
                  <a:lnTo>
                    <a:pt x="36901" y="26472"/>
                  </a:lnTo>
                  <a:lnTo>
                    <a:pt x="36420" y="26773"/>
                  </a:lnTo>
                  <a:lnTo>
                    <a:pt x="35938" y="27054"/>
                  </a:lnTo>
                  <a:lnTo>
                    <a:pt x="35437" y="27315"/>
                  </a:lnTo>
                  <a:lnTo>
                    <a:pt x="34915" y="27515"/>
                  </a:lnTo>
                  <a:lnTo>
                    <a:pt x="34374" y="27696"/>
                  </a:lnTo>
                  <a:lnTo>
                    <a:pt x="33812" y="27836"/>
                  </a:lnTo>
                  <a:lnTo>
                    <a:pt x="33251" y="27936"/>
                  </a:lnTo>
                  <a:lnTo>
                    <a:pt x="32649" y="27996"/>
                  </a:lnTo>
                  <a:lnTo>
                    <a:pt x="32068" y="28016"/>
                  </a:lnTo>
                  <a:lnTo>
                    <a:pt x="8263" y="28016"/>
                  </a:lnTo>
                  <a:lnTo>
                    <a:pt x="8263" y="28016"/>
                  </a:lnTo>
                  <a:lnTo>
                    <a:pt x="7822" y="28016"/>
                  </a:lnTo>
                  <a:lnTo>
                    <a:pt x="7401" y="27976"/>
                  </a:lnTo>
                  <a:lnTo>
                    <a:pt x="7000" y="27936"/>
                  </a:lnTo>
                  <a:lnTo>
                    <a:pt x="6598" y="27856"/>
                  </a:lnTo>
                  <a:lnTo>
                    <a:pt x="6197" y="27776"/>
                  </a:lnTo>
                  <a:lnTo>
                    <a:pt x="5796" y="27655"/>
                  </a:lnTo>
                  <a:lnTo>
                    <a:pt x="5415" y="27535"/>
                  </a:lnTo>
                  <a:lnTo>
                    <a:pt x="5034" y="27375"/>
                  </a:lnTo>
                  <a:lnTo>
                    <a:pt x="4673" y="27214"/>
                  </a:lnTo>
                  <a:lnTo>
                    <a:pt x="4332" y="27034"/>
                  </a:lnTo>
                  <a:lnTo>
                    <a:pt x="3971" y="26833"/>
                  </a:lnTo>
                  <a:lnTo>
                    <a:pt x="3650" y="26613"/>
                  </a:lnTo>
                  <a:lnTo>
                    <a:pt x="3330" y="26392"/>
                  </a:lnTo>
                  <a:lnTo>
                    <a:pt x="3009" y="26151"/>
                  </a:lnTo>
                  <a:lnTo>
                    <a:pt x="2708" y="25891"/>
                  </a:lnTo>
                  <a:lnTo>
                    <a:pt x="2427" y="25610"/>
                  </a:lnTo>
                  <a:lnTo>
                    <a:pt x="2146" y="25329"/>
                  </a:lnTo>
                  <a:lnTo>
                    <a:pt x="1886" y="25028"/>
                  </a:lnTo>
                  <a:lnTo>
                    <a:pt x="1645" y="24707"/>
                  </a:lnTo>
                  <a:lnTo>
                    <a:pt x="1424" y="24387"/>
                  </a:lnTo>
                  <a:lnTo>
                    <a:pt x="1204" y="24046"/>
                  </a:lnTo>
                  <a:lnTo>
                    <a:pt x="1003" y="23705"/>
                  </a:lnTo>
                  <a:lnTo>
                    <a:pt x="823" y="23364"/>
                  </a:lnTo>
                  <a:lnTo>
                    <a:pt x="662" y="22983"/>
                  </a:lnTo>
                  <a:lnTo>
                    <a:pt x="502" y="22622"/>
                  </a:lnTo>
                  <a:lnTo>
                    <a:pt x="382" y="22241"/>
                  </a:lnTo>
                  <a:lnTo>
                    <a:pt x="261" y="21840"/>
                  </a:lnTo>
                  <a:lnTo>
                    <a:pt x="181" y="21439"/>
                  </a:lnTo>
                  <a:lnTo>
                    <a:pt x="101" y="21037"/>
                  </a:lnTo>
                  <a:lnTo>
                    <a:pt x="41" y="20616"/>
                  </a:lnTo>
                  <a:lnTo>
                    <a:pt x="21" y="20195"/>
                  </a:lnTo>
                  <a:lnTo>
                    <a:pt x="1" y="19774"/>
                  </a:lnTo>
                  <a:lnTo>
                    <a:pt x="1" y="8243"/>
                  </a:lnTo>
                  <a:lnTo>
                    <a:pt x="1" y="8243"/>
                  </a:lnTo>
                  <a:lnTo>
                    <a:pt x="21" y="7842"/>
                  </a:lnTo>
                  <a:lnTo>
                    <a:pt x="41" y="7440"/>
                  </a:lnTo>
                  <a:lnTo>
                    <a:pt x="101" y="7039"/>
                  </a:lnTo>
                  <a:lnTo>
                    <a:pt x="161" y="6638"/>
                  </a:lnTo>
                  <a:lnTo>
                    <a:pt x="241" y="6257"/>
                  </a:lnTo>
                  <a:lnTo>
                    <a:pt x="341" y="5896"/>
                  </a:lnTo>
                  <a:lnTo>
                    <a:pt x="462" y="5515"/>
                  </a:lnTo>
                  <a:lnTo>
                    <a:pt x="602" y="5154"/>
                  </a:lnTo>
                  <a:lnTo>
                    <a:pt x="763" y="4813"/>
                  </a:lnTo>
                  <a:lnTo>
                    <a:pt x="923" y="4452"/>
                  </a:lnTo>
                  <a:lnTo>
                    <a:pt x="1104" y="4131"/>
                  </a:lnTo>
                  <a:lnTo>
                    <a:pt x="1304" y="3791"/>
                  </a:lnTo>
                  <a:lnTo>
                    <a:pt x="1525" y="3490"/>
                  </a:lnTo>
                  <a:lnTo>
                    <a:pt x="1745" y="3189"/>
                  </a:lnTo>
                  <a:lnTo>
                    <a:pt x="1986" y="2888"/>
                  </a:lnTo>
                  <a:lnTo>
                    <a:pt x="2227" y="2607"/>
                  </a:lnTo>
                  <a:lnTo>
                    <a:pt x="2507" y="2327"/>
                  </a:lnTo>
                  <a:lnTo>
                    <a:pt x="2768" y="2066"/>
                  </a:lnTo>
                  <a:lnTo>
                    <a:pt x="3069" y="1825"/>
                  </a:lnTo>
                  <a:lnTo>
                    <a:pt x="3370" y="1605"/>
                  </a:lnTo>
                  <a:lnTo>
                    <a:pt x="3671" y="1384"/>
                  </a:lnTo>
                  <a:lnTo>
                    <a:pt x="3991" y="1183"/>
                  </a:lnTo>
                  <a:lnTo>
                    <a:pt x="4332" y="983"/>
                  </a:lnTo>
                  <a:lnTo>
                    <a:pt x="4673" y="822"/>
                  </a:lnTo>
                  <a:lnTo>
                    <a:pt x="5014" y="662"/>
                  </a:lnTo>
                  <a:lnTo>
                    <a:pt x="5375" y="502"/>
                  </a:lnTo>
                  <a:lnTo>
                    <a:pt x="5736" y="381"/>
                  </a:lnTo>
                  <a:lnTo>
                    <a:pt x="6117" y="281"/>
                  </a:lnTo>
                  <a:lnTo>
                    <a:pt x="6498" y="181"/>
                  </a:lnTo>
                  <a:lnTo>
                    <a:pt x="6879" y="101"/>
                  </a:lnTo>
                  <a:lnTo>
                    <a:pt x="7280" y="60"/>
                  </a:lnTo>
                  <a:lnTo>
                    <a:pt x="7681" y="20"/>
                  </a:lnTo>
                  <a:lnTo>
                    <a:pt x="7681" y="20"/>
                  </a:lnTo>
                  <a:lnTo>
                    <a:pt x="8263" y="0"/>
                  </a:lnTo>
                  <a:lnTo>
                    <a:pt x="32068" y="0"/>
                  </a:lnTo>
                  <a:lnTo>
                    <a:pt x="32068" y="0"/>
                  </a:lnTo>
                  <a:lnTo>
                    <a:pt x="32489" y="0"/>
                  </a:lnTo>
                  <a:lnTo>
                    <a:pt x="32910" y="40"/>
                  </a:lnTo>
                  <a:lnTo>
                    <a:pt x="33311" y="80"/>
                  </a:lnTo>
                  <a:lnTo>
                    <a:pt x="33732" y="161"/>
                  </a:lnTo>
                  <a:lnTo>
                    <a:pt x="34133" y="261"/>
                  </a:lnTo>
                  <a:lnTo>
                    <a:pt x="34514" y="361"/>
                  </a:lnTo>
                  <a:lnTo>
                    <a:pt x="34895" y="502"/>
                  </a:lnTo>
                  <a:lnTo>
                    <a:pt x="35276" y="642"/>
                  </a:lnTo>
                  <a:lnTo>
                    <a:pt x="35637" y="802"/>
                  </a:lnTo>
                  <a:lnTo>
                    <a:pt x="35998" y="983"/>
                  </a:lnTo>
                  <a:lnTo>
                    <a:pt x="36339" y="1183"/>
                  </a:lnTo>
                  <a:lnTo>
                    <a:pt x="36680" y="1404"/>
                  </a:lnTo>
                  <a:lnTo>
                    <a:pt x="37001" y="1625"/>
                  </a:lnTo>
                  <a:lnTo>
                    <a:pt x="37302" y="1885"/>
                  </a:lnTo>
                  <a:lnTo>
                    <a:pt x="37603" y="2126"/>
                  </a:lnTo>
                  <a:lnTo>
                    <a:pt x="37904" y="2407"/>
                  </a:lnTo>
                  <a:lnTo>
                    <a:pt x="38164" y="2688"/>
                  </a:lnTo>
                  <a:lnTo>
                    <a:pt x="38425" y="2988"/>
                  </a:lnTo>
                  <a:lnTo>
                    <a:pt x="38666" y="3309"/>
                  </a:lnTo>
                  <a:lnTo>
                    <a:pt x="38906" y="3630"/>
                  </a:lnTo>
                  <a:lnTo>
                    <a:pt x="39107" y="3971"/>
                  </a:lnTo>
                  <a:lnTo>
                    <a:pt x="39307" y="4312"/>
                  </a:lnTo>
                  <a:lnTo>
                    <a:pt x="39488" y="4673"/>
                  </a:lnTo>
                  <a:lnTo>
                    <a:pt x="39668" y="5034"/>
                  </a:lnTo>
                  <a:lnTo>
                    <a:pt x="39809" y="5395"/>
                  </a:lnTo>
                  <a:lnTo>
                    <a:pt x="39929" y="5796"/>
                  </a:lnTo>
                  <a:lnTo>
                    <a:pt x="40049" y="6177"/>
                  </a:lnTo>
                  <a:lnTo>
                    <a:pt x="40150" y="6578"/>
                  </a:lnTo>
                  <a:lnTo>
                    <a:pt x="40210" y="6979"/>
                  </a:lnTo>
                  <a:lnTo>
                    <a:pt x="40270" y="7400"/>
                  </a:lnTo>
                  <a:lnTo>
                    <a:pt x="40290" y="7822"/>
                  </a:lnTo>
                  <a:lnTo>
                    <a:pt x="40310" y="82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4" name="Google Shape;5424;p21"/>
            <p:cNvSpPr/>
            <p:nvPr/>
          </p:nvSpPr>
          <p:spPr>
            <a:xfrm>
              <a:off x="10355725" y="3550588"/>
              <a:ext cx="37625" cy="108325"/>
            </a:xfrm>
            <a:custGeom>
              <a:avLst/>
              <a:gdLst/>
              <a:ahLst/>
              <a:cxnLst/>
              <a:rect l="l" t="t" r="r" b="b"/>
              <a:pathLst>
                <a:path w="1505" h="4333" extrusionOk="0">
                  <a:moveTo>
                    <a:pt x="742" y="1"/>
                  </a:moveTo>
                  <a:lnTo>
                    <a:pt x="602" y="21"/>
                  </a:lnTo>
                  <a:lnTo>
                    <a:pt x="462" y="61"/>
                  </a:lnTo>
                  <a:lnTo>
                    <a:pt x="341" y="141"/>
                  </a:lnTo>
                  <a:lnTo>
                    <a:pt x="221" y="222"/>
                  </a:lnTo>
                  <a:lnTo>
                    <a:pt x="141" y="342"/>
                  </a:lnTo>
                  <a:lnTo>
                    <a:pt x="60" y="462"/>
                  </a:lnTo>
                  <a:lnTo>
                    <a:pt x="20" y="603"/>
                  </a:lnTo>
                  <a:lnTo>
                    <a:pt x="0" y="763"/>
                  </a:lnTo>
                  <a:lnTo>
                    <a:pt x="0" y="3591"/>
                  </a:lnTo>
                  <a:lnTo>
                    <a:pt x="20" y="3731"/>
                  </a:lnTo>
                  <a:lnTo>
                    <a:pt x="60" y="3872"/>
                  </a:lnTo>
                  <a:lnTo>
                    <a:pt x="141" y="3992"/>
                  </a:lnTo>
                  <a:lnTo>
                    <a:pt x="221" y="4112"/>
                  </a:lnTo>
                  <a:lnTo>
                    <a:pt x="341" y="4192"/>
                  </a:lnTo>
                  <a:lnTo>
                    <a:pt x="462" y="4273"/>
                  </a:lnTo>
                  <a:lnTo>
                    <a:pt x="602" y="4313"/>
                  </a:lnTo>
                  <a:lnTo>
                    <a:pt x="742" y="4333"/>
                  </a:lnTo>
                  <a:lnTo>
                    <a:pt x="903" y="4313"/>
                  </a:lnTo>
                  <a:lnTo>
                    <a:pt x="1043" y="4273"/>
                  </a:lnTo>
                  <a:lnTo>
                    <a:pt x="1163" y="4192"/>
                  </a:lnTo>
                  <a:lnTo>
                    <a:pt x="1284" y="4112"/>
                  </a:lnTo>
                  <a:lnTo>
                    <a:pt x="1364" y="3992"/>
                  </a:lnTo>
                  <a:lnTo>
                    <a:pt x="1444" y="3872"/>
                  </a:lnTo>
                  <a:lnTo>
                    <a:pt x="1484" y="3731"/>
                  </a:lnTo>
                  <a:lnTo>
                    <a:pt x="1504" y="3591"/>
                  </a:lnTo>
                  <a:lnTo>
                    <a:pt x="1504" y="763"/>
                  </a:lnTo>
                  <a:lnTo>
                    <a:pt x="1484" y="603"/>
                  </a:lnTo>
                  <a:lnTo>
                    <a:pt x="1444" y="462"/>
                  </a:lnTo>
                  <a:lnTo>
                    <a:pt x="1364" y="342"/>
                  </a:lnTo>
                  <a:lnTo>
                    <a:pt x="1284" y="222"/>
                  </a:lnTo>
                  <a:lnTo>
                    <a:pt x="1163" y="141"/>
                  </a:lnTo>
                  <a:lnTo>
                    <a:pt x="1043" y="61"/>
                  </a:lnTo>
                  <a:lnTo>
                    <a:pt x="903" y="21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5" name="Google Shape;5425;p21"/>
            <p:cNvSpPr/>
            <p:nvPr/>
          </p:nvSpPr>
          <p:spPr>
            <a:xfrm>
              <a:off x="10355725" y="3550588"/>
              <a:ext cx="37625" cy="108325"/>
            </a:xfrm>
            <a:custGeom>
              <a:avLst/>
              <a:gdLst/>
              <a:ahLst/>
              <a:cxnLst/>
              <a:rect l="l" t="t" r="r" b="b"/>
              <a:pathLst>
                <a:path w="1505" h="4333" fill="none" extrusionOk="0">
                  <a:moveTo>
                    <a:pt x="742" y="1"/>
                  </a:moveTo>
                  <a:lnTo>
                    <a:pt x="742" y="1"/>
                  </a:lnTo>
                  <a:lnTo>
                    <a:pt x="602" y="21"/>
                  </a:lnTo>
                  <a:lnTo>
                    <a:pt x="462" y="61"/>
                  </a:lnTo>
                  <a:lnTo>
                    <a:pt x="341" y="141"/>
                  </a:lnTo>
                  <a:lnTo>
                    <a:pt x="221" y="222"/>
                  </a:lnTo>
                  <a:lnTo>
                    <a:pt x="141" y="342"/>
                  </a:lnTo>
                  <a:lnTo>
                    <a:pt x="60" y="462"/>
                  </a:lnTo>
                  <a:lnTo>
                    <a:pt x="20" y="603"/>
                  </a:lnTo>
                  <a:lnTo>
                    <a:pt x="0" y="763"/>
                  </a:lnTo>
                  <a:lnTo>
                    <a:pt x="0" y="3591"/>
                  </a:lnTo>
                  <a:lnTo>
                    <a:pt x="0" y="3591"/>
                  </a:lnTo>
                  <a:lnTo>
                    <a:pt x="20" y="3731"/>
                  </a:lnTo>
                  <a:lnTo>
                    <a:pt x="60" y="3872"/>
                  </a:lnTo>
                  <a:lnTo>
                    <a:pt x="141" y="3992"/>
                  </a:lnTo>
                  <a:lnTo>
                    <a:pt x="221" y="4112"/>
                  </a:lnTo>
                  <a:lnTo>
                    <a:pt x="341" y="4192"/>
                  </a:lnTo>
                  <a:lnTo>
                    <a:pt x="462" y="4273"/>
                  </a:lnTo>
                  <a:lnTo>
                    <a:pt x="602" y="4313"/>
                  </a:lnTo>
                  <a:lnTo>
                    <a:pt x="742" y="4333"/>
                  </a:lnTo>
                  <a:lnTo>
                    <a:pt x="742" y="4333"/>
                  </a:lnTo>
                  <a:lnTo>
                    <a:pt x="903" y="4313"/>
                  </a:lnTo>
                  <a:lnTo>
                    <a:pt x="1043" y="4273"/>
                  </a:lnTo>
                  <a:lnTo>
                    <a:pt x="1163" y="4192"/>
                  </a:lnTo>
                  <a:lnTo>
                    <a:pt x="1284" y="4112"/>
                  </a:lnTo>
                  <a:lnTo>
                    <a:pt x="1364" y="3992"/>
                  </a:lnTo>
                  <a:lnTo>
                    <a:pt x="1444" y="3872"/>
                  </a:lnTo>
                  <a:lnTo>
                    <a:pt x="1484" y="3731"/>
                  </a:lnTo>
                  <a:lnTo>
                    <a:pt x="1504" y="3591"/>
                  </a:lnTo>
                  <a:lnTo>
                    <a:pt x="1504" y="763"/>
                  </a:lnTo>
                  <a:lnTo>
                    <a:pt x="1504" y="763"/>
                  </a:lnTo>
                  <a:lnTo>
                    <a:pt x="1484" y="603"/>
                  </a:lnTo>
                  <a:lnTo>
                    <a:pt x="1444" y="462"/>
                  </a:lnTo>
                  <a:lnTo>
                    <a:pt x="1364" y="342"/>
                  </a:lnTo>
                  <a:lnTo>
                    <a:pt x="1284" y="222"/>
                  </a:lnTo>
                  <a:lnTo>
                    <a:pt x="1163" y="141"/>
                  </a:lnTo>
                  <a:lnTo>
                    <a:pt x="1043" y="61"/>
                  </a:lnTo>
                  <a:lnTo>
                    <a:pt x="903" y="21"/>
                  </a:lnTo>
                  <a:lnTo>
                    <a:pt x="7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6" name="Google Shape;5426;p21"/>
            <p:cNvSpPr/>
            <p:nvPr/>
          </p:nvSpPr>
          <p:spPr>
            <a:xfrm>
              <a:off x="10431925" y="3550588"/>
              <a:ext cx="37625" cy="108325"/>
            </a:xfrm>
            <a:custGeom>
              <a:avLst/>
              <a:gdLst/>
              <a:ahLst/>
              <a:cxnLst/>
              <a:rect l="l" t="t" r="r" b="b"/>
              <a:pathLst>
                <a:path w="1505" h="4333" extrusionOk="0">
                  <a:moveTo>
                    <a:pt x="763" y="1"/>
                  </a:moveTo>
                  <a:lnTo>
                    <a:pt x="602" y="21"/>
                  </a:lnTo>
                  <a:lnTo>
                    <a:pt x="462" y="61"/>
                  </a:lnTo>
                  <a:lnTo>
                    <a:pt x="341" y="141"/>
                  </a:lnTo>
                  <a:lnTo>
                    <a:pt x="221" y="222"/>
                  </a:lnTo>
                  <a:lnTo>
                    <a:pt x="141" y="342"/>
                  </a:lnTo>
                  <a:lnTo>
                    <a:pt x="61" y="462"/>
                  </a:lnTo>
                  <a:lnTo>
                    <a:pt x="21" y="603"/>
                  </a:lnTo>
                  <a:lnTo>
                    <a:pt x="1" y="763"/>
                  </a:lnTo>
                  <a:lnTo>
                    <a:pt x="1" y="3591"/>
                  </a:lnTo>
                  <a:lnTo>
                    <a:pt x="21" y="3731"/>
                  </a:lnTo>
                  <a:lnTo>
                    <a:pt x="61" y="3872"/>
                  </a:lnTo>
                  <a:lnTo>
                    <a:pt x="141" y="3992"/>
                  </a:lnTo>
                  <a:lnTo>
                    <a:pt x="221" y="4112"/>
                  </a:lnTo>
                  <a:lnTo>
                    <a:pt x="341" y="4192"/>
                  </a:lnTo>
                  <a:lnTo>
                    <a:pt x="462" y="4273"/>
                  </a:lnTo>
                  <a:lnTo>
                    <a:pt x="602" y="4313"/>
                  </a:lnTo>
                  <a:lnTo>
                    <a:pt x="763" y="4333"/>
                  </a:lnTo>
                  <a:lnTo>
                    <a:pt x="903" y="4313"/>
                  </a:lnTo>
                  <a:lnTo>
                    <a:pt x="1043" y="4273"/>
                  </a:lnTo>
                  <a:lnTo>
                    <a:pt x="1164" y="4192"/>
                  </a:lnTo>
                  <a:lnTo>
                    <a:pt x="1284" y="4112"/>
                  </a:lnTo>
                  <a:lnTo>
                    <a:pt x="1364" y="3992"/>
                  </a:lnTo>
                  <a:lnTo>
                    <a:pt x="1444" y="3872"/>
                  </a:lnTo>
                  <a:lnTo>
                    <a:pt x="1485" y="3731"/>
                  </a:lnTo>
                  <a:lnTo>
                    <a:pt x="1505" y="3591"/>
                  </a:lnTo>
                  <a:lnTo>
                    <a:pt x="1505" y="763"/>
                  </a:lnTo>
                  <a:lnTo>
                    <a:pt x="1485" y="603"/>
                  </a:lnTo>
                  <a:lnTo>
                    <a:pt x="1444" y="462"/>
                  </a:lnTo>
                  <a:lnTo>
                    <a:pt x="1364" y="342"/>
                  </a:lnTo>
                  <a:lnTo>
                    <a:pt x="1284" y="222"/>
                  </a:lnTo>
                  <a:lnTo>
                    <a:pt x="1164" y="141"/>
                  </a:lnTo>
                  <a:lnTo>
                    <a:pt x="1043" y="61"/>
                  </a:lnTo>
                  <a:lnTo>
                    <a:pt x="903" y="21"/>
                  </a:lnTo>
                  <a:lnTo>
                    <a:pt x="763" y="1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7" name="Google Shape;5427;p21"/>
            <p:cNvSpPr/>
            <p:nvPr/>
          </p:nvSpPr>
          <p:spPr>
            <a:xfrm>
              <a:off x="10431925" y="3550588"/>
              <a:ext cx="37625" cy="108325"/>
            </a:xfrm>
            <a:custGeom>
              <a:avLst/>
              <a:gdLst/>
              <a:ahLst/>
              <a:cxnLst/>
              <a:rect l="l" t="t" r="r" b="b"/>
              <a:pathLst>
                <a:path w="1505" h="4333" fill="none" extrusionOk="0">
                  <a:moveTo>
                    <a:pt x="763" y="1"/>
                  </a:moveTo>
                  <a:lnTo>
                    <a:pt x="763" y="1"/>
                  </a:lnTo>
                  <a:lnTo>
                    <a:pt x="602" y="21"/>
                  </a:lnTo>
                  <a:lnTo>
                    <a:pt x="462" y="61"/>
                  </a:lnTo>
                  <a:lnTo>
                    <a:pt x="341" y="141"/>
                  </a:lnTo>
                  <a:lnTo>
                    <a:pt x="221" y="222"/>
                  </a:lnTo>
                  <a:lnTo>
                    <a:pt x="141" y="342"/>
                  </a:lnTo>
                  <a:lnTo>
                    <a:pt x="61" y="462"/>
                  </a:lnTo>
                  <a:lnTo>
                    <a:pt x="21" y="603"/>
                  </a:lnTo>
                  <a:lnTo>
                    <a:pt x="1" y="763"/>
                  </a:lnTo>
                  <a:lnTo>
                    <a:pt x="1" y="3591"/>
                  </a:lnTo>
                  <a:lnTo>
                    <a:pt x="1" y="3591"/>
                  </a:lnTo>
                  <a:lnTo>
                    <a:pt x="21" y="3731"/>
                  </a:lnTo>
                  <a:lnTo>
                    <a:pt x="61" y="3872"/>
                  </a:lnTo>
                  <a:lnTo>
                    <a:pt x="141" y="3992"/>
                  </a:lnTo>
                  <a:lnTo>
                    <a:pt x="221" y="4112"/>
                  </a:lnTo>
                  <a:lnTo>
                    <a:pt x="341" y="4192"/>
                  </a:lnTo>
                  <a:lnTo>
                    <a:pt x="462" y="4273"/>
                  </a:lnTo>
                  <a:lnTo>
                    <a:pt x="602" y="4313"/>
                  </a:lnTo>
                  <a:lnTo>
                    <a:pt x="763" y="4333"/>
                  </a:lnTo>
                  <a:lnTo>
                    <a:pt x="763" y="4333"/>
                  </a:lnTo>
                  <a:lnTo>
                    <a:pt x="903" y="4313"/>
                  </a:lnTo>
                  <a:lnTo>
                    <a:pt x="1043" y="4273"/>
                  </a:lnTo>
                  <a:lnTo>
                    <a:pt x="1164" y="4192"/>
                  </a:lnTo>
                  <a:lnTo>
                    <a:pt x="1284" y="4112"/>
                  </a:lnTo>
                  <a:lnTo>
                    <a:pt x="1364" y="3992"/>
                  </a:lnTo>
                  <a:lnTo>
                    <a:pt x="1444" y="3872"/>
                  </a:lnTo>
                  <a:lnTo>
                    <a:pt x="1485" y="3731"/>
                  </a:lnTo>
                  <a:lnTo>
                    <a:pt x="1505" y="3591"/>
                  </a:lnTo>
                  <a:lnTo>
                    <a:pt x="1505" y="763"/>
                  </a:lnTo>
                  <a:lnTo>
                    <a:pt x="1505" y="763"/>
                  </a:lnTo>
                  <a:lnTo>
                    <a:pt x="1485" y="603"/>
                  </a:lnTo>
                  <a:lnTo>
                    <a:pt x="1444" y="462"/>
                  </a:lnTo>
                  <a:lnTo>
                    <a:pt x="1364" y="342"/>
                  </a:lnTo>
                  <a:lnTo>
                    <a:pt x="1284" y="222"/>
                  </a:lnTo>
                  <a:lnTo>
                    <a:pt x="1164" y="141"/>
                  </a:lnTo>
                  <a:lnTo>
                    <a:pt x="1043" y="61"/>
                  </a:lnTo>
                  <a:lnTo>
                    <a:pt x="903" y="21"/>
                  </a:lnTo>
                  <a:lnTo>
                    <a:pt x="76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8" name="Google Shape;5428;p21"/>
            <p:cNvSpPr/>
            <p:nvPr/>
          </p:nvSpPr>
          <p:spPr>
            <a:xfrm>
              <a:off x="10508625" y="3550588"/>
              <a:ext cx="37125" cy="108325"/>
            </a:xfrm>
            <a:custGeom>
              <a:avLst/>
              <a:gdLst/>
              <a:ahLst/>
              <a:cxnLst/>
              <a:rect l="l" t="t" r="r" b="b"/>
              <a:pathLst>
                <a:path w="1485" h="4333" extrusionOk="0">
                  <a:moveTo>
                    <a:pt x="743" y="1"/>
                  </a:moveTo>
                  <a:lnTo>
                    <a:pt x="582" y="21"/>
                  </a:lnTo>
                  <a:lnTo>
                    <a:pt x="442" y="61"/>
                  </a:lnTo>
                  <a:lnTo>
                    <a:pt x="322" y="141"/>
                  </a:lnTo>
                  <a:lnTo>
                    <a:pt x="221" y="222"/>
                  </a:lnTo>
                  <a:lnTo>
                    <a:pt x="121" y="342"/>
                  </a:lnTo>
                  <a:lnTo>
                    <a:pt x="61" y="462"/>
                  </a:lnTo>
                  <a:lnTo>
                    <a:pt x="1" y="603"/>
                  </a:lnTo>
                  <a:lnTo>
                    <a:pt x="1" y="763"/>
                  </a:lnTo>
                  <a:lnTo>
                    <a:pt x="1" y="3591"/>
                  </a:lnTo>
                  <a:lnTo>
                    <a:pt x="1" y="3731"/>
                  </a:lnTo>
                  <a:lnTo>
                    <a:pt x="61" y="3872"/>
                  </a:lnTo>
                  <a:lnTo>
                    <a:pt x="121" y="3992"/>
                  </a:lnTo>
                  <a:lnTo>
                    <a:pt x="221" y="4112"/>
                  </a:lnTo>
                  <a:lnTo>
                    <a:pt x="322" y="4192"/>
                  </a:lnTo>
                  <a:lnTo>
                    <a:pt x="442" y="4273"/>
                  </a:lnTo>
                  <a:lnTo>
                    <a:pt x="582" y="4313"/>
                  </a:lnTo>
                  <a:lnTo>
                    <a:pt x="743" y="4333"/>
                  </a:lnTo>
                  <a:lnTo>
                    <a:pt x="883" y="4313"/>
                  </a:lnTo>
                  <a:lnTo>
                    <a:pt x="1024" y="4273"/>
                  </a:lnTo>
                  <a:lnTo>
                    <a:pt x="1164" y="4192"/>
                  </a:lnTo>
                  <a:lnTo>
                    <a:pt x="1264" y="4112"/>
                  </a:lnTo>
                  <a:lnTo>
                    <a:pt x="1365" y="3992"/>
                  </a:lnTo>
                  <a:lnTo>
                    <a:pt x="1425" y="3872"/>
                  </a:lnTo>
                  <a:lnTo>
                    <a:pt x="1465" y="3731"/>
                  </a:lnTo>
                  <a:lnTo>
                    <a:pt x="1485" y="3591"/>
                  </a:lnTo>
                  <a:lnTo>
                    <a:pt x="1485" y="763"/>
                  </a:lnTo>
                  <a:lnTo>
                    <a:pt x="1465" y="603"/>
                  </a:lnTo>
                  <a:lnTo>
                    <a:pt x="1425" y="462"/>
                  </a:lnTo>
                  <a:lnTo>
                    <a:pt x="1365" y="342"/>
                  </a:lnTo>
                  <a:lnTo>
                    <a:pt x="1264" y="222"/>
                  </a:lnTo>
                  <a:lnTo>
                    <a:pt x="1164" y="141"/>
                  </a:lnTo>
                  <a:lnTo>
                    <a:pt x="1024" y="61"/>
                  </a:lnTo>
                  <a:lnTo>
                    <a:pt x="883" y="21"/>
                  </a:lnTo>
                  <a:lnTo>
                    <a:pt x="743" y="1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9" name="Google Shape;5429;p21"/>
            <p:cNvSpPr/>
            <p:nvPr/>
          </p:nvSpPr>
          <p:spPr>
            <a:xfrm>
              <a:off x="10508625" y="3550588"/>
              <a:ext cx="37125" cy="108325"/>
            </a:xfrm>
            <a:custGeom>
              <a:avLst/>
              <a:gdLst/>
              <a:ahLst/>
              <a:cxnLst/>
              <a:rect l="l" t="t" r="r" b="b"/>
              <a:pathLst>
                <a:path w="1485" h="4333" fill="none" extrusionOk="0">
                  <a:moveTo>
                    <a:pt x="743" y="1"/>
                  </a:moveTo>
                  <a:lnTo>
                    <a:pt x="743" y="1"/>
                  </a:lnTo>
                  <a:lnTo>
                    <a:pt x="582" y="21"/>
                  </a:lnTo>
                  <a:lnTo>
                    <a:pt x="442" y="61"/>
                  </a:lnTo>
                  <a:lnTo>
                    <a:pt x="322" y="141"/>
                  </a:lnTo>
                  <a:lnTo>
                    <a:pt x="221" y="222"/>
                  </a:lnTo>
                  <a:lnTo>
                    <a:pt x="121" y="342"/>
                  </a:lnTo>
                  <a:lnTo>
                    <a:pt x="61" y="462"/>
                  </a:lnTo>
                  <a:lnTo>
                    <a:pt x="1" y="603"/>
                  </a:lnTo>
                  <a:lnTo>
                    <a:pt x="1" y="763"/>
                  </a:lnTo>
                  <a:lnTo>
                    <a:pt x="1" y="3591"/>
                  </a:lnTo>
                  <a:lnTo>
                    <a:pt x="1" y="3591"/>
                  </a:lnTo>
                  <a:lnTo>
                    <a:pt x="1" y="3731"/>
                  </a:lnTo>
                  <a:lnTo>
                    <a:pt x="61" y="3872"/>
                  </a:lnTo>
                  <a:lnTo>
                    <a:pt x="121" y="3992"/>
                  </a:lnTo>
                  <a:lnTo>
                    <a:pt x="221" y="4112"/>
                  </a:lnTo>
                  <a:lnTo>
                    <a:pt x="322" y="4192"/>
                  </a:lnTo>
                  <a:lnTo>
                    <a:pt x="442" y="4273"/>
                  </a:lnTo>
                  <a:lnTo>
                    <a:pt x="582" y="4313"/>
                  </a:lnTo>
                  <a:lnTo>
                    <a:pt x="743" y="4333"/>
                  </a:lnTo>
                  <a:lnTo>
                    <a:pt x="743" y="4333"/>
                  </a:lnTo>
                  <a:lnTo>
                    <a:pt x="883" y="4313"/>
                  </a:lnTo>
                  <a:lnTo>
                    <a:pt x="1024" y="4273"/>
                  </a:lnTo>
                  <a:lnTo>
                    <a:pt x="1164" y="4192"/>
                  </a:lnTo>
                  <a:lnTo>
                    <a:pt x="1264" y="4112"/>
                  </a:lnTo>
                  <a:lnTo>
                    <a:pt x="1365" y="3992"/>
                  </a:lnTo>
                  <a:lnTo>
                    <a:pt x="1425" y="3872"/>
                  </a:lnTo>
                  <a:lnTo>
                    <a:pt x="1465" y="3731"/>
                  </a:lnTo>
                  <a:lnTo>
                    <a:pt x="1485" y="3591"/>
                  </a:lnTo>
                  <a:lnTo>
                    <a:pt x="1485" y="763"/>
                  </a:lnTo>
                  <a:lnTo>
                    <a:pt x="1485" y="763"/>
                  </a:lnTo>
                  <a:lnTo>
                    <a:pt x="1465" y="603"/>
                  </a:lnTo>
                  <a:lnTo>
                    <a:pt x="1425" y="462"/>
                  </a:lnTo>
                  <a:lnTo>
                    <a:pt x="1365" y="342"/>
                  </a:lnTo>
                  <a:lnTo>
                    <a:pt x="1264" y="222"/>
                  </a:lnTo>
                  <a:lnTo>
                    <a:pt x="1164" y="141"/>
                  </a:lnTo>
                  <a:lnTo>
                    <a:pt x="1024" y="61"/>
                  </a:lnTo>
                  <a:lnTo>
                    <a:pt x="883" y="21"/>
                  </a:lnTo>
                  <a:lnTo>
                    <a:pt x="74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0" name="Google Shape;5430;p21"/>
            <p:cNvSpPr/>
            <p:nvPr/>
          </p:nvSpPr>
          <p:spPr>
            <a:xfrm>
              <a:off x="10584850" y="3550588"/>
              <a:ext cx="37125" cy="108325"/>
            </a:xfrm>
            <a:custGeom>
              <a:avLst/>
              <a:gdLst/>
              <a:ahLst/>
              <a:cxnLst/>
              <a:rect l="l" t="t" r="r" b="b"/>
              <a:pathLst>
                <a:path w="1485" h="4333" extrusionOk="0">
                  <a:moveTo>
                    <a:pt x="742" y="1"/>
                  </a:moveTo>
                  <a:lnTo>
                    <a:pt x="602" y="21"/>
                  </a:lnTo>
                  <a:lnTo>
                    <a:pt x="461" y="61"/>
                  </a:lnTo>
                  <a:lnTo>
                    <a:pt x="321" y="141"/>
                  </a:lnTo>
                  <a:lnTo>
                    <a:pt x="221" y="222"/>
                  </a:lnTo>
                  <a:lnTo>
                    <a:pt x="120" y="342"/>
                  </a:lnTo>
                  <a:lnTo>
                    <a:pt x="60" y="462"/>
                  </a:lnTo>
                  <a:lnTo>
                    <a:pt x="20" y="603"/>
                  </a:lnTo>
                  <a:lnTo>
                    <a:pt x="0" y="763"/>
                  </a:lnTo>
                  <a:lnTo>
                    <a:pt x="0" y="3591"/>
                  </a:lnTo>
                  <a:lnTo>
                    <a:pt x="20" y="3731"/>
                  </a:lnTo>
                  <a:lnTo>
                    <a:pt x="60" y="3872"/>
                  </a:lnTo>
                  <a:lnTo>
                    <a:pt x="120" y="3992"/>
                  </a:lnTo>
                  <a:lnTo>
                    <a:pt x="221" y="4112"/>
                  </a:lnTo>
                  <a:lnTo>
                    <a:pt x="321" y="4192"/>
                  </a:lnTo>
                  <a:lnTo>
                    <a:pt x="461" y="4273"/>
                  </a:lnTo>
                  <a:lnTo>
                    <a:pt x="602" y="4313"/>
                  </a:lnTo>
                  <a:lnTo>
                    <a:pt x="742" y="4333"/>
                  </a:lnTo>
                  <a:lnTo>
                    <a:pt x="883" y="4313"/>
                  </a:lnTo>
                  <a:lnTo>
                    <a:pt x="1023" y="4273"/>
                  </a:lnTo>
                  <a:lnTo>
                    <a:pt x="1163" y="4192"/>
                  </a:lnTo>
                  <a:lnTo>
                    <a:pt x="1264" y="4112"/>
                  </a:lnTo>
                  <a:lnTo>
                    <a:pt x="1364" y="3992"/>
                  </a:lnTo>
                  <a:lnTo>
                    <a:pt x="1424" y="3872"/>
                  </a:lnTo>
                  <a:lnTo>
                    <a:pt x="1464" y="3731"/>
                  </a:lnTo>
                  <a:lnTo>
                    <a:pt x="1484" y="3591"/>
                  </a:lnTo>
                  <a:lnTo>
                    <a:pt x="1484" y="763"/>
                  </a:lnTo>
                  <a:lnTo>
                    <a:pt x="1464" y="603"/>
                  </a:lnTo>
                  <a:lnTo>
                    <a:pt x="1424" y="462"/>
                  </a:lnTo>
                  <a:lnTo>
                    <a:pt x="1364" y="342"/>
                  </a:lnTo>
                  <a:lnTo>
                    <a:pt x="1264" y="222"/>
                  </a:lnTo>
                  <a:lnTo>
                    <a:pt x="1163" y="141"/>
                  </a:lnTo>
                  <a:lnTo>
                    <a:pt x="1023" y="61"/>
                  </a:lnTo>
                  <a:lnTo>
                    <a:pt x="883" y="21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1" name="Google Shape;5431;p21"/>
            <p:cNvSpPr/>
            <p:nvPr/>
          </p:nvSpPr>
          <p:spPr>
            <a:xfrm>
              <a:off x="10584850" y="3550588"/>
              <a:ext cx="37125" cy="108325"/>
            </a:xfrm>
            <a:custGeom>
              <a:avLst/>
              <a:gdLst/>
              <a:ahLst/>
              <a:cxnLst/>
              <a:rect l="l" t="t" r="r" b="b"/>
              <a:pathLst>
                <a:path w="1485" h="4333" fill="none" extrusionOk="0">
                  <a:moveTo>
                    <a:pt x="742" y="1"/>
                  </a:moveTo>
                  <a:lnTo>
                    <a:pt x="742" y="1"/>
                  </a:lnTo>
                  <a:lnTo>
                    <a:pt x="602" y="21"/>
                  </a:lnTo>
                  <a:lnTo>
                    <a:pt x="461" y="61"/>
                  </a:lnTo>
                  <a:lnTo>
                    <a:pt x="321" y="141"/>
                  </a:lnTo>
                  <a:lnTo>
                    <a:pt x="221" y="222"/>
                  </a:lnTo>
                  <a:lnTo>
                    <a:pt x="120" y="342"/>
                  </a:lnTo>
                  <a:lnTo>
                    <a:pt x="60" y="462"/>
                  </a:lnTo>
                  <a:lnTo>
                    <a:pt x="20" y="603"/>
                  </a:lnTo>
                  <a:lnTo>
                    <a:pt x="0" y="763"/>
                  </a:lnTo>
                  <a:lnTo>
                    <a:pt x="0" y="3591"/>
                  </a:lnTo>
                  <a:lnTo>
                    <a:pt x="0" y="3591"/>
                  </a:lnTo>
                  <a:lnTo>
                    <a:pt x="20" y="3731"/>
                  </a:lnTo>
                  <a:lnTo>
                    <a:pt x="60" y="3872"/>
                  </a:lnTo>
                  <a:lnTo>
                    <a:pt x="120" y="3992"/>
                  </a:lnTo>
                  <a:lnTo>
                    <a:pt x="221" y="4112"/>
                  </a:lnTo>
                  <a:lnTo>
                    <a:pt x="321" y="4192"/>
                  </a:lnTo>
                  <a:lnTo>
                    <a:pt x="461" y="4273"/>
                  </a:lnTo>
                  <a:lnTo>
                    <a:pt x="602" y="4313"/>
                  </a:lnTo>
                  <a:lnTo>
                    <a:pt x="742" y="4333"/>
                  </a:lnTo>
                  <a:lnTo>
                    <a:pt x="742" y="4333"/>
                  </a:lnTo>
                  <a:lnTo>
                    <a:pt x="883" y="4313"/>
                  </a:lnTo>
                  <a:lnTo>
                    <a:pt x="1023" y="4273"/>
                  </a:lnTo>
                  <a:lnTo>
                    <a:pt x="1163" y="4192"/>
                  </a:lnTo>
                  <a:lnTo>
                    <a:pt x="1264" y="4112"/>
                  </a:lnTo>
                  <a:lnTo>
                    <a:pt x="1364" y="3992"/>
                  </a:lnTo>
                  <a:lnTo>
                    <a:pt x="1424" y="3872"/>
                  </a:lnTo>
                  <a:lnTo>
                    <a:pt x="1464" y="3731"/>
                  </a:lnTo>
                  <a:lnTo>
                    <a:pt x="1484" y="3591"/>
                  </a:lnTo>
                  <a:lnTo>
                    <a:pt x="1484" y="763"/>
                  </a:lnTo>
                  <a:lnTo>
                    <a:pt x="1484" y="763"/>
                  </a:lnTo>
                  <a:lnTo>
                    <a:pt x="1464" y="603"/>
                  </a:lnTo>
                  <a:lnTo>
                    <a:pt x="1424" y="462"/>
                  </a:lnTo>
                  <a:lnTo>
                    <a:pt x="1364" y="342"/>
                  </a:lnTo>
                  <a:lnTo>
                    <a:pt x="1264" y="222"/>
                  </a:lnTo>
                  <a:lnTo>
                    <a:pt x="1163" y="141"/>
                  </a:lnTo>
                  <a:lnTo>
                    <a:pt x="1023" y="61"/>
                  </a:lnTo>
                  <a:lnTo>
                    <a:pt x="883" y="21"/>
                  </a:lnTo>
                  <a:lnTo>
                    <a:pt x="7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2" name="Google Shape;5432;p21"/>
            <p:cNvSpPr/>
            <p:nvPr/>
          </p:nvSpPr>
          <p:spPr>
            <a:xfrm>
              <a:off x="10661050" y="3550588"/>
              <a:ext cx="37125" cy="108325"/>
            </a:xfrm>
            <a:custGeom>
              <a:avLst/>
              <a:gdLst/>
              <a:ahLst/>
              <a:cxnLst/>
              <a:rect l="l" t="t" r="r" b="b"/>
              <a:pathLst>
                <a:path w="1485" h="4333" extrusionOk="0">
                  <a:moveTo>
                    <a:pt x="742" y="1"/>
                  </a:moveTo>
                  <a:lnTo>
                    <a:pt x="602" y="21"/>
                  </a:lnTo>
                  <a:lnTo>
                    <a:pt x="462" y="61"/>
                  </a:lnTo>
                  <a:lnTo>
                    <a:pt x="321" y="141"/>
                  </a:lnTo>
                  <a:lnTo>
                    <a:pt x="221" y="222"/>
                  </a:lnTo>
                  <a:lnTo>
                    <a:pt x="121" y="342"/>
                  </a:lnTo>
                  <a:lnTo>
                    <a:pt x="61" y="462"/>
                  </a:lnTo>
                  <a:lnTo>
                    <a:pt x="20" y="603"/>
                  </a:lnTo>
                  <a:lnTo>
                    <a:pt x="0" y="763"/>
                  </a:lnTo>
                  <a:lnTo>
                    <a:pt x="0" y="3591"/>
                  </a:lnTo>
                  <a:lnTo>
                    <a:pt x="20" y="3731"/>
                  </a:lnTo>
                  <a:lnTo>
                    <a:pt x="61" y="3872"/>
                  </a:lnTo>
                  <a:lnTo>
                    <a:pt x="121" y="3992"/>
                  </a:lnTo>
                  <a:lnTo>
                    <a:pt x="221" y="4112"/>
                  </a:lnTo>
                  <a:lnTo>
                    <a:pt x="321" y="4192"/>
                  </a:lnTo>
                  <a:lnTo>
                    <a:pt x="462" y="4273"/>
                  </a:lnTo>
                  <a:lnTo>
                    <a:pt x="602" y="4313"/>
                  </a:lnTo>
                  <a:lnTo>
                    <a:pt x="742" y="4333"/>
                  </a:lnTo>
                  <a:lnTo>
                    <a:pt x="903" y="4313"/>
                  </a:lnTo>
                  <a:lnTo>
                    <a:pt x="1043" y="4273"/>
                  </a:lnTo>
                  <a:lnTo>
                    <a:pt x="1164" y="4192"/>
                  </a:lnTo>
                  <a:lnTo>
                    <a:pt x="1264" y="4112"/>
                  </a:lnTo>
                  <a:lnTo>
                    <a:pt x="1364" y="3992"/>
                  </a:lnTo>
                  <a:lnTo>
                    <a:pt x="1424" y="3872"/>
                  </a:lnTo>
                  <a:lnTo>
                    <a:pt x="1484" y="3731"/>
                  </a:lnTo>
                  <a:lnTo>
                    <a:pt x="1484" y="3591"/>
                  </a:lnTo>
                  <a:lnTo>
                    <a:pt x="1484" y="763"/>
                  </a:lnTo>
                  <a:lnTo>
                    <a:pt x="1484" y="603"/>
                  </a:lnTo>
                  <a:lnTo>
                    <a:pt x="1424" y="462"/>
                  </a:lnTo>
                  <a:lnTo>
                    <a:pt x="1364" y="342"/>
                  </a:lnTo>
                  <a:lnTo>
                    <a:pt x="1264" y="222"/>
                  </a:lnTo>
                  <a:lnTo>
                    <a:pt x="1164" y="141"/>
                  </a:lnTo>
                  <a:lnTo>
                    <a:pt x="1043" y="61"/>
                  </a:lnTo>
                  <a:lnTo>
                    <a:pt x="903" y="21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3" name="Google Shape;5433;p21"/>
            <p:cNvSpPr/>
            <p:nvPr/>
          </p:nvSpPr>
          <p:spPr>
            <a:xfrm>
              <a:off x="10661050" y="3550588"/>
              <a:ext cx="37125" cy="108325"/>
            </a:xfrm>
            <a:custGeom>
              <a:avLst/>
              <a:gdLst/>
              <a:ahLst/>
              <a:cxnLst/>
              <a:rect l="l" t="t" r="r" b="b"/>
              <a:pathLst>
                <a:path w="1485" h="4333" fill="none" extrusionOk="0">
                  <a:moveTo>
                    <a:pt x="742" y="1"/>
                  </a:moveTo>
                  <a:lnTo>
                    <a:pt x="742" y="1"/>
                  </a:lnTo>
                  <a:lnTo>
                    <a:pt x="602" y="21"/>
                  </a:lnTo>
                  <a:lnTo>
                    <a:pt x="462" y="61"/>
                  </a:lnTo>
                  <a:lnTo>
                    <a:pt x="321" y="141"/>
                  </a:lnTo>
                  <a:lnTo>
                    <a:pt x="221" y="222"/>
                  </a:lnTo>
                  <a:lnTo>
                    <a:pt x="121" y="342"/>
                  </a:lnTo>
                  <a:lnTo>
                    <a:pt x="61" y="462"/>
                  </a:lnTo>
                  <a:lnTo>
                    <a:pt x="20" y="603"/>
                  </a:lnTo>
                  <a:lnTo>
                    <a:pt x="0" y="763"/>
                  </a:lnTo>
                  <a:lnTo>
                    <a:pt x="0" y="3591"/>
                  </a:lnTo>
                  <a:lnTo>
                    <a:pt x="0" y="3591"/>
                  </a:lnTo>
                  <a:lnTo>
                    <a:pt x="20" y="3731"/>
                  </a:lnTo>
                  <a:lnTo>
                    <a:pt x="61" y="3872"/>
                  </a:lnTo>
                  <a:lnTo>
                    <a:pt x="121" y="3992"/>
                  </a:lnTo>
                  <a:lnTo>
                    <a:pt x="221" y="4112"/>
                  </a:lnTo>
                  <a:lnTo>
                    <a:pt x="321" y="4192"/>
                  </a:lnTo>
                  <a:lnTo>
                    <a:pt x="462" y="4273"/>
                  </a:lnTo>
                  <a:lnTo>
                    <a:pt x="602" y="4313"/>
                  </a:lnTo>
                  <a:lnTo>
                    <a:pt x="742" y="4333"/>
                  </a:lnTo>
                  <a:lnTo>
                    <a:pt x="742" y="4333"/>
                  </a:lnTo>
                  <a:lnTo>
                    <a:pt x="903" y="4313"/>
                  </a:lnTo>
                  <a:lnTo>
                    <a:pt x="1043" y="4273"/>
                  </a:lnTo>
                  <a:lnTo>
                    <a:pt x="1164" y="4192"/>
                  </a:lnTo>
                  <a:lnTo>
                    <a:pt x="1264" y="4112"/>
                  </a:lnTo>
                  <a:lnTo>
                    <a:pt x="1364" y="3992"/>
                  </a:lnTo>
                  <a:lnTo>
                    <a:pt x="1424" y="3872"/>
                  </a:lnTo>
                  <a:lnTo>
                    <a:pt x="1484" y="3731"/>
                  </a:lnTo>
                  <a:lnTo>
                    <a:pt x="1484" y="3591"/>
                  </a:lnTo>
                  <a:lnTo>
                    <a:pt x="1484" y="763"/>
                  </a:lnTo>
                  <a:lnTo>
                    <a:pt x="1484" y="763"/>
                  </a:lnTo>
                  <a:lnTo>
                    <a:pt x="1484" y="603"/>
                  </a:lnTo>
                  <a:lnTo>
                    <a:pt x="1424" y="462"/>
                  </a:lnTo>
                  <a:lnTo>
                    <a:pt x="1364" y="342"/>
                  </a:lnTo>
                  <a:lnTo>
                    <a:pt x="1264" y="222"/>
                  </a:lnTo>
                  <a:lnTo>
                    <a:pt x="1164" y="141"/>
                  </a:lnTo>
                  <a:lnTo>
                    <a:pt x="1043" y="61"/>
                  </a:lnTo>
                  <a:lnTo>
                    <a:pt x="903" y="21"/>
                  </a:lnTo>
                  <a:lnTo>
                    <a:pt x="7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4" name="Google Shape;5434;p21"/>
            <p:cNvSpPr/>
            <p:nvPr/>
          </p:nvSpPr>
          <p:spPr>
            <a:xfrm>
              <a:off x="10737250" y="3550588"/>
              <a:ext cx="37625" cy="108325"/>
            </a:xfrm>
            <a:custGeom>
              <a:avLst/>
              <a:gdLst/>
              <a:ahLst/>
              <a:cxnLst/>
              <a:rect l="l" t="t" r="r" b="b"/>
              <a:pathLst>
                <a:path w="1505" h="4333" extrusionOk="0">
                  <a:moveTo>
                    <a:pt x="743" y="1"/>
                  </a:moveTo>
                  <a:lnTo>
                    <a:pt x="602" y="21"/>
                  </a:lnTo>
                  <a:lnTo>
                    <a:pt x="462" y="61"/>
                  </a:lnTo>
                  <a:lnTo>
                    <a:pt x="342" y="141"/>
                  </a:lnTo>
                  <a:lnTo>
                    <a:pt x="221" y="222"/>
                  </a:lnTo>
                  <a:lnTo>
                    <a:pt x="141" y="342"/>
                  </a:lnTo>
                  <a:lnTo>
                    <a:pt x="61" y="462"/>
                  </a:lnTo>
                  <a:lnTo>
                    <a:pt x="21" y="603"/>
                  </a:lnTo>
                  <a:lnTo>
                    <a:pt x="1" y="763"/>
                  </a:lnTo>
                  <a:lnTo>
                    <a:pt x="1" y="3591"/>
                  </a:lnTo>
                  <a:lnTo>
                    <a:pt x="21" y="3731"/>
                  </a:lnTo>
                  <a:lnTo>
                    <a:pt x="61" y="3872"/>
                  </a:lnTo>
                  <a:lnTo>
                    <a:pt x="141" y="3992"/>
                  </a:lnTo>
                  <a:lnTo>
                    <a:pt x="221" y="4112"/>
                  </a:lnTo>
                  <a:lnTo>
                    <a:pt x="342" y="4192"/>
                  </a:lnTo>
                  <a:lnTo>
                    <a:pt x="462" y="4273"/>
                  </a:lnTo>
                  <a:lnTo>
                    <a:pt x="602" y="4313"/>
                  </a:lnTo>
                  <a:lnTo>
                    <a:pt x="743" y="4333"/>
                  </a:lnTo>
                  <a:lnTo>
                    <a:pt x="903" y="4313"/>
                  </a:lnTo>
                  <a:lnTo>
                    <a:pt x="1044" y="4273"/>
                  </a:lnTo>
                  <a:lnTo>
                    <a:pt x="1164" y="4192"/>
                  </a:lnTo>
                  <a:lnTo>
                    <a:pt x="1284" y="4112"/>
                  </a:lnTo>
                  <a:lnTo>
                    <a:pt x="1364" y="3992"/>
                  </a:lnTo>
                  <a:lnTo>
                    <a:pt x="1445" y="3872"/>
                  </a:lnTo>
                  <a:lnTo>
                    <a:pt x="1485" y="3731"/>
                  </a:lnTo>
                  <a:lnTo>
                    <a:pt x="1505" y="3591"/>
                  </a:lnTo>
                  <a:lnTo>
                    <a:pt x="1505" y="763"/>
                  </a:lnTo>
                  <a:lnTo>
                    <a:pt x="1485" y="603"/>
                  </a:lnTo>
                  <a:lnTo>
                    <a:pt x="1445" y="462"/>
                  </a:lnTo>
                  <a:lnTo>
                    <a:pt x="1364" y="342"/>
                  </a:lnTo>
                  <a:lnTo>
                    <a:pt x="1284" y="222"/>
                  </a:lnTo>
                  <a:lnTo>
                    <a:pt x="1164" y="141"/>
                  </a:lnTo>
                  <a:lnTo>
                    <a:pt x="1044" y="61"/>
                  </a:lnTo>
                  <a:lnTo>
                    <a:pt x="903" y="21"/>
                  </a:lnTo>
                  <a:lnTo>
                    <a:pt x="743" y="1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5" name="Google Shape;5435;p21"/>
            <p:cNvSpPr/>
            <p:nvPr/>
          </p:nvSpPr>
          <p:spPr>
            <a:xfrm>
              <a:off x="10737250" y="3550588"/>
              <a:ext cx="37625" cy="108325"/>
            </a:xfrm>
            <a:custGeom>
              <a:avLst/>
              <a:gdLst/>
              <a:ahLst/>
              <a:cxnLst/>
              <a:rect l="l" t="t" r="r" b="b"/>
              <a:pathLst>
                <a:path w="1505" h="4333" fill="none" extrusionOk="0">
                  <a:moveTo>
                    <a:pt x="743" y="1"/>
                  </a:moveTo>
                  <a:lnTo>
                    <a:pt x="743" y="1"/>
                  </a:lnTo>
                  <a:lnTo>
                    <a:pt x="602" y="21"/>
                  </a:lnTo>
                  <a:lnTo>
                    <a:pt x="462" y="61"/>
                  </a:lnTo>
                  <a:lnTo>
                    <a:pt x="342" y="141"/>
                  </a:lnTo>
                  <a:lnTo>
                    <a:pt x="221" y="222"/>
                  </a:lnTo>
                  <a:lnTo>
                    <a:pt x="141" y="342"/>
                  </a:lnTo>
                  <a:lnTo>
                    <a:pt x="61" y="462"/>
                  </a:lnTo>
                  <a:lnTo>
                    <a:pt x="21" y="603"/>
                  </a:lnTo>
                  <a:lnTo>
                    <a:pt x="1" y="763"/>
                  </a:lnTo>
                  <a:lnTo>
                    <a:pt x="1" y="3591"/>
                  </a:lnTo>
                  <a:lnTo>
                    <a:pt x="1" y="3591"/>
                  </a:lnTo>
                  <a:lnTo>
                    <a:pt x="21" y="3731"/>
                  </a:lnTo>
                  <a:lnTo>
                    <a:pt x="61" y="3872"/>
                  </a:lnTo>
                  <a:lnTo>
                    <a:pt x="141" y="3992"/>
                  </a:lnTo>
                  <a:lnTo>
                    <a:pt x="221" y="4112"/>
                  </a:lnTo>
                  <a:lnTo>
                    <a:pt x="342" y="4192"/>
                  </a:lnTo>
                  <a:lnTo>
                    <a:pt x="462" y="4273"/>
                  </a:lnTo>
                  <a:lnTo>
                    <a:pt x="602" y="4313"/>
                  </a:lnTo>
                  <a:lnTo>
                    <a:pt x="743" y="4333"/>
                  </a:lnTo>
                  <a:lnTo>
                    <a:pt x="743" y="4333"/>
                  </a:lnTo>
                  <a:lnTo>
                    <a:pt x="903" y="4313"/>
                  </a:lnTo>
                  <a:lnTo>
                    <a:pt x="1044" y="4273"/>
                  </a:lnTo>
                  <a:lnTo>
                    <a:pt x="1164" y="4192"/>
                  </a:lnTo>
                  <a:lnTo>
                    <a:pt x="1284" y="4112"/>
                  </a:lnTo>
                  <a:lnTo>
                    <a:pt x="1364" y="3992"/>
                  </a:lnTo>
                  <a:lnTo>
                    <a:pt x="1445" y="3872"/>
                  </a:lnTo>
                  <a:lnTo>
                    <a:pt x="1485" y="3731"/>
                  </a:lnTo>
                  <a:lnTo>
                    <a:pt x="1505" y="3591"/>
                  </a:lnTo>
                  <a:lnTo>
                    <a:pt x="1505" y="763"/>
                  </a:lnTo>
                  <a:lnTo>
                    <a:pt x="1505" y="763"/>
                  </a:lnTo>
                  <a:lnTo>
                    <a:pt x="1485" y="603"/>
                  </a:lnTo>
                  <a:lnTo>
                    <a:pt x="1445" y="462"/>
                  </a:lnTo>
                  <a:lnTo>
                    <a:pt x="1364" y="342"/>
                  </a:lnTo>
                  <a:lnTo>
                    <a:pt x="1284" y="222"/>
                  </a:lnTo>
                  <a:lnTo>
                    <a:pt x="1164" y="141"/>
                  </a:lnTo>
                  <a:lnTo>
                    <a:pt x="1044" y="61"/>
                  </a:lnTo>
                  <a:lnTo>
                    <a:pt x="903" y="21"/>
                  </a:lnTo>
                  <a:lnTo>
                    <a:pt x="74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6" name="Google Shape;5436;p21"/>
            <p:cNvSpPr/>
            <p:nvPr/>
          </p:nvSpPr>
          <p:spPr>
            <a:xfrm>
              <a:off x="10813475" y="3550588"/>
              <a:ext cx="37625" cy="108325"/>
            </a:xfrm>
            <a:custGeom>
              <a:avLst/>
              <a:gdLst/>
              <a:ahLst/>
              <a:cxnLst/>
              <a:rect l="l" t="t" r="r" b="b"/>
              <a:pathLst>
                <a:path w="1505" h="4333" extrusionOk="0">
                  <a:moveTo>
                    <a:pt x="762" y="1"/>
                  </a:moveTo>
                  <a:lnTo>
                    <a:pt x="602" y="21"/>
                  </a:lnTo>
                  <a:lnTo>
                    <a:pt x="461" y="61"/>
                  </a:lnTo>
                  <a:lnTo>
                    <a:pt x="341" y="141"/>
                  </a:lnTo>
                  <a:lnTo>
                    <a:pt x="221" y="222"/>
                  </a:lnTo>
                  <a:lnTo>
                    <a:pt x="140" y="342"/>
                  </a:lnTo>
                  <a:lnTo>
                    <a:pt x="60" y="462"/>
                  </a:lnTo>
                  <a:lnTo>
                    <a:pt x="20" y="603"/>
                  </a:lnTo>
                  <a:lnTo>
                    <a:pt x="0" y="763"/>
                  </a:lnTo>
                  <a:lnTo>
                    <a:pt x="0" y="3591"/>
                  </a:lnTo>
                  <a:lnTo>
                    <a:pt x="20" y="3731"/>
                  </a:lnTo>
                  <a:lnTo>
                    <a:pt x="60" y="3872"/>
                  </a:lnTo>
                  <a:lnTo>
                    <a:pt x="140" y="3992"/>
                  </a:lnTo>
                  <a:lnTo>
                    <a:pt x="221" y="4112"/>
                  </a:lnTo>
                  <a:lnTo>
                    <a:pt x="341" y="4192"/>
                  </a:lnTo>
                  <a:lnTo>
                    <a:pt x="461" y="4273"/>
                  </a:lnTo>
                  <a:lnTo>
                    <a:pt x="602" y="4313"/>
                  </a:lnTo>
                  <a:lnTo>
                    <a:pt x="762" y="4333"/>
                  </a:lnTo>
                  <a:lnTo>
                    <a:pt x="902" y="4313"/>
                  </a:lnTo>
                  <a:lnTo>
                    <a:pt x="1043" y="4273"/>
                  </a:lnTo>
                  <a:lnTo>
                    <a:pt x="1163" y="4192"/>
                  </a:lnTo>
                  <a:lnTo>
                    <a:pt x="1283" y="4112"/>
                  </a:lnTo>
                  <a:lnTo>
                    <a:pt x="1364" y="3992"/>
                  </a:lnTo>
                  <a:lnTo>
                    <a:pt x="1444" y="3872"/>
                  </a:lnTo>
                  <a:lnTo>
                    <a:pt x="1484" y="3731"/>
                  </a:lnTo>
                  <a:lnTo>
                    <a:pt x="1504" y="3591"/>
                  </a:lnTo>
                  <a:lnTo>
                    <a:pt x="1504" y="763"/>
                  </a:lnTo>
                  <a:lnTo>
                    <a:pt x="1484" y="603"/>
                  </a:lnTo>
                  <a:lnTo>
                    <a:pt x="1444" y="462"/>
                  </a:lnTo>
                  <a:lnTo>
                    <a:pt x="1364" y="342"/>
                  </a:lnTo>
                  <a:lnTo>
                    <a:pt x="1283" y="222"/>
                  </a:lnTo>
                  <a:lnTo>
                    <a:pt x="1163" y="141"/>
                  </a:lnTo>
                  <a:lnTo>
                    <a:pt x="1043" y="61"/>
                  </a:lnTo>
                  <a:lnTo>
                    <a:pt x="902" y="21"/>
                  </a:lnTo>
                  <a:lnTo>
                    <a:pt x="762" y="1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7" name="Google Shape;5437;p21"/>
            <p:cNvSpPr/>
            <p:nvPr/>
          </p:nvSpPr>
          <p:spPr>
            <a:xfrm>
              <a:off x="10813475" y="3550588"/>
              <a:ext cx="37625" cy="108325"/>
            </a:xfrm>
            <a:custGeom>
              <a:avLst/>
              <a:gdLst/>
              <a:ahLst/>
              <a:cxnLst/>
              <a:rect l="l" t="t" r="r" b="b"/>
              <a:pathLst>
                <a:path w="1505" h="4333" fill="none" extrusionOk="0">
                  <a:moveTo>
                    <a:pt x="762" y="1"/>
                  </a:moveTo>
                  <a:lnTo>
                    <a:pt x="762" y="1"/>
                  </a:lnTo>
                  <a:lnTo>
                    <a:pt x="602" y="21"/>
                  </a:lnTo>
                  <a:lnTo>
                    <a:pt x="461" y="61"/>
                  </a:lnTo>
                  <a:lnTo>
                    <a:pt x="341" y="141"/>
                  </a:lnTo>
                  <a:lnTo>
                    <a:pt x="221" y="222"/>
                  </a:lnTo>
                  <a:lnTo>
                    <a:pt x="140" y="342"/>
                  </a:lnTo>
                  <a:lnTo>
                    <a:pt x="60" y="462"/>
                  </a:lnTo>
                  <a:lnTo>
                    <a:pt x="20" y="603"/>
                  </a:lnTo>
                  <a:lnTo>
                    <a:pt x="0" y="763"/>
                  </a:lnTo>
                  <a:lnTo>
                    <a:pt x="0" y="3591"/>
                  </a:lnTo>
                  <a:lnTo>
                    <a:pt x="0" y="3591"/>
                  </a:lnTo>
                  <a:lnTo>
                    <a:pt x="20" y="3731"/>
                  </a:lnTo>
                  <a:lnTo>
                    <a:pt x="60" y="3872"/>
                  </a:lnTo>
                  <a:lnTo>
                    <a:pt x="140" y="3992"/>
                  </a:lnTo>
                  <a:lnTo>
                    <a:pt x="221" y="4112"/>
                  </a:lnTo>
                  <a:lnTo>
                    <a:pt x="341" y="4192"/>
                  </a:lnTo>
                  <a:lnTo>
                    <a:pt x="461" y="4273"/>
                  </a:lnTo>
                  <a:lnTo>
                    <a:pt x="602" y="4313"/>
                  </a:lnTo>
                  <a:lnTo>
                    <a:pt x="762" y="4333"/>
                  </a:lnTo>
                  <a:lnTo>
                    <a:pt x="762" y="4333"/>
                  </a:lnTo>
                  <a:lnTo>
                    <a:pt x="902" y="4313"/>
                  </a:lnTo>
                  <a:lnTo>
                    <a:pt x="1043" y="4273"/>
                  </a:lnTo>
                  <a:lnTo>
                    <a:pt x="1163" y="4192"/>
                  </a:lnTo>
                  <a:lnTo>
                    <a:pt x="1283" y="4112"/>
                  </a:lnTo>
                  <a:lnTo>
                    <a:pt x="1364" y="3992"/>
                  </a:lnTo>
                  <a:lnTo>
                    <a:pt x="1444" y="3872"/>
                  </a:lnTo>
                  <a:lnTo>
                    <a:pt x="1484" y="3731"/>
                  </a:lnTo>
                  <a:lnTo>
                    <a:pt x="1504" y="3591"/>
                  </a:lnTo>
                  <a:lnTo>
                    <a:pt x="1504" y="763"/>
                  </a:lnTo>
                  <a:lnTo>
                    <a:pt x="1504" y="763"/>
                  </a:lnTo>
                  <a:lnTo>
                    <a:pt x="1484" y="603"/>
                  </a:lnTo>
                  <a:lnTo>
                    <a:pt x="1444" y="462"/>
                  </a:lnTo>
                  <a:lnTo>
                    <a:pt x="1364" y="342"/>
                  </a:lnTo>
                  <a:lnTo>
                    <a:pt x="1283" y="222"/>
                  </a:lnTo>
                  <a:lnTo>
                    <a:pt x="1163" y="141"/>
                  </a:lnTo>
                  <a:lnTo>
                    <a:pt x="1043" y="61"/>
                  </a:lnTo>
                  <a:lnTo>
                    <a:pt x="902" y="21"/>
                  </a:lnTo>
                  <a:lnTo>
                    <a:pt x="76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8" name="Google Shape;5438;p21"/>
            <p:cNvSpPr/>
            <p:nvPr/>
          </p:nvSpPr>
          <p:spPr>
            <a:xfrm>
              <a:off x="10890175" y="3550588"/>
              <a:ext cx="37125" cy="108325"/>
            </a:xfrm>
            <a:custGeom>
              <a:avLst/>
              <a:gdLst/>
              <a:ahLst/>
              <a:cxnLst/>
              <a:rect l="l" t="t" r="r" b="b"/>
              <a:pathLst>
                <a:path w="1485" h="4333" extrusionOk="0">
                  <a:moveTo>
                    <a:pt x="742" y="1"/>
                  </a:moveTo>
                  <a:lnTo>
                    <a:pt x="582" y="21"/>
                  </a:lnTo>
                  <a:lnTo>
                    <a:pt x="442" y="61"/>
                  </a:lnTo>
                  <a:lnTo>
                    <a:pt x="321" y="141"/>
                  </a:lnTo>
                  <a:lnTo>
                    <a:pt x="221" y="222"/>
                  </a:lnTo>
                  <a:lnTo>
                    <a:pt x="121" y="342"/>
                  </a:lnTo>
                  <a:lnTo>
                    <a:pt x="61" y="462"/>
                  </a:lnTo>
                  <a:lnTo>
                    <a:pt x="0" y="603"/>
                  </a:lnTo>
                  <a:lnTo>
                    <a:pt x="0" y="763"/>
                  </a:lnTo>
                  <a:lnTo>
                    <a:pt x="0" y="3591"/>
                  </a:lnTo>
                  <a:lnTo>
                    <a:pt x="0" y="3731"/>
                  </a:lnTo>
                  <a:lnTo>
                    <a:pt x="61" y="3872"/>
                  </a:lnTo>
                  <a:lnTo>
                    <a:pt x="121" y="3992"/>
                  </a:lnTo>
                  <a:lnTo>
                    <a:pt x="221" y="4112"/>
                  </a:lnTo>
                  <a:lnTo>
                    <a:pt x="321" y="4192"/>
                  </a:lnTo>
                  <a:lnTo>
                    <a:pt x="442" y="4273"/>
                  </a:lnTo>
                  <a:lnTo>
                    <a:pt x="582" y="4313"/>
                  </a:lnTo>
                  <a:lnTo>
                    <a:pt x="742" y="4333"/>
                  </a:lnTo>
                  <a:lnTo>
                    <a:pt x="883" y="4313"/>
                  </a:lnTo>
                  <a:lnTo>
                    <a:pt x="1023" y="4273"/>
                  </a:lnTo>
                  <a:lnTo>
                    <a:pt x="1163" y="4192"/>
                  </a:lnTo>
                  <a:lnTo>
                    <a:pt x="1264" y="4112"/>
                  </a:lnTo>
                  <a:lnTo>
                    <a:pt x="1364" y="3992"/>
                  </a:lnTo>
                  <a:lnTo>
                    <a:pt x="1424" y="3872"/>
                  </a:lnTo>
                  <a:lnTo>
                    <a:pt x="1464" y="3731"/>
                  </a:lnTo>
                  <a:lnTo>
                    <a:pt x="1484" y="3591"/>
                  </a:lnTo>
                  <a:lnTo>
                    <a:pt x="1484" y="763"/>
                  </a:lnTo>
                  <a:lnTo>
                    <a:pt x="1464" y="603"/>
                  </a:lnTo>
                  <a:lnTo>
                    <a:pt x="1424" y="462"/>
                  </a:lnTo>
                  <a:lnTo>
                    <a:pt x="1364" y="342"/>
                  </a:lnTo>
                  <a:lnTo>
                    <a:pt x="1264" y="222"/>
                  </a:lnTo>
                  <a:lnTo>
                    <a:pt x="1163" y="141"/>
                  </a:lnTo>
                  <a:lnTo>
                    <a:pt x="1023" y="61"/>
                  </a:lnTo>
                  <a:lnTo>
                    <a:pt x="883" y="21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9" name="Google Shape;5439;p21"/>
            <p:cNvSpPr/>
            <p:nvPr/>
          </p:nvSpPr>
          <p:spPr>
            <a:xfrm>
              <a:off x="10890175" y="3550588"/>
              <a:ext cx="37125" cy="108325"/>
            </a:xfrm>
            <a:custGeom>
              <a:avLst/>
              <a:gdLst/>
              <a:ahLst/>
              <a:cxnLst/>
              <a:rect l="l" t="t" r="r" b="b"/>
              <a:pathLst>
                <a:path w="1485" h="4333" fill="none" extrusionOk="0">
                  <a:moveTo>
                    <a:pt x="742" y="1"/>
                  </a:moveTo>
                  <a:lnTo>
                    <a:pt x="742" y="1"/>
                  </a:lnTo>
                  <a:lnTo>
                    <a:pt x="582" y="21"/>
                  </a:lnTo>
                  <a:lnTo>
                    <a:pt x="442" y="61"/>
                  </a:lnTo>
                  <a:lnTo>
                    <a:pt x="321" y="141"/>
                  </a:lnTo>
                  <a:lnTo>
                    <a:pt x="221" y="222"/>
                  </a:lnTo>
                  <a:lnTo>
                    <a:pt x="121" y="342"/>
                  </a:lnTo>
                  <a:lnTo>
                    <a:pt x="61" y="462"/>
                  </a:lnTo>
                  <a:lnTo>
                    <a:pt x="0" y="603"/>
                  </a:lnTo>
                  <a:lnTo>
                    <a:pt x="0" y="763"/>
                  </a:lnTo>
                  <a:lnTo>
                    <a:pt x="0" y="3591"/>
                  </a:lnTo>
                  <a:lnTo>
                    <a:pt x="0" y="3591"/>
                  </a:lnTo>
                  <a:lnTo>
                    <a:pt x="0" y="3731"/>
                  </a:lnTo>
                  <a:lnTo>
                    <a:pt x="61" y="3872"/>
                  </a:lnTo>
                  <a:lnTo>
                    <a:pt x="121" y="3992"/>
                  </a:lnTo>
                  <a:lnTo>
                    <a:pt x="221" y="4112"/>
                  </a:lnTo>
                  <a:lnTo>
                    <a:pt x="321" y="4192"/>
                  </a:lnTo>
                  <a:lnTo>
                    <a:pt x="442" y="4273"/>
                  </a:lnTo>
                  <a:lnTo>
                    <a:pt x="582" y="4313"/>
                  </a:lnTo>
                  <a:lnTo>
                    <a:pt x="742" y="4333"/>
                  </a:lnTo>
                  <a:lnTo>
                    <a:pt x="742" y="4333"/>
                  </a:lnTo>
                  <a:lnTo>
                    <a:pt x="883" y="4313"/>
                  </a:lnTo>
                  <a:lnTo>
                    <a:pt x="1023" y="4273"/>
                  </a:lnTo>
                  <a:lnTo>
                    <a:pt x="1163" y="4192"/>
                  </a:lnTo>
                  <a:lnTo>
                    <a:pt x="1264" y="4112"/>
                  </a:lnTo>
                  <a:lnTo>
                    <a:pt x="1364" y="3992"/>
                  </a:lnTo>
                  <a:lnTo>
                    <a:pt x="1424" y="3872"/>
                  </a:lnTo>
                  <a:lnTo>
                    <a:pt x="1464" y="3731"/>
                  </a:lnTo>
                  <a:lnTo>
                    <a:pt x="1484" y="3591"/>
                  </a:lnTo>
                  <a:lnTo>
                    <a:pt x="1484" y="763"/>
                  </a:lnTo>
                  <a:lnTo>
                    <a:pt x="1484" y="763"/>
                  </a:lnTo>
                  <a:lnTo>
                    <a:pt x="1464" y="603"/>
                  </a:lnTo>
                  <a:lnTo>
                    <a:pt x="1424" y="462"/>
                  </a:lnTo>
                  <a:lnTo>
                    <a:pt x="1364" y="342"/>
                  </a:lnTo>
                  <a:lnTo>
                    <a:pt x="1264" y="222"/>
                  </a:lnTo>
                  <a:lnTo>
                    <a:pt x="1163" y="141"/>
                  </a:lnTo>
                  <a:lnTo>
                    <a:pt x="1023" y="61"/>
                  </a:lnTo>
                  <a:lnTo>
                    <a:pt x="883" y="21"/>
                  </a:lnTo>
                  <a:lnTo>
                    <a:pt x="7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0" name="Google Shape;5440;p21"/>
            <p:cNvSpPr/>
            <p:nvPr/>
          </p:nvSpPr>
          <p:spPr>
            <a:xfrm>
              <a:off x="10355725" y="3329488"/>
              <a:ext cx="152925" cy="152950"/>
            </a:xfrm>
            <a:custGeom>
              <a:avLst/>
              <a:gdLst/>
              <a:ahLst/>
              <a:cxnLst/>
              <a:rect l="l" t="t" r="r" b="b"/>
              <a:pathLst>
                <a:path w="6117" h="6118" extrusionOk="0">
                  <a:moveTo>
                    <a:pt x="2988" y="1"/>
                  </a:moveTo>
                  <a:lnTo>
                    <a:pt x="2668" y="21"/>
                  </a:lnTo>
                  <a:lnTo>
                    <a:pt x="2347" y="81"/>
                  </a:lnTo>
                  <a:lnTo>
                    <a:pt x="2046" y="181"/>
                  </a:lnTo>
                  <a:lnTo>
                    <a:pt x="1745" y="302"/>
                  </a:lnTo>
                  <a:lnTo>
                    <a:pt x="1464" y="462"/>
                  </a:lnTo>
                  <a:lnTo>
                    <a:pt x="1224" y="643"/>
                  </a:lnTo>
                  <a:lnTo>
                    <a:pt x="983" y="843"/>
                  </a:lnTo>
                  <a:lnTo>
                    <a:pt x="762" y="1084"/>
                  </a:lnTo>
                  <a:lnTo>
                    <a:pt x="582" y="1325"/>
                  </a:lnTo>
                  <a:lnTo>
                    <a:pt x="401" y="1605"/>
                  </a:lnTo>
                  <a:lnTo>
                    <a:pt x="261" y="1886"/>
                  </a:lnTo>
                  <a:lnTo>
                    <a:pt x="161" y="2187"/>
                  </a:lnTo>
                  <a:lnTo>
                    <a:pt x="80" y="2488"/>
                  </a:lnTo>
                  <a:lnTo>
                    <a:pt x="20" y="2809"/>
                  </a:lnTo>
                  <a:lnTo>
                    <a:pt x="0" y="3150"/>
                  </a:lnTo>
                  <a:lnTo>
                    <a:pt x="20" y="3470"/>
                  </a:lnTo>
                  <a:lnTo>
                    <a:pt x="60" y="3731"/>
                  </a:lnTo>
                  <a:lnTo>
                    <a:pt x="141" y="3992"/>
                  </a:lnTo>
                  <a:lnTo>
                    <a:pt x="241" y="4253"/>
                  </a:lnTo>
                  <a:lnTo>
                    <a:pt x="361" y="4513"/>
                  </a:lnTo>
                  <a:lnTo>
                    <a:pt x="502" y="4754"/>
                  </a:lnTo>
                  <a:lnTo>
                    <a:pt x="662" y="4974"/>
                  </a:lnTo>
                  <a:lnTo>
                    <a:pt x="863" y="5195"/>
                  </a:lnTo>
                  <a:lnTo>
                    <a:pt x="1083" y="5396"/>
                  </a:lnTo>
                  <a:lnTo>
                    <a:pt x="1304" y="5576"/>
                  </a:lnTo>
                  <a:lnTo>
                    <a:pt x="1565" y="5716"/>
                  </a:lnTo>
                  <a:lnTo>
                    <a:pt x="1845" y="5857"/>
                  </a:lnTo>
                  <a:lnTo>
                    <a:pt x="2126" y="5977"/>
                  </a:lnTo>
                  <a:lnTo>
                    <a:pt x="2447" y="6057"/>
                  </a:lnTo>
                  <a:lnTo>
                    <a:pt x="2768" y="6098"/>
                  </a:lnTo>
                  <a:lnTo>
                    <a:pt x="3109" y="6118"/>
                  </a:lnTo>
                  <a:lnTo>
                    <a:pt x="3470" y="6098"/>
                  </a:lnTo>
                  <a:lnTo>
                    <a:pt x="3670" y="6077"/>
                  </a:lnTo>
                  <a:lnTo>
                    <a:pt x="3891" y="6037"/>
                  </a:lnTo>
                  <a:lnTo>
                    <a:pt x="4091" y="5977"/>
                  </a:lnTo>
                  <a:lnTo>
                    <a:pt x="4272" y="5897"/>
                  </a:lnTo>
                  <a:lnTo>
                    <a:pt x="4472" y="5817"/>
                  </a:lnTo>
                  <a:lnTo>
                    <a:pt x="4653" y="5716"/>
                  </a:lnTo>
                  <a:lnTo>
                    <a:pt x="4813" y="5596"/>
                  </a:lnTo>
                  <a:lnTo>
                    <a:pt x="4974" y="5476"/>
                  </a:lnTo>
                  <a:lnTo>
                    <a:pt x="5134" y="5335"/>
                  </a:lnTo>
                  <a:lnTo>
                    <a:pt x="5275" y="5175"/>
                  </a:lnTo>
                  <a:lnTo>
                    <a:pt x="5415" y="5015"/>
                  </a:lnTo>
                  <a:lnTo>
                    <a:pt x="5535" y="4854"/>
                  </a:lnTo>
                  <a:lnTo>
                    <a:pt x="5656" y="4674"/>
                  </a:lnTo>
                  <a:lnTo>
                    <a:pt x="5756" y="4493"/>
                  </a:lnTo>
                  <a:lnTo>
                    <a:pt x="5856" y="4293"/>
                  </a:lnTo>
                  <a:lnTo>
                    <a:pt x="5936" y="4092"/>
                  </a:lnTo>
                  <a:lnTo>
                    <a:pt x="6037" y="3751"/>
                  </a:lnTo>
                  <a:lnTo>
                    <a:pt x="6097" y="3410"/>
                  </a:lnTo>
                  <a:lnTo>
                    <a:pt x="6117" y="3089"/>
                  </a:lnTo>
                  <a:lnTo>
                    <a:pt x="6097" y="2748"/>
                  </a:lnTo>
                  <a:lnTo>
                    <a:pt x="6057" y="2488"/>
                  </a:lnTo>
                  <a:lnTo>
                    <a:pt x="5997" y="2247"/>
                  </a:lnTo>
                  <a:lnTo>
                    <a:pt x="5916" y="1986"/>
                  </a:lnTo>
                  <a:lnTo>
                    <a:pt x="5816" y="1746"/>
                  </a:lnTo>
                  <a:lnTo>
                    <a:pt x="5696" y="1525"/>
                  </a:lnTo>
                  <a:lnTo>
                    <a:pt x="5555" y="1304"/>
                  </a:lnTo>
                  <a:lnTo>
                    <a:pt x="5395" y="1104"/>
                  </a:lnTo>
                  <a:lnTo>
                    <a:pt x="5214" y="903"/>
                  </a:lnTo>
                  <a:lnTo>
                    <a:pt x="5014" y="743"/>
                  </a:lnTo>
                  <a:lnTo>
                    <a:pt x="4813" y="583"/>
                  </a:lnTo>
                  <a:lnTo>
                    <a:pt x="4593" y="422"/>
                  </a:lnTo>
                  <a:lnTo>
                    <a:pt x="4352" y="302"/>
                  </a:lnTo>
                  <a:lnTo>
                    <a:pt x="4091" y="201"/>
                  </a:lnTo>
                  <a:lnTo>
                    <a:pt x="3831" y="121"/>
                  </a:lnTo>
                  <a:lnTo>
                    <a:pt x="3570" y="61"/>
                  </a:lnTo>
                  <a:lnTo>
                    <a:pt x="3289" y="21"/>
                  </a:lnTo>
                  <a:lnTo>
                    <a:pt x="298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1" name="Google Shape;5441;p21"/>
            <p:cNvSpPr/>
            <p:nvPr/>
          </p:nvSpPr>
          <p:spPr>
            <a:xfrm>
              <a:off x="10355725" y="3329488"/>
              <a:ext cx="152925" cy="152950"/>
            </a:xfrm>
            <a:custGeom>
              <a:avLst/>
              <a:gdLst/>
              <a:ahLst/>
              <a:cxnLst/>
              <a:rect l="l" t="t" r="r" b="b"/>
              <a:pathLst>
                <a:path w="6117" h="6118" fill="none" extrusionOk="0">
                  <a:moveTo>
                    <a:pt x="5936" y="4092"/>
                  </a:moveTo>
                  <a:lnTo>
                    <a:pt x="5936" y="4092"/>
                  </a:lnTo>
                  <a:lnTo>
                    <a:pt x="5856" y="4293"/>
                  </a:lnTo>
                  <a:lnTo>
                    <a:pt x="5756" y="4493"/>
                  </a:lnTo>
                  <a:lnTo>
                    <a:pt x="5656" y="4674"/>
                  </a:lnTo>
                  <a:lnTo>
                    <a:pt x="5535" y="4854"/>
                  </a:lnTo>
                  <a:lnTo>
                    <a:pt x="5415" y="5015"/>
                  </a:lnTo>
                  <a:lnTo>
                    <a:pt x="5275" y="5175"/>
                  </a:lnTo>
                  <a:lnTo>
                    <a:pt x="5134" y="5335"/>
                  </a:lnTo>
                  <a:lnTo>
                    <a:pt x="4974" y="5476"/>
                  </a:lnTo>
                  <a:lnTo>
                    <a:pt x="4813" y="5596"/>
                  </a:lnTo>
                  <a:lnTo>
                    <a:pt x="4653" y="5716"/>
                  </a:lnTo>
                  <a:lnTo>
                    <a:pt x="4472" y="5817"/>
                  </a:lnTo>
                  <a:lnTo>
                    <a:pt x="4272" y="5897"/>
                  </a:lnTo>
                  <a:lnTo>
                    <a:pt x="4091" y="5977"/>
                  </a:lnTo>
                  <a:lnTo>
                    <a:pt x="3891" y="6037"/>
                  </a:lnTo>
                  <a:lnTo>
                    <a:pt x="3670" y="6077"/>
                  </a:lnTo>
                  <a:lnTo>
                    <a:pt x="3470" y="6098"/>
                  </a:lnTo>
                  <a:lnTo>
                    <a:pt x="3470" y="6098"/>
                  </a:lnTo>
                  <a:lnTo>
                    <a:pt x="3109" y="6118"/>
                  </a:lnTo>
                  <a:lnTo>
                    <a:pt x="2768" y="6098"/>
                  </a:lnTo>
                  <a:lnTo>
                    <a:pt x="2447" y="6057"/>
                  </a:lnTo>
                  <a:lnTo>
                    <a:pt x="2126" y="5977"/>
                  </a:lnTo>
                  <a:lnTo>
                    <a:pt x="1845" y="5857"/>
                  </a:lnTo>
                  <a:lnTo>
                    <a:pt x="1565" y="5716"/>
                  </a:lnTo>
                  <a:lnTo>
                    <a:pt x="1304" y="5576"/>
                  </a:lnTo>
                  <a:lnTo>
                    <a:pt x="1083" y="5396"/>
                  </a:lnTo>
                  <a:lnTo>
                    <a:pt x="863" y="5195"/>
                  </a:lnTo>
                  <a:lnTo>
                    <a:pt x="662" y="4974"/>
                  </a:lnTo>
                  <a:lnTo>
                    <a:pt x="502" y="4754"/>
                  </a:lnTo>
                  <a:lnTo>
                    <a:pt x="361" y="4513"/>
                  </a:lnTo>
                  <a:lnTo>
                    <a:pt x="241" y="4253"/>
                  </a:lnTo>
                  <a:lnTo>
                    <a:pt x="141" y="3992"/>
                  </a:lnTo>
                  <a:lnTo>
                    <a:pt x="60" y="3731"/>
                  </a:lnTo>
                  <a:lnTo>
                    <a:pt x="20" y="3470"/>
                  </a:lnTo>
                  <a:lnTo>
                    <a:pt x="20" y="3470"/>
                  </a:lnTo>
                  <a:lnTo>
                    <a:pt x="0" y="3150"/>
                  </a:lnTo>
                  <a:lnTo>
                    <a:pt x="20" y="2809"/>
                  </a:lnTo>
                  <a:lnTo>
                    <a:pt x="80" y="2488"/>
                  </a:lnTo>
                  <a:lnTo>
                    <a:pt x="161" y="2187"/>
                  </a:lnTo>
                  <a:lnTo>
                    <a:pt x="261" y="1886"/>
                  </a:lnTo>
                  <a:lnTo>
                    <a:pt x="401" y="1605"/>
                  </a:lnTo>
                  <a:lnTo>
                    <a:pt x="582" y="1325"/>
                  </a:lnTo>
                  <a:lnTo>
                    <a:pt x="762" y="1084"/>
                  </a:lnTo>
                  <a:lnTo>
                    <a:pt x="983" y="843"/>
                  </a:lnTo>
                  <a:lnTo>
                    <a:pt x="1224" y="643"/>
                  </a:lnTo>
                  <a:lnTo>
                    <a:pt x="1464" y="462"/>
                  </a:lnTo>
                  <a:lnTo>
                    <a:pt x="1745" y="302"/>
                  </a:lnTo>
                  <a:lnTo>
                    <a:pt x="2046" y="181"/>
                  </a:lnTo>
                  <a:lnTo>
                    <a:pt x="2347" y="81"/>
                  </a:lnTo>
                  <a:lnTo>
                    <a:pt x="2668" y="21"/>
                  </a:lnTo>
                  <a:lnTo>
                    <a:pt x="2988" y="1"/>
                  </a:lnTo>
                  <a:lnTo>
                    <a:pt x="2988" y="1"/>
                  </a:lnTo>
                  <a:lnTo>
                    <a:pt x="3289" y="21"/>
                  </a:lnTo>
                  <a:lnTo>
                    <a:pt x="3289" y="21"/>
                  </a:lnTo>
                  <a:lnTo>
                    <a:pt x="3570" y="61"/>
                  </a:lnTo>
                  <a:lnTo>
                    <a:pt x="3831" y="121"/>
                  </a:lnTo>
                  <a:lnTo>
                    <a:pt x="4091" y="201"/>
                  </a:lnTo>
                  <a:lnTo>
                    <a:pt x="4352" y="302"/>
                  </a:lnTo>
                  <a:lnTo>
                    <a:pt x="4593" y="422"/>
                  </a:lnTo>
                  <a:lnTo>
                    <a:pt x="4813" y="583"/>
                  </a:lnTo>
                  <a:lnTo>
                    <a:pt x="5014" y="743"/>
                  </a:lnTo>
                  <a:lnTo>
                    <a:pt x="5214" y="903"/>
                  </a:lnTo>
                  <a:lnTo>
                    <a:pt x="5395" y="1104"/>
                  </a:lnTo>
                  <a:lnTo>
                    <a:pt x="5555" y="1304"/>
                  </a:lnTo>
                  <a:lnTo>
                    <a:pt x="5696" y="1525"/>
                  </a:lnTo>
                  <a:lnTo>
                    <a:pt x="5816" y="1746"/>
                  </a:lnTo>
                  <a:lnTo>
                    <a:pt x="5916" y="1986"/>
                  </a:lnTo>
                  <a:lnTo>
                    <a:pt x="5997" y="2247"/>
                  </a:lnTo>
                  <a:lnTo>
                    <a:pt x="6057" y="2488"/>
                  </a:lnTo>
                  <a:lnTo>
                    <a:pt x="6097" y="2748"/>
                  </a:lnTo>
                  <a:lnTo>
                    <a:pt x="6097" y="2748"/>
                  </a:lnTo>
                  <a:lnTo>
                    <a:pt x="6117" y="3089"/>
                  </a:lnTo>
                  <a:lnTo>
                    <a:pt x="6097" y="3410"/>
                  </a:lnTo>
                  <a:lnTo>
                    <a:pt x="6037" y="3751"/>
                  </a:lnTo>
                  <a:lnTo>
                    <a:pt x="5936" y="40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2" name="Google Shape;5442;p21"/>
            <p:cNvSpPr/>
            <p:nvPr/>
          </p:nvSpPr>
          <p:spPr>
            <a:xfrm>
              <a:off x="10355725" y="3329488"/>
              <a:ext cx="152925" cy="152950"/>
            </a:xfrm>
            <a:custGeom>
              <a:avLst/>
              <a:gdLst/>
              <a:ahLst/>
              <a:cxnLst/>
              <a:rect l="l" t="t" r="r" b="b"/>
              <a:pathLst>
                <a:path w="6117" h="6118" extrusionOk="0">
                  <a:moveTo>
                    <a:pt x="2988" y="1"/>
                  </a:moveTo>
                  <a:lnTo>
                    <a:pt x="2688" y="21"/>
                  </a:lnTo>
                  <a:lnTo>
                    <a:pt x="2387" y="81"/>
                  </a:lnTo>
                  <a:lnTo>
                    <a:pt x="2086" y="161"/>
                  </a:lnTo>
                  <a:lnTo>
                    <a:pt x="1825" y="262"/>
                  </a:lnTo>
                  <a:lnTo>
                    <a:pt x="1565" y="402"/>
                  </a:lnTo>
                  <a:lnTo>
                    <a:pt x="1304" y="562"/>
                  </a:lnTo>
                  <a:lnTo>
                    <a:pt x="1083" y="763"/>
                  </a:lnTo>
                  <a:lnTo>
                    <a:pt x="863" y="964"/>
                  </a:lnTo>
                  <a:lnTo>
                    <a:pt x="682" y="1184"/>
                  </a:lnTo>
                  <a:lnTo>
                    <a:pt x="502" y="1425"/>
                  </a:lnTo>
                  <a:lnTo>
                    <a:pt x="361" y="1686"/>
                  </a:lnTo>
                  <a:lnTo>
                    <a:pt x="241" y="1946"/>
                  </a:lnTo>
                  <a:lnTo>
                    <a:pt x="141" y="2247"/>
                  </a:lnTo>
                  <a:lnTo>
                    <a:pt x="60" y="2528"/>
                  </a:lnTo>
                  <a:lnTo>
                    <a:pt x="20" y="2829"/>
                  </a:lnTo>
                  <a:lnTo>
                    <a:pt x="0" y="3150"/>
                  </a:lnTo>
                  <a:lnTo>
                    <a:pt x="20" y="3470"/>
                  </a:lnTo>
                  <a:lnTo>
                    <a:pt x="60" y="3731"/>
                  </a:lnTo>
                  <a:lnTo>
                    <a:pt x="121" y="3972"/>
                  </a:lnTo>
                  <a:lnTo>
                    <a:pt x="221" y="4212"/>
                  </a:lnTo>
                  <a:lnTo>
                    <a:pt x="321" y="4453"/>
                  </a:lnTo>
                  <a:lnTo>
                    <a:pt x="462" y="4674"/>
                  </a:lnTo>
                  <a:lnTo>
                    <a:pt x="602" y="4894"/>
                  </a:lnTo>
                  <a:lnTo>
                    <a:pt x="782" y="5095"/>
                  </a:lnTo>
                  <a:lnTo>
                    <a:pt x="963" y="5295"/>
                  </a:lnTo>
                  <a:lnTo>
                    <a:pt x="1183" y="5476"/>
                  </a:lnTo>
                  <a:lnTo>
                    <a:pt x="1404" y="5636"/>
                  </a:lnTo>
                  <a:lnTo>
                    <a:pt x="1665" y="5777"/>
                  </a:lnTo>
                  <a:lnTo>
                    <a:pt x="1925" y="5897"/>
                  </a:lnTo>
                  <a:lnTo>
                    <a:pt x="2186" y="5997"/>
                  </a:lnTo>
                  <a:lnTo>
                    <a:pt x="2487" y="6057"/>
                  </a:lnTo>
                  <a:lnTo>
                    <a:pt x="2788" y="6118"/>
                  </a:lnTo>
                  <a:lnTo>
                    <a:pt x="3109" y="6118"/>
                  </a:lnTo>
                  <a:lnTo>
                    <a:pt x="3470" y="6098"/>
                  </a:lnTo>
                  <a:lnTo>
                    <a:pt x="3670" y="6077"/>
                  </a:lnTo>
                  <a:lnTo>
                    <a:pt x="3891" y="6037"/>
                  </a:lnTo>
                  <a:lnTo>
                    <a:pt x="4091" y="5977"/>
                  </a:lnTo>
                  <a:lnTo>
                    <a:pt x="4272" y="5897"/>
                  </a:lnTo>
                  <a:lnTo>
                    <a:pt x="4472" y="5817"/>
                  </a:lnTo>
                  <a:lnTo>
                    <a:pt x="4653" y="5716"/>
                  </a:lnTo>
                  <a:lnTo>
                    <a:pt x="4813" y="5596"/>
                  </a:lnTo>
                  <a:lnTo>
                    <a:pt x="4974" y="5476"/>
                  </a:lnTo>
                  <a:lnTo>
                    <a:pt x="5134" y="5335"/>
                  </a:lnTo>
                  <a:lnTo>
                    <a:pt x="5275" y="5175"/>
                  </a:lnTo>
                  <a:lnTo>
                    <a:pt x="5415" y="5015"/>
                  </a:lnTo>
                  <a:lnTo>
                    <a:pt x="5535" y="4854"/>
                  </a:lnTo>
                  <a:lnTo>
                    <a:pt x="5656" y="4674"/>
                  </a:lnTo>
                  <a:lnTo>
                    <a:pt x="5756" y="4493"/>
                  </a:lnTo>
                  <a:lnTo>
                    <a:pt x="5856" y="4293"/>
                  </a:lnTo>
                  <a:lnTo>
                    <a:pt x="5936" y="4092"/>
                  </a:lnTo>
                  <a:lnTo>
                    <a:pt x="6017" y="3831"/>
                  </a:lnTo>
                  <a:lnTo>
                    <a:pt x="6077" y="3571"/>
                  </a:lnTo>
                  <a:lnTo>
                    <a:pt x="6097" y="3310"/>
                  </a:lnTo>
                  <a:lnTo>
                    <a:pt x="6117" y="3049"/>
                  </a:lnTo>
                  <a:lnTo>
                    <a:pt x="6097" y="2748"/>
                  </a:lnTo>
                  <a:lnTo>
                    <a:pt x="6017" y="2949"/>
                  </a:lnTo>
                  <a:lnTo>
                    <a:pt x="5936" y="3150"/>
                  </a:lnTo>
                  <a:lnTo>
                    <a:pt x="5836" y="3330"/>
                  </a:lnTo>
                  <a:lnTo>
                    <a:pt x="5716" y="3510"/>
                  </a:lnTo>
                  <a:lnTo>
                    <a:pt x="5595" y="3671"/>
                  </a:lnTo>
                  <a:lnTo>
                    <a:pt x="5455" y="3831"/>
                  </a:lnTo>
                  <a:lnTo>
                    <a:pt x="5315" y="3992"/>
                  </a:lnTo>
                  <a:lnTo>
                    <a:pt x="5154" y="4112"/>
                  </a:lnTo>
                  <a:lnTo>
                    <a:pt x="4994" y="4232"/>
                  </a:lnTo>
                  <a:lnTo>
                    <a:pt x="4833" y="4353"/>
                  </a:lnTo>
                  <a:lnTo>
                    <a:pt x="4653" y="4453"/>
                  </a:lnTo>
                  <a:lnTo>
                    <a:pt x="4452" y="4533"/>
                  </a:lnTo>
                  <a:lnTo>
                    <a:pt x="4272" y="4593"/>
                  </a:lnTo>
                  <a:lnTo>
                    <a:pt x="4071" y="4634"/>
                  </a:lnTo>
                  <a:lnTo>
                    <a:pt x="3871" y="4654"/>
                  </a:lnTo>
                  <a:lnTo>
                    <a:pt x="3670" y="4674"/>
                  </a:lnTo>
                  <a:lnTo>
                    <a:pt x="3510" y="4674"/>
                  </a:lnTo>
                  <a:lnTo>
                    <a:pt x="3349" y="4654"/>
                  </a:lnTo>
                  <a:lnTo>
                    <a:pt x="3189" y="4613"/>
                  </a:lnTo>
                  <a:lnTo>
                    <a:pt x="3028" y="4573"/>
                  </a:lnTo>
                  <a:lnTo>
                    <a:pt x="2868" y="4513"/>
                  </a:lnTo>
                  <a:lnTo>
                    <a:pt x="2708" y="4453"/>
                  </a:lnTo>
                  <a:lnTo>
                    <a:pt x="2527" y="4353"/>
                  </a:lnTo>
                  <a:lnTo>
                    <a:pt x="2367" y="4253"/>
                  </a:lnTo>
                  <a:lnTo>
                    <a:pt x="2226" y="4152"/>
                  </a:lnTo>
                  <a:lnTo>
                    <a:pt x="2086" y="4032"/>
                  </a:lnTo>
                  <a:lnTo>
                    <a:pt x="1946" y="3892"/>
                  </a:lnTo>
                  <a:lnTo>
                    <a:pt x="1825" y="3751"/>
                  </a:lnTo>
                  <a:lnTo>
                    <a:pt x="1725" y="3611"/>
                  </a:lnTo>
                  <a:lnTo>
                    <a:pt x="1625" y="3450"/>
                  </a:lnTo>
                  <a:lnTo>
                    <a:pt x="1524" y="3270"/>
                  </a:lnTo>
                  <a:lnTo>
                    <a:pt x="1464" y="3109"/>
                  </a:lnTo>
                  <a:lnTo>
                    <a:pt x="1404" y="2929"/>
                  </a:lnTo>
                  <a:lnTo>
                    <a:pt x="1344" y="2748"/>
                  </a:lnTo>
                  <a:lnTo>
                    <a:pt x="1324" y="2568"/>
                  </a:lnTo>
                  <a:lnTo>
                    <a:pt x="1304" y="2387"/>
                  </a:lnTo>
                  <a:lnTo>
                    <a:pt x="1304" y="2187"/>
                  </a:lnTo>
                  <a:lnTo>
                    <a:pt x="1304" y="2006"/>
                  </a:lnTo>
                  <a:lnTo>
                    <a:pt x="1344" y="1826"/>
                  </a:lnTo>
                  <a:lnTo>
                    <a:pt x="1384" y="1645"/>
                  </a:lnTo>
                  <a:lnTo>
                    <a:pt x="1484" y="1345"/>
                  </a:lnTo>
                  <a:lnTo>
                    <a:pt x="1625" y="1084"/>
                  </a:lnTo>
                  <a:lnTo>
                    <a:pt x="1805" y="843"/>
                  </a:lnTo>
                  <a:lnTo>
                    <a:pt x="1986" y="643"/>
                  </a:lnTo>
                  <a:lnTo>
                    <a:pt x="2226" y="442"/>
                  </a:lnTo>
                  <a:lnTo>
                    <a:pt x="2467" y="282"/>
                  </a:lnTo>
                  <a:lnTo>
                    <a:pt x="2708" y="141"/>
                  </a:lnTo>
                  <a:lnTo>
                    <a:pt x="2988" y="1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3" name="Google Shape;5443;p21"/>
            <p:cNvSpPr/>
            <p:nvPr/>
          </p:nvSpPr>
          <p:spPr>
            <a:xfrm>
              <a:off x="10355725" y="3329488"/>
              <a:ext cx="152925" cy="152950"/>
            </a:xfrm>
            <a:custGeom>
              <a:avLst/>
              <a:gdLst/>
              <a:ahLst/>
              <a:cxnLst/>
              <a:rect l="l" t="t" r="r" b="b"/>
              <a:pathLst>
                <a:path w="6117" h="6118" fill="none" extrusionOk="0">
                  <a:moveTo>
                    <a:pt x="2988" y="1"/>
                  </a:moveTo>
                  <a:lnTo>
                    <a:pt x="2988" y="1"/>
                  </a:lnTo>
                  <a:lnTo>
                    <a:pt x="2688" y="21"/>
                  </a:lnTo>
                  <a:lnTo>
                    <a:pt x="2387" y="81"/>
                  </a:lnTo>
                  <a:lnTo>
                    <a:pt x="2086" y="161"/>
                  </a:lnTo>
                  <a:lnTo>
                    <a:pt x="1825" y="262"/>
                  </a:lnTo>
                  <a:lnTo>
                    <a:pt x="1565" y="402"/>
                  </a:lnTo>
                  <a:lnTo>
                    <a:pt x="1304" y="562"/>
                  </a:lnTo>
                  <a:lnTo>
                    <a:pt x="1083" y="763"/>
                  </a:lnTo>
                  <a:lnTo>
                    <a:pt x="863" y="964"/>
                  </a:lnTo>
                  <a:lnTo>
                    <a:pt x="682" y="1184"/>
                  </a:lnTo>
                  <a:lnTo>
                    <a:pt x="502" y="1425"/>
                  </a:lnTo>
                  <a:lnTo>
                    <a:pt x="361" y="1686"/>
                  </a:lnTo>
                  <a:lnTo>
                    <a:pt x="241" y="1946"/>
                  </a:lnTo>
                  <a:lnTo>
                    <a:pt x="141" y="2247"/>
                  </a:lnTo>
                  <a:lnTo>
                    <a:pt x="60" y="2528"/>
                  </a:lnTo>
                  <a:lnTo>
                    <a:pt x="20" y="2829"/>
                  </a:lnTo>
                  <a:lnTo>
                    <a:pt x="0" y="3150"/>
                  </a:lnTo>
                  <a:lnTo>
                    <a:pt x="0" y="3150"/>
                  </a:lnTo>
                  <a:lnTo>
                    <a:pt x="20" y="3470"/>
                  </a:lnTo>
                  <a:lnTo>
                    <a:pt x="20" y="3470"/>
                  </a:lnTo>
                  <a:lnTo>
                    <a:pt x="60" y="3731"/>
                  </a:lnTo>
                  <a:lnTo>
                    <a:pt x="121" y="3972"/>
                  </a:lnTo>
                  <a:lnTo>
                    <a:pt x="221" y="4212"/>
                  </a:lnTo>
                  <a:lnTo>
                    <a:pt x="321" y="4453"/>
                  </a:lnTo>
                  <a:lnTo>
                    <a:pt x="462" y="4674"/>
                  </a:lnTo>
                  <a:lnTo>
                    <a:pt x="602" y="4894"/>
                  </a:lnTo>
                  <a:lnTo>
                    <a:pt x="782" y="5095"/>
                  </a:lnTo>
                  <a:lnTo>
                    <a:pt x="963" y="5295"/>
                  </a:lnTo>
                  <a:lnTo>
                    <a:pt x="1183" y="5476"/>
                  </a:lnTo>
                  <a:lnTo>
                    <a:pt x="1404" y="5636"/>
                  </a:lnTo>
                  <a:lnTo>
                    <a:pt x="1665" y="5777"/>
                  </a:lnTo>
                  <a:lnTo>
                    <a:pt x="1925" y="5897"/>
                  </a:lnTo>
                  <a:lnTo>
                    <a:pt x="2186" y="5997"/>
                  </a:lnTo>
                  <a:lnTo>
                    <a:pt x="2487" y="6057"/>
                  </a:lnTo>
                  <a:lnTo>
                    <a:pt x="2788" y="6118"/>
                  </a:lnTo>
                  <a:lnTo>
                    <a:pt x="3109" y="6118"/>
                  </a:lnTo>
                  <a:lnTo>
                    <a:pt x="3109" y="6118"/>
                  </a:lnTo>
                  <a:lnTo>
                    <a:pt x="3470" y="6098"/>
                  </a:lnTo>
                  <a:lnTo>
                    <a:pt x="3470" y="6098"/>
                  </a:lnTo>
                  <a:lnTo>
                    <a:pt x="3670" y="6077"/>
                  </a:lnTo>
                  <a:lnTo>
                    <a:pt x="3891" y="6037"/>
                  </a:lnTo>
                  <a:lnTo>
                    <a:pt x="4091" y="5977"/>
                  </a:lnTo>
                  <a:lnTo>
                    <a:pt x="4272" y="5897"/>
                  </a:lnTo>
                  <a:lnTo>
                    <a:pt x="4472" y="5817"/>
                  </a:lnTo>
                  <a:lnTo>
                    <a:pt x="4653" y="5716"/>
                  </a:lnTo>
                  <a:lnTo>
                    <a:pt x="4813" y="5596"/>
                  </a:lnTo>
                  <a:lnTo>
                    <a:pt x="4974" y="5476"/>
                  </a:lnTo>
                  <a:lnTo>
                    <a:pt x="5134" y="5335"/>
                  </a:lnTo>
                  <a:lnTo>
                    <a:pt x="5275" y="5175"/>
                  </a:lnTo>
                  <a:lnTo>
                    <a:pt x="5415" y="5015"/>
                  </a:lnTo>
                  <a:lnTo>
                    <a:pt x="5535" y="4854"/>
                  </a:lnTo>
                  <a:lnTo>
                    <a:pt x="5656" y="4674"/>
                  </a:lnTo>
                  <a:lnTo>
                    <a:pt x="5756" y="4493"/>
                  </a:lnTo>
                  <a:lnTo>
                    <a:pt x="5856" y="4293"/>
                  </a:lnTo>
                  <a:lnTo>
                    <a:pt x="5936" y="4092"/>
                  </a:lnTo>
                  <a:lnTo>
                    <a:pt x="5936" y="4092"/>
                  </a:lnTo>
                  <a:lnTo>
                    <a:pt x="6017" y="3831"/>
                  </a:lnTo>
                  <a:lnTo>
                    <a:pt x="6077" y="3571"/>
                  </a:lnTo>
                  <a:lnTo>
                    <a:pt x="6097" y="3310"/>
                  </a:lnTo>
                  <a:lnTo>
                    <a:pt x="6117" y="3049"/>
                  </a:lnTo>
                  <a:lnTo>
                    <a:pt x="6117" y="3049"/>
                  </a:lnTo>
                  <a:lnTo>
                    <a:pt x="6097" y="2748"/>
                  </a:lnTo>
                  <a:lnTo>
                    <a:pt x="6097" y="2748"/>
                  </a:lnTo>
                  <a:lnTo>
                    <a:pt x="6097" y="2748"/>
                  </a:lnTo>
                  <a:lnTo>
                    <a:pt x="6017" y="2949"/>
                  </a:lnTo>
                  <a:lnTo>
                    <a:pt x="5936" y="3150"/>
                  </a:lnTo>
                  <a:lnTo>
                    <a:pt x="5836" y="3330"/>
                  </a:lnTo>
                  <a:lnTo>
                    <a:pt x="5716" y="3510"/>
                  </a:lnTo>
                  <a:lnTo>
                    <a:pt x="5595" y="3671"/>
                  </a:lnTo>
                  <a:lnTo>
                    <a:pt x="5455" y="3831"/>
                  </a:lnTo>
                  <a:lnTo>
                    <a:pt x="5315" y="3992"/>
                  </a:lnTo>
                  <a:lnTo>
                    <a:pt x="5154" y="4112"/>
                  </a:lnTo>
                  <a:lnTo>
                    <a:pt x="4994" y="4232"/>
                  </a:lnTo>
                  <a:lnTo>
                    <a:pt x="4833" y="4353"/>
                  </a:lnTo>
                  <a:lnTo>
                    <a:pt x="4653" y="4453"/>
                  </a:lnTo>
                  <a:lnTo>
                    <a:pt x="4452" y="4533"/>
                  </a:lnTo>
                  <a:lnTo>
                    <a:pt x="4272" y="4593"/>
                  </a:lnTo>
                  <a:lnTo>
                    <a:pt x="4071" y="4634"/>
                  </a:lnTo>
                  <a:lnTo>
                    <a:pt x="3871" y="4654"/>
                  </a:lnTo>
                  <a:lnTo>
                    <a:pt x="3670" y="4674"/>
                  </a:lnTo>
                  <a:lnTo>
                    <a:pt x="3670" y="4674"/>
                  </a:lnTo>
                  <a:lnTo>
                    <a:pt x="3510" y="4674"/>
                  </a:lnTo>
                  <a:lnTo>
                    <a:pt x="3349" y="4654"/>
                  </a:lnTo>
                  <a:lnTo>
                    <a:pt x="3189" y="4613"/>
                  </a:lnTo>
                  <a:lnTo>
                    <a:pt x="3028" y="4573"/>
                  </a:lnTo>
                  <a:lnTo>
                    <a:pt x="2868" y="4513"/>
                  </a:lnTo>
                  <a:lnTo>
                    <a:pt x="2708" y="4453"/>
                  </a:lnTo>
                  <a:lnTo>
                    <a:pt x="2527" y="4353"/>
                  </a:lnTo>
                  <a:lnTo>
                    <a:pt x="2367" y="4253"/>
                  </a:lnTo>
                  <a:lnTo>
                    <a:pt x="2367" y="4253"/>
                  </a:lnTo>
                  <a:lnTo>
                    <a:pt x="2226" y="4152"/>
                  </a:lnTo>
                  <a:lnTo>
                    <a:pt x="2086" y="4032"/>
                  </a:lnTo>
                  <a:lnTo>
                    <a:pt x="1946" y="3892"/>
                  </a:lnTo>
                  <a:lnTo>
                    <a:pt x="1825" y="3751"/>
                  </a:lnTo>
                  <a:lnTo>
                    <a:pt x="1725" y="3611"/>
                  </a:lnTo>
                  <a:lnTo>
                    <a:pt x="1625" y="3450"/>
                  </a:lnTo>
                  <a:lnTo>
                    <a:pt x="1524" y="3270"/>
                  </a:lnTo>
                  <a:lnTo>
                    <a:pt x="1464" y="3109"/>
                  </a:lnTo>
                  <a:lnTo>
                    <a:pt x="1404" y="2929"/>
                  </a:lnTo>
                  <a:lnTo>
                    <a:pt x="1344" y="2748"/>
                  </a:lnTo>
                  <a:lnTo>
                    <a:pt x="1324" y="2568"/>
                  </a:lnTo>
                  <a:lnTo>
                    <a:pt x="1304" y="2387"/>
                  </a:lnTo>
                  <a:lnTo>
                    <a:pt x="1304" y="2187"/>
                  </a:lnTo>
                  <a:lnTo>
                    <a:pt x="1304" y="2006"/>
                  </a:lnTo>
                  <a:lnTo>
                    <a:pt x="1344" y="1826"/>
                  </a:lnTo>
                  <a:lnTo>
                    <a:pt x="1384" y="1645"/>
                  </a:lnTo>
                  <a:lnTo>
                    <a:pt x="1384" y="1645"/>
                  </a:lnTo>
                  <a:lnTo>
                    <a:pt x="1484" y="1345"/>
                  </a:lnTo>
                  <a:lnTo>
                    <a:pt x="1625" y="1084"/>
                  </a:lnTo>
                  <a:lnTo>
                    <a:pt x="1805" y="843"/>
                  </a:lnTo>
                  <a:lnTo>
                    <a:pt x="1986" y="643"/>
                  </a:lnTo>
                  <a:lnTo>
                    <a:pt x="2226" y="442"/>
                  </a:lnTo>
                  <a:lnTo>
                    <a:pt x="2467" y="282"/>
                  </a:lnTo>
                  <a:lnTo>
                    <a:pt x="2708" y="141"/>
                  </a:lnTo>
                  <a:lnTo>
                    <a:pt x="298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4" name="Google Shape;5444;p21"/>
            <p:cNvSpPr/>
            <p:nvPr/>
          </p:nvSpPr>
          <p:spPr>
            <a:xfrm>
              <a:off x="10460000" y="3355563"/>
              <a:ext cx="18575" cy="19075"/>
            </a:xfrm>
            <a:custGeom>
              <a:avLst/>
              <a:gdLst/>
              <a:ahLst/>
              <a:cxnLst/>
              <a:rect l="l" t="t" r="r" b="b"/>
              <a:pathLst>
                <a:path w="743" h="763" extrusionOk="0">
                  <a:moveTo>
                    <a:pt x="382" y="1"/>
                  </a:moveTo>
                  <a:lnTo>
                    <a:pt x="281" y="21"/>
                  </a:lnTo>
                  <a:lnTo>
                    <a:pt x="221" y="41"/>
                  </a:lnTo>
                  <a:lnTo>
                    <a:pt x="161" y="81"/>
                  </a:lnTo>
                  <a:lnTo>
                    <a:pt x="101" y="121"/>
                  </a:lnTo>
                  <a:lnTo>
                    <a:pt x="61" y="181"/>
                  </a:lnTo>
                  <a:lnTo>
                    <a:pt x="21" y="241"/>
                  </a:lnTo>
                  <a:lnTo>
                    <a:pt x="1" y="382"/>
                  </a:lnTo>
                  <a:lnTo>
                    <a:pt x="21" y="522"/>
                  </a:lnTo>
                  <a:lnTo>
                    <a:pt x="61" y="582"/>
                  </a:lnTo>
                  <a:lnTo>
                    <a:pt x="101" y="643"/>
                  </a:lnTo>
                  <a:lnTo>
                    <a:pt x="161" y="703"/>
                  </a:lnTo>
                  <a:lnTo>
                    <a:pt x="221" y="743"/>
                  </a:lnTo>
                  <a:lnTo>
                    <a:pt x="281" y="763"/>
                  </a:lnTo>
                  <a:lnTo>
                    <a:pt x="462" y="763"/>
                  </a:lnTo>
                  <a:lnTo>
                    <a:pt x="542" y="743"/>
                  </a:lnTo>
                  <a:lnTo>
                    <a:pt x="602" y="703"/>
                  </a:lnTo>
                  <a:lnTo>
                    <a:pt x="662" y="643"/>
                  </a:lnTo>
                  <a:lnTo>
                    <a:pt x="702" y="582"/>
                  </a:lnTo>
                  <a:lnTo>
                    <a:pt x="723" y="522"/>
                  </a:lnTo>
                  <a:lnTo>
                    <a:pt x="743" y="382"/>
                  </a:lnTo>
                  <a:lnTo>
                    <a:pt x="723" y="241"/>
                  </a:lnTo>
                  <a:lnTo>
                    <a:pt x="702" y="181"/>
                  </a:lnTo>
                  <a:lnTo>
                    <a:pt x="662" y="121"/>
                  </a:lnTo>
                  <a:lnTo>
                    <a:pt x="602" y="81"/>
                  </a:lnTo>
                  <a:lnTo>
                    <a:pt x="542" y="41"/>
                  </a:lnTo>
                  <a:lnTo>
                    <a:pt x="462" y="21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5" name="Google Shape;5445;p21"/>
            <p:cNvSpPr/>
            <p:nvPr/>
          </p:nvSpPr>
          <p:spPr>
            <a:xfrm>
              <a:off x="10614425" y="3376638"/>
              <a:ext cx="130375" cy="59175"/>
            </a:xfrm>
            <a:custGeom>
              <a:avLst/>
              <a:gdLst/>
              <a:ahLst/>
              <a:cxnLst/>
              <a:rect l="l" t="t" r="r" b="b"/>
              <a:pathLst>
                <a:path w="5215" h="2367" extrusionOk="0">
                  <a:moveTo>
                    <a:pt x="1083" y="0"/>
                  </a:moveTo>
                  <a:lnTo>
                    <a:pt x="963" y="20"/>
                  </a:lnTo>
                  <a:lnTo>
                    <a:pt x="742" y="80"/>
                  </a:lnTo>
                  <a:lnTo>
                    <a:pt x="542" y="201"/>
                  </a:lnTo>
                  <a:lnTo>
                    <a:pt x="361" y="341"/>
                  </a:lnTo>
                  <a:lnTo>
                    <a:pt x="221" y="521"/>
                  </a:lnTo>
                  <a:lnTo>
                    <a:pt x="101" y="722"/>
                  </a:lnTo>
                  <a:lnTo>
                    <a:pt x="40" y="943"/>
                  </a:lnTo>
                  <a:lnTo>
                    <a:pt x="20" y="1063"/>
                  </a:lnTo>
                  <a:lnTo>
                    <a:pt x="0" y="1183"/>
                  </a:lnTo>
                  <a:lnTo>
                    <a:pt x="20" y="1304"/>
                  </a:lnTo>
                  <a:lnTo>
                    <a:pt x="40" y="1424"/>
                  </a:lnTo>
                  <a:lnTo>
                    <a:pt x="101" y="1645"/>
                  </a:lnTo>
                  <a:lnTo>
                    <a:pt x="201" y="1845"/>
                  </a:lnTo>
                  <a:lnTo>
                    <a:pt x="361" y="2026"/>
                  </a:lnTo>
                  <a:lnTo>
                    <a:pt x="522" y="2166"/>
                  </a:lnTo>
                  <a:lnTo>
                    <a:pt x="742" y="2286"/>
                  </a:lnTo>
                  <a:lnTo>
                    <a:pt x="963" y="2346"/>
                  </a:lnTo>
                  <a:lnTo>
                    <a:pt x="1083" y="2367"/>
                  </a:lnTo>
                  <a:lnTo>
                    <a:pt x="4152" y="2367"/>
                  </a:lnTo>
                  <a:lnTo>
                    <a:pt x="4272" y="2346"/>
                  </a:lnTo>
                  <a:lnTo>
                    <a:pt x="4493" y="2286"/>
                  </a:lnTo>
                  <a:lnTo>
                    <a:pt x="4693" y="2166"/>
                  </a:lnTo>
                  <a:lnTo>
                    <a:pt x="4874" y="2026"/>
                  </a:lnTo>
                  <a:lnTo>
                    <a:pt x="4974" y="1885"/>
                  </a:lnTo>
                  <a:lnTo>
                    <a:pt x="5074" y="1745"/>
                  </a:lnTo>
                  <a:lnTo>
                    <a:pt x="5134" y="1584"/>
                  </a:lnTo>
                  <a:lnTo>
                    <a:pt x="5194" y="1424"/>
                  </a:lnTo>
                  <a:lnTo>
                    <a:pt x="5215" y="1304"/>
                  </a:lnTo>
                  <a:lnTo>
                    <a:pt x="5215" y="1183"/>
                  </a:lnTo>
                  <a:lnTo>
                    <a:pt x="5215" y="1063"/>
                  </a:lnTo>
                  <a:lnTo>
                    <a:pt x="5194" y="943"/>
                  </a:lnTo>
                  <a:lnTo>
                    <a:pt x="5114" y="722"/>
                  </a:lnTo>
                  <a:lnTo>
                    <a:pt x="5014" y="521"/>
                  </a:lnTo>
                  <a:lnTo>
                    <a:pt x="4874" y="341"/>
                  </a:lnTo>
                  <a:lnTo>
                    <a:pt x="4693" y="201"/>
                  </a:lnTo>
                  <a:lnTo>
                    <a:pt x="4493" y="80"/>
                  </a:lnTo>
                  <a:lnTo>
                    <a:pt x="4272" y="20"/>
                  </a:lnTo>
                  <a:lnTo>
                    <a:pt x="41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6" name="Google Shape;5446;p21"/>
            <p:cNvSpPr/>
            <p:nvPr/>
          </p:nvSpPr>
          <p:spPr>
            <a:xfrm>
              <a:off x="10614425" y="3376638"/>
              <a:ext cx="130375" cy="59175"/>
            </a:xfrm>
            <a:custGeom>
              <a:avLst/>
              <a:gdLst/>
              <a:ahLst/>
              <a:cxnLst/>
              <a:rect l="l" t="t" r="r" b="b"/>
              <a:pathLst>
                <a:path w="5215" h="2367" fill="none" extrusionOk="0">
                  <a:moveTo>
                    <a:pt x="5215" y="1183"/>
                  </a:moveTo>
                  <a:lnTo>
                    <a:pt x="5215" y="1183"/>
                  </a:lnTo>
                  <a:lnTo>
                    <a:pt x="5215" y="1304"/>
                  </a:lnTo>
                  <a:lnTo>
                    <a:pt x="5194" y="1424"/>
                  </a:lnTo>
                  <a:lnTo>
                    <a:pt x="5194" y="1424"/>
                  </a:lnTo>
                  <a:lnTo>
                    <a:pt x="5134" y="1584"/>
                  </a:lnTo>
                  <a:lnTo>
                    <a:pt x="5074" y="1745"/>
                  </a:lnTo>
                  <a:lnTo>
                    <a:pt x="4974" y="1885"/>
                  </a:lnTo>
                  <a:lnTo>
                    <a:pt x="4874" y="2026"/>
                  </a:lnTo>
                  <a:lnTo>
                    <a:pt x="4874" y="2026"/>
                  </a:lnTo>
                  <a:lnTo>
                    <a:pt x="4693" y="2166"/>
                  </a:lnTo>
                  <a:lnTo>
                    <a:pt x="4493" y="2286"/>
                  </a:lnTo>
                  <a:lnTo>
                    <a:pt x="4272" y="2346"/>
                  </a:lnTo>
                  <a:lnTo>
                    <a:pt x="4152" y="2367"/>
                  </a:lnTo>
                  <a:lnTo>
                    <a:pt x="4031" y="2367"/>
                  </a:lnTo>
                  <a:lnTo>
                    <a:pt x="1204" y="2367"/>
                  </a:lnTo>
                  <a:lnTo>
                    <a:pt x="1204" y="2367"/>
                  </a:lnTo>
                  <a:lnTo>
                    <a:pt x="1083" y="2367"/>
                  </a:lnTo>
                  <a:lnTo>
                    <a:pt x="963" y="2346"/>
                  </a:lnTo>
                  <a:lnTo>
                    <a:pt x="742" y="2286"/>
                  </a:lnTo>
                  <a:lnTo>
                    <a:pt x="522" y="2166"/>
                  </a:lnTo>
                  <a:lnTo>
                    <a:pt x="361" y="2026"/>
                  </a:lnTo>
                  <a:lnTo>
                    <a:pt x="201" y="1845"/>
                  </a:lnTo>
                  <a:lnTo>
                    <a:pt x="101" y="1645"/>
                  </a:lnTo>
                  <a:lnTo>
                    <a:pt x="40" y="1424"/>
                  </a:lnTo>
                  <a:lnTo>
                    <a:pt x="20" y="1304"/>
                  </a:lnTo>
                  <a:lnTo>
                    <a:pt x="0" y="1183"/>
                  </a:lnTo>
                  <a:lnTo>
                    <a:pt x="0" y="1183"/>
                  </a:lnTo>
                  <a:lnTo>
                    <a:pt x="20" y="1063"/>
                  </a:lnTo>
                  <a:lnTo>
                    <a:pt x="40" y="943"/>
                  </a:lnTo>
                  <a:lnTo>
                    <a:pt x="101" y="722"/>
                  </a:lnTo>
                  <a:lnTo>
                    <a:pt x="221" y="521"/>
                  </a:lnTo>
                  <a:lnTo>
                    <a:pt x="361" y="341"/>
                  </a:lnTo>
                  <a:lnTo>
                    <a:pt x="361" y="341"/>
                  </a:lnTo>
                  <a:lnTo>
                    <a:pt x="542" y="201"/>
                  </a:lnTo>
                  <a:lnTo>
                    <a:pt x="742" y="80"/>
                  </a:lnTo>
                  <a:lnTo>
                    <a:pt x="963" y="20"/>
                  </a:lnTo>
                  <a:lnTo>
                    <a:pt x="1083" y="0"/>
                  </a:lnTo>
                  <a:lnTo>
                    <a:pt x="1204" y="0"/>
                  </a:lnTo>
                  <a:lnTo>
                    <a:pt x="4031" y="0"/>
                  </a:lnTo>
                  <a:lnTo>
                    <a:pt x="4031" y="0"/>
                  </a:lnTo>
                  <a:lnTo>
                    <a:pt x="4152" y="0"/>
                  </a:lnTo>
                  <a:lnTo>
                    <a:pt x="4272" y="20"/>
                  </a:lnTo>
                  <a:lnTo>
                    <a:pt x="4493" y="80"/>
                  </a:lnTo>
                  <a:lnTo>
                    <a:pt x="4693" y="201"/>
                  </a:lnTo>
                  <a:lnTo>
                    <a:pt x="4874" y="341"/>
                  </a:lnTo>
                  <a:lnTo>
                    <a:pt x="5014" y="521"/>
                  </a:lnTo>
                  <a:lnTo>
                    <a:pt x="5114" y="722"/>
                  </a:lnTo>
                  <a:lnTo>
                    <a:pt x="5194" y="943"/>
                  </a:lnTo>
                  <a:lnTo>
                    <a:pt x="5215" y="1063"/>
                  </a:lnTo>
                  <a:lnTo>
                    <a:pt x="5215" y="11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7" name="Google Shape;5447;p21"/>
            <p:cNvSpPr/>
            <p:nvPr/>
          </p:nvSpPr>
          <p:spPr>
            <a:xfrm>
              <a:off x="10614425" y="3376638"/>
              <a:ext cx="129875" cy="59175"/>
            </a:xfrm>
            <a:custGeom>
              <a:avLst/>
              <a:gdLst/>
              <a:ahLst/>
              <a:cxnLst/>
              <a:rect l="l" t="t" r="r" b="b"/>
              <a:pathLst>
                <a:path w="5195" h="2367" extrusionOk="0">
                  <a:moveTo>
                    <a:pt x="1083" y="0"/>
                  </a:moveTo>
                  <a:lnTo>
                    <a:pt x="963" y="20"/>
                  </a:lnTo>
                  <a:lnTo>
                    <a:pt x="742" y="80"/>
                  </a:lnTo>
                  <a:lnTo>
                    <a:pt x="542" y="201"/>
                  </a:lnTo>
                  <a:lnTo>
                    <a:pt x="361" y="341"/>
                  </a:lnTo>
                  <a:lnTo>
                    <a:pt x="221" y="521"/>
                  </a:lnTo>
                  <a:lnTo>
                    <a:pt x="101" y="722"/>
                  </a:lnTo>
                  <a:lnTo>
                    <a:pt x="40" y="943"/>
                  </a:lnTo>
                  <a:lnTo>
                    <a:pt x="20" y="1063"/>
                  </a:lnTo>
                  <a:lnTo>
                    <a:pt x="0" y="1183"/>
                  </a:lnTo>
                  <a:lnTo>
                    <a:pt x="20" y="1304"/>
                  </a:lnTo>
                  <a:lnTo>
                    <a:pt x="40" y="1424"/>
                  </a:lnTo>
                  <a:lnTo>
                    <a:pt x="101" y="1645"/>
                  </a:lnTo>
                  <a:lnTo>
                    <a:pt x="201" y="1845"/>
                  </a:lnTo>
                  <a:lnTo>
                    <a:pt x="361" y="2026"/>
                  </a:lnTo>
                  <a:lnTo>
                    <a:pt x="522" y="2166"/>
                  </a:lnTo>
                  <a:lnTo>
                    <a:pt x="742" y="2286"/>
                  </a:lnTo>
                  <a:lnTo>
                    <a:pt x="963" y="2346"/>
                  </a:lnTo>
                  <a:lnTo>
                    <a:pt x="1083" y="2367"/>
                  </a:lnTo>
                  <a:lnTo>
                    <a:pt x="4152" y="2367"/>
                  </a:lnTo>
                  <a:lnTo>
                    <a:pt x="4272" y="2346"/>
                  </a:lnTo>
                  <a:lnTo>
                    <a:pt x="4493" y="2286"/>
                  </a:lnTo>
                  <a:lnTo>
                    <a:pt x="4693" y="2166"/>
                  </a:lnTo>
                  <a:lnTo>
                    <a:pt x="4874" y="2026"/>
                  </a:lnTo>
                  <a:lnTo>
                    <a:pt x="4974" y="1885"/>
                  </a:lnTo>
                  <a:lnTo>
                    <a:pt x="5074" y="1745"/>
                  </a:lnTo>
                  <a:lnTo>
                    <a:pt x="5134" y="1584"/>
                  </a:lnTo>
                  <a:lnTo>
                    <a:pt x="5194" y="1424"/>
                  </a:lnTo>
                  <a:lnTo>
                    <a:pt x="4813" y="1524"/>
                  </a:lnTo>
                  <a:lnTo>
                    <a:pt x="4432" y="1604"/>
                  </a:lnTo>
                  <a:lnTo>
                    <a:pt x="4051" y="1645"/>
                  </a:lnTo>
                  <a:lnTo>
                    <a:pt x="3650" y="1665"/>
                  </a:lnTo>
                  <a:lnTo>
                    <a:pt x="3149" y="1645"/>
                  </a:lnTo>
                  <a:lnTo>
                    <a:pt x="2848" y="1624"/>
                  </a:lnTo>
                  <a:lnTo>
                    <a:pt x="2507" y="1604"/>
                  </a:lnTo>
                  <a:lnTo>
                    <a:pt x="2327" y="1564"/>
                  </a:lnTo>
                  <a:lnTo>
                    <a:pt x="2166" y="1544"/>
                  </a:lnTo>
                  <a:lnTo>
                    <a:pt x="2006" y="1484"/>
                  </a:lnTo>
                  <a:lnTo>
                    <a:pt x="1865" y="1424"/>
                  </a:lnTo>
                  <a:lnTo>
                    <a:pt x="1725" y="1344"/>
                  </a:lnTo>
                  <a:lnTo>
                    <a:pt x="1585" y="1243"/>
                  </a:lnTo>
                  <a:lnTo>
                    <a:pt x="1484" y="1143"/>
                  </a:lnTo>
                  <a:lnTo>
                    <a:pt x="1384" y="1063"/>
                  </a:lnTo>
                  <a:lnTo>
                    <a:pt x="1324" y="963"/>
                  </a:lnTo>
                  <a:lnTo>
                    <a:pt x="1284" y="862"/>
                  </a:lnTo>
                  <a:lnTo>
                    <a:pt x="1244" y="762"/>
                  </a:lnTo>
                  <a:lnTo>
                    <a:pt x="1224" y="682"/>
                  </a:lnTo>
                  <a:lnTo>
                    <a:pt x="1224" y="582"/>
                  </a:lnTo>
                  <a:lnTo>
                    <a:pt x="1244" y="501"/>
                  </a:lnTo>
                  <a:lnTo>
                    <a:pt x="1284" y="321"/>
                  </a:lnTo>
                  <a:lnTo>
                    <a:pt x="1384" y="140"/>
                  </a:lnTo>
                  <a:lnTo>
                    <a:pt x="1525" y="0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8" name="Google Shape;5448;p21"/>
            <p:cNvSpPr/>
            <p:nvPr/>
          </p:nvSpPr>
          <p:spPr>
            <a:xfrm>
              <a:off x="10614425" y="3376638"/>
              <a:ext cx="129875" cy="59175"/>
            </a:xfrm>
            <a:custGeom>
              <a:avLst/>
              <a:gdLst/>
              <a:ahLst/>
              <a:cxnLst/>
              <a:rect l="l" t="t" r="r" b="b"/>
              <a:pathLst>
                <a:path w="5195" h="2367" fill="none" extrusionOk="0">
                  <a:moveTo>
                    <a:pt x="1525" y="0"/>
                  </a:moveTo>
                  <a:lnTo>
                    <a:pt x="1204" y="0"/>
                  </a:lnTo>
                  <a:lnTo>
                    <a:pt x="1204" y="0"/>
                  </a:lnTo>
                  <a:lnTo>
                    <a:pt x="1083" y="0"/>
                  </a:lnTo>
                  <a:lnTo>
                    <a:pt x="963" y="20"/>
                  </a:lnTo>
                  <a:lnTo>
                    <a:pt x="742" y="80"/>
                  </a:lnTo>
                  <a:lnTo>
                    <a:pt x="542" y="201"/>
                  </a:lnTo>
                  <a:lnTo>
                    <a:pt x="361" y="341"/>
                  </a:lnTo>
                  <a:lnTo>
                    <a:pt x="361" y="341"/>
                  </a:lnTo>
                  <a:lnTo>
                    <a:pt x="221" y="521"/>
                  </a:lnTo>
                  <a:lnTo>
                    <a:pt x="101" y="722"/>
                  </a:lnTo>
                  <a:lnTo>
                    <a:pt x="40" y="943"/>
                  </a:lnTo>
                  <a:lnTo>
                    <a:pt x="20" y="1063"/>
                  </a:lnTo>
                  <a:lnTo>
                    <a:pt x="0" y="1183"/>
                  </a:lnTo>
                  <a:lnTo>
                    <a:pt x="0" y="1183"/>
                  </a:lnTo>
                  <a:lnTo>
                    <a:pt x="20" y="1304"/>
                  </a:lnTo>
                  <a:lnTo>
                    <a:pt x="40" y="1424"/>
                  </a:lnTo>
                  <a:lnTo>
                    <a:pt x="101" y="1645"/>
                  </a:lnTo>
                  <a:lnTo>
                    <a:pt x="201" y="1845"/>
                  </a:lnTo>
                  <a:lnTo>
                    <a:pt x="361" y="2026"/>
                  </a:lnTo>
                  <a:lnTo>
                    <a:pt x="522" y="2166"/>
                  </a:lnTo>
                  <a:lnTo>
                    <a:pt x="742" y="2286"/>
                  </a:lnTo>
                  <a:lnTo>
                    <a:pt x="963" y="2346"/>
                  </a:lnTo>
                  <a:lnTo>
                    <a:pt x="1083" y="2367"/>
                  </a:lnTo>
                  <a:lnTo>
                    <a:pt x="1204" y="2367"/>
                  </a:lnTo>
                  <a:lnTo>
                    <a:pt x="4031" y="2367"/>
                  </a:lnTo>
                  <a:lnTo>
                    <a:pt x="4031" y="2367"/>
                  </a:lnTo>
                  <a:lnTo>
                    <a:pt x="4152" y="2367"/>
                  </a:lnTo>
                  <a:lnTo>
                    <a:pt x="4272" y="2346"/>
                  </a:lnTo>
                  <a:lnTo>
                    <a:pt x="4493" y="2286"/>
                  </a:lnTo>
                  <a:lnTo>
                    <a:pt x="4693" y="2166"/>
                  </a:lnTo>
                  <a:lnTo>
                    <a:pt x="4874" y="2026"/>
                  </a:lnTo>
                  <a:lnTo>
                    <a:pt x="4874" y="2026"/>
                  </a:lnTo>
                  <a:lnTo>
                    <a:pt x="4974" y="1885"/>
                  </a:lnTo>
                  <a:lnTo>
                    <a:pt x="5074" y="1745"/>
                  </a:lnTo>
                  <a:lnTo>
                    <a:pt x="5134" y="1584"/>
                  </a:lnTo>
                  <a:lnTo>
                    <a:pt x="5194" y="1424"/>
                  </a:lnTo>
                  <a:lnTo>
                    <a:pt x="5194" y="1424"/>
                  </a:lnTo>
                  <a:lnTo>
                    <a:pt x="4813" y="1524"/>
                  </a:lnTo>
                  <a:lnTo>
                    <a:pt x="4432" y="1604"/>
                  </a:lnTo>
                  <a:lnTo>
                    <a:pt x="4051" y="1645"/>
                  </a:lnTo>
                  <a:lnTo>
                    <a:pt x="3650" y="1665"/>
                  </a:lnTo>
                  <a:lnTo>
                    <a:pt x="3650" y="1665"/>
                  </a:lnTo>
                  <a:lnTo>
                    <a:pt x="3149" y="1645"/>
                  </a:lnTo>
                  <a:lnTo>
                    <a:pt x="3149" y="1645"/>
                  </a:lnTo>
                  <a:lnTo>
                    <a:pt x="2848" y="1624"/>
                  </a:lnTo>
                  <a:lnTo>
                    <a:pt x="2507" y="1604"/>
                  </a:lnTo>
                  <a:lnTo>
                    <a:pt x="2327" y="1564"/>
                  </a:lnTo>
                  <a:lnTo>
                    <a:pt x="2166" y="1544"/>
                  </a:lnTo>
                  <a:lnTo>
                    <a:pt x="2006" y="1484"/>
                  </a:lnTo>
                  <a:lnTo>
                    <a:pt x="1865" y="1424"/>
                  </a:lnTo>
                  <a:lnTo>
                    <a:pt x="1865" y="1424"/>
                  </a:lnTo>
                  <a:lnTo>
                    <a:pt x="1725" y="1344"/>
                  </a:lnTo>
                  <a:lnTo>
                    <a:pt x="1585" y="1243"/>
                  </a:lnTo>
                  <a:lnTo>
                    <a:pt x="1484" y="1143"/>
                  </a:lnTo>
                  <a:lnTo>
                    <a:pt x="1384" y="1063"/>
                  </a:lnTo>
                  <a:lnTo>
                    <a:pt x="1324" y="963"/>
                  </a:lnTo>
                  <a:lnTo>
                    <a:pt x="1284" y="862"/>
                  </a:lnTo>
                  <a:lnTo>
                    <a:pt x="1244" y="762"/>
                  </a:lnTo>
                  <a:lnTo>
                    <a:pt x="1224" y="682"/>
                  </a:lnTo>
                  <a:lnTo>
                    <a:pt x="1224" y="582"/>
                  </a:lnTo>
                  <a:lnTo>
                    <a:pt x="1244" y="501"/>
                  </a:lnTo>
                  <a:lnTo>
                    <a:pt x="1284" y="321"/>
                  </a:lnTo>
                  <a:lnTo>
                    <a:pt x="1384" y="140"/>
                  </a:lnTo>
                  <a:lnTo>
                    <a:pt x="15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9" name="Google Shape;5449;p21"/>
            <p:cNvSpPr/>
            <p:nvPr/>
          </p:nvSpPr>
          <p:spPr>
            <a:xfrm>
              <a:off x="10711675" y="3387163"/>
              <a:ext cx="18575" cy="19075"/>
            </a:xfrm>
            <a:custGeom>
              <a:avLst/>
              <a:gdLst/>
              <a:ahLst/>
              <a:cxnLst/>
              <a:rect l="l" t="t" r="r" b="b"/>
              <a:pathLst>
                <a:path w="743" h="763" extrusionOk="0">
                  <a:moveTo>
                    <a:pt x="362" y="0"/>
                  </a:moveTo>
                  <a:lnTo>
                    <a:pt x="282" y="20"/>
                  </a:lnTo>
                  <a:lnTo>
                    <a:pt x="222" y="40"/>
                  </a:lnTo>
                  <a:lnTo>
                    <a:pt x="141" y="80"/>
                  </a:lnTo>
                  <a:lnTo>
                    <a:pt x="101" y="121"/>
                  </a:lnTo>
                  <a:lnTo>
                    <a:pt x="61" y="181"/>
                  </a:lnTo>
                  <a:lnTo>
                    <a:pt x="21" y="241"/>
                  </a:lnTo>
                  <a:lnTo>
                    <a:pt x="1" y="381"/>
                  </a:lnTo>
                  <a:lnTo>
                    <a:pt x="21" y="522"/>
                  </a:lnTo>
                  <a:lnTo>
                    <a:pt x="61" y="582"/>
                  </a:lnTo>
                  <a:lnTo>
                    <a:pt x="101" y="642"/>
                  </a:lnTo>
                  <a:lnTo>
                    <a:pt x="141" y="682"/>
                  </a:lnTo>
                  <a:lnTo>
                    <a:pt x="222" y="722"/>
                  </a:lnTo>
                  <a:lnTo>
                    <a:pt x="282" y="742"/>
                  </a:lnTo>
                  <a:lnTo>
                    <a:pt x="362" y="762"/>
                  </a:lnTo>
                  <a:lnTo>
                    <a:pt x="462" y="742"/>
                  </a:lnTo>
                  <a:lnTo>
                    <a:pt x="522" y="722"/>
                  </a:lnTo>
                  <a:lnTo>
                    <a:pt x="583" y="682"/>
                  </a:lnTo>
                  <a:lnTo>
                    <a:pt x="643" y="642"/>
                  </a:lnTo>
                  <a:lnTo>
                    <a:pt x="683" y="582"/>
                  </a:lnTo>
                  <a:lnTo>
                    <a:pt x="703" y="522"/>
                  </a:lnTo>
                  <a:lnTo>
                    <a:pt x="743" y="381"/>
                  </a:lnTo>
                  <a:lnTo>
                    <a:pt x="703" y="241"/>
                  </a:lnTo>
                  <a:lnTo>
                    <a:pt x="683" y="181"/>
                  </a:lnTo>
                  <a:lnTo>
                    <a:pt x="643" y="121"/>
                  </a:lnTo>
                  <a:lnTo>
                    <a:pt x="583" y="80"/>
                  </a:lnTo>
                  <a:lnTo>
                    <a:pt x="522" y="40"/>
                  </a:lnTo>
                  <a:lnTo>
                    <a:pt x="462" y="20"/>
                  </a:lnTo>
                  <a:lnTo>
                    <a:pt x="3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0" name="Google Shape;5450;p21"/>
            <p:cNvSpPr/>
            <p:nvPr/>
          </p:nvSpPr>
          <p:spPr>
            <a:xfrm>
              <a:off x="10796925" y="3376638"/>
              <a:ext cx="130375" cy="59175"/>
            </a:xfrm>
            <a:custGeom>
              <a:avLst/>
              <a:gdLst/>
              <a:ahLst/>
              <a:cxnLst/>
              <a:rect l="l" t="t" r="r" b="b"/>
              <a:pathLst>
                <a:path w="5215" h="2367" extrusionOk="0">
                  <a:moveTo>
                    <a:pt x="1063" y="0"/>
                  </a:moveTo>
                  <a:lnTo>
                    <a:pt x="963" y="20"/>
                  </a:lnTo>
                  <a:lnTo>
                    <a:pt x="722" y="80"/>
                  </a:lnTo>
                  <a:lnTo>
                    <a:pt x="522" y="201"/>
                  </a:lnTo>
                  <a:lnTo>
                    <a:pt x="361" y="341"/>
                  </a:lnTo>
                  <a:lnTo>
                    <a:pt x="201" y="521"/>
                  </a:lnTo>
                  <a:lnTo>
                    <a:pt x="100" y="722"/>
                  </a:lnTo>
                  <a:lnTo>
                    <a:pt x="20" y="943"/>
                  </a:lnTo>
                  <a:lnTo>
                    <a:pt x="0" y="1063"/>
                  </a:lnTo>
                  <a:lnTo>
                    <a:pt x="0" y="1183"/>
                  </a:lnTo>
                  <a:lnTo>
                    <a:pt x="0" y="1304"/>
                  </a:lnTo>
                  <a:lnTo>
                    <a:pt x="20" y="1424"/>
                  </a:lnTo>
                  <a:lnTo>
                    <a:pt x="100" y="1645"/>
                  </a:lnTo>
                  <a:lnTo>
                    <a:pt x="201" y="1845"/>
                  </a:lnTo>
                  <a:lnTo>
                    <a:pt x="361" y="2026"/>
                  </a:lnTo>
                  <a:lnTo>
                    <a:pt x="522" y="2166"/>
                  </a:lnTo>
                  <a:lnTo>
                    <a:pt x="722" y="2286"/>
                  </a:lnTo>
                  <a:lnTo>
                    <a:pt x="963" y="2346"/>
                  </a:lnTo>
                  <a:lnTo>
                    <a:pt x="1063" y="2367"/>
                  </a:lnTo>
                  <a:lnTo>
                    <a:pt x="4151" y="2367"/>
                  </a:lnTo>
                  <a:lnTo>
                    <a:pt x="4272" y="2346"/>
                  </a:lnTo>
                  <a:lnTo>
                    <a:pt x="4492" y="2286"/>
                  </a:lnTo>
                  <a:lnTo>
                    <a:pt x="4693" y="2166"/>
                  </a:lnTo>
                  <a:lnTo>
                    <a:pt x="4853" y="2026"/>
                  </a:lnTo>
                  <a:lnTo>
                    <a:pt x="4974" y="1885"/>
                  </a:lnTo>
                  <a:lnTo>
                    <a:pt x="5074" y="1745"/>
                  </a:lnTo>
                  <a:lnTo>
                    <a:pt x="5134" y="1584"/>
                  </a:lnTo>
                  <a:lnTo>
                    <a:pt x="5194" y="1424"/>
                  </a:lnTo>
                  <a:lnTo>
                    <a:pt x="5214" y="1304"/>
                  </a:lnTo>
                  <a:lnTo>
                    <a:pt x="5214" y="1183"/>
                  </a:lnTo>
                  <a:lnTo>
                    <a:pt x="5214" y="1063"/>
                  </a:lnTo>
                  <a:lnTo>
                    <a:pt x="5194" y="943"/>
                  </a:lnTo>
                  <a:lnTo>
                    <a:pt x="5114" y="722"/>
                  </a:lnTo>
                  <a:lnTo>
                    <a:pt x="5014" y="521"/>
                  </a:lnTo>
                  <a:lnTo>
                    <a:pt x="4873" y="341"/>
                  </a:lnTo>
                  <a:lnTo>
                    <a:pt x="4693" y="201"/>
                  </a:lnTo>
                  <a:lnTo>
                    <a:pt x="4492" y="80"/>
                  </a:lnTo>
                  <a:lnTo>
                    <a:pt x="4272" y="20"/>
                  </a:lnTo>
                  <a:lnTo>
                    <a:pt x="41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1" name="Google Shape;5451;p21"/>
            <p:cNvSpPr/>
            <p:nvPr/>
          </p:nvSpPr>
          <p:spPr>
            <a:xfrm>
              <a:off x="10796925" y="3376638"/>
              <a:ext cx="130375" cy="59175"/>
            </a:xfrm>
            <a:custGeom>
              <a:avLst/>
              <a:gdLst/>
              <a:ahLst/>
              <a:cxnLst/>
              <a:rect l="l" t="t" r="r" b="b"/>
              <a:pathLst>
                <a:path w="5215" h="2367" fill="none" extrusionOk="0">
                  <a:moveTo>
                    <a:pt x="5214" y="1183"/>
                  </a:moveTo>
                  <a:lnTo>
                    <a:pt x="5214" y="1183"/>
                  </a:lnTo>
                  <a:lnTo>
                    <a:pt x="5214" y="1304"/>
                  </a:lnTo>
                  <a:lnTo>
                    <a:pt x="5194" y="1424"/>
                  </a:lnTo>
                  <a:lnTo>
                    <a:pt x="5194" y="1424"/>
                  </a:lnTo>
                  <a:lnTo>
                    <a:pt x="5134" y="1584"/>
                  </a:lnTo>
                  <a:lnTo>
                    <a:pt x="5074" y="1745"/>
                  </a:lnTo>
                  <a:lnTo>
                    <a:pt x="4974" y="1885"/>
                  </a:lnTo>
                  <a:lnTo>
                    <a:pt x="4853" y="2026"/>
                  </a:lnTo>
                  <a:lnTo>
                    <a:pt x="4853" y="2026"/>
                  </a:lnTo>
                  <a:lnTo>
                    <a:pt x="4693" y="2166"/>
                  </a:lnTo>
                  <a:lnTo>
                    <a:pt x="4492" y="2286"/>
                  </a:lnTo>
                  <a:lnTo>
                    <a:pt x="4272" y="2346"/>
                  </a:lnTo>
                  <a:lnTo>
                    <a:pt x="4151" y="2367"/>
                  </a:lnTo>
                  <a:lnTo>
                    <a:pt x="4031" y="2367"/>
                  </a:lnTo>
                  <a:lnTo>
                    <a:pt x="1203" y="2367"/>
                  </a:lnTo>
                  <a:lnTo>
                    <a:pt x="1203" y="2367"/>
                  </a:lnTo>
                  <a:lnTo>
                    <a:pt x="1063" y="2367"/>
                  </a:lnTo>
                  <a:lnTo>
                    <a:pt x="963" y="2346"/>
                  </a:lnTo>
                  <a:lnTo>
                    <a:pt x="722" y="2286"/>
                  </a:lnTo>
                  <a:lnTo>
                    <a:pt x="522" y="2166"/>
                  </a:lnTo>
                  <a:lnTo>
                    <a:pt x="361" y="2026"/>
                  </a:lnTo>
                  <a:lnTo>
                    <a:pt x="201" y="1845"/>
                  </a:lnTo>
                  <a:lnTo>
                    <a:pt x="100" y="1645"/>
                  </a:lnTo>
                  <a:lnTo>
                    <a:pt x="20" y="1424"/>
                  </a:lnTo>
                  <a:lnTo>
                    <a:pt x="0" y="1304"/>
                  </a:lnTo>
                  <a:lnTo>
                    <a:pt x="0" y="1183"/>
                  </a:lnTo>
                  <a:lnTo>
                    <a:pt x="0" y="1183"/>
                  </a:lnTo>
                  <a:lnTo>
                    <a:pt x="0" y="1063"/>
                  </a:lnTo>
                  <a:lnTo>
                    <a:pt x="20" y="943"/>
                  </a:lnTo>
                  <a:lnTo>
                    <a:pt x="100" y="722"/>
                  </a:lnTo>
                  <a:lnTo>
                    <a:pt x="201" y="521"/>
                  </a:lnTo>
                  <a:lnTo>
                    <a:pt x="361" y="341"/>
                  </a:lnTo>
                  <a:lnTo>
                    <a:pt x="361" y="341"/>
                  </a:lnTo>
                  <a:lnTo>
                    <a:pt x="522" y="201"/>
                  </a:lnTo>
                  <a:lnTo>
                    <a:pt x="722" y="80"/>
                  </a:lnTo>
                  <a:lnTo>
                    <a:pt x="963" y="20"/>
                  </a:lnTo>
                  <a:lnTo>
                    <a:pt x="1063" y="0"/>
                  </a:lnTo>
                  <a:lnTo>
                    <a:pt x="1203" y="0"/>
                  </a:lnTo>
                  <a:lnTo>
                    <a:pt x="4031" y="0"/>
                  </a:lnTo>
                  <a:lnTo>
                    <a:pt x="4031" y="0"/>
                  </a:lnTo>
                  <a:lnTo>
                    <a:pt x="4151" y="0"/>
                  </a:lnTo>
                  <a:lnTo>
                    <a:pt x="4272" y="20"/>
                  </a:lnTo>
                  <a:lnTo>
                    <a:pt x="4492" y="80"/>
                  </a:lnTo>
                  <a:lnTo>
                    <a:pt x="4693" y="201"/>
                  </a:lnTo>
                  <a:lnTo>
                    <a:pt x="4873" y="341"/>
                  </a:lnTo>
                  <a:lnTo>
                    <a:pt x="5014" y="521"/>
                  </a:lnTo>
                  <a:lnTo>
                    <a:pt x="5114" y="722"/>
                  </a:lnTo>
                  <a:lnTo>
                    <a:pt x="5194" y="943"/>
                  </a:lnTo>
                  <a:lnTo>
                    <a:pt x="5214" y="1063"/>
                  </a:lnTo>
                  <a:lnTo>
                    <a:pt x="5214" y="11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2" name="Google Shape;5452;p21"/>
            <p:cNvSpPr/>
            <p:nvPr/>
          </p:nvSpPr>
          <p:spPr>
            <a:xfrm>
              <a:off x="10796925" y="3376638"/>
              <a:ext cx="129875" cy="59175"/>
            </a:xfrm>
            <a:custGeom>
              <a:avLst/>
              <a:gdLst/>
              <a:ahLst/>
              <a:cxnLst/>
              <a:rect l="l" t="t" r="r" b="b"/>
              <a:pathLst>
                <a:path w="5195" h="2367" extrusionOk="0">
                  <a:moveTo>
                    <a:pt x="1063" y="0"/>
                  </a:moveTo>
                  <a:lnTo>
                    <a:pt x="963" y="20"/>
                  </a:lnTo>
                  <a:lnTo>
                    <a:pt x="722" y="80"/>
                  </a:lnTo>
                  <a:lnTo>
                    <a:pt x="522" y="201"/>
                  </a:lnTo>
                  <a:lnTo>
                    <a:pt x="361" y="341"/>
                  </a:lnTo>
                  <a:lnTo>
                    <a:pt x="201" y="521"/>
                  </a:lnTo>
                  <a:lnTo>
                    <a:pt x="100" y="722"/>
                  </a:lnTo>
                  <a:lnTo>
                    <a:pt x="20" y="943"/>
                  </a:lnTo>
                  <a:lnTo>
                    <a:pt x="0" y="1063"/>
                  </a:lnTo>
                  <a:lnTo>
                    <a:pt x="0" y="1183"/>
                  </a:lnTo>
                  <a:lnTo>
                    <a:pt x="0" y="1304"/>
                  </a:lnTo>
                  <a:lnTo>
                    <a:pt x="20" y="1424"/>
                  </a:lnTo>
                  <a:lnTo>
                    <a:pt x="100" y="1645"/>
                  </a:lnTo>
                  <a:lnTo>
                    <a:pt x="201" y="1845"/>
                  </a:lnTo>
                  <a:lnTo>
                    <a:pt x="361" y="2026"/>
                  </a:lnTo>
                  <a:lnTo>
                    <a:pt x="522" y="2166"/>
                  </a:lnTo>
                  <a:lnTo>
                    <a:pt x="722" y="2286"/>
                  </a:lnTo>
                  <a:lnTo>
                    <a:pt x="963" y="2346"/>
                  </a:lnTo>
                  <a:lnTo>
                    <a:pt x="1063" y="2367"/>
                  </a:lnTo>
                  <a:lnTo>
                    <a:pt x="4151" y="2367"/>
                  </a:lnTo>
                  <a:lnTo>
                    <a:pt x="4272" y="2346"/>
                  </a:lnTo>
                  <a:lnTo>
                    <a:pt x="4492" y="2286"/>
                  </a:lnTo>
                  <a:lnTo>
                    <a:pt x="4693" y="2166"/>
                  </a:lnTo>
                  <a:lnTo>
                    <a:pt x="4853" y="2026"/>
                  </a:lnTo>
                  <a:lnTo>
                    <a:pt x="4974" y="1885"/>
                  </a:lnTo>
                  <a:lnTo>
                    <a:pt x="5074" y="1745"/>
                  </a:lnTo>
                  <a:lnTo>
                    <a:pt x="5134" y="1584"/>
                  </a:lnTo>
                  <a:lnTo>
                    <a:pt x="5194" y="1424"/>
                  </a:lnTo>
                  <a:lnTo>
                    <a:pt x="4813" y="1524"/>
                  </a:lnTo>
                  <a:lnTo>
                    <a:pt x="4432" y="1604"/>
                  </a:lnTo>
                  <a:lnTo>
                    <a:pt x="4051" y="1645"/>
                  </a:lnTo>
                  <a:lnTo>
                    <a:pt x="3650" y="1665"/>
                  </a:lnTo>
                  <a:lnTo>
                    <a:pt x="3149" y="1645"/>
                  </a:lnTo>
                  <a:lnTo>
                    <a:pt x="2848" y="1624"/>
                  </a:lnTo>
                  <a:lnTo>
                    <a:pt x="2507" y="1604"/>
                  </a:lnTo>
                  <a:lnTo>
                    <a:pt x="2327" y="1564"/>
                  </a:lnTo>
                  <a:lnTo>
                    <a:pt x="2166" y="1544"/>
                  </a:lnTo>
                  <a:lnTo>
                    <a:pt x="2006" y="1484"/>
                  </a:lnTo>
                  <a:lnTo>
                    <a:pt x="1865" y="1424"/>
                  </a:lnTo>
                  <a:lnTo>
                    <a:pt x="1705" y="1344"/>
                  </a:lnTo>
                  <a:lnTo>
                    <a:pt x="1585" y="1243"/>
                  </a:lnTo>
                  <a:lnTo>
                    <a:pt x="1484" y="1143"/>
                  </a:lnTo>
                  <a:lnTo>
                    <a:pt x="1384" y="1063"/>
                  </a:lnTo>
                  <a:lnTo>
                    <a:pt x="1324" y="963"/>
                  </a:lnTo>
                  <a:lnTo>
                    <a:pt x="1264" y="862"/>
                  </a:lnTo>
                  <a:lnTo>
                    <a:pt x="1244" y="762"/>
                  </a:lnTo>
                  <a:lnTo>
                    <a:pt x="1224" y="682"/>
                  </a:lnTo>
                  <a:lnTo>
                    <a:pt x="1224" y="582"/>
                  </a:lnTo>
                  <a:lnTo>
                    <a:pt x="1224" y="501"/>
                  </a:lnTo>
                  <a:lnTo>
                    <a:pt x="1284" y="321"/>
                  </a:lnTo>
                  <a:lnTo>
                    <a:pt x="1384" y="140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3" name="Google Shape;5453;p21"/>
            <p:cNvSpPr/>
            <p:nvPr/>
          </p:nvSpPr>
          <p:spPr>
            <a:xfrm>
              <a:off x="10796925" y="3376638"/>
              <a:ext cx="129875" cy="59175"/>
            </a:xfrm>
            <a:custGeom>
              <a:avLst/>
              <a:gdLst/>
              <a:ahLst/>
              <a:cxnLst/>
              <a:rect l="l" t="t" r="r" b="b"/>
              <a:pathLst>
                <a:path w="5195" h="2367" fill="none" extrusionOk="0">
                  <a:moveTo>
                    <a:pt x="1524" y="0"/>
                  </a:moveTo>
                  <a:lnTo>
                    <a:pt x="1203" y="0"/>
                  </a:lnTo>
                  <a:lnTo>
                    <a:pt x="1203" y="0"/>
                  </a:lnTo>
                  <a:lnTo>
                    <a:pt x="1063" y="0"/>
                  </a:lnTo>
                  <a:lnTo>
                    <a:pt x="963" y="20"/>
                  </a:lnTo>
                  <a:lnTo>
                    <a:pt x="722" y="80"/>
                  </a:lnTo>
                  <a:lnTo>
                    <a:pt x="522" y="201"/>
                  </a:lnTo>
                  <a:lnTo>
                    <a:pt x="361" y="341"/>
                  </a:lnTo>
                  <a:lnTo>
                    <a:pt x="361" y="341"/>
                  </a:lnTo>
                  <a:lnTo>
                    <a:pt x="201" y="521"/>
                  </a:lnTo>
                  <a:lnTo>
                    <a:pt x="100" y="722"/>
                  </a:lnTo>
                  <a:lnTo>
                    <a:pt x="20" y="943"/>
                  </a:lnTo>
                  <a:lnTo>
                    <a:pt x="0" y="1063"/>
                  </a:lnTo>
                  <a:lnTo>
                    <a:pt x="0" y="1183"/>
                  </a:lnTo>
                  <a:lnTo>
                    <a:pt x="0" y="1183"/>
                  </a:lnTo>
                  <a:lnTo>
                    <a:pt x="0" y="1304"/>
                  </a:lnTo>
                  <a:lnTo>
                    <a:pt x="20" y="1424"/>
                  </a:lnTo>
                  <a:lnTo>
                    <a:pt x="100" y="1645"/>
                  </a:lnTo>
                  <a:lnTo>
                    <a:pt x="201" y="1845"/>
                  </a:lnTo>
                  <a:lnTo>
                    <a:pt x="361" y="2026"/>
                  </a:lnTo>
                  <a:lnTo>
                    <a:pt x="522" y="2166"/>
                  </a:lnTo>
                  <a:lnTo>
                    <a:pt x="722" y="2286"/>
                  </a:lnTo>
                  <a:lnTo>
                    <a:pt x="963" y="2346"/>
                  </a:lnTo>
                  <a:lnTo>
                    <a:pt x="1063" y="2367"/>
                  </a:lnTo>
                  <a:lnTo>
                    <a:pt x="1203" y="2367"/>
                  </a:lnTo>
                  <a:lnTo>
                    <a:pt x="4031" y="2367"/>
                  </a:lnTo>
                  <a:lnTo>
                    <a:pt x="4031" y="2367"/>
                  </a:lnTo>
                  <a:lnTo>
                    <a:pt x="4151" y="2367"/>
                  </a:lnTo>
                  <a:lnTo>
                    <a:pt x="4272" y="2346"/>
                  </a:lnTo>
                  <a:lnTo>
                    <a:pt x="4492" y="2286"/>
                  </a:lnTo>
                  <a:lnTo>
                    <a:pt x="4693" y="2166"/>
                  </a:lnTo>
                  <a:lnTo>
                    <a:pt x="4853" y="2026"/>
                  </a:lnTo>
                  <a:lnTo>
                    <a:pt x="4853" y="2026"/>
                  </a:lnTo>
                  <a:lnTo>
                    <a:pt x="4974" y="1885"/>
                  </a:lnTo>
                  <a:lnTo>
                    <a:pt x="5074" y="1745"/>
                  </a:lnTo>
                  <a:lnTo>
                    <a:pt x="5134" y="1584"/>
                  </a:lnTo>
                  <a:lnTo>
                    <a:pt x="5194" y="1424"/>
                  </a:lnTo>
                  <a:lnTo>
                    <a:pt x="5194" y="1424"/>
                  </a:lnTo>
                  <a:lnTo>
                    <a:pt x="4813" y="1524"/>
                  </a:lnTo>
                  <a:lnTo>
                    <a:pt x="4432" y="1604"/>
                  </a:lnTo>
                  <a:lnTo>
                    <a:pt x="4051" y="1645"/>
                  </a:lnTo>
                  <a:lnTo>
                    <a:pt x="3650" y="1665"/>
                  </a:lnTo>
                  <a:lnTo>
                    <a:pt x="3650" y="1665"/>
                  </a:lnTo>
                  <a:lnTo>
                    <a:pt x="3149" y="1645"/>
                  </a:lnTo>
                  <a:lnTo>
                    <a:pt x="3149" y="1645"/>
                  </a:lnTo>
                  <a:lnTo>
                    <a:pt x="2848" y="1624"/>
                  </a:lnTo>
                  <a:lnTo>
                    <a:pt x="2507" y="1604"/>
                  </a:lnTo>
                  <a:lnTo>
                    <a:pt x="2327" y="1564"/>
                  </a:lnTo>
                  <a:lnTo>
                    <a:pt x="2166" y="1544"/>
                  </a:lnTo>
                  <a:lnTo>
                    <a:pt x="2006" y="1484"/>
                  </a:lnTo>
                  <a:lnTo>
                    <a:pt x="1865" y="1424"/>
                  </a:lnTo>
                  <a:lnTo>
                    <a:pt x="1865" y="1424"/>
                  </a:lnTo>
                  <a:lnTo>
                    <a:pt x="1705" y="1344"/>
                  </a:lnTo>
                  <a:lnTo>
                    <a:pt x="1585" y="1243"/>
                  </a:lnTo>
                  <a:lnTo>
                    <a:pt x="1484" y="1143"/>
                  </a:lnTo>
                  <a:lnTo>
                    <a:pt x="1384" y="1063"/>
                  </a:lnTo>
                  <a:lnTo>
                    <a:pt x="1324" y="963"/>
                  </a:lnTo>
                  <a:lnTo>
                    <a:pt x="1264" y="862"/>
                  </a:lnTo>
                  <a:lnTo>
                    <a:pt x="1244" y="762"/>
                  </a:lnTo>
                  <a:lnTo>
                    <a:pt x="1224" y="682"/>
                  </a:lnTo>
                  <a:lnTo>
                    <a:pt x="1224" y="582"/>
                  </a:lnTo>
                  <a:lnTo>
                    <a:pt x="1224" y="501"/>
                  </a:lnTo>
                  <a:lnTo>
                    <a:pt x="1284" y="321"/>
                  </a:lnTo>
                  <a:lnTo>
                    <a:pt x="1384" y="140"/>
                  </a:lnTo>
                  <a:lnTo>
                    <a:pt x="15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4" name="Google Shape;5454;p21"/>
            <p:cNvSpPr/>
            <p:nvPr/>
          </p:nvSpPr>
          <p:spPr>
            <a:xfrm>
              <a:off x="10894175" y="3387163"/>
              <a:ext cx="18075" cy="19075"/>
            </a:xfrm>
            <a:custGeom>
              <a:avLst/>
              <a:gdLst/>
              <a:ahLst/>
              <a:cxnLst/>
              <a:rect l="l" t="t" r="r" b="b"/>
              <a:pathLst>
                <a:path w="723" h="763" extrusionOk="0">
                  <a:moveTo>
                    <a:pt x="362" y="0"/>
                  </a:moveTo>
                  <a:lnTo>
                    <a:pt x="282" y="20"/>
                  </a:lnTo>
                  <a:lnTo>
                    <a:pt x="201" y="40"/>
                  </a:lnTo>
                  <a:lnTo>
                    <a:pt x="141" y="80"/>
                  </a:lnTo>
                  <a:lnTo>
                    <a:pt x="101" y="121"/>
                  </a:lnTo>
                  <a:lnTo>
                    <a:pt x="61" y="181"/>
                  </a:lnTo>
                  <a:lnTo>
                    <a:pt x="21" y="241"/>
                  </a:lnTo>
                  <a:lnTo>
                    <a:pt x="1" y="381"/>
                  </a:lnTo>
                  <a:lnTo>
                    <a:pt x="21" y="522"/>
                  </a:lnTo>
                  <a:lnTo>
                    <a:pt x="61" y="582"/>
                  </a:lnTo>
                  <a:lnTo>
                    <a:pt x="101" y="642"/>
                  </a:lnTo>
                  <a:lnTo>
                    <a:pt x="141" y="682"/>
                  </a:lnTo>
                  <a:lnTo>
                    <a:pt x="201" y="722"/>
                  </a:lnTo>
                  <a:lnTo>
                    <a:pt x="282" y="742"/>
                  </a:lnTo>
                  <a:lnTo>
                    <a:pt x="362" y="762"/>
                  </a:lnTo>
                  <a:lnTo>
                    <a:pt x="442" y="742"/>
                  </a:lnTo>
                  <a:lnTo>
                    <a:pt x="522" y="722"/>
                  </a:lnTo>
                  <a:lnTo>
                    <a:pt x="582" y="682"/>
                  </a:lnTo>
                  <a:lnTo>
                    <a:pt x="643" y="642"/>
                  </a:lnTo>
                  <a:lnTo>
                    <a:pt x="683" y="582"/>
                  </a:lnTo>
                  <a:lnTo>
                    <a:pt x="703" y="522"/>
                  </a:lnTo>
                  <a:lnTo>
                    <a:pt x="723" y="381"/>
                  </a:lnTo>
                  <a:lnTo>
                    <a:pt x="703" y="241"/>
                  </a:lnTo>
                  <a:lnTo>
                    <a:pt x="683" y="181"/>
                  </a:lnTo>
                  <a:lnTo>
                    <a:pt x="643" y="121"/>
                  </a:lnTo>
                  <a:lnTo>
                    <a:pt x="582" y="80"/>
                  </a:lnTo>
                  <a:lnTo>
                    <a:pt x="522" y="40"/>
                  </a:lnTo>
                  <a:lnTo>
                    <a:pt x="442" y="20"/>
                  </a:lnTo>
                  <a:lnTo>
                    <a:pt x="3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5" name="Google Shape;5455;p21"/>
            <p:cNvSpPr/>
            <p:nvPr/>
          </p:nvSpPr>
          <p:spPr>
            <a:xfrm>
              <a:off x="10137625" y="3130463"/>
              <a:ext cx="985200" cy="699925"/>
            </a:xfrm>
            <a:custGeom>
              <a:avLst/>
              <a:gdLst/>
              <a:ahLst/>
              <a:cxnLst/>
              <a:rect l="l" t="t" r="r" b="b"/>
              <a:pathLst>
                <a:path w="39408" h="27997" extrusionOk="0">
                  <a:moveTo>
                    <a:pt x="7681" y="0"/>
                  </a:moveTo>
                  <a:lnTo>
                    <a:pt x="7341" y="20"/>
                  </a:lnTo>
                  <a:lnTo>
                    <a:pt x="7000" y="81"/>
                  </a:lnTo>
                  <a:lnTo>
                    <a:pt x="6659" y="121"/>
                  </a:lnTo>
                  <a:lnTo>
                    <a:pt x="6338" y="201"/>
                  </a:lnTo>
                  <a:lnTo>
                    <a:pt x="6017" y="281"/>
                  </a:lnTo>
                  <a:lnTo>
                    <a:pt x="5696" y="381"/>
                  </a:lnTo>
                  <a:lnTo>
                    <a:pt x="5395" y="482"/>
                  </a:lnTo>
                  <a:lnTo>
                    <a:pt x="5094" y="602"/>
                  </a:lnTo>
                  <a:lnTo>
                    <a:pt x="4794" y="742"/>
                  </a:lnTo>
                  <a:lnTo>
                    <a:pt x="4493" y="883"/>
                  </a:lnTo>
                  <a:lnTo>
                    <a:pt x="4212" y="1043"/>
                  </a:lnTo>
                  <a:lnTo>
                    <a:pt x="3931" y="1204"/>
                  </a:lnTo>
                  <a:lnTo>
                    <a:pt x="3650" y="1364"/>
                  </a:lnTo>
                  <a:lnTo>
                    <a:pt x="3390" y="1565"/>
                  </a:lnTo>
                  <a:lnTo>
                    <a:pt x="3129" y="1745"/>
                  </a:lnTo>
                  <a:lnTo>
                    <a:pt x="2888" y="1966"/>
                  </a:lnTo>
                  <a:lnTo>
                    <a:pt x="2648" y="2166"/>
                  </a:lnTo>
                  <a:lnTo>
                    <a:pt x="2407" y="2407"/>
                  </a:lnTo>
                  <a:lnTo>
                    <a:pt x="2186" y="2627"/>
                  </a:lnTo>
                  <a:lnTo>
                    <a:pt x="1986" y="2868"/>
                  </a:lnTo>
                  <a:lnTo>
                    <a:pt x="1765" y="3129"/>
                  </a:lnTo>
                  <a:lnTo>
                    <a:pt x="1585" y="3369"/>
                  </a:lnTo>
                  <a:lnTo>
                    <a:pt x="1384" y="3650"/>
                  </a:lnTo>
                  <a:lnTo>
                    <a:pt x="1224" y="3911"/>
                  </a:lnTo>
                  <a:lnTo>
                    <a:pt x="1063" y="4192"/>
                  </a:lnTo>
                  <a:lnTo>
                    <a:pt x="903" y="4493"/>
                  </a:lnTo>
                  <a:lnTo>
                    <a:pt x="763" y="4773"/>
                  </a:lnTo>
                  <a:lnTo>
                    <a:pt x="622" y="5074"/>
                  </a:lnTo>
                  <a:lnTo>
                    <a:pt x="502" y="5375"/>
                  </a:lnTo>
                  <a:lnTo>
                    <a:pt x="402" y="5696"/>
                  </a:lnTo>
                  <a:lnTo>
                    <a:pt x="301" y="6017"/>
                  </a:lnTo>
                  <a:lnTo>
                    <a:pt x="221" y="6338"/>
                  </a:lnTo>
                  <a:lnTo>
                    <a:pt x="121" y="6799"/>
                  </a:lnTo>
                  <a:lnTo>
                    <a:pt x="61" y="7260"/>
                  </a:lnTo>
                  <a:lnTo>
                    <a:pt x="21" y="7741"/>
                  </a:lnTo>
                  <a:lnTo>
                    <a:pt x="1" y="8223"/>
                  </a:lnTo>
                  <a:lnTo>
                    <a:pt x="1" y="19754"/>
                  </a:lnTo>
                  <a:lnTo>
                    <a:pt x="21" y="20175"/>
                  </a:lnTo>
                  <a:lnTo>
                    <a:pt x="41" y="20596"/>
                  </a:lnTo>
                  <a:lnTo>
                    <a:pt x="101" y="21017"/>
                  </a:lnTo>
                  <a:lnTo>
                    <a:pt x="181" y="21419"/>
                  </a:lnTo>
                  <a:lnTo>
                    <a:pt x="261" y="21820"/>
                  </a:lnTo>
                  <a:lnTo>
                    <a:pt x="382" y="22221"/>
                  </a:lnTo>
                  <a:lnTo>
                    <a:pt x="502" y="22602"/>
                  </a:lnTo>
                  <a:lnTo>
                    <a:pt x="662" y="22963"/>
                  </a:lnTo>
                  <a:lnTo>
                    <a:pt x="823" y="23344"/>
                  </a:lnTo>
                  <a:lnTo>
                    <a:pt x="1003" y="23685"/>
                  </a:lnTo>
                  <a:lnTo>
                    <a:pt x="1204" y="24026"/>
                  </a:lnTo>
                  <a:lnTo>
                    <a:pt x="1424" y="24367"/>
                  </a:lnTo>
                  <a:lnTo>
                    <a:pt x="1645" y="24687"/>
                  </a:lnTo>
                  <a:lnTo>
                    <a:pt x="1886" y="25008"/>
                  </a:lnTo>
                  <a:lnTo>
                    <a:pt x="2146" y="25309"/>
                  </a:lnTo>
                  <a:lnTo>
                    <a:pt x="2427" y="25590"/>
                  </a:lnTo>
                  <a:lnTo>
                    <a:pt x="2708" y="25871"/>
                  </a:lnTo>
                  <a:lnTo>
                    <a:pt x="3009" y="26131"/>
                  </a:lnTo>
                  <a:lnTo>
                    <a:pt x="3330" y="26372"/>
                  </a:lnTo>
                  <a:lnTo>
                    <a:pt x="3650" y="26593"/>
                  </a:lnTo>
                  <a:lnTo>
                    <a:pt x="3971" y="26813"/>
                  </a:lnTo>
                  <a:lnTo>
                    <a:pt x="4332" y="27014"/>
                  </a:lnTo>
                  <a:lnTo>
                    <a:pt x="4673" y="27194"/>
                  </a:lnTo>
                  <a:lnTo>
                    <a:pt x="5034" y="27355"/>
                  </a:lnTo>
                  <a:lnTo>
                    <a:pt x="5415" y="27515"/>
                  </a:lnTo>
                  <a:lnTo>
                    <a:pt x="5796" y="27635"/>
                  </a:lnTo>
                  <a:lnTo>
                    <a:pt x="6197" y="27756"/>
                  </a:lnTo>
                  <a:lnTo>
                    <a:pt x="6598" y="27836"/>
                  </a:lnTo>
                  <a:lnTo>
                    <a:pt x="7000" y="27916"/>
                  </a:lnTo>
                  <a:lnTo>
                    <a:pt x="7401" y="27956"/>
                  </a:lnTo>
                  <a:lnTo>
                    <a:pt x="7822" y="27996"/>
                  </a:lnTo>
                  <a:lnTo>
                    <a:pt x="32068" y="27996"/>
                  </a:lnTo>
                  <a:lnTo>
                    <a:pt x="32649" y="27976"/>
                  </a:lnTo>
                  <a:lnTo>
                    <a:pt x="33251" y="27916"/>
                  </a:lnTo>
                  <a:lnTo>
                    <a:pt x="33812" y="27816"/>
                  </a:lnTo>
                  <a:lnTo>
                    <a:pt x="34374" y="27676"/>
                  </a:lnTo>
                  <a:lnTo>
                    <a:pt x="34915" y="27495"/>
                  </a:lnTo>
                  <a:lnTo>
                    <a:pt x="35437" y="27295"/>
                  </a:lnTo>
                  <a:lnTo>
                    <a:pt x="35938" y="27034"/>
                  </a:lnTo>
                  <a:lnTo>
                    <a:pt x="36420" y="26753"/>
                  </a:lnTo>
                  <a:lnTo>
                    <a:pt x="36901" y="26452"/>
                  </a:lnTo>
                  <a:lnTo>
                    <a:pt x="37322" y="26111"/>
                  </a:lnTo>
                  <a:lnTo>
                    <a:pt x="37743" y="25730"/>
                  </a:lnTo>
                  <a:lnTo>
                    <a:pt x="38144" y="25329"/>
                  </a:lnTo>
                  <a:lnTo>
                    <a:pt x="38505" y="24908"/>
                  </a:lnTo>
                  <a:lnTo>
                    <a:pt x="38826" y="24467"/>
                  </a:lnTo>
                  <a:lnTo>
                    <a:pt x="39147" y="23986"/>
                  </a:lnTo>
                  <a:lnTo>
                    <a:pt x="39408" y="23504"/>
                  </a:lnTo>
                  <a:lnTo>
                    <a:pt x="39408" y="23504"/>
                  </a:lnTo>
                  <a:lnTo>
                    <a:pt x="39007" y="23705"/>
                  </a:lnTo>
                  <a:lnTo>
                    <a:pt x="38605" y="23885"/>
                  </a:lnTo>
                  <a:lnTo>
                    <a:pt x="38204" y="24066"/>
                  </a:lnTo>
                  <a:lnTo>
                    <a:pt x="37803" y="24226"/>
                  </a:lnTo>
                  <a:lnTo>
                    <a:pt x="37382" y="24387"/>
                  </a:lnTo>
                  <a:lnTo>
                    <a:pt x="36961" y="24527"/>
                  </a:lnTo>
                  <a:lnTo>
                    <a:pt x="36099" y="24768"/>
                  </a:lnTo>
                  <a:lnTo>
                    <a:pt x="35216" y="24988"/>
                  </a:lnTo>
                  <a:lnTo>
                    <a:pt x="34334" y="25149"/>
                  </a:lnTo>
                  <a:lnTo>
                    <a:pt x="33451" y="25289"/>
                  </a:lnTo>
                  <a:lnTo>
                    <a:pt x="32569" y="25409"/>
                  </a:lnTo>
                  <a:lnTo>
                    <a:pt x="31085" y="25550"/>
                  </a:lnTo>
                  <a:lnTo>
                    <a:pt x="29581" y="25630"/>
                  </a:lnTo>
                  <a:lnTo>
                    <a:pt x="28077" y="25690"/>
                  </a:lnTo>
                  <a:lnTo>
                    <a:pt x="26573" y="25710"/>
                  </a:lnTo>
                  <a:lnTo>
                    <a:pt x="24788" y="25690"/>
                  </a:lnTo>
                  <a:lnTo>
                    <a:pt x="23003" y="25610"/>
                  </a:lnTo>
                  <a:lnTo>
                    <a:pt x="21218" y="25510"/>
                  </a:lnTo>
                  <a:lnTo>
                    <a:pt x="19433" y="25369"/>
                  </a:lnTo>
                  <a:lnTo>
                    <a:pt x="17709" y="25209"/>
                  </a:lnTo>
                  <a:lnTo>
                    <a:pt x="15984" y="25008"/>
                  </a:lnTo>
                  <a:lnTo>
                    <a:pt x="15122" y="24888"/>
                  </a:lnTo>
                  <a:lnTo>
                    <a:pt x="14259" y="24768"/>
                  </a:lnTo>
                  <a:lnTo>
                    <a:pt x="13397" y="24607"/>
                  </a:lnTo>
                  <a:lnTo>
                    <a:pt x="12555" y="24427"/>
                  </a:lnTo>
                  <a:lnTo>
                    <a:pt x="11813" y="24266"/>
                  </a:lnTo>
                  <a:lnTo>
                    <a:pt x="11071" y="24046"/>
                  </a:lnTo>
                  <a:lnTo>
                    <a:pt x="10329" y="23825"/>
                  </a:lnTo>
                  <a:lnTo>
                    <a:pt x="9948" y="23685"/>
                  </a:lnTo>
                  <a:lnTo>
                    <a:pt x="9587" y="23544"/>
                  </a:lnTo>
                  <a:lnTo>
                    <a:pt x="9246" y="23384"/>
                  </a:lnTo>
                  <a:lnTo>
                    <a:pt x="8885" y="23203"/>
                  </a:lnTo>
                  <a:lnTo>
                    <a:pt x="8564" y="23023"/>
                  </a:lnTo>
                  <a:lnTo>
                    <a:pt x="8223" y="22822"/>
                  </a:lnTo>
                  <a:lnTo>
                    <a:pt x="7902" y="22602"/>
                  </a:lnTo>
                  <a:lnTo>
                    <a:pt x="7601" y="22381"/>
                  </a:lnTo>
                  <a:lnTo>
                    <a:pt x="7300" y="22141"/>
                  </a:lnTo>
                  <a:lnTo>
                    <a:pt x="7020" y="21880"/>
                  </a:lnTo>
                  <a:lnTo>
                    <a:pt x="6759" y="21579"/>
                  </a:lnTo>
                  <a:lnTo>
                    <a:pt x="6518" y="21258"/>
                  </a:lnTo>
                  <a:lnTo>
                    <a:pt x="6298" y="20937"/>
                  </a:lnTo>
                  <a:lnTo>
                    <a:pt x="6097" y="20596"/>
                  </a:lnTo>
                  <a:lnTo>
                    <a:pt x="5917" y="20255"/>
                  </a:lnTo>
                  <a:lnTo>
                    <a:pt x="5756" y="19874"/>
                  </a:lnTo>
                  <a:lnTo>
                    <a:pt x="5616" y="19513"/>
                  </a:lnTo>
                  <a:lnTo>
                    <a:pt x="5495" y="19132"/>
                  </a:lnTo>
                  <a:lnTo>
                    <a:pt x="5375" y="18731"/>
                  </a:lnTo>
                  <a:lnTo>
                    <a:pt x="5275" y="18350"/>
                  </a:lnTo>
                  <a:lnTo>
                    <a:pt x="5094" y="17548"/>
                  </a:lnTo>
                  <a:lnTo>
                    <a:pt x="4954" y="16766"/>
                  </a:lnTo>
                  <a:lnTo>
                    <a:pt x="4834" y="16004"/>
                  </a:lnTo>
                  <a:lnTo>
                    <a:pt x="4713" y="15162"/>
                  </a:lnTo>
                  <a:lnTo>
                    <a:pt x="4633" y="14319"/>
                  </a:lnTo>
                  <a:lnTo>
                    <a:pt x="4553" y="13477"/>
                  </a:lnTo>
                  <a:lnTo>
                    <a:pt x="4513" y="12635"/>
                  </a:lnTo>
                  <a:lnTo>
                    <a:pt x="4513" y="11792"/>
                  </a:lnTo>
                  <a:lnTo>
                    <a:pt x="4513" y="10950"/>
                  </a:lnTo>
                  <a:lnTo>
                    <a:pt x="4533" y="10108"/>
                  </a:lnTo>
                  <a:lnTo>
                    <a:pt x="4593" y="9265"/>
                  </a:lnTo>
                  <a:lnTo>
                    <a:pt x="4633" y="8664"/>
                  </a:lnTo>
                  <a:lnTo>
                    <a:pt x="4693" y="8062"/>
                  </a:lnTo>
                  <a:lnTo>
                    <a:pt x="4774" y="7461"/>
                  </a:lnTo>
                  <a:lnTo>
                    <a:pt x="4874" y="6839"/>
                  </a:lnTo>
                  <a:lnTo>
                    <a:pt x="4974" y="6217"/>
                  </a:lnTo>
                  <a:lnTo>
                    <a:pt x="5094" y="5596"/>
                  </a:lnTo>
                  <a:lnTo>
                    <a:pt x="5255" y="4974"/>
                  </a:lnTo>
                  <a:lnTo>
                    <a:pt x="5415" y="4352"/>
                  </a:lnTo>
                  <a:lnTo>
                    <a:pt x="5616" y="3750"/>
                  </a:lnTo>
                  <a:lnTo>
                    <a:pt x="5816" y="3169"/>
                  </a:lnTo>
                  <a:lnTo>
                    <a:pt x="6057" y="2587"/>
                  </a:lnTo>
                  <a:lnTo>
                    <a:pt x="6318" y="2026"/>
                  </a:lnTo>
                  <a:lnTo>
                    <a:pt x="6619" y="1484"/>
                  </a:lnTo>
                  <a:lnTo>
                    <a:pt x="6939" y="963"/>
                  </a:lnTo>
                  <a:lnTo>
                    <a:pt x="7280" y="462"/>
                  </a:lnTo>
                  <a:lnTo>
                    <a:pt x="7681" y="0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6" name="Google Shape;5456;p21"/>
            <p:cNvSpPr/>
            <p:nvPr/>
          </p:nvSpPr>
          <p:spPr>
            <a:xfrm>
              <a:off x="10137625" y="3130463"/>
              <a:ext cx="985200" cy="699925"/>
            </a:xfrm>
            <a:custGeom>
              <a:avLst/>
              <a:gdLst/>
              <a:ahLst/>
              <a:cxnLst/>
              <a:rect l="l" t="t" r="r" b="b"/>
              <a:pathLst>
                <a:path w="39408" h="27997" fill="none" extrusionOk="0">
                  <a:moveTo>
                    <a:pt x="7681" y="0"/>
                  </a:moveTo>
                  <a:lnTo>
                    <a:pt x="7681" y="0"/>
                  </a:lnTo>
                  <a:lnTo>
                    <a:pt x="7341" y="20"/>
                  </a:lnTo>
                  <a:lnTo>
                    <a:pt x="7000" y="81"/>
                  </a:lnTo>
                  <a:lnTo>
                    <a:pt x="6659" y="121"/>
                  </a:lnTo>
                  <a:lnTo>
                    <a:pt x="6338" y="201"/>
                  </a:lnTo>
                  <a:lnTo>
                    <a:pt x="6017" y="281"/>
                  </a:lnTo>
                  <a:lnTo>
                    <a:pt x="5696" y="381"/>
                  </a:lnTo>
                  <a:lnTo>
                    <a:pt x="5395" y="482"/>
                  </a:lnTo>
                  <a:lnTo>
                    <a:pt x="5094" y="602"/>
                  </a:lnTo>
                  <a:lnTo>
                    <a:pt x="4794" y="742"/>
                  </a:lnTo>
                  <a:lnTo>
                    <a:pt x="4493" y="883"/>
                  </a:lnTo>
                  <a:lnTo>
                    <a:pt x="4212" y="1043"/>
                  </a:lnTo>
                  <a:lnTo>
                    <a:pt x="3931" y="1204"/>
                  </a:lnTo>
                  <a:lnTo>
                    <a:pt x="3650" y="1364"/>
                  </a:lnTo>
                  <a:lnTo>
                    <a:pt x="3390" y="1565"/>
                  </a:lnTo>
                  <a:lnTo>
                    <a:pt x="3129" y="1745"/>
                  </a:lnTo>
                  <a:lnTo>
                    <a:pt x="2888" y="1966"/>
                  </a:lnTo>
                  <a:lnTo>
                    <a:pt x="2648" y="2166"/>
                  </a:lnTo>
                  <a:lnTo>
                    <a:pt x="2407" y="2407"/>
                  </a:lnTo>
                  <a:lnTo>
                    <a:pt x="2186" y="2627"/>
                  </a:lnTo>
                  <a:lnTo>
                    <a:pt x="1986" y="2868"/>
                  </a:lnTo>
                  <a:lnTo>
                    <a:pt x="1765" y="3129"/>
                  </a:lnTo>
                  <a:lnTo>
                    <a:pt x="1585" y="3369"/>
                  </a:lnTo>
                  <a:lnTo>
                    <a:pt x="1384" y="3650"/>
                  </a:lnTo>
                  <a:lnTo>
                    <a:pt x="1224" y="3911"/>
                  </a:lnTo>
                  <a:lnTo>
                    <a:pt x="1063" y="4192"/>
                  </a:lnTo>
                  <a:lnTo>
                    <a:pt x="903" y="4493"/>
                  </a:lnTo>
                  <a:lnTo>
                    <a:pt x="763" y="4773"/>
                  </a:lnTo>
                  <a:lnTo>
                    <a:pt x="622" y="5074"/>
                  </a:lnTo>
                  <a:lnTo>
                    <a:pt x="502" y="5375"/>
                  </a:lnTo>
                  <a:lnTo>
                    <a:pt x="402" y="5696"/>
                  </a:lnTo>
                  <a:lnTo>
                    <a:pt x="301" y="6017"/>
                  </a:lnTo>
                  <a:lnTo>
                    <a:pt x="221" y="6338"/>
                  </a:lnTo>
                  <a:lnTo>
                    <a:pt x="221" y="6338"/>
                  </a:lnTo>
                  <a:lnTo>
                    <a:pt x="121" y="6799"/>
                  </a:lnTo>
                  <a:lnTo>
                    <a:pt x="61" y="7260"/>
                  </a:lnTo>
                  <a:lnTo>
                    <a:pt x="21" y="7741"/>
                  </a:lnTo>
                  <a:lnTo>
                    <a:pt x="1" y="8223"/>
                  </a:lnTo>
                  <a:lnTo>
                    <a:pt x="1" y="19754"/>
                  </a:lnTo>
                  <a:lnTo>
                    <a:pt x="1" y="19754"/>
                  </a:lnTo>
                  <a:lnTo>
                    <a:pt x="21" y="20175"/>
                  </a:lnTo>
                  <a:lnTo>
                    <a:pt x="41" y="20596"/>
                  </a:lnTo>
                  <a:lnTo>
                    <a:pt x="101" y="21017"/>
                  </a:lnTo>
                  <a:lnTo>
                    <a:pt x="181" y="21419"/>
                  </a:lnTo>
                  <a:lnTo>
                    <a:pt x="261" y="21820"/>
                  </a:lnTo>
                  <a:lnTo>
                    <a:pt x="382" y="22221"/>
                  </a:lnTo>
                  <a:lnTo>
                    <a:pt x="502" y="22602"/>
                  </a:lnTo>
                  <a:lnTo>
                    <a:pt x="662" y="22963"/>
                  </a:lnTo>
                  <a:lnTo>
                    <a:pt x="823" y="23344"/>
                  </a:lnTo>
                  <a:lnTo>
                    <a:pt x="1003" y="23685"/>
                  </a:lnTo>
                  <a:lnTo>
                    <a:pt x="1204" y="24026"/>
                  </a:lnTo>
                  <a:lnTo>
                    <a:pt x="1424" y="24367"/>
                  </a:lnTo>
                  <a:lnTo>
                    <a:pt x="1645" y="24687"/>
                  </a:lnTo>
                  <a:lnTo>
                    <a:pt x="1886" y="25008"/>
                  </a:lnTo>
                  <a:lnTo>
                    <a:pt x="2146" y="25309"/>
                  </a:lnTo>
                  <a:lnTo>
                    <a:pt x="2427" y="25590"/>
                  </a:lnTo>
                  <a:lnTo>
                    <a:pt x="2708" y="25871"/>
                  </a:lnTo>
                  <a:lnTo>
                    <a:pt x="3009" y="26131"/>
                  </a:lnTo>
                  <a:lnTo>
                    <a:pt x="3330" y="26372"/>
                  </a:lnTo>
                  <a:lnTo>
                    <a:pt x="3650" y="26593"/>
                  </a:lnTo>
                  <a:lnTo>
                    <a:pt x="3971" y="26813"/>
                  </a:lnTo>
                  <a:lnTo>
                    <a:pt x="4332" y="27014"/>
                  </a:lnTo>
                  <a:lnTo>
                    <a:pt x="4673" y="27194"/>
                  </a:lnTo>
                  <a:lnTo>
                    <a:pt x="5034" y="27355"/>
                  </a:lnTo>
                  <a:lnTo>
                    <a:pt x="5415" y="27515"/>
                  </a:lnTo>
                  <a:lnTo>
                    <a:pt x="5796" y="27635"/>
                  </a:lnTo>
                  <a:lnTo>
                    <a:pt x="6197" y="27756"/>
                  </a:lnTo>
                  <a:lnTo>
                    <a:pt x="6598" y="27836"/>
                  </a:lnTo>
                  <a:lnTo>
                    <a:pt x="7000" y="27916"/>
                  </a:lnTo>
                  <a:lnTo>
                    <a:pt x="7401" y="27956"/>
                  </a:lnTo>
                  <a:lnTo>
                    <a:pt x="7822" y="27996"/>
                  </a:lnTo>
                  <a:lnTo>
                    <a:pt x="8263" y="27996"/>
                  </a:lnTo>
                  <a:lnTo>
                    <a:pt x="32068" y="27996"/>
                  </a:lnTo>
                  <a:lnTo>
                    <a:pt x="32068" y="27996"/>
                  </a:lnTo>
                  <a:lnTo>
                    <a:pt x="32649" y="27976"/>
                  </a:lnTo>
                  <a:lnTo>
                    <a:pt x="33251" y="27916"/>
                  </a:lnTo>
                  <a:lnTo>
                    <a:pt x="33812" y="27816"/>
                  </a:lnTo>
                  <a:lnTo>
                    <a:pt x="34374" y="27676"/>
                  </a:lnTo>
                  <a:lnTo>
                    <a:pt x="34915" y="27495"/>
                  </a:lnTo>
                  <a:lnTo>
                    <a:pt x="35437" y="27295"/>
                  </a:lnTo>
                  <a:lnTo>
                    <a:pt x="35938" y="27034"/>
                  </a:lnTo>
                  <a:lnTo>
                    <a:pt x="36420" y="26753"/>
                  </a:lnTo>
                  <a:lnTo>
                    <a:pt x="36901" y="26452"/>
                  </a:lnTo>
                  <a:lnTo>
                    <a:pt x="37322" y="26111"/>
                  </a:lnTo>
                  <a:lnTo>
                    <a:pt x="37743" y="25730"/>
                  </a:lnTo>
                  <a:lnTo>
                    <a:pt x="38144" y="25329"/>
                  </a:lnTo>
                  <a:lnTo>
                    <a:pt x="38505" y="24908"/>
                  </a:lnTo>
                  <a:lnTo>
                    <a:pt x="38826" y="24467"/>
                  </a:lnTo>
                  <a:lnTo>
                    <a:pt x="39147" y="23986"/>
                  </a:lnTo>
                  <a:lnTo>
                    <a:pt x="39408" y="23504"/>
                  </a:lnTo>
                  <a:lnTo>
                    <a:pt x="39408" y="23504"/>
                  </a:lnTo>
                  <a:lnTo>
                    <a:pt x="39007" y="23705"/>
                  </a:lnTo>
                  <a:lnTo>
                    <a:pt x="38605" y="23885"/>
                  </a:lnTo>
                  <a:lnTo>
                    <a:pt x="38204" y="24066"/>
                  </a:lnTo>
                  <a:lnTo>
                    <a:pt x="37803" y="24226"/>
                  </a:lnTo>
                  <a:lnTo>
                    <a:pt x="37382" y="24387"/>
                  </a:lnTo>
                  <a:lnTo>
                    <a:pt x="36961" y="24527"/>
                  </a:lnTo>
                  <a:lnTo>
                    <a:pt x="36099" y="24768"/>
                  </a:lnTo>
                  <a:lnTo>
                    <a:pt x="35216" y="24988"/>
                  </a:lnTo>
                  <a:lnTo>
                    <a:pt x="34334" y="25149"/>
                  </a:lnTo>
                  <a:lnTo>
                    <a:pt x="33451" y="25289"/>
                  </a:lnTo>
                  <a:lnTo>
                    <a:pt x="32569" y="25409"/>
                  </a:lnTo>
                  <a:lnTo>
                    <a:pt x="32569" y="25409"/>
                  </a:lnTo>
                  <a:lnTo>
                    <a:pt x="31085" y="25550"/>
                  </a:lnTo>
                  <a:lnTo>
                    <a:pt x="29581" y="25630"/>
                  </a:lnTo>
                  <a:lnTo>
                    <a:pt x="28077" y="25690"/>
                  </a:lnTo>
                  <a:lnTo>
                    <a:pt x="26573" y="25710"/>
                  </a:lnTo>
                  <a:lnTo>
                    <a:pt x="26573" y="25710"/>
                  </a:lnTo>
                  <a:lnTo>
                    <a:pt x="24788" y="25690"/>
                  </a:lnTo>
                  <a:lnTo>
                    <a:pt x="23003" y="25610"/>
                  </a:lnTo>
                  <a:lnTo>
                    <a:pt x="21218" y="25510"/>
                  </a:lnTo>
                  <a:lnTo>
                    <a:pt x="19433" y="25369"/>
                  </a:lnTo>
                  <a:lnTo>
                    <a:pt x="19433" y="25369"/>
                  </a:lnTo>
                  <a:lnTo>
                    <a:pt x="17709" y="25209"/>
                  </a:lnTo>
                  <a:lnTo>
                    <a:pt x="15984" y="25008"/>
                  </a:lnTo>
                  <a:lnTo>
                    <a:pt x="15122" y="24888"/>
                  </a:lnTo>
                  <a:lnTo>
                    <a:pt x="14259" y="24768"/>
                  </a:lnTo>
                  <a:lnTo>
                    <a:pt x="13397" y="24607"/>
                  </a:lnTo>
                  <a:lnTo>
                    <a:pt x="12555" y="24427"/>
                  </a:lnTo>
                  <a:lnTo>
                    <a:pt x="12555" y="24427"/>
                  </a:lnTo>
                  <a:lnTo>
                    <a:pt x="11813" y="24266"/>
                  </a:lnTo>
                  <a:lnTo>
                    <a:pt x="11071" y="24046"/>
                  </a:lnTo>
                  <a:lnTo>
                    <a:pt x="10329" y="23825"/>
                  </a:lnTo>
                  <a:lnTo>
                    <a:pt x="9948" y="23685"/>
                  </a:lnTo>
                  <a:lnTo>
                    <a:pt x="9587" y="23544"/>
                  </a:lnTo>
                  <a:lnTo>
                    <a:pt x="9246" y="23384"/>
                  </a:lnTo>
                  <a:lnTo>
                    <a:pt x="8885" y="23203"/>
                  </a:lnTo>
                  <a:lnTo>
                    <a:pt x="8564" y="23023"/>
                  </a:lnTo>
                  <a:lnTo>
                    <a:pt x="8223" y="22822"/>
                  </a:lnTo>
                  <a:lnTo>
                    <a:pt x="7902" y="22602"/>
                  </a:lnTo>
                  <a:lnTo>
                    <a:pt x="7601" y="22381"/>
                  </a:lnTo>
                  <a:lnTo>
                    <a:pt x="7300" y="22141"/>
                  </a:lnTo>
                  <a:lnTo>
                    <a:pt x="7020" y="21880"/>
                  </a:lnTo>
                  <a:lnTo>
                    <a:pt x="7020" y="21880"/>
                  </a:lnTo>
                  <a:lnTo>
                    <a:pt x="6759" y="21579"/>
                  </a:lnTo>
                  <a:lnTo>
                    <a:pt x="6518" y="21258"/>
                  </a:lnTo>
                  <a:lnTo>
                    <a:pt x="6298" y="20937"/>
                  </a:lnTo>
                  <a:lnTo>
                    <a:pt x="6097" y="20596"/>
                  </a:lnTo>
                  <a:lnTo>
                    <a:pt x="5917" y="20255"/>
                  </a:lnTo>
                  <a:lnTo>
                    <a:pt x="5756" y="19874"/>
                  </a:lnTo>
                  <a:lnTo>
                    <a:pt x="5616" y="19513"/>
                  </a:lnTo>
                  <a:lnTo>
                    <a:pt x="5495" y="19132"/>
                  </a:lnTo>
                  <a:lnTo>
                    <a:pt x="5375" y="18731"/>
                  </a:lnTo>
                  <a:lnTo>
                    <a:pt x="5275" y="18350"/>
                  </a:lnTo>
                  <a:lnTo>
                    <a:pt x="5094" y="17548"/>
                  </a:lnTo>
                  <a:lnTo>
                    <a:pt x="4954" y="16766"/>
                  </a:lnTo>
                  <a:lnTo>
                    <a:pt x="4834" y="16004"/>
                  </a:lnTo>
                  <a:lnTo>
                    <a:pt x="4834" y="16004"/>
                  </a:lnTo>
                  <a:lnTo>
                    <a:pt x="4713" y="15162"/>
                  </a:lnTo>
                  <a:lnTo>
                    <a:pt x="4633" y="14319"/>
                  </a:lnTo>
                  <a:lnTo>
                    <a:pt x="4553" y="13477"/>
                  </a:lnTo>
                  <a:lnTo>
                    <a:pt x="4513" y="12635"/>
                  </a:lnTo>
                  <a:lnTo>
                    <a:pt x="4513" y="11792"/>
                  </a:lnTo>
                  <a:lnTo>
                    <a:pt x="4513" y="10950"/>
                  </a:lnTo>
                  <a:lnTo>
                    <a:pt x="4533" y="10108"/>
                  </a:lnTo>
                  <a:lnTo>
                    <a:pt x="4593" y="9265"/>
                  </a:lnTo>
                  <a:lnTo>
                    <a:pt x="4593" y="9265"/>
                  </a:lnTo>
                  <a:lnTo>
                    <a:pt x="4633" y="8664"/>
                  </a:lnTo>
                  <a:lnTo>
                    <a:pt x="4693" y="8062"/>
                  </a:lnTo>
                  <a:lnTo>
                    <a:pt x="4774" y="7461"/>
                  </a:lnTo>
                  <a:lnTo>
                    <a:pt x="4874" y="6839"/>
                  </a:lnTo>
                  <a:lnTo>
                    <a:pt x="4974" y="6217"/>
                  </a:lnTo>
                  <a:lnTo>
                    <a:pt x="5094" y="5596"/>
                  </a:lnTo>
                  <a:lnTo>
                    <a:pt x="5255" y="4974"/>
                  </a:lnTo>
                  <a:lnTo>
                    <a:pt x="5415" y="4352"/>
                  </a:lnTo>
                  <a:lnTo>
                    <a:pt x="5616" y="3750"/>
                  </a:lnTo>
                  <a:lnTo>
                    <a:pt x="5816" y="3169"/>
                  </a:lnTo>
                  <a:lnTo>
                    <a:pt x="6057" y="2587"/>
                  </a:lnTo>
                  <a:lnTo>
                    <a:pt x="6318" y="2026"/>
                  </a:lnTo>
                  <a:lnTo>
                    <a:pt x="6619" y="1484"/>
                  </a:lnTo>
                  <a:lnTo>
                    <a:pt x="6939" y="963"/>
                  </a:lnTo>
                  <a:lnTo>
                    <a:pt x="7280" y="462"/>
                  </a:lnTo>
                  <a:lnTo>
                    <a:pt x="7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7" name="Google Shape;5457;p21"/>
            <p:cNvSpPr/>
            <p:nvPr/>
          </p:nvSpPr>
          <p:spPr>
            <a:xfrm>
              <a:off x="10986425" y="3187613"/>
              <a:ext cx="99800" cy="93775"/>
            </a:xfrm>
            <a:custGeom>
              <a:avLst/>
              <a:gdLst/>
              <a:ahLst/>
              <a:cxnLst/>
              <a:rect l="l" t="t" r="r" b="b"/>
              <a:pathLst>
                <a:path w="3992" h="3751" extrusionOk="0">
                  <a:moveTo>
                    <a:pt x="241" y="1"/>
                  </a:moveTo>
                  <a:lnTo>
                    <a:pt x="161" y="21"/>
                  </a:lnTo>
                  <a:lnTo>
                    <a:pt x="101" y="41"/>
                  </a:lnTo>
                  <a:lnTo>
                    <a:pt x="41" y="101"/>
                  </a:lnTo>
                  <a:lnTo>
                    <a:pt x="21" y="181"/>
                  </a:lnTo>
                  <a:lnTo>
                    <a:pt x="1" y="241"/>
                  </a:lnTo>
                  <a:lnTo>
                    <a:pt x="21" y="321"/>
                  </a:lnTo>
                  <a:lnTo>
                    <a:pt x="61" y="382"/>
                  </a:lnTo>
                  <a:lnTo>
                    <a:pt x="121" y="442"/>
                  </a:lnTo>
                  <a:lnTo>
                    <a:pt x="362" y="582"/>
                  </a:lnTo>
                  <a:lnTo>
                    <a:pt x="622" y="702"/>
                  </a:lnTo>
                  <a:lnTo>
                    <a:pt x="1144" y="943"/>
                  </a:lnTo>
                  <a:lnTo>
                    <a:pt x="1405" y="1063"/>
                  </a:lnTo>
                  <a:lnTo>
                    <a:pt x="1665" y="1204"/>
                  </a:lnTo>
                  <a:lnTo>
                    <a:pt x="1906" y="1364"/>
                  </a:lnTo>
                  <a:lnTo>
                    <a:pt x="2127" y="1545"/>
                  </a:lnTo>
                  <a:lnTo>
                    <a:pt x="2347" y="1765"/>
                  </a:lnTo>
                  <a:lnTo>
                    <a:pt x="2528" y="2006"/>
                  </a:lnTo>
                  <a:lnTo>
                    <a:pt x="2688" y="2247"/>
                  </a:lnTo>
                  <a:lnTo>
                    <a:pt x="2828" y="2507"/>
                  </a:lnTo>
                  <a:lnTo>
                    <a:pt x="3069" y="3049"/>
                  </a:lnTo>
                  <a:lnTo>
                    <a:pt x="3210" y="3330"/>
                  </a:lnTo>
                  <a:lnTo>
                    <a:pt x="3350" y="3590"/>
                  </a:lnTo>
                  <a:lnTo>
                    <a:pt x="3390" y="3650"/>
                  </a:lnTo>
                  <a:lnTo>
                    <a:pt x="3430" y="3691"/>
                  </a:lnTo>
                  <a:lnTo>
                    <a:pt x="3490" y="3731"/>
                  </a:lnTo>
                  <a:lnTo>
                    <a:pt x="3550" y="3751"/>
                  </a:lnTo>
                  <a:lnTo>
                    <a:pt x="3671" y="3751"/>
                  </a:lnTo>
                  <a:lnTo>
                    <a:pt x="3771" y="3731"/>
                  </a:lnTo>
                  <a:lnTo>
                    <a:pt x="3871" y="3670"/>
                  </a:lnTo>
                  <a:lnTo>
                    <a:pt x="3952" y="3570"/>
                  </a:lnTo>
                  <a:lnTo>
                    <a:pt x="3992" y="3450"/>
                  </a:lnTo>
                  <a:lnTo>
                    <a:pt x="3992" y="3390"/>
                  </a:lnTo>
                  <a:lnTo>
                    <a:pt x="3992" y="3310"/>
                  </a:lnTo>
                  <a:lnTo>
                    <a:pt x="3911" y="3009"/>
                  </a:lnTo>
                  <a:lnTo>
                    <a:pt x="3811" y="2688"/>
                  </a:lnTo>
                  <a:lnTo>
                    <a:pt x="3671" y="2367"/>
                  </a:lnTo>
                  <a:lnTo>
                    <a:pt x="3530" y="2066"/>
                  </a:lnTo>
                  <a:lnTo>
                    <a:pt x="3350" y="1785"/>
                  </a:lnTo>
                  <a:lnTo>
                    <a:pt x="3149" y="1505"/>
                  </a:lnTo>
                  <a:lnTo>
                    <a:pt x="2909" y="1244"/>
                  </a:lnTo>
                  <a:lnTo>
                    <a:pt x="2668" y="983"/>
                  </a:lnTo>
                  <a:lnTo>
                    <a:pt x="2407" y="763"/>
                  </a:lnTo>
                  <a:lnTo>
                    <a:pt x="2147" y="562"/>
                  </a:lnTo>
                  <a:lnTo>
                    <a:pt x="1846" y="382"/>
                  </a:lnTo>
                  <a:lnTo>
                    <a:pt x="1545" y="241"/>
                  </a:lnTo>
                  <a:lnTo>
                    <a:pt x="1224" y="121"/>
                  </a:lnTo>
                  <a:lnTo>
                    <a:pt x="903" y="41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8" name="Google Shape;5458;p21"/>
            <p:cNvSpPr/>
            <p:nvPr/>
          </p:nvSpPr>
          <p:spPr>
            <a:xfrm>
              <a:off x="11080175" y="3306938"/>
              <a:ext cx="17575" cy="18075"/>
            </a:xfrm>
            <a:custGeom>
              <a:avLst/>
              <a:gdLst/>
              <a:ahLst/>
              <a:cxnLst/>
              <a:rect l="l" t="t" r="r" b="b"/>
              <a:pathLst>
                <a:path w="703" h="723" extrusionOk="0">
                  <a:moveTo>
                    <a:pt x="262" y="0"/>
                  </a:moveTo>
                  <a:lnTo>
                    <a:pt x="181" y="21"/>
                  </a:lnTo>
                  <a:lnTo>
                    <a:pt x="121" y="61"/>
                  </a:lnTo>
                  <a:lnTo>
                    <a:pt x="81" y="101"/>
                  </a:lnTo>
                  <a:lnTo>
                    <a:pt x="41" y="161"/>
                  </a:lnTo>
                  <a:lnTo>
                    <a:pt x="21" y="221"/>
                  </a:lnTo>
                  <a:lnTo>
                    <a:pt x="1" y="361"/>
                  </a:lnTo>
                  <a:lnTo>
                    <a:pt x="21" y="502"/>
                  </a:lnTo>
                  <a:lnTo>
                    <a:pt x="41" y="562"/>
                  </a:lnTo>
                  <a:lnTo>
                    <a:pt x="81" y="622"/>
                  </a:lnTo>
                  <a:lnTo>
                    <a:pt x="121" y="662"/>
                  </a:lnTo>
                  <a:lnTo>
                    <a:pt x="181" y="702"/>
                  </a:lnTo>
                  <a:lnTo>
                    <a:pt x="262" y="722"/>
                  </a:lnTo>
                  <a:lnTo>
                    <a:pt x="422" y="722"/>
                  </a:lnTo>
                  <a:lnTo>
                    <a:pt x="502" y="702"/>
                  </a:lnTo>
                  <a:lnTo>
                    <a:pt x="563" y="662"/>
                  </a:lnTo>
                  <a:lnTo>
                    <a:pt x="603" y="622"/>
                  </a:lnTo>
                  <a:lnTo>
                    <a:pt x="643" y="562"/>
                  </a:lnTo>
                  <a:lnTo>
                    <a:pt x="683" y="502"/>
                  </a:lnTo>
                  <a:lnTo>
                    <a:pt x="703" y="361"/>
                  </a:lnTo>
                  <a:lnTo>
                    <a:pt x="683" y="221"/>
                  </a:lnTo>
                  <a:lnTo>
                    <a:pt x="643" y="161"/>
                  </a:lnTo>
                  <a:lnTo>
                    <a:pt x="603" y="101"/>
                  </a:lnTo>
                  <a:lnTo>
                    <a:pt x="563" y="61"/>
                  </a:lnTo>
                  <a:lnTo>
                    <a:pt x="502" y="21"/>
                  </a:lnTo>
                  <a:lnTo>
                    <a:pt x="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9" name="Google Shape;5459;p21"/>
            <p:cNvSpPr/>
            <p:nvPr/>
          </p:nvSpPr>
          <p:spPr>
            <a:xfrm>
              <a:off x="10287620" y="4074038"/>
              <a:ext cx="162450" cy="94775"/>
            </a:xfrm>
            <a:custGeom>
              <a:avLst/>
              <a:gdLst/>
              <a:ahLst/>
              <a:cxnLst/>
              <a:rect l="l" t="t" r="r" b="b"/>
              <a:pathLst>
                <a:path w="6498" h="3791" extrusionOk="0">
                  <a:moveTo>
                    <a:pt x="3490" y="0"/>
                  </a:moveTo>
                  <a:lnTo>
                    <a:pt x="3129" y="20"/>
                  </a:lnTo>
                  <a:lnTo>
                    <a:pt x="2788" y="80"/>
                  </a:lnTo>
                  <a:lnTo>
                    <a:pt x="2447" y="160"/>
                  </a:lnTo>
                  <a:lnTo>
                    <a:pt x="2126" y="281"/>
                  </a:lnTo>
                  <a:lnTo>
                    <a:pt x="1825" y="421"/>
                  </a:lnTo>
                  <a:lnTo>
                    <a:pt x="1544" y="602"/>
                  </a:lnTo>
                  <a:lnTo>
                    <a:pt x="1264" y="802"/>
                  </a:lnTo>
                  <a:lnTo>
                    <a:pt x="1023" y="1023"/>
                  </a:lnTo>
                  <a:lnTo>
                    <a:pt x="802" y="1284"/>
                  </a:lnTo>
                  <a:lnTo>
                    <a:pt x="602" y="1544"/>
                  </a:lnTo>
                  <a:lnTo>
                    <a:pt x="421" y="1825"/>
                  </a:lnTo>
                  <a:lnTo>
                    <a:pt x="281" y="2146"/>
                  </a:lnTo>
                  <a:lnTo>
                    <a:pt x="161" y="2467"/>
                  </a:lnTo>
                  <a:lnTo>
                    <a:pt x="80" y="2788"/>
                  </a:lnTo>
                  <a:lnTo>
                    <a:pt x="20" y="3149"/>
                  </a:lnTo>
                  <a:lnTo>
                    <a:pt x="0" y="3490"/>
                  </a:lnTo>
                  <a:lnTo>
                    <a:pt x="20" y="3790"/>
                  </a:lnTo>
                  <a:lnTo>
                    <a:pt x="6498" y="3790"/>
                  </a:lnTo>
                  <a:lnTo>
                    <a:pt x="6117" y="3690"/>
                  </a:lnTo>
                  <a:lnTo>
                    <a:pt x="5776" y="3570"/>
                  </a:lnTo>
                  <a:lnTo>
                    <a:pt x="5435" y="3409"/>
                  </a:lnTo>
                  <a:lnTo>
                    <a:pt x="5114" y="3249"/>
                  </a:lnTo>
                  <a:lnTo>
                    <a:pt x="4813" y="3068"/>
                  </a:lnTo>
                  <a:lnTo>
                    <a:pt x="4533" y="2868"/>
                  </a:lnTo>
                  <a:lnTo>
                    <a:pt x="4292" y="2647"/>
                  </a:lnTo>
                  <a:lnTo>
                    <a:pt x="4091" y="2427"/>
                  </a:lnTo>
                  <a:lnTo>
                    <a:pt x="3971" y="2266"/>
                  </a:lnTo>
                  <a:lnTo>
                    <a:pt x="3891" y="2106"/>
                  </a:lnTo>
                  <a:lnTo>
                    <a:pt x="3851" y="1945"/>
                  </a:lnTo>
                  <a:lnTo>
                    <a:pt x="3811" y="1805"/>
                  </a:lnTo>
                  <a:lnTo>
                    <a:pt x="3811" y="1665"/>
                  </a:lnTo>
                  <a:lnTo>
                    <a:pt x="3811" y="1544"/>
                  </a:lnTo>
                  <a:lnTo>
                    <a:pt x="3851" y="1404"/>
                  </a:lnTo>
                  <a:lnTo>
                    <a:pt x="3891" y="1284"/>
                  </a:lnTo>
                  <a:lnTo>
                    <a:pt x="3951" y="1163"/>
                  </a:lnTo>
                  <a:lnTo>
                    <a:pt x="4031" y="1063"/>
                  </a:lnTo>
                  <a:lnTo>
                    <a:pt x="4212" y="842"/>
                  </a:lnTo>
                  <a:lnTo>
                    <a:pt x="4432" y="662"/>
                  </a:lnTo>
                  <a:lnTo>
                    <a:pt x="4653" y="481"/>
                  </a:lnTo>
                  <a:lnTo>
                    <a:pt x="4853" y="341"/>
                  </a:lnTo>
                  <a:lnTo>
                    <a:pt x="5054" y="221"/>
                  </a:lnTo>
                  <a:lnTo>
                    <a:pt x="5275" y="100"/>
                  </a:lnTo>
                  <a:lnTo>
                    <a:pt x="5495" y="0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0" name="Google Shape;5460;p21"/>
            <p:cNvSpPr/>
            <p:nvPr/>
          </p:nvSpPr>
          <p:spPr>
            <a:xfrm>
              <a:off x="10393350" y="3917588"/>
              <a:ext cx="25575" cy="158475"/>
            </a:xfrm>
            <a:custGeom>
              <a:avLst/>
              <a:gdLst/>
              <a:ahLst/>
              <a:cxnLst/>
              <a:rect l="l" t="t" r="r" b="b"/>
              <a:pathLst>
                <a:path w="1023" h="6339" extrusionOk="0">
                  <a:moveTo>
                    <a:pt x="0" y="1"/>
                  </a:moveTo>
                  <a:lnTo>
                    <a:pt x="0" y="6338"/>
                  </a:lnTo>
                  <a:lnTo>
                    <a:pt x="1023" y="6338"/>
                  </a:lnTo>
                  <a:lnTo>
                    <a:pt x="963" y="4754"/>
                  </a:lnTo>
                  <a:lnTo>
                    <a:pt x="943" y="3169"/>
                  </a:lnTo>
                  <a:lnTo>
                    <a:pt x="943" y="1585"/>
                  </a:lnTo>
                  <a:lnTo>
                    <a:pt x="963" y="1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94940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2" name="Google Shape;5462;p22"/>
          <p:cNvGrpSpPr/>
          <p:nvPr/>
        </p:nvGrpSpPr>
        <p:grpSpPr>
          <a:xfrm flipH="1">
            <a:off x="162878" y="103243"/>
            <a:ext cx="8818245" cy="4937014"/>
            <a:chOff x="238125" y="857725"/>
            <a:chExt cx="7143750" cy="3999525"/>
          </a:xfrm>
        </p:grpSpPr>
        <p:sp>
          <p:nvSpPr>
            <p:cNvPr id="5463" name="Google Shape;5463;p22"/>
            <p:cNvSpPr/>
            <p:nvPr/>
          </p:nvSpPr>
          <p:spPr>
            <a:xfrm>
              <a:off x="3447000" y="857725"/>
              <a:ext cx="309925" cy="605300"/>
            </a:xfrm>
            <a:custGeom>
              <a:avLst/>
              <a:gdLst/>
              <a:ahLst/>
              <a:cxnLst/>
              <a:rect l="l" t="t" r="r" b="b"/>
              <a:pathLst>
                <a:path w="12397" h="24212" extrusionOk="0">
                  <a:moveTo>
                    <a:pt x="7955" y="463"/>
                  </a:moveTo>
                  <a:lnTo>
                    <a:pt x="8496" y="502"/>
                  </a:lnTo>
                  <a:lnTo>
                    <a:pt x="9037" y="618"/>
                  </a:lnTo>
                  <a:lnTo>
                    <a:pt x="9500" y="811"/>
                  </a:lnTo>
                  <a:lnTo>
                    <a:pt x="9925" y="1043"/>
                  </a:lnTo>
                  <a:lnTo>
                    <a:pt x="10311" y="1352"/>
                  </a:lnTo>
                  <a:lnTo>
                    <a:pt x="10659" y="1699"/>
                  </a:lnTo>
                  <a:lnTo>
                    <a:pt x="10967" y="2085"/>
                  </a:lnTo>
                  <a:lnTo>
                    <a:pt x="11238" y="2510"/>
                  </a:lnTo>
                  <a:lnTo>
                    <a:pt x="11469" y="2973"/>
                  </a:lnTo>
                  <a:lnTo>
                    <a:pt x="11663" y="3437"/>
                  </a:lnTo>
                  <a:lnTo>
                    <a:pt x="11778" y="3939"/>
                  </a:lnTo>
                  <a:lnTo>
                    <a:pt x="11856" y="4441"/>
                  </a:lnTo>
                  <a:lnTo>
                    <a:pt x="11894" y="4981"/>
                  </a:lnTo>
                  <a:lnTo>
                    <a:pt x="11894" y="5483"/>
                  </a:lnTo>
                  <a:lnTo>
                    <a:pt x="11817" y="5985"/>
                  </a:lnTo>
                  <a:lnTo>
                    <a:pt x="11701" y="6487"/>
                  </a:lnTo>
                  <a:lnTo>
                    <a:pt x="11547" y="6989"/>
                  </a:lnTo>
                  <a:lnTo>
                    <a:pt x="11315" y="7453"/>
                  </a:lnTo>
                  <a:lnTo>
                    <a:pt x="11083" y="7916"/>
                  </a:lnTo>
                  <a:lnTo>
                    <a:pt x="10813" y="8341"/>
                  </a:lnTo>
                  <a:lnTo>
                    <a:pt x="10504" y="8766"/>
                  </a:lnTo>
                  <a:lnTo>
                    <a:pt x="10195" y="9152"/>
                  </a:lnTo>
                  <a:lnTo>
                    <a:pt x="9848" y="9499"/>
                  </a:lnTo>
                  <a:lnTo>
                    <a:pt x="9461" y="9847"/>
                  </a:lnTo>
                  <a:lnTo>
                    <a:pt x="9037" y="10156"/>
                  </a:lnTo>
                  <a:lnTo>
                    <a:pt x="8651" y="10465"/>
                  </a:lnTo>
                  <a:lnTo>
                    <a:pt x="8187" y="10735"/>
                  </a:lnTo>
                  <a:lnTo>
                    <a:pt x="7762" y="11005"/>
                  </a:lnTo>
                  <a:lnTo>
                    <a:pt x="6836" y="11469"/>
                  </a:lnTo>
                  <a:lnTo>
                    <a:pt x="5870" y="11855"/>
                  </a:lnTo>
                  <a:lnTo>
                    <a:pt x="5677" y="11855"/>
                  </a:lnTo>
                  <a:lnTo>
                    <a:pt x="5639" y="11932"/>
                  </a:lnTo>
                  <a:lnTo>
                    <a:pt x="5600" y="11932"/>
                  </a:lnTo>
                  <a:lnTo>
                    <a:pt x="4982" y="11276"/>
                  </a:lnTo>
                  <a:lnTo>
                    <a:pt x="4442" y="10542"/>
                  </a:lnTo>
                  <a:lnTo>
                    <a:pt x="3978" y="9808"/>
                  </a:lnTo>
                  <a:lnTo>
                    <a:pt x="3746" y="9383"/>
                  </a:lnTo>
                  <a:lnTo>
                    <a:pt x="3592" y="8997"/>
                  </a:lnTo>
                  <a:lnTo>
                    <a:pt x="3438" y="8611"/>
                  </a:lnTo>
                  <a:lnTo>
                    <a:pt x="3283" y="8186"/>
                  </a:lnTo>
                  <a:lnTo>
                    <a:pt x="3167" y="7762"/>
                  </a:lnTo>
                  <a:lnTo>
                    <a:pt x="3090" y="7298"/>
                  </a:lnTo>
                  <a:lnTo>
                    <a:pt x="3051" y="6873"/>
                  </a:lnTo>
                  <a:lnTo>
                    <a:pt x="3013" y="6410"/>
                  </a:lnTo>
                  <a:lnTo>
                    <a:pt x="3051" y="5947"/>
                  </a:lnTo>
                  <a:lnTo>
                    <a:pt x="3090" y="5483"/>
                  </a:lnTo>
                  <a:lnTo>
                    <a:pt x="3167" y="5020"/>
                  </a:lnTo>
                  <a:lnTo>
                    <a:pt x="3244" y="4557"/>
                  </a:lnTo>
                  <a:lnTo>
                    <a:pt x="3399" y="4093"/>
                  </a:lnTo>
                  <a:lnTo>
                    <a:pt x="3592" y="3668"/>
                  </a:lnTo>
                  <a:lnTo>
                    <a:pt x="3785" y="3205"/>
                  </a:lnTo>
                  <a:lnTo>
                    <a:pt x="4055" y="2819"/>
                  </a:lnTo>
                  <a:lnTo>
                    <a:pt x="4326" y="2394"/>
                  </a:lnTo>
                  <a:lnTo>
                    <a:pt x="4635" y="2047"/>
                  </a:lnTo>
                  <a:lnTo>
                    <a:pt x="4944" y="1699"/>
                  </a:lnTo>
                  <a:lnTo>
                    <a:pt x="5330" y="1390"/>
                  </a:lnTo>
                  <a:lnTo>
                    <a:pt x="5716" y="1081"/>
                  </a:lnTo>
                  <a:lnTo>
                    <a:pt x="6102" y="850"/>
                  </a:lnTo>
                  <a:lnTo>
                    <a:pt x="6527" y="695"/>
                  </a:lnTo>
                  <a:lnTo>
                    <a:pt x="6990" y="541"/>
                  </a:lnTo>
                  <a:lnTo>
                    <a:pt x="7453" y="463"/>
                  </a:lnTo>
                  <a:close/>
                  <a:moveTo>
                    <a:pt x="5561" y="12279"/>
                  </a:moveTo>
                  <a:lnTo>
                    <a:pt x="5600" y="12318"/>
                  </a:lnTo>
                  <a:lnTo>
                    <a:pt x="5677" y="12357"/>
                  </a:lnTo>
                  <a:lnTo>
                    <a:pt x="5793" y="12897"/>
                  </a:lnTo>
                  <a:lnTo>
                    <a:pt x="5793" y="12897"/>
                  </a:lnTo>
                  <a:lnTo>
                    <a:pt x="5098" y="12588"/>
                  </a:lnTo>
                  <a:lnTo>
                    <a:pt x="5561" y="12279"/>
                  </a:lnTo>
                  <a:close/>
                  <a:moveTo>
                    <a:pt x="3322" y="12975"/>
                  </a:moveTo>
                  <a:lnTo>
                    <a:pt x="3476" y="13477"/>
                  </a:lnTo>
                  <a:lnTo>
                    <a:pt x="3553" y="13979"/>
                  </a:lnTo>
                  <a:lnTo>
                    <a:pt x="3013" y="13979"/>
                  </a:lnTo>
                  <a:lnTo>
                    <a:pt x="2781" y="13940"/>
                  </a:lnTo>
                  <a:lnTo>
                    <a:pt x="2511" y="13824"/>
                  </a:lnTo>
                  <a:lnTo>
                    <a:pt x="2936" y="13399"/>
                  </a:lnTo>
                  <a:lnTo>
                    <a:pt x="3322" y="12975"/>
                  </a:lnTo>
                  <a:close/>
                  <a:moveTo>
                    <a:pt x="3940" y="14326"/>
                  </a:moveTo>
                  <a:lnTo>
                    <a:pt x="5098" y="14519"/>
                  </a:lnTo>
                  <a:lnTo>
                    <a:pt x="4442" y="15485"/>
                  </a:lnTo>
                  <a:lnTo>
                    <a:pt x="4287" y="15214"/>
                  </a:lnTo>
                  <a:lnTo>
                    <a:pt x="4171" y="14944"/>
                  </a:lnTo>
                  <a:lnTo>
                    <a:pt x="4055" y="14635"/>
                  </a:lnTo>
                  <a:lnTo>
                    <a:pt x="3978" y="14365"/>
                  </a:lnTo>
                  <a:lnTo>
                    <a:pt x="3940" y="14326"/>
                  </a:lnTo>
                  <a:close/>
                  <a:moveTo>
                    <a:pt x="3746" y="14596"/>
                  </a:moveTo>
                  <a:lnTo>
                    <a:pt x="3824" y="14944"/>
                  </a:lnTo>
                  <a:lnTo>
                    <a:pt x="3978" y="15291"/>
                  </a:lnTo>
                  <a:lnTo>
                    <a:pt x="4133" y="15600"/>
                  </a:lnTo>
                  <a:lnTo>
                    <a:pt x="4287" y="15909"/>
                  </a:lnTo>
                  <a:lnTo>
                    <a:pt x="4364" y="15987"/>
                  </a:lnTo>
                  <a:lnTo>
                    <a:pt x="4055" y="16411"/>
                  </a:lnTo>
                  <a:lnTo>
                    <a:pt x="3746" y="16875"/>
                  </a:lnTo>
                  <a:lnTo>
                    <a:pt x="3592" y="16411"/>
                  </a:lnTo>
                  <a:lnTo>
                    <a:pt x="3476" y="15948"/>
                  </a:lnTo>
                  <a:lnTo>
                    <a:pt x="3476" y="15716"/>
                  </a:lnTo>
                  <a:lnTo>
                    <a:pt x="3476" y="15446"/>
                  </a:lnTo>
                  <a:lnTo>
                    <a:pt x="3515" y="15214"/>
                  </a:lnTo>
                  <a:lnTo>
                    <a:pt x="3553" y="14983"/>
                  </a:lnTo>
                  <a:lnTo>
                    <a:pt x="3746" y="14596"/>
                  </a:lnTo>
                  <a:close/>
                  <a:moveTo>
                    <a:pt x="4480" y="16334"/>
                  </a:moveTo>
                  <a:lnTo>
                    <a:pt x="4673" y="16759"/>
                  </a:lnTo>
                  <a:lnTo>
                    <a:pt x="4789" y="17222"/>
                  </a:lnTo>
                  <a:lnTo>
                    <a:pt x="4789" y="17222"/>
                  </a:lnTo>
                  <a:lnTo>
                    <a:pt x="4364" y="17106"/>
                  </a:lnTo>
                  <a:lnTo>
                    <a:pt x="3940" y="17029"/>
                  </a:lnTo>
                  <a:lnTo>
                    <a:pt x="4480" y="16334"/>
                  </a:lnTo>
                  <a:close/>
                  <a:moveTo>
                    <a:pt x="2472" y="16875"/>
                  </a:moveTo>
                  <a:lnTo>
                    <a:pt x="3399" y="17106"/>
                  </a:lnTo>
                  <a:lnTo>
                    <a:pt x="3476" y="17261"/>
                  </a:lnTo>
                  <a:lnTo>
                    <a:pt x="3322" y="17377"/>
                  </a:lnTo>
                  <a:lnTo>
                    <a:pt x="3167" y="17570"/>
                  </a:lnTo>
                  <a:lnTo>
                    <a:pt x="2897" y="17917"/>
                  </a:lnTo>
                  <a:lnTo>
                    <a:pt x="2665" y="17415"/>
                  </a:lnTo>
                  <a:lnTo>
                    <a:pt x="2472" y="16875"/>
                  </a:lnTo>
                  <a:close/>
                  <a:moveTo>
                    <a:pt x="3360" y="19732"/>
                  </a:moveTo>
                  <a:lnTo>
                    <a:pt x="4055" y="20427"/>
                  </a:lnTo>
                  <a:lnTo>
                    <a:pt x="3553" y="20659"/>
                  </a:lnTo>
                  <a:lnTo>
                    <a:pt x="3013" y="20968"/>
                  </a:lnTo>
                  <a:lnTo>
                    <a:pt x="3167" y="20350"/>
                  </a:lnTo>
                  <a:lnTo>
                    <a:pt x="3360" y="19732"/>
                  </a:lnTo>
                  <a:close/>
                  <a:moveTo>
                    <a:pt x="5677" y="20118"/>
                  </a:moveTo>
                  <a:lnTo>
                    <a:pt x="5986" y="20196"/>
                  </a:lnTo>
                  <a:lnTo>
                    <a:pt x="5716" y="20891"/>
                  </a:lnTo>
                  <a:lnTo>
                    <a:pt x="5368" y="21547"/>
                  </a:lnTo>
                  <a:lnTo>
                    <a:pt x="4673" y="20582"/>
                  </a:lnTo>
                  <a:lnTo>
                    <a:pt x="4635" y="20543"/>
                  </a:lnTo>
                  <a:lnTo>
                    <a:pt x="4673" y="20234"/>
                  </a:lnTo>
                  <a:lnTo>
                    <a:pt x="5021" y="20157"/>
                  </a:lnTo>
                  <a:lnTo>
                    <a:pt x="5330" y="20118"/>
                  </a:lnTo>
                  <a:close/>
                  <a:moveTo>
                    <a:pt x="7453" y="0"/>
                  </a:moveTo>
                  <a:lnTo>
                    <a:pt x="7067" y="39"/>
                  </a:lnTo>
                  <a:lnTo>
                    <a:pt x="6720" y="154"/>
                  </a:lnTo>
                  <a:lnTo>
                    <a:pt x="6334" y="270"/>
                  </a:lnTo>
                  <a:lnTo>
                    <a:pt x="5986" y="425"/>
                  </a:lnTo>
                  <a:lnTo>
                    <a:pt x="5639" y="579"/>
                  </a:lnTo>
                  <a:lnTo>
                    <a:pt x="5291" y="811"/>
                  </a:lnTo>
                  <a:lnTo>
                    <a:pt x="4944" y="1043"/>
                  </a:lnTo>
                  <a:lnTo>
                    <a:pt x="4635" y="1313"/>
                  </a:lnTo>
                  <a:lnTo>
                    <a:pt x="4364" y="1622"/>
                  </a:lnTo>
                  <a:lnTo>
                    <a:pt x="4094" y="1892"/>
                  </a:lnTo>
                  <a:lnTo>
                    <a:pt x="3824" y="2240"/>
                  </a:lnTo>
                  <a:lnTo>
                    <a:pt x="3592" y="2549"/>
                  </a:lnTo>
                  <a:lnTo>
                    <a:pt x="3399" y="2896"/>
                  </a:lnTo>
                  <a:lnTo>
                    <a:pt x="3206" y="3282"/>
                  </a:lnTo>
                  <a:lnTo>
                    <a:pt x="3051" y="3630"/>
                  </a:lnTo>
                  <a:lnTo>
                    <a:pt x="2897" y="4016"/>
                  </a:lnTo>
                  <a:lnTo>
                    <a:pt x="2781" y="4402"/>
                  </a:lnTo>
                  <a:lnTo>
                    <a:pt x="2704" y="4788"/>
                  </a:lnTo>
                  <a:lnTo>
                    <a:pt x="2627" y="5174"/>
                  </a:lnTo>
                  <a:lnTo>
                    <a:pt x="2588" y="5599"/>
                  </a:lnTo>
                  <a:lnTo>
                    <a:pt x="2549" y="5985"/>
                  </a:lnTo>
                  <a:lnTo>
                    <a:pt x="2549" y="6410"/>
                  </a:lnTo>
                  <a:lnTo>
                    <a:pt x="2549" y="6835"/>
                  </a:lnTo>
                  <a:lnTo>
                    <a:pt x="2665" y="7723"/>
                  </a:lnTo>
                  <a:lnTo>
                    <a:pt x="2742" y="8148"/>
                  </a:lnTo>
                  <a:lnTo>
                    <a:pt x="2858" y="8572"/>
                  </a:lnTo>
                  <a:lnTo>
                    <a:pt x="3013" y="8997"/>
                  </a:lnTo>
                  <a:lnTo>
                    <a:pt x="3167" y="9383"/>
                  </a:lnTo>
                  <a:lnTo>
                    <a:pt x="3322" y="9808"/>
                  </a:lnTo>
                  <a:lnTo>
                    <a:pt x="3553" y="10194"/>
                  </a:lnTo>
                  <a:lnTo>
                    <a:pt x="3746" y="10542"/>
                  </a:lnTo>
                  <a:lnTo>
                    <a:pt x="4017" y="10928"/>
                  </a:lnTo>
                  <a:lnTo>
                    <a:pt x="4287" y="11237"/>
                  </a:lnTo>
                  <a:lnTo>
                    <a:pt x="4596" y="11546"/>
                  </a:lnTo>
                  <a:lnTo>
                    <a:pt x="4905" y="11855"/>
                  </a:lnTo>
                  <a:lnTo>
                    <a:pt x="5252" y="12086"/>
                  </a:lnTo>
                  <a:lnTo>
                    <a:pt x="4557" y="12473"/>
                  </a:lnTo>
                  <a:lnTo>
                    <a:pt x="4480" y="12550"/>
                  </a:lnTo>
                  <a:lnTo>
                    <a:pt x="4442" y="12666"/>
                  </a:lnTo>
                  <a:lnTo>
                    <a:pt x="4480" y="12781"/>
                  </a:lnTo>
                  <a:lnTo>
                    <a:pt x="4596" y="12859"/>
                  </a:lnTo>
                  <a:lnTo>
                    <a:pt x="5021" y="13013"/>
                  </a:lnTo>
                  <a:lnTo>
                    <a:pt x="4673" y="13168"/>
                  </a:lnTo>
                  <a:lnTo>
                    <a:pt x="4403" y="13361"/>
                  </a:lnTo>
                  <a:lnTo>
                    <a:pt x="4094" y="13554"/>
                  </a:lnTo>
                  <a:lnTo>
                    <a:pt x="3862" y="13785"/>
                  </a:lnTo>
                  <a:lnTo>
                    <a:pt x="3824" y="13477"/>
                  </a:lnTo>
                  <a:lnTo>
                    <a:pt x="3746" y="13168"/>
                  </a:lnTo>
                  <a:lnTo>
                    <a:pt x="3631" y="12859"/>
                  </a:lnTo>
                  <a:lnTo>
                    <a:pt x="3515" y="12550"/>
                  </a:lnTo>
                  <a:lnTo>
                    <a:pt x="3476" y="12473"/>
                  </a:lnTo>
                  <a:lnTo>
                    <a:pt x="3360" y="12434"/>
                  </a:lnTo>
                  <a:lnTo>
                    <a:pt x="3283" y="12473"/>
                  </a:lnTo>
                  <a:lnTo>
                    <a:pt x="3206" y="12511"/>
                  </a:lnTo>
                  <a:lnTo>
                    <a:pt x="2665" y="13168"/>
                  </a:lnTo>
                  <a:lnTo>
                    <a:pt x="2086" y="13747"/>
                  </a:lnTo>
                  <a:lnTo>
                    <a:pt x="2047" y="13824"/>
                  </a:lnTo>
                  <a:lnTo>
                    <a:pt x="2009" y="13901"/>
                  </a:lnTo>
                  <a:lnTo>
                    <a:pt x="2047" y="13979"/>
                  </a:lnTo>
                  <a:lnTo>
                    <a:pt x="2086" y="14056"/>
                  </a:lnTo>
                  <a:lnTo>
                    <a:pt x="2395" y="14210"/>
                  </a:lnTo>
                  <a:lnTo>
                    <a:pt x="2742" y="14287"/>
                  </a:lnTo>
                  <a:lnTo>
                    <a:pt x="3051" y="14365"/>
                  </a:lnTo>
                  <a:lnTo>
                    <a:pt x="3399" y="14365"/>
                  </a:lnTo>
                  <a:lnTo>
                    <a:pt x="3244" y="14635"/>
                  </a:lnTo>
                  <a:lnTo>
                    <a:pt x="3129" y="14944"/>
                  </a:lnTo>
                  <a:lnTo>
                    <a:pt x="3090" y="15176"/>
                  </a:lnTo>
                  <a:lnTo>
                    <a:pt x="3051" y="15407"/>
                  </a:lnTo>
                  <a:lnTo>
                    <a:pt x="3051" y="15871"/>
                  </a:lnTo>
                  <a:lnTo>
                    <a:pt x="3129" y="16295"/>
                  </a:lnTo>
                  <a:lnTo>
                    <a:pt x="3244" y="16759"/>
                  </a:lnTo>
                  <a:lnTo>
                    <a:pt x="2781" y="16566"/>
                  </a:lnTo>
                  <a:lnTo>
                    <a:pt x="2279" y="16411"/>
                  </a:lnTo>
                  <a:lnTo>
                    <a:pt x="2202" y="16411"/>
                  </a:lnTo>
                  <a:lnTo>
                    <a:pt x="2125" y="16450"/>
                  </a:lnTo>
                  <a:lnTo>
                    <a:pt x="2047" y="16527"/>
                  </a:lnTo>
                  <a:lnTo>
                    <a:pt x="2047" y="16643"/>
                  </a:lnTo>
                  <a:lnTo>
                    <a:pt x="2163" y="17106"/>
                  </a:lnTo>
                  <a:lnTo>
                    <a:pt x="2279" y="17531"/>
                  </a:lnTo>
                  <a:lnTo>
                    <a:pt x="2472" y="17956"/>
                  </a:lnTo>
                  <a:lnTo>
                    <a:pt x="2704" y="18381"/>
                  </a:lnTo>
                  <a:lnTo>
                    <a:pt x="2781" y="18458"/>
                  </a:lnTo>
                  <a:lnTo>
                    <a:pt x="2858" y="18496"/>
                  </a:lnTo>
                  <a:lnTo>
                    <a:pt x="2936" y="18458"/>
                  </a:lnTo>
                  <a:lnTo>
                    <a:pt x="3013" y="18381"/>
                  </a:lnTo>
                  <a:lnTo>
                    <a:pt x="3322" y="18033"/>
                  </a:lnTo>
                  <a:lnTo>
                    <a:pt x="3515" y="17801"/>
                  </a:lnTo>
                  <a:lnTo>
                    <a:pt x="3631" y="17608"/>
                  </a:lnTo>
                  <a:lnTo>
                    <a:pt x="3708" y="17763"/>
                  </a:lnTo>
                  <a:lnTo>
                    <a:pt x="3978" y="18342"/>
                  </a:lnTo>
                  <a:lnTo>
                    <a:pt x="4133" y="18960"/>
                  </a:lnTo>
                  <a:lnTo>
                    <a:pt x="4248" y="19539"/>
                  </a:lnTo>
                  <a:lnTo>
                    <a:pt x="4248" y="20157"/>
                  </a:lnTo>
                  <a:lnTo>
                    <a:pt x="3438" y="19307"/>
                  </a:lnTo>
                  <a:lnTo>
                    <a:pt x="3399" y="19269"/>
                  </a:lnTo>
                  <a:lnTo>
                    <a:pt x="3206" y="19269"/>
                  </a:lnTo>
                  <a:lnTo>
                    <a:pt x="3167" y="19346"/>
                  </a:lnTo>
                  <a:lnTo>
                    <a:pt x="2974" y="19809"/>
                  </a:lnTo>
                  <a:lnTo>
                    <a:pt x="2781" y="20273"/>
                  </a:lnTo>
                  <a:lnTo>
                    <a:pt x="2665" y="20775"/>
                  </a:lnTo>
                  <a:lnTo>
                    <a:pt x="2627" y="21315"/>
                  </a:lnTo>
                  <a:lnTo>
                    <a:pt x="2627" y="21393"/>
                  </a:lnTo>
                  <a:lnTo>
                    <a:pt x="2704" y="21470"/>
                  </a:lnTo>
                  <a:lnTo>
                    <a:pt x="2781" y="21508"/>
                  </a:lnTo>
                  <a:lnTo>
                    <a:pt x="2897" y="21470"/>
                  </a:lnTo>
                  <a:lnTo>
                    <a:pt x="3515" y="21161"/>
                  </a:lnTo>
                  <a:lnTo>
                    <a:pt x="4171" y="20775"/>
                  </a:lnTo>
                  <a:lnTo>
                    <a:pt x="4055" y="21161"/>
                  </a:lnTo>
                  <a:lnTo>
                    <a:pt x="3901" y="21547"/>
                  </a:lnTo>
                  <a:lnTo>
                    <a:pt x="3669" y="22049"/>
                  </a:lnTo>
                  <a:lnTo>
                    <a:pt x="3322" y="22551"/>
                  </a:lnTo>
                  <a:lnTo>
                    <a:pt x="2897" y="23014"/>
                  </a:lnTo>
                  <a:lnTo>
                    <a:pt x="2627" y="23246"/>
                  </a:lnTo>
                  <a:lnTo>
                    <a:pt x="2395" y="23401"/>
                  </a:lnTo>
                  <a:lnTo>
                    <a:pt x="2125" y="23594"/>
                  </a:lnTo>
                  <a:lnTo>
                    <a:pt x="1854" y="23709"/>
                  </a:lnTo>
                  <a:lnTo>
                    <a:pt x="1584" y="23787"/>
                  </a:lnTo>
                  <a:lnTo>
                    <a:pt x="1314" y="23787"/>
                  </a:lnTo>
                  <a:lnTo>
                    <a:pt x="1082" y="23748"/>
                  </a:lnTo>
                  <a:lnTo>
                    <a:pt x="812" y="23671"/>
                  </a:lnTo>
                  <a:lnTo>
                    <a:pt x="541" y="23516"/>
                  </a:lnTo>
                  <a:lnTo>
                    <a:pt x="310" y="23285"/>
                  </a:lnTo>
                  <a:lnTo>
                    <a:pt x="233" y="23246"/>
                  </a:lnTo>
                  <a:lnTo>
                    <a:pt x="78" y="23246"/>
                  </a:lnTo>
                  <a:lnTo>
                    <a:pt x="39" y="23362"/>
                  </a:lnTo>
                  <a:lnTo>
                    <a:pt x="1" y="23401"/>
                  </a:lnTo>
                  <a:lnTo>
                    <a:pt x="39" y="23478"/>
                  </a:lnTo>
                  <a:lnTo>
                    <a:pt x="155" y="23632"/>
                  </a:lnTo>
                  <a:lnTo>
                    <a:pt x="271" y="23787"/>
                  </a:lnTo>
                  <a:lnTo>
                    <a:pt x="387" y="23903"/>
                  </a:lnTo>
                  <a:lnTo>
                    <a:pt x="541" y="24018"/>
                  </a:lnTo>
                  <a:lnTo>
                    <a:pt x="696" y="24096"/>
                  </a:lnTo>
                  <a:lnTo>
                    <a:pt x="889" y="24134"/>
                  </a:lnTo>
                  <a:lnTo>
                    <a:pt x="1236" y="24211"/>
                  </a:lnTo>
                  <a:lnTo>
                    <a:pt x="1584" y="24173"/>
                  </a:lnTo>
                  <a:lnTo>
                    <a:pt x="1970" y="24096"/>
                  </a:lnTo>
                  <a:lnTo>
                    <a:pt x="2318" y="23941"/>
                  </a:lnTo>
                  <a:lnTo>
                    <a:pt x="2665" y="23748"/>
                  </a:lnTo>
                  <a:lnTo>
                    <a:pt x="3013" y="23478"/>
                  </a:lnTo>
                  <a:lnTo>
                    <a:pt x="3322" y="23207"/>
                  </a:lnTo>
                  <a:lnTo>
                    <a:pt x="3631" y="22860"/>
                  </a:lnTo>
                  <a:lnTo>
                    <a:pt x="3901" y="22512"/>
                  </a:lnTo>
                  <a:lnTo>
                    <a:pt x="4133" y="22126"/>
                  </a:lnTo>
                  <a:lnTo>
                    <a:pt x="4326" y="21702"/>
                  </a:lnTo>
                  <a:lnTo>
                    <a:pt x="4480" y="21315"/>
                  </a:lnTo>
                  <a:lnTo>
                    <a:pt x="4596" y="20852"/>
                  </a:lnTo>
                  <a:lnTo>
                    <a:pt x="5214" y="21972"/>
                  </a:lnTo>
                  <a:lnTo>
                    <a:pt x="5291" y="22049"/>
                  </a:lnTo>
                  <a:lnTo>
                    <a:pt x="5368" y="22088"/>
                  </a:lnTo>
                  <a:lnTo>
                    <a:pt x="5446" y="22049"/>
                  </a:lnTo>
                  <a:lnTo>
                    <a:pt x="5523" y="22010"/>
                  </a:lnTo>
                  <a:lnTo>
                    <a:pt x="5793" y="21547"/>
                  </a:lnTo>
                  <a:lnTo>
                    <a:pt x="6025" y="21084"/>
                  </a:lnTo>
                  <a:lnTo>
                    <a:pt x="6411" y="20118"/>
                  </a:lnTo>
                  <a:lnTo>
                    <a:pt x="6411" y="20041"/>
                  </a:lnTo>
                  <a:lnTo>
                    <a:pt x="6411" y="19964"/>
                  </a:lnTo>
                  <a:lnTo>
                    <a:pt x="6372" y="19925"/>
                  </a:lnTo>
                  <a:lnTo>
                    <a:pt x="6295" y="19887"/>
                  </a:lnTo>
                  <a:lnTo>
                    <a:pt x="5909" y="19771"/>
                  </a:lnTo>
                  <a:lnTo>
                    <a:pt x="5484" y="19732"/>
                  </a:lnTo>
                  <a:lnTo>
                    <a:pt x="5098" y="19732"/>
                  </a:lnTo>
                  <a:lnTo>
                    <a:pt x="4673" y="19848"/>
                  </a:lnTo>
                  <a:lnTo>
                    <a:pt x="4635" y="19230"/>
                  </a:lnTo>
                  <a:lnTo>
                    <a:pt x="4519" y="18651"/>
                  </a:lnTo>
                  <a:lnTo>
                    <a:pt x="4287" y="18033"/>
                  </a:lnTo>
                  <a:lnTo>
                    <a:pt x="4055" y="17454"/>
                  </a:lnTo>
                  <a:lnTo>
                    <a:pt x="4055" y="17454"/>
                  </a:lnTo>
                  <a:lnTo>
                    <a:pt x="4519" y="17531"/>
                  </a:lnTo>
                  <a:lnTo>
                    <a:pt x="4982" y="17608"/>
                  </a:lnTo>
                  <a:lnTo>
                    <a:pt x="5059" y="17608"/>
                  </a:lnTo>
                  <a:lnTo>
                    <a:pt x="5098" y="17531"/>
                  </a:lnTo>
                  <a:lnTo>
                    <a:pt x="5137" y="17492"/>
                  </a:lnTo>
                  <a:lnTo>
                    <a:pt x="5137" y="17377"/>
                  </a:lnTo>
                  <a:lnTo>
                    <a:pt x="5098" y="17029"/>
                  </a:lnTo>
                  <a:lnTo>
                    <a:pt x="4982" y="16643"/>
                  </a:lnTo>
                  <a:lnTo>
                    <a:pt x="4828" y="16295"/>
                  </a:lnTo>
                  <a:lnTo>
                    <a:pt x="4673" y="15987"/>
                  </a:lnTo>
                  <a:lnTo>
                    <a:pt x="4596" y="15909"/>
                  </a:lnTo>
                  <a:lnTo>
                    <a:pt x="4635" y="15909"/>
                  </a:lnTo>
                  <a:lnTo>
                    <a:pt x="5600" y="14481"/>
                  </a:lnTo>
                  <a:lnTo>
                    <a:pt x="5639" y="14365"/>
                  </a:lnTo>
                  <a:lnTo>
                    <a:pt x="5600" y="14287"/>
                  </a:lnTo>
                  <a:lnTo>
                    <a:pt x="5561" y="14210"/>
                  </a:lnTo>
                  <a:lnTo>
                    <a:pt x="5446" y="14172"/>
                  </a:lnTo>
                  <a:lnTo>
                    <a:pt x="4210" y="13979"/>
                  </a:lnTo>
                  <a:lnTo>
                    <a:pt x="4480" y="13747"/>
                  </a:lnTo>
                  <a:lnTo>
                    <a:pt x="4789" y="13554"/>
                  </a:lnTo>
                  <a:lnTo>
                    <a:pt x="5098" y="13361"/>
                  </a:lnTo>
                  <a:lnTo>
                    <a:pt x="5407" y="13168"/>
                  </a:lnTo>
                  <a:lnTo>
                    <a:pt x="6025" y="13399"/>
                  </a:lnTo>
                  <a:lnTo>
                    <a:pt x="6141" y="13438"/>
                  </a:lnTo>
                  <a:lnTo>
                    <a:pt x="6218" y="13361"/>
                  </a:lnTo>
                  <a:lnTo>
                    <a:pt x="6256" y="13283"/>
                  </a:lnTo>
                  <a:lnTo>
                    <a:pt x="6295" y="13168"/>
                  </a:lnTo>
                  <a:lnTo>
                    <a:pt x="6179" y="12704"/>
                  </a:lnTo>
                  <a:lnTo>
                    <a:pt x="6063" y="12241"/>
                  </a:lnTo>
                  <a:lnTo>
                    <a:pt x="6913" y="11932"/>
                  </a:lnTo>
                  <a:lnTo>
                    <a:pt x="7724" y="11584"/>
                  </a:lnTo>
                  <a:lnTo>
                    <a:pt x="8535" y="11121"/>
                  </a:lnTo>
                  <a:lnTo>
                    <a:pt x="9268" y="10619"/>
                  </a:lnTo>
                  <a:lnTo>
                    <a:pt x="9963" y="10078"/>
                  </a:lnTo>
                  <a:lnTo>
                    <a:pt x="10311" y="9770"/>
                  </a:lnTo>
                  <a:lnTo>
                    <a:pt x="10620" y="9422"/>
                  </a:lnTo>
                  <a:lnTo>
                    <a:pt x="10890" y="9074"/>
                  </a:lnTo>
                  <a:lnTo>
                    <a:pt x="11161" y="8727"/>
                  </a:lnTo>
                  <a:lnTo>
                    <a:pt x="11392" y="8341"/>
                  </a:lnTo>
                  <a:lnTo>
                    <a:pt x="11624" y="7955"/>
                  </a:lnTo>
                  <a:lnTo>
                    <a:pt x="11817" y="7568"/>
                  </a:lnTo>
                  <a:lnTo>
                    <a:pt x="11971" y="7182"/>
                  </a:lnTo>
                  <a:lnTo>
                    <a:pt x="12126" y="6758"/>
                  </a:lnTo>
                  <a:lnTo>
                    <a:pt x="12242" y="6333"/>
                  </a:lnTo>
                  <a:lnTo>
                    <a:pt x="12319" y="5947"/>
                  </a:lnTo>
                  <a:lnTo>
                    <a:pt x="12358" y="5522"/>
                  </a:lnTo>
                  <a:lnTo>
                    <a:pt x="12396" y="5097"/>
                  </a:lnTo>
                  <a:lnTo>
                    <a:pt x="12396" y="4672"/>
                  </a:lnTo>
                  <a:lnTo>
                    <a:pt x="12358" y="4248"/>
                  </a:lnTo>
                  <a:lnTo>
                    <a:pt x="12280" y="3823"/>
                  </a:lnTo>
                  <a:lnTo>
                    <a:pt x="12203" y="3437"/>
                  </a:lnTo>
                  <a:lnTo>
                    <a:pt x="12049" y="3051"/>
                  </a:lnTo>
                  <a:lnTo>
                    <a:pt x="11894" y="2664"/>
                  </a:lnTo>
                  <a:lnTo>
                    <a:pt x="11701" y="2278"/>
                  </a:lnTo>
                  <a:lnTo>
                    <a:pt x="11469" y="1892"/>
                  </a:lnTo>
                  <a:lnTo>
                    <a:pt x="11161" y="1545"/>
                  </a:lnTo>
                  <a:lnTo>
                    <a:pt x="10890" y="1274"/>
                  </a:lnTo>
                  <a:lnTo>
                    <a:pt x="10620" y="1004"/>
                  </a:lnTo>
                  <a:lnTo>
                    <a:pt x="10311" y="772"/>
                  </a:lnTo>
                  <a:lnTo>
                    <a:pt x="9963" y="579"/>
                  </a:lnTo>
                  <a:lnTo>
                    <a:pt x="9655" y="386"/>
                  </a:lnTo>
                  <a:lnTo>
                    <a:pt x="9307" y="232"/>
                  </a:lnTo>
                  <a:lnTo>
                    <a:pt x="8921" y="116"/>
                  </a:lnTo>
                  <a:lnTo>
                    <a:pt x="8573" y="39"/>
                  </a:lnTo>
                  <a:lnTo>
                    <a:pt x="818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4" name="Google Shape;5464;p22"/>
            <p:cNvSpPr/>
            <p:nvPr/>
          </p:nvSpPr>
          <p:spPr>
            <a:xfrm>
              <a:off x="5860425" y="885700"/>
              <a:ext cx="324400" cy="208550"/>
            </a:xfrm>
            <a:custGeom>
              <a:avLst/>
              <a:gdLst/>
              <a:ahLst/>
              <a:cxnLst/>
              <a:rect l="l" t="t" r="r" b="b"/>
              <a:pathLst>
                <a:path w="12976" h="8342" extrusionOk="0">
                  <a:moveTo>
                    <a:pt x="6759" y="310"/>
                  </a:moveTo>
                  <a:lnTo>
                    <a:pt x="6874" y="348"/>
                  </a:lnTo>
                  <a:lnTo>
                    <a:pt x="7029" y="387"/>
                  </a:lnTo>
                  <a:lnTo>
                    <a:pt x="7222" y="503"/>
                  </a:lnTo>
                  <a:lnTo>
                    <a:pt x="7299" y="503"/>
                  </a:lnTo>
                  <a:lnTo>
                    <a:pt x="7454" y="773"/>
                  </a:lnTo>
                  <a:lnTo>
                    <a:pt x="7569" y="1043"/>
                  </a:lnTo>
                  <a:lnTo>
                    <a:pt x="7608" y="1352"/>
                  </a:lnTo>
                  <a:lnTo>
                    <a:pt x="7569" y="1661"/>
                  </a:lnTo>
                  <a:lnTo>
                    <a:pt x="7492" y="1970"/>
                  </a:lnTo>
                  <a:lnTo>
                    <a:pt x="7415" y="2240"/>
                  </a:lnTo>
                  <a:lnTo>
                    <a:pt x="7222" y="2858"/>
                  </a:lnTo>
                  <a:lnTo>
                    <a:pt x="6411" y="4905"/>
                  </a:lnTo>
                  <a:lnTo>
                    <a:pt x="6411" y="4944"/>
                  </a:lnTo>
                  <a:lnTo>
                    <a:pt x="6295" y="4944"/>
                  </a:lnTo>
                  <a:lnTo>
                    <a:pt x="6218" y="3978"/>
                  </a:lnTo>
                  <a:lnTo>
                    <a:pt x="6141" y="2974"/>
                  </a:lnTo>
                  <a:lnTo>
                    <a:pt x="6141" y="1854"/>
                  </a:lnTo>
                  <a:lnTo>
                    <a:pt x="6179" y="1352"/>
                  </a:lnTo>
                  <a:lnTo>
                    <a:pt x="6218" y="1043"/>
                  </a:lnTo>
                  <a:lnTo>
                    <a:pt x="6295" y="735"/>
                  </a:lnTo>
                  <a:lnTo>
                    <a:pt x="6450" y="503"/>
                  </a:lnTo>
                  <a:lnTo>
                    <a:pt x="6527" y="426"/>
                  </a:lnTo>
                  <a:lnTo>
                    <a:pt x="6643" y="348"/>
                  </a:lnTo>
                  <a:lnTo>
                    <a:pt x="6759" y="310"/>
                  </a:lnTo>
                  <a:close/>
                  <a:moveTo>
                    <a:pt x="11972" y="4712"/>
                  </a:moveTo>
                  <a:lnTo>
                    <a:pt x="12087" y="4750"/>
                  </a:lnTo>
                  <a:lnTo>
                    <a:pt x="12165" y="4828"/>
                  </a:lnTo>
                  <a:lnTo>
                    <a:pt x="12281" y="4905"/>
                  </a:lnTo>
                  <a:lnTo>
                    <a:pt x="12319" y="4982"/>
                  </a:lnTo>
                  <a:lnTo>
                    <a:pt x="12396" y="5137"/>
                  </a:lnTo>
                  <a:lnTo>
                    <a:pt x="12435" y="5484"/>
                  </a:lnTo>
                  <a:lnTo>
                    <a:pt x="12319" y="5600"/>
                  </a:lnTo>
                  <a:lnTo>
                    <a:pt x="12126" y="5677"/>
                  </a:lnTo>
                  <a:lnTo>
                    <a:pt x="11933" y="5754"/>
                  </a:lnTo>
                  <a:lnTo>
                    <a:pt x="11701" y="5793"/>
                  </a:lnTo>
                  <a:lnTo>
                    <a:pt x="11199" y="5832"/>
                  </a:lnTo>
                  <a:lnTo>
                    <a:pt x="10041" y="5832"/>
                  </a:lnTo>
                  <a:lnTo>
                    <a:pt x="9230" y="5754"/>
                  </a:lnTo>
                  <a:lnTo>
                    <a:pt x="8612" y="5677"/>
                  </a:lnTo>
                  <a:lnTo>
                    <a:pt x="7994" y="5561"/>
                  </a:lnTo>
                  <a:lnTo>
                    <a:pt x="6759" y="5252"/>
                  </a:lnTo>
                  <a:lnTo>
                    <a:pt x="7956" y="5021"/>
                  </a:lnTo>
                  <a:lnTo>
                    <a:pt x="9191" y="4866"/>
                  </a:lnTo>
                  <a:lnTo>
                    <a:pt x="9925" y="4789"/>
                  </a:lnTo>
                  <a:lnTo>
                    <a:pt x="10659" y="4750"/>
                  </a:lnTo>
                  <a:lnTo>
                    <a:pt x="11354" y="4712"/>
                  </a:lnTo>
                  <a:close/>
                  <a:moveTo>
                    <a:pt x="5639" y="5754"/>
                  </a:moveTo>
                  <a:lnTo>
                    <a:pt x="4558" y="6449"/>
                  </a:lnTo>
                  <a:lnTo>
                    <a:pt x="3438" y="7106"/>
                  </a:lnTo>
                  <a:lnTo>
                    <a:pt x="2820" y="7376"/>
                  </a:lnTo>
                  <a:lnTo>
                    <a:pt x="2202" y="7685"/>
                  </a:lnTo>
                  <a:lnTo>
                    <a:pt x="1816" y="7801"/>
                  </a:lnTo>
                  <a:lnTo>
                    <a:pt x="1430" y="7917"/>
                  </a:lnTo>
                  <a:lnTo>
                    <a:pt x="1121" y="7955"/>
                  </a:lnTo>
                  <a:lnTo>
                    <a:pt x="928" y="7917"/>
                  </a:lnTo>
                  <a:lnTo>
                    <a:pt x="851" y="7878"/>
                  </a:lnTo>
                  <a:lnTo>
                    <a:pt x="773" y="7801"/>
                  </a:lnTo>
                  <a:lnTo>
                    <a:pt x="735" y="7685"/>
                  </a:lnTo>
                  <a:lnTo>
                    <a:pt x="696" y="7531"/>
                  </a:lnTo>
                  <a:lnTo>
                    <a:pt x="696" y="7376"/>
                  </a:lnTo>
                  <a:lnTo>
                    <a:pt x="696" y="7222"/>
                  </a:lnTo>
                  <a:lnTo>
                    <a:pt x="735" y="7145"/>
                  </a:lnTo>
                  <a:lnTo>
                    <a:pt x="812" y="7067"/>
                  </a:lnTo>
                  <a:lnTo>
                    <a:pt x="1005" y="6990"/>
                  </a:lnTo>
                  <a:lnTo>
                    <a:pt x="1275" y="6874"/>
                  </a:lnTo>
                  <a:lnTo>
                    <a:pt x="1893" y="6643"/>
                  </a:lnTo>
                  <a:lnTo>
                    <a:pt x="2743" y="6449"/>
                  </a:lnTo>
                  <a:lnTo>
                    <a:pt x="3592" y="6295"/>
                  </a:lnTo>
                  <a:lnTo>
                    <a:pt x="4635" y="6063"/>
                  </a:lnTo>
                  <a:lnTo>
                    <a:pt x="5137" y="5909"/>
                  </a:lnTo>
                  <a:lnTo>
                    <a:pt x="5639" y="5754"/>
                  </a:lnTo>
                  <a:close/>
                  <a:moveTo>
                    <a:pt x="6952" y="1"/>
                  </a:moveTo>
                  <a:lnTo>
                    <a:pt x="6720" y="39"/>
                  </a:lnTo>
                  <a:lnTo>
                    <a:pt x="6527" y="117"/>
                  </a:lnTo>
                  <a:lnTo>
                    <a:pt x="6334" y="233"/>
                  </a:lnTo>
                  <a:lnTo>
                    <a:pt x="6141" y="426"/>
                  </a:lnTo>
                  <a:lnTo>
                    <a:pt x="5986" y="619"/>
                  </a:lnTo>
                  <a:lnTo>
                    <a:pt x="5909" y="812"/>
                  </a:lnTo>
                  <a:lnTo>
                    <a:pt x="5793" y="1275"/>
                  </a:lnTo>
                  <a:lnTo>
                    <a:pt x="5793" y="1777"/>
                  </a:lnTo>
                  <a:lnTo>
                    <a:pt x="5832" y="2742"/>
                  </a:lnTo>
                  <a:lnTo>
                    <a:pt x="5909" y="3901"/>
                  </a:lnTo>
                  <a:lnTo>
                    <a:pt x="5986" y="4480"/>
                  </a:lnTo>
                  <a:lnTo>
                    <a:pt x="6064" y="5021"/>
                  </a:lnTo>
                  <a:lnTo>
                    <a:pt x="6025" y="5137"/>
                  </a:lnTo>
                  <a:lnTo>
                    <a:pt x="6064" y="5252"/>
                  </a:lnTo>
                  <a:lnTo>
                    <a:pt x="5523" y="5446"/>
                  </a:lnTo>
                  <a:lnTo>
                    <a:pt x="4982" y="5561"/>
                  </a:lnTo>
                  <a:lnTo>
                    <a:pt x="3940" y="5832"/>
                  </a:lnTo>
                  <a:lnTo>
                    <a:pt x="2858" y="6025"/>
                  </a:lnTo>
                  <a:lnTo>
                    <a:pt x="2318" y="6179"/>
                  </a:lnTo>
                  <a:lnTo>
                    <a:pt x="1777" y="6295"/>
                  </a:lnTo>
                  <a:lnTo>
                    <a:pt x="1198" y="6488"/>
                  </a:lnTo>
                  <a:lnTo>
                    <a:pt x="851" y="6643"/>
                  </a:lnTo>
                  <a:lnTo>
                    <a:pt x="503" y="6836"/>
                  </a:lnTo>
                  <a:lnTo>
                    <a:pt x="233" y="7029"/>
                  </a:lnTo>
                  <a:lnTo>
                    <a:pt x="117" y="7145"/>
                  </a:lnTo>
                  <a:lnTo>
                    <a:pt x="40" y="7299"/>
                  </a:lnTo>
                  <a:lnTo>
                    <a:pt x="1" y="7415"/>
                  </a:lnTo>
                  <a:lnTo>
                    <a:pt x="1" y="7569"/>
                  </a:lnTo>
                  <a:lnTo>
                    <a:pt x="40" y="7724"/>
                  </a:lnTo>
                  <a:lnTo>
                    <a:pt x="117" y="7917"/>
                  </a:lnTo>
                  <a:lnTo>
                    <a:pt x="233" y="8033"/>
                  </a:lnTo>
                  <a:lnTo>
                    <a:pt x="349" y="8149"/>
                  </a:lnTo>
                  <a:lnTo>
                    <a:pt x="503" y="8226"/>
                  </a:lnTo>
                  <a:lnTo>
                    <a:pt x="619" y="8264"/>
                  </a:lnTo>
                  <a:lnTo>
                    <a:pt x="928" y="8342"/>
                  </a:lnTo>
                  <a:lnTo>
                    <a:pt x="1275" y="8342"/>
                  </a:lnTo>
                  <a:lnTo>
                    <a:pt x="1623" y="8303"/>
                  </a:lnTo>
                  <a:lnTo>
                    <a:pt x="1932" y="8187"/>
                  </a:lnTo>
                  <a:lnTo>
                    <a:pt x="2550" y="7994"/>
                  </a:lnTo>
                  <a:lnTo>
                    <a:pt x="3554" y="7531"/>
                  </a:lnTo>
                  <a:lnTo>
                    <a:pt x="4519" y="6990"/>
                  </a:lnTo>
                  <a:lnTo>
                    <a:pt x="5446" y="6372"/>
                  </a:lnTo>
                  <a:lnTo>
                    <a:pt x="5909" y="6063"/>
                  </a:lnTo>
                  <a:lnTo>
                    <a:pt x="6334" y="5716"/>
                  </a:lnTo>
                  <a:lnTo>
                    <a:pt x="6527" y="6102"/>
                  </a:lnTo>
                  <a:lnTo>
                    <a:pt x="6643" y="6295"/>
                  </a:lnTo>
                  <a:lnTo>
                    <a:pt x="6759" y="6449"/>
                  </a:lnTo>
                  <a:lnTo>
                    <a:pt x="7029" y="6372"/>
                  </a:lnTo>
                  <a:lnTo>
                    <a:pt x="7029" y="6334"/>
                  </a:lnTo>
                  <a:lnTo>
                    <a:pt x="6836" y="5986"/>
                  </a:lnTo>
                  <a:lnTo>
                    <a:pt x="6759" y="5832"/>
                  </a:lnTo>
                  <a:lnTo>
                    <a:pt x="6720" y="5639"/>
                  </a:lnTo>
                  <a:lnTo>
                    <a:pt x="6720" y="5561"/>
                  </a:lnTo>
                  <a:lnTo>
                    <a:pt x="7569" y="5832"/>
                  </a:lnTo>
                  <a:lnTo>
                    <a:pt x="8496" y="6063"/>
                  </a:lnTo>
                  <a:lnTo>
                    <a:pt x="9384" y="6179"/>
                  </a:lnTo>
                  <a:lnTo>
                    <a:pt x="10311" y="6218"/>
                  </a:lnTo>
                  <a:lnTo>
                    <a:pt x="11006" y="6218"/>
                  </a:lnTo>
                  <a:lnTo>
                    <a:pt x="11470" y="6179"/>
                  </a:lnTo>
                  <a:lnTo>
                    <a:pt x="11933" y="6141"/>
                  </a:lnTo>
                  <a:lnTo>
                    <a:pt x="12358" y="5986"/>
                  </a:lnTo>
                  <a:lnTo>
                    <a:pt x="12512" y="5909"/>
                  </a:lnTo>
                  <a:lnTo>
                    <a:pt x="12667" y="5793"/>
                  </a:lnTo>
                  <a:lnTo>
                    <a:pt x="12821" y="5677"/>
                  </a:lnTo>
                  <a:lnTo>
                    <a:pt x="12898" y="5523"/>
                  </a:lnTo>
                  <a:lnTo>
                    <a:pt x="12976" y="5368"/>
                  </a:lnTo>
                  <a:lnTo>
                    <a:pt x="12976" y="5175"/>
                  </a:lnTo>
                  <a:lnTo>
                    <a:pt x="12976" y="4982"/>
                  </a:lnTo>
                  <a:lnTo>
                    <a:pt x="12898" y="4828"/>
                  </a:lnTo>
                  <a:lnTo>
                    <a:pt x="12821" y="4712"/>
                  </a:lnTo>
                  <a:lnTo>
                    <a:pt x="12744" y="4635"/>
                  </a:lnTo>
                  <a:lnTo>
                    <a:pt x="12628" y="4519"/>
                  </a:lnTo>
                  <a:lnTo>
                    <a:pt x="12474" y="4480"/>
                  </a:lnTo>
                  <a:lnTo>
                    <a:pt x="12165" y="4364"/>
                  </a:lnTo>
                  <a:lnTo>
                    <a:pt x="11817" y="4326"/>
                  </a:lnTo>
                  <a:lnTo>
                    <a:pt x="11470" y="4326"/>
                  </a:lnTo>
                  <a:lnTo>
                    <a:pt x="10890" y="4364"/>
                  </a:lnTo>
                  <a:lnTo>
                    <a:pt x="9848" y="4403"/>
                  </a:lnTo>
                  <a:lnTo>
                    <a:pt x="8844" y="4480"/>
                  </a:lnTo>
                  <a:lnTo>
                    <a:pt x="7840" y="4635"/>
                  </a:lnTo>
                  <a:lnTo>
                    <a:pt x="6836" y="4828"/>
                  </a:lnTo>
                  <a:lnTo>
                    <a:pt x="7376" y="3476"/>
                  </a:lnTo>
                  <a:lnTo>
                    <a:pt x="7647" y="2742"/>
                  </a:lnTo>
                  <a:lnTo>
                    <a:pt x="7840" y="2047"/>
                  </a:lnTo>
                  <a:lnTo>
                    <a:pt x="7917" y="1816"/>
                  </a:lnTo>
                  <a:lnTo>
                    <a:pt x="7917" y="1545"/>
                  </a:lnTo>
                  <a:lnTo>
                    <a:pt x="7917" y="1314"/>
                  </a:lnTo>
                  <a:lnTo>
                    <a:pt x="7878" y="1082"/>
                  </a:lnTo>
                  <a:lnTo>
                    <a:pt x="7801" y="850"/>
                  </a:lnTo>
                  <a:lnTo>
                    <a:pt x="7685" y="619"/>
                  </a:lnTo>
                  <a:lnTo>
                    <a:pt x="7531" y="426"/>
                  </a:lnTo>
                  <a:lnTo>
                    <a:pt x="7338" y="271"/>
                  </a:lnTo>
                  <a:lnTo>
                    <a:pt x="7261" y="155"/>
                  </a:lnTo>
                  <a:lnTo>
                    <a:pt x="7145" y="78"/>
                  </a:lnTo>
                  <a:lnTo>
                    <a:pt x="695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5" name="Google Shape;5465;p22"/>
            <p:cNvSpPr/>
            <p:nvPr/>
          </p:nvSpPr>
          <p:spPr>
            <a:xfrm>
              <a:off x="6760175" y="920450"/>
              <a:ext cx="375550" cy="387150"/>
            </a:xfrm>
            <a:custGeom>
              <a:avLst/>
              <a:gdLst/>
              <a:ahLst/>
              <a:cxnLst/>
              <a:rect l="l" t="t" r="r" b="b"/>
              <a:pathLst>
                <a:path w="15022" h="15486" extrusionOk="0">
                  <a:moveTo>
                    <a:pt x="7491" y="503"/>
                  </a:moveTo>
                  <a:lnTo>
                    <a:pt x="8032" y="542"/>
                  </a:lnTo>
                  <a:lnTo>
                    <a:pt x="8611" y="580"/>
                  </a:lnTo>
                  <a:lnTo>
                    <a:pt x="9152" y="696"/>
                  </a:lnTo>
                  <a:lnTo>
                    <a:pt x="9692" y="850"/>
                  </a:lnTo>
                  <a:lnTo>
                    <a:pt x="10194" y="1044"/>
                  </a:lnTo>
                  <a:lnTo>
                    <a:pt x="10696" y="1275"/>
                  </a:lnTo>
                  <a:lnTo>
                    <a:pt x="11160" y="1546"/>
                  </a:lnTo>
                  <a:lnTo>
                    <a:pt x="11623" y="1816"/>
                  </a:lnTo>
                  <a:lnTo>
                    <a:pt x="10812" y="2202"/>
                  </a:lnTo>
                  <a:lnTo>
                    <a:pt x="10079" y="2627"/>
                  </a:lnTo>
                  <a:lnTo>
                    <a:pt x="9306" y="3090"/>
                  </a:lnTo>
                  <a:lnTo>
                    <a:pt x="8611" y="3631"/>
                  </a:lnTo>
                  <a:lnTo>
                    <a:pt x="7955" y="4171"/>
                  </a:lnTo>
                  <a:lnTo>
                    <a:pt x="7298" y="4789"/>
                  </a:lnTo>
                  <a:lnTo>
                    <a:pt x="6719" y="5446"/>
                  </a:lnTo>
                  <a:lnTo>
                    <a:pt x="6140" y="6141"/>
                  </a:lnTo>
                  <a:lnTo>
                    <a:pt x="5638" y="6874"/>
                  </a:lnTo>
                  <a:lnTo>
                    <a:pt x="5213" y="7647"/>
                  </a:lnTo>
                  <a:lnTo>
                    <a:pt x="4788" y="8419"/>
                  </a:lnTo>
                  <a:lnTo>
                    <a:pt x="4479" y="9230"/>
                  </a:lnTo>
                  <a:lnTo>
                    <a:pt x="4170" y="10041"/>
                  </a:lnTo>
                  <a:lnTo>
                    <a:pt x="3977" y="10890"/>
                  </a:lnTo>
                  <a:lnTo>
                    <a:pt x="3823" y="11778"/>
                  </a:lnTo>
                  <a:lnTo>
                    <a:pt x="3746" y="12667"/>
                  </a:lnTo>
                  <a:lnTo>
                    <a:pt x="3591" y="12667"/>
                  </a:lnTo>
                  <a:lnTo>
                    <a:pt x="3282" y="11856"/>
                  </a:lnTo>
                  <a:lnTo>
                    <a:pt x="3051" y="11045"/>
                  </a:lnTo>
                  <a:lnTo>
                    <a:pt x="2858" y="10195"/>
                  </a:lnTo>
                  <a:lnTo>
                    <a:pt x="2703" y="9346"/>
                  </a:lnTo>
                  <a:lnTo>
                    <a:pt x="2587" y="8535"/>
                  </a:lnTo>
                  <a:lnTo>
                    <a:pt x="2549" y="7685"/>
                  </a:lnTo>
                  <a:lnTo>
                    <a:pt x="2587" y="6797"/>
                  </a:lnTo>
                  <a:lnTo>
                    <a:pt x="2703" y="5948"/>
                  </a:lnTo>
                  <a:lnTo>
                    <a:pt x="2858" y="5214"/>
                  </a:lnTo>
                  <a:lnTo>
                    <a:pt x="3051" y="4519"/>
                  </a:lnTo>
                  <a:lnTo>
                    <a:pt x="3321" y="3824"/>
                  </a:lnTo>
                  <a:lnTo>
                    <a:pt x="3668" y="3206"/>
                  </a:lnTo>
                  <a:lnTo>
                    <a:pt x="4016" y="2588"/>
                  </a:lnTo>
                  <a:lnTo>
                    <a:pt x="4441" y="1970"/>
                  </a:lnTo>
                  <a:lnTo>
                    <a:pt x="4904" y="1430"/>
                  </a:lnTo>
                  <a:lnTo>
                    <a:pt x="5406" y="889"/>
                  </a:lnTo>
                  <a:lnTo>
                    <a:pt x="5908" y="735"/>
                  </a:lnTo>
                  <a:lnTo>
                    <a:pt x="6410" y="619"/>
                  </a:lnTo>
                  <a:lnTo>
                    <a:pt x="6951" y="542"/>
                  </a:lnTo>
                  <a:lnTo>
                    <a:pt x="7491" y="503"/>
                  </a:lnTo>
                  <a:close/>
                  <a:moveTo>
                    <a:pt x="11971" y="2086"/>
                  </a:moveTo>
                  <a:lnTo>
                    <a:pt x="12357" y="2434"/>
                  </a:lnTo>
                  <a:lnTo>
                    <a:pt x="12704" y="2820"/>
                  </a:lnTo>
                  <a:lnTo>
                    <a:pt x="13052" y="3206"/>
                  </a:lnTo>
                  <a:lnTo>
                    <a:pt x="13322" y="3669"/>
                  </a:lnTo>
                  <a:lnTo>
                    <a:pt x="13592" y="4094"/>
                  </a:lnTo>
                  <a:lnTo>
                    <a:pt x="13863" y="4596"/>
                  </a:lnTo>
                  <a:lnTo>
                    <a:pt x="14056" y="5098"/>
                  </a:lnTo>
                  <a:lnTo>
                    <a:pt x="14210" y="5600"/>
                  </a:lnTo>
                  <a:lnTo>
                    <a:pt x="14326" y="6102"/>
                  </a:lnTo>
                  <a:lnTo>
                    <a:pt x="14442" y="6643"/>
                  </a:lnTo>
                  <a:lnTo>
                    <a:pt x="13670" y="6681"/>
                  </a:lnTo>
                  <a:lnTo>
                    <a:pt x="12897" y="6797"/>
                  </a:lnTo>
                  <a:lnTo>
                    <a:pt x="12164" y="6952"/>
                  </a:lnTo>
                  <a:lnTo>
                    <a:pt x="11391" y="7145"/>
                  </a:lnTo>
                  <a:lnTo>
                    <a:pt x="10658" y="7415"/>
                  </a:lnTo>
                  <a:lnTo>
                    <a:pt x="9963" y="7724"/>
                  </a:lnTo>
                  <a:lnTo>
                    <a:pt x="9229" y="8033"/>
                  </a:lnTo>
                  <a:lnTo>
                    <a:pt x="8534" y="8419"/>
                  </a:lnTo>
                  <a:lnTo>
                    <a:pt x="7877" y="8844"/>
                  </a:lnTo>
                  <a:lnTo>
                    <a:pt x="7260" y="9307"/>
                  </a:lnTo>
                  <a:lnTo>
                    <a:pt x="6642" y="9809"/>
                  </a:lnTo>
                  <a:lnTo>
                    <a:pt x="6101" y="10350"/>
                  </a:lnTo>
                  <a:lnTo>
                    <a:pt x="5561" y="10890"/>
                  </a:lnTo>
                  <a:lnTo>
                    <a:pt x="5097" y="11508"/>
                  </a:lnTo>
                  <a:lnTo>
                    <a:pt x="4634" y="12126"/>
                  </a:lnTo>
                  <a:lnTo>
                    <a:pt x="4248" y="12821"/>
                  </a:lnTo>
                  <a:lnTo>
                    <a:pt x="4132" y="12744"/>
                  </a:lnTo>
                  <a:lnTo>
                    <a:pt x="3977" y="12667"/>
                  </a:lnTo>
                  <a:lnTo>
                    <a:pt x="4093" y="11817"/>
                  </a:lnTo>
                  <a:lnTo>
                    <a:pt x="4325" y="10929"/>
                  </a:lnTo>
                  <a:lnTo>
                    <a:pt x="4557" y="10118"/>
                  </a:lnTo>
                  <a:lnTo>
                    <a:pt x="4866" y="9307"/>
                  </a:lnTo>
                  <a:lnTo>
                    <a:pt x="5213" y="8496"/>
                  </a:lnTo>
                  <a:lnTo>
                    <a:pt x="5599" y="7724"/>
                  </a:lnTo>
                  <a:lnTo>
                    <a:pt x="6024" y="6990"/>
                  </a:lnTo>
                  <a:lnTo>
                    <a:pt x="6526" y="6295"/>
                  </a:lnTo>
                  <a:lnTo>
                    <a:pt x="7067" y="5600"/>
                  </a:lnTo>
                  <a:lnTo>
                    <a:pt x="7607" y="4982"/>
                  </a:lnTo>
                  <a:lnTo>
                    <a:pt x="8225" y="4403"/>
                  </a:lnTo>
                  <a:lnTo>
                    <a:pt x="8920" y="3824"/>
                  </a:lnTo>
                  <a:lnTo>
                    <a:pt x="9615" y="3322"/>
                  </a:lnTo>
                  <a:lnTo>
                    <a:pt x="10349" y="2858"/>
                  </a:lnTo>
                  <a:lnTo>
                    <a:pt x="11121" y="2472"/>
                  </a:lnTo>
                  <a:lnTo>
                    <a:pt x="11971" y="2086"/>
                  </a:lnTo>
                  <a:close/>
                  <a:moveTo>
                    <a:pt x="14481" y="6990"/>
                  </a:moveTo>
                  <a:lnTo>
                    <a:pt x="14481" y="7840"/>
                  </a:lnTo>
                  <a:lnTo>
                    <a:pt x="14442" y="8689"/>
                  </a:lnTo>
                  <a:lnTo>
                    <a:pt x="14288" y="9539"/>
                  </a:lnTo>
                  <a:lnTo>
                    <a:pt x="14172" y="9964"/>
                  </a:lnTo>
                  <a:lnTo>
                    <a:pt x="14056" y="10350"/>
                  </a:lnTo>
                  <a:lnTo>
                    <a:pt x="13901" y="10774"/>
                  </a:lnTo>
                  <a:lnTo>
                    <a:pt x="13708" y="11161"/>
                  </a:lnTo>
                  <a:lnTo>
                    <a:pt x="13515" y="11547"/>
                  </a:lnTo>
                  <a:lnTo>
                    <a:pt x="13284" y="11894"/>
                  </a:lnTo>
                  <a:lnTo>
                    <a:pt x="13052" y="12242"/>
                  </a:lnTo>
                  <a:lnTo>
                    <a:pt x="12782" y="12589"/>
                  </a:lnTo>
                  <a:lnTo>
                    <a:pt x="12511" y="12898"/>
                  </a:lnTo>
                  <a:lnTo>
                    <a:pt x="12202" y="13207"/>
                  </a:lnTo>
                  <a:lnTo>
                    <a:pt x="11971" y="13053"/>
                  </a:lnTo>
                  <a:lnTo>
                    <a:pt x="11700" y="12937"/>
                  </a:lnTo>
                  <a:lnTo>
                    <a:pt x="11121" y="12782"/>
                  </a:lnTo>
                  <a:lnTo>
                    <a:pt x="10542" y="12628"/>
                  </a:lnTo>
                  <a:lnTo>
                    <a:pt x="10001" y="12551"/>
                  </a:lnTo>
                  <a:lnTo>
                    <a:pt x="9422" y="12512"/>
                  </a:lnTo>
                  <a:lnTo>
                    <a:pt x="8843" y="12474"/>
                  </a:lnTo>
                  <a:lnTo>
                    <a:pt x="8302" y="12474"/>
                  </a:lnTo>
                  <a:lnTo>
                    <a:pt x="7762" y="12512"/>
                  </a:lnTo>
                  <a:lnTo>
                    <a:pt x="7221" y="12589"/>
                  </a:lnTo>
                  <a:lnTo>
                    <a:pt x="6719" y="12667"/>
                  </a:lnTo>
                  <a:lnTo>
                    <a:pt x="6178" y="12782"/>
                  </a:lnTo>
                  <a:lnTo>
                    <a:pt x="5676" y="12937"/>
                  </a:lnTo>
                  <a:lnTo>
                    <a:pt x="5174" y="13130"/>
                  </a:lnTo>
                  <a:lnTo>
                    <a:pt x="4672" y="13362"/>
                  </a:lnTo>
                  <a:lnTo>
                    <a:pt x="4557" y="13130"/>
                  </a:lnTo>
                  <a:lnTo>
                    <a:pt x="4441" y="12937"/>
                  </a:lnTo>
                  <a:lnTo>
                    <a:pt x="4904" y="12319"/>
                  </a:lnTo>
                  <a:lnTo>
                    <a:pt x="5368" y="11740"/>
                  </a:lnTo>
                  <a:lnTo>
                    <a:pt x="5870" y="11161"/>
                  </a:lnTo>
                  <a:lnTo>
                    <a:pt x="6410" y="10620"/>
                  </a:lnTo>
                  <a:lnTo>
                    <a:pt x="6989" y="10118"/>
                  </a:lnTo>
                  <a:lnTo>
                    <a:pt x="7569" y="9655"/>
                  </a:lnTo>
                  <a:lnTo>
                    <a:pt x="8148" y="9230"/>
                  </a:lnTo>
                  <a:lnTo>
                    <a:pt x="8766" y="8805"/>
                  </a:lnTo>
                  <a:lnTo>
                    <a:pt x="9422" y="8458"/>
                  </a:lnTo>
                  <a:lnTo>
                    <a:pt x="10079" y="8110"/>
                  </a:lnTo>
                  <a:lnTo>
                    <a:pt x="10735" y="7840"/>
                  </a:lnTo>
                  <a:lnTo>
                    <a:pt x="11469" y="7569"/>
                  </a:lnTo>
                  <a:lnTo>
                    <a:pt x="12164" y="7376"/>
                  </a:lnTo>
                  <a:lnTo>
                    <a:pt x="12936" y="7183"/>
                  </a:lnTo>
                  <a:lnTo>
                    <a:pt x="13670" y="7067"/>
                  </a:lnTo>
                  <a:lnTo>
                    <a:pt x="14481" y="6990"/>
                  </a:lnTo>
                  <a:close/>
                  <a:moveTo>
                    <a:pt x="4518" y="1237"/>
                  </a:moveTo>
                  <a:lnTo>
                    <a:pt x="4055" y="1854"/>
                  </a:lnTo>
                  <a:lnTo>
                    <a:pt x="3630" y="2472"/>
                  </a:lnTo>
                  <a:lnTo>
                    <a:pt x="3244" y="3129"/>
                  </a:lnTo>
                  <a:lnTo>
                    <a:pt x="2935" y="3824"/>
                  </a:lnTo>
                  <a:lnTo>
                    <a:pt x="2664" y="4519"/>
                  </a:lnTo>
                  <a:lnTo>
                    <a:pt x="2471" y="5291"/>
                  </a:lnTo>
                  <a:lnTo>
                    <a:pt x="2317" y="6025"/>
                  </a:lnTo>
                  <a:lnTo>
                    <a:pt x="2240" y="6797"/>
                  </a:lnTo>
                  <a:lnTo>
                    <a:pt x="2201" y="7569"/>
                  </a:lnTo>
                  <a:lnTo>
                    <a:pt x="2201" y="8342"/>
                  </a:lnTo>
                  <a:lnTo>
                    <a:pt x="2278" y="9114"/>
                  </a:lnTo>
                  <a:lnTo>
                    <a:pt x="2394" y="9886"/>
                  </a:lnTo>
                  <a:lnTo>
                    <a:pt x="2549" y="10620"/>
                  </a:lnTo>
                  <a:lnTo>
                    <a:pt x="2780" y="11354"/>
                  </a:lnTo>
                  <a:lnTo>
                    <a:pt x="3012" y="12087"/>
                  </a:lnTo>
                  <a:lnTo>
                    <a:pt x="3321" y="12744"/>
                  </a:lnTo>
                  <a:lnTo>
                    <a:pt x="3128" y="12898"/>
                  </a:lnTo>
                  <a:lnTo>
                    <a:pt x="2935" y="13053"/>
                  </a:lnTo>
                  <a:lnTo>
                    <a:pt x="2819" y="13246"/>
                  </a:lnTo>
                  <a:lnTo>
                    <a:pt x="2742" y="13439"/>
                  </a:lnTo>
                  <a:lnTo>
                    <a:pt x="2394" y="13014"/>
                  </a:lnTo>
                  <a:lnTo>
                    <a:pt x="2085" y="12551"/>
                  </a:lnTo>
                  <a:lnTo>
                    <a:pt x="1776" y="12087"/>
                  </a:lnTo>
                  <a:lnTo>
                    <a:pt x="1506" y="11624"/>
                  </a:lnTo>
                  <a:lnTo>
                    <a:pt x="1274" y="11122"/>
                  </a:lnTo>
                  <a:lnTo>
                    <a:pt x="1081" y="10620"/>
                  </a:lnTo>
                  <a:lnTo>
                    <a:pt x="888" y="10118"/>
                  </a:lnTo>
                  <a:lnTo>
                    <a:pt x="734" y="9616"/>
                  </a:lnTo>
                  <a:lnTo>
                    <a:pt x="618" y="9114"/>
                  </a:lnTo>
                  <a:lnTo>
                    <a:pt x="541" y="8573"/>
                  </a:lnTo>
                  <a:lnTo>
                    <a:pt x="502" y="8033"/>
                  </a:lnTo>
                  <a:lnTo>
                    <a:pt x="502" y="7492"/>
                  </a:lnTo>
                  <a:lnTo>
                    <a:pt x="541" y="6952"/>
                  </a:lnTo>
                  <a:lnTo>
                    <a:pt x="618" y="6411"/>
                  </a:lnTo>
                  <a:lnTo>
                    <a:pt x="772" y="5870"/>
                  </a:lnTo>
                  <a:lnTo>
                    <a:pt x="927" y="5330"/>
                  </a:lnTo>
                  <a:lnTo>
                    <a:pt x="1197" y="4673"/>
                  </a:lnTo>
                  <a:lnTo>
                    <a:pt x="1545" y="4056"/>
                  </a:lnTo>
                  <a:lnTo>
                    <a:pt x="1931" y="3476"/>
                  </a:lnTo>
                  <a:lnTo>
                    <a:pt x="2356" y="2936"/>
                  </a:lnTo>
                  <a:lnTo>
                    <a:pt x="2858" y="2434"/>
                  </a:lnTo>
                  <a:lnTo>
                    <a:pt x="3360" y="2009"/>
                  </a:lnTo>
                  <a:lnTo>
                    <a:pt x="3939" y="1584"/>
                  </a:lnTo>
                  <a:lnTo>
                    <a:pt x="4518" y="1237"/>
                  </a:lnTo>
                  <a:close/>
                  <a:moveTo>
                    <a:pt x="3862" y="12976"/>
                  </a:moveTo>
                  <a:lnTo>
                    <a:pt x="4016" y="13053"/>
                  </a:lnTo>
                  <a:lnTo>
                    <a:pt x="4170" y="13169"/>
                  </a:lnTo>
                  <a:lnTo>
                    <a:pt x="4286" y="13284"/>
                  </a:lnTo>
                  <a:lnTo>
                    <a:pt x="4325" y="13439"/>
                  </a:lnTo>
                  <a:lnTo>
                    <a:pt x="4364" y="13632"/>
                  </a:lnTo>
                  <a:lnTo>
                    <a:pt x="4364" y="13786"/>
                  </a:lnTo>
                  <a:lnTo>
                    <a:pt x="4325" y="13941"/>
                  </a:lnTo>
                  <a:lnTo>
                    <a:pt x="4209" y="14095"/>
                  </a:lnTo>
                  <a:lnTo>
                    <a:pt x="3784" y="13825"/>
                  </a:lnTo>
                  <a:lnTo>
                    <a:pt x="3360" y="13478"/>
                  </a:lnTo>
                  <a:lnTo>
                    <a:pt x="3244" y="13439"/>
                  </a:lnTo>
                  <a:lnTo>
                    <a:pt x="3166" y="13439"/>
                  </a:lnTo>
                  <a:lnTo>
                    <a:pt x="3051" y="13478"/>
                  </a:lnTo>
                  <a:lnTo>
                    <a:pt x="2973" y="13516"/>
                  </a:lnTo>
                  <a:lnTo>
                    <a:pt x="3051" y="13362"/>
                  </a:lnTo>
                  <a:lnTo>
                    <a:pt x="3166" y="13207"/>
                  </a:lnTo>
                  <a:lnTo>
                    <a:pt x="3321" y="13130"/>
                  </a:lnTo>
                  <a:lnTo>
                    <a:pt x="3475" y="13014"/>
                  </a:lnTo>
                  <a:lnTo>
                    <a:pt x="3668" y="12976"/>
                  </a:lnTo>
                  <a:close/>
                  <a:moveTo>
                    <a:pt x="9152" y="12860"/>
                  </a:moveTo>
                  <a:lnTo>
                    <a:pt x="9615" y="12898"/>
                  </a:lnTo>
                  <a:lnTo>
                    <a:pt x="10117" y="12976"/>
                  </a:lnTo>
                  <a:lnTo>
                    <a:pt x="10503" y="13014"/>
                  </a:lnTo>
                  <a:lnTo>
                    <a:pt x="11005" y="13130"/>
                  </a:lnTo>
                  <a:lnTo>
                    <a:pt x="11507" y="13246"/>
                  </a:lnTo>
                  <a:lnTo>
                    <a:pt x="11700" y="13362"/>
                  </a:lnTo>
                  <a:lnTo>
                    <a:pt x="11893" y="13478"/>
                  </a:lnTo>
                  <a:lnTo>
                    <a:pt x="11507" y="13786"/>
                  </a:lnTo>
                  <a:lnTo>
                    <a:pt x="11083" y="14018"/>
                  </a:lnTo>
                  <a:lnTo>
                    <a:pt x="10658" y="14250"/>
                  </a:lnTo>
                  <a:lnTo>
                    <a:pt x="10233" y="14443"/>
                  </a:lnTo>
                  <a:lnTo>
                    <a:pt x="9770" y="14636"/>
                  </a:lnTo>
                  <a:lnTo>
                    <a:pt x="9306" y="14752"/>
                  </a:lnTo>
                  <a:lnTo>
                    <a:pt x="8843" y="14868"/>
                  </a:lnTo>
                  <a:lnTo>
                    <a:pt x="8341" y="14945"/>
                  </a:lnTo>
                  <a:lnTo>
                    <a:pt x="7877" y="14983"/>
                  </a:lnTo>
                  <a:lnTo>
                    <a:pt x="7375" y="14983"/>
                  </a:lnTo>
                  <a:lnTo>
                    <a:pt x="6912" y="14945"/>
                  </a:lnTo>
                  <a:lnTo>
                    <a:pt x="6410" y="14868"/>
                  </a:lnTo>
                  <a:lnTo>
                    <a:pt x="5947" y="14790"/>
                  </a:lnTo>
                  <a:lnTo>
                    <a:pt x="5483" y="14636"/>
                  </a:lnTo>
                  <a:lnTo>
                    <a:pt x="5020" y="14482"/>
                  </a:lnTo>
                  <a:lnTo>
                    <a:pt x="4595" y="14288"/>
                  </a:lnTo>
                  <a:lnTo>
                    <a:pt x="4711" y="14018"/>
                  </a:lnTo>
                  <a:lnTo>
                    <a:pt x="4750" y="13748"/>
                  </a:lnTo>
                  <a:lnTo>
                    <a:pt x="4711" y="13593"/>
                  </a:lnTo>
                  <a:lnTo>
                    <a:pt x="5561" y="13323"/>
                  </a:lnTo>
                  <a:lnTo>
                    <a:pt x="6410" y="13091"/>
                  </a:lnTo>
                  <a:lnTo>
                    <a:pt x="7298" y="12937"/>
                  </a:lnTo>
                  <a:lnTo>
                    <a:pt x="8186" y="12860"/>
                  </a:lnTo>
                  <a:close/>
                  <a:moveTo>
                    <a:pt x="7607" y="1"/>
                  </a:moveTo>
                  <a:lnTo>
                    <a:pt x="6989" y="40"/>
                  </a:lnTo>
                  <a:lnTo>
                    <a:pt x="6449" y="117"/>
                  </a:lnTo>
                  <a:lnTo>
                    <a:pt x="5870" y="233"/>
                  </a:lnTo>
                  <a:lnTo>
                    <a:pt x="5329" y="387"/>
                  </a:lnTo>
                  <a:lnTo>
                    <a:pt x="4788" y="580"/>
                  </a:lnTo>
                  <a:lnTo>
                    <a:pt x="4248" y="812"/>
                  </a:lnTo>
                  <a:lnTo>
                    <a:pt x="3784" y="1121"/>
                  </a:lnTo>
                  <a:lnTo>
                    <a:pt x="3282" y="1430"/>
                  </a:lnTo>
                  <a:lnTo>
                    <a:pt x="2819" y="1777"/>
                  </a:lnTo>
                  <a:lnTo>
                    <a:pt x="2394" y="2163"/>
                  </a:lnTo>
                  <a:lnTo>
                    <a:pt x="2008" y="2588"/>
                  </a:lnTo>
                  <a:lnTo>
                    <a:pt x="1622" y="3013"/>
                  </a:lnTo>
                  <a:lnTo>
                    <a:pt x="1274" y="3515"/>
                  </a:lnTo>
                  <a:lnTo>
                    <a:pt x="965" y="4017"/>
                  </a:lnTo>
                  <a:lnTo>
                    <a:pt x="695" y="4596"/>
                  </a:lnTo>
                  <a:lnTo>
                    <a:pt x="425" y="5253"/>
                  </a:lnTo>
                  <a:lnTo>
                    <a:pt x="232" y="5909"/>
                  </a:lnTo>
                  <a:lnTo>
                    <a:pt x="116" y="6565"/>
                  </a:lnTo>
                  <a:lnTo>
                    <a:pt x="39" y="7222"/>
                  </a:lnTo>
                  <a:lnTo>
                    <a:pt x="0" y="7917"/>
                  </a:lnTo>
                  <a:lnTo>
                    <a:pt x="39" y="8612"/>
                  </a:lnTo>
                  <a:lnTo>
                    <a:pt x="116" y="9269"/>
                  </a:lnTo>
                  <a:lnTo>
                    <a:pt x="270" y="9925"/>
                  </a:lnTo>
                  <a:lnTo>
                    <a:pt x="463" y="10581"/>
                  </a:lnTo>
                  <a:lnTo>
                    <a:pt x="695" y="11238"/>
                  </a:lnTo>
                  <a:lnTo>
                    <a:pt x="1004" y="11817"/>
                  </a:lnTo>
                  <a:lnTo>
                    <a:pt x="1352" y="12396"/>
                  </a:lnTo>
                  <a:lnTo>
                    <a:pt x="1738" y="12937"/>
                  </a:lnTo>
                  <a:lnTo>
                    <a:pt x="2201" y="13439"/>
                  </a:lnTo>
                  <a:lnTo>
                    <a:pt x="2703" y="13902"/>
                  </a:lnTo>
                  <a:lnTo>
                    <a:pt x="2780" y="13941"/>
                  </a:lnTo>
                  <a:lnTo>
                    <a:pt x="2819" y="13941"/>
                  </a:lnTo>
                  <a:lnTo>
                    <a:pt x="2935" y="13902"/>
                  </a:lnTo>
                  <a:lnTo>
                    <a:pt x="3166" y="14134"/>
                  </a:lnTo>
                  <a:lnTo>
                    <a:pt x="3475" y="14327"/>
                  </a:lnTo>
                  <a:lnTo>
                    <a:pt x="3784" y="14520"/>
                  </a:lnTo>
                  <a:lnTo>
                    <a:pt x="4132" y="14597"/>
                  </a:lnTo>
                  <a:lnTo>
                    <a:pt x="4557" y="14829"/>
                  </a:lnTo>
                  <a:lnTo>
                    <a:pt x="4981" y="14983"/>
                  </a:lnTo>
                  <a:lnTo>
                    <a:pt x="5406" y="15138"/>
                  </a:lnTo>
                  <a:lnTo>
                    <a:pt x="5870" y="15292"/>
                  </a:lnTo>
                  <a:lnTo>
                    <a:pt x="6333" y="15370"/>
                  </a:lnTo>
                  <a:lnTo>
                    <a:pt x="6796" y="15447"/>
                  </a:lnTo>
                  <a:lnTo>
                    <a:pt x="7298" y="15485"/>
                  </a:lnTo>
                  <a:lnTo>
                    <a:pt x="7762" y="15485"/>
                  </a:lnTo>
                  <a:lnTo>
                    <a:pt x="8225" y="15447"/>
                  </a:lnTo>
                  <a:lnTo>
                    <a:pt x="8688" y="15408"/>
                  </a:lnTo>
                  <a:lnTo>
                    <a:pt x="9152" y="15331"/>
                  </a:lnTo>
                  <a:lnTo>
                    <a:pt x="9615" y="15215"/>
                  </a:lnTo>
                  <a:lnTo>
                    <a:pt x="10079" y="15061"/>
                  </a:lnTo>
                  <a:lnTo>
                    <a:pt x="10542" y="14868"/>
                  </a:lnTo>
                  <a:lnTo>
                    <a:pt x="10967" y="14675"/>
                  </a:lnTo>
                  <a:lnTo>
                    <a:pt x="11391" y="14443"/>
                  </a:lnTo>
                  <a:lnTo>
                    <a:pt x="11855" y="14134"/>
                  </a:lnTo>
                  <a:lnTo>
                    <a:pt x="12318" y="13786"/>
                  </a:lnTo>
                  <a:lnTo>
                    <a:pt x="12743" y="13400"/>
                  </a:lnTo>
                  <a:lnTo>
                    <a:pt x="13129" y="12976"/>
                  </a:lnTo>
                  <a:lnTo>
                    <a:pt x="13477" y="12551"/>
                  </a:lnTo>
                  <a:lnTo>
                    <a:pt x="13786" y="12049"/>
                  </a:lnTo>
                  <a:lnTo>
                    <a:pt x="14056" y="11585"/>
                  </a:lnTo>
                  <a:lnTo>
                    <a:pt x="14288" y="11045"/>
                  </a:lnTo>
                  <a:lnTo>
                    <a:pt x="14519" y="10543"/>
                  </a:lnTo>
                  <a:lnTo>
                    <a:pt x="14674" y="10002"/>
                  </a:lnTo>
                  <a:lnTo>
                    <a:pt x="14828" y="9423"/>
                  </a:lnTo>
                  <a:lnTo>
                    <a:pt x="14905" y="8882"/>
                  </a:lnTo>
                  <a:lnTo>
                    <a:pt x="14983" y="8303"/>
                  </a:lnTo>
                  <a:lnTo>
                    <a:pt x="15021" y="7724"/>
                  </a:lnTo>
                  <a:lnTo>
                    <a:pt x="14983" y="7145"/>
                  </a:lnTo>
                  <a:lnTo>
                    <a:pt x="14944" y="6604"/>
                  </a:lnTo>
                  <a:lnTo>
                    <a:pt x="14828" y="5986"/>
                  </a:lnTo>
                  <a:lnTo>
                    <a:pt x="14674" y="5407"/>
                  </a:lnTo>
                  <a:lnTo>
                    <a:pt x="14481" y="4828"/>
                  </a:lnTo>
                  <a:lnTo>
                    <a:pt x="14249" y="4287"/>
                  </a:lnTo>
                  <a:lnTo>
                    <a:pt x="13979" y="3747"/>
                  </a:lnTo>
                  <a:lnTo>
                    <a:pt x="13670" y="3245"/>
                  </a:lnTo>
                  <a:lnTo>
                    <a:pt x="13322" y="2743"/>
                  </a:lnTo>
                  <a:lnTo>
                    <a:pt x="12936" y="2318"/>
                  </a:lnTo>
                  <a:lnTo>
                    <a:pt x="12511" y="1893"/>
                  </a:lnTo>
                  <a:lnTo>
                    <a:pt x="12048" y="1507"/>
                  </a:lnTo>
                  <a:lnTo>
                    <a:pt x="11585" y="1198"/>
                  </a:lnTo>
                  <a:lnTo>
                    <a:pt x="11083" y="889"/>
                  </a:lnTo>
                  <a:lnTo>
                    <a:pt x="10542" y="619"/>
                  </a:lnTo>
                  <a:lnTo>
                    <a:pt x="9963" y="387"/>
                  </a:lnTo>
                  <a:lnTo>
                    <a:pt x="9383" y="233"/>
                  </a:lnTo>
                  <a:lnTo>
                    <a:pt x="8766" y="117"/>
                  </a:lnTo>
                  <a:lnTo>
                    <a:pt x="8186" y="40"/>
                  </a:lnTo>
                  <a:lnTo>
                    <a:pt x="760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6" name="Google Shape;5466;p22"/>
            <p:cNvSpPr/>
            <p:nvPr/>
          </p:nvSpPr>
          <p:spPr>
            <a:xfrm>
              <a:off x="1177425" y="952325"/>
              <a:ext cx="625575" cy="344650"/>
            </a:xfrm>
            <a:custGeom>
              <a:avLst/>
              <a:gdLst/>
              <a:ahLst/>
              <a:cxnLst/>
              <a:rect l="l" t="t" r="r" b="b"/>
              <a:pathLst>
                <a:path w="25023" h="13786" extrusionOk="0">
                  <a:moveTo>
                    <a:pt x="23285" y="966"/>
                  </a:moveTo>
                  <a:lnTo>
                    <a:pt x="23633" y="1468"/>
                  </a:lnTo>
                  <a:lnTo>
                    <a:pt x="23941" y="2008"/>
                  </a:lnTo>
                  <a:lnTo>
                    <a:pt x="23787" y="2124"/>
                  </a:lnTo>
                  <a:lnTo>
                    <a:pt x="23633" y="2201"/>
                  </a:lnTo>
                  <a:lnTo>
                    <a:pt x="23478" y="2201"/>
                  </a:lnTo>
                  <a:lnTo>
                    <a:pt x="23324" y="2163"/>
                  </a:lnTo>
                  <a:lnTo>
                    <a:pt x="23208" y="2047"/>
                  </a:lnTo>
                  <a:lnTo>
                    <a:pt x="23092" y="1931"/>
                  </a:lnTo>
                  <a:lnTo>
                    <a:pt x="23015" y="1815"/>
                  </a:lnTo>
                  <a:lnTo>
                    <a:pt x="22976" y="1622"/>
                  </a:lnTo>
                  <a:lnTo>
                    <a:pt x="22976" y="1429"/>
                  </a:lnTo>
                  <a:lnTo>
                    <a:pt x="23053" y="1236"/>
                  </a:lnTo>
                  <a:lnTo>
                    <a:pt x="23169" y="1081"/>
                  </a:lnTo>
                  <a:lnTo>
                    <a:pt x="23285" y="966"/>
                  </a:lnTo>
                  <a:close/>
                  <a:moveTo>
                    <a:pt x="24096" y="2394"/>
                  </a:moveTo>
                  <a:lnTo>
                    <a:pt x="24212" y="2742"/>
                  </a:lnTo>
                  <a:lnTo>
                    <a:pt x="24328" y="3089"/>
                  </a:lnTo>
                  <a:lnTo>
                    <a:pt x="24366" y="3437"/>
                  </a:lnTo>
                  <a:lnTo>
                    <a:pt x="24443" y="3784"/>
                  </a:lnTo>
                  <a:lnTo>
                    <a:pt x="24173" y="3707"/>
                  </a:lnTo>
                  <a:lnTo>
                    <a:pt x="23941" y="3591"/>
                  </a:lnTo>
                  <a:lnTo>
                    <a:pt x="23864" y="3514"/>
                  </a:lnTo>
                  <a:lnTo>
                    <a:pt x="23787" y="3398"/>
                  </a:lnTo>
                  <a:lnTo>
                    <a:pt x="23748" y="3283"/>
                  </a:lnTo>
                  <a:lnTo>
                    <a:pt x="23710" y="3128"/>
                  </a:lnTo>
                  <a:lnTo>
                    <a:pt x="23710" y="2896"/>
                  </a:lnTo>
                  <a:lnTo>
                    <a:pt x="23787" y="2703"/>
                  </a:lnTo>
                  <a:lnTo>
                    <a:pt x="23941" y="2549"/>
                  </a:lnTo>
                  <a:lnTo>
                    <a:pt x="24096" y="2394"/>
                  </a:lnTo>
                  <a:close/>
                  <a:moveTo>
                    <a:pt x="16180" y="4943"/>
                  </a:moveTo>
                  <a:lnTo>
                    <a:pt x="16296" y="4982"/>
                  </a:lnTo>
                  <a:lnTo>
                    <a:pt x="16412" y="5059"/>
                  </a:lnTo>
                  <a:lnTo>
                    <a:pt x="16489" y="5136"/>
                  </a:lnTo>
                  <a:lnTo>
                    <a:pt x="16566" y="5252"/>
                  </a:lnTo>
                  <a:lnTo>
                    <a:pt x="16566" y="5406"/>
                  </a:lnTo>
                  <a:lnTo>
                    <a:pt x="16296" y="5406"/>
                  </a:lnTo>
                  <a:lnTo>
                    <a:pt x="15678" y="5479"/>
                  </a:lnTo>
                  <a:lnTo>
                    <a:pt x="15678" y="5479"/>
                  </a:lnTo>
                  <a:lnTo>
                    <a:pt x="15678" y="5368"/>
                  </a:lnTo>
                  <a:lnTo>
                    <a:pt x="15717" y="5252"/>
                  </a:lnTo>
                  <a:lnTo>
                    <a:pt x="15794" y="5136"/>
                  </a:lnTo>
                  <a:lnTo>
                    <a:pt x="15871" y="5059"/>
                  </a:lnTo>
                  <a:lnTo>
                    <a:pt x="15948" y="5020"/>
                  </a:lnTo>
                  <a:lnTo>
                    <a:pt x="16064" y="4943"/>
                  </a:lnTo>
                  <a:close/>
                  <a:moveTo>
                    <a:pt x="24443" y="4209"/>
                  </a:moveTo>
                  <a:lnTo>
                    <a:pt x="24443" y="4673"/>
                  </a:lnTo>
                  <a:lnTo>
                    <a:pt x="24366" y="5097"/>
                  </a:lnTo>
                  <a:lnTo>
                    <a:pt x="24250" y="5484"/>
                  </a:lnTo>
                  <a:lnTo>
                    <a:pt x="24057" y="5406"/>
                  </a:lnTo>
                  <a:lnTo>
                    <a:pt x="23903" y="5252"/>
                  </a:lnTo>
                  <a:lnTo>
                    <a:pt x="23826" y="5059"/>
                  </a:lnTo>
                  <a:lnTo>
                    <a:pt x="23787" y="4982"/>
                  </a:lnTo>
                  <a:lnTo>
                    <a:pt x="23787" y="4866"/>
                  </a:lnTo>
                  <a:lnTo>
                    <a:pt x="23826" y="4711"/>
                  </a:lnTo>
                  <a:lnTo>
                    <a:pt x="23903" y="4595"/>
                  </a:lnTo>
                  <a:lnTo>
                    <a:pt x="24019" y="4441"/>
                  </a:lnTo>
                  <a:lnTo>
                    <a:pt x="24212" y="4325"/>
                  </a:lnTo>
                  <a:lnTo>
                    <a:pt x="24443" y="4209"/>
                  </a:lnTo>
                  <a:close/>
                  <a:moveTo>
                    <a:pt x="17647" y="4827"/>
                  </a:moveTo>
                  <a:lnTo>
                    <a:pt x="17802" y="4866"/>
                  </a:lnTo>
                  <a:lnTo>
                    <a:pt x="17918" y="4904"/>
                  </a:lnTo>
                  <a:lnTo>
                    <a:pt x="17995" y="4982"/>
                  </a:lnTo>
                  <a:lnTo>
                    <a:pt x="18111" y="5175"/>
                  </a:lnTo>
                  <a:lnTo>
                    <a:pt x="18149" y="5406"/>
                  </a:lnTo>
                  <a:lnTo>
                    <a:pt x="18072" y="5599"/>
                  </a:lnTo>
                  <a:lnTo>
                    <a:pt x="17570" y="5484"/>
                  </a:lnTo>
                  <a:lnTo>
                    <a:pt x="17029" y="5406"/>
                  </a:lnTo>
                  <a:lnTo>
                    <a:pt x="17068" y="5290"/>
                  </a:lnTo>
                  <a:lnTo>
                    <a:pt x="17107" y="5136"/>
                  </a:lnTo>
                  <a:lnTo>
                    <a:pt x="17184" y="5020"/>
                  </a:lnTo>
                  <a:lnTo>
                    <a:pt x="17300" y="4943"/>
                  </a:lnTo>
                  <a:lnTo>
                    <a:pt x="17416" y="4866"/>
                  </a:lnTo>
                  <a:lnTo>
                    <a:pt x="17531" y="4827"/>
                  </a:lnTo>
                  <a:close/>
                  <a:moveTo>
                    <a:pt x="14597" y="5290"/>
                  </a:moveTo>
                  <a:lnTo>
                    <a:pt x="14713" y="5329"/>
                  </a:lnTo>
                  <a:lnTo>
                    <a:pt x="14828" y="5368"/>
                  </a:lnTo>
                  <a:lnTo>
                    <a:pt x="14944" y="5445"/>
                  </a:lnTo>
                  <a:lnTo>
                    <a:pt x="15021" y="5522"/>
                  </a:lnTo>
                  <a:lnTo>
                    <a:pt x="15060" y="5638"/>
                  </a:lnTo>
                  <a:lnTo>
                    <a:pt x="14558" y="5870"/>
                  </a:lnTo>
                  <a:lnTo>
                    <a:pt x="14056" y="6101"/>
                  </a:lnTo>
                  <a:lnTo>
                    <a:pt x="14017" y="6024"/>
                  </a:lnTo>
                  <a:lnTo>
                    <a:pt x="14056" y="5792"/>
                  </a:lnTo>
                  <a:lnTo>
                    <a:pt x="14133" y="5599"/>
                  </a:lnTo>
                  <a:lnTo>
                    <a:pt x="14249" y="5406"/>
                  </a:lnTo>
                  <a:lnTo>
                    <a:pt x="14365" y="5368"/>
                  </a:lnTo>
                  <a:lnTo>
                    <a:pt x="14481" y="5329"/>
                  </a:lnTo>
                  <a:lnTo>
                    <a:pt x="14597" y="5290"/>
                  </a:lnTo>
                  <a:close/>
                  <a:moveTo>
                    <a:pt x="19115" y="5484"/>
                  </a:moveTo>
                  <a:lnTo>
                    <a:pt x="19192" y="5522"/>
                  </a:lnTo>
                  <a:lnTo>
                    <a:pt x="19308" y="5638"/>
                  </a:lnTo>
                  <a:lnTo>
                    <a:pt x="19385" y="5792"/>
                  </a:lnTo>
                  <a:lnTo>
                    <a:pt x="19385" y="5986"/>
                  </a:lnTo>
                  <a:lnTo>
                    <a:pt x="19346" y="6140"/>
                  </a:lnTo>
                  <a:lnTo>
                    <a:pt x="18613" y="5792"/>
                  </a:lnTo>
                  <a:lnTo>
                    <a:pt x="18651" y="5715"/>
                  </a:lnTo>
                  <a:lnTo>
                    <a:pt x="18690" y="5638"/>
                  </a:lnTo>
                  <a:lnTo>
                    <a:pt x="18844" y="5522"/>
                  </a:lnTo>
                  <a:lnTo>
                    <a:pt x="18999" y="5484"/>
                  </a:lnTo>
                  <a:close/>
                  <a:moveTo>
                    <a:pt x="20350" y="6063"/>
                  </a:moveTo>
                  <a:lnTo>
                    <a:pt x="20466" y="6101"/>
                  </a:lnTo>
                  <a:lnTo>
                    <a:pt x="20543" y="6179"/>
                  </a:lnTo>
                  <a:lnTo>
                    <a:pt x="20698" y="6333"/>
                  </a:lnTo>
                  <a:lnTo>
                    <a:pt x="20775" y="6526"/>
                  </a:lnTo>
                  <a:lnTo>
                    <a:pt x="20852" y="6719"/>
                  </a:lnTo>
                  <a:lnTo>
                    <a:pt x="20891" y="6912"/>
                  </a:lnTo>
                  <a:lnTo>
                    <a:pt x="20891" y="6912"/>
                  </a:lnTo>
                  <a:lnTo>
                    <a:pt x="20466" y="6719"/>
                  </a:lnTo>
                  <a:lnTo>
                    <a:pt x="20080" y="6526"/>
                  </a:lnTo>
                  <a:lnTo>
                    <a:pt x="19810" y="6372"/>
                  </a:lnTo>
                  <a:lnTo>
                    <a:pt x="19848" y="6256"/>
                  </a:lnTo>
                  <a:lnTo>
                    <a:pt x="19887" y="6179"/>
                  </a:lnTo>
                  <a:lnTo>
                    <a:pt x="20003" y="6101"/>
                  </a:lnTo>
                  <a:lnTo>
                    <a:pt x="20080" y="6063"/>
                  </a:lnTo>
                  <a:close/>
                  <a:moveTo>
                    <a:pt x="23748" y="5870"/>
                  </a:moveTo>
                  <a:lnTo>
                    <a:pt x="23941" y="5947"/>
                  </a:lnTo>
                  <a:lnTo>
                    <a:pt x="24019" y="5986"/>
                  </a:lnTo>
                  <a:lnTo>
                    <a:pt x="24096" y="5986"/>
                  </a:lnTo>
                  <a:lnTo>
                    <a:pt x="23941" y="6294"/>
                  </a:lnTo>
                  <a:lnTo>
                    <a:pt x="23748" y="6526"/>
                  </a:lnTo>
                  <a:lnTo>
                    <a:pt x="23517" y="6758"/>
                  </a:lnTo>
                  <a:lnTo>
                    <a:pt x="23246" y="6951"/>
                  </a:lnTo>
                  <a:lnTo>
                    <a:pt x="23208" y="6912"/>
                  </a:lnTo>
                  <a:lnTo>
                    <a:pt x="23092" y="6719"/>
                  </a:lnTo>
                  <a:lnTo>
                    <a:pt x="23015" y="6526"/>
                  </a:lnTo>
                  <a:lnTo>
                    <a:pt x="23015" y="6294"/>
                  </a:lnTo>
                  <a:lnTo>
                    <a:pt x="23053" y="6179"/>
                  </a:lnTo>
                  <a:lnTo>
                    <a:pt x="23131" y="6063"/>
                  </a:lnTo>
                  <a:lnTo>
                    <a:pt x="23208" y="5986"/>
                  </a:lnTo>
                  <a:lnTo>
                    <a:pt x="23285" y="5908"/>
                  </a:lnTo>
                  <a:lnTo>
                    <a:pt x="23517" y="5870"/>
                  </a:lnTo>
                  <a:close/>
                  <a:moveTo>
                    <a:pt x="13245" y="6101"/>
                  </a:moveTo>
                  <a:lnTo>
                    <a:pt x="13477" y="6140"/>
                  </a:lnTo>
                  <a:lnTo>
                    <a:pt x="13593" y="6217"/>
                  </a:lnTo>
                  <a:lnTo>
                    <a:pt x="13709" y="6333"/>
                  </a:lnTo>
                  <a:lnTo>
                    <a:pt x="13168" y="6719"/>
                  </a:lnTo>
                  <a:lnTo>
                    <a:pt x="12782" y="7067"/>
                  </a:lnTo>
                  <a:lnTo>
                    <a:pt x="12705" y="7028"/>
                  </a:lnTo>
                  <a:lnTo>
                    <a:pt x="12666" y="6912"/>
                  </a:lnTo>
                  <a:lnTo>
                    <a:pt x="12627" y="6796"/>
                  </a:lnTo>
                  <a:lnTo>
                    <a:pt x="12627" y="6642"/>
                  </a:lnTo>
                  <a:lnTo>
                    <a:pt x="12666" y="6526"/>
                  </a:lnTo>
                  <a:lnTo>
                    <a:pt x="12705" y="6410"/>
                  </a:lnTo>
                  <a:lnTo>
                    <a:pt x="12782" y="6294"/>
                  </a:lnTo>
                  <a:lnTo>
                    <a:pt x="12898" y="6179"/>
                  </a:lnTo>
                  <a:lnTo>
                    <a:pt x="13013" y="6140"/>
                  </a:lnTo>
                  <a:lnTo>
                    <a:pt x="13129" y="6101"/>
                  </a:lnTo>
                  <a:close/>
                  <a:moveTo>
                    <a:pt x="22165" y="6565"/>
                  </a:moveTo>
                  <a:lnTo>
                    <a:pt x="22281" y="6603"/>
                  </a:lnTo>
                  <a:lnTo>
                    <a:pt x="22474" y="6681"/>
                  </a:lnTo>
                  <a:lnTo>
                    <a:pt x="22629" y="6835"/>
                  </a:lnTo>
                  <a:lnTo>
                    <a:pt x="22783" y="7028"/>
                  </a:lnTo>
                  <a:lnTo>
                    <a:pt x="22860" y="7067"/>
                  </a:lnTo>
                  <a:lnTo>
                    <a:pt x="22937" y="7067"/>
                  </a:lnTo>
                  <a:lnTo>
                    <a:pt x="22976" y="7105"/>
                  </a:lnTo>
                  <a:lnTo>
                    <a:pt x="22937" y="7105"/>
                  </a:lnTo>
                  <a:lnTo>
                    <a:pt x="22551" y="7221"/>
                  </a:lnTo>
                  <a:lnTo>
                    <a:pt x="22165" y="7221"/>
                  </a:lnTo>
                  <a:lnTo>
                    <a:pt x="21779" y="7183"/>
                  </a:lnTo>
                  <a:lnTo>
                    <a:pt x="21393" y="7105"/>
                  </a:lnTo>
                  <a:lnTo>
                    <a:pt x="21509" y="6912"/>
                  </a:lnTo>
                  <a:lnTo>
                    <a:pt x="21625" y="6719"/>
                  </a:lnTo>
                  <a:lnTo>
                    <a:pt x="21818" y="6603"/>
                  </a:lnTo>
                  <a:lnTo>
                    <a:pt x="22049" y="6565"/>
                  </a:lnTo>
                  <a:close/>
                  <a:moveTo>
                    <a:pt x="12280" y="7376"/>
                  </a:moveTo>
                  <a:lnTo>
                    <a:pt x="12473" y="7414"/>
                  </a:lnTo>
                  <a:lnTo>
                    <a:pt x="12125" y="7955"/>
                  </a:lnTo>
                  <a:lnTo>
                    <a:pt x="11816" y="8534"/>
                  </a:lnTo>
                  <a:lnTo>
                    <a:pt x="11701" y="8341"/>
                  </a:lnTo>
                  <a:lnTo>
                    <a:pt x="11662" y="8071"/>
                  </a:lnTo>
                  <a:lnTo>
                    <a:pt x="11662" y="7955"/>
                  </a:lnTo>
                  <a:lnTo>
                    <a:pt x="11701" y="7800"/>
                  </a:lnTo>
                  <a:lnTo>
                    <a:pt x="11739" y="7685"/>
                  </a:lnTo>
                  <a:lnTo>
                    <a:pt x="11816" y="7607"/>
                  </a:lnTo>
                  <a:lnTo>
                    <a:pt x="11932" y="7492"/>
                  </a:lnTo>
                  <a:lnTo>
                    <a:pt x="12048" y="7453"/>
                  </a:lnTo>
                  <a:lnTo>
                    <a:pt x="12164" y="7414"/>
                  </a:lnTo>
                  <a:lnTo>
                    <a:pt x="12280" y="7376"/>
                  </a:lnTo>
                  <a:close/>
                  <a:moveTo>
                    <a:pt x="2240" y="9345"/>
                  </a:moveTo>
                  <a:lnTo>
                    <a:pt x="2394" y="9384"/>
                  </a:lnTo>
                  <a:lnTo>
                    <a:pt x="2472" y="9461"/>
                  </a:lnTo>
                  <a:lnTo>
                    <a:pt x="2549" y="9538"/>
                  </a:lnTo>
                  <a:lnTo>
                    <a:pt x="2626" y="9770"/>
                  </a:lnTo>
                  <a:lnTo>
                    <a:pt x="2626" y="9886"/>
                  </a:lnTo>
                  <a:lnTo>
                    <a:pt x="2626" y="9963"/>
                  </a:lnTo>
                  <a:lnTo>
                    <a:pt x="2124" y="9886"/>
                  </a:lnTo>
                  <a:lnTo>
                    <a:pt x="1661" y="9847"/>
                  </a:lnTo>
                  <a:lnTo>
                    <a:pt x="1699" y="9731"/>
                  </a:lnTo>
                  <a:lnTo>
                    <a:pt x="1738" y="9615"/>
                  </a:lnTo>
                  <a:lnTo>
                    <a:pt x="1815" y="9538"/>
                  </a:lnTo>
                  <a:lnTo>
                    <a:pt x="1892" y="9461"/>
                  </a:lnTo>
                  <a:lnTo>
                    <a:pt x="2008" y="9384"/>
                  </a:lnTo>
                  <a:lnTo>
                    <a:pt x="2124" y="9345"/>
                  </a:lnTo>
                  <a:close/>
                  <a:moveTo>
                    <a:pt x="11662" y="8997"/>
                  </a:moveTo>
                  <a:lnTo>
                    <a:pt x="11469" y="9499"/>
                  </a:lnTo>
                  <a:lnTo>
                    <a:pt x="11353" y="10001"/>
                  </a:lnTo>
                  <a:lnTo>
                    <a:pt x="11276" y="10272"/>
                  </a:lnTo>
                  <a:lnTo>
                    <a:pt x="11237" y="10233"/>
                  </a:lnTo>
                  <a:lnTo>
                    <a:pt x="11083" y="10040"/>
                  </a:lnTo>
                  <a:lnTo>
                    <a:pt x="10967" y="9808"/>
                  </a:lnTo>
                  <a:lnTo>
                    <a:pt x="10928" y="9693"/>
                  </a:lnTo>
                  <a:lnTo>
                    <a:pt x="10928" y="9538"/>
                  </a:lnTo>
                  <a:lnTo>
                    <a:pt x="10967" y="9422"/>
                  </a:lnTo>
                  <a:lnTo>
                    <a:pt x="11006" y="9306"/>
                  </a:lnTo>
                  <a:lnTo>
                    <a:pt x="11121" y="9152"/>
                  </a:lnTo>
                  <a:lnTo>
                    <a:pt x="11276" y="9036"/>
                  </a:lnTo>
                  <a:lnTo>
                    <a:pt x="11469" y="8997"/>
                  </a:lnTo>
                  <a:close/>
                  <a:moveTo>
                    <a:pt x="3785" y="9731"/>
                  </a:moveTo>
                  <a:lnTo>
                    <a:pt x="3900" y="9770"/>
                  </a:lnTo>
                  <a:lnTo>
                    <a:pt x="4016" y="9886"/>
                  </a:lnTo>
                  <a:lnTo>
                    <a:pt x="4093" y="10001"/>
                  </a:lnTo>
                  <a:lnTo>
                    <a:pt x="4171" y="10117"/>
                  </a:lnTo>
                  <a:lnTo>
                    <a:pt x="4171" y="10233"/>
                  </a:lnTo>
                  <a:lnTo>
                    <a:pt x="4171" y="10388"/>
                  </a:lnTo>
                  <a:lnTo>
                    <a:pt x="4132" y="10503"/>
                  </a:lnTo>
                  <a:lnTo>
                    <a:pt x="4055" y="10619"/>
                  </a:lnTo>
                  <a:lnTo>
                    <a:pt x="3900" y="10542"/>
                  </a:lnTo>
                  <a:lnTo>
                    <a:pt x="3514" y="10310"/>
                  </a:lnTo>
                  <a:lnTo>
                    <a:pt x="3089" y="10117"/>
                  </a:lnTo>
                  <a:lnTo>
                    <a:pt x="3167" y="10001"/>
                  </a:lnTo>
                  <a:lnTo>
                    <a:pt x="3244" y="9886"/>
                  </a:lnTo>
                  <a:lnTo>
                    <a:pt x="3360" y="9808"/>
                  </a:lnTo>
                  <a:lnTo>
                    <a:pt x="3514" y="9770"/>
                  </a:lnTo>
                  <a:lnTo>
                    <a:pt x="3630" y="9731"/>
                  </a:lnTo>
                  <a:close/>
                  <a:moveTo>
                    <a:pt x="4827" y="10619"/>
                  </a:moveTo>
                  <a:lnTo>
                    <a:pt x="4943" y="10658"/>
                  </a:lnTo>
                  <a:lnTo>
                    <a:pt x="5020" y="10697"/>
                  </a:lnTo>
                  <a:lnTo>
                    <a:pt x="5097" y="10774"/>
                  </a:lnTo>
                  <a:lnTo>
                    <a:pt x="5136" y="10851"/>
                  </a:lnTo>
                  <a:lnTo>
                    <a:pt x="5175" y="11044"/>
                  </a:lnTo>
                  <a:lnTo>
                    <a:pt x="5136" y="11237"/>
                  </a:lnTo>
                  <a:lnTo>
                    <a:pt x="5097" y="11430"/>
                  </a:lnTo>
                  <a:lnTo>
                    <a:pt x="4402" y="10890"/>
                  </a:lnTo>
                  <a:lnTo>
                    <a:pt x="4441" y="10812"/>
                  </a:lnTo>
                  <a:lnTo>
                    <a:pt x="4518" y="10735"/>
                  </a:lnTo>
                  <a:lnTo>
                    <a:pt x="4673" y="10658"/>
                  </a:lnTo>
                  <a:lnTo>
                    <a:pt x="4827" y="10619"/>
                  </a:lnTo>
                  <a:close/>
                  <a:moveTo>
                    <a:pt x="11160" y="10619"/>
                  </a:moveTo>
                  <a:lnTo>
                    <a:pt x="10967" y="11199"/>
                  </a:lnTo>
                  <a:lnTo>
                    <a:pt x="10735" y="11739"/>
                  </a:lnTo>
                  <a:lnTo>
                    <a:pt x="10697" y="11662"/>
                  </a:lnTo>
                  <a:lnTo>
                    <a:pt x="10504" y="11507"/>
                  </a:lnTo>
                  <a:lnTo>
                    <a:pt x="10426" y="11314"/>
                  </a:lnTo>
                  <a:lnTo>
                    <a:pt x="10388" y="11121"/>
                  </a:lnTo>
                  <a:lnTo>
                    <a:pt x="10465" y="10928"/>
                  </a:lnTo>
                  <a:lnTo>
                    <a:pt x="10581" y="10774"/>
                  </a:lnTo>
                  <a:lnTo>
                    <a:pt x="10735" y="10658"/>
                  </a:lnTo>
                  <a:lnTo>
                    <a:pt x="10928" y="10619"/>
                  </a:lnTo>
                  <a:close/>
                  <a:moveTo>
                    <a:pt x="5754" y="11430"/>
                  </a:moveTo>
                  <a:lnTo>
                    <a:pt x="5986" y="11469"/>
                  </a:lnTo>
                  <a:lnTo>
                    <a:pt x="6063" y="11507"/>
                  </a:lnTo>
                  <a:lnTo>
                    <a:pt x="6179" y="11546"/>
                  </a:lnTo>
                  <a:lnTo>
                    <a:pt x="6256" y="11662"/>
                  </a:lnTo>
                  <a:lnTo>
                    <a:pt x="6333" y="11739"/>
                  </a:lnTo>
                  <a:lnTo>
                    <a:pt x="6410" y="11971"/>
                  </a:lnTo>
                  <a:lnTo>
                    <a:pt x="6410" y="12203"/>
                  </a:lnTo>
                  <a:lnTo>
                    <a:pt x="6372" y="12473"/>
                  </a:lnTo>
                  <a:lnTo>
                    <a:pt x="5908" y="12087"/>
                  </a:lnTo>
                  <a:lnTo>
                    <a:pt x="5406" y="11701"/>
                  </a:lnTo>
                  <a:lnTo>
                    <a:pt x="5484" y="11585"/>
                  </a:lnTo>
                  <a:lnTo>
                    <a:pt x="5561" y="11507"/>
                  </a:lnTo>
                  <a:lnTo>
                    <a:pt x="5638" y="11469"/>
                  </a:lnTo>
                  <a:lnTo>
                    <a:pt x="5754" y="11430"/>
                  </a:lnTo>
                  <a:close/>
                  <a:moveTo>
                    <a:pt x="10542" y="12009"/>
                  </a:moveTo>
                  <a:lnTo>
                    <a:pt x="10388" y="12280"/>
                  </a:lnTo>
                  <a:lnTo>
                    <a:pt x="10195" y="12511"/>
                  </a:lnTo>
                  <a:lnTo>
                    <a:pt x="10002" y="12743"/>
                  </a:lnTo>
                  <a:lnTo>
                    <a:pt x="9770" y="12936"/>
                  </a:lnTo>
                  <a:lnTo>
                    <a:pt x="9770" y="12859"/>
                  </a:lnTo>
                  <a:lnTo>
                    <a:pt x="9654" y="12627"/>
                  </a:lnTo>
                  <a:lnTo>
                    <a:pt x="9654" y="12473"/>
                  </a:lnTo>
                  <a:lnTo>
                    <a:pt x="9693" y="12318"/>
                  </a:lnTo>
                  <a:lnTo>
                    <a:pt x="9808" y="12203"/>
                  </a:lnTo>
                  <a:lnTo>
                    <a:pt x="9963" y="12125"/>
                  </a:lnTo>
                  <a:lnTo>
                    <a:pt x="10156" y="12087"/>
                  </a:lnTo>
                  <a:lnTo>
                    <a:pt x="10542" y="12009"/>
                  </a:lnTo>
                  <a:close/>
                  <a:moveTo>
                    <a:pt x="7376" y="12473"/>
                  </a:moveTo>
                  <a:lnTo>
                    <a:pt x="7569" y="12550"/>
                  </a:lnTo>
                  <a:lnTo>
                    <a:pt x="7723" y="12666"/>
                  </a:lnTo>
                  <a:lnTo>
                    <a:pt x="7839" y="12820"/>
                  </a:lnTo>
                  <a:lnTo>
                    <a:pt x="7878" y="13013"/>
                  </a:lnTo>
                  <a:lnTo>
                    <a:pt x="7878" y="13168"/>
                  </a:lnTo>
                  <a:lnTo>
                    <a:pt x="7337" y="12975"/>
                  </a:lnTo>
                  <a:lnTo>
                    <a:pt x="6835" y="12743"/>
                  </a:lnTo>
                  <a:lnTo>
                    <a:pt x="6990" y="12589"/>
                  </a:lnTo>
                  <a:lnTo>
                    <a:pt x="7183" y="12511"/>
                  </a:lnTo>
                  <a:lnTo>
                    <a:pt x="7376" y="12473"/>
                  </a:lnTo>
                  <a:close/>
                  <a:moveTo>
                    <a:pt x="8959" y="12627"/>
                  </a:moveTo>
                  <a:lnTo>
                    <a:pt x="9113" y="12743"/>
                  </a:lnTo>
                  <a:lnTo>
                    <a:pt x="9229" y="12936"/>
                  </a:lnTo>
                  <a:lnTo>
                    <a:pt x="9268" y="13091"/>
                  </a:lnTo>
                  <a:lnTo>
                    <a:pt x="9268" y="13207"/>
                  </a:lnTo>
                  <a:lnTo>
                    <a:pt x="9036" y="13245"/>
                  </a:lnTo>
                  <a:lnTo>
                    <a:pt x="8804" y="13284"/>
                  </a:lnTo>
                  <a:lnTo>
                    <a:pt x="8302" y="13284"/>
                  </a:lnTo>
                  <a:lnTo>
                    <a:pt x="8341" y="13207"/>
                  </a:lnTo>
                  <a:lnTo>
                    <a:pt x="8341" y="13013"/>
                  </a:lnTo>
                  <a:lnTo>
                    <a:pt x="8418" y="12820"/>
                  </a:lnTo>
                  <a:lnTo>
                    <a:pt x="8573" y="12666"/>
                  </a:lnTo>
                  <a:lnTo>
                    <a:pt x="8650" y="12627"/>
                  </a:lnTo>
                  <a:close/>
                  <a:moveTo>
                    <a:pt x="22899" y="0"/>
                  </a:moveTo>
                  <a:lnTo>
                    <a:pt x="22822" y="77"/>
                  </a:lnTo>
                  <a:lnTo>
                    <a:pt x="22783" y="116"/>
                  </a:lnTo>
                  <a:lnTo>
                    <a:pt x="22744" y="232"/>
                  </a:lnTo>
                  <a:lnTo>
                    <a:pt x="22744" y="309"/>
                  </a:lnTo>
                  <a:lnTo>
                    <a:pt x="22822" y="386"/>
                  </a:lnTo>
                  <a:lnTo>
                    <a:pt x="22860" y="425"/>
                  </a:lnTo>
                  <a:lnTo>
                    <a:pt x="23015" y="618"/>
                  </a:lnTo>
                  <a:lnTo>
                    <a:pt x="22899" y="773"/>
                  </a:lnTo>
                  <a:lnTo>
                    <a:pt x="22783" y="927"/>
                  </a:lnTo>
                  <a:lnTo>
                    <a:pt x="22706" y="1120"/>
                  </a:lnTo>
                  <a:lnTo>
                    <a:pt x="22629" y="1313"/>
                  </a:lnTo>
                  <a:lnTo>
                    <a:pt x="22629" y="1506"/>
                  </a:lnTo>
                  <a:lnTo>
                    <a:pt x="22629" y="1699"/>
                  </a:lnTo>
                  <a:lnTo>
                    <a:pt x="22629" y="1854"/>
                  </a:lnTo>
                  <a:lnTo>
                    <a:pt x="22706" y="2047"/>
                  </a:lnTo>
                  <a:lnTo>
                    <a:pt x="22860" y="2240"/>
                  </a:lnTo>
                  <a:lnTo>
                    <a:pt x="23053" y="2394"/>
                  </a:lnTo>
                  <a:lnTo>
                    <a:pt x="23285" y="2472"/>
                  </a:lnTo>
                  <a:lnTo>
                    <a:pt x="23517" y="2510"/>
                  </a:lnTo>
                  <a:lnTo>
                    <a:pt x="23401" y="2703"/>
                  </a:lnTo>
                  <a:lnTo>
                    <a:pt x="23362" y="2896"/>
                  </a:lnTo>
                  <a:lnTo>
                    <a:pt x="23324" y="3089"/>
                  </a:lnTo>
                  <a:lnTo>
                    <a:pt x="23362" y="3244"/>
                  </a:lnTo>
                  <a:lnTo>
                    <a:pt x="23439" y="3476"/>
                  </a:lnTo>
                  <a:lnTo>
                    <a:pt x="23594" y="3707"/>
                  </a:lnTo>
                  <a:lnTo>
                    <a:pt x="23748" y="3862"/>
                  </a:lnTo>
                  <a:lnTo>
                    <a:pt x="23980" y="3978"/>
                  </a:lnTo>
                  <a:lnTo>
                    <a:pt x="23748" y="4209"/>
                  </a:lnTo>
                  <a:lnTo>
                    <a:pt x="23555" y="4441"/>
                  </a:lnTo>
                  <a:lnTo>
                    <a:pt x="23478" y="4750"/>
                  </a:lnTo>
                  <a:lnTo>
                    <a:pt x="23439" y="4866"/>
                  </a:lnTo>
                  <a:lnTo>
                    <a:pt x="23439" y="5020"/>
                  </a:lnTo>
                  <a:lnTo>
                    <a:pt x="23517" y="5252"/>
                  </a:lnTo>
                  <a:lnTo>
                    <a:pt x="23633" y="5484"/>
                  </a:lnTo>
                  <a:lnTo>
                    <a:pt x="23401" y="5484"/>
                  </a:lnTo>
                  <a:lnTo>
                    <a:pt x="23169" y="5561"/>
                  </a:lnTo>
                  <a:lnTo>
                    <a:pt x="22976" y="5677"/>
                  </a:lnTo>
                  <a:lnTo>
                    <a:pt x="22822" y="5870"/>
                  </a:lnTo>
                  <a:lnTo>
                    <a:pt x="22706" y="6101"/>
                  </a:lnTo>
                  <a:lnTo>
                    <a:pt x="22629" y="6333"/>
                  </a:lnTo>
                  <a:lnTo>
                    <a:pt x="22474" y="6256"/>
                  </a:lnTo>
                  <a:lnTo>
                    <a:pt x="22320" y="6217"/>
                  </a:lnTo>
                  <a:lnTo>
                    <a:pt x="22165" y="6179"/>
                  </a:lnTo>
                  <a:lnTo>
                    <a:pt x="21972" y="6217"/>
                  </a:lnTo>
                  <a:lnTo>
                    <a:pt x="21740" y="6256"/>
                  </a:lnTo>
                  <a:lnTo>
                    <a:pt x="21547" y="6372"/>
                  </a:lnTo>
                  <a:lnTo>
                    <a:pt x="21354" y="6565"/>
                  </a:lnTo>
                  <a:lnTo>
                    <a:pt x="21200" y="6758"/>
                  </a:lnTo>
                  <a:lnTo>
                    <a:pt x="21123" y="6449"/>
                  </a:lnTo>
                  <a:lnTo>
                    <a:pt x="20968" y="6140"/>
                  </a:lnTo>
                  <a:lnTo>
                    <a:pt x="20852" y="5986"/>
                  </a:lnTo>
                  <a:lnTo>
                    <a:pt x="20736" y="5870"/>
                  </a:lnTo>
                  <a:lnTo>
                    <a:pt x="20582" y="5792"/>
                  </a:lnTo>
                  <a:lnTo>
                    <a:pt x="20428" y="5754"/>
                  </a:lnTo>
                  <a:lnTo>
                    <a:pt x="20080" y="5754"/>
                  </a:lnTo>
                  <a:lnTo>
                    <a:pt x="19887" y="5831"/>
                  </a:lnTo>
                  <a:lnTo>
                    <a:pt x="19771" y="5947"/>
                  </a:lnTo>
                  <a:lnTo>
                    <a:pt x="19732" y="5715"/>
                  </a:lnTo>
                  <a:lnTo>
                    <a:pt x="19617" y="5484"/>
                  </a:lnTo>
                  <a:lnTo>
                    <a:pt x="19462" y="5290"/>
                  </a:lnTo>
                  <a:lnTo>
                    <a:pt x="19385" y="5213"/>
                  </a:lnTo>
                  <a:lnTo>
                    <a:pt x="19269" y="5175"/>
                  </a:lnTo>
                  <a:lnTo>
                    <a:pt x="19037" y="5136"/>
                  </a:lnTo>
                  <a:lnTo>
                    <a:pt x="18844" y="5175"/>
                  </a:lnTo>
                  <a:lnTo>
                    <a:pt x="18651" y="5252"/>
                  </a:lnTo>
                  <a:lnTo>
                    <a:pt x="18497" y="5406"/>
                  </a:lnTo>
                  <a:lnTo>
                    <a:pt x="18458" y="5252"/>
                  </a:lnTo>
                  <a:lnTo>
                    <a:pt x="18458" y="5097"/>
                  </a:lnTo>
                  <a:lnTo>
                    <a:pt x="18381" y="4982"/>
                  </a:lnTo>
                  <a:lnTo>
                    <a:pt x="18304" y="4827"/>
                  </a:lnTo>
                  <a:lnTo>
                    <a:pt x="18188" y="4750"/>
                  </a:lnTo>
                  <a:lnTo>
                    <a:pt x="18072" y="4634"/>
                  </a:lnTo>
                  <a:lnTo>
                    <a:pt x="17956" y="4557"/>
                  </a:lnTo>
                  <a:lnTo>
                    <a:pt x="17802" y="4518"/>
                  </a:lnTo>
                  <a:lnTo>
                    <a:pt x="17531" y="4518"/>
                  </a:lnTo>
                  <a:lnTo>
                    <a:pt x="17377" y="4557"/>
                  </a:lnTo>
                  <a:lnTo>
                    <a:pt x="17261" y="4634"/>
                  </a:lnTo>
                  <a:lnTo>
                    <a:pt x="17145" y="4711"/>
                  </a:lnTo>
                  <a:lnTo>
                    <a:pt x="17029" y="4827"/>
                  </a:lnTo>
                  <a:lnTo>
                    <a:pt x="16875" y="5059"/>
                  </a:lnTo>
                  <a:lnTo>
                    <a:pt x="16759" y="4904"/>
                  </a:lnTo>
                  <a:lnTo>
                    <a:pt x="16605" y="4788"/>
                  </a:lnTo>
                  <a:lnTo>
                    <a:pt x="16450" y="4673"/>
                  </a:lnTo>
                  <a:lnTo>
                    <a:pt x="16296" y="4634"/>
                  </a:lnTo>
                  <a:lnTo>
                    <a:pt x="16103" y="4634"/>
                  </a:lnTo>
                  <a:lnTo>
                    <a:pt x="15948" y="4673"/>
                  </a:lnTo>
                  <a:lnTo>
                    <a:pt x="15794" y="4750"/>
                  </a:lnTo>
                  <a:lnTo>
                    <a:pt x="15639" y="4827"/>
                  </a:lnTo>
                  <a:lnTo>
                    <a:pt x="15523" y="4982"/>
                  </a:lnTo>
                  <a:lnTo>
                    <a:pt x="15446" y="5136"/>
                  </a:lnTo>
                  <a:lnTo>
                    <a:pt x="15408" y="5290"/>
                  </a:lnTo>
                  <a:lnTo>
                    <a:pt x="15408" y="5484"/>
                  </a:lnTo>
                  <a:lnTo>
                    <a:pt x="15446" y="5561"/>
                  </a:lnTo>
                  <a:lnTo>
                    <a:pt x="15408" y="5561"/>
                  </a:lnTo>
                  <a:lnTo>
                    <a:pt x="15330" y="5329"/>
                  </a:lnTo>
                  <a:lnTo>
                    <a:pt x="15176" y="5175"/>
                  </a:lnTo>
                  <a:lnTo>
                    <a:pt x="15021" y="5059"/>
                  </a:lnTo>
                  <a:lnTo>
                    <a:pt x="14828" y="4982"/>
                  </a:lnTo>
                  <a:lnTo>
                    <a:pt x="14635" y="4943"/>
                  </a:lnTo>
                  <a:lnTo>
                    <a:pt x="14442" y="4943"/>
                  </a:lnTo>
                  <a:lnTo>
                    <a:pt x="14288" y="5020"/>
                  </a:lnTo>
                  <a:lnTo>
                    <a:pt x="14172" y="5059"/>
                  </a:lnTo>
                  <a:lnTo>
                    <a:pt x="14056" y="5175"/>
                  </a:lnTo>
                  <a:lnTo>
                    <a:pt x="13940" y="5290"/>
                  </a:lnTo>
                  <a:lnTo>
                    <a:pt x="13824" y="5522"/>
                  </a:lnTo>
                  <a:lnTo>
                    <a:pt x="13786" y="5831"/>
                  </a:lnTo>
                  <a:lnTo>
                    <a:pt x="13593" y="5715"/>
                  </a:lnTo>
                  <a:lnTo>
                    <a:pt x="13361" y="5677"/>
                  </a:lnTo>
                  <a:lnTo>
                    <a:pt x="13168" y="5677"/>
                  </a:lnTo>
                  <a:lnTo>
                    <a:pt x="12936" y="5715"/>
                  </a:lnTo>
                  <a:lnTo>
                    <a:pt x="12743" y="5831"/>
                  </a:lnTo>
                  <a:lnTo>
                    <a:pt x="12627" y="5908"/>
                  </a:lnTo>
                  <a:lnTo>
                    <a:pt x="12511" y="6063"/>
                  </a:lnTo>
                  <a:lnTo>
                    <a:pt x="12434" y="6179"/>
                  </a:lnTo>
                  <a:lnTo>
                    <a:pt x="12357" y="6333"/>
                  </a:lnTo>
                  <a:lnTo>
                    <a:pt x="12357" y="6488"/>
                  </a:lnTo>
                  <a:lnTo>
                    <a:pt x="12357" y="6681"/>
                  </a:lnTo>
                  <a:lnTo>
                    <a:pt x="12357" y="6835"/>
                  </a:lnTo>
                  <a:lnTo>
                    <a:pt x="12434" y="6990"/>
                  </a:lnTo>
                  <a:lnTo>
                    <a:pt x="12164" y="6990"/>
                  </a:lnTo>
                  <a:lnTo>
                    <a:pt x="11894" y="7105"/>
                  </a:lnTo>
                  <a:lnTo>
                    <a:pt x="11662" y="7221"/>
                  </a:lnTo>
                  <a:lnTo>
                    <a:pt x="11507" y="7376"/>
                  </a:lnTo>
                  <a:lnTo>
                    <a:pt x="11430" y="7530"/>
                  </a:lnTo>
                  <a:lnTo>
                    <a:pt x="11353" y="7685"/>
                  </a:lnTo>
                  <a:lnTo>
                    <a:pt x="11314" y="7839"/>
                  </a:lnTo>
                  <a:lnTo>
                    <a:pt x="11314" y="7994"/>
                  </a:lnTo>
                  <a:lnTo>
                    <a:pt x="11314" y="8148"/>
                  </a:lnTo>
                  <a:lnTo>
                    <a:pt x="11353" y="8302"/>
                  </a:lnTo>
                  <a:lnTo>
                    <a:pt x="11392" y="8418"/>
                  </a:lnTo>
                  <a:lnTo>
                    <a:pt x="11507" y="8573"/>
                  </a:lnTo>
                  <a:lnTo>
                    <a:pt x="11237" y="8650"/>
                  </a:lnTo>
                  <a:lnTo>
                    <a:pt x="10967" y="8766"/>
                  </a:lnTo>
                  <a:lnTo>
                    <a:pt x="10774" y="8997"/>
                  </a:lnTo>
                  <a:lnTo>
                    <a:pt x="10658" y="9229"/>
                  </a:lnTo>
                  <a:lnTo>
                    <a:pt x="10581" y="9499"/>
                  </a:lnTo>
                  <a:lnTo>
                    <a:pt x="10619" y="9770"/>
                  </a:lnTo>
                  <a:lnTo>
                    <a:pt x="10697" y="10001"/>
                  </a:lnTo>
                  <a:lnTo>
                    <a:pt x="10851" y="10233"/>
                  </a:lnTo>
                  <a:lnTo>
                    <a:pt x="10619" y="10272"/>
                  </a:lnTo>
                  <a:lnTo>
                    <a:pt x="10426" y="10388"/>
                  </a:lnTo>
                  <a:lnTo>
                    <a:pt x="10272" y="10581"/>
                  </a:lnTo>
                  <a:lnTo>
                    <a:pt x="10117" y="10774"/>
                  </a:lnTo>
                  <a:lnTo>
                    <a:pt x="10079" y="10967"/>
                  </a:lnTo>
                  <a:lnTo>
                    <a:pt x="10040" y="11199"/>
                  </a:lnTo>
                  <a:lnTo>
                    <a:pt x="10079" y="11469"/>
                  </a:lnTo>
                  <a:lnTo>
                    <a:pt x="10195" y="11662"/>
                  </a:lnTo>
                  <a:lnTo>
                    <a:pt x="9924" y="11739"/>
                  </a:lnTo>
                  <a:lnTo>
                    <a:pt x="9693" y="11816"/>
                  </a:lnTo>
                  <a:lnTo>
                    <a:pt x="9500" y="11971"/>
                  </a:lnTo>
                  <a:lnTo>
                    <a:pt x="9422" y="12087"/>
                  </a:lnTo>
                  <a:lnTo>
                    <a:pt x="9384" y="12203"/>
                  </a:lnTo>
                  <a:lnTo>
                    <a:pt x="9345" y="12318"/>
                  </a:lnTo>
                  <a:lnTo>
                    <a:pt x="9306" y="12473"/>
                  </a:lnTo>
                  <a:lnTo>
                    <a:pt x="9191" y="12357"/>
                  </a:lnTo>
                  <a:lnTo>
                    <a:pt x="9036" y="12318"/>
                  </a:lnTo>
                  <a:lnTo>
                    <a:pt x="8882" y="12280"/>
                  </a:lnTo>
                  <a:lnTo>
                    <a:pt x="8727" y="12280"/>
                  </a:lnTo>
                  <a:lnTo>
                    <a:pt x="8534" y="12318"/>
                  </a:lnTo>
                  <a:lnTo>
                    <a:pt x="8380" y="12434"/>
                  </a:lnTo>
                  <a:lnTo>
                    <a:pt x="8264" y="12550"/>
                  </a:lnTo>
                  <a:lnTo>
                    <a:pt x="8187" y="12705"/>
                  </a:lnTo>
                  <a:lnTo>
                    <a:pt x="8109" y="12550"/>
                  </a:lnTo>
                  <a:lnTo>
                    <a:pt x="7994" y="12434"/>
                  </a:lnTo>
                  <a:lnTo>
                    <a:pt x="7878" y="12318"/>
                  </a:lnTo>
                  <a:lnTo>
                    <a:pt x="7723" y="12241"/>
                  </a:lnTo>
                  <a:lnTo>
                    <a:pt x="7492" y="12164"/>
                  </a:lnTo>
                  <a:lnTo>
                    <a:pt x="7221" y="12164"/>
                  </a:lnTo>
                  <a:lnTo>
                    <a:pt x="6990" y="12241"/>
                  </a:lnTo>
                  <a:lnTo>
                    <a:pt x="6796" y="12396"/>
                  </a:lnTo>
                  <a:lnTo>
                    <a:pt x="6796" y="12048"/>
                  </a:lnTo>
                  <a:lnTo>
                    <a:pt x="6758" y="11855"/>
                  </a:lnTo>
                  <a:lnTo>
                    <a:pt x="6681" y="11701"/>
                  </a:lnTo>
                  <a:lnTo>
                    <a:pt x="6603" y="11546"/>
                  </a:lnTo>
                  <a:lnTo>
                    <a:pt x="6526" y="11392"/>
                  </a:lnTo>
                  <a:lnTo>
                    <a:pt x="6410" y="11276"/>
                  </a:lnTo>
                  <a:lnTo>
                    <a:pt x="6256" y="11199"/>
                  </a:lnTo>
                  <a:lnTo>
                    <a:pt x="6063" y="11160"/>
                  </a:lnTo>
                  <a:lnTo>
                    <a:pt x="5870" y="11121"/>
                  </a:lnTo>
                  <a:lnTo>
                    <a:pt x="5715" y="11160"/>
                  </a:lnTo>
                  <a:lnTo>
                    <a:pt x="5522" y="11199"/>
                  </a:lnTo>
                  <a:lnTo>
                    <a:pt x="5522" y="10928"/>
                  </a:lnTo>
                  <a:lnTo>
                    <a:pt x="5445" y="10697"/>
                  </a:lnTo>
                  <a:lnTo>
                    <a:pt x="5329" y="10503"/>
                  </a:lnTo>
                  <a:lnTo>
                    <a:pt x="5213" y="10426"/>
                  </a:lnTo>
                  <a:lnTo>
                    <a:pt x="5097" y="10349"/>
                  </a:lnTo>
                  <a:lnTo>
                    <a:pt x="4943" y="10310"/>
                  </a:lnTo>
                  <a:lnTo>
                    <a:pt x="4673" y="10310"/>
                  </a:lnTo>
                  <a:lnTo>
                    <a:pt x="4557" y="10349"/>
                  </a:lnTo>
                  <a:lnTo>
                    <a:pt x="4518" y="10156"/>
                  </a:lnTo>
                  <a:lnTo>
                    <a:pt x="4480" y="9924"/>
                  </a:lnTo>
                  <a:lnTo>
                    <a:pt x="4364" y="9731"/>
                  </a:lnTo>
                  <a:lnTo>
                    <a:pt x="4209" y="9577"/>
                  </a:lnTo>
                  <a:lnTo>
                    <a:pt x="4093" y="9461"/>
                  </a:lnTo>
                  <a:lnTo>
                    <a:pt x="3900" y="9422"/>
                  </a:lnTo>
                  <a:lnTo>
                    <a:pt x="3746" y="9384"/>
                  </a:lnTo>
                  <a:lnTo>
                    <a:pt x="3591" y="9422"/>
                  </a:lnTo>
                  <a:lnTo>
                    <a:pt x="3437" y="9461"/>
                  </a:lnTo>
                  <a:lnTo>
                    <a:pt x="3283" y="9538"/>
                  </a:lnTo>
                  <a:lnTo>
                    <a:pt x="3128" y="9615"/>
                  </a:lnTo>
                  <a:lnTo>
                    <a:pt x="3012" y="9731"/>
                  </a:lnTo>
                  <a:lnTo>
                    <a:pt x="2974" y="9615"/>
                  </a:lnTo>
                  <a:lnTo>
                    <a:pt x="2896" y="9422"/>
                  </a:lnTo>
                  <a:lnTo>
                    <a:pt x="2781" y="9268"/>
                  </a:lnTo>
                  <a:lnTo>
                    <a:pt x="2626" y="9113"/>
                  </a:lnTo>
                  <a:lnTo>
                    <a:pt x="2433" y="9036"/>
                  </a:lnTo>
                  <a:lnTo>
                    <a:pt x="2240" y="8997"/>
                  </a:lnTo>
                  <a:lnTo>
                    <a:pt x="2047" y="8997"/>
                  </a:lnTo>
                  <a:lnTo>
                    <a:pt x="1854" y="9075"/>
                  </a:lnTo>
                  <a:lnTo>
                    <a:pt x="1699" y="9191"/>
                  </a:lnTo>
                  <a:lnTo>
                    <a:pt x="1545" y="9345"/>
                  </a:lnTo>
                  <a:lnTo>
                    <a:pt x="1429" y="9499"/>
                  </a:lnTo>
                  <a:lnTo>
                    <a:pt x="1390" y="9693"/>
                  </a:lnTo>
                  <a:lnTo>
                    <a:pt x="1352" y="9886"/>
                  </a:lnTo>
                  <a:lnTo>
                    <a:pt x="1120" y="9963"/>
                  </a:lnTo>
                  <a:lnTo>
                    <a:pt x="927" y="10040"/>
                  </a:lnTo>
                  <a:lnTo>
                    <a:pt x="695" y="10156"/>
                  </a:lnTo>
                  <a:lnTo>
                    <a:pt x="502" y="10272"/>
                  </a:lnTo>
                  <a:lnTo>
                    <a:pt x="386" y="10426"/>
                  </a:lnTo>
                  <a:lnTo>
                    <a:pt x="271" y="10542"/>
                  </a:lnTo>
                  <a:lnTo>
                    <a:pt x="116" y="10851"/>
                  </a:lnTo>
                  <a:lnTo>
                    <a:pt x="39" y="11199"/>
                  </a:lnTo>
                  <a:lnTo>
                    <a:pt x="0" y="11546"/>
                  </a:lnTo>
                  <a:lnTo>
                    <a:pt x="77" y="11894"/>
                  </a:lnTo>
                  <a:lnTo>
                    <a:pt x="193" y="12241"/>
                  </a:lnTo>
                  <a:lnTo>
                    <a:pt x="386" y="12511"/>
                  </a:lnTo>
                  <a:lnTo>
                    <a:pt x="618" y="12782"/>
                  </a:lnTo>
                  <a:lnTo>
                    <a:pt x="811" y="12898"/>
                  </a:lnTo>
                  <a:lnTo>
                    <a:pt x="966" y="13013"/>
                  </a:lnTo>
                  <a:lnTo>
                    <a:pt x="1159" y="13091"/>
                  </a:lnTo>
                  <a:lnTo>
                    <a:pt x="1352" y="13129"/>
                  </a:lnTo>
                  <a:lnTo>
                    <a:pt x="1738" y="13168"/>
                  </a:lnTo>
                  <a:lnTo>
                    <a:pt x="2124" y="13091"/>
                  </a:lnTo>
                  <a:lnTo>
                    <a:pt x="2472" y="12975"/>
                  </a:lnTo>
                  <a:lnTo>
                    <a:pt x="2819" y="12782"/>
                  </a:lnTo>
                  <a:lnTo>
                    <a:pt x="3128" y="12511"/>
                  </a:lnTo>
                  <a:lnTo>
                    <a:pt x="3360" y="12203"/>
                  </a:lnTo>
                  <a:lnTo>
                    <a:pt x="3591" y="12009"/>
                  </a:lnTo>
                  <a:lnTo>
                    <a:pt x="3553" y="11932"/>
                  </a:lnTo>
                  <a:lnTo>
                    <a:pt x="3514" y="11816"/>
                  </a:lnTo>
                  <a:lnTo>
                    <a:pt x="3437" y="11739"/>
                  </a:lnTo>
                  <a:lnTo>
                    <a:pt x="3283" y="11739"/>
                  </a:lnTo>
                  <a:lnTo>
                    <a:pt x="3244" y="11816"/>
                  </a:lnTo>
                  <a:lnTo>
                    <a:pt x="3051" y="12048"/>
                  </a:lnTo>
                  <a:lnTo>
                    <a:pt x="2819" y="12241"/>
                  </a:lnTo>
                  <a:lnTo>
                    <a:pt x="2587" y="12434"/>
                  </a:lnTo>
                  <a:lnTo>
                    <a:pt x="2317" y="12550"/>
                  </a:lnTo>
                  <a:lnTo>
                    <a:pt x="2047" y="12666"/>
                  </a:lnTo>
                  <a:lnTo>
                    <a:pt x="1429" y="12666"/>
                  </a:lnTo>
                  <a:lnTo>
                    <a:pt x="1159" y="12550"/>
                  </a:lnTo>
                  <a:lnTo>
                    <a:pt x="966" y="12434"/>
                  </a:lnTo>
                  <a:lnTo>
                    <a:pt x="811" y="12318"/>
                  </a:lnTo>
                  <a:lnTo>
                    <a:pt x="695" y="12203"/>
                  </a:lnTo>
                  <a:lnTo>
                    <a:pt x="618" y="12048"/>
                  </a:lnTo>
                  <a:lnTo>
                    <a:pt x="541" y="11855"/>
                  </a:lnTo>
                  <a:lnTo>
                    <a:pt x="502" y="11701"/>
                  </a:lnTo>
                  <a:lnTo>
                    <a:pt x="502" y="11546"/>
                  </a:lnTo>
                  <a:lnTo>
                    <a:pt x="502" y="11353"/>
                  </a:lnTo>
                  <a:lnTo>
                    <a:pt x="541" y="11199"/>
                  </a:lnTo>
                  <a:lnTo>
                    <a:pt x="579" y="11044"/>
                  </a:lnTo>
                  <a:lnTo>
                    <a:pt x="657" y="10890"/>
                  </a:lnTo>
                  <a:lnTo>
                    <a:pt x="773" y="10735"/>
                  </a:lnTo>
                  <a:lnTo>
                    <a:pt x="927" y="10619"/>
                  </a:lnTo>
                  <a:lnTo>
                    <a:pt x="1043" y="10503"/>
                  </a:lnTo>
                  <a:lnTo>
                    <a:pt x="1236" y="10426"/>
                  </a:lnTo>
                  <a:lnTo>
                    <a:pt x="1429" y="10388"/>
                  </a:lnTo>
                  <a:lnTo>
                    <a:pt x="1738" y="10349"/>
                  </a:lnTo>
                  <a:lnTo>
                    <a:pt x="2317" y="10349"/>
                  </a:lnTo>
                  <a:lnTo>
                    <a:pt x="2587" y="10426"/>
                  </a:lnTo>
                  <a:lnTo>
                    <a:pt x="2858" y="10503"/>
                  </a:lnTo>
                  <a:lnTo>
                    <a:pt x="3128" y="10619"/>
                  </a:lnTo>
                  <a:lnTo>
                    <a:pt x="3669" y="10928"/>
                  </a:lnTo>
                  <a:lnTo>
                    <a:pt x="4171" y="11276"/>
                  </a:lnTo>
                  <a:lnTo>
                    <a:pt x="4634" y="11662"/>
                  </a:lnTo>
                  <a:lnTo>
                    <a:pt x="5522" y="12396"/>
                  </a:lnTo>
                  <a:lnTo>
                    <a:pt x="5908" y="12666"/>
                  </a:lnTo>
                  <a:lnTo>
                    <a:pt x="6294" y="12936"/>
                  </a:lnTo>
                  <a:lnTo>
                    <a:pt x="6681" y="13207"/>
                  </a:lnTo>
                  <a:lnTo>
                    <a:pt x="7105" y="13400"/>
                  </a:lnTo>
                  <a:lnTo>
                    <a:pt x="7530" y="13593"/>
                  </a:lnTo>
                  <a:lnTo>
                    <a:pt x="7994" y="13708"/>
                  </a:lnTo>
                  <a:lnTo>
                    <a:pt x="8457" y="13786"/>
                  </a:lnTo>
                  <a:lnTo>
                    <a:pt x="8920" y="13747"/>
                  </a:lnTo>
                  <a:lnTo>
                    <a:pt x="9345" y="13670"/>
                  </a:lnTo>
                  <a:lnTo>
                    <a:pt x="9731" y="13515"/>
                  </a:lnTo>
                  <a:lnTo>
                    <a:pt x="10079" y="13322"/>
                  </a:lnTo>
                  <a:lnTo>
                    <a:pt x="10388" y="13091"/>
                  </a:lnTo>
                  <a:lnTo>
                    <a:pt x="10658" y="12782"/>
                  </a:lnTo>
                  <a:lnTo>
                    <a:pt x="10928" y="12434"/>
                  </a:lnTo>
                  <a:lnTo>
                    <a:pt x="11121" y="12087"/>
                  </a:lnTo>
                  <a:lnTo>
                    <a:pt x="11314" y="11739"/>
                  </a:lnTo>
                  <a:lnTo>
                    <a:pt x="11507" y="11199"/>
                  </a:lnTo>
                  <a:lnTo>
                    <a:pt x="11662" y="10658"/>
                  </a:lnTo>
                  <a:lnTo>
                    <a:pt x="11971" y="9615"/>
                  </a:lnTo>
                  <a:lnTo>
                    <a:pt x="12164" y="9075"/>
                  </a:lnTo>
                  <a:lnTo>
                    <a:pt x="12357" y="8573"/>
                  </a:lnTo>
                  <a:lnTo>
                    <a:pt x="12627" y="8109"/>
                  </a:lnTo>
                  <a:lnTo>
                    <a:pt x="12936" y="7646"/>
                  </a:lnTo>
                  <a:lnTo>
                    <a:pt x="13284" y="7298"/>
                  </a:lnTo>
                  <a:lnTo>
                    <a:pt x="13631" y="6951"/>
                  </a:lnTo>
                  <a:lnTo>
                    <a:pt x="14017" y="6681"/>
                  </a:lnTo>
                  <a:lnTo>
                    <a:pt x="14442" y="6449"/>
                  </a:lnTo>
                  <a:lnTo>
                    <a:pt x="14906" y="6256"/>
                  </a:lnTo>
                  <a:lnTo>
                    <a:pt x="15369" y="6101"/>
                  </a:lnTo>
                  <a:lnTo>
                    <a:pt x="15832" y="5986"/>
                  </a:lnTo>
                  <a:lnTo>
                    <a:pt x="16296" y="5908"/>
                  </a:lnTo>
                  <a:lnTo>
                    <a:pt x="16914" y="5908"/>
                  </a:lnTo>
                  <a:lnTo>
                    <a:pt x="17454" y="5986"/>
                  </a:lnTo>
                  <a:lnTo>
                    <a:pt x="17995" y="6140"/>
                  </a:lnTo>
                  <a:lnTo>
                    <a:pt x="18497" y="6333"/>
                  </a:lnTo>
                  <a:lnTo>
                    <a:pt x="18999" y="6565"/>
                  </a:lnTo>
                  <a:lnTo>
                    <a:pt x="19501" y="6835"/>
                  </a:lnTo>
                  <a:lnTo>
                    <a:pt x="20543" y="7337"/>
                  </a:lnTo>
                  <a:lnTo>
                    <a:pt x="20930" y="7492"/>
                  </a:lnTo>
                  <a:lnTo>
                    <a:pt x="21316" y="7607"/>
                  </a:lnTo>
                  <a:lnTo>
                    <a:pt x="21740" y="7685"/>
                  </a:lnTo>
                  <a:lnTo>
                    <a:pt x="22165" y="7723"/>
                  </a:lnTo>
                  <a:lnTo>
                    <a:pt x="22590" y="7723"/>
                  </a:lnTo>
                  <a:lnTo>
                    <a:pt x="22976" y="7646"/>
                  </a:lnTo>
                  <a:lnTo>
                    <a:pt x="23362" y="7492"/>
                  </a:lnTo>
                  <a:lnTo>
                    <a:pt x="23748" y="7260"/>
                  </a:lnTo>
                  <a:lnTo>
                    <a:pt x="24057" y="6990"/>
                  </a:lnTo>
                  <a:lnTo>
                    <a:pt x="24366" y="6642"/>
                  </a:lnTo>
                  <a:lnTo>
                    <a:pt x="24598" y="6294"/>
                  </a:lnTo>
                  <a:lnTo>
                    <a:pt x="24752" y="5870"/>
                  </a:lnTo>
                  <a:lnTo>
                    <a:pt x="24907" y="5484"/>
                  </a:lnTo>
                  <a:lnTo>
                    <a:pt x="24984" y="5059"/>
                  </a:lnTo>
                  <a:lnTo>
                    <a:pt x="25023" y="4634"/>
                  </a:lnTo>
                  <a:lnTo>
                    <a:pt x="25023" y="4171"/>
                  </a:lnTo>
                  <a:lnTo>
                    <a:pt x="24984" y="3707"/>
                  </a:lnTo>
                  <a:lnTo>
                    <a:pt x="24907" y="3283"/>
                  </a:lnTo>
                  <a:lnTo>
                    <a:pt x="24791" y="2819"/>
                  </a:lnTo>
                  <a:lnTo>
                    <a:pt x="24637" y="2394"/>
                  </a:lnTo>
                  <a:lnTo>
                    <a:pt x="24482" y="1970"/>
                  </a:lnTo>
                  <a:lnTo>
                    <a:pt x="24250" y="1545"/>
                  </a:lnTo>
                  <a:lnTo>
                    <a:pt x="24057" y="1159"/>
                  </a:lnTo>
                  <a:lnTo>
                    <a:pt x="23826" y="811"/>
                  </a:lnTo>
                  <a:lnTo>
                    <a:pt x="23941" y="348"/>
                  </a:lnTo>
                  <a:lnTo>
                    <a:pt x="23594" y="193"/>
                  </a:lnTo>
                  <a:lnTo>
                    <a:pt x="23208" y="77"/>
                  </a:lnTo>
                  <a:lnTo>
                    <a:pt x="23169" y="39"/>
                  </a:lnTo>
                  <a:lnTo>
                    <a:pt x="2309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7" name="Google Shape;5467;p22"/>
            <p:cNvSpPr/>
            <p:nvPr/>
          </p:nvSpPr>
          <p:spPr>
            <a:xfrm>
              <a:off x="3792600" y="960050"/>
              <a:ext cx="625600" cy="344650"/>
            </a:xfrm>
            <a:custGeom>
              <a:avLst/>
              <a:gdLst/>
              <a:ahLst/>
              <a:cxnLst/>
              <a:rect l="l" t="t" r="r" b="b"/>
              <a:pathLst>
                <a:path w="25024" h="13786" extrusionOk="0">
                  <a:moveTo>
                    <a:pt x="23286" y="966"/>
                  </a:moveTo>
                  <a:lnTo>
                    <a:pt x="23633" y="1468"/>
                  </a:lnTo>
                  <a:lnTo>
                    <a:pt x="23942" y="2008"/>
                  </a:lnTo>
                  <a:lnTo>
                    <a:pt x="23788" y="2163"/>
                  </a:lnTo>
                  <a:lnTo>
                    <a:pt x="23633" y="2201"/>
                  </a:lnTo>
                  <a:lnTo>
                    <a:pt x="23479" y="2201"/>
                  </a:lnTo>
                  <a:lnTo>
                    <a:pt x="23324" y="2163"/>
                  </a:lnTo>
                  <a:lnTo>
                    <a:pt x="23208" y="2085"/>
                  </a:lnTo>
                  <a:lnTo>
                    <a:pt x="23093" y="1970"/>
                  </a:lnTo>
                  <a:lnTo>
                    <a:pt x="23015" y="1815"/>
                  </a:lnTo>
                  <a:lnTo>
                    <a:pt x="22977" y="1661"/>
                  </a:lnTo>
                  <a:lnTo>
                    <a:pt x="22977" y="1429"/>
                  </a:lnTo>
                  <a:lnTo>
                    <a:pt x="23054" y="1274"/>
                  </a:lnTo>
                  <a:lnTo>
                    <a:pt x="23170" y="1120"/>
                  </a:lnTo>
                  <a:lnTo>
                    <a:pt x="23286" y="966"/>
                  </a:lnTo>
                  <a:close/>
                  <a:moveTo>
                    <a:pt x="24097" y="2433"/>
                  </a:moveTo>
                  <a:lnTo>
                    <a:pt x="24212" y="2780"/>
                  </a:lnTo>
                  <a:lnTo>
                    <a:pt x="24328" y="3089"/>
                  </a:lnTo>
                  <a:lnTo>
                    <a:pt x="24367" y="3437"/>
                  </a:lnTo>
                  <a:lnTo>
                    <a:pt x="24444" y="3823"/>
                  </a:lnTo>
                  <a:lnTo>
                    <a:pt x="24174" y="3746"/>
                  </a:lnTo>
                  <a:lnTo>
                    <a:pt x="23942" y="3591"/>
                  </a:lnTo>
                  <a:lnTo>
                    <a:pt x="23865" y="3514"/>
                  </a:lnTo>
                  <a:lnTo>
                    <a:pt x="23788" y="3398"/>
                  </a:lnTo>
                  <a:lnTo>
                    <a:pt x="23749" y="3282"/>
                  </a:lnTo>
                  <a:lnTo>
                    <a:pt x="23710" y="3167"/>
                  </a:lnTo>
                  <a:lnTo>
                    <a:pt x="23710" y="2935"/>
                  </a:lnTo>
                  <a:lnTo>
                    <a:pt x="23788" y="2742"/>
                  </a:lnTo>
                  <a:lnTo>
                    <a:pt x="23942" y="2587"/>
                  </a:lnTo>
                  <a:lnTo>
                    <a:pt x="24097" y="2433"/>
                  </a:lnTo>
                  <a:close/>
                  <a:moveTo>
                    <a:pt x="16296" y="4981"/>
                  </a:moveTo>
                  <a:lnTo>
                    <a:pt x="16412" y="5059"/>
                  </a:lnTo>
                  <a:lnTo>
                    <a:pt x="16489" y="5175"/>
                  </a:lnTo>
                  <a:lnTo>
                    <a:pt x="16567" y="5290"/>
                  </a:lnTo>
                  <a:lnTo>
                    <a:pt x="16567" y="5406"/>
                  </a:lnTo>
                  <a:lnTo>
                    <a:pt x="16296" y="5445"/>
                  </a:lnTo>
                  <a:lnTo>
                    <a:pt x="15640" y="5522"/>
                  </a:lnTo>
                  <a:lnTo>
                    <a:pt x="15640" y="5483"/>
                  </a:lnTo>
                  <a:lnTo>
                    <a:pt x="15679" y="5368"/>
                  </a:lnTo>
                  <a:lnTo>
                    <a:pt x="15717" y="5252"/>
                  </a:lnTo>
                  <a:lnTo>
                    <a:pt x="15756" y="5175"/>
                  </a:lnTo>
                  <a:lnTo>
                    <a:pt x="15833" y="5097"/>
                  </a:lnTo>
                  <a:lnTo>
                    <a:pt x="15949" y="5020"/>
                  </a:lnTo>
                  <a:lnTo>
                    <a:pt x="16065" y="4981"/>
                  </a:lnTo>
                  <a:close/>
                  <a:moveTo>
                    <a:pt x="24444" y="4248"/>
                  </a:moveTo>
                  <a:lnTo>
                    <a:pt x="24444" y="4673"/>
                  </a:lnTo>
                  <a:lnTo>
                    <a:pt x="24367" y="5097"/>
                  </a:lnTo>
                  <a:lnTo>
                    <a:pt x="24251" y="5522"/>
                  </a:lnTo>
                  <a:lnTo>
                    <a:pt x="24058" y="5445"/>
                  </a:lnTo>
                  <a:lnTo>
                    <a:pt x="23904" y="5290"/>
                  </a:lnTo>
                  <a:lnTo>
                    <a:pt x="23826" y="5097"/>
                  </a:lnTo>
                  <a:lnTo>
                    <a:pt x="23788" y="4981"/>
                  </a:lnTo>
                  <a:lnTo>
                    <a:pt x="23788" y="4866"/>
                  </a:lnTo>
                  <a:lnTo>
                    <a:pt x="23826" y="4750"/>
                  </a:lnTo>
                  <a:lnTo>
                    <a:pt x="23865" y="4634"/>
                  </a:lnTo>
                  <a:lnTo>
                    <a:pt x="24019" y="4441"/>
                  </a:lnTo>
                  <a:lnTo>
                    <a:pt x="24212" y="4325"/>
                  </a:lnTo>
                  <a:lnTo>
                    <a:pt x="24444" y="4248"/>
                  </a:lnTo>
                  <a:close/>
                  <a:moveTo>
                    <a:pt x="17648" y="4827"/>
                  </a:moveTo>
                  <a:lnTo>
                    <a:pt x="17802" y="4866"/>
                  </a:lnTo>
                  <a:lnTo>
                    <a:pt x="17918" y="4943"/>
                  </a:lnTo>
                  <a:lnTo>
                    <a:pt x="17995" y="5020"/>
                  </a:lnTo>
                  <a:lnTo>
                    <a:pt x="18111" y="5213"/>
                  </a:lnTo>
                  <a:lnTo>
                    <a:pt x="18111" y="5406"/>
                  </a:lnTo>
                  <a:lnTo>
                    <a:pt x="18073" y="5638"/>
                  </a:lnTo>
                  <a:lnTo>
                    <a:pt x="17571" y="5522"/>
                  </a:lnTo>
                  <a:lnTo>
                    <a:pt x="17030" y="5445"/>
                  </a:lnTo>
                  <a:lnTo>
                    <a:pt x="17069" y="5290"/>
                  </a:lnTo>
                  <a:lnTo>
                    <a:pt x="17107" y="5175"/>
                  </a:lnTo>
                  <a:lnTo>
                    <a:pt x="17185" y="5059"/>
                  </a:lnTo>
                  <a:lnTo>
                    <a:pt x="17300" y="4943"/>
                  </a:lnTo>
                  <a:lnTo>
                    <a:pt x="17416" y="4904"/>
                  </a:lnTo>
                  <a:lnTo>
                    <a:pt x="17532" y="4866"/>
                  </a:lnTo>
                  <a:lnTo>
                    <a:pt x="17648" y="4827"/>
                  </a:lnTo>
                  <a:close/>
                  <a:moveTo>
                    <a:pt x="14713" y="5329"/>
                  </a:moveTo>
                  <a:lnTo>
                    <a:pt x="14829" y="5368"/>
                  </a:lnTo>
                  <a:lnTo>
                    <a:pt x="14906" y="5445"/>
                  </a:lnTo>
                  <a:lnTo>
                    <a:pt x="15022" y="5561"/>
                  </a:lnTo>
                  <a:lnTo>
                    <a:pt x="15061" y="5677"/>
                  </a:lnTo>
                  <a:lnTo>
                    <a:pt x="14559" y="5870"/>
                  </a:lnTo>
                  <a:lnTo>
                    <a:pt x="14057" y="6101"/>
                  </a:lnTo>
                  <a:lnTo>
                    <a:pt x="14018" y="6063"/>
                  </a:lnTo>
                  <a:lnTo>
                    <a:pt x="14057" y="5831"/>
                  </a:lnTo>
                  <a:lnTo>
                    <a:pt x="14134" y="5599"/>
                  </a:lnTo>
                  <a:lnTo>
                    <a:pt x="14250" y="5445"/>
                  </a:lnTo>
                  <a:lnTo>
                    <a:pt x="14366" y="5368"/>
                  </a:lnTo>
                  <a:lnTo>
                    <a:pt x="14443" y="5329"/>
                  </a:lnTo>
                  <a:close/>
                  <a:moveTo>
                    <a:pt x="18999" y="5483"/>
                  </a:moveTo>
                  <a:lnTo>
                    <a:pt x="19115" y="5522"/>
                  </a:lnTo>
                  <a:lnTo>
                    <a:pt x="19193" y="5561"/>
                  </a:lnTo>
                  <a:lnTo>
                    <a:pt x="19308" y="5677"/>
                  </a:lnTo>
                  <a:lnTo>
                    <a:pt x="19386" y="5831"/>
                  </a:lnTo>
                  <a:lnTo>
                    <a:pt x="19386" y="5985"/>
                  </a:lnTo>
                  <a:lnTo>
                    <a:pt x="19347" y="6179"/>
                  </a:lnTo>
                  <a:lnTo>
                    <a:pt x="18613" y="5831"/>
                  </a:lnTo>
                  <a:lnTo>
                    <a:pt x="18652" y="5754"/>
                  </a:lnTo>
                  <a:lnTo>
                    <a:pt x="18691" y="5677"/>
                  </a:lnTo>
                  <a:lnTo>
                    <a:pt x="18845" y="5522"/>
                  </a:lnTo>
                  <a:lnTo>
                    <a:pt x="18999" y="5483"/>
                  </a:lnTo>
                  <a:close/>
                  <a:moveTo>
                    <a:pt x="20197" y="6063"/>
                  </a:moveTo>
                  <a:lnTo>
                    <a:pt x="20351" y="6101"/>
                  </a:lnTo>
                  <a:lnTo>
                    <a:pt x="20467" y="6140"/>
                  </a:lnTo>
                  <a:lnTo>
                    <a:pt x="20544" y="6179"/>
                  </a:lnTo>
                  <a:lnTo>
                    <a:pt x="20699" y="6333"/>
                  </a:lnTo>
                  <a:lnTo>
                    <a:pt x="20776" y="6526"/>
                  </a:lnTo>
                  <a:lnTo>
                    <a:pt x="20814" y="6719"/>
                  </a:lnTo>
                  <a:lnTo>
                    <a:pt x="20892" y="6951"/>
                  </a:lnTo>
                  <a:lnTo>
                    <a:pt x="20467" y="6758"/>
                  </a:lnTo>
                  <a:lnTo>
                    <a:pt x="20081" y="6565"/>
                  </a:lnTo>
                  <a:lnTo>
                    <a:pt x="19810" y="6410"/>
                  </a:lnTo>
                  <a:lnTo>
                    <a:pt x="19849" y="6294"/>
                  </a:lnTo>
                  <a:lnTo>
                    <a:pt x="19888" y="6179"/>
                  </a:lnTo>
                  <a:lnTo>
                    <a:pt x="20003" y="6140"/>
                  </a:lnTo>
                  <a:lnTo>
                    <a:pt x="20081" y="6101"/>
                  </a:lnTo>
                  <a:lnTo>
                    <a:pt x="20197" y="6063"/>
                  </a:lnTo>
                  <a:close/>
                  <a:moveTo>
                    <a:pt x="23517" y="5870"/>
                  </a:moveTo>
                  <a:lnTo>
                    <a:pt x="23710" y="5908"/>
                  </a:lnTo>
                  <a:lnTo>
                    <a:pt x="23942" y="5985"/>
                  </a:lnTo>
                  <a:lnTo>
                    <a:pt x="24019" y="6024"/>
                  </a:lnTo>
                  <a:lnTo>
                    <a:pt x="24097" y="6024"/>
                  </a:lnTo>
                  <a:lnTo>
                    <a:pt x="23942" y="6294"/>
                  </a:lnTo>
                  <a:lnTo>
                    <a:pt x="23749" y="6565"/>
                  </a:lnTo>
                  <a:lnTo>
                    <a:pt x="23517" y="6796"/>
                  </a:lnTo>
                  <a:lnTo>
                    <a:pt x="23247" y="6989"/>
                  </a:lnTo>
                  <a:lnTo>
                    <a:pt x="23208" y="6951"/>
                  </a:lnTo>
                  <a:lnTo>
                    <a:pt x="23093" y="6758"/>
                  </a:lnTo>
                  <a:lnTo>
                    <a:pt x="23015" y="6526"/>
                  </a:lnTo>
                  <a:lnTo>
                    <a:pt x="23015" y="6294"/>
                  </a:lnTo>
                  <a:lnTo>
                    <a:pt x="23054" y="6179"/>
                  </a:lnTo>
                  <a:lnTo>
                    <a:pt x="23131" y="6101"/>
                  </a:lnTo>
                  <a:lnTo>
                    <a:pt x="23208" y="6024"/>
                  </a:lnTo>
                  <a:lnTo>
                    <a:pt x="23286" y="5947"/>
                  </a:lnTo>
                  <a:lnTo>
                    <a:pt x="23517" y="5870"/>
                  </a:lnTo>
                  <a:close/>
                  <a:moveTo>
                    <a:pt x="13246" y="6101"/>
                  </a:moveTo>
                  <a:lnTo>
                    <a:pt x="13478" y="6179"/>
                  </a:lnTo>
                  <a:lnTo>
                    <a:pt x="13593" y="6256"/>
                  </a:lnTo>
                  <a:lnTo>
                    <a:pt x="13709" y="6333"/>
                  </a:lnTo>
                  <a:lnTo>
                    <a:pt x="13169" y="6719"/>
                  </a:lnTo>
                  <a:lnTo>
                    <a:pt x="12782" y="7105"/>
                  </a:lnTo>
                  <a:lnTo>
                    <a:pt x="12705" y="7067"/>
                  </a:lnTo>
                  <a:lnTo>
                    <a:pt x="12667" y="6951"/>
                  </a:lnTo>
                  <a:lnTo>
                    <a:pt x="12628" y="6796"/>
                  </a:lnTo>
                  <a:lnTo>
                    <a:pt x="12628" y="6681"/>
                  </a:lnTo>
                  <a:lnTo>
                    <a:pt x="12667" y="6526"/>
                  </a:lnTo>
                  <a:lnTo>
                    <a:pt x="12705" y="6410"/>
                  </a:lnTo>
                  <a:lnTo>
                    <a:pt x="12782" y="6294"/>
                  </a:lnTo>
                  <a:lnTo>
                    <a:pt x="12860" y="6217"/>
                  </a:lnTo>
                  <a:lnTo>
                    <a:pt x="13014" y="6140"/>
                  </a:lnTo>
                  <a:lnTo>
                    <a:pt x="13130" y="6101"/>
                  </a:lnTo>
                  <a:close/>
                  <a:moveTo>
                    <a:pt x="22166" y="6565"/>
                  </a:moveTo>
                  <a:lnTo>
                    <a:pt x="22282" y="6603"/>
                  </a:lnTo>
                  <a:lnTo>
                    <a:pt x="22475" y="6719"/>
                  </a:lnTo>
                  <a:lnTo>
                    <a:pt x="22629" y="6874"/>
                  </a:lnTo>
                  <a:lnTo>
                    <a:pt x="22784" y="7028"/>
                  </a:lnTo>
                  <a:lnTo>
                    <a:pt x="22861" y="7067"/>
                  </a:lnTo>
                  <a:lnTo>
                    <a:pt x="22938" y="7067"/>
                  </a:lnTo>
                  <a:lnTo>
                    <a:pt x="22977" y="7105"/>
                  </a:lnTo>
                  <a:lnTo>
                    <a:pt x="22938" y="7144"/>
                  </a:lnTo>
                  <a:lnTo>
                    <a:pt x="22552" y="7221"/>
                  </a:lnTo>
                  <a:lnTo>
                    <a:pt x="22166" y="7260"/>
                  </a:lnTo>
                  <a:lnTo>
                    <a:pt x="21780" y="7221"/>
                  </a:lnTo>
                  <a:lnTo>
                    <a:pt x="21394" y="7105"/>
                  </a:lnTo>
                  <a:lnTo>
                    <a:pt x="21471" y="6912"/>
                  </a:lnTo>
                  <a:lnTo>
                    <a:pt x="21625" y="6758"/>
                  </a:lnTo>
                  <a:lnTo>
                    <a:pt x="21818" y="6603"/>
                  </a:lnTo>
                  <a:lnTo>
                    <a:pt x="22050" y="6565"/>
                  </a:lnTo>
                  <a:close/>
                  <a:moveTo>
                    <a:pt x="12280" y="7414"/>
                  </a:moveTo>
                  <a:lnTo>
                    <a:pt x="12474" y="7453"/>
                  </a:lnTo>
                  <a:lnTo>
                    <a:pt x="12126" y="7993"/>
                  </a:lnTo>
                  <a:lnTo>
                    <a:pt x="11817" y="8573"/>
                  </a:lnTo>
                  <a:lnTo>
                    <a:pt x="11701" y="8341"/>
                  </a:lnTo>
                  <a:lnTo>
                    <a:pt x="11663" y="8109"/>
                  </a:lnTo>
                  <a:lnTo>
                    <a:pt x="11663" y="7955"/>
                  </a:lnTo>
                  <a:lnTo>
                    <a:pt x="11663" y="7839"/>
                  </a:lnTo>
                  <a:lnTo>
                    <a:pt x="11740" y="7723"/>
                  </a:lnTo>
                  <a:lnTo>
                    <a:pt x="11817" y="7607"/>
                  </a:lnTo>
                  <a:lnTo>
                    <a:pt x="11894" y="7530"/>
                  </a:lnTo>
                  <a:lnTo>
                    <a:pt x="12010" y="7453"/>
                  </a:lnTo>
                  <a:lnTo>
                    <a:pt x="12165" y="7414"/>
                  </a:lnTo>
                  <a:close/>
                  <a:moveTo>
                    <a:pt x="2241" y="9384"/>
                  </a:moveTo>
                  <a:lnTo>
                    <a:pt x="2356" y="9422"/>
                  </a:lnTo>
                  <a:lnTo>
                    <a:pt x="2472" y="9499"/>
                  </a:lnTo>
                  <a:lnTo>
                    <a:pt x="2550" y="9577"/>
                  </a:lnTo>
                  <a:lnTo>
                    <a:pt x="2627" y="9770"/>
                  </a:lnTo>
                  <a:lnTo>
                    <a:pt x="2627" y="9886"/>
                  </a:lnTo>
                  <a:lnTo>
                    <a:pt x="2627" y="10001"/>
                  </a:lnTo>
                  <a:lnTo>
                    <a:pt x="2125" y="9886"/>
                  </a:lnTo>
                  <a:lnTo>
                    <a:pt x="1661" y="9886"/>
                  </a:lnTo>
                  <a:lnTo>
                    <a:pt x="1700" y="9770"/>
                  </a:lnTo>
                  <a:lnTo>
                    <a:pt x="1739" y="9654"/>
                  </a:lnTo>
                  <a:lnTo>
                    <a:pt x="1816" y="9538"/>
                  </a:lnTo>
                  <a:lnTo>
                    <a:pt x="1893" y="9461"/>
                  </a:lnTo>
                  <a:lnTo>
                    <a:pt x="2009" y="9384"/>
                  </a:lnTo>
                  <a:close/>
                  <a:moveTo>
                    <a:pt x="11663" y="8997"/>
                  </a:moveTo>
                  <a:lnTo>
                    <a:pt x="11470" y="9499"/>
                  </a:lnTo>
                  <a:lnTo>
                    <a:pt x="11354" y="10040"/>
                  </a:lnTo>
                  <a:lnTo>
                    <a:pt x="11276" y="10272"/>
                  </a:lnTo>
                  <a:lnTo>
                    <a:pt x="11238" y="10272"/>
                  </a:lnTo>
                  <a:lnTo>
                    <a:pt x="11083" y="10079"/>
                  </a:lnTo>
                  <a:lnTo>
                    <a:pt x="10968" y="9847"/>
                  </a:lnTo>
                  <a:lnTo>
                    <a:pt x="10929" y="9692"/>
                  </a:lnTo>
                  <a:lnTo>
                    <a:pt x="10929" y="9577"/>
                  </a:lnTo>
                  <a:lnTo>
                    <a:pt x="10968" y="9461"/>
                  </a:lnTo>
                  <a:lnTo>
                    <a:pt x="11006" y="9345"/>
                  </a:lnTo>
                  <a:lnTo>
                    <a:pt x="11122" y="9152"/>
                  </a:lnTo>
                  <a:lnTo>
                    <a:pt x="11276" y="9075"/>
                  </a:lnTo>
                  <a:lnTo>
                    <a:pt x="11470" y="8997"/>
                  </a:lnTo>
                  <a:close/>
                  <a:moveTo>
                    <a:pt x="3785" y="9770"/>
                  </a:moveTo>
                  <a:lnTo>
                    <a:pt x="3901" y="9808"/>
                  </a:lnTo>
                  <a:lnTo>
                    <a:pt x="4017" y="9886"/>
                  </a:lnTo>
                  <a:lnTo>
                    <a:pt x="4094" y="10001"/>
                  </a:lnTo>
                  <a:lnTo>
                    <a:pt x="4133" y="10117"/>
                  </a:lnTo>
                  <a:lnTo>
                    <a:pt x="4171" y="10272"/>
                  </a:lnTo>
                  <a:lnTo>
                    <a:pt x="4171" y="10388"/>
                  </a:lnTo>
                  <a:lnTo>
                    <a:pt x="4094" y="10542"/>
                  </a:lnTo>
                  <a:lnTo>
                    <a:pt x="4017" y="10658"/>
                  </a:lnTo>
                  <a:lnTo>
                    <a:pt x="3862" y="10542"/>
                  </a:lnTo>
                  <a:lnTo>
                    <a:pt x="3515" y="10349"/>
                  </a:lnTo>
                  <a:lnTo>
                    <a:pt x="3090" y="10156"/>
                  </a:lnTo>
                  <a:lnTo>
                    <a:pt x="3129" y="10040"/>
                  </a:lnTo>
                  <a:lnTo>
                    <a:pt x="3245" y="9924"/>
                  </a:lnTo>
                  <a:lnTo>
                    <a:pt x="3360" y="9847"/>
                  </a:lnTo>
                  <a:lnTo>
                    <a:pt x="3515" y="9770"/>
                  </a:lnTo>
                  <a:close/>
                  <a:moveTo>
                    <a:pt x="4944" y="10658"/>
                  </a:moveTo>
                  <a:lnTo>
                    <a:pt x="5021" y="10735"/>
                  </a:lnTo>
                  <a:lnTo>
                    <a:pt x="5098" y="10774"/>
                  </a:lnTo>
                  <a:lnTo>
                    <a:pt x="5137" y="10890"/>
                  </a:lnTo>
                  <a:lnTo>
                    <a:pt x="5175" y="11044"/>
                  </a:lnTo>
                  <a:lnTo>
                    <a:pt x="5137" y="11237"/>
                  </a:lnTo>
                  <a:lnTo>
                    <a:pt x="5098" y="11430"/>
                  </a:lnTo>
                  <a:lnTo>
                    <a:pt x="4403" y="10928"/>
                  </a:lnTo>
                  <a:lnTo>
                    <a:pt x="4442" y="10812"/>
                  </a:lnTo>
                  <a:lnTo>
                    <a:pt x="4480" y="10774"/>
                  </a:lnTo>
                  <a:lnTo>
                    <a:pt x="4673" y="10658"/>
                  </a:lnTo>
                  <a:close/>
                  <a:moveTo>
                    <a:pt x="11161" y="10619"/>
                  </a:moveTo>
                  <a:lnTo>
                    <a:pt x="10968" y="11198"/>
                  </a:lnTo>
                  <a:lnTo>
                    <a:pt x="10736" y="11739"/>
                  </a:lnTo>
                  <a:lnTo>
                    <a:pt x="10659" y="11700"/>
                  </a:lnTo>
                  <a:lnTo>
                    <a:pt x="10504" y="11546"/>
                  </a:lnTo>
                  <a:lnTo>
                    <a:pt x="10427" y="11353"/>
                  </a:lnTo>
                  <a:lnTo>
                    <a:pt x="10388" y="11160"/>
                  </a:lnTo>
                  <a:lnTo>
                    <a:pt x="10466" y="10967"/>
                  </a:lnTo>
                  <a:lnTo>
                    <a:pt x="10581" y="10812"/>
                  </a:lnTo>
                  <a:lnTo>
                    <a:pt x="10736" y="10696"/>
                  </a:lnTo>
                  <a:lnTo>
                    <a:pt x="10929" y="10619"/>
                  </a:lnTo>
                  <a:close/>
                  <a:moveTo>
                    <a:pt x="5986" y="11469"/>
                  </a:moveTo>
                  <a:lnTo>
                    <a:pt x="6063" y="11507"/>
                  </a:lnTo>
                  <a:lnTo>
                    <a:pt x="6179" y="11585"/>
                  </a:lnTo>
                  <a:lnTo>
                    <a:pt x="6257" y="11662"/>
                  </a:lnTo>
                  <a:lnTo>
                    <a:pt x="6334" y="11778"/>
                  </a:lnTo>
                  <a:lnTo>
                    <a:pt x="6372" y="12009"/>
                  </a:lnTo>
                  <a:lnTo>
                    <a:pt x="6411" y="12241"/>
                  </a:lnTo>
                  <a:lnTo>
                    <a:pt x="6372" y="12473"/>
                  </a:lnTo>
                  <a:lnTo>
                    <a:pt x="5909" y="12087"/>
                  </a:lnTo>
                  <a:lnTo>
                    <a:pt x="5407" y="11700"/>
                  </a:lnTo>
                  <a:lnTo>
                    <a:pt x="5446" y="11623"/>
                  </a:lnTo>
                  <a:lnTo>
                    <a:pt x="5561" y="11546"/>
                  </a:lnTo>
                  <a:lnTo>
                    <a:pt x="5639" y="11507"/>
                  </a:lnTo>
                  <a:lnTo>
                    <a:pt x="5755" y="11469"/>
                  </a:lnTo>
                  <a:close/>
                  <a:moveTo>
                    <a:pt x="10543" y="12048"/>
                  </a:moveTo>
                  <a:lnTo>
                    <a:pt x="10388" y="12318"/>
                  </a:lnTo>
                  <a:lnTo>
                    <a:pt x="10195" y="12550"/>
                  </a:lnTo>
                  <a:lnTo>
                    <a:pt x="10002" y="12743"/>
                  </a:lnTo>
                  <a:lnTo>
                    <a:pt x="9771" y="12936"/>
                  </a:lnTo>
                  <a:lnTo>
                    <a:pt x="9771" y="12859"/>
                  </a:lnTo>
                  <a:lnTo>
                    <a:pt x="9655" y="12666"/>
                  </a:lnTo>
                  <a:lnTo>
                    <a:pt x="9655" y="12473"/>
                  </a:lnTo>
                  <a:lnTo>
                    <a:pt x="9693" y="12357"/>
                  </a:lnTo>
                  <a:lnTo>
                    <a:pt x="9809" y="12241"/>
                  </a:lnTo>
                  <a:lnTo>
                    <a:pt x="9964" y="12164"/>
                  </a:lnTo>
                  <a:lnTo>
                    <a:pt x="10157" y="12087"/>
                  </a:lnTo>
                  <a:lnTo>
                    <a:pt x="10543" y="12048"/>
                  </a:lnTo>
                  <a:close/>
                  <a:moveTo>
                    <a:pt x="7376" y="12511"/>
                  </a:moveTo>
                  <a:lnTo>
                    <a:pt x="7569" y="12550"/>
                  </a:lnTo>
                  <a:lnTo>
                    <a:pt x="7724" y="12666"/>
                  </a:lnTo>
                  <a:lnTo>
                    <a:pt x="7840" y="12820"/>
                  </a:lnTo>
                  <a:lnTo>
                    <a:pt x="7878" y="13013"/>
                  </a:lnTo>
                  <a:lnTo>
                    <a:pt x="7878" y="13206"/>
                  </a:lnTo>
                  <a:lnTo>
                    <a:pt x="7840" y="13206"/>
                  </a:lnTo>
                  <a:lnTo>
                    <a:pt x="7338" y="13013"/>
                  </a:lnTo>
                  <a:lnTo>
                    <a:pt x="6836" y="12743"/>
                  </a:lnTo>
                  <a:lnTo>
                    <a:pt x="6990" y="12627"/>
                  </a:lnTo>
                  <a:lnTo>
                    <a:pt x="7183" y="12550"/>
                  </a:lnTo>
                  <a:lnTo>
                    <a:pt x="7376" y="12511"/>
                  </a:lnTo>
                  <a:close/>
                  <a:moveTo>
                    <a:pt x="8844" y="12627"/>
                  </a:moveTo>
                  <a:lnTo>
                    <a:pt x="8960" y="12666"/>
                  </a:lnTo>
                  <a:lnTo>
                    <a:pt x="9114" y="12782"/>
                  </a:lnTo>
                  <a:lnTo>
                    <a:pt x="9191" y="12936"/>
                  </a:lnTo>
                  <a:lnTo>
                    <a:pt x="9230" y="13129"/>
                  </a:lnTo>
                  <a:lnTo>
                    <a:pt x="9269" y="13206"/>
                  </a:lnTo>
                  <a:lnTo>
                    <a:pt x="9037" y="13284"/>
                  </a:lnTo>
                  <a:lnTo>
                    <a:pt x="8805" y="13322"/>
                  </a:lnTo>
                  <a:lnTo>
                    <a:pt x="8573" y="13322"/>
                  </a:lnTo>
                  <a:lnTo>
                    <a:pt x="8303" y="13284"/>
                  </a:lnTo>
                  <a:lnTo>
                    <a:pt x="8303" y="13206"/>
                  </a:lnTo>
                  <a:lnTo>
                    <a:pt x="8342" y="13013"/>
                  </a:lnTo>
                  <a:lnTo>
                    <a:pt x="8419" y="12820"/>
                  </a:lnTo>
                  <a:lnTo>
                    <a:pt x="8573" y="12704"/>
                  </a:lnTo>
                  <a:lnTo>
                    <a:pt x="8651" y="12666"/>
                  </a:lnTo>
                  <a:lnTo>
                    <a:pt x="8767" y="12627"/>
                  </a:lnTo>
                  <a:close/>
                  <a:moveTo>
                    <a:pt x="22977" y="0"/>
                  </a:moveTo>
                  <a:lnTo>
                    <a:pt x="22900" y="39"/>
                  </a:lnTo>
                  <a:lnTo>
                    <a:pt x="22822" y="77"/>
                  </a:lnTo>
                  <a:lnTo>
                    <a:pt x="22784" y="155"/>
                  </a:lnTo>
                  <a:lnTo>
                    <a:pt x="22745" y="232"/>
                  </a:lnTo>
                  <a:lnTo>
                    <a:pt x="22745" y="309"/>
                  </a:lnTo>
                  <a:lnTo>
                    <a:pt x="22822" y="425"/>
                  </a:lnTo>
                  <a:lnTo>
                    <a:pt x="22861" y="464"/>
                  </a:lnTo>
                  <a:lnTo>
                    <a:pt x="23015" y="657"/>
                  </a:lnTo>
                  <a:lnTo>
                    <a:pt x="22900" y="772"/>
                  </a:lnTo>
                  <a:lnTo>
                    <a:pt x="22784" y="966"/>
                  </a:lnTo>
                  <a:lnTo>
                    <a:pt x="22706" y="1120"/>
                  </a:lnTo>
                  <a:lnTo>
                    <a:pt x="22629" y="1313"/>
                  </a:lnTo>
                  <a:lnTo>
                    <a:pt x="22591" y="1506"/>
                  </a:lnTo>
                  <a:lnTo>
                    <a:pt x="22591" y="1699"/>
                  </a:lnTo>
                  <a:lnTo>
                    <a:pt x="22629" y="1892"/>
                  </a:lnTo>
                  <a:lnTo>
                    <a:pt x="22706" y="2047"/>
                  </a:lnTo>
                  <a:lnTo>
                    <a:pt x="22861" y="2278"/>
                  </a:lnTo>
                  <a:lnTo>
                    <a:pt x="23054" y="2394"/>
                  </a:lnTo>
                  <a:lnTo>
                    <a:pt x="23247" y="2510"/>
                  </a:lnTo>
                  <a:lnTo>
                    <a:pt x="23479" y="2510"/>
                  </a:lnTo>
                  <a:lnTo>
                    <a:pt x="23402" y="2703"/>
                  </a:lnTo>
                  <a:lnTo>
                    <a:pt x="23363" y="2896"/>
                  </a:lnTo>
                  <a:lnTo>
                    <a:pt x="23324" y="3089"/>
                  </a:lnTo>
                  <a:lnTo>
                    <a:pt x="23363" y="3282"/>
                  </a:lnTo>
                  <a:lnTo>
                    <a:pt x="23440" y="3514"/>
                  </a:lnTo>
                  <a:lnTo>
                    <a:pt x="23556" y="3707"/>
                  </a:lnTo>
                  <a:lnTo>
                    <a:pt x="23749" y="3900"/>
                  </a:lnTo>
                  <a:lnTo>
                    <a:pt x="23981" y="4016"/>
                  </a:lnTo>
                  <a:lnTo>
                    <a:pt x="23749" y="4209"/>
                  </a:lnTo>
                  <a:lnTo>
                    <a:pt x="23556" y="4479"/>
                  </a:lnTo>
                  <a:lnTo>
                    <a:pt x="23479" y="4750"/>
                  </a:lnTo>
                  <a:lnTo>
                    <a:pt x="23440" y="4904"/>
                  </a:lnTo>
                  <a:lnTo>
                    <a:pt x="23440" y="5020"/>
                  </a:lnTo>
                  <a:lnTo>
                    <a:pt x="23517" y="5290"/>
                  </a:lnTo>
                  <a:lnTo>
                    <a:pt x="23633" y="5483"/>
                  </a:lnTo>
                  <a:lnTo>
                    <a:pt x="23402" y="5522"/>
                  </a:lnTo>
                  <a:lnTo>
                    <a:pt x="23170" y="5561"/>
                  </a:lnTo>
                  <a:lnTo>
                    <a:pt x="22977" y="5715"/>
                  </a:lnTo>
                  <a:lnTo>
                    <a:pt x="22784" y="5870"/>
                  </a:lnTo>
                  <a:lnTo>
                    <a:pt x="22706" y="6101"/>
                  </a:lnTo>
                  <a:lnTo>
                    <a:pt x="22629" y="6372"/>
                  </a:lnTo>
                  <a:lnTo>
                    <a:pt x="22475" y="6294"/>
                  </a:lnTo>
                  <a:lnTo>
                    <a:pt x="22320" y="6256"/>
                  </a:lnTo>
                  <a:lnTo>
                    <a:pt x="22166" y="6217"/>
                  </a:lnTo>
                  <a:lnTo>
                    <a:pt x="21973" y="6217"/>
                  </a:lnTo>
                  <a:lnTo>
                    <a:pt x="21741" y="6294"/>
                  </a:lnTo>
                  <a:lnTo>
                    <a:pt x="21509" y="6410"/>
                  </a:lnTo>
                  <a:lnTo>
                    <a:pt x="21355" y="6565"/>
                  </a:lnTo>
                  <a:lnTo>
                    <a:pt x="21201" y="6796"/>
                  </a:lnTo>
                  <a:lnTo>
                    <a:pt x="21123" y="6449"/>
                  </a:lnTo>
                  <a:lnTo>
                    <a:pt x="20969" y="6140"/>
                  </a:lnTo>
                  <a:lnTo>
                    <a:pt x="20853" y="6024"/>
                  </a:lnTo>
                  <a:lnTo>
                    <a:pt x="20737" y="5908"/>
                  </a:lnTo>
                  <a:lnTo>
                    <a:pt x="20583" y="5831"/>
                  </a:lnTo>
                  <a:lnTo>
                    <a:pt x="20428" y="5754"/>
                  </a:lnTo>
                  <a:lnTo>
                    <a:pt x="20235" y="5754"/>
                  </a:lnTo>
                  <a:lnTo>
                    <a:pt x="20081" y="5792"/>
                  </a:lnTo>
                  <a:lnTo>
                    <a:pt x="19888" y="5870"/>
                  </a:lnTo>
                  <a:lnTo>
                    <a:pt x="19772" y="5947"/>
                  </a:lnTo>
                  <a:lnTo>
                    <a:pt x="19733" y="5715"/>
                  </a:lnTo>
                  <a:lnTo>
                    <a:pt x="19617" y="5483"/>
                  </a:lnTo>
                  <a:lnTo>
                    <a:pt x="19463" y="5329"/>
                  </a:lnTo>
                  <a:lnTo>
                    <a:pt x="19386" y="5252"/>
                  </a:lnTo>
                  <a:lnTo>
                    <a:pt x="19270" y="5175"/>
                  </a:lnTo>
                  <a:lnTo>
                    <a:pt x="19038" y="5136"/>
                  </a:lnTo>
                  <a:lnTo>
                    <a:pt x="18845" y="5175"/>
                  </a:lnTo>
                  <a:lnTo>
                    <a:pt x="18652" y="5290"/>
                  </a:lnTo>
                  <a:lnTo>
                    <a:pt x="18497" y="5406"/>
                  </a:lnTo>
                  <a:lnTo>
                    <a:pt x="18459" y="5252"/>
                  </a:lnTo>
                  <a:lnTo>
                    <a:pt x="18420" y="5136"/>
                  </a:lnTo>
                  <a:lnTo>
                    <a:pt x="18382" y="4981"/>
                  </a:lnTo>
                  <a:lnTo>
                    <a:pt x="18304" y="4866"/>
                  </a:lnTo>
                  <a:lnTo>
                    <a:pt x="18189" y="4750"/>
                  </a:lnTo>
                  <a:lnTo>
                    <a:pt x="18073" y="4673"/>
                  </a:lnTo>
                  <a:lnTo>
                    <a:pt x="17957" y="4595"/>
                  </a:lnTo>
                  <a:lnTo>
                    <a:pt x="17802" y="4557"/>
                  </a:lnTo>
                  <a:lnTo>
                    <a:pt x="17648" y="4518"/>
                  </a:lnTo>
                  <a:lnTo>
                    <a:pt x="17493" y="4557"/>
                  </a:lnTo>
                  <a:lnTo>
                    <a:pt x="17378" y="4595"/>
                  </a:lnTo>
                  <a:lnTo>
                    <a:pt x="17262" y="4634"/>
                  </a:lnTo>
                  <a:lnTo>
                    <a:pt x="17146" y="4750"/>
                  </a:lnTo>
                  <a:lnTo>
                    <a:pt x="17030" y="4827"/>
                  </a:lnTo>
                  <a:lnTo>
                    <a:pt x="16876" y="5097"/>
                  </a:lnTo>
                  <a:lnTo>
                    <a:pt x="16760" y="4943"/>
                  </a:lnTo>
                  <a:lnTo>
                    <a:pt x="16605" y="4788"/>
                  </a:lnTo>
                  <a:lnTo>
                    <a:pt x="16451" y="4711"/>
                  </a:lnTo>
                  <a:lnTo>
                    <a:pt x="16296" y="4634"/>
                  </a:lnTo>
                  <a:lnTo>
                    <a:pt x="16103" y="4634"/>
                  </a:lnTo>
                  <a:lnTo>
                    <a:pt x="15949" y="4673"/>
                  </a:lnTo>
                  <a:lnTo>
                    <a:pt x="15794" y="4750"/>
                  </a:lnTo>
                  <a:lnTo>
                    <a:pt x="15640" y="4866"/>
                  </a:lnTo>
                  <a:lnTo>
                    <a:pt x="15524" y="4981"/>
                  </a:lnTo>
                  <a:lnTo>
                    <a:pt x="15447" y="5136"/>
                  </a:lnTo>
                  <a:lnTo>
                    <a:pt x="15408" y="5329"/>
                  </a:lnTo>
                  <a:lnTo>
                    <a:pt x="15408" y="5483"/>
                  </a:lnTo>
                  <a:lnTo>
                    <a:pt x="15447" y="5561"/>
                  </a:lnTo>
                  <a:lnTo>
                    <a:pt x="15408" y="5561"/>
                  </a:lnTo>
                  <a:lnTo>
                    <a:pt x="15331" y="5368"/>
                  </a:lnTo>
                  <a:lnTo>
                    <a:pt x="15177" y="5175"/>
                  </a:lnTo>
                  <a:lnTo>
                    <a:pt x="15022" y="5059"/>
                  </a:lnTo>
                  <a:lnTo>
                    <a:pt x="14829" y="4981"/>
                  </a:lnTo>
                  <a:lnTo>
                    <a:pt x="14636" y="4943"/>
                  </a:lnTo>
                  <a:lnTo>
                    <a:pt x="14443" y="4981"/>
                  </a:lnTo>
                  <a:lnTo>
                    <a:pt x="14288" y="5020"/>
                  </a:lnTo>
                  <a:lnTo>
                    <a:pt x="14134" y="5097"/>
                  </a:lnTo>
                  <a:lnTo>
                    <a:pt x="14057" y="5175"/>
                  </a:lnTo>
                  <a:lnTo>
                    <a:pt x="13941" y="5290"/>
                  </a:lnTo>
                  <a:lnTo>
                    <a:pt x="13825" y="5561"/>
                  </a:lnTo>
                  <a:lnTo>
                    <a:pt x="13786" y="5831"/>
                  </a:lnTo>
                  <a:lnTo>
                    <a:pt x="13593" y="5754"/>
                  </a:lnTo>
                  <a:lnTo>
                    <a:pt x="13362" y="5715"/>
                  </a:lnTo>
                  <a:lnTo>
                    <a:pt x="13169" y="5715"/>
                  </a:lnTo>
                  <a:lnTo>
                    <a:pt x="12937" y="5754"/>
                  </a:lnTo>
                  <a:lnTo>
                    <a:pt x="12744" y="5831"/>
                  </a:lnTo>
                  <a:lnTo>
                    <a:pt x="12589" y="5947"/>
                  </a:lnTo>
                  <a:lnTo>
                    <a:pt x="12512" y="6063"/>
                  </a:lnTo>
                  <a:lnTo>
                    <a:pt x="12435" y="6217"/>
                  </a:lnTo>
                  <a:lnTo>
                    <a:pt x="12358" y="6372"/>
                  </a:lnTo>
                  <a:lnTo>
                    <a:pt x="12358" y="6526"/>
                  </a:lnTo>
                  <a:lnTo>
                    <a:pt x="12358" y="6681"/>
                  </a:lnTo>
                  <a:lnTo>
                    <a:pt x="12358" y="6835"/>
                  </a:lnTo>
                  <a:lnTo>
                    <a:pt x="12435" y="6989"/>
                  </a:lnTo>
                  <a:lnTo>
                    <a:pt x="12165" y="7028"/>
                  </a:lnTo>
                  <a:lnTo>
                    <a:pt x="11894" y="7105"/>
                  </a:lnTo>
                  <a:lnTo>
                    <a:pt x="11663" y="7221"/>
                  </a:lnTo>
                  <a:lnTo>
                    <a:pt x="11508" y="7414"/>
                  </a:lnTo>
                  <a:lnTo>
                    <a:pt x="11392" y="7530"/>
                  </a:lnTo>
                  <a:lnTo>
                    <a:pt x="11354" y="7685"/>
                  </a:lnTo>
                  <a:lnTo>
                    <a:pt x="11315" y="7839"/>
                  </a:lnTo>
                  <a:lnTo>
                    <a:pt x="11276" y="7993"/>
                  </a:lnTo>
                  <a:lnTo>
                    <a:pt x="11315" y="8148"/>
                  </a:lnTo>
                  <a:lnTo>
                    <a:pt x="11354" y="8302"/>
                  </a:lnTo>
                  <a:lnTo>
                    <a:pt x="11392" y="8457"/>
                  </a:lnTo>
                  <a:lnTo>
                    <a:pt x="11470" y="8611"/>
                  </a:lnTo>
                  <a:lnTo>
                    <a:pt x="11199" y="8650"/>
                  </a:lnTo>
                  <a:lnTo>
                    <a:pt x="10968" y="8804"/>
                  </a:lnTo>
                  <a:lnTo>
                    <a:pt x="10774" y="8997"/>
                  </a:lnTo>
                  <a:lnTo>
                    <a:pt x="10659" y="9229"/>
                  </a:lnTo>
                  <a:lnTo>
                    <a:pt x="10581" y="9499"/>
                  </a:lnTo>
                  <a:lnTo>
                    <a:pt x="10581" y="9770"/>
                  </a:lnTo>
                  <a:lnTo>
                    <a:pt x="10697" y="10040"/>
                  </a:lnTo>
                  <a:lnTo>
                    <a:pt x="10852" y="10233"/>
                  </a:lnTo>
                  <a:lnTo>
                    <a:pt x="10620" y="10310"/>
                  </a:lnTo>
                  <a:lnTo>
                    <a:pt x="10427" y="10426"/>
                  </a:lnTo>
                  <a:lnTo>
                    <a:pt x="10234" y="10581"/>
                  </a:lnTo>
                  <a:lnTo>
                    <a:pt x="10118" y="10774"/>
                  </a:lnTo>
                  <a:lnTo>
                    <a:pt x="10079" y="11005"/>
                  </a:lnTo>
                  <a:lnTo>
                    <a:pt x="10041" y="11237"/>
                  </a:lnTo>
                  <a:lnTo>
                    <a:pt x="10079" y="11469"/>
                  </a:lnTo>
                  <a:lnTo>
                    <a:pt x="10195" y="11700"/>
                  </a:lnTo>
                  <a:lnTo>
                    <a:pt x="9925" y="11739"/>
                  </a:lnTo>
                  <a:lnTo>
                    <a:pt x="9693" y="11855"/>
                  </a:lnTo>
                  <a:lnTo>
                    <a:pt x="9500" y="12009"/>
                  </a:lnTo>
                  <a:lnTo>
                    <a:pt x="9423" y="12087"/>
                  </a:lnTo>
                  <a:lnTo>
                    <a:pt x="9384" y="12202"/>
                  </a:lnTo>
                  <a:lnTo>
                    <a:pt x="9346" y="12318"/>
                  </a:lnTo>
                  <a:lnTo>
                    <a:pt x="9307" y="12473"/>
                  </a:lnTo>
                  <a:lnTo>
                    <a:pt x="9191" y="12396"/>
                  </a:lnTo>
                  <a:lnTo>
                    <a:pt x="9037" y="12318"/>
                  </a:lnTo>
                  <a:lnTo>
                    <a:pt x="8882" y="12280"/>
                  </a:lnTo>
                  <a:lnTo>
                    <a:pt x="8728" y="12280"/>
                  </a:lnTo>
                  <a:lnTo>
                    <a:pt x="8535" y="12357"/>
                  </a:lnTo>
                  <a:lnTo>
                    <a:pt x="8380" y="12434"/>
                  </a:lnTo>
                  <a:lnTo>
                    <a:pt x="8265" y="12550"/>
                  </a:lnTo>
                  <a:lnTo>
                    <a:pt x="8187" y="12704"/>
                  </a:lnTo>
                  <a:lnTo>
                    <a:pt x="8110" y="12550"/>
                  </a:lnTo>
                  <a:lnTo>
                    <a:pt x="7994" y="12434"/>
                  </a:lnTo>
                  <a:lnTo>
                    <a:pt x="7878" y="12318"/>
                  </a:lnTo>
                  <a:lnTo>
                    <a:pt x="7724" y="12241"/>
                  </a:lnTo>
                  <a:lnTo>
                    <a:pt x="7492" y="12164"/>
                  </a:lnTo>
                  <a:lnTo>
                    <a:pt x="7222" y="12202"/>
                  </a:lnTo>
                  <a:lnTo>
                    <a:pt x="6990" y="12280"/>
                  </a:lnTo>
                  <a:lnTo>
                    <a:pt x="6797" y="12434"/>
                  </a:lnTo>
                  <a:lnTo>
                    <a:pt x="6797" y="12048"/>
                  </a:lnTo>
                  <a:lnTo>
                    <a:pt x="6759" y="11894"/>
                  </a:lnTo>
                  <a:lnTo>
                    <a:pt x="6681" y="11700"/>
                  </a:lnTo>
                  <a:lnTo>
                    <a:pt x="6604" y="11546"/>
                  </a:lnTo>
                  <a:lnTo>
                    <a:pt x="6527" y="11430"/>
                  </a:lnTo>
                  <a:lnTo>
                    <a:pt x="6372" y="11314"/>
                  </a:lnTo>
                  <a:lnTo>
                    <a:pt x="6218" y="11198"/>
                  </a:lnTo>
                  <a:lnTo>
                    <a:pt x="6063" y="11160"/>
                  </a:lnTo>
                  <a:lnTo>
                    <a:pt x="5716" y="11160"/>
                  </a:lnTo>
                  <a:lnTo>
                    <a:pt x="5523" y="11237"/>
                  </a:lnTo>
                  <a:lnTo>
                    <a:pt x="5523" y="10967"/>
                  </a:lnTo>
                  <a:lnTo>
                    <a:pt x="5446" y="10735"/>
                  </a:lnTo>
                  <a:lnTo>
                    <a:pt x="5330" y="10503"/>
                  </a:lnTo>
                  <a:lnTo>
                    <a:pt x="5214" y="10426"/>
                  </a:lnTo>
                  <a:lnTo>
                    <a:pt x="5098" y="10388"/>
                  </a:lnTo>
                  <a:lnTo>
                    <a:pt x="4944" y="10310"/>
                  </a:lnTo>
                  <a:lnTo>
                    <a:pt x="4828" y="10310"/>
                  </a:lnTo>
                  <a:lnTo>
                    <a:pt x="4673" y="10349"/>
                  </a:lnTo>
                  <a:lnTo>
                    <a:pt x="4519" y="10388"/>
                  </a:lnTo>
                  <a:lnTo>
                    <a:pt x="4519" y="10156"/>
                  </a:lnTo>
                  <a:lnTo>
                    <a:pt x="4480" y="9963"/>
                  </a:lnTo>
                  <a:lnTo>
                    <a:pt x="4364" y="9770"/>
                  </a:lnTo>
                  <a:lnTo>
                    <a:pt x="4210" y="9577"/>
                  </a:lnTo>
                  <a:lnTo>
                    <a:pt x="4056" y="9499"/>
                  </a:lnTo>
                  <a:lnTo>
                    <a:pt x="3901" y="9461"/>
                  </a:lnTo>
                  <a:lnTo>
                    <a:pt x="3747" y="9422"/>
                  </a:lnTo>
                  <a:lnTo>
                    <a:pt x="3592" y="9422"/>
                  </a:lnTo>
                  <a:lnTo>
                    <a:pt x="3399" y="9461"/>
                  </a:lnTo>
                  <a:lnTo>
                    <a:pt x="3283" y="9538"/>
                  </a:lnTo>
                  <a:lnTo>
                    <a:pt x="3129" y="9615"/>
                  </a:lnTo>
                  <a:lnTo>
                    <a:pt x="3013" y="9770"/>
                  </a:lnTo>
                  <a:lnTo>
                    <a:pt x="2974" y="9615"/>
                  </a:lnTo>
                  <a:lnTo>
                    <a:pt x="2897" y="9461"/>
                  </a:lnTo>
                  <a:lnTo>
                    <a:pt x="2781" y="9268"/>
                  </a:lnTo>
                  <a:lnTo>
                    <a:pt x="2627" y="9152"/>
                  </a:lnTo>
                  <a:lnTo>
                    <a:pt x="2434" y="9036"/>
                  </a:lnTo>
                  <a:lnTo>
                    <a:pt x="2241" y="8997"/>
                  </a:lnTo>
                  <a:lnTo>
                    <a:pt x="2048" y="9036"/>
                  </a:lnTo>
                  <a:lnTo>
                    <a:pt x="1854" y="9113"/>
                  </a:lnTo>
                  <a:lnTo>
                    <a:pt x="1700" y="9190"/>
                  </a:lnTo>
                  <a:lnTo>
                    <a:pt x="1546" y="9345"/>
                  </a:lnTo>
                  <a:lnTo>
                    <a:pt x="1430" y="9538"/>
                  </a:lnTo>
                  <a:lnTo>
                    <a:pt x="1391" y="9731"/>
                  </a:lnTo>
                  <a:lnTo>
                    <a:pt x="1352" y="9924"/>
                  </a:lnTo>
                  <a:lnTo>
                    <a:pt x="1121" y="9963"/>
                  </a:lnTo>
                  <a:lnTo>
                    <a:pt x="928" y="10040"/>
                  </a:lnTo>
                  <a:lnTo>
                    <a:pt x="696" y="10156"/>
                  </a:lnTo>
                  <a:lnTo>
                    <a:pt x="503" y="10310"/>
                  </a:lnTo>
                  <a:lnTo>
                    <a:pt x="387" y="10426"/>
                  </a:lnTo>
                  <a:lnTo>
                    <a:pt x="271" y="10581"/>
                  </a:lnTo>
                  <a:lnTo>
                    <a:pt x="117" y="10890"/>
                  </a:lnTo>
                  <a:lnTo>
                    <a:pt x="1" y="11237"/>
                  </a:lnTo>
                  <a:lnTo>
                    <a:pt x="1" y="11585"/>
                  </a:lnTo>
                  <a:lnTo>
                    <a:pt x="78" y="11932"/>
                  </a:lnTo>
                  <a:lnTo>
                    <a:pt x="194" y="12241"/>
                  </a:lnTo>
                  <a:lnTo>
                    <a:pt x="387" y="12550"/>
                  </a:lnTo>
                  <a:lnTo>
                    <a:pt x="619" y="12820"/>
                  </a:lnTo>
                  <a:lnTo>
                    <a:pt x="812" y="12936"/>
                  </a:lnTo>
                  <a:lnTo>
                    <a:pt x="966" y="13013"/>
                  </a:lnTo>
                  <a:lnTo>
                    <a:pt x="1159" y="13091"/>
                  </a:lnTo>
                  <a:lnTo>
                    <a:pt x="1352" y="13129"/>
                  </a:lnTo>
                  <a:lnTo>
                    <a:pt x="1739" y="13168"/>
                  </a:lnTo>
                  <a:lnTo>
                    <a:pt x="2086" y="13129"/>
                  </a:lnTo>
                  <a:lnTo>
                    <a:pt x="2472" y="12975"/>
                  </a:lnTo>
                  <a:lnTo>
                    <a:pt x="2820" y="12782"/>
                  </a:lnTo>
                  <a:lnTo>
                    <a:pt x="3129" y="12550"/>
                  </a:lnTo>
                  <a:lnTo>
                    <a:pt x="3360" y="12241"/>
                  </a:lnTo>
                  <a:lnTo>
                    <a:pt x="3592" y="12009"/>
                  </a:lnTo>
                  <a:lnTo>
                    <a:pt x="3554" y="11932"/>
                  </a:lnTo>
                  <a:lnTo>
                    <a:pt x="3515" y="11816"/>
                  </a:lnTo>
                  <a:lnTo>
                    <a:pt x="3438" y="11778"/>
                  </a:lnTo>
                  <a:lnTo>
                    <a:pt x="3322" y="11739"/>
                  </a:lnTo>
                  <a:lnTo>
                    <a:pt x="3283" y="11778"/>
                  </a:lnTo>
                  <a:lnTo>
                    <a:pt x="3245" y="11816"/>
                  </a:lnTo>
                  <a:lnTo>
                    <a:pt x="3052" y="12048"/>
                  </a:lnTo>
                  <a:lnTo>
                    <a:pt x="2820" y="12241"/>
                  </a:lnTo>
                  <a:lnTo>
                    <a:pt x="2588" y="12434"/>
                  </a:lnTo>
                  <a:lnTo>
                    <a:pt x="2318" y="12589"/>
                  </a:lnTo>
                  <a:lnTo>
                    <a:pt x="2048" y="12666"/>
                  </a:lnTo>
                  <a:lnTo>
                    <a:pt x="1739" y="12704"/>
                  </a:lnTo>
                  <a:lnTo>
                    <a:pt x="1430" y="12666"/>
                  </a:lnTo>
                  <a:lnTo>
                    <a:pt x="1159" y="12589"/>
                  </a:lnTo>
                  <a:lnTo>
                    <a:pt x="966" y="12473"/>
                  </a:lnTo>
                  <a:lnTo>
                    <a:pt x="812" y="12357"/>
                  </a:lnTo>
                  <a:lnTo>
                    <a:pt x="696" y="12202"/>
                  </a:lnTo>
                  <a:lnTo>
                    <a:pt x="619" y="12048"/>
                  </a:lnTo>
                  <a:lnTo>
                    <a:pt x="542" y="11894"/>
                  </a:lnTo>
                  <a:lnTo>
                    <a:pt x="503" y="11739"/>
                  </a:lnTo>
                  <a:lnTo>
                    <a:pt x="503" y="11546"/>
                  </a:lnTo>
                  <a:lnTo>
                    <a:pt x="503" y="11392"/>
                  </a:lnTo>
                  <a:lnTo>
                    <a:pt x="542" y="11198"/>
                  </a:lnTo>
                  <a:lnTo>
                    <a:pt x="580" y="11044"/>
                  </a:lnTo>
                  <a:lnTo>
                    <a:pt x="657" y="10890"/>
                  </a:lnTo>
                  <a:lnTo>
                    <a:pt x="773" y="10774"/>
                  </a:lnTo>
                  <a:lnTo>
                    <a:pt x="889" y="10619"/>
                  </a:lnTo>
                  <a:lnTo>
                    <a:pt x="1044" y="10542"/>
                  </a:lnTo>
                  <a:lnTo>
                    <a:pt x="1237" y="10465"/>
                  </a:lnTo>
                  <a:lnTo>
                    <a:pt x="1430" y="10388"/>
                  </a:lnTo>
                  <a:lnTo>
                    <a:pt x="1739" y="10349"/>
                  </a:lnTo>
                  <a:lnTo>
                    <a:pt x="2009" y="10349"/>
                  </a:lnTo>
                  <a:lnTo>
                    <a:pt x="2318" y="10388"/>
                  </a:lnTo>
                  <a:lnTo>
                    <a:pt x="2588" y="10426"/>
                  </a:lnTo>
                  <a:lnTo>
                    <a:pt x="2858" y="10542"/>
                  </a:lnTo>
                  <a:lnTo>
                    <a:pt x="3129" y="10658"/>
                  </a:lnTo>
                  <a:lnTo>
                    <a:pt x="3669" y="10928"/>
                  </a:lnTo>
                  <a:lnTo>
                    <a:pt x="4171" y="11276"/>
                  </a:lnTo>
                  <a:lnTo>
                    <a:pt x="4635" y="11662"/>
                  </a:lnTo>
                  <a:lnTo>
                    <a:pt x="5523" y="12396"/>
                  </a:lnTo>
                  <a:lnTo>
                    <a:pt x="5870" y="12704"/>
                  </a:lnTo>
                  <a:lnTo>
                    <a:pt x="6257" y="12975"/>
                  </a:lnTo>
                  <a:lnTo>
                    <a:pt x="6681" y="13206"/>
                  </a:lnTo>
                  <a:lnTo>
                    <a:pt x="7106" y="13438"/>
                  </a:lnTo>
                  <a:lnTo>
                    <a:pt x="7531" y="13593"/>
                  </a:lnTo>
                  <a:lnTo>
                    <a:pt x="7994" y="13747"/>
                  </a:lnTo>
                  <a:lnTo>
                    <a:pt x="8458" y="13786"/>
                  </a:lnTo>
                  <a:lnTo>
                    <a:pt x="8921" y="13786"/>
                  </a:lnTo>
                  <a:lnTo>
                    <a:pt x="9346" y="13708"/>
                  </a:lnTo>
                  <a:lnTo>
                    <a:pt x="9732" y="13554"/>
                  </a:lnTo>
                  <a:lnTo>
                    <a:pt x="10079" y="13361"/>
                  </a:lnTo>
                  <a:lnTo>
                    <a:pt x="10388" y="13091"/>
                  </a:lnTo>
                  <a:lnTo>
                    <a:pt x="10659" y="12782"/>
                  </a:lnTo>
                  <a:lnTo>
                    <a:pt x="10929" y="12473"/>
                  </a:lnTo>
                  <a:lnTo>
                    <a:pt x="11122" y="12125"/>
                  </a:lnTo>
                  <a:lnTo>
                    <a:pt x="11315" y="11739"/>
                  </a:lnTo>
                  <a:lnTo>
                    <a:pt x="11508" y="11237"/>
                  </a:lnTo>
                  <a:lnTo>
                    <a:pt x="11663" y="10696"/>
                  </a:lnTo>
                  <a:lnTo>
                    <a:pt x="11972" y="9615"/>
                  </a:lnTo>
                  <a:lnTo>
                    <a:pt x="12126" y="9113"/>
                  </a:lnTo>
                  <a:lnTo>
                    <a:pt x="12358" y="8611"/>
                  </a:lnTo>
                  <a:lnTo>
                    <a:pt x="12589" y="8109"/>
                  </a:lnTo>
                  <a:lnTo>
                    <a:pt x="12937" y="7646"/>
                  </a:lnTo>
                  <a:lnTo>
                    <a:pt x="13284" y="7298"/>
                  </a:lnTo>
                  <a:lnTo>
                    <a:pt x="13632" y="6989"/>
                  </a:lnTo>
                  <a:lnTo>
                    <a:pt x="14018" y="6719"/>
                  </a:lnTo>
                  <a:lnTo>
                    <a:pt x="14443" y="6449"/>
                  </a:lnTo>
                  <a:lnTo>
                    <a:pt x="14906" y="6256"/>
                  </a:lnTo>
                  <a:lnTo>
                    <a:pt x="15370" y="6101"/>
                  </a:lnTo>
                  <a:lnTo>
                    <a:pt x="15833" y="5985"/>
                  </a:lnTo>
                  <a:lnTo>
                    <a:pt x="16296" y="5947"/>
                  </a:lnTo>
                  <a:lnTo>
                    <a:pt x="16605" y="5908"/>
                  </a:lnTo>
                  <a:lnTo>
                    <a:pt x="16914" y="5908"/>
                  </a:lnTo>
                  <a:lnTo>
                    <a:pt x="17455" y="5985"/>
                  </a:lnTo>
                  <a:lnTo>
                    <a:pt x="17995" y="6140"/>
                  </a:lnTo>
                  <a:lnTo>
                    <a:pt x="18497" y="6333"/>
                  </a:lnTo>
                  <a:lnTo>
                    <a:pt x="18999" y="6603"/>
                  </a:lnTo>
                  <a:lnTo>
                    <a:pt x="19501" y="6835"/>
                  </a:lnTo>
                  <a:lnTo>
                    <a:pt x="20544" y="7337"/>
                  </a:lnTo>
                  <a:lnTo>
                    <a:pt x="20930" y="7491"/>
                  </a:lnTo>
                  <a:lnTo>
                    <a:pt x="21316" y="7646"/>
                  </a:lnTo>
                  <a:lnTo>
                    <a:pt x="21741" y="7723"/>
                  </a:lnTo>
                  <a:lnTo>
                    <a:pt x="22166" y="7762"/>
                  </a:lnTo>
                  <a:lnTo>
                    <a:pt x="22591" y="7723"/>
                  </a:lnTo>
                  <a:lnTo>
                    <a:pt x="22977" y="7646"/>
                  </a:lnTo>
                  <a:lnTo>
                    <a:pt x="23363" y="7530"/>
                  </a:lnTo>
                  <a:lnTo>
                    <a:pt x="23710" y="7298"/>
                  </a:lnTo>
                  <a:lnTo>
                    <a:pt x="24058" y="6989"/>
                  </a:lnTo>
                  <a:lnTo>
                    <a:pt x="24367" y="6642"/>
                  </a:lnTo>
                  <a:lnTo>
                    <a:pt x="24599" y="6294"/>
                  </a:lnTo>
                  <a:lnTo>
                    <a:pt x="24753" y="5908"/>
                  </a:lnTo>
                  <a:lnTo>
                    <a:pt x="24869" y="5483"/>
                  </a:lnTo>
                  <a:lnTo>
                    <a:pt x="24985" y="5059"/>
                  </a:lnTo>
                  <a:lnTo>
                    <a:pt x="25023" y="4634"/>
                  </a:lnTo>
                  <a:lnTo>
                    <a:pt x="25023" y="4209"/>
                  </a:lnTo>
                  <a:lnTo>
                    <a:pt x="24946" y="3746"/>
                  </a:lnTo>
                  <a:lnTo>
                    <a:pt x="24869" y="3282"/>
                  </a:lnTo>
                  <a:lnTo>
                    <a:pt x="24792" y="2858"/>
                  </a:lnTo>
                  <a:lnTo>
                    <a:pt x="24637" y="2394"/>
                  </a:lnTo>
                  <a:lnTo>
                    <a:pt x="24444" y="1970"/>
                  </a:lnTo>
                  <a:lnTo>
                    <a:pt x="24251" y="1583"/>
                  </a:lnTo>
                  <a:lnTo>
                    <a:pt x="24058" y="1197"/>
                  </a:lnTo>
                  <a:lnTo>
                    <a:pt x="23788" y="811"/>
                  </a:lnTo>
                  <a:lnTo>
                    <a:pt x="23942" y="386"/>
                  </a:lnTo>
                  <a:lnTo>
                    <a:pt x="23595" y="232"/>
                  </a:lnTo>
                  <a:lnTo>
                    <a:pt x="23208" y="116"/>
                  </a:lnTo>
                  <a:lnTo>
                    <a:pt x="23170" y="77"/>
                  </a:lnTo>
                  <a:lnTo>
                    <a:pt x="2305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8" name="Google Shape;5468;p22"/>
            <p:cNvSpPr/>
            <p:nvPr/>
          </p:nvSpPr>
          <p:spPr>
            <a:xfrm>
              <a:off x="1687125" y="961000"/>
              <a:ext cx="152575" cy="276125"/>
            </a:xfrm>
            <a:custGeom>
              <a:avLst/>
              <a:gdLst/>
              <a:ahLst/>
              <a:cxnLst/>
              <a:rect l="l" t="t" r="r" b="b"/>
              <a:pathLst>
                <a:path w="6103" h="11045" extrusionOk="0">
                  <a:moveTo>
                    <a:pt x="3553" y="1"/>
                  </a:moveTo>
                  <a:lnTo>
                    <a:pt x="3438" y="464"/>
                  </a:lnTo>
                  <a:lnTo>
                    <a:pt x="3785" y="657"/>
                  </a:lnTo>
                  <a:lnTo>
                    <a:pt x="4094" y="889"/>
                  </a:lnTo>
                  <a:lnTo>
                    <a:pt x="4364" y="1159"/>
                  </a:lnTo>
                  <a:lnTo>
                    <a:pt x="4635" y="1468"/>
                  </a:lnTo>
                  <a:lnTo>
                    <a:pt x="4866" y="1777"/>
                  </a:lnTo>
                  <a:lnTo>
                    <a:pt x="5059" y="2086"/>
                  </a:lnTo>
                  <a:lnTo>
                    <a:pt x="5253" y="2472"/>
                  </a:lnTo>
                  <a:lnTo>
                    <a:pt x="5368" y="2820"/>
                  </a:lnTo>
                  <a:lnTo>
                    <a:pt x="5484" y="3206"/>
                  </a:lnTo>
                  <a:lnTo>
                    <a:pt x="5561" y="3592"/>
                  </a:lnTo>
                  <a:lnTo>
                    <a:pt x="5600" y="4017"/>
                  </a:lnTo>
                  <a:lnTo>
                    <a:pt x="5600" y="4403"/>
                  </a:lnTo>
                  <a:lnTo>
                    <a:pt x="5561" y="4828"/>
                  </a:lnTo>
                  <a:lnTo>
                    <a:pt x="5523" y="5214"/>
                  </a:lnTo>
                  <a:lnTo>
                    <a:pt x="5446" y="5639"/>
                  </a:lnTo>
                  <a:lnTo>
                    <a:pt x="5330" y="6025"/>
                  </a:lnTo>
                  <a:lnTo>
                    <a:pt x="5175" y="6449"/>
                  </a:lnTo>
                  <a:lnTo>
                    <a:pt x="4982" y="6874"/>
                  </a:lnTo>
                  <a:lnTo>
                    <a:pt x="4751" y="7299"/>
                  </a:lnTo>
                  <a:lnTo>
                    <a:pt x="4519" y="7685"/>
                  </a:lnTo>
                  <a:lnTo>
                    <a:pt x="4249" y="8033"/>
                  </a:lnTo>
                  <a:lnTo>
                    <a:pt x="3940" y="8419"/>
                  </a:lnTo>
                  <a:lnTo>
                    <a:pt x="3631" y="8728"/>
                  </a:lnTo>
                  <a:lnTo>
                    <a:pt x="3283" y="9037"/>
                  </a:lnTo>
                  <a:lnTo>
                    <a:pt x="2936" y="9346"/>
                  </a:lnTo>
                  <a:lnTo>
                    <a:pt x="2549" y="9616"/>
                  </a:lnTo>
                  <a:lnTo>
                    <a:pt x="2163" y="9848"/>
                  </a:lnTo>
                  <a:lnTo>
                    <a:pt x="1739" y="10041"/>
                  </a:lnTo>
                  <a:lnTo>
                    <a:pt x="1352" y="10234"/>
                  </a:lnTo>
                  <a:lnTo>
                    <a:pt x="889" y="10427"/>
                  </a:lnTo>
                  <a:lnTo>
                    <a:pt x="464" y="10543"/>
                  </a:lnTo>
                  <a:lnTo>
                    <a:pt x="1" y="10658"/>
                  </a:lnTo>
                  <a:lnTo>
                    <a:pt x="78" y="11045"/>
                  </a:lnTo>
                  <a:lnTo>
                    <a:pt x="619" y="10967"/>
                  </a:lnTo>
                  <a:lnTo>
                    <a:pt x="1121" y="10852"/>
                  </a:lnTo>
                  <a:lnTo>
                    <a:pt x="1584" y="10658"/>
                  </a:lnTo>
                  <a:lnTo>
                    <a:pt x="2086" y="10465"/>
                  </a:lnTo>
                  <a:lnTo>
                    <a:pt x="2549" y="10234"/>
                  </a:lnTo>
                  <a:lnTo>
                    <a:pt x="2974" y="9963"/>
                  </a:lnTo>
                  <a:lnTo>
                    <a:pt x="3399" y="9654"/>
                  </a:lnTo>
                  <a:lnTo>
                    <a:pt x="3785" y="9307"/>
                  </a:lnTo>
                  <a:lnTo>
                    <a:pt x="4171" y="8921"/>
                  </a:lnTo>
                  <a:lnTo>
                    <a:pt x="4519" y="8535"/>
                  </a:lnTo>
                  <a:lnTo>
                    <a:pt x="4828" y="8148"/>
                  </a:lnTo>
                  <a:lnTo>
                    <a:pt x="5098" y="7685"/>
                  </a:lnTo>
                  <a:lnTo>
                    <a:pt x="5368" y="7260"/>
                  </a:lnTo>
                  <a:lnTo>
                    <a:pt x="5600" y="6797"/>
                  </a:lnTo>
                  <a:lnTo>
                    <a:pt x="5793" y="6295"/>
                  </a:lnTo>
                  <a:lnTo>
                    <a:pt x="5909" y="5793"/>
                  </a:lnTo>
                  <a:lnTo>
                    <a:pt x="6025" y="5368"/>
                  </a:lnTo>
                  <a:lnTo>
                    <a:pt x="6063" y="4943"/>
                  </a:lnTo>
                  <a:lnTo>
                    <a:pt x="6102" y="4519"/>
                  </a:lnTo>
                  <a:lnTo>
                    <a:pt x="6102" y="4094"/>
                  </a:lnTo>
                  <a:lnTo>
                    <a:pt x="6063" y="3669"/>
                  </a:lnTo>
                  <a:lnTo>
                    <a:pt x="5986" y="3244"/>
                  </a:lnTo>
                  <a:lnTo>
                    <a:pt x="5870" y="2820"/>
                  </a:lnTo>
                  <a:lnTo>
                    <a:pt x="5755" y="2434"/>
                  </a:lnTo>
                  <a:lnTo>
                    <a:pt x="5561" y="2047"/>
                  </a:lnTo>
                  <a:lnTo>
                    <a:pt x="5368" y="1700"/>
                  </a:lnTo>
                  <a:lnTo>
                    <a:pt x="5137" y="1352"/>
                  </a:lnTo>
                  <a:lnTo>
                    <a:pt x="4905" y="1005"/>
                  </a:lnTo>
                  <a:lnTo>
                    <a:pt x="4596" y="734"/>
                  </a:lnTo>
                  <a:lnTo>
                    <a:pt x="4287" y="464"/>
                  </a:lnTo>
                  <a:lnTo>
                    <a:pt x="3940" y="232"/>
                  </a:lnTo>
                  <a:lnTo>
                    <a:pt x="355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9" name="Google Shape;5469;p22"/>
            <p:cNvSpPr/>
            <p:nvPr/>
          </p:nvSpPr>
          <p:spPr>
            <a:xfrm>
              <a:off x="4302325" y="969700"/>
              <a:ext cx="152550" cy="276125"/>
            </a:xfrm>
            <a:custGeom>
              <a:avLst/>
              <a:gdLst/>
              <a:ahLst/>
              <a:cxnLst/>
              <a:rect l="l" t="t" r="r" b="b"/>
              <a:pathLst>
                <a:path w="6102" h="11045" extrusionOk="0">
                  <a:moveTo>
                    <a:pt x="3553" y="0"/>
                  </a:moveTo>
                  <a:lnTo>
                    <a:pt x="3399" y="425"/>
                  </a:lnTo>
                  <a:lnTo>
                    <a:pt x="3785" y="618"/>
                  </a:lnTo>
                  <a:lnTo>
                    <a:pt x="4094" y="888"/>
                  </a:lnTo>
                  <a:lnTo>
                    <a:pt x="4364" y="1120"/>
                  </a:lnTo>
                  <a:lnTo>
                    <a:pt x="4634" y="1429"/>
                  </a:lnTo>
                  <a:lnTo>
                    <a:pt x="4866" y="1738"/>
                  </a:lnTo>
                  <a:lnTo>
                    <a:pt x="5059" y="2086"/>
                  </a:lnTo>
                  <a:lnTo>
                    <a:pt x="5214" y="2433"/>
                  </a:lnTo>
                  <a:lnTo>
                    <a:pt x="5368" y="2819"/>
                  </a:lnTo>
                  <a:lnTo>
                    <a:pt x="5484" y="3205"/>
                  </a:lnTo>
                  <a:lnTo>
                    <a:pt x="5523" y="3591"/>
                  </a:lnTo>
                  <a:lnTo>
                    <a:pt x="5600" y="3978"/>
                  </a:lnTo>
                  <a:lnTo>
                    <a:pt x="5600" y="4402"/>
                  </a:lnTo>
                  <a:lnTo>
                    <a:pt x="5561" y="4789"/>
                  </a:lnTo>
                  <a:lnTo>
                    <a:pt x="5523" y="5213"/>
                  </a:lnTo>
                  <a:lnTo>
                    <a:pt x="5445" y="5599"/>
                  </a:lnTo>
                  <a:lnTo>
                    <a:pt x="5329" y="6024"/>
                  </a:lnTo>
                  <a:lnTo>
                    <a:pt x="5175" y="6449"/>
                  </a:lnTo>
                  <a:lnTo>
                    <a:pt x="4982" y="6874"/>
                  </a:lnTo>
                  <a:lnTo>
                    <a:pt x="4750" y="7260"/>
                  </a:lnTo>
                  <a:lnTo>
                    <a:pt x="4480" y="7646"/>
                  </a:lnTo>
                  <a:lnTo>
                    <a:pt x="4210" y="8032"/>
                  </a:lnTo>
                  <a:lnTo>
                    <a:pt x="3939" y="8380"/>
                  </a:lnTo>
                  <a:lnTo>
                    <a:pt x="3630" y="8727"/>
                  </a:lnTo>
                  <a:lnTo>
                    <a:pt x="3283" y="9036"/>
                  </a:lnTo>
                  <a:lnTo>
                    <a:pt x="2935" y="9306"/>
                  </a:lnTo>
                  <a:lnTo>
                    <a:pt x="2549" y="9577"/>
                  </a:lnTo>
                  <a:lnTo>
                    <a:pt x="2163" y="9808"/>
                  </a:lnTo>
                  <a:lnTo>
                    <a:pt x="1738" y="10040"/>
                  </a:lnTo>
                  <a:lnTo>
                    <a:pt x="1313" y="10233"/>
                  </a:lnTo>
                  <a:lnTo>
                    <a:pt x="889" y="10388"/>
                  </a:lnTo>
                  <a:lnTo>
                    <a:pt x="464" y="10542"/>
                  </a:lnTo>
                  <a:lnTo>
                    <a:pt x="1" y="10658"/>
                  </a:lnTo>
                  <a:lnTo>
                    <a:pt x="78" y="11044"/>
                  </a:lnTo>
                  <a:lnTo>
                    <a:pt x="618" y="10967"/>
                  </a:lnTo>
                  <a:lnTo>
                    <a:pt x="1120" y="10812"/>
                  </a:lnTo>
                  <a:lnTo>
                    <a:pt x="1584" y="10658"/>
                  </a:lnTo>
                  <a:lnTo>
                    <a:pt x="2086" y="10465"/>
                  </a:lnTo>
                  <a:lnTo>
                    <a:pt x="2511" y="10195"/>
                  </a:lnTo>
                  <a:lnTo>
                    <a:pt x="2974" y="9924"/>
                  </a:lnTo>
                  <a:lnTo>
                    <a:pt x="3399" y="9615"/>
                  </a:lnTo>
                  <a:lnTo>
                    <a:pt x="3785" y="9268"/>
                  </a:lnTo>
                  <a:lnTo>
                    <a:pt x="4171" y="8920"/>
                  </a:lnTo>
                  <a:lnTo>
                    <a:pt x="4480" y="8534"/>
                  </a:lnTo>
                  <a:lnTo>
                    <a:pt x="4827" y="8109"/>
                  </a:lnTo>
                  <a:lnTo>
                    <a:pt x="5098" y="7685"/>
                  </a:lnTo>
                  <a:lnTo>
                    <a:pt x="5368" y="7221"/>
                  </a:lnTo>
                  <a:lnTo>
                    <a:pt x="5600" y="6758"/>
                  </a:lnTo>
                  <a:lnTo>
                    <a:pt x="5754" y="6295"/>
                  </a:lnTo>
                  <a:lnTo>
                    <a:pt x="5909" y="5793"/>
                  </a:lnTo>
                  <a:lnTo>
                    <a:pt x="6025" y="5368"/>
                  </a:lnTo>
                  <a:lnTo>
                    <a:pt x="6063" y="4943"/>
                  </a:lnTo>
                  <a:lnTo>
                    <a:pt x="6102" y="4518"/>
                  </a:lnTo>
                  <a:lnTo>
                    <a:pt x="6102" y="4055"/>
                  </a:lnTo>
                  <a:lnTo>
                    <a:pt x="6063" y="3630"/>
                  </a:lnTo>
                  <a:lnTo>
                    <a:pt x="5986" y="3244"/>
                  </a:lnTo>
                  <a:lnTo>
                    <a:pt x="5870" y="2819"/>
                  </a:lnTo>
                  <a:lnTo>
                    <a:pt x="5754" y="2433"/>
                  </a:lnTo>
                  <a:lnTo>
                    <a:pt x="5561" y="2047"/>
                  </a:lnTo>
                  <a:lnTo>
                    <a:pt x="5368" y="1661"/>
                  </a:lnTo>
                  <a:lnTo>
                    <a:pt x="5136" y="1313"/>
                  </a:lnTo>
                  <a:lnTo>
                    <a:pt x="4905" y="1004"/>
                  </a:lnTo>
                  <a:lnTo>
                    <a:pt x="4596" y="695"/>
                  </a:lnTo>
                  <a:lnTo>
                    <a:pt x="4287" y="425"/>
                  </a:lnTo>
                  <a:lnTo>
                    <a:pt x="3939" y="193"/>
                  </a:lnTo>
                  <a:lnTo>
                    <a:pt x="355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0" name="Google Shape;5470;p22"/>
            <p:cNvSpPr/>
            <p:nvPr/>
          </p:nvSpPr>
          <p:spPr>
            <a:xfrm>
              <a:off x="5445325" y="989000"/>
              <a:ext cx="329225" cy="242325"/>
            </a:xfrm>
            <a:custGeom>
              <a:avLst/>
              <a:gdLst/>
              <a:ahLst/>
              <a:cxnLst/>
              <a:rect l="l" t="t" r="r" b="b"/>
              <a:pathLst>
                <a:path w="13169" h="9693" extrusionOk="0">
                  <a:moveTo>
                    <a:pt x="5368" y="618"/>
                  </a:moveTo>
                  <a:lnTo>
                    <a:pt x="5947" y="773"/>
                  </a:lnTo>
                  <a:lnTo>
                    <a:pt x="6527" y="1005"/>
                  </a:lnTo>
                  <a:lnTo>
                    <a:pt x="7028" y="1314"/>
                  </a:lnTo>
                  <a:lnTo>
                    <a:pt x="7530" y="1661"/>
                  </a:lnTo>
                  <a:lnTo>
                    <a:pt x="7762" y="1893"/>
                  </a:lnTo>
                  <a:lnTo>
                    <a:pt x="7955" y="2124"/>
                  </a:lnTo>
                  <a:lnTo>
                    <a:pt x="8148" y="2356"/>
                  </a:lnTo>
                  <a:lnTo>
                    <a:pt x="8264" y="2626"/>
                  </a:lnTo>
                  <a:lnTo>
                    <a:pt x="8419" y="2897"/>
                  </a:lnTo>
                  <a:lnTo>
                    <a:pt x="8496" y="3167"/>
                  </a:lnTo>
                  <a:lnTo>
                    <a:pt x="8573" y="3437"/>
                  </a:lnTo>
                  <a:lnTo>
                    <a:pt x="8612" y="3708"/>
                  </a:lnTo>
                  <a:lnTo>
                    <a:pt x="8573" y="3708"/>
                  </a:lnTo>
                  <a:lnTo>
                    <a:pt x="7724" y="3823"/>
                  </a:lnTo>
                  <a:lnTo>
                    <a:pt x="6874" y="3901"/>
                  </a:lnTo>
                  <a:lnTo>
                    <a:pt x="6411" y="3939"/>
                  </a:lnTo>
                  <a:lnTo>
                    <a:pt x="6179" y="3939"/>
                  </a:lnTo>
                  <a:lnTo>
                    <a:pt x="5986" y="3901"/>
                  </a:lnTo>
                  <a:lnTo>
                    <a:pt x="5793" y="3862"/>
                  </a:lnTo>
                  <a:lnTo>
                    <a:pt x="5677" y="3746"/>
                  </a:lnTo>
                  <a:lnTo>
                    <a:pt x="5561" y="3553"/>
                  </a:lnTo>
                  <a:lnTo>
                    <a:pt x="5484" y="3321"/>
                  </a:lnTo>
                  <a:lnTo>
                    <a:pt x="5407" y="2626"/>
                  </a:lnTo>
                  <a:lnTo>
                    <a:pt x="5368" y="1970"/>
                  </a:lnTo>
                  <a:lnTo>
                    <a:pt x="5368" y="618"/>
                  </a:lnTo>
                  <a:close/>
                  <a:moveTo>
                    <a:pt x="2781" y="889"/>
                  </a:moveTo>
                  <a:lnTo>
                    <a:pt x="2626" y="3128"/>
                  </a:lnTo>
                  <a:lnTo>
                    <a:pt x="2626" y="3515"/>
                  </a:lnTo>
                  <a:lnTo>
                    <a:pt x="2588" y="3708"/>
                  </a:lnTo>
                  <a:lnTo>
                    <a:pt x="2511" y="3862"/>
                  </a:lnTo>
                  <a:lnTo>
                    <a:pt x="2433" y="4017"/>
                  </a:lnTo>
                  <a:lnTo>
                    <a:pt x="2317" y="4132"/>
                  </a:lnTo>
                  <a:lnTo>
                    <a:pt x="2124" y="4210"/>
                  </a:lnTo>
                  <a:lnTo>
                    <a:pt x="1893" y="4287"/>
                  </a:lnTo>
                  <a:lnTo>
                    <a:pt x="1545" y="4287"/>
                  </a:lnTo>
                  <a:lnTo>
                    <a:pt x="1120" y="4248"/>
                  </a:lnTo>
                  <a:lnTo>
                    <a:pt x="734" y="4132"/>
                  </a:lnTo>
                  <a:lnTo>
                    <a:pt x="387" y="4017"/>
                  </a:lnTo>
                  <a:lnTo>
                    <a:pt x="503" y="3515"/>
                  </a:lnTo>
                  <a:lnTo>
                    <a:pt x="657" y="3013"/>
                  </a:lnTo>
                  <a:lnTo>
                    <a:pt x="889" y="2549"/>
                  </a:lnTo>
                  <a:lnTo>
                    <a:pt x="1159" y="2124"/>
                  </a:lnTo>
                  <a:lnTo>
                    <a:pt x="1507" y="1738"/>
                  </a:lnTo>
                  <a:lnTo>
                    <a:pt x="1893" y="1429"/>
                  </a:lnTo>
                  <a:lnTo>
                    <a:pt x="2317" y="1120"/>
                  </a:lnTo>
                  <a:lnTo>
                    <a:pt x="2781" y="889"/>
                  </a:lnTo>
                  <a:close/>
                  <a:moveTo>
                    <a:pt x="10774" y="5368"/>
                  </a:moveTo>
                  <a:lnTo>
                    <a:pt x="11238" y="5638"/>
                  </a:lnTo>
                  <a:lnTo>
                    <a:pt x="11624" y="5986"/>
                  </a:lnTo>
                  <a:lnTo>
                    <a:pt x="11431" y="6140"/>
                  </a:lnTo>
                  <a:lnTo>
                    <a:pt x="11353" y="6218"/>
                  </a:lnTo>
                  <a:lnTo>
                    <a:pt x="11238" y="6256"/>
                  </a:lnTo>
                  <a:lnTo>
                    <a:pt x="11083" y="6295"/>
                  </a:lnTo>
                  <a:lnTo>
                    <a:pt x="10929" y="6256"/>
                  </a:lnTo>
                  <a:lnTo>
                    <a:pt x="10774" y="6218"/>
                  </a:lnTo>
                  <a:lnTo>
                    <a:pt x="10658" y="6140"/>
                  </a:lnTo>
                  <a:lnTo>
                    <a:pt x="10581" y="6063"/>
                  </a:lnTo>
                  <a:lnTo>
                    <a:pt x="10542" y="5947"/>
                  </a:lnTo>
                  <a:lnTo>
                    <a:pt x="10542" y="5870"/>
                  </a:lnTo>
                  <a:lnTo>
                    <a:pt x="10542" y="5754"/>
                  </a:lnTo>
                  <a:lnTo>
                    <a:pt x="10620" y="5523"/>
                  </a:lnTo>
                  <a:lnTo>
                    <a:pt x="10658" y="5445"/>
                  </a:lnTo>
                  <a:lnTo>
                    <a:pt x="10774" y="5368"/>
                  </a:lnTo>
                  <a:close/>
                  <a:moveTo>
                    <a:pt x="4403" y="1"/>
                  </a:moveTo>
                  <a:lnTo>
                    <a:pt x="3939" y="39"/>
                  </a:lnTo>
                  <a:lnTo>
                    <a:pt x="3515" y="116"/>
                  </a:lnTo>
                  <a:lnTo>
                    <a:pt x="3051" y="232"/>
                  </a:lnTo>
                  <a:lnTo>
                    <a:pt x="2665" y="387"/>
                  </a:lnTo>
                  <a:lnTo>
                    <a:pt x="2240" y="580"/>
                  </a:lnTo>
                  <a:lnTo>
                    <a:pt x="1854" y="812"/>
                  </a:lnTo>
                  <a:lnTo>
                    <a:pt x="1507" y="1043"/>
                  </a:lnTo>
                  <a:lnTo>
                    <a:pt x="1159" y="1352"/>
                  </a:lnTo>
                  <a:lnTo>
                    <a:pt x="889" y="1661"/>
                  </a:lnTo>
                  <a:lnTo>
                    <a:pt x="618" y="2009"/>
                  </a:lnTo>
                  <a:lnTo>
                    <a:pt x="425" y="2395"/>
                  </a:lnTo>
                  <a:lnTo>
                    <a:pt x="232" y="2781"/>
                  </a:lnTo>
                  <a:lnTo>
                    <a:pt x="116" y="3206"/>
                  </a:lnTo>
                  <a:lnTo>
                    <a:pt x="39" y="3669"/>
                  </a:lnTo>
                  <a:lnTo>
                    <a:pt x="1" y="4094"/>
                  </a:lnTo>
                  <a:lnTo>
                    <a:pt x="39" y="4557"/>
                  </a:lnTo>
                  <a:lnTo>
                    <a:pt x="348" y="4596"/>
                  </a:lnTo>
                  <a:lnTo>
                    <a:pt x="387" y="4287"/>
                  </a:lnTo>
                  <a:lnTo>
                    <a:pt x="966" y="4519"/>
                  </a:lnTo>
                  <a:lnTo>
                    <a:pt x="1313" y="4596"/>
                  </a:lnTo>
                  <a:lnTo>
                    <a:pt x="1700" y="4673"/>
                  </a:lnTo>
                  <a:lnTo>
                    <a:pt x="2047" y="4673"/>
                  </a:lnTo>
                  <a:lnTo>
                    <a:pt x="2356" y="4634"/>
                  </a:lnTo>
                  <a:lnTo>
                    <a:pt x="2511" y="4557"/>
                  </a:lnTo>
                  <a:lnTo>
                    <a:pt x="2626" y="4480"/>
                  </a:lnTo>
                  <a:lnTo>
                    <a:pt x="2742" y="4403"/>
                  </a:lnTo>
                  <a:lnTo>
                    <a:pt x="2858" y="4248"/>
                  </a:lnTo>
                  <a:lnTo>
                    <a:pt x="2897" y="4132"/>
                  </a:lnTo>
                  <a:lnTo>
                    <a:pt x="2974" y="3978"/>
                  </a:lnTo>
                  <a:lnTo>
                    <a:pt x="3013" y="3630"/>
                  </a:lnTo>
                  <a:lnTo>
                    <a:pt x="3013" y="2974"/>
                  </a:lnTo>
                  <a:lnTo>
                    <a:pt x="3128" y="773"/>
                  </a:lnTo>
                  <a:lnTo>
                    <a:pt x="3515" y="657"/>
                  </a:lnTo>
                  <a:lnTo>
                    <a:pt x="3939" y="580"/>
                  </a:lnTo>
                  <a:lnTo>
                    <a:pt x="4132" y="541"/>
                  </a:lnTo>
                  <a:lnTo>
                    <a:pt x="4403" y="541"/>
                  </a:lnTo>
                  <a:lnTo>
                    <a:pt x="5098" y="580"/>
                  </a:lnTo>
                  <a:lnTo>
                    <a:pt x="5021" y="1661"/>
                  </a:lnTo>
                  <a:lnTo>
                    <a:pt x="5059" y="2704"/>
                  </a:lnTo>
                  <a:lnTo>
                    <a:pt x="5098" y="3399"/>
                  </a:lnTo>
                  <a:lnTo>
                    <a:pt x="5175" y="3746"/>
                  </a:lnTo>
                  <a:lnTo>
                    <a:pt x="5214" y="3901"/>
                  </a:lnTo>
                  <a:lnTo>
                    <a:pt x="5291" y="4055"/>
                  </a:lnTo>
                  <a:lnTo>
                    <a:pt x="5407" y="4171"/>
                  </a:lnTo>
                  <a:lnTo>
                    <a:pt x="5561" y="4248"/>
                  </a:lnTo>
                  <a:lnTo>
                    <a:pt x="5716" y="4287"/>
                  </a:lnTo>
                  <a:lnTo>
                    <a:pt x="5870" y="4325"/>
                  </a:lnTo>
                  <a:lnTo>
                    <a:pt x="6218" y="4325"/>
                  </a:lnTo>
                  <a:lnTo>
                    <a:pt x="6565" y="4287"/>
                  </a:lnTo>
                  <a:lnTo>
                    <a:pt x="7608" y="4210"/>
                  </a:lnTo>
                  <a:lnTo>
                    <a:pt x="8650" y="4094"/>
                  </a:lnTo>
                  <a:lnTo>
                    <a:pt x="8650" y="4480"/>
                  </a:lnTo>
                  <a:lnTo>
                    <a:pt x="8612" y="4866"/>
                  </a:lnTo>
                  <a:lnTo>
                    <a:pt x="8612" y="4905"/>
                  </a:lnTo>
                  <a:lnTo>
                    <a:pt x="8612" y="5021"/>
                  </a:lnTo>
                  <a:lnTo>
                    <a:pt x="8650" y="5098"/>
                  </a:lnTo>
                  <a:lnTo>
                    <a:pt x="8766" y="5098"/>
                  </a:lnTo>
                  <a:lnTo>
                    <a:pt x="8843" y="5059"/>
                  </a:lnTo>
                  <a:lnTo>
                    <a:pt x="8959" y="5021"/>
                  </a:lnTo>
                  <a:lnTo>
                    <a:pt x="9036" y="4943"/>
                  </a:lnTo>
                  <a:lnTo>
                    <a:pt x="9191" y="4905"/>
                  </a:lnTo>
                  <a:lnTo>
                    <a:pt x="9384" y="4905"/>
                  </a:lnTo>
                  <a:lnTo>
                    <a:pt x="9809" y="4982"/>
                  </a:lnTo>
                  <a:lnTo>
                    <a:pt x="10195" y="5098"/>
                  </a:lnTo>
                  <a:lnTo>
                    <a:pt x="10542" y="5252"/>
                  </a:lnTo>
                  <a:lnTo>
                    <a:pt x="10427" y="5329"/>
                  </a:lnTo>
                  <a:lnTo>
                    <a:pt x="10311" y="5445"/>
                  </a:lnTo>
                  <a:lnTo>
                    <a:pt x="10272" y="5600"/>
                  </a:lnTo>
                  <a:lnTo>
                    <a:pt x="10234" y="5754"/>
                  </a:lnTo>
                  <a:lnTo>
                    <a:pt x="10234" y="5909"/>
                  </a:lnTo>
                  <a:lnTo>
                    <a:pt x="10234" y="6063"/>
                  </a:lnTo>
                  <a:lnTo>
                    <a:pt x="10272" y="6179"/>
                  </a:lnTo>
                  <a:lnTo>
                    <a:pt x="10349" y="6333"/>
                  </a:lnTo>
                  <a:lnTo>
                    <a:pt x="10504" y="6488"/>
                  </a:lnTo>
                  <a:lnTo>
                    <a:pt x="10697" y="6604"/>
                  </a:lnTo>
                  <a:lnTo>
                    <a:pt x="10929" y="6642"/>
                  </a:lnTo>
                  <a:lnTo>
                    <a:pt x="11160" y="6642"/>
                  </a:lnTo>
                  <a:lnTo>
                    <a:pt x="11353" y="6604"/>
                  </a:lnTo>
                  <a:lnTo>
                    <a:pt x="11546" y="6527"/>
                  </a:lnTo>
                  <a:lnTo>
                    <a:pt x="11740" y="6411"/>
                  </a:lnTo>
                  <a:lnTo>
                    <a:pt x="11855" y="6256"/>
                  </a:lnTo>
                  <a:lnTo>
                    <a:pt x="12087" y="6565"/>
                  </a:lnTo>
                  <a:lnTo>
                    <a:pt x="12280" y="6913"/>
                  </a:lnTo>
                  <a:lnTo>
                    <a:pt x="12396" y="7222"/>
                  </a:lnTo>
                  <a:lnTo>
                    <a:pt x="12473" y="7569"/>
                  </a:lnTo>
                  <a:lnTo>
                    <a:pt x="12550" y="7917"/>
                  </a:lnTo>
                  <a:lnTo>
                    <a:pt x="12550" y="8264"/>
                  </a:lnTo>
                  <a:lnTo>
                    <a:pt x="12589" y="8998"/>
                  </a:lnTo>
                  <a:lnTo>
                    <a:pt x="12512" y="8998"/>
                  </a:lnTo>
                  <a:lnTo>
                    <a:pt x="12435" y="9075"/>
                  </a:lnTo>
                  <a:lnTo>
                    <a:pt x="12396" y="9114"/>
                  </a:lnTo>
                  <a:lnTo>
                    <a:pt x="12357" y="9191"/>
                  </a:lnTo>
                  <a:lnTo>
                    <a:pt x="11469" y="9307"/>
                  </a:lnTo>
                  <a:lnTo>
                    <a:pt x="11469" y="9693"/>
                  </a:lnTo>
                  <a:lnTo>
                    <a:pt x="12126" y="9654"/>
                  </a:lnTo>
                  <a:lnTo>
                    <a:pt x="12821" y="9616"/>
                  </a:lnTo>
                  <a:lnTo>
                    <a:pt x="12937" y="9577"/>
                  </a:lnTo>
                  <a:lnTo>
                    <a:pt x="13014" y="9500"/>
                  </a:lnTo>
                  <a:lnTo>
                    <a:pt x="13052" y="9384"/>
                  </a:lnTo>
                  <a:lnTo>
                    <a:pt x="13052" y="9268"/>
                  </a:lnTo>
                  <a:lnTo>
                    <a:pt x="13130" y="8998"/>
                  </a:lnTo>
                  <a:lnTo>
                    <a:pt x="13168" y="8766"/>
                  </a:lnTo>
                  <a:lnTo>
                    <a:pt x="13168" y="8496"/>
                  </a:lnTo>
                  <a:lnTo>
                    <a:pt x="13168" y="8226"/>
                  </a:lnTo>
                  <a:lnTo>
                    <a:pt x="13091" y="7724"/>
                  </a:lnTo>
                  <a:lnTo>
                    <a:pt x="12937" y="7183"/>
                  </a:lnTo>
                  <a:lnTo>
                    <a:pt x="12743" y="6681"/>
                  </a:lnTo>
                  <a:lnTo>
                    <a:pt x="12435" y="6218"/>
                  </a:lnTo>
                  <a:lnTo>
                    <a:pt x="12126" y="5793"/>
                  </a:lnTo>
                  <a:lnTo>
                    <a:pt x="11778" y="5445"/>
                  </a:lnTo>
                  <a:lnTo>
                    <a:pt x="11315" y="5098"/>
                  </a:lnTo>
                  <a:lnTo>
                    <a:pt x="10967" y="4905"/>
                  </a:lnTo>
                  <a:lnTo>
                    <a:pt x="10620" y="4750"/>
                  </a:lnTo>
                  <a:lnTo>
                    <a:pt x="10272" y="4596"/>
                  </a:lnTo>
                  <a:lnTo>
                    <a:pt x="9886" y="4480"/>
                  </a:lnTo>
                  <a:lnTo>
                    <a:pt x="9538" y="4441"/>
                  </a:lnTo>
                  <a:lnTo>
                    <a:pt x="9191" y="4441"/>
                  </a:lnTo>
                  <a:lnTo>
                    <a:pt x="9268" y="3978"/>
                  </a:lnTo>
                  <a:lnTo>
                    <a:pt x="9230" y="3515"/>
                  </a:lnTo>
                  <a:lnTo>
                    <a:pt x="9152" y="3090"/>
                  </a:lnTo>
                  <a:lnTo>
                    <a:pt x="8998" y="2665"/>
                  </a:lnTo>
                  <a:lnTo>
                    <a:pt x="8805" y="2279"/>
                  </a:lnTo>
                  <a:lnTo>
                    <a:pt x="8534" y="1931"/>
                  </a:lnTo>
                  <a:lnTo>
                    <a:pt x="8226" y="1584"/>
                  </a:lnTo>
                  <a:lnTo>
                    <a:pt x="7839" y="1275"/>
                  </a:lnTo>
                  <a:lnTo>
                    <a:pt x="7453" y="1005"/>
                  </a:lnTo>
                  <a:lnTo>
                    <a:pt x="7067" y="734"/>
                  </a:lnTo>
                  <a:lnTo>
                    <a:pt x="6642" y="503"/>
                  </a:lnTo>
                  <a:lnTo>
                    <a:pt x="6179" y="348"/>
                  </a:lnTo>
                  <a:lnTo>
                    <a:pt x="5716" y="194"/>
                  </a:lnTo>
                  <a:lnTo>
                    <a:pt x="5291" y="78"/>
                  </a:lnTo>
                  <a:lnTo>
                    <a:pt x="4827" y="39"/>
                  </a:lnTo>
                  <a:lnTo>
                    <a:pt x="440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1" name="Google Shape;5471;p22"/>
            <p:cNvSpPr/>
            <p:nvPr/>
          </p:nvSpPr>
          <p:spPr>
            <a:xfrm>
              <a:off x="4674950" y="1001550"/>
              <a:ext cx="375575" cy="387150"/>
            </a:xfrm>
            <a:custGeom>
              <a:avLst/>
              <a:gdLst/>
              <a:ahLst/>
              <a:cxnLst/>
              <a:rect l="l" t="t" r="r" b="b"/>
              <a:pathLst>
                <a:path w="15023" h="15486" extrusionOk="0">
                  <a:moveTo>
                    <a:pt x="7492" y="503"/>
                  </a:moveTo>
                  <a:lnTo>
                    <a:pt x="8033" y="541"/>
                  </a:lnTo>
                  <a:lnTo>
                    <a:pt x="8612" y="580"/>
                  </a:lnTo>
                  <a:lnTo>
                    <a:pt x="9153" y="696"/>
                  </a:lnTo>
                  <a:lnTo>
                    <a:pt x="9693" y="850"/>
                  </a:lnTo>
                  <a:lnTo>
                    <a:pt x="10195" y="1043"/>
                  </a:lnTo>
                  <a:lnTo>
                    <a:pt x="10697" y="1275"/>
                  </a:lnTo>
                  <a:lnTo>
                    <a:pt x="11161" y="1545"/>
                  </a:lnTo>
                  <a:lnTo>
                    <a:pt x="11624" y="1815"/>
                  </a:lnTo>
                  <a:lnTo>
                    <a:pt x="10813" y="2202"/>
                  </a:lnTo>
                  <a:lnTo>
                    <a:pt x="10079" y="2626"/>
                  </a:lnTo>
                  <a:lnTo>
                    <a:pt x="9307" y="3090"/>
                  </a:lnTo>
                  <a:lnTo>
                    <a:pt x="8612" y="3630"/>
                  </a:lnTo>
                  <a:lnTo>
                    <a:pt x="7956" y="4171"/>
                  </a:lnTo>
                  <a:lnTo>
                    <a:pt x="7299" y="4789"/>
                  </a:lnTo>
                  <a:lnTo>
                    <a:pt x="6720" y="5445"/>
                  </a:lnTo>
                  <a:lnTo>
                    <a:pt x="6141" y="6140"/>
                  </a:lnTo>
                  <a:lnTo>
                    <a:pt x="5639" y="6874"/>
                  </a:lnTo>
                  <a:lnTo>
                    <a:pt x="5214" y="7646"/>
                  </a:lnTo>
                  <a:lnTo>
                    <a:pt x="4789" y="8419"/>
                  </a:lnTo>
                  <a:lnTo>
                    <a:pt x="4480" y="9230"/>
                  </a:lnTo>
                  <a:lnTo>
                    <a:pt x="4171" y="10040"/>
                  </a:lnTo>
                  <a:lnTo>
                    <a:pt x="3978" y="10890"/>
                  </a:lnTo>
                  <a:lnTo>
                    <a:pt x="3824" y="11778"/>
                  </a:lnTo>
                  <a:lnTo>
                    <a:pt x="3747" y="12666"/>
                  </a:lnTo>
                  <a:lnTo>
                    <a:pt x="3592" y="12666"/>
                  </a:lnTo>
                  <a:lnTo>
                    <a:pt x="3283" y="11855"/>
                  </a:lnTo>
                  <a:lnTo>
                    <a:pt x="3052" y="11044"/>
                  </a:lnTo>
                  <a:lnTo>
                    <a:pt x="2858" y="10195"/>
                  </a:lnTo>
                  <a:lnTo>
                    <a:pt x="2704" y="9345"/>
                  </a:lnTo>
                  <a:lnTo>
                    <a:pt x="2588" y="8534"/>
                  </a:lnTo>
                  <a:lnTo>
                    <a:pt x="2550" y="7685"/>
                  </a:lnTo>
                  <a:lnTo>
                    <a:pt x="2588" y="6797"/>
                  </a:lnTo>
                  <a:lnTo>
                    <a:pt x="2704" y="5947"/>
                  </a:lnTo>
                  <a:lnTo>
                    <a:pt x="2858" y="5214"/>
                  </a:lnTo>
                  <a:lnTo>
                    <a:pt x="3052" y="4519"/>
                  </a:lnTo>
                  <a:lnTo>
                    <a:pt x="3322" y="3823"/>
                  </a:lnTo>
                  <a:lnTo>
                    <a:pt x="3669" y="3206"/>
                  </a:lnTo>
                  <a:lnTo>
                    <a:pt x="4017" y="2588"/>
                  </a:lnTo>
                  <a:lnTo>
                    <a:pt x="4442" y="1970"/>
                  </a:lnTo>
                  <a:lnTo>
                    <a:pt x="4905" y="1429"/>
                  </a:lnTo>
                  <a:lnTo>
                    <a:pt x="5407" y="889"/>
                  </a:lnTo>
                  <a:lnTo>
                    <a:pt x="5909" y="734"/>
                  </a:lnTo>
                  <a:lnTo>
                    <a:pt x="6411" y="618"/>
                  </a:lnTo>
                  <a:lnTo>
                    <a:pt x="6952" y="541"/>
                  </a:lnTo>
                  <a:lnTo>
                    <a:pt x="7492" y="503"/>
                  </a:lnTo>
                  <a:close/>
                  <a:moveTo>
                    <a:pt x="11972" y="2086"/>
                  </a:moveTo>
                  <a:lnTo>
                    <a:pt x="12358" y="2433"/>
                  </a:lnTo>
                  <a:lnTo>
                    <a:pt x="12705" y="2819"/>
                  </a:lnTo>
                  <a:lnTo>
                    <a:pt x="13053" y="3206"/>
                  </a:lnTo>
                  <a:lnTo>
                    <a:pt x="13323" y="3669"/>
                  </a:lnTo>
                  <a:lnTo>
                    <a:pt x="13593" y="4094"/>
                  </a:lnTo>
                  <a:lnTo>
                    <a:pt x="13864" y="4596"/>
                  </a:lnTo>
                  <a:lnTo>
                    <a:pt x="14057" y="5098"/>
                  </a:lnTo>
                  <a:lnTo>
                    <a:pt x="14211" y="5600"/>
                  </a:lnTo>
                  <a:lnTo>
                    <a:pt x="14327" y="6102"/>
                  </a:lnTo>
                  <a:lnTo>
                    <a:pt x="14443" y="6642"/>
                  </a:lnTo>
                  <a:lnTo>
                    <a:pt x="13671" y="6681"/>
                  </a:lnTo>
                  <a:lnTo>
                    <a:pt x="12898" y="6797"/>
                  </a:lnTo>
                  <a:lnTo>
                    <a:pt x="12165" y="6951"/>
                  </a:lnTo>
                  <a:lnTo>
                    <a:pt x="11392" y="7144"/>
                  </a:lnTo>
                  <a:lnTo>
                    <a:pt x="10659" y="7415"/>
                  </a:lnTo>
                  <a:lnTo>
                    <a:pt x="9964" y="7724"/>
                  </a:lnTo>
                  <a:lnTo>
                    <a:pt x="9230" y="8032"/>
                  </a:lnTo>
                  <a:lnTo>
                    <a:pt x="8535" y="8419"/>
                  </a:lnTo>
                  <a:lnTo>
                    <a:pt x="7878" y="8843"/>
                  </a:lnTo>
                  <a:lnTo>
                    <a:pt x="7261" y="9307"/>
                  </a:lnTo>
                  <a:lnTo>
                    <a:pt x="6643" y="9809"/>
                  </a:lnTo>
                  <a:lnTo>
                    <a:pt x="6102" y="10349"/>
                  </a:lnTo>
                  <a:lnTo>
                    <a:pt x="5561" y="10890"/>
                  </a:lnTo>
                  <a:lnTo>
                    <a:pt x="5098" y="11508"/>
                  </a:lnTo>
                  <a:lnTo>
                    <a:pt x="4635" y="12126"/>
                  </a:lnTo>
                  <a:lnTo>
                    <a:pt x="4249" y="12821"/>
                  </a:lnTo>
                  <a:lnTo>
                    <a:pt x="4133" y="12743"/>
                  </a:lnTo>
                  <a:lnTo>
                    <a:pt x="3978" y="12666"/>
                  </a:lnTo>
                  <a:lnTo>
                    <a:pt x="4094" y="11817"/>
                  </a:lnTo>
                  <a:lnTo>
                    <a:pt x="4326" y="10929"/>
                  </a:lnTo>
                  <a:lnTo>
                    <a:pt x="4557" y="10118"/>
                  </a:lnTo>
                  <a:lnTo>
                    <a:pt x="4866" y="9307"/>
                  </a:lnTo>
                  <a:lnTo>
                    <a:pt x="5214" y="8496"/>
                  </a:lnTo>
                  <a:lnTo>
                    <a:pt x="5600" y="7724"/>
                  </a:lnTo>
                  <a:lnTo>
                    <a:pt x="6025" y="6990"/>
                  </a:lnTo>
                  <a:lnTo>
                    <a:pt x="6527" y="6295"/>
                  </a:lnTo>
                  <a:lnTo>
                    <a:pt x="7067" y="5600"/>
                  </a:lnTo>
                  <a:lnTo>
                    <a:pt x="7608" y="4982"/>
                  </a:lnTo>
                  <a:lnTo>
                    <a:pt x="8226" y="4403"/>
                  </a:lnTo>
                  <a:lnTo>
                    <a:pt x="8921" y="3823"/>
                  </a:lnTo>
                  <a:lnTo>
                    <a:pt x="9616" y="3321"/>
                  </a:lnTo>
                  <a:lnTo>
                    <a:pt x="10350" y="2858"/>
                  </a:lnTo>
                  <a:lnTo>
                    <a:pt x="11122" y="2472"/>
                  </a:lnTo>
                  <a:lnTo>
                    <a:pt x="11972" y="2086"/>
                  </a:lnTo>
                  <a:close/>
                  <a:moveTo>
                    <a:pt x="14482" y="6990"/>
                  </a:moveTo>
                  <a:lnTo>
                    <a:pt x="14482" y="7839"/>
                  </a:lnTo>
                  <a:lnTo>
                    <a:pt x="14443" y="8689"/>
                  </a:lnTo>
                  <a:lnTo>
                    <a:pt x="14288" y="9538"/>
                  </a:lnTo>
                  <a:lnTo>
                    <a:pt x="14173" y="9963"/>
                  </a:lnTo>
                  <a:lnTo>
                    <a:pt x="14057" y="10349"/>
                  </a:lnTo>
                  <a:lnTo>
                    <a:pt x="13902" y="10774"/>
                  </a:lnTo>
                  <a:lnTo>
                    <a:pt x="13709" y="11160"/>
                  </a:lnTo>
                  <a:lnTo>
                    <a:pt x="13516" y="11546"/>
                  </a:lnTo>
                  <a:lnTo>
                    <a:pt x="13284" y="11894"/>
                  </a:lnTo>
                  <a:lnTo>
                    <a:pt x="13053" y="12241"/>
                  </a:lnTo>
                  <a:lnTo>
                    <a:pt x="12782" y="12589"/>
                  </a:lnTo>
                  <a:lnTo>
                    <a:pt x="12512" y="12898"/>
                  </a:lnTo>
                  <a:lnTo>
                    <a:pt x="12203" y="13207"/>
                  </a:lnTo>
                  <a:lnTo>
                    <a:pt x="11972" y="13052"/>
                  </a:lnTo>
                  <a:lnTo>
                    <a:pt x="11701" y="12937"/>
                  </a:lnTo>
                  <a:lnTo>
                    <a:pt x="11122" y="12782"/>
                  </a:lnTo>
                  <a:lnTo>
                    <a:pt x="10543" y="12628"/>
                  </a:lnTo>
                  <a:lnTo>
                    <a:pt x="10002" y="12550"/>
                  </a:lnTo>
                  <a:lnTo>
                    <a:pt x="9423" y="12512"/>
                  </a:lnTo>
                  <a:lnTo>
                    <a:pt x="8844" y="12473"/>
                  </a:lnTo>
                  <a:lnTo>
                    <a:pt x="8303" y="12473"/>
                  </a:lnTo>
                  <a:lnTo>
                    <a:pt x="7763" y="12512"/>
                  </a:lnTo>
                  <a:lnTo>
                    <a:pt x="7222" y="12589"/>
                  </a:lnTo>
                  <a:lnTo>
                    <a:pt x="6720" y="12666"/>
                  </a:lnTo>
                  <a:lnTo>
                    <a:pt x="6179" y="12782"/>
                  </a:lnTo>
                  <a:lnTo>
                    <a:pt x="5677" y="12937"/>
                  </a:lnTo>
                  <a:lnTo>
                    <a:pt x="5175" y="13130"/>
                  </a:lnTo>
                  <a:lnTo>
                    <a:pt x="4673" y="13361"/>
                  </a:lnTo>
                  <a:lnTo>
                    <a:pt x="4557" y="13130"/>
                  </a:lnTo>
                  <a:lnTo>
                    <a:pt x="4442" y="12937"/>
                  </a:lnTo>
                  <a:lnTo>
                    <a:pt x="4905" y="12319"/>
                  </a:lnTo>
                  <a:lnTo>
                    <a:pt x="5368" y="11739"/>
                  </a:lnTo>
                  <a:lnTo>
                    <a:pt x="5870" y="11160"/>
                  </a:lnTo>
                  <a:lnTo>
                    <a:pt x="6411" y="10620"/>
                  </a:lnTo>
                  <a:lnTo>
                    <a:pt x="6990" y="10118"/>
                  </a:lnTo>
                  <a:lnTo>
                    <a:pt x="7569" y="9654"/>
                  </a:lnTo>
                  <a:lnTo>
                    <a:pt x="8149" y="9230"/>
                  </a:lnTo>
                  <a:lnTo>
                    <a:pt x="8767" y="8805"/>
                  </a:lnTo>
                  <a:lnTo>
                    <a:pt x="9423" y="8457"/>
                  </a:lnTo>
                  <a:lnTo>
                    <a:pt x="10079" y="8110"/>
                  </a:lnTo>
                  <a:lnTo>
                    <a:pt x="10736" y="7839"/>
                  </a:lnTo>
                  <a:lnTo>
                    <a:pt x="11470" y="7569"/>
                  </a:lnTo>
                  <a:lnTo>
                    <a:pt x="12165" y="7376"/>
                  </a:lnTo>
                  <a:lnTo>
                    <a:pt x="12937" y="7183"/>
                  </a:lnTo>
                  <a:lnTo>
                    <a:pt x="13671" y="7067"/>
                  </a:lnTo>
                  <a:lnTo>
                    <a:pt x="14482" y="6990"/>
                  </a:lnTo>
                  <a:close/>
                  <a:moveTo>
                    <a:pt x="4519" y="1236"/>
                  </a:moveTo>
                  <a:lnTo>
                    <a:pt x="4055" y="1854"/>
                  </a:lnTo>
                  <a:lnTo>
                    <a:pt x="3631" y="2472"/>
                  </a:lnTo>
                  <a:lnTo>
                    <a:pt x="3245" y="3128"/>
                  </a:lnTo>
                  <a:lnTo>
                    <a:pt x="2936" y="3823"/>
                  </a:lnTo>
                  <a:lnTo>
                    <a:pt x="2665" y="4519"/>
                  </a:lnTo>
                  <a:lnTo>
                    <a:pt x="2472" y="5291"/>
                  </a:lnTo>
                  <a:lnTo>
                    <a:pt x="2318" y="6025"/>
                  </a:lnTo>
                  <a:lnTo>
                    <a:pt x="2241" y="6797"/>
                  </a:lnTo>
                  <a:lnTo>
                    <a:pt x="2202" y="7569"/>
                  </a:lnTo>
                  <a:lnTo>
                    <a:pt x="2202" y="8341"/>
                  </a:lnTo>
                  <a:lnTo>
                    <a:pt x="2279" y="9114"/>
                  </a:lnTo>
                  <a:lnTo>
                    <a:pt x="2395" y="9886"/>
                  </a:lnTo>
                  <a:lnTo>
                    <a:pt x="2550" y="10620"/>
                  </a:lnTo>
                  <a:lnTo>
                    <a:pt x="2781" y="11353"/>
                  </a:lnTo>
                  <a:lnTo>
                    <a:pt x="3013" y="12087"/>
                  </a:lnTo>
                  <a:lnTo>
                    <a:pt x="3322" y="12743"/>
                  </a:lnTo>
                  <a:lnTo>
                    <a:pt x="3129" y="12898"/>
                  </a:lnTo>
                  <a:lnTo>
                    <a:pt x="2936" y="13052"/>
                  </a:lnTo>
                  <a:lnTo>
                    <a:pt x="2820" y="13245"/>
                  </a:lnTo>
                  <a:lnTo>
                    <a:pt x="2743" y="13439"/>
                  </a:lnTo>
                  <a:lnTo>
                    <a:pt x="2395" y="13014"/>
                  </a:lnTo>
                  <a:lnTo>
                    <a:pt x="2086" y="12550"/>
                  </a:lnTo>
                  <a:lnTo>
                    <a:pt x="1777" y="12087"/>
                  </a:lnTo>
                  <a:lnTo>
                    <a:pt x="1507" y="11624"/>
                  </a:lnTo>
                  <a:lnTo>
                    <a:pt x="1275" y="11122"/>
                  </a:lnTo>
                  <a:lnTo>
                    <a:pt x="1082" y="10620"/>
                  </a:lnTo>
                  <a:lnTo>
                    <a:pt x="889" y="10118"/>
                  </a:lnTo>
                  <a:lnTo>
                    <a:pt x="735" y="9616"/>
                  </a:lnTo>
                  <a:lnTo>
                    <a:pt x="619" y="9114"/>
                  </a:lnTo>
                  <a:lnTo>
                    <a:pt x="542" y="8573"/>
                  </a:lnTo>
                  <a:lnTo>
                    <a:pt x="503" y="8032"/>
                  </a:lnTo>
                  <a:lnTo>
                    <a:pt x="503" y="7492"/>
                  </a:lnTo>
                  <a:lnTo>
                    <a:pt x="542" y="6951"/>
                  </a:lnTo>
                  <a:lnTo>
                    <a:pt x="619" y="6411"/>
                  </a:lnTo>
                  <a:lnTo>
                    <a:pt x="773" y="5870"/>
                  </a:lnTo>
                  <a:lnTo>
                    <a:pt x="928" y="5329"/>
                  </a:lnTo>
                  <a:lnTo>
                    <a:pt x="1198" y="4673"/>
                  </a:lnTo>
                  <a:lnTo>
                    <a:pt x="1546" y="4055"/>
                  </a:lnTo>
                  <a:lnTo>
                    <a:pt x="1932" y="3476"/>
                  </a:lnTo>
                  <a:lnTo>
                    <a:pt x="2356" y="2935"/>
                  </a:lnTo>
                  <a:lnTo>
                    <a:pt x="2858" y="2433"/>
                  </a:lnTo>
                  <a:lnTo>
                    <a:pt x="3360" y="2009"/>
                  </a:lnTo>
                  <a:lnTo>
                    <a:pt x="3940" y="1584"/>
                  </a:lnTo>
                  <a:lnTo>
                    <a:pt x="4519" y="1236"/>
                  </a:lnTo>
                  <a:close/>
                  <a:moveTo>
                    <a:pt x="3862" y="12975"/>
                  </a:moveTo>
                  <a:lnTo>
                    <a:pt x="4017" y="13052"/>
                  </a:lnTo>
                  <a:lnTo>
                    <a:pt x="4171" y="13168"/>
                  </a:lnTo>
                  <a:lnTo>
                    <a:pt x="4287" y="13284"/>
                  </a:lnTo>
                  <a:lnTo>
                    <a:pt x="4326" y="13439"/>
                  </a:lnTo>
                  <a:lnTo>
                    <a:pt x="4364" y="13632"/>
                  </a:lnTo>
                  <a:lnTo>
                    <a:pt x="4364" y="13786"/>
                  </a:lnTo>
                  <a:lnTo>
                    <a:pt x="4326" y="13941"/>
                  </a:lnTo>
                  <a:lnTo>
                    <a:pt x="4210" y="14095"/>
                  </a:lnTo>
                  <a:lnTo>
                    <a:pt x="3785" y="13825"/>
                  </a:lnTo>
                  <a:lnTo>
                    <a:pt x="3360" y="13477"/>
                  </a:lnTo>
                  <a:lnTo>
                    <a:pt x="3245" y="13439"/>
                  </a:lnTo>
                  <a:lnTo>
                    <a:pt x="3167" y="13439"/>
                  </a:lnTo>
                  <a:lnTo>
                    <a:pt x="3052" y="13477"/>
                  </a:lnTo>
                  <a:lnTo>
                    <a:pt x="2974" y="13516"/>
                  </a:lnTo>
                  <a:lnTo>
                    <a:pt x="3052" y="13361"/>
                  </a:lnTo>
                  <a:lnTo>
                    <a:pt x="3167" y="13207"/>
                  </a:lnTo>
                  <a:lnTo>
                    <a:pt x="3322" y="13130"/>
                  </a:lnTo>
                  <a:lnTo>
                    <a:pt x="3476" y="13014"/>
                  </a:lnTo>
                  <a:lnTo>
                    <a:pt x="3669" y="12975"/>
                  </a:lnTo>
                  <a:close/>
                  <a:moveTo>
                    <a:pt x="9153" y="12859"/>
                  </a:moveTo>
                  <a:lnTo>
                    <a:pt x="9616" y="12898"/>
                  </a:lnTo>
                  <a:lnTo>
                    <a:pt x="10118" y="12975"/>
                  </a:lnTo>
                  <a:lnTo>
                    <a:pt x="10504" y="13014"/>
                  </a:lnTo>
                  <a:lnTo>
                    <a:pt x="11006" y="13130"/>
                  </a:lnTo>
                  <a:lnTo>
                    <a:pt x="11508" y="13245"/>
                  </a:lnTo>
                  <a:lnTo>
                    <a:pt x="11701" y="13361"/>
                  </a:lnTo>
                  <a:lnTo>
                    <a:pt x="11894" y="13477"/>
                  </a:lnTo>
                  <a:lnTo>
                    <a:pt x="11508" y="13786"/>
                  </a:lnTo>
                  <a:lnTo>
                    <a:pt x="11083" y="14018"/>
                  </a:lnTo>
                  <a:lnTo>
                    <a:pt x="10659" y="14249"/>
                  </a:lnTo>
                  <a:lnTo>
                    <a:pt x="10234" y="14443"/>
                  </a:lnTo>
                  <a:lnTo>
                    <a:pt x="9770" y="14636"/>
                  </a:lnTo>
                  <a:lnTo>
                    <a:pt x="9307" y="14751"/>
                  </a:lnTo>
                  <a:lnTo>
                    <a:pt x="8844" y="14867"/>
                  </a:lnTo>
                  <a:lnTo>
                    <a:pt x="8342" y="14945"/>
                  </a:lnTo>
                  <a:lnTo>
                    <a:pt x="7878" y="14983"/>
                  </a:lnTo>
                  <a:lnTo>
                    <a:pt x="7376" y="14983"/>
                  </a:lnTo>
                  <a:lnTo>
                    <a:pt x="6913" y="14945"/>
                  </a:lnTo>
                  <a:lnTo>
                    <a:pt x="6411" y="14867"/>
                  </a:lnTo>
                  <a:lnTo>
                    <a:pt x="5948" y="14790"/>
                  </a:lnTo>
                  <a:lnTo>
                    <a:pt x="5484" y="14636"/>
                  </a:lnTo>
                  <a:lnTo>
                    <a:pt x="5021" y="14481"/>
                  </a:lnTo>
                  <a:lnTo>
                    <a:pt x="4596" y="14288"/>
                  </a:lnTo>
                  <a:lnTo>
                    <a:pt x="4712" y="14018"/>
                  </a:lnTo>
                  <a:lnTo>
                    <a:pt x="4751" y="13747"/>
                  </a:lnTo>
                  <a:lnTo>
                    <a:pt x="4712" y="13593"/>
                  </a:lnTo>
                  <a:lnTo>
                    <a:pt x="5561" y="13323"/>
                  </a:lnTo>
                  <a:lnTo>
                    <a:pt x="6411" y="13091"/>
                  </a:lnTo>
                  <a:lnTo>
                    <a:pt x="7299" y="12937"/>
                  </a:lnTo>
                  <a:lnTo>
                    <a:pt x="8187" y="12859"/>
                  </a:lnTo>
                  <a:close/>
                  <a:moveTo>
                    <a:pt x="7608" y="1"/>
                  </a:moveTo>
                  <a:lnTo>
                    <a:pt x="6990" y="39"/>
                  </a:lnTo>
                  <a:lnTo>
                    <a:pt x="6450" y="116"/>
                  </a:lnTo>
                  <a:lnTo>
                    <a:pt x="5870" y="232"/>
                  </a:lnTo>
                  <a:lnTo>
                    <a:pt x="5330" y="387"/>
                  </a:lnTo>
                  <a:lnTo>
                    <a:pt x="4789" y="580"/>
                  </a:lnTo>
                  <a:lnTo>
                    <a:pt x="4249" y="812"/>
                  </a:lnTo>
                  <a:lnTo>
                    <a:pt x="3785" y="1120"/>
                  </a:lnTo>
                  <a:lnTo>
                    <a:pt x="3283" y="1429"/>
                  </a:lnTo>
                  <a:lnTo>
                    <a:pt x="2820" y="1777"/>
                  </a:lnTo>
                  <a:lnTo>
                    <a:pt x="2395" y="2163"/>
                  </a:lnTo>
                  <a:lnTo>
                    <a:pt x="2009" y="2588"/>
                  </a:lnTo>
                  <a:lnTo>
                    <a:pt x="1623" y="3013"/>
                  </a:lnTo>
                  <a:lnTo>
                    <a:pt x="1275" y="3515"/>
                  </a:lnTo>
                  <a:lnTo>
                    <a:pt x="966" y="4017"/>
                  </a:lnTo>
                  <a:lnTo>
                    <a:pt x="696" y="4596"/>
                  </a:lnTo>
                  <a:lnTo>
                    <a:pt x="426" y="5252"/>
                  </a:lnTo>
                  <a:lnTo>
                    <a:pt x="233" y="5909"/>
                  </a:lnTo>
                  <a:lnTo>
                    <a:pt x="117" y="6565"/>
                  </a:lnTo>
                  <a:lnTo>
                    <a:pt x="40" y="7222"/>
                  </a:lnTo>
                  <a:lnTo>
                    <a:pt x="1" y="7917"/>
                  </a:lnTo>
                  <a:lnTo>
                    <a:pt x="40" y="8612"/>
                  </a:lnTo>
                  <a:lnTo>
                    <a:pt x="117" y="9268"/>
                  </a:lnTo>
                  <a:lnTo>
                    <a:pt x="271" y="9925"/>
                  </a:lnTo>
                  <a:lnTo>
                    <a:pt x="464" y="10581"/>
                  </a:lnTo>
                  <a:lnTo>
                    <a:pt x="696" y="11238"/>
                  </a:lnTo>
                  <a:lnTo>
                    <a:pt x="1005" y="11817"/>
                  </a:lnTo>
                  <a:lnTo>
                    <a:pt x="1352" y="12396"/>
                  </a:lnTo>
                  <a:lnTo>
                    <a:pt x="1739" y="12937"/>
                  </a:lnTo>
                  <a:lnTo>
                    <a:pt x="2202" y="13439"/>
                  </a:lnTo>
                  <a:lnTo>
                    <a:pt x="2704" y="13902"/>
                  </a:lnTo>
                  <a:lnTo>
                    <a:pt x="2781" y="13941"/>
                  </a:lnTo>
                  <a:lnTo>
                    <a:pt x="2820" y="13941"/>
                  </a:lnTo>
                  <a:lnTo>
                    <a:pt x="2936" y="13902"/>
                  </a:lnTo>
                  <a:lnTo>
                    <a:pt x="3167" y="14134"/>
                  </a:lnTo>
                  <a:lnTo>
                    <a:pt x="3476" y="14327"/>
                  </a:lnTo>
                  <a:lnTo>
                    <a:pt x="3785" y="14520"/>
                  </a:lnTo>
                  <a:lnTo>
                    <a:pt x="4133" y="14597"/>
                  </a:lnTo>
                  <a:lnTo>
                    <a:pt x="4557" y="14829"/>
                  </a:lnTo>
                  <a:lnTo>
                    <a:pt x="4982" y="14983"/>
                  </a:lnTo>
                  <a:lnTo>
                    <a:pt x="5407" y="15138"/>
                  </a:lnTo>
                  <a:lnTo>
                    <a:pt x="5870" y="15292"/>
                  </a:lnTo>
                  <a:lnTo>
                    <a:pt x="6334" y="15369"/>
                  </a:lnTo>
                  <a:lnTo>
                    <a:pt x="6797" y="15447"/>
                  </a:lnTo>
                  <a:lnTo>
                    <a:pt x="7299" y="15485"/>
                  </a:lnTo>
                  <a:lnTo>
                    <a:pt x="7763" y="15485"/>
                  </a:lnTo>
                  <a:lnTo>
                    <a:pt x="8226" y="15447"/>
                  </a:lnTo>
                  <a:lnTo>
                    <a:pt x="8689" y="15408"/>
                  </a:lnTo>
                  <a:lnTo>
                    <a:pt x="9153" y="15331"/>
                  </a:lnTo>
                  <a:lnTo>
                    <a:pt x="9616" y="15215"/>
                  </a:lnTo>
                  <a:lnTo>
                    <a:pt x="10079" y="15060"/>
                  </a:lnTo>
                  <a:lnTo>
                    <a:pt x="10543" y="14867"/>
                  </a:lnTo>
                  <a:lnTo>
                    <a:pt x="10968" y="14674"/>
                  </a:lnTo>
                  <a:lnTo>
                    <a:pt x="11392" y="14443"/>
                  </a:lnTo>
                  <a:lnTo>
                    <a:pt x="11856" y="14134"/>
                  </a:lnTo>
                  <a:lnTo>
                    <a:pt x="12319" y="13786"/>
                  </a:lnTo>
                  <a:lnTo>
                    <a:pt x="12744" y="13400"/>
                  </a:lnTo>
                  <a:lnTo>
                    <a:pt x="13130" y="12975"/>
                  </a:lnTo>
                  <a:lnTo>
                    <a:pt x="13478" y="12550"/>
                  </a:lnTo>
                  <a:lnTo>
                    <a:pt x="13786" y="12048"/>
                  </a:lnTo>
                  <a:lnTo>
                    <a:pt x="14057" y="11585"/>
                  </a:lnTo>
                  <a:lnTo>
                    <a:pt x="14288" y="11044"/>
                  </a:lnTo>
                  <a:lnTo>
                    <a:pt x="14520" y="10542"/>
                  </a:lnTo>
                  <a:lnTo>
                    <a:pt x="14675" y="10002"/>
                  </a:lnTo>
                  <a:lnTo>
                    <a:pt x="14829" y="9423"/>
                  </a:lnTo>
                  <a:lnTo>
                    <a:pt x="14906" y="8882"/>
                  </a:lnTo>
                  <a:lnTo>
                    <a:pt x="14983" y="8303"/>
                  </a:lnTo>
                  <a:lnTo>
                    <a:pt x="15022" y="7724"/>
                  </a:lnTo>
                  <a:lnTo>
                    <a:pt x="14983" y="7144"/>
                  </a:lnTo>
                  <a:lnTo>
                    <a:pt x="14945" y="6604"/>
                  </a:lnTo>
                  <a:lnTo>
                    <a:pt x="14829" y="5986"/>
                  </a:lnTo>
                  <a:lnTo>
                    <a:pt x="14675" y="5407"/>
                  </a:lnTo>
                  <a:lnTo>
                    <a:pt x="14482" y="4827"/>
                  </a:lnTo>
                  <a:lnTo>
                    <a:pt x="14250" y="4287"/>
                  </a:lnTo>
                  <a:lnTo>
                    <a:pt x="13980" y="3746"/>
                  </a:lnTo>
                  <a:lnTo>
                    <a:pt x="13671" y="3244"/>
                  </a:lnTo>
                  <a:lnTo>
                    <a:pt x="13323" y="2742"/>
                  </a:lnTo>
                  <a:lnTo>
                    <a:pt x="12937" y="2317"/>
                  </a:lnTo>
                  <a:lnTo>
                    <a:pt x="12512" y="1893"/>
                  </a:lnTo>
                  <a:lnTo>
                    <a:pt x="12049" y="1507"/>
                  </a:lnTo>
                  <a:lnTo>
                    <a:pt x="11585" y="1198"/>
                  </a:lnTo>
                  <a:lnTo>
                    <a:pt x="11083" y="889"/>
                  </a:lnTo>
                  <a:lnTo>
                    <a:pt x="10543" y="618"/>
                  </a:lnTo>
                  <a:lnTo>
                    <a:pt x="9964" y="387"/>
                  </a:lnTo>
                  <a:lnTo>
                    <a:pt x="9384" y="232"/>
                  </a:lnTo>
                  <a:lnTo>
                    <a:pt x="8767" y="116"/>
                  </a:lnTo>
                  <a:lnTo>
                    <a:pt x="8187" y="39"/>
                  </a:lnTo>
                  <a:lnTo>
                    <a:pt x="760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2" name="Google Shape;5472;p22"/>
            <p:cNvSpPr/>
            <p:nvPr/>
          </p:nvSpPr>
          <p:spPr>
            <a:xfrm>
              <a:off x="5477175" y="1002525"/>
              <a:ext cx="254900" cy="267425"/>
            </a:xfrm>
            <a:custGeom>
              <a:avLst/>
              <a:gdLst/>
              <a:ahLst/>
              <a:cxnLst/>
              <a:rect l="l" t="t" r="r" b="b"/>
              <a:pathLst>
                <a:path w="10196" h="10697" extrusionOk="0">
                  <a:moveTo>
                    <a:pt x="8264" y="7298"/>
                  </a:moveTo>
                  <a:lnTo>
                    <a:pt x="8496" y="7376"/>
                  </a:lnTo>
                  <a:lnTo>
                    <a:pt x="8728" y="7453"/>
                  </a:lnTo>
                  <a:lnTo>
                    <a:pt x="8960" y="7569"/>
                  </a:lnTo>
                  <a:lnTo>
                    <a:pt x="9153" y="7723"/>
                  </a:lnTo>
                  <a:lnTo>
                    <a:pt x="9346" y="7916"/>
                  </a:lnTo>
                  <a:lnTo>
                    <a:pt x="9500" y="8109"/>
                  </a:lnTo>
                  <a:lnTo>
                    <a:pt x="9616" y="8341"/>
                  </a:lnTo>
                  <a:lnTo>
                    <a:pt x="9655" y="8573"/>
                  </a:lnTo>
                  <a:lnTo>
                    <a:pt x="9693" y="8882"/>
                  </a:lnTo>
                  <a:lnTo>
                    <a:pt x="9655" y="9152"/>
                  </a:lnTo>
                  <a:lnTo>
                    <a:pt x="9539" y="9422"/>
                  </a:lnTo>
                  <a:lnTo>
                    <a:pt x="9384" y="9654"/>
                  </a:lnTo>
                  <a:lnTo>
                    <a:pt x="9191" y="9847"/>
                  </a:lnTo>
                  <a:lnTo>
                    <a:pt x="8960" y="10040"/>
                  </a:lnTo>
                  <a:lnTo>
                    <a:pt x="8689" y="10117"/>
                  </a:lnTo>
                  <a:lnTo>
                    <a:pt x="8419" y="10195"/>
                  </a:lnTo>
                  <a:lnTo>
                    <a:pt x="8110" y="10156"/>
                  </a:lnTo>
                  <a:lnTo>
                    <a:pt x="7840" y="10079"/>
                  </a:lnTo>
                  <a:lnTo>
                    <a:pt x="7608" y="9963"/>
                  </a:lnTo>
                  <a:lnTo>
                    <a:pt x="7376" y="9808"/>
                  </a:lnTo>
                  <a:lnTo>
                    <a:pt x="7183" y="9577"/>
                  </a:lnTo>
                  <a:lnTo>
                    <a:pt x="7029" y="9345"/>
                  </a:lnTo>
                  <a:lnTo>
                    <a:pt x="6952" y="9075"/>
                  </a:lnTo>
                  <a:lnTo>
                    <a:pt x="6913" y="8804"/>
                  </a:lnTo>
                  <a:lnTo>
                    <a:pt x="6952" y="8534"/>
                  </a:lnTo>
                  <a:lnTo>
                    <a:pt x="7029" y="8264"/>
                  </a:lnTo>
                  <a:lnTo>
                    <a:pt x="7145" y="8071"/>
                  </a:lnTo>
                  <a:lnTo>
                    <a:pt x="7299" y="7878"/>
                  </a:lnTo>
                  <a:lnTo>
                    <a:pt x="7492" y="7723"/>
                  </a:lnTo>
                  <a:lnTo>
                    <a:pt x="7724" y="7569"/>
                  </a:lnTo>
                  <a:lnTo>
                    <a:pt x="8149" y="7337"/>
                  </a:lnTo>
                  <a:lnTo>
                    <a:pt x="8226" y="7298"/>
                  </a:lnTo>
                  <a:close/>
                  <a:moveTo>
                    <a:pt x="2858" y="0"/>
                  </a:moveTo>
                  <a:lnTo>
                    <a:pt x="2665" y="39"/>
                  </a:lnTo>
                  <a:lnTo>
                    <a:pt x="2665" y="77"/>
                  </a:lnTo>
                  <a:lnTo>
                    <a:pt x="2627" y="1352"/>
                  </a:lnTo>
                  <a:lnTo>
                    <a:pt x="2627" y="2587"/>
                  </a:lnTo>
                  <a:lnTo>
                    <a:pt x="2665" y="3823"/>
                  </a:lnTo>
                  <a:lnTo>
                    <a:pt x="2704" y="5097"/>
                  </a:lnTo>
                  <a:lnTo>
                    <a:pt x="2897" y="7491"/>
                  </a:lnTo>
                  <a:lnTo>
                    <a:pt x="2897" y="8148"/>
                  </a:lnTo>
                  <a:lnTo>
                    <a:pt x="2936" y="8457"/>
                  </a:lnTo>
                  <a:lnTo>
                    <a:pt x="2974" y="8611"/>
                  </a:lnTo>
                  <a:lnTo>
                    <a:pt x="3051" y="8766"/>
                  </a:lnTo>
                  <a:lnTo>
                    <a:pt x="1545" y="8727"/>
                  </a:lnTo>
                  <a:lnTo>
                    <a:pt x="39" y="8689"/>
                  </a:lnTo>
                  <a:lnTo>
                    <a:pt x="1" y="8689"/>
                  </a:lnTo>
                  <a:lnTo>
                    <a:pt x="1" y="9036"/>
                  </a:lnTo>
                  <a:lnTo>
                    <a:pt x="773" y="9113"/>
                  </a:lnTo>
                  <a:lnTo>
                    <a:pt x="1545" y="9152"/>
                  </a:lnTo>
                  <a:lnTo>
                    <a:pt x="3129" y="9229"/>
                  </a:lnTo>
                  <a:lnTo>
                    <a:pt x="4828" y="9306"/>
                  </a:lnTo>
                  <a:lnTo>
                    <a:pt x="5677" y="9306"/>
                  </a:lnTo>
                  <a:lnTo>
                    <a:pt x="6488" y="9268"/>
                  </a:lnTo>
                  <a:lnTo>
                    <a:pt x="6604" y="9577"/>
                  </a:lnTo>
                  <a:lnTo>
                    <a:pt x="6758" y="9847"/>
                  </a:lnTo>
                  <a:lnTo>
                    <a:pt x="6990" y="10079"/>
                  </a:lnTo>
                  <a:lnTo>
                    <a:pt x="7222" y="10310"/>
                  </a:lnTo>
                  <a:lnTo>
                    <a:pt x="7492" y="10465"/>
                  </a:lnTo>
                  <a:lnTo>
                    <a:pt x="7801" y="10581"/>
                  </a:lnTo>
                  <a:lnTo>
                    <a:pt x="8110" y="10658"/>
                  </a:lnTo>
                  <a:lnTo>
                    <a:pt x="8419" y="10697"/>
                  </a:lnTo>
                  <a:lnTo>
                    <a:pt x="8728" y="10619"/>
                  </a:lnTo>
                  <a:lnTo>
                    <a:pt x="9037" y="10542"/>
                  </a:lnTo>
                  <a:lnTo>
                    <a:pt x="9307" y="10388"/>
                  </a:lnTo>
                  <a:lnTo>
                    <a:pt x="9539" y="10195"/>
                  </a:lnTo>
                  <a:lnTo>
                    <a:pt x="9770" y="9963"/>
                  </a:lnTo>
                  <a:lnTo>
                    <a:pt x="9925" y="9693"/>
                  </a:lnTo>
                  <a:lnTo>
                    <a:pt x="10079" y="9422"/>
                  </a:lnTo>
                  <a:lnTo>
                    <a:pt x="10157" y="9152"/>
                  </a:lnTo>
                  <a:lnTo>
                    <a:pt x="10195" y="9152"/>
                  </a:lnTo>
                  <a:lnTo>
                    <a:pt x="10195" y="8766"/>
                  </a:lnTo>
                  <a:lnTo>
                    <a:pt x="10157" y="8418"/>
                  </a:lnTo>
                  <a:lnTo>
                    <a:pt x="10041" y="8071"/>
                  </a:lnTo>
                  <a:lnTo>
                    <a:pt x="9848" y="7762"/>
                  </a:lnTo>
                  <a:lnTo>
                    <a:pt x="9616" y="7491"/>
                  </a:lnTo>
                  <a:lnTo>
                    <a:pt x="9307" y="7260"/>
                  </a:lnTo>
                  <a:lnTo>
                    <a:pt x="8998" y="7105"/>
                  </a:lnTo>
                  <a:lnTo>
                    <a:pt x="8651" y="7028"/>
                  </a:lnTo>
                  <a:lnTo>
                    <a:pt x="8303" y="7028"/>
                  </a:lnTo>
                  <a:lnTo>
                    <a:pt x="8187" y="7067"/>
                  </a:lnTo>
                  <a:lnTo>
                    <a:pt x="8149" y="7028"/>
                  </a:lnTo>
                  <a:lnTo>
                    <a:pt x="8071" y="6989"/>
                  </a:lnTo>
                  <a:lnTo>
                    <a:pt x="7917" y="6989"/>
                  </a:lnTo>
                  <a:lnTo>
                    <a:pt x="7724" y="7028"/>
                  </a:lnTo>
                  <a:lnTo>
                    <a:pt x="7415" y="7144"/>
                  </a:lnTo>
                  <a:lnTo>
                    <a:pt x="7145" y="7337"/>
                  </a:lnTo>
                  <a:lnTo>
                    <a:pt x="6913" y="7569"/>
                  </a:lnTo>
                  <a:lnTo>
                    <a:pt x="6720" y="7878"/>
                  </a:lnTo>
                  <a:lnTo>
                    <a:pt x="6565" y="8187"/>
                  </a:lnTo>
                  <a:lnTo>
                    <a:pt x="6450" y="8534"/>
                  </a:lnTo>
                  <a:lnTo>
                    <a:pt x="6450" y="8843"/>
                  </a:lnTo>
                  <a:lnTo>
                    <a:pt x="5716" y="8804"/>
                  </a:lnTo>
                  <a:lnTo>
                    <a:pt x="4944" y="8766"/>
                  </a:lnTo>
                  <a:lnTo>
                    <a:pt x="3476" y="8766"/>
                  </a:lnTo>
                  <a:lnTo>
                    <a:pt x="3476" y="8727"/>
                  </a:lnTo>
                  <a:lnTo>
                    <a:pt x="3476" y="8650"/>
                  </a:lnTo>
                  <a:lnTo>
                    <a:pt x="3476" y="8573"/>
                  </a:lnTo>
                  <a:lnTo>
                    <a:pt x="3438" y="8534"/>
                  </a:lnTo>
                  <a:lnTo>
                    <a:pt x="3360" y="8495"/>
                  </a:lnTo>
                  <a:lnTo>
                    <a:pt x="3283" y="8495"/>
                  </a:lnTo>
                  <a:lnTo>
                    <a:pt x="3206" y="8534"/>
                  </a:lnTo>
                  <a:lnTo>
                    <a:pt x="3283" y="8380"/>
                  </a:lnTo>
                  <a:lnTo>
                    <a:pt x="3283" y="8225"/>
                  </a:lnTo>
                  <a:lnTo>
                    <a:pt x="3283" y="8109"/>
                  </a:lnTo>
                  <a:lnTo>
                    <a:pt x="3283" y="7955"/>
                  </a:lnTo>
                  <a:lnTo>
                    <a:pt x="3206" y="7337"/>
                  </a:lnTo>
                  <a:lnTo>
                    <a:pt x="3129" y="6449"/>
                  </a:lnTo>
                  <a:lnTo>
                    <a:pt x="3013" y="4325"/>
                  </a:lnTo>
                  <a:lnTo>
                    <a:pt x="2936" y="2201"/>
                  </a:lnTo>
                  <a:lnTo>
                    <a:pt x="2897" y="77"/>
                  </a:lnTo>
                  <a:lnTo>
                    <a:pt x="285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3" name="Google Shape;5473;p22"/>
            <p:cNvSpPr/>
            <p:nvPr/>
          </p:nvSpPr>
          <p:spPr>
            <a:xfrm>
              <a:off x="2850400" y="1030525"/>
              <a:ext cx="475950" cy="686400"/>
            </a:xfrm>
            <a:custGeom>
              <a:avLst/>
              <a:gdLst/>
              <a:ahLst/>
              <a:cxnLst/>
              <a:rect l="l" t="t" r="r" b="b"/>
              <a:pathLst>
                <a:path w="19038" h="27456" extrusionOk="0">
                  <a:moveTo>
                    <a:pt x="18690" y="309"/>
                  </a:moveTo>
                  <a:lnTo>
                    <a:pt x="18690" y="463"/>
                  </a:lnTo>
                  <a:lnTo>
                    <a:pt x="18382" y="2047"/>
                  </a:lnTo>
                  <a:lnTo>
                    <a:pt x="17995" y="3668"/>
                  </a:lnTo>
                  <a:lnTo>
                    <a:pt x="17609" y="5252"/>
                  </a:lnTo>
                  <a:lnTo>
                    <a:pt x="17184" y="6873"/>
                  </a:lnTo>
                  <a:lnTo>
                    <a:pt x="16489" y="6873"/>
                  </a:lnTo>
                  <a:lnTo>
                    <a:pt x="16180" y="6835"/>
                  </a:lnTo>
                  <a:lnTo>
                    <a:pt x="15833" y="6758"/>
                  </a:lnTo>
                  <a:lnTo>
                    <a:pt x="15524" y="6680"/>
                  </a:lnTo>
                  <a:lnTo>
                    <a:pt x="15215" y="6565"/>
                  </a:lnTo>
                  <a:lnTo>
                    <a:pt x="14906" y="6410"/>
                  </a:lnTo>
                  <a:lnTo>
                    <a:pt x="14597" y="6217"/>
                  </a:lnTo>
                  <a:lnTo>
                    <a:pt x="14327" y="6024"/>
                  </a:lnTo>
                  <a:lnTo>
                    <a:pt x="14057" y="5792"/>
                  </a:lnTo>
                  <a:lnTo>
                    <a:pt x="13593" y="5329"/>
                  </a:lnTo>
                  <a:lnTo>
                    <a:pt x="13168" y="4788"/>
                  </a:lnTo>
                  <a:lnTo>
                    <a:pt x="12782" y="4248"/>
                  </a:lnTo>
                  <a:lnTo>
                    <a:pt x="13477" y="3668"/>
                  </a:lnTo>
                  <a:lnTo>
                    <a:pt x="14172" y="3128"/>
                  </a:lnTo>
                  <a:lnTo>
                    <a:pt x="14868" y="2587"/>
                  </a:lnTo>
                  <a:lnTo>
                    <a:pt x="15601" y="2085"/>
                  </a:lnTo>
                  <a:lnTo>
                    <a:pt x="16374" y="1622"/>
                  </a:lnTo>
                  <a:lnTo>
                    <a:pt x="17146" y="1158"/>
                  </a:lnTo>
                  <a:lnTo>
                    <a:pt x="17918" y="734"/>
                  </a:lnTo>
                  <a:lnTo>
                    <a:pt x="18690" y="309"/>
                  </a:lnTo>
                  <a:close/>
                  <a:moveTo>
                    <a:pt x="6063" y="12434"/>
                  </a:moveTo>
                  <a:lnTo>
                    <a:pt x="5793" y="13013"/>
                  </a:lnTo>
                  <a:lnTo>
                    <a:pt x="5600" y="13592"/>
                  </a:lnTo>
                  <a:lnTo>
                    <a:pt x="5446" y="14172"/>
                  </a:lnTo>
                  <a:lnTo>
                    <a:pt x="5291" y="14790"/>
                  </a:lnTo>
                  <a:lnTo>
                    <a:pt x="5252" y="15369"/>
                  </a:lnTo>
                  <a:lnTo>
                    <a:pt x="5214" y="15407"/>
                  </a:lnTo>
                  <a:lnTo>
                    <a:pt x="4750" y="16102"/>
                  </a:lnTo>
                  <a:lnTo>
                    <a:pt x="4287" y="16797"/>
                  </a:lnTo>
                  <a:lnTo>
                    <a:pt x="4171" y="17106"/>
                  </a:lnTo>
                  <a:lnTo>
                    <a:pt x="4017" y="17415"/>
                  </a:lnTo>
                  <a:lnTo>
                    <a:pt x="3824" y="17724"/>
                  </a:lnTo>
                  <a:lnTo>
                    <a:pt x="3746" y="17840"/>
                  </a:lnTo>
                  <a:lnTo>
                    <a:pt x="3631" y="17956"/>
                  </a:lnTo>
                  <a:lnTo>
                    <a:pt x="3476" y="18033"/>
                  </a:lnTo>
                  <a:lnTo>
                    <a:pt x="3283" y="18072"/>
                  </a:lnTo>
                  <a:lnTo>
                    <a:pt x="2858" y="18110"/>
                  </a:lnTo>
                  <a:lnTo>
                    <a:pt x="2009" y="18149"/>
                  </a:lnTo>
                  <a:lnTo>
                    <a:pt x="426" y="18342"/>
                  </a:lnTo>
                  <a:lnTo>
                    <a:pt x="426" y="18342"/>
                  </a:lnTo>
                  <a:lnTo>
                    <a:pt x="850" y="17724"/>
                  </a:lnTo>
                  <a:lnTo>
                    <a:pt x="1275" y="17106"/>
                  </a:lnTo>
                  <a:lnTo>
                    <a:pt x="1661" y="16489"/>
                  </a:lnTo>
                  <a:lnTo>
                    <a:pt x="2009" y="15832"/>
                  </a:lnTo>
                  <a:lnTo>
                    <a:pt x="2549" y="14751"/>
                  </a:lnTo>
                  <a:lnTo>
                    <a:pt x="2820" y="14017"/>
                  </a:lnTo>
                  <a:lnTo>
                    <a:pt x="3013" y="13670"/>
                  </a:lnTo>
                  <a:lnTo>
                    <a:pt x="3206" y="13322"/>
                  </a:lnTo>
                  <a:lnTo>
                    <a:pt x="3360" y="13322"/>
                  </a:lnTo>
                  <a:lnTo>
                    <a:pt x="3399" y="13245"/>
                  </a:lnTo>
                  <a:lnTo>
                    <a:pt x="3438" y="13206"/>
                  </a:lnTo>
                  <a:lnTo>
                    <a:pt x="4750" y="12782"/>
                  </a:lnTo>
                  <a:lnTo>
                    <a:pt x="6063" y="12434"/>
                  </a:lnTo>
                  <a:close/>
                  <a:moveTo>
                    <a:pt x="12551" y="4441"/>
                  </a:moveTo>
                  <a:lnTo>
                    <a:pt x="12898" y="5020"/>
                  </a:lnTo>
                  <a:lnTo>
                    <a:pt x="13362" y="5561"/>
                  </a:lnTo>
                  <a:lnTo>
                    <a:pt x="13864" y="6101"/>
                  </a:lnTo>
                  <a:lnTo>
                    <a:pt x="14172" y="6333"/>
                  </a:lnTo>
                  <a:lnTo>
                    <a:pt x="14443" y="6565"/>
                  </a:lnTo>
                  <a:lnTo>
                    <a:pt x="14752" y="6758"/>
                  </a:lnTo>
                  <a:lnTo>
                    <a:pt x="15061" y="6951"/>
                  </a:lnTo>
                  <a:lnTo>
                    <a:pt x="15370" y="7067"/>
                  </a:lnTo>
                  <a:lnTo>
                    <a:pt x="15717" y="7182"/>
                  </a:lnTo>
                  <a:lnTo>
                    <a:pt x="16026" y="7260"/>
                  </a:lnTo>
                  <a:lnTo>
                    <a:pt x="16721" y="7260"/>
                  </a:lnTo>
                  <a:lnTo>
                    <a:pt x="17107" y="7182"/>
                  </a:lnTo>
                  <a:lnTo>
                    <a:pt x="16682" y="8573"/>
                  </a:lnTo>
                  <a:lnTo>
                    <a:pt x="16180" y="9963"/>
                  </a:lnTo>
                  <a:lnTo>
                    <a:pt x="15756" y="11160"/>
                  </a:lnTo>
                  <a:lnTo>
                    <a:pt x="15254" y="12357"/>
                  </a:lnTo>
                  <a:lnTo>
                    <a:pt x="14752" y="13515"/>
                  </a:lnTo>
                  <a:lnTo>
                    <a:pt x="14172" y="14635"/>
                  </a:lnTo>
                  <a:lnTo>
                    <a:pt x="13555" y="15793"/>
                  </a:lnTo>
                  <a:lnTo>
                    <a:pt x="13207" y="16373"/>
                  </a:lnTo>
                  <a:lnTo>
                    <a:pt x="12860" y="16952"/>
                  </a:lnTo>
                  <a:lnTo>
                    <a:pt x="12473" y="17493"/>
                  </a:lnTo>
                  <a:lnTo>
                    <a:pt x="12087" y="17995"/>
                  </a:lnTo>
                  <a:lnTo>
                    <a:pt x="11624" y="18458"/>
                  </a:lnTo>
                  <a:lnTo>
                    <a:pt x="11161" y="18883"/>
                  </a:lnTo>
                  <a:lnTo>
                    <a:pt x="10620" y="19230"/>
                  </a:lnTo>
                  <a:lnTo>
                    <a:pt x="10079" y="19462"/>
                  </a:lnTo>
                  <a:lnTo>
                    <a:pt x="9809" y="19578"/>
                  </a:lnTo>
                  <a:lnTo>
                    <a:pt x="9539" y="19655"/>
                  </a:lnTo>
                  <a:lnTo>
                    <a:pt x="9230" y="19694"/>
                  </a:lnTo>
                  <a:lnTo>
                    <a:pt x="8959" y="19732"/>
                  </a:lnTo>
                  <a:lnTo>
                    <a:pt x="8689" y="19732"/>
                  </a:lnTo>
                  <a:lnTo>
                    <a:pt x="8380" y="19694"/>
                  </a:lnTo>
                  <a:lnTo>
                    <a:pt x="8110" y="19616"/>
                  </a:lnTo>
                  <a:lnTo>
                    <a:pt x="7840" y="19539"/>
                  </a:lnTo>
                  <a:lnTo>
                    <a:pt x="7569" y="19423"/>
                  </a:lnTo>
                  <a:lnTo>
                    <a:pt x="7299" y="19269"/>
                  </a:lnTo>
                  <a:lnTo>
                    <a:pt x="7067" y="19114"/>
                  </a:lnTo>
                  <a:lnTo>
                    <a:pt x="6836" y="18883"/>
                  </a:lnTo>
                  <a:lnTo>
                    <a:pt x="6450" y="18458"/>
                  </a:lnTo>
                  <a:lnTo>
                    <a:pt x="6141" y="17956"/>
                  </a:lnTo>
                  <a:lnTo>
                    <a:pt x="5870" y="17454"/>
                  </a:lnTo>
                  <a:lnTo>
                    <a:pt x="5716" y="16913"/>
                  </a:lnTo>
                  <a:lnTo>
                    <a:pt x="5639" y="16334"/>
                  </a:lnTo>
                  <a:lnTo>
                    <a:pt x="5600" y="15755"/>
                  </a:lnTo>
                  <a:lnTo>
                    <a:pt x="5639" y="15214"/>
                  </a:lnTo>
                  <a:lnTo>
                    <a:pt x="5716" y="14635"/>
                  </a:lnTo>
                  <a:lnTo>
                    <a:pt x="5832" y="14056"/>
                  </a:lnTo>
                  <a:lnTo>
                    <a:pt x="6025" y="13515"/>
                  </a:lnTo>
                  <a:lnTo>
                    <a:pt x="6218" y="13013"/>
                  </a:lnTo>
                  <a:lnTo>
                    <a:pt x="6450" y="12473"/>
                  </a:lnTo>
                  <a:lnTo>
                    <a:pt x="6952" y="11469"/>
                  </a:lnTo>
                  <a:lnTo>
                    <a:pt x="7531" y="10465"/>
                  </a:lnTo>
                  <a:lnTo>
                    <a:pt x="8149" y="9461"/>
                  </a:lnTo>
                  <a:lnTo>
                    <a:pt x="8844" y="8495"/>
                  </a:lnTo>
                  <a:lnTo>
                    <a:pt x="9539" y="7530"/>
                  </a:lnTo>
                  <a:lnTo>
                    <a:pt x="10311" y="6642"/>
                  </a:lnTo>
                  <a:lnTo>
                    <a:pt x="10852" y="6063"/>
                  </a:lnTo>
                  <a:lnTo>
                    <a:pt x="11392" y="5522"/>
                  </a:lnTo>
                  <a:lnTo>
                    <a:pt x="11971" y="4981"/>
                  </a:lnTo>
                  <a:lnTo>
                    <a:pt x="12551" y="4441"/>
                  </a:lnTo>
                  <a:close/>
                  <a:moveTo>
                    <a:pt x="5986" y="18419"/>
                  </a:moveTo>
                  <a:lnTo>
                    <a:pt x="6218" y="18767"/>
                  </a:lnTo>
                  <a:lnTo>
                    <a:pt x="6450" y="19076"/>
                  </a:lnTo>
                  <a:lnTo>
                    <a:pt x="6758" y="19346"/>
                  </a:lnTo>
                  <a:lnTo>
                    <a:pt x="7067" y="19616"/>
                  </a:lnTo>
                  <a:lnTo>
                    <a:pt x="7415" y="19809"/>
                  </a:lnTo>
                  <a:lnTo>
                    <a:pt x="7801" y="19964"/>
                  </a:lnTo>
                  <a:lnTo>
                    <a:pt x="8187" y="20080"/>
                  </a:lnTo>
                  <a:lnTo>
                    <a:pt x="8612" y="20118"/>
                  </a:lnTo>
                  <a:lnTo>
                    <a:pt x="8535" y="20466"/>
                  </a:lnTo>
                  <a:lnTo>
                    <a:pt x="8496" y="20852"/>
                  </a:lnTo>
                  <a:lnTo>
                    <a:pt x="7994" y="20813"/>
                  </a:lnTo>
                  <a:lnTo>
                    <a:pt x="7531" y="20698"/>
                  </a:lnTo>
                  <a:lnTo>
                    <a:pt x="7106" y="20504"/>
                  </a:lnTo>
                  <a:lnTo>
                    <a:pt x="6720" y="20273"/>
                  </a:lnTo>
                  <a:lnTo>
                    <a:pt x="6334" y="20002"/>
                  </a:lnTo>
                  <a:lnTo>
                    <a:pt x="6025" y="19655"/>
                  </a:lnTo>
                  <a:lnTo>
                    <a:pt x="5716" y="19307"/>
                  </a:lnTo>
                  <a:lnTo>
                    <a:pt x="5446" y="18883"/>
                  </a:lnTo>
                  <a:lnTo>
                    <a:pt x="5446" y="18844"/>
                  </a:lnTo>
                  <a:lnTo>
                    <a:pt x="5986" y="18419"/>
                  </a:lnTo>
                  <a:close/>
                  <a:moveTo>
                    <a:pt x="5291" y="18960"/>
                  </a:moveTo>
                  <a:lnTo>
                    <a:pt x="5523" y="19462"/>
                  </a:lnTo>
                  <a:lnTo>
                    <a:pt x="5793" y="19887"/>
                  </a:lnTo>
                  <a:lnTo>
                    <a:pt x="6141" y="20234"/>
                  </a:lnTo>
                  <a:lnTo>
                    <a:pt x="6527" y="20582"/>
                  </a:lnTo>
                  <a:lnTo>
                    <a:pt x="6952" y="20813"/>
                  </a:lnTo>
                  <a:lnTo>
                    <a:pt x="7453" y="21006"/>
                  </a:lnTo>
                  <a:lnTo>
                    <a:pt x="7955" y="21122"/>
                  </a:lnTo>
                  <a:lnTo>
                    <a:pt x="8457" y="21161"/>
                  </a:lnTo>
                  <a:lnTo>
                    <a:pt x="8496" y="21702"/>
                  </a:lnTo>
                  <a:lnTo>
                    <a:pt x="7878" y="21624"/>
                  </a:lnTo>
                  <a:lnTo>
                    <a:pt x="7299" y="21508"/>
                  </a:lnTo>
                  <a:lnTo>
                    <a:pt x="6797" y="21315"/>
                  </a:lnTo>
                  <a:lnTo>
                    <a:pt x="6295" y="21084"/>
                  </a:lnTo>
                  <a:lnTo>
                    <a:pt x="5870" y="20775"/>
                  </a:lnTo>
                  <a:lnTo>
                    <a:pt x="5446" y="20389"/>
                  </a:lnTo>
                  <a:lnTo>
                    <a:pt x="5021" y="19964"/>
                  </a:lnTo>
                  <a:lnTo>
                    <a:pt x="4673" y="19501"/>
                  </a:lnTo>
                  <a:lnTo>
                    <a:pt x="4828" y="19385"/>
                  </a:lnTo>
                  <a:lnTo>
                    <a:pt x="4982" y="19269"/>
                  </a:lnTo>
                  <a:lnTo>
                    <a:pt x="5291" y="18960"/>
                  </a:lnTo>
                  <a:close/>
                  <a:moveTo>
                    <a:pt x="13555" y="16527"/>
                  </a:moveTo>
                  <a:lnTo>
                    <a:pt x="13748" y="17184"/>
                  </a:lnTo>
                  <a:lnTo>
                    <a:pt x="13979" y="17840"/>
                  </a:lnTo>
                  <a:lnTo>
                    <a:pt x="14250" y="18458"/>
                  </a:lnTo>
                  <a:lnTo>
                    <a:pt x="14597" y="19037"/>
                  </a:lnTo>
                  <a:lnTo>
                    <a:pt x="13670" y="20157"/>
                  </a:lnTo>
                  <a:lnTo>
                    <a:pt x="12782" y="21315"/>
                  </a:lnTo>
                  <a:lnTo>
                    <a:pt x="11083" y="23748"/>
                  </a:lnTo>
                  <a:lnTo>
                    <a:pt x="10736" y="22783"/>
                  </a:lnTo>
                  <a:lnTo>
                    <a:pt x="10350" y="21856"/>
                  </a:lnTo>
                  <a:lnTo>
                    <a:pt x="10234" y="21586"/>
                  </a:lnTo>
                  <a:lnTo>
                    <a:pt x="10195" y="21354"/>
                  </a:lnTo>
                  <a:lnTo>
                    <a:pt x="10195" y="21238"/>
                  </a:lnTo>
                  <a:lnTo>
                    <a:pt x="10234" y="21122"/>
                  </a:lnTo>
                  <a:lnTo>
                    <a:pt x="10388" y="20813"/>
                  </a:lnTo>
                  <a:lnTo>
                    <a:pt x="10813" y="20234"/>
                  </a:lnTo>
                  <a:lnTo>
                    <a:pt x="11199" y="19578"/>
                  </a:lnTo>
                  <a:lnTo>
                    <a:pt x="11199" y="19501"/>
                  </a:lnTo>
                  <a:lnTo>
                    <a:pt x="11199" y="19462"/>
                  </a:lnTo>
                  <a:lnTo>
                    <a:pt x="11161" y="19346"/>
                  </a:lnTo>
                  <a:lnTo>
                    <a:pt x="11585" y="18999"/>
                  </a:lnTo>
                  <a:lnTo>
                    <a:pt x="11971" y="18612"/>
                  </a:lnTo>
                  <a:lnTo>
                    <a:pt x="12358" y="18226"/>
                  </a:lnTo>
                  <a:lnTo>
                    <a:pt x="12705" y="17801"/>
                  </a:lnTo>
                  <a:lnTo>
                    <a:pt x="13130" y="17184"/>
                  </a:lnTo>
                  <a:lnTo>
                    <a:pt x="13555" y="16527"/>
                  </a:lnTo>
                  <a:close/>
                  <a:moveTo>
                    <a:pt x="5677" y="21161"/>
                  </a:moveTo>
                  <a:lnTo>
                    <a:pt x="5948" y="21393"/>
                  </a:lnTo>
                  <a:lnTo>
                    <a:pt x="6256" y="21547"/>
                  </a:lnTo>
                  <a:lnTo>
                    <a:pt x="6565" y="21702"/>
                  </a:lnTo>
                  <a:lnTo>
                    <a:pt x="6913" y="21817"/>
                  </a:lnTo>
                  <a:lnTo>
                    <a:pt x="6836" y="22010"/>
                  </a:lnTo>
                  <a:lnTo>
                    <a:pt x="6797" y="22204"/>
                  </a:lnTo>
                  <a:lnTo>
                    <a:pt x="6643" y="22088"/>
                  </a:lnTo>
                  <a:lnTo>
                    <a:pt x="6604" y="22010"/>
                  </a:lnTo>
                  <a:lnTo>
                    <a:pt x="6411" y="22010"/>
                  </a:lnTo>
                  <a:lnTo>
                    <a:pt x="6372" y="22088"/>
                  </a:lnTo>
                  <a:lnTo>
                    <a:pt x="6218" y="22628"/>
                  </a:lnTo>
                  <a:lnTo>
                    <a:pt x="6025" y="23092"/>
                  </a:lnTo>
                  <a:lnTo>
                    <a:pt x="5832" y="23594"/>
                  </a:lnTo>
                  <a:lnTo>
                    <a:pt x="5600" y="24057"/>
                  </a:lnTo>
                  <a:lnTo>
                    <a:pt x="5330" y="24482"/>
                  </a:lnTo>
                  <a:lnTo>
                    <a:pt x="5021" y="24907"/>
                  </a:lnTo>
                  <a:lnTo>
                    <a:pt x="4712" y="25331"/>
                  </a:lnTo>
                  <a:lnTo>
                    <a:pt x="4364" y="25717"/>
                  </a:lnTo>
                  <a:lnTo>
                    <a:pt x="4248" y="25293"/>
                  </a:lnTo>
                  <a:lnTo>
                    <a:pt x="4171" y="24868"/>
                  </a:lnTo>
                  <a:lnTo>
                    <a:pt x="4171" y="24482"/>
                  </a:lnTo>
                  <a:lnTo>
                    <a:pt x="4210" y="24057"/>
                  </a:lnTo>
                  <a:lnTo>
                    <a:pt x="4326" y="23671"/>
                  </a:lnTo>
                  <a:lnTo>
                    <a:pt x="4480" y="23285"/>
                  </a:lnTo>
                  <a:lnTo>
                    <a:pt x="4673" y="22899"/>
                  </a:lnTo>
                  <a:lnTo>
                    <a:pt x="4944" y="22512"/>
                  </a:lnTo>
                  <a:lnTo>
                    <a:pt x="5175" y="22204"/>
                  </a:lnTo>
                  <a:lnTo>
                    <a:pt x="5330" y="21895"/>
                  </a:lnTo>
                  <a:lnTo>
                    <a:pt x="5407" y="21740"/>
                  </a:lnTo>
                  <a:lnTo>
                    <a:pt x="5407" y="21586"/>
                  </a:lnTo>
                  <a:lnTo>
                    <a:pt x="5368" y="21470"/>
                  </a:lnTo>
                  <a:lnTo>
                    <a:pt x="5291" y="21315"/>
                  </a:lnTo>
                  <a:lnTo>
                    <a:pt x="5446" y="21238"/>
                  </a:lnTo>
                  <a:lnTo>
                    <a:pt x="5677" y="21161"/>
                  </a:lnTo>
                  <a:close/>
                  <a:moveTo>
                    <a:pt x="4905" y="20466"/>
                  </a:moveTo>
                  <a:lnTo>
                    <a:pt x="5175" y="20736"/>
                  </a:lnTo>
                  <a:lnTo>
                    <a:pt x="5484" y="21006"/>
                  </a:lnTo>
                  <a:lnTo>
                    <a:pt x="5252" y="21084"/>
                  </a:lnTo>
                  <a:lnTo>
                    <a:pt x="5021" y="21161"/>
                  </a:lnTo>
                  <a:lnTo>
                    <a:pt x="4982" y="21200"/>
                  </a:lnTo>
                  <a:lnTo>
                    <a:pt x="4944" y="21277"/>
                  </a:lnTo>
                  <a:lnTo>
                    <a:pt x="4982" y="21354"/>
                  </a:lnTo>
                  <a:lnTo>
                    <a:pt x="5021" y="21393"/>
                  </a:lnTo>
                  <a:lnTo>
                    <a:pt x="5059" y="21470"/>
                  </a:lnTo>
                  <a:lnTo>
                    <a:pt x="5098" y="21547"/>
                  </a:lnTo>
                  <a:lnTo>
                    <a:pt x="5059" y="21779"/>
                  </a:lnTo>
                  <a:lnTo>
                    <a:pt x="4905" y="22049"/>
                  </a:lnTo>
                  <a:lnTo>
                    <a:pt x="4750" y="22358"/>
                  </a:lnTo>
                  <a:lnTo>
                    <a:pt x="4364" y="22937"/>
                  </a:lnTo>
                  <a:lnTo>
                    <a:pt x="4133" y="23323"/>
                  </a:lnTo>
                  <a:lnTo>
                    <a:pt x="3940" y="23748"/>
                  </a:lnTo>
                  <a:lnTo>
                    <a:pt x="3862" y="24212"/>
                  </a:lnTo>
                  <a:lnTo>
                    <a:pt x="3824" y="24714"/>
                  </a:lnTo>
                  <a:lnTo>
                    <a:pt x="3862" y="25177"/>
                  </a:lnTo>
                  <a:lnTo>
                    <a:pt x="3940" y="25409"/>
                  </a:lnTo>
                  <a:lnTo>
                    <a:pt x="4017" y="25640"/>
                  </a:lnTo>
                  <a:lnTo>
                    <a:pt x="4133" y="25872"/>
                  </a:lnTo>
                  <a:lnTo>
                    <a:pt x="4248" y="26065"/>
                  </a:lnTo>
                  <a:lnTo>
                    <a:pt x="4287" y="26104"/>
                  </a:lnTo>
                  <a:lnTo>
                    <a:pt x="4364" y="26104"/>
                  </a:lnTo>
                  <a:lnTo>
                    <a:pt x="4403" y="26065"/>
                  </a:lnTo>
                  <a:lnTo>
                    <a:pt x="4442" y="25988"/>
                  </a:lnTo>
                  <a:lnTo>
                    <a:pt x="4480" y="25988"/>
                  </a:lnTo>
                  <a:lnTo>
                    <a:pt x="4828" y="25602"/>
                  </a:lnTo>
                  <a:lnTo>
                    <a:pt x="5175" y="25215"/>
                  </a:lnTo>
                  <a:lnTo>
                    <a:pt x="5484" y="24791"/>
                  </a:lnTo>
                  <a:lnTo>
                    <a:pt x="5793" y="24366"/>
                  </a:lnTo>
                  <a:lnTo>
                    <a:pt x="6025" y="23903"/>
                  </a:lnTo>
                  <a:lnTo>
                    <a:pt x="6256" y="23439"/>
                  </a:lnTo>
                  <a:lnTo>
                    <a:pt x="6450" y="22937"/>
                  </a:lnTo>
                  <a:lnTo>
                    <a:pt x="6604" y="22435"/>
                  </a:lnTo>
                  <a:lnTo>
                    <a:pt x="6720" y="22551"/>
                  </a:lnTo>
                  <a:lnTo>
                    <a:pt x="6913" y="22590"/>
                  </a:lnTo>
                  <a:lnTo>
                    <a:pt x="6952" y="22628"/>
                  </a:lnTo>
                  <a:lnTo>
                    <a:pt x="7029" y="22590"/>
                  </a:lnTo>
                  <a:lnTo>
                    <a:pt x="7067" y="22512"/>
                  </a:lnTo>
                  <a:lnTo>
                    <a:pt x="7067" y="22474"/>
                  </a:lnTo>
                  <a:lnTo>
                    <a:pt x="7145" y="21895"/>
                  </a:lnTo>
                  <a:lnTo>
                    <a:pt x="7608" y="22010"/>
                  </a:lnTo>
                  <a:lnTo>
                    <a:pt x="7724" y="22512"/>
                  </a:lnTo>
                  <a:lnTo>
                    <a:pt x="7762" y="23014"/>
                  </a:lnTo>
                  <a:lnTo>
                    <a:pt x="7801" y="23555"/>
                  </a:lnTo>
                  <a:lnTo>
                    <a:pt x="7801" y="24057"/>
                  </a:lnTo>
                  <a:lnTo>
                    <a:pt x="7608" y="23903"/>
                  </a:lnTo>
                  <a:lnTo>
                    <a:pt x="7492" y="23671"/>
                  </a:lnTo>
                  <a:lnTo>
                    <a:pt x="7376" y="23439"/>
                  </a:lnTo>
                  <a:lnTo>
                    <a:pt x="7338" y="23169"/>
                  </a:lnTo>
                  <a:lnTo>
                    <a:pt x="7338" y="23092"/>
                  </a:lnTo>
                  <a:lnTo>
                    <a:pt x="7299" y="23053"/>
                  </a:lnTo>
                  <a:lnTo>
                    <a:pt x="7183" y="23014"/>
                  </a:lnTo>
                  <a:lnTo>
                    <a:pt x="7106" y="23014"/>
                  </a:lnTo>
                  <a:lnTo>
                    <a:pt x="7067" y="23053"/>
                  </a:lnTo>
                  <a:lnTo>
                    <a:pt x="7029" y="23092"/>
                  </a:lnTo>
                  <a:lnTo>
                    <a:pt x="6990" y="23169"/>
                  </a:lnTo>
                  <a:lnTo>
                    <a:pt x="6952" y="23787"/>
                  </a:lnTo>
                  <a:lnTo>
                    <a:pt x="6797" y="24405"/>
                  </a:lnTo>
                  <a:lnTo>
                    <a:pt x="6681" y="24675"/>
                  </a:lnTo>
                  <a:lnTo>
                    <a:pt x="6565" y="24984"/>
                  </a:lnTo>
                  <a:lnTo>
                    <a:pt x="6411" y="25254"/>
                  </a:lnTo>
                  <a:lnTo>
                    <a:pt x="6218" y="25524"/>
                  </a:lnTo>
                  <a:lnTo>
                    <a:pt x="5832" y="25988"/>
                  </a:lnTo>
                  <a:lnTo>
                    <a:pt x="5600" y="26219"/>
                  </a:lnTo>
                  <a:lnTo>
                    <a:pt x="5368" y="26451"/>
                  </a:lnTo>
                  <a:lnTo>
                    <a:pt x="5098" y="26644"/>
                  </a:lnTo>
                  <a:lnTo>
                    <a:pt x="4828" y="26799"/>
                  </a:lnTo>
                  <a:lnTo>
                    <a:pt x="4557" y="26953"/>
                  </a:lnTo>
                  <a:lnTo>
                    <a:pt x="4248" y="27030"/>
                  </a:lnTo>
                  <a:lnTo>
                    <a:pt x="4017" y="27030"/>
                  </a:lnTo>
                  <a:lnTo>
                    <a:pt x="3862" y="26992"/>
                  </a:lnTo>
                  <a:lnTo>
                    <a:pt x="3708" y="26915"/>
                  </a:lnTo>
                  <a:lnTo>
                    <a:pt x="3592" y="26760"/>
                  </a:lnTo>
                  <a:lnTo>
                    <a:pt x="3515" y="26606"/>
                  </a:lnTo>
                  <a:lnTo>
                    <a:pt x="3438" y="26413"/>
                  </a:lnTo>
                  <a:lnTo>
                    <a:pt x="3322" y="25988"/>
                  </a:lnTo>
                  <a:lnTo>
                    <a:pt x="3206" y="25293"/>
                  </a:lnTo>
                  <a:lnTo>
                    <a:pt x="3167" y="24945"/>
                  </a:lnTo>
                  <a:lnTo>
                    <a:pt x="3167" y="24598"/>
                  </a:lnTo>
                  <a:lnTo>
                    <a:pt x="3206" y="24173"/>
                  </a:lnTo>
                  <a:lnTo>
                    <a:pt x="3283" y="23787"/>
                  </a:lnTo>
                  <a:lnTo>
                    <a:pt x="3360" y="23401"/>
                  </a:lnTo>
                  <a:lnTo>
                    <a:pt x="3515" y="23014"/>
                  </a:lnTo>
                  <a:lnTo>
                    <a:pt x="3708" y="22667"/>
                  </a:lnTo>
                  <a:lnTo>
                    <a:pt x="3901" y="22319"/>
                  </a:lnTo>
                  <a:lnTo>
                    <a:pt x="4171" y="22010"/>
                  </a:lnTo>
                  <a:lnTo>
                    <a:pt x="4480" y="21702"/>
                  </a:lnTo>
                  <a:lnTo>
                    <a:pt x="4519" y="21624"/>
                  </a:lnTo>
                  <a:lnTo>
                    <a:pt x="4519" y="21547"/>
                  </a:lnTo>
                  <a:lnTo>
                    <a:pt x="4442" y="21470"/>
                  </a:lnTo>
                  <a:lnTo>
                    <a:pt x="4364" y="21431"/>
                  </a:lnTo>
                  <a:lnTo>
                    <a:pt x="3553" y="21315"/>
                  </a:lnTo>
                  <a:lnTo>
                    <a:pt x="3862" y="21045"/>
                  </a:lnTo>
                  <a:lnTo>
                    <a:pt x="4171" y="20775"/>
                  </a:lnTo>
                  <a:lnTo>
                    <a:pt x="4519" y="20582"/>
                  </a:lnTo>
                  <a:lnTo>
                    <a:pt x="4905" y="20466"/>
                  </a:lnTo>
                  <a:close/>
                  <a:moveTo>
                    <a:pt x="18845" y="0"/>
                  </a:moveTo>
                  <a:lnTo>
                    <a:pt x="18806" y="77"/>
                  </a:lnTo>
                  <a:lnTo>
                    <a:pt x="18729" y="39"/>
                  </a:lnTo>
                  <a:lnTo>
                    <a:pt x="18652" y="39"/>
                  </a:lnTo>
                  <a:lnTo>
                    <a:pt x="17455" y="618"/>
                  </a:lnTo>
                  <a:lnTo>
                    <a:pt x="16296" y="1236"/>
                  </a:lnTo>
                  <a:lnTo>
                    <a:pt x="15215" y="1931"/>
                  </a:lnTo>
                  <a:lnTo>
                    <a:pt x="14134" y="2664"/>
                  </a:lnTo>
                  <a:lnTo>
                    <a:pt x="13091" y="3475"/>
                  </a:lnTo>
                  <a:lnTo>
                    <a:pt x="12087" y="4325"/>
                  </a:lnTo>
                  <a:lnTo>
                    <a:pt x="11161" y="5213"/>
                  </a:lnTo>
                  <a:lnTo>
                    <a:pt x="10272" y="6178"/>
                  </a:lnTo>
                  <a:lnTo>
                    <a:pt x="9384" y="7144"/>
                  </a:lnTo>
                  <a:lnTo>
                    <a:pt x="8573" y="8186"/>
                  </a:lnTo>
                  <a:lnTo>
                    <a:pt x="7840" y="9268"/>
                  </a:lnTo>
                  <a:lnTo>
                    <a:pt x="7145" y="10387"/>
                  </a:lnTo>
                  <a:lnTo>
                    <a:pt x="6643" y="11276"/>
                  </a:lnTo>
                  <a:lnTo>
                    <a:pt x="6179" y="12164"/>
                  </a:lnTo>
                  <a:lnTo>
                    <a:pt x="5368" y="12241"/>
                  </a:lnTo>
                  <a:lnTo>
                    <a:pt x="4557" y="12395"/>
                  </a:lnTo>
                  <a:lnTo>
                    <a:pt x="3785" y="12627"/>
                  </a:lnTo>
                  <a:lnTo>
                    <a:pt x="3013" y="12936"/>
                  </a:lnTo>
                  <a:lnTo>
                    <a:pt x="2936" y="12975"/>
                  </a:lnTo>
                  <a:lnTo>
                    <a:pt x="2897" y="13013"/>
                  </a:lnTo>
                  <a:lnTo>
                    <a:pt x="2897" y="13168"/>
                  </a:lnTo>
                  <a:lnTo>
                    <a:pt x="2704" y="13361"/>
                  </a:lnTo>
                  <a:lnTo>
                    <a:pt x="2549" y="13592"/>
                  </a:lnTo>
                  <a:lnTo>
                    <a:pt x="2395" y="13863"/>
                  </a:lnTo>
                  <a:lnTo>
                    <a:pt x="2279" y="14133"/>
                  </a:lnTo>
                  <a:lnTo>
                    <a:pt x="2086" y="14712"/>
                  </a:lnTo>
                  <a:lnTo>
                    <a:pt x="1854" y="15214"/>
                  </a:lnTo>
                  <a:lnTo>
                    <a:pt x="1430" y="15987"/>
                  </a:lnTo>
                  <a:lnTo>
                    <a:pt x="1005" y="16759"/>
                  </a:lnTo>
                  <a:lnTo>
                    <a:pt x="541" y="17493"/>
                  </a:lnTo>
                  <a:lnTo>
                    <a:pt x="39" y="18226"/>
                  </a:lnTo>
                  <a:lnTo>
                    <a:pt x="1" y="18303"/>
                  </a:lnTo>
                  <a:lnTo>
                    <a:pt x="1" y="18381"/>
                  </a:lnTo>
                  <a:lnTo>
                    <a:pt x="39" y="18419"/>
                  </a:lnTo>
                  <a:lnTo>
                    <a:pt x="117" y="18458"/>
                  </a:lnTo>
                  <a:lnTo>
                    <a:pt x="117" y="18535"/>
                  </a:lnTo>
                  <a:lnTo>
                    <a:pt x="117" y="18612"/>
                  </a:lnTo>
                  <a:lnTo>
                    <a:pt x="155" y="18651"/>
                  </a:lnTo>
                  <a:lnTo>
                    <a:pt x="233" y="18690"/>
                  </a:lnTo>
                  <a:lnTo>
                    <a:pt x="1159" y="18612"/>
                  </a:lnTo>
                  <a:lnTo>
                    <a:pt x="2086" y="18574"/>
                  </a:lnTo>
                  <a:lnTo>
                    <a:pt x="3901" y="18381"/>
                  </a:lnTo>
                  <a:lnTo>
                    <a:pt x="3978" y="18342"/>
                  </a:lnTo>
                  <a:lnTo>
                    <a:pt x="4055" y="18265"/>
                  </a:lnTo>
                  <a:lnTo>
                    <a:pt x="4596" y="17106"/>
                  </a:lnTo>
                  <a:lnTo>
                    <a:pt x="5252" y="15987"/>
                  </a:lnTo>
                  <a:lnTo>
                    <a:pt x="5291" y="16566"/>
                  </a:lnTo>
                  <a:lnTo>
                    <a:pt x="5446" y="17106"/>
                  </a:lnTo>
                  <a:lnTo>
                    <a:pt x="5600" y="17647"/>
                  </a:lnTo>
                  <a:lnTo>
                    <a:pt x="5832" y="18188"/>
                  </a:lnTo>
                  <a:lnTo>
                    <a:pt x="5446" y="18381"/>
                  </a:lnTo>
                  <a:lnTo>
                    <a:pt x="5059" y="18651"/>
                  </a:lnTo>
                  <a:lnTo>
                    <a:pt x="4673" y="18960"/>
                  </a:lnTo>
                  <a:lnTo>
                    <a:pt x="4519" y="19153"/>
                  </a:lnTo>
                  <a:lnTo>
                    <a:pt x="4403" y="19346"/>
                  </a:lnTo>
                  <a:lnTo>
                    <a:pt x="4403" y="19423"/>
                  </a:lnTo>
                  <a:lnTo>
                    <a:pt x="4442" y="19501"/>
                  </a:lnTo>
                  <a:lnTo>
                    <a:pt x="4442" y="19539"/>
                  </a:lnTo>
                  <a:lnTo>
                    <a:pt x="4442" y="19616"/>
                  </a:lnTo>
                  <a:lnTo>
                    <a:pt x="4596" y="19964"/>
                  </a:lnTo>
                  <a:lnTo>
                    <a:pt x="4789" y="20273"/>
                  </a:lnTo>
                  <a:lnTo>
                    <a:pt x="4519" y="20311"/>
                  </a:lnTo>
                  <a:lnTo>
                    <a:pt x="4287" y="20389"/>
                  </a:lnTo>
                  <a:lnTo>
                    <a:pt x="4055" y="20504"/>
                  </a:lnTo>
                  <a:lnTo>
                    <a:pt x="3862" y="20620"/>
                  </a:lnTo>
                  <a:lnTo>
                    <a:pt x="3669" y="20775"/>
                  </a:lnTo>
                  <a:lnTo>
                    <a:pt x="3476" y="20968"/>
                  </a:lnTo>
                  <a:lnTo>
                    <a:pt x="3283" y="21161"/>
                  </a:lnTo>
                  <a:lnTo>
                    <a:pt x="3129" y="21354"/>
                  </a:lnTo>
                  <a:lnTo>
                    <a:pt x="3090" y="21431"/>
                  </a:lnTo>
                  <a:lnTo>
                    <a:pt x="3129" y="21508"/>
                  </a:lnTo>
                  <a:lnTo>
                    <a:pt x="3167" y="21586"/>
                  </a:lnTo>
                  <a:lnTo>
                    <a:pt x="3244" y="21624"/>
                  </a:lnTo>
                  <a:lnTo>
                    <a:pt x="4017" y="21702"/>
                  </a:lnTo>
                  <a:lnTo>
                    <a:pt x="3746" y="22010"/>
                  </a:lnTo>
                  <a:lnTo>
                    <a:pt x="3476" y="22358"/>
                  </a:lnTo>
                  <a:lnTo>
                    <a:pt x="3283" y="22706"/>
                  </a:lnTo>
                  <a:lnTo>
                    <a:pt x="3129" y="23092"/>
                  </a:lnTo>
                  <a:lnTo>
                    <a:pt x="3013" y="23478"/>
                  </a:lnTo>
                  <a:lnTo>
                    <a:pt x="2897" y="23864"/>
                  </a:lnTo>
                  <a:lnTo>
                    <a:pt x="2858" y="24289"/>
                  </a:lnTo>
                  <a:lnTo>
                    <a:pt x="2858" y="24714"/>
                  </a:lnTo>
                  <a:lnTo>
                    <a:pt x="2858" y="25370"/>
                  </a:lnTo>
                  <a:lnTo>
                    <a:pt x="2897" y="25795"/>
                  </a:lnTo>
                  <a:lnTo>
                    <a:pt x="2974" y="26219"/>
                  </a:lnTo>
                  <a:lnTo>
                    <a:pt x="3090" y="26644"/>
                  </a:lnTo>
                  <a:lnTo>
                    <a:pt x="3244" y="26992"/>
                  </a:lnTo>
                  <a:lnTo>
                    <a:pt x="3360" y="27146"/>
                  </a:lnTo>
                  <a:lnTo>
                    <a:pt x="3438" y="27262"/>
                  </a:lnTo>
                  <a:lnTo>
                    <a:pt x="3553" y="27378"/>
                  </a:lnTo>
                  <a:lnTo>
                    <a:pt x="3708" y="27417"/>
                  </a:lnTo>
                  <a:lnTo>
                    <a:pt x="3862" y="27455"/>
                  </a:lnTo>
                  <a:lnTo>
                    <a:pt x="4017" y="27455"/>
                  </a:lnTo>
                  <a:lnTo>
                    <a:pt x="4364" y="27417"/>
                  </a:lnTo>
                  <a:lnTo>
                    <a:pt x="4750" y="27262"/>
                  </a:lnTo>
                  <a:lnTo>
                    <a:pt x="5098" y="27069"/>
                  </a:lnTo>
                  <a:lnTo>
                    <a:pt x="5407" y="26837"/>
                  </a:lnTo>
                  <a:lnTo>
                    <a:pt x="5716" y="26567"/>
                  </a:lnTo>
                  <a:lnTo>
                    <a:pt x="6218" y="26065"/>
                  </a:lnTo>
                  <a:lnTo>
                    <a:pt x="6565" y="25602"/>
                  </a:lnTo>
                  <a:lnTo>
                    <a:pt x="6874" y="25100"/>
                  </a:lnTo>
                  <a:lnTo>
                    <a:pt x="7106" y="24559"/>
                  </a:lnTo>
                  <a:lnTo>
                    <a:pt x="7260" y="23980"/>
                  </a:lnTo>
                  <a:lnTo>
                    <a:pt x="7376" y="24134"/>
                  </a:lnTo>
                  <a:lnTo>
                    <a:pt x="7531" y="24289"/>
                  </a:lnTo>
                  <a:lnTo>
                    <a:pt x="7685" y="24405"/>
                  </a:lnTo>
                  <a:lnTo>
                    <a:pt x="7878" y="24520"/>
                  </a:lnTo>
                  <a:lnTo>
                    <a:pt x="7955" y="24559"/>
                  </a:lnTo>
                  <a:lnTo>
                    <a:pt x="8033" y="24520"/>
                  </a:lnTo>
                  <a:lnTo>
                    <a:pt x="8110" y="24482"/>
                  </a:lnTo>
                  <a:lnTo>
                    <a:pt x="8110" y="24366"/>
                  </a:lnTo>
                  <a:lnTo>
                    <a:pt x="8149" y="23787"/>
                  </a:lnTo>
                  <a:lnTo>
                    <a:pt x="8149" y="23208"/>
                  </a:lnTo>
                  <a:lnTo>
                    <a:pt x="8071" y="22628"/>
                  </a:lnTo>
                  <a:lnTo>
                    <a:pt x="7955" y="22049"/>
                  </a:lnTo>
                  <a:lnTo>
                    <a:pt x="8535" y="22049"/>
                  </a:lnTo>
                  <a:lnTo>
                    <a:pt x="8651" y="22010"/>
                  </a:lnTo>
                  <a:lnTo>
                    <a:pt x="8728" y="21972"/>
                  </a:lnTo>
                  <a:lnTo>
                    <a:pt x="8766" y="21933"/>
                  </a:lnTo>
                  <a:lnTo>
                    <a:pt x="8766" y="21895"/>
                  </a:lnTo>
                  <a:lnTo>
                    <a:pt x="8844" y="21006"/>
                  </a:lnTo>
                  <a:lnTo>
                    <a:pt x="8921" y="20543"/>
                  </a:lnTo>
                  <a:lnTo>
                    <a:pt x="8998" y="20118"/>
                  </a:lnTo>
                  <a:lnTo>
                    <a:pt x="9153" y="20118"/>
                  </a:lnTo>
                  <a:lnTo>
                    <a:pt x="9577" y="20041"/>
                  </a:lnTo>
                  <a:lnTo>
                    <a:pt x="9963" y="19964"/>
                  </a:lnTo>
                  <a:lnTo>
                    <a:pt x="10311" y="19809"/>
                  </a:lnTo>
                  <a:lnTo>
                    <a:pt x="10659" y="19655"/>
                  </a:lnTo>
                  <a:lnTo>
                    <a:pt x="10157" y="20389"/>
                  </a:lnTo>
                  <a:lnTo>
                    <a:pt x="9616" y="21161"/>
                  </a:lnTo>
                  <a:lnTo>
                    <a:pt x="9577" y="21238"/>
                  </a:lnTo>
                  <a:lnTo>
                    <a:pt x="9616" y="21354"/>
                  </a:lnTo>
                  <a:lnTo>
                    <a:pt x="9963" y="22049"/>
                  </a:lnTo>
                  <a:lnTo>
                    <a:pt x="10272" y="22783"/>
                  </a:lnTo>
                  <a:lnTo>
                    <a:pt x="10581" y="23516"/>
                  </a:lnTo>
                  <a:lnTo>
                    <a:pt x="10813" y="24250"/>
                  </a:lnTo>
                  <a:lnTo>
                    <a:pt x="10890" y="24327"/>
                  </a:lnTo>
                  <a:lnTo>
                    <a:pt x="11006" y="24405"/>
                  </a:lnTo>
                  <a:lnTo>
                    <a:pt x="11122" y="24405"/>
                  </a:lnTo>
                  <a:lnTo>
                    <a:pt x="11199" y="24289"/>
                  </a:lnTo>
                  <a:lnTo>
                    <a:pt x="13130" y="21740"/>
                  </a:lnTo>
                  <a:lnTo>
                    <a:pt x="14095" y="20389"/>
                  </a:lnTo>
                  <a:lnTo>
                    <a:pt x="14520" y="19732"/>
                  </a:lnTo>
                  <a:lnTo>
                    <a:pt x="14945" y="19037"/>
                  </a:lnTo>
                  <a:lnTo>
                    <a:pt x="14983" y="18960"/>
                  </a:lnTo>
                  <a:lnTo>
                    <a:pt x="14945" y="18883"/>
                  </a:lnTo>
                  <a:lnTo>
                    <a:pt x="14790" y="18535"/>
                  </a:lnTo>
                  <a:lnTo>
                    <a:pt x="14597" y="18149"/>
                  </a:lnTo>
                  <a:lnTo>
                    <a:pt x="14288" y="17454"/>
                  </a:lnTo>
                  <a:lnTo>
                    <a:pt x="13786" y="16180"/>
                  </a:lnTo>
                  <a:lnTo>
                    <a:pt x="14211" y="15369"/>
                  </a:lnTo>
                  <a:lnTo>
                    <a:pt x="14674" y="14558"/>
                  </a:lnTo>
                  <a:lnTo>
                    <a:pt x="15061" y="13708"/>
                  </a:lnTo>
                  <a:lnTo>
                    <a:pt x="15447" y="12897"/>
                  </a:lnTo>
                  <a:lnTo>
                    <a:pt x="16065" y="11391"/>
                  </a:lnTo>
                  <a:lnTo>
                    <a:pt x="16644" y="9885"/>
                  </a:lnTo>
                  <a:lnTo>
                    <a:pt x="17146" y="8341"/>
                  </a:lnTo>
                  <a:lnTo>
                    <a:pt x="17609" y="6796"/>
                  </a:lnTo>
                  <a:lnTo>
                    <a:pt x="17995" y="5213"/>
                  </a:lnTo>
                  <a:lnTo>
                    <a:pt x="18382" y="3630"/>
                  </a:lnTo>
                  <a:lnTo>
                    <a:pt x="18729" y="2047"/>
                  </a:lnTo>
                  <a:lnTo>
                    <a:pt x="19038" y="463"/>
                  </a:lnTo>
                  <a:lnTo>
                    <a:pt x="19038" y="386"/>
                  </a:lnTo>
                  <a:lnTo>
                    <a:pt x="18999" y="309"/>
                  </a:lnTo>
                  <a:lnTo>
                    <a:pt x="18999" y="232"/>
                  </a:lnTo>
                  <a:lnTo>
                    <a:pt x="18999" y="77"/>
                  </a:lnTo>
                  <a:lnTo>
                    <a:pt x="18961" y="39"/>
                  </a:lnTo>
                  <a:lnTo>
                    <a:pt x="1888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4" name="Google Shape;5474;p22"/>
            <p:cNvSpPr/>
            <p:nvPr/>
          </p:nvSpPr>
          <p:spPr>
            <a:xfrm>
              <a:off x="5947325" y="1038225"/>
              <a:ext cx="458575" cy="289650"/>
            </a:xfrm>
            <a:custGeom>
              <a:avLst/>
              <a:gdLst/>
              <a:ahLst/>
              <a:cxnLst/>
              <a:rect l="l" t="t" r="r" b="b"/>
              <a:pathLst>
                <a:path w="18343" h="11586" extrusionOk="0">
                  <a:moveTo>
                    <a:pt x="17068" y="387"/>
                  </a:moveTo>
                  <a:lnTo>
                    <a:pt x="17145" y="426"/>
                  </a:lnTo>
                  <a:lnTo>
                    <a:pt x="17223" y="503"/>
                  </a:lnTo>
                  <a:lnTo>
                    <a:pt x="17300" y="735"/>
                  </a:lnTo>
                  <a:lnTo>
                    <a:pt x="17377" y="928"/>
                  </a:lnTo>
                  <a:lnTo>
                    <a:pt x="17377" y="1121"/>
                  </a:lnTo>
                  <a:lnTo>
                    <a:pt x="17338" y="1314"/>
                  </a:lnTo>
                  <a:lnTo>
                    <a:pt x="17223" y="1546"/>
                  </a:lnTo>
                  <a:lnTo>
                    <a:pt x="16952" y="1893"/>
                  </a:lnTo>
                  <a:lnTo>
                    <a:pt x="16721" y="2125"/>
                  </a:lnTo>
                  <a:lnTo>
                    <a:pt x="16450" y="2356"/>
                  </a:lnTo>
                  <a:lnTo>
                    <a:pt x="16180" y="2550"/>
                  </a:lnTo>
                  <a:lnTo>
                    <a:pt x="15871" y="2665"/>
                  </a:lnTo>
                  <a:lnTo>
                    <a:pt x="15871" y="2086"/>
                  </a:lnTo>
                  <a:lnTo>
                    <a:pt x="15910" y="1777"/>
                  </a:lnTo>
                  <a:lnTo>
                    <a:pt x="15948" y="1468"/>
                  </a:lnTo>
                  <a:lnTo>
                    <a:pt x="16025" y="1198"/>
                  </a:lnTo>
                  <a:lnTo>
                    <a:pt x="16180" y="928"/>
                  </a:lnTo>
                  <a:lnTo>
                    <a:pt x="16334" y="696"/>
                  </a:lnTo>
                  <a:lnTo>
                    <a:pt x="16605" y="503"/>
                  </a:lnTo>
                  <a:lnTo>
                    <a:pt x="16836" y="426"/>
                  </a:lnTo>
                  <a:lnTo>
                    <a:pt x="16991" y="387"/>
                  </a:lnTo>
                  <a:close/>
                  <a:moveTo>
                    <a:pt x="14597" y="2974"/>
                  </a:moveTo>
                  <a:lnTo>
                    <a:pt x="14867" y="3013"/>
                  </a:lnTo>
                  <a:lnTo>
                    <a:pt x="15137" y="3090"/>
                  </a:lnTo>
                  <a:lnTo>
                    <a:pt x="15099" y="3206"/>
                  </a:lnTo>
                  <a:lnTo>
                    <a:pt x="14713" y="3515"/>
                  </a:lnTo>
                  <a:lnTo>
                    <a:pt x="14288" y="3747"/>
                  </a:lnTo>
                  <a:lnTo>
                    <a:pt x="14056" y="3862"/>
                  </a:lnTo>
                  <a:lnTo>
                    <a:pt x="13786" y="3940"/>
                  </a:lnTo>
                  <a:lnTo>
                    <a:pt x="13477" y="4017"/>
                  </a:lnTo>
                  <a:lnTo>
                    <a:pt x="13052" y="4017"/>
                  </a:lnTo>
                  <a:lnTo>
                    <a:pt x="12975" y="3940"/>
                  </a:lnTo>
                  <a:lnTo>
                    <a:pt x="12975" y="3862"/>
                  </a:lnTo>
                  <a:lnTo>
                    <a:pt x="12975" y="3708"/>
                  </a:lnTo>
                  <a:lnTo>
                    <a:pt x="13014" y="3476"/>
                  </a:lnTo>
                  <a:lnTo>
                    <a:pt x="13052" y="3360"/>
                  </a:lnTo>
                  <a:lnTo>
                    <a:pt x="13207" y="3245"/>
                  </a:lnTo>
                  <a:lnTo>
                    <a:pt x="13400" y="3167"/>
                  </a:lnTo>
                  <a:lnTo>
                    <a:pt x="13709" y="3052"/>
                  </a:lnTo>
                  <a:lnTo>
                    <a:pt x="14018" y="3013"/>
                  </a:lnTo>
                  <a:lnTo>
                    <a:pt x="14326" y="2974"/>
                  </a:lnTo>
                  <a:close/>
                  <a:moveTo>
                    <a:pt x="15678" y="3283"/>
                  </a:moveTo>
                  <a:lnTo>
                    <a:pt x="16334" y="3476"/>
                  </a:lnTo>
                  <a:lnTo>
                    <a:pt x="16643" y="3554"/>
                  </a:lnTo>
                  <a:lnTo>
                    <a:pt x="16991" y="3669"/>
                  </a:lnTo>
                  <a:lnTo>
                    <a:pt x="17261" y="3824"/>
                  </a:lnTo>
                  <a:lnTo>
                    <a:pt x="17531" y="4017"/>
                  </a:lnTo>
                  <a:lnTo>
                    <a:pt x="17725" y="4287"/>
                  </a:lnTo>
                  <a:lnTo>
                    <a:pt x="17802" y="4403"/>
                  </a:lnTo>
                  <a:lnTo>
                    <a:pt x="17879" y="4596"/>
                  </a:lnTo>
                  <a:lnTo>
                    <a:pt x="17918" y="4789"/>
                  </a:lnTo>
                  <a:lnTo>
                    <a:pt x="17879" y="4944"/>
                  </a:lnTo>
                  <a:lnTo>
                    <a:pt x="17802" y="5059"/>
                  </a:lnTo>
                  <a:lnTo>
                    <a:pt x="17647" y="5137"/>
                  </a:lnTo>
                  <a:lnTo>
                    <a:pt x="17493" y="5175"/>
                  </a:lnTo>
                  <a:lnTo>
                    <a:pt x="17338" y="5175"/>
                  </a:lnTo>
                  <a:lnTo>
                    <a:pt x="17145" y="5137"/>
                  </a:lnTo>
                  <a:lnTo>
                    <a:pt x="16991" y="5059"/>
                  </a:lnTo>
                  <a:lnTo>
                    <a:pt x="16643" y="4789"/>
                  </a:lnTo>
                  <a:lnTo>
                    <a:pt x="16373" y="4480"/>
                  </a:lnTo>
                  <a:lnTo>
                    <a:pt x="16180" y="4210"/>
                  </a:lnTo>
                  <a:lnTo>
                    <a:pt x="15987" y="3901"/>
                  </a:lnTo>
                  <a:lnTo>
                    <a:pt x="15832" y="3592"/>
                  </a:lnTo>
                  <a:lnTo>
                    <a:pt x="15678" y="3283"/>
                  </a:lnTo>
                  <a:close/>
                  <a:moveTo>
                    <a:pt x="4634" y="542"/>
                  </a:moveTo>
                  <a:lnTo>
                    <a:pt x="5252" y="580"/>
                  </a:lnTo>
                  <a:lnTo>
                    <a:pt x="5831" y="696"/>
                  </a:lnTo>
                  <a:lnTo>
                    <a:pt x="6410" y="850"/>
                  </a:lnTo>
                  <a:lnTo>
                    <a:pt x="6990" y="1121"/>
                  </a:lnTo>
                  <a:lnTo>
                    <a:pt x="7492" y="1430"/>
                  </a:lnTo>
                  <a:lnTo>
                    <a:pt x="7916" y="1739"/>
                  </a:lnTo>
                  <a:lnTo>
                    <a:pt x="8303" y="2086"/>
                  </a:lnTo>
                  <a:lnTo>
                    <a:pt x="8650" y="2472"/>
                  </a:lnTo>
                  <a:lnTo>
                    <a:pt x="8959" y="2858"/>
                  </a:lnTo>
                  <a:lnTo>
                    <a:pt x="9538" y="3669"/>
                  </a:lnTo>
                  <a:lnTo>
                    <a:pt x="10156" y="4480"/>
                  </a:lnTo>
                  <a:lnTo>
                    <a:pt x="10388" y="4828"/>
                  </a:lnTo>
                  <a:lnTo>
                    <a:pt x="10697" y="5137"/>
                  </a:lnTo>
                  <a:lnTo>
                    <a:pt x="11006" y="5446"/>
                  </a:lnTo>
                  <a:lnTo>
                    <a:pt x="11353" y="5677"/>
                  </a:lnTo>
                  <a:lnTo>
                    <a:pt x="11701" y="5870"/>
                  </a:lnTo>
                  <a:lnTo>
                    <a:pt x="12125" y="5986"/>
                  </a:lnTo>
                  <a:lnTo>
                    <a:pt x="12512" y="6025"/>
                  </a:lnTo>
                  <a:lnTo>
                    <a:pt x="12975" y="5986"/>
                  </a:lnTo>
                  <a:lnTo>
                    <a:pt x="13322" y="5870"/>
                  </a:lnTo>
                  <a:lnTo>
                    <a:pt x="13631" y="5755"/>
                  </a:lnTo>
                  <a:lnTo>
                    <a:pt x="13902" y="5600"/>
                  </a:lnTo>
                  <a:lnTo>
                    <a:pt x="14172" y="5407"/>
                  </a:lnTo>
                  <a:lnTo>
                    <a:pt x="14404" y="5214"/>
                  </a:lnTo>
                  <a:lnTo>
                    <a:pt x="14597" y="4982"/>
                  </a:lnTo>
                  <a:lnTo>
                    <a:pt x="14828" y="4712"/>
                  </a:lnTo>
                  <a:lnTo>
                    <a:pt x="14983" y="4442"/>
                  </a:lnTo>
                  <a:lnTo>
                    <a:pt x="14751" y="5253"/>
                  </a:lnTo>
                  <a:lnTo>
                    <a:pt x="14442" y="5986"/>
                  </a:lnTo>
                  <a:lnTo>
                    <a:pt x="14056" y="6720"/>
                  </a:lnTo>
                  <a:lnTo>
                    <a:pt x="13593" y="7415"/>
                  </a:lnTo>
                  <a:lnTo>
                    <a:pt x="13091" y="8071"/>
                  </a:lnTo>
                  <a:lnTo>
                    <a:pt x="12512" y="8651"/>
                  </a:lnTo>
                  <a:lnTo>
                    <a:pt x="11894" y="9191"/>
                  </a:lnTo>
                  <a:lnTo>
                    <a:pt x="11199" y="9693"/>
                  </a:lnTo>
                  <a:lnTo>
                    <a:pt x="10697" y="10002"/>
                  </a:lnTo>
                  <a:lnTo>
                    <a:pt x="10156" y="10272"/>
                  </a:lnTo>
                  <a:lnTo>
                    <a:pt x="9615" y="10466"/>
                  </a:lnTo>
                  <a:lnTo>
                    <a:pt x="9075" y="10659"/>
                  </a:lnTo>
                  <a:lnTo>
                    <a:pt x="8496" y="10774"/>
                  </a:lnTo>
                  <a:lnTo>
                    <a:pt x="7955" y="10890"/>
                  </a:lnTo>
                  <a:lnTo>
                    <a:pt x="7376" y="10929"/>
                  </a:lnTo>
                  <a:lnTo>
                    <a:pt x="6835" y="10929"/>
                  </a:lnTo>
                  <a:lnTo>
                    <a:pt x="6256" y="10890"/>
                  </a:lnTo>
                  <a:lnTo>
                    <a:pt x="5715" y="10774"/>
                  </a:lnTo>
                  <a:lnTo>
                    <a:pt x="5175" y="10620"/>
                  </a:lnTo>
                  <a:lnTo>
                    <a:pt x="4634" y="10466"/>
                  </a:lnTo>
                  <a:lnTo>
                    <a:pt x="4132" y="10195"/>
                  </a:lnTo>
                  <a:lnTo>
                    <a:pt x="3630" y="9925"/>
                  </a:lnTo>
                  <a:lnTo>
                    <a:pt x="3128" y="9577"/>
                  </a:lnTo>
                  <a:lnTo>
                    <a:pt x="2665" y="9191"/>
                  </a:lnTo>
                  <a:lnTo>
                    <a:pt x="2201" y="8767"/>
                  </a:lnTo>
                  <a:lnTo>
                    <a:pt x="1777" y="8303"/>
                  </a:lnTo>
                  <a:lnTo>
                    <a:pt x="1429" y="7801"/>
                  </a:lnTo>
                  <a:lnTo>
                    <a:pt x="1082" y="7261"/>
                  </a:lnTo>
                  <a:lnTo>
                    <a:pt x="811" y="6720"/>
                  </a:lnTo>
                  <a:lnTo>
                    <a:pt x="618" y="6141"/>
                  </a:lnTo>
                  <a:lnTo>
                    <a:pt x="464" y="5523"/>
                  </a:lnTo>
                  <a:lnTo>
                    <a:pt x="425" y="4905"/>
                  </a:lnTo>
                  <a:lnTo>
                    <a:pt x="464" y="4287"/>
                  </a:lnTo>
                  <a:lnTo>
                    <a:pt x="618" y="3708"/>
                  </a:lnTo>
                  <a:lnTo>
                    <a:pt x="811" y="3129"/>
                  </a:lnTo>
                  <a:lnTo>
                    <a:pt x="1120" y="2588"/>
                  </a:lnTo>
                  <a:lnTo>
                    <a:pt x="1468" y="2086"/>
                  </a:lnTo>
                  <a:lnTo>
                    <a:pt x="1892" y="1661"/>
                  </a:lnTo>
                  <a:lnTo>
                    <a:pt x="2356" y="1275"/>
                  </a:lnTo>
                  <a:lnTo>
                    <a:pt x="2896" y="1005"/>
                  </a:lnTo>
                  <a:lnTo>
                    <a:pt x="3476" y="773"/>
                  </a:lnTo>
                  <a:lnTo>
                    <a:pt x="4055" y="619"/>
                  </a:lnTo>
                  <a:lnTo>
                    <a:pt x="4634" y="542"/>
                  </a:lnTo>
                  <a:close/>
                  <a:moveTo>
                    <a:pt x="16875" y="1"/>
                  </a:moveTo>
                  <a:lnTo>
                    <a:pt x="16682" y="40"/>
                  </a:lnTo>
                  <a:lnTo>
                    <a:pt x="16450" y="155"/>
                  </a:lnTo>
                  <a:lnTo>
                    <a:pt x="16257" y="271"/>
                  </a:lnTo>
                  <a:lnTo>
                    <a:pt x="16103" y="426"/>
                  </a:lnTo>
                  <a:lnTo>
                    <a:pt x="15948" y="580"/>
                  </a:lnTo>
                  <a:lnTo>
                    <a:pt x="15832" y="773"/>
                  </a:lnTo>
                  <a:lnTo>
                    <a:pt x="15717" y="1005"/>
                  </a:lnTo>
                  <a:lnTo>
                    <a:pt x="15601" y="1237"/>
                  </a:lnTo>
                  <a:lnTo>
                    <a:pt x="15485" y="1739"/>
                  </a:lnTo>
                  <a:lnTo>
                    <a:pt x="15446" y="2279"/>
                  </a:lnTo>
                  <a:lnTo>
                    <a:pt x="15485" y="2820"/>
                  </a:lnTo>
                  <a:lnTo>
                    <a:pt x="15369" y="2820"/>
                  </a:lnTo>
                  <a:lnTo>
                    <a:pt x="15330" y="2858"/>
                  </a:lnTo>
                  <a:lnTo>
                    <a:pt x="14906" y="2743"/>
                  </a:lnTo>
                  <a:lnTo>
                    <a:pt x="14442" y="2665"/>
                  </a:lnTo>
                  <a:lnTo>
                    <a:pt x="13979" y="2665"/>
                  </a:lnTo>
                  <a:lnTo>
                    <a:pt x="13516" y="2743"/>
                  </a:lnTo>
                  <a:lnTo>
                    <a:pt x="13168" y="2858"/>
                  </a:lnTo>
                  <a:lnTo>
                    <a:pt x="12975" y="2974"/>
                  </a:lnTo>
                  <a:lnTo>
                    <a:pt x="12782" y="3090"/>
                  </a:lnTo>
                  <a:lnTo>
                    <a:pt x="12627" y="3206"/>
                  </a:lnTo>
                  <a:lnTo>
                    <a:pt x="12512" y="3360"/>
                  </a:lnTo>
                  <a:lnTo>
                    <a:pt x="12396" y="3554"/>
                  </a:lnTo>
                  <a:lnTo>
                    <a:pt x="12396" y="3747"/>
                  </a:lnTo>
                  <a:lnTo>
                    <a:pt x="12396" y="3940"/>
                  </a:lnTo>
                  <a:lnTo>
                    <a:pt x="12473" y="4094"/>
                  </a:lnTo>
                  <a:lnTo>
                    <a:pt x="12627" y="4210"/>
                  </a:lnTo>
                  <a:lnTo>
                    <a:pt x="12782" y="4287"/>
                  </a:lnTo>
                  <a:lnTo>
                    <a:pt x="12975" y="4364"/>
                  </a:lnTo>
                  <a:lnTo>
                    <a:pt x="13168" y="4403"/>
                  </a:lnTo>
                  <a:lnTo>
                    <a:pt x="13516" y="4364"/>
                  </a:lnTo>
                  <a:lnTo>
                    <a:pt x="13863" y="4326"/>
                  </a:lnTo>
                  <a:lnTo>
                    <a:pt x="14211" y="4210"/>
                  </a:lnTo>
                  <a:lnTo>
                    <a:pt x="14520" y="4017"/>
                  </a:lnTo>
                  <a:lnTo>
                    <a:pt x="14828" y="3824"/>
                  </a:lnTo>
                  <a:lnTo>
                    <a:pt x="14597" y="4287"/>
                  </a:lnTo>
                  <a:lnTo>
                    <a:pt x="14288" y="4673"/>
                  </a:lnTo>
                  <a:lnTo>
                    <a:pt x="14133" y="4866"/>
                  </a:lnTo>
                  <a:lnTo>
                    <a:pt x="13940" y="5021"/>
                  </a:lnTo>
                  <a:lnTo>
                    <a:pt x="13709" y="5175"/>
                  </a:lnTo>
                  <a:lnTo>
                    <a:pt x="13516" y="5291"/>
                  </a:lnTo>
                  <a:lnTo>
                    <a:pt x="13129" y="5446"/>
                  </a:lnTo>
                  <a:lnTo>
                    <a:pt x="12743" y="5523"/>
                  </a:lnTo>
                  <a:lnTo>
                    <a:pt x="12396" y="5523"/>
                  </a:lnTo>
                  <a:lnTo>
                    <a:pt x="12048" y="5446"/>
                  </a:lnTo>
                  <a:lnTo>
                    <a:pt x="11739" y="5330"/>
                  </a:lnTo>
                  <a:lnTo>
                    <a:pt x="11430" y="5137"/>
                  </a:lnTo>
                  <a:lnTo>
                    <a:pt x="11121" y="4905"/>
                  </a:lnTo>
                  <a:lnTo>
                    <a:pt x="10851" y="4635"/>
                  </a:lnTo>
                  <a:lnTo>
                    <a:pt x="10542" y="4210"/>
                  </a:lnTo>
                  <a:lnTo>
                    <a:pt x="10195" y="3785"/>
                  </a:lnTo>
                  <a:lnTo>
                    <a:pt x="9615" y="2936"/>
                  </a:lnTo>
                  <a:lnTo>
                    <a:pt x="9307" y="2511"/>
                  </a:lnTo>
                  <a:lnTo>
                    <a:pt x="8959" y="2086"/>
                  </a:lnTo>
                  <a:lnTo>
                    <a:pt x="8573" y="1700"/>
                  </a:lnTo>
                  <a:lnTo>
                    <a:pt x="8187" y="1352"/>
                  </a:lnTo>
                  <a:lnTo>
                    <a:pt x="7646" y="966"/>
                  </a:lnTo>
                  <a:lnTo>
                    <a:pt x="7105" y="657"/>
                  </a:lnTo>
                  <a:lnTo>
                    <a:pt x="6526" y="426"/>
                  </a:lnTo>
                  <a:lnTo>
                    <a:pt x="5947" y="271"/>
                  </a:lnTo>
                  <a:lnTo>
                    <a:pt x="5329" y="155"/>
                  </a:lnTo>
                  <a:lnTo>
                    <a:pt x="4750" y="117"/>
                  </a:lnTo>
                  <a:lnTo>
                    <a:pt x="4132" y="155"/>
                  </a:lnTo>
                  <a:lnTo>
                    <a:pt x="3553" y="271"/>
                  </a:lnTo>
                  <a:lnTo>
                    <a:pt x="3283" y="348"/>
                  </a:lnTo>
                  <a:lnTo>
                    <a:pt x="2935" y="464"/>
                  </a:lnTo>
                  <a:lnTo>
                    <a:pt x="2588" y="619"/>
                  </a:lnTo>
                  <a:lnTo>
                    <a:pt x="2279" y="812"/>
                  </a:lnTo>
                  <a:lnTo>
                    <a:pt x="1931" y="1005"/>
                  </a:lnTo>
                  <a:lnTo>
                    <a:pt x="1661" y="1275"/>
                  </a:lnTo>
                  <a:lnTo>
                    <a:pt x="1352" y="1546"/>
                  </a:lnTo>
                  <a:lnTo>
                    <a:pt x="1082" y="1854"/>
                  </a:lnTo>
                  <a:lnTo>
                    <a:pt x="850" y="2163"/>
                  </a:lnTo>
                  <a:lnTo>
                    <a:pt x="541" y="2665"/>
                  </a:lnTo>
                  <a:lnTo>
                    <a:pt x="309" y="3167"/>
                  </a:lnTo>
                  <a:lnTo>
                    <a:pt x="155" y="3669"/>
                  </a:lnTo>
                  <a:lnTo>
                    <a:pt x="78" y="4171"/>
                  </a:lnTo>
                  <a:lnTo>
                    <a:pt x="0" y="4712"/>
                  </a:lnTo>
                  <a:lnTo>
                    <a:pt x="39" y="5214"/>
                  </a:lnTo>
                  <a:lnTo>
                    <a:pt x="78" y="5716"/>
                  </a:lnTo>
                  <a:lnTo>
                    <a:pt x="193" y="6218"/>
                  </a:lnTo>
                  <a:lnTo>
                    <a:pt x="386" y="6720"/>
                  </a:lnTo>
                  <a:lnTo>
                    <a:pt x="580" y="7222"/>
                  </a:lnTo>
                  <a:lnTo>
                    <a:pt x="811" y="7685"/>
                  </a:lnTo>
                  <a:lnTo>
                    <a:pt x="1082" y="8110"/>
                  </a:lnTo>
                  <a:lnTo>
                    <a:pt x="1429" y="8573"/>
                  </a:lnTo>
                  <a:lnTo>
                    <a:pt x="1777" y="8960"/>
                  </a:lnTo>
                  <a:lnTo>
                    <a:pt x="2124" y="9384"/>
                  </a:lnTo>
                  <a:lnTo>
                    <a:pt x="2549" y="9732"/>
                  </a:lnTo>
                  <a:lnTo>
                    <a:pt x="3090" y="10157"/>
                  </a:lnTo>
                  <a:lnTo>
                    <a:pt x="3630" y="10504"/>
                  </a:lnTo>
                  <a:lnTo>
                    <a:pt x="4209" y="10774"/>
                  </a:lnTo>
                  <a:lnTo>
                    <a:pt x="4789" y="11045"/>
                  </a:lnTo>
                  <a:lnTo>
                    <a:pt x="5406" y="11199"/>
                  </a:lnTo>
                  <a:lnTo>
                    <a:pt x="6024" y="11354"/>
                  </a:lnTo>
                  <a:lnTo>
                    <a:pt x="6642" y="11392"/>
                  </a:lnTo>
                  <a:lnTo>
                    <a:pt x="7260" y="11431"/>
                  </a:lnTo>
                  <a:lnTo>
                    <a:pt x="7337" y="11585"/>
                  </a:lnTo>
                  <a:lnTo>
                    <a:pt x="7646" y="11392"/>
                  </a:lnTo>
                  <a:lnTo>
                    <a:pt x="8457" y="11315"/>
                  </a:lnTo>
                  <a:lnTo>
                    <a:pt x="9268" y="11122"/>
                  </a:lnTo>
                  <a:lnTo>
                    <a:pt x="10079" y="10813"/>
                  </a:lnTo>
                  <a:lnTo>
                    <a:pt x="10851" y="10466"/>
                  </a:lnTo>
                  <a:lnTo>
                    <a:pt x="11546" y="10041"/>
                  </a:lnTo>
                  <a:lnTo>
                    <a:pt x="12164" y="9577"/>
                  </a:lnTo>
                  <a:lnTo>
                    <a:pt x="12434" y="9384"/>
                  </a:lnTo>
                  <a:lnTo>
                    <a:pt x="13052" y="8805"/>
                  </a:lnTo>
                  <a:lnTo>
                    <a:pt x="13631" y="8187"/>
                  </a:lnTo>
                  <a:lnTo>
                    <a:pt x="14133" y="7492"/>
                  </a:lnTo>
                  <a:lnTo>
                    <a:pt x="14597" y="6797"/>
                  </a:lnTo>
                  <a:lnTo>
                    <a:pt x="14944" y="6025"/>
                  </a:lnTo>
                  <a:lnTo>
                    <a:pt x="15099" y="5639"/>
                  </a:lnTo>
                  <a:lnTo>
                    <a:pt x="15253" y="5214"/>
                  </a:lnTo>
                  <a:lnTo>
                    <a:pt x="15330" y="4828"/>
                  </a:lnTo>
                  <a:lnTo>
                    <a:pt x="15408" y="4403"/>
                  </a:lnTo>
                  <a:lnTo>
                    <a:pt x="15485" y="4017"/>
                  </a:lnTo>
                  <a:lnTo>
                    <a:pt x="15485" y="3592"/>
                  </a:lnTo>
                  <a:lnTo>
                    <a:pt x="15678" y="4056"/>
                  </a:lnTo>
                  <a:lnTo>
                    <a:pt x="15948" y="4480"/>
                  </a:lnTo>
                  <a:lnTo>
                    <a:pt x="16257" y="4866"/>
                  </a:lnTo>
                  <a:lnTo>
                    <a:pt x="16605" y="5214"/>
                  </a:lnTo>
                  <a:lnTo>
                    <a:pt x="16759" y="5368"/>
                  </a:lnTo>
                  <a:lnTo>
                    <a:pt x="16991" y="5484"/>
                  </a:lnTo>
                  <a:lnTo>
                    <a:pt x="17184" y="5561"/>
                  </a:lnTo>
                  <a:lnTo>
                    <a:pt x="17416" y="5639"/>
                  </a:lnTo>
                  <a:lnTo>
                    <a:pt x="17609" y="5677"/>
                  </a:lnTo>
                  <a:lnTo>
                    <a:pt x="17840" y="5639"/>
                  </a:lnTo>
                  <a:lnTo>
                    <a:pt x="18033" y="5523"/>
                  </a:lnTo>
                  <a:lnTo>
                    <a:pt x="18188" y="5330"/>
                  </a:lnTo>
                  <a:lnTo>
                    <a:pt x="18304" y="5137"/>
                  </a:lnTo>
                  <a:lnTo>
                    <a:pt x="18342" y="4944"/>
                  </a:lnTo>
                  <a:lnTo>
                    <a:pt x="18304" y="4712"/>
                  </a:lnTo>
                  <a:lnTo>
                    <a:pt x="18265" y="4519"/>
                  </a:lnTo>
                  <a:lnTo>
                    <a:pt x="18188" y="4287"/>
                  </a:lnTo>
                  <a:lnTo>
                    <a:pt x="18072" y="4133"/>
                  </a:lnTo>
                  <a:lnTo>
                    <a:pt x="17956" y="3940"/>
                  </a:lnTo>
                  <a:lnTo>
                    <a:pt x="17802" y="3785"/>
                  </a:lnTo>
                  <a:lnTo>
                    <a:pt x="17647" y="3631"/>
                  </a:lnTo>
                  <a:lnTo>
                    <a:pt x="17416" y="3476"/>
                  </a:lnTo>
                  <a:lnTo>
                    <a:pt x="16952" y="3245"/>
                  </a:lnTo>
                  <a:lnTo>
                    <a:pt x="16489" y="3052"/>
                  </a:lnTo>
                  <a:lnTo>
                    <a:pt x="15987" y="2936"/>
                  </a:lnTo>
                  <a:lnTo>
                    <a:pt x="16412" y="2781"/>
                  </a:lnTo>
                  <a:lnTo>
                    <a:pt x="16836" y="2511"/>
                  </a:lnTo>
                  <a:lnTo>
                    <a:pt x="17184" y="2202"/>
                  </a:lnTo>
                  <a:lnTo>
                    <a:pt x="17493" y="1816"/>
                  </a:lnTo>
                  <a:lnTo>
                    <a:pt x="17609" y="1584"/>
                  </a:lnTo>
                  <a:lnTo>
                    <a:pt x="17725" y="1352"/>
                  </a:lnTo>
                  <a:lnTo>
                    <a:pt x="17763" y="1082"/>
                  </a:lnTo>
                  <a:lnTo>
                    <a:pt x="17802" y="850"/>
                  </a:lnTo>
                  <a:lnTo>
                    <a:pt x="17802" y="580"/>
                  </a:lnTo>
                  <a:lnTo>
                    <a:pt x="17725" y="387"/>
                  </a:lnTo>
                  <a:lnTo>
                    <a:pt x="17570" y="194"/>
                  </a:lnTo>
                  <a:lnTo>
                    <a:pt x="17454" y="117"/>
                  </a:lnTo>
                  <a:lnTo>
                    <a:pt x="17338" y="40"/>
                  </a:lnTo>
                  <a:lnTo>
                    <a:pt x="1710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5" name="Google Shape;5475;p22"/>
            <p:cNvSpPr/>
            <p:nvPr/>
          </p:nvSpPr>
          <p:spPr>
            <a:xfrm>
              <a:off x="5978200" y="1074925"/>
              <a:ext cx="144850" cy="162200"/>
            </a:xfrm>
            <a:custGeom>
              <a:avLst/>
              <a:gdLst/>
              <a:ahLst/>
              <a:cxnLst/>
              <a:rect l="l" t="t" r="r" b="b"/>
              <a:pathLst>
                <a:path w="5794" h="6488" extrusionOk="0">
                  <a:moveTo>
                    <a:pt x="2241" y="425"/>
                  </a:moveTo>
                  <a:lnTo>
                    <a:pt x="2781" y="464"/>
                  </a:lnTo>
                  <a:lnTo>
                    <a:pt x="3283" y="580"/>
                  </a:lnTo>
                  <a:lnTo>
                    <a:pt x="3747" y="734"/>
                  </a:lnTo>
                  <a:lnTo>
                    <a:pt x="4171" y="1004"/>
                  </a:lnTo>
                  <a:lnTo>
                    <a:pt x="4558" y="1313"/>
                  </a:lnTo>
                  <a:lnTo>
                    <a:pt x="4751" y="1506"/>
                  </a:lnTo>
                  <a:lnTo>
                    <a:pt x="4905" y="1738"/>
                  </a:lnTo>
                  <a:lnTo>
                    <a:pt x="5021" y="1931"/>
                  </a:lnTo>
                  <a:lnTo>
                    <a:pt x="5137" y="2163"/>
                  </a:lnTo>
                  <a:lnTo>
                    <a:pt x="5214" y="2433"/>
                  </a:lnTo>
                  <a:lnTo>
                    <a:pt x="5291" y="2703"/>
                  </a:lnTo>
                  <a:lnTo>
                    <a:pt x="5330" y="3167"/>
                  </a:lnTo>
                  <a:lnTo>
                    <a:pt x="5330" y="3630"/>
                  </a:lnTo>
                  <a:lnTo>
                    <a:pt x="5214" y="4132"/>
                  </a:lnTo>
                  <a:lnTo>
                    <a:pt x="5021" y="4557"/>
                  </a:lnTo>
                  <a:lnTo>
                    <a:pt x="4789" y="4982"/>
                  </a:lnTo>
                  <a:lnTo>
                    <a:pt x="4480" y="5329"/>
                  </a:lnTo>
                  <a:lnTo>
                    <a:pt x="4287" y="5484"/>
                  </a:lnTo>
                  <a:lnTo>
                    <a:pt x="4094" y="5638"/>
                  </a:lnTo>
                  <a:lnTo>
                    <a:pt x="3901" y="5754"/>
                  </a:lnTo>
                  <a:lnTo>
                    <a:pt x="3669" y="5831"/>
                  </a:lnTo>
                  <a:lnTo>
                    <a:pt x="3360" y="5947"/>
                  </a:lnTo>
                  <a:lnTo>
                    <a:pt x="3090" y="5986"/>
                  </a:lnTo>
                  <a:lnTo>
                    <a:pt x="2820" y="6024"/>
                  </a:lnTo>
                  <a:lnTo>
                    <a:pt x="2550" y="5986"/>
                  </a:lnTo>
                  <a:lnTo>
                    <a:pt x="2279" y="5947"/>
                  </a:lnTo>
                  <a:lnTo>
                    <a:pt x="2048" y="5870"/>
                  </a:lnTo>
                  <a:lnTo>
                    <a:pt x="1855" y="5754"/>
                  </a:lnTo>
                  <a:lnTo>
                    <a:pt x="1623" y="5638"/>
                  </a:lnTo>
                  <a:lnTo>
                    <a:pt x="1430" y="5484"/>
                  </a:lnTo>
                  <a:lnTo>
                    <a:pt x="1275" y="5291"/>
                  </a:lnTo>
                  <a:lnTo>
                    <a:pt x="1082" y="5097"/>
                  </a:lnTo>
                  <a:lnTo>
                    <a:pt x="966" y="4904"/>
                  </a:lnTo>
                  <a:lnTo>
                    <a:pt x="696" y="4441"/>
                  </a:lnTo>
                  <a:lnTo>
                    <a:pt x="542" y="3900"/>
                  </a:lnTo>
                  <a:lnTo>
                    <a:pt x="426" y="3398"/>
                  </a:lnTo>
                  <a:lnTo>
                    <a:pt x="426" y="2858"/>
                  </a:lnTo>
                  <a:lnTo>
                    <a:pt x="503" y="2317"/>
                  </a:lnTo>
                  <a:lnTo>
                    <a:pt x="542" y="2047"/>
                  </a:lnTo>
                  <a:lnTo>
                    <a:pt x="657" y="1815"/>
                  </a:lnTo>
                  <a:lnTo>
                    <a:pt x="735" y="1584"/>
                  </a:lnTo>
                  <a:lnTo>
                    <a:pt x="889" y="1352"/>
                  </a:lnTo>
                  <a:lnTo>
                    <a:pt x="1044" y="1159"/>
                  </a:lnTo>
                  <a:lnTo>
                    <a:pt x="1237" y="1004"/>
                  </a:lnTo>
                  <a:lnTo>
                    <a:pt x="1430" y="811"/>
                  </a:lnTo>
                  <a:lnTo>
                    <a:pt x="1661" y="695"/>
                  </a:lnTo>
                  <a:lnTo>
                    <a:pt x="1893" y="580"/>
                  </a:lnTo>
                  <a:lnTo>
                    <a:pt x="2202" y="502"/>
                  </a:lnTo>
                  <a:lnTo>
                    <a:pt x="2241" y="464"/>
                  </a:lnTo>
                  <a:lnTo>
                    <a:pt x="2241" y="425"/>
                  </a:lnTo>
                  <a:close/>
                  <a:moveTo>
                    <a:pt x="2279" y="0"/>
                  </a:moveTo>
                  <a:lnTo>
                    <a:pt x="1970" y="39"/>
                  </a:lnTo>
                  <a:lnTo>
                    <a:pt x="1893" y="78"/>
                  </a:lnTo>
                  <a:lnTo>
                    <a:pt x="1816" y="116"/>
                  </a:lnTo>
                  <a:lnTo>
                    <a:pt x="1816" y="193"/>
                  </a:lnTo>
                  <a:lnTo>
                    <a:pt x="1816" y="271"/>
                  </a:lnTo>
                  <a:lnTo>
                    <a:pt x="1507" y="348"/>
                  </a:lnTo>
                  <a:lnTo>
                    <a:pt x="1275" y="464"/>
                  </a:lnTo>
                  <a:lnTo>
                    <a:pt x="1044" y="618"/>
                  </a:lnTo>
                  <a:lnTo>
                    <a:pt x="812" y="773"/>
                  </a:lnTo>
                  <a:lnTo>
                    <a:pt x="619" y="966"/>
                  </a:lnTo>
                  <a:lnTo>
                    <a:pt x="464" y="1197"/>
                  </a:lnTo>
                  <a:lnTo>
                    <a:pt x="349" y="1429"/>
                  </a:lnTo>
                  <a:lnTo>
                    <a:pt x="233" y="1661"/>
                  </a:lnTo>
                  <a:lnTo>
                    <a:pt x="117" y="1931"/>
                  </a:lnTo>
                  <a:lnTo>
                    <a:pt x="78" y="2201"/>
                  </a:lnTo>
                  <a:lnTo>
                    <a:pt x="1" y="2781"/>
                  </a:lnTo>
                  <a:lnTo>
                    <a:pt x="1" y="3360"/>
                  </a:lnTo>
                  <a:lnTo>
                    <a:pt x="78" y="3900"/>
                  </a:lnTo>
                  <a:lnTo>
                    <a:pt x="271" y="4518"/>
                  </a:lnTo>
                  <a:lnTo>
                    <a:pt x="387" y="4827"/>
                  </a:lnTo>
                  <a:lnTo>
                    <a:pt x="542" y="5097"/>
                  </a:lnTo>
                  <a:lnTo>
                    <a:pt x="696" y="5329"/>
                  </a:lnTo>
                  <a:lnTo>
                    <a:pt x="851" y="5561"/>
                  </a:lnTo>
                  <a:lnTo>
                    <a:pt x="1082" y="5793"/>
                  </a:lnTo>
                  <a:lnTo>
                    <a:pt x="1275" y="5986"/>
                  </a:lnTo>
                  <a:lnTo>
                    <a:pt x="1507" y="6140"/>
                  </a:lnTo>
                  <a:lnTo>
                    <a:pt x="1739" y="6256"/>
                  </a:lnTo>
                  <a:lnTo>
                    <a:pt x="2009" y="6372"/>
                  </a:lnTo>
                  <a:lnTo>
                    <a:pt x="2279" y="6449"/>
                  </a:lnTo>
                  <a:lnTo>
                    <a:pt x="2588" y="6488"/>
                  </a:lnTo>
                  <a:lnTo>
                    <a:pt x="2897" y="6488"/>
                  </a:lnTo>
                  <a:lnTo>
                    <a:pt x="3206" y="6449"/>
                  </a:lnTo>
                  <a:lnTo>
                    <a:pt x="3554" y="6372"/>
                  </a:lnTo>
                  <a:lnTo>
                    <a:pt x="3862" y="6256"/>
                  </a:lnTo>
                  <a:lnTo>
                    <a:pt x="4133" y="6140"/>
                  </a:lnTo>
                  <a:lnTo>
                    <a:pt x="4403" y="5986"/>
                  </a:lnTo>
                  <a:lnTo>
                    <a:pt x="4635" y="5793"/>
                  </a:lnTo>
                  <a:lnTo>
                    <a:pt x="4866" y="5599"/>
                  </a:lnTo>
                  <a:lnTo>
                    <a:pt x="5060" y="5368"/>
                  </a:lnTo>
                  <a:lnTo>
                    <a:pt x="5214" y="5136"/>
                  </a:lnTo>
                  <a:lnTo>
                    <a:pt x="5368" y="4866"/>
                  </a:lnTo>
                  <a:lnTo>
                    <a:pt x="5523" y="4634"/>
                  </a:lnTo>
                  <a:lnTo>
                    <a:pt x="5639" y="4325"/>
                  </a:lnTo>
                  <a:lnTo>
                    <a:pt x="5716" y="4055"/>
                  </a:lnTo>
                  <a:lnTo>
                    <a:pt x="5755" y="3746"/>
                  </a:lnTo>
                  <a:lnTo>
                    <a:pt x="5793" y="3437"/>
                  </a:lnTo>
                  <a:lnTo>
                    <a:pt x="5793" y="3128"/>
                  </a:lnTo>
                  <a:lnTo>
                    <a:pt x="5793" y="2858"/>
                  </a:lnTo>
                  <a:lnTo>
                    <a:pt x="5716" y="2549"/>
                  </a:lnTo>
                  <a:lnTo>
                    <a:pt x="5639" y="2240"/>
                  </a:lnTo>
                  <a:lnTo>
                    <a:pt x="5523" y="1931"/>
                  </a:lnTo>
                  <a:lnTo>
                    <a:pt x="5368" y="1661"/>
                  </a:lnTo>
                  <a:lnTo>
                    <a:pt x="5214" y="1390"/>
                  </a:lnTo>
                  <a:lnTo>
                    <a:pt x="5021" y="1159"/>
                  </a:lnTo>
                  <a:lnTo>
                    <a:pt x="4828" y="927"/>
                  </a:lnTo>
                  <a:lnTo>
                    <a:pt x="4596" y="734"/>
                  </a:lnTo>
                  <a:lnTo>
                    <a:pt x="4326" y="541"/>
                  </a:lnTo>
                  <a:lnTo>
                    <a:pt x="4094" y="386"/>
                  </a:lnTo>
                  <a:lnTo>
                    <a:pt x="3824" y="271"/>
                  </a:lnTo>
                  <a:lnTo>
                    <a:pt x="3515" y="155"/>
                  </a:lnTo>
                  <a:lnTo>
                    <a:pt x="3206" y="78"/>
                  </a:lnTo>
                  <a:lnTo>
                    <a:pt x="289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6" name="Google Shape;5476;p22"/>
            <p:cNvSpPr/>
            <p:nvPr/>
          </p:nvSpPr>
          <p:spPr>
            <a:xfrm>
              <a:off x="5341075" y="1099050"/>
              <a:ext cx="112975" cy="132275"/>
            </a:xfrm>
            <a:custGeom>
              <a:avLst/>
              <a:gdLst/>
              <a:ahLst/>
              <a:cxnLst/>
              <a:rect l="l" t="t" r="r" b="b"/>
              <a:pathLst>
                <a:path w="4519" h="5291" extrusionOk="0">
                  <a:moveTo>
                    <a:pt x="3360" y="1"/>
                  </a:moveTo>
                  <a:lnTo>
                    <a:pt x="3051" y="39"/>
                  </a:lnTo>
                  <a:lnTo>
                    <a:pt x="2780" y="78"/>
                  </a:lnTo>
                  <a:lnTo>
                    <a:pt x="2510" y="194"/>
                  </a:lnTo>
                  <a:lnTo>
                    <a:pt x="2240" y="310"/>
                  </a:lnTo>
                  <a:lnTo>
                    <a:pt x="2008" y="425"/>
                  </a:lnTo>
                  <a:lnTo>
                    <a:pt x="1738" y="580"/>
                  </a:lnTo>
                  <a:lnTo>
                    <a:pt x="1506" y="773"/>
                  </a:lnTo>
                  <a:lnTo>
                    <a:pt x="1120" y="1198"/>
                  </a:lnTo>
                  <a:lnTo>
                    <a:pt x="734" y="1661"/>
                  </a:lnTo>
                  <a:lnTo>
                    <a:pt x="464" y="2163"/>
                  </a:lnTo>
                  <a:lnTo>
                    <a:pt x="270" y="2742"/>
                  </a:lnTo>
                  <a:lnTo>
                    <a:pt x="77" y="3399"/>
                  </a:lnTo>
                  <a:lnTo>
                    <a:pt x="39" y="3746"/>
                  </a:lnTo>
                  <a:lnTo>
                    <a:pt x="0" y="4055"/>
                  </a:lnTo>
                  <a:lnTo>
                    <a:pt x="0" y="4403"/>
                  </a:lnTo>
                  <a:lnTo>
                    <a:pt x="39" y="4673"/>
                  </a:lnTo>
                  <a:lnTo>
                    <a:pt x="116" y="4905"/>
                  </a:lnTo>
                  <a:lnTo>
                    <a:pt x="270" y="5059"/>
                  </a:lnTo>
                  <a:lnTo>
                    <a:pt x="502" y="5175"/>
                  </a:lnTo>
                  <a:lnTo>
                    <a:pt x="734" y="5252"/>
                  </a:lnTo>
                  <a:lnTo>
                    <a:pt x="966" y="5291"/>
                  </a:lnTo>
                  <a:lnTo>
                    <a:pt x="1699" y="5291"/>
                  </a:lnTo>
                  <a:lnTo>
                    <a:pt x="1699" y="4982"/>
                  </a:lnTo>
                  <a:lnTo>
                    <a:pt x="1159" y="4866"/>
                  </a:lnTo>
                  <a:lnTo>
                    <a:pt x="888" y="4828"/>
                  </a:lnTo>
                  <a:lnTo>
                    <a:pt x="734" y="4712"/>
                  </a:lnTo>
                  <a:lnTo>
                    <a:pt x="579" y="4596"/>
                  </a:lnTo>
                  <a:lnTo>
                    <a:pt x="541" y="4441"/>
                  </a:lnTo>
                  <a:lnTo>
                    <a:pt x="541" y="4248"/>
                  </a:lnTo>
                  <a:lnTo>
                    <a:pt x="541" y="4055"/>
                  </a:lnTo>
                  <a:lnTo>
                    <a:pt x="579" y="3630"/>
                  </a:lnTo>
                  <a:lnTo>
                    <a:pt x="657" y="3167"/>
                  </a:lnTo>
                  <a:lnTo>
                    <a:pt x="772" y="2742"/>
                  </a:lnTo>
                  <a:lnTo>
                    <a:pt x="966" y="2318"/>
                  </a:lnTo>
                  <a:lnTo>
                    <a:pt x="1197" y="1854"/>
                  </a:lnTo>
                  <a:lnTo>
                    <a:pt x="1506" y="1468"/>
                  </a:lnTo>
                  <a:lnTo>
                    <a:pt x="1854" y="1159"/>
                  </a:lnTo>
                  <a:lnTo>
                    <a:pt x="2201" y="889"/>
                  </a:lnTo>
                  <a:lnTo>
                    <a:pt x="2626" y="696"/>
                  </a:lnTo>
                  <a:lnTo>
                    <a:pt x="3089" y="580"/>
                  </a:lnTo>
                  <a:lnTo>
                    <a:pt x="3591" y="541"/>
                  </a:lnTo>
                  <a:lnTo>
                    <a:pt x="4093" y="580"/>
                  </a:lnTo>
                  <a:lnTo>
                    <a:pt x="4248" y="541"/>
                  </a:lnTo>
                  <a:lnTo>
                    <a:pt x="4325" y="464"/>
                  </a:lnTo>
                  <a:lnTo>
                    <a:pt x="4402" y="503"/>
                  </a:lnTo>
                  <a:lnTo>
                    <a:pt x="4480" y="464"/>
                  </a:lnTo>
                  <a:lnTo>
                    <a:pt x="4518" y="425"/>
                  </a:lnTo>
                  <a:lnTo>
                    <a:pt x="4518" y="348"/>
                  </a:lnTo>
                  <a:lnTo>
                    <a:pt x="4518" y="194"/>
                  </a:lnTo>
                  <a:lnTo>
                    <a:pt x="4209" y="155"/>
                  </a:lnTo>
                  <a:lnTo>
                    <a:pt x="3939" y="78"/>
                  </a:lnTo>
                  <a:lnTo>
                    <a:pt x="3630" y="39"/>
                  </a:lnTo>
                  <a:lnTo>
                    <a:pt x="336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7" name="Google Shape;5477;p22"/>
            <p:cNvSpPr/>
            <p:nvPr/>
          </p:nvSpPr>
          <p:spPr>
            <a:xfrm>
              <a:off x="695700" y="1106775"/>
              <a:ext cx="102350" cy="132275"/>
            </a:xfrm>
            <a:custGeom>
              <a:avLst/>
              <a:gdLst/>
              <a:ahLst/>
              <a:cxnLst/>
              <a:rect l="l" t="t" r="r" b="b"/>
              <a:pathLst>
                <a:path w="4094" h="5291" extrusionOk="0">
                  <a:moveTo>
                    <a:pt x="2279" y="1"/>
                  </a:moveTo>
                  <a:lnTo>
                    <a:pt x="2047" y="39"/>
                  </a:lnTo>
                  <a:lnTo>
                    <a:pt x="1815" y="116"/>
                  </a:lnTo>
                  <a:lnTo>
                    <a:pt x="1429" y="232"/>
                  </a:lnTo>
                  <a:lnTo>
                    <a:pt x="1120" y="425"/>
                  </a:lnTo>
                  <a:lnTo>
                    <a:pt x="850" y="657"/>
                  </a:lnTo>
                  <a:lnTo>
                    <a:pt x="618" y="927"/>
                  </a:lnTo>
                  <a:lnTo>
                    <a:pt x="425" y="1236"/>
                  </a:lnTo>
                  <a:lnTo>
                    <a:pt x="309" y="1545"/>
                  </a:lnTo>
                  <a:lnTo>
                    <a:pt x="194" y="1893"/>
                  </a:lnTo>
                  <a:lnTo>
                    <a:pt x="116" y="2279"/>
                  </a:lnTo>
                  <a:lnTo>
                    <a:pt x="39" y="2665"/>
                  </a:lnTo>
                  <a:lnTo>
                    <a:pt x="0" y="3051"/>
                  </a:lnTo>
                  <a:lnTo>
                    <a:pt x="0" y="3823"/>
                  </a:lnTo>
                  <a:lnTo>
                    <a:pt x="0" y="5291"/>
                  </a:lnTo>
                  <a:lnTo>
                    <a:pt x="425" y="5291"/>
                  </a:lnTo>
                  <a:lnTo>
                    <a:pt x="464" y="4750"/>
                  </a:lnTo>
                  <a:lnTo>
                    <a:pt x="464" y="4210"/>
                  </a:lnTo>
                  <a:lnTo>
                    <a:pt x="464" y="3630"/>
                  </a:lnTo>
                  <a:lnTo>
                    <a:pt x="464" y="3090"/>
                  </a:lnTo>
                  <a:lnTo>
                    <a:pt x="541" y="2549"/>
                  </a:lnTo>
                  <a:lnTo>
                    <a:pt x="657" y="2047"/>
                  </a:lnTo>
                  <a:lnTo>
                    <a:pt x="773" y="1816"/>
                  </a:lnTo>
                  <a:lnTo>
                    <a:pt x="889" y="1545"/>
                  </a:lnTo>
                  <a:lnTo>
                    <a:pt x="1043" y="1352"/>
                  </a:lnTo>
                  <a:lnTo>
                    <a:pt x="1198" y="1120"/>
                  </a:lnTo>
                  <a:lnTo>
                    <a:pt x="1391" y="927"/>
                  </a:lnTo>
                  <a:lnTo>
                    <a:pt x="1622" y="773"/>
                  </a:lnTo>
                  <a:lnTo>
                    <a:pt x="1854" y="657"/>
                  </a:lnTo>
                  <a:lnTo>
                    <a:pt x="2124" y="580"/>
                  </a:lnTo>
                  <a:lnTo>
                    <a:pt x="2433" y="541"/>
                  </a:lnTo>
                  <a:lnTo>
                    <a:pt x="2703" y="541"/>
                  </a:lnTo>
                  <a:lnTo>
                    <a:pt x="2974" y="618"/>
                  </a:lnTo>
                  <a:lnTo>
                    <a:pt x="3205" y="773"/>
                  </a:lnTo>
                  <a:lnTo>
                    <a:pt x="3360" y="966"/>
                  </a:lnTo>
                  <a:lnTo>
                    <a:pt x="3514" y="1159"/>
                  </a:lnTo>
                  <a:lnTo>
                    <a:pt x="3592" y="1391"/>
                  </a:lnTo>
                  <a:lnTo>
                    <a:pt x="3669" y="1661"/>
                  </a:lnTo>
                  <a:lnTo>
                    <a:pt x="4094" y="1545"/>
                  </a:lnTo>
                  <a:lnTo>
                    <a:pt x="3978" y="1159"/>
                  </a:lnTo>
                  <a:lnTo>
                    <a:pt x="3823" y="812"/>
                  </a:lnTo>
                  <a:lnTo>
                    <a:pt x="3630" y="503"/>
                  </a:lnTo>
                  <a:lnTo>
                    <a:pt x="3399" y="271"/>
                  </a:lnTo>
                  <a:lnTo>
                    <a:pt x="3244" y="194"/>
                  </a:lnTo>
                  <a:lnTo>
                    <a:pt x="3090" y="116"/>
                  </a:lnTo>
                  <a:lnTo>
                    <a:pt x="2897" y="39"/>
                  </a:lnTo>
                  <a:lnTo>
                    <a:pt x="270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8" name="Google Shape;5478;p22"/>
            <p:cNvSpPr/>
            <p:nvPr/>
          </p:nvSpPr>
          <p:spPr>
            <a:xfrm>
              <a:off x="560550" y="1107750"/>
              <a:ext cx="437325" cy="302175"/>
            </a:xfrm>
            <a:custGeom>
              <a:avLst/>
              <a:gdLst/>
              <a:ahLst/>
              <a:cxnLst/>
              <a:rect l="l" t="t" r="r" b="b"/>
              <a:pathLst>
                <a:path w="17493" h="12087" extrusionOk="0">
                  <a:moveTo>
                    <a:pt x="11971" y="502"/>
                  </a:moveTo>
                  <a:lnTo>
                    <a:pt x="12087" y="541"/>
                  </a:lnTo>
                  <a:lnTo>
                    <a:pt x="12203" y="579"/>
                  </a:lnTo>
                  <a:lnTo>
                    <a:pt x="12280" y="657"/>
                  </a:lnTo>
                  <a:lnTo>
                    <a:pt x="12627" y="888"/>
                  </a:lnTo>
                  <a:lnTo>
                    <a:pt x="12898" y="1159"/>
                  </a:lnTo>
                  <a:lnTo>
                    <a:pt x="13129" y="1506"/>
                  </a:lnTo>
                  <a:lnTo>
                    <a:pt x="13322" y="1854"/>
                  </a:lnTo>
                  <a:lnTo>
                    <a:pt x="13477" y="2278"/>
                  </a:lnTo>
                  <a:lnTo>
                    <a:pt x="13593" y="2665"/>
                  </a:lnTo>
                  <a:lnTo>
                    <a:pt x="13824" y="3437"/>
                  </a:lnTo>
                  <a:lnTo>
                    <a:pt x="13824" y="3437"/>
                  </a:lnTo>
                  <a:lnTo>
                    <a:pt x="13091" y="3012"/>
                  </a:lnTo>
                  <a:lnTo>
                    <a:pt x="12705" y="2780"/>
                  </a:lnTo>
                  <a:lnTo>
                    <a:pt x="12357" y="2510"/>
                  </a:lnTo>
                  <a:lnTo>
                    <a:pt x="12010" y="2124"/>
                  </a:lnTo>
                  <a:lnTo>
                    <a:pt x="11817" y="1931"/>
                  </a:lnTo>
                  <a:lnTo>
                    <a:pt x="11662" y="1738"/>
                  </a:lnTo>
                  <a:lnTo>
                    <a:pt x="11508" y="1429"/>
                  </a:lnTo>
                  <a:lnTo>
                    <a:pt x="11430" y="1081"/>
                  </a:lnTo>
                  <a:lnTo>
                    <a:pt x="11662" y="734"/>
                  </a:lnTo>
                  <a:lnTo>
                    <a:pt x="11739" y="618"/>
                  </a:lnTo>
                  <a:lnTo>
                    <a:pt x="11855" y="541"/>
                  </a:lnTo>
                  <a:lnTo>
                    <a:pt x="11971" y="502"/>
                  </a:lnTo>
                  <a:close/>
                  <a:moveTo>
                    <a:pt x="16296" y="1622"/>
                  </a:moveTo>
                  <a:lnTo>
                    <a:pt x="16412" y="1661"/>
                  </a:lnTo>
                  <a:lnTo>
                    <a:pt x="16489" y="1738"/>
                  </a:lnTo>
                  <a:lnTo>
                    <a:pt x="16566" y="1854"/>
                  </a:lnTo>
                  <a:lnTo>
                    <a:pt x="16605" y="1970"/>
                  </a:lnTo>
                  <a:lnTo>
                    <a:pt x="16643" y="2163"/>
                  </a:lnTo>
                  <a:lnTo>
                    <a:pt x="16643" y="2356"/>
                  </a:lnTo>
                  <a:lnTo>
                    <a:pt x="16605" y="2510"/>
                  </a:lnTo>
                  <a:lnTo>
                    <a:pt x="16528" y="2665"/>
                  </a:lnTo>
                  <a:lnTo>
                    <a:pt x="16412" y="2819"/>
                  </a:lnTo>
                  <a:lnTo>
                    <a:pt x="16296" y="2974"/>
                  </a:lnTo>
                  <a:lnTo>
                    <a:pt x="15948" y="3205"/>
                  </a:lnTo>
                  <a:lnTo>
                    <a:pt x="15524" y="3398"/>
                  </a:lnTo>
                  <a:lnTo>
                    <a:pt x="15137" y="3553"/>
                  </a:lnTo>
                  <a:lnTo>
                    <a:pt x="14713" y="3669"/>
                  </a:lnTo>
                  <a:lnTo>
                    <a:pt x="14365" y="3746"/>
                  </a:lnTo>
                  <a:lnTo>
                    <a:pt x="14481" y="3360"/>
                  </a:lnTo>
                  <a:lnTo>
                    <a:pt x="14635" y="2974"/>
                  </a:lnTo>
                  <a:lnTo>
                    <a:pt x="14828" y="2626"/>
                  </a:lnTo>
                  <a:lnTo>
                    <a:pt x="15060" y="2278"/>
                  </a:lnTo>
                  <a:lnTo>
                    <a:pt x="15408" y="1970"/>
                  </a:lnTo>
                  <a:lnTo>
                    <a:pt x="15639" y="1815"/>
                  </a:lnTo>
                  <a:lnTo>
                    <a:pt x="15871" y="1699"/>
                  </a:lnTo>
                  <a:lnTo>
                    <a:pt x="16103" y="1622"/>
                  </a:lnTo>
                  <a:close/>
                  <a:moveTo>
                    <a:pt x="13824" y="4286"/>
                  </a:moveTo>
                  <a:lnTo>
                    <a:pt x="13670" y="4557"/>
                  </a:lnTo>
                  <a:lnTo>
                    <a:pt x="13477" y="4788"/>
                  </a:lnTo>
                  <a:lnTo>
                    <a:pt x="13245" y="5020"/>
                  </a:lnTo>
                  <a:lnTo>
                    <a:pt x="13014" y="5252"/>
                  </a:lnTo>
                  <a:lnTo>
                    <a:pt x="12666" y="5484"/>
                  </a:lnTo>
                  <a:lnTo>
                    <a:pt x="12125" y="5792"/>
                  </a:lnTo>
                  <a:lnTo>
                    <a:pt x="11855" y="5908"/>
                  </a:lnTo>
                  <a:lnTo>
                    <a:pt x="11623" y="5986"/>
                  </a:lnTo>
                  <a:lnTo>
                    <a:pt x="11392" y="5986"/>
                  </a:lnTo>
                  <a:lnTo>
                    <a:pt x="11199" y="5947"/>
                  </a:lnTo>
                  <a:lnTo>
                    <a:pt x="11044" y="5870"/>
                  </a:lnTo>
                  <a:lnTo>
                    <a:pt x="10967" y="5792"/>
                  </a:lnTo>
                  <a:lnTo>
                    <a:pt x="10928" y="5715"/>
                  </a:lnTo>
                  <a:lnTo>
                    <a:pt x="10890" y="5638"/>
                  </a:lnTo>
                  <a:lnTo>
                    <a:pt x="10890" y="5445"/>
                  </a:lnTo>
                  <a:lnTo>
                    <a:pt x="10967" y="5290"/>
                  </a:lnTo>
                  <a:lnTo>
                    <a:pt x="11121" y="5097"/>
                  </a:lnTo>
                  <a:lnTo>
                    <a:pt x="11276" y="4943"/>
                  </a:lnTo>
                  <a:lnTo>
                    <a:pt x="11546" y="4750"/>
                  </a:lnTo>
                  <a:lnTo>
                    <a:pt x="11817" y="4634"/>
                  </a:lnTo>
                  <a:lnTo>
                    <a:pt x="12087" y="4557"/>
                  </a:lnTo>
                  <a:lnTo>
                    <a:pt x="12627" y="4480"/>
                  </a:lnTo>
                  <a:lnTo>
                    <a:pt x="13245" y="4402"/>
                  </a:lnTo>
                  <a:lnTo>
                    <a:pt x="13554" y="4364"/>
                  </a:lnTo>
                  <a:lnTo>
                    <a:pt x="13824" y="4286"/>
                  </a:lnTo>
                  <a:close/>
                  <a:moveTo>
                    <a:pt x="14404" y="4248"/>
                  </a:moveTo>
                  <a:lnTo>
                    <a:pt x="15060" y="4595"/>
                  </a:lnTo>
                  <a:lnTo>
                    <a:pt x="15408" y="4788"/>
                  </a:lnTo>
                  <a:lnTo>
                    <a:pt x="15717" y="4982"/>
                  </a:lnTo>
                  <a:lnTo>
                    <a:pt x="15910" y="5136"/>
                  </a:lnTo>
                  <a:lnTo>
                    <a:pt x="16141" y="5368"/>
                  </a:lnTo>
                  <a:lnTo>
                    <a:pt x="16412" y="5677"/>
                  </a:lnTo>
                  <a:lnTo>
                    <a:pt x="16643" y="6024"/>
                  </a:lnTo>
                  <a:lnTo>
                    <a:pt x="16875" y="6333"/>
                  </a:lnTo>
                  <a:lnTo>
                    <a:pt x="16991" y="6681"/>
                  </a:lnTo>
                  <a:lnTo>
                    <a:pt x="16991" y="6835"/>
                  </a:lnTo>
                  <a:lnTo>
                    <a:pt x="16991" y="6990"/>
                  </a:lnTo>
                  <a:lnTo>
                    <a:pt x="16952" y="7105"/>
                  </a:lnTo>
                  <a:lnTo>
                    <a:pt x="16836" y="7221"/>
                  </a:lnTo>
                  <a:lnTo>
                    <a:pt x="16759" y="7298"/>
                  </a:lnTo>
                  <a:lnTo>
                    <a:pt x="16643" y="7337"/>
                  </a:lnTo>
                  <a:lnTo>
                    <a:pt x="16373" y="7337"/>
                  </a:lnTo>
                  <a:lnTo>
                    <a:pt x="16141" y="7221"/>
                  </a:lnTo>
                  <a:lnTo>
                    <a:pt x="15871" y="7028"/>
                  </a:lnTo>
                  <a:lnTo>
                    <a:pt x="15601" y="6835"/>
                  </a:lnTo>
                  <a:lnTo>
                    <a:pt x="15369" y="6565"/>
                  </a:lnTo>
                  <a:lnTo>
                    <a:pt x="15060" y="6179"/>
                  </a:lnTo>
                  <a:lnTo>
                    <a:pt x="14828" y="5715"/>
                  </a:lnTo>
                  <a:lnTo>
                    <a:pt x="14635" y="5252"/>
                  </a:lnTo>
                  <a:lnTo>
                    <a:pt x="14520" y="4750"/>
                  </a:lnTo>
                  <a:lnTo>
                    <a:pt x="14404" y="4248"/>
                  </a:lnTo>
                  <a:close/>
                  <a:moveTo>
                    <a:pt x="11855" y="0"/>
                  </a:moveTo>
                  <a:lnTo>
                    <a:pt x="11585" y="77"/>
                  </a:lnTo>
                  <a:lnTo>
                    <a:pt x="11469" y="116"/>
                  </a:lnTo>
                  <a:lnTo>
                    <a:pt x="11353" y="232"/>
                  </a:lnTo>
                  <a:lnTo>
                    <a:pt x="11160" y="425"/>
                  </a:lnTo>
                  <a:lnTo>
                    <a:pt x="11006" y="618"/>
                  </a:lnTo>
                  <a:lnTo>
                    <a:pt x="10928" y="811"/>
                  </a:lnTo>
                  <a:lnTo>
                    <a:pt x="10928" y="1043"/>
                  </a:lnTo>
                  <a:lnTo>
                    <a:pt x="10928" y="1236"/>
                  </a:lnTo>
                  <a:lnTo>
                    <a:pt x="10967" y="1468"/>
                  </a:lnTo>
                  <a:lnTo>
                    <a:pt x="11083" y="1699"/>
                  </a:lnTo>
                  <a:lnTo>
                    <a:pt x="11199" y="1892"/>
                  </a:lnTo>
                  <a:lnTo>
                    <a:pt x="11546" y="2317"/>
                  </a:lnTo>
                  <a:lnTo>
                    <a:pt x="11932" y="2742"/>
                  </a:lnTo>
                  <a:lnTo>
                    <a:pt x="12396" y="3089"/>
                  </a:lnTo>
                  <a:lnTo>
                    <a:pt x="12859" y="3437"/>
                  </a:lnTo>
                  <a:lnTo>
                    <a:pt x="12048" y="3321"/>
                  </a:lnTo>
                  <a:lnTo>
                    <a:pt x="11199" y="3282"/>
                  </a:lnTo>
                  <a:lnTo>
                    <a:pt x="10388" y="3360"/>
                  </a:lnTo>
                  <a:lnTo>
                    <a:pt x="9615" y="3476"/>
                  </a:lnTo>
                  <a:lnTo>
                    <a:pt x="9654" y="3012"/>
                  </a:lnTo>
                  <a:lnTo>
                    <a:pt x="9654" y="2510"/>
                  </a:lnTo>
                  <a:lnTo>
                    <a:pt x="9615" y="2008"/>
                  </a:lnTo>
                  <a:lnTo>
                    <a:pt x="9500" y="1506"/>
                  </a:lnTo>
                  <a:lnTo>
                    <a:pt x="9075" y="1622"/>
                  </a:lnTo>
                  <a:lnTo>
                    <a:pt x="9152" y="2085"/>
                  </a:lnTo>
                  <a:lnTo>
                    <a:pt x="9152" y="2587"/>
                  </a:lnTo>
                  <a:lnTo>
                    <a:pt x="9113" y="3089"/>
                  </a:lnTo>
                  <a:lnTo>
                    <a:pt x="9075" y="3514"/>
                  </a:lnTo>
                  <a:lnTo>
                    <a:pt x="9075" y="3630"/>
                  </a:lnTo>
                  <a:lnTo>
                    <a:pt x="8225" y="3900"/>
                  </a:lnTo>
                  <a:lnTo>
                    <a:pt x="7414" y="4286"/>
                  </a:lnTo>
                  <a:lnTo>
                    <a:pt x="6604" y="4711"/>
                  </a:lnTo>
                  <a:lnTo>
                    <a:pt x="5831" y="5252"/>
                  </a:lnTo>
                  <a:lnTo>
                    <a:pt x="5406" y="5252"/>
                  </a:lnTo>
                  <a:lnTo>
                    <a:pt x="5406" y="5561"/>
                  </a:lnTo>
                  <a:lnTo>
                    <a:pt x="4596" y="6217"/>
                  </a:lnTo>
                  <a:lnTo>
                    <a:pt x="3823" y="6951"/>
                  </a:lnTo>
                  <a:lnTo>
                    <a:pt x="3090" y="7685"/>
                  </a:lnTo>
                  <a:lnTo>
                    <a:pt x="2394" y="8495"/>
                  </a:lnTo>
                  <a:lnTo>
                    <a:pt x="1738" y="9306"/>
                  </a:lnTo>
                  <a:lnTo>
                    <a:pt x="1082" y="10156"/>
                  </a:lnTo>
                  <a:lnTo>
                    <a:pt x="502" y="10967"/>
                  </a:lnTo>
                  <a:lnTo>
                    <a:pt x="0" y="11816"/>
                  </a:lnTo>
                  <a:lnTo>
                    <a:pt x="309" y="12087"/>
                  </a:lnTo>
                  <a:lnTo>
                    <a:pt x="1545" y="10503"/>
                  </a:lnTo>
                  <a:lnTo>
                    <a:pt x="2742" y="8959"/>
                  </a:lnTo>
                  <a:lnTo>
                    <a:pt x="3360" y="8225"/>
                  </a:lnTo>
                  <a:lnTo>
                    <a:pt x="4016" y="7491"/>
                  </a:lnTo>
                  <a:lnTo>
                    <a:pt x="4711" y="6835"/>
                  </a:lnTo>
                  <a:lnTo>
                    <a:pt x="5484" y="6179"/>
                  </a:lnTo>
                  <a:lnTo>
                    <a:pt x="6256" y="5599"/>
                  </a:lnTo>
                  <a:lnTo>
                    <a:pt x="7106" y="5059"/>
                  </a:lnTo>
                  <a:lnTo>
                    <a:pt x="7994" y="4634"/>
                  </a:lnTo>
                  <a:lnTo>
                    <a:pt x="8457" y="4441"/>
                  </a:lnTo>
                  <a:lnTo>
                    <a:pt x="8920" y="4248"/>
                  </a:lnTo>
                  <a:lnTo>
                    <a:pt x="9422" y="4132"/>
                  </a:lnTo>
                  <a:lnTo>
                    <a:pt x="9886" y="4016"/>
                  </a:lnTo>
                  <a:lnTo>
                    <a:pt x="10388" y="3939"/>
                  </a:lnTo>
                  <a:lnTo>
                    <a:pt x="10851" y="3862"/>
                  </a:lnTo>
                  <a:lnTo>
                    <a:pt x="11353" y="3823"/>
                  </a:lnTo>
                  <a:lnTo>
                    <a:pt x="11855" y="3823"/>
                  </a:lnTo>
                  <a:lnTo>
                    <a:pt x="12357" y="3862"/>
                  </a:lnTo>
                  <a:lnTo>
                    <a:pt x="12821" y="3939"/>
                  </a:lnTo>
                  <a:lnTo>
                    <a:pt x="12319" y="4016"/>
                  </a:lnTo>
                  <a:lnTo>
                    <a:pt x="11855" y="4132"/>
                  </a:lnTo>
                  <a:lnTo>
                    <a:pt x="11392" y="4286"/>
                  </a:lnTo>
                  <a:lnTo>
                    <a:pt x="11199" y="4402"/>
                  </a:lnTo>
                  <a:lnTo>
                    <a:pt x="11006" y="4557"/>
                  </a:lnTo>
                  <a:lnTo>
                    <a:pt x="10813" y="4711"/>
                  </a:lnTo>
                  <a:lnTo>
                    <a:pt x="10697" y="4866"/>
                  </a:lnTo>
                  <a:lnTo>
                    <a:pt x="10542" y="5059"/>
                  </a:lnTo>
                  <a:lnTo>
                    <a:pt x="10465" y="5290"/>
                  </a:lnTo>
                  <a:lnTo>
                    <a:pt x="10388" y="5522"/>
                  </a:lnTo>
                  <a:lnTo>
                    <a:pt x="10388" y="5754"/>
                  </a:lnTo>
                  <a:lnTo>
                    <a:pt x="10426" y="5947"/>
                  </a:lnTo>
                  <a:lnTo>
                    <a:pt x="10581" y="6179"/>
                  </a:lnTo>
                  <a:lnTo>
                    <a:pt x="10658" y="6256"/>
                  </a:lnTo>
                  <a:lnTo>
                    <a:pt x="10774" y="6333"/>
                  </a:lnTo>
                  <a:lnTo>
                    <a:pt x="11006" y="6410"/>
                  </a:lnTo>
                  <a:lnTo>
                    <a:pt x="11276" y="6449"/>
                  </a:lnTo>
                  <a:lnTo>
                    <a:pt x="11585" y="6410"/>
                  </a:lnTo>
                  <a:lnTo>
                    <a:pt x="11855" y="6372"/>
                  </a:lnTo>
                  <a:lnTo>
                    <a:pt x="12164" y="6256"/>
                  </a:lnTo>
                  <a:lnTo>
                    <a:pt x="12627" y="6063"/>
                  </a:lnTo>
                  <a:lnTo>
                    <a:pt x="13052" y="5792"/>
                  </a:lnTo>
                  <a:lnTo>
                    <a:pt x="13422" y="5533"/>
                  </a:lnTo>
                  <a:lnTo>
                    <a:pt x="13422" y="5533"/>
                  </a:lnTo>
                  <a:lnTo>
                    <a:pt x="13786" y="5715"/>
                  </a:lnTo>
                  <a:lnTo>
                    <a:pt x="14056" y="4866"/>
                  </a:lnTo>
                  <a:lnTo>
                    <a:pt x="14211" y="5406"/>
                  </a:lnTo>
                  <a:lnTo>
                    <a:pt x="14404" y="5908"/>
                  </a:lnTo>
                  <a:lnTo>
                    <a:pt x="14674" y="6410"/>
                  </a:lnTo>
                  <a:lnTo>
                    <a:pt x="14983" y="6874"/>
                  </a:lnTo>
                  <a:lnTo>
                    <a:pt x="15176" y="7067"/>
                  </a:lnTo>
                  <a:lnTo>
                    <a:pt x="15408" y="7298"/>
                  </a:lnTo>
                  <a:lnTo>
                    <a:pt x="15678" y="7491"/>
                  </a:lnTo>
                  <a:lnTo>
                    <a:pt x="15987" y="7685"/>
                  </a:lnTo>
                  <a:lnTo>
                    <a:pt x="16296" y="7800"/>
                  </a:lnTo>
                  <a:lnTo>
                    <a:pt x="16605" y="7878"/>
                  </a:lnTo>
                  <a:lnTo>
                    <a:pt x="16875" y="7878"/>
                  </a:lnTo>
                  <a:lnTo>
                    <a:pt x="17030" y="7800"/>
                  </a:lnTo>
                  <a:lnTo>
                    <a:pt x="17184" y="7723"/>
                  </a:lnTo>
                  <a:lnTo>
                    <a:pt x="17300" y="7646"/>
                  </a:lnTo>
                  <a:lnTo>
                    <a:pt x="17377" y="7530"/>
                  </a:lnTo>
                  <a:lnTo>
                    <a:pt x="17416" y="7414"/>
                  </a:lnTo>
                  <a:lnTo>
                    <a:pt x="17454" y="7260"/>
                  </a:lnTo>
                  <a:lnTo>
                    <a:pt x="17493" y="6951"/>
                  </a:lnTo>
                  <a:lnTo>
                    <a:pt x="17416" y="6603"/>
                  </a:lnTo>
                  <a:lnTo>
                    <a:pt x="17300" y="6294"/>
                  </a:lnTo>
                  <a:lnTo>
                    <a:pt x="17184" y="5986"/>
                  </a:lnTo>
                  <a:lnTo>
                    <a:pt x="17030" y="5715"/>
                  </a:lnTo>
                  <a:lnTo>
                    <a:pt x="16875" y="5484"/>
                  </a:lnTo>
                  <a:lnTo>
                    <a:pt x="16682" y="5252"/>
                  </a:lnTo>
                  <a:lnTo>
                    <a:pt x="16489" y="5020"/>
                  </a:lnTo>
                  <a:lnTo>
                    <a:pt x="16257" y="4788"/>
                  </a:lnTo>
                  <a:lnTo>
                    <a:pt x="16026" y="4634"/>
                  </a:lnTo>
                  <a:lnTo>
                    <a:pt x="15524" y="4286"/>
                  </a:lnTo>
                  <a:lnTo>
                    <a:pt x="14944" y="4016"/>
                  </a:lnTo>
                  <a:lnTo>
                    <a:pt x="15408" y="3900"/>
                  </a:lnTo>
                  <a:lnTo>
                    <a:pt x="15832" y="3746"/>
                  </a:lnTo>
                  <a:lnTo>
                    <a:pt x="16219" y="3514"/>
                  </a:lnTo>
                  <a:lnTo>
                    <a:pt x="16605" y="3244"/>
                  </a:lnTo>
                  <a:lnTo>
                    <a:pt x="16759" y="3089"/>
                  </a:lnTo>
                  <a:lnTo>
                    <a:pt x="16914" y="2858"/>
                  </a:lnTo>
                  <a:lnTo>
                    <a:pt x="17030" y="2665"/>
                  </a:lnTo>
                  <a:lnTo>
                    <a:pt x="17107" y="2433"/>
                  </a:lnTo>
                  <a:lnTo>
                    <a:pt x="17145" y="2201"/>
                  </a:lnTo>
                  <a:lnTo>
                    <a:pt x="17107" y="1931"/>
                  </a:lnTo>
                  <a:lnTo>
                    <a:pt x="17068" y="1699"/>
                  </a:lnTo>
                  <a:lnTo>
                    <a:pt x="16914" y="1506"/>
                  </a:lnTo>
                  <a:lnTo>
                    <a:pt x="16759" y="1313"/>
                  </a:lnTo>
                  <a:lnTo>
                    <a:pt x="16528" y="1236"/>
                  </a:lnTo>
                  <a:lnTo>
                    <a:pt x="16334" y="1159"/>
                  </a:lnTo>
                  <a:lnTo>
                    <a:pt x="16103" y="1159"/>
                  </a:lnTo>
                  <a:lnTo>
                    <a:pt x="15910" y="1197"/>
                  </a:lnTo>
                  <a:lnTo>
                    <a:pt x="15678" y="1275"/>
                  </a:lnTo>
                  <a:lnTo>
                    <a:pt x="15446" y="1352"/>
                  </a:lnTo>
                  <a:lnTo>
                    <a:pt x="15253" y="1468"/>
                  </a:lnTo>
                  <a:lnTo>
                    <a:pt x="14906" y="1777"/>
                  </a:lnTo>
                  <a:lnTo>
                    <a:pt x="14597" y="2163"/>
                  </a:lnTo>
                  <a:lnTo>
                    <a:pt x="14326" y="2587"/>
                  </a:lnTo>
                  <a:lnTo>
                    <a:pt x="14095" y="3012"/>
                  </a:lnTo>
                  <a:lnTo>
                    <a:pt x="13940" y="2433"/>
                  </a:lnTo>
                  <a:lnTo>
                    <a:pt x="13747" y="1892"/>
                  </a:lnTo>
                  <a:lnTo>
                    <a:pt x="13516" y="1352"/>
                  </a:lnTo>
                  <a:lnTo>
                    <a:pt x="13168" y="850"/>
                  </a:lnTo>
                  <a:lnTo>
                    <a:pt x="13014" y="657"/>
                  </a:lnTo>
                  <a:lnTo>
                    <a:pt x="12821" y="464"/>
                  </a:lnTo>
                  <a:lnTo>
                    <a:pt x="12589" y="271"/>
                  </a:lnTo>
                  <a:lnTo>
                    <a:pt x="12357" y="155"/>
                  </a:lnTo>
                  <a:lnTo>
                    <a:pt x="12087" y="39"/>
                  </a:lnTo>
                  <a:lnTo>
                    <a:pt x="1185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9" name="Google Shape;5479;p22"/>
            <p:cNvSpPr/>
            <p:nvPr/>
          </p:nvSpPr>
          <p:spPr>
            <a:xfrm>
              <a:off x="5590125" y="1133800"/>
              <a:ext cx="26100" cy="11625"/>
            </a:xfrm>
            <a:custGeom>
              <a:avLst/>
              <a:gdLst/>
              <a:ahLst/>
              <a:cxnLst/>
              <a:rect l="l" t="t" r="r" b="b"/>
              <a:pathLst>
                <a:path w="1044" h="465" extrusionOk="0">
                  <a:moveTo>
                    <a:pt x="773" y="1"/>
                  </a:moveTo>
                  <a:lnTo>
                    <a:pt x="541" y="39"/>
                  </a:lnTo>
                  <a:lnTo>
                    <a:pt x="310" y="78"/>
                  </a:lnTo>
                  <a:lnTo>
                    <a:pt x="78" y="194"/>
                  </a:lnTo>
                  <a:lnTo>
                    <a:pt x="39" y="233"/>
                  </a:lnTo>
                  <a:lnTo>
                    <a:pt x="1" y="271"/>
                  </a:lnTo>
                  <a:lnTo>
                    <a:pt x="39" y="387"/>
                  </a:lnTo>
                  <a:lnTo>
                    <a:pt x="78" y="464"/>
                  </a:lnTo>
                  <a:lnTo>
                    <a:pt x="194" y="464"/>
                  </a:lnTo>
                  <a:lnTo>
                    <a:pt x="387" y="387"/>
                  </a:lnTo>
                  <a:lnTo>
                    <a:pt x="850" y="387"/>
                  </a:lnTo>
                  <a:lnTo>
                    <a:pt x="966" y="348"/>
                  </a:lnTo>
                  <a:lnTo>
                    <a:pt x="1005" y="271"/>
                  </a:lnTo>
                  <a:lnTo>
                    <a:pt x="1043" y="233"/>
                  </a:lnTo>
                  <a:lnTo>
                    <a:pt x="1005" y="155"/>
                  </a:lnTo>
                  <a:lnTo>
                    <a:pt x="966" y="117"/>
                  </a:lnTo>
                  <a:lnTo>
                    <a:pt x="889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0" name="Google Shape;5480;p22"/>
            <p:cNvSpPr/>
            <p:nvPr/>
          </p:nvSpPr>
          <p:spPr>
            <a:xfrm>
              <a:off x="5491675" y="1139600"/>
              <a:ext cx="21250" cy="8725"/>
            </a:xfrm>
            <a:custGeom>
              <a:avLst/>
              <a:gdLst/>
              <a:ahLst/>
              <a:cxnLst/>
              <a:rect l="l" t="t" r="r" b="b"/>
              <a:pathLst>
                <a:path w="850" h="349" extrusionOk="0">
                  <a:moveTo>
                    <a:pt x="425" y="1"/>
                  </a:moveTo>
                  <a:lnTo>
                    <a:pt x="155" y="39"/>
                  </a:lnTo>
                  <a:lnTo>
                    <a:pt x="116" y="39"/>
                  </a:lnTo>
                  <a:lnTo>
                    <a:pt x="39" y="78"/>
                  </a:lnTo>
                  <a:lnTo>
                    <a:pt x="0" y="194"/>
                  </a:lnTo>
                  <a:lnTo>
                    <a:pt x="39" y="271"/>
                  </a:lnTo>
                  <a:lnTo>
                    <a:pt x="116" y="309"/>
                  </a:lnTo>
                  <a:lnTo>
                    <a:pt x="155" y="348"/>
                  </a:lnTo>
                  <a:lnTo>
                    <a:pt x="734" y="348"/>
                  </a:lnTo>
                  <a:lnTo>
                    <a:pt x="811" y="271"/>
                  </a:lnTo>
                  <a:lnTo>
                    <a:pt x="850" y="194"/>
                  </a:lnTo>
                  <a:lnTo>
                    <a:pt x="811" y="78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1" name="Google Shape;5481;p22"/>
            <p:cNvSpPr/>
            <p:nvPr/>
          </p:nvSpPr>
          <p:spPr>
            <a:xfrm>
              <a:off x="2443975" y="1153125"/>
              <a:ext cx="315725" cy="477875"/>
            </a:xfrm>
            <a:custGeom>
              <a:avLst/>
              <a:gdLst/>
              <a:ahLst/>
              <a:cxnLst/>
              <a:rect l="l" t="t" r="r" b="b"/>
              <a:pathLst>
                <a:path w="12629" h="19115" extrusionOk="0">
                  <a:moveTo>
                    <a:pt x="1005" y="618"/>
                  </a:moveTo>
                  <a:lnTo>
                    <a:pt x="1661" y="850"/>
                  </a:lnTo>
                  <a:lnTo>
                    <a:pt x="2318" y="1120"/>
                  </a:lnTo>
                  <a:lnTo>
                    <a:pt x="2743" y="1352"/>
                  </a:lnTo>
                  <a:lnTo>
                    <a:pt x="3167" y="1583"/>
                  </a:lnTo>
                  <a:lnTo>
                    <a:pt x="3322" y="1699"/>
                  </a:lnTo>
                  <a:lnTo>
                    <a:pt x="3476" y="1854"/>
                  </a:lnTo>
                  <a:lnTo>
                    <a:pt x="3669" y="2124"/>
                  </a:lnTo>
                  <a:lnTo>
                    <a:pt x="3862" y="2471"/>
                  </a:lnTo>
                  <a:lnTo>
                    <a:pt x="4017" y="2819"/>
                  </a:lnTo>
                  <a:lnTo>
                    <a:pt x="5677" y="6796"/>
                  </a:lnTo>
                  <a:lnTo>
                    <a:pt x="9075" y="15021"/>
                  </a:lnTo>
                  <a:lnTo>
                    <a:pt x="9153" y="15098"/>
                  </a:lnTo>
                  <a:lnTo>
                    <a:pt x="9191" y="15137"/>
                  </a:lnTo>
                  <a:lnTo>
                    <a:pt x="9346" y="15137"/>
                  </a:lnTo>
                  <a:lnTo>
                    <a:pt x="8921" y="15369"/>
                  </a:lnTo>
                  <a:lnTo>
                    <a:pt x="7956" y="13515"/>
                  </a:lnTo>
                  <a:lnTo>
                    <a:pt x="6990" y="11662"/>
                  </a:lnTo>
                  <a:lnTo>
                    <a:pt x="5021" y="7955"/>
                  </a:lnTo>
                  <a:lnTo>
                    <a:pt x="3013" y="4286"/>
                  </a:lnTo>
                  <a:lnTo>
                    <a:pt x="1005" y="618"/>
                  </a:lnTo>
                  <a:close/>
                  <a:moveTo>
                    <a:pt x="657" y="502"/>
                  </a:moveTo>
                  <a:lnTo>
                    <a:pt x="657" y="541"/>
                  </a:lnTo>
                  <a:lnTo>
                    <a:pt x="4673" y="8032"/>
                  </a:lnTo>
                  <a:lnTo>
                    <a:pt x="6720" y="11739"/>
                  </a:lnTo>
                  <a:lnTo>
                    <a:pt x="7763" y="13593"/>
                  </a:lnTo>
                  <a:lnTo>
                    <a:pt x="8805" y="15446"/>
                  </a:lnTo>
                  <a:lnTo>
                    <a:pt x="8651" y="15523"/>
                  </a:lnTo>
                  <a:lnTo>
                    <a:pt x="7415" y="13747"/>
                  </a:lnTo>
                  <a:lnTo>
                    <a:pt x="6179" y="12009"/>
                  </a:lnTo>
                  <a:lnTo>
                    <a:pt x="3592" y="8534"/>
                  </a:lnTo>
                  <a:lnTo>
                    <a:pt x="2318" y="6758"/>
                  </a:lnTo>
                  <a:lnTo>
                    <a:pt x="1005" y="4943"/>
                  </a:lnTo>
                  <a:lnTo>
                    <a:pt x="850" y="4711"/>
                  </a:lnTo>
                  <a:lnTo>
                    <a:pt x="735" y="4479"/>
                  </a:lnTo>
                  <a:lnTo>
                    <a:pt x="619" y="4209"/>
                  </a:lnTo>
                  <a:lnTo>
                    <a:pt x="542" y="3939"/>
                  </a:lnTo>
                  <a:lnTo>
                    <a:pt x="464" y="3398"/>
                  </a:lnTo>
                  <a:lnTo>
                    <a:pt x="426" y="2819"/>
                  </a:lnTo>
                  <a:lnTo>
                    <a:pt x="464" y="2240"/>
                  </a:lnTo>
                  <a:lnTo>
                    <a:pt x="503" y="1661"/>
                  </a:lnTo>
                  <a:lnTo>
                    <a:pt x="657" y="502"/>
                  </a:lnTo>
                  <a:close/>
                  <a:moveTo>
                    <a:pt x="11508" y="12280"/>
                  </a:moveTo>
                  <a:lnTo>
                    <a:pt x="11663" y="12357"/>
                  </a:lnTo>
                  <a:lnTo>
                    <a:pt x="11817" y="12434"/>
                  </a:lnTo>
                  <a:lnTo>
                    <a:pt x="12165" y="12859"/>
                  </a:lnTo>
                  <a:lnTo>
                    <a:pt x="12242" y="13052"/>
                  </a:lnTo>
                  <a:lnTo>
                    <a:pt x="12280" y="13245"/>
                  </a:lnTo>
                  <a:lnTo>
                    <a:pt x="12242" y="13438"/>
                  </a:lnTo>
                  <a:lnTo>
                    <a:pt x="12203" y="13631"/>
                  </a:lnTo>
                  <a:lnTo>
                    <a:pt x="12049" y="14017"/>
                  </a:lnTo>
                  <a:lnTo>
                    <a:pt x="11856" y="14365"/>
                  </a:lnTo>
                  <a:lnTo>
                    <a:pt x="11508" y="14790"/>
                  </a:lnTo>
                  <a:lnTo>
                    <a:pt x="11122" y="15176"/>
                  </a:lnTo>
                  <a:lnTo>
                    <a:pt x="10697" y="15523"/>
                  </a:lnTo>
                  <a:lnTo>
                    <a:pt x="10273" y="15871"/>
                  </a:lnTo>
                  <a:lnTo>
                    <a:pt x="10157" y="15871"/>
                  </a:lnTo>
                  <a:lnTo>
                    <a:pt x="10118" y="15987"/>
                  </a:lnTo>
                  <a:lnTo>
                    <a:pt x="9771" y="16180"/>
                  </a:lnTo>
                  <a:lnTo>
                    <a:pt x="9114" y="16604"/>
                  </a:lnTo>
                  <a:lnTo>
                    <a:pt x="8458" y="16952"/>
                  </a:lnTo>
                  <a:lnTo>
                    <a:pt x="7724" y="17261"/>
                  </a:lnTo>
                  <a:lnTo>
                    <a:pt x="6990" y="17493"/>
                  </a:lnTo>
                  <a:lnTo>
                    <a:pt x="6643" y="17608"/>
                  </a:lnTo>
                  <a:lnTo>
                    <a:pt x="6295" y="17647"/>
                  </a:lnTo>
                  <a:lnTo>
                    <a:pt x="5755" y="17647"/>
                  </a:lnTo>
                  <a:lnTo>
                    <a:pt x="5562" y="17570"/>
                  </a:lnTo>
                  <a:lnTo>
                    <a:pt x="5446" y="17493"/>
                  </a:lnTo>
                  <a:lnTo>
                    <a:pt x="5330" y="17415"/>
                  </a:lnTo>
                  <a:lnTo>
                    <a:pt x="5098" y="17184"/>
                  </a:lnTo>
                  <a:lnTo>
                    <a:pt x="4982" y="16875"/>
                  </a:lnTo>
                  <a:lnTo>
                    <a:pt x="4905" y="16604"/>
                  </a:lnTo>
                  <a:lnTo>
                    <a:pt x="4944" y="16411"/>
                  </a:lnTo>
                  <a:lnTo>
                    <a:pt x="4982" y="16218"/>
                  </a:lnTo>
                  <a:lnTo>
                    <a:pt x="5060" y="16064"/>
                  </a:lnTo>
                  <a:lnTo>
                    <a:pt x="5175" y="15948"/>
                  </a:lnTo>
                  <a:lnTo>
                    <a:pt x="5291" y="15832"/>
                  </a:lnTo>
                  <a:lnTo>
                    <a:pt x="5407" y="15755"/>
                  </a:lnTo>
                  <a:lnTo>
                    <a:pt x="5523" y="15716"/>
                  </a:lnTo>
                  <a:lnTo>
                    <a:pt x="5639" y="15755"/>
                  </a:lnTo>
                  <a:lnTo>
                    <a:pt x="5793" y="15832"/>
                  </a:lnTo>
                  <a:lnTo>
                    <a:pt x="5948" y="15948"/>
                  </a:lnTo>
                  <a:lnTo>
                    <a:pt x="6064" y="16141"/>
                  </a:lnTo>
                  <a:lnTo>
                    <a:pt x="6257" y="16373"/>
                  </a:lnTo>
                  <a:lnTo>
                    <a:pt x="6102" y="16411"/>
                  </a:lnTo>
                  <a:lnTo>
                    <a:pt x="6025" y="16450"/>
                  </a:lnTo>
                  <a:lnTo>
                    <a:pt x="6025" y="16566"/>
                  </a:lnTo>
                  <a:lnTo>
                    <a:pt x="6064" y="16643"/>
                  </a:lnTo>
                  <a:lnTo>
                    <a:pt x="6141" y="16643"/>
                  </a:lnTo>
                  <a:lnTo>
                    <a:pt x="6913" y="16566"/>
                  </a:lnTo>
                  <a:lnTo>
                    <a:pt x="7685" y="16373"/>
                  </a:lnTo>
                  <a:lnTo>
                    <a:pt x="8496" y="16064"/>
                  </a:lnTo>
                  <a:lnTo>
                    <a:pt x="9230" y="15716"/>
                  </a:lnTo>
                  <a:lnTo>
                    <a:pt x="9616" y="15485"/>
                  </a:lnTo>
                  <a:lnTo>
                    <a:pt x="9964" y="15253"/>
                  </a:lnTo>
                  <a:lnTo>
                    <a:pt x="10273" y="15021"/>
                  </a:lnTo>
                  <a:lnTo>
                    <a:pt x="10581" y="14751"/>
                  </a:lnTo>
                  <a:lnTo>
                    <a:pt x="10890" y="14481"/>
                  </a:lnTo>
                  <a:lnTo>
                    <a:pt x="11122" y="14172"/>
                  </a:lnTo>
                  <a:lnTo>
                    <a:pt x="11354" y="13824"/>
                  </a:lnTo>
                  <a:lnTo>
                    <a:pt x="11547" y="13515"/>
                  </a:lnTo>
                  <a:lnTo>
                    <a:pt x="11547" y="13438"/>
                  </a:lnTo>
                  <a:lnTo>
                    <a:pt x="11547" y="13361"/>
                  </a:lnTo>
                  <a:lnTo>
                    <a:pt x="11508" y="13284"/>
                  </a:lnTo>
                  <a:lnTo>
                    <a:pt x="11431" y="13245"/>
                  </a:lnTo>
                  <a:lnTo>
                    <a:pt x="11238" y="13245"/>
                  </a:lnTo>
                  <a:lnTo>
                    <a:pt x="11161" y="13322"/>
                  </a:lnTo>
                  <a:lnTo>
                    <a:pt x="10968" y="13670"/>
                  </a:lnTo>
                  <a:lnTo>
                    <a:pt x="10775" y="13554"/>
                  </a:lnTo>
                  <a:lnTo>
                    <a:pt x="10659" y="13438"/>
                  </a:lnTo>
                  <a:lnTo>
                    <a:pt x="10620" y="13284"/>
                  </a:lnTo>
                  <a:lnTo>
                    <a:pt x="10581" y="13168"/>
                  </a:lnTo>
                  <a:lnTo>
                    <a:pt x="10620" y="13013"/>
                  </a:lnTo>
                  <a:lnTo>
                    <a:pt x="10659" y="12859"/>
                  </a:lnTo>
                  <a:lnTo>
                    <a:pt x="10852" y="12627"/>
                  </a:lnTo>
                  <a:lnTo>
                    <a:pt x="10929" y="12473"/>
                  </a:lnTo>
                  <a:lnTo>
                    <a:pt x="11045" y="12357"/>
                  </a:lnTo>
                  <a:lnTo>
                    <a:pt x="11122" y="12318"/>
                  </a:lnTo>
                  <a:lnTo>
                    <a:pt x="11238" y="12280"/>
                  </a:lnTo>
                  <a:close/>
                  <a:moveTo>
                    <a:pt x="426" y="0"/>
                  </a:moveTo>
                  <a:lnTo>
                    <a:pt x="349" y="39"/>
                  </a:lnTo>
                  <a:lnTo>
                    <a:pt x="271" y="116"/>
                  </a:lnTo>
                  <a:lnTo>
                    <a:pt x="233" y="193"/>
                  </a:lnTo>
                  <a:lnTo>
                    <a:pt x="78" y="2587"/>
                  </a:lnTo>
                  <a:lnTo>
                    <a:pt x="40" y="3012"/>
                  </a:lnTo>
                  <a:lnTo>
                    <a:pt x="1" y="3475"/>
                  </a:lnTo>
                  <a:lnTo>
                    <a:pt x="40" y="3900"/>
                  </a:lnTo>
                  <a:lnTo>
                    <a:pt x="117" y="4325"/>
                  </a:lnTo>
                  <a:lnTo>
                    <a:pt x="233" y="4518"/>
                  </a:lnTo>
                  <a:lnTo>
                    <a:pt x="349" y="4750"/>
                  </a:lnTo>
                  <a:lnTo>
                    <a:pt x="619" y="5175"/>
                  </a:lnTo>
                  <a:lnTo>
                    <a:pt x="1237" y="5985"/>
                  </a:lnTo>
                  <a:lnTo>
                    <a:pt x="2665" y="7955"/>
                  </a:lnTo>
                  <a:lnTo>
                    <a:pt x="5446" y="11816"/>
                  </a:lnTo>
                  <a:lnTo>
                    <a:pt x="6874" y="13747"/>
                  </a:lnTo>
                  <a:lnTo>
                    <a:pt x="8342" y="15639"/>
                  </a:lnTo>
                  <a:lnTo>
                    <a:pt x="7492" y="15987"/>
                  </a:lnTo>
                  <a:lnTo>
                    <a:pt x="6643" y="16257"/>
                  </a:lnTo>
                  <a:lnTo>
                    <a:pt x="6643" y="16257"/>
                  </a:lnTo>
                  <a:lnTo>
                    <a:pt x="6681" y="16102"/>
                  </a:lnTo>
                  <a:lnTo>
                    <a:pt x="6681" y="15948"/>
                  </a:lnTo>
                  <a:lnTo>
                    <a:pt x="6643" y="15755"/>
                  </a:lnTo>
                  <a:lnTo>
                    <a:pt x="6565" y="15639"/>
                  </a:lnTo>
                  <a:lnTo>
                    <a:pt x="6488" y="15485"/>
                  </a:lnTo>
                  <a:lnTo>
                    <a:pt x="6334" y="15369"/>
                  </a:lnTo>
                  <a:lnTo>
                    <a:pt x="6179" y="15292"/>
                  </a:lnTo>
                  <a:lnTo>
                    <a:pt x="6025" y="15253"/>
                  </a:lnTo>
                  <a:lnTo>
                    <a:pt x="5716" y="15253"/>
                  </a:lnTo>
                  <a:lnTo>
                    <a:pt x="5484" y="15292"/>
                  </a:lnTo>
                  <a:lnTo>
                    <a:pt x="5214" y="15407"/>
                  </a:lnTo>
                  <a:lnTo>
                    <a:pt x="5021" y="15600"/>
                  </a:lnTo>
                  <a:lnTo>
                    <a:pt x="4828" y="15794"/>
                  </a:lnTo>
                  <a:lnTo>
                    <a:pt x="4712" y="16025"/>
                  </a:lnTo>
                  <a:lnTo>
                    <a:pt x="4596" y="16296"/>
                  </a:lnTo>
                  <a:lnTo>
                    <a:pt x="4596" y="16566"/>
                  </a:lnTo>
                  <a:lnTo>
                    <a:pt x="4635" y="16991"/>
                  </a:lnTo>
                  <a:lnTo>
                    <a:pt x="4751" y="17300"/>
                  </a:lnTo>
                  <a:lnTo>
                    <a:pt x="4905" y="17531"/>
                  </a:lnTo>
                  <a:lnTo>
                    <a:pt x="5098" y="17724"/>
                  </a:lnTo>
                  <a:lnTo>
                    <a:pt x="5368" y="17840"/>
                  </a:lnTo>
                  <a:lnTo>
                    <a:pt x="5677" y="17917"/>
                  </a:lnTo>
                  <a:lnTo>
                    <a:pt x="6025" y="17956"/>
                  </a:lnTo>
                  <a:lnTo>
                    <a:pt x="6372" y="17917"/>
                  </a:lnTo>
                  <a:lnTo>
                    <a:pt x="6720" y="17840"/>
                  </a:lnTo>
                  <a:lnTo>
                    <a:pt x="7106" y="17763"/>
                  </a:lnTo>
                  <a:lnTo>
                    <a:pt x="7878" y="17531"/>
                  </a:lnTo>
                  <a:lnTo>
                    <a:pt x="8573" y="17222"/>
                  </a:lnTo>
                  <a:lnTo>
                    <a:pt x="9153" y="16952"/>
                  </a:lnTo>
                  <a:lnTo>
                    <a:pt x="9230" y="16875"/>
                  </a:lnTo>
                  <a:lnTo>
                    <a:pt x="9462" y="16759"/>
                  </a:lnTo>
                  <a:lnTo>
                    <a:pt x="10234" y="16257"/>
                  </a:lnTo>
                  <a:lnTo>
                    <a:pt x="10813" y="17106"/>
                  </a:lnTo>
                  <a:lnTo>
                    <a:pt x="11392" y="17995"/>
                  </a:lnTo>
                  <a:lnTo>
                    <a:pt x="11701" y="18497"/>
                  </a:lnTo>
                  <a:lnTo>
                    <a:pt x="11894" y="18806"/>
                  </a:lnTo>
                  <a:lnTo>
                    <a:pt x="12087" y="19114"/>
                  </a:lnTo>
                  <a:lnTo>
                    <a:pt x="12280" y="19037"/>
                  </a:lnTo>
                  <a:lnTo>
                    <a:pt x="12203" y="18883"/>
                  </a:lnTo>
                  <a:lnTo>
                    <a:pt x="11817" y="18149"/>
                  </a:lnTo>
                  <a:lnTo>
                    <a:pt x="11392" y="17454"/>
                  </a:lnTo>
                  <a:lnTo>
                    <a:pt x="10929" y="16759"/>
                  </a:lnTo>
                  <a:lnTo>
                    <a:pt x="10466" y="16102"/>
                  </a:lnTo>
                  <a:lnTo>
                    <a:pt x="10968" y="15716"/>
                  </a:lnTo>
                  <a:lnTo>
                    <a:pt x="11470" y="15253"/>
                  </a:lnTo>
                  <a:lnTo>
                    <a:pt x="11894" y="14790"/>
                  </a:lnTo>
                  <a:lnTo>
                    <a:pt x="12126" y="14558"/>
                  </a:lnTo>
                  <a:lnTo>
                    <a:pt x="12280" y="14288"/>
                  </a:lnTo>
                  <a:lnTo>
                    <a:pt x="12435" y="14056"/>
                  </a:lnTo>
                  <a:lnTo>
                    <a:pt x="12512" y="13786"/>
                  </a:lnTo>
                  <a:lnTo>
                    <a:pt x="12589" y="13554"/>
                  </a:lnTo>
                  <a:lnTo>
                    <a:pt x="12628" y="13284"/>
                  </a:lnTo>
                  <a:lnTo>
                    <a:pt x="12589" y="13052"/>
                  </a:lnTo>
                  <a:lnTo>
                    <a:pt x="12512" y="12820"/>
                  </a:lnTo>
                  <a:lnTo>
                    <a:pt x="12358" y="12589"/>
                  </a:lnTo>
                  <a:lnTo>
                    <a:pt x="12165" y="12357"/>
                  </a:lnTo>
                  <a:lnTo>
                    <a:pt x="11972" y="12202"/>
                  </a:lnTo>
                  <a:lnTo>
                    <a:pt x="11740" y="12087"/>
                  </a:lnTo>
                  <a:lnTo>
                    <a:pt x="11470" y="12009"/>
                  </a:lnTo>
                  <a:lnTo>
                    <a:pt x="11238" y="12009"/>
                  </a:lnTo>
                  <a:lnTo>
                    <a:pt x="10968" y="12048"/>
                  </a:lnTo>
                  <a:lnTo>
                    <a:pt x="10736" y="12125"/>
                  </a:lnTo>
                  <a:lnTo>
                    <a:pt x="10543" y="12280"/>
                  </a:lnTo>
                  <a:lnTo>
                    <a:pt x="10388" y="12511"/>
                  </a:lnTo>
                  <a:lnTo>
                    <a:pt x="10311" y="12704"/>
                  </a:lnTo>
                  <a:lnTo>
                    <a:pt x="10273" y="12897"/>
                  </a:lnTo>
                  <a:lnTo>
                    <a:pt x="10273" y="13091"/>
                  </a:lnTo>
                  <a:lnTo>
                    <a:pt x="10311" y="13284"/>
                  </a:lnTo>
                  <a:lnTo>
                    <a:pt x="10388" y="13477"/>
                  </a:lnTo>
                  <a:lnTo>
                    <a:pt x="10504" y="13631"/>
                  </a:lnTo>
                  <a:lnTo>
                    <a:pt x="10620" y="13786"/>
                  </a:lnTo>
                  <a:lnTo>
                    <a:pt x="10813" y="13901"/>
                  </a:lnTo>
                  <a:lnTo>
                    <a:pt x="10504" y="14249"/>
                  </a:lnTo>
                  <a:lnTo>
                    <a:pt x="10157" y="14597"/>
                  </a:lnTo>
                  <a:lnTo>
                    <a:pt x="9771" y="14867"/>
                  </a:lnTo>
                  <a:lnTo>
                    <a:pt x="9431" y="15083"/>
                  </a:lnTo>
                  <a:lnTo>
                    <a:pt x="9431" y="15083"/>
                  </a:lnTo>
                  <a:lnTo>
                    <a:pt x="9462" y="15021"/>
                  </a:lnTo>
                  <a:lnTo>
                    <a:pt x="9500" y="14944"/>
                  </a:lnTo>
                  <a:lnTo>
                    <a:pt x="9462" y="14828"/>
                  </a:lnTo>
                  <a:lnTo>
                    <a:pt x="5716" y="5754"/>
                  </a:lnTo>
                  <a:lnTo>
                    <a:pt x="4789" y="3475"/>
                  </a:lnTo>
                  <a:lnTo>
                    <a:pt x="4364" y="2471"/>
                  </a:lnTo>
                  <a:lnTo>
                    <a:pt x="4133" y="1969"/>
                  </a:lnTo>
                  <a:lnTo>
                    <a:pt x="3978" y="1738"/>
                  </a:lnTo>
                  <a:lnTo>
                    <a:pt x="3824" y="1545"/>
                  </a:lnTo>
                  <a:lnTo>
                    <a:pt x="3515" y="1236"/>
                  </a:lnTo>
                  <a:lnTo>
                    <a:pt x="3129" y="965"/>
                  </a:lnTo>
                  <a:lnTo>
                    <a:pt x="2743" y="772"/>
                  </a:lnTo>
                  <a:lnTo>
                    <a:pt x="2279" y="541"/>
                  </a:lnTo>
                  <a:lnTo>
                    <a:pt x="1816" y="386"/>
                  </a:lnTo>
                  <a:lnTo>
                    <a:pt x="1391" y="232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2" name="Google Shape;5482;p22"/>
            <p:cNvSpPr/>
            <p:nvPr/>
          </p:nvSpPr>
          <p:spPr>
            <a:xfrm>
              <a:off x="5383550" y="1180150"/>
              <a:ext cx="93650" cy="93650"/>
            </a:xfrm>
            <a:custGeom>
              <a:avLst/>
              <a:gdLst/>
              <a:ahLst/>
              <a:cxnLst/>
              <a:rect l="l" t="t" r="r" b="b"/>
              <a:pathLst>
                <a:path w="3746" h="3746" extrusionOk="0">
                  <a:moveTo>
                    <a:pt x="1583" y="464"/>
                  </a:moveTo>
                  <a:lnTo>
                    <a:pt x="2085" y="541"/>
                  </a:lnTo>
                  <a:lnTo>
                    <a:pt x="2317" y="618"/>
                  </a:lnTo>
                  <a:lnTo>
                    <a:pt x="2549" y="695"/>
                  </a:lnTo>
                  <a:lnTo>
                    <a:pt x="2742" y="811"/>
                  </a:lnTo>
                  <a:lnTo>
                    <a:pt x="2935" y="966"/>
                  </a:lnTo>
                  <a:lnTo>
                    <a:pt x="3089" y="1197"/>
                  </a:lnTo>
                  <a:lnTo>
                    <a:pt x="3205" y="1429"/>
                  </a:lnTo>
                  <a:lnTo>
                    <a:pt x="3244" y="1699"/>
                  </a:lnTo>
                  <a:lnTo>
                    <a:pt x="3244" y="1970"/>
                  </a:lnTo>
                  <a:lnTo>
                    <a:pt x="3205" y="2201"/>
                  </a:lnTo>
                  <a:lnTo>
                    <a:pt x="3089" y="2472"/>
                  </a:lnTo>
                  <a:lnTo>
                    <a:pt x="2974" y="2665"/>
                  </a:lnTo>
                  <a:lnTo>
                    <a:pt x="2781" y="2896"/>
                  </a:lnTo>
                  <a:lnTo>
                    <a:pt x="2587" y="3051"/>
                  </a:lnTo>
                  <a:lnTo>
                    <a:pt x="2356" y="3167"/>
                  </a:lnTo>
                  <a:lnTo>
                    <a:pt x="2085" y="3244"/>
                  </a:lnTo>
                  <a:lnTo>
                    <a:pt x="1777" y="3244"/>
                  </a:lnTo>
                  <a:lnTo>
                    <a:pt x="1506" y="3167"/>
                  </a:lnTo>
                  <a:lnTo>
                    <a:pt x="1236" y="3051"/>
                  </a:lnTo>
                  <a:lnTo>
                    <a:pt x="966" y="2896"/>
                  </a:lnTo>
                  <a:lnTo>
                    <a:pt x="773" y="2665"/>
                  </a:lnTo>
                  <a:lnTo>
                    <a:pt x="618" y="2433"/>
                  </a:lnTo>
                  <a:lnTo>
                    <a:pt x="502" y="2163"/>
                  </a:lnTo>
                  <a:lnTo>
                    <a:pt x="502" y="1854"/>
                  </a:lnTo>
                  <a:lnTo>
                    <a:pt x="502" y="1584"/>
                  </a:lnTo>
                  <a:lnTo>
                    <a:pt x="618" y="1352"/>
                  </a:lnTo>
                  <a:lnTo>
                    <a:pt x="734" y="1120"/>
                  </a:lnTo>
                  <a:lnTo>
                    <a:pt x="927" y="927"/>
                  </a:lnTo>
                  <a:lnTo>
                    <a:pt x="1120" y="734"/>
                  </a:lnTo>
                  <a:lnTo>
                    <a:pt x="1352" y="580"/>
                  </a:lnTo>
                  <a:lnTo>
                    <a:pt x="1583" y="464"/>
                  </a:lnTo>
                  <a:close/>
                  <a:moveTo>
                    <a:pt x="1892" y="0"/>
                  </a:moveTo>
                  <a:lnTo>
                    <a:pt x="1699" y="39"/>
                  </a:lnTo>
                  <a:lnTo>
                    <a:pt x="1545" y="78"/>
                  </a:lnTo>
                  <a:lnTo>
                    <a:pt x="1352" y="155"/>
                  </a:lnTo>
                  <a:lnTo>
                    <a:pt x="1313" y="193"/>
                  </a:lnTo>
                  <a:lnTo>
                    <a:pt x="1081" y="271"/>
                  </a:lnTo>
                  <a:lnTo>
                    <a:pt x="850" y="386"/>
                  </a:lnTo>
                  <a:lnTo>
                    <a:pt x="618" y="580"/>
                  </a:lnTo>
                  <a:lnTo>
                    <a:pt x="425" y="773"/>
                  </a:lnTo>
                  <a:lnTo>
                    <a:pt x="271" y="966"/>
                  </a:lnTo>
                  <a:lnTo>
                    <a:pt x="155" y="1236"/>
                  </a:lnTo>
                  <a:lnTo>
                    <a:pt x="77" y="1468"/>
                  </a:lnTo>
                  <a:lnTo>
                    <a:pt x="0" y="1738"/>
                  </a:lnTo>
                  <a:lnTo>
                    <a:pt x="0" y="2047"/>
                  </a:lnTo>
                  <a:lnTo>
                    <a:pt x="39" y="2124"/>
                  </a:lnTo>
                  <a:lnTo>
                    <a:pt x="39" y="2317"/>
                  </a:lnTo>
                  <a:lnTo>
                    <a:pt x="116" y="2510"/>
                  </a:lnTo>
                  <a:lnTo>
                    <a:pt x="309" y="2858"/>
                  </a:lnTo>
                  <a:lnTo>
                    <a:pt x="541" y="3167"/>
                  </a:lnTo>
                  <a:lnTo>
                    <a:pt x="850" y="3398"/>
                  </a:lnTo>
                  <a:lnTo>
                    <a:pt x="1197" y="3592"/>
                  </a:lnTo>
                  <a:lnTo>
                    <a:pt x="1583" y="3707"/>
                  </a:lnTo>
                  <a:lnTo>
                    <a:pt x="1970" y="3746"/>
                  </a:lnTo>
                  <a:lnTo>
                    <a:pt x="2163" y="3746"/>
                  </a:lnTo>
                  <a:lnTo>
                    <a:pt x="2356" y="3669"/>
                  </a:lnTo>
                  <a:lnTo>
                    <a:pt x="2626" y="3592"/>
                  </a:lnTo>
                  <a:lnTo>
                    <a:pt x="2896" y="3437"/>
                  </a:lnTo>
                  <a:lnTo>
                    <a:pt x="3128" y="3244"/>
                  </a:lnTo>
                  <a:lnTo>
                    <a:pt x="3321" y="3012"/>
                  </a:lnTo>
                  <a:lnTo>
                    <a:pt x="3476" y="2781"/>
                  </a:lnTo>
                  <a:lnTo>
                    <a:pt x="3630" y="2510"/>
                  </a:lnTo>
                  <a:lnTo>
                    <a:pt x="3707" y="2201"/>
                  </a:lnTo>
                  <a:lnTo>
                    <a:pt x="3746" y="1931"/>
                  </a:lnTo>
                  <a:lnTo>
                    <a:pt x="3746" y="1584"/>
                  </a:lnTo>
                  <a:lnTo>
                    <a:pt x="3669" y="1313"/>
                  </a:lnTo>
                  <a:lnTo>
                    <a:pt x="3514" y="1004"/>
                  </a:lnTo>
                  <a:lnTo>
                    <a:pt x="3321" y="695"/>
                  </a:lnTo>
                  <a:lnTo>
                    <a:pt x="3051" y="425"/>
                  </a:lnTo>
                  <a:lnTo>
                    <a:pt x="2742" y="232"/>
                  </a:lnTo>
                  <a:lnTo>
                    <a:pt x="2394" y="78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3" name="Google Shape;5483;p22"/>
            <p:cNvSpPr/>
            <p:nvPr/>
          </p:nvSpPr>
          <p:spPr>
            <a:xfrm>
              <a:off x="1657200" y="1227450"/>
              <a:ext cx="61825" cy="90775"/>
            </a:xfrm>
            <a:custGeom>
              <a:avLst/>
              <a:gdLst/>
              <a:ahLst/>
              <a:cxnLst/>
              <a:rect l="l" t="t" r="r" b="b"/>
              <a:pathLst>
                <a:path w="2473" h="3631" extrusionOk="0">
                  <a:moveTo>
                    <a:pt x="1198" y="0"/>
                  </a:moveTo>
                  <a:lnTo>
                    <a:pt x="1082" y="39"/>
                  </a:lnTo>
                  <a:lnTo>
                    <a:pt x="1005" y="39"/>
                  </a:lnTo>
                  <a:lnTo>
                    <a:pt x="966" y="116"/>
                  </a:lnTo>
                  <a:lnTo>
                    <a:pt x="966" y="194"/>
                  </a:lnTo>
                  <a:lnTo>
                    <a:pt x="966" y="232"/>
                  </a:lnTo>
                  <a:lnTo>
                    <a:pt x="850" y="271"/>
                  </a:lnTo>
                  <a:lnTo>
                    <a:pt x="773" y="271"/>
                  </a:lnTo>
                  <a:lnTo>
                    <a:pt x="735" y="348"/>
                  </a:lnTo>
                  <a:lnTo>
                    <a:pt x="696" y="425"/>
                  </a:lnTo>
                  <a:lnTo>
                    <a:pt x="696" y="502"/>
                  </a:lnTo>
                  <a:lnTo>
                    <a:pt x="735" y="618"/>
                  </a:lnTo>
                  <a:lnTo>
                    <a:pt x="773" y="657"/>
                  </a:lnTo>
                  <a:lnTo>
                    <a:pt x="850" y="734"/>
                  </a:lnTo>
                  <a:lnTo>
                    <a:pt x="1082" y="811"/>
                  </a:lnTo>
                  <a:lnTo>
                    <a:pt x="1275" y="966"/>
                  </a:lnTo>
                  <a:lnTo>
                    <a:pt x="1468" y="1120"/>
                  </a:lnTo>
                  <a:lnTo>
                    <a:pt x="1623" y="1275"/>
                  </a:lnTo>
                  <a:lnTo>
                    <a:pt x="1777" y="1468"/>
                  </a:lnTo>
                  <a:lnTo>
                    <a:pt x="1854" y="1700"/>
                  </a:lnTo>
                  <a:lnTo>
                    <a:pt x="1932" y="1931"/>
                  </a:lnTo>
                  <a:lnTo>
                    <a:pt x="1970" y="2163"/>
                  </a:lnTo>
                  <a:lnTo>
                    <a:pt x="1932" y="2472"/>
                  </a:lnTo>
                  <a:lnTo>
                    <a:pt x="1816" y="2742"/>
                  </a:lnTo>
                  <a:lnTo>
                    <a:pt x="1739" y="2897"/>
                  </a:lnTo>
                  <a:lnTo>
                    <a:pt x="1661" y="2974"/>
                  </a:lnTo>
                  <a:lnTo>
                    <a:pt x="1545" y="3090"/>
                  </a:lnTo>
                  <a:lnTo>
                    <a:pt x="1391" y="3128"/>
                  </a:lnTo>
                  <a:lnTo>
                    <a:pt x="1237" y="3167"/>
                  </a:lnTo>
                  <a:lnTo>
                    <a:pt x="1043" y="3128"/>
                  </a:lnTo>
                  <a:lnTo>
                    <a:pt x="928" y="3012"/>
                  </a:lnTo>
                  <a:lnTo>
                    <a:pt x="850" y="2897"/>
                  </a:lnTo>
                  <a:lnTo>
                    <a:pt x="812" y="2742"/>
                  </a:lnTo>
                  <a:lnTo>
                    <a:pt x="850" y="2626"/>
                  </a:lnTo>
                  <a:lnTo>
                    <a:pt x="928" y="2472"/>
                  </a:lnTo>
                  <a:lnTo>
                    <a:pt x="1082" y="2356"/>
                  </a:lnTo>
                  <a:lnTo>
                    <a:pt x="1159" y="2279"/>
                  </a:lnTo>
                  <a:lnTo>
                    <a:pt x="1159" y="2163"/>
                  </a:lnTo>
                  <a:lnTo>
                    <a:pt x="1159" y="2047"/>
                  </a:lnTo>
                  <a:lnTo>
                    <a:pt x="1082" y="1970"/>
                  </a:lnTo>
                  <a:lnTo>
                    <a:pt x="657" y="1622"/>
                  </a:lnTo>
                  <a:lnTo>
                    <a:pt x="426" y="1468"/>
                  </a:lnTo>
                  <a:lnTo>
                    <a:pt x="194" y="1352"/>
                  </a:lnTo>
                  <a:lnTo>
                    <a:pt x="1" y="1622"/>
                  </a:lnTo>
                  <a:lnTo>
                    <a:pt x="271" y="1893"/>
                  </a:lnTo>
                  <a:lnTo>
                    <a:pt x="580" y="2163"/>
                  </a:lnTo>
                  <a:lnTo>
                    <a:pt x="426" y="2356"/>
                  </a:lnTo>
                  <a:lnTo>
                    <a:pt x="348" y="2626"/>
                  </a:lnTo>
                  <a:lnTo>
                    <a:pt x="348" y="2897"/>
                  </a:lnTo>
                  <a:lnTo>
                    <a:pt x="348" y="3051"/>
                  </a:lnTo>
                  <a:lnTo>
                    <a:pt x="426" y="3167"/>
                  </a:lnTo>
                  <a:lnTo>
                    <a:pt x="541" y="3360"/>
                  </a:lnTo>
                  <a:lnTo>
                    <a:pt x="696" y="3476"/>
                  </a:lnTo>
                  <a:lnTo>
                    <a:pt x="889" y="3553"/>
                  </a:lnTo>
                  <a:lnTo>
                    <a:pt x="1082" y="3630"/>
                  </a:lnTo>
                  <a:lnTo>
                    <a:pt x="1275" y="3630"/>
                  </a:lnTo>
                  <a:lnTo>
                    <a:pt x="1507" y="3592"/>
                  </a:lnTo>
                  <a:lnTo>
                    <a:pt x="1700" y="3514"/>
                  </a:lnTo>
                  <a:lnTo>
                    <a:pt x="1854" y="3437"/>
                  </a:lnTo>
                  <a:lnTo>
                    <a:pt x="2047" y="3244"/>
                  </a:lnTo>
                  <a:lnTo>
                    <a:pt x="2202" y="3090"/>
                  </a:lnTo>
                  <a:lnTo>
                    <a:pt x="2318" y="2897"/>
                  </a:lnTo>
                  <a:lnTo>
                    <a:pt x="2395" y="2703"/>
                  </a:lnTo>
                  <a:lnTo>
                    <a:pt x="2434" y="2472"/>
                  </a:lnTo>
                  <a:lnTo>
                    <a:pt x="2472" y="2279"/>
                  </a:lnTo>
                  <a:lnTo>
                    <a:pt x="2434" y="2047"/>
                  </a:lnTo>
                  <a:lnTo>
                    <a:pt x="2395" y="1815"/>
                  </a:lnTo>
                  <a:lnTo>
                    <a:pt x="2318" y="1622"/>
                  </a:lnTo>
                  <a:lnTo>
                    <a:pt x="2202" y="1391"/>
                  </a:lnTo>
                  <a:lnTo>
                    <a:pt x="1970" y="1004"/>
                  </a:lnTo>
                  <a:lnTo>
                    <a:pt x="1661" y="657"/>
                  </a:lnTo>
                  <a:lnTo>
                    <a:pt x="1275" y="387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4" name="Google Shape;5484;p22"/>
            <p:cNvSpPr/>
            <p:nvPr/>
          </p:nvSpPr>
          <p:spPr>
            <a:xfrm>
              <a:off x="6055450" y="1230350"/>
              <a:ext cx="302175" cy="155450"/>
            </a:xfrm>
            <a:custGeom>
              <a:avLst/>
              <a:gdLst/>
              <a:ahLst/>
              <a:cxnLst/>
              <a:rect l="l" t="t" r="r" b="b"/>
              <a:pathLst>
                <a:path w="12087" h="6218" extrusionOk="0">
                  <a:moveTo>
                    <a:pt x="11739" y="0"/>
                  </a:moveTo>
                  <a:lnTo>
                    <a:pt x="11662" y="39"/>
                  </a:lnTo>
                  <a:lnTo>
                    <a:pt x="11585" y="78"/>
                  </a:lnTo>
                  <a:lnTo>
                    <a:pt x="11507" y="116"/>
                  </a:lnTo>
                  <a:lnTo>
                    <a:pt x="11469" y="232"/>
                  </a:lnTo>
                  <a:lnTo>
                    <a:pt x="11469" y="309"/>
                  </a:lnTo>
                  <a:lnTo>
                    <a:pt x="11507" y="425"/>
                  </a:lnTo>
                  <a:lnTo>
                    <a:pt x="11585" y="580"/>
                  </a:lnTo>
                  <a:lnTo>
                    <a:pt x="11623" y="773"/>
                  </a:lnTo>
                  <a:lnTo>
                    <a:pt x="11585" y="966"/>
                  </a:lnTo>
                  <a:lnTo>
                    <a:pt x="11507" y="1120"/>
                  </a:lnTo>
                  <a:lnTo>
                    <a:pt x="11392" y="1275"/>
                  </a:lnTo>
                  <a:lnTo>
                    <a:pt x="11276" y="1429"/>
                  </a:lnTo>
                  <a:lnTo>
                    <a:pt x="10928" y="1738"/>
                  </a:lnTo>
                  <a:lnTo>
                    <a:pt x="10503" y="2008"/>
                  </a:lnTo>
                  <a:lnTo>
                    <a:pt x="10079" y="2240"/>
                  </a:lnTo>
                  <a:lnTo>
                    <a:pt x="9422" y="2587"/>
                  </a:lnTo>
                  <a:lnTo>
                    <a:pt x="9036" y="2781"/>
                  </a:lnTo>
                  <a:lnTo>
                    <a:pt x="9036" y="2703"/>
                  </a:lnTo>
                  <a:lnTo>
                    <a:pt x="8959" y="2626"/>
                  </a:lnTo>
                  <a:lnTo>
                    <a:pt x="8495" y="2201"/>
                  </a:lnTo>
                  <a:lnTo>
                    <a:pt x="8109" y="1699"/>
                  </a:lnTo>
                  <a:lnTo>
                    <a:pt x="7839" y="1892"/>
                  </a:lnTo>
                  <a:lnTo>
                    <a:pt x="7993" y="2201"/>
                  </a:lnTo>
                  <a:lnTo>
                    <a:pt x="8187" y="2510"/>
                  </a:lnTo>
                  <a:lnTo>
                    <a:pt x="8418" y="2781"/>
                  </a:lnTo>
                  <a:lnTo>
                    <a:pt x="8650" y="2974"/>
                  </a:lnTo>
                  <a:lnTo>
                    <a:pt x="7607" y="3514"/>
                  </a:lnTo>
                  <a:lnTo>
                    <a:pt x="6565" y="3978"/>
                  </a:lnTo>
                  <a:lnTo>
                    <a:pt x="5252" y="4518"/>
                  </a:lnTo>
                  <a:lnTo>
                    <a:pt x="3939" y="4982"/>
                  </a:lnTo>
                  <a:lnTo>
                    <a:pt x="3669" y="5059"/>
                  </a:lnTo>
                  <a:lnTo>
                    <a:pt x="3707" y="4711"/>
                  </a:lnTo>
                  <a:lnTo>
                    <a:pt x="3630" y="4364"/>
                  </a:lnTo>
                  <a:lnTo>
                    <a:pt x="3514" y="4055"/>
                  </a:lnTo>
                  <a:lnTo>
                    <a:pt x="3321" y="3707"/>
                  </a:lnTo>
                  <a:lnTo>
                    <a:pt x="3012" y="3900"/>
                  </a:lnTo>
                  <a:lnTo>
                    <a:pt x="3128" y="4171"/>
                  </a:lnTo>
                  <a:lnTo>
                    <a:pt x="3205" y="4441"/>
                  </a:lnTo>
                  <a:lnTo>
                    <a:pt x="3244" y="4866"/>
                  </a:lnTo>
                  <a:lnTo>
                    <a:pt x="3244" y="5252"/>
                  </a:lnTo>
                  <a:lnTo>
                    <a:pt x="2356" y="5522"/>
                  </a:lnTo>
                  <a:lnTo>
                    <a:pt x="1892" y="5638"/>
                  </a:lnTo>
                  <a:lnTo>
                    <a:pt x="1429" y="5677"/>
                  </a:lnTo>
                  <a:lnTo>
                    <a:pt x="1043" y="5715"/>
                  </a:lnTo>
                  <a:lnTo>
                    <a:pt x="850" y="5715"/>
                  </a:lnTo>
                  <a:lnTo>
                    <a:pt x="695" y="5677"/>
                  </a:lnTo>
                  <a:lnTo>
                    <a:pt x="579" y="5599"/>
                  </a:lnTo>
                  <a:lnTo>
                    <a:pt x="464" y="5522"/>
                  </a:lnTo>
                  <a:lnTo>
                    <a:pt x="386" y="5406"/>
                  </a:lnTo>
                  <a:lnTo>
                    <a:pt x="348" y="5291"/>
                  </a:lnTo>
                  <a:lnTo>
                    <a:pt x="309" y="5213"/>
                  </a:lnTo>
                  <a:lnTo>
                    <a:pt x="270" y="5175"/>
                  </a:lnTo>
                  <a:lnTo>
                    <a:pt x="155" y="5136"/>
                  </a:lnTo>
                  <a:lnTo>
                    <a:pt x="77" y="5175"/>
                  </a:lnTo>
                  <a:lnTo>
                    <a:pt x="39" y="5213"/>
                  </a:lnTo>
                  <a:lnTo>
                    <a:pt x="0" y="5291"/>
                  </a:lnTo>
                  <a:lnTo>
                    <a:pt x="0" y="5445"/>
                  </a:lnTo>
                  <a:lnTo>
                    <a:pt x="39" y="5599"/>
                  </a:lnTo>
                  <a:lnTo>
                    <a:pt x="77" y="5754"/>
                  </a:lnTo>
                  <a:lnTo>
                    <a:pt x="155" y="5870"/>
                  </a:lnTo>
                  <a:lnTo>
                    <a:pt x="232" y="5947"/>
                  </a:lnTo>
                  <a:lnTo>
                    <a:pt x="309" y="6024"/>
                  </a:lnTo>
                  <a:lnTo>
                    <a:pt x="541" y="6140"/>
                  </a:lnTo>
                  <a:lnTo>
                    <a:pt x="811" y="6179"/>
                  </a:lnTo>
                  <a:lnTo>
                    <a:pt x="1120" y="6217"/>
                  </a:lnTo>
                  <a:lnTo>
                    <a:pt x="1429" y="6179"/>
                  </a:lnTo>
                  <a:lnTo>
                    <a:pt x="1699" y="6140"/>
                  </a:lnTo>
                  <a:lnTo>
                    <a:pt x="2896" y="5831"/>
                  </a:lnTo>
                  <a:lnTo>
                    <a:pt x="4093" y="5445"/>
                  </a:lnTo>
                  <a:lnTo>
                    <a:pt x="5290" y="5020"/>
                  </a:lnTo>
                  <a:lnTo>
                    <a:pt x="6449" y="4557"/>
                  </a:lnTo>
                  <a:lnTo>
                    <a:pt x="7530" y="4093"/>
                  </a:lnTo>
                  <a:lnTo>
                    <a:pt x="8573" y="3591"/>
                  </a:lnTo>
                  <a:lnTo>
                    <a:pt x="9615" y="3051"/>
                  </a:lnTo>
                  <a:lnTo>
                    <a:pt x="10619" y="2472"/>
                  </a:lnTo>
                  <a:lnTo>
                    <a:pt x="10928" y="2279"/>
                  </a:lnTo>
                  <a:lnTo>
                    <a:pt x="11276" y="2047"/>
                  </a:lnTo>
                  <a:lnTo>
                    <a:pt x="11546" y="1777"/>
                  </a:lnTo>
                  <a:lnTo>
                    <a:pt x="11816" y="1506"/>
                  </a:lnTo>
                  <a:lnTo>
                    <a:pt x="12009" y="1197"/>
                  </a:lnTo>
                  <a:lnTo>
                    <a:pt x="12048" y="1043"/>
                  </a:lnTo>
                  <a:lnTo>
                    <a:pt x="12087" y="888"/>
                  </a:lnTo>
                  <a:lnTo>
                    <a:pt x="12087" y="695"/>
                  </a:lnTo>
                  <a:lnTo>
                    <a:pt x="12048" y="502"/>
                  </a:lnTo>
                  <a:lnTo>
                    <a:pt x="12009" y="309"/>
                  </a:lnTo>
                  <a:lnTo>
                    <a:pt x="11894" y="116"/>
                  </a:lnTo>
                  <a:lnTo>
                    <a:pt x="11816" y="39"/>
                  </a:lnTo>
                  <a:lnTo>
                    <a:pt x="1173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5" name="Google Shape;5485;p22"/>
            <p:cNvSpPr/>
            <p:nvPr/>
          </p:nvSpPr>
          <p:spPr>
            <a:xfrm>
              <a:off x="4272400" y="1236125"/>
              <a:ext cx="61800" cy="89825"/>
            </a:xfrm>
            <a:custGeom>
              <a:avLst/>
              <a:gdLst/>
              <a:ahLst/>
              <a:cxnLst/>
              <a:rect l="l" t="t" r="r" b="b"/>
              <a:pathLst>
                <a:path w="2472" h="3593" extrusionOk="0">
                  <a:moveTo>
                    <a:pt x="1082" y="1"/>
                  </a:moveTo>
                  <a:lnTo>
                    <a:pt x="1005" y="40"/>
                  </a:lnTo>
                  <a:lnTo>
                    <a:pt x="966" y="78"/>
                  </a:lnTo>
                  <a:lnTo>
                    <a:pt x="966" y="155"/>
                  </a:lnTo>
                  <a:lnTo>
                    <a:pt x="966" y="233"/>
                  </a:lnTo>
                  <a:lnTo>
                    <a:pt x="850" y="233"/>
                  </a:lnTo>
                  <a:lnTo>
                    <a:pt x="773" y="271"/>
                  </a:lnTo>
                  <a:lnTo>
                    <a:pt x="734" y="349"/>
                  </a:lnTo>
                  <a:lnTo>
                    <a:pt x="696" y="426"/>
                  </a:lnTo>
                  <a:lnTo>
                    <a:pt x="696" y="503"/>
                  </a:lnTo>
                  <a:lnTo>
                    <a:pt x="734" y="580"/>
                  </a:lnTo>
                  <a:lnTo>
                    <a:pt x="773" y="657"/>
                  </a:lnTo>
                  <a:lnTo>
                    <a:pt x="850" y="696"/>
                  </a:lnTo>
                  <a:lnTo>
                    <a:pt x="1082" y="812"/>
                  </a:lnTo>
                  <a:lnTo>
                    <a:pt x="1275" y="928"/>
                  </a:lnTo>
                  <a:lnTo>
                    <a:pt x="1468" y="1082"/>
                  </a:lnTo>
                  <a:lnTo>
                    <a:pt x="1622" y="1275"/>
                  </a:lnTo>
                  <a:lnTo>
                    <a:pt x="1777" y="1468"/>
                  </a:lnTo>
                  <a:lnTo>
                    <a:pt x="1854" y="1700"/>
                  </a:lnTo>
                  <a:lnTo>
                    <a:pt x="1931" y="1932"/>
                  </a:lnTo>
                  <a:lnTo>
                    <a:pt x="1931" y="2163"/>
                  </a:lnTo>
                  <a:lnTo>
                    <a:pt x="1931" y="2434"/>
                  </a:lnTo>
                  <a:lnTo>
                    <a:pt x="1815" y="2743"/>
                  </a:lnTo>
                  <a:lnTo>
                    <a:pt x="1738" y="2858"/>
                  </a:lnTo>
                  <a:lnTo>
                    <a:pt x="1661" y="2974"/>
                  </a:lnTo>
                  <a:lnTo>
                    <a:pt x="1545" y="3052"/>
                  </a:lnTo>
                  <a:lnTo>
                    <a:pt x="1391" y="3129"/>
                  </a:lnTo>
                  <a:lnTo>
                    <a:pt x="1198" y="3129"/>
                  </a:lnTo>
                  <a:lnTo>
                    <a:pt x="1043" y="3090"/>
                  </a:lnTo>
                  <a:lnTo>
                    <a:pt x="927" y="3013"/>
                  </a:lnTo>
                  <a:lnTo>
                    <a:pt x="850" y="2897"/>
                  </a:lnTo>
                  <a:lnTo>
                    <a:pt x="811" y="2743"/>
                  </a:lnTo>
                  <a:lnTo>
                    <a:pt x="850" y="2588"/>
                  </a:lnTo>
                  <a:lnTo>
                    <a:pt x="927" y="2434"/>
                  </a:lnTo>
                  <a:lnTo>
                    <a:pt x="1043" y="2318"/>
                  </a:lnTo>
                  <a:lnTo>
                    <a:pt x="1159" y="2241"/>
                  </a:lnTo>
                  <a:lnTo>
                    <a:pt x="1159" y="2125"/>
                  </a:lnTo>
                  <a:lnTo>
                    <a:pt x="1120" y="2009"/>
                  </a:lnTo>
                  <a:lnTo>
                    <a:pt x="1043" y="1932"/>
                  </a:lnTo>
                  <a:lnTo>
                    <a:pt x="657" y="1623"/>
                  </a:lnTo>
                  <a:lnTo>
                    <a:pt x="425" y="1468"/>
                  </a:lnTo>
                  <a:lnTo>
                    <a:pt x="194" y="1314"/>
                  </a:lnTo>
                  <a:lnTo>
                    <a:pt x="1" y="1623"/>
                  </a:lnTo>
                  <a:lnTo>
                    <a:pt x="271" y="1893"/>
                  </a:lnTo>
                  <a:lnTo>
                    <a:pt x="580" y="2125"/>
                  </a:lnTo>
                  <a:lnTo>
                    <a:pt x="425" y="2356"/>
                  </a:lnTo>
                  <a:lnTo>
                    <a:pt x="348" y="2627"/>
                  </a:lnTo>
                  <a:lnTo>
                    <a:pt x="309" y="2897"/>
                  </a:lnTo>
                  <a:lnTo>
                    <a:pt x="348" y="3052"/>
                  </a:lnTo>
                  <a:lnTo>
                    <a:pt x="425" y="3167"/>
                  </a:lnTo>
                  <a:lnTo>
                    <a:pt x="541" y="3322"/>
                  </a:lnTo>
                  <a:lnTo>
                    <a:pt x="696" y="3476"/>
                  </a:lnTo>
                  <a:lnTo>
                    <a:pt x="889" y="3554"/>
                  </a:lnTo>
                  <a:lnTo>
                    <a:pt x="1082" y="3592"/>
                  </a:lnTo>
                  <a:lnTo>
                    <a:pt x="1275" y="3592"/>
                  </a:lnTo>
                  <a:lnTo>
                    <a:pt x="1507" y="3554"/>
                  </a:lnTo>
                  <a:lnTo>
                    <a:pt x="1700" y="3515"/>
                  </a:lnTo>
                  <a:lnTo>
                    <a:pt x="1854" y="3399"/>
                  </a:lnTo>
                  <a:lnTo>
                    <a:pt x="2047" y="3245"/>
                  </a:lnTo>
                  <a:lnTo>
                    <a:pt x="2202" y="3052"/>
                  </a:lnTo>
                  <a:lnTo>
                    <a:pt x="2317" y="2858"/>
                  </a:lnTo>
                  <a:lnTo>
                    <a:pt x="2395" y="2665"/>
                  </a:lnTo>
                  <a:lnTo>
                    <a:pt x="2433" y="2472"/>
                  </a:lnTo>
                  <a:lnTo>
                    <a:pt x="2472" y="2241"/>
                  </a:lnTo>
                  <a:lnTo>
                    <a:pt x="2433" y="2009"/>
                  </a:lnTo>
                  <a:lnTo>
                    <a:pt x="2395" y="1816"/>
                  </a:lnTo>
                  <a:lnTo>
                    <a:pt x="2317" y="1584"/>
                  </a:lnTo>
                  <a:lnTo>
                    <a:pt x="2202" y="1391"/>
                  </a:lnTo>
                  <a:lnTo>
                    <a:pt x="1970" y="1005"/>
                  </a:lnTo>
                  <a:lnTo>
                    <a:pt x="1661" y="657"/>
                  </a:lnTo>
                  <a:lnTo>
                    <a:pt x="1275" y="387"/>
                  </a:lnTo>
                  <a:lnTo>
                    <a:pt x="119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6" name="Google Shape;5486;p22"/>
            <p:cNvSpPr/>
            <p:nvPr/>
          </p:nvSpPr>
          <p:spPr>
            <a:xfrm>
              <a:off x="799000" y="1245800"/>
              <a:ext cx="106200" cy="124550"/>
            </a:xfrm>
            <a:custGeom>
              <a:avLst/>
              <a:gdLst/>
              <a:ahLst/>
              <a:cxnLst/>
              <a:rect l="l" t="t" r="r" b="b"/>
              <a:pathLst>
                <a:path w="4248" h="4982" extrusionOk="0">
                  <a:moveTo>
                    <a:pt x="3862" y="0"/>
                  </a:moveTo>
                  <a:lnTo>
                    <a:pt x="3591" y="579"/>
                  </a:lnTo>
                  <a:lnTo>
                    <a:pt x="3244" y="1159"/>
                  </a:lnTo>
                  <a:lnTo>
                    <a:pt x="2896" y="1699"/>
                  </a:lnTo>
                  <a:lnTo>
                    <a:pt x="2510" y="2201"/>
                  </a:lnTo>
                  <a:lnTo>
                    <a:pt x="1931" y="2858"/>
                  </a:lnTo>
                  <a:lnTo>
                    <a:pt x="1313" y="3475"/>
                  </a:lnTo>
                  <a:lnTo>
                    <a:pt x="1004" y="3784"/>
                  </a:lnTo>
                  <a:lnTo>
                    <a:pt x="657" y="4016"/>
                  </a:lnTo>
                  <a:lnTo>
                    <a:pt x="309" y="4286"/>
                  </a:lnTo>
                  <a:lnTo>
                    <a:pt x="0" y="4595"/>
                  </a:lnTo>
                  <a:lnTo>
                    <a:pt x="39" y="4981"/>
                  </a:lnTo>
                  <a:lnTo>
                    <a:pt x="155" y="4981"/>
                  </a:lnTo>
                  <a:lnTo>
                    <a:pt x="541" y="4788"/>
                  </a:lnTo>
                  <a:lnTo>
                    <a:pt x="927" y="4557"/>
                  </a:lnTo>
                  <a:lnTo>
                    <a:pt x="1313" y="4248"/>
                  </a:lnTo>
                  <a:lnTo>
                    <a:pt x="1699" y="3939"/>
                  </a:lnTo>
                  <a:lnTo>
                    <a:pt x="2008" y="3591"/>
                  </a:lnTo>
                  <a:lnTo>
                    <a:pt x="2356" y="3205"/>
                  </a:lnTo>
                  <a:lnTo>
                    <a:pt x="2896" y="2510"/>
                  </a:lnTo>
                  <a:lnTo>
                    <a:pt x="3321" y="1969"/>
                  </a:lnTo>
                  <a:lnTo>
                    <a:pt x="3669" y="1390"/>
                  </a:lnTo>
                  <a:lnTo>
                    <a:pt x="3978" y="811"/>
                  </a:lnTo>
                  <a:lnTo>
                    <a:pt x="4248" y="193"/>
                  </a:lnTo>
                  <a:lnTo>
                    <a:pt x="386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7" name="Google Shape;5487;p22"/>
            <p:cNvSpPr/>
            <p:nvPr/>
          </p:nvSpPr>
          <p:spPr>
            <a:xfrm>
              <a:off x="747825" y="1247725"/>
              <a:ext cx="52150" cy="50225"/>
            </a:xfrm>
            <a:custGeom>
              <a:avLst/>
              <a:gdLst/>
              <a:ahLst/>
              <a:cxnLst/>
              <a:rect l="l" t="t" r="r" b="b"/>
              <a:pathLst>
                <a:path w="2086" h="2009" extrusionOk="0">
                  <a:moveTo>
                    <a:pt x="1005" y="271"/>
                  </a:moveTo>
                  <a:lnTo>
                    <a:pt x="1236" y="387"/>
                  </a:lnTo>
                  <a:lnTo>
                    <a:pt x="1429" y="541"/>
                  </a:lnTo>
                  <a:lnTo>
                    <a:pt x="1545" y="773"/>
                  </a:lnTo>
                  <a:lnTo>
                    <a:pt x="1622" y="966"/>
                  </a:lnTo>
                  <a:lnTo>
                    <a:pt x="1622" y="1082"/>
                  </a:lnTo>
                  <a:lnTo>
                    <a:pt x="1584" y="1197"/>
                  </a:lnTo>
                  <a:lnTo>
                    <a:pt x="1545" y="1313"/>
                  </a:lnTo>
                  <a:lnTo>
                    <a:pt x="1429" y="1391"/>
                  </a:lnTo>
                  <a:lnTo>
                    <a:pt x="1352" y="1468"/>
                  </a:lnTo>
                  <a:lnTo>
                    <a:pt x="1198" y="1545"/>
                  </a:lnTo>
                  <a:lnTo>
                    <a:pt x="966" y="1584"/>
                  </a:lnTo>
                  <a:lnTo>
                    <a:pt x="773" y="1545"/>
                  </a:lnTo>
                  <a:lnTo>
                    <a:pt x="657" y="1468"/>
                  </a:lnTo>
                  <a:lnTo>
                    <a:pt x="580" y="1429"/>
                  </a:lnTo>
                  <a:lnTo>
                    <a:pt x="503" y="1313"/>
                  </a:lnTo>
                  <a:lnTo>
                    <a:pt x="464" y="1197"/>
                  </a:lnTo>
                  <a:lnTo>
                    <a:pt x="425" y="1004"/>
                  </a:lnTo>
                  <a:lnTo>
                    <a:pt x="425" y="773"/>
                  </a:lnTo>
                  <a:lnTo>
                    <a:pt x="541" y="580"/>
                  </a:lnTo>
                  <a:lnTo>
                    <a:pt x="696" y="425"/>
                  </a:lnTo>
                  <a:lnTo>
                    <a:pt x="734" y="348"/>
                  </a:lnTo>
                  <a:lnTo>
                    <a:pt x="734" y="271"/>
                  </a:lnTo>
                  <a:close/>
                  <a:moveTo>
                    <a:pt x="1043" y="0"/>
                  </a:moveTo>
                  <a:lnTo>
                    <a:pt x="850" y="39"/>
                  </a:lnTo>
                  <a:lnTo>
                    <a:pt x="657" y="78"/>
                  </a:lnTo>
                  <a:lnTo>
                    <a:pt x="657" y="116"/>
                  </a:lnTo>
                  <a:lnTo>
                    <a:pt x="541" y="78"/>
                  </a:lnTo>
                  <a:lnTo>
                    <a:pt x="425" y="116"/>
                  </a:lnTo>
                  <a:lnTo>
                    <a:pt x="271" y="193"/>
                  </a:lnTo>
                  <a:lnTo>
                    <a:pt x="155" y="348"/>
                  </a:lnTo>
                  <a:lnTo>
                    <a:pt x="78" y="502"/>
                  </a:lnTo>
                  <a:lnTo>
                    <a:pt x="1" y="695"/>
                  </a:lnTo>
                  <a:lnTo>
                    <a:pt x="1" y="889"/>
                  </a:lnTo>
                  <a:lnTo>
                    <a:pt x="1" y="1082"/>
                  </a:lnTo>
                  <a:lnTo>
                    <a:pt x="39" y="1275"/>
                  </a:lnTo>
                  <a:lnTo>
                    <a:pt x="78" y="1429"/>
                  </a:lnTo>
                  <a:lnTo>
                    <a:pt x="194" y="1622"/>
                  </a:lnTo>
                  <a:lnTo>
                    <a:pt x="310" y="1777"/>
                  </a:lnTo>
                  <a:lnTo>
                    <a:pt x="464" y="1892"/>
                  </a:lnTo>
                  <a:lnTo>
                    <a:pt x="657" y="1970"/>
                  </a:lnTo>
                  <a:lnTo>
                    <a:pt x="850" y="2008"/>
                  </a:lnTo>
                  <a:lnTo>
                    <a:pt x="1043" y="2008"/>
                  </a:lnTo>
                  <a:lnTo>
                    <a:pt x="1236" y="1970"/>
                  </a:lnTo>
                  <a:lnTo>
                    <a:pt x="1429" y="1892"/>
                  </a:lnTo>
                  <a:lnTo>
                    <a:pt x="1584" y="1815"/>
                  </a:lnTo>
                  <a:lnTo>
                    <a:pt x="1738" y="1699"/>
                  </a:lnTo>
                  <a:lnTo>
                    <a:pt x="1893" y="1545"/>
                  </a:lnTo>
                  <a:lnTo>
                    <a:pt x="1970" y="1352"/>
                  </a:lnTo>
                  <a:lnTo>
                    <a:pt x="2047" y="1197"/>
                  </a:lnTo>
                  <a:lnTo>
                    <a:pt x="2086" y="1004"/>
                  </a:lnTo>
                  <a:lnTo>
                    <a:pt x="2047" y="811"/>
                  </a:lnTo>
                  <a:lnTo>
                    <a:pt x="1970" y="580"/>
                  </a:lnTo>
                  <a:lnTo>
                    <a:pt x="1893" y="425"/>
                  </a:lnTo>
                  <a:lnTo>
                    <a:pt x="1738" y="271"/>
                  </a:lnTo>
                  <a:lnTo>
                    <a:pt x="1584" y="155"/>
                  </a:lnTo>
                  <a:lnTo>
                    <a:pt x="1429" y="78"/>
                  </a:lnTo>
                  <a:lnTo>
                    <a:pt x="123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8" name="Google Shape;5488;p22"/>
            <p:cNvSpPr/>
            <p:nvPr/>
          </p:nvSpPr>
          <p:spPr>
            <a:xfrm>
              <a:off x="1261400" y="1252550"/>
              <a:ext cx="310875" cy="124550"/>
            </a:xfrm>
            <a:custGeom>
              <a:avLst/>
              <a:gdLst/>
              <a:ahLst/>
              <a:cxnLst/>
              <a:rect l="l" t="t" r="r" b="b"/>
              <a:pathLst>
                <a:path w="12435" h="4982" extrusionOk="0">
                  <a:moveTo>
                    <a:pt x="232" y="0"/>
                  </a:moveTo>
                  <a:lnTo>
                    <a:pt x="1" y="194"/>
                  </a:lnTo>
                  <a:lnTo>
                    <a:pt x="503" y="927"/>
                  </a:lnTo>
                  <a:lnTo>
                    <a:pt x="1043" y="1622"/>
                  </a:lnTo>
                  <a:lnTo>
                    <a:pt x="1700" y="2240"/>
                  </a:lnTo>
                  <a:lnTo>
                    <a:pt x="2356" y="2858"/>
                  </a:lnTo>
                  <a:lnTo>
                    <a:pt x="3090" y="3360"/>
                  </a:lnTo>
                  <a:lnTo>
                    <a:pt x="3901" y="3823"/>
                  </a:lnTo>
                  <a:lnTo>
                    <a:pt x="4673" y="4209"/>
                  </a:lnTo>
                  <a:lnTo>
                    <a:pt x="5523" y="4557"/>
                  </a:lnTo>
                  <a:lnTo>
                    <a:pt x="6372" y="4789"/>
                  </a:lnTo>
                  <a:lnTo>
                    <a:pt x="7260" y="4905"/>
                  </a:lnTo>
                  <a:lnTo>
                    <a:pt x="7685" y="4943"/>
                  </a:lnTo>
                  <a:lnTo>
                    <a:pt x="8110" y="4982"/>
                  </a:lnTo>
                  <a:lnTo>
                    <a:pt x="8535" y="4943"/>
                  </a:lnTo>
                  <a:lnTo>
                    <a:pt x="8998" y="4905"/>
                  </a:lnTo>
                  <a:lnTo>
                    <a:pt x="9423" y="4866"/>
                  </a:lnTo>
                  <a:lnTo>
                    <a:pt x="9848" y="4750"/>
                  </a:lnTo>
                  <a:lnTo>
                    <a:pt x="10272" y="4634"/>
                  </a:lnTo>
                  <a:lnTo>
                    <a:pt x="10658" y="4480"/>
                  </a:lnTo>
                  <a:lnTo>
                    <a:pt x="11083" y="4325"/>
                  </a:lnTo>
                  <a:lnTo>
                    <a:pt x="11469" y="4094"/>
                  </a:lnTo>
                  <a:lnTo>
                    <a:pt x="11856" y="3862"/>
                  </a:lnTo>
                  <a:lnTo>
                    <a:pt x="12242" y="3592"/>
                  </a:lnTo>
                  <a:lnTo>
                    <a:pt x="12319" y="3514"/>
                  </a:lnTo>
                  <a:lnTo>
                    <a:pt x="12435" y="3167"/>
                  </a:lnTo>
                  <a:lnTo>
                    <a:pt x="12280" y="3167"/>
                  </a:lnTo>
                  <a:lnTo>
                    <a:pt x="12203" y="3128"/>
                  </a:lnTo>
                  <a:lnTo>
                    <a:pt x="12126" y="3090"/>
                  </a:lnTo>
                  <a:lnTo>
                    <a:pt x="12010" y="3128"/>
                  </a:lnTo>
                  <a:lnTo>
                    <a:pt x="11933" y="3167"/>
                  </a:lnTo>
                  <a:lnTo>
                    <a:pt x="11585" y="3437"/>
                  </a:lnTo>
                  <a:lnTo>
                    <a:pt x="11199" y="3669"/>
                  </a:lnTo>
                  <a:lnTo>
                    <a:pt x="10813" y="3862"/>
                  </a:lnTo>
                  <a:lnTo>
                    <a:pt x="10427" y="4016"/>
                  </a:lnTo>
                  <a:lnTo>
                    <a:pt x="10041" y="4171"/>
                  </a:lnTo>
                  <a:lnTo>
                    <a:pt x="9616" y="4287"/>
                  </a:lnTo>
                  <a:lnTo>
                    <a:pt x="9191" y="4364"/>
                  </a:lnTo>
                  <a:lnTo>
                    <a:pt x="8766" y="4403"/>
                  </a:lnTo>
                  <a:lnTo>
                    <a:pt x="8342" y="4441"/>
                  </a:lnTo>
                  <a:lnTo>
                    <a:pt x="7492" y="4441"/>
                  </a:lnTo>
                  <a:lnTo>
                    <a:pt x="7067" y="4403"/>
                  </a:lnTo>
                  <a:lnTo>
                    <a:pt x="6643" y="4325"/>
                  </a:lnTo>
                  <a:lnTo>
                    <a:pt x="6218" y="4248"/>
                  </a:lnTo>
                  <a:lnTo>
                    <a:pt x="5793" y="4132"/>
                  </a:lnTo>
                  <a:lnTo>
                    <a:pt x="5407" y="4016"/>
                  </a:lnTo>
                  <a:lnTo>
                    <a:pt x="4596" y="3669"/>
                  </a:lnTo>
                  <a:lnTo>
                    <a:pt x="3901" y="3283"/>
                  </a:lnTo>
                  <a:lnTo>
                    <a:pt x="3206" y="2819"/>
                  </a:lnTo>
                  <a:lnTo>
                    <a:pt x="2588" y="2317"/>
                  </a:lnTo>
                  <a:lnTo>
                    <a:pt x="1970" y="1777"/>
                  </a:lnTo>
                  <a:lnTo>
                    <a:pt x="1391" y="1198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9" name="Google Shape;5489;p22"/>
            <p:cNvSpPr/>
            <p:nvPr/>
          </p:nvSpPr>
          <p:spPr>
            <a:xfrm>
              <a:off x="1569350" y="1258350"/>
              <a:ext cx="92700" cy="136125"/>
            </a:xfrm>
            <a:custGeom>
              <a:avLst/>
              <a:gdLst/>
              <a:ahLst/>
              <a:cxnLst/>
              <a:rect l="l" t="t" r="r" b="b"/>
              <a:pathLst>
                <a:path w="3708" h="5445" extrusionOk="0">
                  <a:moveTo>
                    <a:pt x="3399" y="0"/>
                  </a:moveTo>
                  <a:lnTo>
                    <a:pt x="3360" y="77"/>
                  </a:lnTo>
                  <a:lnTo>
                    <a:pt x="3245" y="116"/>
                  </a:lnTo>
                  <a:lnTo>
                    <a:pt x="3013" y="309"/>
                  </a:lnTo>
                  <a:lnTo>
                    <a:pt x="2781" y="541"/>
                  </a:lnTo>
                  <a:lnTo>
                    <a:pt x="2549" y="772"/>
                  </a:lnTo>
                  <a:lnTo>
                    <a:pt x="2356" y="1004"/>
                  </a:lnTo>
                  <a:lnTo>
                    <a:pt x="2047" y="1236"/>
                  </a:lnTo>
                  <a:lnTo>
                    <a:pt x="1777" y="1467"/>
                  </a:lnTo>
                  <a:lnTo>
                    <a:pt x="1159" y="1815"/>
                  </a:lnTo>
                  <a:lnTo>
                    <a:pt x="1082" y="1892"/>
                  </a:lnTo>
                  <a:lnTo>
                    <a:pt x="1082" y="1969"/>
                  </a:lnTo>
                  <a:lnTo>
                    <a:pt x="1082" y="2008"/>
                  </a:lnTo>
                  <a:lnTo>
                    <a:pt x="1121" y="2085"/>
                  </a:lnTo>
                  <a:lnTo>
                    <a:pt x="1005" y="2085"/>
                  </a:lnTo>
                  <a:lnTo>
                    <a:pt x="889" y="2124"/>
                  </a:lnTo>
                  <a:lnTo>
                    <a:pt x="850" y="2201"/>
                  </a:lnTo>
                  <a:lnTo>
                    <a:pt x="812" y="2278"/>
                  </a:lnTo>
                  <a:lnTo>
                    <a:pt x="812" y="2356"/>
                  </a:lnTo>
                  <a:lnTo>
                    <a:pt x="812" y="2433"/>
                  </a:lnTo>
                  <a:lnTo>
                    <a:pt x="889" y="2510"/>
                  </a:lnTo>
                  <a:lnTo>
                    <a:pt x="966" y="2549"/>
                  </a:lnTo>
                  <a:lnTo>
                    <a:pt x="1198" y="2626"/>
                  </a:lnTo>
                  <a:lnTo>
                    <a:pt x="1430" y="2703"/>
                  </a:lnTo>
                  <a:lnTo>
                    <a:pt x="1623" y="2858"/>
                  </a:lnTo>
                  <a:lnTo>
                    <a:pt x="1816" y="3012"/>
                  </a:lnTo>
                  <a:lnTo>
                    <a:pt x="1970" y="3205"/>
                  </a:lnTo>
                  <a:lnTo>
                    <a:pt x="2086" y="3398"/>
                  </a:lnTo>
                  <a:lnTo>
                    <a:pt x="2125" y="3630"/>
                  </a:lnTo>
                  <a:lnTo>
                    <a:pt x="2125" y="3900"/>
                  </a:lnTo>
                  <a:lnTo>
                    <a:pt x="2086" y="4132"/>
                  </a:lnTo>
                  <a:lnTo>
                    <a:pt x="2009" y="4364"/>
                  </a:lnTo>
                  <a:lnTo>
                    <a:pt x="1893" y="4557"/>
                  </a:lnTo>
                  <a:lnTo>
                    <a:pt x="1739" y="4711"/>
                  </a:lnTo>
                  <a:lnTo>
                    <a:pt x="1545" y="4866"/>
                  </a:lnTo>
                  <a:lnTo>
                    <a:pt x="1314" y="4943"/>
                  </a:lnTo>
                  <a:lnTo>
                    <a:pt x="1198" y="4981"/>
                  </a:lnTo>
                  <a:lnTo>
                    <a:pt x="1082" y="4981"/>
                  </a:lnTo>
                  <a:lnTo>
                    <a:pt x="889" y="4904"/>
                  </a:lnTo>
                  <a:lnTo>
                    <a:pt x="773" y="4788"/>
                  </a:lnTo>
                  <a:lnTo>
                    <a:pt x="696" y="4634"/>
                  </a:lnTo>
                  <a:lnTo>
                    <a:pt x="696" y="4441"/>
                  </a:lnTo>
                  <a:lnTo>
                    <a:pt x="735" y="4286"/>
                  </a:lnTo>
                  <a:lnTo>
                    <a:pt x="812" y="4209"/>
                  </a:lnTo>
                  <a:lnTo>
                    <a:pt x="889" y="4171"/>
                  </a:lnTo>
                  <a:lnTo>
                    <a:pt x="966" y="4132"/>
                  </a:lnTo>
                  <a:lnTo>
                    <a:pt x="1121" y="4093"/>
                  </a:lnTo>
                  <a:lnTo>
                    <a:pt x="1237" y="4055"/>
                  </a:lnTo>
                  <a:lnTo>
                    <a:pt x="1314" y="3939"/>
                  </a:lnTo>
                  <a:lnTo>
                    <a:pt x="1314" y="3784"/>
                  </a:lnTo>
                  <a:lnTo>
                    <a:pt x="1275" y="3746"/>
                  </a:lnTo>
                  <a:lnTo>
                    <a:pt x="1237" y="3669"/>
                  </a:lnTo>
                  <a:lnTo>
                    <a:pt x="117" y="2935"/>
                  </a:lnTo>
                  <a:lnTo>
                    <a:pt x="1" y="3282"/>
                  </a:lnTo>
                  <a:lnTo>
                    <a:pt x="657" y="3784"/>
                  </a:lnTo>
                  <a:lnTo>
                    <a:pt x="503" y="3900"/>
                  </a:lnTo>
                  <a:lnTo>
                    <a:pt x="387" y="3977"/>
                  </a:lnTo>
                  <a:lnTo>
                    <a:pt x="310" y="4132"/>
                  </a:lnTo>
                  <a:lnTo>
                    <a:pt x="233" y="4248"/>
                  </a:lnTo>
                  <a:lnTo>
                    <a:pt x="194" y="4402"/>
                  </a:lnTo>
                  <a:lnTo>
                    <a:pt x="194" y="4557"/>
                  </a:lnTo>
                  <a:lnTo>
                    <a:pt x="194" y="4711"/>
                  </a:lnTo>
                  <a:lnTo>
                    <a:pt x="271" y="4904"/>
                  </a:lnTo>
                  <a:lnTo>
                    <a:pt x="387" y="5097"/>
                  </a:lnTo>
                  <a:lnTo>
                    <a:pt x="542" y="5252"/>
                  </a:lnTo>
                  <a:lnTo>
                    <a:pt x="735" y="5368"/>
                  </a:lnTo>
                  <a:lnTo>
                    <a:pt x="966" y="5445"/>
                  </a:lnTo>
                  <a:lnTo>
                    <a:pt x="1198" y="5445"/>
                  </a:lnTo>
                  <a:lnTo>
                    <a:pt x="1430" y="5406"/>
                  </a:lnTo>
                  <a:lnTo>
                    <a:pt x="1623" y="5329"/>
                  </a:lnTo>
                  <a:lnTo>
                    <a:pt x="1854" y="5213"/>
                  </a:lnTo>
                  <a:lnTo>
                    <a:pt x="2086" y="5059"/>
                  </a:lnTo>
                  <a:lnTo>
                    <a:pt x="2241" y="4866"/>
                  </a:lnTo>
                  <a:lnTo>
                    <a:pt x="2395" y="4673"/>
                  </a:lnTo>
                  <a:lnTo>
                    <a:pt x="2511" y="4441"/>
                  </a:lnTo>
                  <a:lnTo>
                    <a:pt x="2588" y="4209"/>
                  </a:lnTo>
                  <a:lnTo>
                    <a:pt x="2588" y="3977"/>
                  </a:lnTo>
                  <a:lnTo>
                    <a:pt x="2588" y="3746"/>
                  </a:lnTo>
                  <a:lnTo>
                    <a:pt x="2549" y="3514"/>
                  </a:lnTo>
                  <a:lnTo>
                    <a:pt x="2472" y="3282"/>
                  </a:lnTo>
                  <a:lnTo>
                    <a:pt x="2395" y="3089"/>
                  </a:lnTo>
                  <a:lnTo>
                    <a:pt x="2279" y="2858"/>
                  </a:lnTo>
                  <a:lnTo>
                    <a:pt x="2125" y="2665"/>
                  </a:lnTo>
                  <a:lnTo>
                    <a:pt x="1932" y="2510"/>
                  </a:lnTo>
                  <a:lnTo>
                    <a:pt x="1739" y="2356"/>
                  </a:lnTo>
                  <a:lnTo>
                    <a:pt x="1507" y="2240"/>
                  </a:lnTo>
                  <a:lnTo>
                    <a:pt x="1275" y="2124"/>
                  </a:lnTo>
                  <a:lnTo>
                    <a:pt x="1623" y="2008"/>
                  </a:lnTo>
                  <a:lnTo>
                    <a:pt x="1932" y="1815"/>
                  </a:lnTo>
                  <a:lnTo>
                    <a:pt x="2279" y="1661"/>
                  </a:lnTo>
                  <a:lnTo>
                    <a:pt x="2549" y="1429"/>
                  </a:lnTo>
                  <a:lnTo>
                    <a:pt x="2820" y="1197"/>
                  </a:lnTo>
                  <a:lnTo>
                    <a:pt x="3129" y="966"/>
                  </a:lnTo>
                  <a:lnTo>
                    <a:pt x="3360" y="695"/>
                  </a:lnTo>
                  <a:lnTo>
                    <a:pt x="3438" y="541"/>
                  </a:lnTo>
                  <a:lnTo>
                    <a:pt x="3515" y="386"/>
                  </a:lnTo>
                  <a:lnTo>
                    <a:pt x="3708" y="116"/>
                  </a:lnTo>
                  <a:lnTo>
                    <a:pt x="351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0" name="Google Shape;5490;p22"/>
            <p:cNvSpPr/>
            <p:nvPr/>
          </p:nvSpPr>
          <p:spPr>
            <a:xfrm>
              <a:off x="3876600" y="1260275"/>
              <a:ext cx="310875" cy="124550"/>
            </a:xfrm>
            <a:custGeom>
              <a:avLst/>
              <a:gdLst/>
              <a:ahLst/>
              <a:cxnLst/>
              <a:rect l="l" t="t" r="r" b="b"/>
              <a:pathLst>
                <a:path w="12435" h="4982" extrusionOk="0">
                  <a:moveTo>
                    <a:pt x="232" y="0"/>
                  </a:moveTo>
                  <a:lnTo>
                    <a:pt x="0" y="232"/>
                  </a:lnTo>
                  <a:lnTo>
                    <a:pt x="502" y="966"/>
                  </a:lnTo>
                  <a:lnTo>
                    <a:pt x="1043" y="1622"/>
                  </a:lnTo>
                  <a:lnTo>
                    <a:pt x="1699" y="2279"/>
                  </a:lnTo>
                  <a:lnTo>
                    <a:pt x="2356" y="2858"/>
                  </a:lnTo>
                  <a:lnTo>
                    <a:pt x="3090" y="3398"/>
                  </a:lnTo>
                  <a:lnTo>
                    <a:pt x="3862" y="3862"/>
                  </a:lnTo>
                  <a:lnTo>
                    <a:pt x="4673" y="4248"/>
                  </a:lnTo>
                  <a:lnTo>
                    <a:pt x="5522" y="4557"/>
                  </a:lnTo>
                  <a:lnTo>
                    <a:pt x="6372" y="4789"/>
                  </a:lnTo>
                  <a:lnTo>
                    <a:pt x="7260" y="4943"/>
                  </a:lnTo>
                  <a:lnTo>
                    <a:pt x="7685" y="4982"/>
                  </a:lnTo>
                  <a:lnTo>
                    <a:pt x="8534" y="4982"/>
                  </a:lnTo>
                  <a:lnTo>
                    <a:pt x="8998" y="4943"/>
                  </a:lnTo>
                  <a:lnTo>
                    <a:pt x="9422" y="4866"/>
                  </a:lnTo>
                  <a:lnTo>
                    <a:pt x="9847" y="4789"/>
                  </a:lnTo>
                  <a:lnTo>
                    <a:pt x="10272" y="4673"/>
                  </a:lnTo>
                  <a:lnTo>
                    <a:pt x="10658" y="4518"/>
                  </a:lnTo>
                  <a:lnTo>
                    <a:pt x="11083" y="4325"/>
                  </a:lnTo>
                  <a:lnTo>
                    <a:pt x="11469" y="4132"/>
                  </a:lnTo>
                  <a:lnTo>
                    <a:pt x="11855" y="3862"/>
                  </a:lnTo>
                  <a:lnTo>
                    <a:pt x="12241" y="3592"/>
                  </a:lnTo>
                  <a:lnTo>
                    <a:pt x="12319" y="3553"/>
                  </a:lnTo>
                  <a:lnTo>
                    <a:pt x="12434" y="3205"/>
                  </a:lnTo>
                  <a:lnTo>
                    <a:pt x="12357" y="3167"/>
                  </a:lnTo>
                  <a:lnTo>
                    <a:pt x="12280" y="3205"/>
                  </a:lnTo>
                  <a:lnTo>
                    <a:pt x="12203" y="3128"/>
                  </a:lnTo>
                  <a:lnTo>
                    <a:pt x="12010" y="3128"/>
                  </a:lnTo>
                  <a:lnTo>
                    <a:pt x="11932" y="3205"/>
                  </a:lnTo>
                  <a:lnTo>
                    <a:pt x="11585" y="3437"/>
                  </a:lnTo>
                  <a:lnTo>
                    <a:pt x="11199" y="3669"/>
                  </a:lnTo>
                  <a:lnTo>
                    <a:pt x="10813" y="3862"/>
                  </a:lnTo>
                  <a:lnTo>
                    <a:pt x="10426" y="4016"/>
                  </a:lnTo>
                  <a:lnTo>
                    <a:pt x="10040" y="4171"/>
                  </a:lnTo>
                  <a:lnTo>
                    <a:pt x="9616" y="4287"/>
                  </a:lnTo>
                  <a:lnTo>
                    <a:pt x="9191" y="4364"/>
                  </a:lnTo>
                  <a:lnTo>
                    <a:pt x="8766" y="4441"/>
                  </a:lnTo>
                  <a:lnTo>
                    <a:pt x="8341" y="4480"/>
                  </a:lnTo>
                  <a:lnTo>
                    <a:pt x="7916" y="4480"/>
                  </a:lnTo>
                  <a:lnTo>
                    <a:pt x="7492" y="4441"/>
                  </a:lnTo>
                  <a:lnTo>
                    <a:pt x="7067" y="4402"/>
                  </a:lnTo>
                  <a:lnTo>
                    <a:pt x="6642" y="4364"/>
                  </a:lnTo>
                  <a:lnTo>
                    <a:pt x="6217" y="4248"/>
                  </a:lnTo>
                  <a:lnTo>
                    <a:pt x="5793" y="4171"/>
                  </a:lnTo>
                  <a:lnTo>
                    <a:pt x="5368" y="4016"/>
                  </a:lnTo>
                  <a:lnTo>
                    <a:pt x="4596" y="3707"/>
                  </a:lnTo>
                  <a:lnTo>
                    <a:pt x="3901" y="3283"/>
                  </a:lnTo>
                  <a:lnTo>
                    <a:pt x="3205" y="2819"/>
                  </a:lnTo>
                  <a:lnTo>
                    <a:pt x="2588" y="2317"/>
                  </a:lnTo>
                  <a:lnTo>
                    <a:pt x="1970" y="1777"/>
                  </a:lnTo>
                  <a:lnTo>
                    <a:pt x="1391" y="1197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1" name="Google Shape;5491;p22"/>
            <p:cNvSpPr/>
            <p:nvPr/>
          </p:nvSpPr>
          <p:spPr>
            <a:xfrm>
              <a:off x="4184550" y="1267025"/>
              <a:ext cx="92700" cy="135175"/>
            </a:xfrm>
            <a:custGeom>
              <a:avLst/>
              <a:gdLst/>
              <a:ahLst/>
              <a:cxnLst/>
              <a:rect l="l" t="t" r="r" b="b"/>
              <a:pathLst>
                <a:path w="3708" h="5407" extrusionOk="0">
                  <a:moveTo>
                    <a:pt x="3399" y="1"/>
                  </a:moveTo>
                  <a:lnTo>
                    <a:pt x="3360" y="78"/>
                  </a:lnTo>
                  <a:lnTo>
                    <a:pt x="3244" y="78"/>
                  </a:lnTo>
                  <a:lnTo>
                    <a:pt x="3013" y="271"/>
                  </a:lnTo>
                  <a:lnTo>
                    <a:pt x="2781" y="503"/>
                  </a:lnTo>
                  <a:lnTo>
                    <a:pt x="2549" y="773"/>
                  </a:lnTo>
                  <a:lnTo>
                    <a:pt x="2356" y="1005"/>
                  </a:lnTo>
                  <a:lnTo>
                    <a:pt x="2047" y="1236"/>
                  </a:lnTo>
                  <a:lnTo>
                    <a:pt x="1777" y="1429"/>
                  </a:lnTo>
                  <a:lnTo>
                    <a:pt x="1159" y="1816"/>
                  </a:lnTo>
                  <a:lnTo>
                    <a:pt x="1082" y="1854"/>
                  </a:lnTo>
                  <a:lnTo>
                    <a:pt x="1043" y="1931"/>
                  </a:lnTo>
                  <a:lnTo>
                    <a:pt x="1082" y="2009"/>
                  </a:lnTo>
                  <a:lnTo>
                    <a:pt x="1120" y="2086"/>
                  </a:lnTo>
                  <a:lnTo>
                    <a:pt x="1005" y="2086"/>
                  </a:lnTo>
                  <a:lnTo>
                    <a:pt x="889" y="2124"/>
                  </a:lnTo>
                  <a:lnTo>
                    <a:pt x="850" y="2163"/>
                  </a:lnTo>
                  <a:lnTo>
                    <a:pt x="811" y="2240"/>
                  </a:lnTo>
                  <a:lnTo>
                    <a:pt x="811" y="2356"/>
                  </a:lnTo>
                  <a:lnTo>
                    <a:pt x="811" y="2433"/>
                  </a:lnTo>
                  <a:lnTo>
                    <a:pt x="889" y="2472"/>
                  </a:lnTo>
                  <a:lnTo>
                    <a:pt x="966" y="2511"/>
                  </a:lnTo>
                  <a:lnTo>
                    <a:pt x="1198" y="2588"/>
                  </a:lnTo>
                  <a:lnTo>
                    <a:pt x="1429" y="2704"/>
                  </a:lnTo>
                  <a:lnTo>
                    <a:pt x="1622" y="2820"/>
                  </a:lnTo>
                  <a:lnTo>
                    <a:pt x="1815" y="2974"/>
                  </a:lnTo>
                  <a:lnTo>
                    <a:pt x="1970" y="3167"/>
                  </a:lnTo>
                  <a:lnTo>
                    <a:pt x="2047" y="3399"/>
                  </a:lnTo>
                  <a:lnTo>
                    <a:pt x="2124" y="3630"/>
                  </a:lnTo>
                  <a:lnTo>
                    <a:pt x="2124" y="3901"/>
                  </a:lnTo>
                  <a:lnTo>
                    <a:pt x="2086" y="4094"/>
                  </a:lnTo>
                  <a:lnTo>
                    <a:pt x="2009" y="4326"/>
                  </a:lnTo>
                  <a:lnTo>
                    <a:pt x="1893" y="4519"/>
                  </a:lnTo>
                  <a:lnTo>
                    <a:pt x="1738" y="4712"/>
                  </a:lnTo>
                  <a:lnTo>
                    <a:pt x="1545" y="4828"/>
                  </a:lnTo>
                  <a:lnTo>
                    <a:pt x="1313" y="4943"/>
                  </a:lnTo>
                  <a:lnTo>
                    <a:pt x="1082" y="4943"/>
                  </a:lnTo>
                  <a:lnTo>
                    <a:pt x="889" y="4866"/>
                  </a:lnTo>
                  <a:lnTo>
                    <a:pt x="773" y="4750"/>
                  </a:lnTo>
                  <a:lnTo>
                    <a:pt x="696" y="4596"/>
                  </a:lnTo>
                  <a:lnTo>
                    <a:pt x="657" y="4441"/>
                  </a:lnTo>
                  <a:lnTo>
                    <a:pt x="734" y="4287"/>
                  </a:lnTo>
                  <a:lnTo>
                    <a:pt x="811" y="4210"/>
                  </a:lnTo>
                  <a:lnTo>
                    <a:pt x="889" y="4132"/>
                  </a:lnTo>
                  <a:lnTo>
                    <a:pt x="966" y="4094"/>
                  </a:lnTo>
                  <a:lnTo>
                    <a:pt x="1120" y="4094"/>
                  </a:lnTo>
                  <a:lnTo>
                    <a:pt x="1236" y="4017"/>
                  </a:lnTo>
                  <a:lnTo>
                    <a:pt x="1313" y="3901"/>
                  </a:lnTo>
                  <a:lnTo>
                    <a:pt x="1313" y="3785"/>
                  </a:lnTo>
                  <a:lnTo>
                    <a:pt x="1275" y="3708"/>
                  </a:lnTo>
                  <a:lnTo>
                    <a:pt x="1198" y="3669"/>
                  </a:lnTo>
                  <a:lnTo>
                    <a:pt x="116" y="2935"/>
                  </a:lnTo>
                  <a:lnTo>
                    <a:pt x="1" y="3283"/>
                  </a:lnTo>
                  <a:lnTo>
                    <a:pt x="657" y="3785"/>
                  </a:lnTo>
                  <a:lnTo>
                    <a:pt x="503" y="3862"/>
                  </a:lnTo>
                  <a:lnTo>
                    <a:pt x="387" y="3978"/>
                  </a:lnTo>
                  <a:lnTo>
                    <a:pt x="309" y="4094"/>
                  </a:lnTo>
                  <a:lnTo>
                    <a:pt x="232" y="4248"/>
                  </a:lnTo>
                  <a:lnTo>
                    <a:pt x="194" y="4403"/>
                  </a:lnTo>
                  <a:lnTo>
                    <a:pt x="194" y="4557"/>
                  </a:lnTo>
                  <a:lnTo>
                    <a:pt x="194" y="4712"/>
                  </a:lnTo>
                  <a:lnTo>
                    <a:pt x="271" y="4866"/>
                  </a:lnTo>
                  <a:lnTo>
                    <a:pt x="387" y="5098"/>
                  </a:lnTo>
                  <a:lnTo>
                    <a:pt x="541" y="5252"/>
                  </a:lnTo>
                  <a:lnTo>
                    <a:pt x="734" y="5368"/>
                  </a:lnTo>
                  <a:lnTo>
                    <a:pt x="966" y="5407"/>
                  </a:lnTo>
                  <a:lnTo>
                    <a:pt x="1198" y="5407"/>
                  </a:lnTo>
                  <a:lnTo>
                    <a:pt x="1429" y="5368"/>
                  </a:lnTo>
                  <a:lnTo>
                    <a:pt x="1622" y="5330"/>
                  </a:lnTo>
                  <a:lnTo>
                    <a:pt x="1854" y="5214"/>
                  </a:lnTo>
                  <a:lnTo>
                    <a:pt x="2086" y="5021"/>
                  </a:lnTo>
                  <a:lnTo>
                    <a:pt x="2240" y="4828"/>
                  </a:lnTo>
                  <a:lnTo>
                    <a:pt x="2395" y="4634"/>
                  </a:lnTo>
                  <a:lnTo>
                    <a:pt x="2511" y="4441"/>
                  </a:lnTo>
                  <a:lnTo>
                    <a:pt x="2549" y="4210"/>
                  </a:lnTo>
                  <a:lnTo>
                    <a:pt x="2588" y="3978"/>
                  </a:lnTo>
                  <a:lnTo>
                    <a:pt x="2588" y="3746"/>
                  </a:lnTo>
                  <a:lnTo>
                    <a:pt x="2549" y="3515"/>
                  </a:lnTo>
                  <a:lnTo>
                    <a:pt x="2472" y="3283"/>
                  </a:lnTo>
                  <a:lnTo>
                    <a:pt x="2395" y="3051"/>
                  </a:lnTo>
                  <a:lnTo>
                    <a:pt x="2279" y="2858"/>
                  </a:lnTo>
                  <a:lnTo>
                    <a:pt x="2124" y="2665"/>
                  </a:lnTo>
                  <a:lnTo>
                    <a:pt x="1931" y="2472"/>
                  </a:lnTo>
                  <a:lnTo>
                    <a:pt x="1738" y="2356"/>
                  </a:lnTo>
                  <a:lnTo>
                    <a:pt x="1507" y="2202"/>
                  </a:lnTo>
                  <a:lnTo>
                    <a:pt x="1275" y="2124"/>
                  </a:lnTo>
                  <a:lnTo>
                    <a:pt x="1622" y="1970"/>
                  </a:lnTo>
                  <a:lnTo>
                    <a:pt x="1931" y="1816"/>
                  </a:lnTo>
                  <a:lnTo>
                    <a:pt x="2240" y="1622"/>
                  </a:lnTo>
                  <a:lnTo>
                    <a:pt x="2549" y="1391"/>
                  </a:lnTo>
                  <a:lnTo>
                    <a:pt x="2819" y="1198"/>
                  </a:lnTo>
                  <a:lnTo>
                    <a:pt x="3090" y="966"/>
                  </a:lnTo>
                  <a:lnTo>
                    <a:pt x="3360" y="657"/>
                  </a:lnTo>
                  <a:lnTo>
                    <a:pt x="3437" y="541"/>
                  </a:lnTo>
                  <a:lnTo>
                    <a:pt x="3515" y="387"/>
                  </a:lnTo>
                  <a:lnTo>
                    <a:pt x="3708" y="78"/>
                  </a:lnTo>
                  <a:lnTo>
                    <a:pt x="351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2" name="Google Shape;5492;p22"/>
            <p:cNvSpPr/>
            <p:nvPr/>
          </p:nvSpPr>
          <p:spPr>
            <a:xfrm>
              <a:off x="3067625" y="1293100"/>
              <a:ext cx="105250" cy="105250"/>
            </a:xfrm>
            <a:custGeom>
              <a:avLst/>
              <a:gdLst/>
              <a:ahLst/>
              <a:cxnLst/>
              <a:rect l="l" t="t" r="r" b="b"/>
              <a:pathLst>
                <a:path w="4210" h="4210" extrusionOk="0">
                  <a:moveTo>
                    <a:pt x="2317" y="348"/>
                  </a:moveTo>
                  <a:lnTo>
                    <a:pt x="2472" y="425"/>
                  </a:lnTo>
                  <a:lnTo>
                    <a:pt x="2665" y="464"/>
                  </a:lnTo>
                  <a:lnTo>
                    <a:pt x="2819" y="579"/>
                  </a:lnTo>
                  <a:lnTo>
                    <a:pt x="2974" y="695"/>
                  </a:lnTo>
                  <a:lnTo>
                    <a:pt x="3128" y="811"/>
                  </a:lnTo>
                  <a:lnTo>
                    <a:pt x="3205" y="850"/>
                  </a:lnTo>
                  <a:lnTo>
                    <a:pt x="3360" y="1081"/>
                  </a:lnTo>
                  <a:lnTo>
                    <a:pt x="3553" y="1313"/>
                  </a:lnTo>
                  <a:lnTo>
                    <a:pt x="3669" y="1545"/>
                  </a:lnTo>
                  <a:lnTo>
                    <a:pt x="3784" y="1815"/>
                  </a:lnTo>
                  <a:lnTo>
                    <a:pt x="3823" y="2085"/>
                  </a:lnTo>
                  <a:lnTo>
                    <a:pt x="3823" y="2356"/>
                  </a:lnTo>
                  <a:lnTo>
                    <a:pt x="3784" y="2665"/>
                  </a:lnTo>
                  <a:lnTo>
                    <a:pt x="3669" y="2935"/>
                  </a:lnTo>
                  <a:lnTo>
                    <a:pt x="3476" y="3244"/>
                  </a:lnTo>
                  <a:lnTo>
                    <a:pt x="3205" y="3476"/>
                  </a:lnTo>
                  <a:lnTo>
                    <a:pt x="2896" y="3669"/>
                  </a:lnTo>
                  <a:lnTo>
                    <a:pt x="2587" y="3785"/>
                  </a:lnTo>
                  <a:lnTo>
                    <a:pt x="2201" y="3862"/>
                  </a:lnTo>
                  <a:lnTo>
                    <a:pt x="1854" y="3823"/>
                  </a:lnTo>
                  <a:lnTo>
                    <a:pt x="1506" y="3746"/>
                  </a:lnTo>
                  <a:lnTo>
                    <a:pt x="1197" y="3591"/>
                  </a:lnTo>
                  <a:lnTo>
                    <a:pt x="927" y="3398"/>
                  </a:lnTo>
                  <a:lnTo>
                    <a:pt x="695" y="3167"/>
                  </a:lnTo>
                  <a:lnTo>
                    <a:pt x="541" y="2858"/>
                  </a:lnTo>
                  <a:lnTo>
                    <a:pt x="425" y="2549"/>
                  </a:lnTo>
                  <a:lnTo>
                    <a:pt x="348" y="2240"/>
                  </a:lnTo>
                  <a:lnTo>
                    <a:pt x="348" y="1892"/>
                  </a:lnTo>
                  <a:lnTo>
                    <a:pt x="425" y="1583"/>
                  </a:lnTo>
                  <a:lnTo>
                    <a:pt x="541" y="1275"/>
                  </a:lnTo>
                  <a:lnTo>
                    <a:pt x="772" y="966"/>
                  </a:lnTo>
                  <a:lnTo>
                    <a:pt x="1081" y="695"/>
                  </a:lnTo>
                  <a:lnTo>
                    <a:pt x="1390" y="502"/>
                  </a:lnTo>
                  <a:lnTo>
                    <a:pt x="1738" y="386"/>
                  </a:lnTo>
                  <a:lnTo>
                    <a:pt x="2124" y="348"/>
                  </a:lnTo>
                  <a:close/>
                  <a:moveTo>
                    <a:pt x="1892" y="0"/>
                  </a:moveTo>
                  <a:lnTo>
                    <a:pt x="1545" y="77"/>
                  </a:lnTo>
                  <a:lnTo>
                    <a:pt x="1197" y="232"/>
                  </a:lnTo>
                  <a:lnTo>
                    <a:pt x="850" y="425"/>
                  </a:lnTo>
                  <a:lnTo>
                    <a:pt x="618" y="618"/>
                  </a:lnTo>
                  <a:lnTo>
                    <a:pt x="464" y="811"/>
                  </a:lnTo>
                  <a:lnTo>
                    <a:pt x="309" y="966"/>
                  </a:lnTo>
                  <a:lnTo>
                    <a:pt x="232" y="1159"/>
                  </a:lnTo>
                  <a:lnTo>
                    <a:pt x="116" y="1390"/>
                  </a:lnTo>
                  <a:lnTo>
                    <a:pt x="39" y="1815"/>
                  </a:lnTo>
                  <a:lnTo>
                    <a:pt x="0" y="2240"/>
                  </a:lnTo>
                  <a:lnTo>
                    <a:pt x="77" y="2665"/>
                  </a:lnTo>
                  <a:lnTo>
                    <a:pt x="232" y="3051"/>
                  </a:lnTo>
                  <a:lnTo>
                    <a:pt x="464" y="3437"/>
                  </a:lnTo>
                  <a:lnTo>
                    <a:pt x="618" y="3591"/>
                  </a:lnTo>
                  <a:lnTo>
                    <a:pt x="772" y="3746"/>
                  </a:lnTo>
                  <a:lnTo>
                    <a:pt x="1120" y="3978"/>
                  </a:lnTo>
                  <a:lnTo>
                    <a:pt x="1506" y="4132"/>
                  </a:lnTo>
                  <a:lnTo>
                    <a:pt x="1931" y="4209"/>
                  </a:lnTo>
                  <a:lnTo>
                    <a:pt x="2317" y="4209"/>
                  </a:lnTo>
                  <a:lnTo>
                    <a:pt x="2742" y="4132"/>
                  </a:lnTo>
                  <a:lnTo>
                    <a:pt x="3128" y="3978"/>
                  </a:lnTo>
                  <a:lnTo>
                    <a:pt x="3476" y="3785"/>
                  </a:lnTo>
                  <a:lnTo>
                    <a:pt x="3784" y="3476"/>
                  </a:lnTo>
                  <a:lnTo>
                    <a:pt x="3900" y="3321"/>
                  </a:lnTo>
                  <a:lnTo>
                    <a:pt x="4016" y="3128"/>
                  </a:lnTo>
                  <a:lnTo>
                    <a:pt x="4093" y="2935"/>
                  </a:lnTo>
                  <a:lnTo>
                    <a:pt x="4132" y="2703"/>
                  </a:lnTo>
                  <a:lnTo>
                    <a:pt x="4209" y="2279"/>
                  </a:lnTo>
                  <a:lnTo>
                    <a:pt x="4171" y="1854"/>
                  </a:lnTo>
                  <a:lnTo>
                    <a:pt x="4055" y="1429"/>
                  </a:lnTo>
                  <a:lnTo>
                    <a:pt x="3939" y="1236"/>
                  </a:lnTo>
                  <a:lnTo>
                    <a:pt x="3823" y="1043"/>
                  </a:lnTo>
                  <a:lnTo>
                    <a:pt x="3707" y="888"/>
                  </a:lnTo>
                  <a:lnTo>
                    <a:pt x="3553" y="734"/>
                  </a:lnTo>
                  <a:lnTo>
                    <a:pt x="3360" y="579"/>
                  </a:lnTo>
                  <a:lnTo>
                    <a:pt x="3167" y="502"/>
                  </a:lnTo>
                  <a:lnTo>
                    <a:pt x="3128" y="502"/>
                  </a:lnTo>
                  <a:lnTo>
                    <a:pt x="3051" y="348"/>
                  </a:lnTo>
                  <a:lnTo>
                    <a:pt x="2896" y="232"/>
                  </a:lnTo>
                  <a:lnTo>
                    <a:pt x="2780" y="116"/>
                  </a:lnTo>
                  <a:lnTo>
                    <a:pt x="2626" y="77"/>
                  </a:lnTo>
                  <a:lnTo>
                    <a:pt x="2433" y="39"/>
                  </a:lnTo>
                  <a:lnTo>
                    <a:pt x="22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3" name="Google Shape;5493;p22"/>
            <p:cNvSpPr/>
            <p:nvPr/>
          </p:nvSpPr>
          <p:spPr>
            <a:xfrm>
              <a:off x="686050" y="1295025"/>
              <a:ext cx="44425" cy="43475"/>
            </a:xfrm>
            <a:custGeom>
              <a:avLst/>
              <a:gdLst/>
              <a:ahLst/>
              <a:cxnLst/>
              <a:rect l="l" t="t" r="r" b="b"/>
              <a:pathLst>
                <a:path w="1777" h="1739" extrusionOk="0">
                  <a:moveTo>
                    <a:pt x="773" y="309"/>
                  </a:moveTo>
                  <a:lnTo>
                    <a:pt x="966" y="348"/>
                  </a:lnTo>
                  <a:lnTo>
                    <a:pt x="1159" y="464"/>
                  </a:lnTo>
                  <a:lnTo>
                    <a:pt x="1313" y="580"/>
                  </a:lnTo>
                  <a:lnTo>
                    <a:pt x="1390" y="773"/>
                  </a:lnTo>
                  <a:lnTo>
                    <a:pt x="1390" y="966"/>
                  </a:lnTo>
                  <a:lnTo>
                    <a:pt x="1352" y="1043"/>
                  </a:lnTo>
                  <a:lnTo>
                    <a:pt x="1275" y="1159"/>
                  </a:lnTo>
                  <a:lnTo>
                    <a:pt x="1197" y="1236"/>
                  </a:lnTo>
                  <a:lnTo>
                    <a:pt x="1082" y="1275"/>
                  </a:lnTo>
                  <a:lnTo>
                    <a:pt x="888" y="1352"/>
                  </a:lnTo>
                  <a:lnTo>
                    <a:pt x="695" y="1352"/>
                  </a:lnTo>
                  <a:lnTo>
                    <a:pt x="541" y="1236"/>
                  </a:lnTo>
                  <a:lnTo>
                    <a:pt x="425" y="1082"/>
                  </a:lnTo>
                  <a:lnTo>
                    <a:pt x="386" y="889"/>
                  </a:lnTo>
                  <a:lnTo>
                    <a:pt x="386" y="734"/>
                  </a:lnTo>
                  <a:lnTo>
                    <a:pt x="464" y="541"/>
                  </a:lnTo>
                  <a:lnTo>
                    <a:pt x="541" y="387"/>
                  </a:lnTo>
                  <a:lnTo>
                    <a:pt x="541" y="348"/>
                  </a:lnTo>
                  <a:lnTo>
                    <a:pt x="773" y="309"/>
                  </a:lnTo>
                  <a:close/>
                  <a:moveTo>
                    <a:pt x="773" y="0"/>
                  </a:moveTo>
                  <a:lnTo>
                    <a:pt x="618" y="39"/>
                  </a:lnTo>
                  <a:lnTo>
                    <a:pt x="464" y="116"/>
                  </a:lnTo>
                  <a:lnTo>
                    <a:pt x="425" y="155"/>
                  </a:lnTo>
                  <a:lnTo>
                    <a:pt x="348" y="155"/>
                  </a:lnTo>
                  <a:lnTo>
                    <a:pt x="232" y="271"/>
                  </a:lnTo>
                  <a:lnTo>
                    <a:pt x="116" y="387"/>
                  </a:lnTo>
                  <a:lnTo>
                    <a:pt x="39" y="502"/>
                  </a:lnTo>
                  <a:lnTo>
                    <a:pt x="0" y="657"/>
                  </a:lnTo>
                  <a:lnTo>
                    <a:pt x="0" y="850"/>
                  </a:lnTo>
                  <a:lnTo>
                    <a:pt x="0" y="1004"/>
                  </a:lnTo>
                  <a:lnTo>
                    <a:pt x="39" y="1159"/>
                  </a:lnTo>
                  <a:lnTo>
                    <a:pt x="116" y="1313"/>
                  </a:lnTo>
                  <a:lnTo>
                    <a:pt x="193" y="1468"/>
                  </a:lnTo>
                  <a:lnTo>
                    <a:pt x="348" y="1584"/>
                  </a:lnTo>
                  <a:lnTo>
                    <a:pt x="464" y="1661"/>
                  </a:lnTo>
                  <a:lnTo>
                    <a:pt x="618" y="1738"/>
                  </a:lnTo>
                  <a:lnTo>
                    <a:pt x="966" y="1738"/>
                  </a:lnTo>
                  <a:lnTo>
                    <a:pt x="1120" y="1700"/>
                  </a:lnTo>
                  <a:lnTo>
                    <a:pt x="1275" y="1622"/>
                  </a:lnTo>
                  <a:lnTo>
                    <a:pt x="1429" y="1545"/>
                  </a:lnTo>
                  <a:lnTo>
                    <a:pt x="1584" y="1391"/>
                  </a:lnTo>
                  <a:lnTo>
                    <a:pt x="1661" y="1275"/>
                  </a:lnTo>
                  <a:lnTo>
                    <a:pt x="1738" y="1120"/>
                  </a:lnTo>
                  <a:lnTo>
                    <a:pt x="1777" y="927"/>
                  </a:lnTo>
                  <a:lnTo>
                    <a:pt x="1777" y="773"/>
                  </a:lnTo>
                  <a:lnTo>
                    <a:pt x="1738" y="580"/>
                  </a:lnTo>
                  <a:lnTo>
                    <a:pt x="1661" y="425"/>
                  </a:lnTo>
                  <a:lnTo>
                    <a:pt x="1545" y="271"/>
                  </a:lnTo>
                  <a:lnTo>
                    <a:pt x="1429" y="155"/>
                  </a:lnTo>
                  <a:lnTo>
                    <a:pt x="1275" y="78"/>
                  </a:lnTo>
                  <a:lnTo>
                    <a:pt x="1120" y="39"/>
                  </a:lnTo>
                  <a:lnTo>
                    <a:pt x="96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4" name="Google Shape;5494;p22"/>
            <p:cNvSpPr/>
            <p:nvPr/>
          </p:nvSpPr>
          <p:spPr>
            <a:xfrm>
              <a:off x="691825" y="1300825"/>
              <a:ext cx="114925" cy="285775"/>
            </a:xfrm>
            <a:custGeom>
              <a:avLst/>
              <a:gdLst/>
              <a:ahLst/>
              <a:cxnLst/>
              <a:rect l="l" t="t" r="r" b="b"/>
              <a:pathLst>
                <a:path w="4597" h="11431" extrusionOk="0">
                  <a:moveTo>
                    <a:pt x="3631" y="888"/>
                  </a:moveTo>
                  <a:lnTo>
                    <a:pt x="3708" y="2008"/>
                  </a:lnTo>
                  <a:lnTo>
                    <a:pt x="3824" y="3128"/>
                  </a:lnTo>
                  <a:lnTo>
                    <a:pt x="3940" y="4248"/>
                  </a:lnTo>
                  <a:lnTo>
                    <a:pt x="4017" y="5406"/>
                  </a:lnTo>
                  <a:lnTo>
                    <a:pt x="4056" y="6603"/>
                  </a:lnTo>
                  <a:lnTo>
                    <a:pt x="4056" y="7260"/>
                  </a:lnTo>
                  <a:lnTo>
                    <a:pt x="3978" y="7878"/>
                  </a:lnTo>
                  <a:lnTo>
                    <a:pt x="3901" y="8534"/>
                  </a:lnTo>
                  <a:lnTo>
                    <a:pt x="3747" y="9152"/>
                  </a:lnTo>
                  <a:lnTo>
                    <a:pt x="3515" y="9731"/>
                  </a:lnTo>
                  <a:lnTo>
                    <a:pt x="3245" y="10272"/>
                  </a:lnTo>
                  <a:lnTo>
                    <a:pt x="3013" y="10542"/>
                  </a:lnTo>
                  <a:lnTo>
                    <a:pt x="2781" y="10735"/>
                  </a:lnTo>
                  <a:lnTo>
                    <a:pt x="2472" y="10851"/>
                  </a:lnTo>
                  <a:lnTo>
                    <a:pt x="2202" y="10851"/>
                  </a:lnTo>
                  <a:lnTo>
                    <a:pt x="1893" y="10812"/>
                  </a:lnTo>
                  <a:lnTo>
                    <a:pt x="1623" y="10696"/>
                  </a:lnTo>
                  <a:lnTo>
                    <a:pt x="1353" y="10503"/>
                  </a:lnTo>
                  <a:lnTo>
                    <a:pt x="1121" y="10233"/>
                  </a:lnTo>
                  <a:lnTo>
                    <a:pt x="966" y="9963"/>
                  </a:lnTo>
                  <a:lnTo>
                    <a:pt x="851" y="9692"/>
                  </a:lnTo>
                  <a:lnTo>
                    <a:pt x="773" y="9384"/>
                  </a:lnTo>
                  <a:lnTo>
                    <a:pt x="696" y="9075"/>
                  </a:lnTo>
                  <a:lnTo>
                    <a:pt x="657" y="8495"/>
                  </a:lnTo>
                  <a:lnTo>
                    <a:pt x="657" y="7878"/>
                  </a:lnTo>
                  <a:lnTo>
                    <a:pt x="657" y="5329"/>
                  </a:lnTo>
                  <a:lnTo>
                    <a:pt x="619" y="4055"/>
                  </a:lnTo>
                  <a:lnTo>
                    <a:pt x="580" y="2780"/>
                  </a:lnTo>
                  <a:lnTo>
                    <a:pt x="542" y="2742"/>
                  </a:lnTo>
                  <a:lnTo>
                    <a:pt x="580" y="2742"/>
                  </a:lnTo>
                  <a:lnTo>
                    <a:pt x="1353" y="2356"/>
                  </a:lnTo>
                  <a:lnTo>
                    <a:pt x="2163" y="1931"/>
                  </a:lnTo>
                  <a:lnTo>
                    <a:pt x="2936" y="1429"/>
                  </a:lnTo>
                  <a:lnTo>
                    <a:pt x="3283" y="1159"/>
                  </a:lnTo>
                  <a:lnTo>
                    <a:pt x="3631" y="888"/>
                  </a:lnTo>
                  <a:close/>
                  <a:moveTo>
                    <a:pt x="3978" y="0"/>
                  </a:moveTo>
                  <a:lnTo>
                    <a:pt x="3901" y="39"/>
                  </a:lnTo>
                  <a:lnTo>
                    <a:pt x="3476" y="309"/>
                  </a:lnTo>
                  <a:lnTo>
                    <a:pt x="3052" y="657"/>
                  </a:lnTo>
                  <a:lnTo>
                    <a:pt x="2627" y="966"/>
                  </a:lnTo>
                  <a:lnTo>
                    <a:pt x="2202" y="1313"/>
                  </a:lnTo>
                  <a:lnTo>
                    <a:pt x="1314" y="1892"/>
                  </a:lnTo>
                  <a:lnTo>
                    <a:pt x="426" y="2472"/>
                  </a:lnTo>
                  <a:lnTo>
                    <a:pt x="349" y="2549"/>
                  </a:lnTo>
                  <a:lnTo>
                    <a:pt x="349" y="2626"/>
                  </a:lnTo>
                  <a:lnTo>
                    <a:pt x="271" y="2665"/>
                  </a:lnTo>
                  <a:lnTo>
                    <a:pt x="233" y="2780"/>
                  </a:lnTo>
                  <a:lnTo>
                    <a:pt x="194" y="3823"/>
                  </a:lnTo>
                  <a:lnTo>
                    <a:pt x="155" y="4827"/>
                  </a:lnTo>
                  <a:lnTo>
                    <a:pt x="1" y="4943"/>
                  </a:lnTo>
                  <a:lnTo>
                    <a:pt x="155" y="5252"/>
                  </a:lnTo>
                  <a:lnTo>
                    <a:pt x="155" y="6217"/>
                  </a:lnTo>
                  <a:lnTo>
                    <a:pt x="155" y="7685"/>
                  </a:lnTo>
                  <a:lnTo>
                    <a:pt x="155" y="8418"/>
                  </a:lnTo>
                  <a:lnTo>
                    <a:pt x="233" y="9152"/>
                  </a:lnTo>
                  <a:lnTo>
                    <a:pt x="310" y="9615"/>
                  </a:lnTo>
                  <a:lnTo>
                    <a:pt x="503" y="10079"/>
                  </a:lnTo>
                  <a:lnTo>
                    <a:pt x="735" y="10503"/>
                  </a:lnTo>
                  <a:lnTo>
                    <a:pt x="1044" y="10890"/>
                  </a:lnTo>
                  <a:lnTo>
                    <a:pt x="1198" y="11044"/>
                  </a:lnTo>
                  <a:lnTo>
                    <a:pt x="1391" y="11198"/>
                  </a:lnTo>
                  <a:lnTo>
                    <a:pt x="1623" y="11314"/>
                  </a:lnTo>
                  <a:lnTo>
                    <a:pt x="1816" y="11392"/>
                  </a:lnTo>
                  <a:lnTo>
                    <a:pt x="2048" y="11430"/>
                  </a:lnTo>
                  <a:lnTo>
                    <a:pt x="2279" y="11430"/>
                  </a:lnTo>
                  <a:lnTo>
                    <a:pt x="2550" y="11392"/>
                  </a:lnTo>
                  <a:lnTo>
                    <a:pt x="2820" y="11314"/>
                  </a:lnTo>
                  <a:lnTo>
                    <a:pt x="3052" y="11198"/>
                  </a:lnTo>
                  <a:lnTo>
                    <a:pt x="3283" y="11044"/>
                  </a:lnTo>
                  <a:lnTo>
                    <a:pt x="3476" y="10851"/>
                  </a:lnTo>
                  <a:lnTo>
                    <a:pt x="3669" y="10658"/>
                  </a:lnTo>
                  <a:lnTo>
                    <a:pt x="3824" y="10388"/>
                  </a:lnTo>
                  <a:lnTo>
                    <a:pt x="3978" y="10117"/>
                  </a:lnTo>
                  <a:lnTo>
                    <a:pt x="4171" y="9538"/>
                  </a:lnTo>
                  <a:lnTo>
                    <a:pt x="4326" y="8920"/>
                  </a:lnTo>
                  <a:lnTo>
                    <a:pt x="4442" y="8302"/>
                  </a:lnTo>
                  <a:lnTo>
                    <a:pt x="4519" y="7723"/>
                  </a:lnTo>
                  <a:lnTo>
                    <a:pt x="4558" y="7221"/>
                  </a:lnTo>
                  <a:lnTo>
                    <a:pt x="4596" y="6642"/>
                  </a:lnTo>
                  <a:lnTo>
                    <a:pt x="4596" y="6101"/>
                  </a:lnTo>
                  <a:lnTo>
                    <a:pt x="4519" y="4981"/>
                  </a:lnTo>
                  <a:lnTo>
                    <a:pt x="4442" y="3862"/>
                  </a:lnTo>
                  <a:lnTo>
                    <a:pt x="4326" y="2780"/>
                  </a:lnTo>
                  <a:lnTo>
                    <a:pt x="4287" y="2394"/>
                  </a:lnTo>
                  <a:lnTo>
                    <a:pt x="4210" y="1468"/>
                  </a:lnTo>
                  <a:lnTo>
                    <a:pt x="4133" y="541"/>
                  </a:lnTo>
                  <a:lnTo>
                    <a:pt x="4094" y="386"/>
                  </a:lnTo>
                  <a:lnTo>
                    <a:pt x="4133" y="348"/>
                  </a:lnTo>
                  <a:lnTo>
                    <a:pt x="4171" y="270"/>
                  </a:lnTo>
                  <a:lnTo>
                    <a:pt x="4210" y="193"/>
                  </a:lnTo>
                  <a:lnTo>
                    <a:pt x="4171" y="77"/>
                  </a:lnTo>
                  <a:lnTo>
                    <a:pt x="4094" y="39"/>
                  </a:lnTo>
                  <a:lnTo>
                    <a:pt x="405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5" name="Google Shape;5495;p22"/>
            <p:cNvSpPr/>
            <p:nvPr/>
          </p:nvSpPr>
          <p:spPr>
            <a:xfrm>
              <a:off x="635850" y="1347150"/>
              <a:ext cx="42500" cy="41550"/>
            </a:xfrm>
            <a:custGeom>
              <a:avLst/>
              <a:gdLst/>
              <a:ahLst/>
              <a:cxnLst/>
              <a:rect l="l" t="t" r="r" b="b"/>
              <a:pathLst>
                <a:path w="1700" h="1662" extrusionOk="0">
                  <a:moveTo>
                    <a:pt x="1004" y="387"/>
                  </a:moveTo>
                  <a:lnTo>
                    <a:pt x="1120" y="425"/>
                  </a:lnTo>
                  <a:lnTo>
                    <a:pt x="1159" y="464"/>
                  </a:lnTo>
                  <a:lnTo>
                    <a:pt x="1236" y="541"/>
                  </a:lnTo>
                  <a:lnTo>
                    <a:pt x="1313" y="734"/>
                  </a:lnTo>
                  <a:lnTo>
                    <a:pt x="1313" y="927"/>
                  </a:lnTo>
                  <a:lnTo>
                    <a:pt x="1236" y="1082"/>
                  </a:lnTo>
                  <a:lnTo>
                    <a:pt x="1159" y="1159"/>
                  </a:lnTo>
                  <a:lnTo>
                    <a:pt x="1082" y="1236"/>
                  </a:lnTo>
                  <a:lnTo>
                    <a:pt x="888" y="1275"/>
                  </a:lnTo>
                  <a:lnTo>
                    <a:pt x="695" y="1236"/>
                  </a:lnTo>
                  <a:lnTo>
                    <a:pt x="541" y="1121"/>
                  </a:lnTo>
                  <a:lnTo>
                    <a:pt x="464" y="1082"/>
                  </a:lnTo>
                  <a:lnTo>
                    <a:pt x="425" y="966"/>
                  </a:lnTo>
                  <a:lnTo>
                    <a:pt x="386" y="889"/>
                  </a:lnTo>
                  <a:lnTo>
                    <a:pt x="386" y="773"/>
                  </a:lnTo>
                  <a:lnTo>
                    <a:pt x="425" y="541"/>
                  </a:lnTo>
                  <a:lnTo>
                    <a:pt x="541" y="580"/>
                  </a:lnTo>
                  <a:lnTo>
                    <a:pt x="618" y="541"/>
                  </a:lnTo>
                  <a:lnTo>
                    <a:pt x="773" y="425"/>
                  </a:lnTo>
                  <a:lnTo>
                    <a:pt x="927" y="387"/>
                  </a:lnTo>
                  <a:close/>
                  <a:moveTo>
                    <a:pt x="734" y="1"/>
                  </a:moveTo>
                  <a:lnTo>
                    <a:pt x="618" y="39"/>
                  </a:lnTo>
                  <a:lnTo>
                    <a:pt x="502" y="117"/>
                  </a:lnTo>
                  <a:lnTo>
                    <a:pt x="348" y="194"/>
                  </a:lnTo>
                  <a:lnTo>
                    <a:pt x="232" y="310"/>
                  </a:lnTo>
                  <a:lnTo>
                    <a:pt x="155" y="425"/>
                  </a:lnTo>
                  <a:lnTo>
                    <a:pt x="78" y="580"/>
                  </a:lnTo>
                  <a:lnTo>
                    <a:pt x="39" y="696"/>
                  </a:lnTo>
                  <a:lnTo>
                    <a:pt x="0" y="850"/>
                  </a:lnTo>
                  <a:lnTo>
                    <a:pt x="39" y="1043"/>
                  </a:lnTo>
                  <a:lnTo>
                    <a:pt x="78" y="1198"/>
                  </a:lnTo>
                  <a:lnTo>
                    <a:pt x="193" y="1352"/>
                  </a:lnTo>
                  <a:lnTo>
                    <a:pt x="309" y="1468"/>
                  </a:lnTo>
                  <a:lnTo>
                    <a:pt x="464" y="1584"/>
                  </a:lnTo>
                  <a:lnTo>
                    <a:pt x="657" y="1623"/>
                  </a:lnTo>
                  <a:lnTo>
                    <a:pt x="811" y="1661"/>
                  </a:lnTo>
                  <a:lnTo>
                    <a:pt x="1004" y="1661"/>
                  </a:lnTo>
                  <a:lnTo>
                    <a:pt x="1197" y="1584"/>
                  </a:lnTo>
                  <a:lnTo>
                    <a:pt x="1352" y="1507"/>
                  </a:lnTo>
                  <a:lnTo>
                    <a:pt x="1468" y="1391"/>
                  </a:lnTo>
                  <a:lnTo>
                    <a:pt x="1584" y="1236"/>
                  </a:lnTo>
                  <a:lnTo>
                    <a:pt x="1661" y="1082"/>
                  </a:lnTo>
                  <a:lnTo>
                    <a:pt x="1699" y="927"/>
                  </a:lnTo>
                  <a:lnTo>
                    <a:pt x="1699" y="734"/>
                  </a:lnTo>
                  <a:lnTo>
                    <a:pt x="1661" y="541"/>
                  </a:lnTo>
                  <a:lnTo>
                    <a:pt x="1584" y="387"/>
                  </a:lnTo>
                  <a:lnTo>
                    <a:pt x="1506" y="232"/>
                  </a:lnTo>
                  <a:lnTo>
                    <a:pt x="1390" y="155"/>
                  </a:lnTo>
                  <a:lnTo>
                    <a:pt x="1275" y="78"/>
                  </a:lnTo>
                  <a:lnTo>
                    <a:pt x="100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6" name="Google Shape;5496;p22"/>
            <p:cNvSpPr/>
            <p:nvPr/>
          </p:nvSpPr>
          <p:spPr>
            <a:xfrm>
              <a:off x="444700" y="1374175"/>
              <a:ext cx="123600" cy="97525"/>
            </a:xfrm>
            <a:custGeom>
              <a:avLst/>
              <a:gdLst/>
              <a:ahLst/>
              <a:cxnLst/>
              <a:rect l="l" t="t" r="r" b="b"/>
              <a:pathLst>
                <a:path w="4944" h="3901" extrusionOk="0">
                  <a:moveTo>
                    <a:pt x="271" y="1"/>
                  </a:moveTo>
                  <a:lnTo>
                    <a:pt x="116" y="40"/>
                  </a:lnTo>
                  <a:lnTo>
                    <a:pt x="39" y="117"/>
                  </a:lnTo>
                  <a:lnTo>
                    <a:pt x="1" y="233"/>
                  </a:lnTo>
                  <a:lnTo>
                    <a:pt x="39" y="387"/>
                  </a:lnTo>
                  <a:lnTo>
                    <a:pt x="348" y="889"/>
                  </a:lnTo>
                  <a:lnTo>
                    <a:pt x="657" y="1391"/>
                  </a:lnTo>
                  <a:lnTo>
                    <a:pt x="1005" y="1854"/>
                  </a:lnTo>
                  <a:lnTo>
                    <a:pt x="1391" y="2318"/>
                  </a:lnTo>
                  <a:lnTo>
                    <a:pt x="1815" y="2781"/>
                  </a:lnTo>
                  <a:lnTo>
                    <a:pt x="2240" y="3167"/>
                  </a:lnTo>
                  <a:lnTo>
                    <a:pt x="2704" y="3553"/>
                  </a:lnTo>
                  <a:lnTo>
                    <a:pt x="3167" y="3901"/>
                  </a:lnTo>
                  <a:lnTo>
                    <a:pt x="3553" y="3747"/>
                  </a:lnTo>
                  <a:lnTo>
                    <a:pt x="2781" y="3013"/>
                  </a:lnTo>
                  <a:lnTo>
                    <a:pt x="2047" y="2241"/>
                  </a:lnTo>
                  <a:lnTo>
                    <a:pt x="1352" y="1430"/>
                  </a:lnTo>
                  <a:lnTo>
                    <a:pt x="1043" y="1005"/>
                  </a:lnTo>
                  <a:lnTo>
                    <a:pt x="734" y="542"/>
                  </a:lnTo>
                  <a:lnTo>
                    <a:pt x="1622" y="696"/>
                  </a:lnTo>
                  <a:lnTo>
                    <a:pt x="2511" y="889"/>
                  </a:lnTo>
                  <a:lnTo>
                    <a:pt x="3013" y="1044"/>
                  </a:lnTo>
                  <a:lnTo>
                    <a:pt x="3515" y="1198"/>
                  </a:lnTo>
                  <a:lnTo>
                    <a:pt x="4017" y="1352"/>
                  </a:lnTo>
                  <a:lnTo>
                    <a:pt x="4480" y="1507"/>
                  </a:lnTo>
                  <a:lnTo>
                    <a:pt x="4596" y="1507"/>
                  </a:lnTo>
                  <a:lnTo>
                    <a:pt x="4673" y="1545"/>
                  </a:lnTo>
                  <a:lnTo>
                    <a:pt x="4750" y="1584"/>
                  </a:lnTo>
                  <a:lnTo>
                    <a:pt x="4827" y="1545"/>
                  </a:lnTo>
                  <a:lnTo>
                    <a:pt x="4905" y="1507"/>
                  </a:lnTo>
                  <a:lnTo>
                    <a:pt x="4943" y="1430"/>
                  </a:lnTo>
                  <a:lnTo>
                    <a:pt x="4634" y="1159"/>
                  </a:lnTo>
                  <a:lnTo>
                    <a:pt x="4171" y="850"/>
                  </a:lnTo>
                  <a:lnTo>
                    <a:pt x="3630" y="619"/>
                  </a:lnTo>
                  <a:lnTo>
                    <a:pt x="3090" y="464"/>
                  </a:lnTo>
                  <a:lnTo>
                    <a:pt x="2511" y="310"/>
                  </a:lnTo>
                  <a:lnTo>
                    <a:pt x="1931" y="194"/>
                  </a:lnTo>
                  <a:lnTo>
                    <a:pt x="1352" y="117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7" name="Google Shape;5497;p22"/>
            <p:cNvSpPr/>
            <p:nvPr/>
          </p:nvSpPr>
          <p:spPr>
            <a:xfrm>
              <a:off x="5333350" y="1388675"/>
              <a:ext cx="625575" cy="344650"/>
            </a:xfrm>
            <a:custGeom>
              <a:avLst/>
              <a:gdLst/>
              <a:ahLst/>
              <a:cxnLst/>
              <a:rect l="l" t="t" r="r" b="b"/>
              <a:pathLst>
                <a:path w="25023" h="13786" extrusionOk="0">
                  <a:moveTo>
                    <a:pt x="23285" y="965"/>
                  </a:moveTo>
                  <a:lnTo>
                    <a:pt x="23633" y="1467"/>
                  </a:lnTo>
                  <a:lnTo>
                    <a:pt x="23941" y="2008"/>
                  </a:lnTo>
                  <a:lnTo>
                    <a:pt x="23787" y="2163"/>
                  </a:lnTo>
                  <a:lnTo>
                    <a:pt x="23633" y="2201"/>
                  </a:lnTo>
                  <a:lnTo>
                    <a:pt x="23478" y="2201"/>
                  </a:lnTo>
                  <a:lnTo>
                    <a:pt x="23324" y="2163"/>
                  </a:lnTo>
                  <a:lnTo>
                    <a:pt x="23208" y="2085"/>
                  </a:lnTo>
                  <a:lnTo>
                    <a:pt x="23092" y="1969"/>
                  </a:lnTo>
                  <a:lnTo>
                    <a:pt x="23015" y="1815"/>
                  </a:lnTo>
                  <a:lnTo>
                    <a:pt x="22976" y="1661"/>
                  </a:lnTo>
                  <a:lnTo>
                    <a:pt x="22976" y="1429"/>
                  </a:lnTo>
                  <a:lnTo>
                    <a:pt x="23053" y="1274"/>
                  </a:lnTo>
                  <a:lnTo>
                    <a:pt x="23169" y="1120"/>
                  </a:lnTo>
                  <a:lnTo>
                    <a:pt x="23285" y="965"/>
                  </a:lnTo>
                  <a:close/>
                  <a:moveTo>
                    <a:pt x="24096" y="2433"/>
                  </a:moveTo>
                  <a:lnTo>
                    <a:pt x="24212" y="2780"/>
                  </a:lnTo>
                  <a:lnTo>
                    <a:pt x="24328" y="3089"/>
                  </a:lnTo>
                  <a:lnTo>
                    <a:pt x="24366" y="3437"/>
                  </a:lnTo>
                  <a:lnTo>
                    <a:pt x="24443" y="3823"/>
                  </a:lnTo>
                  <a:lnTo>
                    <a:pt x="24443" y="3823"/>
                  </a:lnTo>
                  <a:lnTo>
                    <a:pt x="24173" y="3746"/>
                  </a:lnTo>
                  <a:lnTo>
                    <a:pt x="23941" y="3591"/>
                  </a:lnTo>
                  <a:lnTo>
                    <a:pt x="23864" y="3514"/>
                  </a:lnTo>
                  <a:lnTo>
                    <a:pt x="23787" y="3398"/>
                  </a:lnTo>
                  <a:lnTo>
                    <a:pt x="23748" y="3282"/>
                  </a:lnTo>
                  <a:lnTo>
                    <a:pt x="23710" y="3167"/>
                  </a:lnTo>
                  <a:lnTo>
                    <a:pt x="23710" y="2935"/>
                  </a:lnTo>
                  <a:lnTo>
                    <a:pt x="23787" y="2742"/>
                  </a:lnTo>
                  <a:lnTo>
                    <a:pt x="23941" y="2587"/>
                  </a:lnTo>
                  <a:lnTo>
                    <a:pt x="24096" y="2433"/>
                  </a:lnTo>
                  <a:close/>
                  <a:moveTo>
                    <a:pt x="16296" y="4981"/>
                  </a:moveTo>
                  <a:lnTo>
                    <a:pt x="16412" y="5059"/>
                  </a:lnTo>
                  <a:lnTo>
                    <a:pt x="16489" y="5175"/>
                  </a:lnTo>
                  <a:lnTo>
                    <a:pt x="16566" y="5290"/>
                  </a:lnTo>
                  <a:lnTo>
                    <a:pt x="16566" y="5406"/>
                  </a:lnTo>
                  <a:lnTo>
                    <a:pt x="16296" y="5445"/>
                  </a:lnTo>
                  <a:lnTo>
                    <a:pt x="15639" y="5522"/>
                  </a:lnTo>
                  <a:lnTo>
                    <a:pt x="15639" y="5483"/>
                  </a:lnTo>
                  <a:lnTo>
                    <a:pt x="15678" y="5368"/>
                  </a:lnTo>
                  <a:lnTo>
                    <a:pt x="15717" y="5252"/>
                  </a:lnTo>
                  <a:lnTo>
                    <a:pt x="15755" y="5175"/>
                  </a:lnTo>
                  <a:lnTo>
                    <a:pt x="15832" y="5097"/>
                  </a:lnTo>
                  <a:lnTo>
                    <a:pt x="15948" y="5020"/>
                  </a:lnTo>
                  <a:lnTo>
                    <a:pt x="16064" y="4981"/>
                  </a:lnTo>
                  <a:close/>
                  <a:moveTo>
                    <a:pt x="24443" y="4248"/>
                  </a:moveTo>
                  <a:lnTo>
                    <a:pt x="24443" y="4673"/>
                  </a:lnTo>
                  <a:lnTo>
                    <a:pt x="24366" y="5097"/>
                  </a:lnTo>
                  <a:lnTo>
                    <a:pt x="24250" y="5522"/>
                  </a:lnTo>
                  <a:lnTo>
                    <a:pt x="24057" y="5445"/>
                  </a:lnTo>
                  <a:lnTo>
                    <a:pt x="23903" y="5290"/>
                  </a:lnTo>
                  <a:lnTo>
                    <a:pt x="23826" y="5097"/>
                  </a:lnTo>
                  <a:lnTo>
                    <a:pt x="23787" y="4981"/>
                  </a:lnTo>
                  <a:lnTo>
                    <a:pt x="23787" y="4866"/>
                  </a:lnTo>
                  <a:lnTo>
                    <a:pt x="23826" y="4750"/>
                  </a:lnTo>
                  <a:lnTo>
                    <a:pt x="23864" y="4634"/>
                  </a:lnTo>
                  <a:lnTo>
                    <a:pt x="24019" y="4441"/>
                  </a:lnTo>
                  <a:lnTo>
                    <a:pt x="24212" y="4325"/>
                  </a:lnTo>
                  <a:lnTo>
                    <a:pt x="24443" y="4248"/>
                  </a:lnTo>
                  <a:close/>
                  <a:moveTo>
                    <a:pt x="17647" y="4827"/>
                  </a:moveTo>
                  <a:lnTo>
                    <a:pt x="17802" y="4866"/>
                  </a:lnTo>
                  <a:lnTo>
                    <a:pt x="17918" y="4943"/>
                  </a:lnTo>
                  <a:lnTo>
                    <a:pt x="17995" y="5020"/>
                  </a:lnTo>
                  <a:lnTo>
                    <a:pt x="18111" y="5213"/>
                  </a:lnTo>
                  <a:lnTo>
                    <a:pt x="18111" y="5406"/>
                  </a:lnTo>
                  <a:lnTo>
                    <a:pt x="18072" y="5638"/>
                  </a:lnTo>
                  <a:lnTo>
                    <a:pt x="17570" y="5522"/>
                  </a:lnTo>
                  <a:lnTo>
                    <a:pt x="17029" y="5445"/>
                  </a:lnTo>
                  <a:lnTo>
                    <a:pt x="17068" y="5290"/>
                  </a:lnTo>
                  <a:lnTo>
                    <a:pt x="17107" y="5175"/>
                  </a:lnTo>
                  <a:lnTo>
                    <a:pt x="17184" y="5059"/>
                  </a:lnTo>
                  <a:lnTo>
                    <a:pt x="17300" y="4943"/>
                  </a:lnTo>
                  <a:lnTo>
                    <a:pt x="17416" y="4904"/>
                  </a:lnTo>
                  <a:lnTo>
                    <a:pt x="17531" y="4866"/>
                  </a:lnTo>
                  <a:lnTo>
                    <a:pt x="17647" y="4827"/>
                  </a:lnTo>
                  <a:close/>
                  <a:moveTo>
                    <a:pt x="14713" y="5329"/>
                  </a:moveTo>
                  <a:lnTo>
                    <a:pt x="14828" y="5368"/>
                  </a:lnTo>
                  <a:lnTo>
                    <a:pt x="14906" y="5445"/>
                  </a:lnTo>
                  <a:lnTo>
                    <a:pt x="15021" y="5561"/>
                  </a:lnTo>
                  <a:lnTo>
                    <a:pt x="15060" y="5676"/>
                  </a:lnTo>
                  <a:lnTo>
                    <a:pt x="14558" y="5870"/>
                  </a:lnTo>
                  <a:lnTo>
                    <a:pt x="14056" y="6101"/>
                  </a:lnTo>
                  <a:lnTo>
                    <a:pt x="14017" y="6063"/>
                  </a:lnTo>
                  <a:lnTo>
                    <a:pt x="14056" y="5831"/>
                  </a:lnTo>
                  <a:lnTo>
                    <a:pt x="14133" y="5599"/>
                  </a:lnTo>
                  <a:lnTo>
                    <a:pt x="14249" y="5445"/>
                  </a:lnTo>
                  <a:lnTo>
                    <a:pt x="14365" y="5368"/>
                  </a:lnTo>
                  <a:lnTo>
                    <a:pt x="14442" y="5329"/>
                  </a:lnTo>
                  <a:close/>
                  <a:moveTo>
                    <a:pt x="18999" y="5483"/>
                  </a:moveTo>
                  <a:lnTo>
                    <a:pt x="19115" y="5522"/>
                  </a:lnTo>
                  <a:lnTo>
                    <a:pt x="19192" y="5561"/>
                  </a:lnTo>
                  <a:lnTo>
                    <a:pt x="19308" y="5676"/>
                  </a:lnTo>
                  <a:lnTo>
                    <a:pt x="19385" y="5831"/>
                  </a:lnTo>
                  <a:lnTo>
                    <a:pt x="19385" y="5985"/>
                  </a:lnTo>
                  <a:lnTo>
                    <a:pt x="19346" y="6178"/>
                  </a:lnTo>
                  <a:lnTo>
                    <a:pt x="18613" y="5831"/>
                  </a:lnTo>
                  <a:lnTo>
                    <a:pt x="18651" y="5754"/>
                  </a:lnTo>
                  <a:lnTo>
                    <a:pt x="18690" y="5676"/>
                  </a:lnTo>
                  <a:lnTo>
                    <a:pt x="18844" y="5522"/>
                  </a:lnTo>
                  <a:lnTo>
                    <a:pt x="18999" y="5483"/>
                  </a:lnTo>
                  <a:close/>
                  <a:moveTo>
                    <a:pt x="20196" y="6063"/>
                  </a:moveTo>
                  <a:lnTo>
                    <a:pt x="20350" y="6101"/>
                  </a:lnTo>
                  <a:lnTo>
                    <a:pt x="20466" y="6140"/>
                  </a:lnTo>
                  <a:lnTo>
                    <a:pt x="20543" y="6178"/>
                  </a:lnTo>
                  <a:lnTo>
                    <a:pt x="20698" y="6333"/>
                  </a:lnTo>
                  <a:lnTo>
                    <a:pt x="20775" y="6526"/>
                  </a:lnTo>
                  <a:lnTo>
                    <a:pt x="20814" y="6719"/>
                  </a:lnTo>
                  <a:lnTo>
                    <a:pt x="20891" y="6951"/>
                  </a:lnTo>
                  <a:lnTo>
                    <a:pt x="20466" y="6758"/>
                  </a:lnTo>
                  <a:lnTo>
                    <a:pt x="20080" y="6565"/>
                  </a:lnTo>
                  <a:lnTo>
                    <a:pt x="19810" y="6410"/>
                  </a:lnTo>
                  <a:lnTo>
                    <a:pt x="19848" y="6294"/>
                  </a:lnTo>
                  <a:lnTo>
                    <a:pt x="19887" y="6178"/>
                  </a:lnTo>
                  <a:lnTo>
                    <a:pt x="20003" y="6140"/>
                  </a:lnTo>
                  <a:lnTo>
                    <a:pt x="20080" y="6101"/>
                  </a:lnTo>
                  <a:lnTo>
                    <a:pt x="20196" y="6063"/>
                  </a:lnTo>
                  <a:close/>
                  <a:moveTo>
                    <a:pt x="23517" y="5870"/>
                  </a:moveTo>
                  <a:lnTo>
                    <a:pt x="23710" y="5908"/>
                  </a:lnTo>
                  <a:lnTo>
                    <a:pt x="23941" y="5985"/>
                  </a:lnTo>
                  <a:lnTo>
                    <a:pt x="24019" y="6024"/>
                  </a:lnTo>
                  <a:lnTo>
                    <a:pt x="24096" y="6024"/>
                  </a:lnTo>
                  <a:lnTo>
                    <a:pt x="23941" y="6294"/>
                  </a:lnTo>
                  <a:lnTo>
                    <a:pt x="23748" y="6565"/>
                  </a:lnTo>
                  <a:lnTo>
                    <a:pt x="23517" y="6796"/>
                  </a:lnTo>
                  <a:lnTo>
                    <a:pt x="23246" y="6989"/>
                  </a:lnTo>
                  <a:lnTo>
                    <a:pt x="23208" y="6951"/>
                  </a:lnTo>
                  <a:lnTo>
                    <a:pt x="23092" y="6758"/>
                  </a:lnTo>
                  <a:lnTo>
                    <a:pt x="23015" y="6526"/>
                  </a:lnTo>
                  <a:lnTo>
                    <a:pt x="23015" y="6294"/>
                  </a:lnTo>
                  <a:lnTo>
                    <a:pt x="23053" y="6178"/>
                  </a:lnTo>
                  <a:lnTo>
                    <a:pt x="23131" y="6101"/>
                  </a:lnTo>
                  <a:lnTo>
                    <a:pt x="23208" y="6024"/>
                  </a:lnTo>
                  <a:lnTo>
                    <a:pt x="23285" y="5947"/>
                  </a:lnTo>
                  <a:lnTo>
                    <a:pt x="23517" y="5870"/>
                  </a:lnTo>
                  <a:close/>
                  <a:moveTo>
                    <a:pt x="13245" y="6101"/>
                  </a:moveTo>
                  <a:lnTo>
                    <a:pt x="13477" y="6178"/>
                  </a:lnTo>
                  <a:lnTo>
                    <a:pt x="13593" y="6256"/>
                  </a:lnTo>
                  <a:lnTo>
                    <a:pt x="13709" y="6333"/>
                  </a:lnTo>
                  <a:lnTo>
                    <a:pt x="13168" y="6719"/>
                  </a:lnTo>
                  <a:lnTo>
                    <a:pt x="12782" y="7105"/>
                  </a:lnTo>
                  <a:lnTo>
                    <a:pt x="12705" y="7067"/>
                  </a:lnTo>
                  <a:lnTo>
                    <a:pt x="12666" y="6951"/>
                  </a:lnTo>
                  <a:lnTo>
                    <a:pt x="12627" y="6796"/>
                  </a:lnTo>
                  <a:lnTo>
                    <a:pt x="12627" y="6680"/>
                  </a:lnTo>
                  <a:lnTo>
                    <a:pt x="12666" y="6526"/>
                  </a:lnTo>
                  <a:lnTo>
                    <a:pt x="12705" y="6410"/>
                  </a:lnTo>
                  <a:lnTo>
                    <a:pt x="12782" y="6294"/>
                  </a:lnTo>
                  <a:lnTo>
                    <a:pt x="12859" y="6217"/>
                  </a:lnTo>
                  <a:lnTo>
                    <a:pt x="13013" y="6140"/>
                  </a:lnTo>
                  <a:lnTo>
                    <a:pt x="13129" y="6101"/>
                  </a:lnTo>
                  <a:close/>
                  <a:moveTo>
                    <a:pt x="22165" y="6565"/>
                  </a:moveTo>
                  <a:lnTo>
                    <a:pt x="22281" y="6603"/>
                  </a:lnTo>
                  <a:lnTo>
                    <a:pt x="22474" y="6719"/>
                  </a:lnTo>
                  <a:lnTo>
                    <a:pt x="22629" y="6874"/>
                  </a:lnTo>
                  <a:lnTo>
                    <a:pt x="22783" y="7028"/>
                  </a:lnTo>
                  <a:lnTo>
                    <a:pt x="22860" y="7067"/>
                  </a:lnTo>
                  <a:lnTo>
                    <a:pt x="22937" y="7067"/>
                  </a:lnTo>
                  <a:lnTo>
                    <a:pt x="22976" y="7105"/>
                  </a:lnTo>
                  <a:lnTo>
                    <a:pt x="22937" y="7144"/>
                  </a:lnTo>
                  <a:lnTo>
                    <a:pt x="22551" y="7221"/>
                  </a:lnTo>
                  <a:lnTo>
                    <a:pt x="22165" y="7260"/>
                  </a:lnTo>
                  <a:lnTo>
                    <a:pt x="21779" y="7221"/>
                  </a:lnTo>
                  <a:lnTo>
                    <a:pt x="21393" y="7105"/>
                  </a:lnTo>
                  <a:lnTo>
                    <a:pt x="21470" y="6912"/>
                  </a:lnTo>
                  <a:lnTo>
                    <a:pt x="21625" y="6758"/>
                  </a:lnTo>
                  <a:lnTo>
                    <a:pt x="21818" y="6603"/>
                  </a:lnTo>
                  <a:lnTo>
                    <a:pt x="22049" y="6565"/>
                  </a:lnTo>
                  <a:close/>
                  <a:moveTo>
                    <a:pt x="12280" y="7414"/>
                  </a:moveTo>
                  <a:lnTo>
                    <a:pt x="12473" y="7453"/>
                  </a:lnTo>
                  <a:lnTo>
                    <a:pt x="12125" y="7993"/>
                  </a:lnTo>
                  <a:lnTo>
                    <a:pt x="11816" y="8573"/>
                  </a:lnTo>
                  <a:lnTo>
                    <a:pt x="11701" y="8341"/>
                  </a:lnTo>
                  <a:lnTo>
                    <a:pt x="11662" y="8109"/>
                  </a:lnTo>
                  <a:lnTo>
                    <a:pt x="11662" y="7955"/>
                  </a:lnTo>
                  <a:lnTo>
                    <a:pt x="11662" y="7839"/>
                  </a:lnTo>
                  <a:lnTo>
                    <a:pt x="11739" y="7723"/>
                  </a:lnTo>
                  <a:lnTo>
                    <a:pt x="11816" y="7607"/>
                  </a:lnTo>
                  <a:lnTo>
                    <a:pt x="11894" y="7530"/>
                  </a:lnTo>
                  <a:lnTo>
                    <a:pt x="12009" y="7453"/>
                  </a:lnTo>
                  <a:lnTo>
                    <a:pt x="12164" y="7414"/>
                  </a:lnTo>
                  <a:close/>
                  <a:moveTo>
                    <a:pt x="2240" y="9384"/>
                  </a:moveTo>
                  <a:lnTo>
                    <a:pt x="2356" y="9422"/>
                  </a:lnTo>
                  <a:lnTo>
                    <a:pt x="2472" y="9499"/>
                  </a:lnTo>
                  <a:lnTo>
                    <a:pt x="2549" y="9577"/>
                  </a:lnTo>
                  <a:lnTo>
                    <a:pt x="2626" y="9770"/>
                  </a:lnTo>
                  <a:lnTo>
                    <a:pt x="2626" y="9886"/>
                  </a:lnTo>
                  <a:lnTo>
                    <a:pt x="2626" y="10001"/>
                  </a:lnTo>
                  <a:lnTo>
                    <a:pt x="2124" y="9886"/>
                  </a:lnTo>
                  <a:lnTo>
                    <a:pt x="1661" y="9886"/>
                  </a:lnTo>
                  <a:lnTo>
                    <a:pt x="1699" y="9770"/>
                  </a:lnTo>
                  <a:lnTo>
                    <a:pt x="1738" y="9654"/>
                  </a:lnTo>
                  <a:lnTo>
                    <a:pt x="1815" y="9538"/>
                  </a:lnTo>
                  <a:lnTo>
                    <a:pt x="1892" y="9461"/>
                  </a:lnTo>
                  <a:lnTo>
                    <a:pt x="2008" y="9384"/>
                  </a:lnTo>
                  <a:close/>
                  <a:moveTo>
                    <a:pt x="11662" y="8997"/>
                  </a:moveTo>
                  <a:lnTo>
                    <a:pt x="11469" y="9499"/>
                  </a:lnTo>
                  <a:lnTo>
                    <a:pt x="11353" y="10040"/>
                  </a:lnTo>
                  <a:lnTo>
                    <a:pt x="11276" y="10272"/>
                  </a:lnTo>
                  <a:lnTo>
                    <a:pt x="11237" y="10272"/>
                  </a:lnTo>
                  <a:lnTo>
                    <a:pt x="11083" y="10079"/>
                  </a:lnTo>
                  <a:lnTo>
                    <a:pt x="10967" y="9847"/>
                  </a:lnTo>
                  <a:lnTo>
                    <a:pt x="10928" y="9692"/>
                  </a:lnTo>
                  <a:lnTo>
                    <a:pt x="10928" y="9577"/>
                  </a:lnTo>
                  <a:lnTo>
                    <a:pt x="10967" y="9461"/>
                  </a:lnTo>
                  <a:lnTo>
                    <a:pt x="11006" y="9345"/>
                  </a:lnTo>
                  <a:lnTo>
                    <a:pt x="11121" y="9152"/>
                  </a:lnTo>
                  <a:lnTo>
                    <a:pt x="11276" y="9075"/>
                  </a:lnTo>
                  <a:lnTo>
                    <a:pt x="11469" y="8997"/>
                  </a:lnTo>
                  <a:close/>
                  <a:moveTo>
                    <a:pt x="3785" y="9770"/>
                  </a:moveTo>
                  <a:lnTo>
                    <a:pt x="3900" y="9808"/>
                  </a:lnTo>
                  <a:lnTo>
                    <a:pt x="4016" y="9886"/>
                  </a:lnTo>
                  <a:lnTo>
                    <a:pt x="4093" y="10001"/>
                  </a:lnTo>
                  <a:lnTo>
                    <a:pt x="4132" y="10117"/>
                  </a:lnTo>
                  <a:lnTo>
                    <a:pt x="4171" y="10272"/>
                  </a:lnTo>
                  <a:lnTo>
                    <a:pt x="4171" y="10388"/>
                  </a:lnTo>
                  <a:lnTo>
                    <a:pt x="4093" y="10542"/>
                  </a:lnTo>
                  <a:lnTo>
                    <a:pt x="4016" y="10658"/>
                  </a:lnTo>
                  <a:lnTo>
                    <a:pt x="3862" y="10542"/>
                  </a:lnTo>
                  <a:lnTo>
                    <a:pt x="3514" y="10349"/>
                  </a:lnTo>
                  <a:lnTo>
                    <a:pt x="3089" y="10156"/>
                  </a:lnTo>
                  <a:lnTo>
                    <a:pt x="3128" y="10040"/>
                  </a:lnTo>
                  <a:lnTo>
                    <a:pt x="3244" y="9924"/>
                  </a:lnTo>
                  <a:lnTo>
                    <a:pt x="3360" y="9847"/>
                  </a:lnTo>
                  <a:lnTo>
                    <a:pt x="3514" y="9770"/>
                  </a:lnTo>
                  <a:close/>
                  <a:moveTo>
                    <a:pt x="4943" y="10658"/>
                  </a:moveTo>
                  <a:lnTo>
                    <a:pt x="5020" y="10735"/>
                  </a:lnTo>
                  <a:lnTo>
                    <a:pt x="5097" y="10774"/>
                  </a:lnTo>
                  <a:lnTo>
                    <a:pt x="5136" y="10889"/>
                  </a:lnTo>
                  <a:lnTo>
                    <a:pt x="5175" y="11044"/>
                  </a:lnTo>
                  <a:lnTo>
                    <a:pt x="5136" y="11237"/>
                  </a:lnTo>
                  <a:lnTo>
                    <a:pt x="5097" y="11430"/>
                  </a:lnTo>
                  <a:lnTo>
                    <a:pt x="4402" y="10928"/>
                  </a:lnTo>
                  <a:lnTo>
                    <a:pt x="4441" y="10812"/>
                  </a:lnTo>
                  <a:lnTo>
                    <a:pt x="4480" y="10774"/>
                  </a:lnTo>
                  <a:lnTo>
                    <a:pt x="4673" y="10658"/>
                  </a:lnTo>
                  <a:close/>
                  <a:moveTo>
                    <a:pt x="11160" y="10619"/>
                  </a:moveTo>
                  <a:lnTo>
                    <a:pt x="10967" y="11198"/>
                  </a:lnTo>
                  <a:lnTo>
                    <a:pt x="10735" y="11739"/>
                  </a:lnTo>
                  <a:lnTo>
                    <a:pt x="10658" y="11700"/>
                  </a:lnTo>
                  <a:lnTo>
                    <a:pt x="10504" y="11546"/>
                  </a:lnTo>
                  <a:lnTo>
                    <a:pt x="10426" y="11353"/>
                  </a:lnTo>
                  <a:lnTo>
                    <a:pt x="10388" y="11160"/>
                  </a:lnTo>
                  <a:lnTo>
                    <a:pt x="10465" y="10967"/>
                  </a:lnTo>
                  <a:lnTo>
                    <a:pt x="10581" y="10812"/>
                  </a:lnTo>
                  <a:lnTo>
                    <a:pt x="10735" y="10696"/>
                  </a:lnTo>
                  <a:lnTo>
                    <a:pt x="10928" y="10619"/>
                  </a:lnTo>
                  <a:close/>
                  <a:moveTo>
                    <a:pt x="5986" y="11469"/>
                  </a:moveTo>
                  <a:lnTo>
                    <a:pt x="6063" y="11507"/>
                  </a:lnTo>
                  <a:lnTo>
                    <a:pt x="6179" y="11585"/>
                  </a:lnTo>
                  <a:lnTo>
                    <a:pt x="6256" y="11662"/>
                  </a:lnTo>
                  <a:lnTo>
                    <a:pt x="6333" y="11778"/>
                  </a:lnTo>
                  <a:lnTo>
                    <a:pt x="6372" y="12009"/>
                  </a:lnTo>
                  <a:lnTo>
                    <a:pt x="6410" y="12241"/>
                  </a:lnTo>
                  <a:lnTo>
                    <a:pt x="6372" y="12473"/>
                  </a:lnTo>
                  <a:lnTo>
                    <a:pt x="5908" y="12087"/>
                  </a:lnTo>
                  <a:lnTo>
                    <a:pt x="5406" y="11700"/>
                  </a:lnTo>
                  <a:lnTo>
                    <a:pt x="5445" y="11623"/>
                  </a:lnTo>
                  <a:lnTo>
                    <a:pt x="5561" y="11546"/>
                  </a:lnTo>
                  <a:lnTo>
                    <a:pt x="5638" y="11507"/>
                  </a:lnTo>
                  <a:lnTo>
                    <a:pt x="5754" y="11469"/>
                  </a:lnTo>
                  <a:close/>
                  <a:moveTo>
                    <a:pt x="10542" y="12048"/>
                  </a:moveTo>
                  <a:lnTo>
                    <a:pt x="10388" y="12318"/>
                  </a:lnTo>
                  <a:lnTo>
                    <a:pt x="10195" y="12550"/>
                  </a:lnTo>
                  <a:lnTo>
                    <a:pt x="10002" y="12743"/>
                  </a:lnTo>
                  <a:lnTo>
                    <a:pt x="9770" y="12936"/>
                  </a:lnTo>
                  <a:lnTo>
                    <a:pt x="9770" y="12859"/>
                  </a:lnTo>
                  <a:lnTo>
                    <a:pt x="9654" y="12666"/>
                  </a:lnTo>
                  <a:lnTo>
                    <a:pt x="9654" y="12473"/>
                  </a:lnTo>
                  <a:lnTo>
                    <a:pt x="9693" y="12357"/>
                  </a:lnTo>
                  <a:lnTo>
                    <a:pt x="9808" y="12241"/>
                  </a:lnTo>
                  <a:lnTo>
                    <a:pt x="9963" y="12164"/>
                  </a:lnTo>
                  <a:lnTo>
                    <a:pt x="10156" y="12087"/>
                  </a:lnTo>
                  <a:lnTo>
                    <a:pt x="10542" y="12048"/>
                  </a:lnTo>
                  <a:close/>
                  <a:moveTo>
                    <a:pt x="7376" y="12511"/>
                  </a:moveTo>
                  <a:lnTo>
                    <a:pt x="7569" y="12550"/>
                  </a:lnTo>
                  <a:lnTo>
                    <a:pt x="7723" y="12666"/>
                  </a:lnTo>
                  <a:lnTo>
                    <a:pt x="7839" y="12820"/>
                  </a:lnTo>
                  <a:lnTo>
                    <a:pt x="7878" y="13013"/>
                  </a:lnTo>
                  <a:lnTo>
                    <a:pt x="7878" y="13206"/>
                  </a:lnTo>
                  <a:lnTo>
                    <a:pt x="7839" y="13206"/>
                  </a:lnTo>
                  <a:lnTo>
                    <a:pt x="7337" y="13013"/>
                  </a:lnTo>
                  <a:lnTo>
                    <a:pt x="6835" y="12743"/>
                  </a:lnTo>
                  <a:lnTo>
                    <a:pt x="6990" y="12627"/>
                  </a:lnTo>
                  <a:lnTo>
                    <a:pt x="7183" y="12550"/>
                  </a:lnTo>
                  <a:lnTo>
                    <a:pt x="7376" y="12511"/>
                  </a:lnTo>
                  <a:close/>
                  <a:moveTo>
                    <a:pt x="8843" y="12627"/>
                  </a:moveTo>
                  <a:lnTo>
                    <a:pt x="8959" y="12666"/>
                  </a:lnTo>
                  <a:lnTo>
                    <a:pt x="9113" y="12782"/>
                  </a:lnTo>
                  <a:lnTo>
                    <a:pt x="9191" y="12936"/>
                  </a:lnTo>
                  <a:lnTo>
                    <a:pt x="9229" y="13129"/>
                  </a:lnTo>
                  <a:lnTo>
                    <a:pt x="9268" y="13206"/>
                  </a:lnTo>
                  <a:lnTo>
                    <a:pt x="9036" y="13284"/>
                  </a:lnTo>
                  <a:lnTo>
                    <a:pt x="8804" y="13322"/>
                  </a:lnTo>
                  <a:lnTo>
                    <a:pt x="8573" y="13322"/>
                  </a:lnTo>
                  <a:lnTo>
                    <a:pt x="8302" y="13284"/>
                  </a:lnTo>
                  <a:lnTo>
                    <a:pt x="8302" y="13206"/>
                  </a:lnTo>
                  <a:lnTo>
                    <a:pt x="8341" y="13013"/>
                  </a:lnTo>
                  <a:lnTo>
                    <a:pt x="8418" y="12820"/>
                  </a:lnTo>
                  <a:lnTo>
                    <a:pt x="8573" y="12704"/>
                  </a:lnTo>
                  <a:lnTo>
                    <a:pt x="8650" y="12666"/>
                  </a:lnTo>
                  <a:lnTo>
                    <a:pt x="8766" y="12627"/>
                  </a:lnTo>
                  <a:close/>
                  <a:moveTo>
                    <a:pt x="22976" y="0"/>
                  </a:moveTo>
                  <a:lnTo>
                    <a:pt x="22899" y="39"/>
                  </a:lnTo>
                  <a:lnTo>
                    <a:pt x="22822" y="77"/>
                  </a:lnTo>
                  <a:lnTo>
                    <a:pt x="22783" y="155"/>
                  </a:lnTo>
                  <a:lnTo>
                    <a:pt x="22744" y="232"/>
                  </a:lnTo>
                  <a:lnTo>
                    <a:pt x="22744" y="309"/>
                  </a:lnTo>
                  <a:lnTo>
                    <a:pt x="22822" y="425"/>
                  </a:lnTo>
                  <a:lnTo>
                    <a:pt x="22860" y="464"/>
                  </a:lnTo>
                  <a:lnTo>
                    <a:pt x="23015" y="657"/>
                  </a:lnTo>
                  <a:lnTo>
                    <a:pt x="22899" y="772"/>
                  </a:lnTo>
                  <a:lnTo>
                    <a:pt x="22783" y="965"/>
                  </a:lnTo>
                  <a:lnTo>
                    <a:pt x="22706" y="1120"/>
                  </a:lnTo>
                  <a:lnTo>
                    <a:pt x="22629" y="1313"/>
                  </a:lnTo>
                  <a:lnTo>
                    <a:pt x="22590" y="1506"/>
                  </a:lnTo>
                  <a:lnTo>
                    <a:pt x="22590" y="1699"/>
                  </a:lnTo>
                  <a:lnTo>
                    <a:pt x="22629" y="1892"/>
                  </a:lnTo>
                  <a:lnTo>
                    <a:pt x="22706" y="2047"/>
                  </a:lnTo>
                  <a:lnTo>
                    <a:pt x="22860" y="2278"/>
                  </a:lnTo>
                  <a:lnTo>
                    <a:pt x="23053" y="2394"/>
                  </a:lnTo>
                  <a:lnTo>
                    <a:pt x="23246" y="2510"/>
                  </a:lnTo>
                  <a:lnTo>
                    <a:pt x="23478" y="2510"/>
                  </a:lnTo>
                  <a:lnTo>
                    <a:pt x="23401" y="2703"/>
                  </a:lnTo>
                  <a:lnTo>
                    <a:pt x="23362" y="2896"/>
                  </a:lnTo>
                  <a:lnTo>
                    <a:pt x="23324" y="3089"/>
                  </a:lnTo>
                  <a:lnTo>
                    <a:pt x="23362" y="3282"/>
                  </a:lnTo>
                  <a:lnTo>
                    <a:pt x="23439" y="3514"/>
                  </a:lnTo>
                  <a:lnTo>
                    <a:pt x="23555" y="3707"/>
                  </a:lnTo>
                  <a:lnTo>
                    <a:pt x="23748" y="3900"/>
                  </a:lnTo>
                  <a:lnTo>
                    <a:pt x="23980" y="4016"/>
                  </a:lnTo>
                  <a:lnTo>
                    <a:pt x="23748" y="4209"/>
                  </a:lnTo>
                  <a:lnTo>
                    <a:pt x="23555" y="4479"/>
                  </a:lnTo>
                  <a:lnTo>
                    <a:pt x="23478" y="4750"/>
                  </a:lnTo>
                  <a:lnTo>
                    <a:pt x="23439" y="4904"/>
                  </a:lnTo>
                  <a:lnTo>
                    <a:pt x="23439" y="5020"/>
                  </a:lnTo>
                  <a:lnTo>
                    <a:pt x="23517" y="5290"/>
                  </a:lnTo>
                  <a:lnTo>
                    <a:pt x="23633" y="5483"/>
                  </a:lnTo>
                  <a:lnTo>
                    <a:pt x="23401" y="5522"/>
                  </a:lnTo>
                  <a:lnTo>
                    <a:pt x="23169" y="5561"/>
                  </a:lnTo>
                  <a:lnTo>
                    <a:pt x="22976" y="5715"/>
                  </a:lnTo>
                  <a:lnTo>
                    <a:pt x="22783" y="5870"/>
                  </a:lnTo>
                  <a:lnTo>
                    <a:pt x="22706" y="6101"/>
                  </a:lnTo>
                  <a:lnTo>
                    <a:pt x="22629" y="6372"/>
                  </a:lnTo>
                  <a:lnTo>
                    <a:pt x="22474" y="6294"/>
                  </a:lnTo>
                  <a:lnTo>
                    <a:pt x="22320" y="6256"/>
                  </a:lnTo>
                  <a:lnTo>
                    <a:pt x="22165" y="6217"/>
                  </a:lnTo>
                  <a:lnTo>
                    <a:pt x="21972" y="6217"/>
                  </a:lnTo>
                  <a:lnTo>
                    <a:pt x="21740" y="6294"/>
                  </a:lnTo>
                  <a:lnTo>
                    <a:pt x="21509" y="6410"/>
                  </a:lnTo>
                  <a:lnTo>
                    <a:pt x="21354" y="6565"/>
                  </a:lnTo>
                  <a:lnTo>
                    <a:pt x="21200" y="6796"/>
                  </a:lnTo>
                  <a:lnTo>
                    <a:pt x="21123" y="6449"/>
                  </a:lnTo>
                  <a:lnTo>
                    <a:pt x="20968" y="6140"/>
                  </a:lnTo>
                  <a:lnTo>
                    <a:pt x="20852" y="6024"/>
                  </a:lnTo>
                  <a:lnTo>
                    <a:pt x="20736" y="5908"/>
                  </a:lnTo>
                  <a:lnTo>
                    <a:pt x="20582" y="5831"/>
                  </a:lnTo>
                  <a:lnTo>
                    <a:pt x="20428" y="5754"/>
                  </a:lnTo>
                  <a:lnTo>
                    <a:pt x="20234" y="5754"/>
                  </a:lnTo>
                  <a:lnTo>
                    <a:pt x="20080" y="5792"/>
                  </a:lnTo>
                  <a:lnTo>
                    <a:pt x="19887" y="5870"/>
                  </a:lnTo>
                  <a:lnTo>
                    <a:pt x="19771" y="5947"/>
                  </a:lnTo>
                  <a:lnTo>
                    <a:pt x="19732" y="5715"/>
                  </a:lnTo>
                  <a:lnTo>
                    <a:pt x="19617" y="5483"/>
                  </a:lnTo>
                  <a:lnTo>
                    <a:pt x="19462" y="5329"/>
                  </a:lnTo>
                  <a:lnTo>
                    <a:pt x="19385" y="5252"/>
                  </a:lnTo>
                  <a:lnTo>
                    <a:pt x="19269" y="5175"/>
                  </a:lnTo>
                  <a:lnTo>
                    <a:pt x="19037" y="5136"/>
                  </a:lnTo>
                  <a:lnTo>
                    <a:pt x="18844" y="5175"/>
                  </a:lnTo>
                  <a:lnTo>
                    <a:pt x="18651" y="5290"/>
                  </a:lnTo>
                  <a:lnTo>
                    <a:pt x="18497" y="5406"/>
                  </a:lnTo>
                  <a:lnTo>
                    <a:pt x="18458" y="5252"/>
                  </a:lnTo>
                  <a:lnTo>
                    <a:pt x="18420" y="5136"/>
                  </a:lnTo>
                  <a:lnTo>
                    <a:pt x="18381" y="4981"/>
                  </a:lnTo>
                  <a:lnTo>
                    <a:pt x="18304" y="4866"/>
                  </a:lnTo>
                  <a:lnTo>
                    <a:pt x="18188" y="4750"/>
                  </a:lnTo>
                  <a:lnTo>
                    <a:pt x="18072" y="4673"/>
                  </a:lnTo>
                  <a:lnTo>
                    <a:pt x="17956" y="4595"/>
                  </a:lnTo>
                  <a:lnTo>
                    <a:pt x="17802" y="4557"/>
                  </a:lnTo>
                  <a:lnTo>
                    <a:pt x="17647" y="4518"/>
                  </a:lnTo>
                  <a:lnTo>
                    <a:pt x="17493" y="4557"/>
                  </a:lnTo>
                  <a:lnTo>
                    <a:pt x="17377" y="4595"/>
                  </a:lnTo>
                  <a:lnTo>
                    <a:pt x="17261" y="4634"/>
                  </a:lnTo>
                  <a:lnTo>
                    <a:pt x="17145" y="4750"/>
                  </a:lnTo>
                  <a:lnTo>
                    <a:pt x="17029" y="4827"/>
                  </a:lnTo>
                  <a:lnTo>
                    <a:pt x="16875" y="5097"/>
                  </a:lnTo>
                  <a:lnTo>
                    <a:pt x="16759" y="4943"/>
                  </a:lnTo>
                  <a:lnTo>
                    <a:pt x="16605" y="4788"/>
                  </a:lnTo>
                  <a:lnTo>
                    <a:pt x="16450" y="4711"/>
                  </a:lnTo>
                  <a:lnTo>
                    <a:pt x="16296" y="4634"/>
                  </a:lnTo>
                  <a:lnTo>
                    <a:pt x="16103" y="4634"/>
                  </a:lnTo>
                  <a:lnTo>
                    <a:pt x="15948" y="4673"/>
                  </a:lnTo>
                  <a:lnTo>
                    <a:pt x="15794" y="4750"/>
                  </a:lnTo>
                  <a:lnTo>
                    <a:pt x="15639" y="4866"/>
                  </a:lnTo>
                  <a:lnTo>
                    <a:pt x="15523" y="4981"/>
                  </a:lnTo>
                  <a:lnTo>
                    <a:pt x="15446" y="5136"/>
                  </a:lnTo>
                  <a:lnTo>
                    <a:pt x="15408" y="5329"/>
                  </a:lnTo>
                  <a:lnTo>
                    <a:pt x="15408" y="5483"/>
                  </a:lnTo>
                  <a:lnTo>
                    <a:pt x="15446" y="5561"/>
                  </a:lnTo>
                  <a:lnTo>
                    <a:pt x="15408" y="5561"/>
                  </a:lnTo>
                  <a:lnTo>
                    <a:pt x="15330" y="5368"/>
                  </a:lnTo>
                  <a:lnTo>
                    <a:pt x="15176" y="5175"/>
                  </a:lnTo>
                  <a:lnTo>
                    <a:pt x="15021" y="5059"/>
                  </a:lnTo>
                  <a:lnTo>
                    <a:pt x="14828" y="4981"/>
                  </a:lnTo>
                  <a:lnTo>
                    <a:pt x="14635" y="4943"/>
                  </a:lnTo>
                  <a:lnTo>
                    <a:pt x="14442" y="4981"/>
                  </a:lnTo>
                  <a:lnTo>
                    <a:pt x="14288" y="5020"/>
                  </a:lnTo>
                  <a:lnTo>
                    <a:pt x="14133" y="5097"/>
                  </a:lnTo>
                  <a:lnTo>
                    <a:pt x="14056" y="5175"/>
                  </a:lnTo>
                  <a:lnTo>
                    <a:pt x="13940" y="5290"/>
                  </a:lnTo>
                  <a:lnTo>
                    <a:pt x="13824" y="5561"/>
                  </a:lnTo>
                  <a:lnTo>
                    <a:pt x="13786" y="5831"/>
                  </a:lnTo>
                  <a:lnTo>
                    <a:pt x="13593" y="5754"/>
                  </a:lnTo>
                  <a:lnTo>
                    <a:pt x="13361" y="5715"/>
                  </a:lnTo>
                  <a:lnTo>
                    <a:pt x="13168" y="5715"/>
                  </a:lnTo>
                  <a:lnTo>
                    <a:pt x="12936" y="5754"/>
                  </a:lnTo>
                  <a:lnTo>
                    <a:pt x="12743" y="5831"/>
                  </a:lnTo>
                  <a:lnTo>
                    <a:pt x="12589" y="5947"/>
                  </a:lnTo>
                  <a:lnTo>
                    <a:pt x="12511" y="6063"/>
                  </a:lnTo>
                  <a:lnTo>
                    <a:pt x="12434" y="6217"/>
                  </a:lnTo>
                  <a:lnTo>
                    <a:pt x="12357" y="6372"/>
                  </a:lnTo>
                  <a:lnTo>
                    <a:pt x="12357" y="6526"/>
                  </a:lnTo>
                  <a:lnTo>
                    <a:pt x="12357" y="6680"/>
                  </a:lnTo>
                  <a:lnTo>
                    <a:pt x="12357" y="6835"/>
                  </a:lnTo>
                  <a:lnTo>
                    <a:pt x="12434" y="6989"/>
                  </a:lnTo>
                  <a:lnTo>
                    <a:pt x="12164" y="7028"/>
                  </a:lnTo>
                  <a:lnTo>
                    <a:pt x="11894" y="7105"/>
                  </a:lnTo>
                  <a:lnTo>
                    <a:pt x="11662" y="7221"/>
                  </a:lnTo>
                  <a:lnTo>
                    <a:pt x="11507" y="7414"/>
                  </a:lnTo>
                  <a:lnTo>
                    <a:pt x="11392" y="7530"/>
                  </a:lnTo>
                  <a:lnTo>
                    <a:pt x="11353" y="7684"/>
                  </a:lnTo>
                  <a:lnTo>
                    <a:pt x="11314" y="7839"/>
                  </a:lnTo>
                  <a:lnTo>
                    <a:pt x="11276" y="7993"/>
                  </a:lnTo>
                  <a:lnTo>
                    <a:pt x="11314" y="8148"/>
                  </a:lnTo>
                  <a:lnTo>
                    <a:pt x="11353" y="8302"/>
                  </a:lnTo>
                  <a:lnTo>
                    <a:pt x="11392" y="8457"/>
                  </a:lnTo>
                  <a:lnTo>
                    <a:pt x="11469" y="8611"/>
                  </a:lnTo>
                  <a:lnTo>
                    <a:pt x="11199" y="8650"/>
                  </a:lnTo>
                  <a:lnTo>
                    <a:pt x="10967" y="8804"/>
                  </a:lnTo>
                  <a:lnTo>
                    <a:pt x="10774" y="8997"/>
                  </a:lnTo>
                  <a:lnTo>
                    <a:pt x="10658" y="9229"/>
                  </a:lnTo>
                  <a:lnTo>
                    <a:pt x="10581" y="9499"/>
                  </a:lnTo>
                  <a:lnTo>
                    <a:pt x="10581" y="9770"/>
                  </a:lnTo>
                  <a:lnTo>
                    <a:pt x="10697" y="10040"/>
                  </a:lnTo>
                  <a:lnTo>
                    <a:pt x="10851" y="10233"/>
                  </a:lnTo>
                  <a:lnTo>
                    <a:pt x="10619" y="10310"/>
                  </a:lnTo>
                  <a:lnTo>
                    <a:pt x="10426" y="10426"/>
                  </a:lnTo>
                  <a:lnTo>
                    <a:pt x="10233" y="10581"/>
                  </a:lnTo>
                  <a:lnTo>
                    <a:pt x="10117" y="10774"/>
                  </a:lnTo>
                  <a:lnTo>
                    <a:pt x="10079" y="11005"/>
                  </a:lnTo>
                  <a:lnTo>
                    <a:pt x="10040" y="11237"/>
                  </a:lnTo>
                  <a:lnTo>
                    <a:pt x="10079" y="11469"/>
                  </a:lnTo>
                  <a:lnTo>
                    <a:pt x="10195" y="11700"/>
                  </a:lnTo>
                  <a:lnTo>
                    <a:pt x="9924" y="11739"/>
                  </a:lnTo>
                  <a:lnTo>
                    <a:pt x="9693" y="11855"/>
                  </a:lnTo>
                  <a:lnTo>
                    <a:pt x="9500" y="12009"/>
                  </a:lnTo>
                  <a:lnTo>
                    <a:pt x="9422" y="12087"/>
                  </a:lnTo>
                  <a:lnTo>
                    <a:pt x="9384" y="12202"/>
                  </a:lnTo>
                  <a:lnTo>
                    <a:pt x="9345" y="12318"/>
                  </a:lnTo>
                  <a:lnTo>
                    <a:pt x="9306" y="12473"/>
                  </a:lnTo>
                  <a:lnTo>
                    <a:pt x="9191" y="12395"/>
                  </a:lnTo>
                  <a:lnTo>
                    <a:pt x="9036" y="12318"/>
                  </a:lnTo>
                  <a:lnTo>
                    <a:pt x="8882" y="12280"/>
                  </a:lnTo>
                  <a:lnTo>
                    <a:pt x="8727" y="12280"/>
                  </a:lnTo>
                  <a:lnTo>
                    <a:pt x="8534" y="12357"/>
                  </a:lnTo>
                  <a:lnTo>
                    <a:pt x="8380" y="12434"/>
                  </a:lnTo>
                  <a:lnTo>
                    <a:pt x="8264" y="12550"/>
                  </a:lnTo>
                  <a:lnTo>
                    <a:pt x="8187" y="12704"/>
                  </a:lnTo>
                  <a:lnTo>
                    <a:pt x="8109" y="12550"/>
                  </a:lnTo>
                  <a:lnTo>
                    <a:pt x="7994" y="12434"/>
                  </a:lnTo>
                  <a:lnTo>
                    <a:pt x="7878" y="12318"/>
                  </a:lnTo>
                  <a:lnTo>
                    <a:pt x="7723" y="12241"/>
                  </a:lnTo>
                  <a:lnTo>
                    <a:pt x="7492" y="12164"/>
                  </a:lnTo>
                  <a:lnTo>
                    <a:pt x="7221" y="12202"/>
                  </a:lnTo>
                  <a:lnTo>
                    <a:pt x="6990" y="12280"/>
                  </a:lnTo>
                  <a:lnTo>
                    <a:pt x="6796" y="12434"/>
                  </a:lnTo>
                  <a:lnTo>
                    <a:pt x="6796" y="12048"/>
                  </a:lnTo>
                  <a:lnTo>
                    <a:pt x="6758" y="11893"/>
                  </a:lnTo>
                  <a:lnTo>
                    <a:pt x="6681" y="11700"/>
                  </a:lnTo>
                  <a:lnTo>
                    <a:pt x="6603" y="11546"/>
                  </a:lnTo>
                  <a:lnTo>
                    <a:pt x="6526" y="11430"/>
                  </a:lnTo>
                  <a:lnTo>
                    <a:pt x="6372" y="11314"/>
                  </a:lnTo>
                  <a:lnTo>
                    <a:pt x="6217" y="11198"/>
                  </a:lnTo>
                  <a:lnTo>
                    <a:pt x="6063" y="11160"/>
                  </a:lnTo>
                  <a:lnTo>
                    <a:pt x="5715" y="11160"/>
                  </a:lnTo>
                  <a:lnTo>
                    <a:pt x="5522" y="11237"/>
                  </a:lnTo>
                  <a:lnTo>
                    <a:pt x="5522" y="10967"/>
                  </a:lnTo>
                  <a:lnTo>
                    <a:pt x="5445" y="10735"/>
                  </a:lnTo>
                  <a:lnTo>
                    <a:pt x="5329" y="10503"/>
                  </a:lnTo>
                  <a:lnTo>
                    <a:pt x="5213" y="10426"/>
                  </a:lnTo>
                  <a:lnTo>
                    <a:pt x="5097" y="10388"/>
                  </a:lnTo>
                  <a:lnTo>
                    <a:pt x="4943" y="10310"/>
                  </a:lnTo>
                  <a:lnTo>
                    <a:pt x="4827" y="10310"/>
                  </a:lnTo>
                  <a:lnTo>
                    <a:pt x="4673" y="10349"/>
                  </a:lnTo>
                  <a:lnTo>
                    <a:pt x="4518" y="10388"/>
                  </a:lnTo>
                  <a:lnTo>
                    <a:pt x="4518" y="10156"/>
                  </a:lnTo>
                  <a:lnTo>
                    <a:pt x="4480" y="9963"/>
                  </a:lnTo>
                  <a:lnTo>
                    <a:pt x="4364" y="9770"/>
                  </a:lnTo>
                  <a:lnTo>
                    <a:pt x="4209" y="9577"/>
                  </a:lnTo>
                  <a:lnTo>
                    <a:pt x="4055" y="9499"/>
                  </a:lnTo>
                  <a:lnTo>
                    <a:pt x="3900" y="9461"/>
                  </a:lnTo>
                  <a:lnTo>
                    <a:pt x="3746" y="9422"/>
                  </a:lnTo>
                  <a:lnTo>
                    <a:pt x="3591" y="9422"/>
                  </a:lnTo>
                  <a:lnTo>
                    <a:pt x="3398" y="9461"/>
                  </a:lnTo>
                  <a:lnTo>
                    <a:pt x="3283" y="9538"/>
                  </a:lnTo>
                  <a:lnTo>
                    <a:pt x="3128" y="9615"/>
                  </a:lnTo>
                  <a:lnTo>
                    <a:pt x="3012" y="9770"/>
                  </a:lnTo>
                  <a:lnTo>
                    <a:pt x="2974" y="9615"/>
                  </a:lnTo>
                  <a:lnTo>
                    <a:pt x="2896" y="9461"/>
                  </a:lnTo>
                  <a:lnTo>
                    <a:pt x="2781" y="9268"/>
                  </a:lnTo>
                  <a:lnTo>
                    <a:pt x="2626" y="9152"/>
                  </a:lnTo>
                  <a:lnTo>
                    <a:pt x="2433" y="9036"/>
                  </a:lnTo>
                  <a:lnTo>
                    <a:pt x="2240" y="8997"/>
                  </a:lnTo>
                  <a:lnTo>
                    <a:pt x="2047" y="9036"/>
                  </a:lnTo>
                  <a:lnTo>
                    <a:pt x="1854" y="9113"/>
                  </a:lnTo>
                  <a:lnTo>
                    <a:pt x="1699" y="9190"/>
                  </a:lnTo>
                  <a:lnTo>
                    <a:pt x="1545" y="9345"/>
                  </a:lnTo>
                  <a:lnTo>
                    <a:pt x="1429" y="9538"/>
                  </a:lnTo>
                  <a:lnTo>
                    <a:pt x="1390" y="9731"/>
                  </a:lnTo>
                  <a:lnTo>
                    <a:pt x="1352" y="9924"/>
                  </a:lnTo>
                  <a:lnTo>
                    <a:pt x="1120" y="9963"/>
                  </a:lnTo>
                  <a:lnTo>
                    <a:pt x="927" y="10040"/>
                  </a:lnTo>
                  <a:lnTo>
                    <a:pt x="695" y="10156"/>
                  </a:lnTo>
                  <a:lnTo>
                    <a:pt x="502" y="10310"/>
                  </a:lnTo>
                  <a:lnTo>
                    <a:pt x="386" y="10426"/>
                  </a:lnTo>
                  <a:lnTo>
                    <a:pt x="271" y="10581"/>
                  </a:lnTo>
                  <a:lnTo>
                    <a:pt x="116" y="10889"/>
                  </a:lnTo>
                  <a:lnTo>
                    <a:pt x="0" y="11237"/>
                  </a:lnTo>
                  <a:lnTo>
                    <a:pt x="0" y="11585"/>
                  </a:lnTo>
                  <a:lnTo>
                    <a:pt x="77" y="11932"/>
                  </a:lnTo>
                  <a:lnTo>
                    <a:pt x="193" y="12241"/>
                  </a:lnTo>
                  <a:lnTo>
                    <a:pt x="386" y="12550"/>
                  </a:lnTo>
                  <a:lnTo>
                    <a:pt x="618" y="12820"/>
                  </a:lnTo>
                  <a:lnTo>
                    <a:pt x="811" y="12936"/>
                  </a:lnTo>
                  <a:lnTo>
                    <a:pt x="966" y="13013"/>
                  </a:lnTo>
                  <a:lnTo>
                    <a:pt x="1159" y="13091"/>
                  </a:lnTo>
                  <a:lnTo>
                    <a:pt x="1352" y="13129"/>
                  </a:lnTo>
                  <a:lnTo>
                    <a:pt x="1738" y="13168"/>
                  </a:lnTo>
                  <a:lnTo>
                    <a:pt x="2085" y="13129"/>
                  </a:lnTo>
                  <a:lnTo>
                    <a:pt x="2472" y="12975"/>
                  </a:lnTo>
                  <a:lnTo>
                    <a:pt x="2819" y="12782"/>
                  </a:lnTo>
                  <a:lnTo>
                    <a:pt x="3128" y="12550"/>
                  </a:lnTo>
                  <a:lnTo>
                    <a:pt x="3360" y="12241"/>
                  </a:lnTo>
                  <a:lnTo>
                    <a:pt x="3591" y="12009"/>
                  </a:lnTo>
                  <a:lnTo>
                    <a:pt x="3553" y="11932"/>
                  </a:lnTo>
                  <a:lnTo>
                    <a:pt x="3514" y="11816"/>
                  </a:lnTo>
                  <a:lnTo>
                    <a:pt x="3437" y="11778"/>
                  </a:lnTo>
                  <a:lnTo>
                    <a:pt x="3321" y="11739"/>
                  </a:lnTo>
                  <a:lnTo>
                    <a:pt x="3283" y="11778"/>
                  </a:lnTo>
                  <a:lnTo>
                    <a:pt x="3244" y="11816"/>
                  </a:lnTo>
                  <a:lnTo>
                    <a:pt x="3051" y="12048"/>
                  </a:lnTo>
                  <a:lnTo>
                    <a:pt x="2819" y="12241"/>
                  </a:lnTo>
                  <a:lnTo>
                    <a:pt x="2587" y="12434"/>
                  </a:lnTo>
                  <a:lnTo>
                    <a:pt x="2317" y="12589"/>
                  </a:lnTo>
                  <a:lnTo>
                    <a:pt x="2047" y="12666"/>
                  </a:lnTo>
                  <a:lnTo>
                    <a:pt x="1738" y="12704"/>
                  </a:lnTo>
                  <a:lnTo>
                    <a:pt x="1429" y="12666"/>
                  </a:lnTo>
                  <a:lnTo>
                    <a:pt x="1159" y="12589"/>
                  </a:lnTo>
                  <a:lnTo>
                    <a:pt x="966" y="12473"/>
                  </a:lnTo>
                  <a:lnTo>
                    <a:pt x="811" y="12357"/>
                  </a:lnTo>
                  <a:lnTo>
                    <a:pt x="695" y="12202"/>
                  </a:lnTo>
                  <a:lnTo>
                    <a:pt x="618" y="12048"/>
                  </a:lnTo>
                  <a:lnTo>
                    <a:pt x="541" y="11893"/>
                  </a:lnTo>
                  <a:lnTo>
                    <a:pt x="502" y="11739"/>
                  </a:lnTo>
                  <a:lnTo>
                    <a:pt x="502" y="11546"/>
                  </a:lnTo>
                  <a:lnTo>
                    <a:pt x="502" y="11391"/>
                  </a:lnTo>
                  <a:lnTo>
                    <a:pt x="541" y="11198"/>
                  </a:lnTo>
                  <a:lnTo>
                    <a:pt x="579" y="11044"/>
                  </a:lnTo>
                  <a:lnTo>
                    <a:pt x="657" y="10889"/>
                  </a:lnTo>
                  <a:lnTo>
                    <a:pt x="773" y="10774"/>
                  </a:lnTo>
                  <a:lnTo>
                    <a:pt x="888" y="10619"/>
                  </a:lnTo>
                  <a:lnTo>
                    <a:pt x="1043" y="10542"/>
                  </a:lnTo>
                  <a:lnTo>
                    <a:pt x="1236" y="10465"/>
                  </a:lnTo>
                  <a:lnTo>
                    <a:pt x="1429" y="10388"/>
                  </a:lnTo>
                  <a:lnTo>
                    <a:pt x="1738" y="10349"/>
                  </a:lnTo>
                  <a:lnTo>
                    <a:pt x="2008" y="10349"/>
                  </a:lnTo>
                  <a:lnTo>
                    <a:pt x="2317" y="10388"/>
                  </a:lnTo>
                  <a:lnTo>
                    <a:pt x="2587" y="10426"/>
                  </a:lnTo>
                  <a:lnTo>
                    <a:pt x="2858" y="10542"/>
                  </a:lnTo>
                  <a:lnTo>
                    <a:pt x="3128" y="10658"/>
                  </a:lnTo>
                  <a:lnTo>
                    <a:pt x="3669" y="10928"/>
                  </a:lnTo>
                  <a:lnTo>
                    <a:pt x="4171" y="11276"/>
                  </a:lnTo>
                  <a:lnTo>
                    <a:pt x="4634" y="11662"/>
                  </a:lnTo>
                  <a:lnTo>
                    <a:pt x="5522" y="12395"/>
                  </a:lnTo>
                  <a:lnTo>
                    <a:pt x="5870" y="12704"/>
                  </a:lnTo>
                  <a:lnTo>
                    <a:pt x="6256" y="12975"/>
                  </a:lnTo>
                  <a:lnTo>
                    <a:pt x="6681" y="13206"/>
                  </a:lnTo>
                  <a:lnTo>
                    <a:pt x="7105" y="13438"/>
                  </a:lnTo>
                  <a:lnTo>
                    <a:pt x="7530" y="13593"/>
                  </a:lnTo>
                  <a:lnTo>
                    <a:pt x="7994" y="13747"/>
                  </a:lnTo>
                  <a:lnTo>
                    <a:pt x="8457" y="13786"/>
                  </a:lnTo>
                  <a:lnTo>
                    <a:pt x="8920" y="13786"/>
                  </a:lnTo>
                  <a:lnTo>
                    <a:pt x="9345" y="13708"/>
                  </a:lnTo>
                  <a:lnTo>
                    <a:pt x="9731" y="13554"/>
                  </a:lnTo>
                  <a:lnTo>
                    <a:pt x="10079" y="13361"/>
                  </a:lnTo>
                  <a:lnTo>
                    <a:pt x="10388" y="13091"/>
                  </a:lnTo>
                  <a:lnTo>
                    <a:pt x="10658" y="12782"/>
                  </a:lnTo>
                  <a:lnTo>
                    <a:pt x="10928" y="12473"/>
                  </a:lnTo>
                  <a:lnTo>
                    <a:pt x="11121" y="12125"/>
                  </a:lnTo>
                  <a:lnTo>
                    <a:pt x="11314" y="11739"/>
                  </a:lnTo>
                  <a:lnTo>
                    <a:pt x="11507" y="11237"/>
                  </a:lnTo>
                  <a:lnTo>
                    <a:pt x="11662" y="10696"/>
                  </a:lnTo>
                  <a:lnTo>
                    <a:pt x="11971" y="9615"/>
                  </a:lnTo>
                  <a:lnTo>
                    <a:pt x="12125" y="9113"/>
                  </a:lnTo>
                  <a:lnTo>
                    <a:pt x="12357" y="8611"/>
                  </a:lnTo>
                  <a:lnTo>
                    <a:pt x="12589" y="8109"/>
                  </a:lnTo>
                  <a:lnTo>
                    <a:pt x="12936" y="7646"/>
                  </a:lnTo>
                  <a:lnTo>
                    <a:pt x="13284" y="7298"/>
                  </a:lnTo>
                  <a:lnTo>
                    <a:pt x="13631" y="6989"/>
                  </a:lnTo>
                  <a:lnTo>
                    <a:pt x="14017" y="6719"/>
                  </a:lnTo>
                  <a:lnTo>
                    <a:pt x="14442" y="6449"/>
                  </a:lnTo>
                  <a:lnTo>
                    <a:pt x="14906" y="6256"/>
                  </a:lnTo>
                  <a:lnTo>
                    <a:pt x="15369" y="6101"/>
                  </a:lnTo>
                  <a:lnTo>
                    <a:pt x="15832" y="5985"/>
                  </a:lnTo>
                  <a:lnTo>
                    <a:pt x="16296" y="5947"/>
                  </a:lnTo>
                  <a:lnTo>
                    <a:pt x="16605" y="5908"/>
                  </a:lnTo>
                  <a:lnTo>
                    <a:pt x="16914" y="5908"/>
                  </a:lnTo>
                  <a:lnTo>
                    <a:pt x="17454" y="5985"/>
                  </a:lnTo>
                  <a:lnTo>
                    <a:pt x="17995" y="6140"/>
                  </a:lnTo>
                  <a:lnTo>
                    <a:pt x="18497" y="6333"/>
                  </a:lnTo>
                  <a:lnTo>
                    <a:pt x="18999" y="6603"/>
                  </a:lnTo>
                  <a:lnTo>
                    <a:pt x="19501" y="6835"/>
                  </a:lnTo>
                  <a:lnTo>
                    <a:pt x="20543" y="7337"/>
                  </a:lnTo>
                  <a:lnTo>
                    <a:pt x="20930" y="7491"/>
                  </a:lnTo>
                  <a:lnTo>
                    <a:pt x="21316" y="7646"/>
                  </a:lnTo>
                  <a:lnTo>
                    <a:pt x="21740" y="7723"/>
                  </a:lnTo>
                  <a:lnTo>
                    <a:pt x="22165" y="7762"/>
                  </a:lnTo>
                  <a:lnTo>
                    <a:pt x="22590" y="7723"/>
                  </a:lnTo>
                  <a:lnTo>
                    <a:pt x="22976" y="7646"/>
                  </a:lnTo>
                  <a:lnTo>
                    <a:pt x="23362" y="7530"/>
                  </a:lnTo>
                  <a:lnTo>
                    <a:pt x="23710" y="7298"/>
                  </a:lnTo>
                  <a:lnTo>
                    <a:pt x="24057" y="6989"/>
                  </a:lnTo>
                  <a:lnTo>
                    <a:pt x="24366" y="6642"/>
                  </a:lnTo>
                  <a:lnTo>
                    <a:pt x="24598" y="6294"/>
                  </a:lnTo>
                  <a:lnTo>
                    <a:pt x="24752" y="5908"/>
                  </a:lnTo>
                  <a:lnTo>
                    <a:pt x="24868" y="5483"/>
                  </a:lnTo>
                  <a:lnTo>
                    <a:pt x="24984" y="5059"/>
                  </a:lnTo>
                  <a:lnTo>
                    <a:pt x="25023" y="4634"/>
                  </a:lnTo>
                  <a:lnTo>
                    <a:pt x="25023" y="4209"/>
                  </a:lnTo>
                  <a:lnTo>
                    <a:pt x="24945" y="3746"/>
                  </a:lnTo>
                  <a:lnTo>
                    <a:pt x="24868" y="3282"/>
                  </a:lnTo>
                  <a:lnTo>
                    <a:pt x="24791" y="2858"/>
                  </a:lnTo>
                  <a:lnTo>
                    <a:pt x="24637" y="2394"/>
                  </a:lnTo>
                  <a:lnTo>
                    <a:pt x="24443" y="1969"/>
                  </a:lnTo>
                  <a:lnTo>
                    <a:pt x="24250" y="1583"/>
                  </a:lnTo>
                  <a:lnTo>
                    <a:pt x="24057" y="1197"/>
                  </a:lnTo>
                  <a:lnTo>
                    <a:pt x="23787" y="811"/>
                  </a:lnTo>
                  <a:lnTo>
                    <a:pt x="23941" y="386"/>
                  </a:lnTo>
                  <a:lnTo>
                    <a:pt x="23594" y="232"/>
                  </a:lnTo>
                  <a:lnTo>
                    <a:pt x="23208" y="116"/>
                  </a:lnTo>
                  <a:lnTo>
                    <a:pt x="23169" y="77"/>
                  </a:lnTo>
                  <a:lnTo>
                    <a:pt x="2305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8" name="Google Shape;5498;p22"/>
            <p:cNvSpPr/>
            <p:nvPr/>
          </p:nvSpPr>
          <p:spPr>
            <a:xfrm>
              <a:off x="5843050" y="1398325"/>
              <a:ext cx="152575" cy="276125"/>
            </a:xfrm>
            <a:custGeom>
              <a:avLst/>
              <a:gdLst/>
              <a:ahLst/>
              <a:cxnLst/>
              <a:rect l="l" t="t" r="r" b="b"/>
              <a:pathLst>
                <a:path w="6103" h="11045" extrusionOk="0">
                  <a:moveTo>
                    <a:pt x="3553" y="0"/>
                  </a:moveTo>
                  <a:lnTo>
                    <a:pt x="3399" y="425"/>
                  </a:lnTo>
                  <a:lnTo>
                    <a:pt x="3785" y="618"/>
                  </a:lnTo>
                  <a:lnTo>
                    <a:pt x="4094" y="888"/>
                  </a:lnTo>
                  <a:lnTo>
                    <a:pt x="4364" y="1120"/>
                  </a:lnTo>
                  <a:lnTo>
                    <a:pt x="4635" y="1429"/>
                  </a:lnTo>
                  <a:lnTo>
                    <a:pt x="4866" y="1738"/>
                  </a:lnTo>
                  <a:lnTo>
                    <a:pt x="5059" y="2085"/>
                  </a:lnTo>
                  <a:lnTo>
                    <a:pt x="5214" y="2433"/>
                  </a:lnTo>
                  <a:lnTo>
                    <a:pt x="5368" y="2819"/>
                  </a:lnTo>
                  <a:lnTo>
                    <a:pt x="5484" y="3205"/>
                  </a:lnTo>
                  <a:lnTo>
                    <a:pt x="5523" y="3591"/>
                  </a:lnTo>
                  <a:lnTo>
                    <a:pt x="5600" y="3978"/>
                  </a:lnTo>
                  <a:lnTo>
                    <a:pt x="5600" y="4402"/>
                  </a:lnTo>
                  <a:lnTo>
                    <a:pt x="5561" y="4789"/>
                  </a:lnTo>
                  <a:lnTo>
                    <a:pt x="5523" y="5213"/>
                  </a:lnTo>
                  <a:lnTo>
                    <a:pt x="5446" y="5599"/>
                  </a:lnTo>
                  <a:lnTo>
                    <a:pt x="5330" y="6024"/>
                  </a:lnTo>
                  <a:lnTo>
                    <a:pt x="5175" y="6449"/>
                  </a:lnTo>
                  <a:lnTo>
                    <a:pt x="4982" y="6874"/>
                  </a:lnTo>
                  <a:lnTo>
                    <a:pt x="4751" y="7260"/>
                  </a:lnTo>
                  <a:lnTo>
                    <a:pt x="4480" y="7646"/>
                  </a:lnTo>
                  <a:lnTo>
                    <a:pt x="4210" y="8032"/>
                  </a:lnTo>
                  <a:lnTo>
                    <a:pt x="3940" y="8380"/>
                  </a:lnTo>
                  <a:lnTo>
                    <a:pt x="3631" y="8727"/>
                  </a:lnTo>
                  <a:lnTo>
                    <a:pt x="3283" y="9036"/>
                  </a:lnTo>
                  <a:lnTo>
                    <a:pt x="2936" y="9306"/>
                  </a:lnTo>
                  <a:lnTo>
                    <a:pt x="2549" y="9577"/>
                  </a:lnTo>
                  <a:lnTo>
                    <a:pt x="2163" y="9808"/>
                  </a:lnTo>
                  <a:lnTo>
                    <a:pt x="1739" y="10040"/>
                  </a:lnTo>
                  <a:lnTo>
                    <a:pt x="1314" y="10233"/>
                  </a:lnTo>
                  <a:lnTo>
                    <a:pt x="889" y="10388"/>
                  </a:lnTo>
                  <a:lnTo>
                    <a:pt x="464" y="10542"/>
                  </a:lnTo>
                  <a:lnTo>
                    <a:pt x="1" y="10658"/>
                  </a:lnTo>
                  <a:lnTo>
                    <a:pt x="78" y="11044"/>
                  </a:lnTo>
                  <a:lnTo>
                    <a:pt x="619" y="10967"/>
                  </a:lnTo>
                  <a:lnTo>
                    <a:pt x="1121" y="10812"/>
                  </a:lnTo>
                  <a:lnTo>
                    <a:pt x="1584" y="10658"/>
                  </a:lnTo>
                  <a:lnTo>
                    <a:pt x="2086" y="10465"/>
                  </a:lnTo>
                  <a:lnTo>
                    <a:pt x="2511" y="10195"/>
                  </a:lnTo>
                  <a:lnTo>
                    <a:pt x="2974" y="9924"/>
                  </a:lnTo>
                  <a:lnTo>
                    <a:pt x="3399" y="9615"/>
                  </a:lnTo>
                  <a:lnTo>
                    <a:pt x="3785" y="9268"/>
                  </a:lnTo>
                  <a:lnTo>
                    <a:pt x="4171" y="8920"/>
                  </a:lnTo>
                  <a:lnTo>
                    <a:pt x="4480" y="8534"/>
                  </a:lnTo>
                  <a:lnTo>
                    <a:pt x="4828" y="8109"/>
                  </a:lnTo>
                  <a:lnTo>
                    <a:pt x="5098" y="7685"/>
                  </a:lnTo>
                  <a:lnTo>
                    <a:pt x="5368" y="7221"/>
                  </a:lnTo>
                  <a:lnTo>
                    <a:pt x="5600" y="6758"/>
                  </a:lnTo>
                  <a:lnTo>
                    <a:pt x="5755" y="6294"/>
                  </a:lnTo>
                  <a:lnTo>
                    <a:pt x="5909" y="5792"/>
                  </a:lnTo>
                  <a:lnTo>
                    <a:pt x="6025" y="5368"/>
                  </a:lnTo>
                  <a:lnTo>
                    <a:pt x="6063" y="4943"/>
                  </a:lnTo>
                  <a:lnTo>
                    <a:pt x="6102" y="4518"/>
                  </a:lnTo>
                  <a:lnTo>
                    <a:pt x="6102" y="4055"/>
                  </a:lnTo>
                  <a:lnTo>
                    <a:pt x="6063" y="3630"/>
                  </a:lnTo>
                  <a:lnTo>
                    <a:pt x="5986" y="3244"/>
                  </a:lnTo>
                  <a:lnTo>
                    <a:pt x="5870" y="2819"/>
                  </a:lnTo>
                  <a:lnTo>
                    <a:pt x="5755" y="2433"/>
                  </a:lnTo>
                  <a:lnTo>
                    <a:pt x="5561" y="2047"/>
                  </a:lnTo>
                  <a:lnTo>
                    <a:pt x="5368" y="1661"/>
                  </a:lnTo>
                  <a:lnTo>
                    <a:pt x="5137" y="1313"/>
                  </a:lnTo>
                  <a:lnTo>
                    <a:pt x="4905" y="1004"/>
                  </a:lnTo>
                  <a:lnTo>
                    <a:pt x="4596" y="695"/>
                  </a:lnTo>
                  <a:lnTo>
                    <a:pt x="4287" y="425"/>
                  </a:lnTo>
                  <a:lnTo>
                    <a:pt x="3940" y="193"/>
                  </a:lnTo>
                  <a:lnTo>
                    <a:pt x="355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9" name="Google Shape;5499;p22"/>
            <p:cNvSpPr/>
            <p:nvPr/>
          </p:nvSpPr>
          <p:spPr>
            <a:xfrm>
              <a:off x="569225" y="1424375"/>
              <a:ext cx="126500" cy="69550"/>
            </a:xfrm>
            <a:custGeom>
              <a:avLst/>
              <a:gdLst/>
              <a:ahLst/>
              <a:cxnLst/>
              <a:rect l="l" t="t" r="r" b="b"/>
              <a:pathLst>
                <a:path w="5060" h="2782" extrusionOk="0">
                  <a:moveTo>
                    <a:pt x="4905" y="1"/>
                  </a:moveTo>
                  <a:lnTo>
                    <a:pt x="3824" y="657"/>
                  </a:lnTo>
                  <a:lnTo>
                    <a:pt x="3283" y="966"/>
                  </a:lnTo>
                  <a:lnTo>
                    <a:pt x="2704" y="1275"/>
                  </a:lnTo>
                  <a:lnTo>
                    <a:pt x="2086" y="1584"/>
                  </a:lnTo>
                  <a:lnTo>
                    <a:pt x="1430" y="1854"/>
                  </a:lnTo>
                  <a:lnTo>
                    <a:pt x="773" y="2125"/>
                  </a:lnTo>
                  <a:lnTo>
                    <a:pt x="117" y="2395"/>
                  </a:lnTo>
                  <a:lnTo>
                    <a:pt x="40" y="2472"/>
                  </a:lnTo>
                  <a:lnTo>
                    <a:pt x="1" y="2588"/>
                  </a:lnTo>
                  <a:lnTo>
                    <a:pt x="40" y="2665"/>
                  </a:lnTo>
                  <a:lnTo>
                    <a:pt x="117" y="2781"/>
                  </a:lnTo>
                  <a:lnTo>
                    <a:pt x="387" y="2781"/>
                  </a:lnTo>
                  <a:lnTo>
                    <a:pt x="1082" y="2627"/>
                  </a:lnTo>
                  <a:lnTo>
                    <a:pt x="1739" y="2356"/>
                  </a:lnTo>
                  <a:lnTo>
                    <a:pt x="2356" y="2047"/>
                  </a:lnTo>
                  <a:lnTo>
                    <a:pt x="2974" y="1739"/>
                  </a:lnTo>
                  <a:lnTo>
                    <a:pt x="3553" y="1430"/>
                  </a:lnTo>
                  <a:lnTo>
                    <a:pt x="4094" y="1082"/>
                  </a:lnTo>
                  <a:lnTo>
                    <a:pt x="4596" y="735"/>
                  </a:lnTo>
                  <a:lnTo>
                    <a:pt x="5059" y="310"/>
                  </a:lnTo>
                  <a:lnTo>
                    <a:pt x="490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0" name="Google Shape;5500;p22"/>
            <p:cNvSpPr/>
            <p:nvPr/>
          </p:nvSpPr>
          <p:spPr>
            <a:xfrm>
              <a:off x="512275" y="1467825"/>
              <a:ext cx="66650" cy="99450"/>
            </a:xfrm>
            <a:custGeom>
              <a:avLst/>
              <a:gdLst/>
              <a:ahLst/>
              <a:cxnLst/>
              <a:rect l="l" t="t" r="r" b="b"/>
              <a:pathLst>
                <a:path w="2666" h="3978" extrusionOk="0">
                  <a:moveTo>
                    <a:pt x="850" y="1"/>
                  </a:moveTo>
                  <a:lnTo>
                    <a:pt x="464" y="155"/>
                  </a:lnTo>
                  <a:lnTo>
                    <a:pt x="618" y="232"/>
                  </a:lnTo>
                  <a:lnTo>
                    <a:pt x="464" y="618"/>
                  </a:lnTo>
                  <a:lnTo>
                    <a:pt x="271" y="1082"/>
                  </a:lnTo>
                  <a:lnTo>
                    <a:pt x="116" y="1622"/>
                  </a:lnTo>
                  <a:lnTo>
                    <a:pt x="39" y="2163"/>
                  </a:lnTo>
                  <a:lnTo>
                    <a:pt x="1" y="2704"/>
                  </a:lnTo>
                  <a:lnTo>
                    <a:pt x="39" y="2974"/>
                  </a:lnTo>
                  <a:lnTo>
                    <a:pt x="78" y="3206"/>
                  </a:lnTo>
                  <a:lnTo>
                    <a:pt x="155" y="3399"/>
                  </a:lnTo>
                  <a:lnTo>
                    <a:pt x="271" y="3592"/>
                  </a:lnTo>
                  <a:lnTo>
                    <a:pt x="464" y="3746"/>
                  </a:lnTo>
                  <a:lnTo>
                    <a:pt x="657" y="3862"/>
                  </a:lnTo>
                  <a:lnTo>
                    <a:pt x="889" y="3939"/>
                  </a:lnTo>
                  <a:lnTo>
                    <a:pt x="1082" y="3978"/>
                  </a:lnTo>
                  <a:lnTo>
                    <a:pt x="1314" y="3939"/>
                  </a:lnTo>
                  <a:lnTo>
                    <a:pt x="1507" y="3823"/>
                  </a:lnTo>
                  <a:lnTo>
                    <a:pt x="1661" y="3708"/>
                  </a:lnTo>
                  <a:lnTo>
                    <a:pt x="1816" y="3514"/>
                  </a:lnTo>
                  <a:lnTo>
                    <a:pt x="1970" y="3321"/>
                  </a:lnTo>
                  <a:lnTo>
                    <a:pt x="2086" y="3090"/>
                  </a:lnTo>
                  <a:lnTo>
                    <a:pt x="2318" y="2549"/>
                  </a:lnTo>
                  <a:lnTo>
                    <a:pt x="2472" y="2009"/>
                  </a:lnTo>
                  <a:lnTo>
                    <a:pt x="2626" y="1507"/>
                  </a:lnTo>
                  <a:lnTo>
                    <a:pt x="2665" y="1043"/>
                  </a:lnTo>
                  <a:lnTo>
                    <a:pt x="2395" y="1043"/>
                  </a:lnTo>
                  <a:lnTo>
                    <a:pt x="2009" y="2009"/>
                  </a:lnTo>
                  <a:lnTo>
                    <a:pt x="1738" y="2665"/>
                  </a:lnTo>
                  <a:lnTo>
                    <a:pt x="1545" y="3051"/>
                  </a:lnTo>
                  <a:lnTo>
                    <a:pt x="1468" y="3206"/>
                  </a:lnTo>
                  <a:lnTo>
                    <a:pt x="1314" y="3283"/>
                  </a:lnTo>
                  <a:lnTo>
                    <a:pt x="1159" y="3283"/>
                  </a:lnTo>
                  <a:lnTo>
                    <a:pt x="966" y="3206"/>
                  </a:lnTo>
                  <a:lnTo>
                    <a:pt x="734" y="3128"/>
                  </a:lnTo>
                  <a:lnTo>
                    <a:pt x="618" y="3051"/>
                  </a:lnTo>
                  <a:lnTo>
                    <a:pt x="541" y="2935"/>
                  </a:lnTo>
                  <a:lnTo>
                    <a:pt x="541" y="2704"/>
                  </a:lnTo>
                  <a:lnTo>
                    <a:pt x="541" y="2395"/>
                  </a:lnTo>
                  <a:lnTo>
                    <a:pt x="580" y="2047"/>
                  </a:lnTo>
                  <a:lnTo>
                    <a:pt x="618" y="1622"/>
                  </a:lnTo>
                  <a:lnTo>
                    <a:pt x="734" y="1198"/>
                  </a:lnTo>
                  <a:lnTo>
                    <a:pt x="889" y="773"/>
                  </a:lnTo>
                  <a:lnTo>
                    <a:pt x="1043" y="348"/>
                  </a:lnTo>
                  <a:lnTo>
                    <a:pt x="1082" y="232"/>
                  </a:lnTo>
                  <a:lnTo>
                    <a:pt x="1043" y="116"/>
                  </a:lnTo>
                  <a:lnTo>
                    <a:pt x="927" y="39"/>
                  </a:lnTo>
                  <a:lnTo>
                    <a:pt x="8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1" name="Google Shape;5501;p22"/>
            <p:cNvSpPr/>
            <p:nvPr/>
          </p:nvSpPr>
          <p:spPr>
            <a:xfrm>
              <a:off x="4008850" y="1525750"/>
              <a:ext cx="329225" cy="242325"/>
            </a:xfrm>
            <a:custGeom>
              <a:avLst/>
              <a:gdLst/>
              <a:ahLst/>
              <a:cxnLst/>
              <a:rect l="l" t="t" r="r" b="b"/>
              <a:pathLst>
                <a:path w="13169" h="9693" extrusionOk="0">
                  <a:moveTo>
                    <a:pt x="5368" y="618"/>
                  </a:moveTo>
                  <a:lnTo>
                    <a:pt x="5947" y="773"/>
                  </a:lnTo>
                  <a:lnTo>
                    <a:pt x="6527" y="1004"/>
                  </a:lnTo>
                  <a:lnTo>
                    <a:pt x="7029" y="1313"/>
                  </a:lnTo>
                  <a:lnTo>
                    <a:pt x="7531" y="1661"/>
                  </a:lnTo>
                  <a:lnTo>
                    <a:pt x="7762" y="1893"/>
                  </a:lnTo>
                  <a:lnTo>
                    <a:pt x="7955" y="2124"/>
                  </a:lnTo>
                  <a:lnTo>
                    <a:pt x="8148" y="2356"/>
                  </a:lnTo>
                  <a:lnTo>
                    <a:pt x="8264" y="2626"/>
                  </a:lnTo>
                  <a:lnTo>
                    <a:pt x="8419" y="2897"/>
                  </a:lnTo>
                  <a:lnTo>
                    <a:pt x="8496" y="3167"/>
                  </a:lnTo>
                  <a:lnTo>
                    <a:pt x="8573" y="3437"/>
                  </a:lnTo>
                  <a:lnTo>
                    <a:pt x="8612" y="3707"/>
                  </a:lnTo>
                  <a:lnTo>
                    <a:pt x="8573" y="3707"/>
                  </a:lnTo>
                  <a:lnTo>
                    <a:pt x="7724" y="3823"/>
                  </a:lnTo>
                  <a:lnTo>
                    <a:pt x="6874" y="3901"/>
                  </a:lnTo>
                  <a:lnTo>
                    <a:pt x="6411" y="3939"/>
                  </a:lnTo>
                  <a:lnTo>
                    <a:pt x="6179" y="3939"/>
                  </a:lnTo>
                  <a:lnTo>
                    <a:pt x="5986" y="3901"/>
                  </a:lnTo>
                  <a:lnTo>
                    <a:pt x="5793" y="3862"/>
                  </a:lnTo>
                  <a:lnTo>
                    <a:pt x="5677" y="3746"/>
                  </a:lnTo>
                  <a:lnTo>
                    <a:pt x="5561" y="3553"/>
                  </a:lnTo>
                  <a:lnTo>
                    <a:pt x="5484" y="3321"/>
                  </a:lnTo>
                  <a:lnTo>
                    <a:pt x="5407" y="2626"/>
                  </a:lnTo>
                  <a:lnTo>
                    <a:pt x="5368" y="1970"/>
                  </a:lnTo>
                  <a:lnTo>
                    <a:pt x="5368" y="618"/>
                  </a:lnTo>
                  <a:close/>
                  <a:moveTo>
                    <a:pt x="2781" y="889"/>
                  </a:moveTo>
                  <a:lnTo>
                    <a:pt x="2626" y="3128"/>
                  </a:lnTo>
                  <a:lnTo>
                    <a:pt x="2626" y="3514"/>
                  </a:lnTo>
                  <a:lnTo>
                    <a:pt x="2588" y="3707"/>
                  </a:lnTo>
                  <a:lnTo>
                    <a:pt x="2511" y="3862"/>
                  </a:lnTo>
                  <a:lnTo>
                    <a:pt x="2433" y="4016"/>
                  </a:lnTo>
                  <a:lnTo>
                    <a:pt x="2318" y="4132"/>
                  </a:lnTo>
                  <a:lnTo>
                    <a:pt x="2124" y="4209"/>
                  </a:lnTo>
                  <a:lnTo>
                    <a:pt x="1893" y="4287"/>
                  </a:lnTo>
                  <a:lnTo>
                    <a:pt x="1545" y="4287"/>
                  </a:lnTo>
                  <a:lnTo>
                    <a:pt x="1121" y="4248"/>
                  </a:lnTo>
                  <a:lnTo>
                    <a:pt x="734" y="4132"/>
                  </a:lnTo>
                  <a:lnTo>
                    <a:pt x="387" y="4016"/>
                  </a:lnTo>
                  <a:lnTo>
                    <a:pt x="503" y="3514"/>
                  </a:lnTo>
                  <a:lnTo>
                    <a:pt x="657" y="3012"/>
                  </a:lnTo>
                  <a:lnTo>
                    <a:pt x="889" y="2549"/>
                  </a:lnTo>
                  <a:lnTo>
                    <a:pt x="1159" y="2124"/>
                  </a:lnTo>
                  <a:lnTo>
                    <a:pt x="1507" y="1738"/>
                  </a:lnTo>
                  <a:lnTo>
                    <a:pt x="1893" y="1429"/>
                  </a:lnTo>
                  <a:lnTo>
                    <a:pt x="2318" y="1120"/>
                  </a:lnTo>
                  <a:lnTo>
                    <a:pt x="2781" y="889"/>
                  </a:lnTo>
                  <a:close/>
                  <a:moveTo>
                    <a:pt x="10774" y="5368"/>
                  </a:moveTo>
                  <a:lnTo>
                    <a:pt x="11238" y="5638"/>
                  </a:lnTo>
                  <a:lnTo>
                    <a:pt x="11624" y="5986"/>
                  </a:lnTo>
                  <a:lnTo>
                    <a:pt x="11431" y="6140"/>
                  </a:lnTo>
                  <a:lnTo>
                    <a:pt x="11353" y="6217"/>
                  </a:lnTo>
                  <a:lnTo>
                    <a:pt x="11238" y="6256"/>
                  </a:lnTo>
                  <a:lnTo>
                    <a:pt x="11083" y="6295"/>
                  </a:lnTo>
                  <a:lnTo>
                    <a:pt x="10929" y="6256"/>
                  </a:lnTo>
                  <a:lnTo>
                    <a:pt x="10774" y="6217"/>
                  </a:lnTo>
                  <a:lnTo>
                    <a:pt x="10658" y="6140"/>
                  </a:lnTo>
                  <a:lnTo>
                    <a:pt x="10581" y="6063"/>
                  </a:lnTo>
                  <a:lnTo>
                    <a:pt x="10543" y="5947"/>
                  </a:lnTo>
                  <a:lnTo>
                    <a:pt x="10543" y="5870"/>
                  </a:lnTo>
                  <a:lnTo>
                    <a:pt x="10543" y="5754"/>
                  </a:lnTo>
                  <a:lnTo>
                    <a:pt x="10620" y="5522"/>
                  </a:lnTo>
                  <a:lnTo>
                    <a:pt x="10658" y="5445"/>
                  </a:lnTo>
                  <a:lnTo>
                    <a:pt x="10774" y="5368"/>
                  </a:lnTo>
                  <a:close/>
                  <a:moveTo>
                    <a:pt x="4403" y="0"/>
                  </a:moveTo>
                  <a:lnTo>
                    <a:pt x="3939" y="39"/>
                  </a:lnTo>
                  <a:lnTo>
                    <a:pt x="3515" y="116"/>
                  </a:lnTo>
                  <a:lnTo>
                    <a:pt x="3051" y="232"/>
                  </a:lnTo>
                  <a:lnTo>
                    <a:pt x="2665" y="387"/>
                  </a:lnTo>
                  <a:lnTo>
                    <a:pt x="2240" y="580"/>
                  </a:lnTo>
                  <a:lnTo>
                    <a:pt x="1854" y="811"/>
                  </a:lnTo>
                  <a:lnTo>
                    <a:pt x="1507" y="1043"/>
                  </a:lnTo>
                  <a:lnTo>
                    <a:pt x="1159" y="1352"/>
                  </a:lnTo>
                  <a:lnTo>
                    <a:pt x="889" y="1661"/>
                  </a:lnTo>
                  <a:lnTo>
                    <a:pt x="619" y="2008"/>
                  </a:lnTo>
                  <a:lnTo>
                    <a:pt x="425" y="2395"/>
                  </a:lnTo>
                  <a:lnTo>
                    <a:pt x="232" y="2781"/>
                  </a:lnTo>
                  <a:lnTo>
                    <a:pt x="117" y="3205"/>
                  </a:lnTo>
                  <a:lnTo>
                    <a:pt x="39" y="3669"/>
                  </a:lnTo>
                  <a:lnTo>
                    <a:pt x="1" y="4094"/>
                  </a:lnTo>
                  <a:lnTo>
                    <a:pt x="39" y="4557"/>
                  </a:lnTo>
                  <a:lnTo>
                    <a:pt x="348" y="4596"/>
                  </a:lnTo>
                  <a:lnTo>
                    <a:pt x="387" y="4287"/>
                  </a:lnTo>
                  <a:lnTo>
                    <a:pt x="966" y="4518"/>
                  </a:lnTo>
                  <a:lnTo>
                    <a:pt x="1314" y="4596"/>
                  </a:lnTo>
                  <a:lnTo>
                    <a:pt x="1700" y="4673"/>
                  </a:lnTo>
                  <a:lnTo>
                    <a:pt x="2047" y="4673"/>
                  </a:lnTo>
                  <a:lnTo>
                    <a:pt x="2356" y="4634"/>
                  </a:lnTo>
                  <a:lnTo>
                    <a:pt x="2511" y="4557"/>
                  </a:lnTo>
                  <a:lnTo>
                    <a:pt x="2626" y="4480"/>
                  </a:lnTo>
                  <a:lnTo>
                    <a:pt x="2742" y="4403"/>
                  </a:lnTo>
                  <a:lnTo>
                    <a:pt x="2858" y="4248"/>
                  </a:lnTo>
                  <a:lnTo>
                    <a:pt x="2897" y="4132"/>
                  </a:lnTo>
                  <a:lnTo>
                    <a:pt x="2974" y="3978"/>
                  </a:lnTo>
                  <a:lnTo>
                    <a:pt x="3013" y="3630"/>
                  </a:lnTo>
                  <a:lnTo>
                    <a:pt x="3013" y="2974"/>
                  </a:lnTo>
                  <a:lnTo>
                    <a:pt x="3128" y="773"/>
                  </a:lnTo>
                  <a:lnTo>
                    <a:pt x="3515" y="657"/>
                  </a:lnTo>
                  <a:lnTo>
                    <a:pt x="3939" y="580"/>
                  </a:lnTo>
                  <a:lnTo>
                    <a:pt x="4132" y="541"/>
                  </a:lnTo>
                  <a:lnTo>
                    <a:pt x="4403" y="541"/>
                  </a:lnTo>
                  <a:lnTo>
                    <a:pt x="5098" y="580"/>
                  </a:lnTo>
                  <a:lnTo>
                    <a:pt x="5021" y="1661"/>
                  </a:lnTo>
                  <a:lnTo>
                    <a:pt x="5059" y="2703"/>
                  </a:lnTo>
                  <a:lnTo>
                    <a:pt x="5098" y="3399"/>
                  </a:lnTo>
                  <a:lnTo>
                    <a:pt x="5175" y="3746"/>
                  </a:lnTo>
                  <a:lnTo>
                    <a:pt x="5214" y="3901"/>
                  </a:lnTo>
                  <a:lnTo>
                    <a:pt x="5291" y="4055"/>
                  </a:lnTo>
                  <a:lnTo>
                    <a:pt x="5407" y="4171"/>
                  </a:lnTo>
                  <a:lnTo>
                    <a:pt x="5561" y="4248"/>
                  </a:lnTo>
                  <a:lnTo>
                    <a:pt x="5716" y="4287"/>
                  </a:lnTo>
                  <a:lnTo>
                    <a:pt x="5870" y="4325"/>
                  </a:lnTo>
                  <a:lnTo>
                    <a:pt x="6218" y="4325"/>
                  </a:lnTo>
                  <a:lnTo>
                    <a:pt x="6565" y="4287"/>
                  </a:lnTo>
                  <a:lnTo>
                    <a:pt x="7608" y="4209"/>
                  </a:lnTo>
                  <a:lnTo>
                    <a:pt x="8650" y="4094"/>
                  </a:lnTo>
                  <a:lnTo>
                    <a:pt x="8650" y="4480"/>
                  </a:lnTo>
                  <a:lnTo>
                    <a:pt x="8612" y="4866"/>
                  </a:lnTo>
                  <a:lnTo>
                    <a:pt x="8612" y="4905"/>
                  </a:lnTo>
                  <a:lnTo>
                    <a:pt x="8612" y="5020"/>
                  </a:lnTo>
                  <a:lnTo>
                    <a:pt x="8650" y="5098"/>
                  </a:lnTo>
                  <a:lnTo>
                    <a:pt x="8766" y="5098"/>
                  </a:lnTo>
                  <a:lnTo>
                    <a:pt x="8843" y="5059"/>
                  </a:lnTo>
                  <a:lnTo>
                    <a:pt x="8959" y="5020"/>
                  </a:lnTo>
                  <a:lnTo>
                    <a:pt x="9037" y="4943"/>
                  </a:lnTo>
                  <a:lnTo>
                    <a:pt x="9191" y="4905"/>
                  </a:lnTo>
                  <a:lnTo>
                    <a:pt x="9384" y="4905"/>
                  </a:lnTo>
                  <a:lnTo>
                    <a:pt x="9809" y="4982"/>
                  </a:lnTo>
                  <a:lnTo>
                    <a:pt x="10195" y="5098"/>
                  </a:lnTo>
                  <a:lnTo>
                    <a:pt x="10543" y="5252"/>
                  </a:lnTo>
                  <a:lnTo>
                    <a:pt x="10427" y="5329"/>
                  </a:lnTo>
                  <a:lnTo>
                    <a:pt x="10311" y="5445"/>
                  </a:lnTo>
                  <a:lnTo>
                    <a:pt x="10272" y="5600"/>
                  </a:lnTo>
                  <a:lnTo>
                    <a:pt x="10234" y="5754"/>
                  </a:lnTo>
                  <a:lnTo>
                    <a:pt x="10234" y="5908"/>
                  </a:lnTo>
                  <a:lnTo>
                    <a:pt x="10234" y="6063"/>
                  </a:lnTo>
                  <a:lnTo>
                    <a:pt x="10272" y="6179"/>
                  </a:lnTo>
                  <a:lnTo>
                    <a:pt x="10349" y="6333"/>
                  </a:lnTo>
                  <a:lnTo>
                    <a:pt x="10504" y="6488"/>
                  </a:lnTo>
                  <a:lnTo>
                    <a:pt x="10697" y="6604"/>
                  </a:lnTo>
                  <a:lnTo>
                    <a:pt x="10929" y="6642"/>
                  </a:lnTo>
                  <a:lnTo>
                    <a:pt x="11160" y="6642"/>
                  </a:lnTo>
                  <a:lnTo>
                    <a:pt x="11353" y="6604"/>
                  </a:lnTo>
                  <a:lnTo>
                    <a:pt x="11547" y="6526"/>
                  </a:lnTo>
                  <a:lnTo>
                    <a:pt x="11740" y="6410"/>
                  </a:lnTo>
                  <a:lnTo>
                    <a:pt x="11855" y="6256"/>
                  </a:lnTo>
                  <a:lnTo>
                    <a:pt x="12087" y="6565"/>
                  </a:lnTo>
                  <a:lnTo>
                    <a:pt x="12280" y="6912"/>
                  </a:lnTo>
                  <a:lnTo>
                    <a:pt x="12396" y="7221"/>
                  </a:lnTo>
                  <a:lnTo>
                    <a:pt x="12473" y="7569"/>
                  </a:lnTo>
                  <a:lnTo>
                    <a:pt x="12551" y="7916"/>
                  </a:lnTo>
                  <a:lnTo>
                    <a:pt x="12551" y="8264"/>
                  </a:lnTo>
                  <a:lnTo>
                    <a:pt x="12589" y="8998"/>
                  </a:lnTo>
                  <a:lnTo>
                    <a:pt x="12512" y="8998"/>
                  </a:lnTo>
                  <a:lnTo>
                    <a:pt x="12435" y="9075"/>
                  </a:lnTo>
                  <a:lnTo>
                    <a:pt x="12396" y="9114"/>
                  </a:lnTo>
                  <a:lnTo>
                    <a:pt x="12357" y="9191"/>
                  </a:lnTo>
                  <a:lnTo>
                    <a:pt x="11469" y="9307"/>
                  </a:lnTo>
                  <a:lnTo>
                    <a:pt x="11469" y="9693"/>
                  </a:lnTo>
                  <a:lnTo>
                    <a:pt x="12126" y="9654"/>
                  </a:lnTo>
                  <a:lnTo>
                    <a:pt x="12821" y="9616"/>
                  </a:lnTo>
                  <a:lnTo>
                    <a:pt x="12937" y="9577"/>
                  </a:lnTo>
                  <a:lnTo>
                    <a:pt x="13014" y="9500"/>
                  </a:lnTo>
                  <a:lnTo>
                    <a:pt x="13052" y="9384"/>
                  </a:lnTo>
                  <a:lnTo>
                    <a:pt x="13052" y="9268"/>
                  </a:lnTo>
                  <a:lnTo>
                    <a:pt x="13130" y="8998"/>
                  </a:lnTo>
                  <a:lnTo>
                    <a:pt x="13168" y="8766"/>
                  </a:lnTo>
                  <a:lnTo>
                    <a:pt x="13168" y="8496"/>
                  </a:lnTo>
                  <a:lnTo>
                    <a:pt x="13168" y="8225"/>
                  </a:lnTo>
                  <a:lnTo>
                    <a:pt x="13091" y="7723"/>
                  </a:lnTo>
                  <a:lnTo>
                    <a:pt x="12937" y="7183"/>
                  </a:lnTo>
                  <a:lnTo>
                    <a:pt x="12744" y="6681"/>
                  </a:lnTo>
                  <a:lnTo>
                    <a:pt x="12435" y="6217"/>
                  </a:lnTo>
                  <a:lnTo>
                    <a:pt x="12126" y="5793"/>
                  </a:lnTo>
                  <a:lnTo>
                    <a:pt x="11778" y="5445"/>
                  </a:lnTo>
                  <a:lnTo>
                    <a:pt x="11315" y="5098"/>
                  </a:lnTo>
                  <a:lnTo>
                    <a:pt x="10967" y="4905"/>
                  </a:lnTo>
                  <a:lnTo>
                    <a:pt x="10620" y="4750"/>
                  </a:lnTo>
                  <a:lnTo>
                    <a:pt x="10272" y="4596"/>
                  </a:lnTo>
                  <a:lnTo>
                    <a:pt x="9886" y="4480"/>
                  </a:lnTo>
                  <a:lnTo>
                    <a:pt x="9539" y="4441"/>
                  </a:lnTo>
                  <a:lnTo>
                    <a:pt x="9191" y="4441"/>
                  </a:lnTo>
                  <a:lnTo>
                    <a:pt x="9268" y="3978"/>
                  </a:lnTo>
                  <a:lnTo>
                    <a:pt x="9230" y="3514"/>
                  </a:lnTo>
                  <a:lnTo>
                    <a:pt x="9152" y="3090"/>
                  </a:lnTo>
                  <a:lnTo>
                    <a:pt x="8998" y="2665"/>
                  </a:lnTo>
                  <a:lnTo>
                    <a:pt x="8805" y="2279"/>
                  </a:lnTo>
                  <a:lnTo>
                    <a:pt x="8535" y="1931"/>
                  </a:lnTo>
                  <a:lnTo>
                    <a:pt x="8226" y="1584"/>
                  </a:lnTo>
                  <a:lnTo>
                    <a:pt x="7839" y="1275"/>
                  </a:lnTo>
                  <a:lnTo>
                    <a:pt x="7453" y="1004"/>
                  </a:lnTo>
                  <a:lnTo>
                    <a:pt x="7067" y="734"/>
                  </a:lnTo>
                  <a:lnTo>
                    <a:pt x="6642" y="502"/>
                  </a:lnTo>
                  <a:lnTo>
                    <a:pt x="6179" y="348"/>
                  </a:lnTo>
                  <a:lnTo>
                    <a:pt x="5716" y="193"/>
                  </a:lnTo>
                  <a:lnTo>
                    <a:pt x="5291" y="78"/>
                  </a:lnTo>
                  <a:lnTo>
                    <a:pt x="4828" y="39"/>
                  </a:lnTo>
                  <a:lnTo>
                    <a:pt x="440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2" name="Google Shape;5502;p22"/>
            <p:cNvSpPr/>
            <p:nvPr/>
          </p:nvSpPr>
          <p:spPr>
            <a:xfrm>
              <a:off x="6763050" y="1538300"/>
              <a:ext cx="153525" cy="186350"/>
            </a:xfrm>
            <a:custGeom>
              <a:avLst/>
              <a:gdLst/>
              <a:ahLst/>
              <a:cxnLst/>
              <a:rect l="l" t="t" r="r" b="b"/>
              <a:pathLst>
                <a:path w="6141" h="7454" extrusionOk="0">
                  <a:moveTo>
                    <a:pt x="889" y="5908"/>
                  </a:moveTo>
                  <a:lnTo>
                    <a:pt x="1082" y="5986"/>
                  </a:lnTo>
                  <a:lnTo>
                    <a:pt x="1237" y="6024"/>
                  </a:lnTo>
                  <a:lnTo>
                    <a:pt x="1391" y="6179"/>
                  </a:lnTo>
                  <a:lnTo>
                    <a:pt x="1468" y="6333"/>
                  </a:lnTo>
                  <a:lnTo>
                    <a:pt x="1468" y="6449"/>
                  </a:lnTo>
                  <a:lnTo>
                    <a:pt x="1468" y="6565"/>
                  </a:lnTo>
                  <a:lnTo>
                    <a:pt x="1391" y="6797"/>
                  </a:lnTo>
                  <a:lnTo>
                    <a:pt x="1237" y="6951"/>
                  </a:lnTo>
                  <a:lnTo>
                    <a:pt x="1159" y="7028"/>
                  </a:lnTo>
                  <a:lnTo>
                    <a:pt x="1043" y="7067"/>
                  </a:lnTo>
                  <a:lnTo>
                    <a:pt x="850" y="7067"/>
                  </a:lnTo>
                  <a:lnTo>
                    <a:pt x="619" y="6990"/>
                  </a:lnTo>
                  <a:lnTo>
                    <a:pt x="464" y="6835"/>
                  </a:lnTo>
                  <a:lnTo>
                    <a:pt x="426" y="6719"/>
                  </a:lnTo>
                  <a:lnTo>
                    <a:pt x="387" y="6642"/>
                  </a:lnTo>
                  <a:lnTo>
                    <a:pt x="348" y="6488"/>
                  </a:lnTo>
                  <a:lnTo>
                    <a:pt x="387" y="6372"/>
                  </a:lnTo>
                  <a:lnTo>
                    <a:pt x="426" y="6256"/>
                  </a:lnTo>
                  <a:lnTo>
                    <a:pt x="503" y="6179"/>
                  </a:lnTo>
                  <a:lnTo>
                    <a:pt x="696" y="6024"/>
                  </a:lnTo>
                  <a:lnTo>
                    <a:pt x="889" y="5908"/>
                  </a:lnTo>
                  <a:close/>
                  <a:moveTo>
                    <a:pt x="5909" y="0"/>
                  </a:moveTo>
                  <a:lnTo>
                    <a:pt x="5832" y="39"/>
                  </a:lnTo>
                  <a:lnTo>
                    <a:pt x="5523" y="309"/>
                  </a:lnTo>
                  <a:lnTo>
                    <a:pt x="5175" y="618"/>
                  </a:lnTo>
                  <a:lnTo>
                    <a:pt x="4596" y="1313"/>
                  </a:lnTo>
                  <a:lnTo>
                    <a:pt x="4017" y="2047"/>
                  </a:lnTo>
                  <a:lnTo>
                    <a:pt x="3438" y="2781"/>
                  </a:lnTo>
                  <a:lnTo>
                    <a:pt x="2279" y="4132"/>
                  </a:lnTo>
                  <a:lnTo>
                    <a:pt x="1739" y="4866"/>
                  </a:lnTo>
                  <a:lnTo>
                    <a:pt x="1198" y="5561"/>
                  </a:lnTo>
                  <a:lnTo>
                    <a:pt x="1043" y="5522"/>
                  </a:lnTo>
                  <a:lnTo>
                    <a:pt x="889" y="5522"/>
                  </a:lnTo>
                  <a:lnTo>
                    <a:pt x="773" y="5561"/>
                  </a:lnTo>
                  <a:lnTo>
                    <a:pt x="619" y="5600"/>
                  </a:lnTo>
                  <a:lnTo>
                    <a:pt x="541" y="5677"/>
                  </a:lnTo>
                  <a:lnTo>
                    <a:pt x="541" y="5754"/>
                  </a:lnTo>
                  <a:lnTo>
                    <a:pt x="310" y="5870"/>
                  </a:lnTo>
                  <a:lnTo>
                    <a:pt x="117" y="6063"/>
                  </a:lnTo>
                  <a:lnTo>
                    <a:pt x="1" y="6333"/>
                  </a:lnTo>
                  <a:lnTo>
                    <a:pt x="1" y="6488"/>
                  </a:lnTo>
                  <a:lnTo>
                    <a:pt x="1" y="6604"/>
                  </a:lnTo>
                  <a:lnTo>
                    <a:pt x="40" y="6797"/>
                  </a:lnTo>
                  <a:lnTo>
                    <a:pt x="117" y="6990"/>
                  </a:lnTo>
                  <a:lnTo>
                    <a:pt x="194" y="7144"/>
                  </a:lnTo>
                  <a:lnTo>
                    <a:pt x="348" y="7260"/>
                  </a:lnTo>
                  <a:lnTo>
                    <a:pt x="503" y="7376"/>
                  </a:lnTo>
                  <a:lnTo>
                    <a:pt x="696" y="7453"/>
                  </a:lnTo>
                  <a:lnTo>
                    <a:pt x="1082" y="7453"/>
                  </a:lnTo>
                  <a:lnTo>
                    <a:pt x="1275" y="7414"/>
                  </a:lnTo>
                  <a:lnTo>
                    <a:pt x="1430" y="7299"/>
                  </a:lnTo>
                  <a:lnTo>
                    <a:pt x="1584" y="7183"/>
                  </a:lnTo>
                  <a:lnTo>
                    <a:pt x="1700" y="7067"/>
                  </a:lnTo>
                  <a:lnTo>
                    <a:pt x="1816" y="6874"/>
                  </a:lnTo>
                  <a:lnTo>
                    <a:pt x="1854" y="6681"/>
                  </a:lnTo>
                  <a:lnTo>
                    <a:pt x="1893" y="6526"/>
                  </a:lnTo>
                  <a:lnTo>
                    <a:pt x="1854" y="6333"/>
                  </a:lnTo>
                  <a:lnTo>
                    <a:pt x="1816" y="6179"/>
                  </a:lnTo>
                  <a:lnTo>
                    <a:pt x="1739" y="6024"/>
                  </a:lnTo>
                  <a:lnTo>
                    <a:pt x="1661" y="5908"/>
                  </a:lnTo>
                  <a:lnTo>
                    <a:pt x="1545" y="5793"/>
                  </a:lnTo>
                  <a:lnTo>
                    <a:pt x="2163" y="5098"/>
                  </a:lnTo>
                  <a:lnTo>
                    <a:pt x="2743" y="4403"/>
                  </a:lnTo>
                  <a:lnTo>
                    <a:pt x="3940" y="3012"/>
                  </a:lnTo>
                  <a:lnTo>
                    <a:pt x="4480" y="2395"/>
                  </a:lnTo>
                  <a:lnTo>
                    <a:pt x="5098" y="1699"/>
                  </a:lnTo>
                  <a:lnTo>
                    <a:pt x="5639" y="1043"/>
                  </a:lnTo>
                  <a:lnTo>
                    <a:pt x="5909" y="657"/>
                  </a:lnTo>
                  <a:lnTo>
                    <a:pt x="6102" y="309"/>
                  </a:lnTo>
                  <a:lnTo>
                    <a:pt x="6141" y="193"/>
                  </a:lnTo>
                  <a:lnTo>
                    <a:pt x="6063" y="78"/>
                  </a:lnTo>
                  <a:lnTo>
                    <a:pt x="598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3" name="Google Shape;5503;p22"/>
            <p:cNvSpPr/>
            <p:nvPr/>
          </p:nvSpPr>
          <p:spPr>
            <a:xfrm>
              <a:off x="4040700" y="1539275"/>
              <a:ext cx="254900" cy="267425"/>
            </a:xfrm>
            <a:custGeom>
              <a:avLst/>
              <a:gdLst/>
              <a:ahLst/>
              <a:cxnLst/>
              <a:rect l="l" t="t" r="r" b="b"/>
              <a:pathLst>
                <a:path w="10196" h="10697" extrusionOk="0">
                  <a:moveTo>
                    <a:pt x="8265" y="7298"/>
                  </a:moveTo>
                  <a:lnTo>
                    <a:pt x="8496" y="7375"/>
                  </a:lnTo>
                  <a:lnTo>
                    <a:pt x="8728" y="7453"/>
                  </a:lnTo>
                  <a:lnTo>
                    <a:pt x="8960" y="7569"/>
                  </a:lnTo>
                  <a:lnTo>
                    <a:pt x="9153" y="7723"/>
                  </a:lnTo>
                  <a:lnTo>
                    <a:pt x="9346" y="7916"/>
                  </a:lnTo>
                  <a:lnTo>
                    <a:pt x="9500" y="8109"/>
                  </a:lnTo>
                  <a:lnTo>
                    <a:pt x="9616" y="8341"/>
                  </a:lnTo>
                  <a:lnTo>
                    <a:pt x="9655" y="8573"/>
                  </a:lnTo>
                  <a:lnTo>
                    <a:pt x="9693" y="8881"/>
                  </a:lnTo>
                  <a:lnTo>
                    <a:pt x="9655" y="9152"/>
                  </a:lnTo>
                  <a:lnTo>
                    <a:pt x="9539" y="9422"/>
                  </a:lnTo>
                  <a:lnTo>
                    <a:pt x="9384" y="9654"/>
                  </a:lnTo>
                  <a:lnTo>
                    <a:pt x="9191" y="9847"/>
                  </a:lnTo>
                  <a:lnTo>
                    <a:pt x="8960" y="10040"/>
                  </a:lnTo>
                  <a:lnTo>
                    <a:pt x="8689" y="10117"/>
                  </a:lnTo>
                  <a:lnTo>
                    <a:pt x="8419" y="10194"/>
                  </a:lnTo>
                  <a:lnTo>
                    <a:pt x="8110" y="10156"/>
                  </a:lnTo>
                  <a:lnTo>
                    <a:pt x="7840" y="10078"/>
                  </a:lnTo>
                  <a:lnTo>
                    <a:pt x="7608" y="9963"/>
                  </a:lnTo>
                  <a:lnTo>
                    <a:pt x="7376" y="9808"/>
                  </a:lnTo>
                  <a:lnTo>
                    <a:pt x="7183" y="9576"/>
                  </a:lnTo>
                  <a:lnTo>
                    <a:pt x="7029" y="9345"/>
                  </a:lnTo>
                  <a:lnTo>
                    <a:pt x="6952" y="9075"/>
                  </a:lnTo>
                  <a:lnTo>
                    <a:pt x="6913" y="8804"/>
                  </a:lnTo>
                  <a:lnTo>
                    <a:pt x="6952" y="8534"/>
                  </a:lnTo>
                  <a:lnTo>
                    <a:pt x="7029" y="8264"/>
                  </a:lnTo>
                  <a:lnTo>
                    <a:pt x="7145" y="8071"/>
                  </a:lnTo>
                  <a:lnTo>
                    <a:pt x="7299" y="7877"/>
                  </a:lnTo>
                  <a:lnTo>
                    <a:pt x="7492" y="7723"/>
                  </a:lnTo>
                  <a:lnTo>
                    <a:pt x="7724" y="7569"/>
                  </a:lnTo>
                  <a:lnTo>
                    <a:pt x="8149" y="7337"/>
                  </a:lnTo>
                  <a:lnTo>
                    <a:pt x="8226" y="7298"/>
                  </a:lnTo>
                  <a:close/>
                  <a:moveTo>
                    <a:pt x="2858" y="0"/>
                  </a:moveTo>
                  <a:lnTo>
                    <a:pt x="2665" y="39"/>
                  </a:lnTo>
                  <a:lnTo>
                    <a:pt x="2665" y="77"/>
                  </a:lnTo>
                  <a:lnTo>
                    <a:pt x="2627" y="1352"/>
                  </a:lnTo>
                  <a:lnTo>
                    <a:pt x="2627" y="2587"/>
                  </a:lnTo>
                  <a:lnTo>
                    <a:pt x="2665" y="3823"/>
                  </a:lnTo>
                  <a:lnTo>
                    <a:pt x="2704" y="5097"/>
                  </a:lnTo>
                  <a:lnTo>
                    <a:pt x="2897" y="7491"/>
                  </a:lnTo>
                  <a:lnTo>
                    <a:pt x="2897" y="8148"/>
                  </a:lnTo>
                  <a:lnTo>
                    <a:pt x="2936" y="8457"/>
                  </a:lnTo>
                  <a:lnTo>
                    <a:pt x="2974" y="8611"/>
                  </a:lnTo>
                  <a:lnTo>
                    <a:pt x="3052" y="8766"/>
                  </a:lnTo>
                  <a:lnTo>
                    <a:pt x="1546" y="8727"/>
                  </a:lnTo>
                  <a:lnTo>
                    <a:pt x="40" y="8688"/>
                  </a:lnTo>
                  <a:lnTo>
                    <a:pt x="1" y="8688"/>
                  </a:lnTo>
                  <a:lnTo>
                    <a:pt x="1" y="9036"/>
                  </a:lnTo>
                  <a:lnTo>
                    <a:pt x="773" y="9113"/>
                  </a:lnTo>
                  <a:lnTo>
                    <a:pt x="1546" y="9152"/>
                  </a:lnTo>
                  <a:lnTo>
                    <a:pt x="3129" y="9229"/>
                  </a:lnTo>
                  <a:lnTo>
                    <a:pt x="4828" y="9306"/>
                  </a:lnTo>
                  <a:lnTo>
                    <a:pt x="5677" y="9306"/>
                  </a:lnTo>
                  <a:lnTo>
                    <a:pt x="6488" y="9268"/>
                  </a:lnTo>
                  <a:lnTo>
                    <a:pt x="6604" y="9576"/>
                  </a:lnTo>
                  <a:lnTo>
                    <a:pt x="6759" y="9847"/>
                  </a:lnTo>
                  <a:lnTo>
                    <a:pt x="6990" y="10078"/>
                  </a:lnTo>
                  <a:lnTo>
                    <a:pt x="7222" y="10310"/>
                  </a:lnTo>
                  <a:lnTo>
                    <a:pt x="7492" y="10465"/>
                  </a:lnTo>
                  <a:lnTo>
                    <a:pt x="7801" y="10580"/>
                  </a:lnTo>
                  <a:lnTo>
                    <a:pt x="8110" y="10658"/>
                  </a:lnTo>
                  <a:lnTo>
                    <a:pt x="8419" y="10696"/>
                  </a:lnTo>
                  <a:lnTo>
                    <a:pt x="8728" y="10619"/>
                  </a:lnTo>
                  <a:lnTo>
                    <a:pt x="9037" y="10542"/>
                  </a:lnTo>
                  <a:lnTo>
                    <a:pt x="9307" y="10387"/>
                  </a:lnTo>
                  <a:lnTo>
                    <a:pt x="9539" y="10194"/>
                  </a:lnTo>
                  <a:lnTo>
                    <a:pt x="9771" y="9963"/>
                  </a:lnTo>
                  <a:lnTo>
                    <a:pt x="9925" y="9692"/>
                  </a:lnTo>
                  <a:lnTo>
                    <a:pt x="10079" y="9422"/>
                  </a:lnTo>
                  <a:lnTo>
                    <a:pt x="10157" y="9152"/>
                  </a:lnTo>
                  <a:lnTo>
                    <a:pt x="10195" y="9152"/>
                  </a:lnTo>
                  <a:lnTo>
                    <a:pt x="10195" y="8766"/>
                  </a:lnTo>
                  <a:lnTo>
                    <a:pt x="10157" y="8418"/>
                  </a:lnTo>
                  <a:lnTo>
                    <a:pt x="10041" y="8071"/>
                  </a:lnTo>
                  <a:lnTo>
                    <a:pt x="9848" y="7762"/>
                  </a:lnTo>
                  <a:lnTo>
                    <a:pt x="9616" y="7491"/>
                  </a:lnTo>
                  <a:lnTo>
                    <a:pt x="9307" y="7260"/>
                  </a:lnTo>
                  <a:lnTo>
                    <a:pt x="8998" y="7105"/>
                  </a:lnTo>
                  <a:lnTo>
                    <a:pt x="8651" y="7028"/>
                  </a:lnTo>
                  <a:lnTo>
                    <a:pt x="8303" y="7028"/>
                  </a:lnTo>
                  <a:lnTo>
                    <a:pt x="8187" y="7067"/>
                  </a:lnTo>
                  <a:lnTo>
                    <a:pt x="8149" y="7028"/>
                  </a:lnTo>
                  <a:lnTo>
                    <a:pt x="8071" y="6989"/>
                  </a:lnTo>
                  <a:lnTo>
                    <a:pt x="7917" y="6989"/>
                  </a:lnTo>
                  <a:lnTo>
                    <a:pt x="7724" y="7028"/>
                  </a:lnTo>
                  <a:lnTo>
                    <a:pt x="7415" y="7144"/>
                  </a:lnTo>
                  <a:lnTo>
                    <a:pt x="7145" y="7337"/>
                  </a:lnTo>
                  <a:lnTo>
                    <a:pt x="6913" y="7569"/>
                  </a:lnTo>
                  <a:lnTo>
                    <a:pt x="6720" y="7877"/>
                  </a:lnTo>
                  <a:lnTo>
                    <a:pt x="6565" y="8186"/>
                  </a:lnTo>
                  <a:lnTo>
                    <a:pt x="6450" y="8534"/>
                  </a:lnTo>
                  <a:lnTo>
                    <a:pt x="6450" y="8843"/>
                  </a:lnTo>
                  <a:lnTo>
                    <a:pt x="5716" y="8804"/>
                  </a:lnTo>
                  <a:lnTo>
                    <a:pt x="4944" y="8766"/>
                  </a:lnTo>
                  <a:lnTo>
                    <a:pt x="3476" y="8766"/>
                  </a:lnTo>
                  <a:lnTo>
                    <a:pt x="3476" y="8727"/>
                  </a:lnTo>
                  <a:lnTo>
                    <a:pt x="3476" y="8650"/>
                  </a:lnTo>
                  <a:lnTo>
                    <a:pt x="3476" y="8573"/>
                  </a:lnTo>
                  <a:lnTo>
                    <a:pt x="3438" y="8534"/>
                  </a:lnTo>
                  <a:lnTo>
                    <a:pt x="3360" y="8495"/>
                  </a:lnTo>
                  <a:lnTo>
                    <a:pt x="3283" y="8495"/>
                  </a:lnTo>
                  <a:lnTo>
                    <a:pt x="3206" y="8534"/>
                  </a:lnTo>
                  <a:lnTo>
                    <a:pt x="3283" y="8379"/>
                  </a:lnTo>
                  <a:lnTo>
                    <a:pt x="3283" y="8225"/>
                  </a:lnTo>
                  <a:lnTo>
                    <a:pt x="3283" y="8109"/>
                  </a:lnTo>
                  <a:lnTo>
                    <a:pt x="3283" y="7955"/>
                  </a:lnTo>
                  <a:lnTo>
                    <a:pt x="3206" y="7337"/>
                  </a:lnTo>
                  <a:lnTo>
                    <a:pt x="3129" y="6449"/>
                  </a:lnTo>
                  <a:lnTo>
                    <a:pt x="3013" y="4325"/>
                  </a:lnTo>
                  <a:lnTo>
                    <a:pt x="2936" y="2201"/>
                  </a:lnTo>
                  <a:lnTo>
                    <a:pt x="2897" y="77"/>
                  </a:lnTo>
                  <a:lnTo>
                    <a:pt x="285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4" name="Google Shape;5504;p22"/>
            <p:cNvSpPr/>
            <p:nvPr/>
          </p:nvSpPr>
          <p:spPr>
            <a:xfrm>
              <a:off x="1387875" y="1558575"/>
              <a:ext cx="374575" cy="387125"/>
            </a:xfrm>
            <a:custGeom>
              <a:avLst/>
              <a:gdLst/>
              <a:ahLst/>
              <a:cxnLst/>
              <a:rect l="l" t="t" r="r" b="b"/>
              <a:pathLst>
                <a:path w="14983" h="15485" extrusionOk="0">
                  <a:moveTo>
                    <a:pt x="7453" y="502"/>
                  </a:moveTo>
                  <a:lnTo>
                    <a:pt x="8032" y="541"/>
                  </a:lnTo>
                  <a:lnTo>
                    <a:pt x="8573" y="580"/>
                  </a:lnTo>
                  <a:lnTo>
                    <a:pt x="9152" y="695"/>
                  </a:lnTo>
                  <a:lnTo>
                    <a:pt x="9654" y="850"/>
                  </a:lnTo>
                  <a:lnTo>
                    <a:pt x="10195" y="1043"/>
                  </a:lnTo>
                  <a:lnTo>
                    <a:pt x="10697" y="1275"/>
                  </a:lnTo>
                  <a:lnTo>
                    <a:pt x="11160" y="1545"/>
                  </a:lnTo>
                  <a:lnTo>
                    <a:pt x="11585" y="1854"/>
                  </a:lnTo>
                  <a:lnTo>
                    <a:pt x="10812" y="2201"/>
                  </a:lnTo>
                  <a:lnTo>
                    <a:pt x="10040" y="2626"/>
                  </a:lnTo>
                  <a:lnTo>
                    <a:pt x="9306" y="3090"/>
                  </a:lnTo>
                  <a:lnTo>
                    <a:pt x="8611" y="3630"/>
                  </a:lnTo>
                  <a:lnTo>
                    <a:pt x="7916" y="4171"/>
                  </a:lnTo>
                  <a:lnTo>
                    <a:pt x="7299" y="4789"/>
                  </a:lnTo>
                  <a:lnTo>
                    <a:pt x="6681" y="5445"/>
                  </a:lnTo>
                  <a:lnTo>
                    <a:pt x="6140" y="6140"/>
                  </a:lnTo>
                  <a:lnTo>
                    <a:pt x="5638" y="6874"/>
                  </a:lnTo>
                  <a:lnTo>
                    <a:pt x="5175" y="7646"/>
                  </a:lnTo>
                  <a:lnTo>
                    <a:pt x="4789" y="8418"/>
                  </a:lnTo>
                  <a:lnTo>
                    <a:pt x="4441" y="9229"/>
                  </a:lnTo>
                  <a:lnTo>
                    <a:pt x="4171" y="10040"/>
                  </a:lnTo>
                  <a:lnTo>
                    <a:pt x="3939" y="10890"/>
                  </a:lnTo>
                  <a:lnTo>
                    <a:pt x="3823" y="11778"/>
                  </a:lnTo>
                  <a:lnTo>
                    <a:pt x="3746" y="12666"/>
                  </a:lnTo>
                  <a:lnTo>
                    <a:pt x="3553" y="12666"/>
                  </a:lnTo>
                  <a:lnTo>
                    <a:pt x="3283" y="11855"/>
                  </a:lnTo>
                  <a:lnTo>
                    <a:pt x="3051" y="11044"/>
                  </a:lnTo>
                  <a:lnTo>
                    <a:pt x="2819" y="10195"/>
                  </a:lnTo>
                  <a:lnTo>
                    <a:pt x="2665" y="9384"/>
                  </a:lnTo>
                  <a:lnTo>
                    <a:pt x="2588" y="8534"/>
                  </a:lnTo>
                  <a:lnTo>
                    <a:pt x="2549" y="7685"/>
                  </a:lnTo>
                  <a:lnTo>
                    <a:pt x="2588" y="6797"/>
                  </a:lnTo>
                  <a:lnTo>
                    <a:pt x="2665" y="5947"/>
                  </a:lnTo>
                  <a:lnTo>
                    <a:pt x="2858" y="5213"/>
                  </a:lnTo>
                  <a:lnTo>
                    <a:pt x="3051" y="4518"/>
                  </a:lnTo>
                  <a:lnTo>
                    <a:pt x="3321" y="3823"/>
                  </a:lnTo>
                  <a:lnTo>
                    <a:pt x="3630" y="3205"/>
                  </a:lnTo>
                  <a:lnTo>
                    <a:pt x="4016" y="2588"/>
                  </a:lnTo>
                  <a:lnTo>
                    <a:pt x="4441" y="1970"/>
                  </a:lnTo>
                  <a:lnTo>
                    <a:pt x="4904" y="1429"/>
                  </a:lnTo>
                  <a:lnTo>
                    <a:pt x="5406" y="888"/>
                  </a:lnTo>
                  <a:lnTo>
                    <a:pt x="5908" y="734"/>
                  </a:lnTo>
                  <a:lnTo>
                    <a:pt x="6410" y="618"/>
                  </a:lnTo>
                  <a:lnTo>
                    <a:pt x="6912" y="541"/>
                  </a:lnTo>
                  <a:lnTo>
                    <a:pt x="7453" y="502"/>
                  </a:lnTo>
                  <a:close/>
                  <a:moveTo>
                    <a:pt x="11932" y="2086"/>
                  </a:moveTo>
                  <a:lnTo>
                    <a:pt x="12318" y="2433"/>
                  </a:lnTo>
                  <a:lnTo>
                    <a:pt x="12666" y="2819"/>
                  </a:lnTo>
                  <a:lnTo>
                    <a:pt x="13014" y="3205"/>
                  </a:lnTo>
                  <a:lnTo>
                    <a:pt x="13322" y="3669"/>
                  </a:lnTo>
                  <a:lnTo>
                    <a:pt x="13593" y="4093"/>
                  </a:lnTo>
                  <a:lnTo>
                    <a:pt x="13824" y="4595"/>
                  </a:lnTo>
                  <a:lnTo>
                    <a:pt x="14018" y="5097"/>
                  </a:lnTo>
                  <a:lnTo>
                    <a:pt x="14211" y="5599"/>
                  </a:lnTo>
                  <a:lnTo>
                    <a:pt x="14326" y="6101"/>
                  </a:lnTo>
                  <a:lnTo>
                    <a:pt x="14404" y="6642"/>
                  </a:lnTo>
                  <a:lnTo>
                    <a:pt x="13670" y="6681"/>
                  </a:lnTo>
                  <a:lnTo>
                    <a:pt x="12898" y="6797"/>
                  </a:lnTo>
                  <a:lnTo>
                    <a:pt x="12125" y="6951"/>
                  </a:lnTo>
                  <a:lnTo>
                    <a:pt x="11392" y="7144"/>
                  </a:lnTo>
                  <a:lnTo>
                    <a:pt x="10658" y="7414"/>
                  </a:lnTo>
                  <a:lnTo>
                    <a:pt x="9924" y="7723"/>
                  </a:lnTo>
                  <a:lnTo>
                    <a:pt x="9229" y="8032"/>
                  </a:lnTo>
                  <a:lnTo>
                    <a:pt x="8534" y="8418"/>
                  </a:lnTo>
                  <a:lnTo>
                    <a:pt x="7878" y="8843"/>
                  </a:lnTo>
                  <a:lnTo>
                    <a:pt x="7221" y="9306"/>
                  </a:lnTo>
                  <a:lnTo>
                    <a:pt x="6642" y="9808"/>
                  </a:lnTo>
                  <a:lnTo>
                    <a:pt x="6063" y="10349"/>
                  </a:lnTo>
                  <a:lnTo>
                    <a:pt x="5561" y="10890"/>
                  </a:lnTo>
                  <a:lnTo>
                    <a:pt x="5059" y="11508"/>
                  </a:lnTo>
                  <a:lnTo>
                    <a:pt x="4634" y="12125"/>
                  </a:lnTo>
                  <a:lnTo>
                    <a:pt x="4248" y="12820"/>
                  </a:lnTo>
                  <a:lnTo>
                    <a:pt x="4093" y="12743"/>
                  </a:lnTo>
                  <a:lnTo>
                    <a:pt x="3939" y="12666"/>
                  </a:lnTo>
                  <a:lnTo>
                    <a:pt x="4093" y="11816"/>
                  </a:lnTo>
                  <a:lnTo>
                    <a:pt x="4287" y="10928"/>
                  </a:lnTo>
                  <a:lnTo>
                    <a:pt x="4557" y="10117"/>
                  </a:lnTo>
                  <a:lnTo>
                    <a:pt x="4827" y="9306"/>
                  </a:lnTo>
                  <a:lnTo>
                    <a:pt x="5175" y="8496"/>
                  </a:lnTo>
                  <a:lnTo>
                    <a:pt x="5561" y="7723"/>
                  </a:lnTo>
                  <a:lnTo>
                    <a:pt x="6024" y="6990"/>
                  </a:lnTo>
                  <a:lnTo>
                    <a:pt x="6488" y="6295"/>
                  </a:lnTo>
                  <a:lnTo>
                    <a:pt x="7028" y="5599"/>
                  </a:lnTo>
                  <a:lnTo>
                    <a:pt x="7607" y="4982"/>
                  </a:lnTo>
                  <a:lnTo>
                    <a:pt x="8225" y="4402"/>
                  </a:lnTo>
                  <a:lnTo>
                    <a:pt x="8882" y="3823"/>
                  </a:lnTo>
                  <a:lnTo>
                    <a:pt x="9577" y="3321"/>
                  </a:lnTo>
                  <a:lnTo>
                    <a:pt x="10349" y="2858"/>
                  </a:lnTo>
                  <a:lnTo>
                    <a:pt x="11121" y="2472"/>
                  </a:lnTo>
                  <a:lnTo>
                    <a:pt x="11932" y="2086"/>
                  </a:lnTo>
                  <a:close/>
                  <a:moveTo>
                    <a:pt x="14442" y="6990"/>
                  </a:moveTo>
                  <a:lnTo>
                    <a:pt x="14481" y="7839"/>
                  </a:lnTo>
                  <a:lnTo>
                    <a:pt x="14404" y="8689"/>
                  </a:lnTo>
                  <a:lnTo>
                    <a:pt x="14249" y="9538"/>
                  </a:lnTo>
                  <a:lnTo>
                    <a:pt x="14172" y="9963"/>
                  </a:lnTo>
                  <a:lnTo>
                    <a:pt x="14018" y="10388"/>
                  </a:lnTo>
                  <a:lnTo>
                    <a:pt x="13863" y="10774"/>
                  </a:lnTo>
                  <a:lnTo>
                    <a:pt x="13709" y="11160"/>
                  </a:lnTo>
                  <a:lnTo>
                    <a:pt x="13516" y="11546"/>
                  </a:lnTo>
                  <a:lnTo>
                    <a:pt x="13284" y="11894"/>
                  </a:lnTo>
                  <a:lnTo>
                    <a:pt x="13052" y="12241"/>
                  </a:lnTo>
                  <a:lnTo>
                    <a:pt x="12782" y="12589"/>
                  </a:lnTo>
                  <a:lnTo>
                    <a:pt x="12473" y="12898"/>
                  </a:lnTo>
                  <a:lnTo>
                    <a:pt x="12203" y="13207"/>
                  </a:lnTo>
                  <a:lnTo>
                    <a:pt x="11932" y="13052"/>
                  </a:lnTo>
                  <a:lnTo>
                    <a:pt x="11662" y="12936"/>
                  </a:lnTo>
                  <a:lnTo>
                    <a:pt x="11083" y="12782"/>
                  </a:lnTo>
                  <a:lnTo>
                    <a:pt x="10542" y="12627"/>
                  </a:lnTo>
                  <a:lnTo>
                    <a:pt x="9963" y="12550"/>
                  </a:lnTo>
                  <a:lnTo>
                    <a:pt x="9384" y="12512"/>
                  </a:lnTo>
                  <a:lnTo>
                    <a:pt x="8843" y="12473"/>
                  </a:lnTo>
                  <a:lnTo>
                    <a:pt x="8303" y="12473"/>
                  </a:lnTo>
                  <a:lnTo>
                    <a:pt x="7762" y="12512"/>
                  </a:lnTo>
                  <a:lnTo>
                    <a:pt x="7221" y="12589"/>
                  </a:lnTo>
                  <a:lnTo>
                    <a:pt x="6681" y="12666"/>
                  </a:lnTo>
                  <a:lnTo>
                    <a:pt x="6179" y="12782"/>
                  </a:lnTo>
                  <a:lnTo>
                    <a:pt x="5638" y="12975"/>
                  </a:lnTo>
                  <a:lnTo>
                    <a:pt x="5136" y="13129"/>
                  </a:lnTo>
                  <a:lnTo>
                    <a:pt x="4673" y="13361"/>
                  </a:lnTo>
                  <a:lnTo>
                    <a:pt x="4557" y="13129"/>
                  </a:lnTo>
                  <a:lnTo>
                    <a:pt x="4402" y="12936"/>
                  </a:lnTo>
                  <a:lnTo>
                    <a:pt x="4866" y="12318"/>
                  </a:lnTo>
                  <a:lnTo>
                    <a:pt x="5368" y="11739"/>
                  </a:lnTo>
                  <a:lnTo>
                    <a:pt x="5870" y="11160"/>
                  </a:lnTo>
                  <a:lnTo>
                    <a:pt x="6410" y="10619"/>
                  </a:lnTo>
                  <a:lnTo>
                    <a:pt x="6951" y="10117"/>
                  </a:lnTo>
                  <a:lnTo>
                    <a:pt x="7530" y="9654"/>
                  </a:lnTo>
                  <a:lnTo>
                    <a:pt x="8148" y="9229"/>
                  </a:lnTo>
                  <a:lnTo>
                    <a:pt x="8766" y="8804"/>
                  </a:lnTo>
                  <a:lnTo>
                    <a:pt x="9384" y="8457"/>
                  </a:lnTo>
                  <a:lnTo>
                    <a:pt x="10040" y="8109"/>
                  </a:lnTo>
                  <a:lnTo>
                    <a:pt x="10735" y="7839"/>
                  </a:lnTo>
                  <a:lnTo>
                    <a:pt x="11430" y="7569"/>
                  </a:lnTo>
                  <a:lnTo>
                    <a:pt x="12164" y="7376"/>
                  </a:lnTo>
                  <a:lnTo>
                    <a:pt x="12898" y="7183"/>
                  </a:lnTo>
                  <a:lnTo>
                    <a:pt x="13670" y="7067"/>
                  </a:lnTo>
                  <a:lnTo>
                    <a:pt x="14442" y="6990"/>
                  </a:lnTo>
                  <a:close/>
                  <a:moveTo>
                    <a:pt x="4518" y="1275"/>
                  </a:moveTo>
                  <a:lnTo>
                    <a:pt x="4016" y="1854"/>
                  </a:lnTo>
                  <a:lnTo>
                    <a:pt x="3591" y="2472"/>
                  </a:lnTo>
                  <a:lnTo>
                    <a:pt x="3244" y="3128"/>
                  </a:lnTo>
                  <a:lnTo>
                    <a:pt x="2935" y="3823"/>
                  </a:lnTo>
                  <a:lnTo>
                    <a:pt x="2665" y="4518"/>
                  </a:lnTo>
                  <a:lnTo>
                    <a:pt x="2472" y="5291"/>
                  </a:lnTo>
                  <a:lnTo>
                    <a:pt x="2317" y="6024"/>
                  </a:lnTo>
                  <a:lnTo>
                    <a:pt x="2240" y="6797"/>
                  </a:lnTo>
                  <a:lnTo>
                    <a:pt x="2201" y="7569"/>
                  </a:lnTo>
                  <a:lnTo>
                    <a:pt x="2201" y="8341"/>
                  </a:lnTo>
                  <a:lnTo>
                    <a:pt x="2279" y="9113"/>
                  </a:lnTo>
                  <a:lnTo>
                    <a:pt x="2356" y="9886"/>
                  </a:lnTo>
                  <a:lnTo>
                    <a:pt x="2549" y="10619"/>
                  </a:lnTo>
                  <a:lnTo>
                    <a:pt x="2742" y="11353"/>
                  </a:lnTo>
                  <a:lnTo>
                    <a:pt x="3012" y="12087"/>
                  </a:lnTo>
                  <a:lnTo>
                    <a:pt x="3283" y="12782"/>
                  </a:lnTo>
                  <a:lnTo>
                    <a:pt x="3089" y="12898"/>
                  </a:lnTo>
                  <a:lnTo>
                    <a:pt x="2935" y="13052"/>
                  </a:lnTo>
                  <a:lnTo>
                    <a:pt x="2819" y="13245"/>
                  </a:lnTo>
                  <a:lnTo>
                    <a:pt x="2703" y="13438"/>
                  </a:lnTo>
                  <a:lnTo>
                    <a:pt x="2394" y="13014"/>
                  </a:lnTo>
                  <a:lnTo>
                    <a:pt x="2047" y="12550"/>
                  </a:lnTo>
                  <a:lnTo>
                    <a:pt x="1777" y="12087"/>
                  </a:lnTo>
                  <a:lnTo>
                    <a:pt x="1506" y="11623"/>
                  </a:lnTo>
                  <a:lnTo>
                    <a:pt x="1275" y="11121"/>
                  </a:lnTo>
                  <a:lnTo>
                    <a:pt x="1043" y="10619"/>
                  </a:lnTo>
                  <a:lnTo>
                    <a:pt x="850" y="10117"/>
                  </a:lnTo>
                  <a:lnTo>
                    <a:pt x="734" y="9615"/>
                  </a:lnTo>
                  <a:lnTo>
                    <a:pt x="618" y="9113"/>
                  </a:lnTo>
                  <a:lnTo>
                    <a:pt x="541" y="8573"/>
                  </a:lnTo>
                  <a:lnTo>
                    <a:pt x="502" y="8032"/>
                  </a:lnTo>
                  <a:lnTo>
                    <a:pt x="502" y="7492"/>
                  </a:lnTo>
                  <a:lnTo>
                    <a:pt x="541" y="6951"/>
                  </a:lnTo>
                  <a:lnTo>
                    <a:pt x="618" y="6410"/>
                  </a:lnTo>
                  <a:lnTo>
                    <a:pt x="734" y="5870"/>
                  </a:lnTo>
                  <a:lnTo>
                    <a:pt x="927" y="5329"/>
                  </a:lnTo>
                  <a:lnTo>
                    <a:pt x="1197" y="4673"/>
                  </a:lnTo>
                  <a:lnTo>
                    <a:pt x="1506" y="4055"/>
                  </a:lnTo>
                  <a:lnTo>
                    <a:pt x="1892" y="3476"/>
                  </a:lnTo>
                  <a:lnTo>
                    <a:pt x="2356" y="2935"/>
                  </a:lnTo>
                  <a:lnTo>
                    <a:pt x="2819" y="2433"/>
                  </a:lnTo>
                  <a:lnTo>
                    <a:pt x="3360" y="2008"/>
                  </a:lnTo>
                  <a:lnTo>
                    <a:pt x="3900" y="1584"/>
                  </a:lnTo>
                  <a:lnTo>
                    <a:pt x="4518" y="1275"/>
                  </a:lnTo>
                  <a:close/>
                  <a:moveTo>
                    <a:pt x="3823" y="12975"/>
                  </a:moveTo>
                  <a:lnTo>
                    <a:pt x="4016" y="13052"/>
                  </a:lnTo>
                  <a:lnTo>
                    <a:pt x="4132" y="13168"/>
                  </a:lnTo>
                  <a:lnTo>
                    <a:pt x="4248" y="13284"/>
                  </a:lnTo>
                  <a:lnTo>
                    <a:pt x="4325" y="13438"/>
                  </a:lnTo>
                  <a:lnTo>
                    <a:pt x="4364" y="13631"/>
                  </a:lnTo>
                  <a:lnTo>
                    <a:pt x="4325" y="13786"/>
                  </a:lnTo>
                  <a:lnTo>
                    <a:pt x="4287" y="13940"/>
                  </a:lnTo>
                  <a:lnTo>
                    <a:pt x="4209" y="14095"/>
                  </a:lnTo>
                  <a:lnTo>
                    <a:pt x="3746" y="13824"/>
                  </a:lnTo>
                  <a:lnTo>
                    <a:pt x="3321" y="13477"/>
                  </a:lnTo>
                  <a:lnTo>
                    <a:pt x="3244" y="13438"/>
                  </a:lnTo>
                  <a:lnTo>
                    <a:pt x="3128" y="13438"/>
                  </a:lnTo>
                  <a:lnTo>
                    <a:pt x="3051" y="13477"/>
                  </a:lnTo>
                  <a:lnTo>
                    <a:pt x="2974" y="13515"/>
                  </a:lnTo>
                  <a:lnTo>
                    <a:pt x="3051" y="13361"/>
                  </a:lnTo>
                  <a:lnTo>
                    <a:pt x="3167" y="13245"/>
                  </a:lnTo>
                  <a:lnTo>
                    <a:pt x="3321" y="13129"/>
                  </a:lnTo>
                  <a:lnTo>
                    <a:pt x="3476" y="13014"/>
                  </a:lnTo>
                  <a:lnTo>
                    <a:pt x="3669" y="12975"/>
                  </a:lnTo>
                  <a:close/>
                  <a:moveTo>
                    <a:pt x="9113" y="12859"/>
                  </a:moveTo>
                  <a:lnTo>
                    <a:pt x="9615" y="12898"/>
                  </a:lnTo>
                  <a:lnTo>
                    <a:pt x="10079" y="12975"/>
                  </a:lnTo>
                  <a:lnTo>
                    <a:pt x="10504" y="13014"/>
                  </a:lnTo>
                  <a:lnTo>
                    <a:pt x="11006" y="13129"/>
                  </a:lnTo>
                  <a:lnTo>
                    <a:pt x="11469" y="13245"/>
                  </a:lnTo>
                  <a:lnTo>
                    <a:pt x="11701" y="13361"/>
                  </a:lnTo>
                  <a:lnTo>
                    <a:pt x="11894" y="13477"/>
                  </a:lnTo>
                  <a:lnTo>
                    <a:pt x="11508" y="13786"/>
                  </a:lnTo>
                  <a:lnTo>
                    <a:pt x="11083" y="14017"/>
                  </a:lnTo>
                  <a:lnTo>
                    <a:pt x="10658" y="14249"/>
                  </a:lnTo>
                  <a:lnTo>
                    <a:pt x="10195" y="14442"/>
                  </a:lnTo>
                  <a:lnTo>
                    <a:pt x="9770" y="14635"/>
                  </a:lnTo>
                  <a:lnTo>
                    <a:pt x="9306" y="14751"/>
                  </a:lnTo>
                  <a:lnTo>
                    <a:pt x="8804" y="14867"/>
                  </a:lnTo>
                  <a:lnTo>
                    <a:pt x="8341" y="14944"/>
                  </a:lnTo>
                  <a:lnTo>
                    <a:pt x="7839" y="14983"/>
                  </a:lnTo>
                  <a:lnTo>
                    <a:pt x="7376" y="14983"/>
                  </a:lnTo>
                  <a:lnTo>
                    <a:pt x="6874" y="14944"/>
                  </a:lnTo>
                  <a:lnTo>
                    <a:pt x="6410" y="14867"/>
                  </a:lnTo>
                  <a:lnTo>
                    <a:pt x="5947" y="14790"/>
                  </a:lnTo>
                  <a:lnTo>
                    <a:pt x="5484" y="14674"/>
                  </a:lnTo>
                  <a:lnTo>
                    <a:pt x="5020" y="14481"/>
                  </a:lnTo>
                  <a:lnTo>
                    <a:pt x="4557" y="14288"/>
                  </a:lnTo>
                  <a:lnTo>
                    <a:pt x="4673" y="14017"/>
                  </a:lnTo>
                  <a:lnTo>
                    <a:pt x="4711" y="13747"/>
                  </a:lnTo>
                  <a:lnTo>
                    <a:pt x="4711" y="13593"/>
                  </a:lnTo>
                  <a:lnTo>
                    <a:pt x="5561" y="13322"/>
                  </a:lnTo>
                  <a:lnTo>
                    <a:pt x="6410" y="13091"/>
                  </a:lnTo>
                  <a:lnTo>
                    <a:pt x="7260" y="12936"/>
                  </a:lnTo>
                  <a:lnTo>
                    <a:pt x="8148" y="12859"/>
                  </a:lnTo>
                  <a:close/>
                  <a:moveTo>
                    <a:pt x="7569" y="0"/>
                  </a:moveTo>
                  <a:lnTo>
                    <a:pt x="6990" y="39"/>
                  </a:lnTo>
                  <a:lnTo>
                    <a:pt x="6410" y="116"/>
                  </a:lnTo>
                  <a:lnTo>
                    <a:pt x="5870" y="232"/>
                  </a:lnTo>
                  <a:lnTo>
                    <a:pt x="5291" y="386"/>
                  </a:lnTo>
                  <a:lnTo>
                    <a:pt x="4750" y="580"/>
                  </a:lnTo>
                  <a:lnTo>
                    <a:pt x="4248" y="811"/>
                  </a:lnTo>
                  <a:lnTo>
                    <a:pt x="3746" y="1120"/>
                  </a:lnTo>
                  <a:lnTo>
                    <a:pt x="3283" y="1429"/>
                  </a:lnTo>
                  <a:lnTo>
                    <a:pt x="2819" y="1777"/>
                  </a:lnTo>
                  <a:lnTo>
                    <a:pt x="2394" y="2163"/>
                  </a:lnTo>
                  <a:lnTo>
                    <a:pt x="1970" y="2588"/>
                  </a:lnTo>
                  <a:lnTo>
                    <a:pt x="1622" y="3012"/>
                  </a:lnTo>
                  <a:lnTo>
                    <a:pt x="1275" y="3514"/>
                  </a:lnTo>
                  <a:lnTo>
                    <a:pt x="966" y="4016"/>
                  </a:lnTo>
                  <a:lnTo>
                    <a:pt x="657" y="4595"/>
                  </a:lnTo>
                  <a:lnTo>
                    <a:pt x="425" y="5252"/>
                  </a:lnTo>
                  <a:lnTo>
                    <a:pt x="232" y="5908"/>
                  </a:lnTo>
                  <a:lnTo>
                    <a:pt x="116" y="6565"/>
                  </a:lnTo>
                  <a:lnTo>
                    <a:pt x="0" y="7221"/>
                  </a:lnTo>
                  <a:lnTo>
                    <a:pt x="0" y="7916"/>
                  </a:lnTo>
                  <a:lnTo>
                    <a:pt x="39" y="8611"/>
                  </a:lnTo>
                  <a:lnTo>
                    <a:pt x="116" y="9268"/>
                  </a:lnTo>
                  <a:lnTo>
                    <a:pt x="232" y="9924"/>
                  </a:lnTo>
                  <a:lnTo>
                    <a:pt x="425" y="10581"/>
                  </a:lnTo>
                  <a:lnTo>
                    <a:pt x="695" y="11237"/>
                  </a:lnTo>
                  <a:lnTo>
                    <a:pt x="966" y="11855"/>
                  </a:lnTo>
                  <a:lnTo>
                    <a:pt x="1313" y="12396"/>
                  </a:lnTo>
                  <a:lnTo>
                    <a:pt x="1738" y="12975"/>
                  </a:lnTo>
                  <a:lnTo>
                    <a:pt x="2201" y="13477"/>
                  </a:lnTo>
                  <a:lnTo>
                    <a:pt x="2703" y="13902"/>
                  </a:lnTo>
                  <a:lnTo>
                    <a:pt x="2742" y="13940"/>
                  </a:lnTo>
                  <a:lnTo>
                    <a:pt x="2819" y="13940"/>
                  </a:lnTo>
                  <a:lnTo>
                    <a:pt x="2896" y="13902"/>
                  </a:lnTo>
                  <a:lnTo>
                    <a:pt x="3167" y="14133"/>
                  </a:lnTo>
                  <a:lnTo>
                    <a:pt x="3437" y="14326"/>
                  </a:lnTo>
                  <a:lnTo>
                    <a:pt x="3785" y="14519"/>
                  </a:lnTo>
                  <a:lnTo>
                    <a:pt x="4093" y="14597"/>
                  </a:lnTo>
                  <a:lnTo>
                    <a:pt x="4518" y="14828"/>
                  </a:lnTo>
                  <a:lnTo>
                    <a:pt x="4943" y="14983"/>
                  </a:lnTo>
                  <a:lnTo>
                    <a:pt x="5406" y="15137"/>
                  </a:lnTo>
                  <a:lnTo>
                    <a:pt x="5870" y="15292"/>
                  </a:lnTo>
                  <a:lnTo>
                    <a:pt x="6333" y="15369"/>
                  </a:lnTo>
                  <a:lnTo>
                    <a:pt x="6797" y="15446"/>
                  </a:lnTo>
                  <a:lnTo>
                    <a:pt x="7260" y="15485"/>
                  </a:lnTo>
                  <a:lnTo>
                    <a:pt x="7723" y="15485"/>
                  </a:lnTo>
                  <a:lnTo>
                    <a:pt x="8225" y="15446"/>
                  </a:lnTo>
                  <a:lnTo>
                    <a:pt x="8689" y="15408"/>
                  </a:lnTo>
                  <a:lnTo>
                    <a:pt x="9152" y="15330"/>
                  </a:lnTo>
                  <a:lnTo>
                    <a:pt x="9615" y="15215"/>
                  </a:lnTo>
                  <a:lnTo>
                    <a:pt x="10079" y="15060"/>
                  </a:lnTo>
                  <a:lnTo>
                    <a:pt x="10504" y="14906"/>
                  </a:lnTo>
                  <a:lnTo>
                    <a:pt x="10928" y="14674"/>
                  </a:lnTo>
                  <a:lnTo>
                    <a:pt x="11353" y="14442"/>
                  </a:lnTo>
                  <a:lnTo>
                    <a:pt x="11855" y="14133"/>
                  </a:lnTo>
                  <a:lnTo>
                    <a:pt x="12318" y="13786"/>
                  </a:lnTo>
                  <a:lnTo>
                    <a:pt x="12705" y="13400"/>
                  </a:lnTo>
                  <a:lnTo>
                    <a:pt x="13091" y="12975"/>
                  </a:lnTo>
                  <a:lnTo>
                    <a:pt x="13438" y="12550"/>
                  </a:lnTo>
                  <a:lnTo>
                    <a:pt x="13747" y="12048"/>
                  </a:lnTo>
                  <a:lnTo>
                    <a:pt x="14056" y="11585"/>
                  </a:lnTo>
                  <a:lnTo>
                    <a:pt x="14288" y="11044"/>
                  </a:lnTo>
                  <a:lnTo>
                    <a:pt x="14481" y="10542"/>
                  </a:lnTo>
                  <a:lnTo>
                    <a:pt x="14674" y="10002"/>
                  </a:lnTo>
                  <a:lnTo>
                    <a:pt x="14790" y="9422"/>
                  </a:lnTo>
                  <a:lnTo>
                    <a:pt x="14906" y="8882"/>
                  </a:lnTo>
                  <a:lnTo>
                    <a:pt x="14983" y="8303"/>
                  </a:lnTo>
                  <a:lnTo>
                    <a:pt x="14983" y="7723"/>
                  </a:lnTo>
                  <a:lnTo>
                    <a:pt x="14983" y="7144"/>
                  </a:lnTo>
                  <a:lnTo>
                    <a:pt x="14906" y="6603"/>
                  </a:lnTo>
                  <a:lnTo>
                    <a:pt x="14828" y="5986"/>
                  </a:lnTo>
                  <a:lnTo>
                    <a:pt x="14674" y="5406"/>
                  </a:lnTo>
                  <a:lnTo>
                    <a:pt x="14481" y="4827"/>
                  </a:lnTo>
                  <a:lnTo>
                    <a:pt x="14249" y="4287"/>
                  </a:lnTo>
                  <a:lnTo>
                    <a:pt x="13979" y="3746"/>
                  </a:lnTo>
                  <a:lnTo>
                    <a:pt x="13631" y="3244"/>
                  </a:lnTo>
                  <a:lnTo>
                    <a:pt x="13284" y="2742"/>
                  </a:lnTo>
                  <a:lnTo>
                    <a:pt x="12898" y="2317"/>
                  </a:lnTo>
                  <a:lnTo>
                    <a:pt x="12512" y="1892"/>
                  </a:lnTo>
                  <a:lnTo>
                    <a:pt x="12048" y="1506"/>
                  </a:lnTo>
                  <a:lnTo>
                    <a:pt x="11546" y="1197"/>
                  </a:lnTo>
                  <a:lnTo>
                    <a:pt x="11044" y="888"/>
                  </a:lnTo>
                  <a:lnTo>
                    <a:pt x="10504" y="618"/>
                  </a:lnTo>
                  <a:lnTo>
                    <a:pt x="9963" y="386"/>
                  </a:lnTo>
                  <a:lnTo>
                    <a:pt x="9345" y="232"/>
                  </a:lnTo>
                  <a:lnTo>
                    <a:pt x="8766" y="116"/>
                  </a:lnTo>
                  <a:lnTo>
                    <a:pt x="8148" y="39"/>
                  </a:lnTo>
                  <a:lnTo>
                    <a:pt x="756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5" name="Google Shape;5505;p22"/>
            <p:cNvSpPr/>
            <p:nvPr/>
          </p:nvSpPr>
          <p:spPr>
            <a:xfrm>
              <a:off x="6509175" y="1566300"/>
              <a:ext cx="200825" cy="183450"/>
            </a:xfrm>
            <a:custGeom>
              <a:avLst/>
              <a:gdLst/>
              <a:ahLst/>
              <a:cxnLst/>
              <a:rect l="l" t="t" r="r" b="b"/>
              <a:pathLst>
                <a:path w="8033" h="7338" extrusionOk="0">
                  <a:moveTo>
                    <a:pt x="7067" y="5754"/>
                  </a:moveTo>
                  <a:lnTo>
                    <a:pt x="7298" y="5870"/>
                  </a:lnTo>
                  <a:lnTo>
                    <a:pt x="7491" y="6024"/>
                  </a:lnTo>
                  <a:lnTo>
                    <a:pt x="7530" y="6140"/>
                  </a:lnTo>
                  <a:lnTo>
                    <a:pt x="7569" y="6256"/>
                  </a:lnTo>
                  <a:lnTo>
                    <a:pt x="7607" y="6372"/>
                  </a:lnTo>
                  <a:lnTo>
                    <a:pt x="7569" y="6488"/>
                  </a:lnTo>
                  <a:lnTo>
                    <a:pt x="7530" y="6565"/>
                  </a:lnTo>
                  <a:lnTo>
                    <a:pt x="7491" y="6681"/>
                  </a:lnTo>
                  <a:lnTo>
                    <a:pt x="7337" y="6796"/>
                  </a:lnTo>
                  <a:lnTo>
                    <a:pt x="7105" y="6912"/>
                  </a:lnTo>
                  <a:lnTo>
                    <a:pt x="6912" y="6912"/>
                  </a:lnTo>
                  <a:lnTo>
                    <a:pt x="6719" y="6835"/>
                  </a:lnTo>
                  <a:lnTo>
                    <a:pt x="6565" y="6681"/>
                  </a:lnTo>
                  <a:lnTo>
                    <a:pt x="6487" y="6488"/>
                  </a:lnTo>
                  <a:lnTo>
                    <a:pt x="6487" y="6294"/>
                  </a:lnTo>
                  <a:lnTo>
                    <a:pt x="6526" y="6101"/>
                  </a:lnTo>
                  <a:lnTo>
                    <a:pt x="6642" y="5908"/>
                  </a:lnTo>
                  <a:lnTo>
                    <a:pt x="6796" y="5754"/>
                  </a:lnTo>
                  <a:close/>
                  <a:moveTo>
                    <a:pt x="232" y="0"/>
                  </a:moveTo>
                  <a:lnTo>
                    <a:pt x="155" y="39"/>
                  </a:lnTo>
                  <a:lnTo>
                    <a:pt x="77" y="39"/>
                  </a:lnTo>
                  <a:lnTo>
                    <a:pt x="39" y="116"/>
                  </a:lnTo>
                  <a:lnTo>
                    <a:pt x="0" y="232"/>
                  </a:lnTo>
                  <a:lnTo>
                    <a:pt x="0" y="309"/>
                  </a:lnTo>
                  <a:lnTo>
                    <a:pt x="39" y="386"/>
                  </a:lnTo>
                  <a:lnTo>
                    <a:pt x="425" y="773"/>
                  </a:lnTo>
                  <a:lnTo>
                    <a:pt x="811" y="1120"/>
                  </a:lnTo>
                  <a:lnTo>
                    <a:pt x="1622" y="1777"/>
                  </a:lnTo>
                  <a:lnTo>
                    <a:pt x="3398" y="3205"/>
                  </a:lnTo>
                  <a:lnTo>
                    <a:pt x="4866" y="4441"/>
                  </a:lnTo>
                  <a:lnTo>
                    <a:pt x="5638" y="5020"/>
                  </a:lnTo>
                  <a:lnTo>
                    <a:pt x="6410" y="5599"/>
                  </a:lnTo>
                  <a:lnTo>
                    <a:pt x="6294" y="5677"/>
                  </a:lnTo>
                  <a:lnTo>
                    <a:pt x="6217" y="5792"/>
                  </a:lnTo>
                  <a:lnTo>
                    <a:pt x="6101" y="6101"/>
                  </a:lnTo>
                  <a:lnTo>
                    <a:pt x="6063" y="6410"/>
                  </a:lnTo>
                  <a:lnTo>
                    <a:pt x="6101" y="6681"/>
                  </a:lnTo>
                  <a:lnTo>
                    <a:pt x="6179" y="6835"/>
                  </a:lnTo>
                  <a:lnTo>
                    <a:pt x="6294" y="6990"/>
                  </a:lnTo>
                  <a:lnTo>
                    <a:pt x="6410" y="7144"/>
                  </a:lnTo>
                  <a:lnTo>
                    <a:pt x="6565" y="7221"/>
                  </a:lnTo>
                  <a:lnTo>
                    <a:pt x="6719" y="7298"/>
                  </a:lnTo>
                  <a:lnTo>
                    <a:pt x="6874" y="7337"/>
                  </a:lnTo>
                  <a:lnTo>
                    <a:pt x="7067" y="7337"/>
                  </a:lnTo>
                  <a:lnTo>
                    <a:pt x="7260" y="7298"/>
                  </a:lnTo>
                  <a:lnTo>
                    <a:pt x="7453" y="7260"/>
                  </a:lnTo>
                  <a:lnTo>
                    <a:pt x="7607" y="7144"/>
                  </a:lnTo>
                  <a:lnTo>
                    <a:pt x="7723" y="7028"/>
                  </a:lnTo>
                  <a:lnTo>
                    <a:pt x="7839" y="6912"/>
                  </a:lnTo>
                  <a:lnTo>
                    <a:pt x="7955" y="6758"/>
                  </a:lnTo>
                  <a:lnTo>
                    <a:pt x="7993" y="6565"/>
                  </a:lnTo>
                  <a:lnTo>
                    <a:pt x="8032" y="6410"/>
                  </a:lnTo>
                  <a:lnTo>
                    <a:pt x="8032" y="6217"/>
                  </a:lnTo>
                  <a:lnTo>
                    <a:pt x="7955" y="6024"/>
                  </a:lnTo>
                  <a:lnTo>
                    <a:pt x="7839" y="5870"/>
                  </a:lnTo>
                  <a:lnTo>
                    <a:pt x="7723" y="5715"/>
                  </a:lnTo>
                  <a:lnTo>
                    <a:pt x="7569" y="5599"/>
                  </a:lnTo>
                  <a:lnTo>
                    <a:pt x="7414" y="5522"/>
                  </a:lnTo>
                  <a:lnTo>
                    <a:pt x="7221" y="5445"/>
                  </a:lnTo>
                  <a:lnTo>
                    <a:pt x="7028" y="5445"/>
                  </a:lnTo>
                  <a:lnTo>
                    <a:pt x="6835" y="5484"/>
                  </a:lnTo>
                  <a:lnTo>
                    <a:pt x="6024" y="4711"/>
                  </a:lnTo>
                  <a:lnTo>
                    <a:pt x="5213" y="4016"/>
                  </a:lnTo>
                  <a:lnTo>
                    <a:pt x="3514" y="2626"/>
                  </a:lnTo>
                  <a:lnTo>
                    <a:pt x="2742" y="1970"/>
                  </a:lnTo>
                  <a:lnTo>
                    <a:pt x="1970" y="1275"/>
                  </a:lnTo>
                  <a:lnTo>
                    <a:pt x="1159" y="618"/>
                  </a:lnTo>
                  <a:lnTo>
                    <a:pt x="734" y="309"/>
                  </a:lnTo>
                  <a:lnTo>
                    <a:pt x="309" y="39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6" name="Google Shape;5506;p22"/>
            <p:cNvSpPr/>
            <p:nvPr/>
          </p:nvSpPr>
          <p:spPr>
            <a:xfrm>
              <a:off x="2672775" y="1574975"/>
              <a:ext cx="84975" cy="94650"/>
            </a:xfrm>
            <a:custGeom>
              <a:avLst/>
              <a:gdLst/>
              <a:ahLst/>
              <a:cxnLst/>
              <a:rect l="l" t="t" r="r" b="b"/>
              <a:pathLst>
                <a:path w="3399" h="3786" extrusionOk="0">
                  <a:moveTo>
                    <a:pt x="78" y="1"/>
                  </a:moveTo>
                  <a:lnTo>
                    <a:pt x="1" y="78"/>
                  </a:lnTo>
                  <a:lnTo>
                    <a:pt x="1" y="117"/>
                  </a:lnTo>
                  <a:lnTo>
                    <a:pt x="348" y="889"/>
                  </a:lnTo>
                  <a:lnTo>
                    <a:pt x="812" y="1661"/>
                  </a:lnTo>
                  <a:lnTo>
                    <a:pt x="1275" y="2395"/>
                  </a:lnTo>
                  <a:lnTo>
                    <a:pt x="1738" y="3090"/>
                  </a:lnTo>
                  <a:lnTo>
                    <a:pt x="2009" y="3437"/>
                  </a:lnTo>
                  <a:lnTo>
                    <a:pt x="2202" y="3553"/>
                  </a:lnTo>
                  <a:lnTo>
                    <a:pt x="2395" y="3669"/>
                  </a:lnTo>
                  <a:lnTo>
                    <a:pt x="2588" y="3746"/>
                  </a:lnTo>
                  <a:lnTo>
                    <a:pt x="2781" y="3785"/>
                  </a:lnTo>
                  <a:lnTo>
                    <a:pt x="3013" y="3708"/>
                  </a:lnTo>
                  <a:lnTo>
                    <a:pt x="3206" y="3592"/>
                  </a:lnTo>
                  <a:lnTo>
                    <a:pt x="3322" y="3437"/>
                  </a:lnTo>
                  <a:lnTo>
                    <a:pt x="3399" y="3244"/>
                  </a:lnTo>
                  <a:lnTo>
                    <a:pt x="3399" y="3090"/>
                  </a:lnTo>
                  <a:lnTo>
                    <a:pt x="3399" y="2897"/>
                  </a:lnTo>
                  <a:lnTo>
                    <a:pt x="3360" y="2704"/>
                  </a:lnTo>
                  <a:lnTo>
                    <a:pt x="3283" y="2511"/>
                  </a:lnTo>
                  <a:lnTo>
                    <a:pt x="3128" y="2163"/>
                  </a:lnTo>
                  <a:lnTo>
                    <a:pt x="2935" y="2240"/>
                  </a:lnTo>
                  <a:lnTo>
                    <a:pt x="3051" y="2588"/>
                  </a:lnTo>
                  <a:lnTo>
                    <a:pt x="3090" y="2742"/>
                  </a:lnTo>
                  <a:lnTo>
                    <a:pt x="3128" y="2858"/>
                  </a:lnTo>
                  <a:lnTo>
                    <a:pt x="2897" y="3013"/>
                  </a:lnTo>
                  <a:lnTo>
                    <a:pt x="2665" y="3129"/>
                  </a:lnTo>
                  <a:lnTo>
                    <a:pt x="2511" y="3206"/>
                  </a:lnTo>
                  <a:lnTo>
                    <a:pt x="2318" y="3206"/>
                  </a:lnTo>
                  <a:lnTo>
                    <a:pt x="2202" y="3167"/>
                  </a:lnTo>
                  <a:lnTo>
                    <a:pt x="2047" y="3090"/>
                  </a:lnTo>
                  <a:lnTo>
                    <a:pt x="1931" y="2936"/>
                  </a:lnTo>
                  <a:lnTo>
                    <a:pt x="1854" y="2742"/>
                  </a:lnTo>
                  <a:lnTo>
                    <a:pt x="1700" y="2511"/>
                  </a:lnTo>
                  <a:lnTo>
                    <a:pt x="1082" y="1507"/>
                  </a:lnTo>
                  <a:lnTo>
                    <a:pt x="619" y="773"/>
                  </a:lnTo>
                  <a:lnTo>
                    <a:pt x="387" y="387"/>
                  </a:lnTo>
                  <a:lnTo>
                    <a:pt x="117" y="39"/>
                  </a:lnTo>
                  <a:lnTo>
                    <a:pt x="7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7" name="Google Shape;5507;p22"/>
            <p:cNvSpPr/>
            <p:nvPr/>
          </p:nvSpPr>
          <p:spPr>
            <a:xfrm>
              <a:off x="4909550" y="1580775"/>
              <a:ext cx="153525" cy="186350"/>
            </a:xfrm>
            <a:custGeom>
              <a:avLst/>
              <a:gdLst/>
              <a:ahLst/>
              <a:cxnLst/>
              <a:rect l="l" t="t" r="r" b="b"/>
              <a:pathLst>
                <a:path w="6141" h="7454" extrusionOk="0">
                  <a:moveTo>
                    <a:pt x="888" y="5909"/>
                  </a:moveTo>
                  <a:lnTo>
                    <a:pt x="1082" y="5986"/>
                  </a:lnTo>
                  <a:lnTo>
                    <a:pt x="1236" y="6024"/>
                  </a:lnTo>
                  <a:lnTo>
                    <a:pt x="1390" y="6179"/>
                  </a:lnTo>
                  <a:lnTo>
                    <a:pt x="1468" y="6333"/>
                  </a:lnTo>
                  <a:lnTo>
                    <a:pt x="1468" y="6449"/>
                  </a:lnTo>
                  <a:lnTo>
                    <a:pt x="1468" y="6565"/>
                  </a:lnTo>
                  <a:lnTo>
                    <a:pt x="1390" y="6797"/>
                  </a:lnTo>
                  <a:lnTo>
                    <a:pt x="1236" y="6951"/>
                  </a:lnTo>
                  <a:lnTo>
                    <a:pt x="1159" y="7028"/>
                  </a:lnTo>
                  <a:lnTo>
                    <a:pt x="1043" y="7067"/>
                  </a:lnTo>
                  <a:lnTo>
                    <a:pt x="850" y="7067"/>
                  </a:lnTo>
                  <a:lnTo>
                    <a:pt x="618" y="6990"/>
                  </a:lnTo>
                  <a:lnTo>
                    <a:pt x="464" y="6835"/>
                  </a:lnTo>
                  <a:lnTo>
                    <a:pt x="425" y="6719"/>
                  </a:lnTo>
                  <a:lnTo>
                    <a:pt x="386" y="6642"/>
                  </a:lnTo>
                  <a:lnTo>
                    <a:pt x="348" y="6488"/>
                  </a:lnTo>
                  <a:lnTo>
                    <a:pt x="386" y="6372"/>
                  </a:lnTo>
                  <a:lnTo>
                    <a:pt x="425" y="6256"/>
                  </a:lnTo>
                  <a:lnTo>
                    <a:pt x="502" y="6179"/>
                  </a:lnTo>
                  <a:lnTo>
                    <a:pt x="695" y="6024"/>
                  </a:lnTo>
                  <a:lnTo>
                    <a:pt x="888" y="5909"/>
                  </a:lnTo>
                  <a:close/>
                  <a:moveTo>
                    <a:pt x="5908" y="0"/>
                  </a:moveTo>
                  <a:lnTo>
                    <a:pt x="5831" y="39"/>
                  </a:lnTo>
                  <a:lnTo>
                    <a:pt x="5522" y="309"/>
                  </a:lnTo>
                  <a:lnTo>
                    <a:pt x="5175" y="618"/>
                  </a:lnTo>
                  <a:lnTo>
                    <a:pt x="4596" y="1313"/>
                  </a:lnTo>
                  <a:lnTo>
                    <a:pt x="4016" y="2047"/>
                  </a:lnTo>
                  <a:lnTo>
                    <a:pt x="3437" y="2781"/>
                  </a:lnTo>
                  <a:lnTo>
                    <a:pt x="2279" y="4132"/>
                  </a:lnTo>
                  <a:lnTo>
                    <a:pt x="1738" y="4866"/>
                  </a:lnTo>
                  <a:lnTo>
                    <a:pt x="1197" y="5561"/>
                  </a:lnTo>
                  <a:lnTo>
                    <a:pt x="1043" y="5522"/>
                  </a:lnTo>
                  <a:lnTo>
                    <a:pt x="888" y="5522"/>
                  </a:lnTo>
                  <a:lnTo>
                    <a:pt x="773" y="5561"/>
                  </a:lnTo>
                  <a:lnTo>
                    <a:pt x="618" y="5600"/>
                  </a:lnTo>
                  <a:lnTo>
                    <a:pt x="541" y="5677"/>
                  </a:lnTo>
                  <a:lnTo>
                    <a:pt x="541" y="5754"/>
                  </a:lnTo>
                  <a:lnTo>
                    <a:pt x="309" y="5870"/>
                  </a:lnTo>
                  <a:lnTo>
                    <a:pt x="116" y="6063"/>
                  </a:lnTo>
                  <a:lnTo>
                    <a:pt x="0" y="6333"/>
                  </a:lnTo>
                  <a:lnTo>
                    <a:pt x="0" y="6488"/>
                  </a:lnTo>
                  <a:lnTo>
                    <a:pt x="0" y="6604"/>
                  </a:lnTo>
                  <a:lnTo>
                    <a:pt x="39" y="6797"/>
                  </a:lnTo>
                  <a:lnTo>
                    <a:pt x="116" y="6990"/>
                  </a:lnTo>
                  <a:lnTo>
                    <a:pt x="193" y="7144"/>
                  </a:lnTo>
                  <a:lnTo>
                    <a:pt x="348" y="7260"/>
                  </a:lnTo>
                  <a:lnTo>
                    <a:pt x="502" y="7376"/>
                  </a:lnTo>
                  <a:lnTo>
                    <a:pt x="695" y="7453"/>
                  </a:lnTo>
                  <a:lnTo>
                    <a:pt x="1082" y="7453"/>
                  </a:lnTo>
                  <a:lnTo>
                    <a:pt x="1275" y="7415"/>
                  </a:lnTo>
                  <a:lnTo>
                    <a:pt x="1429" y="7299"/>
                  </a:lnTo>
                  <a:lnTo>
                    <a:pt x="1584" y="7183"/>
                  </a:lnTo>
                  <a:lnTo>
                    <a:pt x="1699" y="7067"/>
                  </a:lnTo>
                  <a:lnTo>
                    <a:pt x="1815" y="6874"/>
                  </a:lnTo>
                  <a:lnTo>
                    <a:pt x="1854" y="6681"/>
                  </a:lnTo>
                  <a:lnTo>
                    <a:pt x="1892" y="6526"/>
                  </a:lnTo>
                  <a:lnTo>
                    <a:pt x="1854" y="6333"/>
                  </a:lnTo>
                  <a:lnTo>
                    <a:pt x="1815" y="6179"/>
                  </a:lnTo>
                  <a:lnTo>
                    <a:pt x="1738" y="6024"/>
                  </a:lnTo>
                  <a:lnTo>
                    <a:pt x="1661" y="5909"/>
                  </a:lnTo>
                  <a:lnTo>
                    <a:pt x="1545" y="5793"/>
                  </a:lnTo>
                  <a:lnTo>
                    <a:pt x="2163" y="5098"/>
                  </a:lnTo>
                  <a:lnTo>
                    <a:pt x="2742" y="4403"/>
                  </a:lnTo>
                  <a:lnTo>
                    <a:pt x="3939" y="3012"/>
                  </a:lnTo>
                  <a:lnTo>
                    <a:pt x="4480" y="2395"/>
                  </a:lnTo>
                  <a:lnTo>
                    <a:pt x="5098" y="1700"/>
                  </a:lnTo>
                  <a:lnTo>
                    <a:pt x="5638" y="1043"/>
                  </a:lnTo>
                  <a:lnTo>
                    <a:pt x="5908" y="657"/>
                  </a:lnTo>
                  <a:lnTo>
                    <a:pt x="6101" y="309"/>
                  </a:lnTo>
                  <a:lnTo>
                    <a:pt x="6140" y="194"/>
                  </a:lnTo>
                  <a:lnTo>
                    <a:pt x="6063" y="78"/>
                  </a:lnTo>
                  <a:lnTo>
                    <a:pt x="598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8" name="Google Shape;5508;p22"/>
            <p:cNvSpPr/>
            <p:nvPr/>
          </p:nvSpPr>
          <p:spPr>
            <a:xfrm>
              <a:off x="4655650" y="1608775"/>
              <a:ext cx="200825" cy="183450"/>
            </a:xfrm>
            <a:custGeom>
              <a:avLst/>
              <a:gdLst/>
              <a:ahLst/>
              <a:cxnLst/>
              <a:rect l="l" t="t" r="r" b="b"/>
              <a:pathLst>
                <a:path w="8033" h="7338" extrusionOk="0">
                  <a:moveTo>
                    <a:pt x="7067" y="5754"/>
                  </a:moveTo>
                  <a:lnTo>
                    <a:pt x="7299" y="5870"/>
                  </a:lnTo>
                  <a:lnTo>
                    <a:pt x="7492" y="6024"/>
                  </a:lnTo>
                  <a:lnTo>
                    <a:pt x="7531" y="6140"/>
                  </a:lnTo>
                  <a:lnTo>
                    <a:pt x="7569" y="6256"/>
                  </a:lnTo>
                  <a:lnTo>
                    <a:pt x="7608" y="6372"/>
                  </a:lnTo>
                  <a:lnTo>
                    <a:pt x="7569" y="6488"/>
                  </a:lnTo>
                  <a:lnTo>
                    <a:pt x="7531" y="6565"/>
                  </a:lnTo>
                  <a:lnTo>
                    <a:pt x="7492" y="6681"/>
                  </a:lnTo>
                  <a:lnTo>
                    <a:pt x="7337" y="6796"/>
                  </a:lnTo>
                  <a:lnTo>
                    <a:pt x="7106" y="6912"/>
                  </a:lnTo>
                  <a:lnTo>
                    <a:pt x="6913" y="6912"/>
                  </a:lnTo>
                  <a:lnTo>
                    <a:pt x="6720" y="6835"/>
                  </a:lnTo>
                  <a:lnTo>
                    <a:pt x="6565" y="6681"/>
                  </a:lnTo>
                  <a:lnTo>
                    <a:pt x="6488" y="6488"/>
                  </a:lnTo>
                  <a:lnTo>
                    <a:pt x="6488" y="6295"/>
                  </a:lnTo>
                  <a:lnTo>
                    <a:pt x="6527" y="6101"/>
                  </a:lnTo>
                  <a:lnTo>
                    <a:pt x="6642" y="5908"/>
                  </a:lnTo>
                  <a:lnTo>
                    <a:pt x="6797" y="5754"/>
                  </a:lnTo>
                  <a:close/>
                  <a:moveTo>
                    <a:pt x="232" y="0"/>
                  </a:moveTo>
                  <a:lnTo>
                    <a:pt x="155" y="39"/>
                  </a:lnTo>
                  <a:lnTo>
                    <a:pt x="78" y="39"/>
                  </a:lnTo>
                  <a:lnTo>
                    <a:pt x="39" y="116"/>
                  </a:lnTo>
                  <a:lnTo>
                    <a:pt x="1" y="232"/>
                  </a:lnTo>
                  <a:lnTo>
                    <a:pt x="1" y="309"/>
                  </a:lnTo>
                  <a:lnTo>
                    <a:pt x="39" y="386"/>
                  </a:lnTo>
                  <a:lnTo>
                    <a:pt x="425" y="773"/>
                  </a:lnTo>
                  <a:lnTo>
                    <a:pt x="812" y="1120"/>
                  </a:lnTo>
                  <a:lnTo>
                    <a:pt x="1622" y="1777"/>
                  </a:lnTo>
                  <a:lnTo>
                    <a:pt x="3399" y="3205"/>
                  </a:lnTo>
                  <a:lnTo>
                    <a:pt x="4866" y="4441"/>
                  </a:lnTo>
                  <a:lnTo>
                    <a:pt x="5638" y="5020"/>
                  </a:lnTo>
                  <a:lnTo>
                    <a:pt x="6411" y="5599"/>
                  </a:lnTo>
                  <a:lnTo>
                    <a:pt x="6295" y="5677"/>
                  </a:lnTo>
                  <a:lnTo>
                    <a:pt x="6218" y="5793"/>
                  </a:lnTo>
                  <a:lnTo>
                    <a:pt x="6102" y="6101"/>
                  </a:lnTo>
                  <a:lnTo>
                    <a:pt x="6063" y="6410"/>
                  </a:lnTo>
                  <a:lnTo>
                    <a:pt x="6102" y="6681"/>
                  </a:lnTo>
                  <a:lnTo>
                    <a:pt x="6179" y="6835"/>
                  </a:lnTo>
                  <a:lnTo>
                    <a:pt x="6295" y="6990"/>
                  </a:lnTo>
                  <a:lnTo>
                    <a:pt x="6411" y="7144"/>
                  </a:lnTo>
                  <a:lnTo>
                    <a:pt x="6565" y="7221"/>
                  </a:lnTo>
                  <a:lnTo>
                    <a:pt x="6720" y="7298"/>
                  </a:lnTo>
                  <a:lnTo>
                    <a:pt x="6874" y="7337"/>
                  </a:lnTo>
                  <a:lnTo>
                    <a:pt x="7067" y="7337"/>
                  </a:lnTo>
                  <a:lnTo>
                    <a:pt x="7260" y="7298"/>
                  </a:lnTo>
                  <a:lnTo>
                    <a:pt x="7453" y="7260"/>
                  </a:lnTo>
                  <a:lnTo>
                    <a:pt x="7608" y="7144"/>
                  </a:lnTo>
                  <a:lnTo>
                    <a:pt x="7724" y="7028"/>
                  </a:lnTo>
                  <a:lnTo>
                    <a:pt x="7839" y="6912"/>
                  </a:lnTo>
                  <a:lnTo>
                    <a:pt x="7955" y="6758"/>
                  </a:lnTo>
                  <a:lnTo>
                    <a:pt x="7994" y="6565"/>
                  </a:lnTo>
                  <a:lnTo>
                    <a:pt x="8033" y="6410"/>
                  </a:lnTo>
                  <a:lnTo>
                    <a:pt x="8033" y="6217"/>
                  </a:lnTo>
                  <a:lnTo>
                    <a:pt x="7955" y="6024"/>
                  </a:lnTo>
                  <a:lnTo>
                    <a:pt x="7839" y="5870"/>
                  </a:lnTo>
                  <a:lnTo>
                    <a:pt x="7724" y="5715"/>
                  </a:lnTo>
                  <a:lnTo>
                    <a:pt x="7569" y="5599"/>
                  </a:lnTo>
                  <a:lnTo>
                    <a:pt x="7415" y="5522"/>
                  </a:lnTo>
                  <a:lnTo>
                    <a:pt x="7222" y="5445"/>
                  </a:lnTo>
                  <a:lnTo>
                    <a:pt x="7029" y="5445"/>
                  </a:lnTo>
                  <a:lnTo>
                    <a:pt x="6835" y="5484"/>
                  </a:lnTo>
                  <a:lnTo>
                    <a:pt x="6025" y="4711"/>
                  </a:lnTo>
                  <a:lnTo>
                    <a:pt x="5214" y="4016"/>
                  </a:lnTo>
                  <a:lnTo>
                    <a:pt x="3515" y="2626"/>
                  </a:lnTo>
                  <a:lnTo>
                    <a:pt x="2742" y="1970"/>
                  </a:lnTo>
                  <a:lnTo>
                    <a:pt x="1970" y="1275"/>
                  </a:lnTo>
                  <a:lnTo>
                    <a:pt x="1159" y="618"/>
                  </a:lnTo>
                  <a:lnTo>
                    <a:pt x="734" y="309"/>
                  </a:lnTo>
                  <a:lnTo>
                    <a:pt x="310" y="39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9" name="Google Shape;5509;p22"/>
            <p:cNvSpPr/>
            <p:nvPr/>
          </p:nvSpPr>
          <p:spPr>
            <a:xfrm>
              <a:off x="781625" y="1619400"/>
              <a:ext cx="153500" cy="186325"/>
            </a:xfrm>
            <a:custGeom>
              <a:avLst/>
              <a:gdLst/>
              <a:ahLst/>
              <a:cxnLst/>
              <a:rect l="l" t="t" r="r" b="b"/>
              <a:pathLst>
                <a:path w="6140" h="7453" extrusionOk="0">
                  <a:moveTo>
                    <a:pt x="888" y="5908"/>
                  </a:moveTo>
                  <a:lnTo>
                    <a:pt x="1081" y="5985"/>
                  </a:lnTo>
                  <a:lnTo>
                    <a:pt x="1236" y="6024"/>
                  </a:lnTo>
                  <a:lnTo>
                    <a:pt x="1390" y="6178"/>
                  </a:lnTo>
                  <a:lnTo>
                    <a:pt x="1468" y="6333"/>
                  </a:lnTo>
                  <a:lnTo>
                    <a:pt x="1468" y="6449"/>
                  </a:lnTo>
                  <a:lnTo>
                    <a:pt x="1468" y="6565"/>
                  </a:lnTo>
                  <a:lnTo>
                    <a:pt x="1390" y="6796"/>
                  </a:lnTo>
                  <a:lnTo>
                    <a:pt x="1236" y="6951"/>
                  </a:lnTo>
                  <a:lnTo>
                    <a:pt x="1159" y="7028"/>
                  </a:lnTo>
                  <a:lnTo>
                    <a:pt x="1043" y="7067"/>
                  </a:lnTo>
                  <a:lnTo>
                    <a:pt x="850" y="7067"/>
                  </a:lnTo>
                  <a:lnTo>
                    <a:pt x="618" y="6989"/>
                  </a:lnTo>
                  <a:lnTo>
                    <a:pt x="464" y="6835"/>
                  </a:lnTo>
                  <a:lnTo>
                    <a:pt x="425" y="6719"/>
                  </a:lnTo>
                  <a:lnTo>
                    <a:pt x="386" y="6642"/>
                  </a:lnTo>
                  <a:lnTo>
                    <a:pt x="348" y="6487"/>
                  </a:lnTo>
                  <a:lnTo>
                    <a:pt x="386" y="6371"/>
                  </a:lnTo>
                  <a:lnTo>
                    <a:pt x="425" y="6256"/>
                  </a:lnTo>
                  <a:lnTo>
                    <a:pt x="502" y="6178"/>
                  </a:lnTo>
                  <a:lnTo>
                    <a:pt x="695" y="6024"/>
                  </a:lnTo>
                  <a:lnTo>
                    <a:pt x="888" y="5908"/>
                  </a:lnTo>
                  <a:close/>
                  <a:moveTo>
                    <a:pt x="5908" y="0"/>
                  </a:moveTo>
                  <a:lnTo>
                    <a:pt x="5831" y="39"/>
                  </a:lnTo>
                  <a:lnTo>
                    <a:pt x="5522" y="309"/>
                  </a:lnTo>
                  <a:lnTo>
                    <a:pt x="5175" y="618"/>
                  </a:lnTo>
                  <a:lnTo>
                    <a:pt x="4595" y="1313"/>
                  </a:lnTo>
                  <a:lnTo>
                    <a:pt x="4016" y="2047"/>
                  </a:lnTo>
                  <a:lnTo>
                    <a:pt x="3437" y="2780"/>
                  </a:lnTo>
                  <a:lnTo>
                    <a:pt x="2278" y="4132"/>
                  </a:lnTo>
                  <a:lnTo>
                    <a:pt x="1738" y="4866"/>
                  </a:lnTo>
                  <a:lnTo>
                    <a:pt x="1197" y="5561"/>
                  </a:lnTo>
                  <a:lnTo>
                    <a:pt x="1043" y="5522"/>
                  </a:lnTo>
                  <a:lnTo>
                    <a:pt x="888" y="5522"/>
                  </a:lnTo>
                  <a:lnTo>
                    <a:pt x="772" y="5561"/>
                  </a:lnTo>
                  <a:lnTo>
                    <a:pt x="618" y="5599"/>
                  </a:lnTo>
                  <a:lnTo>
                    <a:pt x="541" y="5676"/>
                  </a:lnTo>
                  <a:lnTo>
                    <a:pt x="541" y="5754"/>
                  </a:lnTo>
                  <a:lnTo>
                    <a:pt x="309" y="5870"/>
                  </a:lnTo>
                  <a:lnTo>
                    <a:pt x="116" y="6063"/>
                  </a:lnTo>
                  <a:lnTo>
                    <a:pt x="0" y="6333"/>
                  </a:lnTo>
                  <a:lnTo>
                    <a:pt x="0" y="6487"/>
                  </a:lnTo>
                  <a:lnTo>
                    <a:pt x="0" y="6603"/>
                  </a:lnTo>
                  <a:lnTo>
                    <a:pt x="39" y="6796"/>
                  </a:lnTo>
                  <a:lnTo>
                    <a:pt x="116" y="6989"/>
                  </a:lnTo>
                  <a:lnTo>
                    <a:pt x="193" y="7144"/>
                  </a:lnTo>
                  <a:lnTo>
                    <a:pt x="348" y="7260"/>
                  </a:lnTo>
                  <a:lnTo>
                    <a:pt x="502" y="7375"/>
                  </a:lnTo>
                  <a:lnTo>
                    <a:pt x="695" y="7453"/>
                  </a:lnTo>
                  <a:lnTo>
                    <a:pt x="1081" y="7453"/>
                  </a:lnTo>
                  <a:lnTo>
                    <a:pt x="1274" y="7414"/>
                  </a:lnTo>
                  <a:lnTo>
                    <a:pt x="1429" y="7298"/>
                  </a:lnTo>
                  <a:lnTo>
                    <a:pt x="1583" y="7182"/>
                  </a:lnTo>
                  <a:lnTo>
                    <a:pt x="1699" y="7067"/>
                  </a:lnTo>
                  <a:lnTo>
                    <a:pt x="1815" y="6873"/>
                  </a:lnTo>
                  <a:lnTo>
                    <a:pt x="1854" y="6680"/>
                  </a:lnTo>
                  <a:lnTo>
                    <a:pt x="1892" y="6526"/>
                  </a:lnTo>
                  <a:lnTo>
                    <a:pt x="1854" y="6333"/>
                  </a:lnTo>
                  <a:lnTo>
                    <a:pt x="1815" y="6178"/>
                  </a:lnTo>
                  <a:lnTo>
                    <a:pt x="1738" y="6024"/>
                  </a:lnTo>
                  <a:lnTo>
                    <a:pt x="1661" y="5908"/>
                  </a:lnTo>
                  <a:lnTo>
                    <a:pt x="1545" y="5792"/>
                  </a:lnTo>
                  <a:lnTo>
                    <a:pt x="2163" y="5097"/>
                  </a:lnTo>
                  <a:lnTo>
                    <a:pt x="2742" y="4402"/>
                  </a:lnTo>
                  <a:lnTo>
                    <a:pt x="3939" y="3012"/>
                  </a:lnTo>
                  <a:lnTo>
                    <a:pt x="4479" y="2394"/>
                  </a:lnTo>
                  <a:lnTo>
                    <a:pt x="5097" y="1699"/>
                  </a:lnTo>
                  <a:lnTo>
                    <a:pt x="5638" y="1043"/>
                  </a:lnTo>
                  <a:lnTo>
                    <a:pt x="5908" y="657"/>
                  </a:lnTo>
                  <a:lnTo>
                    <a:pt x="6101" y="309"/>
                  </a:lnTo>
                  <a:lnTo>
                    <a:pt x="6140" y="193"/>
                  </a:lnTo>
                  <a:lnTo>
                    <a:pt x="6063" y="77"/>
                  </a:lnTo>
                  <a:lnTo>
                    <a:pt x="598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0" name="Google Shape;5510;p22"/>
            <p:cNvSpPr/>
            <p:nvPr/>
          </p:nvSpPr>
          <p:spPr>
            <a:xfrm>
              <a:off x="1926550" y="1629050"/>
              <a:ext cx="67600" cy="76275"/>
            </a:xfrm>
            <a:custGeom>
              <a:avLst/>
              <a:gdLst/>
              <a:ahLst/>
              <a:cxnLst/>
              <a:rect l="l" t="t" r="r" b="b"/>
              <a:pathLst>
                <a:path w="2704" h="3051" extrusionOk="0">
                  <a:moveTo>
                    <a:pt x="1159" y="425"/>
                  </a:moveTo>
                  <a:lnTo>
                    <a:pt x="1429" y="502"/>
                  </a:lnTo>
                  <a:lnTo>
                    <a:pt x="1661" y="618"/>
                  </a:lnTo>
                  <a:lnTo>
                    <a:pt x="1854" y="773"/>
                  </a:lnTo>
                  <a:lnTo>
                    <a:pt x="2008" y="966"/>
                  </a:lnTo>
                  <a:lnTo>
                    <a:pt x="2124" y="1120"/>
                  </a:lnTo>
                  <a:lnTo>
                    <a:pt x="2201" y="1313"/>
                  </a:lnTo>
                  <a:lnTo>
                    <a:pt x="2317" y="1738"/>
                  </a:lnTo>
                  <a:lnTo>
                    <a:pt x="2356" y="2124"/>
                  </a:lnTo>
                  <a:lnTo>
                    <a:pt x="2356" y="2549"/>
                  </a:lnTo>
                  <a:lnTo>
                    <a:pt x="2201" y="2394"/>
                  </a:lnTo>
                  <a:lnTo>
                    <a:pt x="2047" y="2278"/>
                  </a:lnTo>
                  <a:lnTo>
                    <a:pt x="1622" y="2047"/>
                  </a:lnTo>
                  <a:lnTo>
                    <a:pt x="1236" y="1892"/>
                  </a:lnTo>
                  <a:lnTo>
                    <a:pt x="1004" y="1776"/>
                  </a:lnTo>
                  <a:lnTo>
                    <a:pt x="811" y="1661"/>
                  </a:lnTo>
                  <a:lnTo>
                    <a:pt x="618" y="1545"/>
                  </a:lnTo>
                  <a:lnTo>
                    <a:pt x="464" y="1352"/>
                  </a:lnTo>
                  <a:lnTo>
                    <a:pt x="425" y="1159"/>
                  </a:lnTo>
                  <a:lnTo>
                    <a:pt x="387" y="1043"/>
                  </a:lnTo>
                  <a:lnTo>
                    <a:pt x="425" y="927"/>
                  </a:lnTo>
                  <a:lnTo>
                    <a:pt x="464" y="811"/>
                  </a:lnTo>
                  <a:lnTo>
                    <a:pt x="541" y="657"/>
                  </a:lnTo>
                  <a:lnTo>
                    <a:pt x="618" y="579"/>
                  </a:lnTo>
                  <a:lnTo>
                    <a:pt x="695" y="502"/>
                  </a:lnTo>
                  <a:lnTo>
                    <a:pt x="811" y="464"/>
                  </a:lnTo>
                  <a:lnTo>
                    <a:pt x="927" y="425"/>
                  </a:lnTo>
                  <a:close/>
                  <a:moveTo>
                    <a:pt x="1004" y="0"/>
                  </a:moveTo>
                  <a:lnTo>
                    <a:pt x="773" y="39"/>
                  </a:lnTo>
                  <a:lnTo>
                    <a:pt x="541" y="155"/>
                  </a:lnTo>
                  <a:lnTo>
                    <a:pt x="348" y="271"/>
                  </a:lnTo>
                  <a:lnTo>
                    <a:pt x="193" y="425"/>
                  </a:lnTo>
                  <a:lnTo>
                    <a:pt x="78" y="618"/>
                  </a:lnTo>
                  <a:lnTo>
                    <a:pt x="0" y="811"/>
                  </a:lnTo>
                  <a:lnTo>
                    <a:pt x="0" y="1004"/>
                  </a:lnTo>
                  <a:lnTo>
                    <a:pt x="0" y="1236"/>
                  </a:lnTo>
                  <a:lnTo>
                    <a:pt x="39" y="1429"/>
                  </a:lnTo>
                  <a:lnTo>
                    <a:pt x="155" y="1622"/>
                  </a:lnTo>
                  <a:lnTo>
                    <a:pt x="387" y="1854"/>
                  </a:lnTo>
                  <a:lnTo>
                    <a:pt x="618" y="2047"/>
                  </a:lnTo>
                  <a:lnTo>
                    <a:pt x="889" y="2201"/>
                  </a:lnTo>
                  <a:lnTo>
                    <a:pt x="1197" y="2317"/>
                  </a:lnTo>
                  <a:lnTo>
                    <a:pt x="1468" y="2433"/>
                  </a:lnTo>
                  <a:lnTo>
                    <a:pt x="1738" y="2549"/>
                  </a:lnTo>
                  <a:lnTo>
                    <a:pt x="2008" y="2742"/>
                  </a:lnTo>
                  <a:lnTo>
                    <a:pt x="2201" y="2974"/>
                  </a:lnTo>
                  <a:lnTo>
                    <a:pt x="2279" y="3051"/>
                  </a:lnTo>
                  <a:lnTo>
                    <a:pt x="2433" y="3051"/>
                  </a:lnTo>
                  <a:lnTo>
                    <a:pt x="2510" y="3012"/>
                  </a:lnTo>
                  <a:lnTo>
                    <a:pt x="2588" y="2974"/>
                  </a:lnTo>
                  <a:lnTo>
                    <a:pt x="2626" y="2896"/>
                  </a:lnTo>
                  <a:lnTo>
                    <a:pt x="2703" y="2317"/>
                  </a:lnTo>
                  <a:lnTo>
                    <a:pt x="2703" y="2008"/>
                  </a:lnTo>
                  <a:lnTo>
                    <a:pt x="2703" y="1699"/>
                  </a:lnTo>
                  <a:lnTo>
                    <a:pt x="2626" y="1429"/>
                  </a:lnTo>
                  <a:lnTo>
                    <a:pt x="2549" y="1120"/>
                  </a:lnTo>
                  <a:lnTo>
                    <a:pt x="2433" y="850"/>
                  </a:lnTo>
                  <a:lnTo>
                    <a:pt x="2279" y="579"/>
                  </a:lnTo>
                  <a:lnTo>
                    <a:pt x="2124" y="425"/>
                  </a:lnTo>
                  <a:lnTo>
                    <a:pt x="1931" y="271"/>
                  </a:lnTo>
                  <a:lnTo>
                    <a:pt x="1699" y="116"/>
                  </a:lnTo>
                  <a:lnTo>
                    <a:pt x="1506" y="39"/>
                  </a:lnTo>
                  <a:lnTo>
                    <a:pt x="127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1" name="Google Shape;5511;p22"/>
            <p:cNvSpPr/>
            <p:nvPr/>
          </p:nvSpPr>
          <p:spPr>
            <a:xfrm>
              <a:off x="3904600" y="1635800"/>
              <a:ext cx="112975" cy="132275"/>
            </a:xfrm>
            <a:custGeom>
              <a:avLst/>
              <a:gdLst/>
              <a:ahLst/>
              <a:cxnLst/>
              <a:rect l="l" t="t" r="r" b="b"/>
              <a:pathLst>
                <a:path w="4519" h="5291" extrusionOk="0">
                  <a:moveTo>
                    <a:pt x="3360" y="1"/>
                  </a:moveTo>
                  <a:lnTo>
                    <a:pt x="3051" y="39"/>
                  </a:lnTo>
                  <a:lnTo>
                    <a:pt x="2781" y="78"/>
                  </a:lnTo>
                  <a:lnTo>
                    <a:pt x="2510" y="194"/>
                  </a:lnTo>
                  <a:lnTo>
                    <a:pt x="2240" y="309"/>
                  </a:lnTo>
                  <a:lnTo>
                    <a:pt x="2008" y="425"/>
                  </a:lnTo>
                  <a:lnTo>
                    <a:pt x="1738" y="580"/>
                  </a:lnTo>
                  <a:lnTo>
                    <a:pt x="1506" y="773"/>
                  </a:lnTo>
                  <a:lnTo>
                    <a:pt x="1120" y="1198"/>
                  </a:lnTo>
                  <a:lnTo>
                    <a:pt x="734" y="1661"/>
                  </a:lnTo>
                  <a:lnTo>
                    <a:pt x="464" y="2163"/>
                  </a:lnTo>
                  <a:lnTo>
                    <a:pt x="271" y="2742"/>
                  </a:lnTo>
                  <a:lnTo>
                    <a:pt x="77" y="3399"/>
                  </a:lnTo>
                  <a:lnTo>
                    <a:pt x="39" y="3746"/>
                  </a:lnTo>
                  <a:lnTo>
                    <a:pt x="0" y="4055"/>
                  </a:lnTo>
                  <a:lnTo>
                    <a:pt x="0" y="4403"/>
                  </a:lnTo>
                  <a:lnTo>
                    <a:pt x="39" y="4673"/>
                  </a:lnTo>
                  <a:lnTo>
                    <a:pt x="116" y="4905"/>
                  </a:lnTo>
                  <a:lnTo>
                    <a:pt x="271" y="5059"/>
                  </a:lnTo>
                  <a:lnTo>
                    <a:pt x="502" y="5175"/>
                  </a:lnTo>
                  <a:lnTo>
                    <a:pt x="734" y="5252"/>
                  </a:lnTo>
                  <a:lnTo>
                    <a:pt x="966" y="5291"/>
                  </a:lnTo>
                  <a:lnTo>
                    <a:pt x="1699" y="5291"/>
                  </a:lnTo>
                  <a:lnTo>
                    <a:pt x="1699" y="4982"/>
                  </a:lnTo>
                  <a:lnTo>
                    <a:pt x="1159" y="4866"/>
                  </a:lnTo>
                  <a:lnTo>
                    <a:pt x="888" y="4827"/>
                  </a:lnTo>
                  <a:lnTo>
                    <a:pt x="734" y="4712"/>
                  </a:lnTo>
                  <a:lnTo>
                    <a:pt x="579" y="4596"/>
                  </a:lnTo>
                  <a:lnTo>
                    <a:pt x="541" y="4441"/>
                  </a:lnTo>
                  <a:lnTo>
                    <a:pt x="541" y="4248"/>
                  </a:lnTo>
                  <a:lnTo>
                    <a:pt x="541" y="4055"/>
                  </a:lnTo>
                  <a:lnTo>
                    <a:pt x="579" y="3630"/>
                  </a:lnTo>
                  <a:lnTo>
                    <a:pt x="657" y="3167"/>
                  </a:lnTo>
                  <a:lnTo>
                    <a:pt x="773" y="2742"/>
                  </a:lnTo>
                  <a:lnTo>
                    <a:pt x="966" y="2317"/>
                  </a:lnTo>
                  <a:lnTo>
                    <a:pt x="1197" y="1854"/>
                  </a:lnTo>
                  <a:lnTo>
                    <a:pt x="1506" y="1468"/>
                  </a:lnTo>
                  <a:lnTo>
                    <a:pt x="1854" y="1159"/>
                  </a:lnTo>
                  <a:lnTo>
                    <a:pt x="2201" y="889"/>
                  </a:lnTo>
                  <a:lnTo>
                    <a:pt x="2626" y="696"/>
                  </a:lnTo>
                  <a:lnTo>
                    <a:pt x="3089" y="580"/>
                  </a:lnTo>
                  <a:lnTo>
                    <a:pt x="3591" y="541"/>
                  </a:lnTo>
                  <a:lnTo>
                    <a:pt x="4093" y="580"/>
                  </a:lnTo>
                  <a:lnTo>
                    <a:pt x="4248" y="541"/>
                  </a:lnTo>
                  <a:lnTo>
                    <a:pt x="4325" y="464"/>
                  </a:lnTo>
                  <a:lnTo>
                    <a:pt x="4402" y="503"/>
                  </a:lnTo>
                  <a:lnTo>
                    <a:pt x="4480" y="464"/>
                  </a:lnTo>
                  <a:lnTo>
                    <a:pt x="4518" y="425"/>
                  </a:lnTo>
                  <a:lnTo>
                    <a:pt x="4518" y="348"/>
                  </a:lnTo>
                  <a:lnTo>
                    <a:pt x="4518" y="194"/>
                  </a:lnTo>
                  <a:lnTo>
                    <a:pt x="4209" y="155"/>
                  </a:lnTo>
                  <a:lnTo>
                    <a:pt x="3939" y="78"/>
                  </a:lnTo>
                  <a:lnTo>
                    <a:pt x="3630" y="39"/>
                  </a:lnTo>
                  <a:lnTo>
                    <a:pt x="336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2" name="Google Shape;5512;p22"/>
            <p:cNvSpPr/>
            <p:nvPr/>
          </p:nvSpPr>
          <p:spPr>
            <a:xfrm>
              <a:off x="527725" y="1647375"/>
              <a:ext cx="200825" cy="183450"/>
            </a:xfrm>
            <a:custGeom>
              <a:avLst/>
              <a:gdLst/>
              <a:ahLst/>
              <a:cxnLst/>
              <a:rect l="l" t="t" r="r" b="b"/>
              <a:pathLst>
                <a:path w="8033" h="7338" extrusionOk="0">
                  <a:moveTo>
                    <a:pt x="7067" y="5754"/>
                  </a:moveTo>
                  <a:lnTo>
                    <a:pt x="7299" y="5870"/>
                  </a:lnTo>
                  <a:lnTo>
                    <a:pt x="7492" y="6025"/>
                  </a:lnTo>
                  <a:lnTo>
                    <a:pt x="7530" y="6141"/>
                  </a:lnTo>
                  <a:lnTo>
                    <a:pt x="7569" y="6256"/>
                  </a:lnTo>
                  <a:lnTo>
                    <a:pt x="7608" y="6372"/>
                  </a:lnTo>
                  <a:lnTo>
                    <a:pt x="7569" y="6488"/>
                  </a:lnTo>
                  <a:lnTo>
                    <a:pt x="7530" y="6565"/>
                  </a:lnTo>
                  <a:lnTo>
                    <a:pt x="7492" y="6681"/>
                  </a:lnTo>
                  <a:lnTo>
                    <a:pt x="7337" y="6797"/>
                  </a:lnTo>
                  <a:lnTo>
                    <a:pt x="7106" y="6913"/>
                  </a:lnTo>
                  <a:lnTo>
                    <a:pt x="6913" y="6913"/>
                  </a:lnTo>
                  <a:lnTo>
                    <a:pt x="6719" y="6836"/>
                  </a:lnTo>
                  <a:lnTo>
                    <a:pt x="6565" y="6681"/>
                  </a:lnTo>
                  <a:lnTo>
                    <a:pt x="6488" y="6488"/>
                  </a:lnTo>
                  <a:lnTo>
                    <a:pt x="6488" y="6295"/>
                  </a:lnTo>
                  <a:lnTo>
                    <a:pt x="6526" y="6102"/>
                  </a:lnTo>
                  <a:lnTo>
                    <a:pt x="6642" y="5909"/>
                  </a:lnTo>
                  <a:lnTo>
                    <a:pt x="6797" y="5754"/>
                  </a:lnTo>
                  <a:close/>
                  <a:moveTo>
                    <a:pt x="232" y="1"/>
                  </a:moveTo>
                  <a:lnTo>
                    <a:pt x="155" y="40"/>
                  </a:lnTo>
                  <a:lnTo>
                    <a:pt x="78" y="40"/>
                  </a:lnTo>
                  <a:lnTo>
                    <a:pt x="39" y="117"/>
                  </a:lnTo>
                  <a:lnTo>
                    <a:pt x="0" y="233"/>
                  </a:lnTo>
                  <a:lnTo>
                    <a:pt x="0" y="310"/>
                  </a:lnTo>
                  <a:lnTo>
                    <a:pt x="39" y="387"/>
                  </a:lnTo>
                  <a:lnTo>
                    <a:pt x="425" y="773"/>
                  </a:lnTo>
                  <a:lnTo>
                    <a:pt x="811" y="1121"/>
                  </a:lnTo>
                  <a:lnTo>
                    <a:pt x="1622" y="1777"/>
                  </a:lnTo>
                  <a:lnTo>
                    <a:pt x="3399" y="3206"/>
                  </a:lnTo>
                  <a:lnTo>
                    <a:pt x="4866" y="4442"/>
                  </a:lnTo>
                  <a:lnTo>
                    <a:pt x="5638" y="5021"/>
                  </a:lnTo>
                  <a:lnTo>
                    <a:pt x="6411" y="5600"/>
                  </a:lnTo>
                  <a:lnTo>
                    <a:pt x="6295" y="5677"/>
                  </a:lnTo>
                  <a:lnTo>
                    <a:pt x="6217" y="5793"/>
                  </a:lnTo>
                  <a:lnTo>
                    <a:pt x="6102" y="6102"/>
                  </a:lnTo>
                  <a:lnTo>
                    <a:pt x="6063" y="6411"/>
                  </a:lnTo>
                  <a:lnTo>
                    <a:pt x="6102" y="6681"/>
                  </a:lnTo>
                  <a:lnTo>
                    <a:pt x="6179" y="6836"/>
                  </a:lnTo>
                  <a:lnTo>
                    <a:pt x="6295" y="6990"/>
                  </a:lnTo>
                  <a:lnTo>
                    <a:pt x="6411" y="7145"/>
                  </a:lnTo>
                  <a:lnTo>
                    <a:pt x="6565" y="7222"/>
                  </a:lnTo>
                  <a:lnTo>
                    <a:pt x="6719" y="7299"/>
                  </a:lnTo>
                  <a:lnTo>
                    <a:pt x="6874" y="7338"/>
                  </a:lnTo>
                  <a:lnTo>
                    <a:pt x="7067" y="7338"/>
                  </a:lnTo>
                  <a:lnTo>
                    <a:pt x="7260" y="7299"/>
                  </a:lnTo>
                  <a:lnTo>
                    <a:pt x="7453" y="7260"/>
                  </a:lnTo>
                  <a:lnTo>
                    <a:pt x="7608" y="7145"/>
                  </a:lnTo>
                  <a:lnTo>
                    <a:pt x="7723" y="7029"/>
                  </a:lnTo>
                  <a:lnTo>
                    <a:pt x="7839" y="6913"/>
                  </a:lnTo>
                  <a:lnTo>
                    <a:pt x="7955" y="6758"/>
                  </a:lnTo>
                  <a:lnTo>
                    <a:pt x="7994" y="6565"/>
                  </a:lnTo>
                  <a:lnTo>
                    <a:pt x="8032" y="6411"/>
                  </a:lnTo>
                  <a:lnTo>
                    <a:pt x="8032" y="6218"/>
                  </a:lnTo>
                  <a:lnTo>
                    <a:pt x="7955" y="6025"/>
                  </a:lnTo>
                  <a:lnTo>
                    <a:pt x="7839" y="5870"/>
                  </a:lnTo>
                  <a:lnTo>
                    <a:pt x="7723" y="5716"/>
                  </a:lnTo>
                  <a:lnTo>
                    <a:pt x="7569" y="5600"/>
                  </a:lnTo>
                  <a:lnTo>
                    <a:pt x="7415" y="5523"/>
                  </a:lnTo>
                  <a:lnTo>
                    <a:pt x="7221" y="5446"/>
                  </a:lnTo>
                  <a:lnTo>
                    <a:pt x="7028" y="5446"/>
                  </a:lnTo>
                  <a:lnTo>
                    <a:pt x="6835" y="5484"/>
                  </a:lnTo>
                  <a:lnTo>
                    <a:pt x="6024" y="4712"/>
                  </a:lnTo>
                  <a:lnTo>
                    <a:pt x="5213" y="4017"/>
                  </a:lnTo>
                  <a:lnTo>
                    <a:pt x="3514" y="2627"/>
                  </a:lnTo>
                  <a:lnTo>
                    <a:pt x="2742" y="1970"/>
                  </a:lnTo>
                  <a:lnTo>
                    <a:pt x="1970" y="1275"/>
                  </a:lnTo>
                  <a:lnTo>
                    <a:pt x="1159" y="619"/>
                  </a:lnTo>
                  <a:lnTo>
                    <a:pt x="734" y="310"/>
                  </a:lnTo>
                  <a:lnTo>
                    <a:pt x="309" y="40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3" name="Google Shape;5513;p22"/>
            <p:cNvSpPr/>
            <p:nvPr/>
          </p:nvSpPr>
          <p:spPr>
            <a:xfrm>
              <a:off x="5813125" y="1664750"/>
              <a:ext cx="61825" cy="89825"/>
            </a:xfrm>
            <a:custGeom>
              <a:avLst/>
              <a:gdLst/>
              <a:ahLst/>
              <a:cxnLst/>
              <a:rect l="l" t="t" r="r" b="b"/>
              <a:pathLst>
                <a:path w="2473" h="3593" extrusionOk="0">
                  <a:moveTo>
                    <a:pt x="1082" y="1"/>
                  </a:moveTo>
                  <a:lnTo>
                    <a:pt x="1005" y="40"/>
                  </a:lnTo>
                  <a:lnTo>
                    <a:pt x="966" y="78"/>
                  </a:lnTo>
                  <a:lnTo>
                    <a:pt x="966" y="155"/>
                  </a:lnTo>
                  <a:lnTo>
                    <a:pt x="966" y="233"/>
                  </a:lnTo>
                  <a:lnTo>
                    <a:pt x="850" y="233"/>
                  </a:lnTo>
                  <a:lnTo>
                    <a:pt x="773" y="271"/>
                  </a:lnTo>
                  <a:lnTo>
                    <a:pt x="735" y="348"/>
                  </a:lnTo>
                  <a:lnTo>
                    <a:pt x="696" y="426"/>
                  </a:lnTo>
                  <a:lnTo>
                    <a:pt x="696" y="503"/>
                  </a:lnTo>
                  <a:lnTo>
                    <a:pt x="735" y="580"/>
                  </a:lnTo>
                  <a:lnTo>
                    <a:pt x="773" y="657"/>
                  </a:lnTo>
                  <a:lnTo>
                    <a:pt x="850" y="696"/>
                  </a:lnTo>
                  <a:lnTo>
                    <a:pt x="1082" y="812"/>
                  </a:lnTo>
                  <a:lnTo>
                    <a:pt x="1275" y="928"/>
                  </a:lnTo>
                  <a:lnTo>
                    <a:pt x="1468" y="1082"/>
                  </a:lnTo>
                  <a:lnTo>
                    <a:pt x="1623" y="1275"/>
                  </a:lnTo>
                  <a:lnTo>
                    <a:pt x="1777" y="1468"/>
                  </a:lnTo>
                  <a:lnTo>
                    <a:pt x="1854" y="1700"/>
                  </a:lnTo>
                  <a:lnTo>
                    <a:pt x="1932" y="1932"/>
                  </a:lnTo>
                  <a:lnTo>
                    <a:pt x="1932" y="2163"/>
                  </a:lnTo>
                  <a:lnTo>
                    <a:pt x="1932" y="2434"/>
                  </a:lnTo>
                  <a:lnTo>
                    <a:pt x="1816" y="2743"/>
                  </a:lnTo>
                  <a:lnTo>
                    <a:pt x="1739" y="2858"/>
                  </a:lnTo>
                  <a:lnTo>
                    <a:pt x="1661" y="2974"/>
                  </a:lnTo>
                  <a:lnTo>
                    <a:pt x="1545" y="3052"/>
                  </a:lnTo>
                  <a:lnTo>
                    <a:pt x="1391" y="3129"/>
                  </a:lnTo>
                  <a:lnTo>
                    <a:pt x="1198" y="3129"/>
                  </a:lnTo>
                  <a:lnTo>
                    <a:pt x="1043" y="3090"/>
                  </a:lnTo>
                  <a:lnTo>
                    <a:pt x="928" y="3013"/>
                  </a:lnTo>
                  <a:lnTo>
                    <a:pt x="850" y="2897"/>
                  </a:lnTo>
                  <a:lnTo>
                    <a:pt x="812" y="2743"/>
                  </a:lnTo>
                  <a:lnTo>
                    <a:pt x="850" y="2588"/>
                  </a:lnTo>
                  <a:lnTo>
                    <a:pt x="928" y="2434"/>
                  </a:lnTo>
                  <a:lnTo>
                    <a:pt x="1043" y="2318"/>
                  </a:lnTo>
                  <a:lnTo>
                    <a:pt x="1159" y="2241"/>
                  </a:lnTo>
                  <a:lnTo>
                    <a:pt x="1159" y="2125"/>
                  </a:lnTo>
                  <a:lnTo>
                    <a:pt x="1121" y="2009"/>
                  </a:lnTo>
                  <a:lnTo>
                    <a:pt x="1043" y="1932"/>
                  </a:lnTo>
                  <a:lnTo>
                    <a:pt x="657" y="1623"/>
                  </a:lnTo>
                  <a:lnTo>
                    <a:pt x="426" y="1468"/>
                  </a:lnTo>
                  <a:lnTo>
                    <a:pt x="194" y="1314"/>
                  </a:lnTo>
                  <a:lnTo>
                    <a:pt x="1" y="1623"/>
                  </a:lnTo>
                  <a:lnTo>
                    <a:pt x="271" y="1893"/>
                  </a:lnTo>
                  <a:lnTo>
                    <a:pt x="580" y="2125"/>
                  </a:lnTo>
                  <a:lnTo>
                    <a:pt x="426" y="2356"/>
                  </a:lnTo>
                  <a:lnTo>
                    <a:pt x="348" y="2627"/>
                  </a:lnTo>
                  <a:lnTo>
                    <a:pt x="310" y="2897"/>
                  </a:lnTo>
                  <a:lnTo>
                    <a:pt x="348" y="3052"/>
                  </a:lnTo>
                  <a:lnTo>
                    <a:pt x="426" y="3167"/>
                  </a:lnTo>
                  <a:lnTo>
                    <a:pt x="541" y="3322"/>
                  </a:lnTo>
                  <a:lnTo>
                    <a:pt x="696" y="3476"/>
                  </a:lnTo>
                  <a:lnTo>
                    <a:pt x="889" y="3554"/>
                  </a:lnTo>
                  <a:lnTo>
                    <a:pt x="1082" y="3592"/>
                  </a:lnTo>
                  <a:lnTo>
                    <a:pt x="1275" y="3592"/>
                  </a:lnTo>
                  <a:lnTo>
                    <a:pt x="1507" y="3554"/>
                  </a:lnTo>
                  <a:lnTo>
                    <a:pt x="1700" y="3515"/>
                  </a:lnTo>
                  <a:lnTo>
                    <a:pt x="1854" y="3399"/>
                  </a:lnTo>
                  <a:lnTo>
                    <a:pt x="2047" y="3245"/>
                  </a:lnTo>
                  <a:lnTo>
                    <a:pt x="2202" y="3052"/>
                  </a:lnTo>
                  <a:lnTo>
                    <a:pt x="2318" y="2858"/>
                  </a:lnTo>
                  <a:lnTo>
                    <a:pt x="2395" y="2665"/>
                  </a:lnTo>
                  <a:lnTo>
                    <a:pt x="2434" y="2472"/>
                  </a:lnTo>
                  <a:lnTo>
                    <a:pt x="2472" y="2241"/>
                  </a:lnTo>
                  <a:lnTo>
                    <a:pt x="2434" y="2009"/>
                  </a:lnTo>
                  <a:lnTo>
                    <a:pt x="2395" y="1816"/>
                  </a:lnTo>
                  <a:lnTo>
                    <a:pt x="2318" y="1584"/>
                  </a:lnTo>
                  <a:lnTo>
                    <a:pt x="2202" y="1391"/>
                  </a:lnTo>
                  <a:lnTo>
                    <a:pt x="1970" y="1005"/>
                  </a:lnTo>
                  <a:lnTo>
                    <a:pt x="1661" y="657"/>
                  </a:lnTo>
                  <a:lnTo>
                    <a:pt x="1275" y="387"/>
                  </a:lnTo>
                  <a:lnTo>
                    <a:pt x="119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4" name="Google Shape;5514;p22"/>
            <p:cNvSpPr/>
            <p:nvPr/>
          </p:nvSpPr>
          <p:spPr>
            <a:xfrm>
              <a:off x="4153650" y="1670550"/>
              <a:ext cx="26100" cy="11625"/>
            </a:xfrm>
            <a:custGeom>
              <a:avLst/>
              <a:gdLst/>
              <a:ahLst/>
              <a:cxnLst/>
              <a:rect l="l" t="t" r="r" b="b"/>
              <a:pathLst>
                <a:path w="1044" h="465" extrusionOk="0">
                  <a:moveTo>
                    <a:pt x="773" y="1"/>
                  </a:moveTo>
                  <a:lnTo>
                    <a:pt x="542" y="39"/>
                  </a:lnTo>
                  <a:lnTo>
                    <a:pt x="310" y="78"/>
                  </a:lnTo>
                  <a:lnTo>
                    <a:pt x="78" y="194"/>
                  </a:lnTo>
                  <a:lnTo>
                    <a:pt x="40" y="232"/>
                  </a:lnTo>
                  <a:lnTo>
                    <a:pt x="1" y="271"/>
                  </a:lnTo>
                  <a:lnTo>
                    <a:pt x="40" y="387"/>
                  </a:lnTo>
                  <a:lnTo>
                    <a:pt x="78" y="464"/>
                  </a:lnTo>
                  <a:lnTo>
                    <a:pt x="194" y="464"/>
                  </a:lnTo>
                  <a:lnTo>
                    <a:pt x="387" y="387"/>
                  </a:lnTo>
                  <a:lnTo>
                    <a:pt x="850" y="387"/>
                  </a:lnTo>
                  <a:lnTo>
                    <a:pt x="966" y="348"/>
                  </a:lnTo>
                  <a:lnTo>
                    <a:pt x="1005" y="271"/>
                  </a:lnTo>
                  <a:lnTo>
                    <a:pt x="1044" y="232"/>
                  </a:lnTo>
                  <a:lnTo>
                    <a:pt x="1005" y="155"/>
                  </a:lnTo>
                  <a:lnTo>
                    <a:pt x="966" y="116"/>
                  </a:lnTo>
                  <a:lnTo>
                    <a:pt x="889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5" name="Google Shape;5515;p22"/>
            <p:cNvSpPr/>
            <p:nvPr/>
          </p:nvSpPr>
          <p:spPr>
            <a:xfrm>
              <a:off x="4055200" y="1676350"/>
              <a:ext cx="21250" cy="8700"/>
            </a:xfrm>
            <a:custGeom>
              <a:avLst/>
              <a:gdLst/>
              <a:ahLst/>
              <a:cxnLst/>
              <a:rect l="l" t="t" r="r" b="b"/>
              <a:pathLst>
                <a:path w="850" h="348" extrusionOk="0">
                  <a:moveTo>
                    <a:pt x="425" y="0"/>
                  </a:moveTo>
                  <a:lnTo>
                    <a:pt x="155" y="39"/>
                  </a:lnTo>
                  <a:lnTo>
                    <a:pt x="116" y="39"/>
                  </a:lnTo>
                  <a:lnTo>
                    <a:pt x="39" y="78"/>
                  </a:lnTo>
                  <a:lnTo>
                    <a:pt x="0" y="193"/>
                  </a:lnTo>
                  <a:lnTo>
                    <a:pt x="39" y="271"/>
                  </a:lnTo>
                  <a:lnTo>
                    <a:pt x="116" y="309"/>
                  </a:lnTo>
                  <a:lnTo>
                    <a:pt x="155" y="348"/>
                  </a:lnTo>
                  <a:lnTo>
                    <a:pt x="734" y="348"/>
                  </a:lnTo>
                  <a:lnTo>
                    <a:pt x="811" y="271"/>
                  </a:lnTo>
                  <a:lnTo>
                    <a:pt x="850" y="193"/>
                  </a:lnTo>
                  <a:lnTo>
                    <a:pt x="811" y="78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6" name="Google Shape;5516;p22"/>
            <p:cNvSpPr/>
            <p:nvPr/>
          </p:nvSpPr>
          <p:spPr>
            <a:xfrm>
              <a:off x="5417325" y="1688900"/>
              <a:ext cx="310875" cy="124550"/>
            </a:xfrm>
            <a:custGeom>
              <a:avLst/>
              <a:gdLst/>
              <a:ahLst/>
              <a:cxnLst/>
              <a:rect l="l" t="t" r="r" b="b"/>
              <a:pathLst>
                <a:path w="12435" h="4982" extrusionOk="0">
                  <a:moveTo>
                    <a:pt x="232" y="0"/>
                  </a:moveTo>
                  <a:lnTo>
                    <a:pt x="1" y="232"/>
                  </a:lnTo>
                  <a:lnTo>
                    <a:pt x="503" y="966"/>
                  </a:lnTo>
                  <a:lnTo>
                    <a:pt x="1043" y="1622"/>
                  </a:lnTo>
                  <a:lnTo>
                    <a:pt x="1700" y="2279"/>
                  </a:lnTo>
                  <a:lnTo>
                    <a:pt x="2356" y="2858"/>
                  </a:lnTo>
                  <a:lnTo>
                    <a:pt x="3090" y="3398"/>
                  </a:lnTo>
                  <a:lnTo>
                    <a:pt x="3862" y="3862"/>
                  </a:lnTo>
                  <a:lnTo>
                    <a:pt x="4673" y="4248"/>
                  </a:lnTo>
                  <a:lnTo>
                    <a:pt x="5523" y="4557"/>
                  </a:lnTo>
                  <a:lnTo>
                    <a:pt x="6372" y="4789"/>
                  </a:lnTo>
                  <a:lnTo>
                    <a:pt x="7260" y="4943"/>
                  </a:lnTo>
                  <a:lnTo>
                    <a:pt x="7685" y="4982"/>
                  </a:lnTo>
                  <a:lnTo>
                    <a:pt x="8535" y="4982"/>
                  </a:lnTo>
                  <a:lnTo>
                    <a:pt x="8998" y="4943"/>
                  </a:lnTo>
                  <a:lnTo>
                    <a:pt x="9423" y="4866"/>
                  </a:lnTo>
                  <a:lnTo>
                    <a:pt x="9848" y="4789"/>
                  </a:lnTo>
                  <a:lnTo>
                    <a:pt x="10272" y="4673"/>
                  </a:lnTo>
                  <a:lnTo>
                    <a:pt x="10658" y="4518"/>
                  </a:lnTo>
                  <a:lnTo>
                    <a:pt x="11083" y="4325"/>
                  </a:lnTo>
                  <a:lnTo>
                    <a:pt x="11469" y="4132"/>
                  </a:lnTo>
                  <a:lnTo>
                    <a:pt x="11856" y="3862"/>
                  </a:lnTo>
                  <a:lnTo>
                    <a:pt x="12242" y="3591"/>
                  </a:lnTo>
                  <a:lnTo>
                    <a:pt x="12319" y="3553"/>
                  </a:lnTo>
                  <a:lnTo>
                    <a:pt x="12435" y="3205"/>
                  </a:lnTo>
                  <a:lnTo>
                    <a:pt x="12358" y="3167"/>
                  </a:lnTo>
                  <a:lnTo>
                    <a:pt x="12280" y="3205"/>
                  </a:lnTo>
                  <a:lnTo>
                    <a:pt x="12203" y="3128"/>
                  </a:lnTo>
                  <a:lnTo>
                    <a:pt x="12010" y="3128"/>
                  </a:lnTo>
                  <a:lnTo>
                    <a:pt x="11933" y="3205"/>
                  </a:lnTo>
                  <a:lnTo>
                    <a:pt x="11585" y="3437"/>
                  </a:lnTo>
                  <a:lnTo>
                    <a:pt x="11199" y="3669"/>
                  </a:lnTo>
                  <a:lnTo>
                    <a:pt x="10813" y="3862"/>
                  </a:lnTo>
                  <a:lnTo>
                    <a:pt x="10427" y="4016"/>
                  </a:lnTo>
                  <a:lnTo>
                    <a:pt x="10041" y="4171"/>
                  </a:lnTo>
                  <a:lnTo>
                    <a:pt x="9616" y="4287"/>
                  </a:lnTo>
                  <a:lnTo>
                    <a:pt x="9191" y="4364"/>
                  </a:lnTo>
                  <a:lnTo>
                    <a:pt x="8766" y="4441"/>
                  </a:lnTo>
                  <a:lnTo>
                    <a:pt x="8342" y="4480"/>
                  </a:lnTo>
                  <a:lnTo>
                    <a:pt x="7917" y="4480"/>
                  </a:lnTo>
                  <a:lnTo>
                    <a:pt x="7492" y="4441"/>
                  </a:lnTo>
                  <a:lnTo>
                    <a:pt x="7067" y="4402"/>
                  </a:lnTo>
                  <a:lnTo>
                    <a:pt x="6643" y="4364"/>
                  </a:lnTo>
                  <a:lnTo>
                    <a:pt x="6218" y="4248"/>
                  </a:lnTo>
                  <a:lnTo>
                    <a:pt x="5793" y="4171"/>
                  </a:lnTo>
                  <a:lnTo>
                    <a:pt x="5368" y="4016"/>
                  </a:lnTo>
                  <a:lnTo>
                    <a:pt x="4596" y="3707"/>
                  </a:lnTo>
                  <a:lnTo>
                    <a:pt x="3901" y="3283"/>
                  </a:lnTo>
                  <a:lnTo>
                    <a:pt x="3206" y="2819"/>
                  </a:lnTo>
                  <a:lnTo>
                    <a:pt x="2588" y="2317"/>
                  </a:lnTo>
                  <a:lnTo>
                    <a:pt x="1970" y="1777"/>
                  </a:lnTo>
                  <a:lnTo>
                    <a:pt x="1391" y="1197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7" name="Google Shape;5517;p22"/>
            <p:cNvSpPr/>
            <p:nvPr/>
          </p:nvSpPr>
          <p:spPr>
            <a:xfrm>
              <a:off x="5725275" y="1695650"/>
              <a:ext cx="92700" cy="135175"/>
            </a:xfrm>
            <a:custGeom>
              <a:avLst/>
              <a:gdLst/>
              <a:ahLst/>
              <a:cxnLst/>
              <a:rect l="l" t="t" r="r" b="b"/>
              <a:pathLst>
                <a:path w="3708" h="5407" extrusionOk="0">
                  <a:moveTo>
                    <a:pt x="3399" y="1"/>
                  </a:moveTo>
                  <a:lnTo>
                    <a:pt x="3360" y="78"/>
                  </a:lnTo>
                  <a:lnTo>
                    <a:pt x="3245" y="78"/>
                  </a:lnTo>
                  <a:lnTo>
                    <a:pt x="3013" y="271"/>
                  </a:lnTo>
                  <a:lnTo>
                    <a:pt x="2781" y="503"/>
                  </a:lnTo>
                  <a:lnTo>
                    <a:pt x="2549" y="773"/>
                  </a:lnTo>
                  <a:lnTo>
                    <a:pt x="2356" y="1005"/>
                  </a:lnTo>
                  <a:lnTo>
                    <a:pt x="2047" y="1236"/>
                  </a:lnTo>
                  <a:lnTo>
                    <a:pt x="1777" y="1429"/>
                  </a:lnTo>
                  <a:lnTo>
                    <a:pt x="1159" y="1816"/>
                  </a:lnTo>
                  <a:lnTo>
                    <a:pt x="1082" y="1854"/>
                  </a:lnTo>
                  <a:lnTo>
                    <a:pt x="1044" y="1931"/>
                  </a:lnTo>
                  <a:lnTo>
                    <a:pt x="1082" y="2009"/>
                  </a:lnTo>
                  <a:lnTo>
                    <a:pt x="1121" y="2086"/>
                  </a:lnTo>
                  <a:lnTo>
                    <a:pt x="1005" y="2086"/>
                  </a:lnTo>
                  <a:lnTo>
                    <a:pt x="889" y="2124"/>
                  </a:lnTo>
                  <a:lnTo>
                    <a:pt x="850" y="2163"/>
                  </a:lnTo>
                  <a:lnTo>
                    <a:pt x="812" y="2240"/>
                  </a:lnTo>
                  <a:lnTo>
                    <a:pt x="812" y="2356"/>
                  </a:lnTo>
                  <a:lnTo>
                    <a:pt x="812" y="2433"/>
                  </a:lnTo>
                  <a:lnTo>
                    <a:pt x="889" y="2472"/>
                  </a:lnTo>
                  <a:lnTo>
                    <a:pt x="966" y="2511"/>
                  </a:lnTo>
                  <a:lnTo>
                    <a:pt x="1198" y="2588"/>
                  </a:lnTo>
                  <a:lnTo>
                    <a:pt x="1430" y="2704"/>
                  </a:lnTo>
                  <a:lnTo>
                    <a:pt x="1623" y="2820"/>
                  </a:lnTo>
                  <a:lnTo>
                    <a:pt x="1816" y="2974"/>
                  </a:lnTo>
                  <a:lnTo>
                    <a:pt x="1970" y="3167"/>
                  </a:lnTo>
                  <a:lnTo>
                    <a:pt x="2047" y="3399"/>
                  </a:lnTo>
                  <a:lnTo>
                    <a:pt x="2125" y="3630"/>
                  </a:lnTo>
                  <a:lnTo>
                    <a:pt x="2125" y="3901"/>
                  </a:lnTo>
                  <a:lnTo>
                    <a:pt x="2086" y="4094"/>
                  </a:lnTo>
                  <a:lnTo>
                    <a:pt x="2009" y="4325"/>
                  </a:lnTo>
                  <a:lnTo>
                    <a:pt x="1893" y="4519"/>
                  </a:lnTo>
                  <a:lnTo>
                    <a:pt x="1739" y="4712"/>
                  </a:lnTo>
                  <a:lnTo>
                    <a:pt x="1545" y="4827"/>
                  </a:lnTo>
                  <a:lnTo>
                    <a:pt x="1314" y="4943"/>
                  </a:lnTo>
                  <a:lnTo>
                    <a:pt x="1082" y="4943"/>
                  </a:lnTo>
                  <a:lnTo>
                    <a:pt x="889" y="4866"/>
                  </a:lnTo>
                  <a:lnTo>
                    <a:pt x="773" y="4750"/>
                  </a:lnTo>
                  <a:lnTo>
                    <a:pt x="696" y="4596"/>
                  </a:lnTo>
                  <a:lnTo>
                    <a:pt x="657" y="4441"/>
                  </a:lnTo>
                  <a:lnTo>
                    <a:pt x="735" y="4287"/>
                  </a:lnTo>
                  <a:lnTo>
                    <a:pt x="812" y="4210"/>
                  </a:lnTo>
                  <a:lnTo>
                    <a:pt x="889" y="4132"/>
                  </a:lnTo>
                  <a:lnTo>
                    <a:pt x="966" y="4094"/>
                  </a:lnTo>
                  <a:lnTo>
                    <a:pt x="1121" y="4094"/>
                  </a:lnTo>
                  <a:lnTo>
                    <a:pt x="1237" y="4017"/>
                  </a:lnTo>
                  <a:lnTo>
                    <a:pt x="1314" y="3901"/>
                  </a:lnTo>
                  <a:lnTo>
                    <a:pt x="1314" y="3785"/>
                  </a:lnTo>
                  <a:lnTo>
                    <a:pt x="1275" y="3708"/>
                  </a:lnTo>
                  <a:lnTo>
                    <a:pt x="1198" y="3669"/>
                  </a:lnTo>
                  <a:lnTo>
                    <a:pt x="117" y="2935"/>
                  </a:lnTo>
                  <a:lnTo>
                    <a:pt x="1" y="3283"/>
                  </a:lnTo>
                  <a:lnTo>
                    <a:pt x="657" y="3785"/>
                  </a:lnTo>
                  <a:lnTo>
                    <a:pt x="503" y="3862"/>
                  </a:lnTo>
                  <a:lnTo>
                    <a:pt x="387" y="3978"/>
                  </a:lnTo>
                  <a:lnTo>
                    <a:pt x="310" y="4094"/>
                  </a:lnTo>
                  <a:lnTo>
                    <a:pt x="233" y="4248"/>
                  </a:lnTo>
                  <a:lnTo>
                    <a:pt x="194" y="4403"/>
                  </a:lnTo>
                  <a:lnTo>
                    <a:pt x="194" y="4557"/>
                  </a:lnTo>
                  <a:lnTo>
                    <a:pt x="194" y="4712"/>
                  </a:lnTo>
                  <a:lnTo>
                    <a:pt x="271" y="4866"/>
                  </a:lnTo>
                  <a:lnTo>
                    <a:pt x="387" y="5098"/>
                  </a:lnTo>
                  <a:lnTo>
                    <a:pt x="542" y="5252"/>
                  </a:lnTo>
                  <a:lnTo>
                    <a:pt x="735" y="5368"/>
                  </a:lnTo>
                  <a:lnTo>
                    <a:pt x="966" y="5407"/>
                  </a:lnTo>
                  <a:lnTo>
                    <a:pt x="1198" y="5407"/>
                  </a:lnTo>
                  <a:lnTo>
                    <a:pt x="1430" y="5368"/>
                  </a:lnTo>
                  <a:lnTo>
                    <a:pt x="1623" y="5329"/>
                  </a:lnTo>
                  <a:lnTo>
                    <a:pt x="1854" y="5214"/>
                  </a:lnTo>
                  <a:lnTo>
                    <a:pt x="2086" y="5021"/>
                  </a:lnTo>
                  <a:lnTo>
                    <a:pt x="2241" y="4827"/>
                  </a:lnTo>
                  <a:lnTo>
                    <a:pt x="2395" y="4634"/>
                  </a:lnTo>
                  <a:lnTo>
                    <a:pt x="2511" y="4441"/>
                  </a:lnTo>
                  <a:lnTo>
                    <a:pt x="2549" y="4210"/>
                  </a:lnTo>
                  <a:lnTo>
                    <a:pt x="2588" y="3978"/>
                  </a:lnTo>
                  <a:lnTo>
                    <a:pt x="2588" y="3746"/>
                  </a:lnTo>
                  <a:lnTo>
                    <a:pt x="2549" y="3515"/>
                  </a:lnTo>
                  <a:lnTo>
                    <a:pt x="2472" y="3283"/>
                  </a:lnTo>
                  <a:lnTo>
                    <a:pt x="2395" y="3051"/>
                  </a:lnTo>
                  <a:lnTo>
                    <a:pt x="2279" y="2858"/>
                  </a:lnTo>
                  <a:lnTo>
                    <a:pt x="2125" y="2665"/>
                  </a:lnTo>
                  <a:lnTo>
                    <a:pt x="1932" y="2472"/>
                  </a:lnTo>
                  <a:lnTo>
                    <a:pt x="1739" y="2356"/>
                  </a:lnTo>
                  <a:lnTo>
                    <a:pt x="1507" y="2202"/>
                  </a:lnTo>
                  <a:lnTo>
                    <a:pt x="1275" y="2124"/>
                  </a:lnTo>
                  <a:lnTo>
                    <a:pt x="1623" y="1970"/>
                  </a:lnTo>
                  <a:lnTo>
                    <a:pt x="1932" y="1816"/>
                  </a:lnTo>
                  <a:lnTo>
                    <a:pt x="2241" y="1622"/>
                  </a:lnTo>
                  <a:lnTo>
                    <a:pt x="2549" y="1391"/>
                  </a:lnTo>
                  <a:lnTo>
                    <a:pt x="2820" y="1198"/>
                  </a:lnTo>
                  <a:lnTo>
                    <a:pt x="3090" y="966"/>
                  </a:lnTo>
                  <a:lnTo>
                    <a:pt x="3360" y="657"/>
                  </a:lnTo>
                  <a:lnTo>
                    <a:pt x="3438" y="541"/>
                  </a:lnTo>
                  <a:lnTo>
                    <a:pt x="3515" y="387"/>
                  </a:lnTo>
                  <a:lnTo>
                    <a:pt x="3708" y="78"/>
                  </a:lnTo>
                  <a:lnTo>
                    <a:pt x="351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8" name="Google Shape;5518;p22"/>
            <p:cNvSpPr/>
            <p:nvPr/>
          </p:nvSpPr>
          <p:spPr>
            <a:xfrm>
              <a:off x="1994125" y="1698550"/>
              <a:ext cx="54075" cy="45400"/>
            </a:xfrm>
            <a:custGeom>
              <a:avLst/>
              <a:gdLst/>
              <a:ahLst/>
              <a:cxnLst/>
              <a:rect l="l" t="t" r="r" b="b"/>
              <a:pathLst>
                <a:path w="2163" h="1816" extrusionOk="0">
                  <a:moveTo>
                    <a:pt x="1313" y="387"/>
                  </a:moveTo>
                  <a:lnTo>
                    <a:pt x="1506" y="464"/>
                  </a:lnTo>
                  <a:lnTo>
                    <a:pt x="1661" y="580"/>
                  </a:lnTo>
                  <a:lnTo>
                    <a:pt x="1777" y="734"/>
                  </a:lnTo>
                  <a:lnTo>
                    <a:pt x="1777" y="889"/>
                  </a:lnTo>
                  <a:lnTo>
                    <a:pt x="1777" y="927"/>
                  </a:lnTo>
                  <a:lnTo>
                    <a:pt x="1738" y="1004"/>
                  </a:lnTo>
                  <a:lnTo>
                    <a:pt x="1661" y="1043"/>
                  </a:lnTo>
                  <a:lnTo>
                    <a:pt x="1584" y="1082"/>
                  </a:lnTo>
                  <a:lnTo>
                    <a:pt x="1275" y="1120"/>
                  </a:lnTo>
                  <a:lnTo>
                    <a:pt x="927" y="1120"/>
                  </a:lnTo>
                  <a:lnTo>
                    <a:pt x="618" y="1159"/>
                  </a:lnTo>
                  <a:lnTo>
                    <a:pt x="464" y="1198"/>
                  </a:lnTo>
                  <a:lnTo>
                    <a:pt x="348" y="1275"/>
                  </a:lnTo>
                  <a:lnTo>
                    <a:pt x="348" y="1120"/>
                  </a:lnTo>
                  <a:lnTo>
                    <a:pt x="348" y="1004"/>
                  </a:lnTo>
                  <a:lnTo>
                    <a:pt x="387" y="850"/>
                  </a:lnTo>
                  <a:lnTo>
                    <a:pt x="464" y="734"/>
                  </a:lnTo>
                  <a:lnTo>
                    <a:pt x="580" y="618"/>
                  </a:lnTo>
                  <a:lnTo>
                    <a:pt x="657" y="502"/>
                  </a:lnTo>
                  <a:lnTo>
                    <a:pt x="811" y="425"/>
                  </a:lnTo>
                  <a:lnTo>
                    <a:pt x="966" y="387"/>
                  </a:lnTo>
                  <a:close/>
                  <a:moveTo>
                    <a:pt x="1004" y="0"/>
                  </a:moveTo>
                  <a:lnTo>
                    <a:pt x="811" y="39"/>
                  </a:lnTo>
                  <a:lnTo>
                    <a:pt x="618" y="116"/>
                  </a:lnTo>
                  <a:lnTo>
                    <a:pt x="425" y="232"/>
                  </a:lnTo>
                  <a:lnTo>
                    <a:pt x="271" y="348"/>
                  </a:lnTo>
                  <a:lnTo>
                    <a:pt x="155" y="502"/>
                  </a:lnTo>
                  <a:lnTo>
                    <a:pt x="78" y="696"/>
                  </a:lnTo>
                  <a:lnTo>
                    <a:pt x="39" y="889"/>
                  </a:lnTo>
                  <a:lnTo>
                    <a:pt x="0" y="1082"/>
                  </a:lnTo>
                  <a:lnTo>
                    <a:pt x="0" y="1275"/>
                  </a:lnTo>
                  <a:lnTo>
                    <a:pt x="39" y="1429"/>
                  </a:lnTo>
                  <a:lnTo>
                    <a:pt x="116" y="1622"/>
                  </a:lnTo>
                  <a:lnTo>
                    <a:pt x="155" y="1738"/>
                  </a:lnTo>
                  <a:lnTo>
                    <a:pt x="232" y="1777"/>
                  </a:lnTo>
                  <a:lnTo>
                    <a:pt x="348" y="1815"/>
                  </a:lnTo>
                  <a:lnTo>
                    <a:pt x="425" y="1738"/>
                  </a:lnTo>
                  <a:lnTo>
                    <a:pt x="580" y="1622"/>
                  </a:lnTo>
                  <a:lnTo>
                    <a:pt x="696" y="1545"/>
                  </a:lnTo>
                  <a:lnTo>
                    <a:pt x="889" y="1506"/>
                  </a:lnTo>
                  <a:lnTo>
                    <a:pt x="1429" y="1506"/>
                  </a:lnTo>
                  <a:lnTo>
                    <a:pt x="1584" y="1468"/>
                  </a:lnTo>
                  <a:lnTo>
                    <a:pt x="1777" y="1429"/>
                  </a:lnTo>
                  <a:lnTo>
                    <a:pt x="1931" y="1352"/>
                  </a:lnTo>
                  <a:lnTo>
                    <a:pt x="2047" y="1236"/>
                  </a:lnTo>
                  <a:lnTo>
                    <a:pt x="2124" y="1120"/>
                  </a:lnTo>
                  <a:lnTo>
                    <a:pt x="2163" y="966"/>
                  </a:lnTo>
                  <a:lnTo>
                    <a:pt x="2163" y="773"/>
                  </a:lnTo>
                  <a:lnTo>
                    <a:pt x="2163" y="618"/>
                  </a:lnTo>
                  <a:lnTo>
                    <a:pt x="2086" y="464"/>
                  </a:lnTo>
                  <a:lnTo>
                    <a:pt x="1970" y="309"/>
                  </a:lnTo>
                  <a:lnTo>
                    <a:pt x="1815" y="194"/>
                  </a:lnTo>
                  <a:lnTo>
                    <a:pt x="1622" y="78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9" name="Google Shape;5519;p22"/>
            <p:cNvSpPr/>
            <p:nvPr/>
          </p:nvSpPr>
          <p:spPr>
            <a:xfrm>
              <a:off x="3947075" y="1716900"/>
              <a:ext cx="93650" cy="93650"/>
            </a:xfrm>
            <a:custGeom>
              <a:avLst/>
              <a:gdLst/>
              <a:ahLst/>
              <a:cxnLst/>
              <a:rect l="l" t="t" r="r" b="b"/>
              <a:pathLst>
                <a:path w="3746" h="3746" extrusionOk="0">
                  <a:moveTo>
                    <a:pt x="1584" y="464"/>
                  </a:moveTo>
                  <a:lnTo>
                    <a:pt x="2086" y="541"/>
                  </a:lnTo>
                  <a:lnTo>
                    <a:pt x="2317" y="618"/>
                  </a:lnTo>
                  <a:lnTo>
                    <a:pt x="2549" y="695"/>
                  </a:lnTo>
                  <a:lnTo>
                    <a:pt x="2742" y="811"/>
                  </a:lnTo>
                  <a:lnTo>
                    <a:pt x="2935" y="966"/>
                  </a:lnTo>
                  <a:lnTo>
                    <a:pt x="3090" y="1197"/>
                  </a:lnTo>
                  <a:lnTo>
                    <a:pt x="3205" y="1429"/>
                  </a:lnTo>
                  <a:lnTo>
                    <a:pt x="3244" y="1699"/>
                  </a:lnTo>
                  <a:lnTo>
                    <a:pt x="3244" y="1970"/>
                  </a:lnTo>
                  <a:lnTo>
                    <a:pt x="3205" y="2201"/>
                  </a:lnTo>
                  <a:lnTo>
                    <a:pt x="3090" y="2471"/>
                  </a:lnTo>
                  <a:lnTo>
                    <a:pt x="2974" y="2665"/>
                  </a:lnTo>
                  <a:lnTo>
                    <a:pt x="2781" y="2896"/>
                  </a:lnTo>
                  <a:lnTo>
                    <a:pt x="2588" y="3051"/>
                  </a:lnTo>
                  <a:lnTo>
                    <a:pt x="2356" y="3167"/>
                  </a:lnTo>
                  <a:lnTo>
                    <a:pt x="2086" y="3244"/>
                  </a:lnTo>
                  <a:lnTo>
                    <a:pt x="1777" y="3244"/>
                  </a:lnTo>
                  <a:lnTo>
                    <a:pt x="1506" y="3167"/>
                  </a:lnTo>
                  <a:lnTo>
                    <a:pt x="1236" y="3051"/>
                  </a:lnTo>
                  <a:lnTo>
                    <a:pt x="966" y="2896"/>
                  </a:lnTo>
                  <a:lnTo>
                    <a:pt x="773" y="2665"/>
                  </a:lnTo>
                  <a:lnTo>
                    <a:pt x="618" y="2433"/>
                  </a:lnTo>
                  <a:lnTo>
                    <a:pt x="502" y="2163"/>
                  </a:lnTo>
                  <a:lnTo>
                    <a:pt x="502" y="1854"/>
                  </a:lnTo>
                  <a:lnTo>
                    <a:pt x="502" y="1583"/>
                  </a:lnTo>
                  <a:lnTo>
                    <a:pt x="618" y="1352"/>
                  </a:lnTo>
                  <a:lnTo>
                    <a:pt x="734" y="1120"/>
                  </a:lnTo>
                  <a:lnTo>
                    <a:pt x="927" y="927"/>
                  </a:lnTo>
                  <a:lnTo>
                    <a:pt x="1120" y="734"/>
                  </a:lnTo>
                  <a:lnTo>
                    <a:pt x="1352" y="579"/>
                  </a:lnTo>
                  <a:lnTo>
                    <a:pt x="1584" y="464"/>
                  </a:lnTo>
                  <a:close/>
                  <a:moveTo>
                    <a:pt x="1892" y="0"/>
                  </a:moveTo>
                  <a:lnTo>
                    <a:pt x="1699" y="39"/>
                  </a:lnTo>
                  <a:lnTo>
                    <a:pt x="1545" y="77"/>
                  </a:lnTo>
                  <a:lnTo>
                    <a:pt x="1352" y="155"/>
                  </a:lnTo>
                  <a:lnTo>
                    <a:pt x="1313" y="193"/>
                  </a:lnTo>
                  <a:lnTo>
                    <a:pt x="1082" y="270"/>
                  </a:lnTo>
                  <a:lnTo>
                    <a:pt x="850" y="386"/>
                  </a:lnTo>
                  <a:lnTo>
                    <a:pt x="618" y="579"/>
                  </a:lnTo>
                  <a:lnTo>
                    <a:pt x="425" y="772"/>
                  </a:lnTo>
                  <a:lnTo>
                    <a:pt x="271" y="966"/>
                  </a:lnTo>
                  <a:lnTo>
                    <a:pt x="155" y="1236"/>
                  </a:lnTo>
                  <a:lnTo>
                    <a:pt x="78" y="1468"/>
                  </a:lnTo>
                  <a:lnTo>
                    <a:pt x="0" y="1738"/>
                  </a:lnTo>
                  <a:lnTo>
                    <a:pt x="0" y="2047"/>
                  </a:lnTo>
                  <a:lnTo>
                    <a:pt x="39" y="2124"/>
                  </a:lnTo>
                  <a:lnTo>
                    <a:pt x="39" y="2317"/>
                  </a:lnTo>
                  <a:lnTo>
                    <a:pt x="116" y="2510"/>
                  </a:lnTo>
                  <a:lnTo>
                    <a:pt x="309" y="2858"/>
                  </a:lnTo>
                  <a:lnTo>
                    <a:pt x="541" y="3167"/>
                  </a:lnTo>
                  <a:lnTo>
                    <a:pt x="850" y="3398"/>
                  </a:lnTo>
                  <a:lnTo>
                    <a:pt x="1197" y="3591"/>
                  </a:lnTo>
                  <a:lnTo>
                    <a:pt x="1584" y="3707"/>
                  </a:lnTo>
                  <a:lnTo>
                    <a:pt x="1970" y="3746"/>
                  </a:lnTo>
                  <a:lnTo>
                    <a:pt x="2163" y="3746"/>
                  </a:lnTo>
                  <a:lnTo>
                    <a:pt x="2356" y="3669"/>
                  </a:lnTo>
                  <a:lnTo>
                    <a:pt x="2626" y="3591"/>
                  </a:lnTo>
                  <a:lnTo>
                    <a:pt x="2896" y="3437"/>
                  </a:lnTo>
                  <a:lnTo>
                    <a:pt x="3128" y="3244"/>
                  </a:lnTo>
                  <a:lnTo>
                    <a:pt x="3321" y="3012"/>
                  </a:lnTo>
                  <a:lnTo>
                    <a:pt x="3476" y="2780"/>
                  </a:lnTo>
                  <a:lnTo>
                    <a:pt x="3630" y="2510"/>
                  </a:lnTo>
                  <a:lnTo>
                    <a:pt x="3707" y="2201"/>
                  </a:lnTo>
                  <a:lnTo>
                    <a:pt x="3746" y="1931"/>
                  </a:lnTo>
                  <a:lnTo>
                    <a:pt x="3746" y="1583"/>
                  </a:lnTo>
                  <a:lnTo>
                    <a:pt x="3669" y="1313"/>
                  </a:lnTo>
                  <a:lnTo>
                    <a:pt x="3514" y="1004"/>
                  </a:lnTo>
                  <a:lnTo>
                    <a:pt x="3321" y="695"/>
                  </a:lnTo>
                  <a:lnTo>
                    <a:pt x="3051" y="425"/>
                  </a:lnTo>
                  <a:lnTo>
                    <a:pt x="2742" y="232"/>
                  </a:lnTo>
                  <a:lnTo>
                    <a:pt x="2394" y="77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0" name="Google Shape;5520;p22"/>
            <p:cNvSpPr/>
            <p:nvPr/>
          </p:nvSpPr>
          <p:spPr>
            <a:xfrm>
              <a:off x="2585900" y="1732325"/>
              <a:ext cx="305075" cy="236550"/>
            </a:xfrm>
            <a:custGeom>
              <a:avLst/>
              <a:gdLst/>
              <a:ahLst/>
              <a:cxnLst/>
              <a:rect l="l" t="t" r="r" b="b"/>
              <a:pathLst>
                <a:path w="12203" h="9462" extrusionOk="0">
                  <a:moveTo>
                    <a:pt x="5329" y="349"/>
                  </a:moveTo>
                  <a:lnTo>
                    <a:pt x="5522" y="426"/>
                  </a:lnTo>
                  <a:lnTo>
                    <a:pt x="5600" y="426"/>
                  </a:lnTo>
                  <a:lnTo>
                    <a:pt x="5831" y="657"/>
                  </a:lnTo>
                  <a:lnTo>
                    <a:pt x="5986" y="889"/>
                  </a:lnTo>
                  <a:lnTo>
                    <a:pt x="6063" y="1198"/>
                  </a:lnTo>
                  <a:lnTo>
                    <a:pt x="6102" y="1468"/>
                  </a:lnTo>
                  <a:lnTo>
                    <a:pt x="6140" y="1777"/>
                  </a:lnTo>
                  <a:lnTo>
                    <a:pt x="6102" y="2086"/>
                  </a:lnTo>
                  <a:lnTo>
                    <a:pt x="6024" y="2704"/>
                  </a:lnTo>
                  <a:lnTo>
                    <a:pt x="5715" y="4866"/>
                  </a:lnTo>
                  <a:lnTo>
                    <a:pt x="5715" y="4905"/>
                  </a:lnTo>
                  <a:lnTo>
                    <a:pt x="5561" y="4982"/>
                  </a:lnTo>
                  <a:lnTo>
                    <a:pt x="5291" y="4017"/>
                  </a:lnTo>
                  <a:lnTo>
                    <a:pt x="5020" y="3090"/>
                  </a:lnTo>
                  <a:lnTo>
                    <a:pt x="4750" y="1970"/>
                  </a:lnTo>
                  <a:lnTo>
                    <a:pt x="4673" y="1468"/>
                  </a:lnTo>
                  <a:lnTo>
                    <a:pt x="4673" y="1159"/>
                  </a:lnTo>
                  <a:lnTo>
                    <a:pt x="4673" y="851"/>
                  </a:lnTo>
                  <a:lnTo>
                    <a:pt x="4750" y="619"/>
                  </a:lnTo>
                  <a:lnTo>
                    <a:pt x="4827" y="503"/>
                  </a:lnTo>
                  <a:lnTo>
                    <a:pt x="4904" y="426"/>
                  </a:lnTo>
                  <a:lnTo>
                    <a:pt x="5020" y="349"/>
                  </a:lnTo>
                  <a:close/>
                  <a:moveTo>
                    <a:pt x="11199" y="3515"/>
                  </a:moveTo>
                  <a:lnTo>
                    <a:pt x="11315" y="3554"/>
                  </a:lnTo>
                  <a:lnTo>
                    <a:pt x="11392" y="3592"/>
                  </a:lnTo>
                  <a:lnTo>
                    <a:pt x="11508" y="3708"/>
                  </a:lnTo>
                  <a:lnTo>
                    <a:pt x="11585" y="3824"/>
                  </a:lnTo>
                  <a:lnTo>
                    <a:pt x="11701" y="4133"/>
                  </a:lnTo>
                  <a:lnTo>
                    <a:pt x="11585" y="4287"/>
                  </a:lnTo>
                  <a:lnTo>
                    <a:pt x="11430" y="4403"/>
                  </a:lnTo>
                  <a:lnTo>
                    <a:pt x="11237" y="4519"/>
                  </a:lnTo>
                  <a:lnTo>
                    <a:pt x="11044" y="4596"/>
                  </a:lnTo>
                  <a:lnTo>
                    <a:pt x="10581" y="4751"/>
                  </a:lnTo>
                  <a:lnTo>
                    <a:pt x="10195" y="4866"/>
                  </a:lnTo>
                  <a:lnTo>
                    <a:pt x="9422" y="5021"/>
                  </a:lnTo>
                  <a:lnTo>
                    <a:pt x="8650" y="5137"/>
                  </a:lnTo>
                  <a:lnTo>
                    <a:pt x="7994" y="5175"/>
                  </a:lnTo>
                  <a:lnTo>
                    <a:pt x="7376" y="5175"/>
                  </a:lnTo>
                  <a:lnTo>
                    <a:pt x="6102" y="5137"/>
                  </a:lnTo>
                  <a:lnTo>
                    <a:pt x="7260" y="4673"/>
                  </a:lnTo>
                  <a:lnTo>
                    <a:pt x="8418" y="4249"/>
                  </a:lnTo>
                  <a:lnTo>
                    <a:pt x="9075" y="4017"/>
                  </a:lnTo>
                  <a:lnTo>
                    <a:pt x="9770" y="3824"/>
                  </a:lnTo>
                  <a:lnTo>
                    <a:pt x="10465" y="3631"/>
                  </a:lnTo>
                  <a:lnTo>
                    <a:pt x="10928" y="3554"/>
                  </a:lnTo>
                  <a:lnTo>
                    <a:pt x="11083" y="3515"/>
                  </a:lnTo>
                  <a:close/>
                  <a:moveTo>
                    <a:pt x="5136" y="5909"/>
                  </a:moveTo>
                  <a:lnTo>
                    <a:pt x="4209" y="6797"/>
                  </a:lnTo>
                  <a:lnTo>
                    <a:pt x="3244" y="7685"/>
                  </a:lnTo>
                  <a:lnTo>
                    <a:pt x="2742" y="8110"/>
                  </a:lnTo>
                  <a:lnTo>
                    <a:pt x="2163" y="8535"/>
                  </a:lnTo>
                  <a:lnTo>
                    <a:pt x="1854" y="8728"/>
                  </a:lnTo>
                  <a:lnTo>
                    <a:pt x="1468" y="8921"/>
                  </a:lnTo>
                  <a:lnTo>
                    <a:pt x="1197" y="8998"/>
                  </a:lnTo>
                  <a:lnTo>
                    <a:pt x="1004" y="9037"/>
                  </a:lnTo>
                  <a:lnTo>
                    <a:pt x="888" y="8998"/>
                  </a:lnTo>
                  <a:lnTo>
                    <a:pt x="811" y="8960"/>
                  </a:lnTo>
                  <a:lnTo>
                    <a:pt x="734" y="8844"/>
                  </a:lnTo>
                  <a:lnTo>
                    <a:pt x="695" y="8689"/>
                  </a:lnTo>
                  <a:lnTo>
                    <a:pt x="657" y="8535"/>
                  </a:lnTo>
                  <a:lnTo>
                    <a:pt x="618" y="8419"/>
                  </a:lnTo>
                  <a:lnTo>
                    <a:pt x="657" y="8342"/>
                  </a:lnTo>
                  <a:lnTo>
                    <a:pt x="695" y="8265"/>
                  </a:lnTo>
                  <a:lnTo>
                    <a:pt x="850" y="8110"/>
                  </a:lnTo>
                  <a:lnTo>
                    <a:pt x="1120" y="7956"/>
                  </a:lnTo>
                  <a:lnTo>
                    <a:pt x="1699" y="7608"/>
                  </a:lnTo>
                  <a:lnTo>
                    <a:pt x="2472" y="7222"/>
                  </a:lnTo>
                  <a:lnTo>
                    <a:pt x="3244" y="6874"/>
                  </a:lnTo>
                  <a:lnTo>
                    <a:pt x="4209" y="6411"/>
                  </a:lnTo>
                  <a:lnTo>
                    <a:pt x="4673" y="6179"/>
                  </a:lnTo>
                  <a:lnTo>
                    <a:pt x="5136" y="5909"/>
                  </a:lnTo>
                  <a:close/>
                  <a:moveTo>
                    <a:pt x="5136" y="1"/>
                  </a:moveTo>
                  <a:lnTo>
                    <a:pt x="4943" y="78"/>
                  </a:lnTo>
                  <a:lnTo>
                    <a:pt x="4750" y="194"/>
                  </a:lnTo>
                  <a:lnTo>
                    <a:pt x="4596" y="387"/>
                  </a:lnTo>
                  <a:lnTo>
                    <a:pt x="4441" y="580"/>
                  </a:lnTo>
                  <a:lnTo>
                    <a:pt x="4364" y="812"/>
                  </a:lnTo>
                  <a:lnTo>
                    <a:pt x="4325" y="1044"/>
                  </a:lnTo>
                  <a:lnTo>
                    <a:pt x="4325" y="1507"/>
                  </a:lnTo>
                  <a:lnTo>
                    <a:pt x="4402" y="1970"/>
                  </a:lnTo>
                  <a:lnTo>
                    <a:pt x="4634" y="2897"/>
                  </a:lnTo>
                  <a:lnTo>
                    <a:pt x="4982" y="4017"/>
                  </a:lnTo>
                  <a:lnTo>
                    <a:pt x="5175" y="4558"/>
                  </a:lnTo>
                  <a:lnTo>
                    <a:pt x="5368" y="5098"/>
                  </a:lnTo>
                  <a:lnTo>
                    <a:pt x="5368" y="5214"/>
                  </a:lnTo>
                  <a:lnTo>
                    <a:pt x="5406" y="5330"/>
                  </a:lnTo>
                  <a:lnTo>
                    <a:pt x="4943" y="5600"/>
                  </a:lnTo>
                  <a:lnTo>
                    <a:pt x="4480" y="5870"/>
                  </a:lnTo>
                  <a:lnTo>
                    <a:pt x="3476" y="6334"/>
                  </a:lnTo>
                  <a:lnTo>
                    <a:pt x="2472" y="6797"/>
                  </a:lnTo>
                  <a:lnTo>
                    <a:pt x="1970" y="7029"/>
                  </a:lnTo>
                  <a:lnTo>
                    <a:pt x="1468" y="7299"/>
                  </a:lnTo>
                  <a:lnTo>
                    <a:pt x="966" y="7608"/>
                  </a:lnTo>
                  <a:lnTo>
                    <a:pt x="657" y="7801"/>
                  </a:lnTo>
                  <a:lnTo>
                    <a:pt x="348" y="8071"/>
                  </a:lnTo>
                  <a:lnTo>
                    <a:pt x="116" y="8342"/>
                  </a:lnTo>
                  <a:lnTo>
                    <a:pt x="39" y="8458"/>
                  </a:lnTo>
                  <a:lnTo>
                    <a:pt x="0" y="8612"/>
                  </a:lnTo>
                  <a:lnTo>
                    <a:pt x="0" y="8767"/>
                  </a:lnTo>
                  <a:lnTo>
                    <a:pt x="0" y="8921"/>
                  </a:lnTo>
                  <a:lnTo>
                    <a:pt x="78" y="9037"/>
                  </a:lnTo>
                  <a:lnTo>
                    <a:pt x="232" y="9191"/>
                  </a:lnTo>
                  <a:lnTo>
                    <a:pt x="348" y="9307"/>
                  </a:lnTo>
                  <a:lnTo>
                    <a:pt x="502" y="9384"/>
                  </a:lnTo>
                  <a:lnTo>
                    <a:pt x="618" y="9423"/>
                  </a:lnTo>
                  <a:lnTo>
                    <a:pt x="773" y="9462"/>
                  </a:lnTo>
                  <a:lnTo>
                    <a:pt x="1120" y="9462"/>
                  </a:lnTo>
                  <a:lnTo>
                    <a:pt x="1429" y="9384"/>
                  </a:lnTo>
                  <a:lnTo>
                    <a:pt x="1738" y="9230"/>
                  </a:lnTo>
                  <a:lnTo>
                    <a:pt x="2047" y="9075"/>
                  </a:lnTo>
                  <a:lnTo>
                    <a:pt x="2588" y="8767"/>
                  </a:lnTo>
                  <a:lnTo>
                    <a:pt x="3476" y="8071"/>
                  </a:lnTo>
                  <a:lnTo>
                    <a:pt x="4287" y="7338"/>
                  </a:lnTo>
                  <a:lnTo>
                    <a:pt x="5098" y="6565"/>
                  </a:lnTo>
                  <a:lnTo>
                    <a:pt x="5445" y="6141"/>
                  </a:lnTo>
                  <a:lnTo>
                    <a:pt x="5793" y="5677"/>
                  </a:lnTo>
                  <a:lnTo>
                    <a:pt x="5793" y="5716"/>
                  </a:lnTo>
                  <a:lnTo>
                    <a:pt x="6063" y="6064"/>
                  </a:lnTo>
                  <a:lnTo>
                    <a:pt x="6217" y="6218"/>
                  </a:lnTo>
                  <a:lnTo>
                    <a:pt x="6372" y="6334"/>
                  </a:lnTo>
                  <a:lnTo>
                    <a:pt x="6603" y="6179"/>
                  </a:lnTo>
                  <a:lnTo>
                    <a:pt x="6603" y="6141"/>
                  </a:lnTo>
                  <a:lnTo>
                    <a:pt x="6333" y="5870"/>
                  </a:lnTo>
                  <a:lnTo>
                    <a:pt x="6217" y="5716"/>
                  </a:lnTo>
                  <a:lnTo>
                    <a:pt x="6179" y="5523"/>
                  </a:lnTo>
                  <a:lnTo>
                    <a:pt x="6140" y="5484"/>
                  </a:lnTo>
                  <a:lnTo>
                    <a:pt x="7028" y="5562"/>
                  </a:lnTo>
                  <a:lnTo>
                    <a:pt x="7955" y="5562"/>
                  </a:lnTo>
                  <a:lnTo>
                    <a:pt x="8882" y="5484"/>
                  </a:lnTo>
                  <a:lnTo>
                    <a:pt x="9770" y="5330"/>
                  </a:lnTo>
                  <a:lnTo>
                    <a:pt x="10465" y="5175"/>
                  </a:lnTo>
                  <a:lnTo>
                    <a:pt x="10890" y="5060"/>
                  </a:lnTo>
                  <a:lnTo>
                    <a:pt x="11315" y="4905"/>
                  </a:lnTo>
                  <a:lnTo>
                    <a:pt x="11701" y="4673"/>
                  </a:lnTo>
                  <a:lnTo>
                    <a:pt x="11894" y="4558"/>
                  </a:lnTo>
                  <a:lnTo>
                    <a:pt x="12010" y="4403"/>
                  </a:lnTo>
                  <a:lnTo>
                    <a:pt x="12125" y="4249"/>
                  </a:lnTo>
                  <a:lnTo>
                    <a:pt x="12164" y="4094"/>
                  </a:lnTo>
                  <a:lnTo>
                    <a:pt x="12203" y="3901"/>
                  </a:lnTo>
                  <a:lnTo>
                    <a:pt x="12164" y="3708"/>
                  </a:lnTo>
                  <a:lnTo>
                    <a:pt x="12125" y="3554"/>
                  </a:lnTo>
                  <a:lnTo>
                    <a:pt x="12010" y="3438"/>
                  </a:lnTo>
                  <a:lnTo>
                    <a:pt x="11932" y="3322"/>
                  </a:lnTo>
                  <a:lnTo>
                    <a:pt x="11817" y="3245"/>
                  </a:lnTo>
                  <a:lnTo>
                    <a:pt x="11662" y="3167"/>
                  </a:lnTo>
                  <a:lnTo>
                    <a:pt x="11508" y="3167"/>
                  </a:lnTo>
                  <a:lnTo>
                    <a:pt x="11199" y="3129"/>
                  </a:lnTo>
                  <a:lnTo>
                    <a:pt x="10851" y="3167"/>
                  </a:lnTo>
                  <a:lnTo>
                    <a:pt x="10504" y="3245"/>
                  </a:lnTo>
                  <a:lnTo>
                    <a:pt x="9924" y="3360"/>
                  </a:lnTo>
                  <a:lnTo>
                    <a:pt x="8959" y="3669"/>
                  </a:lnTo>
                  <a:lnTo>
                    <a:pt x="7994" y="3978"/>
                  </a:lnTo>
                  <a:lnTo>
                    <a:pt x="7028" y="4326"/>
                  </a:lnTo>
                  <a:lnTo>
                    <a:pt x="6102" y="4751"/>
                  </a:lnTo>
                  <a:lnTo>
                    <a:pt x="6333" y="3283"/>
                  </a:lnTo>
                  <a:lnTo>
                    <a:pt x="6449" y="2550"/>
                  </a:lnTo>
                  <a:lnTo>
                    <a:pt x="6488" y="1816"/>
                  </a:lnTo>
                  <a:lnTo>
                    <a:pt x="6488" y="1546"/>
                  </a:lnTo>
                  <a:lnTo>
                    <a:pt x="6449" y="1275"/>
                  </a:lnTo>
                  <a:lnTo>
                    <a:pt x="6372" y="1044"/>
                  </a:lnTo>
                  <a:lnTo>
                    <a:pt x="6295" y="851"/>
                  </a:lnTo>
                  <a:lnTo>
                    <a:pt x="6179" y="619"/>
                  </a:lnTo>
                  <a:lnTo>
                    <a:pt x="6024" y="464"/>
                  </a:lnTo>
                  <a:lnTo>
                    <a:pt x="5831" y="310"/>
                  </a:lnTo>
                  <a:lnTo>
                    <a:pt x="5600" y="155"/>
                  </a:lnTo>
                  <a:lnTo>
                    <a:pt x="5484" y="78"/>
                  </a:lnTo>
                  <a:lnTo>
                    <a:pt x="5368" y="40"/>
                  </a:lnTo>
                  <a:lnTo>
                    <a:pt x="513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1" name="Google Shape;5521;p22"/>
            <p:cNvSpPr/>
            <p:nvPr/>
          </p:nvSpPr>
          <p:spPr>
            <a:xfrm>
              <a:off x="1851250" y="1767100"/>
              <a:ext cx="466300" cy="247150"/>
            </a:xfrm>
            <a:custGeom>
              <a:avLst/>
              <a:gdLst/>
              <a:ahLst/>
              <a:cxnLst/>
              <a:rect l="l" t="t" r="r" b="b"/>
              <a:pathLst>
                <a:path w="18652" h="9886" extrusionOk="0">
                  <a:moveTo>
                    <a:pt x="6179" y="0"/>
                  </a:moveTo>
                  <a:lnTo>
                    <a:pt x="5600" y="39"/>
                  </a:lnTo>
                  <a:lnTo>
                    <a:pt x="4982" y="116"/>
                  </a:lnTo>
                  <a:lnTo>
                    <a:pt x="4441" y="270"/>
                  </a:lnTo>
                  <a:lnTo>
                    <a:pt x="3862" y="502"/>
                  </a:lnTo>
                  <a:lnTo>
                    <a:pt x="3321" y="772"/>
                  </a:lnTo>
                  <a:lnTo>
                    <a:pt x="2781" y="1081"/>
                  </a:lnTo>
                  <a:lnTo>
                    <a:pt x="2279" y="1429"/>
                  </a:lnTo>
                  <a:lnTo>
                    <a:pt x="1815" y="1854"/>
                  </a:lnTo>
                  <a:lnTo>
                    <a:pt x="1429" y="2278"/>
                  </a:lnTo>
                  <a:lnTo>
                    <a:pt x="1043" y="2742"/>
                  </a:lnTo>
                  <a:lnTo>
                    <a:pt x="734" y="3244"/>
                  </a:lnTo>
                  <a:lnTo>
                    <a:pt x="502" y="3746"/>
                  </a:lnTo>
                  <a:lnTo>
                    <a:pt x="271" y="4248"/>
                  </a:lnTo>
                  <a:lnTo>
                    <a:pt x="116" y="4788"/>
                  </a:lnTo>
                  <a:lnTo>
                    <a:pt x="0" y="5368"/>
                  </a:lnTo>
                  <a:lnTo>
                    <a:pt x="348" y="5406"/>
                  </a:lnTo>
                  <a:lnTo>
                    <a:pt x="464" y="4981"/>
                  </a:lnTo>
                  <a:lnTo>
                    <a:pt x="580" y="4595"/>
                  </a:lnTo>
                  <a:lnTo>
                    <a:pt x="811" y="3977"/>
                  </a:lnTo>
                  <a:lnTo>
                    <a:pt x="1120" y="3398"/>
                  </a:lnTo>
                  <a:lnTo>
                    <a:pt x="1468" y="2858"/>
                  </a:lnTo>
                  <a:lnTo>
                    <a:pt x="1893" y="2356"/>
                  </a:lnTo>
                  <a:lnTo>
                    <a:pt x="2356" y="1931"/>
                  </a:lnTo>
                  <a:lnTo>
                    <a:pt x="2858" y="1506"/>
                  </a:lnTo>
                  <a:lnTo>
                    <a:pt x="3399" y="1159"/>
                  </a:lnTo>
                  <a:lnTo>
                    <a:pt x="3978" y="888"/>
                  </a:lnTo>
                  <a:lnTo>
                    <a:pt x="4634" y="657"/>
                  </a:lnTo>
                  <a:lnTo>
                    <a:pt x="5252" y="463"/>
                  </a:lnTo>
                  <a:lnTo>
                    <a:pt x="5909" y="386"/>
                  </a:lnTo>
                  <a:lnTo>
                    <a:pt x="6565" y="386"/>
                  </a:lnTo>
                  <a:lnTo>
                    <a:pt x="7221" y="463"/>
                  </a:lnTo>
                  <a:lnTo>
                    <a:pt x="7878" y="579"/>
                  </a:lnTo>
                  <a:lnTo>
                    <a:pt x="8496" y="811"/>
                  </a:lnTo>
                  <a:lnTo>
                    <a:pt x="9114" y="1081"/>
                  </a:lnTo>
                  <a:lnTo>
                    <a:pt x="9422" y="1274"/>
                  </a:lnTo>
                  <a:lnTo>
                    <a:pt x="9731" y="1506"/>
                  </a:lnTo>
                  <a:lnTo>
                    <a:pt x="10040" y="1699"/>
                  </a:lnTo>
                  <a:lnTo>
                    <a:pt x="10311" y="1931"/>
                  </a:lnTo>
                  <a:lnTo>
                    <a:pt x="10774" y="2471"/>
                  </a:lnTo>
                  <a:lnTo>
                    <a:pt x="11199" y="3012"/>
                  </a:lnTo>
                  <a:lnTo>
                    <a:pt x="11546" y="3630"/>
                  </a:lnTo>
                  <a:lnTo>
                    <a:pt x="11894" y="4248"/>
                  </a:lnTo>
                  <a:lnTo>
                    <a:pt x="12164" y="4943"/>
                  </a:lnTo>
                  <a:lnTo>
                    <a:pt x="12434" y="5638"/>
                  </a:lnTo>
                  <a:lnTo>
                    <a:pt x="12628" y="6217"/>
                  </a:lnTo>
                  <a:lnTo>
                    <a:pt x="12859" y="6796"/>
                  </a:lnTo>
                  <a:lnTo>
                    <a:pt x="13129" y="7376"/>
                  </a:lnTo>
                  <a:lnTo>
                    <a:pt x="13438" y="7955"/>
                  </a:lnTo>
                  <a:lnTo>
                    <a:pt x="13825" y="8495"/>
                  </a:lnTo>
                  <a:lnTo>
                    <a:pt x="14249" y="8959"/>
                  </a:lnTo>
                  <a:lnTo>
                    <a:pt x="14481" y="9152"/>
                  </a:lnTo>
                  <a:lnTo>
                    <a:pt x="14713" y="9345"/>
                  </a:lnTo>
                  <a:lnTo>
                    <a:pt x="14983" y="9499"/>
                  </a:lnTo>
                  <a:lnTo>
                    <a:pt x="15292" y="9654"/>
                  </a:lnTo>
                  <a:lnTo>
                    <a:pt x="15755" y="9808"/>
                  </a:lnTo>
                  <a:lnTo>
                    <a:pt x="16219" y="9886"/>
                  </a:lnTo>
                  <a:lnTo>
                    <a:pt x="16721" y="9886"/>
                  </a:lnTo>
                  <a:lnTo>
                    <a:pt x="17184" y="9808"/>
                  </a:lnTo>
                  <a:lnTo>
                    <a:pt x="17609" y="9615"/>
                  </a:lnTo>
                  <a:lnTo>
                    <a:pt x="17841" y="9499"/>
                  </a:lnTo>
                  <a:lnTo>
                    <a:pt x="18034" y="9384"/>
                  </a:lnTo>
                  <a:lnTo>
                    <a:pt x="18188" y="9229"/>
                  </a:lnTo>
                  <a:lnTo>
                    <a:pt x="18381" y="9036"/>
                  </a:lnTo>
                  <a:lnTo>
                    <a:pt x="18497" y="8843"/>
                  </a:lnTo>
                  <a:lnTo>
                    <a:pt x="18651" y="8611"/>
                  </a:lnTo>
                  <a:lnTo>
                    <a:pt x="18651" y="8534"/>
                  </a:lnTo>
                  <a:lnTo>
                    <a:pt x="18651" y="8457"/>
                  </a:lnTo>
                  <a:lnTo>
                    <a:pt x="18651" y="8380"/>
                  </a:lnTo>
                  <a:lnTo>
                    <a:pt x="18651" y="8341"/>
                  </a:lnTo>
                  <a:lnTo>
                    <a:pt x="18304" y="8341"/>
                  </a:lnTo>
                  <a:lnTo>
                    <a:pt x="18265" y="8418"/>
                  </a:lnTo>
                  <a:lnTo>
                    <a:pt x="18072" y="8727"/>
                  </a:lnTo>
                  <a:lnTo>
                    <a:pt x="17802" y="8997"/>
                  </a:lnTo>
                  <a:lnTo>
                    <a:pt x="17493" y="9190"/>
                  </a:lnTo>
                  <a:lnTo>
                    <a:pt x="17184" y="9345"/>
                  </a:lnTo>
                  <a:lnTo>
                    <a:pt x="16837" y="9422"/>
                  </a:lnTo>
                  <a:lnTo>
                    <a:pt x="16450" y="9461"/>
                  </a:lnTo>
                  <a:lnTo>
                    <a:pt x="16103" y="9422"/>
                  </a:lnTo>
                  <a:lnTo>
                    <a:pt x="15717" y="9345"/>
                  </a:lnTo>
                  <a:lnTo>
                    <a:pt x="15369" y="9190"/>
                  </a:lnTo>
                  <a:lnTo>
                    <a:pt x="15022" y="8997"/>
                  </a:lnTo>
                  <a:lnTo>
                    <a:pt x="14713" y="8766"/>
                  </a:lnTo>
                  <a:lnTo>
                    <a:pt x="14404" y="8495"/>
                  </a:lnTo>
                  <a:lnTo>
                    <a:pt x="14172" y="8186"/>
                  </a:lnTo>
                  <a:lnTo>
                    <a:pt x="13940" y="7839"/>
                  </a:lnTo>
                  <a:lnTo>
                    <a:pt x="13709" y="7530"/>
                  </a:lnTo>
                  <a:lnTo>
                    <a:pt x="13554" y="7182"/>
                  </a:lnTo>
                  <a:lnTo>
                    <a:pt x="13245" y="6526"/>
                  </a:lnTo>
                  <a:lnTo>
                    <a:pt x="12975" y="5831"/>
                  </a:lnTo>
                  <a:lnTo>
                    <a:pt x="12473" y="4479"/>
                  </a:lnTo>
                  <a:lnTo>
                    <a:pt x="12164" y="3823"/>
                  </a:lnTo>
                  <a:lnTo>
                    <a:pt x="11855" y="3205"/>
                  </a:lnTo>
                  <a:lnTo>
                    <a:pt x="11469" y="2587"/>
                  </a:lnTo>
                  <a:lnTo>
                    <a:pt x="11237" y="2278"/>
                  </a:lnTo>
                  <a:lnTo>
                    <a:pt x="11006" y="2008"/>
                  </a:lnTo>
                  <a:lnTo>
                    <a:pt x="10542" y="1583"/>
                  </a:lnTo>
                  <a:lnTo>
                    <a:pt x="10079" y="1197"/>
                  </a:lnTo>
                  <a:lnTo>
                    <a:pt x="9577" y="850"/>
                  </a:lnTo>
                  <a:lnTo>
                    <a:pt x="9036" y="579"/>
                  </a:lnTo>
                  <a:lnTo>
                    <a:pt x="8496" y="348"/>
                  </a:lnTo>
                  <a:lnTo>
                    <a:pt x="7916" y="193"/>
                  </a:lnTo>
                  <a:lnTo>
                    <a:pt x="7337" y="77"/>
                  </a:lnTo>
                  <a:lnTo>
                    <a:pt x="675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2" name="Google Shape;5522;p22"/>
            <p:cNvSpPr/>
            <p:nvPr/>
          </p:nvSpPr>
          <p:spPr>
            <a:xfrm>
              <a:off x="6591225" y="1769975"/>
              <a:ext cx="353350" cy="159325"/>
            </a:xfrm>
            <a:custGeom>
              <a:avLst/>
              <a:gdLst/>
              <a:ahLst/>
              <a:cxnLst/>
              <a:rect l="l" t="t" r="r" b="b"/>
              <a:pathLst>
                <a:path w="14134" h="6373" extrusionOk="0">
                  <a:moveTo>
                    <a:pt x="11160" y="464"/>
                  </a:moveTo>
                  <a:lnTo>
                    <a:pt x="11624" y="503"/>
                  </a:lnTo>
                  <a:lnTo>
                    <a:pt x="12048" y="542"/>
                  </a:lnTo>
                  <a:lnTo>
                    <a:pt x="12434" y="657"/>
                  </a:lnTo>
                  <a:lnTo>
                    <a:pt x="12628" y="735"/>
                  </a:lnTo>
                  <a:lnTo>
                    <a:pt x="12743" y="812"/>
                  </a:lnTo>
                  <a:lnTo>
                    <a:pt x="12859" y="966"/>
                  </a:lnTo>
                  <a:lnTo>
                    <a:pt x="12936" y="1082"/>
                  </a:lnTo>
                  <a:lnTo>
                    <a:pt x="12975" y="1314"/>
                  </a:lnTo>
                  <a:lnTo>
                    <a:pt x="12975" y="1507"/>
                  </a:lnTo>
                  <a:lnTo>
                    <a:pt x="12936" y="1700"/>
                  </a:lnTo>
                  <a:lnTo>
                    <a:pt x="12821" y="1893"/>
                  </a:lnTo>
                  <a:lnTo>
                    <a:pt x="12705" y="2086"/>
                  </a:lnTo>
                  <a:lnTo>
                    <a:pt x="12589" y="2241"/>
                  </a:lnTo>
                  <a:lnTo>
                    <a:pt x="12241" y="2472"/>
                  </a:lnTo>
                  <a:lnTo>
                    <a:pt x="11817" y="2743"/>
                  </a:lnTo>
                  <a:lnTo>
                    <a:pt x="11392" y="2936"/>
                  </a:lnTo>
                  <a:lnTo>
                    <a:pt x="10658" y="3206"/>
                  </a:lnTo>
                  <a:lnTo>
                    <a:pt x="9924" y="3438"/>
                  </a:lnTo>
                  <a:lnTo>
                    <a:pt x="9152" y="3708"/>
                  </a:lnTo>
                  <a:lnTo>
                    <a:pt x="8380" y="3901"/>
                  </a:lnTo>
                  <a:lnTo>
                    <a:pt x="7608" y="4094"/>
                  </a:lnTo>
                  <a:lnTo>
                    <a:pt x="6797" y="4287"/>
                  </a:lnTo>
                  <a:lnTo>
                    <a:pt x="5909" y="4442"/>
                  </a:lnTo>
                  <a:lnTo>
                    <a:pt x="5020" y="4596"/>
                  </a:lnTo>
                  <a:lnTo>
                    <a:pt x="4132" y="4712"/>
                  </a:lnTo>
                  <a:lnTo>
                    <a:pt x="3244" y="4789"/>
                  </a:lnTo>
                  <a:lnTo>
                    <a:pt x="2201" y="4789"/>
                  </a:lnTo>
                  <a:lnTo>
                    <a:pt x="1854" y="4751"/>
                  </a:lnTo>
                  <a:lnTo>
                    <a:pt x="1506" y="4673"/>
                  </a:lnTo>
                  <a:lnTo>
                    <a:pt x="1198" y="4558"/>
                  </a:lnTo>
                  <a:lnTo>
                    <a:pt x="889" y="4442"/>
                  </a:lnTo>
                  <a:lnTo>
                    <a:pt x="580" y="4249"/>
                  </a:lnTo>
                  <a:lnTo>
                    <a:pt x="657" y="4171"/>
                  </a:lnTo>
                  <a:lnTo>
                    <a:pt x="696" y="4056"/>
                  </a:lnTo>
                  <a:lnTo>
                    <a:pt x="696" y="3940"/>
                  </a:lnTo>
                  <a:lnTo>
                    <a:pt x="734" y="3824"/>
                  </a:lnTo>
                  <a:lnTo>
                    <a:pt x="850" y="3631"/>
                  </a:lnTo>
                  <a:lnTo>
                    <a:pt x="1082" y="3438"/>
                  </a:lnTo>
                  <a:lnTo>
                    <a:pt x="1313" y="3245"/>
                  </a:lnTo>
                  <a:lnTo>
                    <a:pt x="1854" y="2936"/>
                  </a:lnTo>
                  <a:lnTo>
                    <a:pt x="2279" y="2704"/>
                  </a:lnTo>
                  <a:lnTo>
                    <a:pt x="3012" y="2356"/>
                  </a:lnTo>
                  <a:lnTo>
                    <a:pt x="3707" y="2009"/>
                  </a:lnTo>
                  <a:lnTo>
                    <a:pt x="4480" y="1700"/>
                  </a:lnTo>
                  <a:lnTo>
                    <a:pt x="5252" y="1430"/>
                  </a:lnTo>
                  <a:lnTo>
                    <a:pt x="6024" y="1198"/>
                  </a:lnTo>
                  <a:lnTo>
                    <a:pt x="6835" y="1005"/>
                  </a:lnTo>
                  <a:lnTo>
                    <a:pt x="7608" y="812"/>
                  </a:lnTo>
                  <a:lnTo>
                    <a:pt x="8418" y="696"/>
                  </a:lnTo>
                  <a:lnTo>
                    <a:pt x="9229" y="580"/>
                  </a:lnTo>
                  <a:lnTo>
                    <a:pt x="10040" y="542"/>
                  </a:lnTo>
                  <a:lnTo>
                    <a:pt x="10735" y="503"/>
                  </a:lnTo>
                  <a:lnTo>
                    <a:pt x="11160" y="464"/>
                  </a:lnTo>
                  <a:close/>
                  <a:moveTo>
                    <a:pt x="13477" y="1121"/>
                  </a:moveTo>
                  <a:lnTo>
                    <a:pt x="13631" y="1314"/>
                  </a:lnTo>
                  <a:lnTo>
                    <a:pt x="13709" y="1507"/>
                  </a:lnTo>
                  <a:lnTo>
                    <a:pt x="13747" y="1739"/>
                  </a:lnTo>
                  <a:lnTo>
                    <a:pt x="13709" y="2009"/>
                  </a:lnTo>
                  <a:lnTo>
                    <a:pt x="13631" y="2241"/>
                  </a:lnTo>
                  <a:lnTo>
                    <a:pt x="13516" y="2472"/>
                  </a:lnTo>
                  <a:lnTo>
                    <a:pt x="13400" y="2704"/>
                  </a:lnTo>
                  <a:lnTo>
                    <a:pt x="13207" y="2897"/>
                  </a:lnTo>
                  <a:lnTo>
                    <a:pt x="12859" y="3206"/>
                  </a:lnTo>
                  <a:lnTo>
                    <a:pt x="12473" y="3438"/>
                  </a:lnTo>
                  <a:lnTo>
                    <a:pt x="12048" y="3669"/>
                  </a:lnTo>
                  <a:lnTo>
                    <a:pt x="11624" y="3901"/>
                  </a:lnTo>
                  <a:lnTo>
                    <a:pt x="10658" y="4287"/>
                  </a:lnTo>
                  <a:lnTo>
                    <a:pt x="9731" y="4635"/>
                  </a:lnTo>
                  <a:lnTo>
                    <a:pt x="8766" y="4905"/>
                  </a:lnTo>
                  <a:lnTo>
                    <a:pt x="7762" y="5175"/>
                  </a:lnTo>
                  <a:lnTo>
                    <a:pt x="6758" y="5407"/>
                  </a:lnTo>
                  <a:lnTo>
                    <a:pt x="5754" y="5600"/>
                  </a:lnTo>
                  <a:lnTo>
                    <a:pt x="4711" y="5793"/>
                  </a:lnTo>
                  <a:lnTo>
                    <a:pt x="3707" y="5909"/>
                  </a:lnTo>
                  <a:lnTo>
                    <a:pt x="2781" y="5986"/>
                  </a:lnTo>
                  <a:lnTo>
                    <a:pt x="2279" y="5986"/>
                  </a:lnTo>
                  <a:lnTo>
                    <a:pt x="1815" y="5948"/>
                  </a:lnTo>
                  <a:lnTo>
                    <a:pt x="1545" y="5870"/>
                  </a:lnTo>
                  <a:lnTo>
                    <a:pt x="1236" y="5793"/>
                  </a:lnTo>
                  <a:lnTo>
                    <a:pt x="927" y="5639"/>
                  </a:lnTo>
                  <a:lnTo>
                    <a:pt x="696" y="5484"/>
                  </a:lnTo>
                  <a:lnTo>
                    <a:pt x="502" y="5253"/>
                  </a:lnTo>
                  <a:lnTo>
                    <a:pt x="348" y="5021"/>
                  </a:lnTo>
                  <a:lnTo>
                    <a:pt x="309" y="4866"/>
                  </a:lnTo>
                  <a:lnTo>
                    <a:pt x="309" y="4751"/>
                  </a:lnTo>
                  <a:lnTo>
                    <a:pt x="309" y="4596"/>
                  </a:lnTo>
                  <a:lnTo>
                    <a:pt x="348" y="4442"/>
                  </a:lnTo>
                  <a:lnTo>
                    <a:pt x="541" y="4673"/>
                  </a:lnTo>
                  <a:lnTo>
                    <a:pt x="811" y="4866"/>
                  </a:lnTo>
                  <a:lnTo>
                    <a:pt x="1043" y="4982"/>
                  </a:lnTo>
                  <a:lnTo>
                    <a:pt x="1352" y="5098"/>
                  </a:lnTo>
                  <a:lnTo>
                    <a:pt x="1622" y="5214"/>
                  </a:lnTo>
                  <a:lnTo>
                    <a:pt x="1931" y="5253"/>
                  </a:lnTo>
                  <a:lnTo>
                    <a:pt x="2588" y="5330"/>
                  </a:lnTo>
                  <a:lnTo>
                    <a:pt x="3244" y="5291"/>
                  </a:lnTo>
                  <a:lnTo>
                    <a:pt x="3939" y="5253"/>
                  </a:lnTo>
                  <a:lnTo>
                    <a:pt x="5136" y="5059"/>
                  </a:lnTo>
                  <a:lnTo>
                    <a:pt x="6913" y="4789"/>
                  </a:lnTo>
                  <a:lnTo>
                    <a:pt x="7839" y="4596"/>
                  </a:lnTo>
                  <a:lnTo>
                    <a:pt x="8727" y="4403"/>
                  </a:lnTo>
                  <a:lnTo>
                    <a:pt x="9616" y="4133"/>
                  </a:lnTo>
                  <a:lnTo>
                    <a:pt x="10504" y="3862"/>
                  </a:lnTo>
                  <a:lnTo>
                    <a:pt x="11353" y="3515"/>
                  </a:lnTo>
                  <a:lnTo>
                    <a:pt x="12164" y="3129"/>
                  </a:lnTo>
                  <a:lnTo>
                    <a:pt x="12434" y="2974"/>
                  </a:lnTo>
                  <a:lnTo>
                    <a:pt x="12705" y="2820"/>
                  </a:lnTo>
                  <a:lnTo>
                    <a:pt x="12936" y="2588"/>
                  </a:lnTo>
                  <a:lnTo>
                    <a:pt x="13129" y="2395"/>
                  </a:lnTo>
                  <a:lnTo>
                    <a:pt x="13323" y="2125"/>
                  </a:lnTo>
                  <a:lnTo>
                    <a:pt x="13438" y="1854"/>
                  </a:lnTo>
                  <a:lnTo>
                    <a:pt x="13516" y="1584"/>
                  </a:lnTo>
                  <a:lnTo>
                    <a:pt x="13516" y="1237"/>
                  </a:lnTo>
                  <a:lnTo>
                    <a:pt x="13477" y="1121"/>
                  </a:lnTo>
                  <a:close/>
                  <a:moveTo>
                    <a:pt x="10658" y="1"/>
                  </a:moveTo>
                  <a:lnTo>
                    <a:pt x="9886" y="40"/>
                  </a:lnTo>
                  <a:lnTo>
                    <a:pt x="9114" y="117"/>
                  </a:lnTo>
                  <a:lnTo>
                    <a:pt x="8303" y="233"/>
                  </a:lnTo>
                  <a:lnTo>
                    <a:pt x="7530" y="348"/>
                  </a:lnTo>
                  <a:lnTo>
                    <a:pt x="6719" y="542"/>
                  </a:lnTo>
                  <a:lnTo>
                    <a:pt x="5909" y="735"/>
                  </a:lnTo>
                  <a:lnTo>
                    <a:pt x="5020" y="1005"/>
                  </a:lnTo>
                  <a:lnTo>
                    <a:pt x="4132" y="1352"/>
                  </a:lnTo>
                  <a:lnTo>
                    <a:pt x="3244" y="1700"/>
                  </a:lnTo>
                  <a:lnTo>
                    <a:pt x="2395" y="2125"/>
                  </a:lnTo>
                  <a:lnTo>
                    <a:pt x="1777" y="2434"/>
                  </a:lnTo>
                  <a:lnTo>
                    <a:pt x="1391" y="2627"/>
                  </a:lnTo>
                  <a:lnTo>
                    <a:pt x="1043" y="2858"/>
                  </a:lnTo>
                  <a:lnTo>
                    <a:pt x="696" y="3090"/>
                  </a:lnTo>
                  <a:lnTo>
                    <a:pt x="464" y="3399"/>
                  </a:lnTo>
                  <a:lnTo>
                    <a:pt x="348" y="3554"/>
                  </a:lnTo>
                  <a:lnTo>
                    <a:pt x="271" y="3708"/>
                  </a:lnTo>
                  <a:lnTo>
                    <a:pt x="232" y="3862"/>
                  </a:lnTo>
                  <a:lnTo>
                    <a:pt x="232" y="4056"/>
                  </a:lnTo>
                  <a:lnTo>
                    <a:pt x="194" y="4133"/>
                  </a:lnTo>
                  <a:lnTo>
                    <a:pt x="194" y="4171"/>
                  </a:lnTo>
                  <a:lnTo>
                    <a:pt x="116" y="4326"/>
                  </a:lnTo>
                  <a:lnTo>
                    <a:pt x="39" y="4480"/>
                  </a:lnTo>
                  <a:lnTo>
                    <a:pt x="0" y="4635"/>
                  </a:lnTo>
                  <a:lnTo>
                    <a:pt x="0" y="4789"/>
                  </a:lnTo>
                  <a:lnTo>
                    <a:pt x="39" y="5137"/>
                  </a:lnTo>
                  <a:lnTo>
                    <a:pt x="194" y="5446"/>
                  </a:lnTo>
                  <a:lnTo>
                    <a:pt x="348" y="5639"/>
                  </a:lnTo>
                  <a:lnTo>
                    <a:pt x="502" y="5832"/>
                  </a:lnTo>
                  <a:lnTo>
                    <a:pt x="696" y="5948"/>
                  </a:lnTo>
                  <a:lnTo>
                    <a:pt x="927" y="6063"/>
                  </a:lnTo>
                  <a:lnTo>
                    <a:pt x="966" y="6257"/>
                  </a:lnTo>
                  <a:lnTo>
                    <a:pt x="1275" y="6179"/>
                  </a:lnTo>
                  <a:lnTo>
                    <a:pt x="1313" y="6218"/>
                  </a:lnTo>
                  <a:lnTo>
                    <a:pt x="1313" y="6257"/>
                  </a:lnTo>
                  <a:lnTo>
                    <a:pt x="1352" y="6295"/>
                  </a:lnTo>
                  <a:lnTo>
                    <a:pt x="1468" y="6257"/>
                  </a:lnTo>
                  <a:lnTo>
                    <a:pt x="1815" y="6295"/>
                  </a:lnTo>
                  <a:lnTo>
                    <a:pt x="2395" y="6334"/>
                  </a:lnTo>
                  <a:lnTo>
                    <a:pt x="3012" y="6372"/>
                  </a:lnTo>
                  <a:lnTo>
                    <a:pt x="3592" y="6334"/>
                  </a:lnTo>
                  <a:lnTo>
                    <a:pt x="4171" y="6295"/>
                  </a:lnTo>
                  <a:lnTo>
                    <a:pt x="5368" y="6102"/>
                  </a:lnTo>
                  <a:lnTo>
                    <a:pt x="6565" y="5870"/>
                  </a:lnTo>
                  <a:lnTo>
                    <a:pt x="6758" y="5832"/>
                  </a:lnTo>
                  <a:lnTo>
                    <a:pt x="7994" y="5523"/>
                  </a:lnTo>
                  <a:lnTo>
                    <a:pt x="9036" y="5253"/>
                  </a:lnTo>
                  <a:lnTo>
                    <a:pt x="10079" y="4982"/>
                  </a:lnTo>
                  <a:lnTo>
                    <a:pt x="11160" y="4596"/>
                  </a:lnTo>
                  <a:lnTo>
                    <a:pt x="11662" y="4364"/>
                  </a:lnTo>
                  <a:lnTo>
                    <a:pt x="12126" y="4133"/>
                  </a:lnTo>
                  <a:lnTo>
                    <a:pt x="12126" y="4249"/>
                  </a:lnTo>
                  <a:lnTo>
                    <a:pt x="12396" y="4287"/>
                  </a:lnTo>
                  <a:lnTo>
                    <a:pt x="12782" y="4712"/>
                  </a:lnTo>
                  <a:lnTo>
                    <a:pt x="13014" y="4519"/>
                  </a:lnTo>
                  <a:lnTo>
                    <a:pt x="12434" y="3940"/>
                  </a:lnTo>
                  <a:lnTo>
                    <a:pt x="12898" y="3669"/>
                  </a:lnTo>
                  <a:lnTo>
                    <a:pt x="13361" y="3322"/>
                  </a:lnTo>
                  <a:lnTo>
                    <a:pt x="13631" y="3052"/>
                  </a:lnTo>
                  <a:lnTo>
                    <a:pt x="13825" y="2704"/>
                  </a:lnTo>
                  <a:lnTo>
                    <a:pt x="14133" y="2627"/>
                  </a:lnTo>
                  <a:lnTo>
                    <a:pt x="14018" y="2318"/>
                  </a:lnTo>
                  <a:lnTo>
                    <a:pt x="14095" y="2009"/>
                  </a:lnTo>
                  <a:lnTo>
                    <a:pt x="14133" y="1739"/>
                  </a:lnTo>
                  <a:lnTo>
                    <a:pt x="14095" y="1468"/>
                  </a:lnTo>
                  <a:lnTo>
                    <a:pt x="14018" y="1237"/>
                  </a:lnTo>
                  <a:lnTo>
                    <a:pt x="13902" y="1005"/>
                  </a:lnTo>
                  <a:lnTo>
                    <a:pt x="13747" y="812"/>
                  </a:lnTo>
                  <a:lnTo>
                    <a:pt x="13477" y="619"/>
                  </a:lnTo>
                  <a:lnTo>
                    <a:pt x="13168" y="503"/>
                  </a:lnTo>
                  <a:lnTo>
                    <a:pt x="13091" y="503"/>
                  </a:lnTo>
                  <a:lnTo>
                    <a:pt x="12898" y="387"/>
                  </a:lnTo>
                  <a:lnTo>
                    <a:pt x="12666" y="271"/>
                  </a:lnTo>
                  <a:lnTo>
                    <a:pt x="12434" y="155"/>
                  </a:lnTo>
                  <a:lnTo>
                    <a:pt x="12203" y="117"/>
                  </a:lnTo>
                  <a:lnTo>
                    <a:pt x="11817" y="40"/>
                  </a:lnTo>
                  <a:lnTo>
                    <a:pt x="1143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3" name="Google Shape;5523;p22"/>
            <p:cNvSpPr/>
            <p:nvPr/>
          </p:nvSpPr>
          <p:spPr>
            <a:xfrm>
              <a:off x="2687250" y="1806675"/>
              <a:ext cx="449900" cy="337900"/>
            </a:xfrm>
            <a:custGeom>
              <a:avLst/>
              <a:gdLst/>
              <a:ahLst/>
              <a:cxnLst/>
              <a:rect l="l" t="t" r="r" b="b"/>
              <a:pathLst>
                <a:path w="17996" h="13516" extrusionOk="0">
                  <a:moveTo>
                    <a:pt x="15794" y="386"/>
                  </a:moveTo>
                  <a:lnTo>
                    <a:pt x="15872" y="425"/>
                  </a:lnTo>
                  <a:lnTo>
                    <a:pt x="15949" y="464"/>
                  </a:lnTo>
                  <a:lnTo>
                    <a:pt x="16103" y="657"/>
                  </a:lnTo>
                  <a:lnTo>
                    <a:pt x="16181" y="850"/>
                  </a:lnTo>
                  <a:lnTo>
                    <a:pt x="16258" y="1043"/>
                  </a:lnTo>
                  <a:lnTo>
                    <a:pt x="16219" y="1236"/>
                  </a:lnTo>
                  <a:lnTo>
                    <a:pt x="16181" y="1468"/>
                  </a:lnTo>
                  <a:lnTo>
                    <a:pt x="15987" y="1892"/>
                  </a:lnTo>
                  <a:lnTo>
                    <a:pt x="15833" y="2163"/>
                  </a:lnTo>
                  <a:lnTo>
                    <a:pt x="15601" y="2433"/>
                  </a:lnTo>
                  <a:lnTo>
                    <a:pt x="15370" y="2665"/>
                  </a:lnTo>
                  <a:lnTo>
                    <a:pt x="15099" y="2896"/>
                  </a:lnTo>
                  <a:lnTo>
                    <a:pt x="14983" y="2279"/>
                  </a:lnTo>
                  <a:lnTo>
                    <a:pt x="14945" y="1970"/>
                  </a:lnTo>
                  <a:lnTo>
                    <a:pt x="14906" y="1699"/>
                  </a:lnTo>
                  <a:lnTo>
                    <a:pt x="14945" y="1390"/>
                  </a:lnTo>
                  <a:lnTo>
                    <a:pt x="15022" y="1120"/>
                  </a:lnTo>
                  <a:lnTo>
                    <a:pt x="15138" y="850"/>
                  </a:lnTo>
                  <a:lnTo>
                    <a:pt x="15331" y="618"/>
                  </a:lnTo>
                  <a:lnTo>
                    <a:pt x="15563" y="464"/>
                  </a:lnTo>
                  <a:lnTo>
                    <a:pt x="15679" y="386"/>
                  </a:lnTo>
                  <a:close/>
                  <a:moveTo>
                    <a:pt x="14481" y="3437"/>
                  </a:moveTo>
                  <a:lnTo>
                    <a:pt x="14443" y="3591"/>
                  </a:lnTo>
                  <a:lnTo>
                    <a:pt x="14134" y="3939"/>
                  </a:lnTo>
                  <a:lnTo>
                    <a:pt x="13786" y="4287"/>
                  </a:lnTo>
                  <a:lnTo>
                    <a:pt x="13593" y="4441"/>
                  </a:lnTo>
                  <a:lnTo>
                    <a:pt x="13362" y="4595"/>
                  </a:lnTo>
                  <a:lnTo>
                    <a:pt x="13091" y="4711"/>
                  </a:lnTo>
                  <a:lnTo>
                    <a:pt x="12782" y="4750"/>
                  </a:lnTo>
                  <a:lnTo>
                    <a:pt x="12667" y="4789"/>
                  </a:lnTo>
                  <a:lnTo>
                    <a:pt x="12589" y="4750"/>
                  </a:lnTo>
                  <a:lnTo>
                    <a:pt x="12551" y="4673"/>
                  </a:lnTo>
                  <a:lnTo>
                    <a:pt x="12512" y="4518"/>
                  </a:lnTo>
                  <a:lnTo>
                    <a:pt x="12474" y="4287"/>
                  </a:lnTo>
                  <a:lnTo>
                    <a:pt x="12512" y="4171"/>
                  </a:lnTo>
                  <a:lnTo>
                    <a:pt x="12628" y="4055"/>
                  </a:lnTo>
                  <a:lnTo>
                    <a:pt x="12821" y="3900"/>
                  </a:lnTo>
                  <a:lnTo>
                    <a:pt x="13091" y="3746"/>
                  </a:lnTo>
                  <a:lnTo>
                    <a:pt x="13362" y="3591"/>
                  </a:lnTo>
                  <a:lnTo>
                    <a:pt x="13632" y="3514"/>
                  </a:lnTo>
                  <a:lnTo>
                    <a:pt x="13941" y="3437"/>
                  </a:lnTo>
                  <a:close/>
                  <a:moveTo>
                    <a:pt x="15061" y="3514"/>
                  </a:moveTo>
                  <a:lnTo>
                    <a:pt x="15717" y="3553"/>
                  </a:lnTo>
                  <a:lnTo>
                    <a:pt x="16065" y="3591"/>
                  </a:lnTo>
                  <a:lnTo>
                    <a:pt x="16412" y="3630"/>
                  </a:lnTo>
                  <a:lnTo>
                    <a:pt x="16721" y="3707"/>
                  </a:lnTo>
                  <a:lnTo>
                    <a:pt x="17030" y="3823"/>
                  </a:lnTo>
                  <a:lnTo>
                    <a:pt x="17262" y="4016"/>
                  </a:lnTo>
                  <a:lnTo>
                    <a:pt x="17378" y="4171"/>
                  </a:lnTo>
                  <a:lnTo>
                    <a:pt x="17493" y="4287"/>
                  </a:lnTo>
                  <a:lnTo>
                    <a:pt x="17571" y="4480"/>
                  </a:lnTo>
                  <a:lnTo>
                    <a:pt x="17571" y="4634"/>
                  </a:lnTo>
                  <a:lnTo>
                    <a:pt x="17493" y="4789"/>
                  </a:lnTo>
                  <a:lnTo>
                    <a:pt x="17378" y="4904"/>
                  </a:lnTo>
                  <a:lnTo>
                    <a:pt x="17262" y="4982"/>
                  </a:lnTo>
                  <a:lnTo>
                    <a:pt x="17069" y="5020"/>
                  </a:lnTo>
                  <a:lnTo>
                    <a:pt x="16914" y="4982"/>
                  </a:lnTo>
                  <a:lnTo>
                    <a:pt x="16721" y="4943"/>
                  </a:lnTo>
                  <a:lnTo>
                    <a:pt x="16335" y="4750"/>
                  </a:lnTo>
                  <a:lnTo>
                    <a:pt x="15987" y="4518"/>
                  </a:lnTo>
                  <a:lnTo>
                    <a:pt x="15717" y="4287"/>
                  </a:lnTo>
                  <a:lnTo>
                    <a:pt x="15485" y="4055"/>
                  </a:lnTo>
                  <a:lnTo>
                    <a:pt x="15254" y="3785"/>
                  </a:lnTo>
                  <a:lnTo>
                    <a:pt x="15061" y="3514"/>
                  </a:lnTo>
                  <a:close/>
                  <a:moveTo>
                    <a:pt x="4866" y="3128"/>
                  </a:moveTo>
                  <a:lnTo>
                    <a:pt x="5484" y="3167"/>
                  </a:lnTo>
                  <a:lnTo>
                    <a:pt x="6102" y="3283"/>
                  </a:lnTo>
                  <a:lnTo>
                    <a:pt x="6681" y="3514"/>
                  </a:lnTo>
                  <a:lnTo>
                    <a:pt x="7145" y="3707"/>
                  </a:lnTo>
                  <a:lnTo>
                    <a:pt x="7569" y="3978"/>
                  </a:lnTo>
                  <a:lnTo>
                    <a:pt x="7994" y="4248"/>
                  </a:lnTo>
                  <a:lnTo>
                    <a:pt x="8380" y="4557"/>
                  </a:lnTo>
                  <a:lnTo>
                    <a:pt x="9153" y="5213"/>
                  </a:lnTo>
                  <a:lnTo>
                    <a:pt x="9925" y="5908"/>
                  </a:lnTo>
                  <a:lnTo>
                    <a:pt x="10234" y="6179"/>
                  </a:lnTo>
                  <a:lnTo>
                    <a:pt x="10581" y="6410"/>
                  </a:lnTo>
                  <a:lnTo>
                    <a:pt x="10968" y="6642"/>
                  </a:lnTo>
                  <a:lnTo>
                    <a:pt x="11354" y="6797"/>
                  </a:lnTo>
                  <a:lnTo>
                    <a:pt x="11740" y="6874"/>
                  </a:lnTo>
                  <a:lnTo>
                    <a:pt x="12165" y="6912"/>
                  </a:lnTo>
                  <a:lnTo>
                    <a:pt x="12589" y="6874"/>
                  </a:lnTo>
                  <a:lnTo>
                    <a:pt x="13014" y="6719"/>
                  </a:lnTo>
                  <a:lnTo>
                    <a:pt x="13323" y="6565"/>
                  </a:lnTo>
                  <a:lnTo>
                    <a:pt x="13593" y="6372"/>
                  </a:lnTo>
                  <a:lnTo>
                    <a:pt x="13825" y="6179"/>
                  </a:lnTo>
                  <a:lnTo>
                    <a:pt x="14018" y="5947"/>
                  </a:lnTo>
                  <a:lnTo>
                    <a:pt x="14211" y="5677"/>
                  </a:lnTo>
                  <a:lnTo>
                    <a:pt x="14366" y="5406"/>
                  </a:lnTo>
                  <a:lnTo>
                    <a:pt x="14520" y="5097"/>
                  </a:lnTo>
                  <a:lnTo>
                    <a:pt x="14636" y="4789"/>
                  </a:lnTo>
                  <a:lnTo>
                    <a:pt x="14559" y="5638"/>
                  </a:lnTo>
                  <a:lnTo>
                    <a:pt x="14404" y="6449"/>
                  </a:lnTo>
                  <a:lnTo>
                    <a:pt x="14211" y="7221"/>
                  </a:lnTo>
                  <a:lnTo>
                    <a:pt x="13941" y="7994"/>
                  </a:lnTo>
                  <a:lnTo>
                    <a:pt x="13593" y="8727"/>
                  </a:lnTo>
                  <a:lnTo>
                    <a:pt x="13169" y="9422"/>
                  </a:lnTo>
                  <a:lnTo>
                    <a:pt x="12667" y="10117"/>
                  </a:lnTo>
                  <a:lnTo>
                    <a:pt x="12087" y="10735"/>
                  </a:lnTo>
                  <a:lnTo>
                    <a:pt x="11624" y="11160"/>
                  </a:lnTo>
                  <a:lnTo>
                    <a:pt x="11199" y="11546"/>
                  </a:lnTo>
                  <a:lnTo>
                    <a:pt x="10697" y="11855"/>
                  </a:lnTo>
                  <a:lnTo>
                    <a:pt x="10195" y="12164"/>
                  </a:lnTo>
                  <a:lnTo>
                    <a:pt x="9693" y="12396"/>
                  </a:lnTo>
                  <a:lnTo>
                    <a:pt x="9153" y="12627"/>
                  </a:lnTo>
                  <a:lnTo>
                    <a:pt x="8612" y="12782"/>
                  </a:lnTo>
                  <a:lnTo>
                    <a:pt x="8071" y="12898"/>
                  </a:lnTo>
                  <a:lnTo>
                    <a:pt x="7531" y="12975"/>
                  </a:lnTo>
                  <a:lnTo>
                    <a:pt x="6990" y="13014"/>
                  </a:lnTo>
                  <a:lnTo>
                    <a:pt x="6411" y="12975"/>
                  </a:lnTo>
                  <a:lnTo>
                    <a:pt x="5870" y="12898"/>
                  </a:lnTo>
                  <a:lnTo>
                    <a:pt x="5291" y="12782"/>
                  </a:lnTo>
                  <a:lnTo>
                    <a:pt x="4751" y="12627"/>
                  </a:lnTo>
                  <a:lnTo>
                    <a:pt x="4171" y="12396"/>
                  </a:lnTo>
                  <a:lnTo>
                    <a:pt x="3631" y="12125"/>
                  </a:lnTo>
                  <a:lnTo>
                    <a:pt x="3090" y="11816"/>
                  </a:lnTo>
                  <a:lnTo>
                    <a:pt x="2588" y="11469"/>
                  </a:lnTo>
                  <a:lnTo>
                    <a:pt x="2125" y="11044"/>
                  </a:lnTo>
                  <a:lnTo>
                    <a:pt x="1700" y="10581"/>
                  </a:lnTo>
                  <a:lnTo>
                    <a:pt x="1314" y="10117"/>
                  </a:lnTo>
                  <a:lnTo>
                    <a:pt x="966" y="9577"/>
                  </a:lnTo>
                  <a:lnTo>
                    <a:pt x="696" y="8998"/>
                  </a:lnTo>
                  <a:lnTo>
                    <a:pt x="542" y="8418"/>
                  </a:lnTo>
                  <a:lnTo>
                    <a:pt x="426" y="7801"/>
                  </a:lnTo>
                  <a:lnTo>
                    <a:pt x="426" y="7221"/>
                  </a:lnTo>
                  <a:lnTo>
                    <a:pt x="503" y="6603"/>
                  </a:lnTo>
                  <a:lnTo>
                    <a:pt x="696" y="6024"/>
                  </a:lnTo>
                  <a:lnTo>
                    <a:pt x="928" y="5484"/>
                  </a:lnTo>
                  <a:lnTo>
                    <a:pt x="1237" y="4943"/>
                  </a:lnTo>
                  <a:lnTo>
                    <a:pt x="1623" y="4480"/>
                  </a:lnTo>
                  <a:lnTo>
                    <a:pt x="2048" y="4055"/>
                  </a:lnTo>
                  <a:lnTo>
                    <a:pt x="2588" y="3707"/>
                  </a:lnTo>
                  <a:lnTo>
                    <a:pt x="3129" y="3437"/>
                  </a:lnTo>
                  <a:lnTo>
                    <a:pt x="3708" y="3244"/>
                  </a:lnTo>
                  <a:lnTo>
                    <a:pt x="4287" y="3167"/>
                  </a:lnTo>
                  <a:lnTo>
                    <a:pt x="4866" y="3128"/>
                  </a:lnTo>
                  <a:close/>
                  <a:moveTo>
                    <a:pt x="15717" y="0"/>
                  </a:moveTo>
                  <a:lnTo>
                    <a:pt x="15524" y="39"/>
                  </a:lnTo>
                  <a:lnTo>
                    <a:pt x="15331" y="155"/>
                  </a:lnTo>
                  <a:lnTo>
                    <a:pt x="15138" y="271"/>
                  </a:lnTo>
                  <a:lnTo>
                    <a:pt x="14983" y="464"/>
                  </a:lnTo>
                  <a:lnTo>
                    <a:pt x="14829" y="618"/>
                  </a:lnTo>
                  <a:lnTo>
                    <a:pt x="14713" y="850"/>
                  </a:lnTo>
                  <a:lnTo>
                    <a:pt x="14636" y="1043"/>
                  </a:lnTo>
                  <a:lnTo>
                    <a:pt x="14597" y="1275"/>
                  </a:lnTo>
                  <a:lnTo>
                    <a:pt x="14559" y="1545"/>
                  </a:lnTo>
                  <a:lnTo>
                    <a:pt x="14520" y="2047"/>
                  </a:lnTo>
                  <a:lnTo>
                    <a:pt x="14597" y="2588"/>
                  </a:lnTo>
                  <a:lnTo>
                    <a:pt x="14752" y="3090"/>
                  </a:lnTo>
                  <a:lnTo>
                    <a:pt x="14713" y="3128"/>
                  </a:lnTo>
                  <a:lnTo>
                    <a:pt x="14675" y="3167"/>
                  </a:lnTo>
                  <a:lnTo>
                    <a:pt x="14636" y="3205"/>
                  </a:lnTo>
                  <a:lnTo>
                    <a:pt x="14173" y="3128"/>
                  </a:lnTo>
                  <a:lnTo>
                    <a:pt x="13709" y="3167"/>
                  </a:lnTo>
                  <a:lnTo>
                    <a:pt x="13246" y="3283"/>
                  </a:lnTo>
                  <a:lnTo>
                    <a:pt x="12821" y="3476"/>
                  </a:lnTo>
                  <a:lnTo>
                    <a:pt x="12512" y="3669"/>
                  </a:lnTo>
                  <a:lnTo>
                    <a:pt x="12358" y="3785"/>
                  </a:lnTo>
                  <a:lnTo>
                    <a:pt x="12203" y="3939"/>
                  </a:lnTo>
                  <a:lnTo>
                    <a:pt x="12049" y="4132"/>
                  </a:lnTo>
                  <a:lnTo>
                    <a:pt x="11972" y="4287"/>
                  </a:lnTo>
                  <a:lnTo>
                    <a:pt x="11933" y="4480"/>
                  </a:lnTo>
                  <a:lnTo>
                    <a:pt x="11933" y="4673"/>
                  </a:lnTo>
                  <a:lnTo>
                    <a:pt x="12010" y="4866"/>
                  </a:lnTo>
                  <a:lnTo>
                    <a:pt x="12126" y="5020"/>
                  </a:lnTo>
                  <a:lnTo>
                    <a:pt x="12280" y="5097"/>
                  </a:lnTo>
                  <a:lnTo>
                    <a:pt x="12435" y="5136"/>
                  </a:lnTo>
                  <a:lnTo>
                    <a:pt x="12628" y="5175"/>
                  </a:lnTo>
                  <a:lnTo>
                    <a:pt x="12821" y="5136"/>
                  </a:lnTo>
                  <a:lnTo>
                    <a:pt x="13207" y="5059"/>
                  </a:lnTo>
                  <a:lnTo>
                    <a:pt x="13516" y="4904"/>
                  </a:lnTo>
                  <a:lnTo>
                    <a:pt x="13825" y="4711"/>
                  </a:lnTo>
                  <a:lnTo>
                    <a:pt x="14095" y="4480"/>
                  </a:lnTo>
                  <a:lnTo>
                    <a:pt x="14366" y="4248"/>
                  </a:lnTo>
                  <a:lnTo>
                    <a:pt x="14211" y="4711"/>
                  </a:lnTo>
                  <a:lnTo>
                    <a:pt x="14018" y="5175"/>
                  </a:lnTo>
                  <a:lnTo>
                    <a:pt x="13864" y="5406"/>
                  </a:lnTo>
                  <a:lnTo>
                    <a:pt x="13709" y="5599"/>
                  </a:lnTo>
                  <a:lnTo>
                    <a:pt x="13555" y="5793"/>
                  </a:lnTo>
                  <a:lnTo>
                    <a:pt x="13362" y="5947"/>
                  </a:lnTo>
                  <a:lnTo>
                    <a:pt x="13053" y="6179"/>
                  </a:lnTo>
                  <a:lnTo>
                    <a:pt x="12705" y="6333"/>
                  </a:lnTo>
                  <a:lnTo>
                    <a:pt x="12358" y="6410"/>
                  </a:lnTo>
                  <a:lnTo>
                    <a:pt x="12010" y="6410"/>
                  </a:lnTo>
                  <a:lnTo>
                    <a:pt x="11663" y="6372"/>
                  </a:lnTo>
                  <a:lnTo>
                    <a:pt x="11315" y="6256"/>
                  </a:lnTo>
                  <a:lnTo>
                    <a:pt x="10968" y="6101"/>
                  </a:lnTo>
                  <a:lnTo>
                    <a:pt x="10659" y="5870"/>
                  </a:lnTo>
                  <a:lnTo>
                    <a:pt x="10234" y="5561"/>
                  </a:lnTo>
                  <a:lnTo>
                    <a:pt x="9809" y="5213"/>
                  </a:lnTo>
                  <a:lnTo>
                    <a:pt x="9037" y="4480"/>
                  </a:lnTo>
                  <a:lnTo>
                    <a:pt x="8651" y="4132"/>
                  </a:lnTo>
                  <a:lnTo>
                    <a:pt x="8226" y="3823"/>
                  </a:lnTo>
                  <a:lnTo>
                    <a:pt x="7801" y="3514"/>
                  </a:lnTo>
                  <a:lnTo>
                    <a:pt x="7299" y="3244"/>
                  </a:lnTo>
                  <a:lnTo>
                    <a:pt x="6720" y="3012"/>
                  </a:lnTo>
                  <a:lnTo>
                    <a:pt x="6102" y="2819"/>
                  </a:lnTo>
                  <a:lnTo>
                    <a:pt x="5523" y="2742"/>
                  </a:lnTo>
                  <a:lnTo>
                    <a:pt x="4905" y="2703"/>
                  </a:lnTo>
                  <a:lnTo>
                    <a:pt x="4287" y="2703"/>
                  </a:lnTo>
                  <a:lnTo>
                    <a:pt x="3708" y="2819"/>
                  </a:lnTo>
                  <a:lnTo>
                    <a:pt x="3129" y="2974"/>
                  </a:lnTo>
                  <a:lnTo>
                    <a:pt x="2549" y="3205"/>
                  </a:lnTo>
                  <a:lnTo>
                    <a:pt x="2318" y="3360"/>
                  </a:lnTo>
                  <a:lnTo>
                    <a:pt x="2009" y="3553"/>
                  </a:lnTo>
                  <a:lnTo>
                    <a:pt x="1700" y="3785"/>
                  </a:lnTo>
                  <a:lnTo>
                    <a:pt x="1430" y="4016"/>
                  </a:lnTo>
                  <a:lnTo>
                    <a:pt x="1159" y="4325"/>
                  </a:lnTo>
                  <a:lnTo>
                    <a:pt x="928" y="4595"/>
                  </a:lnTo>
                  <a:lnTo>
                    <a:pt x="696" y="4943"/>
                  </a:lnTo>
                  <a:lnTo>
                    <a:pt x="503" y="5291"/>
                  </a:lnTo>
                  <a:lnTo>
                    <a:pt x="348" y="5677"/>
                  </a:lnTo>
                  <a:lnTo>
                    <a:pt x="155" y="6217"/>
                  </a:lnTo>
                  <a:lnTo>
                    <a:pt x="40" y="6758"/>
                  </a:lnTo>
                  <a:lnTo>
                    <a:pt x="1" y="7299"/>
                  </a:lnTo>
                  <a:lnTo>
                    <a:pt x="1" y="7801"/>
                  </a:lnTo>
                  <a:lnTo>
                    <a:pt x="78" y="8303"/>
                  </a:lnTo>
                  <a:lnTo>
                    <a:pt x="194" y="8804"/>
                  </a:lnTo>
                  <a:lnTo>
                    <a:pt x="387" y="9306"/>
                  </a:lnTo>
                  <a:lnTo>
                    <a:pt x="580" y="9770"/>
                  </a:lnTo>
                  <a:lnTo>
                    <a:pt x="850" y="10195"/>
                  </a:lnTo>
                  <a:lnTo>
                    <a:pt x="1159" y="10658"/>
                  </a:lnTo>
                  <a:lnTo>
                    <a:pt x="1507" y="11044"/>
                  </a:lnTo>
                  <a:lnTo>
                    <a:pt x="1893" y="11430"/>
                  </a:lnTo>
                  <a:lnTo>
                    <a:pt x="2279" y="11778"/>
                  </a:lnTo>
                  <a:lnTo>
                    <a:pt x="2704" y="12125"/>
                  </a:lnTo>
                  <a:lnTo>
                    <a:pt x="3167" y="12396"/>
                  </a:lnTo>
                  <a:lnTo>
                    <a:pt x="3631" y="12666"/>
                  </a:lnTo>
                  <a:lnTo>
                    <a:pt x="4249" y="12975"/>
                  </a:lnTo>
                  <a:lnTo>
                    <a:pt x="4866" y="13168"/>
                  </a:lnTo>
                  <a:lnTo>
                    <a:pt x="5484" y="13361"/>
                  </a:lnTo>
                  <a:lnTo>
                    <a:pt x="6141" y="13438"/>
                  </a:lnTo>
                  <a:lnTo>
                    <a:pt x="6759" y="13515"/>
                  </a:lnTo>
                  <a:lnTo>
                    <a:pt x="7376" y="13477"/>
                  </a:lnTo>
                  <a:lnTo>
                    <a:pt x="7994" y="13438"/>
                  </a:lnTo>
                  <a:lnTo>
                    <a:pt x="8612" y="13284"/>
                  </a:lnTo>
                  <a:lnTo>
                    <a:pt x="8728" y="13438"/>
                  </a:lnTo>
                  <a:lnTo>
                    <a:pt x="8998" y="13207"/>
                  </a:lnTo>
                  <a:lnTo>
                    <a:pt x="9770" y="12898"/>
                  </a:lnTo>
                  <a:lnTo>
                    <a:pt x="10504" y="12550"/>
                  </a:lnTo>
                  <a:lnTo>
                    <a:pt x="11238" y="12087"/>
                  </a:lnTo>
                  <a:lnTo>
                    <a:pt x="11933" y="11546"/>
                  </a:lnTo>
                  <a:lnTo>
                    <a:pt x="12474" y="11044"/>
                  </a:lnTo>
                  <a:lnTo>
                    <a:pt x="13014" y="10426"/>
                  </a:lnTo>
                  <a:lnTo>
                    <a:pt x="13246" y="10195"/>
                  </a:lnTo>
                  <a:lnTo>
                    <a:pt x="13207" y="10156"/>
                  </a:lnTo>
                  <a:lnTo>
                    <a:pt x="13709" y="9461"/>
                  </a:lnTo>
                  <a:lnTo>
                    <a:pt x="14134" y="8727"/>
                  </a:lnTo>
                  <a:lnTo>
                    <a:pt x="14481" y="7955"/>
                  </a:lnTo>
                  <a:lnTo>
                    <a:pt x="14752" y="7183"/>
                  </a:lnTo>
                  <a:lnTo>
                    <a:pt x="14945" y="6333"/>
                  </a:lnTo>
                  <a:lnTo>
                    <a:pt x="15022" y="5947"/>
                  </a:lnTo>
                  <a:lnTo>
                    <a:pt x="15061" y="5522"/>
                  </a:lnTo>
                  <a:lnTo>
                    <a:pt x="15061" y="5097"/>
                  </a:lnTo>
                  <a:lnTo>
                    <a:pt x="15061" y="4673"/>
                  </a:lnTo>
                  <a:lnTo>
                    <a:pt x="15022" y="4248"/>
                  </a:lnTo>
                  <a:lnTo>
                    <a:pt x="14945" y="3862"/>
                  </a:lnTo>
                  <a:lnTo>
                    <a:pt x="15215" y="4248"/>
                  </a:lnTo>
                  <a:lnTo>
                    <a:pt x="15563" y="4595"/>
                  </a:lnTo>
                  <a:lnTo>
                    <a:pt x="15949" y="4943"/>
                  </a:lnTo>
                  <a:lnTo>
                    <a:pt x="16374" y="5213"/>
                  </a:lnTo>
                  <a:lnTo>
                    <a:pt x="16567" y="5291"/>
                  </a:lnTo>
                  <a:lnTo>
                    <a:pt x="16798" y="5368"/>
                  </a:lnTo>
                  <a:lnTo>
                    <a:pt x="17030" y="5445"/>
                  </a:lnTo>
                  <a:lnTo>
                    <a:pt x="17262" y="5445"/>
                  </a:lnTo>
                  <a:lnTo>
                    <a:pt x="17493" y="5406"/>
                  </a:lnTo>
                  <a:lnTo>
                    <a:pt x="17687" y="5329"/>
                  </a:lnTo>
                  <a:lnTo>
                    <a:pt x="17841" y="5175"/>
                  </a:lnTo>
                  <a:lnTo>
                    <a:pt x="17957" y="4982"/>
                  </a:lnTo>
                  <a:lnTo>
                    <a:pt x="17995" y="4750"/>
                  </a:lnTo>
                  <a:lnTo>
                    <a:pt x="17995" y="4557"/>
                  </a:lnTo>
                  <a:lnTo>
                    <a:pt x="17957" y="4325"/>
                  </a:lnTo>
                  <a:lnTo>
                    <a:pt x="17841" y="4132"/>
                  </a:lnTo>
                  <a:lnTo>
                    <a:pt x="17725" y="3978"/>
                  </a:lnTo>
                  <a:lnTo>
                    <a:pt x="17571" y="3785"/>
                  </a:lnTo>
                  <a:lnTo>
                    <a:pt x="17416" y="3669"/>
                  </a:lnTo>
                  <a:lnTo>
                    <a:pt x="17262" y="3553"/>
                  </a:lnTo>
                  <a:lnTo>
                    <a:pt x="17030" y="3437"/>
                  </a:lnTo>
                  <a:lnTo>
                    <a:pt x="16798" y="3321"/>
                  </a:lnTo>
                  <a:lnTo>
                    <a:pt x="16296" y="3205"/>
                  </a:lnTo>
                  <a:lnTo>
                    <a:pt x="15794" y="3128"/>
                  </a:lnTo>
                  <a:lnTo>
                    <a:pt x="15254" y="3128"/>
                  </a:lnTo>
                  <a:lnTo>
                    <a:pt x="15679" y="2858"/>
                  </a:lnTo>
                  <a:lnTo>
                    <a:pt x="16026" y="2510"/>
                  </a:lnTo>
                  <a:lnTo>
                    <a:pt x="16296" y="2124"/>
                  </a:lnTo>
                  <a:lnTo>
                    <a:pt x="16528" y="1661"/>
                  </a:lnTo>
                  <a:lnTo>
                    <a:pt x="16567" y="1429"/>
                  </a:lnTo>
                  <a:lnTo>
                    <a:pt x="16605" y="1197"/>
                  </a:lnTo>
                  <a:lnTo>
                    <a:pt x="16644" y="927"/>
                  </a:lnTo>
                  <a:lnTo>
                    <a:pt x="16605" y="657"/>
                  </a:lnTo>
                  <a:lnTo>
                    <a:pt x="16528" y="425"/>
                  </a:lnTo>
                  <a:lnTo>
                    <a:pt x="16412" y="232"/>
                  </a:lnTo>
                  <a:lnTo>
                    <a:pt x="16219" y="78"/>
                  </a:lnTo>
                  <a:lnTo>
                    <a:pt x="16103" y="39"/>
                  </a:lnTo>
                  <a:lnTo>
                    <a:pt x="1594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4" name="Google Shape;5524;p22"/>
            <p:cNvSpPr/>
            <p:nvPr/>
          </p:nvSpPr>
          <p:spPr>
            <a:xfrm>
              <a:off x="4737700" y="1812475"/>
              <a:ext cx="353350" cy="159300"/>
            </a:xfrm>
            <a:custGeom>
              <a:avLst/>
              <a:gdLst/>
              <a:ahLst/>
              <a:cxnLst/>
              <a:rect l="l" t="t" r="r" b="b"/>
              <a:pathLst>
                <a:path w="14134" h="6372" extrusionOk="0">
                  <a:moveTo>
                    <a:pt x="11161" y="463"/>
                  </a:moveTo>
                  <a:lnTo>
                    <a:pt x="11624" y="502"/>
                  </a:lnTo>
                  <a:lnTo>
                    <a:pt x="12049" y="541"/>
                  </a:lnTo>
                  <a:lnTo>
                    <a:pt x="12435" y="656"/>
                  </a:lnTo>
                  <a:lnTo>
                    <a:pt x="12628" y="734"/>
                  </a:lnTo>
                  <a:lnTo>
                    <a:pt x="12744" y="811"/>
                  </a:lnTo>
                  <a:lnTo>
                    <a:pt x="12860" y="965"/>
                  </a:lnTo>
                  <a:lnTo>
                    <a:pt x="12937" y="1081"/>
                  </a:lnTo>
                  <a:lnTo>
                    <a:pt x="12975" y="1313"/>
                  </a:lnTo>
                  <a:lnTo>
                    <a:pt x="12975" y="1506"/>
                  </a:lnTo>
                  <a:lnTo>
                    <a:pt x="12937" y="1699"/>
                  </a:lnTo>
                  <a:lnTo>
                    <a:pt x="12821" y="1892"/>
                  </a:lnTo>
                  <a:lnTo>
                    <a:pt x="12705" y="2085"/>
                  </a:lnTo>
                  <a:lnTo>
                    <a:pt x="12589" y="2240"/>
                  </a:lnTo>
                  <a:lnTo>
                    <a:pt x="12242" y="2471"/>
                  </a:lnTo>
                  <a:lnTo>
                    <a:pt x="11817" y="2742"/>
                  </a:lnTo>
                  <a:lnTo>
                    <a:pt x="11392" y="2935"/>
                  </a:lnTo>
                  <a:lnTo>
                    <a:pt x="10659" y="3205"/>
                  </a:lnTo>
                  <a:lnTo>
                    <a:pt x="9925" y="3437"/>
                  </a:lnTo>
                  <a:lnTo>
                    <a:pt x="9153" y="3707"/>
                  </a:lnTo>
                  <a:lnTo>
                    <a:pt x="8380" y="3900"/>
                  </a:lnTo>
                  <a:lnTo>
                    <a:pt x="7608" y="4093"/>
                  </a:lnTo>
                  <a:lnTo>
                    <a:pt x="6797" y="4286"/>
                  </a:lnTo>
                  <a:lnTo>
                    <a:pt x="5909" y="4441"/>
                  </a:lnTo>
                  <a:lnTo>
                    <a:pt x="5021" y="4595"/>
                  </a:lnTo>
                  <a:lnTo>
                    <a:pt x="4133" y="4711"/>
                  </a:lnTo>
                  <a:lnTo>
                    <a:pt x="3245" y="4788"/>
                  </a:lnTo>
                  <a:lnTo>
                    <a:pt x="2202" y="4788"/>
                  </a:lnTo>
                  <a:lnTo>
                    <a:pt x="1854" y="4750"/>
                  </a:lnTo>
                  <a:lnTo>
                    <a:pt x="1507" y="4672"/>
                  </a:lnTo>
                  <a:lnTo>
                    <a:pt x="1198" y="4557"/>
                  </a:lnTo>
                  <a:lnTo>
                    <a:pt x="889" y="4441"/>
                  </a:lnTo>
                  <a:lnTo>
                    <a:pt x="580" y="4248"/>
                  </a:lnTo>
                  <a:lnTo>
                    <a:pt x="657" y="4170"/>
                  </a:lnTo>
                  <a:lnTo>
                    <a:pt x="696" y="4055"/>
                  </a:lnTo>
                  <a:lnTo>
                    <a:pt x="696" y="3939"/>
                  </a:lnTo>
                  <a:lnTo>
                    <a:pt x="735" y="3823"/>
                  </a:lnTo>
                  <a:lnTo>
                    <a:pt x="850" y="3630"/>
                  </a:lnTo>
                  <a:lnTo>
                    <a:pt x="1082" y="3437"/>
                  </a:lnTo>
                  <a:lnTo>
                    <a:pt x="1314" y="3244"/>
                  </a:lnTo>
                  <a:lnTo>
                    <a:pt x="1854" y="2935"/>
                  </a:lnTo>
                  <a:lnTo>
                    <a:pt x="2279" y="2703"/>
                  </a:lnTo>
                  <a:lnTo>
                    <a:pt x="3013" y="2356"/>
                  </a:lnTo>
                  <a:lnTo>
                    <a:pt x="3708" y="2008"/>
                  </a:lnTo>
                  <a:lnTo>
                    <a:pt x="4480" y="1699"/>
                  </a:lnTo>
                  <a:lnTo>
                    <a:pt x="5253" y="1429"/>
                  </a:lnTo>
                  <a:lnTo>
                    <a:pt x="6025" y="1197"/>
                  </a:lnTo>
                  <a:lnTo>
                    <a:pt x="6836" y="1004"/>
                  </a:lnTo>
                  <a:lnTo>
                    <a:pt x="7608" y="811"/>
                  </a:lnTo>
                  <a:lnTo>
                    <a:pt x="8419" y="695"/>
                  </a:lnTo>
                  <a:lnTo>
                    <a:pt x="9230" y="579"/>
                  </a:lnTo>
                  <a:lnTo>
                    <a:pt x="10041" y="541"/>
                  </a:lnTo>
                  <a:lnTo>
                    <a:pt x="10736" y="502"/>
                  </a:lnTo>
                  <a:lnTo>
                    <a:pt x="11161" y="463"/>
                  </a:lnTo>
                  <a:close/>
                  <a:moveTo>
                    <a:pt x="13477" y="1120"/>
                  </a:moveTo>
                  <a:lnTo>
                    <a:pt x="13632" y="1313"/>
                  </a:lnTo>
                  <a:lnTo>
                    <a:pt x="13709" y="1506"/>
                  </a:lnTo>
                  <a:lnTo>
                    <a:pt x="13748" y="1738"/>
                  </a:lnTo>
                  <a:lnTo>
                    <a:pt x="13709" y="2008"/>
                  </a:lnTo>
                  <a:lnTo>
                    <a:pt x="13632" y="2240"/>
                  </a:lnTo>
                  <a:lnTo>
                    <a:pt x="13516" y="2471"/>
                  </a:lnTo>
                  <a:lnTo>
                    <a:pt x="13400" y="2703"/>
                  </a:lnTo>
                  <a:lnTo>
                    <a:pt x="13207" y="2896"/>
                  </a:lnTo>
                  <a:lnTo>
                    <a:pt x="12860" y="3205"/>
                  </a:lnTo>
                  <a:lnTo>
                    <a:pt x="12473" y="3437"/>
                  </a:lnTo>
                  <a:lnTo>
                    <a:pt x="12049" y="3668"/>
                  </a:lnTo>
                  <a:lnTo>
                    <a:pt x="11624" y="3900"/>
                  </a:lnTo>
                  <a:lnTo>
                    <a:pt x="10659" y="4286"/>
                  </a:lnTo>
                  <a:lnTo>
                    <a:pt x="9732" y="4634"/>
                  </a:lnTo>
                  <a:lnTo>
                    <a:pt x="8766" y="4904"/>
                  </a:lnTo>
                  <a:lnTo>
                    <a:pt x="7762" y="5174"/>
                  </a:lnTo>
                  <a:lnTo>
                    <a:pt x="6758" y="5406"/>
                  </a:lnTo>
                  <a:lnTo>
                    <a:pt x="5755" y="5599"/>
                  </a:lnTo>
                  <a:lnTo>
                    <a:pt x="4712" y="5792"/>
                  </a:lnTo>
                  <a:lnTo>
                    <a:pt x="3708" y="5908"/>
                  </a:lnTo>
                  <a:lnTo>
                    <a:pt x="2781" y="5985"/>
                  </a:lnTo>
                  <a:lnTo>
                    <a:pt x="2279" y="5985"/>
                  </a:lnTo>
                  <a:lnTo>
                    <a:pt x="1816" y="5947"/>
                  </a:lnTo>
                  <a:lnTo>
                    <a:pt x="1545" y="5869"/>
                  </a:lnTo>
                  <a:lnTo>
                    <a:pt x="1237" y="5792"/>
                  </a:lnTo>
                  <a:lnTo>
                    <a:pt x="928" y="5638"/>
                  </a:lnTo>
                  <a:lnTo>
                    <a:pt x="696" y="5483"/>
                  </a:lnTo>
                  <a:lnTo>
                    <a:pt x="503" y="5252"/>
                  </a:lnTo>
                  <a:lnTo>
                    <a:pt x="348" y="5020"/>
                  </a:lnTo>
                  <a:lnTo>
                    <a:pt x="310" y="4865"/>
                  </a:lnTo>
                  <a:lnTo>
                    <a:pt x="310" y="4750"/>
                  </a:lnTo>
                  <a:lnTo>
                    <a:pt x="310" y="4595"/>
                  </a:lnTo>
                  <a:lnTo>
                    <a:pt x="348" y="4441"/>
                  </a:lnTo>
                  <a:lnTo>
                    <a:pt x="542" y="4672"/>
                  </a:lnTo>
                  <a:lnTo>
                    <a:pt x="812" y="4865"/>
                  </a:lnTo>
                  <a:lnTo>
                    <a:pt x="1043" y="4981"/>
                  </a:lnTo>
                  <a:lnTo>
                    <a:pt x="1352" y="5097"/>
                  </a:lnTo>
                  <a:lnTo>
                    <a:pt x="1623" y="5213"/>
                  </a:lnTo>
                  <a:lnTo>
                    <a:pt x="1932" y="5252"/>
                  </a:lnTo>
                  <a:lnTo>
                    <a:pt x="2588" y="5329"/>
                  </a:lnTo>
                  <a:lnTo>
                    <a:pt x="3245" y="5290"/>
                  </a:lnTo>
                  <a:lnTo>
                    <a:pt x="3940" y="5252"/>
                  </a:lnTo>
                  <a:lnTo>
                    <a:pt x="5137" y="5059"/>
                  </a:lnTo>
                  <a:lnTo>
                    <a:pt x="6913" y="4788"/>
                  </a:lnTo>
                  <a:lnTo>
                    <a:pt x="7840" y="4595"/>
                  </a:lnTo>
                  <a:lnTo>
                    <a:pt x="8728" y="4402"/>
                  </a:lnTo>
                  <a:lnTo>
                    <a:pt x="9616" y="4132"/>
                  </a:lnTo>
                  <a:lnTo>
                    <a:pt x="10504" y="3861"/>
                  </a:lnTo>
                  <a:lnTo>
                    <a:pt x="11354" y="3514"/>
                  </a:lnTo>
                  <a:lnTo>
                    <a:pt x="12165" y="3128"/>
                  </a:lnTo>
                  <a:lnTo>
                    <a:pt x="12435" y="2973"/>
                  </a:lnTo>
                  <a:lnTo>
                    <a:pt x="12705" y="2819"/>
                  </a:lnTo>
                  <a:lnTo>
                    <a:pt x="12937" y="2587"/>
                  </a:lnTo>
                  <a:lnTo>
                    <a:pt x="13130" y="2394"/>
                  </a:lnTo>
                  <a:lnTo>
                    <a:pt x="13323" y="2124"/>
                  </a:lnTo>
                  <a:lnTo>
                    <a:pt x="13439" y="1854"/>
                  </a:lnTo>
                  <a:lnTo>
                    <a:pt x="13516" y="1583"/>
                  </a:lnTo>
                  <a:lnTo>
                    <a:pt x="13516" y="1236"/>
                  </a:lnTo>
                  <a:lnTo>
                    <a:pt x="13477" y="1120"/>
                  </a:lnTo>
                  <a:close/>
                  <a:moveTo>
                    <a:pt x="10659" y="0"/>
                  </a:moveTo>
                  <a:lnTo>
                    <a:pt x="9886" y="39"/>
                  </a:lnTo>
                  <a:lnTo>
                    <a:pt x="9114" y="116"/>
                  </a:lnTo>
                  <a:lnTo>
                    <a:pt x="8303" y="232"/>
                  </a:lnTo>
                  <a:lnTo>
                    <a:pt x="7531" y="348"/>
                  </a:lnTo>
                  <a:lnTo>
                    <a:pt x="6720" y="541"/>
                  </a:lnTo>
                  <a:lnTo>
                    <a:pt x="5909" y="734"/>
                  </a:lnTo>
                  <a:lnTo>
                    <a:pt x="5021" y="1004"/>
                  </a:lnTo>
                  <a:lnTo>
                    <a:pt x="4133" y="1352"/>
                  </a:lnTo>
                  <a:lnTo>
                    <a:pt x="3245" y="1699"/>
                  </a:lnTo>
                  <a:lnTo>
                    <a:pt x="2395" y="2124"/>
                  </a:lnTo>
                  <a:lnTo>
                    <a:pt x="1777" y="2433"/>
                  </a:lnTo>
                  <a:lnTo>
                    <a:pt x="1391" y="2626"/>
                  </a:lnTo>
                  <a:lnTo>
                    <a:pt x="1043" y="2858"/>
                  </a:lnTo>
                  <a:lnTo>
                    <a:pt x="696" y="3089"/>
                  </a:lnTo>
                  <a:lnTo>
                    <a:pt x="464" y="3398"/>
                  </a:lnTo>
                  <a:lnTo>
                    <a:pt x="348" y="3553"/>
                  </a:lnTo>
                  <a:lnTo>
                    <a:pt x="271" y="3707"/>
                  </a:lnTo>
                  <a:lnTo>
                    <a:pt x="233" y="3861"/>
                  </a:lnTo>
                  <a:lnTo>
                    <a:pt x="233" y="4055"/>
                  </a:lnTo>
                  <a:lnTo>
                    <a:pt x="194" y="4132"/>
                  </a:lnTo>
                  <a:lnTo>
                    <a:pt x="194" y="4170"/>
                  </a:lnTo>
                  <a:lnTo>
                    <a:pt x="117" y="4325"/>
                  </a:lnTo>
                  <a:lnTo>
                    <a:pt x="40" y="4479"/>
                  </a:lnTo>
                  <a:lnTo>
                    <a:pt x="1" y="4634"/>
                  </a:lnTo>
                  <a:lnTo>
                    <a:pt x="1" y="4788"/>
                  </a:lnTo>
                  <a:lnTo>
                    <a:pt x="40" y="5136"/>
                  </a:lnTo>
                  <a:lnTo>
                    <a:pt x="194" y="5445"/>
                  </a:lnTo>
                  <a:lnTo>
                    <a:pt x="348" y="5638"/>
                  </a:lnTo>
                  <a:lnTo>
                    <a:pt x="503" y="5831"/>
                  </a:lnTo>
                  <a:lnTo>
                    <a:pt x="696" y="5947"/>
                  </a:lnTo>
                  <a:lnTo>
                    <a:pt x="928" y="6063"/>
                  </a:lnTo>
                  <a:lnTo>
                    <a:pt x="966" y="6256"/>
                  </a:lnTo>
                  <a:lnTo>
                    <a:pt x="1275" y="6178"/>
                  </a:lnTo>
                  <a:lnTo>
                    <a:pt x="1314" y="6217"/>
                  </a:lnTo>
                  <a:lnTo>
                    <a:pt x="1314" y="6256"/>
                  </a:lnTo>
                  <a:lnTo>
                    <a:pt x="1352" y="6294"/>
                  </a:lnTo>
                  <a:lnTo>
                    <a:pt x="1468" y="6256"/>
                  </a:lnTo>
                  <a:lnTo>
                    <a:pt x="1816" y="6294"/>
                  </a:lnTo>
                  <a:lnTo>
                    <a:pt x="2395" y="6333"/>
                  </a:lnTo>
                  <a:lnTo>
                    <a:pt x="3013" y="6371"/>
                  </a:lnTo>
                  <a:lnTo>
                    <a:pt x="3592" y="6333"/>
                  </a:lnTo>
                  <a:lnTo>
                    <a:pt x="4171" y="6294"/>
                  </a:lnTo>
                  <a:lnTo>
                    <a:pt x="5368" y="6101"/>
                  </a:lnTo>
                  <a:lnTo>
                    <a:pt x="6565" y="5869"/>
                  </a:lnTo>
                  <a:lnTo>
                    <a:pt x="6758" y="5831"/>
                  </a:lnTo>
                  <a:lnTo>
                    <a:pt x="7994" y="5522"/>
                  </a:lnTo>
                  <a:lnTo>
                    <a:pt x="9037" y="5252"/>
                  </a:lnTo>
                  <a:lnTo>
                    <a:pt x="10079" y="4981"/>
                  </a:lnTo>
                  <a:lnTo>
                    <a:pt x="11161" y="4595"/>
                  </a:lnTo>
                  <a:lnTo>
                    <a:pt x="11663" y="4363"/>
                  </a:lnTo>
                  <a:lnTo>
                    <a:pt x="12126" y="4132"/>
                  </a:lnTo>
                  <a:lnTo>
                    <a:pt x="12126" y="4248"/>
                  </a:lnTo>
                  <a:lnTo>
                    <a:pt x="12396" y="4286"/>
                  </a:lnTo>
                  <a:lnTo>
                    <a:pt x="12782" y="4711"/>
                  </a:lnTo>
                  <a:lnTo>
                    <a:pt x="13014" y="4518"/>
                  </a:lnTo>
                  <a:lnTo>
                    <a:pt x="12435" y="3939"/>
                  </a:lnTo>
                  <a:lnTo>
                    <a:pt x="12898" y="3668"/>
                  </a:lnTo>
                  <a:lnTo>
                    <a:pt x="13362" y="3321"/>
                  </a:lnTo>
                  <a:lnTo>
                    <a:pt x="13632" y="3051"/>
                  </a:lnTo>
                  <a:lnTo>
                    <a:pt x="13825" y="2703"/>
                  </a:lnTo>
                  <a:lnTo>
                    <a:pt x="14134" y="2626"/>
                  </a:lnTo>
                  <a:lnTo>
                    <a:pt x="14018" y="2317"/>
                  </a:lnTo>
                  <a:lnTo>
                    <a:pt x="14095" y="2008"/>
                  </a:lnTo>
                  <a:lnTo>
                    <a:pt x="14134" y="1738"/>
                  </a:lnTo>
                  <a:lnTo>
                    <a:pt x="14095" y="1467"/>
                  </a:lnTo>
                  <a:lnTo>
                    <a:pt x="14018" y="1236"/>
                  </a:lnTo>
                  <a:lnTo>
                    <a:pt x="13902" y="1004"/>
                  </a:lnTo>
                  <a:lnTo>
                    <a:pt x="13748" y="811"/>
                  </a:lnTo>
                  <a:lnTo>
                    <a:pt x="13477" y="618"/>
                  </a:lnTo>
                  <a:lnTo>
                    <a:pt x="13169" y="502"/>
                  </a:lnTo>
                  <a:lnTo>
                    <a:pt x="13091" y="502"/>
                  </a:lnTo>
                  <a:lnTo>
                    <a:pt x="12898" y="386"/>
                  </a:lnTo>
                  <a:lnTo>
                    <a:pt x="12667" y="270"/>
                  </a:lnTo>
                  <a:lnTo>
                    <a:pt x="12435" y="154"/>
                  </a:lnTo>
                  <a:lnTo>
                    <a:pt x="12203" y="116"/>
                  </a:lnTo>
                  <a:lnTo>
                    <a:pt x="11817" y="39"/>
                  </a:lnTo>
                  <a:lnTo>
                    <a:pt x="1143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5" name="Google Shape;5525;p22"/>
            <p:cNvSpPr/>
            <p:nvPr/>
          </p:nvSpPr>
          <p:spPr>
            <a:xfrm>
              <a:off x="2291450" y="1821150"/>
              <a:ext cx="200825" cy="230750"/>
            </a:xfrm>
            <a:custGeom>
              <a:avLst/>
              <a:gdLst/>
              <a:ahLst/>
              <a:cxnLst/>
              <a:rect l="l" t="t" r="r" b="b"/>
              <a:pathLst>
                <a:path w="8033" h="9230" extrusionOk="0">
                  <a:moveTo>
                    <a:pt x="2047" y="1"/>
                  </a:moveTo>
                  <a:lnTo>
                    <a:pt x="1893" y="78"/>
                  </a:lnTo>
                  <a:lnTo>
                    <a:pt x="1738" y="155"/>
                  </a:lnTo>
                  <a:lnTo>
                    <a:pt x="1430" y="425"/>
                  </a:lnTo>
                  <a:lnTo>
                    <a:pt x="1198" y="734"/>
                  </a:lnTo>
                  <a:lnTo>
                    <a:pt x="966" y="1005"/>
                  </a:lnTo>
                  <a:lnTo>
                    <a:pt x="735" y="1352"/>
                  </a:lnTo>
                  <a:lnTo>
                    <a:pt x="503" y="1738"/>
                  </a:lnTo>
                  <a:lnTo>
                    <a:pt x="348" y="2124"/>
                  </a:lnTo>
                  <a:lnTo>
                    <a:pt x="194" y="2549"/>
                  </a:lnTo>
                  <a:lnTo>
                    <a:pt x="78" y="3012"/>
                  </a:lnTo>
                  <a:lnTo>
                    <a:pt x="39" y="3476"/>
                  </a:lnTo>
                  <a:lnTo>
                    <a:pt x="1" y="3939"/>
                  </a:lnTo>
                  <a:lnTo>
                    <a:pt x="78" y="4441"/>
                  </a:lnTo>
                  <a:lnTo>
                    <a:pt x="155" y="4905"/>
                  </a:lnTo>
                  <a:lnTo>
                    <a:pt x="271" y="5329"/>
                  </a:lnTo>
                  <a:lnTo>
                    <a:pt x="464" y="5793"/>
                  </a:lnTo>
                  <a:lnTo>
                    <a:pt x="696" y="6179"/>
                  </a:lnTo>
                  <a:lnTo>
                    <a:pt x="1043" y="6179"/>
                  </a:lnTo>
                  <a:lnTo>
                    <a:pt x="889" y="5831"/>
                  </a:lnTo>
                  <a:lnTo>
                    <a:pt x="735" y="5484"/>
                  </a:lnTo>
                  <a:lnTo>
                    <a:pt x="657" y="5136"/>
                  </a:lnTo>
                  <a:lnTo>
                    <a:pt x="541" y="4789"/>
                  </a:lnTo>
                  <a:lnTo>
                    <a:pt x="503" y="4403"/>
                  </a:lnTo>
                  <a:lnTo>
                    <a:pt x="464" y="4055"/>
                  </a:lnTo>
                  <a:lnTo>
                    <a:pt x="464" y="3669"/>
                  </a:lnTo>
                  <a:lnTo>
                    <a:pt x="464" y="3321"/>
                  </a:lnTo>
                  <a:lnTo>
                    <a:pt x="541" y="2974"/>
                  </a:lnTo>
                  <a:lnTo>
                    <a:pt x="619" y="2626"/>
                  </a:lnTo>
                  <a:lnTo>
                    <a:pt x="735" y="2279"/>
                  </a:lnTo>
                  <a:lnTo>
                    <a:pt x="850" y="1931"/>
                  </a:lnTo>
                  <a:lnTo>
                    <a:pt x="1043" y="1622"/>
                  </a:lnTo>
                  <a:lnTo>
                    <a:pt x="1236" y="1313"/>
                  </a:lnTo>
                  <a:lnTo>
                    <a:pt x="1468" y="1005"/>
                  </a:lnTo>
                  <a:lnTo>
                    <a:pt x="1777" y="734"/>
                  </a:lnTo>
                  <a:lnTo>
                    <a:pt x="1970" y="580"/>
                  </a:lnTo>
                  <a:lnTo>
                    <a:pt x="2086" y="503"/>
                  </a:lnTo>
                  <a:lnTo>
                    <a:pt x="2202" y="464"/>
                  </a:lnTo>
                  <a:lnTo>
                    <a:pt x="2318" y="580"/>
                  </a:lnTo>
                  <a:lnTo>
                    <a:pt x="2434" y="811"/>
                  </a:lnTo>
                  <a:lnTo>
                    <a:pt x="2588" y="1198"/>
                  </a:lnTo>
                  <a:lnTo>
                    <a:pt x="2742" y="1584"/>
                  </a:lnTo>
                  <a:lnTo>
                    <a:pt x="2858" y="1931"/>
                  </a:lnTo>
                  <a:lnTo>
                    <a:pt x="2974" y="2317"/>
                  </a:lnTo>
                  <a:lnTo>
                    <a:pt x="3051" y="2704"/>
                  </a:lnTo>
                  <a:lnTo>
                    <a:pt x="3090" y="3090"/>
                  </a:lnTo>
                  <a:lnTo>
                    <a:pt x="3090" y="3437"/>
                  </a:lnTo>
                  <a:lnTo>
                    <a:pt x="3051" y="3785"/>
                  </a:lnTo>
                  <a:lnTo>
                    <a:pt x="3013" y="4132"/>
                  </a:lnTo>
                  <a:lnTo>
                    <a:pt x="2897" y="4480"/>
                  </a:lnTo>
                  <a:lnTo>
                    <a:pt x="2781" y="4789"/>
                  </a:lnTo>
                  <a:lnTo>
                    <a:pt x="2588" y="5136"/>
                  </a:lnTo>
                  <a:lnTo>
                    <a:pt x="2395" y="5445"/>
                  </a:lnTo>
                  <a:lnTo>
                    <a:pt x="2356" y="5522"/>
                  </a:lnTo>
                  <a:lnTo>
                    <a:pt x="2395" y="5638"/>
                  </a:lnTo>
                  <a:lnTo>
                    <a:pt x="2356" y="5716"/>
                  </a:lnTo>
                  <a:lnTo>
                    <a:pt x="2356" y="5754"/>
                  </a:lnTo>
                  <a:lnTo>
                    <a:pt x="2395" y="5793"/>
                  </a:lnTo>
                  <a:lnTo>
                    <a:pt x="2472" y="5793"/>
                  </a:lnTo>
                  <a:lnTo>
                    <a:pt x="2627" y="5716"/>
                  </a:lnTo>
                  <a:lnTo>
                    <a:pt x="2820" y="5677"/>
                  </a:lnTo>
                  <a:lnTo>
                    <a:pt x="3206" y="5677"/>
                  </a:lnTo>
                  <a:lnTo>
                    <a:pt x="3631" y="5716"/>
                  </a:lnTo>
                  <a:lnTo>
                    <a:pt x="4055" y="5793"/>
                  </a:lnTo>
                  <a:lnTo>
                    <a:pt x="4442" y="5947"/>
                  </a:lnTo>
                  <a:lnTo>
                    <a:pt x="4866" y="6102"/>
                  </a:lnTo>
                  <a:lnTo>
                    <a:pt x="5214" y="6256"/>
                  </a:lnTo>
                  <a:lnTo>
                    <a:pt x="5523" y="6449"/>
                  </a:lnTo>
                  <a:lnTo>
                    <a:pt x="5832" y="6642"/>
                  </a:lnTo>
                  <a:lnTo>
                    <a:pt x="6141" y="6835"/>
                  </a:lnTo>
                  <a:lnTo>
                    <a:pt x="6411" y="7067"/>
                  </a:lnTo>
                  <a:lnTo>
                    <a:pt x="6681" y="7337"/>
                  </a:lnTo>
                  <a:lnTo>
                    <a:pt x="6913" y="7608"/>
                  </a:lnTo>
                  <a:lnTo>
                    <a:pt x="7145" y="7878"/>
                  </a:lnTo>
                  <a:lnTo>
                    <a:pt x="7338" y="8187"/>
                  </a:lnTo>
                  <a:lnTo>
                    <a:pt x="7531" y="8534"/>
                  </a:lnTo>
                  <a:lnTo>
                    <a:pt x="7106" y="8650"/>
                  </a:lnTo>
                  <a:lnTo>
                    <a:pt x="6681" y="8727"/>
                  </a:lnTo>
                  <a:lnTo>
                    <a:pt x="6295" y="8766"/>
                  </a:lnTo>
                  <a:lnTo>
                    <a:pt x="5870" y="8805"/>
                  </a:lnTo>
                  <a:lnTo>
                    <a:pt x="5484" y="8805"/>
                  </a:lnTo>
                  <a:lnTo>
                    <a:pt x="5059" y="8727"/>
                  </a:lnTo>
                  <a:lnTo>
                    <a:pt x="4673" y="8612"/>
                  </a:lnTo>
                  <a:lnTo>
                    <a:pt x="4248" y="8457"/>
                  </a:lnTo>
                  <a:lnTo>
                    <a:pt x="3901" y="8264"/>
                  </a:lnTo>
                  <a:lnTo>
                    <a:pt x="3592" y="8071"/>
                  </a:lnTo>
                  <a:lnTo>
                    <a:pt x="3013" y="7608"/>
                  </a:lnTo>
                  <a:lnTo>
                    <a:pt x="2472" y="7106"/>
                  </a:lnTo>
                  <a:lnTo>
                    <a:pt x="1932" y="6565"/>
                  </a:lnTo>
                  <a:lnTo>
                    <a:pt x="1854" y="6526"/>
                  </a:lnTo>
                  <a:lnTo>
                    <a:pt x="1816" y="6488"/>
                  </a:lnTo>
                  <a:lnTo>
                    <a:pt x="1661" y="6526"/>
                  </a:lnTo>
                  <a:lnTo>
                    <a:pt x="1623" y="6526"/>
                  </a:lnTo>
                  <a:lnTo>
                    <a:pt x="1584" y="6565"/>
                  </a:lnTo>
                  <a:lnTo>
                    <a:pt x="1430" y="6835"/>
                  </a:lnTo>
                  <a:lnTo>
                    <a:pt x="1661" y="6874"/>
                  </a:lnTo>
                  <a:lnTo>
                    <a:pt x="2279" y="7492"/>
                  </a:lnTo>
                  <a:lnTo>
                    <a:pt x="2897" y="8071"/>
                  </a:lnTo>
                  <a:lnTo>
                    <a:pt x="3244" y="8341"/>
                  </a:lnTo>
                  <a:lnTo>
                    <a:pt x="3631" y="8573"/>
                  </a:lnTo>
                  <a:lnTo>
                    <a:pt x="3978" y="8766"/>
                  </a:lnTo>
                  <a:lnTo>
                    <a:pt x="4364" y="8959"/>
                  </a:lnTo>
                  <a:lnTo>
                    <a:pt x="4828" y="9114"/>
                  </a:lnTo>
                  <a:lnTo>
                    <a:pt x="5252" y="9191"/>
                  </a:lnTo>
                  <a:lnTo>
                    <a:pt x="5677" y="9229"/>
                  </a:lnTo>
                  <a:lnTo>
                    <a:pt x="6141" y="9229"/>
                  </a:lnTo>
                  <a:lnTo>
                    <a:pt x="6565" y="9152"/>
                  </a:lnTo>
                  <a:lnTo>
                    <a:pt x="6990" y="9075"/>
                  </a:lnTo>
                  <a:lnTo>
                    <a:pt x="7878" y="8843"/>
                  </a:lnTo>
                  <a:lnTo>
                    <a:pt x="7955" y="8805"/>
                  </a:lnTo>
                  <a:lnTo>
                    <a:pt x="7994" y="8727"/>
                  </a:lnTo>
                  <a:lnTo>
                    <a:pt x="8033" y="8650"/>
                  </a:lnTo>
                  <a:lnTo>
                    <a:pt x="7994" y="8534"/>
                  </a:lnTo>
                  <a:lnTo>
                    <a:pt x="7762" y="8110"/>
                  </a:lnTo>
                  <a:lnTo>
                    <a:pt x="7492" y="7685"/>
                  </a:lnTo>
                  <a:lnTo>
                    <a:pt x="7222" y="7299"/>
                  </a:lnTo>
                  <a:lnTo>
                    <a:pt x="6874" y="6913"/>
                  </a:lnTo>
                  <a:lnTo>
                    <a:pt x="6527" y="6604"/>
                  </a:lnTo>
                  <a:lnTo>
                    <a:pt x="6141" y="6295"/>
                  </a:lnTo>
                  <a:lnTo>
                    <a:pt x="5716" y="6024"/>
                  </a:lnTo>
                  <a:lnTo>
                    <a:pt x="5252" y="5793"/>
                  </a:lnTo>
                  <a:lnTo>
                    <a:pt x="4828" y="5638"/>
                  </a:lnTo>
                  <a:lnTo>
                    <a:pt x="4248" y="5445"/>
                  </a:lnTo>
                  <a:lnTo>
                    <a:pt x="3940" y="5368"/>
                  </a:lnTo>
                  <a:lnTo>
                    <a:pt x="3592" y="5291"/>
                  </a:lnTo>
                  <a:lnTo>
                    <a:pt x="3013" y="5291"/>
                  </a:lnTo>
                  <a:lnTo>
                    <a:pt x="3167" y="4982"/>
                  </a:lnTo>
                  <a:lnTo>
                    <a:pt x="3322" y="4634"/>
                  </a:lnTo>
                  <a:lnTo>
                    <a:pt x="3399" y="4287"/>
                  </a:lnTo>
                  <a:lnTo>
                    <a:pt x="3476" y="3939"/>
                  </a:lnTo>
                  <a:lnTo>
                    <a:pt x="3515" y="3592"/>
                  </a:lnTo>
                  <a:lnTo>
                    <a:pt x="3515" y="3206"/>
                  </a:lnTo>
                  <a:lnTo>
                    <a:pt x="3515" y="2858"/>
                  </a:lnTo>
                  <a:lnTo>
                    <a:pt x="3438" y="2472"/>
                  </a:lnTo>
                  <a:lnTo>
                    <a:pt x="3322" y="1970"/>
                  </a:lnTo>
                  <a:lnTo>
                    <a:pt x="3167" y="1468"/>
                  </a:lnTo>
                  <a:lnTo>
                    <a:pt x="2936" y="966"/>
                  </a:lnTo>
                  <a:lnTo>
                    <a:pt x="2704" y="503"/>
                  </a:lnTo>
                  <a:lnTo>
                    <a:pt x="2588" y="271"/>
                  </a:lnTo>
                  <a:lnTo>
                    <a:pt x="2472" y="116"/>
                  </a:lnTo>
                  <a:lnTo>
                    <a:pt x="2356" y="39"/>
                  </a:lnTo>
                  <a:lnTo>
                    <a:pt x="227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6" name="Google Shape;5526;p22"/>
            <p:cNvSpPr/>
            <p:nvPr/>
          </p:nvSpPr>
          <p:spPr>
            <a:xfrm>
              <a:off x="6650100" y="1835625"/>
              <a:ext cx="350475" cy="288675"/>
            </a:xfrm>
            <a:custGeom>
              <a:avLst/>
              <a:gdLst/>
              <a:ahLst/>
              <a:cxnLst/>
              <a:rect l="l" t="t" r="r" b="b"/>
              <a:pathLst>
                <a:path w="14019" h="11547" extrusionOk="0">
                  <a:moveTo>
                    <a:pt x="11778" y="1"/>
                  </a:moveTo>
                  <a:lnTo>
                    <a:pt x="11470" y="78"/>
                  </a:lnTo>
                  <a:lnTo>
                    <a:pt x="11856" y="1932"/>
                  </a:lnTo>
                  <a:lnTo>
                    <a:pt x="12280" y="3746"/>
                  </a:lnTo>
                  <a:lnTo>
                    <a:pt x="11508" y="2781"/>
                  </a:lnTo>
                  <a:lnTo>
                    <a:pt x="10659" y="1893"/>
                  </a:lnTo>
                  <a:lnTo>
                    <a:pt x="10427" y="2086"/>
                  </a:lnTo>
                  <a:lnTo>
                    <a:pt x="11470" y="3437"/>
                  </a:lnTo>
                  <a:lnTo>
                    <a:pt x="12551" y="4750"/>
                  </a:lnTo>
                  <a:lnTo>
                    <a:pt x="12860" y="5754"/>
                  </a:lnTo>
                  <a:lnTo>
                    <a:pt x="13169" y="5754"/>
                  </a:lnTo>
                  <a:lnTo>
                    <a:pt x="13207" y="5639"/>
                  </a:lnTo>
                  <a:lnTo>
                    <a:pt x="13169" y="5523"/>
                  </a:lnTo>
                  <a:lnTo>
                    <a:pt x="13439" y="5716"/>
                  </a:lnTo>
                  <a:lnTo>
                    <a:pt x="13593" y="5947"/>
                  </a:lnTo>
                  <a:lnTo>
                    <a:pt x="13671" y="6179"/>
                  </a:lnTo>
                  <a:lnTo>
                    <a:pt x="13709" y="6411"/>
                  </a:lnTo>
                  <a:lnTo>
                    <a:pt x="13632" y="6681"/>
                  </a:lnTo>
                  <a:lnTo>
                    <a:pt x="13516" y="6913"/>
                  </a:lnTo>
                  <a:lnTo>
                    <a:pt x="13362" y="7183"/>
                  </a:lnTo>
                  <a:lnTo>
                    <a:pt x="13169" y="7453"/>
                  </a:lnTo>
                  <a:lnTo>
                    <a:pt x="12744" y="7955"/>
                  </a:lnTo>
                  <a:lnTo>
                    <a:pt x="12203" y="8419"/>
                  </a:lnTo>
                  <a:lnTo>
                    <a:pt x="11740" y="8766"/>
                  </a:lnTo>
                  <a:lnTo>
                    <a:pt x="11354" y="9075"/>
                  </a:lnTo>
                  <a:lnTo>
                    <a:pt x="10543" y="9577"/>
                  </a:lnTo>
                  <a:lnTo>
                    <a:pt x="9655" y="10002"/>
                  </a:lnTo>
                  <a:lnTo>
                    <a:pt x="8767" y="10388"/>
                  </a:lnTo>
                  <a:lnTo>
                    <a:pt x="7878" y="10658"/>
                  </a:lnTo>
                  <a:lnTo>
                    <a:pt x="6952" y="10890"/>
                  </a:lnTo>
                  <a:lnTo>
                    <a:pt x="5986" y="11083"/>
                  </a:lnTo>
                  <a:lnTo>
                    <a:pt x="5021" y="11160"/>
                  </a:lnTo>
                  <a:lnTo>
                    <a:pt x="3631" y="11160"/>
                  </a:lnTo>
                  <a:lnTo>
                    <a:pt x="3013" y="11122"/>
                  </a:lnTo>
                  <a:lnTo>
                    <a:pt x="2356" y="11045"/>
                  </a:lnTo>
                  <a:lnTo>
                    <a:pt x="1661" y="10929"/>
                  </a:lnTo>
                  <a:lnTo>
                    <a:pt x="1352" y="10813"/>
                  </a:lnTo>
                  <a:lnTo>
                    <a:pt x="1082" y="10697"/>
                  </a:lnTo>
                  <a:lnTo>
                    <a:pt x="812" y="10543"/>
                  </a:lnTo>
                  <a:lnTo>
                    <a:pt x="619" y="10388"/>
                  </a:lnTo>
                  <a:lnTo>
                    <a:pt x="464" y="10195"/>
                  </a:lnTo>
                  <a:lnTo>
                    <a:pt x="348" y="9963"/>
                  </a:lnTo>
                  <a:lnTo>
                    <a:pt x="348" y="9732"/>
                  </a:lnTo>
                  <a:lnTo>
                    <a:pt x="387" y="9461"/>
                  </a:lnTo>
                  <a:lnTo>
                    <a:pt x="155" y="9423"/>
                  </a:lnTo>
                  <a:lnTo>
                    <a:pt x="40" y="9654"/>
                  </a:lnTo>
                  <a:lnTo>
                    <a:pt x="1" y="9886"/>
                  </a:lnTo>
                  <a:lnTo>
                    <a:pt x="40" y="10118"/>
                  </a:lnTo>
                  <a:lnTo>
                    <a:pt x="78" y="10311"/>
                  </a:lnTo>
                  <a:lnTo>
                    <a:pt x="194" y="10465"/>
                  </a:lnTo>
                  <a:lnTo>
                    <a:pt x="348" y="10620"/>
                  </a:lnTo>
                  <a:lnTo>
                    <a:pt x="542" y="10774"/>
                  </a:lnTo>
                  <a:lnTo>
                    <a:pt x="773" y="10890"/>
                  </a:lnTo>
                  <a:lnTo>
                    <a:pt x="1237" y="11083"/>
                  </a:lnTo>
                  <a:lnTo>
                    <a:pt x="1739" y="11238"/>
                  </a:lnTo>
                  <a:lnTo>
                    <a:pt x="2202" y="11354"/>
                  </a:lnTo>
                  <a:lnTo>
                    <a:pt x="2627" y="11431"/>
                  </a:lnTo>
                  <a:lnTo>
                    <a:pt x="3322" y="11508"/>
                  </a:lnTo>
                  <a:lnTo>
                    <a:pt x="3978" y="11547"/>
                  </a:lnTo>
                  <a:lnTo>
                    <a:pt x="4673" y="11547"/>
                  </a:lnTo>
                  <a:lnTo>
                    <a:pt x="5368" y="11508"/>
                  </a:lnTo>
                  <a:lnTo>
                    <a:pt x="6063" y="11431"/>
                  </a:lnTo>
                  <a:lnTo>
                    <a:pt x="6759" y="11315"/>
                  </a:lnTo>
                  <a:lnTo>
                    <a:pt x="7415" y="11160"/>
                  </a:lnTo>
                  <a:lnTo>
                    <a:pt x="8071" y="11006"/>
                  </a:lnTo>
                  <a:lnTo>
                    <a:pt x="8728" y="10774"/>
                  </a:lnTo>
                  <a:lnTo>
                    <a:pt x="9346" y="10543"/>
                  </a:lnTo>
                  <a:lnTo>
                    <a:pt x="9964" y="10272"/>
                  </a:lnTo>
                  <a:lnTo>
                    <a:pt x="10543" y="9963"/>
                  </a:lnTo>
                  <a:lnTo>
                    <a:pt x="11122" y="9654"/>
                  </a:lnTo>
                  <a:lnTo>
                    <a:pt x="11701" y="9268"/>
                  </a:lnTo>
                  <a:lnTo>
                    <a:pt x="12242" y="8882"/>
                  </a:lnTo>
                  <a:lnTo>
                    <a:pt x="12744" y="8457"/>
                  </a:lnTo>
                  <a:lnTo>
                    <a:pt x="13169" y="8071"/>
                  </a:lnTo>
                  <a:lnTo>
                    <a:pt x="13555" y="7646"/>
                  </a:lnTo>
                  <a:lnTo>
                    <a:pt x="13748" y="7376"/>
                  </a:lnTo>
                  <a:lnTo>
                    <a:pt x="13864" y="7145"/>
                  </a:lnTo>
                  <a:lnTo>
                    <a:pt x="13980" y="6874"/>
                  </a:lnTo>
                  <a:lnTo>
                    <a:pt x="14018" y="6565"/>
                  </a:lnTo>
                  <a:lnTo>
                    <a:pt x="14018" y="6334"/>
                  </a:lnTo>
                  <a:lnTo>
                    <a:pt x="14018" y="6141"/>
                  </a:lnTo>
                  <a:lnTo>
                    <a:pt x="13941" y="5909"/>
                  </a:lnTo>
                  <a:lnTo>
                    <a:pt x="13864" y="5716"/>
                  </a:lnTo>
                  <a:lnTo>
                    <a:pt x="13748" y="5523"/>
                  </a:lnTo>
                  <a:lnTo>
                    <a:pt x="13593" y="5368"/>
                  </a:lnTo>
                  <a:lnTo>
                    <a:pt x="13439" y="5252"/>
                  </a:lnTo>
                  <a:lnTo>
                    <a:pt x="13246" y="5137"/>
                  </a:lnTo>
                  <a:lnTo>
                    <a:pt x="13091" y="5137"/>
                  </a:lnTo>
                  <a:lnTo>
                    <a:pt x="12821" y="3824"/>
                  </a:lnTo>
                  <a:lnTo>
                    <a:pt x="12512" y="2549"/>
                  </a:lnTo>
                  <a:lnTo>
                    <a:pt x="12165" y="1275"/>
                  </a:lnTo>
                  <a:lnTo>
                    <a:pt x="1177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7" name="Google Shape;5527;p22"/>
            <p:cNvSpPr/>
            <p:nvPr/>
          </p:nvSpPr>
          <p:spPr>
            <a:xfrm>
              <a:off x="609775" y="1851075"/>
              <a:ext cx="353350" cy="159325"/>
            </a:xfrm>
            <a:custGeom>
              <a:avLst/>
              <a:gdLst/>
              <a:ahLst/>
              <a:cxnLst/>
              <a:rect l="l" t="t" r="r" b="b"/>
              <a:pathLst>
                <a:path w="14134" h="6373" extrusionOk="0">
                  <a:moveTo>
                    <a:pt x="11160" y="464"/>
                  </a:moveTo>
                  <a:lnTo>
                    <a:pt x="11624" y="503"/>
                  </a:lnTo>
                  <a:lnTo>
                    <a:pt x="12049" y="541"/>
                  </a:lnTo>
                  <a:lnTo>
                    <a:pt x="12435" y="657"/>
                  </a:lnTo>
                  <a:lnTo>
                    <a:pt x="12628" y="734"/>
                  </a:lnTo>
                  <a:lnTo>
                    <a:pt x="12744" y="812"/>
                  </a:lnTo>
                  <a:lnTo>
                    <a:pt x="12859" y="966"/>
                  </a:lnTo>
                  <a:lnTo>
                    <a:pt x="12937" y="1082"/>
                  </a:lnTo>
                  <a:lnTo>
                    <a:pt x="12975" y="1314"/>
                  </a:lnTo>
                  <a:lnTo>
                    <a:pt x="12975" y="1507"/>
                  </a:lnTo>
                  <a:lnTo>
                    <a:pt x="12937" y="1700"/>
                  </a:lnTo>
                  <a:lnTo>
                    <a:pt x="12821" y="1893"/>
                  </a:lnTo>
                  <a:lnTo>
                    <a:pt x="12705" y="2086"/>
                  </a:lnTo>
                  <a:lnTo>
                    <a:pt x="12589" y="2240"/>
                  </a:lnTo>
                  <a:lnTo>
                    <a:pt x="12242" y="2472"/>
                  </a:lnTo>
                  <a:lnTo>
                    <a:pt x="11817" y="2742"/>
                  </a:lnTo>
                  <a:lnTo>
                    <a:pt x="11392" y="2935"/>
                  </a:lnTo>
                  <a:lnTo>
                    <a:pt x="10658" y="3206"/>
                  </a:lnTo>
                  <a:lnTo>
                    <a:pt x="9925" y="3437"/>
                  </a:lnTo>
                  <a:lnTo>
                    <a:pt x="9152" y="3708"/>
                  </a:lnTo>
                  <a:lnTo>
                    <a:pt x="8380" y="3901"/>
                  </a:lnTo>
                  <a:lnTo>
                    <a:pt x="7608" y="4094"/>
                  </a:lnTo>
                  <a:lnTo>
                    <a:pt x="6797" y="4287"/>
                  </a:lnTo>
                  <a:lnTo>
                    <a:pt x="5909" y="4441"/>
                  </a:lnTo>
                  <a:lnTo>
                    <a:pt x="5021" y="4596"/>
                  </a:lnTo>
                  <a:lnTo>
                    <a:pt x="4133" y="4712"/>
                  </a:lnTo>
                  <a:lnTo>
                    <a:pt x="3244" y="4789"/>
                  </a:lnTo>
                  <a:lnTo>
                    <a:pt x="2202" y="4789"/>
                  </a:lnTo>
                  <a:lnTo>
                    <a:pt x="1854" y="4750"/>
                  </a:lnTo>
                  <a:lnTo>
                    <a:pt x="1507" y="4673"/>
                  </a:lnTo>
                  <a:lnTo>
                    <a:pt x="1198" y="4557"/>
                  </a:lnTo>
                  <a:lnTo>
                    <a:pt x="889" y="4441"/>
                  </a:lnTo>
                  <a:lnTo>
                    <a:pt x="580" y="4248"/>
                  </a:lnTo>
                  <a:lnTo>
                    <a:pt x="657" y="4171"/>
                  </a:lnTo>
                  <a:lnTo>
                    <a:pt x="696" y="4055"/>
                  </a:lnTo>
                  <a:lnTo>
                    <a:pt x="696" y="3939"/>
                  </a:lnTo>
                  <a:lnTo>
                    <a:pt x="734" y="3823"/>
                  </a:lnTo>
                  <a:lnTo>
                    <a:pt x="850" y="3630"/>
                  </a:lnTo>
                  <a:lnTo>
                    <a:pt x="1082" y="3437"/>
                  </a:lnTo>
                  <a:lnTo>
                    <a:pt x="1314" y="3244"/>
                  </a:lnTo>
                  <a:lnTo>
                    <a:pt x="1854" y="2935"/>
                  </a:lnTo>
                  <a:lnTo>
                    <a:pt x="2279" y="2704"/>
                  </a:lnTo>
                  <a:lnTo>
                    <a:pt x="3013" y="2356"/>
                  </a:lnTo>
                  <a:lnTo>
                    <a:pt x="3708" y="2009"/>
                  </a:lnTo>
                  <a:lnTo>
                    <a:pt x="4480" y="1700"/>
                  </a:lnTo>
                  <a:lnTo>
                    <a:pt x="5252" y="1429"/>
                  </a:lnTo>
                  <a:lnTo>
                    <a:pt x="6025" y="1198"/>
                  </a:lnTo>
                  <a:lnTo>
                    <a:pt x="6836" y="1005"/>
                  </a:lnTo>
                  <a:lnTo>
                    <a:pt x="7608" y="812"/>
                  </a:lnTo>
                  <a:lnTo>
                    <a:pt x="8419" y="696"/>
                  </a:lnTo>
                  <a:lnTo>
                    <a:pt x="9230" y="580"/>
                  </a:lnTo>
                  <a:lnTo>
                    <a:pt x="10041" y="541"/>
                  </a:lnTo>
                  <a:lnTo>
                    <a:pt x="10736" y="503"/>
                  </a:lnTo>
                  <a:lnTo>
                    <a:pt x="11160" y="464"/>
                  </a:lnTo>
                  <a:close/>
                  <a:moveTo>
                    <a:pt x="13477" y="1120"/>
                  </a:moveTo>
                  <a:lnTo>
                    <a:pt x="13632" y="1314"/>
                  </a:lnTo>
                  <a:lnTo>
                    <a:pt x="13709" y="1507"/>
                  </a:lnTo>
                  <a:lnTo>
                    <a:pt x="13748" y="1738"/>
                  </a:lnTo>
                  <a:lnTo>
                    <a:pt x="13709" y="2009"/>
                  </a:lnTo>
                  <a:lnTo>
                    <a:pt x="13632" y="2240"/>
                  </a:lnTo>
                  <a:lnTo>
                    <a:pt x="13516" y="2472"/>
                  </a:lnTo>
                  <a:lnTo>
                    <a:pt x="13400" y="2704"/>
                  </a:lnTo>
                  <a:lnTo>
                    <a:pt x="13207" y="2897"/>
                  </a:lnTo>
                  <a:lnTo>
                    <a:pt x="12859" y="3206"/>
                  </a:lnTo>
                  <a:lnTo>
                    <a:pt x="12473" y="3437"/>
                  </a:lnTo>
                  <a:lnTo>
                    <a:pt x="12049" y="3669"/>
                  </a:lnTo>
                  <a:lnTo>
                    <a:pt x="11624" y="3901"/>
                  </a:lnTo>
                  <a:lnTo>
                    <a:pt x="10658" y="4287"/>
                  </a:lnTo>
                  <a:lnTo>
                    <a:pt x="9732" y="4634"/>
                  </a:lnTo>
                  <a:lnTo>
                    <a:pt x="8766" y="4905"/>
                  </a:lnTo>
                  <a:lnTo>
                    <a:pt x="7762" y="5175"/>
                  </a:lnTo>
                  <a:lnTo>
                    <a:pt x="6758" y="5407"/>
                  </a:lnTo>
                  <a:lnTo>
                    <a:pt x="5754" y="5600"/>
                  </a:lnTo>
                  <a:lnTo>
                    <a:pt x="4712" y="5793"/>
                  </a:lnTo>
                  <a:lnTo>
                    <a:pt x="3708" y="5909"/>
                  </a:lnTo>
                  <a:lnTo>
                    <a:pt x="2781" y="5986"/>
                  </a:lnTo>
                  <a:lnTo>
                    <a:pt x="2279" y="5986"/>
                  </a:lnTo>
                  <a:lnTo>
                    <a:pt x="1816" y="5947"/>
                  </a:lnTo>
                  <a:lnTo>
                    <a:pt x="1545" y="5870"/>
                  </a:lnTo>
                  <a:lnTo>
                    <a:pt x="1236" y="5793"/>
                  </a:lnTo>
                  <a:lnTo>
                    <a:pt x="927" y="5638"/>
                  </a:lnTo>
                  <a:lnTo>
                    <a:pt x="696" y="5484"/>
                  </a:lnTo>
                  <a:lnTo>
                    <a:pt x="503" y="5252"/>
                  </a:lnTo>
                  <a:lnTo>
                    <a:pt x="348" y="5021"/>
                  </a:lnTo>
                  <a:lnTo>
                    <a:pt x="310" y="4866"/>
                  </a:lnTo>
                  <a:lnTo>
                    <a:pt x="310" y="4750"/>
                  </a:lnTo>
                  <a:lnTo>
                    <a:pt x="310" y="4596"/>
                  </a:lnTo>
                  <a:lnTo>
                    <a:pt x="348" y="4441"/>
                  </a:lnTo>
                  <a:lnTo>
                    <a:pt x="541" y="4673"/>
                  </a:lnTo>
                  <a:lnTo>
                    <a:pt x="812" y="4866"/>
                  </a:lnTo>
                  <a:lnTo>
                    <a:pt x="1043" y="4982"/>
                  </a:lnTo>
                  <a:lnTo>
                    <a:pt x="1352" y="5098"/>
                  </a:lnTo>
                  <a:lnTo>
                    <a:pt x="1623" y="5214"/>
                  </a:lnTo>
                  <a:lnTo>
                    <a:pt x="1931" y="5252"/>
                  </a:lnTo>
                  <a:lnTo>
                    <a:pt x="2588" y="5329"/>
                  </a:lnTo>
                  <a:lnTo>
                    <a:pt x="3244" y="5291"/>
                  </a:lnTo>
                  <a:lnTo>
                    <a:pt x="3939" y="5252"/>
                  </a:lnTo>
                  <a:lnTo>
                    <a:pt x="5137" y="5059"/>
                  </a:lnTo>
                  <a:lnTo>
                    <a:pt x="6913" y="4789"/>
                  </a:lnTo>
                  <a:lnTo>
                    <a:pt x="7840" y="4596"/>
                  </a:lnTo>
                  <a:lnTo>
                    <a:pt x="8728" y="4403"/>
                  </a:lnTo>
                  <a:lnTo>
                    <a:pt x="9616" y="4132"/>
                  </a:lnTo>
                  <a:lnTo>
                    <a:pt x="10504" y="3862"/>
                  </a:lnTo>
                  <a:lnTo>
                    <a:pt x="11353" y="3515"/>
                  </a:lnTo>
                  <a:lnTo>
                    <a:pt x="12164" y="3128"/>
                  </a:lnTo>
                  <a:lnTo>
                    <a:pt x="12435" y="2974"/>
                  </a:lnTo>
                  <a:lnTo>
                    <a:pt x="12705" y="2819"/>
                  </a:lnTo>
                  <a:lnTo>
                    <a:pt x="12937" y="2588"/>
                  </a:lnTo>
                  <a:lnTo>
                    <a:pt x="13130" y="2395"/>
                  </a:lnTo>
                  <a:lnTo>
                    <a:pt x="13323" y="2124"/>
                  </a:lnTo>
                  <a:lnTo>
                    <a:pt x="13439" y="1854"/>
                  </a:lnTo>
                  <a:lnTo>
                    <a:pt x="13516" y="1584"/>
                  </a:lnTo>
                  <a:lnTo>
                    <a:pt x="13516" y="1236"/>
                  </a:lnTo>
                  <a:lnTo>
                    <a:pt x="13477" y="1120"/>
                  </a:lnTo>
                  <a:close/>
                  <a:moveTo>
                    <a:pt x="10658" y="1"/>
                  </a:moveTo>
                  <a:lnTo>
                    <a:pt x="9886" y="39"/>
                  </a:lnTo>
                  <a:lnTo>
                    <a:pt x="9114" y="116"/>
                  </a:lnTo>
                  <a:lnTo>
                    <a:pt x="8303" y="232"/>
                  </a:lnTo>
                  <a:lnTo>
                    <a:pt x="7531" y="348"/>
                  </a:lnTo>
                  <a:lnTo>
                    <a:pt x="6720" y="541"/>
                  </a:lnTo>
                  <a:lnTo>
                    <a:pt x="5909" y="734"/>
                  </a:lnTo>
                  <a:lnTo>
                    <a:pt x="5021" y="1005"/>
                  </a:lnTo>
                  <a:lnTo>
                    <a:pt x="4133" y="1352"/>
                  </a:lnTo>
                  <a:lnTo>
                    <a:pt x="3244" y="1700"/>
                  </a:lnTo>
                  <a:lnTo>
                    <a:pt x="2395" y="2124"/>
                  </a:lnTo>
                  <a:lnTo>
                    <a:pt x="1777" y="2433"/>
                  </a:lnTo>
                  <a:lnTo>
                    <a:pt x="1391" y="2626"/>
                  </a:lnTo>
                  <a:lnTo>
                    <a:pt x="1043" y="2858"/>
                  </a:lnTo>
                  <a:lnTo>
                    <a:pt x="696" y="3090"/>
                  </a:lnTo>
                  <a:lnTo>
                    <a:pt x="464" y="3399"/>
                  </a:lnTo>
                  <a:lnTo>
                    <a:pt x="348" y="3553"/>
                  </a:lnTo>
                  <a:lnTo>
                    <a:pt x="271" y="3708"/>
                  </a:lnTo>
                  <a:lnTo>
                    <a:pt x="232" y="3862"/>
                  </a:lnTo>
                  <a:lnTo>
                    <a:pt x="232" y="4055"/>
                  </a:lnTo>
                  <a:lnTo>
                    <a:pt x="194" y="4132"/>
                  </a:lnTo>
                  <a:lnTo>
                    <a:pt x="194" y="4171"/>
                  </a:lnTo>
                  <a:lnTo>
                    <a:pt x="117" y="4325"/>
                  </a:lnTo>
                  <a:lnTo>
                    <a:pt x="39" y="4480"/>
                  </a:lnTo>
                  <a:lnTo>
                    <a:pt x="1" y="4634"/>
                  </a:lnTo>
                  <a:lnTo>
                    <a:pt x="1" y="4789"/>
                  </a:lnTo>
                  <a:lnTo>
                    <a:pt x="39" y="5136"/>
                  </a:lnTo>
                  <a:lnTo>
                    <a:pt x="194" y="5445"/>
                  </a:lnTo>
                  <a:lnTo>
                    <a:pt x="348" y="5638"/>
                  </a:lnTo>
                  <a:lnTo>
                    <a:pt x="503" y="5831"/>
                  </a:lnTo>
                  <a:lnTo>
                    <a:pt x="696" y="5947"/>
                  </a:lnTo>
                  <a:lnTo>
                    <a:pt x="927" y="6063"/>
                  </a:lnTo>
                  <a:lnTo>
                    <a:pt x="966" y="6256"/>
                  </a:lnTo>
                  <a:lnTo>
                    <a:pt x="1275" y="6179"/>
                  </a:lnTo>
                  <a:lnTo>
                    <a:pt x="1314" y="6218"/>
                  </a:lnTo>
                  <a:lnTo>
                    <a:pt x="1314" y="6256"/>
                  </a:lnTo>
                  <a:lnTo>
                    <a:pt x="1352" y="6295"/>
                  </a:lnTo>
                  <a:lnTo>
                    <a:pt x="1468" y="6256"/>
                  </a:lnTo>
                  <a:lnTo>
                    <a:pt x="1816" y="6295"/>
                  </a:lnTo>
                  <a:lnTo>
                    <a:pt x="2395" y="6333"/>
                  </a:lnTo>
                  <a:lnTo>
                    <a:pt x="3013" y="6372"/>
                  </a:lnTo>
                  <a:lnTo>
                    <a:pt x="3592" y="6333"/>
                  </a:lnTo>
                  <a:lnTo>
                    <a:pt x="4171" y="6295"/>
                  </a:lnTo>
                  <a:lnTo>
                    <a:pt x="5368" y="6102"/>
                  </a:lnTo>
                  <a:lnTo>
                    <a:pt x="6565" y="5870"/>
                  </a:lnTo>
                  <a:lnTo>
                    <a:pt x="6758" y="5831"/>
                  </a:lnTo>
                  <a:lnTo>
                    <a:pt x="7994" y="5523"/>
                  </a:lnTo>
                  <a:lnTo>
                    <a:pt x="9037" y="5252"/>
                  </a:lnTo>
                  <a:lnTo>
                    <a:pt x="10079" y="4982"/>
                  </a:lnTo>
                  <a:lnTo>
                    <a:pt x="11160" y="4596"/>
                  </a:lnTo>
                  <a:lnTo>
                    <a:pt x="11662" y="4364"/>
                  </a:lnTo>
                  <a:lnTo>
                    <a:pt x="12126" y="4132"/>
                  </a:lnTo>
                  <a:lnTo>
                    <a:pt x="12126" y="4248"/>
                  </a:lnTo>
                  <a:lnTo>
                    <a:pt x="12396" y="4287"/>
                  </a:lnTo>
                  <a:lnTo>
                    <a:pt x="12782" y="4712"/>
                  </a:lnTo>
                  <a:lnTo>
                    <a:pt x="13014" y="4519"/>
                  </a:lnTo>
                  <a:lnTo>
                    <a:pt x="12435" y="3939"/>
                  </a:lnTo>
                  <a:lnTo>
                    <a:pt x="12898" y="3669"/>
                  </a:lnTo>
                  <a:lnTo>
                    <a:pt x="13361" y="3321"/>
                  </a:lnTo>
                  <a:lnTo>
                    <a:pt x="13632" y="3051"/>
                  </a:lnTo>
                  <a:lnTo>
                    <a:pt x="13825" y="2704"/>
                  </a:lnTo>
                  <a:lnTo>
                    <a:pt x="14134" y="2626"/>
                  </a:lnTo>
                  <a:lnTo>
                    <a:pt x="14018" y="2317"/>
                  </a:lnTo>
                  <a:lnTo>
                    <a:pt x="14095" y="2009"/>
                  </a:lnTo>
                  <a:lnTo>
                    <a:pt x="14134" y="1738"/>
                  </a:lnTo>
                  <a:lnTo>
                    <a:pt x="14095" y="1468"/>
                  </a:lnTo>
                  <a:lnTo>
                    <a:pt x="14018" y="1236"/>
                  </a:lnTo>
                  <a:lnTo>
                    <a:pt x="13902" y="1005"/>
                  </a:lnTo>
                  <a:lnTo>
                    <a:pt x="13748" y="812"/>
                  </a:lnTo>
                  <a:lnTo>
                    <a:pt x="13477" y="618"/>
                  </a:lnTo>
                  <a:lnTo>
                    <a:pt x="13168" y="503"/>
                  </a:lnTo>
                  <a:lnTo>
                    <a:pt x="13091" y="503"/>
                  </a:lnTo>
                  <a:lnTo>
                    <a:pt x="12898" y="387"/>
                  </a:lnTo>
                  <a:lnTo>
                    <a:pt x="12666" y="271"/>
                  </a:lnTo>
                  <a:lnTo>
                    <a:pt x="12435" y="155"/>
                  </a:lnTo>
                  <a:lnTo>
                    <a:pt x="12203" y="116"/>
                  </a:lnTo>
                  <a:lnTo>
                    <a:pt x="11817" y="39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8" name="Google Shape;5528;p22"/>
            <p:cNvSpPr/>
            <p:nvPr/>
          </p:nvSpPr>
          <p:spPr>
            <a:xfrm>
              <a:off x="6883725" y="1876175"/>
              <a:ext cx="17400" cy="181525"/>
            </a:xfrm>
            <a:custGeom>
              <a:avLst/>
              <a:gdLst/>
              <a:ahLst/>
              <a:cxnLst/>
              <a:rect l="l" t="t" r="r" b="b"/>
              <a:pathLst>
                <a:path w="696" h="7261" extrusionOk="0">
                  <a:moveTo>
                    <a:pt x="426" y="1"/>
                  </a:moveTo>
                  <a:lnTo>
                    <a:pt x="348" y="889"/>
                  </a:lnTo>
                  <a:lnTo>
                    <a:pt x="232" y="1815"/>
                  </a:lnTo>
                  <a:lnTo>
                    <a:pt x="155" y="3630"/>
                  </a:lnTo>
                  <a:lnTo>
                    <a:pt x="1" y="7260"/>
                  </a:lnTo>
                  <a:lnTo>
                    <a:pt x="194" y="7260"/>
                  </a:lnTo>
                  <a:lnTo>
                    <a:pt x="426" y="5484"/>
                  </a:lnTo>
                  <a:lnTo>
                    <a:pt x="580" y="3669"/>
                  </a:lnTo>
                  <a:lnTo>
                    <a:pt x="696" y="1854"/>
                  </a:lnTo>
                  <a:lnTo>
                    <a:pt x="696" y="927"/>
                  </a:lnTo>
                  <a:lnTo>
                    <a:pt x="696" y="39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9" name="Google Shape;5529;p22"/>
            <p:cNvSpPr/>
            <p:nvPr/>
          </p:nvSpPr>
          <p:spPr>
            <a:xfrm>
              <a:off x="4796600" y="1878100"/>
              <a:ext cx="350450" cy="288675"/>
            </a:xfrm>
            <a:custGeom>
              <a:avLst/>
              <a:gdLst/>
              <a:ahLst/>
              <a:cxnLst/>
              <a:rect l="l" t="t" r="r" b="b"/>
              <a:pathLst>
                <a:path w="14018" h="11547" extrusionOk="0">
                  <a:moveTo>
                    <a:pt x="11778" y="1"/>
                  </a:moveTo>
                  <a:lnTo>
                    <a:pt x="11469" y="78"/>
                  </a:lnTo>
                  <a:lnTo>
                    <a:pt x="11855" y="1932"/>
                  </a:lnTo>
                  <a:lnTo>
                    <a:pt x="12280" y="3746"/>
                  </a:lnTo>
                  <a:lnTo>
                    <a:pt x="11508" y="2781"/>
                  </a:lnTo>
                  <a:lnTo>
                    <a:pt x="10658" y="1893"/>
                  </a:lnTo>
                  <a:lnTo>
                    <a:pt x="10426" y="2086"/>
                  </a:lnTo>
                  <a:lnTo>
                    <a:pt x="11469" y="3438"/>
                  </a:lnTo>
                  <a:lnTo>
                    <a:pt x="12550" y="4750"/>
                  </a:lnTo>
                  <a:lnTo>
                    <a:pt x="12859" y="5754"/>
                  </a:lnTo>
                  <a:lnTo>
                    <a:pt x="13168" y="5754"/>
                  </a:lnTo>
                  <a:lnTo>
                    <a:pt x="13207" y="5639"/>
                  </a:lnTo>
                  <a:lnTo>
                    <a:pt x="13168" y="5523"/>
                  </a:lnTo>
                  <a:lnTo>
                    <a:pt x="13438" y="5716"/>
                  </a:lnTo>
                  <a:lnTo>
                    <a:pt x="13593" y="5947"/>
                  </a:lnTo>
                  <a:lnTo>
                    <a:pt x="13670" y="6179"/>
                  </a:lnTo>
                  <a:lnTo>
                    <a:pt x="13709" y="6411"/>
                  </a:lnTo>
                  <a:lnTo>
                    <a:pt x="13631" y="6681"/>
                  </a:lnTo>
                  <a:lnTo>
                    <a:pt x="13516" y="6913"/>
                  </a:lnTo>
                  <a:lnTo>
                    <a:pt x="13361" y="7183"/>
                  </a:lnTo>
                  <a:lnTo>
                    <a:pt x="13168" y="7453"/>
                  </a:lnTo>
                  <a:lnTo>
                    <a:pt x="12743" y="7955"/>
                  </a:lnTo>
                  <a:lnTo>
                    <a:pt x="12203" y="8419"/>
                  </a:lnTo>
                  <a:lnTo>
                    <a:pt x="11739" y="8766"/>
                  </a:lnTo>
                  <a:lnTo>
                    <a:pt x="11353" y="9075"/>
                  </a:lnTo>
                  <a:lnTo>
                    <a:pt x="10542" y="9577"/>
                  </a:lnTo>
                  <a:lnTo>
                    <a:pt x="9654" y="10002"/>
                  </a:lnTo>
                  <a:lnTo>
                    <a:pt x="8766" y="10388"/>
                  </a:lnTo>
                  <a:lnTo>
                    <a:pt x="7878" y="10658"/>
                  </a:lnTo>
                  <a:lnTo>
                    <a:pt x="6951" y="10890"/>
                  </a:lnTo>
                  <a:lnTo>
                    <a:pt x="5986" y="11083"/>
                  </a:lnTo>
                  <a:lnTo>
                    <a:pt x="5020" y="11160"/>
                  </a:lnTo>
                  <a:lnTo>
                    <a:pt x="3630" y="11160"/>
                  </a:lnTo>
                  <a:lnTo>
                    <a:pt x="3012" y="11122"/>
                  </a:lnTo>
                  <a:lnTo>
                    <a:pt x="2356" y="11045"/>
                  </a:lnTo>
                  <a:lnTo>
                    <a:pt x="1661" y="10929"/>
                  </a:lnTo>
                  <a:lnTo>
                    <a:pt x="1352" y="10813"/>
                  </a:lnTo>
                  <a:lnTo>
                    <a:pt x="1082" y="10697"/>
                  </a:lnTo>
                  <a:lnTo>
                    <a:pt x="811" y="10543"/>
                  </a:lnTo>
                  <a:lnTo>
                    <a:pt x="618" y="10388"/>
                  </a:lnTo>
                  <a:lnTo>
                    <a:pt x="464" y="10195"/>
                  </a:lnTo>
                  <a:lnTo>
                    <a:pt x="348" y="9963"/>
                  </a:lnTo>
                  <a:lnTo>
                    <a:pt x="348" y="9732"/>
                  </a:lnTo>
                  <a:lnTo>
                    <a:pt x="387" y="9461"/>
                  </a:lnTo>
                  <a:lnTo>
                    <a:pt x="155" y="9423"/>
                  </a:lnTo>
                  <a:lnTo>
                    <a:pt x="39" y="9655"/>
                  </a:lnTo>
                  <a:lnTo>
                    <a:pt x="0" y="9886"/>
                  </a:lnTo>
                  <a:lnTo>
                    <a:pt x="39" y="10118"/>
                  </a:lnTo>
                  <a:lnTo>
                    <a:pt x="78" y="10311"/>
                  </a:lnTo>
                  <a:lnTo>
                    <a:pt x="193" y="10465"/>
                  </a:lnTo>
                  <a:lnTo>
                    <a:pt x="348" y="10620"/>
                  </a:lnTo>
                  <a:lnTo>
                    <a:pt x="541" y="10774"/>
                  </a:lnTo>
                  <a:lnTo>
                    <a:pt x="773" y="10890"/>
                  </a:lnTo>
                  <a:lnTo>
                    <a:pt x="1236" y="11083"/>
                  </a:lnTo>
                  <a:lnTo>
                    <a:pt x="1738" y="11238"/>
                  </a:lnTo>
                  <a:lnTo>
                    <a:pt x="2201" y="11354"/>
                  </a:lnTo>
                  <a:lnTo>
                    <a:pt x="2626" y="11431"/>
                  </a:lnTo>
                  <a:lnTo>
                    <a:pt x="3321" y="11508"/>
                  </a:lnTo>
                  <a:lnTo>
                    <a:pt x="3978" y="11547"/>
                  </a:lnTo>
                  <a:lnTo>
                    <a:pt x="4673" y="11547"/>
                  </a:lnTo>
                  <a:lnTo>
                    <a:pt x="5368" y="11508"/>
                  </a:lnTo>
                  <a:lnTo>
                    <a:pt x="6063" y="11431"/>
                  </a:lnTo>
                  <a:lnTo>
                    <a:pt x="6758" y="11315"/>
                  </a:lnTo>
                  <a:lnTo>
                    <a:pt x="7414" y="11160"/>
                  </a:lnTo>
                  <a:lnTo>
                    <a:pt x="8071" y="11006"/>
                  </a:lnTo>
                  <a:lnTo>
                    <a:pt x="8727" y="10774"/>
                  </a:lnTo>
                  <a:lnTo>
                    <a:pt x="9345" y="10543"/>
                  </a:lnTo>
                  <a:lnTo>
                    <a:pt x="9963" y="10272"/>
                  </a:lnTo>
                  <a:lnTo>
                    <a:pt x="10542" y="9963"/>
                  </a:lnTo>
                  <a:lnTo>
                    <a:pt x="11121" y="9655"/>
                  </a:lnTo>
                  <a:lnTo>
                    <a:pt x="11701" y="9268"/>
                  </a:lnTo>
                  <a:lnTo>
                    <a:pt x="12241" y="8882"/>
                  </a:lnTo>
                  <a:lnTo>
                    <a:pt x="12743" y="8457"/>
                  </a:lnTo>
                  <a:lnTo>
                    <a:pt x="13168" y="8071"/>
                  </a:lnTo>
                  <a:lnTo>
                    <a:pt x="13554" y="7647"/>
                  </a:lnTo>
                  <a:lnTo>
                    <a:pt x="13747" y="7376"/>
                  </a:lnTo>
                  <a:lnTo>
                    <a:pt x="13863" y="7145"/>
                  </a:lnTo>
                  <a:lnTo>
                    <a:pt x="13979" y="6874"/>
                  </a:lnTo>
                  <a:lnTo>
                    <a:pt x="14018" y="6565"/>
                  </a:lnTo>
                  <a:lnTo>
                    <a:pt x="14018" y="6334"/>
                  </a:lnTo>
                  <a:lnTo>
                    <a:pt x="14018" y="6141"/>
                  </a:lnTo>
                  <a:lnTo>
                    <a:pt x="13940" y="5909"/>
                  </a:lnTo>
                  <a:lnTo>
                    <a:pt x="13863" y="5716"/>
                  </a:lnTo>
                  <a:lnTo>
                    <a:pt x="13747" y="5523"/>
                  </a:lnTo>
                  <a:lnTo>
                    <a:pt x="13593" y="5368"/>
                  </a:lnTo>
                  <a:lnTo>
                    <a:pt x="13438" y="5252"/>
                  </a:lnTo>
                  <a:lnTo>
                    <a:pt x="13245" y="5137"/>
                  </a:lnTo>
                  <a:lnTo>
                    <a:pt x="13091" y="5137"/>
                  </a:lnTo>
                  <a:lnTo>
                    <a:pt x="12821" y="3824"/>
                  </a:lnTo>
                  <a:lnTo>
                    <a:pt x="12512" y="2549"/>
                  </a:lnTo>
                  <a:lnTo>
                    <a:pt x="12164" y="1275"/>
                  </a:lnTo>
                  <a:lnTo>
                    <a:pt x="1177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0" name="Google Shape;5530;p22"/>
            <p:cNvSpPr/>
            <p:nvPr/>
          </p:nvSpPr>
          <p:spPr>
            <a:xfrm>
              <a:off x="6050625" y="1898375"/>
              <a:ext cx="329200" cy="241375"/>
            </a:xfrm>
            <a:custGeom>
              <a:avLst/>
              <a:gdLst/>
              <a:ahLst/>
              <a:cxnLst/>
              <a:rect l="l" t="t" r="r" b="b"/>
              <a:pathLst>
                <a:path w="13168" h="9655" extrusionOk="0">
                  <a:moveTo>
                    <a:pt x="5368" y="619"/>
                  </a:moveTo>
                  <a:lnTo>
                    <a:pt x="5947" y="773"/>
                  </a:lnTo>
                  <a:lnTo>
                    <a:pt x="6526" y="1005"/>
                  </a:lnTo>
                  <a:lnTo>
                    <a:pt x="7028" y="1314"/>
                  </a:lnTo>
                  <a:lnTo>
                    <a:pt x="7530" y="1661"/>
                  </a:lnTo>
                  <a:lnTo>
                    <a:pt x="7762" y="1893"/>
                  </a:lnTo>
                  <a:lnTo>
                    <a:pt x="7955" y="2125"/>
                  </a:lnTo>
                  <a:lnTo>
                    <a:pt x="8109" y="2356"/>
                  </a:lnTo>
                  <a:lnTo>
                    <a:pt x="8264" y="2627"/>
                  </a:lnTo>
                  <a:lnTo>
                    <a:pt x="8380" y="2858"/>
                  </a:lnTo>
                  <a:lnTo>
                    <a:pt x="8495" y="3129"/>
                  </a:lnTo>
                  <a:lnTo>
                    <a:pt x="8573" y="3437"/>
                  </a:lnTo>
                  <a:lnTo>
                    <a:pt x="8611" y="3708"/>
                  </a:lnTo>
                  <a:lnTo>
                    <a:pt x="8573" y="3708"/>
                  </a:lnTo>
                  <a:lnTo>
                    <a:pt x="7723" y="3824"/>
                  </a:lnTo>
                  <a:lnTo>
                    <a:pt x="6874" y="3901"/>
                  </a:lnTo>
                  <a:lnTo>
                    <a:pt x="6410" y="3939"/>
                  </a:lnTo>
                  <a:lnTo>
                    <a:pt x="6178" y="3939"/>
                  </a:lnTo>
                  <a:lnTo>
                    <a:pt x="5985" y="3901"/>
                  </a:lnTo>
                  <a:lnTo>
                    <a:pt x="5792" y="3862"/>
                  </a:lnTo>
                  <a:lnTo>
                    <a:pt x="5638" y="3746"/>
                  </a:lnTo>
                  <a:lnTo>
                    <a:pt x="5561" y="3553"/>
                  </a:lnTo>
                  <a:lnTo>
                    <a:pt x="5483" y="3283"/>
                  </a:lnTo>
                  <a:lnTo>
                    <a:pt x="5406" y="2627"/>
                  </a:lnTo>
                  <a:lnTo>
                    <a:pt x="5368" y="1970"/>
                  </a:lnTo>
                  <a:lnTo>
                    <a:pt x="5368" y="619"/>
                  </a:lnTo>
                  <a:close/>
                  <a:moveTo>
                    <a:pt x="2742" y="889"/>
                  </a:moveTo>
                  <a:lnTo>
                    <a:pt x="2626" y="3090"/>
                  </a:lnTo>
                  <a:lnTo>
                    <a:pt x="2626" y="3515"/>
                  </a:lnTo>
                  <a:lnTo>
                    <a:pt x="2587" y="3708"/>
                  </a:lnTo>
                  <a:lnTo>
                    <a:pt x="2510" y="3862"/>
                  </a:lnTo>
                  <a:lnTo>
                    <a:pt x="2433" y="3978"/>
                  </a:lnTo>
                  <a:lnTo>
                    <a:pt x="2278" y="4094"/>
                  </a:lnTo>
                  <a:lnTo>
                    <a:pt x="2124" y="4210"/>
                  </a:lnTo>
                  <a:lnTo>
                    <a:pt x="1892" y="4248"/>
                  </a:lnTo>
                  <a:lnTo>
                    <a:pt x="1699" y="4287"/>
                  </a:lnTo>
                  <a:lnTo>
                    <a:pt x="1506" y="4287"/>
                  </a:lnTo>
                  <a:lnTo>
                    <a:pt x="1120" y="4210"/>
                  </a:lnTo>
                  <a:lnTo>
                    <a:pt x="734" y="4133"/>
                  </a:lnTo>
                  <a:lnTo>
                    <a:pt x="386" y="4017"/>
                  </a:lnTo>
                  <a:lnTo>
                    <a:pt x="502" y="3515"/>
                  </a:lnTo>
                  <a:lnTo>
                    <a:pt x="657" y="3013"/>
                  </a:lnTo>
                  <a:lnTo>
                    <a:pt x="888" y="2549"/>
                  </a:lnTo>
                  <a:lnTo>
                    <a:pt x="1159" y="2125"/>
                  </a:lnTo>
                  <a:lnTo>
                    <a:pt x="1506" y="1738"/>
                  </a:lnTo>
                  <a:lnTo>
                    <a:pt x="1892" y="1391"/>
                  </a:lnTo>
                  <a:lnTo>
                    <a:pt x="2317" y="1121"/>
                  </a:lnTo>
                  <a:lnTo>
                    <a:pt x="2742" y="889"/>
                  </a:lnTo>
                  <a:close/>
                  <a:moveTo>
                    <a:pt x="10774" y="5368"/>
                  </a:moveTo>
                  <a:lnTo>
                    <a:pt x="11198" y="5638"/>
                  </a:lnTo>
                  <a:lnTo>
                    <a:pt x="11623" y="5986"/>
                  </a:lnTo>
                  <a:lnTo>
                    <a:pt x="11430" y="6140"/>
                  </a:lnTo>
                  <a:lnTo>
                    <a:pt x="11314" y="6179"/>
                  </a:lnTo>
                  <a:lnTo>
                    <a:pt x="11198" y="6256"/>
                  </a:lnTo>
                  <a:lnTo>
                    <a:pt x="10928" y="6256"/>
                  </a:lnTo>
                  <a:lnTo>
                    <a:pt x="10774" y="6218"/>
                  </a:lnTo>
                  <a:lnTo>
                    <a:pt x="10658" y="6140"/>
                  </a:lnTo>
                  <a:lnTo>
                    <a:pt x="10581" y="6063"/>
                  </a:lnTo>
                  <a:lnTo>
                    <a:pt x="10542" y="5947"/>
                  </a:lnTo>
                  <a:lnTo>
                    <a:pt x="10542" y="5832"/>
                  </a:lnTo>
                  <a:lnTo>
                    <a:pt x="10542" y="5716"/>
                  </a:lnTo>
                  <a:lnTo>
                    <a:pt x="10619" y="5523"/>
                  </a:lnTo>
                  <a:lnTo>
                    <a:pt x="10658" y="5407"/>
                  </a:lnTo>
                  <a:lnTo>
                    <a:pt x="10774" y="5368"/>
                  </a:lnTo>
                  <a:close/>
                  <a:moveTo>
                    <a:pt x="4402" y="1"/>
                  </a:moveTo>
                  <a:lnTo>
                    <a:pt x="3939" y="39"/>
                  </a:lnTo>
                  <a:lnTo>
                    <a:pt x="3514" y="117"/>
                  </a:lnTo>
                  <a:lnTo>
                    <a:pt x="3051" y="194"/>
                  </a:lnTo>
                  <a:lnTo>
                    <a:pt x="2626" y="348"/>
                  </a:lnTo>
                  <a:lnTo>
                    <a:pt x="2240" y="541"/>
                  </a:lnTo>
                  <a:lnTo>
                    <a:pt x="1854" y="773"/>
                  </a:lnTo>
                  <a:lnTo>
                    <a:pt x="1506" y="1043"/>
                  </a:lnTo>
                  <a:lnTo>
                    <a:pt x="1159" y="1352"/>
                  </a:lnTo>
                  <a:lnTo>
                    <a:pt x="888" y="1661"/>
                  </a:lnTo>
                  <a:lnTo>
                    <a:pt x="618" y="2009"/>
                  </a:lnTo>
                  <a:lnTo>
                    <a:pt x="386" y="2395"/>
                  </a:lnTo>
                  <a:lnTo>
                    <a:pt x="232" y="2781"/>
                  </a:lnTo>
                  <a:lnTo>
                    <a:pt x="116" y="3206"/>
                  </a:lnTo>
                  <a:lnTo>
                    <a:pt x="39" y="3631"/>
                  </a:lnTo>
                  <a:lnTo>
                    <a:pt x="0" y="4094"/>
                  </a:lnTo>
                  <a:lnTo>
                    <a:pt x="39" y="4557"/>
                  </a:lnTo>
                  <a:lnTo>
                    <a:pt x="348" y="4557"/>
                  </a:lnTo>
                  <a:lnTo>
                    <a:pt x="348" y="4287"/>
                  </a:lnTo>
                  <a:lnTo>
                    <a:pt x="965" y="4519"/>
                  </a:lnTo>
                  <a:lnTo>
                    <a:pt x="1313" y="4596"/>
                  </a:lnTo>
                  <a:lnTo>
                    <a:pt x="1699" y="4673"/>
                  </a:lnTo>
                  <a:lnTo>
                    <a:pt x="2047" y="4673"/>
                  </a:lnTo>
                  <a:lnTo>
                    <a:pt x="2356" y="4635"/>
                  </a:lnTo>
                  <a:lnTo>
                    <a:pt x="2510" y="4557"/>
                  </a:lnTo>
                  <a:lnTo>
                    <a:pt x="2626" y="4480"/>
                  </a:lnTo>
                  <a:lnTo>
                    <a:pt x="2742" y="4364"/>
                  </a:lnTo>
                  <a:lnTo>
                    <a:pt x="2858" y="4248"/>
                  </a:lnTo>
                  <a:lnTo>
                    <a:pt x="2896" y="4094"/>
                  </a:lnTo>
                  <a:lnTo>
                    <a:pt x="2973" y="3939"/>
                  </a:lnTo>
                  <a:lnTo>
                    <a:pt x="3012" y="3631"/>
                  </a:lnTo>
                  <a:lnTo>
                    <a:pt x="3012" y="2974"/>
                  </a:lnTo>
                  <a:lnTo>
                    <a:pt x="3089" y="734"/>
                  </a:lnTo>
                  <a:lnTo>
                    <a:pt x="3514" y="619"/>
                  </a:lnTo>
                  <a:lnTo>
                    <a:pt x="3939" y="580"/>
                  </a:lnTo>
                  <a:lnTo>
                    <a:pt x="4132" y="541"/>
                  </a:lnTo>
                  <a:lnTo>
                    <a:pt x="4402" y="541"/>
                  </a:lnTo>
                  <a:lnTo>
                    <a:pt x="5097" y="580"/>
                  </a:lnTo>
                  <a:lnTo>
                    <a:pt x="5020" y="1623"/>
                  </a:lnTo>
                  <a:lnTo>
                    <a:pt x="5059" y="2704"/>
                  </a:lnTo>
                  <a:lnTo>
                    <a:pt x="5097" y="3399"/>
                  </a:lnTo>
                  <a:lnTo>
                    <a:pt x="5175" y="3746"/>
                  </a:lnTo>
                  <a:lnTo>
                    <a:pt x="5213" y="3901"/>
                  </a:lnTo>
                  <a:lnTo>
                    <a:pt x="5290" y="4017"/>
                  </a:lnTo>
                  <a:lnTo>
                    <a:pt x="5406" y="4171"/>
                  </a:lnTo>
                  <a:lnTo>
                    <a:pt x="5561" y="4248"/>
                  </a:lnTo>
                  <a:lnTo>
                    <a:pt x="5715" y="4287"/>
                  </a:lnTo>
                  <a:lnTo>
                    <a:pt x="5870" y="4326"/>
                  </a:lnTo>
                  <a:lnTo>
                    <a:pt x="6217" y="4326"/>
                  </a:lnTo>
                  <a:lnTo>
                    <a:pt x="6565" y="4287"/>
                  </a:lnTo>
                  <a:lnTo>
                    <a:pt x="7607" y="4210"/>
                  </a:lnTo>
                  <a:lnTo>
                    <a:pt x="8650" y="4055"/>
                  </a:lnTo>
                  <a:lnTo>
                    <a:pt x="8650" y="4441"/>
                  </a:lnTo>
                  <a:lnTo>
                    <a:pt x="8611" y="4866"/>
                  </a:lnTo>
                  <a:lnTo>
                    <a:pt x="8611" y="4905"/>
                  </a:lnTo>
                  <a:lnTo>
                    <a:pt x="8611" y="5021"/>
                  </a:lnTo>
                  <a:lnTo>
                    <a:pt x="8650" y="5059"/>
                  </a:lnTo>
                  <a:lnTo>
                    <a:pt x="8766" y="5098"/>
                  </a:lnTo>
                  <a:lnTo>
                    <a:pt x="8843" y="5059"/>
                  </a:lnTo>
                  <a:lnTo>
                    <a:pt x="8959" y="5021"/>
                  </a:lnTo>
                  <a:lnTo>
                    <a:pt x="9036" y="4943"/>
                  </a:lnTo>
                  <a:lnTo>
                    <a:pt x="9190" y="4905"/>
                  </a:lnTo>
                  <a:lnTo>
                    <a:pt x="9384" y="4905"/>
                  </a:lnTo>
                  <a:lnTo>
                    <a:pt x="9808" y="4982"/>
                  </a:lnTo>
                  <a:lnTo>
                    <a:pt x="10194" y="5098"/>
                  </a:lnTo>
                  <a:lnTo>
                    <a:pt x="10503" y="5252"/>
                  </a:lnTo>
                  <a:lnTo>
                    <a:pt x="10426" y="5330"/>
                  </a:lnTo>
                  <a:lnTo>
                    <a:pt x="10310" y="5445"/>
                  </a:lnTo>
                  <a:lnTo>
                    <a:pt x="10272" y="5600"/>
                  </a:lnTo>
                  <a:lnTo>
                    <a:pt x="10233" y="5716"/>
                  </a:lnTo>
                  <a:lnTo>
                    <a:pt x="10233" y="5870"/>
                  </a:lnTo>
                  <a:lnTo>
                    <a:pt x="10233" y="6025"/>
                  </a:lnTo>
                  <a:lnTo>
                    <a:pt x="10272" y="6179"/>
                  </a:lnTo>
                  <a:lnTo>
                    <a:pt x="10349" y="6334"/>
                  </a:lnTo>
                  <a:lnTo>
                    <a:pt x="10503" y="6488"/>
                  </a:lnTo>
                  <a:lnTo>
                    <a:pt x="10696" y="6565"/>
                  </a:lnTo>
                  <a:lnTo>
                    <a:pt x="10928" y="6642"/>
                  </a:lnTo>
                  <a:lnTo>
                    <a:pt x="11160" y="6642"/>
                  </a:lnTo>
                  <a:lnTo>
                    <a:pt x="11353" y="6604"/>
                  </a:lnTo>
                  <a:lnTo>
                    <a:pt x="11546" y="6527"/>
                  </a:lnTo>
                  <a:lnTo>
                    <a:pt x="11739" y="6411"/>
                  </a:lnTo>
                  <a:lnTo>
                    <a:pt x="11855" y="6256"/>
                  </a:lnTo>
                  <a:lnTo>
                    <a:pt x="12087" y="6565"/>
                  </a:lnTo>
                  <a:lnTo>
                    <a:pt x="12241" y="6913"/>
                  </a:lnTo>
                  <a:lnTo>
                    <a:pt x="12395" y="7222"/>
                  </a:lnTo>
                  <a:lnTo>
                    <a:pt x="12473" y="7569"/>
                  </a:lnTo>
                  <a:lnTo>
                    <a:pt x="12511" y="7917"/>
                  </a:lnTo>
                  <a:lnTo>
                    <a:pt x="12550" y="8264"/>
                  </a:lnTo>
                  <a:lnTo>
                    <a:pt x="12550" y="8998"/>
                  </a:lnTo>
                  <a:lnTo>
                    <a:pt x="12473" y="8998"/>
                  </a:lnTo>
                  <a:lnTo>
                    <a:pt x="12434" y="9037"/>
                  </a:lnTo>
                  <a:lnTo>
                    <a:pt x="12357" y="9114"/>
                  </a:lnTo>
                  <a:lnTo>
                    <a:pt x="12357" y="9191"/>
                  </a:lnTo>
                  <a:lnTo>
                    <a:pt x="11469" y="9307"/>
                  </a:lnTo>
                  <a:lnTo>
                    <a:pt x="11469" y="9654"/>
                  </a:lnTo>
                  <a:lnTo>
                    <a:pt x="12125" y="9654"/>
                  </a:lnTo>
                  <a:lnTo>
                    <a:pt x="12820" y="9616"/>
                  </a:lnTo>
                  <a:lnTo>
                    <a:pt x="12936" y="9577"/>
                  </a:lnTo>
                  <a:lnTo>
                    <a:pt x="13013" y="9461"/>
                  </a:lnTo>
                  <a:lnTo>
                    <a:pt x="13052" y="9384"/>
                  </a:lnTo>
                  <a:lnTo>
                    <a:pt x="13052" y="9268"/>
                  </a:lnTo>
                  <a:lnTo>
                    <a:pt x="13091" y="8998"/>
                  </a:lnTo>
                  <a:lnTo>
                    <a:pt x="13168" y="8766"/>
                  </a:lnTo>
                  <a:lnTo>
                    <a:pt x="13168" y="8496"/>
                  </a:lnTo>
                  <a:lnTo>
                    <a:pt x="13168" y="8226"/>
                  </a:lnTo>
                  <a:lnTo>
                    <a:pt x="13091" y="7685"/>
                  </a:lnTo>
                  <a:lnTo>
                    <a:pt x="12936" y="7183"/>
                  </a:lnTo>
                  <a:lnTo>
                    <a:pt x="12704" y="6681"/>
                  </a:lnTo>
                  <a:lnTo>
                    <a:pt x="12434" y="6218"/>
                  </a:lnTo>
                  <a:lnTo>
                    <a:pt x="12125" y="5793"/>
                  </a:lnTo>
                  <a:lnTo>
                    <a:pt x="11778" y="5445"/>
                  </a:lnTo>
                  <a:lnTo>
                    <a:pt x="11276" y="5098"/>
                  </a:lnTo>
                  <a:lnTo>
                    <a:pt x="10967" y="4905"/>
                  </a:lnTo>
                  <a:lnTo>
                    <a:pt x="10619" y="4750"/>
                  </a:lnTo>
                  <a:lnTo>
                    <a:pt x="10233" y="4596"/>
                  </a:lnTo>
                  <a:lnTo>
                    <a:pt x="9886" y="4480"/>
                  </a:lnTo>
                  <a:lnTo>
                    <a:pt x="9499" y="4403"/>
                  </a:lnTo>
                  <a:lnTo>
                    <a:pt x="9190" y="4441"/>
                  </a:lnTo>
                  <a:lnTo>
                    <a:pt x="9268" y="3978"/>
                  </a:lnTo>
                  <a:lnTo>
                    <a:pt x="9229" y="3515"/>
                  </a:lnTo>
                  <a:lnTo>
                    <a:pt x="9152" y="3090"/>
                  </a:lnTo>
                  <a:lnTo>
                    <a:pt x="8997" y="2665"/>
                  </a:lnTo>
                  <a:lnTo>
                    <a:pt x="8804" y="2279"/>
                  </a:lnTo>
                  <a:lnTo>
                    <a:pt x="8534" y="1931"/>
                  </a:lnTo>
                  <a:lnTo>
                    <a:pt x="8186" y="1584"/>
                  </a:lnTo>
                  <a:lnTo>
                    <a:pt x="7839" y="1275"/>
                  </a:lnTo>
                  <a:lnTo>
                    <a:pt x="7453" y="966"/>
                  </a:lnTo>
                  <a:lnTo>
                    <a:pt x="7067" y="734"/>
                  </a:lnTo>
                  <a:lnTo>
                    <a:pt x="6603" y="503"/>
                  </a:lnTo>
                  <a:lnTo>
                    <a:pt x="6178" y="348"/>
                  </a:lnTo>
                  <a:lnTo>
                    <a:pt x="5715" y="194"/>
                  </a:lnTo>
                  <a:lnTo>
                    <a:pt x="5290" y="78"/>
                  </a:lnTo>
                  <a:lnTo>
                    <a:pt x="482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1" name="Google Shape;5531;p22"/>
            <p:cNvSpPr/>
            <p:nvPr/>
          </p:nvSpPr>
          <p:spPr>
            <a:xfrm>
              <a:off x="1849325" y="1901275"/>
              <a:ext cx="483675" cy="227850"/>
            </a:xfrm>
            <a:custGeom>
              <a:avLst/>
              <a:gdLst/>
              <a:ahLst/>
              <a:cxnLst/>
              <a:rect l="l" t="t" r="r" b="b"/>
              <a:pathLst>
                <a:path w="19347" h="9114" extrusionOk="0">
                  <a:moveTo>
                    <a:pt x="77" y="1"/>
                  </a:moveTo>
                  <a:lnTo>
                    <a:pt x="0" y="580"/>
                  </a:lnTo>
                  <a:lnTo>
                    <a:pt x="0" y="1198"/>
                  </a:lnTo>
                  <a:lnTo>
                    <a:pt x="39" y="1815"/>
                  </a:lnTo>
                  <a:lnTo>
                    <a:pt x="155" y="2433"/>
                  </a:lnTo>
                  <a:lnTo>
                    <a:pt x="309" y="3051"/>
                  </a:lnTo>
                  <a:lnTo>
                    <a:pt x="541" y="3669"/>
                  </a:lnTo>
                  <a:lnTo>
                    <a:pt x="811" y="4248"/>
                  </a:lnTo>
                  <a:lnTo>
                    <a:pt x="1120" y="4827"/>
                  </a:lnTo>
                  <a:lnTo>
                    <a:pt x="1506" y="5407"/>
                  </a:lnTo>
                  <a:lnTo>
                    <a:pt x="1970" y="5947"/>
                  </a:lnTo>
                  <a:lnTo>
                    <a:pt x="2433" y="6411"/>
                  </a:lnTo>
                  <a:lnTo>
                    <a:pt x="2974" y="6874"/>
                  </a:lnTo>
                  <a:lnTo>
                    <a:pt x="3514" y="7260"/>
                  </a:lnTo>
                  <a:lnTo>
                    <a:pt x="4093" y="7646"/>
                  </a:lnTo>
                  <a:lnTo>
                    <a:pt x="4711" y="7955"/>
                  </a:lnTo>
                  <a:lnTo>
                    <a:pt x="5329" y="8226"/>
                  </a:lnTo>
                  <a:lnTo>
                    <a:pt x="5986" y="8496"/>
                  </a:lnTo>
                  <a:lnTo>
                    <a:pt x="6642" y="8689"/>
                  </a:lnTo>
                  <a:lnTo>
                    <a:pt x="7298" y="8843"/>
                  </a:lnTo>
                  <a:lnTo>
                    <a:pt x="7993" y="8959"/>
                  </a:lnTo>
                  <a:lnTo>
                    <a:pt x="8689" y="9036"/>
                  </a:lnTo>
                  <a:lnTo>
                    <a:pt x="9384" y="9075"/>
                  </a:lnTo>
                  <a:lnTo>
                    <a:pt x="10079" y="9114"/>
                  </a:lnTo>
                  <a:lnTo>
                    <a:pt x="10774" y="9075"/>
                  </a:lnTo>
                  <a:lnTo>
                    <a:pt x="11392" y="8998"/>
                  </a:lnTo>
                  <a:lnTo>
                    <a:pt x="12048" y="8921"/>
                  </a:lnTo>
                  <a:lnTo>
                    <a:pt x="12705" y="8766"/>
                  </a:lnTo>
                  <a:lnTo>
                    <a:pt x="13361" y="8612"/>
                  </a:lnTo>
                  <a:lnTo>
                    <a:pt x="14017" y="8380"/>
                  </a:lnTo>
                  <a:lnTo>
                    <a:pt x="14635" y="8148"/>
                  </a:lnTo>
                  <a:lnTo>
                    <a:pt x="15253" y="7878"/>
                  </a:lnTo>
                  <a:lnTo>
                    <a:pt x="15871" y="7569"/>
                  </a:lnTo>
                  <a:lnTo>
                    <a:pt x="16450" y="7222"/>
                  </a:lnTo>
                  <a:lnTo>
                    <a:pt x="16991" y="6835"/>
                  </a:lnTo>
                  <a:lnTo>
                    <a:pt x="17493" y="6411"/>
                  </a:lnTo>
                  <a:lnTo>
                    <a:pt x="17956" y="5947"/>
                  </a:lnTo>
                  <a:lnTo>
                    <a:pt x="18381" y="5445"/>
                  </a:lnTo>
                  <a:lnTo>
                    <a:pt x="18767" y="4905"/>
                  </a:lnTo>
                  <a:lnTo>
                    <a:pt x="19076" y="4287"/>
                  </a:lnTo>
                  <a:lnTo>
                    <a:pt x="19346" y="3669"/>
                  </a:lnTo>
                  <a:lnTo>
                    <a:pt x="19115" y="3630"/>
                  </a:lnTo>
                  <a:lnTo>
                    <a:pt x="18767" y="4171"/>
                  </a:lnTo>
                  <a:lnTo>
                    <a:pt x="18420" y="4634"/>
                  </a:lnTo>
                  <a:lnTo>
                    <a:pt x="18033" y="5098"/>
                  </a:lnTo>
                  <a:lnTo>
                    <a:pt x="17609" y="5561"/>
                  </a:lnTo>
                  <a:lnTo>
                    <a:pt x="17184" y="5947"/>
                  </a:lnTo>
                  <a:lnTo>
                    <a:pt x="16720" y="6333"/>
                  </a:lnTo>
                  <a:lnTo>
                    <a:pt x="16257" y="6681"/>
                  </a:lnTo>
                  <a:lnTo>
                    <a:pt x="15755" y="7028"/>
                  </a:lnTo>
                  <a:lnTo>
                    <a:pt x="15214" y="7299"/>
                  </a:lnTo>
                  <a:lnTo>
                    <a:pt x="14712" y="7569"/>
                  </a:lnTo>
                  <a:lnTo>
                    <a:pt x="14133" y="7801"/>
                  </a:lnTo>
                  <a:lnTo>
                    <a:pt x="13593" y="8032"/>
                  </a:lnTo>
                  <a:lnTo>
                    <a:pt x="13013" y="8187"/>
                  </a:lnTo>
                  <a:lnTo>
                    <a:pt x="12434" y="8341"/>
                  </a:lnTo>
                  <a:lnTo>
                    <a:pt x="11816" y="8457"/>
                  </a:lnTo>
                  <a:lnTo>
                    <a:pt x="11199" y="8534"/>
                  </a:lnTo>
                  <a:lnTo>
                    <a:pt x="10503" y="8612"/>
                  </a:lnTo>
                  <a:lnTo>
                    <a:pt x="9113" y="8612"/>
                  </a:lnTo>
                  <a:lnTo>
                    <a:pt x="8380" y="8534"/>
                  </a:lnTo>
                  <a:lnTo>
                    <a:pt x="7685" y="8419"/>
                  </a:lnTo>
                  <a:lnTo>
                    <a:pt x="6990" y="8303"/>
                  </a:lnTo>
                  <a:lnTo>
                    <a:pt x="6333" y="8110"/>
                  </a:lnTo>
                  <a:lnTo>
                    <a:pt x="5638" y="7878"/>
                  </a:lnTo>
                  <a:lnTo>
                    <a:pt x="5020" y="7608"/>
                  </a:lnTo>
                  <a:lnTo>
                    <a:pt x="4364" y="7260"/>
                  </a:lnTo>
                  <a:lnTo>
                    <a:pt x="3784" y="6913"/>
                  </a:lnTo>
                  <a:lnTo>
                    <a:pt x="3205" y="6488"/>
                  </a:lnTo>
                  <a:lnTo>
                    <a:pt x="2703" y="6063"/>
                  </a:lnTo>
                  <a:lnTo>
                    <a:pt x="2201" y="5561"/>
                  </a:lnTo>
                  <a:lnTo>
                    <a:pt x="1776" y="4982"/>
                  </a:lnTo>
                  <a:lnTo>
                    <a:pt x="1390" y="4403"/>
                  </a:lnTo>
                  <a:lnTo>
                    <a:pt x="1120" y="3901"/>
                  </a:lnTo>
                  <a:lnTo>
                    <a:pt x="850" y="3360"/>
                  </a:lnTo>
                  <a:lnTo>
                    <a:pt x="695" y="2858"/>
                  </a:lnTo>
                  <a:lnTo>
                    <a:pt x="541" y="2279"/>
                  </a:lnTo>
                  <a:lnTo>
                    <a:pt x="425" y="1738"/>
                  </a:lnTo>
                  <a:lnTo>
                    <a:pt x="386" y="1159"/>
                  </a:lnTo>
                  <a:lnTo>
                    <a:pt x="386" y="618"/>
                  </a:lnTo>
                  <a:lnTo>
                    <a:pt x="425" y="39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2" name="Google Shape;5532;p22"/>
            <p:cNvSpPr/>
            <p:nvPr/>
          </p:nvSpPr>
          <p:spPr>
            <a:xfrm>
              <a:off x="1935225" y="1910925"/>
              <a:ext cx="35750" cy="29000"/>
            </a:xfrm>
            <a:custGeom>
              <a:avLst/>
              <a:gdLst/>
              <a:ahLst/>
              <a:cxnLst/>
              <a:rect l="l" t="t" r="r" b="b"/>
              <a:pathLst>
                <a:path w="1430" h="1160" extrusionOk="0">
                  <a:moveTo>
                    <a:pt x="503" y="1"/>
                  </a:moveTo>
                  <a:lnTo>
                    <a:pt x="310" y="117"/>
                  </a:lnTo>
                  <a:lnTo>
                    <a:pt x="194" y="232"/>
                  </a:lnTo>
                  <a:lnTo>
                    <a:pt x="78" y="387"/>
                  </a:lnTo>
                  <a:lnTo>
                    <a:pt x="40" y="541"/>
                  </a:lnTo>
                  <a:lnTo>
                    <a:pt x="1" y="734"/>
                  </a:lnTo>
                  <a:lnTo>
                    <a:pt x="40" y="927"/>
                  </a:lnTo>
                  <a:lnTo>
                    <a:pt x="117" y="1082"/>
                  </a:lnTo>
                  <a:lnTo>
                    <a:pt x="194" y="1159"/>
                  </a:lnTo>
                  <a:lnTo>
                    <a:pt x="348" y="1159"/>
                  </a:lnTo>
                  <a:lnTo>
                    <a:pt x="426" y="1043"/>
                  </a:lnTo>
                  <a:lnTo>
                    <a:pt x="426" y="1005"/>
                  </a:lnTo>
                  <a:lnTo>
                    <a:pt x="387" y="927"/>
                  </a:lnTo>
                  <a:lnTo>
                    <a:pt x="387" y="850"/>
                  </a:lnTo>
                  <a:lnTo>
                    <a:pt x="348" y="773"/>
                  </a:lnTo>
                  <a:lnTo>
                    <a:pt x="426" y="580"/>
                  </a:lnTo>
                  <a:lnTo>
                    <a:pt x="542" y="425"/>
                  </a:lnTo>
                  <a:lnTo>
                    <a:pt x="619" y="387"/>
                  </a:lnTo>
                  <a:lnTo>
                    <a:pt x="773" y="387"/>
                  </a:lnTo>
                  <a:lnTo>
                    <a:pt x="850" y="425"/>
                  </a:lnTo>
                  <a:lnTo>
                    <a:pt x="966" y="580"/>
                  </a:lnTo>
                  <a:lnTo>
                    <a:pt x="1005" y="657"/>
                  </a:lnTo>
                  <a:lnTo>
                    <a:pt x="1005" y="734"/>
                  </a:lnTo>
                  <a:lnTo>
                    <a:pt x="966" y="927"/>
                  </a:lnTo>
                  <a:lnTo>
                    <a:pt x="966" y="1005"/>
                  </a:lnTo>
                  <a:lnTo>
                    <a:pt x="966" y="1082"/>
                  </a:lnTo>
                  <a:lnTo>
                    <a:pt x="1005" y="1121"/>
                  </a:lnTo>
                  <a:lnTo>
                    <a:pt x="1082" y="1159"/>
                  </a:lnTo>
                  <a:lnTo>
                    <a:pt x="1198" y="1159"/>
                  </a:lnTo>
                  <a:lnTo>
                    <a:pt x="1275" y="1121"/>
                  </a:lnTo>
                  <a:lnTo>
                    <a:pt x="1314" y="1082"/>
                  </a:lnTo>
                  <a:lnTo>
                    <a:pt x="1391" y="889"/>
                  </a:lnTo>
                  <a:lnTo>
                    <a:pt x="1430" y="734"/>
                  </a:lnTo>
                  <a:lnTo>
                    <a:pt x="1391" y="541"/>
                  </a:lnTo>
                  <a:lnTo>
                    <a:pt x="1314" y="348"/>
                  </a:lnTo>
                  <a:lnTo>
                    <a:pt x="1198" y="194"/>
                  </a:lnTo>
                  <a:lnTo>
                    <a:pt x="1044" y="78"/>
                  </a:lnTo>
                  <a:lnTo>
                    <a:pt x="8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3" name="Google Shape;5533;p22"/>
            <p:cNvSpPr/>
            <p:nvPr/>
          </p:nvSpPr>
          <p:spPr>
            <a:xfrm>
              <a:off x="6081500" y="1911900"/>
              <a:ext cx="255850" cy="266475"/>
            </a:xfrm>
            <a:custGeom>
              <a:avLst/>
              <a:gdLst/>
              <a:ahLst/>
              <a:cxnLst/>
              <a:rect l="l" t="t" r="r" b="b"/>
              <a:pathLst>
                <a:path w="10234" h="10659" extrusionOk="0">
                  <a:moveTo>
                    <a:pt x="8303" y="7299"/>
                  </a:moveTo>
                  <a:lnTo>
                    <a:pt x="8535" y="7376"/>
                  </a:lnTo>
                  <a:lnTo>
                    <a:pt x="8766" y="7453"/>
                  </a:lnTo>
                  <a:lnTo>
                    <a:pt x="8998" y="7569"/>
                  </a:lnTo>
                  <a:lnTo>
                    <a:pt x="9191" y="7723"/>
                  </a:lnTo>
                  <a:lnTo>
                    <a:pt x="9384" y="7878"/>
                  </a:lnTo>
                  <a:lnTo>
                    <a:pt x="9539" y="8109"/>
                  </a:lnTo>
                  <a:lnTo>
                    <a:pt x="9655" y="8341"/>
                  </a:lnTo>
                  <a:lnTo>
                    <a:pt x="9693" y="8573"/>
                  </a:lnTo>
                  <a:lnTo>
                    <a:pt x="9732" y="8843"/>
                  </a:lnTo>
                  <a:lnTo>
                    <a:pt x="9693" y="9152"/>
                  </a:lnTo>
                  <a:lnTo>
                    <a:pt x="9577" y="9422"/>
                  </a:lnTo>
                  <a:lnTo>
                    <a:pt x="9423" y="9654"/>
                  </a:lnTo>
                  <a:lnTo>
                    <a:pt x="9230" y="9847"/>
                  </a:lnTo>
                  <a:lnTo>
                    <a:pt x="8959" y="10002"/>
                  </a:lnTo>
                  <a:lnTo>
                    <a:pt x="8728" y="10117"/>
                  </a:lnTo>
                  <a:lnTo>
                    <a:pt x="8419" y="10156"/>
                  </a:lnTo>
                  <a:lnTo>
                    <a:pt x="8149" y="10156"/>
                  </a:lnTo>
                  <a:lnTo>
                    <a:pt x="7878" y="10079"/>
                  </a:lnTo>
                  <a:lnTo>
                    <a:pt x="7647" y="9963"/>
                  </a:lnTo>
                  <a:lnTo>
                    <a:pt x="7415" y="9770"/>
                  </a:lnTo>
                  <a:lnTo>
                    <a:pt x="7222" y="9577"/>
                  </a:lnTo>
                  <a:lnTo>
                    <a:pt x="7067" y="9345"/>
                  </a:lnTo>
                  <a:lnTo>
                    <a:pt x="6990" y="9075"/>
                  </a:lnTo>
                  <a:lnTo>
                    <a:pt x="6951" y="8805"/>
                  </a:lnTo>
                  <a:lnTo>
                    <a:pt x="6990" y="8496"/>
                  </a:lnTo>
                  <a:lnTo>
                    <a:pt x="7067" y="8264"/>
                  </a:lnTo>
                  <a:lnTo>
                    <a:pt x="7183" y="8071"/>
                  </a:lnTo>
                  <a:lnTo>
                    <a:pt x="7338" y="7878"/>
                  </a:lnTo>
                  <a:lnTo>
                    <a:pt x="7531" y="7723"/>
                  </a:lnTo>
                  <a:lnTo>
                    <a:pt x="7762" y="7569"/>
                  </a:lnTo>
                  <a:lnTo>
                    <a:pt x="8187" y="7337"/>
                  </a:lnTo>
                  <a:lnTo>
                    <a:pt x="8264" y="7299"/>
                  </a:lnTo>
                  <a:close/>
                  <a:moveTo>
                    <a:pt x="2897" y="0"/>
                  </a:moveTo>
                  <a:lnTo>
                    <a:pt x="2704" y="39"/>
                  </a:lnTo>
                  <a:lnTo>
                    <a:pt x="2665" y="78"/>
                  </a:lnTo>
                  <a:lnTo>
                    <a:pt x="2665" y="1313"/>
                  </a:lnTo>
                  <a:lnTo>
                    <a:pt x="2665" y="2588"/>
                  </a:lnTo>
                  <a:lnTo>
                    <a:pt x="2704" y="3823"/>
                  </a:lnTo>
                  <a:lnTo>
                    <a:pt x="2742" y="5059"/>
                  </a:lnTo>
                  <a:lnTo>
                    <a:pt x="2936" y="7492"/>
                  </a:lnTo>
                  <a:lnTo>
                    <a:pt x="2936" y="8148"/>
                  </a:lnTo>
                  <a:lnTo>
                    <a:pt x="2974" y="8457"/>
                  </a:lnTo>
                  <a:lnTo>
                    <a:pt x="3013" y="8611"/>
                  </a:lnTo>
                  <a:lnTo>
                    <a:pt x="3090" y="8766"/>
                  </a:lnTo>
                  <a:lnTo>
                    <a:pt x="1584" y="8689"/>
                  </a:lnTo>
                  <a:lnTo>
                    <a:pt x="1" y="8689"/>
                  </a:lnTo>
                  <a:lnTo>
                    <a:pt x="39" y="8998"/>
                  </a:lnTo>
                  <a:lnTo>
                    <a:pt x="812" y="9113"/>
                  </a:lnTo>
                  <a:lnTo>
                    <a:pt x="1584" y="9152"/>
                  </a:lnTo>
                  <a:lnTo>
                    <a:pt x="3167" y="9229"/>
                  </a:lnTo>
                  <a:lnTo>
                    <a:pt x="4866" y="9306"/>
                  </a:lnTo>
                  <a:lnTo>
                    <a:pt x="5677" y="9306"/>
                  </a:lnTo>
                  <a:lnTo>
                    <a:pt x="6527" y="9229"/>
                  </a:lnTo>
                  <a:lnTo>
                    <a:pt x="6643" y="9538"/>
                  </a:lnTo>
                  <a:lnTo>
                    <a:pt x="6797" y="9847"/>
                  </a:lnTo>
                  <a:lnTo>
                    <a:pt x="6990" y="10079"/>
                  </a:lnTo>
                  <a:lnTo>
                    <a:pt x="7260" y="10310"/>
                  </a:lnTo>
                  <a:lnTo>
                    <a:pt x="7531" y="10465"/>
                  </a:lnTo>
                  <a:lnTo>
                    <a:pt x="7840" y="10581"/>
                  </a:lnTo>
                  <a:lnTo>
                    <a:pt x="8149" y="10658"/>
                  </a:lnTo>
                  <a:lnTo>
                    <a:pt x="8457" y="10658"/>
                  </a:lnTo>
                  <a:lnTo>
                    <a:pt x="8766" y="10619"/>
                  </a:lnTo>
                  <a:lnTo>
                    <a:pt x="9075" y="10504"/>
                  </a:lnTo>
                  <a:lnTo>
                    <a:pt x="9346" y="10388"/>
                  </a:lnTo>
                  <a:lnTo>
                    <a:pt x="9577" y="10195"/>
                  </a:lnTo>
                  <a:lnTo>
                    <a:pt x="9809" y="9963"/>
                  </a:lnTo>
                  <a:lnTo>
                    <a:pt x="9963" y="9693"/>
                  </a:lnTo>
                  <a:lnTo>
                    <a:pt x="10118" y="9422"/>
                  </a:lnTo>
                  <a:lnTo>
                    <a:pt x="10195" y="9113"/>
                  </a:lnTo>
                  <a:lnTo>
                    <a:pt x="10234" y="9113"/>
                  </a:lnTo>
                  <a:lnTo>
                    <a:pt x="10234" y="8766"/>
                  </a:lnTo>
                  <a:lnTo>
                    <a:pt x="10195" y="8380"/>
                  </a:lnTo>
                  <a:lnTo>
                    <a:pt x="10041" y="8071"/>
                  </a:lnTo>
                  <a:lnTo>
                    <a:pt x="9886" y="7762"/>
                  </a:lnTo>
                  <a:lnTo>
                    <a:pt x="9655" y="7492"/>
                  </a:lnTo>
                  <a:lnTo>
                    <a:pt x="9346" y="7260"/>
                  </a:lnTo>
                  <a:lnTo>
                    <a:pt x="9037" y="7105"/>
                  </a:lnTo>
                  <a:lnTo>
                    <a:pt x="8689" y="7028"/>
                  </a:lnTo>
                  <a:lnTo>
                    <a:pt x="8342" y="6990"/>
                  </a:lnTo>
                  <a:lnTo>
                    <a:pt x="8226" y="7067"/>
                  </a:lnTo>
                  <a:lnTo>
                    <a:pt x="8187" y="7028"/>
                  </a:lnTo>
                  <a:lnTo>
                    <a:pt x="8110" y="6990"/>
                  </a:lnTo>
                  <a:lnTo>
                    <a:pt x="7955" y="6990"/>
                  </a:lnTo>
                  <a:lnTo>
                    <a:pt x="7762" y="7028"/>
                  </a:lnTo>
                  <a:lnTo>
                    <a:pt x="7453" y="7144"/>
                  </a:lnTo>
                  <a:lnTo>
                    <a:pt x="7183" y="7337"/>
                  </a:lnTo>
                  <a:lnTo>
                    <a:pt x="6951" y="7569"/>
                  </a:lnTo>
                  <a:lnTo>
                    <a:pt x="6758" y="7878"/>
                  </a:lnTo>
                  <a:lnTo>
                    <a:pt x="6604" y="8187"/>
                  </a:lnTo>
                  <a:lnTo>
                    <a:pt x="6488" y="8496"/>
                  </a:lnTo>
                  <a:lnTo>
                    <a:pt x="6488" y="8843"/>
                  </a:lnTo>
                  <a:lnTo>
                    <a:pt x="5716" y="8766"/>
                  </a:lnTo>
                  <a:lnTo>
                    <a:pt x="3476" y="8766"/>
                  </a:lnTo>
                  <a:lnTo>
                    <a:pt x="3515" y="8689"/>
                  </a:lnTo>
                  <a:lnTo>
                    <a:pt x="3515" y="8650"/>
                  </a:lnTo>
                  <a:lnTo>
                    <a:pt x="3476" y="8573"/>
                  </a:lnTo>
                  <a:lnTo>
                    <a:pt x="3438" y="8496"/>
                  </a:lnTo>
                  <a:lnTo>
                    <a:pt x="3399" y="8457"/>
                  </a:lnTo>
                  <a:lnTo>
                    <a:pt x="3322" y="8457"/>
                  </a:lnTo>
                  <a:lnTo>
                    <a:pt x="3244" y="8496"/>
                  </a:lnTo>
                  <a:lnTo>
                    <a:pt x="3322" y="8380"/>
                  </a:lnTo>
                  <a:lnTo>
                    <a:pt x="3322" y="8225"/>
                  </a:lnTo>
                  <a:lnTo>
                    <a:pt x="3322" y="8071"/>
                  </a:lnTo>
                  <a:lnTo>
                    <a:pt x="3283" y="7955"/>
                  </a:lnTo>
                  <a:lnTo>
                    <a:pt x="3244" y="7337"/>
                  </a:lnTo>
                  <a:lnTo>
                    <a:pt x="3167" y="6410"/>
                  </a:lnTo>
                  <a:lnTo>
                    <a:pt x="3051" y="4325"/>
                  </a:lnTo>
                  <a:lnTo>
                    <a:pt x="2974" y="2201"/>
                  </a:lnTo>
                  <a:lnTo>
                    <a:pt x="2897" y="78"/>
                  </a:lnTo>
                  <a:lnTo>
                    <a:pt x="289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4" name="Google Shape;5534;p22"/>
            <p:cNvSpPr/>
            <p:nvPr/>
          </p:nvSpPr>
          <p:spPr>
            <a:xfrm>
              <a:off x="2715250" y="1912850"/>
              <a:ext cx="147725" cy="161250"/>
            </a:xfrm>
            <a:custGeom>
              <a:avLst/>
              <a:gdLst/>
              <a:ahLst/>
              <a:cxnLst/>
              <a:rect l="l" t="t" r="r" b="b"/>
              <a:pathLst>
                <a:path w="5909" h="6450" extrusionOk="0">
                  <a:moveTo>
                    <a:pt x="2781" y="503"/>
                  </a:moveTo>
                  <a:lnTo>
                    <a:pt x="3283" y="580"/>
                  </a:lnTo>
                  <a:lnTo>
                    <a:pt x="3746" y="735"/>
                  </a:lnTo>
                  <a:lnTo>
                    <a:pt x="4210" y="966"/>
                  </a:lnTo>
                  <a:lnTo>
                    <a:pt x="4403" y="1082"/>
                  </a:lnTo>
                  <a:lnTo>
                    <a:pt x="4596" y="1275"/>
                  </a:lnTo>
                  <a:lnTo>
                    <a:pt x="4750" y="1468"/>
                  </a:lnTo>
                  <a:lnTo>
                    <a:pt x="4943" y="1661"/>
                  </a:lnTo>
                  <a:lnTo>
                    <a:pt x="5059" y="1893"/>
                  </a:lnTo>
                  <a:lnTo>
                    <a:pt x="5175" y="2125"/>
                  </a:lnTo>
                  <a:lnTo>
                    <a:pt x="5330" y="2588"/>
                  </a:lnTo>
                  <a:lnTo>
                    <a:pt x="5407" y="3052"/>
                  </a:lnTo>
                  <a:lnTo>
                    <a:pt x="5407" y="3515"/>
                  </a:lnTo>
                  <a:lnTo>
                    <a:pt x="5368" y="4017"/>
                  </a:lnTo>
                  <a:lnTo>
                    <a:pt x="5214" y="4442"/>
                  </a:lnTo>
                  <a:lnTo>
                    <a:pt x="4982" y="4866"/>
                  </a:lnTo>
                  <a:lnTo>
                    <a:pt x="4828" y="5059"/>
                  </a:lnTo>
                  <a:lnTo>
                    <a:pt x="4673" y="5253"/>
                  </a:lnTo>
                  <a:lnTo>
                    <a:pt x="4480" y="5407"/>
                  </a:lnTo>
                  <a:lnTo>
                    <a:pt x="4287" y="5561"/>
                  </a:lnTo>
                  <a:lnTo>
                    <a:pt x="4017" y="5716"/>
                  </a:lnTo>
                  <a:lnTo>
                    <a:pt x="3746" y="5832"/>
                  </a:lnTo>
                  <a:lnTo>
                    <a:pt x="3515" y="5909"/>
                  </a:lnTo>
                  <a:lnTo>
                    <a:pt x="3244" y="5948"/>
                  </a:lnTo>
                  <a:lnTo>
                    <a:pt x="2742" y="5948"/>
                  </a:lnTo>
                  <a:lnTo>
                    <a:pt x="2511" y="5870"/>
                  </a:lnTo>
                  <a:lnTo>
                    <a:pt x="2279" y="5793"/>
                  </a:lnTo>
                  <a:lnTo>
                    <a:pt x="2047" y="5677"/>
                  </a:lnTo>
                  <a:lnTo>
                    <a:pt x="1816" y="5561"/>
                  </a:lnTo>
                  <a:lnTo>
                    <a:pt x="1623" y="5407"/>
                  </a:lnTo>
                  <a:lnTo>
                    <a:pt x="1429" y="5214"/>
                  </a:lnTo>
                  <a:lnTo>
                    <a:pt x="1082" y="4828"/>
                  </a:lnTo>
                  <a:lnTo>
                    <a:pt x="812" y="4364"/>
                  </a:lnTo>
                  <a:lnTo>
                    <a:pt x="619" y="3862"/>
                  </a:lnTo>
                  <a:lnTo>
                    <a:pt x="464" y="3322"/>
                  </a:lnTo>
                  <a:lnTo>
                    <a:pt x="426" y="2820"/>
                  </a:lnTo>
                  <a:lnTo>
                    <a:pt x="426" y="2550"/>
                  </a:lnTo>
                  <a:lnTo>
                    <a:pt x="464" y="2279"/>
                  </a:lnTo>
                  <a:lnTo>
                    <a:pt x="503" y="2048"/>
                  </a:lnTo>
                  <a:lnTo>
                    <a:pt x="619" y="1777"/>
                  </a:lnTo>
                  <a:lnTo>
                    <a:pt x="696" y="1584"/>
                  </a:lnTo>
                  <a:lnTo>
                    <a:pt x="850" y="1352"/>
                  </a:lnTo>
                  <a:lnTo>
                    <a:pt x="1005" y="1159"/>
                  </a:lnTo>
                  <a:lnTo>
                    <a:pt x="1198" y="966"/>
                  </a:lnTo>
                  <a:lnTo>
                    <a:pt x="1429" y="812"/>
                  </a:lnTo>
                  <a:lnTo>
                    <a:pt x="1700" y="657"/>
                  </a:lnTo>
                  <a:lnTo>
                    <a:pt x="1738" y="619"/>
                  </a:lnTo>
                  <a:lnTo>
                    <a:pt x="1738" y="580"/>
                  </a:lnTo>
                  <a:lnTo>
                    <a:pt x="2240" y="503"/>
                  </a:lnTo>
                  <a:close/>
                  <a:moveTo>
                    <a:pt x="2588" y="1"/>
                  </a:moveTo>
                  <a:lnTo>
                    <a:pt x="2279" y="40"/>
                  </a:lnTo>
                  <a:lnTo>
                    <a:pt x="1970" y="78"/>
                  </a:lnTo>
                  <a:lnTo>
                    <a:pt x="1661" y="155"/>
                  </a:lnTo>
                  <a:lnTo>
                    <a:pt x="1391" y="233"/>
                  </a:lnTo>
                  <a:lnTo>
                    <a:pt x="1314" y="310"/>
                  </a:lnTo>
                  <a:lnTo>
                    <a:pt x="1236" y="387"/>
                  </a:lnTo>
                  <a:lnTo>
                    <a:pt x="1236" y="464"/>
                  </a:lnTo>
                  <a:lnTo>
                    <a:pt x="1275" y="542"/>
                  </a:lnTo>
                  <a:lnTo>
                    <a:pt x="1005" y="657"/>
                  </a:lnTo>
                  <a:lnTo>
                    <a:pt x="773" y="850"/>
                  </a:lnTo>
                  <a:lnTo>
                    <a:pt x="580" y="1044"/>
                  </a:lnTo>
                  <a:lnTo>
                    <a:pt x="426" y="1237"/>
                  </a:lnTo>
                  <a:lnTo>
                    <a:pt x="271" y="1468"/>
                  </a:lnTo>
                  <a:lnTo>
                    <a:pt x="155" y="1700"/>
                  </a:lnTo>
                  <a:lnTo>
                    <a:pt x="78" y="1970"/>
                  </a:lnTo>
                  <a:lnTo>
                    <a:pt x="39" y="2241"/>
                  </a:lnTo>
                  <a:lnTo>
                    <a:pt x="1" y="2511"/>
                  </a:lnTo>
                  <a:lnTo>
                    <a:pt x="1" y="2781"/>
                  </a:lnTo>
                  <a:lnTo>
                    <a:pt x="39" y="3360"/>
                  </a:lnTo>
                  <a:lnTo>
                    <a:pt x="155" y="3901"/>
                  </a:lnTo>
                  <a:lnTo>
                    <a:pt x="387" y="4442"/>
                  </a:lnTo>
                  <a:lnTo>
                    <a:pt x="696" y="5021"/>
                  </a:lnTo>
                  <a:lnTo>
                    <a:pt x="889" y="5253"/>
                  </a:lnTo>
                  <a:lnTo>
                    <a:pt x="1082" y="5484"/>
                  </a:lnTo>
                  <a:lnTo>
                    <a:pt x="1275" y="5716"/>
                  </a:lnTo>
                  <a:lnTo>
                    <a:pt x="1507" y="5909"/>
                  </a:lnTo>
                  <a:lnTo>
                    <a:pt x="1738" y="6063"/>
                  </a:lnTo>
                  <a:lnTo>
                    <a:pt x="2009" y="6179"/>
                  </a:lnTo>
                  <a:lnTo>
                    <a:pt x="2240" y="6295"/>
                  </a:lnTo>
                  <a:lnTo>
                    <a:pt x="2511" y="6372"/>
                  </a:lnTo>
                  <a:lnTo>
                    <a:pt x="2820" y="6411"/>
                  </a:lnTo>
                  <a:lnTo>
                    <a:pt x="3090" y="6450"/>
                  </a:lnTo>
                  <a:lnTo>
                    <a:pt x="3399" y="6411"/>
                  </a:lnTo>
                  <a:lnTo>
                    <a:pt x="3669" y="6334"/>
                  </a:lnTo>
                  <a:lnTo>
                    <a:pt x="3978" y="6218"/>
                  </a:lnTo>
                  <a:lnTo>
                    <a:pt x="4326" y="6102"/>
                  </a:lnTo>
                  <a:lnTo>
                    <a:pt x="4557" y="5909"/>
                  </a:lnTo>
                  <a:lnTo>
                    <a:pt x="4828" y="5716"/>
                  </a:lnTo>
                  <a:lnTo>
                    <a:pt x="5021" y="5523"/>
                  </a:lnTo>
                  <a:lnTo>
                    <a:pt x="5214" y="5291"/>
                  </a:lnTo>
                  <a:lnTo>
                    <a:pt x="5407" y="5059"/>
                  </a:lnTo>
                  <a:lnTo>
                    <a:pt x="5561" y="4789"/>
                  </a:lnTo>
                  <a:lnTo>
                    <a:pt x="5677" y="4519"/>
                  </a:lnTo>
                  <a:lnTo>
                    <a:pt x="5754" y="4249"/>
                  </a:lnTo>
                  <a:lnTo>
                    <a:pt x="5832" y="3940"/>
                  </a:lnTo>
                  <a:lnTo>
                    <a:pt x="5870" y="3669"/>
                  </a:lnTo>
                  <a:lnTo>
                    <a:pt x="5909" y="3360"/>
                  </a:lnTo>
                  <a:lnTo>
                    <a:pt x="5870" y="3052"/>
                  </a:lnTo>
                  <a:lnTo>
                    <a:pt x="5832" y="2743"/>
                  </a:lnTo>
                  <a:lnTo>
                    <a:pt x="5793" y="2472"/>
                  </a:lnTo>
                  <a:lnTo>
                    <a:pt x="5716" y="2163"/>
                  </a:lnTo>
                  <a:lnTo>
                    <a:pt x="5600" y="1893"/>
                  </a:lnTo>
                  <a:lnTo>
                    <a:pt x="5445" y="1584"/>
                  </a:lnTo>
                  <a:lnTo>
                    <a:pt x="5252" y="1352"/>
                  </a:lnTo>
                  <a:lnTo>
                    <a:pt x="5059" y="1082"/>
                  </a:lnTo>
                  <a:lnTo>
                    <a:pt x="4828" y="889"/>
                  </a:lnTo>
                  <a:lnTo>
                    <a:pt x="4596" y="696"/>
                  </a:lnTo>
                  <a:lnTo>
                    <a:pt x="4364" y="503"/>
                  </a:lnTo>
                  <a:lnTo>
                    <a:pt x="4094" y="348"/>
                  </a:lnTo>
                  <a:lnTo>
                    <a:pt x="3785" y="233"/>
                  </a:lnTo>
                  <a:lnTo>
                    <a:pt x="3515" y="155"/>
                  </a:lnTo>
                  <a:lnTo>
                    <a:pt x="3206" y="78"/>
                  </a:lnTo>
                  <a:lnTo>
                    <a:pt x="2897" y="40"/>
                  </a:lnTo>
                  <a:lnTo>
                    <a:pt x="258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5" name="Google Shape;5535;p22"/>
            <p:cNvSpPr/>
            <p:nvPr/>
          </p:nvSpPr>
          <p:spPr>
            <a:xfrm>
              <a:off x="1882150" y="1914800"/>
              <a:ext cx="33800" cy="29950"/>
            </a:xfrm>
            <a:custGeom>
              <a:avLst/>
              <a:gdLst/>
              <a:ahLst/>
              <a:cxnLst/>
              <a:rect l="l" t="t" r="r" b="b"/>
              <a:pathLst>
                <a:path w="1352" h="1198" extrusionOk="0">
                  <a:moveTo>
                    <a:pt x="618" y="0"/>
                  </a:moveTo>
                  <a:lnTo>
                    <a:pt x="425" y="39"/>
                  </a:lnTo>
                  <a:lnTo>
                    <a:pt x="232" y="116"/>
                  </a:lnTo>
                  <a:lnTo>
                    <a:pt x="116" y="232"/>
                  </a:lnTo>
                  <a:lnTo>
                    <a:pt x="0" y="425"/>
                  </a:lnTo>
                  <a:lnTo>
                    <a:pt x="0" y="618"/>
                  </a:lnTo>
                  <a:lnTo>
                    <a:pt x="0" y="811"/>
                  </a:lnTo>
                  <a:lnTo>
                    <a:pt x="77" y="966"/>
                  </a:lnTo>
                  <a:lnTo>
                    <a:pt x="232" y="1081"/>
                  </a:lnTo>
                  <a:lnTo>
                    <a:pt x="386" y="1197"/>
                  </a:lnTo>
                  <a:lnTo>
                    <a:pt x="463" y="1197"/>
                  </a:lnTo>
                  <a:lnTo>
                    <a:pt x="502" y="1120"/>
                  </a:lnTo>
                  <a:lnTo>
                    <a:pt x="502" y="1043"/>
                  </a:lnTo>
                  <a:lnTo>
                    <a:pt x="463" y="1004"/>
                  </a:lnTo>
                  <a:lnTo>
                    <a:pt x="386" y="927"/>
                  </a:lnTo>
                  <a:lnTo>
                    <a:pt x="348" y="811"/>
                  </a:lnTo>
                  <a:lnTo>
                    <a:pt x="348" y="734"/>
                  </a:lnTo>
                  <a:lnTo>
                    <a:pt x="348" y="618"/>
                  </a:lnTo>
                  <a:lnTo>
                    <a:pt x="386" y="502"/>
                  </a:lnTo>
                  <a:lnTo>
                    <a:pt x="463" y="464"/>
                  </a:lnTo>
                  <a:lnTo>
                    <a:pt x="541" y="386"/>
                  </a:lnTo>
                  <a:lnTo>
                    <a:pt x="772" y="386"/>
                  </a:lnTo>
                  <a:lnTo>
                    <a:pt x="850" y="464"/>
                  </a:lnTo>
                  <a:lnTo>
                    <a:pt x="927" y="541"/>
                  </a:lnTo>
                  <a:lnTo>
                    <a:pt x="965" y="657"/>
                  </a:lnTo>
                  <a:lnTo>
                    <a:pt x="1004" y="850"/>
                  </a:lnTo>
                  <a:lnTo>
                    <a:pt x="1043" y="966"/>
                  </a:lnTo>
                  <a:lnTo>
                    <a:pt x="1081" y="1043"/>
                  </a:lnTo>
                  <a:lnTo>
                    <a:pt x="1159" y="1081"/>
                  </a:lnTo>
                  <a:lnTo>
                    <a:pt x="1197" y="1081"/>
                  </a:lnTo>
                  <a:lnTo>
                    <a:pt x="1274" y="1043"/>
                  </a:lnTo>
                  <a:lnTo>
                    <a:pt x="1352" y="927"/>
                  </a:lnTo>
                  <a:lnTo>
                    <a:pt x="1352" y="850"/>
                  </a:lnTo>
                  <a:lnTo>
                    <a:pt x="1352" y="618"/>
                  </a:lnTo>
                  <a:lnTo>
                    <a:pt x="1274" y="386"/>
                  </a:lnTo>
                  <a:lnTo>
                    <a:pt x="1159" y="232"/>
                  </a:lnTo>
                  <a:lnTo>
                    <a:pt x="1004" y="77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6" name="Google Shape;5536;p22"/>
            <p:cNvSpPr/>
            <p:nvPr/>
          </p:nvSpPr>
          <p:spPr>
            <a:xfrm>
              <a:off x="6734100" y="1914800"/>
              <a:ext cx="30925" cy="168950"/>
            </a:xfrm>
            <a:custGeom>
              <a:avLst/>
              <a:gdLst/>
              <a:ahLst/>
              <a:cxnLst/>
              <a:rect l="l" t="t" r="r" b="b"/>
              <a:pathLst>
                <a:path w="1237" h="6758" extrusionOk="0">
                  <a:moveTo>
                    <a:pt x="1120" y="0"/>
                  </a:moveTo>
                  <a:lnTo>
                    <a:pt x="1082" y="39"/>
                  </a:lnTo>
                  <a:lnTo>
                    <a:pt x="1043" y="39"/>
                  </a:lnTo>
                  <a:lnTo>
                    <a:pt x="850" y="77"/>
                  </a:lnTo>
                  <a:lnTo>
                    <a:pt x="850" y="116"/>
                  </a:lnTo>
                  <a:lnTo>
                    <a:pt x="541" y="1738"/>
                  </a:lnTo>
                  <a:lnTo>
                    <a:pt x="309" y="3398"/>
                  </a:lnTo>
                  <a:lnTo>
                    <a:pt x="116" y="5059"/>
                  </a:lnTo>
                  <a:lnTo>
                    <a:pt x="0" y="6719"/>
                  </a:lnTo>
                  <a:lnTo>
                    <a:pt x="232" y="6758"/>
                  </a:lnTo>
                  <a:lnTo>
                    <a:pt x="502" y="5136"/>
                  </a:lnTo>
                  <a:lnTo>
                    <a:pt x="773" y="3514"/>
                  </a:lnTo>
                  <a:lnTo>
                    <a:pt x="966" y="1854"/>
                  </a:lnTo>
                  <a:lnTo>
                    <a:pt x="1082" y="232"/>
                  </a:lnTo>
                  <a:lnTo>
                    <a:pt x="1236" y="77"/>
                  </a:lnTo>
                  <a:lnTo>
                    <a:pt x="1236" y="39"/>
                  </a:lnTo>
                  <a:lnTo>
                    <a:pt x="112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7" name="Google Shape;5537;p22"/>
            <p:cNvSpPr/>
            <p:nvPr/>
          </p:nvSpPr>
          <p:spPr>
            <a:xfrm>
              <a:off x="668675" y="1916725"/>
              <a:ext cx="350450" cy="288675"/>
            </a:xfrm>
            <a:custGeom>
              <a:avLst/>
              <a:gdLst/>
              <a:ahLst/>
              <a:cxnLst/>
              <a:rect l="l" t="t" r="r" b="b"/>
              <a:pathLst>
                <a:path w="14018" h="11547" extrusionOk="0">
                  <a:moveTo>
                    <a:pt x="11778" y="0"/>
                  </a:moveTo>
                  <a:lnTo>
                    <a:pt x="11469" y="78"/>
                  </a:lnTo>
                  <a:lnTo>
                    <a:pt x="11855" y="1931"/>
                  </a:lnTo>
                  <a:lnTo>
                    <a:pt x="12280" y="3746"/>
                  </a:lnTo>
                  <a:lnTo>
                    <a:pt x="11507" y="2781"/>
                  </a:lnTo>
                  <a:lnTo>
                    <a:pt x="10658" y="1893"/>
                  </a:lnTo>
                  <a:lnTo>
                    <a:pt x="10426" y="2086"/>
                  </a:lnTo>
                  <a:lnTo>
                    <a:pt x="11469" y="3437"/>
                  </a:lnTo>
                  <a:lnTo>
                    <a:pt x="12550" y="4750"/>
                  </a:lnTo>
                  <a:lnTo>
                    <a:pt x="12859" y="5754"/>
                  </a:lnTo>
                  <a:lnTo>
                    <a:pt x="13168" y="5754"/>
                  </a:lnTo>
                  <a:lnTo>
                    <a:pt x="13207" y="5638"/>
                  </a:lnTo>
                  <a:lnTo>
                    <a:pt x="13168" y="5522"/>
                  </a:lnTo>
                  <a:lnTo>
                    <a:pt x="13438" y="5715"/>
                  </a:lnTo>
                  <a:lnTo>
                    <a:pt x="13593" y="5947"/>
                  </a:lnTo>
                  <a:lnTo>
                    <a:pt x="13670" y="6179"/>
                  </a:lnTo>
                  <a:lnTo>
                    <a:pt x="13709" y="6410"/>
                  </a:lnTo>
                  <a:lnTo>
                    <a:pt x="13631" y="6681"/>
                  </a:lnTo>
                  <a:lnTo>
                    <a:pt x="13515" y="6912"/>
                  </a:lnTo>
                  <a:lnTo>
                    <a:pt x="13361" y="7183"/>
                  </a:lnTo>
                  <a:lnTo>
                    <a:pt x="13168" y="7453"/>
                  </a:lnTo>
                  <a:lnTo>
                    <a:pt x="12743" y="7955"/>
                  </a:lnTo>
                  <a:lnTo>
                    <a:pt x="12203" y="8418"/>
                  </a:lnTo>
                  <a:lnTo>
                    <a:pt x="11739" y="8766"/>
                  </a:lnTo>
                  <a:lnTo>
                    <a:pt x="11353" y="9075"/>
                  </a:lnTo>
                  <a:lnTo>
                    <a:pt x="10542" y="9577"/>
                  </a:lnTo>
                  <a:lnTo>
                    <a:pt x="9654" y="10002"/>
                  </a:lnTo>
                  <a:lnTo>
                    <a:pt x="8766" y="10388"/>
                  </a:lnTo>
                  <a:lnTo>
                    <a:pt x="7878" y="10658"/>
                  </a:lnTo>
                  <a:lnTo>
                    <a:pt x="6951" y="10890"/>
                  </a:lnTo>
                  <a:lnTo>
                    <a:pt x="5986" y="11083"/>
                  </a:lnTo>
                  <a:lnTo>
                    <a:pt x="5020" y="11160"/>
                  </a:lnTo>
                  <a:lnTo>
                    <a:pt x="3630" y="11160"/>
                  </a:lnTo>
                  <a:lnTo>
                    <a:pt x="3012" y="11121"/>
                  </a:lnTo>
                  <a:lnTo>
                    <a:pt x="2356" y="11044"/>
                  </a:lnTo>
                  <a:lnTo>
                    <a:pt x="1661" y="10928"/>
                  </a:lnTo>
                  <a:lnTo>
                    <a:pt x="1352" y="10813"/>
                  </a:lnTo>
                  <a:lnTo>
                    <a:pt x="1081" y="10697"/>
                  </a:lnTo>
                  <a:lnTo>
                    <a:pt x="811" y="10542"/>
                  </a:lnTo>
                  <a:lnTo>
                    <a:pt x="618" y="10388"/>
                  </a:lnTo>
                  <a:lnTo>
                    <a:pt x="464" y="10195"/>
                  </a:lnTo>
                  <a:lnTo>
                    <a:pt x="348" y="9963"/>
                  </a:lnTo>
                  <a:lnTo>
                    <a:pt x="348" y="9731"/>
                  </a:lnTo>
                  <a:lnTo>
                    <a:pt x="386" y="9461"/>
                  </a:lnTo>
                  <a:lnTo>
                    <a:pt x="155" y="9422"/>
                  </a:lnTo>
                  <a:lnTo>
                    <a:pt x="39" y="9654"/>
                  </a:lnTo>
                  <a:lnTo>
                    <a:pt x="0" y="9886"/>
                  </a:lnTo>
                  <a:lnTo>
                    <a:pt x="39" y="10117"/>
                  </a:lnTo>
                  <a:lnTo>
                    <a:pt x="77" y="10311"/>
                  </a:lnTo>
                  <a:lnTo>
                    <a:pt x="193" y="10465"/>
                  </a:lnTo>
                  <a:lnTo>
                    <a:pt x="348" y="10619"/>
                  </a:lnTo>
                  <a:lnTo>
                    <a:pt x="541" y="10774"/>
                  </a:lnTo>
                  <a:lnTo>
                    <a:pt x="773" y="10890"/>
                  </a:lnTo>
                  <a:lnTo>
                    <a:pt x="1236" y="11083"/>
                  </a:lnTo>
                  <a:lnTo>
                    <a:pt x="1738" y="11237"/>
                  </a:lnTo>
                  <a:lnTo>
                    <a:pt x="2201" y="11353"/>
                  </a:lnTo>
                  <a:lnTo>
                    <a:pt x="2626" y="11430"/>
                  </a:lnTo>
                  <a:lnTo>
                    <a:pt x="3321" y="11508"/>
                  </a:lnTo>
                  <a:lnTo>
                    <a:pt x="3978" y="11546"/>
                  </a:lnTo>
                  <a:lnTo>
                    <a:pt x="4673" y="11546"/>
                  </a:lnTo>
                  <a:lnTo>
                    <a:pt x="5368" y="11508"/>
                  </a:lnTo>
                  <a:lnTo>
                    <a:pt x="6063" y="11430"/>
                  </a:lnTo>
                  <a:lnTo>
                    <a:pt x="6758" y="11315"/>
                  </a:lnTo>
                  <a:lnTo>
                    <a:pt x="7414" y="11160"/>
                  </a:lnTo>
                  <a:lnTo>
                    <a:pt x="8071" y="11006"/>
                  </a:lnTo>
                  <a:lnTo>
                    <a:pt x="8727" y="10774"/>
                  </a:lnTo>
                  <a:lnTo>
                    <a:pt x="9345" y="10542"/>
                  </a:lnTo>
                  <a:lnTo>
                    <a:pt x="9963" y="10272"/>
                  </a:lnTo>
                  <a:lnTo>
                    <a:pt x="10542" y="9963"/>
                  </a:lnTo>
                  <a:lnTo>
                    <a:pt x="11121" y="9654"/>
                  </a:lnTo>
                  <a:lnTo>
                    <a:pt x="11701" y="9268"/>
                  </a:lnTo>
                  <a:lnTo>
                    <a:pt x="12241" y="8882"/>
                  </a:lnTo>
                  <a:lnTo>
                    <a:pt x="12743" y="8457"/>
                  </a:lnTo>
                  <a:lnTo>
                    <a:pt x="13168" y="8071"/>
                  </a:lnTo>
                  <a:lnTo>
                    <a:pt x="13554" y="7646"/>
                  </a:lnTo>
                  <a:lnTo>
                    <a:pt x="13747" y="7376"/>
                  </a:lnTo>
                  <a:lnTo>
                    <a:pt x="13863" y="7144"/>
                  </a:lnTo>
                  <a:lnTo>
                    <a:pt x="13979" y="6874"/>
                  </a:lnTo>
                  <a:lnTo>
                    <a:pt x="14017" y="6565"/>
                  </a:lnTo>
                  <a:lnTo>
                    <a:pt x="14017" y="6333"/>
                  </a:lnTo>
                  <a:lnTo>
                    <a:pt x="14017" y="6140"/>
                  </a:lnTo>
                  <a:lnTo>
                    <a:pt x="13940" y="5908"/>
                  </a:lnTo>
                  <a:lnTo>
                    <a:pt x="13863" y="5715"/>
                  </a:lnTo>
                  <a:lnTo>
                    <a:pt x="13747" y="5522"/>
                  </a:lnTo>
                  <a:lnTo>
                    <a:pt x="13593" y="5368"/>
                  </a:lnTo>
                  <a:lnTo>
                    <a:pt x="13438" y="5252"/>
                  </a:lnTo>
                  <a:lnTo>
                    <a:pt x="13245" y="5136"/>
                  </a:lnTo>
                  <a:lnTo>
                    <a:pt x="13091" y="5136"/>
                  </a:lnTo>
                  <a:lnTo>
                    <a:pt x="12820" y="3823"/>
                  </a:lnTo>
                  <a:lnTo>
                    <a:pt x="12511" y="2549"/>
                  </a:lnTo>
                  <a:lnTo>
                    <a:pt x="12164" y="1275"/>
                  </a:lnTo>
                  <a:lnTo>
                    <a:pt x="117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8" name="Google Shape;5538;p22"/>
            <p:cNvSpPr/>
            <p:nvPr/>
          </p:nvSpPr>
          <p:spPr>
            <a:xfrm>
              <a:off x="6761125" y="1916725"/>
              <a:ext cx="121675" cy="144825"/>
            </a:xfrm>
            <a:custGeom>
              <a:avLst/>
              <a:gdLst/>
              <a:ahLst/>
              <a:cxnLst/>
              <a:rect l="l" t="t" r="r" b="b"/>
              <a:pathLst>
                <a:path w="4867" h="5793" extrusionOk="0">
                  <a:moveTo>
                    <a:pt x="155" y="0"/>
                  </a:moveTo>
                  <a:lnTo>
                    <a:pt x="1" y="155"/>
                  </a:lnTo>
                  <a:lnTo>
                    <a:pt x="1198" y="1545"/>
                  </a:lnTo>
                  <a:lnTo>
                    <a:pt x="2356" y="2935"/>
                  </a:lnTo>
                  <a:lnTo>
                    <a:pt x="2897" y="3630"/>
                  </a:lnTo>
                  <a:lnTo>
                    <a:pt x="3476" y="4402"/>
                  </a:lnTo>
                  <a:lnTo>
                    <a:pt x="4055" y="5098"/>
                  </a:lnTo>
                  <a:lnTo>
                    <a:pt x="4326" y="5445"/>
                  </a:lnTo>
                  <a:lnTo>
                    <a:pt x="4634" y="5793"/>
                  </a:lnTo>
                  <a:lnTo>
                    <a:pt x="4828" y="5754"/>
                  </a:lnTo>
                  <a:lnTo>
                    <a:pt x="4866" y="5715"/>
                  </a:lnTo>
                  <a:lnTo>
                    <a:pt x="4866" y="5638"/>
                  </a:lnTo>
                  <a:lnTo>
                    <a:pt x="4634" y="5252"/>
                  </a:lnTo>
                  <a:lnTo>
                    <a:pt x="4403" y="4866"/>
                  </a:lnTo>
                  <a:lnTo>
                    <a:pt x="3862" y="4171"/>
                  </a:lnTo>
                  <a:lnTo>
                    <a:pt x="2704" y="2781"/>
                  </a:lnTo>
                  <a:lnTo>
                    <a:pt x="1468" y="1352"/>
                  </a:lnTo>
                  <a:lnTo>
                    <a:pt x="812" y="657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9" name="Google Shape;5539;p22"/>
            <p:cNvSpPr/>
            <p:nvPr/>
          </p:nvSpPr>
          <p:spPr>
            <a:xfrm>
              <a:off x="5030225" y="1918650"/>
              <a:ext cx="17400" cy="181525"/>
            </a:xfrm>
            <a:custGeom>
              <a:avLst/>
              <a:gdLst/>
              <a:ahLst/>
              <a:cxnLst/>
              <a:rect l="l" t="t" r="r" b="b"/>
              <a:pathLst>
                <a:path w="696" h="7261" extrusionOk="0">
                  <a:moveTo>
                    <a:pt x="425" y="1"/>
                  </a:moveTo>
                  <a:lnTo>
                    <a:pt x="348" y="889"/>
                  </a:lnTo>
                  <a:lnTo>
                    <a:pt x="232" y="1816"/>
                  </a:lnTo>
                  <a:lnTo>
                    <a:pt x="155" y="3630"/>
                  </a:lnTo>
                  <a:lnTo>
                    <a:pt x="0" y="7260"/>
                  </a:lnTo>
                  <a:lnTo>
                    <a:pt x="193" y="7260"/>
                  </a:lnTo>
                  <a:lnTo>
                    <a:pt x="425" y="5484"/>
                  </a:lnTo>
                  <a:lnTo>
                    <a:pt x="579" y="3669"/>
                  </a:lnTo>
                  <a:lnTo>
                    <a:pt x="695" y="1854"/>
                  </a:lnTo>
                  <a:lnTo>
                    <a:pt x="695" y="927"/>
                  </a:lnTo>
                  <a:lnTo>
                    <a:pt x="695" y="39"/>
                  </a:lnTo>
                  <a:lnTo>
                    <a:pt x="42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0" name="Google Shape;5540;p22"/>
            <p:cNvSpPr/>
            <p:nvPr/>
          </p:nvSpPr>
          <p:spPr>
            <a:xfrm>
              <a:off x="6615350" y="1924450"/>
              <a:ext cx="61825" cy="160275"/>
            </a:xfrm>
            <a:custGeom>
              <a:avLst/>
              <a:gdLst/>
              <a:ahLst/>
              <a:cxnLst/>
              <a:rect l="l" t="t" r="r" b="b"/>
              <a:pathLst>
                <a:path w="2473" h="6411" extrusionOk="0">
                  <a:moveTo>
                    <a:pt x="310" y="0"/>
                  </a:moveTo>
                  <a:lnTo>
                    <a:pt x="1" y="78"/>
                  </a:lnTo>
                  <a:lnTo>
                    <a:pt x="194" y="927"/>
                  </a:lnTo>
                  <a:lnTo>
                    <a:pt x="426" y="1777"/>
                  </a:lnTo>
                  <a:lnTo>
                    <a:pt x="657" y="2626"/>
                  </a:lnTo>
                  <a:lnTo>
                    <a:pt x="928" y="3476"/>
                  </a:lnTo>
                  <a:lnTo>
                    <a:pt x="1507" y="5097"/>
                  </a:lnTo>
                  <a:lnTo>
                    <a:pt x="1738" y="5754"/>
                  </a:lnTo>
                  <a:lnTo>
                    <a:pt x="1661" y="5715"/>
                  </a:lnTo>
                  <a:lnTo>
                    <a:pt x="1584" y="5793"/>
                  </a:lnTo>
                  <a:lnTo>
                    <a:pt x="1545" y="5870"/>
                  </a:lnTo>
                  <a:lnTo>
                    <a:pt x="1777" y="5908"/>
                  </a:lnTo>
                  <a:lnTo>
                    <a:pt x="1932" y="6140"/>
                  </a:lnTo>
                  <a:lnTo>
                    <a:pt x="2086" y="6333"/>
                  </a:lnTo>
                  <a:lnTo>
                    <a:pt x="2125" y="6410"/>
                  </a:lnTo>
                  <a:lnTo>
                    <a:pt x="2318" y="6410"/>
                  </a:lnTo>
                  <a:lnTo>
                    <a:pt x="2356" y="6333"/>
                  </a:lnTo>
                  <a:lnTo>
                    <a:pt x="2434" y="6295"/>
                  </a:lnTo>
                  <a:lnTo>
                    <a:pt x="2472" y="6256"/>
                  </a:lnTo>
                  <a:lnTo>
                    <a:pt x="2356" y="5947"/>
                  </a:lnTo>
                  <a:lnTo>
                    <a:pt x="2279" y="5947"/>
                  </a:lnTo>
                  <a:lnTo>
                    <a:pt x="2125" y="5599"/>
                  </a:lnTo>
                  <a:lnTo>
                    <a:pt x="1970" y="5213"/>
                  </a:lnTo>
                  <a:lnTo>
                    <a:pt x="1738" y="4441"/>
                  </a:lnTo>
                  <a:lnTo>
                    <a:pt x="1198" y="2935"/>
                  </a:lnTo>
                  <a:lnTo>
                    <a:pt x="734" y="146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1" name="Google Shape;5541;p22"/>
            <p:cNvSpPr/>
            <p:nvPr/>
          </p:nvSpPr>
          <p:spPr>
            <a:xfrm>
              <a:off x="3366875" y="1926375"/>
              <a:ext cx="257775" cy="315700"/>
            </a:xfrm>
            <a:custGeom>
              <a:avLst/>
              <a:gdLst/>
              <a:ahLst/>
              <a:cxnLst/>
              <a:rect l="l" t="t" r="r" b="b"/>
              <a:pathLst>
                <a:path w="10311" h="12628" extrusionOk="0">
                  <a:moveTo>
                    <a:pt x="6449" y="773"/>
                  </a:moveTo>
                  <a:lnTo>
                    <a:pt x="6411" y="2317"/>
                  </a:lnTo>
                  <a:lnTo>
                    <a:pt x="6449" y="3901"/>
                  </a:lnTo>
                  <a:lnTo>
                    <a:pt x="6527" y="6990"/>
                  </a:lnTo>
                  <a:lnTo>
                    <a:pt x="3515" y="6758"/>
                  </a:lnTo>
                  <a:lnTo>
                    <a:pt x="2009" y="6642"/>
                  </a:lnTo>
                  <a:lnTo>
                    <a:pt x="503" y="6604"/>
                  </a:lnTo>
                  <a:lnTo>
                    <a:pt x="1352" y="5986"/>
                  </a:lnTo>
                  <a:lnTo>
                    <a:pt x="2202" y="5291"/>
                  </a:lnTo>
                  <a:lnTo>
                    <a:pt x="2974" y="4557"/>
                  </a:lnTo>
                  <a:lnTo>
                    <a:pt x="3708" y="3823"/>
                  </a:lnTo>
                  <a:lnTo>
                    <a:pt x="4441" y="3090"/>
                  </a:lnTo>
                  <a:lnTo>
                    <a:pt x="5137" y="2356"/>
                  </a:lnTo>
                  <a:lnTo>
                    <a:pt x="5793" y="1584"/>
                  </a:lnTo>
                  <a:lnTo>
                    <a:pt x="6449" y="773"/>
                  </a:lnTo>
                  <a:close/>
                  <a:moveTo>
                    <a:pt x="6720" y="1"/>
                  </a:moveTo>
                  <a:lnTo>
                    <a:pt x="6643" y="39"/>
                  </a:lnTo>
                  <a:lnTo>
                    <a:pt x="6565" y="39"/>
                  </a:lnTo>
                  <a:lnTo>
                    <a:pt x="6488" y="116"/>
                  </a:lnTo>
                  <a:lnTo>
                    <a:pt x="4982" y="1854"/>
                  </a:lnTo>
                  <a:lnTo>
                    <a:pt x="4210" y="2704"/>
                  </a:lnTo>
                  <a:lnTo>
                    <a:pt x="3438" y="3515"/>
                  </a:lnTo>
                  <a:lnTo>
                    <a:pt x="2588" y="4287"/>
                  </a:lnTo>
                  <a:lnTo>
                    <a:pt x="1738" y="5059"/>
                  </a:lnTo>
                  <a:lnTo>
                    <a:pt x="889" y="5793"/>
                  </a:lnTo>
                  <a:lnTo>
                    <a:pt x="39" y="6604"/>
                  </a:lnTo>
                  <a:lnTo>
                    <a:pt x="1" y="6642"/>
                  </a:lnTo>
                  <a:lnTo>
                    <a:pt x="1" y="6681"/>
                  </a:lnTo>
                  <a:lnTo>
                    <a:pt x="39" y="6797"/>
                  </a:lnTo>
                  <a:lnTo>
                    <a:pt x="39" y="6835"/>
                  </a:lnTo>
                  <a:lnTo>
                    <a:pt x="1" y="6913"/>
                  </a:lnTo>
                  <a:lnTo>
                    <a:pt x="39" y="6990"/>
                  </a:lnTo>
                  <a:lnTo>
                    <a:pt x="117" y="7144"/>
                  </a:lnTo>
                  <a:lnTo>
                    <a:pt x="387" y="6990"/>
                  </a:lnTo>
                  <a:lnTo>
                    <a:pt x="1893" y="7144"/>
                  </a:lnTo>
                  <a:lnTo>
                    <a:pt x="3438" y="7299"/>
                  </a:lnTo>
                  <a:lnTo>
                    <a:pt x="6527" y="7453"/>
                  </a:lnTo>
                  <a:lnTo>
                    <a:pt x="6565" y="9307"/>
                  </a:lnTo>
                  <a:lnTo>
                    <a:pt x="6527" y="12628"/>
                  </a:lnTo>
                  <a:lnTo>
                    <a:pt x="6951" y="12628"/>
                  </a:lnTo>
                  <a:lnTo>
                    <a:pt x="6990" y="9461"/>
                  </a:lnTo>
                  <a:lnTo>
                    <a:pt x="6990" y="7492"/>
                  </a:lnTo>
                  <a:lnTo>
                    <a:pt x="8651" y="7569"/>
                  </a:lnTo>
                  <a:lnTo>
                    <a:pt x="10311" y="7646"/>
                  </a:lnTo>
                  <a:lnTo>
                    <a:pt x="10311" y="7183"/>
                  </a:lnTo>
                  <a:lnTo>
                    <a:pt x="8651" y="7106"/>
                  </a:lnTo>
                  <a:lnTo>
                    <a:pt x="6990" y="7028"/>
                  </a:lnTo>
                  <a:lnTo>
                    <a:pt x="7029" y="5368"/>
                  </a:lnTo>
                  <a:lnTo>
                    <a:pt x="6990" y="3708"/>
                  </a:lnTo>
                  <a:lnTo>
                    <a:pt x="6951" y="2047"/>
                  </a:lnTo>
                  <a:lnTo>
                    <a:pt x="6797" y="387"/>
                  </a:lnTo>
                  <a:lnTo>
                    <a:pt x="6990" y="194"/>
                  </a:lnTo>
                  <a:lnTo>
                    <a:pt x="6836" y="39"/>
                  </a:lnTo>
                  <a:lnTo>
                    <a:pt x="679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2" name="Google Shape;5542;p22"/>
            <p:cNvSpPr/>
            <p:nvPr/>
          </p:nvSpPr>
          <p:spPr>
            <a:xfrm>
              <a:off x="6625000" y="1926375"/>
              <a:ext cx="355300" cy="170900"/>
            </a:xfrm>
            <a:custGeom>
              <a:avLst/>
              <a:gdLst/>
              <a:ahLst/>
              <a:cxnLst/>
              <a:rect l="l" t="t" r="r" b="b"/>
              <a:pathLst>
                <a:path w="14212" h="6836" extrusionOk="0">
                  <a:moveTo>
                    <a:pt x="117" y="1"/>
                  </a:moveTo>
                  <a:lnTo>
                    <a:pt x="1" y="39"/>
                  </a:lnTo>
                  <a:lnTo>
                    <a:pt x="1970" y="3206"/>
                  </a:lnTo>
                  <a:lnTo>
                    <a:pt x="4056" y="6333"/>
                  </a:lnTo>
                  <a:lnTo>
                    <a:pt x="3554" y="6295"/>
                  </a:lnTo>
                  <a:lnTo>
                    <a:pt x="3052" y="6179"/>
                  </a:lnTo>
                  <a:lnTo>
                    <a:pt x="2588" y="6024"/>
                  </a:lnTo>
                  <a:lnTo>
                    <a:pt x="2125" y="5870"/>
                  </a:lnTo>
                  <a:lnTo>
                    <a:pt x="1970" y="5870"/>
                  </a:lnTo>
                  <a:lnTo>
                    <a:pt x="2086" y="6179"/>
                  </a:lnTo>
                  <a:lnTo>
                    <a:pt x="2472" y="6372"/>
                  </a:lnTo>
                  <a:lnTo>
                    <a:pt x="2858" y="6526"/>
                  </a:lnTo>
                  <a:lnTo>
                    <a:pt x="3283" y="6642"/>
                  </a:lnTo>
                  <a:lnTo>
                    <a:pt x="3708" y="6720"/>
                  </a:lnTo>
                  <a:lnTo>
                    <a:pt x="4133" y="6797"/>
                  </a:lnTo>
                  <a:lnTo>
                    <a:pt x="4596" y="6835"/>
                  </a:lnTo>
                  <a:lnTo>
                    <a:pt x="5484" y="6835"/>
                  </a:lnTo>
                  <a:lnTo>
                    <a:pt x="6372" y="6758"/>
                  </a:lnTo>
                  <a:lnTo>
                    <a:pt x="7299" y="6642"/>
                  </a:lnTo>
                  <a:lnTo>
                    <a:pt x="8149" y="6488"/>
                  </a:lnTo>
                  <a:lnTo>
                    <a:pt x="8960" y="6295"/>
                  </a:lnTo>
                  <a:lnTo>
                    <a:pt x="9771" y="6024"/>
                  </a:lnTo>
                  <a:lnTo>
                    <a:pt x="10581" y="5716"/>
                  </a:lnTo>
                  <a:lnTo>
                    <a:pt x="11315" y="5368"/>
                  </a:lnTo>
                  <a:lnTo>
                    <a:pt x="12010" y="4905"/>
                  </a:lnTo>
                  <a:lnTo>
                    <a:pt x="12358" y="4673"/>
                  </a:lnTo>
                  <a:lnTo>
                    <a:pt x="12667" y="4403"/>
                  </a:lnTo>
                  <a:lnTo>
                    <a:pt x="12976" y="4094"/>
                  </a:lnTo>
                  <a:lnTo>
                    <a:pt x="13284" y="3785"/>
                  </a:lnTo>
                  <a:lnTo>
                    <a:pt x="13516" y="3476"/>
                  </a:lnTo>
                  <a:lnTo>
                    <a:pt x="13786" y="3128"/>
                  </a:lnTo>
                  <a:lnTo>
                    <a:pt x="13980" y="2781"/>
                  </a:lnTo>
                  <a:lnTo>
                    <a:pt x="14211" y="2395"/>
                  </a:lnTo>
                  <a:lnTo>
                    <a:pt x="14211" y="2279"/>
                  </a:lnTo>
                  <a:lnTo>
                    <a:pt x="14173" y="2163"/>
                  </a:lnTo>
                  <a:lnTo>
                    <a:pt x="14173" y="2124"/>
                  </a:lnTo>
                  <a:lnTo>
                    <a:pt x="13864" y="2124"/>
                  </a:lnTo>
                  <a:lnTo>
                    <a:pt x="13825" y="2163"/>
                  </a:lnTo>
                  <a:lnTo>
                    <a:pt x="13555" y="2704"/>
                  </a:lnTo>
                  <a:lnTo>
                    <a:pt x="13207" y="3167"/>
                  </a:lnTo>
                  <a:lnTo>
                    <a:pt x="12860" y="3630"/>
                  </a:lnTo>
                  <a:lnTo>
                    <a:pt x="12474" y="4016"/>
                  </a:lnTo>
                  <a:lnTo>
                    <a:pt x="12010" y="4364"/>
                  </a:lnTo>
                  <a:lnTo>
                    <a:pt x="11547" y="4712"/>
                  </a:lnTo>
                  <a:lnTo>
                    <a:pt x="11083" y="4982"/>
                  </a:lnTo>
                  <a:lnTo>
                    <a:pt x="10543" y="5252"/>
                  </a:lnTo>
                  <a:lnTo>
                    <a:pt x="10350" y="5252"/>
                  </a:lnTo>
                  <a:lnTo>
                    <a:pt x="10350" y="5368"/>
                  </a:lnTo>
                  <a:lnTo>
                    <a:pt x="10273" y="5368"/>
                  </a:lnTo>
                  <a:lnTo>
                    <a:pt x="10079" y="5407"/>
                  </a:lnTo>
                  <a:lnTo>
                    <a:pt x="10157" y="5445"/>
                  </a:lnTo>
                  <a:lnTo>
                    <a:pt x="9500" y="5677"/>
                  </a:lnTo>
                  <a:lnTo>
                    <a:pt x="8844" y="5870"/>
                  </a:lnTo>
                  <a:lnTo>
                    <a:pt x="7840" y="6102"/>
                  </a:lnTo>
                  <a:lnTo>
                    <a:pt x="6759" y="6295"/>
                  </a:lnTo>
                  <a:lnTo>
                    <a:pt x="6218" y="6333"/>
                  </a:lnTo>
                  <a:lnTo>
                    <a:pt x="5677" y="6411"/>
                  </a:lnTo>
                  <a:lnTo>
                    <a:pt x="4558" y="6411"/>
                  </a:lnTo>
                  <a:lnTo>
                    <a:pt x="4596" y="6295"/>
                  </a:lnTo>
                  <a:lnTo>
                    <a:pt x="4364" y="6256"/>
                  </a:lnTo>
                  <a:lnTo>
                    <a:pt x="3399" y="4634"/>
                  </a:lnTo>
                  <a:lnTo>
                    <a:pt x="2356" y="3013"/>
                  </a:lnTo>
                  <a:lnTo>
                    <a:pt x="1275" y="1468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3" name="Google Shape;5543;p22"/>
            <p:cNvSpPr/>
            <p:nvPr/>
          </p:nvSpPr>
          <p:spPr>
            <a:xfrm>
              <a:off x="3536800" y="1931200"/>
              <a:ext cx="176675" cy="453750"/>
            </a:xfrm>
            <a:custGeom>
              <a:avLst/>
              <a:gdLst/>
              <a:ahLst/>
              <a:cxnLst/>
              <a:rect l="l" t="t" r="r" b="b"/>
              <a:pathLst>
                <a:path w="7067" h="18150" extrusionOk="0">
                  <a:moveTo>
                    <a:pt x="193" y="1"/>
                  </a:moveTo>
                  <a:lnTo>
                    <a:pt x="0" y="194"/>
                  </a:lnTo>
                  <a:lnTo>
                    <a:pt x="1622" y="1931"/>
                  </a:lnTo>
                  <a:lnTo>
                    <a:pt x="3244" y="3630"/>
                  </a:lnTo>
                  <a:lnTo>
                    <a:pt x="4016" y="4480"/>
                  </a:lnTo>
                  <a:lnTo>
                    <a:pt x="4750" y="5329"/>
                  </a:lnTo>
                  <a:lnTo>
                    <a:pt x="5483" y="6179"/>
                  </a:lnTo>
                  <a:lnTo>
                    <a:pt x="6217" y="6990"/>
                  </a:lnTo>
                  <a:lnTo>
                    <a:pt x="3514" y="6990"/>
                  </a:lnTo>
                  <a:lnTo>
                    <a:pt x="3514" y="7453"/>
                  </a:lnTo>
                  <a:lnTo>
                    <a:pt x="4943" y="7492"/>
                  </a:lnTo>
                  <a:lnTo>
                    <a:pt x="5676" y="7492"/>
                  </a:lnTo>
                  <a:lnTo>
                    <a:pt x="6371" y="7453"/>
                  </a:lnTo>
                  <a:lnTo>
                    <a:pt x="6371" y="7453"/>
                  </a:lnTo>
                  <a:lnTo>
                    <a:pt x="6024" y="7878"/>
                  </a:lnTo>
                  <a:lnTo>
                    <a:pt x="5715" y="8303"/>
                  </a:lnTo>
                  <a:lnTo>
                    <a:pt x="5136" y="9191"/>
                  </a:lnTo>
                  <a:lnTo>
                    <a:pt x="4248" y="10658"/>
                  </a:lnTo>
                  <a:lnTo>
                    <a:pt x="3359" y="12087"/>
                  </a:lnTo>
                  <a:lnTo>
                    <a:pt x="1583" y="14983"/>
                  </a:lnTo>
                  <a:lnTo>
                    <a:pt x="772" y="16451"/>
                  </a:lnTo>
                  <a:lnTo>
                    <a:pt x="348" y="17184"/>
                  </a:lnTo>
                  <a:lnTo>
                    <a:pt x="0" y="17918"/>
                  </a:lnTo>
                  <a:lnTo>
                    <a:pt x="309" y="18150"/>
                  </a:lnTo>
                  <a:lnTo>
                    <a:pt x="1158" y="16759"/>
                  </a:lnTo>
                  <a:lnTo>
                    <a:pt x="1969" y="15369"/>
                  </a:lnTo>
                  <a:lnTo>
                    <a:pt x="2780" y="13979"/>
                  </a:lnTo>
                  <a:lnTo>
                    <a:pt x="3591" y="12589"/>
                  </a:lnTo>
                  <a:lnTo>
                    <a:pt x="4441" y="11199"/>
                  </a:lnTo>
                  <a:lnTo>
                    <a:pt x="5290" y="9809"/>
                  </a:lnTo>
                  <a:lnTo>
                    <a:pt x="5715" y="9191"/>
                  </a:lnTo>
                  <a:lnTo>
                    <a:pt x="6178" y="8612"/>
                  </a:lnTo>
                  <a:lnTo>
                    <a:pt x="6603" y="8033"/>
                  </a:lnTo>
                  <a:lnTo>
                    <a:pt x="6989" y="7453"/>
                  </a:lnTo>
                  <a:lnTo>
                    <a:pt x="6989" y="7376"/>
                  </a:lnTo>
                  <a:lnTo>
                    <a:pt x="7067" y="7299"/>
                  </a:lnTo>
                  <a:lnTo>
                    <a:pt x="7028" y="7183"/>
                  </a:lnTo>
                  <a:lnTo>
                    <a:pt x="6989" y="7067"/>
                  </a:lnTo>
                  <a:lnTo>
                    <a:pt x="6873" y="7029"/>
                  </a:lnTo>
                  <a:lnTo>
                    <a:pt x="6835" y="7029"/>
                  </a:lnTo>
                  <a:lnTo>
                    <a:pt x="6101" y="6102"/>
                  </a:lnTo>
                  <a:lnTo>
                    <a:pt x="5290" y="5175"/>
                  </a:lnTo>
                  <a:lnTo>
                    <a:pt x="3668" y="3437"/>
                  </a:lnTo>
                  <a:lnTo>
                    <a:pt x="1969" y="1700"/>
                  </a:lnTo>
                  <a:lnTo>
                    <a:pt x="1081" y="812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4" name="Google Shape;5544;p22"/>
            <p:cNvSpPr/>
            <p:nvPr/>
          </p:nvSpPr>
          <p:spPr>
            <a:xfrm>
              <a:off x="902300" y="1957275"/>
              <a:ext cx="17400" cy="181500"/>
            </a:xfrm>
            <a:custGeom>
              <a:avLst/>
              <a:gdLst/>
              <a:ahLst/>
              <a:cxnLst/>
              <a:rect l="l" t="t" r="r" b="b"/>
              <a:pathLst>
                <a:path w="696" h="7260" extrusionOk="0">
                  <a:moveTo>
                    <a:pt x="425" y="0"/>
                  </a:moveTo>
                  <a:lnTo>
                    <a:pt x="348" y="888"/>
                  </a:lnTo>
                  <a:lnTo>
                    <a:pt x="232" y="1815"/>
                  </a:lnTo>
                  <a:lnTo>
                    <a:pt x="154" y="3630"/>
                  </a:lnTo>
                  <a:lnTo>
                    <a:pt x="0" y="7260"/>
                  </a:lnTo>
                  <a:lnTo>
                    <a:pt x="193" y="7260"/>
                  </a:lnTo>
                  <a:lnTo>
                    <a:pt x="425" y="5484"/>
                  </a:lnTo>
                  <a:lnTo>
                    <a:pt x="579" y="3669"/>
                  </a:lnTo>
                  <a:lnTo>
                    <a:pt x="695" y="1854"/>
                  </a:lnTo>
                  <a:lnTo>
                    <a:pt x="695" y="927"/>
                  </a:lnTo>
                  <a:lnTo>
                    <a:pt x="695" y="39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5" name="Google Shape;5545;p22"/>
            <p:cNvSpPr/>
            <p:nvPr/>
          </p:nvSpPr>
          <p:spPr>
            <a:xfrm>
              <a:off x="4880575" y="1957275"/>
              <a:ext cx="30925" cy="168950"/>
            </a:xfrm>
            <a:custGeom>
              <a:avLst/>
              <a:gdLst/>
              <a:ahLst/>
              <a:cxnLst/>
              <a:rect l="l" t="t" r="r" b="b"/>
              <a:pathLst>
                <a:path w="1237" h="6758" extrusionOk="0">
                  <a:moveTo>
                    <a:pt x="1121" y="0"/>
                  </a:moveTo>
                  <a:lnTo>
                    <a:pt x="1082" y="39"/>
                  </a:lnTo>
                  <a:lnTo>
                    <a:pt x="1043" y="39"/>
                  </a:lnTo>
                  <a:lnTo>
                    <a:pt x="850" y="77"/>
                  </a:lnTo>
                  <a:lnTo>
                    <a:pt x="850" y="116"/>
                  </a:lnTo>
                  <a:lnTo>
                    <a:pt x="542" y="1738"/>
                  </a:lnTo>
                  <a:lnTo>
                    <a:pt x="310" y="3398"/>
                  </a:lnTo>
                  <a:lnTo>
                    <a:pt x="117" y="5059"/>
                  </a:lnTo>
                  <a:lnTo>
                    <a:pt x="1" y="6719"/>
                  </a:lnTo>
                  <a:lnTo>
                    <a:pt x="233" y="6758"/>
                  </a:lnTo>
                  <a:lnTo>
                    <a:pt x="503" y="5136"/>
                  </a:lnTo>
                  <a:lnTo>
                    <a:pt x="773" y="3514"/>
                  </a:lnTo>
                  <a:lnTo>
                    <a:pt x="966" y="1854"/>
                  </a:lnTo>
                  <a:lnTo>
                    <a:pt x="1082" y="232"/>
                  </a:lnTo>
                  <a:lnTo>
                    <a:pt x="1237" y="77"/>
                  </a:lnTo>
                  <a:lnTo>
                    <a:pt x="1237" y="39"/>
                  </a:lnTo>
                  <a:lnTo>
                    <a:pt x="112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6" name="Google Shape;5546;p22"/>
            <p:cNvSpPr/>
            <p:nvPr/>
          </p:nvSpPr>
          <p:spPr>
            <a:xfrm>
              <a:off x="4907625" y="1959200"/>
              <a:ext cx="121650" cy="144825"/>
            </a:xfrm>
            <a:custGeom>
              <a:avLst/>
              <a:gdLst/>
              <a:ahLst/>
              <a:cxnLst/>
              <a:rect l="l" t="t" r="r" b="b"/>
              <a:pathLst>
                <a:path w="4866" h="5793" extrusionOk="0">
                  <a:moveTo>
                    <a:pt x="155" y="0"/>
                  </a:moveTo>
                  <a:lnTo>
                    <a:pt x="0" y="155"/>
                  </a:lnTo>
                  <a:lnTo>
                    <a:pt x="1197" y="1545"/>
                  </a:lnTo>
                  <a:lnTo>
                    <a:pt x="2356" y="2935"/>
                  </a:lnTo>
                  <a:lnTo>
                    <a:pt x="2896" y="3630"/>
                  </a:lnTo>
                  <a:lnTo>
                    <a:pt x="3475" y="4403"/>
                  </a:lnTo>
                  <a:lnTo>
                    <a:pt x="4055" y="5098"/>
                  </a:lnTo>
                  <a:lnTo>
                    <a:pt x="4325" y="5445"/>
                  </a:lnTo>
                  <a:lnTo>
                    <a:pt x="4634" y="5793"/>
                  </a:lnTo>
                  <a:lnTo>
                    <a:pt x="4827" y="5754"/>
                  </a:lnTo>
                  <a:lnTo>
                    <a:pt x="4866" y="5715"/>
                  </a:lnTo>
                  <a:lnTo>
                    <a:pt x="4866" y="5638"/>
                  </a:lnTo>
                  <a:lnTo>
                    <a:pt x="4634" y="5252"/>
                  </a:lnTo>
                  <a:lnTo>
                    <a:pt x="4402" y="4866"/>
                  </a:lnTo>
                  <a:lnTo>
                    <a:pt x="3862" y="4171"/>
                  </a:lnTo>
                  <a:lnTo>
                    <a:pt x="2703" y="2781"/>
                  </a:lnTo>
                  <a:lnTo>
                    <a:pt x="1467" y="1352"/>
                  </a:lnTo>
                  <a:lnTo>
                    <a:pt x="811" y="657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7" name="Google Shape;5547;p22"/>
            <p:cNvSpPr/>
            <p:nvPr/>
          </p:nvSpPr>
          <p:spPr>
            <a:xfrm>
              <a:off x="4761850" y="1966925"/>
              <a:ext cx="61800" cy="160275"/>
            </a:xfrm>
            <a:custGeom>
              <a:avLst/>
              <a:gdLst/>
              <a:ahLst/>
              <a:cxnLst/>
              <a:rect l="l" t="t" r="r" b="b"/>
              <a:pathLst>
                <a:path w="2472" h="6411" extrusionOk="0">
                  <a:moveTo>
                    <a:pt x="309" y="0"/>
                  </a:moveTo>
                  <a:lnTo>
                    <a:pt x="0" y="78"/>
                  </a:lnTo>
                  <a:lnTo>
                    <a:pt x="193" y="927"/>
                  </a:lnTo>
                  <a:lnTo>
                    <a:pt x="425" y="1777"/>
                  </a:lnTo>
                  <a:lnTo>
                    <a:pt x="657" y="2626"/>
                  </a:lnTo>
                  <a:lnTo>
                    <a:pt x="927" y="3476"/>
                  </a:lnTo>
                  <a:lnTo>
                    <a:pt x="1506" y="5098"/>
                  </a:lnTo>
                  <a:lnTo>
                    <a:pt x="1738" y="5754"/>
                  </a:lnTo>
                  <a:lnTo>
                    <a:pt x="1661" y="5715"/>
                  </a:lnTo>
                  <a:lnTo>
                    <a:pt x="1583" y="5793"/>
                  </a:lnTo>
                  <a:lnTo>
                    <a:pt x="1545" y="5870"/>
                  </a:lnTo>
                  <a:lnTo>
                    <a:pt x="1777" y="5908"/>
                  </a:lnTo>
                  <a:lnTo>
                    <a:pt x="1931" y="6140"/>
                  </a:lnTo>
                  <a:lnTo>
                    <a:pt x="2085" y="6333"/>
                  </a:lnTo>
                  <a:lnTo>
                    <a:pt x="2124" y="6410"/>
                  </a:lnTo>
                  <a:lnTo>
                    <a:pt x="2317" y="6410"/>
                  </a:lnTo>
                  <a:lnTo>
                    <a:pt x="2356" y="6333"/>
                  </a:lnTo>
                  <a:lnTo>
                    <a:pt x="2433" y="6295"/>
                  </a:lnTo>
                  <a:lnTo>
                    <a:pt x="2472" y="6256"/>
                  </a:lnTo>
                  <a:lnTo>
                    <a:pt x="2356" y="5947"/>
                  </a:lnTo>
                  <a:lnTo>
                    <a:pt x="2279" y="5947"/>
                  </a:lnTo>
                  <a:lnTo>
                    <a:pt x="2124" y="5600"/>
                  </a:lnTo>
                  <a:lnTo>
                    <a:pt x="1970" y="5213"/>
                  </a:lnTo>
                  <a:lnTo>
                    <a:pt x="1738" y="4441"/>
                  </a:lnTo>
                  <a:lnTo>
                    <a:pt x="1197" y="2935"/>
                  </a:lnTo>
                  <a:lnTo>
                    <a:pt x="734" y="1468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8" name="Google Shape;5548;p22"/>
            <p:cNvSpPr/>
            <p:nvPr/>
          </p:nvSpPr>
          <p:spPr>
            <a:xfrm>
              <a:off x="4771500" y="1968850"/>
              <a:ext cx="355275" cy="170900"/>
            </a:xfrm>
            <a:custGeom>
              <a:avLst/>
              <a:gdLst/>
              <a:ahLst/>
              <a:cxnLst/>
              <a:rect l="l" t="t" r="r" b="b"/>
              <a:pathLst>
                <a:path w="14211" h="6836" extrusionOk="0">
                  <a:moveTo>
                    <a:pt x="116" y="1"/>
                  </a:moveTo>
                  <a:lnTo>
                    <a:pt x="0" y="39"/>
                  </a:lnTo>
                  <a:lnTo>
                    <a:pt x="1970" y="3206"/>
                  </a:lnTo>
                  <a:lnTo>
                    <a:pt x="4055" y="6333"/>
                  </a:lnTo>
                  <a:lnTo>
                    <a:pt x="3553" y="6295"/>
                  </a:lnTo>
                  <a:lnTo>
                    <a:pt x="3051" y="6179"/>
                  </a:lnTo>
                  <a:lnTo>
                    <a:pt x="2588" y="6025"/>
                  </a:lnTo>
                  <a:lnTo>
                    <a:pt x="2124" y="5870"/>
                  </a:lnTo>
                  <a:lnTo>
                    <a:pt x="1970" y="5870"/>
                  </a:lnTo>
                  <a:lnTo>
                    <a:pt x="2086" y="6179"/>
                  </a:lnTo>
                  <a:lnTo>
                    <a:pt x="2472" y="6372"/>
                  </a:lnTo>
                  <a:lnTo>
                    <a:pt x="2858" y="6527"/>
                  </a:lnTo>
                  <a:lnTo>
                    <a:pt x="3283" y="6642"/>
                  </a:lnTo>
                  <a:lnTo>
                    <a:pt x="3707" y="6720"/>
                  </a:lnTo>
                  <a:lnTo>
                    <a:pt x="4132" y="6797"/>
                  </a:lnTo>
                  <a:lnTo>
                    <a:pt x="4596" y="6835"/>
                  </a:lnTo>
                  <a:lnTo>
                    <a:pt x="5484" y="6835"/>
                  </a:lnTo>
                  <a:lnTo>
                    <a:pt x="6372" y="6758"/>
                  </a:lnTo>
                  <a:lnTo>
                    <a:pt x="7299" y="6642"/>
                  </a:lnTo>
                  <a:lnTo>
                    <a:pt x="8148" y="6488"/>
                  </a:lnTo>
                  <a:lnTo>
                    <a:pt x="8959" y="6295"/>
                  </a:lnTo>
                  <a:lnTo>
                    <a:pt x="9770" y="6025"/>
                  </a:lnTo>
                  <a:lnTo>
                    <a:pt x="10581" y="5716"/>
                  </a:lnTo>
                  <a:lnTo>
                    <a:pt x="11315" y="5368"/>
                  </a:lnTo>
                  <a:lnTo>
                    <a:pt x="12010" y="4905"/>
                  </a:lnTo>
                  <a:lnTo>
                    <a:pt x="12357" y="4673"/>
                  </a:lnTo>
                  <a:lnTo>
                    <a:pt x="12666" y="4403"/>
                  </a:lnTo>
                  <a:lnTo>
                    <a:pt x="12975" y="4094"/>
                  </a:lnTo>
                  <a:lnTo>
                    <a:pt x="13284" y="3785"/>
                  </a:lnTo>
                  <a:lnTo>
                    <a:pt x="13516" y="3476"/>
                  </a:lnTo>
                  <a:lnTo>
                    <a:pt x="13786" y="3128"/>
                  </a:lnTo>
                  <a:lnTo>
                    <a:pt x="13979" y="2781"/>
                  </a:lnTo>
                  <a:lnTo>
                    <a:pt x="14211" y="2395"/>
                  </a:lnTo>
                  <a:lnTo>
                    <a:pt x="14211" y="2279"/>
                  </a:lnTo>
                  <a:lnTo>
                    <a:pt x="14172" y="2163"/>
                  </a:lnTo>
                  <a:lnTo>
                    <a:pt x="14172" y="2124"/>
                  </a:lnTo>
                  <a:lnTo>
                    <a:pt x="13863" y="2124"/>
                  </a:lnTo>
                  <a:lnTo>
                    <a:pt x="13825" y="2163"/>
                  </a:lnTo>
                  <a:lnTo>
                    <a:pt x="13554" y="2704"/>
                  </a:lnTo>
                  <a:lnTo>
                    <a:pt x="13207" y="3167"/>
                  </a:lnTo>
                  <a:lnTo>
                    <a:pt x="12859" y="3630"/>
                  </a:lnTo>
                  <a:lnTo>
                    <a:pt x="12473" y="4017"/>
                  </a:lnTo>
                  <a:lnTo>
                    <a:pt x="12010" y="4364"/>
                  </a:lnTo>
                  <a:lnTo>
                    <a:pt x="11546" y="4712"/>
                  </a:lnTo>
                  <a:lnTo>
                    <a:pt x="11083" y="4982"/>
                  </a:lnTo>
                  <a:lnTo>
                    <a:pt x="10542" y="5252"/>
                  </a:lnTo>
                  <a:lnTo>
                    <a:pt x="10349" y="5252"/>
                  </a:lnTo>
                  <a:lnTo>
                    <a:pt x="10349" y="5368"/>
                  </a:lnTo>
                  <a:lnTo>
                    <a:pt x="10272" y="5368"/>
                  </a:lnTo>
                  <a:lnTo>
                    <a:pt x="10079" y="5407"/>
                  </a:lnTo>
                  <a:lnTo>
                    <a:pt x="10156" y="5445"/>
                  </a:lnTo>
                  <a:lnTo>
                    <a:pt x="9500" y="5677"/>
                  </a:lnTo>
                  <a:lnTo>
                    <a:pt x="8843" y="5870"/>
                  </a:lnTo>
                  <a:lnTo>
                    <a:pt x="7839" y="6102"/>
                  </a:lnTo>
                  <a:lnTo>
                    <a:pt x="6758" y="6295"/>
                  </a:lnTo>
                  <a:lnTo>
                    <a:pt x="6217" y="6333"/>
                  </a:lnTo>
                  <a:lnTo>
                    <a:pt x="5677" y="6411"/>
                  </a:lnTo>
                  <a:lnTo>
                    <a:pt x="4557" y="6411"/>
                  </a:lnTo>
                  <a:lnTo>
                    <a:pt x="4596" y="6295"/>
                  </a:lnTo>
                  <a:lnTo>
                    <a:pt x="4364" y="6256"/>
                  </a:lnTo>
                  <a:lnTo>
                    <a:pt x="3399" y="4634"/>
                  </a:lnTo>
                  <a:lnTo>
                    <a:pt x="2356" y="3013"/>
                  </a:lnTo>
                  <a:lnTo>
                    <a:pt x="1275" y="1468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9" name="Google Shape;5549;p22"/>
            <p:cNvSpPr/>
            <p:nvPr/>
          </p:nvSpPr>
          <p:spPr>
            <a:xfrm>
              <a:off x="5286050" y="1976575"/>
              <a:ext cx="257775" cy="315700"/>
            </a:xfrm>
            <a:custGeom>
              <a:avLst/>
              <a:gdLst/>
              <a:ahLst/>
              <a:cxnLst/>
              <a:rect l="l" t="t" r="r" b="b"/>
              <a:pathLst>
                <a:path w="10311" h="12628" extrusionOk="0">
                  <a:moveTo>
                    <a:pt x="6449" y="773"/>
                  </a:moveTo>
                  <a:lnTo>
                    <a:pt x="6410" y="2317"/>
                  </a:lnTo>
                  <a:lnTo>
                    <a:pt x="6449" y="3901"/>
                  </a:lnTo>
                  <a:lnTo>
                    <a:pt x="6526" y="6990"/>
                  </a:lnTo>
                  <a:lnTo>
                    <a:pt x="3514" y="6758"/>
                  </a:lnTo>
                  <a:lnTo>
                    <a:pt x="2008" y="6642"/>
                  </a:lnTo>
                  <a:lnTo>
                    <a:pt x="502" y="6604"/>
                  </a:lnTo>
                  <a:lnTo>
                    <a:pt x="1352" y="5986"/>
                  </a:lnTo>
                  <a:lnTo>
                    <a:pt x="2201" y="5291"/>
                  </a:lnTo>
                  <a:lnTo>
                    <a:pt x="2973" y="4557"/>
                  </a:lnTo>
                  <a:lnTo>
                    <a:pt x="3707" y="3823"/>
                  </a:lnTo>
                  <a:lnTo>
                    <a:pt x="4441" y="3090"/>
                  </a:lnTo>
                  <a:lnTo>
                    <a:pt x="5136" y="2356"/>
                  </a:lnTo>
                  <a:lnTo>
                    <a:pt x="5792" y="1584"/>
                  </a:lnTo>
                  <a:lnTo>
                    <a:pt x="6449" y="773"/>
                  </a:lnTo>
                  <a:close/>
                  <a:moveTo>
                    <a:pt x="6719" y="1"/>
                  </a:moveTo>
                  <a:lnTo>
                    <a:pt x="6642" y="39"/>
                  </a:lnTo>
                  <a:lnTo>
                    <a:pt x="6565" y="39"/>
                  </a:lnTo>
                  <a:lnTo>
                    <a:pt x="6487" y="116"/>
                  </a:lnTo>
                  <a:lnTo>
                    <a:pt x="4981" y="1854"/>
                  </a:lnTo>
                  <a:lnTo>
                    <a:pt x="4209" y="2704"/>
                  </a:lnTo>
                  <a:lnTo>
                    <a:pt x="3437" y="3514"/>
                  </a:lnTo>
                  <a:lnTo>
                    <a:pt x="2587" y="4287"/>
                  </a:lnTo>
                  <a:lnTo>
                    <a:pt x="1738" y="5059"/>
                  </a:lnTo>
                  <a:lnTo>
                    <a:pt x="888" y="5793"/>
                  </a:lnTo>
                  <a:lnTo>
                    <a:pt x="39" y="6604"/>
                  </a:lnTo>
                  <a:lnTo>
                    <a:pt x="0" y="6642"/>
                  </a:lnTo>
                  <a:lnTo>
                    <a:pt x="0" y="6681"/>
                  </a:lnTo>
                  <a:lnTo>
                    <a:pt x="39" y="6797"/>
                  </a:lnTo>
                  <a:lnTo>
                    <a:pt x="39" y="6835"/>
                  </a:lnTo>
                  <a:lnTo>
                    <a:pt x="0" y="6913"/>
                  </a:lnTo>
                  <a:lnTo>
                    <a:pt x="39" y="6990"/>
                  </a:lnTo>
                  <a:lnTo>
                    <a:pt x="116" y="7144"/>
                  </a:lnTo>
                  <a:lnTo>
                    <a:pt x="386" y="6990"/>
                  </a:lnTo>
                  <a:lnTo>
                    <a:pt x="1892" y="7144"/>
                  </a:lnTo>
                  <a:lnTo>
                    <a:pt x="3437" y="7299"/>
                  </a:lnTo>
                  <a:lnTo>
                    <a:pt x="6526" y="7453"/>
                  </a:lnTo>
                  <a:lnTo>
                    <a:pt x="6565" y="9307"/>
                  </a:lnTo>
                  <a:lnTo>
                    <a:pt x="6526" y="12628"/>
                  </a:lnTo>
                  <a:lnTo>
                    <a:pt x="6951" y="12628"/>
                  </a:lnTo>
                  <a:lnTo>
                    <a:pt x="6989" y="9461"/>
                  </a:lnTo>
                  <a:lnTo>
                    <a:pt x="6989" y="7492"/>
                  </a:lnTo>
                  <a:lnTo>
                    <a:pt x="8650" y="7569"/>
                  </a:lnTo>
                  <a:lnTo>
                    <a:pt x="10310" y="7646"/>
                  </a:lnTo>
                  <a:lnTo>
                    <a:pt x="10310" y="7183"/>
                  </a:lnTo>
                  <a:lnTo>
                    <a:pt x="8650" y="7106"/>
                  </a:lnTo>
                  <a:lnTo>
                    <a:pt x="6989" y="7028"/>
                  </a:lnTo>
                  <a:lnTo>
                    <a:pt x="7028" y="5368"/>
                  </a:lnTo>
                  <a:lnTo>
                    <a:pt x="6989" y="3708"/>
                  </a:lnTo>
                  <a:lnTo>
                    <a:pt x="6951" y="2047"/>
                  </a:lnTo>
                  <a:lnTo>
                    <a:pt x="6796" y="387"/>
                  </a:lnTo>
                  <a:lnTo>
                    <a:pt x="6989" y="194"/>
                  </a:lnTo>
                  <a:lnTo>
                    <a:pt x="6835" y="39"/>
                  </a:lnTo>
                  <a:lnTo>
                    <a:pt x="679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0" name="Google Shape;5550;p22"/>
            <p:cNvSpPr/>
            <p:nvPr/>
          </p:nvSpPr>
          <p:spPr>
            <a:xfrm>
              <a:off x="5455950" y="1981400"/>
              <a:ext cx="176675" cy="453750"/>
            </a:xfrm>
            <a:custGeom>
              <a:avLst/>
              <a:gdLst/>
              <a:ahLst/>
              <a:cxnLst/>
              <a:rect l="l" t="t" r="r" b="b"/>
              <a:pathLst>
                <a:path w="7067" h="18150" extrusionOk="0">
                  <a:moveTo>
                    <a:pt x="193" y="1"/>
                  </a:moveTo>
                  <a:lnTo>
                    <a:pt x="0" y="194"/>
                  </a:lnTo>
                  <a:lnTo>
                    <a:pt x="1622" y="1931"/>
                  </a:lnTo>
                  <a:lnTo>
                    <a:pt x="3244" y="3630"/>
                  </a:lnTo>
                  <a:lnTo>
                    <a:pt x="4016" y="4480"/>
                  </a:lnTo>
                  <a:lnTo>
                    <a:pt x="4750" y="5329"/>
                  </a:lnTo>
                  <a:lnTo>
                    <a:pt x="5484" y="6179"/>
                  </a:lnTo>
                  <a:lnTo>
                    <a:pt x="6217" y="6990"/>
                  </a:lnTo>
                  <a:lnTo>
                    <a:pt x="3514" y="6990"/>
                  </a:lnTo>
                  <a:lnTo>
                    <a:pt x="3514" y="7453"/>
                  </a:lnTo>
                  <a:lnTo>
                    <a:pt x="4943" y="7492"/>
                  </a:lnTo>
                  <a:lnTo>
                    <a:pt x="5677" y="7492"/>
                  </a:lnTo>
                  <a:lnTo>
                    <a:pt x="6372" y="7453"/>
                  </a:lnTo>
                  <a:lnTo>
                    <a:pt x="6372" y="7453"/>
                  </a:lnTo>
                  <a:lnTo>
                    <a:pt x="6024" y="7878"/>
                  </a:lnTo>
                  <a:lnTo>
                    <a:pt x="5715" y="8303"/>
                  </a:lnTo>
                  <a:lnTo>
                    <a:pt x="5136" y="9191"/>
                  </a:lnTo>
                  <a:lnTo>
                    <a:pt x="4248" y="10658"/>
                  </a:lnTo>
                  <a:lnTo>
                    <a:pt x="3360" y="12087"/>
                  </a:lnTo>
                  <a:lnTo>
                    <a:pt x="1584" y="14983"/>
                  </a:lnTo>
                  <a:lnTo>
                    <a:pt x="773" y="16450"/>
                  </a:lnTo>
                  <a:lnTo>
                    <a:pt x="348" y="17184"/>
                  </a:lnTo>
                  <a:lnTo>
                    <a:pt x="0" y="17918"/>
                  </a:lnTo>
                  <a:lnTo>
                    <a:pt x="309" y="18150"/>
                  </a:lnTo>
                  <a:lnTo>
                    <a:pt x="1159" y="16759"/>
                  </a:lnTo>
                  <a:lnTo>
                    <a:pt x="1970" y="15369"/>
                  </a:lnTo>
                  <a:lnTo>
                    <a:pt x="2781" y="13979"/>
                  </a:lnTo>
                  <a:lnTo>
                    <a:pt x="3592" y="12589"/>
                  </a:lnTo>
                  <a:lnTo>
                    <a:pt x="4441" y="11199"/>
                  </a:lnTo>
                  <a:lnTo>
                    <a:pt x="5291" y="9809"/>
                  </a:lnTo>
                  <a:lnTo>
                    <a:pt x="5715" y="9191"/>
                  </a:lnTo>
                  <a:lnTo>
                    <a:pt x="6179" y="8612"/>
                  </a:lnTo>
                  <a:lnTo>
                    <a:pt x="6603" y="8032"/>
                  </a:lnTo>
                  <a:lnTo>
                    <a:pt x="6990" y="7453"/>
                  </a:lnTo>
                  <a:lnTo>
                    <a:pt x="6990" y="7376"/>
                  </a:lnTo>
                  <a:lnTo>
                    <a:pt x="7067" y="7299"/>
                  </a:lnTo>
                  <a:lnTo>
                    <a:pt x="7028" y="7183"/>
                  </a:lnTo>
                  <a:lnTo>
                    <a:pt x="6990" y="7067"/>
                  </a:lnTo>
                  <a:lnTo>
                    <a:pt x="6874" y="7028"/>
                  </a:lnTo>
                  <a:lnTo>
                    <a:pt x="6835" y="7028"/>
                  </a:lnTo>
                  <a:lnTo>
                    <a:pt x="6102" y="6102"/>
                  </a:lnTo>
                  <a:lnTo>
                    <a:pt x="5291" y="5175"/>
                  </a:lnTo>
                  <a:lnTo>
                    <a:pt x="3669" y="3437"/>
                  </a:lnTo>
                  <a:lnTo>
                    <a:pt x="1970" y="1700"/>
                  </a:lnTo>
                  <a:lnTo>
                    <a:pt x="1082" y="812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1" name="Google Shape;5551;p22"/>
            <p:cNvSpPr/>
            <p:nvPr/>
          </p:nvSpPr>
          <p:spPr>
            <a:xfrm>
              <a:off x="752650" y="1995875"/>
              <a:ext cx="30925" cy="168975"/>
            </a:xfrm>
            <a:custGeom>
              <a:avLst/>
              <a:gdLst/>
              <a:ahLst/>
              <a:cxnLst/>
              <a:rect l="l" t="t" r="r" b="b"/>
              <a:pathLst>
                <a:path w="1237" h="6759" extrusionOk="0">
                  <a:moveTo>
                    <a:pt x="1121" y="1"/>
                  </a:moveTo>
                  <a:lnTo>
                    <a:pt x="1082" y="39"/>
                  </a:lnTo>
                  <a:lnTo>
                    <a:pt x="1043" y="39"/>
                  </a:lnTo>
                  <a:lnTo>
                    <a:pt x="850" y="78"/>
                  </a:lnTo>
                  <a:lnTo>
                    <a:pt x="850" y="117"/>
                  </a:lnTo>
                  <a:lnTo>
                    <a:pt x="541" y="1738"/>
                  </a:lnTo>
                  <a:lnTo>
                    <a:pt x="310" y="3399"/>
                  </a:lnTo>
                  <a:lnTo>
                    <a:pt x="117" y="5059"/>
                  </a:lnTo>
                  <a:lnTo>
                    <a:pt x="1" y="6720"/>
                  </a:lnTo>
                  <a:lnTo>
                    <a:pt x="232" y="6758"/>
                  </a:lnTo>
                  <a:lnTo>
                    <a:pt x="503" y="5137"/>
                  </a:lnTo>
                  <a:lnTo>
                    <a:pt x="773" y="3515"/>
                  </a:lnTo>
                  <a:lnTo>
                    <a:pt x="966" y="1854"/>
                  </a:lnTo>
                  <a:lnTo>
                    <a:pt x="1082" y="233"/>
                  </a:lnTo>
                  <a:lnTo>
                    <a:pt x="1236" y="78"/>
                  </a:lnTo>
                  <a:lnTo>
                    <a:pt x="1236" y="39"/>
                  </a:lnTo>
                  <a:lnTo>
                    <a:pt x="112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2" name="Google Shape;5552;p22"/>
            <p:cNvSpPr/>
            <p:nvPr/>
          </p:nvSpPr>
          <p:spPr>
            <a:xfrm>
              <a:off x="779675" y="1997825"/>
              <a:ext cx="121675" cy="144825"/>
            </a:xfrm>
            <a:custGeom>
              <a:avLst/>
              <a:gdLst/>
              <a:ahLst/>
              <a:cxnLst/>
              <a:rect l="l" t="t" r="r" b="b"/>
              <a:pathLst>
                <a:path w="4867" h="5793" extrusionOk="0">
                  <a:moveTo>
                    <a:pt x="155" y="0"/>
                  </a:moveTo>
                  <a:lnTo>
                    <a:pt x="1" y="155"/>
                  </a:lnTo>
                  <a:lnTo>
                    <a:pt x="1198" y="1545"/>
                  </a:lnTo>
                  <a:lnTo>
                    <a:pt x="2356" y="2935"/>
                  </a:lnTo>
                  <a:lnTo>
                    <a:pt x="2897" y="3630"/>
                  </a:lnTo>
                  <a:lnTo>
                    <a:pt x="3476" y="4402"/>
                  </a:lnTo>
                  <a:lnTo>
                    <a:pt x="4056" y="5097"/>
                  </a:lnTo>
                  <a:lnTo>
                    <a:pt x="4326" y="5445"/>
                  </a:lnTo>
                  <a:lnTo>
                    <a:pt x="4635" y="5792"/>
                  </a:lnTo>
                  <a:lnTo>
                    <a:pt x="4828" y="5754"/>
                  </a:lnTo>
                  <a:lnTo>
                    <a:pt x="4866" y="5715"/>
                  </a:lnTo>
                  <a:lnTo>
                    <a:pt x="4866" y="5638"/>
                  </a:lnTo>
                  <a:lnTo>
                    <a:pt x="4635" y="5252"/>
                  </a:lnTo>
                  <a:lnTo>
                    <a:pt x="4403" y="4866"/>
                  </a:lnTo>
                  <a:lnTo>
                    <a:pt x="3862" y="4170"/>
                  </a:lnTo>
                  <a:lnTo>
                    <a:pt x="2704" y="2780"/>
                  </a:lnTo>
                  <a:lnTo>
                    <a:pt x="1468" y="1352"/>
                  </a:lnTo>
                  <a:lnTo>
                    <a:pt x="812" y="657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3" name="Google Shape;5553;p22"/>
            <p:cNvSpPr/>
            <p:nvPr/>
          </p:nvSpPr>
          <p:spPr>
            <a:xfrm>
              <a:off x="2839800" y="2000700"/>
              <a:ext cx="270325" cy="209525"/>
            </a:xfrm>
            <a:custGeom>
              <a:avLst/>
              <a:gdLst/>
              <a:ahLst/>
              <a:cxnLst/>
              <a:rect l="l" t="t" r="r" b="b"/>
              <a:pathLst>
                <a:path w="10813" h="8381" extrusionOk="0">
                  <a:moveTo>
                    <a:pt x="10233" y="1"/>
                  </a:moveTo>
                  <a:lnTo>
                    <a:pt x="10156" y="78"/>
                  </a:lnTo>
                  <a:lnTo>
                    <a:pt x="10117" y="155"/>
                  </a:lnTo>
                  <a:lnTo>
                    <a:pt x="10079" y="233"/>
                  </a:lnTo>
                  <a:lnTo>
                    <a:pt x="10079" y="348"/>
                  </a:lnTo>
                  <a:lnTo>
                    <a:pt x="10156" y="426"/>
                  </a:lnTo>
                  <a:lnTo>
                    <a:pt x="10272" y="580"/>
                  </a:lnTo>
                  <a:lnTo>
                    <a:pt x="10310" y="735"/>
                  </a:lnTo>
                  <a:lnTo>
                    <a:pt x="10349" y="928"/>
                  </a:lnTo>
                  <a:lnTo>
                    <a:pt x="10310" y="1121"/>
                  </a:lnTo>
                  <a:lnTo>
                    <a:pt x="10233" y="1275"/>
                  </a:lnTo>
                  <a:lnTo>
                    <a:pt x="10156" y="1468"/>
                  </a:lnTo>
                  <a:lnTo>
                    <a:pt x="9847" y="1854"/>
                  </a:lnTo>
                  <a:lnTo>
                    <a:pt x="9538" y="2202"/>
                  </a:lnTo>
                  <a:lnTo>
                    <a:pt x="9152" y="2511"/>
                  </a:lnTo>
                  <a:lnTo>
                    <a:pt x="8611" y="3013"/>
                  </a:lnTo>
                  <a:lnTo>
                    <a:pt x="8264" y="3283"/>
                  </a:lnTo>
                  <a:lnTo>
                    <a:pt x="8225" y="3206"/>
                  </a:lnTo>
                  <a:lnTo>
                    <a:pt x="8148" y="3129"/>
                  </a:lnTo>
                  <a:lnTo>
                    <a:pt x="7607" y="2820"/>
                  </a:lnTo>
                  <a:lnTo>
                    <a:pt x="7144" y="2434"/>
                  </a:lnTo>
                  <a:lnTo>
                    <a:pt x="6912" y="2665"/>
                  </a:lnTo>
                  <a:lnTo>
                    <a:pt x="7105" y="2936"/>
                  </a:lnTo>
                  <a:lnTo>
                    <a:pt x="7376" y="3167"/>
                  </a:lnTo>
                  <a:lnTo>
                    <a:pt x="7646" y="3399"/>
                  </a:lnTo>
                  <a:lnTo>
                    <a:pt x="7955" y="3553"/>
                  </a:lnTo>
                  <a:lnTo>
                    <a:pt x="7028" y="4287"/>
                  </a:lnTo>
                  <a:lnTo>
                    <a:pt x="6101" y="4982"/>
                  </a:lnTo>
                  <a:lnTo>
                    <a:pt x="4943" y="5793"/>
                  </a:lnTo>
                  <a:lnTo>
                    <a:pt x="3746" y="6527"/>
                  </a:lnTo>
                  <a:lnTo>
                    <a:pt x="3553" y="6681"/>
                  </a:lnTo>
                  <a:lnTo>
                    <a:pt x="3475" y="6334"/>
                  </a:lnTo>
                  <a:lnTo>
                    <a:pt x="3321" y="6025"/>
                  </a:lnTo>
                  <a:lnTo>
                    <a:pt x="3128" y="5716"/>
                  </a:lnTo>
                  <a:lnTo>
                    <a:pt x="2896" y="5446"/>
                  </a:lnTo>
                  <a:lnTo>
                    <a:pt x="2626" y="5677"/>
                  </a:lnTo>
                  <a:lnTo>
                    <a:pt x="2819" y="5909"/>
                  </a:lnTo>
                  <a:lnTo>
                    <a:pt x="2935" y="6179"/>
                  </a:lnTo>
                  <a:lnTo>
                    <a:pt x="3051" y="6565"/>
                  </a:lnTo>
                  <a:lnTo>
                    <a:pt x="3128" y="6952"/>
                  </a:lnTo>
                  <a:lnTo>
                    <a:pt x="2317" y="7376"/>
                  </a:lnTo>
                  <a:lnTo>
                    <a:pt x="1892" y="7608"/>
                  </a:lnTo>
                  <a:lnTo>
                    <a:pt x="1467" y="7762"/>
                  </a:lnTo>
                  <a:lnTo>
                    <a:pt x="1081" y="7878"/>
                  </a:lnTo>
                  <a:lnTo>
                    <a:pt x="927" y="7917"/>
                  </a:lnTo>
                  <a:lnTo>
                    <a:pt x="772" y="7917"/>
                  </a:lnTo>
                  <a:lnTo>
                    <a:pt x="618" y="7878"/>
                  </a:lnTo>
                  <a:lnTo>
                    <a:pt x="502" y="7840"/>
                  </a:lnTo>
                  <a:lnTo>
                    <a:pt x="386" y="7724"/>
                  </a:lnTo>
                  <a:lnTo>
                    <a:pt x="309" y="7608"/>
                  </a:lnTo>
                  <a:lnTo>
                    <a:pt x="270" y="7569"/>
                  </a:lnTo>
                  <a:lnTo>
                    <a:pt x="232" y="7531"/>
                  </a:lnTo>
                  <a:lnTo>
                    <a:pt x="116" y="7492"/>
                  </a:lnTo>
                  <a:lnTo>
                    <a:pt x="39" y="7569"/>
                  </a:lnTo>
                  <a:lnTo>
                    <a:pt x="0" y="7608"/>
                  </a:lnTo>
                  <a:lnTo>
                    <a:pt x="0" y="7685"/>
                  </a:lnTo>
                  <a:lnTo>
                    <a:pt x="39" y="7840"/>
                  </a:lnTo>
                  <a:lnTo>
                    <a:pt x="77" y="7994"/>
                  </a:lnTo>
                  <a:lnTo>
                    <a:pt x="155" y="8110"/>
                  </a:lnTo>
                  <a:lnTo>
                    <a:pt x="270" y="8226"/>
                  </a:lnTo>
                  <a:lnTo>
                    <a:pt x="348" y="8264"/>
                  </a:lnTo>
                  <a:lnTo>
                    <a:pt x="463" y="8342"/>
                  </a:lnTo>
                  <a:lnTo>
                    <a:pt x="734" y="8380"/>
                  </a:lnTo>
                  <a:lnTo>
                    <a:pt x="1004" y="8380"/>
                  </a:lnTo>
                  <a:lnTo>
                    <a:pt x="1274" y="8342"/>
                  </a:lnTo>
                  <a:lnTo>
                    <a:pt x="1545" y="8264"/>
                  </a:lnTo>
                  <a:lnTo>
                    <a:pt x="1815" y="8149"/>
                  </a:lnTo>
                  <a:lnTo>
                    <a:pt x="2935" y="7569"/>
                  </a:lnTo>
                  <a:lnTo>
                    <a:pt x="4055" y="6952"/>
                  </a:lnTo>
                  <a:lnTo>
                    <a:pt x="5097" y="6295"/>
                  </a:lnTo>
                  <a:lnTo>
                    <a:pt x="6140" y="5561"/>
                  </a:lnTo>
                  <a:lnTo>
                    <a:pt x="7067" y="4866"/>
                  </a:lnTo>
                  <a:lnTo>
                    <a:pt x="7993" y="4171"/>
                  </a:lnTo>
                  <a:lnTo>
                    <a:pt x="8881" y="3399"/>
                  </a:lnTo>
                  <a:lnTo>
                    <a:pt x="9731" y="2627"/>
                  </a:lnTo>
                  <a:lnTo>
                    <a:pt x="10001" y="2356"/>
                  </a:lnTo>
                  <a:lnTo>
                    <a:pt x="10272" y="2047"/>
                  </a:lnTo>
                  <a:lnTo>
                    <a:pt x="10503" y="1739"/>
                  </a:lnTo>
                  <a:lnTo>
                    <a:pt x="10696" y="1430"/>
                  </a:lnTo>
                  <a:lnTo>
                    <a:pt x="10812" y="1082"/>
                  </a:lnTo>
                  <a:lnTo>
                    <a:pt x="10812" y="928"/>
                  </a:lnTo>
                  <a:lnTo>
                    <a:pt x="10812" y="735"/>
                  </a:lnTo>
                  <a:lnTo>
                    <a:pt x="10774" y="580"/>
                  </a:lnTo>
                  <a:lnTo>
                    <a:pt x="10735" y="387"/>
                  </a:lnTo>
                  <a:lnTo>
                    <a:pt x="10619" y="233"/>
                  </a:lnTo>
                  <a:lnTo>
                    <a:pt x="10465" y="40"/>
                  </a:lnTo>
                  <a:lnTo>
                    <a:pt x="1038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4" name="Google Shape;5554;p22"/>
            <p:cNvSpPr/>
            <p:nvPr/>
          </p:nvSpPr>
          <p:spPr>
            <a:xfrm>
              <a:off x="633925" y="2005525"/>
              <a:ext cx="61800" cy="160300"/>
            </a:xfrm>
            <a:custGeom>
              <a:avLst/>
              <a:gdLst/>
              <a:ahLst/>
              <a:cxnLst/>
              <a:rect l="l" t="t" r="r" b="b"/>
              <a:pathLst>
                <a:path w="2472" h="6412" extrusionOk="0">
                  <a:moveTo>
                    <a:pt x="309" y="1"/>
                  </a:moveTo>
                  <a:lnTo>
                    <a:pt x="0" y="78"/>
                  </a:lnTo>
                  <a:lnTo>
                    <a:pt x="193" y="928"/>
                  </a:lnTo>
                  <a:lnTo>
                    <a:pt x="425" y="1777"/>
                  </a:lnTo>
                  <a:lnTo>
                    <a:pt x="657" y="2627"/>
                  </a:lnTo>
                  <a:lnTo>
                    <a:pt x="927" y="3476"/>
                  </a:lnTo>
                  <a:lnTo>
                    <a:pt x="1506" y="5098"/>
                  </a:lnTo>
                  <a:lnTo>
                    <a:pt x="1738" y="5755"/>
                  </a:lnTo>
                  <a:lnTo>
                    <a:pt x="1661" y="5716"/>
                  </a:lnTo>
                  <a:lnTo>
                    <a:pt x="1583" y="5793"/>
                  </a:lnTo>
                  <a:lnTo>
                    <a:pt x="1545" y="5870"/>
                  </a:lnTo>
                  <a:lnTo>
                    <a:pt x="1776" y="5909"/>
                  </a:lnTo>
                  <a:lnTo>
                    <a:pt x="1931" y="6141"/>
                  </a:lnTo>
                  <a:lnTo>
                    <a:pt x="2085" y="6334"/>
                  </a:lnTo>
                  <a:lnTo>
                    <a:pt x="2124" y="6411"/>
                  </a:lnTo>
                  <a:lnTo>
                    <a:pt x="2317" y="6411"/>
                  </a:lnTo>
                  <a:lnTo>
                    <a:pt x="2356" y="6334"/>
                  </a:lnTo>
                  <a:lnTo>
                    <a:pt x="2433" y="6295"/>
                  </a:lnTo>
                  <a:lnTo>
                    <a:pt x="2471" y="6257"/>
                  </a:lnTo>
                  <a:lnTo>
                    <a:pt x="2356" y="5948"/>
                  </a:lnTo>
                  <a:lnTo>
                    <a:pt x="2278" y="5948"/>
                  </a:lnTo>
                  <a:lnTo>
                    <a:pt x="2124" y="5600"/>
                  </a:lnTo>
                  <a:lnTo>
                    <a:pt x="1969" y="5214"/>
                  </a:lnTo>
                  <a:lnTo>
                    <a:pt x="1738" y="4442"/>
                  </a:lnTo>
                  <a:lnTo>
                    <a:pt x="1197" y="2936"/>
                  </a:lnTo>
                  <a:lnTo>
                    <a:pt x="734" y="1468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5" name="Google Shape;5555;p22"/>
            <p:cNvSpPr/>
            <p:nvPr/>
          </p:nvSpPr>
          <p:spPr>
            <a:xfrm>
              <a:off x="643575" y="2007475"/>
              <a:ext cx="355275" cy="170900"/>
            </a:xfrm>
            <a:custGeom>
              <a:avLst/>
              <a:gdLst/>
              <a:ahLst/>
              <a:cxnLst/>
              <a:rect l="l" t="t" r="r" b="b"/>
              <a:pathLst>
                <a:path w="14211" h="6836" extrusionOk="0">
                  <a:moveTo>
                    <a:pt x="116" y="0"/>
                  </a:moveTo>
                  <a:lnTo>
                    <a:pt x="0" y="39"/>
                  </a:lnTo>
                  <a:lnTo>
                    <a:pt x="1970" y="3205"/>
                  </a:lnTo>
                  <a:lnTo>
                    <a:pt x="4055" y="6333"/>
                  </a:lnTo>
                  <a:lnTo>
                    <a:pt x="3553" y="6294"/>
                  </a:lnTo>
                  <a:lnTo>
                    <a:pt x="3051" y="6179"/>
                  </a:lnTo>
                  <a:lnTo>
                    <a:pt x="2587" y="6024"/>
                  </a:lnTo>
                  <a:lnTo>
                    <a:pt x="2124" y="5870"/>
                  </a:lnTo>
                  <a:lnTo>
                    <a:pt x="1970" y="5870"/>
                  </a:lnTo>
                  <a:lnTo>
                    <a:pt x="2085" y="6179"/>
                  </a:lnTo>
                  <a:lnTo>
                    <a:pt x="2472" y="6372"/>
                  </a:lnTo>
                  <a:lnTo>
                    <a:pt x="2858" y="6526"/>
                  </a:lnTo>
                  <a:lnTo>
                    <a:pt x="3283" y="6642"/>
                  </a:lnTo>
                  <a:lnTo>
                    <a:pt x="3707" y="6719"/>
                  </a:lnTo>
                  <a:lnTo>
                    <a:pt x="4132" y="6796"/>
                  </a:lnTo>
                  <a:lnTo>
                    <a:pt x="4595" y="6835"/>
                  </a:lnTo>
                  <a:lnTo>
                    <a:pt x="5484" y="6835"/>
                  </a:lnTo>
                  <a:lnTo>
                    <a:pt x="6372" y="6758"/>
                  </a:lnTo>
                  <a:lnTo>
                    <a:pt x="7298" y="6642"/>
                  </a:lnTo>
                  <a:lnTo>
                    <a:pt x="8148" y="6487"/>
                  </a:lnTo>
                  <a:lnTo>
                    <a:pt x="8959" y="6294"/>
                  </a:lnTo>
                  <a:lnTo>
                    <a:pt x="9770" y="6024"/>
                  </a:lnTo>
                  <a:lnTo>
                    <a:pt x="10581" y="5715"/>
                  </a:lnTo>
                  <a:lnTo>
                    <a:pt x="11314" y="5368"/>
                  </a:lnTo>
                  <a:lnTo>
                    <a:pt x="12009" y="4904"/>
                  </a:lnTo>
                  <a:lnTo>
                    <a:pt x="12357" y="4673"/>
                  </a:lnTo>
                  <a:lnTo>
                    <a:pt x="12666" y="4402"/>
                  </a:lnTo>
                  <a:lnTo>
                    <a:pt x="12975" y="4093"/>
                  </a:lnTo>
                  <a:lnTo>
                    <a:pt x="13284" y="3784"/>
                  </a:lnTo>
                  <a:lnTo>
                    <a:pt x="13515" y="3476"/>
                  </a:lnTo>
                  <a:lnTo>
                    <a:pt x="13786" y="3128"/>
                  </a:lnTo>
                  <a:lnTo>
                    <a:pt x="13979" y="2780"/>
                  </a:lnTo>
                  <a:lnTo>
                    <a:pt x="14211" y="2394"/>
                  </a:lnTo>
                  <a:lnTo>
                    <a:pt x="14211" y="2278"/>
                  </a:lnTo>
                  <a:lnTo>
                    <a:pt x="14172" y="2163"/>
                  </a:lnTo>
                  <a:lnTo>
                    <a:pt x="14172" y="2124"/>
                  </a:lnTo>
                  <a:lnTo>
                    <a:pt x="13863" y="2124"/>
                  </a:lnTo>
                  <a:lnTo>
                    <a:pt x="13824" y="2163"/>
                  </a:lnTo>
                  <a:lnTo>
                    <a:pt x="13554" y="2703"/>
                  </a:lnTo>
                  <a:lnTo>
                    <a:pt x="13207" y="3167"/>
                  </a:lnTo>
                  <a:lnTo>
                    <a:pt x="12859" y="3630"/>
                  </a:lnTo>
                  <a:lnTo>
                    <a:pt x="12473" y="4016"/>
                  </a:lnTo>
                  <a:lnTo>
                    <a:pt x="12009" y="4364"/>
                  </a:lnTo>
                  <a:lnTo>
                    <a:pt x="11546" y="4711"/>
                  </a:lnTo>
                  <a:lnTo>
                    <a:pt x="11083" y="4982"/>
                  </a:lnTo>
                  <a:lnTo>
                    <a:pt x="10542" y="5252"/>
                  </a:lnTo>
                  <a:lnTo>
                    <a:pt x="10349" y="5252"/>
                  </a:lnTo>
                  <a:lnTo>
                    <a:pt x="10349" y="5368"/>
                  </a:lnTo>
                  <a:lnTo>
                    <a:pt x="10272" y="5368"/>
                  </a:lnTo>
                  <a:lnTo>
                    <a:pt x="10079" y="5406"/>
                  </a:lnTo>
                  <a:lnTo>
                    <a:pt x="10156" y="5445"/>
                  </a:lnTo>
                  <a:lnTo>
                    <a:pt x="9500" y="5677"/>
                  </a:lnTo>
                  <a:lnTo>
                    <a:pt x="8843" y="5870"/>
                  </a:lnTo>
                  <a:lnTo>
                    <a:pt x="7839" y="6101"/>
                  </a:lnTo>
                  <a:lnTo>
                    <a:pt x="6758" y="6294"/>
                  </a:lnTo>
                  <a:lnTo>
                    <a:pt x="6217" y="6333"/>
                  </a:lnTo>
                  <a:lnTo>
                    <a:pt x="5677" y="6410"/>
                  </a:lnTo>
                  <a:lnTo>
                    <a:pt x="4557" y="6410"/>
                  </a:lnTo>
                  <a:lnTo>
                    <a:pt x="4595" y="6294"/>
                  </a:lnTo>
                  <a:lnTo>
                    <a:pt x="4364" y="6256"/>
                  </a:lnTo>
                  <a:lnTo>
                    <a:pt x="3398" y="4634"/>
                  </a:lnTo>
                  <a:lnTo>
                    <a:pt x="2356" y="3012"/>
                  </a:lnTo>
                  <a:lnTo>
                    <a:pt x="1275" y="1468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6" name="Google Shape;5556;p22"/>
            <p:cNvSpPr/>
            <p:nvPr/>
          </p:nvSpPr>
          <p:spPr>
            <a:xfrm>
              <a:off x="5946350" y="2008425"/>
              <a:ext cx="112975" cy="132300"/>
            </a:xfrm>
            <a:custGeom>
              <a:avLst/>
              <a:gdLst/>
              <a:ahLst/>
              <a:cxnLst/>
              <a:rect l="l" t="t" r="r" b="b"/>
              <a:pathLst>
                <a:path w="4519" h="5292" extrusionOk="0">
                  <a:moveTo>
                    <a:pt x="3360" y="1"/>
                  </a:moveTo>
                  <a:lnTo>
                    <a:pt x="3051" y="39"/>
                  </a:lnTo>
                  <a:lnTo>
                    <a:pt x="2781" y="78"/>
                  </a:lnTo>
                  <a:lnTo>
                    <a:pt x="2511" y="155"/>
                  </a:lnTo>
                  <a:lnTo>
                    <a:pt x="2240" y="271"/>
                  </a:lnTo>
                  <a:lnTo>
                    <a:pt x="2009" y="426"/>
                  </a:lnTo>
                  <a:lnTo>
                    <a:pt x="1738" y="580"/>
                  </a:lnTo>
                  <a:lnTo>
                    <a:pt x="1507" y="773"/>
                  </a:lnTo>
                  <a:lnTo>
                    <a:pt x="1082" y="1198"/>
                  </a:lnTo>
                  <a:lnTo>
                    <a:pt x="734" y="1661"/>
                  </a:lnTo>
                  <a:lnTo>
                    <a:pt x="464" y="2163"/>
                  </a:lnTo>
                  <a:lnTo>
                    <a:pt x="271" y="2742"/>
                  </a:lnTo>
                  <a:lnTo>
                    <a:pt x="78" y="3399"/>
                  </a:lnTo>
                  <a:lnTo>
                    <a:pt x="39" y="3708"/>
                  </a:lnTo>
                  <a:lnTo>
                    <a:pt x="1" y="4055"/>
                  </a:lnTo>
                  <a:lnTo>
                    <a:pt x="1" y="4364"/>
                  </a:lnTo>
                  <a:lnTo>
                    <a:pt x="39" y="4673"/>
                  </a:lnTo>
                  <a:lnTo>
                    <a:pt x="117" y="4905"/>
                  </a:lnTo>
                  <a:lnTo>
                    <a:pt x="271" y="5059"/>
                  </a:lnTo>
                  <a:lnTo>
                    <a:pt x="503" y="5175"/>
                  </a:lnTo>
                  <a:lnTo>
                    <a:pt x="734" y="5252"/>
                  </a:lnTo>
                  <a:lnTo>
                    <a:pt x="966" y="5291"/>
                  </a:lnTo>
                  <a:lnTo>
                    <a:pt x="1700" y="5291"/>
                  </a:lnTo>
                  <a:lnTo>
                    <a:pt x="1700" y="4982"/>
                  </a:lnTo>
                  <a:lnTo>
                    <a:pt x="1159" y="4866"/>
                  </a:lnTo>
                  <a:lnTo>
                    <a:pt x="889" y="4789"/>
                  </a:lnTo>
                  <a:lnTo>
                    <a:pt x="696" y="4712"/>
                  </a:lnTo>
                  <a:lnTo>
                    <a:pt x="580" y="4557"/>
                  </a:lnTo>
                  <a:lnTo>
                    <a:pt x="541" y="4442"/>
                  </a:lnTo>
                  <a:lnTo>
                    <a:pt x="503" y="4248"/>
                  </a:lnTo>
                  <a:lnTo>
                    <a:pt x="541" y="4055"/>
                  </a:lnTo>
                  <a:lnTo>
                    <a:pt x="580" y="3592"/>
                  </a:lnTo>
                  <a:lnTo>
                    <a:pt x="657" y="3167"/>
                  </a:lnTo>
                  <a:lnTo>
                    <a:pt x="773" y="2742"/>
                  </a:lnTo>
                  <a:lnTo>
                    <a:pt x="927" y="2318"/>
                  </a:lnTo>
                  <a:lnTo>
                    <a:pt x="1198" y="1854"/>
                  </a:lnTo>
                  <a:lnTo>
                    <a:pt x="1507" y="1468"/>
                  </a:lnTo>
                  <a:lnTo>
                    <a:pt x="1816" y="1159"/>
                  </a:lnTo>
                  <a:lnTo>
                    <a:pt x="2202" y="889"/>
                  </a:lnTo>
                  <a:lnTo>
                    <a:pt x="2627" y="696"/>
                  </a:lnTo>
                  <a:lnTo>
                    <a:pt x="3090" y="580"/>
                  </a:lnTo>
                  <a:lnTo>
                    <a:pt x="3592" y="541"/>
                  </a:lnTo>
                  <a:lnTo>
                    <a:pt x="4094" y="580"/>
                  </a:lnTo>
                  <a:lnTo>
                    <a:pt x="4248" y="541"/>
                  </a:lnTo>
                  <a:lnTo>
                    <a:pt x="4326" y="464"/>
                  </a:lnTo>
                  <a:lnTo>
                    <a:pt x="4441" y="464"/>
                  </a:lnTo>
                  <a:lnTo>
                    <a:pt x="4519" y="426"/>
                  </a:lnTo>
                  <a:lnTo>
                    <a:pt x="4519" y="348"/>
                  </a:lnTo>
                  <a:lnTo>
                    <a:pt x="4519" y="155"/>
                  </a:lnTo>
                  <a:lnTo>
                    <a:pt x="4210" y="155"/>
                  </a:lnTo>
                  <a:lnTo>
                    <a:pt x="3901" y="78"/>
                  </a:lnTo>
                  <a:lnTo>
                    <a:pt x="363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7" name="Google Shape;5557;p22"/>
            <p:cNvSpPr/>
            <p:nvPr/>
          </p:nvSpPr>
          <p:spPr>
            <a:xfrm>
              <a:off x="6195425" y="2043175"/>
              <a:ext cx="25125" cy="11625"/>
            </a:xfrm>
            <a:custGeom>
              <a:avLst/>
              <a:gdLst/>
              <a:ahLst/>
              <a:cxnLst/>
              <a:rect l="l" t="t" r="r" b="b"/>
              <a:pathLst>
                <a:path w="1005" h="465" extrusionOk="0">
                  <a:moveTo>
                    <a:pt x="773" y="1"/>
                  </a:moveTo>
                  <a:lnTo>
                    <a:pt x="541" y="40"/>
                  </a:lnTo>
                  <a:lnTo>
                    <a:pt x="309" y="78"/>
                  </a:lnTo>
                  <a:lnTo>
                    <a:pt x="78" y="155"/>
                  </a:lnTo>
                  <a:lnTo>
                    <a:pt x="39" y="194"/>
                  </a:lnTo>
                  <a:lnTo>
                    <a:pt x="0" y="271"/>
                  </a:lnTo>
                  <a:lnTo>
                    <a:pt x="0" y="348"/>
                  </a:lnTo>
                  <a:lnTo>
                    <a:pt x="78" y="426"/>
                  </a:lnTo>
                  <a:lnTo>
                    <a:pt x="116" y="464"/>
                  </a:lnTo>
                  <a:lnTo>
                    <a:pt x="193" y="464"/>
                  </a:lnTo>
                  <a:lnTo>
                    <a:pt x="386" y="387"/>
                  </a:lnTo>
                  <a:lnTo>
                    <a:pt x="580" y="348"/>
                  </a:lnTo>
                  <a:lnTo>
                    <a:pt x="773" y="387"/>
                  </a:lnTo>
                  <a:lnTo>
                    <a:pt x="850" y="348"/>
                  </a:lnTo>
                  <a:lnTo>
                    <a:pt x="966" y="348"/>
                  </a:lnTo>
                  <a:lnTo>
                    <a:pt x="1004" y="271"/>
                  </a:lnTo>
                  <a:lnTo>
                    <a:pt x="1004" y="233"/>
                  </a:lnTo>
                  <a:lnTo>
                    <a:pt x="1004" y="155"/>
                  </a:lnTo>
                  <a:lnTo>
                    <a:pt x="966" y="78"/>
                  </a:lnTo>
                  <a:lnTo>
                    <a:pt x="888" y="40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8" name="Google Shape;5558;p22"/>
            <p:cNvSpPr/>
            <p:nvPr/>
          </p:nvSpPr>
          <p:spPr>
            <a:xfrm>
              <a:off x="6096950" y="2048975"/>
              <a:ext cx="21275" cy="8725"/>
            </a:xfrm>
            <a:custGeom>
              <a:avLst/>
              <a:gdLst/>
              <a:ahLst/>
              <a:cxnLst/>
              <a:rect l="l" t="t" r="r" b="b"/>
              <a:pathLst>
                <a:path w="851" h="349" extrusionOk="0">
                  <a:moveTo>
                    <a:pt x="155" y="1"/>
                  </a:moveTo>
                  <a:lnTo>
                    <a:pt x="116" y="39"/>
                  </a:lnTo>
                  <a:lnTo>
                    <a:pt x="39" y="78"/>
                  </a:lnTo>
                  <a:lnTo>
                    <a:pt x="1" y="155"/>
                  </a:lnTo>
                  <a:lnTo>
                    <a:pt x="39" y="271"/>
                  </a:lnTo>
                  <a:lnTo>
                    <a:pt x="116" y="310"/>
                  </a:lnTo>
                  <a:lnTo>
                    <a:pt x="155" y="310"/>
                  </a:lnTo>
                  <a:lnTo>
                    <a:pt x="425" y="348"/>
                  </a:lnTo>
                  <a:lnTo>
                    <a:pt x="734" y="348"/>
                  </a:lnTo>
                  <a:lnTo>
                    <a:pt x="812" y="271"/>
                  </a:lnTo>
                  <a:lnTo>
                    <a:pt x="850" y="155"/>
                  </a:lnTo>
                  <a:lnTo>
                    <a:pt x="812" y="78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9" name="Google Shape;5559;p22"/>
            <p:cNvSpPr/>
            <p:nvPr/>
          </p:nvSpPr>
          <p:spPr>
            <a:xfrm>
              <a:off x="5988825" y="2089525"/>
              <a:ext cx="93675" cy="93675"/>
            </a:xfrm>
            <a:custGeom>
              <a:avLst/>
              <a:gdLst/>
              <a:ahLst/>
              <a:cxnLst/>
              <a:rect l="l" t="t" r="r" b="b"/>
              <a:pathLst>
                <a:path w="3747" h="3747" extrusionOk="0">
                  <a:moveTo>
                    <a:pt x="1584" y="464"/>
                  </a:moveTo>
                  <a:lnTo>
                    <a:pt x="2086" y="541"/>
                  </a:lnTo>
                  <a:lnTo>
                    <a:pt x="2318" y="580"/>
                  </a:lnTo>
                  <a:lnTo>
                    <a:pt x="2549" y="696"/>
                  </a:lnTo>
                  <a:lnTo>
                    <a:pt x="2742" y="811"/>
                  </a:lnTo>
                  <a:lnTo>
                    <a:pt x="2935" y="966"/>
                  </a:lnTo>
                  <a:lnTo>
                    <a:pt x="3090" y="1159"/>
                  </a:lnTo>
                  <a:lnTo>
                    <a:pt x="3206" y="1429"/>
                  </a:lnTo>
                  <a:lnTo>
                    <a:pt x="3244" y="1661"/>
                  </a:lnTo>
                  <a:lnTo>
                    <a:pt x="3244" y="1931"/>
                  </a:lnTo>
                  <a:lnTo>
                    <a:pt x="3206" y="2201"/>
                  </a:lnTo>
                  <a:lnTo>
                    <a:pt x="3090" y="2433"/>
                  </a:lnTo>
                  <a:lnTo>
                    <a:pt x="2974" y="2665"/>
                  </a:lnTo>
                  <a:lnTo>
                    <a:pt x="2781" y="2858"/>
                  </a:lnTo>
                  <a:lnTo>
                    <a:pt x="2588" y="3051"/>
                  </a:lnTo>
                  <a:lnTo>
                    <a:pt x="2356" y="3167"/>
                  </a:lnTo>
                  <a:lnTo>
                    <a:pt x="2047" y="3244"/>
                  </a:lnTo>
                  <a:lnTo>
                    <a:pt x="1777" y="3244"/>
                  </a:lnTo>
                  <a:lnTo>
                    <a:pt x="1468" y="3167"/>
                  </a:lnTo>
                  <a:lnTo>
                    <a:pt x="1198" y="3051"/>
                  </a:lnTo>
                  <a:lnTo>
                    <a:pt x="966" y="2897"/>
                  </a:lnTo>
                  <a:lnTo>
                    <a:pt x="773" y="2665"/>
                  </a:lnTo>
                  <a:lnTo>
                    <a:pt x="619" y="2433"/>
                  </a:lnTo>
                  <a:lnTo>
                    <a:pt x="503" y="2124"/>
                  </a:lnTo>
                  <a:lnTo>
                    <a:pt x="464" y="1854"/>
                  </a:lnTo>
                  <a:lnTo>
                    <a:pt x="503" y="1584"/>
                  </a:lnTo>
                  <a:lnTo>
                    <a:pt x="619" y="1352"/>
                  </a:lnTo>
                  <a:lnTo>
                    <a:pt x="734" y="1120"/>
                  </a:lnTo>
                  <a:lnTo>
                    <a:pt x="928" y="889"/>
                  </a:lnTo>
                  <a:lnTo>
                    <a:pt x="1121" y="734"/>
                  </a:lnTo>
                  <a:lnTo>
                    <a:pt x="1352" y="580"/>
                  </a:lnTo>
                  <a:lnTo>
                    <a:pt x="1584" y="464"/>
                  </a:lnTo>
                  <a:close/>
                  <a:moveTo>
                    <a:pt x="1700" y="0"/>
                  </a:moveTo>
                  <a:lnTo>
                    <a:pt x="1545" y="78"/>
                  </a:lnTo>
                  <a:lnTo>
                    <a:pt x="1352" y="116"/>
                  </a:lnTo>
                  <a:lnTo>
                    <a:pt x="1314" y="155"/>
                  </a:lnTo>
                  <a:lnTo>
                    <a:pt x="1082" y="271"/>
                  </a:lnTo>
                  <a:lnTo>
                    <a:pt x="812" y="387"/>
                  </a:lnTo>
                  <a:lnTo>
                    <a:pt x="619" y="541"/>
                  </a:lnTo>
                  <a:lnTo>
                    <a:pt x="426" y="734"/>
                  </a:lnTo>
                  <a:lnTo>
                    <a:pt x="271" y="966"/>
                  </a:lnTo>
                  <a:lnTo>
                    <a:pt x="155" y="1236"/>
                  </a:lnTo>
                  <a:lnTo>
                    <a:pt x="78" y="1468"/>
                  </a:lnTo>
                  <a:lnTo>
                    <a:pt x="1" y="1738"/>
                  </a:lnTo>
                  <a:lnTo>
                    <a:pt x="1" y="2047"/>
                  </a:lnTo>
                  <a:lnTo>
                    <a:pt x="1" y="2086"/>
                  </a:lnTo>
                  <a:lnTo>
                    <a:pt x="39" y="2279"/>
                  </a:lnTo>
                  <a:lnTo>
                    <a:pt x="117" y="2472"/>
                  </a:lnTo>
                  <a:lnTo>
                    <a:pt x="310" y="2819"/>
                  </a:lnTo>
                  <a:lnTo>
                    <a:pt x="541" y="3128"/>
                  </a:lnTo>
                  <a:lnTo>
                    <a:pt x="850" y="3399"/>
                  </a:lnTo>
                  <a:lnTo>
                    <a:pt x="1198" y="3592"/>
                  </a:lnTo>
                  <a:lnTo>
                    <a:pt x="1584" y="3707"/>
                  </a:lnTo>
                  <a:lnTo>
                    <a:pt x="1970" y="3746"/>
                  </a:lnTo>
                  <a:lnTo>
                    <a:pt x="2163" y="3707"/>
                  </a:lnTo>
                  <a:lnTo>
                    <a:pt x="2356" y="3669"/>
                  </a:lnTo>
                  <a:lnTo>
                    <a:pt x="2627" y="3553"/>
                  </a:lnTo>
                  <a:lnTo>
                    <a:pt x="2897" y="3399"/>
                  </a:lnTo>
                  <a:lnTo>
                    <a:pt x="3129" y="3244"/>
                  </a:lnTo>
                  <a:lnTo>
                    <a:pt x="3322" y="3012"/>
                  </a:lnTo>
                  <a:lnTo>
                    <a:pt x="3476" y="2742"/>
                  </a:lnTo>
                  <a:lnTo>
                    <a:pt x="3631" y="2472"/>
                  </a:lnTo>
                  <a:lnTo>
                    <a:pt x="3708" y="2201"/>
                  </a:lnTo>
                  <a:lnTo>
                    <a:pt x="3746" y="1893"/>
                  </a:lnTo>
                  <a:lnTo>
                    <a:pt x="3708" y="1584"/>
                  </a:lnTo>
                  <a:lnTo>
                    <a:pt x="3669" y="1275"/>
                  </a:lnTo>
                  <a:lnTo>
                    <a:pt x="3515" y="966"/>
                  </a:lnTo>
                  <a:lnTo>
                    <a:pt x="3322" y="696"/>
                  </a:lnTo>
                  <a:lnTo>
                    <a:pt x="3051" y="425"/>
                  </a:lnTo>
                  <a:lnTo>
                    <a:pt x="2742" y="232"/>
                  </a:lnTo>
                  <a:lnTo>
                    <a:pt x="2395" y="78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0" name="Google Shape;5560;p22"/>
            <p:cNvSpPr/>
            <p:nvPr/>
          </p:nvSpPr>
          <p:spPr>
            <a:xfrm>
              <a:off x="3369775" y="2101100"/>
              <a:ext cx="174750" cy="292550"/>
            </a:xfrm>
            <a:custGeom>
              <a:avLst/>
              <a:gdLst/>
              <a:ahLst/>
              <a:cxnLst/>
              <a:rect l="l" t="t" r="r" b="b"/>
              <a:pathLst>
                <a:path w="6990" h="11702" extrusionOk="0">
                  <a:moveTo>
                    <a:pt x="271" y="1"/>
                  </a:moveTo>
                  <a:lnTo>
                    <a:pt x="1" y="155"/>
                  </a:lnTo>
                  <a:lnTo>
                    <a:pt x="889" y="1661"/>
                  </a:lnTo>
                  <a:lnTo>
                    <a:pt x="1777" y="3206"/>
                  </a:lnTo>
                  <a:lnTo>
                    <a:pt x="2665" y="4750"/>
                  </a:lnTo>
                  <a:lnTo>
                    <a:pt x="3553" y="6256"/>
                  </a:lnTo>
                  <a:lnTo>
                    <a:pt x="5214" y="9346"/>
                  </a:lnTo>
                  <a:lnTo>
                    <a:pt x="6025" y="10890"/>
                  </a:lnTo>
                  <a:lnTo>
                    <a:pt x="6218" y="11315"/>
                  </a:lnTo>
                  <a:lnTo>
                    <a:pt x="6333" y="11469"/>
                  </a:lnTo>
                  <a:lnTo>
                    <a:pt x="6488" y="11624"/>
                  </a:lnTo>
                  <a:lnTo>
                    <a:pt x="6797" y="11701"/>
                  </a:lnTo>
                  <a:lnTo>
                    <a:pt x="6874" y="11624"/>
                  </a:lnTo>
                  <a:lnTo>
                    <a:pt x="6951" y="11508"/>
                  </a:lnTo>
                  <a:lnTo>
                    <a:pt x="6951" y="11392"/>
                  </a:lnTo>
                  <a:lnTo>
                    <a:pt x="6990" y="11354"/>
                  </a:lnTo>
                  <a:lnTo>
                    <a:pt x="6681" y="11122"/>
                  </a:lnTo>
                  <a:lnTo>
                    <a:pt x="6758" y="10118"/>
                  </a:lnTo>
                  <a:lnTo>
                    <a:pt x="6797" y="9114"/>
                  </a:lnTo>
                  <a:lnTo>
                    <a:pt x="6797" y="7067"/>
                  </a:lnTo>
                  <a:lnTo>
                    <a:pt x="6835" y="5639"/>
                  </a:lnTo>
                  <a:lnTo>
                    <a:pt x="6411" y="5639"/>
                  </a:lnTo>
                  <a:lnTo>
                    <a:pt x="6411" y="6758"/>
                  </a:lnTo>
                  <a:lnTo>
                    <a:pt x="6333" y="8573"/>
                  </a:lnTo>
                  <a:lnTo>
                    <a:pt x="6295" y="9500"/>
                  </a:lnTo>
                  <a:lnTo>
                    <a:pt x="6256" y="10427"/>
                  </a:lnTo>
                  <a:lnTo>
                    <a:pt x="5986" y="9886"/>
                  </a:lnTo>
                  <a:lnTo>
                    <a:pt x="5252" y="8457"/>
                  </a:lnTo>
                  <a:lnTo>
                    <a:pt x="4480" y="6990"/>
                  </a:lnTo>
                  <a:lnTo>
                    <a:pt x="3669" y="5561"/>
                  </a:lnTo>
                  <a:lnTo>
                    <a:pt x="2858" y="4133"/>
                  </a:lnTo>
                  <a:lnTo>
                    <a:pt x="2009" y="2742"/>
                  </a:lnTo>
                  <a:lnTo>
                    <a:pt x="1159" y="1352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1" name="Google Shape;5561;p22"/>
            <p:cNvSpPr/>
            <p:nvPr/>
          </p:nvSpPr>
          <p:spPr>
            <a:xfrm>
              <a:off x="4221225" y="2127175"/>
              <a:ext cx="103325" cy="132275"/>
            </a:xfrm>
            <a:custGeom>
              <a:avLst/>
              <a:gdLst/>
              <a:ahLst/>
              <a:cxnLst/>
              <a:rect l="l" t="t" r="r" b="b"/>
              <a:pathLst>
                <a:path w="4133" h="5291" extrusionOk="0">
                  <a:moveTo>
                    <a:pt x="2511" y="0"/>
                  </a:moveTo>
                  <a:lnTo>
                    <a:pt x="2279" y="39"/>
                  </a:lnTo>
                  <a:lnTo>
                    <a:pt x="2048" y="39"/>
                  </a:lnTo>
                  <a:lnTo>
                    <a:pt x="1816" y="116"/>
                  </a:lnTo>
                  <a:lnTo>
                    <a:pt x="1430" y="271"/>
                  </a:lnTo>
                  <a:lnTo>
                    <a:pt x="1121" y="464"/>
                  </a:lnTo>
                  <a:lnTo>
                    <a:pt x="850" y="695"/>
                  </a:lnTo>
                  <a:lnTo>
                    <a:pt x="619" y="966"/>
                  </a:lnTo>
                  <a:lnTo>
                    <a:pt x="464" y="1236"/>
                  </a:lnTo>
                  <a:lnTo>
                    <a:pt x="310" y="1584"/>
                  </a:lnTo>
                  <a:lnTo>
                    <a:pt x="194" y="1931"/>
                  </a:lnTo>
                  <a:lnTo>
                    <a:pt x="117" y="2279"/>
                  </a:lnTo>
                  <a:lnTo>
                    <a:pt x="40" y="2665"/>
                  </a:lnTo>
                  <a:lnTo>
                    <a:pt x="1" y="3051"/>
                  </a:lnTo>
                  <a:lnTo>
                    <a:pt x="1" y="3823"/>
                  </a:lnTo>
                  <a:lnTo>
                    <a:pt x="1" y="5291"/>
                  </a:lnTo>
                  <a:lnTo>
                    <a:pt x="426" y="5291"/>
                  </a:lnTo>
                  <a:lnTo>
                    <a:pt x="464" y="4750"/>
                  </a:lnTo>
                  <a:lnTo>
                    <a:pt x="464" y="4209"/>
                  </a:lnTo>
                  <a:lnTo>
                    <a:pt x="464" y="3669"/>
                  </a:lnTo>
                  <a:lnTo>
                    <a:pt x="503" y="3128"/>
                  </a:lnTo>
                  <a:lnTo>
                    <a:pt x="542" y="2588"/>
                  </a:lnTo>
                  <a:lnTo>
                    <a:pt x="696" y="2047"/>
                  </a:lnTo>
                  <a:lnTo>
                    <a:pt x="773" y="1815"/>
                  </a:lnTo>
                  <a:lnTo>
                    <a:pt x="889" y="1584"/>
                  </a:lnTo>
                  <a:lnTo>
                    <a:pt x="1044" y="1352"/>
                  </a:lnTo>
                  <a:lnTo>
                    <a:pt x="1198" y="1159"/>
                  </a:lnTo>
                  <a:lnTo>
                    <a:pt x="1391" y="966"/>
                  </a:lnTo>
                  <a:lnTo>
                    <a:pt x="1623" y="811"/>
                  </a:lnTo>
                  <a:lnTo>
                    <a:pt x="1893" y="657"/>
                  </a:lnTo>
                  <a:lnTo>
                    <a:pt x="2163" y="580"/>
                  </a:lnTo>
                  <a:lnTo>
                    <a:pt x="2434" y="541"/>
                  </a:lnTo>
                  <a:lnTo>
                    <a:pt x="2704" y="580"/>
                  </a:lnTo>
                  <a:lnTo>
                    <a:pt x="2974" y="657"/>
                  </a:lnTo>
                  <a:lnTo>
                    <a:pt x="3206" y="811"/>
                  </a:lnTo>
                  <a:lnTo>
                    <a:pt x="3360" y="966"/>
                  </a:lnTo>
                  <a:lnTo>
                    <a:pt x="3515" y="1197"/>
                  </a:lnTo>
                  <a:lnTo>
                    <a:pt x="3592" y="1429"/>
                  </a:lnTo>
                  <a:lnTo>
                    <a:pt x="3669" y="1661"/>
                  </a:lnTo>
                  <a:lnTo>
                    <a:pt x="4133" y="1584"/>
                  </a:lnTo>
                  <a:lnTo>
                    <a:pt x="4017" y="1197"/>
                  </a:lnTo>
                  <a:lnTo>
                    <a:pt x="3862" y="850"/>
                  </a:lnTo>
                  <a:lnTo>
                    <a:pt x="3631" y="541"/>
                  </a:lnTo>
                  <a:lnTo>
                    <a:pt x="3399" y="309"/>
                  </a:lnTo>
                  <a:lnTo>
                    <a:pt x="3245" y="194"/>
                  </a:lnTo>
                  <a:lnTo>
                    <a:pt x="3090" y="116"/>
                  </a:lnTo>
                  <a:lnTo>
                    <a:pt x="2897" y="39"/>
                  </a:lnTo>
                  <a:lnTo>
                    <a:pt x="2704" y="39"/>
                  </a:lnTo>
                  <a:lnTo>
                    <a:pt x="251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2" name="Google Shape;5562;p22"/>
            <p:cNvSpPr/>
            <p:nvPr/>
          </p:nvSpPr>
          <p:spPr>
            <a:xfrm>
              <a:off x="4086075" y="2129100"/>
              <a:ext cx="437350" cy="301225"/>
            </a:xfrm>
            <a:custGeom>
              <a:avLst/>
              <a:gdLst/>
              <a:ahLst/>
              <a:cxnLst/>
              <a:rect l="l" t="t" r="r" b="b"/>
              <a:pathLst>
                <a:path w="17494" h="12049" extrusionOk="0">
                  <a:moveTo>
                    <a:pt x="12087" y="503"/>
                  </a:moveTo>
                  <a:lnTo>
                    <a:pt x="12203" y="541"/>
                  </a:lnTo>
                  <a:lnTo>
                    <a:pt x="12319" y="618"/>
                  </a:lnTo>
                  <a:lnTo>
                    <a:pt x="12628" y="850"/>
                  </a:lnTo>
                  <a:lnTo>
                    <a:pt x="12898" y="1120"/>
                  </a:lnTo>
                  <a:lnTo>
                    <a:pt x="13130" y="1468"/>
                  </a:lnTo>
                  <a:lnTo>
                    <a:pt x="13323" y="1854"/>
                  </a:lnTo>
                  <a:lnTo>
                    <a:pt x="13477" y="2240"/>
                  </a:lnTo>
                  <a:lnTo>
                    <a:pt x="13632" y="2665"/>
                  </a:lnTo>
                  <a:lnTo>
                    <a:pt x="13864" y="3437"/>
                  </a:lnTo>
                  <a:lnTo>
                    <a:pt x="13091" y="3013"/>
                  </a:lnTo>
                  <a:lnTo>
                    <a:pt x="12705" y="2742"/>
                  </a:lnTo>
                  <a:lnTo>
                    <a:pt x="12358" y="2472"/>
                  </a:lnTo>
                  <a:lnTo>
                    <a:pt x="12010" y="2124"/>
                  </a:lnTo>
                  <a:lnTo>
                    <a:pt x="11817" y="1893"/>
                  </a:lnTo>
                  <a:lnTo>
                    <a:pt x="11663" y="1700"/>
                  </a:lnTo>
                  <a:lnTo>
                    <a:pt x="11508" y="1391"/>
                  </a:lnTo>
                  <a:lnTo>
                    <a:pt x="11431" y="1043"/>
                  </a:lnTo>
                  <a:lnTo>
                    <a:pt x="11663" y="696"/>
                  </a:lnTo>
                  <a:lnTo>
                    <a:pt x="11778" y="618"/>
                  </a:lnTo>
                  <a:lnTo>
                    <a:pt x="11856" y="541"/>
                  </a:lnTo>
                  <a:lnTo>
                    <a:pt x="11971" y="503"/>
                  </a:lnTo>
                  <a:close/>
                  <a:moveTo>
                    <a:pt x="16296" y="1584"/>
                  </a:moveTo>
                  <a:lnTo>
                    <a:pt x="16412" y="1661"/>
                  </a:lnTo>
                  <a:lnTo>
                    <a:pt x="16489" y="1700"/>
                  </a:lnTo>
                  <a:lnTo>
                    <a:pt x="16567" y="1816"/>
                  </a:lnTo>
                  <a:lnTo>
                    <a:pt x="16605" y="1970"/>
                  </a:lnTo>
                  <a:lnTo>
                    <a:pt x="16644" y="2163"/>
                  </a:lnTo>
                  <a:lnTo>
                    <a:pt x="16644" y="2318"/>
                  </a:lnTo>
                  <a:lnTo>
                    <a:pt x="16605" y="2511"/>
                  </a:lnTo>
                  <a:lnTo>
                    <a:pt x="16528" y="2665"/>
                  </a:lnTo>
                  <a:lnTo>
                    <a:pt x="16412" y="2820"/>
                  </a:lnTo>
                  <a:lnTo>
                    <a:pt x="16296" y="2935"/>
                  </a:lnTo>
                  <a:lnTo>
                    <a:pt x="15949" y="3167"/>
                  </a:lnTo>
                  <a:lnTo>
                    <a:pt x="15563" y="3360"/>
                  </a:lnTo>
                  <a:lnTo>
                    <a:pt x="15138" y="3515"/>
                  </a:lnTo>
                  <a:lnTo>
                    <a:pt x="14713" y="3630"/>
                  </a:lnTo>
                  <a:lnTo>
                    <a:pt x="14366" y="3746"/>
                  </a:lnTo>
                  <a:lnTo>
                    <a:pt x="14366" y="3746"/>
                  </a:lnTo>
                  <a:lnTo>
                    <a:pt x="14481" y="3322"/>
                  </a:lnTo>
                  <a:lnTo>
                    <a:pt x="14636" y="2974"/>
                  </a:lnTo>
                  <a:lnTo>
                    <a:pt x="14829" y="2588"/>
                  </a:lnTo>
                  <a:lnTo>
                    <a:pt x="15099" y="2279"/>
                  </a:lnTo>
                  <a:lnTo>
                    <a:pt x="15408" y="1931"/>
                  </a:lnTo>
                  <a:lnTo>
                    <a:pt x="15640" y="1777"/>
                  </a:lnTo>
                  <a:lnTo>
                    <a:pt x="15872" y="1661"/>
                  </a:lnTo>
                  <a:lnTo>
                    <a:pt x="16103" y="1584"/>
                  </a:lnTo>
                  <a:close/>
                  <a:moveTo>
                    <a:pt x="13864" y="4287"/>
                  </a:moveTo>
                  <a:lnTo>
                    <a:pt x="13671" y="4519"/>
                  </a:lnTo>
                  <a:lnTo>
                    <a:pt x="13477" y="4789"/>
                  </a:lnTo>
                  <a:lnTo>
                    <a:pt x="13246" y="5021"/>
                  </a:lnTo>
                  <a:lnTo>
                    <a:pt x="13014" y="5214"/>
                  </a:lnTo>
                  <a:lnTo>
                    <a:pt x="12667" y="5484"/>
                  </a:lnTo>
                  <a:lnTo>
                    <a:pt x="12165" y="5754"/>
                  </a:lnTo>
                  <a:lnTo>
                    <a:pt x="11894" y="5870"/>
                  </a:lnTo>
                  <a:lnTo>
                    <a:pt x="11624" y="5947"/>
                  </a:lnTo>
                  <a:lnTo>
                    <a:pt x="11392" y="5986"/>
                  </a:lnTo>
                  <a:lnTo>
                    <a:pt x="11199" y="5909"/>
                  </a:lnTo>
                  <a:lnTo>
                    <a:pt x="11083" y="5870"/>
                  </a:lnTo>
                  <a:lnTo>
                    <a:pt x="10967" y="5793"/>
                  </a:lnTo>
                  <a:lnTo>
                    <a:pt x="10929" y="5677"/>
                  </a:lnTo>
                  <a:lnTo>
                    <a:pt x="10890" y="5600"/>
                  </a:lnTo>
                  <a:lnTo>
                    <a:pt x="10890" y="5445"/>
                  </a:lnTo>
                  <a:lnTo>
                    <a:pt x="11006" y="5252"/>
                  </a:lnTo>
                  <a:lnTo>
                    <a:pt x="11122" y="5098"/>
                  </a:lnTo>
                  <a:lnTo>
                    <a:pt x="11276" y="4943"/>
                  </a:lnTo>
                  <a:lnTo>
                    <a:pt x="11547" y="4750"/>
                  </a:lnTo>
                  <a:lnTo>
                    <a:pt x="11817" y="4634"/>
                  </a:lnTo>
                  <a:lnTo>
                    <a:pt x="12087" y="4557"/>
                  </a:lnTo>
                  <a:lnTo>
                    <a:pt x="12628" y="4441"/>
                  </a:lnTo>
                  <a:lnTo>
                    <a:pt x="13246" y="4403"/>
                  </a:lnTo>
                  <a:lnTo>
                    <a:pt x="13555" y="4326"/>
                  </a:lnTo>
                  <a:lnTo>
                    <a:pt x="13864" y="4287"/>
                  </a:lnTo>
                  <a:close/>
                  <a:moveTo>
                    <a:pt x="14443" y="4248"/>
                  </a:moveTo>
                  <a:lnTo>
                    <a:pt x="15099" y="4557"/>
                  </a:lnTo>
                  <a:lnTo>
                    <a:pt x="15408" y="4750"/>
                  </a:lnTo>
                  <a:lnTo>
                    <a:pt x="15717" y="4943"/>
                  </a:lnTo>
                  <a:lnTo>
                    <a:pt x="15910" y="5136"/>
                  </a:lnTo>
                  <a:lnTo>
                    <a:pt x="16142" y="5368"/>
                  </a:lnTo>
                  <a:lnTo>
                    <a:pt x="16412" y="5677"/>
                  </a:lnTo>
                  <a:lnTo>
                    <a:pt x="16682" y="5986"/>
                  </a:lnTo>
                  <a:lnTo>
                    <a:pt x="16876" y="6333"/>
                  </a:lnTo>
                  <a:lnTo>
                    <a:pt x="16991" y="6642"/>
                  </a:lnTo>
                  <a:lnTo>
                    <a:pt x="16991" y="6797"/>
                  </a:lnTo>
                  <a:lnTo>
                    <a:pt x="16991" y="6951"/>
                  </a:lnTo>
                  <a:lnTo>
                    <a:pt x="16953" y="7106"/>
                  </a:lnTo>
                  <a:lnTo>
                    <a:pt x="16837" y="7222"/>
                  </a:lnTo>
                  <a:lnTo>
                    <a:pt x="16760" y="7299"/>
                  </a:lnTo>
                  <a:lnTo>
                    <a:pt x="16644" y="7337"/>
                  </a:lnTo>
                  <a:lnTo>
                    <a:pt x="16528" y="7337"/>
                  </a:lnTo>
                  <a:lnTo>
                    <a:pt x="16374" y="7299"/>
                  </a:lnTo>
                  <a:lnTo>
                    <a:pt x="16142" y="7183"/>
                  </a:lnTo>
                  <a:lnTo>
                    <a:pt x="15872" y="7029"/>
                  </a:lnTo>
                  <a:lnTo>
                    <a:pt x="15601" y="6797"/>
                  </a:lnTo>
                  <a:lnTo>
                    <a:pt x="15408" y="6565"/>
                  </a:lnTo>
                  <a:lnTo>
                    <a:pt x="15061" y="6140"/>
                  </a:lnTo>
                  <a:lnTo>
                    <a:pt x="14829" y="5677"/>
                  </a:lnTo>
                  <a:lnTo>
                    <a:pt x="14636" y="5214"/>
                  </a:lnTo>
                  <a:lnTo>
                    <a:pt x="14520" y="4750"/>
                  </a:lnTo>
                  <a:lnTo>
                    <a:pt x="14443" y="4248"/>
                  </a:lnTo>
                  <a:close/>
                  <a:moveTo>
                    <a:pt x="11856" y="1"/>
                  </a:moveTo>
                  <a:lnTo>
                    <a:pt x="11585" y="39"/>
                  </a:lnTo>
                  <a:lnTo>
                    <a:pt x="11469" y="117"/>
                  </a:lnTo>
                  <a:lnTo>
                    <a:pt x="11354" y="194"/>
                  </a:lnTo>
                  <a:lnTo>
                    <a:pt x="11161" y="387"/>
                  </a:lnTo>
                  <a:lnTo>
                    <a:pt x="11045" y="580"/>
                  </a:lnTo>
                  <a:lnTo>
                    <a:pt x="10967" y="812"/>
                  </a:lnTo>
                  <a:lnTo>
                    <a:pt x="10929" y="1005"/>
                  </a:lnTo>
                  <a:lnTo>
                    <a:pt x="10929" y="1236"/>
                  </a:lnTo>
                  <a:lnTo>
                    <a:pt x="11006" y="1429"/>
                  </a:lnTo>
                  <a:lnTo>
                    <a:pt x="11083" y="1661"/>
                  </a:lnTo>
                  <a:lnTo>
                    <a:pt x="11199" y="1893"/>
                  </a:lnTo>
                  <a:lnTo>
                    <a:pt x="11547" y="2318"/>
                  </a:lnTo>
                  <a:lnTo>
                    <a:pt x="11971" y="2704"/>
                  </a:lnTo>
                  <a:lnTo>
                    <a:pt x="12396" y="3090"/>
                  </a:lnTo>
                  <a:lnTo>
                    <a:pt x="12898" y="3399"/>
                  </a:lnTo>
                  <a:lnTo>
                    <a:pt x="12898" y="3399"/>
                  </a:lnTo>
                  <a:lnTo>
                    <a:pt x="12049" y="3283"/>
                  </a:lnTo>
                  <a:lnTo>
                    <a:pt x="11199" y="3244"/>
                  </a:lnTo>
                  <a:lnTo>
                    <a:pt x="10427" y="3322"/>
                  </a:lnTo>
                  <a:lnTo>
                    <a:pt x="9616" y="3476"/>
                  </a:lnTo>
                  <a:lnTo>
                    <a:pt x="9655" y="2974"/>
                  </a:lnTo>
                  <a:lnTo>
                    <a:pt x="9655" y="2511"/>
                  </a:lnTo>
                  <a:lnTo>
                    <a:pt x="9616" y="2009"/>
                  </a:lnTo>
                  <a:lnTo>
                    <a:pt x="9539" y="1507"/>
                  </a:lnTo>
                  <a:lnTo>
                    <a:pt x="9075" y="1584"/>
                  </a:lnTo>
                  <a:lnTo>
                    <a:pt x="9153" y="2086"/>
                  </a:lnTo>
                  <a:lnTo>
                    <a:pt x="9153" y="2588"/>
                  </a:lnTo>
                  <a:lnTo>
                    <a:pt x="9153" y="3051"/>
                  </a:lnTo>
                  <a:lnTo>
                    <a:pt x="9075" y="3515"/>
                  </a:lnTo>
                  <a:lnTo>
                    <a:pt x="9075" y="3592"/>
                  </a:lnTo>
                  <a:lnTo>
                    <a:pt x="8226" y="3901"/>
                  </a:lnTo>
                  <a:lnTo>
                    <a:pt x="7415" y="4248"/>
                  </a:lnTo>
                  <a:lnTo>
                    <a:pt x="6604" y="4712"/>
                  </a:lnTo>
                  <a:lnTo>
                    <a:pt x="5832" y="5214"/>
                  </a:lnTo>
                  <a:lnTo>
                    <a:pt x="5407" y="5214"/>
                  </a:lnTo>
                  <a:lnTo>
                    <a:pt x="5407" y="5523"/>
                  </a:lnTo>
                  <a:lnTo>
                    <a:pt x="4596" y="6179"/>
                  </a:lnTo>
                  <a:lnTo>
                    <a:pt x="3824" y="6913"/>
                  </a:lnTo>
                  <a:lnTo>
                    <a:pt x="3090" y="7685"/>
                  </a:lnTo>
                  <a:lnTo>
                    <a:pt x="2395" y="8496"/>
                  </a:lnTo>
                  <a:lnTo>
                    <a:pt x="1739" y="9307"/>
                  </a:lnTo>
                  <a:lnTo>
                    <a:pt x="1121" y="10118"/>
                  </a:lnTo>
                  <a:lnTo>
                    <a:pt x="541" y="10967"/>
                  </a:lnTo>
                  <a:lnTo>
                    <a:pt x="1" y="11778"/>
                  </a:lnTo>
                  <a:lnTo>
                    <a:pt x="348" y="12048"/>
                  </a:lnTo>
                  <a:lnTo>
                    <a:pt x="1545" y="10504"/>
                  </a:lnTo>
                  <a:lnTo>
                    <a:pt x="2743" y="8959"/>
                  </a:lnTo>
                  <a:lnTo>
                    <a:pt x="3360" y="8226"/>
                  </a:lnTo>
                  <a:lnTo>
                    <a:pt x="4017" y="7492"/>
                  </a:lnTo>
                  <a:lnTo>
                    <a:pt x="4712" y="6797"/>
                  </a:lnTo>
                  <a:lnTo>
                    <a:pt x="5484" y="6140"/>
                  </a:lnTo>
                  <a:lnTo>
                    <a:pt x="6256" y="5561"/>
                  </a:lnTo>
                  <a:lnTo>
                    <a:pt x="7106" y="5059"/>
                  </a:lnTo>
                  <a:lnTo>
                    <a:pt x="8033" y="4596"/>
                  </a:lnTo>
                  <a:lnTo>
                    <a:pt x="8458" y="4403"/>
                  </a:lnTo>
                  <a:lnTo>
                    <a:pt x="8960" y="4248"/>
                  </a:lnTo>
                  <a:lnTo>
                    <a:pt x="9423" y="4094"/>
                  </a:lnTo>
                  <a:lnTo>
                    <a:pt x="9886" y="3978"/>
                  </a:lnTo>
                  <a:lnTo>
                    <a:pt x="10388" y="3901"/>
                  </a:lnTo>
                  <a:lnTo>
                    <a:pt x="10852" y="3824"/>
                  </a:lnTo>
                  <a:lnTo>
                    <a:pt x="12358" y="3824"/>
                  </a:lnTo>
                  <a:lnTo>
                    <a:pt x="12860" y="3901"/>
                  </a:lnTo>
                  <a:lnTo>
                    <a:pt x="12358" y="3978"/>
                  </a:lnTo>
                  <a:lnTo>
                    <a:pt x="11856" y="4094"/>
                  </a:lnTo>
                  <a:lnTo>
                    <a:pt x="11392" y="4287"/>
                  </a:lnTo>
                  <a:lnTo>
                    <a:pt x="11199" y="4403"/>
                  </a:lnTo>
                  <a:lnTo>
                    <a:pt x="11006" y="4519"/>
                  </a:lnTo>
                  <a:lnTo>
                    <a:pt x="10852" y="4673"/>
                  </a:lnTo>
                  <a:lnTo>
                    <a:pt x="10697" y="4866"/>
                  </a:lnTo>
                  <a:lnTo>
                    <a:pt x="10543" y="5059"/>
                  </a:lnTo>
                  <a:lnTo>
                    <a:pt x="10465" y="5252"/>
                  </a:lnTo>
                  <a:lnTo>
                    <a:pt x="10388" y="5484"/>
                  </a:lnTo>
                  <a:lnTo>
                    <a:pt x="10388" y="5716"/>
                  </a:lnTo>
                  <a:lnTo>
                    <a:pt x="10465" y="5947"/>
                  </a:lnTo>
                  <a:lnTo>
                    <a:pt x="10581" y="6140"/>
                  </a:lnTo>
                  <a:lnTo>
                    <a:pt x="10659" y="6256"/>
                  </a:lnTo>
                  <a:lnTo>
                    <a:pt x="10774" y="6333"/>
                  </a:lnTo>
                  <a:lnTo>
                    <a:pt x="11006" y="6411"/>
                  </a:lnTo>
                  <a:lnTo>
                    <a:pt x="11276" y="6449"/>
                  </a:lnTo>
                  <a:lnTo>
                    <a:pt x="11585" y="6411"/>
                  </a:lnTo>
                  <a:lnTo>
                    <a:pt x="11894" y="6333"/>
                  </a:lnTo>
                  <a:lnTo>
                    <a:pt x="12165" y="6256"/>
                  </a:lnTo>
                  <a:lnTo>
                    <a:pt x="12628" y="6025"/>
                  </a:lnTo>
                  <a:lnTo>
                    <a:pt x="13053" y="5793"/>
                  </a:lnTo>
                  <a:lnTo>
                    <a:pt x="13439" y="5484"/>
                  </a:lnTo>
                  <a:lnTo>
                    <a:pt x="13400" y="5523"/>
                  </a:lnTo>
                  <a:lnTo>
                    <a:pt x="13786" y="5677"/>
                  </a:lnTo>
                  <a:lnTo>
                    <a:pt x="14057" y="4866"/>
                  </a:lnTo>
                  <a:lnTo>
                    <a:pt x="14211" y="5368"/>
                  </a:lnTo>
                  <a:lnTo>
                    <a:pt x="14404" y="5909"/>
                  </a:lnTo>
                  <a:lnTo>
                    <a:pt x="14675" y="6411"/>
                  </a:lnTo>
                  <a:lnTo>
                    <a:pt x="14983" y="6835"/>
                  </a:lnTo>
                  <a:lnTo>
                    <a:pt x="15177" y="7067"/>
                  </a:lnTo>
                  <a:lnTo>
                    <a:pt x="15408" y="7260"/>
                  </a:lnTo>
                  <a:lnTo>
                    <a:pt x="15678" y="7492"/>
                  </a:lnTo>
                  <a:lnTo>
                    <a:pt x="15987" y="7646"/>
                  </a:lnTo>
                  <a:lnTo>
                    <a:pt x="16296" y="7801"/>
                  </a:lnTo>
                  <a:lnTo>
                    <a:pt x="16605" y="7839"/>
                  </a:lnTo>
                  <a:lnTo>
                    <a:pt x="16876" y="7839"/>
                  </a:lnTo>
                  <a:lnTo>
                    <a:pt x="17030" y="7801"/>
                  </a:lnTo>
                  <a:lnTo>
                    <a:pt x="17184" y="7724"/>
                  </a:lnTo>
                  <a:lnTo>
                    <a:pt x="17300" y="7608"/>
                  </a:lnTo>
                  <a:lnTo>
                    <a:pt x="17378" y="7492"/>
                  </a:lnTo>
                  <a:lnTo>
                    <a:pt x="17455" y="7376"/>
                  </a:lnTo>
                  <a:lnTo>
                    <a:pt x="17455" y="7222"/>
                  </a:lnTo>
                  <a:lnTo>
                    <a:pt x="17493" y="6913"/>
                  </a:lnTo>
                  <a:lnTo>
                    <a:pt x="17416" y="6604"/>
                  </a:lnTo>
                  <a:lnTo>
                    <a:pt x="17339" y="6256"/>
                  </a:lnTo>
                  <a:lnTo>
                    <a:pt x="17184" y="5947"/>
                  </a:lnTo>
                  <a:lnTo>
                    <a:pt x="17030" y="5677"/>
                  </a:lnTo>
                  <a:lnTo>
                    <a:pt x="16914" y="5484"/>
                  </a:lnTo>
                  <a:lnTo>
                    <a:pt x="16721" y="5214"/>
                  </a:lnTo>
                  <a:lnTo>
                    <a:pt x="16489" y="4982"/>
                  </a:lnTo>
                  <a:lnTo>
                    <a:pt x="16258" y="4789"/>
                  </a:lnTo>
                  <a:lnTo>
                    <a:pt x="16026" y="4596"/>
                  </a:lnTo>
                  <a:lnTo>
                    <a:pt x="15524" y="4287"/>
                  </a:lnTo>
                  <a:lnTo>
                    <a:pt x="14945" y="4017"/>
                  </a:lnTo>
                  <a:lnTo>
                    <a:pt x="15408" y="3901"/>
                  </a:lnTo>
                  <a:lnTo>
                    <a:pt x="15833" y="3708"/>
                  </a:lnTo>
                  <a:lnTo>
                    <a:pt x="16219" y="3515"/>
                  </a:lnTo>
                  <a:lnTo>
                    <a:pt x="16605" y="3244"/>
                  </a:lnTo>
                  <a:lnTo>
                    <a:pt x="16760" y="3051"/>
                  </a:lnTo>
                  <a:lnTo>
                    <a:pt x="16914" y="2858"/>
                  </a:lnTo>
                  <a:lnTo>
                    <a:pt x="17030" y="2626"/>
                  </a:lnTo>
                  <a:lnTo>
                    <a:pt x="17107" y="2395"/>
                  </a:lnTo>
                  <a:lnTo>
                    <a:pt x="17146" y="2163"/>
                  </a:lnTo>
                  <a:lnTo>
                    <a:pt x="17146" y="1931"/>
                  </a:lnTo>
                  <a:lnTo>
                    <a:pt x="17069" y="1700"/>
                  </a:lnTo>
                  <a:lnTo>
                    <a:pt x="16914" y="1468"/>
                  </a:lnTo>
                  <a:lnTo>
                    <a:pt x="16760" y="1314"/>
                  </a:lnTo>
                  <a:lnTo>
                    <a:pt x="16567" y="1198"/>
                  </a:lnTo>
                  <a:lnTo>
                    <a:pt x="16335" y="1159"/>
                  </a:lnTo>
                  <a:lnTo>
                    <a:pt x="16103" y="1120"/>
                  </a:lnTo>
                  <a:lnTo>
                    <a:pt x="15910" y="1159"/>
                  </a:lnTo>
                  <a:lnTo>
                    <a:pt x="15678" y="1236"/>
                  </a:lnTo>
                  <a:lnTo>
                    <a:pt x="15485" y="1314"/>
                  </a:lnTo>
                  <a:lnTo>
                    <a:pt x="15292" y="1429"/>
                  </a:lnTo>
                  <a:lnTo>
                    <a:pt x="14906" y="1777"/>
                  </a:lnTo>
                  <a:lnTo>
                    <a:pt x="14597" y="2124"/>
                  </a:lnTo>
                  <a:lnTo>
                    <a:pt x="14327" y="2549"/>
                  </a:lnTo>
                  <a:lnTo>
                    <a:pt x="14095" y="3013"/>
                  </a:lnTo>
                  <a:lnTo>
                    <a:pt x="13979" y="2433"/>
                  </a:lnTo>
                  <a:lnTo>
                    <a:pt x="13748" y="1854"/>
                  </a:lnTo>
                  <a:lnTo>
                    <a:pt x="13516" y="1352"/>
                  </a:lnTo>
                  <a:lnTo>
                    <a:pt x="13169" y="850"/>
                  </a:lnTo>
                  <a:lnTo>
                    <a:pt x="13014" y="657"/>
                  </a:lnTo>
                  <a:lnTo>
                    <a:pt x="12821" y="425"/>
                  </a:lnTo>
                  <a:lnTo>
                    <a:pt x="12589" y="271"/>
                  </a:lnTo>
                  <a:lnTo>
                    <a:pt x="12358" y="117"/>
                  </a:lnTo>
                  <a:lnTo>
                    <a:pt x="1212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3" name="Google Shape;5563;p22"/>
            <p:cNvSpPr/>
            <p:nvPr/>
          </p:nvSpPr>
          <p:spPr>
            <a:xfrm>
              <a:off x="5288925" y="2151300"/>
              <a:ext cx="174775" cy="292550"/>
            </a:xfrm>
            <a:custGeom>
              <a:avLst/>
              <a:gdLst/>
              <a:ahLst/>
              <a:cxnLst/>
              <a:rect l="l" t="t" r="r" b="b"/>
              <a:pathLst>
                <a:path w="6991" h="11702" extrusionOk="0">
                  <a:moveTo>
                    <a:pt x="271" y="1"/>
                  </a:moveTo>
                  <a:lnTo>
                    <a:pt x="1" y="155"/>
                  </a:lnTo>
                  <a:lnTo>
                    <a:pt x="889" y="1661"/>
                  </a:lnTo>
                  <a:lnTo>
                    <a:pt x="1777" y="3206"/>
                  </a:lnTo>
                  <a:lnTo>
                    <a:pt x="2665" y="4750"/>
                  </a:lnTo>
                  <a:lnTo>
                    <a:pt x="3554" y="6256"/>
                  </a:lnTo>
                  <a:lnTo>
                    <a:pt x="4403" y="7801"/>
                  </a:lnTo>
                  <a:lnTo>
                    <a:pt x="5214" y="9346"/>
                  </a:lnTo>
                  <a:lnTo>
                    <a:pt x="6025" y="10890"/>
                  </a:lnTo>
                  <a:lnTo>
                    <a:pt x="6218" y="11315"/>
                  </a:lnTo>
                  <a:lnTo>
                    <a:pt x="6334" y="11469"/>
                  </a:lnTo>
                  <a:lnTo>
                    <a:pt x="6488" y="11624"/>
                  </a:lnTo>
                  <a:lnTo>
                    <a:pt x="6797" y="11701"/>
                  </a:lnTo>
                  <a:lnTo>
                    <a:pt x="6874" y="11624"/>
                  </a:lnTo>
                  <a:lnTo>
                    <a:pt x="6952" y="11508"/>
                  </a:lnTo>
                  <a:lnTo>
                    <a:pt x="6952" y="11392"/>
                  </a:lnTo>
                  <a:lnTo>
                    <a:pt x="6990" y="11354"/>
                  </a:lnTo>
                  <a:lnTo>
                    <a:pt x="6681" y="11122"/>
                  </a:lnTo>
                  <a:lnTo>
                    <a:pt x="6759" y="10118"/>
                  </a:lnTo>
                  <a:lnTo>
                    <a:pt x="6797" y="9114"/>
                  </a:lnTo>
                  <a:lnTo>
                    <a:pt x="6797" y="7067"/>
                  </a:lnTo>
                  <a:lnTo>
                    <a:pt x="6836" y="5639"/>
                  </a:lnTo>
                  <a:lnTo>
                    <a:pt x="6411" y="5639"/>
                  </a:lnTo>
                  <a:lnTo>
                    <a:pt x="6411" y="6758"/>
                  </a:lnTo>
                  <a:lnTo>
                    <a:pt x="6334" y="8573"/>
                  </a:lnTo>
                  <a:lnTo>
                    <a:pt x="6295" y="9500"/>
                  </a:lnTo>
                  <a:lnTo>
                    <a:pt x="6257" y="10427"/>
                  </a:lnTo>
                  <a:lnTo>
                    <a:pt x="5986" y="9886"/>
                  </a:lnTo>
                  <a:lnTo>
                    <a:pt x="5253" y="8457"/>
                  </a:lnTo>
                  <a:lnTo>
                    <a:pt x="4480" y="6990"/>
                  </a:lnTo>
                  <a:lnTo>
                    <a:pt x="3669" y="5561"/>
                  </a:lnTo>
                  <a:lnTo>
                    <a:pt x="2858" y="4133"/>
                  </a:lnTo>
                  <a:lnTo>
                    <a:pt x="2009" y="2742"/>
                  </a:lnTo>
                  <a:lnTo>
                    <a:pt x="1159" y="1352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4" name="Google Shape;5564;p22"/>
            <p:cNvSpPr/>
            <p:nvPr/>
          </p:nvSpPr>
          <p:spPr>
            <a:xfrm>
              <a:off x="1498900" y="2189925"/>
              <a:ext cx="329200" cy="242325"/>
            </a:xfrm>
            <a:custGeom>
              <a:avLst/>
              <a:gdLst/>
              <a:ahLst/>
              <a:cxnLst/>
              <a:rect l="l" t="t" r="r" b="b"/>
              <a:pathLst>
                <a:path w="13168" h="9693" extrusionOk="0">
                  <a:moveTo>
                    <a:pt x="5367" y="618"/>
                  </a:moveTo>
                  <a:lnTo>
                    <a:pt x="5947" y="773"/>
                  </a:lnTo>
                  <a:lnTo>
                    <a:pt x="6526" y="1004"/>
                  </a:lnTo>
                  <a:lnTo>
                    <a:pt x="7028" y="1313"/>
                  </a:lnTo>
                  <a:lnTo>
                    <a:pt x="7530" y="1661"/>
                  </a:lnTo>
                  <a:lnTo>
                    <a:pt x="7762" y="1893"/>
                  </a:lnTo>
                  <a:lnTo>
                    <a:pt x="7955" y="2124"/>
                  </a:lnTo>
                  <a:lnTo>
                    <a:pt x="8148" y="2356"/>
                  </a:lnTo>
                  <a:lnTo>
                    <a:pt x="8264" y="2626"/>
                  </a:lnTo>
                  <a:lnTo>
                    <a:pt x="8418" y="2896"/>
                  </a:lnTo>
                  <a:lnTo>
                    <a:pt x="8495" y="3167"/>
                  </a:lnTo>
                  <a:lnTo>
                    <a:pt x="8573" y="3437"/>
                  </a:lnTo>
                  <a:lnTo>
                    <a:pt x="8611" y="3707"/>
                  </a:lnTo>
                  <a:lnTo>
                    <a:pt x="8573" y="3707"/>
                  </a:lnTo>
                  <a:lnTo>
                    <a:pt x="7723" y="3823"/>
                  </a:lnTo>
                  <a:lnTo>
                    <a:pt x="6873" y="3900"/>
                  </a:lnTo>
                  <a:lnTo>
                    <a:pt x="6410" y="3939"/>
                  </a:lnTo>
                  <a:lnTo>
                    <a:pt x="6178" y="3939"/>
                  </a:lnTo>
                  <a:lnTo>
                    <a:pt x="5985" y="3900"/>
                  </a:lnTo>
                  <a:lnTo>
                    <a:pt x="5792" y="3862"/>
                  </a:lnTo>
                  <a:lnTo>
                    <a:pt x="5676" y="3746"/>
                  </a:lnTo>
                  <a:lnTo>
                    <a:pt x="5561" y="3553"/>
                  </a:lnTo>
                  <a:lnTo>
                    <a:pt x="5483" y="3321"/>
                  </a:lnTo>
                  <a:lnTo>
                    <a:pt x="5406" y="2626"/>
                  </a:lnTo>
                  <a:lnTo>
                    <a:pt x="5367" y="1970"/>
                  </a:lnTo>
                  <a:lnTo>
                    <a:pt x="5367" y="618"/>
                  </a:lnTo>
                  <a:close/>
                  <a:moveTo>
                    <a:pt x="2780" y="889"/>
                  </a:moveTo>
                  <a:lnTo>
                    <a:pt x="2626" y="3128"/>
                  </a:lnTo>
                  <a:lnTo>
                    <a:pt x="2626" y="3514"/>
                  </a:lnTo>
                  <a:lnTo>
                    <a:pt x="2587" y="3707"/>
                  </a:lnTo>
                  <a:lnTo>
                    <a:pt x="2510" y="3862"/>
                  </a:lnTo>
                  <a:lnTo>
                    <a:pt x="2433" y="4016"/>
                  </a:lnTo>
                  <a:lnTo>
                    <a:pt x="2317" y="4132"/>
                  </a:lnTo>
                  <a:lnTo>
                    <a:pt x="2124" y="4209"/>
                  </a:lnTo>
                  <a:lnTo>
                    <a:pt x="1892" y="4287"/>
                  </a:lnTo>
                  <a:lnTo>
                    <a:pt x="1545" y="4287"/>
                  </a:lnTo>
                  <a:lnTo>
                    <a:pt x="1120" y="4248"/>
                  </a:lnTo>
                  <a:lnTo>
                    <a:pt x="734" y="4132"/>
                  </a:lnTo>
                  <a:lnTo>
                    <a:pt x="386" y="4016"/>
                  </a:lnTo>
                  <a:lnTo>
                    <a:pt x="502" y="3514"/>
                  </a:lnTo>
                  <a:lnTo>
                    <a:pt x="656" y="3012"/>
                  </a:lnTo>
                  <a:lnTo>
                    <a:pt x="888" y="2549"/>
                  </a:lnTo>
                  <a:lnTo>
                    <a:pt x="1158" y="2124"/>
                  </a:lnTo>
                  <a:lnTo>
                    <a:pt x="1506" y="1738"/>
                  </a:lnTo>
                  <a:lnTo>
                    <a:pt x="1892" y="1429"/>
                  </a:lnTo>
                  <a:lnTo>
                    <a:pt x="2317" y="1120"/>
                  </a:lnTo>
                  <a:lnTo>
                    <a:pt x="2780" y="889"/>
                  </a:lnTo>
                  <a:close/>
                  <a:moveTo>
                    <a:pt x="10774" y="5368"/>
                  </a:moveTo>
                  <a:lnTo>
                    <a:pt x="11237" y="5638"/>
                  </a:lnTo>
                  <a:lnTo>
                    <a:pt x="11623" y="5986"/>
                  </a:lnTo>
                  <a:lnTo>
                    <a:pt x="11430" y="6140"/>
                  </a:lnTo>
                  <a:lnTo>
                    <a:pt x="11353" y="6217"/>
                  </a:lnTo>
                  <a:lnTo>
                    <a:pt x="11237" y="6256"/>
                  </a:lnTo>
                  <a:lnTo>
                    <a:pt x="11082" y="6295"/>
                  </a:lnTo>
                  <a:lnTo>
                    <a:pt x="10928" y="6256"/>
                  </a:lnTo>
                  <a:lnTo>
                    <a:pt x="10774" y="6217"/>
                  </a:lnTo>
                  <a:lnTo>
                    <a:pt x="10658" y="6140"/>
                  </a:lnTo>
                  <a:lnTo>
                    <a:pt x="10580" y="6063"/>
                  </a:lnTo>
                  <a:lnTo>
                    <a:pt x="10542" y="5947"/>
                  </a:lnTo>
                  <a:lnTo>
                    <a:pt x="10542" y="5870"/>
                  </a:lnTo>
                  <a:lnTo>
                    <a:pt x="10542" y="5754"/>
                  </a:lnTo>
                  <a:lnTo>
                    <a:pt x="10619" y="5522"/>
                  </a:lnTo>
                  <a:lnTo>
                    <a:pt x="10658" y="5445"/>
                  </a:lnTo>
                  <a:lnTo>
                    <a:pt x="10774" y="5368"/>
                  </a:lnTo>
                  <a:close/>
                  <a:moveTo>
                    <a:pt x="4402" y="0"/>
                  </a:moveTo>
                  <a:lnTo>
                    <a:pt x="3939" y="39"/>
                  </a:lnTo>
                  <a:lnTo>
                    <a:pt x="3514" y="116"/>
                  </a:lnTo>
                  <a:lnTo>
                    <a:pt x="3051" y="232"/>
                  </a:lnTo>
                  <a:lnTo>
                    <a:pt x="2664" y="387"/>
                  </a:lnTo>
                  <a:lnTo>
                    <a:pt x="2240" y="580"/>
                  </a:lnTo>
                  <a:lnTo>
                    <a:pt x="1854" y="811"/>
                  </a:lnTo>
                  <a:lnTo>
                    <a:pt x="1506" y="1043"/>
                  </a:lnTo>
                  <a:lnTo>
                    <a:pt x="1158" y="1352"/>
                  </a:lnTo>
                  <a:lnTo>
                    <a:pt x="888" y="1661"/>
                  </a:lnTo>
                  <a:lnTo>
                    <a:pt x="618" y="2008"/>
                  </a:lnTo>
                  <a:lnTo>
                    <a:pt x="425" y="2395"/>
                  </a:lnTo>
                  <a:lnTo>
                    <a:pt x="232" y="2781"/>
                  </a:lnTo>
                  <a:lnTo>
                    <a:pt x="116" y="3205"/>
                  </a:lnTo>
                  <a:lnTo>
                    <a:pt x="39" y="3669"/>
                  </a:lnTo>
                  <a:lnTo>
                    <a:pt x="0" y="4094"/>
                  </a:lnTo>
                  <a:lnTo>
                    <a:pt x="39" y="4557"/>
                  </a:lnTo>
                  <a:lnTo>
                    <a:pt x="348" y="4596"/>
                  </a:lnTo>
                  <a:lnTo>
                    <a:pt x="386" y="4287"/>
                  </a:lnTo>
                  <a:lnTo>
                    <a:pt x="965" y="4518"/>
                  </a:lnTo>
                  <a:lnTo>
                    <a:pt x="1313" y="4596"/>
                  </a:lnTo>
                  <a:lnTo>
                    <a:pt x="1699" y="4673"/>
                  </a:lnTo>
                  <a:lnTo>
                    <a:pt x="2047" y="4673"/>
                  </a:lnTo>
                  <a:lnTo>
                    <a:pt x="2356" y="4634"/>
                  </a:lnTo>
                  <a:lnTo>
                    <a:pt x="2510" y="4557"/>
                  </a:lnTo>
                  <a:lnTo>
                    <a:pt x="2626" y="4480"/>
                  </a:lnTo>
                  <a:lnTo>
                    <a:pt x="2742" y="4402"/>
                  </a:lnTo>
                  <a:lnTo>
                    <a:pt x="2858" y="4248"/>
                  </a:lnTo>
                  <a:lnTo>
                    <a:pt x="2896" y="4132"/>
                  </a:lnTo>
                  <a:lnTo>
                    <a:pt x="2973" y="3978"/>
                  </a:lnTo>
                  <a:lnTo>
                    <a:pt x="3012" y="3630"/>
                  </a:lnTo>
                  <a:lnTo>
                    <a:pt x="3012" y="2974"/>
                  </a:lnTo>
                  <a:lnTo>
                    <a:pt x="3128" y="773"/>
                  </a:lnTo>
                  <a:lnTo>
                    <a:pt x="3514" y="657"/>
                  </a:lnTo>
                  <a:lnTo>
                    <a:pt x="3939" y="580"/>
                  </a:lnTo>
                  <a:lnTo>
                    <a:pt x="4132" y="541"/>
                  </a:lnTo>
                  <a:lnTo>
                    <a:pt x="4402" y="541"/>
                  </a:lnTo>
                  <a:lnTo>
                    <a:pt x="5097" y="580"/>
                  </a:lnTo>
                  <a:lnTo>
                    <a:pt x="5020" y="1661"/>
                  </a:lnTo>
                  <a:lnTo>
                    <a:pt x="5059" y="2703"/>
                  </a:lnTo>
                  <a:lnTo>
                    <a:pt x="5097" y="3398"/>
                  </a:lnTo>
                  <a:lnTo>
                    <a:pt x="5174" y="3746"/>
                  </a:lnTo>
                  <a:lnTo>
                    <a:pt x="5213" y="3900"/>
                  </a:lnTo>
                  <a:lnTo>
                    <a:pt x="5290" y="4055"/>
                  </a:lnTo>
                  <a:lnTo>
                    <a:pt x="5406" y="4171"/>
                  </a:lnTo>
                  <a:lnTo>
                    <a:pt x="5561" y="4248"/>
                  </a:lnTo>
                  <a:lnTo>
                    <a:pt x="5715" y="4287"/>
                  </a:lnTo>
                  <a:lnTo>
                    <a:pt x="5869" y="4325"/>
                  </a:lnTo>
                  <a:lnTo>
                    <a:pt x="6217" y="4325"/>
                  </a:lnTo>
                  <a:lnTo>
                    <a:pt x="6565" y="4287"/>
                  </a:lnTo>
                  <a:lnTo>
                    <a:pt x="7607" y="4209"/>
                  </a:lnTo>
                  <a:lnTo>
                    <a:pt x="8650" y="4094"/>
                  </a:lnTo>
                  <a:lnTo>
                    <a:pt x="8650" y="4480"/>
                  </a:lnTo>
                  <a:lnTo>
                    <a:pt x="8611" y="4866"/>
                  </a:lnTo>
                  <a:lnTo>
                    <a:pt x="8611" y="4904"/>
                  </a:lnTo>
                  <a:lnTo>
                    <a:pt x="8611" y="5020"/>
                  </a:lnTo>
                  <a:lnTo>
                    <a:pt x="8650" y="5098"/>
                  </a:lnTo>
                  <a:lnTo>
                    <a:pt x="8766" y="5098"/>
                  </a:lnTo>
                  <a:lnTo>
                    <a:pt x="8843" y="5059"/>
                  </a:lnTo>
                  <a:lnTo>
                    <a:pt x="8959" y="5020"/>
                  </a:lnTo>
                  <a:lnTo>
                    <a:pt x="9036" y="4943"/>
                  </a:lnTo>
                  <a:lnTo>
                    <a:pt x="9190" y="4904"/>
                  </a:lnTo>
                  <a:lnTo>
                    <a:pt x="9383" y="4904"/>
                  </a:lnTo>
                  <a:lnTo>
                    <a:pt x="9808" y="4982"/>
                  </a:lnTo>
                  <a:lnTo>
                    <a:pt x="10194" y="5098"/>
                  </a:lnTo>
                  <a:lnTo>
                    <a:pt x="10542" y="5252"/>
                  </a:lnTo>
                  <a:lnTo>
                    <a:pt x="10426" y="5329"/>
                  </a:lnTo>
                  <a:lnTo>
                    <a:pt x="10310" y="5445"/>
                  </a:lnTo>
                  <a:lnTo>
                    <a:pt x="10272" y="5600"/>
                  </a:lnTo>
                  <a:lnTo>
                    <a:pt x="10233" y="5754"/>
                  </a:lnTo>
                  <a:lnTo>
                    <a:pt x="10233" y="5908"/>
                  </a:lnTo>
                  <a:lnTo>
                    <a:pt x="10233" y="6063"/>
                  </a:lnTo>
                  <a:lnTo>
                    <a:pt x="10272" y="6179"/>
                  </a:lnTo>
                  <a:lnTo>
                    <a:pt x="10349" y="6333"/>
                  </a:lnTo>
                  <a:lnTo>
                    <a:pt x="10503" y="6488"/>
                  </a:lnTo>
                  <a:lnTo>
                    <a:pt x="10696" y="6604"/>
                  </a:lnTo>
                  <a:lnTo>
                    <a:pt x="10928" y="6642"/>
                  </a:lnTo>
                  <a:lnTo>
                    <a:pt x="11160" y="6642"/>
                  </a:lnTo>
                  <a:lnTo>
                    <a:pt x="11353" y="6604"/>
                  </a:lnTo>
                  <a:lnTo>
                    <a:pt x="11546" y="6526"/>
                  </a:lnTo>
                  <a:lnTo>
                    <a:pt x="11739" y="6410"/>
                  </a:lnTo>
                  <a:lnTo>
                    <a:pt x="11855" y="6256"/>
                  </a:lnTo>
                  <a:lnTo>
                    <a:pt x="12086" y="6565"/>
                  </a:lnTo>
                  <a:lnTo>
                    <a:pt x="12280" y="6912"/>
                  </a:lnTo>
                  <a:lnTo>
                    <a:pt x="12395" y="7221"/>
                  </a:lnTo>
                  <a:lnTo>
                    <a:pt x="12473" y="7569"/>
                  </a:lnTo>
                  <a:lnTo>
                    <a:pt x="12550" y="7916"/>
                  </a:lnTo>
                  <a:lnTo>
                    <a:pt x="12550" y="8264"/>
                  </a:lnTo>
                  <a:lnTo>
                    <a:pt x="12588" y="8998"/>
                  </a:lnTo>
                  <a:lnTo>
                    <a:pt x="12511" y="8998"/>
                  </a:lnTo>
                  <a:lnTo>
                    <a:pt x="12434" y="9075"/>
                  </a:lnTo>
                  <a:lnTo>
                    <a:pt x="12395" y="9113"/>
                  </a:lnTo>
                  <a:lnTo>
                    <a:pt x="12357" y="9191"/>
                  </a:lnTo>
                  <a:lnTo>
                    <a:pt x="11469" y="9307"/>
                  </a:lnTo>
                  <a:lnTo>
                    <a:pt x="11469" y="9693"/>
                  </a:lnTo>
                  <a:lnTo>
                    <a:pt x="12125" y="9654"/>
                  </a:lnTo>
                  <a:lnTo>
                    <a:pt x="12820" y="9615"/>
                  </a:lnTo>
                  <a:lnTo>
                    <a:pt x="12936" y="9577"/>
                  </a:lnTo>
                  <a:lnTo>
                    <a:pt x="13013" y="9500"/>
                  </a:lnTo>
                  <a:lnTo>
                    <a:pt x="13052" y="9384"/>
                  </a:lnTo>
                  <a:lnTo>
                    <a:pt x="13052" y="9268"/>
                  </a:lnTo>
                  <a:lnTo>
                    <a:pt x="13129" y="8998"/>
                  </a:lnTo>
                  <a:lnTo>
                    <a:pt x="13168" y="8766"/>
                  </a:lnTo>
                  <a:lnTo>
                    <a:pt x="13168" y="8496"/>
                  </a:lnTo>
                  <a:lnTo>
                    <a:pt x="13168" y="8225"/>
                  </a:lnTo>
                  <a:lnTo>
                    <a:pt x="13090" y="7723"/>
                  </a:lnTo>
                  <a:lnTo>
                    <a:pt x="12936" y="7183"/>
                  </a:lnTo>
                  <a:lnTo>
                    <a:pt x="12743" y="6681"/>
                  </a:lnTo>
                  <a:lnTo>
                    <a:pt x="12434" y="6217"/>
                  </a:lnTo>
                  <a:lnTo>
                    <a:pt x="12125" y="5793"/>
                  </a:lnTo>
                  <a:lnTo>
                    <a:pt x="11778" y="5445"/>
                  </a:lnTo>
                  <a:lnTo>
                    <a:pt x="11314" y="5098"/>
                  </a:lnTo>
                  <a:lnTo>
                    <a:pt x="10967" y="4904"/>
                  </a:lnTo>
                  <a:lnTo>
                    <a:pt x="10619" y="4750"/>
                  </a:lnTo>
                  <a:lnTo>
                    <a:pt x="10272" y="4596"/>
                  </a:lnTo>
                  <a:lnTo>
                    <a:pt x="9885" y="4480"/>
                  </a:lnTo>
                  <a:lnTo>
                    <a:pt x="9538" y="4441"/>
                  </a:lnTo>
                  <a:lnTo>
                    <a:pt x="9190" y="4441"/>
                  </a:lnTo>
                  <a:lnTo>
                    <a:pt x="9268" y="3978"/>
                  </a:lnTo>
                  <a:lnTo>
                    <a:pt x="9229" y="3514"/>
                  </a:lnTo>
                  <a:lnTo>
                    <a:pt x="9152" y="3090"/>
                  </a:lnTo>
                  <a:lnTo>
                    <a:pt x="8997" y="2665"/>
                  </a:lnTo>
                  <a:lnTo>
                    <a:pt x="8804" y="2279"/>
                  </a:lnTo>
                  <a:lnTo>
                    <a:pt x="8534" y="1931"/>
                  </a:lnTo>
                  <a:lnTo>
                    <a:pt x="8225" y="1584"/>
                  </a:lnTo>
                  <a:lnTo>
                    <a:pt x="7839" y="1275"/>
                  </a:lnTo>
                  <a:lnTo>
                    <a:pt x="7453" y="1004"/>
                  </a:lnTo>
                  <a:lnTo>
                    <a:pt x="7067" y="734"/>
                  </a:lnTo>
                  <a:lnTo>
                    <a:pt x="6642" y="502"/>
                  </a:lnTo>
                  <a:lnTo>
                    <a:pt x="6178" y="348"/>
                  </a:lnTo>
                  <a:lnTo>
                    <a:pt x="5715" y="193"/>
                  </a:lnTo>
                  <a:lnTo>
                    <a:pt x="5290" y="78"/>
                  </a:lnTo>
                  <a:lnTo>
                    <a:pt x="4827" y="39"/>
                  </a:lnTo>
                  <a:lnTo>
                    <a:pt x="440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5" name="Google Shape;5565;p22"/>
            <p:cNvSpPr/>
            <p:nvPr/>
          </p:nvSpPr>
          <p:spPr>
            <a:xfrm>
              <a:off x="1530750" y="2203425"/>
              <a:ext cx="254875" cy="267450"/>
            </a:xfrm>
            <a:custGeom>
              <a:avLst/>
              <a:gdLst/>
              <a:ahLst/>
              <a:cxnLst/>
              <a:rect l="l" t="t" r="r" b="b"/>
              <a:pathLst>
                <a:path w="10195" h="10698" extrusionOk="0">
                  <a:moveTo>
                    <a:pt x="8264" y="7299"/>
                  </a:moveTo>
                  <a:lnTo>
                    <a:pt x="8496" y="7376"/>
                  </a:lnTo>
                  <a:lnTo>
                    <a:pt x="8727" y="7454"/>
                  </a:lnTo>
                  <a:lnTo>
                    <a:pt x="8959" y="7569"/>
                  </a:lnTo>
                  <a:lnTo>
                    <a:pt x="9152" y="7724"/>
                  </a:lnTo>
                  <a:lnTo>
                    <a:pt x="9345" y="7917"/>
                  </a:lnTo>
                  <a:lnTo>
                    <a:pt x="9500" y="8110"/>
                  </a:lnTo>
                  <a:lnTo>
                    <a:pt x="9615" y="8342"/>
                  </a:lnTo>
                  <a:lnTo>
                    <a:pt x="9654" y="8573"/>
                  </a:lnTo>
                  <a:lnTo>
                    <a:pt x="9693" y="8882"/>
                  </a:lnTo>
                  <a:lnTo>
                    <a:pt x="9654" y="9153"/>
                  </a:lnTo>
                  <a:lnTo>
                    <a:pt x="9538" y="9423"/>
                  </a:lnTo>
                  <a:lnTo>
                    <a:pt x="9384" y="9655"/>
                  </a:lnTo>
                  <a:lnTo>
                    <a:pt x="9191" y="9848"/>
                  </a:lnTo>
                  <a:lnTo>
                    <a:pt x="8959" y="10041"/>
                  </a:lnTo>
                  <a:lnTo>
                    <a:pt x="8689" y="10118"/>
                  </a:lnTo>
                  <a:lnTo>
                    <a:pt x="8418" y="10195"/>
                  </a:lnTo>
                  <a:lnTo>
                    <a:pt x="8109" y="10157"/>
                  </a:lnTo>
                  <a:lnTo>
                    <a:pt x="7839" y="10079"/>
                  </a:lnTo>
                  <a:lnTo>
                    <a:pt x="7607" y="9964"/>
                  </a:lnTo>
                  <a:lnTo>
                    <a:pt x="7376" y="9809"/>
                  </a:lnTo>
                  <a:lnTo>
                    <a:pt x="7183" y="9577"/>
                  </a:lnTo>
                  <a:lnTo>
                    <a:pt x="7028" y="9346"/>
                  </a:lnTo>
                  <a:lnTo>
                    <a:pt x="6951" y="9075"/>
                  </a:lnTo>
                  <a:lnTo>
                    <a:pt x="6912" y="8805"/>
                  </a:lnTo>
                  <a:lnTo>
                    <a:pt x="6951" y="8535"/>
                  </a:lnTo>
                  <a:lnTo>
                    <a:pt x="7028" y="8265"/>
                  </a:lnTo>
                  <a:lnTo>
                    <a:pt x="7144" y="8071"/>
                  </a:lnTo>
                  <a:lnTo>
                    <a:pt x="7299" y="7878"/>
                  </a:lnTo>
                  <a:lnTo>
                    <a:pt x="7492" y="7724"/>
                  </a:lnTo>
                  <a:lnTo>
                    <a:pt x="7723" y="7569"/>
                  </a:lnTo>
                  <a:lnTo>
                    <a:pt x="8148" y="7338"/>
                  </a:lnTo>
                  <a:lnTo>
                    <a:pt x="8225" y="7299"/>
                  </a:lnTo>
                  <a:close/>
                  <a:moveTo>
                    <a:pt x="2858" y="1"/>
                  </a:moveTo>
                  <a:lnTo>
                    <a:pt x="2665" y="40"/>
                  </a:lnTo>
                  <a:lnTo>
                    <a:pt x="2665" y="78"/>
                  </a:lnTo>
                  <a:lnTo>
                    <a:pt x="2626" y="1353"/>
                  </a:lnTo>
                  <a:lnTo>
                    <a:pt x="2626" y="2588"/>
                  </a:lnTo>
                  <a:lnTo>
                    <a:pt x="2665" y="3824"/>
                  </a:lnTo>
                  <a:lnTo>
                    <a:pt x="2703" y="5098"/>
                  </a:lnTo>
                  <a:lnTo>
                    <a:pt x="2896" y="7492"/>
                  </a:lnTo>
                  <a:lnTo>
                    <a:pt x="2896" y="8149"/>
                  </a:lnTo>
                  <a:lnTo>
                    <a:pt x="2935" y="8458"/>
                  </a:lnTo>
                  <a:lnTo>
                    <a:pt x="2974" y="8612"/>
                  </a:lnTo>
                  <a:lnTo>
                    <a:pt x="3051" y="8767"/>
                  </a:lnTo>
                  <a:lnTo>
                    <a:pt x="1545" y="8728"/>
                  </a:lnTo>
                  <a:lnTo>
                    <a:pt x="39" y="8689"/>
                  </a:lnTo>
                  <a:lnTo>
                    <a:pt x="0" y="8689"/>
                  </a:lnTo>
                  <a:lnTo>
                    <a:pt x="0" y="9037"/>
                  </a:lnTo>
                  <a:lnTo>
                    <a:pt x="773" y="9114"/>
                  </a:lnTo>
                  <a:lnTo>
                    <a:pt x="1545" y="9153"/>
                  </a:lnTo>
                  <a:lnTo>
                    <a:pt x="3128" y="9230"/>
                  </a:lnTo>
                  <a:lnTo>
                    <a:pt x="4827" y="9307"/>
                  </a:lnTo>
                  <a:lnTo>
                    <a:pt x="5677" y="9307"/>
                  </a:lnTo>
                  <a:lnTo>
                    <a:pt x="6488" y="9269"/>
                  </a:lnTo>
                  <a:lnTo>
                    <a:pt x="6603" y="9577"/>
                  </a:lnTo>
                  <a:lnTo>
                    <a:pt x="6758" y="9848"/>
                  </a:lnTo>
                  <a:lnTo>
                    <a:pt x="6990" y="10079"/>
                  </a:lnTo>
                  <a:lnTo>
                    <a:pt x="7221" y="10311"/>
                  </a:lnTo>
                  <a:lnTo>
                    <a:pt x="7492" y="10466"/>
                  </a:lnTo>
                  <a:lnTo>
                    <a:pt x="7801" y="10581"/>
                  </a:lnTo>
                  <a:lnTo>
                    <a:pt x="8109" y="10659"/>
                  </a:lnTo>
                  <a:lnTo>
                    <a:pt x="8418" y="10697"/>
                  </a:lnTo>
                  <a:lnTo>
                    <a:pt x="8727" y="10620"/>
                  </a:lnTo>
                  <a:lnTo>
                    <a:pt x="9036" y="10543"/>
                  </a:lnTo>
                  <a:lnTo>
                    <a:pt x="9306" y="10388"/>
                  </a:lnTo>
                  <a:lnTo>
                    <a:pt x="9538" y="10195"/>
                  </a:lnTo>
                  <a:lnTo>
                    <a:pt x="9770" y="9964"/>
                  </a:lnTo>
                  <a:lnTo>
                    <a:pt x="9924" y="9693"/>
                  </a:lnTo>
                  <a:lnTo>
                    <a:pt x="10079" y="9423"/>
                  </a:lnTo>
                  <a:lnTo>
                    <a:pt x="10156" y="9153"/>
                  </a:lnTo>
                  <a:lnTo>
                    <a:pt x="10195" y="9153"/>
                  </a:lnTo>
                  <a:lnTo>
                    <a:pt x="10195" y="8767"/>
                  </a:lnTo>
                  <a:lnTo>
                    <a:pt x="10156" y="8419"/>
                  </a:lnTo>
                  <a:lnTo>
                    <a:pt x="10040" y="8071"/>
                  </a:lnTo>
                  <a:lnTo>
                    <a:pt x="9847" y="7763"/>
                  </a:lnTo>
                  <a:lnTo>
                    <a:pt x="9615" y="7492"/>
                  </a:lnTo>
                  <a:lnTo>
                    <a:pt x="9306" y="7261"/>
                  </a:lnTo>
                  <a:lnTo>
                    <a:pt x="8998" y="7106"/>
                  </a:lnTo>
                  <a:lnTo>
                    <a:pt x="8650" y="7029"/>
                  </a:lnTo>
                  <a:lnTo>
                    <a:pt x="8303" y="7029"/>
                  </a:lnTo>
                  <a:lnTo>
                    <a:pt x="8187" y="7067"/>
                  </a:lnTo>
                  <a:lnTo>
                    <a:pt x="8148" y="7029"/>
                  </a:lnTo>
                  <a:lnTo>
                    <a:pt x="8071" y="6990"/>
                  </a:lnTo>
                  <a:lnTo>
                    <a:pt x="7916" y="6990"/>
                  </a:lnTo>
                  <a:lnTo>
                    <a:pt x="7723" y="7029"/>
                  </a:lnTo>
                  <a:lnTo>
                    <a:pt x="7414" y="7145"/>
                  </a:lnTo>
                  <a:lnTo>
                    <a:pt x="7144" y="7338"/>
                  </a:lnTo>
                  <a:lnTo>
                    <a:pt x="6912" y="7569"/>
                  </a:lnTo>
                  <a:lnTo>
                    <a:pt x="6719" y="7878"/>
                  </a:lnTo>
                  <a:lnTo>
                    <a:pt x="6565" y="8187"/>
                  </a:lnTo>
                  <a:lnTo>
                    <a:pt x="6449" y="8535"/>
                  </a:lnTo>
                  <a:lnTo>
                    <a:pt x="6449" y="8844"/>
                  </a:lnTo>
                  <a:lnTo>
                    <a:pt x="5715" y="8805"/>
                  </a:lnTo>
                  <a:lnTo>
                    <a:pt x="4943" y="8767"/>
                  </a:lnTo>
                  <a:lnTo>
                    <a:pt x="3476" y="8767"/>
                  </a:lnTo>
                  <a:lnTo>
                    <a:pt x="3476" y="8728"/>
                  </a:lnTo>
                  <a:lnTo>
                    <a:pt x="3476" y="8651"/>
                  </a:lnTo>
                  <a:lnTo>
                    <a:pt x="3476" y="8573"/>
                  </a:lnTo>
                  <a:lnTo>
                    <a:pt x="3437" y="8535"/>
                  </a:lnTo>
                  <a:lnTo>
                    <a:pt x="3360" y="8496"/>
                  </a:lnTo>
                  <a:lnTo>
                    <a:pt x="3283" y="8496"/>
                  </a:lnTo>
                  <a:lnTo>
                    <a:pt x="3205" y="8535"/>
                  </a:lnTo>
                  <a:lnTo>
                    <a:pt x="3283" y="8380"/>
                  </a:lnTo>
                  <a:lnTo>
                    <a:pt x="3283" y="8226"/>
                  </a:lnTo>
                  <a:lnTo>
                    <a:pt x="3283" y="8110"/>
                  </a:lnTo>
                  <a:lnTo>
                    <a:pt x="3283" y="7956"/>
                  </a:lnTo>
                  <a:lnTo>
                    <a:pt x="3205" y="7338"/>
                  </a:lnTo>
                  <a:lnTo>
                    <a:pt x="3128" y="6450"/>
                  </a:lnTo>
                  <a:lnTo>
                    <a:pt x="3012" y="4326"/>
                  </a:lnTo>
                  <a:lnTo>
                    <a:pt x="2935" y="2202"/>
                  </a:lnTo>
                  <a:lnTo>
                    <a:pt x="2896" y="78"/>
                  </a:lnTo>
                  <a:lnTo>
                    <a:pt x="285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6" name="Google Shape;5566;p22"/>
            <p:cNvSpPr/>
            <p:nvPr/>
          </p:nvSpPr>
          <p:spPr>
            <a:xfrm>
              <a:off x="4324525" y="2267150"/>
              <a:ext cx="106225" cy="123600"/>
            </a:xfrm>
            <a:custGeom>
              <a:avLst/>
              <a:gdLst/>
              <a:ahLst/>
              <a:cxnLst/>
              <a:rect l="l" t="t" r="r" b="b"/>
              <a:pathLst>
                <a:path w="4249" h="4944" extrusionOk="0">
                  <a:moveTo>
                    <a:pt x="3862" y="1"/>
                  </a:moveTo>
                  <a:lnTo>
                    <a:pt x="3592" y="580"/>
                  </a:lnTo>
                  <a:lnTo>
                    <a:pt x="3244" y="1120"/>
                  </a:lnTo>
                  <a:lnTo>
                    <a:pt x="2897" y="1661"/>
                  </a:lnTo>
                  <a:lnTo>
                    <a:pt x="2511" y="2202"/>
                  </a:lnTo>
                  <a:lnTo>
                    <a:pt x="1970" y="2858"/>
                  </a:lnTo>
                  <a:lnTo>
                    <a:pt x="1314" y="3476"/>
                  </a:lnTo>
                  <a:lnTo>
                    <a:pt x="1005" y="3746"/>
                  </a:lnTo>
                  <a:lnTo>
                    <a:pt x="657" y="4017"/>
                  </a:lnTo>
                  <a:lnTo>
                    <a:pt x="310" y="4287"/>
                  </a:lnTo>
                  <a:lnTo>
                    <a:pt x="1" y="4557"/>
                  </a:lnTo>
                  <a:lnTo>
                    <a:pt x="39" y="4943"/>
                  </a:lnTo>
                  <a:lnTo>
                    <a:pt x="155" y="4943"/>
                  </a:lnTo>
                  <a:lnTo>
                    <a:pt x="580" y="4750"/>
                  </a:lnTo>
                  <a:lnTo>
                    <a:pt x="966" y="4518"/>
                  </a:lnTo>
                  <a:lnTo>
                    <a:pt x="1314" y="4210"/>
                  </a:lnTo>
                  <a:lnTo>
                    <a:pt x="1700" y="3901"/>
                  </a:lnTo>
                  <a:lnTo>
                    <a:pt x="2009" y="3553"/>
                  </a:lnTo>
                  <a:lnTo>
                    <a:pt x="2356" y="3206"/>
                  </a:lnTo>
                  <a:lnTo>
                    <a:pt x="2935" y="2472"/>
                  </a:lnTo>
                  <a:lnTo>
                    <a:pt x="3322" y="1931"/>
                  </a:lnTo>
                  <a:lnTo>
                    <a:pt x="3669" y="1352"/>
                  </a:lnTo>
                  <a:lnTo>
                    <a:pt x="3978" y="773"/>
                  </a:lnTo>
                  <a:lnTo>
                    <a:pt x="4248" y="155"/>
                  </a:lnTo>
                  <a:lnTo>
                    <a:pt x="386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7" name="Google Shape;5567;p22"/>
            <p:cNvSpPr/>
            <p:nvPr/>
          </p:nvSpPr>
          <p:spPr>
            <a:xfrm>
              <a:off x="4273375" y="2268125"/>
              <a:ext cx="52150" cy="50225"/>
            </a:xfrm>
            <a:custGeom>
              <a:avLst/>
              <a:gdLst/>
              <a:ahLst/>
              <a:cxnLst/>
              <a:rect l="l" t="t" r="r" b="b"/>
              <a:pathLst>
                <a:path w="2086" h="2009" extrusionOk="0">
                  <a:moveTo>
                    <a:pt x="888" y="270"/>
                  </a:moveTo>
                  <a:lnTo>
                    <a:pt x="1004" y="309"/>
                  </a:lnTo>
                  <a:lnTo>
                    <a:pt x="1236" y="386"/>
                  </a:lnTo>
                  <a:lnTo>
                    <a:pt x="1429" y="579"/>
                  </a:lnTo>
                  <a:lnTo>
                    <a:pt x="1583" y="772"/>
                  </a:lnTo>
                  <a:lnTo>
                    <a:pt x="1622" y="1004"/>
                  </a:lnTo>
                  <a:lnTo>
                    <a:pt x="1622" y="1120"/>
                  </a:lnTo>
                  <a:lnTo>
                    <a:pt x="1583" y="1197"/>
                  </a:lnTo>
                  <a:lnTo>
                    <a:pt x="1545" y="1313"/>
                  </a:lnTo>
                  <a:lnTo>
                    <a:pt x="1468" y="1390"/>
                  </a:lnTo>
                  <a:lnTo>
                    <a:pt x="1352" y="1506"/>
                  </a:lnTo>
                  <a:lnTo>
                    <a:pt x="1197" y="1545"/>
                  </a:lnTo>
                  <a:lnTo>
                    <a:pt x="966" y="1583"/>
                  </a:lnTo>
                  <a:lnTo>
                    <a:pt x="772" y="1545"/>
                  </a:lnTo>
                  <a:lnTo>
                    <a:pt x="657" y="1506"/>
                  </a:lnTo>
                  <a:lnTo>
                    <a:pt x="579" y="1429"/>
                  </a:lnTo>
                  <a:lnTo>
                    <a:pt x="502" y="1352"/>
                  </a:lnTo>
                  <a:lnTo>
                    <a:pt x="464" y="1236"/>
                  </a:lnTo>
                  <a:lnTo>
                    <a:pt x="425" y="1004"/>
                  </a:lnTo>
                  <a:lnTo>
                    <a:pt x="464" y="811"/>
                  </a:lnTo>
                  <a:lnTo>
                    <a:pt x="541" y="618"/>
                  </a:lnTo>
                  <a:lnTo>
                    <a:pt x="695" y="425"/>
                  </a:lnTo>
                  <a:lnTo>
                    <a:pt x="734" y="348"/>
                  </a:lnTo>
                  <a:lnTo>
                    <a:pt x="734" y="309"/>
                  </a:lnTo>
                  <a:lnTo>
                    <a:pt x="888" y="270"/>
                  </a:lnTo>
                  <a:close/>
                  <a:moveTo>
                    <a:pt x="1043" y="0"/>
                  </a:moveTo>
                  <a:lnTo>
                    <a:pt x="850" y="39"/>
                  </a:lnTo>
                  <a:lnTo>
                    <a:pt x="657" y="116"/>
                  </a:lnTo>
                  <a:lnTo>
                    <a:pt x="541" y="77"/>
                  </a:lnTo>
                  <a:lnTo>
                    <a:pt x="464" y="116"/>
                  </a:lnTo>
                  <a:lnTo>
                    <a:pt x="270" y="232"/>
                  </a:lnTo>
                  <a:lnTo>
                    <a:pt x="155" y="386"/>
                  </a:lnTo>
                  <a:lnTo>
                    <a:pt x="77" y="541"/>
                  </a:lnTo>
                  <a:lnTo>
                    <a:pt x="39" y="734"/>
                  </a:lnTo>
                  <a:lnTo>
                    <a:pt x="0" y="888"/>
                  </a:lnTo>
                  <a:lnTo>
                    <a:pt x="0" y="1081"/>
                  </a:lnTo>
                  <a:lnTo>
                    <a:pt x="39" y="1274"/>
                  </a:lnTo>
                  <a:lnTo>
                    <a:pt x="77" y="1468"/>
                  </a:lnTo>
                  <a:lnTo>
                    <a:pt x="193" y="1661"/>
                  </a:lnTo>
                  <a:lnTo>
                    <a:pt x="309" y="1776"/>
                  </a:lnTo>
                  <a:lnTo>
                    <a:pt x="502" y="1892"/>
                  </a:lnTo>
                  <a:lnTo>
                    <a:pt x="657" y="1970"/>
                  </a:lnTo>
                  <a:lnTo>
                    <a:pt x="850" y="2008"/>
                  </a:lnTo>
                  <a:lnTo>
                    <a:pt x="1236" y="2008"/>
                  </a:lnTo>
                  <a:lnTo>
                    <a:pt x="1429" y="1931"/>
                  </a:lnTo>
                  <a:lnTo>
                    <a:pt x="1622" y="1815"/>
                  </a:lnTo>
                  <a:lnTo>
                    <a:pt x="1776" y="1699"/>
                  </a:lnTo>
                  <a:lnTo>
                    <a:pt x="1892" y="1545"/>
                  </a:lnTo>
                  <a:lnTo>
                    <a:pt x="1970" y="1390"/>
                  </a:lnTo>
                  <a:lnTo>
                    <a:pt x="2047" y="1197"/>
                  </a:lnTo>
                  <a:lnTo>
                    <a:pt x="2085" y="1004"/>
                  </a:lnTo>
                  <a:lnTo>
                    <a:pt x="2047" y="811"/>
                  </a:lnTo>
                  <a:lnTo>
                    <a:pt x="1970" y="618"/>
                  </a:lnTo>
                  <a:lnTo>
                    <a:pt x="1892" y="425"/>
                  </a:lnTo>
                  <a:lnTo>
                    <a:pt x="1738" y="270"/>
                  </a:lnTo>
                  <a:lnTo>
                    <a:pt x="1583" y="155"/>
                  </a:lnTo>
                  <a:lnTo>
                    <a:pt x="1429" y="77"/>
                  </a:lnTo>
                  <a:lnTo>
                    <a:pt x="1236" y="39"/>
                  </a:lnTo>
                  <a:lnTo>
                    <a:pt x="104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8" name="Google Shape;5568;p22"/>
            <p:cNvSpPr/>
            <p:nvPr/>
          </p:nvSpPr>
          <p:spPr>
            <a:xfrm>
              <a:off x="1394625" y="2299975"/>
              <a:ext cx="112975" cy="132275"/>
            </a:xfrm>
            <a:custGeom>
              <a:avLst/>
              <a:gdLst/>
              <a:ahLst/>
              <a:cxnLst/>
              <a:rect l="l" t="t" r="r" b="b"/>
              <a:pathLst>
                <a:path w="4519" h="5291" extrusionOk="0">
                  <a:moveTo>
                    <a:pt x="3360" y="0"/>
                  </a:moveTo>
                  <a:lnTo>
                    <a:pt x="3051" y="39"/>
                  </a:lnTo>
                  <a:lnTo>
                    <a:pt x="2781" y="78"/>
                  </a:lnTo>
                  <a:lnTo>
                    <a:pt x="2511" y="194"/>
                  </a:lnTo>
                  <a:lnTo>
                    <a:pt x="2240" y="309"/>
                  </a:lnTo>
                  <a:lnTo>
                    <a:pt x="2009" y="425"/>
                  </a:lnTo>
                  <a:lnTo>
                    <a:pt x="1738" y="580"/>
                  </a:lnTo>
                  <a:lnTo>
                    <a:pt x="1507" y="773"/>
                  </a:lnTo>
                  <a:lnTo>
                    <a:pt x="1120" y="1198"/>
                  </a:lnTo>
                  <a:lnTo>
                    <a:pt x="734" y="1661"/>
                  </a:lnTo>
                  <a:lnTo>
                    <a:pt x="464" y="2163"/>
                  </a:lnTo>
                  <a:lnTo>
                    <a:pt x="271" y="2742"/>
                  </a:lnTo>
                  <a:lnTo>
                    <a:pt x="78" y="3399"/>
                  </a:lnTo>
                  <a:lnTo>
                    <a:pt x="39" y="3746"/>
                  </a:lnTo>
                  <a:lnTo>
                    <a:pt x="1" y="4055"/>
                  </a:lnTo>
                  <a:lnTo>
                    <a:pt x="1" y="4403"/>
                  </a:lnTo>
                  <a:lnTo>
                    <a:pt x="39" y="4673"/>
                  </a:lnTo>
                  <a:lnTo>
                    <a:pt x="116" y="4905"/>
                  </a:lnTo>
                  <a:lnTo>
                    <a:pt x="271" y="5059"/>
                  </a:lnTo>
                  <a:lnTo>
                    <a:pt x="503" y="5175"/>
                  </a:lnTo>
                  <a:lnTo>
                    <a:pt x="734" y="5252"/>
                  </a:lnTo>
                  <a:lnTo>
                    <a:pt x="966" y="5291"/>
                  </a:lnTo>
                  <a:lnTo>
                    <a:pt x="1700" y="5291"/>
                  </a:lnTo>
                  <a:lnTo>
                    <a:pt x="1700" y="4982"/>
                  </a:lnTo>
                  <a:lnTo>
                    <a:pt x="1159" y="4866"/>
                  </a:lnTo>
                  <a:lnTo>
                    <a:pt x="889" y="4827"/>
                  </a:lnTo>
                  <a:lnTo>
                    <a:pt x="734" y="4711"/>
                  </a:lnTo>
                  <a:lnTo>
                    <a:pt x="580" y="4596"/>
                  </a:lnTo>
                  <a:lnTo>
                    <a:pt x="541" y="4441"/>
                  </a:lnTo>
                  <a:lnTo>
                    <a:pt x="541" y="4248"/>
                  </a:lnTo>
                  <a:lnTo>
                    <a:pt x="541" y="4055"/>
                  </a:lnTo>
                  <a:lnTo>
                    <a:pt x="580" y="3630"/>
                  </a:lnTo>
                  <a:lnTo>
                    <a:pt x="657" y="3167"/>
                  </a:lnTo>
                  <a:lnTo>
                    <a:pt x="773" y="2742"/>
                  </a:lnTo>
                  <a:lnTo>
                    <a:pt x="966" y="2317"/>
                  </a:lnTo>
                  <a:lnTo>
                    <a:pt x="1198" y="1854"/>
                  </a:lnTo>
                  <a:lnTo>
                    <a:pt x="1507" y="1468"/>
                  </a:lnTo>
                  <a:lnTo>
                    <a:pt x="1854" y="1159"/>
                  </a:lnTo>
                  <a:lnTo>
                    <a:pt x="2202" y="889"/>
                  </a:lnTo>
                  <a:lnTo>
                    <a:pt x="2626" y="696"/>
                  </a:lnTo>
                  <a:lnTo>
                    <a:pt x="3090" y="580"/>
                  </a:lnTo>
                  <a:lnTo>
                    <a:pt x="3592" y="541"/>
                  </a:lnTo>
                  <a:lnTo>
                    <a:pt x="4094" y="580"/>
                  </a:lnTo>
                  <a:lnTo>
                    <a:pt x="4248" y="541"/>
                  </a:lnTo>
                  <a:lnTo>
                    <a:pt x="4325" y="464"/>
                  </a:lnTo>
                  <a:lnTo>
                    <a:pt x="4403" y="502"/>
                  </a:lnTo>
                  <a:lnTo>
                    <a:pt x="4480" y="464"/>
                  </a:lnTo>
                  <a:lnTo>
                    <a:pt x="4519" y="425"/>
                  </a:lnTo>
                  <a:lnTo>
                    <a:pt x="4519" y="348"/>
                  </a:lnTo>
                  <a:lnTo>
                    <a:pt x="4519" y="194"/>
                  </a:lnTo>
                  <a:lnTo>
                    <a:pt x="4210" y="155"/>
                  </a:lnTo>
                  <a:lnTo>
                    <a:pt x="3939" y="78"/>
                  </a:lnTo>
                  <a:lnTo>
                    <a:pt x="3630" y="39"/>
                  </a:lnTo>
                  <a:lnTo>
                    <a:pt x="336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9" name="Google Shape;5569;p22"/>
            <p:cNvSpPr/>
            <p:nvPr/>
          </p:nvSpPr>
          <p:spPr>
            <a:xfrm>
              <a:off x="4211575" y="2315425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773" y="309"/>
                  </a:moveTo>
                  <a:lnTo>
                    <a:pt x="1005" y="348"/>
                  </a:lnTo>
                  <a:lnTo>
                    <a:pt x="1159" y="464"/>
                  </a:lnTo>
                  <a:lnTo>
                    <a:pt x="1314" y="618"/>
                  </a:lnTo>
                  <a:lnTo>
                    <a:pt x="1391" y="811"/>
                  </a:lnTo>
                  <a:lnTo>
                    <a:pt x="1391" y="966"/>
                  </a:lnTo>
                  <a:lnTo>
                    <a:pt x="1352" y="1082"/>
                  </a:lnTo>
                  <a:lnTo>
                    <a:pt x="1275" y="1159"/>
                  </a:lnTo>
                  <a:lnTo>
                    <a:pt x="1198" y="1236"/>
                  </a:lnTo>
                  <a:lnTo>
                    <a:pt x="1082" y="1313"/>
                  </a:lnTo>
                  <a:lnTo>
                    <a:pt x="889" y="1390"/>
                  </a:lnTo>
                  <a:lnTo>
                    <a:pt x="734" y="1352"/>
                  </a:lnTo>
                  <a:lnTo>
                    <a:pt x="541" y="1275"/>
                  </a:lnTo>
                  <a:lnTo>
                    <a:pt x="426" y="1082"/>
                  </a:lnTo>
                  <a:lnTo>
                    <a:pt x="387" y="927"/>
                  </a:lnTo>
                  <a:lnTo>
                    <a:pt x="387" y="734"/>
                  </a:lnTo>
                  <a:lnTo>
                    <a:pt x="464" y="580"/>
                  </a:lnTo>
                  <a:lnTo>
                    <a:pt x="541" y="386"/>
                  </a:lnTo>
                  <a:lnTo>
                    <a:pt x="541" y="348"/>
                  </a:lnTo>
                  <a:lnTo>
                    <a:pt x="580" y="348"/>
                  </a:lnTo>
                  <a:lnTo>
                    <a:pt x="773" y="309"/>
                  </a:lnTo>
                  <a:close/>
                  <a:moveTo>
                    <a:pt x="966" y="0"/>
                  </a:moveTo>
                  <a:lnTo>
                    <a:pt x="773" y="39"/>
                  </a:lnTo>
                  <a:lnTo>
                    <a:pt x="619" y="78"/>
                  </a:lnTo>
                  <a:lnTo>
                    <a:pt x="464" y="155"/>
                  </a:lnTo>
                  <a:lnTo>
                    <a:pt x="426" y="193"/>
                  </a:lnTo>
                  <a:lnTo>
                    <a:pt x="387" y="193"/>
                  </a:lnTo>
                  <a:lnTo>
                    <a:pt x="232" y="271"/>
                  </a:lnTo>
                  <a:lnTo>
                    <a:pt x="117" y="386"/>
                  </a:lnTo>
                  <a:lnTo>
                    <a:pt x="39" y="541"/>
                  </a:lnTo>
                  <a:lnTo>
                    <a:pt x="1" y="695"/>
                  </a:lnTo>
                  <a:lnTo>
                    <a:pt x="1" y="850"/>
                  </a:lnTo>
                  <a:lnTo>
                    <a:pt x="1" y="1004"/>
                  </a:lnTo>
                  <a:lnTo>
                    <a:pt x="39" y="1197"/>
                  </a:lnTo>
                  <a:lnTo>
                    <a:pt x="117" y="1313"/>
                  </a:lnTo>
                  <a:lnTo>
                    <a:pt x="194" y="1468"/>
                  </a:lnTo>
                  <a:lnTo>
                    <a:pt x="348" y="1584"/>
                  </a:lnTo>
                  <a:lnTo>
                    <a:pt x="464" y="1699"/>
                  </a:lnTo>
                  <a:lnTo>
                    <a:pt x="619" y="1738"/>
                  </a:lnTo>
                  <a:lnTo>
                    <a:pt x="812" y="1777"/>
                  </a:lnTo>
                  <a:lnTo>
                    <a:pt x="966" y="1777"/>
                  </a:lnTo>
                  <a:lnTo>
                    <a:pt x="1121" y="1738"/>
                  </a:lnTo>
                  <a:lnTo>
                    <a:pt x="1314" y="1661"/>
                  </a:lnTo>
                  <a:lnTo>
                    <a:pt x="1430" y="1545"/>
                  </a:lnTo>
                  <a:lnTo>
                    <a:pt x="1584" y="1429"/>
                  </a:lnTo>
                  <a:lnTo>
                    <a:pt x="1661" y="1275"/>
                  </a:lnTo>
                  <a:lnTo>
                    <a:pt x="1738" y="1120"/>
                  </a:lnTo>
                  <a:lnTo>
                    <a:pt x="1777" y="966"/>
                  </a:lnTo>
                  <a:lnTo>
                    <a:pt x="1777" y="773"/>
                  </a:lnTo>
                  <a:lnTo>
                    <a:pt x="1738" y="618"/>
                  </a:lnTo>
                  <a:lnTo>
                    <a:pt x="1661" y="425"/>
                  </a:lnTo>
                  <a:lnTo>
                    <a:pt x="1545" y="309"/>
                  </a:lnTo>
                  <a:lnTo>
                    <a:pt x="1430" y="193"/>
                  </a:lnTo>
                  <a:lnTo>
                    <a:pt x="1275" y="116"/>
                  </a:lnTo>
                  <a:lnTo>
                    <a:pt x="1121" y="39"/>
                  </a:lnTo>
                  <a:lnTo>
                    <a:pt x="96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0" name="Google Shape;5570;p22"/>
            <p:cNvSpPr/>
            <p:nvPr/>
          </p:nvSpPr>
          <p:spPr>
            <a:xfrm>
              <a:off x="2413100" y="2319275"/>
              <a:ext cx="84975" cy="222075"/>
            </a:xfrm>
            <a:custGeom>
              <a:avLst/>
              <a:gdLst/>
              <a:ahLst/>
              <a:cxnLst/>
              <a:rect l="l" t="t" r="r" b="b"/>
              <a:pathLst>
                <a:path w="3399" h="8883" extrusionOk="0">
                  <a:moveTo>
                    <a:pt x="1043" y="7376"/>
                  </a:moveTo>
                  <a:lnTo>
                    <a:pt x="1197" y="7453"/>
                  </a:lnTo>
                  <a:lnTo>
                    <a:pt x="1352" y="7608"/>
                  </a:lnTo>
                  <a:lnTo>
                    <a:pt x="1429" y="7685"/>
                  </a:lnTo>
                  <a:lnTo>
                    <a:pt x="1468" y="7801"/>
                  </a:lnTo>
                  <a:lnTo>
                    <a:pt x="1468" y="8033"/>
                  </a:lnTo>
                  <a:lnTo>
                    <a:pt x="1390" y="8226"/>
                  </a:lnTo>
                  <a:lnTo>
                    <a:pt x="1313" y="8342"/>
                  </a:lnTo>
                  <a:lnTo>
                    <a:pt x="1236" y="8419"/>
                  </a:lnTo>
                  <a:lnTo>
                    <a:pt x="1159" y="8457"/>
                  </a:lnTo>
                  <a:lnTo>
                    <a:pt x="1043" y="8496"/>
                  </a:lnTo>
                  <a:lnTo>
                    <a:pt x="811" y="8496"/>
                  </a:lnTo>
                  <a:lnTo>
                    <a:pt x="618" y="8419"/>
                  </a:lnTo>
                  <a:lnTo>
                    <a:pt x="541" y="8342"/>
                  </a:lnTo>
                  <a:lnTo>
                    <a:pt x="464" y="8264"/>
                  </a:lnTo>
                  <a:lnTo>
                    <a:pt x="386" y="8148"/>
                  </a:lnTo>
                  <a:lnTo>
                    <a:pt x="386" y="8033"/>
                  </a:lnTo>
                  <a:lnTo>
                    <a:pt x="386" y="7917"/>
                  </a:lnTo>
                  <a:lnTo>
                    <a:pt x="386" y="7801"/>
                  </a:lnTo>
                  <a:lnTo>
                    <a:pt x="502" y="7569"/>
                  </a:lnTo>
                  <a:lnTo>
                    <a:pt x="695" y="7415"/>
                  </a:lnTo>
                  <a:lnTo>
                    <a:pt x="850" y="7376"/>
                  </a:lnTo>
                  <a:close/>
                  <a:moveTo>
                    <a:pt x="3128" y="1"/>
                  </a:moveTo>
                  <a:lnTo>
                    <a:pt x="3089" y="39"/>
                  </a:lnTo>
                  <a:lnTo>
                    <a:pt x="3051" y="78"/>
                  </a:lnTo>
                  <a:lnTo>
                    <a:pt x="2819" y="503"/>
                  </a:lnTo>
                  <a:lnTo>
                    <a:pt x="2665" y="889"/>
                  </a:lnTo>
                  <a:lnTo>
                    <a:pt x="2356" y="1777"/>
                  </a:lnTo>
                  <a:lnTo>
                    <a:pt x="2085" y="2665"/>
                  </a:lnTo>
                  <a:lnTo>
                    <a:pt x="1854" y="3515"/>
                  </a:lnTo>
                  <a:lnTo>
                    <a:pt x="1313" y="5252"/>
                  </a:lnTo>
                  <a:lnTo>
                    <a:pt x="1043" y="6102"/>
                  </a:lnTo>
                  <a:lnTo>
                    <a:pt x="811" y="6990"/>
                  </a:lnTo>
                  <a:lnTo>
                    <a:pt x="657" y="6990"/>
                  </a:lnTo>
                  <a:lnTo>
                    <a:pt x="541" y="7029"/>
                  </a:lnTo>
                  <a:lnTo>
                    <a:pt x="386" y="7106"/>
                  </a:lnTo>
                  <a:lnTo>
                    <a:pt x="309" y="7222"/>
                  </a:lnTo>
                  <a:lnTo>
                    <a:pt x="271" y="7299"/>
                  </a:lnTo>
                  <a:lnTo>
                    <a:pt x="271" y="7376"/>
                  </a:lnTo>
                  <a:lnTo>
                    <a:pt x="116" y="7608"/>
                  </a:lnTo>
                  <a:lnTo>
                    <a:pt x="0" y="7840"/>
                  </a:lnTo>
                  <a:lnTo>
                    <a:pt x="0" y="8110"/>
                  </a:lnTo>
                  <a:lnTo>
                    <a:pt x="39" y="8264"/>
                  </a:lnTo>
                  <a:lnTo>
                    <a:pt x="78" y="8419"/>
                  </a:lnTo>
                  <a:lnTo>
                    <a:pt x="193" y="8573"/>
                  </a:lnTo>
                  <a:lnTo>
                    <a:pt x="348" y="8689"/>
                  </a:lnTo>
                  <a:lnTo>
                    <a:pt x="502" y="8805"/>
                  </a:lnTo>
                  <a:lnTo>
                    <a:pt x="657" y="8882"/>
                  </a:lnTo>
                  <a:lnTo>
                    <a:pt x="1043" y="8882"/>
                  </a:lnTo>
                  <a:lnTo>
                    <a:pt x="1236" y="8844"/>
                  </a:lnTo>
                  <a:lnTo>
                    <a:pt x="1429" y="8766"/>
                  </a:lnTo>
                  <a:lnTo>
                    <a:pt x="1584" y="8650"/>
                  </a:lnTo>
                  <a:lnTo>
                    <a:pt x="1699" y="8496"/>
                  </a:lnTo>
                  <a:lnTo>
                    <a:pt x="1777" y="8342"/>
                  </a:lnTo>
                  <a:lnTo>
                    <a:pt x="1854" y="8148"/>
                  </a:lnTo>
                  <a:lnTo>
                    <a:pt x="1854" y="7955"/>
                  </a:lnTo>
                  <a:lnTo>
                    <a:pt x="1854" y="7762"/>
                  </a:lnTo>
                  <a:lnTo>
                    <a:pt x="1815" y="7608"/>
                  </a:lnTo>
                  <a:lnTo>
                    <a:pt x="1738" y="7415"/>
                  </a:lnTo>
                  <a:lnTo>
                    <a:pt x="1622" y="7299"/>
                  </a:lnTo>
                  <a:lnTo>
                    <a:pt x="1506" y="7183"/>
                  </a:lnTo>
                  <a:lnTo>
                    <a:pt x="1352" y="7106"/>
                  </a:lnTo>
                  <a:lnTo>
                    <a:pt x="1197" y="7029"/>
                  </a:lnTo>
                  <a:lnTo>
                    <a:pt x="1545" y="6179"/>
                  </a:lnTo>
                  <a:lnTo>
                    <a:pt x="1815" y="5330"/>
                  </a:lnTo>
                  <a:lnTo>
                    <a:pt x="2394" y="3592"/>
                  </a:lnTo>
                  <a:lnTo>
                    <a:pt x="2665" y="2781"/>
                  </a:lnTo>
                  <a:lnTo>
                    <a:pt x="2974" y="1932"/>
                  </a:lnTo>
                  <a:lnTo>
                    <a:pt x="3244" y="1082"/>
                  </a:lnTo>
                  <a:lnTo>
                    <a:pt x="3321" y="657"/>
                  </a:lnTo>
                  <a:lnTo>
                    <a:pt x="3398" y="232"/>
                  </a:lnTo>
                  <a:lnTo>
                    <a:pt x="3360" y="117"/>
                  </a:lnTo>
                  <a:lnTo>
                    <a:pt x="3244" y="39"/>
                  </a:lnTo>
                  <a:lnTo>
                    <a:pt x="312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1" name="Google Shape;5571;p22"/>
            <p:cNvSpPr/>
            <p:nvPr/>
          </p:nvSpPr>
          <p:spPr>
            <a:xfrm>
              <a:off x="4217375" y="2321200"/>
              <a:ext cx="114900" cy="286750"/>
            </a:xfrm>
            <a:custGeom>
              <a:avLst/>
              <a:gdLst/>
              <a:ahLst/>
              <a:cxnLst/>
              <a:rect l="l" t="t" r="r" b="b"/>
              <a:pathLst>
                <a:path w="4596" h="11470" extrusionOk="0">
                  <a:moveTo>
                    <a:pt x="3630" y="889"/>
                  </a:moveTo>
                  <a:lnTo>
                    <a:pt x="3708" y="2009"/>
                  </a:lnTo>
                  <a:lnTo>
                    <a:pt x="3823" y="3167"/>
                  </a:lnTo>
                  <a:lnTo>
                    <a:pt x="3939" y="4287"/>
                  </a:lnTo>
                  <a:lnTo>
                    <a:pt x="4016" y="5407"/>
                  </a:lnTo>
                  <a:lnTo>
                    <a:pt x="4055" y="6643"/>
                  </a:lnTo>
                  <a:lnTo>
                    <a:pt x="4055" y="7261"/>
                  </a:lnTo>
                  <a:lnTo>
                    <a:pt x="3978" y="7917"/>
                  </a:lnTo>
                  <a:lnTo>
                    <a:pt x="3901" y="8535"/>
                  </a:lnTo>
                  <a:lnTo>
                    <a:pt x="3746" y="9153"/>
                  </a:lnTo>
                  <a:lnTo>
                    <a:pt x="3553" y="9732"/>
                  </a:lnTo>
                  <a:lnTo>
                    <a:pt x="3244" y="10273"/>
                  </a:lnTo>
                  <a:lnTo>
                    <a:pt x="3012" y="10543"/>
                  </a:lnTo>
                  <a:lnTo>
                    <a:pt x="2781" y="10736"/>
                  </a:lnTo>
                  <a:lnTo>
                    <a:pt x="2472" y="10852"/>
                  </a:lnTo>
                  <a:lnTo>
                    <a:pt x="2202" y="10890"/>
                  </a:lnTo>
                  <a:lnTo>
                    <a:pt x="1893" y="10813"/>
                  </a:lnTo>
                  <a:lnTo>
                    <a:pt x="1622" y="10697"/>
                  </a:lnTo>
                  <a:lnTo>
                    <a:pt x="1352" y="10504"/>
                  </a:lnTo>
                  <a:lnTo>
                    <a:pt x="1120" y="10234"/>
                  </a:lnTo>
                  <a:lnTo>
                    <a:pt x="966" y="9964"/>
                  </a:lnTo>
                  <a:lnTo>
                    <a:pt x="850" y="9693"/>
                  </a:lnTo>
                  <a:lnTo>
                    <a:pt x="773" y="9423"/>
                  </a:lnTo>
                  <a:lnTo>
                    <a:pt x="734" y="9114"/>
                  </a:lnTo>
                  <a:lnTo>
                    <a:pt x="657" y="8496"/>
                  </a:lnTo>
                  <a:lnTo>
                    <a:pt x="657" y="7878"/>
                  </a:lnTo>
                  <a:lnTo>
                    <a:pt x="657" y="5330"/>
                  </a:lnTo>
                  <a:lnTo>
                    <a:pt x="618" y="4056"/>
                  </a:lnTo>
                  <a:lnTo>
                    <a:pt x="580" y="2781"/>
                  </a:lnTo>
                  <a:lnTo>
                    <a:pt x="618" y="2781"/>
                  </a:lnTo>
                  <a:lnTo>
                    <a:pt x="1391" y="2395"/>
                  </a:lnTo>
                  <a:lnTo>
                    <a:pt x="2163" y="1970"/>
                  </a:lnTo>
                  <a:lnTo>
                    <a:pt x="2935" y="1468"/>
                  </a:lnTo>
                  <a:lnTo>
                    <a:pt x="3283" y="1198"/>
                  </a:lnTo>
                  <a:lnTo>
                    <a:pt x="3630" y="889"/>
                  </a:lnTo>
                  <a:close/>
                  <a:moveTo>
                    <a:pt x="3978" y="1"/>
                  </a:moveTo>
                  <a:lnTo>
                    <a:pt x="3901" y="40"/>
                  </a:lnTo>
                  <a:lnTo>
                    <a:pt x="3476" y="349"/>
                  </a:lnTo>
                  <a:lnTo>
                    <a:pt x="3051" y="657"/>
                  </a:lnTo>
                  <a:lnTo>
                    <a:pt x="2626" y="1005"/>
                  </a:lnTo>
                  <a:lnTo>
                    <a:pt x="2202" y="1314"/>
                  </a:lnTo>
                  <a:lnTo>
                    <a:pt x="1313" y="1893"/>
                  </a:lnTo>
                  <a:lnTo>
                    <a:pt x="425" y="2472"/>
                  </a:lnTo>
                  <a:lnTo>
                    <a:pt x="348" y="2550"/>
                  </a:lnTo>
                  <a:lnTo>
                    <a:pt x="348" y="2665"/>
                  </a:lnTo>
                  <a:lnTo>
                    <a:pt x="271" y="2704"/>
                  </a:lnTo>
                  <a:lnTo>
                    <a:pt x="232" y="2781"/>
                  </a:lnTo>
                  <a:lnTo>
                    <a:pt x="194" y="3824"/>
                  </a:lnTo>
                  <a:lnTo>
                    <a:pt x="155" y="4866"/>
                  </a:lnTo>
                  <a:lnTo>
                    <a:pt x="0" y="4944"/>
                  </a:lnTo>
                  <a:lnTo>
                    <a:pt x="155" y="5291"/>
                  </a:lnTo>
                  <a:lnTo>
                    <a:pt x="155" y="6257"/>
                  </a:lnTo>
                  <a:lnTo>
                    <a:pt x="155" y="7685"/>
                  </a:lnTo>
                  <a:lnTo>
                    <a:pt x="155" y="8419"/>
                  </a:lnTo>
                  <a:lnTo>
                    <a:pt x="232" y="9153"/>
                  </a:lnTo>
                  <a:lnTo>
                    <a:pt x="309" y="9616"/>
                  </a:lnTo>
                  <a:lnTo>
                    <a:pt x="502" y="10079"/>
                  </a:lnTo>
                  <a:lnTo>
                    <a:pt x="734" y="10504"/>
                  </a:lnTo>
                  <a:lnTo>
                    <a:pt x="1043" y="10890"/>
                  </a:lnTo>
                  <a:lnTo>
                    <a:pt x="1236" y="11045"/>
                  </a:lnTo>
                  <a:lnTo>
                    <a:pt x="1429" y="11199"/>
                  </a:lnTo>
                  <a:lnTo>
                    <a:pt x="1622" y="11315"/>
                  </a:lnTo>
                  <a:lnTo>
                    <a:pt x="1815" y="11392"/>
                  </a:lnTo>
                  <a:lnTo>
                    <a:pt x="2047" y="11431"/>
                  </a:lnTo>
                  <a:lnTo>
                    <a:pt x="2279" y="11470"/>
                  </a:lnTo>
                  <a:lnTo>
                    <a:pt x="2549" y="11431"/>
                  </a:lnTo>
                  <a:lnTo>
                    <a:pt x="2819" y="11354"/>
                  </a:lnTo>
                  <a:lnTo>
                    <a:pt x="3051" y="11238"/>
                  </a:lnTo>
                  <a:lnTo>
                    <a:pt x="3283" y="11083"/>
                  </a:lnTo>
                  <a:lnTo>
                    <a:pt x="3476" y="10890"/>
                  </a:lnTo>
                  <a:lnTo>
                    <a:pt x="3669" y="10659"/>
                  </a:lnTo>
                  <a:lnTo>
                    <a:pt x="3823" y="10427"/>
                  </a:lnTo>
                  <a:lnTo>
                    <a:pt x="3978" y="10157"/>
                  </a:lnTo>
                  <a:lnTo>
                    <a:pt x="4171" y="9577"/>
                  </a:lnTo>
                  <a:lnTo>
                    <a:pt x="4325" y="8960"/>
                  </a:lnTo>
                  <a:lnTo>
                    <a:pt x="4441" y="8342"/>
                  </a:lnTo>
                  <a:lnTo>
                    <a:pt x="4518" y="7763"/>
                  </a:lnTo>
                  <a:lnTo>
                    <a:pt x="4557" y="7222"/>
                  </a:lnTo>
                  <a:lnTo>
                    <a:pt x="4596" y="6681"/>
                  </a:lnTo>
                  <a:lnTo>
                    <a:pt x="4596" y="6102"/>
                  </a:lnTo>
                  <a:lnTo>
                    <a:pt x="4557" y="5021"/>
                  </a:lnTo>
                  <a:lnTo>
                    <a:pt x="4441" y="3901"/>
                  </a:lnTo>
                  <a:lnTo>
                    <a:pt x="4325" y="2781"/>
                  </a:lnTo>
                  <a:lnTo>
                    <a:pt x="4287" y="2395"/>
                  </a:lnTo>
                  <a:lnTo>
                    <a:pt x="4210" y="1468"/>
                  </a:lnTo>
                  <a:lnTo>
                    <a:pt x="4132" y="542"/>
                  </a:lnTo>
                  <a:lnTo>
                    <a:pt x="4094" y="426"/>
                  </a:lnTo>
                  <a:lnTo>
                    <a:pt x="4171" y="349"/>
                  </a:lnTo>
                  <a:lnTo>
                    <a:pt x="4210" y="271"/>
                  </a:lnTo>
                  <a:lnTo>
                    <a:pt x="4210" y="233"/>
                  </a:lnTo>
                  <a:lnTo>
                    <a:pt x="4171" y="78"/>
                  </a:lnTo>
                  <a:lnTo>
                    <a:pt x="4132" y="40"/>
                  </a:lnTo>
                  <a:lnTo>
                    <a:pt x="405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2" name="Google Shape;5572;p22"/>
            <p:cNvSpPr/>
            <p:nvPr/>
          </p:nvSpPr>
          <p:spPr>
            <a:xfrm>
              <a:off x="1643700" y="2334725"/>
              <a:ext cx="26075" cy="11600"/>
            </a:xfrm>
            <a:custGeom>
              <a:avLst/>
              <a:gdLst/>
              <a:ahLst/>
              <a:cxnLst/>
              <a:rect l="l" t="t" r="r" b="b"/>
              <a:pathLst>
                <a:path w="1043" h="464" extrusionOk="0">
                  <a:moveTo>
                    <a:pt x="773" y="1"/>
                  </a:moveTo>
                  <a:lnTo>
                    <a:pt x="541" y="39"/>
                  </a:lnTo>
                  <a:lnTo>
                    <a:pt x="309" y="78"/>
                  </a:lnTo>
                  <a:lnTo>
                    <a:pt x="77" y="194"/>
                  </a:lnTo>
                  <a:lnTo>
                    <a:pt x="39" y="232"/>
                  </a:lnTo>
                  <a:lnTo>
                    <a:pt x="0" y="271"/>
                  </a:lnTo>
                  <a:lnTo>
                    <a:pt x="39" y="387"/>
                  </a:lnTo>
                  <a:lnTo>
                    <a:pt x="77" y="464"/>
                  </a:lnTo>
                  <a:lnTo>
                    <a:pt x="193" y="464"/>
                  </a:lnTo>
                  <a:lnTo>
                    <a:pt x="386" y="387"/>
                  </a:lnTo>
                  <a:lnTo>
                    <a:pt x="850" y="387"/>
                  </a:lnTo>
                  <a:lnTo>
                    <a:pt x="966" y="348"/>
                  </a:lnTo>
                  <a:lnTo>
                    <a:pt x="1004" y="271"/>
                  </a:lnTo>
                  <a:lnTo>
                    <a:pt x="1043" y="232"/>
                  </a:lnTo>
                  <a:lnTo>
                    <a:pt x="1004" y="155"/>
                  </a:lnTo>
                  <a:lnTo>
                    <a:pt x="966" y="116"/>
                  </a:lnTo>
                  <a:lnTo>
                    <a:pt x="888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3" name="Google Shape;5573;p22"/>
            <p:cNvSpPr/>
            <p:nvPr/>
          </p:nvSpPr>
          <p:spPr>
            <a:xfrm>
              <a:off x="5914500" y="2336650"/>
              <a:ext cx="309900" cy="605325"/>
            </a:xfrm>
            <a:custGeom>
              <a:avLst/>
              <a:gdLst/>
              <a:ahLst/>
              <a:cxnLst/>
              <a:rect l="l" t="t" r="r" b="b"/>
              <a:pathLst>
                <a:path w="12396" h="24213" extrusionOk="0">
                  <a:moveTo>
                    <a:pt x="7955" y="464"/>
                  </a:moveTo>
                  <a:lnTo>
                    <a:pt x="8496" y="503"/>
                  </a:lnTo>
                  <a:lnTo>
                    <a:pt x="9036" y="619"/>
                  </a:lnTo>
                  <a:lnTo>
                    <a:pt x="9500" y="812"/>
                  </a:lnTo>
                  <a:lnTo>
                    <a:pt x="9924" y="1043"/>
                  </a:lnTo>
                  <a:lnTo>
                    <a:pt x="10311" y="1352"/>
                  </a:lnTo>
                  <a:lnTo>
                    <a:pt x="10658" y="1700"/>
                  </a:lnTo>
                  <a:lnTo>
                    <a:pt x="10967" y="2086"/>
                  </a:lnTo>
                  <a:lnTo>
                    <a:pt x="11237" y="2511"/>
                  </a:lnTo>
                  <a:lnTo>
                    <a:pt x="11469" y="2974"/>
                  </a:lnTo>
                  <a:lnTo>
                    <a:pt x="11662" y="3438"/>
                  </a:lnTo>
                  <a:lnTo>
                    <a:pt x="11778" y="3940"/>
                  </a:lnTo>
                  <a:lnTo>
                    <a:pt x="11855" y="4442"/>
                  </a:lnTo>
                  <a:lnTo>
                    <a:pt x="11894" y="4982"/>
                  </a:lnTo>
                  <a:lnTo>
                    <a:pt x="11894" y="5484"/>
                  </a:lnTo>
                  <a:lnTo>
                    <a:pt x="11817" y="5986"/>
                  </a:lnTo>
                  <a:lnTo>
                    <a:pt x="11701" y="6488"/>
                  </a:lnTo>
                  <a:lnTo>
                    <a:pt x="11546" y="6990"/>
                  </a:lnTo>
                  <a:lnTo>
                    <a:pt x="11315" y="7453"/>
                  </a:lnTo>
                  <a:lnTo>
                    <a:pt x="11083" y="7917"/>
                  </a:lnTo>
                  <a:lnTo>
                    <a:pt x="10813" y="8342"/>
                  </a:lnTo>
                  <a:lnTo>
                    <a:pt x="10504" y="8766"/>
                  </a:lnTo>
                  <a:lnTo>
                    <a:pt x="10195" y="9153"/>
                  </a:lnTo>
                  <a:lnTo>
                    <a:pt x="9847" y="9500"/>
                  </a:lnTo>
                  <a:lnTo>
                    <a:pt x="9461" y="9848"/>
                  </a:lnTo>
                  <a:lnTo>
                    <a:pt x="9036" y="10157"/>
                  </a:lnTo>
                  <a:lnTo>
                    <a:pt x="8650" y="10465"/>
                  </a:lnTo>
                  <a:lnTo>
                    <a:pt x="8187" y="10736"/>
                  </a:lnTo>
                  <a:lnTo>
                    <a:pt x="7762" y="11006"/>
                  </a:lnTo>
                  <a:lnTo>
                    <a:pt x="6835" y="11469"/>
                  </a:lnTo>
                  <a:lnTo>
                    <a:pt x="5870" y="11856"/>
                  </a:lnTo>
                  <a:lnTo>
                    <a:pt x="5677" y="11856"/>
                  </a:lnTo>
                  <a:lnTo>
                    <a:pt x="5638" y="11933"/>
                  </a:lnTo>
                  <a:lnTo>
                    <a:pt x="5600" y="11933"/>
                  </a:lnTo>
                  <a:lnTo>
                    <a:pt x="4982" y="11276"/>
                  </a:lnTo>
                  <a:lnTo>
                    <a:pt x="4441" y="10543"/>
                  </a:lnTo>
                  <a:lnTo>
                    <a:pt x="3978" y="9809"/>
                  </a:lnTo>
                  <a:lnTo>
                    <a:pt x="3746" y="9384"/>
                  </a:lnTo>
                  <a:lnTo>
                    <a:pt x="3592" y="8998"/>
                  </a:lnTo>
                  <a:lnTo>
                    <a:pt x="3437" y="8612"/>
                  </a:lnTo>
                  <a:lnTo>
                    <a:pt x="3283" y="8187"/>
                  </a:lnTo>
                  <a:lnTo>
                    <a:pt x="3167" y="7762"/>
                  </a:lnTo>
                  <a:lnTo>
                    <a:pt x="3090" y="7299"/>
                  </a:lnTo>
                  <a:lnTo>
                    <a:pt x="3051" y="6874"/>
                  </a:lnTo>
                  <a:lnTo>
                    <a:pt x="3012" y="6411"/>
                  </a:lnTo>
                  <a:lnTo>
                    <a:pt x="3051" y="5948"/>
                  </a:lnTo>
                  <a:lnTo>
                    <a:pt x="3090" y="5484"/>
                  </a:lnTo>
                  <a:lnTo>
                    <a:pt x="3167" y="5021"/>
                  </a:lnTo>
                  <a:lnTo>
                    <a:pt x="3244" y="4557"/>
                  </a:lnTo>
                  <a:lnTo>
                    <a:pt x="3399" y="4094"/>
                  </a:lnTo>
                  <a:lnTo>
                    <a:pt x="3592" y="3669"/>
                  </a:lnTo>
                  <a:lnTo>
                    <a:pt x="3785" y="3206"/>
                  </a:lnTo>
                  <a:lnTo>
                    <a:pt x="4055" y="2820"/>
                  </a:lnTo>
                  <a:lnTo>
                    <a:pt x="4325" y="2395"/>
                  </a:lnTo>
                  <a:lnTo>
                    <a:pt x="4634" y="2047"/>
                  </a:lnTo>
                  <a:lnTo>
                    <a:pt x="4943" y="1700"/>
                  </a:lnTo>
                  <a:lnTo>
                    <a:pt x="5329" y="1391"/>
                  </a:lnTo>
                  <a:lnTo>
                    <a:pt x="5715" y="1082"/>
                  </a:lnTo>
                  <a:lnTo>
                    <a:pt x="6102" y="850"/>
                  </a:lnTo>
                  <a:lnTo>
                    <a:pt x="6526" y="696"/>
                  </a:lnTo>
                  <a:lnTo>
                    <a:pt x="6990" y="541"/>
                  </a:lnTo>
                  <a:lnTo>
                    <a:pt x="7453" y="464"/>
                  </a:lnTo>
                  <a:close/>
                  <a:moveTo>
                    <a:pt x="5561" y="12280"/>
                  </a:moveTo>
                  <a:lnTo>
                    <a:pt x="5600" y="12319"/>
                  </a:lnTo>
                  <a:lnTo>
                    <a:pt x="5677" y="12358"/>
                  </a:lnTo>
                  <a:lnTo>
                    <a:pt x="5793" y="12898"/>
                  </a:lnTo>
                  <a:lnTo>
                    <a:pt x="5098" y="12589"/>
                  </a:lnTo>
                  <a:lnTo>
                    <a:pt x="5561" y="12280"/>
                  </a:lnTo>
                  <a:close/>
                  <a:moveTo>
                    <a:pt x="3321" y="12975"/>
                  </a:moveTo>
                  <a:lnTo>
                    <a:pt x="3476" y="13477"/>
                  </a:lnTo>
                  <a:lnTo>
                    <a:pt x="3553" y="13979"/>
                  </a:lnTo>
                  <a:lnTo>
                    <a:pt x="3012" y="13979"/>
                  </a:lnTo>
                  <a:lnTo>
                    <a:pt x="2781" y="13941"/>
                  </a:lnTo>
                  <a:lnTo>
                    <a:pt x="2510" y="13825"/>
                  </a:lnTo>
                  <a:lnTo>
                    <a:pt x="2935" y="13400"/>
                  </a:lnTo>
                  <a:lnTo>
                    <a:pt x="3321" y="12975"/>
                  </a:lnTo>
                  <a:close/>
                  <a:moveTo>
                    <a:pt x="3939" y="14327"/>
                  </a:moveTo>
                  <a:lnTo>
                    <a:pt x="5098" y="14520"/>
                  </a:lnTo>
                  <a:lnTo>
                    <a:pt x="4441" y="15485"/>
                  </a:lnTo>
                  <a:lnTo>
                    <a:pt x="4287" y="15215"/>
                  </a:lnTo>
                  <a:lnTo>
                    <a:pt x="4171" y="14945"/>
                  </a:lnTo>
                  <a:lnTo>
                    <a:pt x="4055" y="14636"/>
                  </a:lnTo>
                  <a:lnTo>
                    <a:pt x="3978" y="14366"/>
                  </a:lnTo>
                  <a:lnTo>
                    <a:pt x="3939" y="14327"/>
                  </a:lnTo>
                  <a:close/>
                  <a:moveTo>
                    <a:pt x="3746" y="14597"/>
                  </a:moveTo>
                  <a:lnTo>
                    <a:pt x="3823" y="14945"/>
                  </a:lnTo>
                  <a:lnTo>
                    <a:pt x="3978" y="15292"/>
                  </a:lnTo>
                  <a:lnTo>
                    <a:pt x="4132" y="15601"/>
                  </a:lnTo>
                  <a:lnTo>
                    <a:pt x="4287" y="15910"/>
                  </a:lnTo>
                  <a:lnTo>
                    <a:pt x="4364" y="15987"/>
                  </a:lnTo>
                  <a:lnTo>
                    <a:pt x="4055" y="16412"/>
                  </a:lnTo>
                  <a:lnTo>
                    <a:pt x="3746" y="16875"/>
                  </a:lnTo>
                  <a:lnTo>
                    <a:pt x="3592" y="16412"/>
                  </a:lnTo>
                  <a:lnTo>
                    <a:pt x="3476" y="15949"/>
                  </a:lnTo>
                  <a:lnTo>
                    <a:pt x="3476" y="15717"/>
                  </a:lnTo>
                  <a:lnTo>
                    <a:pt x="3476" y="15447"/>
                  </a:lnTo>
                  <a:lnTo>
                    <a:pt x="3514" y="15215"/>
                  </a:lnTo>
                  <a:lnTo>
                    <a:pt x="3553" y="14983"/>
                  </a:lnTo>
                  <a:lnTo>
                    <a:pt x="3746" y="14597"/>
                  </a:lnTo>
                  <a:close/>
                  <a:moveTo>
                    <a:pt x="4480" y="16335"/>
                  </a:moveTo>
                  <a:lnTo>
                    <a:pt x="4673" y="16760"/>
                  </a:lnTo>
                  <a:lnTo>
                    <a:pt x="4789" y="17223"/>
                  </a:lnTo>
                  <a:lnTo>
                    <a:pt x="4364" y="17107"/>
                  </a:lnTo>
                  <a:lnTo>
                    <a:pt x="3939" y="17030"/>
                  </a:lnTo>
                  <a:lnTo>
                    <a:pt x="4480" y="16335"/>
                  </a:lnTo>
                  <a:close/>
                  <a:moveTo>
                    <a:pt x="2472" y="16875"/>
                  </a:moveTo>
                  <a:lnTo>
                    <a:pt x="3399" y="17107"/>
                  </a:lnTo>
                  <a:lnTo>
                    <a:pt x="3476" y="17262"/>
                  </a:lnTo>
                  <a:lnTo>
                    <a:pt x="3321" y="17377"/>
                  </a:lnTo>
                  <a:lnTo>
                    <a:pt x="3167" y="17571"/>
                  </a:lnTo>
                  <a:lnTo>
                    <a:pt x="2897" y="17918"/>
                  </a:lnTo>
                  <a:lnTo>
                    <a:pt x="2665" y="17416"/>
                  </a:lnTo>
                  <a:lnTo>
                    <a:pt x="2472" y="16875"/>
                  </a:lnTo>
                  <a:close/>
                  <a:moveTo>
                    <a:pt x="3360" y="19733"/>
                  </a:moveTo>
                  <a:lnTo>
                    <a:pt x="4055" y="20428"/>
                  </a:lnTo>
                  <a:lnTo>
                    <a:pt x="3553" y="20660"/>
                  </a:lnTo>
                  <a:lnTo>
                    <a:pt x="3012" y="20969"/>
                  </a:lnTo>
                  <a:lnTo>
                    <a:pt x="3012" y="20969"/>
                  </a:lnTo>
                  <a:lnTo>
                    <a:pt x="3167" y="20351"/>
                  </a:lnTo>
                  <a:lnTo>
                    <a:pt x="3360" y="19733"/>
                  </a:lnTo>
                  <a:close/>
                  <a:moveTo>
                    <a:pt x="5677" y="20119"/>
                  </a:moveTo>
                  <a:lnTo>
                    <a:pt x="5986" y="20196"/>
                  </a:lnTo>
                  <a:lnTo>
                    <a:pt x="5715" y="20891"/>
                  </a:lnTo>
                  <a:lnTo>
                    <a:pt x="5368" y="21548"/>
                  </a:lnTo>
                  <a:lnTo>
                    <a:pt x="4673" y="20583"/>
                  </a:lnTo>
                  <a:lnTo>
                    <a:pt x="4634" y="20544"/>
                  </a:lnTo>
                  <a:lnTo>
                    <a:pt x="4673" y="20235"/>
                  </a:lnTo>
                  <a:lnTo>
                    <a:pt x="5020" y="20158"/>
                  </a:lnTo>
                  <a:lnTo>
                    <a:pt x="5329" y="20119"/>
                  </a:lnTo>
                  <a:close/>
                  <a:moveTo>
                    <a:pt x="7453" y="1"/>
                  </a:moveTo>
                  <a:lnTo>
                    <a:pt x="7067" y="39"/>
                  </a:lnTo>
                  <a:lnTo>
                    <a:pt x="6719" y="155"/>
                  </a:lnTo>
                  <a:lnTo>
                    <a:pt x="6333" y="271"/>
                  </a:lnTo>
                  <a:lnTo>
                    <a:pt x="5986" y="426"/>
                  </a:lnTo>
                  <a:lnTo>
                    <a:pt x="5638" y="580"/>
                  </a:lnTo>
                  <a:lnTo>
                    <a:pt x="5291" y="812"/>
                  </a:lnTo>
                  <a:lnTo>
                    <a:pt x="4943" y="1043"/>
                  </a:lnTo>
                  <a:lnTo>
                    <a:pt x="4634" y="1314"/>
                  </a:lnTo>
                  <a:lnTo>
                    <a:pt x="4364" y="1623"/>
                  </a:lnTo>
                  <a:lnTo>
                    <a:pt x="4094" y="1893"/>
                  </a:lnTo>
                  <a:lnTo>
                    <a:pt x="3823" y="2240"/>
                  </a:lnTo>
                  <a:lnTo>
                    <a:pt x="3592" y="2549"/>
                  </a:lnTo>
                  <a:lnTo>
                    <a:pt x="3399" y="2897"/>
                  </a:lnTo>
                  <a:lnTo>
                    <a:pt x="3205" y="3283"/>
                  </a:lnTo>
                  <a:lnTo>
                    <a:pt x="3051" y="3631"/>
                  </a:lnTo>
                  <a:lnTo>
                    <a:pt x="2897" y="4017"/>
                  </a:lnTo>
                  <a:lnTo>
                    <a:pt x="2781" y="4403"/>
                  </a:lnTo>
                  <a:lnTo>
                    <a:pt x="2703" y="4789"/>
                  </a:lnTo>
                  <a:lnTo>
                    <a:pt x="2626" y="5175"/>
                  </a:lnTo>
                  <a:lnTo>
                    <a:pt x="2588" y="5600"/>
                  </a:lnTo>
                  <a:lnTo>
                    <a:pt x="2549" y="5986"/>
                  </a:lnTo>
                  <a:lnTo>
                    <a:pt x="2549" y="6411"/>
                  </a:lnTo>
                  <a:lnTo>
                    <a:pt x="2549" y="6836"/>
                  </a:lnTo>
                  <a:lnTo>
                    <a:pt x="2665" y="7724"/>
                  </a:lnTo>
                  <a:lnTo>
                    <a:pt x="2742" y="8149"/>
                  </a:lnTo>
                  <a:lnTo>
                    <a:pt x="2858" y="8573"/>
                  </a:lnTo>
                  <a:lnTo>
                    <a:pt x="3012" y="8998"/>
                  </a:lnTo>
                  <a:lnTo>
                    <a:pt x="3167" y="9384"/>
                  </a:lnTo>
                  <a:lnTo>
                    <a:pt x="3321" y="9809"/>
                  </a:lnTo>
                  <a:lnTo>
                    <a:pt x="3553" y="10195"/>
                  </a:lnTo>
                  <a:lnTo>
                    <a:pt x="3746" y="10543"/>
                  </a:lnTo>
                  <a:lnTo>
                    <a:pt x="4016" y="10929"/>
                  </a:lnTo>
                  <a:lnTo>
                    <a:pt x="4287" y="11238"/>
                  </a:lnTo>
                  <a:lnTo>
                    <a:pt x="4596" y="11547"/>
                  </a:lnTo>
                  <a:lnTo>
                    <a:pt x="4905" y="11856"/>
                  </a:lnTo>
                  <a:lnTo>
                    <a:pt x="5252" y="12087"/>
                  </a:lnTo>
                  <a:lnTo>
                    <a:pt x="4557" y="12473"/>
                  </a:lnTo>
                  <a:lnTo>
                    <a:pt x="4480" y="12551"/>
                  </a:lnTo>
                  <a:lnTo>
                    <a:pt x="4441" y="12666"/>
                  </a:lnTo>
                  <a:lnTo>
                    <a:pt x="4480" y="12782"/>
                  </a:lnTo>
                  <a:lnTo>
                    <a:pt x="4596" y="12860"/>
                  </a:lnTo>
                  <a:lnTo>
                    <a:pt x="5020" y="13014"/>
                  </a:lnTo>
                  <a:lnTo>
                    <a:pt x="4673" y="13168"/>
                  </a:lnTo>
                  <a:lnTo>
                    <a:pt x="4403" y="13362"/>
                  </a:lnTo>
                  <a:lnTo>
                    <a:pt x="4094" y="13555"/>
                  </a:lnTo>
                  <a:lnTo>
                    <a:pt x="3862" y="13786"/>
                  </a:lnTo>
                  <a:lnTo>
                    <a:pt x="3823" y="13477"/>
                  </a:lnTo>
                  <a:lnTo>
                    <a:pt x="3746" y="13168"/>
                  </a:lnTo>
                  <a:lnTo>
                    <a:pt x="3630" y="12860"/>
                  </a:lnTo>
                  <a:lnTo>
                    <a:pt x="3514" y="12551"/>
                  </a:lnTo>
                  <a:lnTo>
                    <a:pt x="3476" y="12473"/>
                  </a:lnTo>
                  <a:lnTo>
                    <a:pt x="3360" y="12435"/>
                  </a:lnTo>
                  <a:lnTo>
                    <a:pt x="3283" y="12473"/>
                  </a:lnTo>
                  <a:lnTo>
                    <a:pt x="3205" y="12512"/>
                  </a:lnTo>
                  <a:lnTo>
                    <a:pt x="2665" y="13168"/>
                  </a:lnTo>
                  <a:lnTo>
                    <a:pt x="2086" y="13748"/>
                  </a:lnTo>
                  <a:lnTo>
                    <a:pt x="2047" y="13825"/>
                  </a:lnTo>
                  <a:lnTo>
                    <a:pt x="2008" y="13902"/>
                  </a:lnTo>
                  <a:lnTo>
                    <a:pt x="2047" y="13979"/>
                  </a:lnTo>
                  <a:lnTo>
                    <a:pt x="2086" y="14057"/>
                  </a:lnTo>
                  <a:lnTo>
                    <a:pt x="2395" y="14211"/>
                  </a:lnTo>
                  <a:lnTo>
                    <a:pt x="2742" y="14288"/>
                  </a:lnTo>
                  <a:lnTo>
                    <a:pt x="3051" y="14366"/>
                  </a:lnTo>
                  <a:lnTo>
                    <a:pt x="3399" y="14366"/>
                  </a:lnTo>
                  <a:lnTo>
                    <a:pt x="3244" y="14636"/>
                  </a:lnTo>
                  <a:lnTo>
                    <a:pt x="3128" y="14945"/>
                  </a:lnTo>
                  <a:lnTo>
                    <a:pt x="3090" y="15176"/>
                  </a:lnTo>
                  <a:lnTo>
                    <a:pt x="3051" y="15408"/>
                  </a:lnTo>
                  <a:lnTo>
                    <a:pt x="3051" y="15872"/>
                  </a:lnTo>
                  <a:lnTo>
                    <a:pt x="3128" y="16296"/>
                  </a:lnTo>
                  <a:lnTo>
                    <a:pt x="3244" y="16760"/>
                  </a:lnTo>
                  <a:lnTo>
                    <a:pt x="2781" y="16567"/>
                  </a:lnTo>
                  <a:lnTo>
                    <a:pt x="2279" y="16412"/>
                  </a:lnTo>
                  <a:lnTo>
                    <a:pt x="2201" y="16412"/>
                  </a:lnTo>
                  <a:lnTo>
                    <a:pt x="2124" y="16451"/>
                  </a:lnTo>
                  <a:lnTo>
                    <a:pt x="2047" y="16528"/>
                  </a:lnTo>
                  <a:lnTo>
                    <a:pt x="2047" y="16644"/>
                  </a:lnTo>
                  <a:lnTo>
                    <a:pt x="2163" y="17107"/>
                  </a:lnTo>
                  <a:lnTo>
                    <a:pt x="2279" y="17532"/>
                  </a:lnTo>
                  <a:lnTo>
                    <a:pt x="2472" y="17957"/>
                  </a:lnTo>
                  <a:lnTo>
                    <a:pt x="2703" y="18381"/>
                  </a:lnTo>
                  <a:lnTo>
                    <a:pt x="2781" y="18459"/>
                  </a:lnTo>
                  <a:lnTo>
                    <a:pt x="2858" y="18497"/>
                  </a:lnTo>
                  <a:lnTo>
                    <a:pt x="2935" y="18459"/>
                  </a:lnTo>
                  <a:lnTo>
                    <a:pt x="3012" y="18381"/>
                  </a:lnTo>
                  <a:lnTo>
                    <a:pt x="3321" y="18034"/>
                  </a:lnTo>
                  <a:lnTo>
                    <a:pt x="3514" y="17802"/>
                  </a:lnTo>
                  <a:lnTo>
                    <a:pt x="3630" y="17609"/>
                  </a:lnTo>
                  <a:lnTo>
                    <a:pt x="3707" y="17764"/>
                  </a:lnTo>
                  <a:lnTo>
                    <a:pt x="3978" y="18343"/>
                  </a:lnTo>
                  <a:lnTo>
                    <a:pt x="4132" y="18961"/>
                  </a:lnTo>
                  <a:lnTo>
                    <a:pt x="4248" y="19540"/>
                  </a:lnTo>
                  <a:lnTo>
                    <a:pt x="4248" y="20158"/>
                  </a:lnTo>
                  <a:lnTo>
                    <a:pt x="3437" y="19308"/>
                  </a:lnTo>
                  <a:lnTo>
                    <a:pt x="3399" y="19270"/>
                  </a:lnTo>
                  <a:lnTo>
                    <a:pt x="3205" y="19270"/>
                  </a:lnTo>
                  <a:lnTo>
                    <a:pt x="3167" y="19347"/>
                  </a:lnTo>
                  <a:lnTo>
                    <a:pt x="2974" y="19810"/>
                  </a:lnTo>
                  <a:lnTo>
                    <a:pt x="2781" y="20274"/>
                  </a:lnTo>
                  <a:lnTo>
                    <a:pt x="2665" y="20776"/>
                  </a:lnTo>
                  <a:lnTo>
                    <a:pt x="2626" y="21316"/>
                  </a:lnTo>
                  <a:lnTo>
                    <a:pt x="2626" y="21393"/>
                  </a:lnTo>
                  <a:lnTo>
                    <a:pt x="2703" y="21471"/>
                  </a:lnTo>
                  <a:lnTo>
                    <a:pt x="2781" y="21509"/>
                  </a:lnTo>
                  <a:lnTo>
                    <a:pt x="2897" y="21471"/>
                  </a:lnTo>
                  <a:lnTo>
                    <a:pt x="3514" y="21162"/>
                  </a:lnTo>
                  <a:lnTo>
                    <a:pt x="4171" y="20776"/>
                  </a:lnTo>
                  <a:lnTo>
                    <a:pt x="4171" y="20776"/>
                  </a:lnTo>
                  <a:lnTo>
                    <a:pt x="4055" y="21162"/>
                  </a:lnTo>
                  <a:lnTo>
                    <a:pt x="3901" y="21548"/>
                  </a:lnTo>
                  <a:lnTo>
                    <a:pt x="3669" y="22050"/>
                  </a:lnTo>
                  <a:lnTo>
                    <a:pt x="3321" y="22552"/>
                  </a:lnTo>
                  <a:lnTo>
                    <a:pt x="2897" y="23015"/>
                  </a:lnTo>
                  <a:lnTo>
                    <a:pt x="2626" y="23247"/>
                  </a:lnTo>
                  <a:lnTo>
                    <a:pt x="2395" y="23401"/>
                  </a:lnTo>
                  <a:lnTo>
                    <a:pt x="2124" y="23594"/>
                  </a:lnTo>
                  <a:lnTo>
                    <a:pt x="1854" y="23710"/>
                  </a:lnTo>
                  <a:lnTo>
                    <a:pt x="1584" y="23788"/>
                  </a:lnTo>
                  <a:lnTo>
                    <a:pt x="1313" y="23788"/>
                  </a:lnTo>
                  <a:lnTo>
                    <a:pt x="1082" y="23749"/>
                  </a:lnTo>
                  <a:lnTo>
                    <a:pt x="811" y="23672"/>
                  </a:lnTo>
                  <a:lnTo>
                    <a:pt x="541" y="23517"/>
                  </a:lnTo>
                  <a:lnTo>
                    <a:pt x="309" y="23286"/>
                  </a:lnTo>
                  <a:lnTo>
                    <a:pt x="232" y="23247"/>
                  </a:lnTo>
                  <a:lnTo>
                    <a:pt x="78" y="23247"/>
                  </a:lnTo>
                  <a:lnTo>
                    <a:pt x="39" y="23363"/>
                  </a:lnTo>
                  <a:lnTo>
                    <a:pt x="0" y="23401"/>
                  </a:lnTo>
                  <a:lnTo>
                    <a:pt x="39" y="23479"/>
                  </a:lnTo>
                  <a:lnTo>
                    <a:pt x="155" y="23633"/>
                  </a:lnTo>
                  <a:lnTo>
                    <a:pt x="271" y="23788"/>
                  </a:lnTo>
                  <a:lnTo>
                    <a:pt x="387" y="23903"/>
                  </a:lnTo>
                  <a:lnTo>
                    <a:pt x="541" y="24019"/>
                  </a:lnTo>
                  <a:lnTo>
                    <a:pt x="695" y="24096"/>
                  </a:lnTo>
                  <a:lnTo>
                    <a:pt x="889" y="24135"/>
                  </a:lnTo>
                  <a:lnTo>
                    <a:pt x="1236" y="24212"/>
                  </a:lnTo>
                  <a:lnTo>
                    <a:pt x="1584" y="24174"/>
                  </a:lnTo>
                  <a:lnTo>
                    <a:pt x="1970" y="24096"/>
                  </a:lnTo>
                  <a:lnTo>
                    <a:pt x="2317" y="23942"/>
                  </a:lnTo>
                  <a:lnTo>
                    <a:pt x="2665" y="23749"/>
                  </a:lnTo>
                  <a:lnTo>
                    <a:pt x="3012" y="23479"/>
                  </a:lnTo>
                  <a:lnTo>
                    <a:pt x="3321" y="23208"/>
                  </a:lnTo>
                  <a:lnTo>
                    <a:pt x="3630" y="22861"/>
                  </a:lnTo>
                  <a:lnTo>
                    <a:pt x="3901" y="22513"/>
                  </a:lnTo>
                  <a:lnTo>
                    <a:pt x="4132" y="22127"/>
                  </a:lnTo>
                  <a:lnTo>
                    <a:pt x="4325" y="21702"/>
                  </a:lnTo>
                  <a:lnTo>
                    <a:pt x="4480" y="21316"/>
                  </a:lnTo>
                  <a:lnTo>
                    <a:pt x="4596" y="20853"/>
                  </a:lnTo>
                  <a:lnTo>
                    <a:pt x="5213" y="21973"/>
                  </a:lnTo>
                  <a:lnTo>
                    <a:pt x="5291" y="22050"/>
                  </a:lnTo>
                  <a:lnTo>
                    <a:pt x="5368" y="22088"/>
                  </a:lnTo>
                  <a:lnTo>
                    <a:pt x="5445" y="22050"/>
                  </a:lnTo>
                  <a:lnTo>
                    <a:pt x="5522" y="22011"/>
                  </a:lnTo>
                  <a:lnTo>
                    <a:pt x="5793" y="21548"/>
                  </a:lnTo>
                  <a:lnTo>
                    <a:pt x="6024" y="21084"/>
                  </a:lnTo>
                  <a:lnTo>
                    <a:pt x="6410" y="20119"/>
                  </a:lnTo>
                  <a:lnTo>
                    <a:pt x="6410" y="20042"/>
                  </a:lnTo>
                  <a:lnTo>
                    <a:pt x="6410" y="19965"/>
                  </a:lnTo>
                  <a:lnTo>
                    <a:pt x="6372" y="19926"/>
                  </a:lnTo>
                  <a:lnTo>
                    <a:pt x="6295" y="19887"/>
                  </a:lnTo>
                  <a:lnTo>
                    <a:pt x="5908" y="19772"/>
                  </a:lnTo>
                  <a:lnTo>
                    <a:pt x="5484" y="19733"/>
                  </a:lnTo>
                  <a:lnTo>
                    <a:pt x="5098" y="19733"/>
                  </a:lnTo>
                  <a:lnTo>
                    <a:pt x="4673" y="19849"/>
                  </a:lnTo>
                  <a:lnTo>
                    <a:pt x="4634" y="19231"/>
                  </a:lnTo>
                  <a:lnTo>
                    <a:pt x="4518" y="18652"/>
                  </a:lnTo>
                  <a:lnTo>
                    <a:pt x="4287" y="18034"/>
                  </a:lnTo>
                  <a:lnTo>
                    <a:pt x="4055" y="17455"/>
                  </a:lnTo>
                  <a:lnTo>
                    <a:pt x="4518" y="17532"/>
                  </a:lnTo>
                  <a:lnTo>
                    <a:pt x="4982" y="17609"/>
                  </a:lnTo>
                  <a:lnTo>
                    <a:pt x="5059" y="17609"/>
                  </a:lnTo>
                  <a:lnTo>
                    <a:pt x="5098" y="17532"/>
                  </a:lnTo>
                  <a:lnTo>
                    <a:pt x="5136" y="17493"/>
                  </a:lnTo>
                  <a:lnTo>
                    <a:pt x="5136" y="17377"/>
                  </a:lnTo>
                  <a:lnTo>
                    <a:pt x="5098" y="17030"/>
                  </a:lnTo>
                  <a:lnTo>
                    <a:pt x="4982" y="16644"/>
                  </a:lnTo>
                  <a:lnTo>
                    <a:pt x="4827" y="16296"/>
                  </a:lnTo>
                  <a:lnTo>
                    <a:pt x="4673" y="15987"/>
                  </a:lnTo>
                  <a:lnTo>
                    <a:pt x="4596" y="15910"/>
                  </a:lnTo>
                  <a:lnTo>
                    <a:pt x="4634" y="15910"/>
                  </a:lnTo>
                  <a:lnTo>
                    <a:pt x="5600" y="14481"/>
                  </a:lnTo>
                  <a:lnTo>
                    <a:pt x="5638" y="14366"/>
                  </a:lnTo>
                  <a:lnTo>
                    <a:pt x="5600" y="14288"/>
                  </a:lnTo>
                  <a:lnTo>
                    <a:pt x="5561" y="14211"/>
                  </a:lnTo>
                  <a:lnTo>
                    <a:pt x="5445" y="14172"/>
                  </a:lnTo>
                  <a:lnTo>
                    <a:pt x="4209" y="13979"/>
                  </a:lnTo>
                  <a:lnTo>
                    <a:pt x="4480" y="13748"/>
                  </a:lnTo>
                  <a:lnTo>
                    <a:pt x="4789" y="13555"/>
                  </a:lnTo>
                  <a:lnTo>
                    <a:pt x="5098" y="13362"/>
                  </a:lnTo>
                  <a:lnTo>
                    <a:pt x="5406" y="13168"/>
                  </a:lnTo>
                  <a:lnTo>
                    <a:pt x="6024" y="13400"/>
                  </a:lnTo>
                  <a:lnTo>
                    <a:pt x="6140" y="13439"/>
                  </a:lnTo>
                  <a:lnTo>
                    <a:pt x="6217" y="13362"/>
                  </a:lnTo>
                  <a:lnTo>
                    <a:pt x="6256" y="13284"/>
                  </a:lnTo>
                  <a:lnTo>
                    <a:pt x="6295" y="13168"/>
                  </a:lnTo>
                  <a:lnTo>
                    <a:pt x="6179" y="12705"/>
                  </a:lnTo>
                  <a:lnTo>
                    <a:pt x="6063" y="12242"/>
                  </a:lnTo>
                  <a:lnTo>
                    <a:pt x="6912" y="11933"/>
                  </a:lnTo>
                  <a:lnTo>
                    <a:pt x="7723" y="11585"/>
                  </a:lnTo>
                  <a:lnTo>
                    <a:pt x="8534" y="11122"/>
                  </a:lnTo>
                  <a:lnTo>
                    <a:pt x="9268" y="10620"/>
                  </a:lnTo>
                  <a:lnTo>
                    <a:pt x="9963" y="10079"/>
                  </a:lnTo>
                  <a:lnTo>
                    <a:pt x="10311" y="9770"/>
                  </a:lnTo>
                  <a:lnTo>
                    <a:pt x="10620" y="9423"/>
                  </a:lnTo>
                  <a:lnTo>
                    <a:pt x="10890" y="9075"/>
                  </a:lnTo>
                  <a:lnTo>
                    <a:pt x="11160" y="8728"/>
                  </a:lnTo>
                  <a:lnTo>
                    <a:pt x="11392" y="8342"/>
                  </a:lnTo>
                  <a:lnTo>
                    <a:pt x="11623" y="7955"/>
                  </a:lnTo>
                  <a:lnTo>
                    <a:pt x="11817" y="7569"/>
                  </a:lnTo>
                  <a:lnTo>
                    <a:pt x="11971" y="7183"/>
                  </a:lnTo>
                  <a:lnTo>
                    <a:pt x="12125" y="6758"/>
                  </a:lnTo>
                  <a:lnTo>
                    <a:pt x="12241" y="6334"/>
                  </a:lnTo>
                  <a:lnTo>
                    <a:pt x="12319" y="5948"/>
                  </a:lnTo>
                  <a:lnTo>
                    <a:pt x="12357" y="5523"/>
                  </a:lnTo>
                  <a:lnTo>
                    <a:pt x="12396" y="5098"/>
                  </a:lnTo>
                  <a:lnTo>
                    <a:pt x="12396" y="4673"/>
                  </a:lnTo>
                  <a:lnTo>
                    <a:pt x="12357" y="4248"/>
                  </a:lnTo>
                  <a:lnTo>
                    <a:pt x="12280" y="3824"/>
                  </a:lnTo>
                  <a:lnTo>
                    <a:pt x="12203" y="3438"/>
                  </a:lnTo>
                  <a:lnTo>
                    <a:pt x="12048" y="3051"/>
                  </a:lnTo>
                  <a:lnTo>
                    <a:pt x="11894" y="2665"/>
                  </a:lnTo>
                  <a:lnTo>
                    <a:pt x="11701" y="2279"/>
                  </a:lnTo>
                  <a:lnTo>
                    <a:pt x="11469" y="1893"/>
                  </a:lnTo>
                  <a:lnTo>
                    <a:pt x="11160" y="1545"/>
                  </a:lnTo>
                  <a:lnTo>
                    <a:pt x="10890" y="1275"/>
                  </a:lnTo>
                  <a:lnTo>
                    <a:pt x="10620" y="1005"/>
                  </a:lnTo>
                  <a:lnTo>
                    <a:pt x="10311" y="773"/>
                  </a:lnTo>
                  <a:lnTo>
                    <a:pt x="9963" y="580"/>
                  </a:lnTo>
                  <a:lnTo>
                    <a:pt x="9654" y="387"/>
                  </a:lnTo>
                  <a:lnTo>
                    <a:pt x="9307" y="233"/>
                  </a:lnTo>
                  <a:lnTo>
                    <a:pt x="8920" y="117"/>
                  </a:lnTo>
                  <a:lnTo>
                    <a:pt x="8573" y="39"/>
                  </a:lnTo>
                  <a:lnTo>
                    <a:pt x="818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4" name="Google Shape;5574;p22"/>
            <p:cNvSpPr/>
            <p:nvPr/>
          </p:nvSpPr>
          <p:spPr>
            <a:xfrm>
              <a:off x="1545225" y="2340525"/>
              <a:ext cx="21275" cy="8700"/>
            </a:xfrm>
            <a:custGeom>
              <a:avLst/>
              <a:gdLst/>
              <a:ahLst/>
              <a:cxnLst/>
              <a:rect l="l" t="t" r="r" b="b"/>
              <a:pathLst>
                <a:path w="851" h="348" extrusionOk="0">
                  <a:moveTo>
                    <a:pt x="425" y="0"/>
                  </a:moveTo>
                  <a:lnTo>
                    <a:pt x="155" y="39"/>
                  </a:lnTo>
                  <a:lnTo>
                    <a:pt x="116" y="39"/>
                  </a:lnTo>
                  <a:lnTo>
                    <a:pt x="39" y="78"/>
                  </a:lnTo>
                  <a:lnTo>
                    <a:pt x="1" y="193"/>
                  </a:lnTo>
                  <a:lnTo>
                    <a:pt x="39" y="271"/>
                  </a:lnTo>
                  <a:lnTo>
                    <a:pt x="116" y="309"/>
                  </a:lnTo>
                  <a:lnTo>
                    <a:pt x="155" y="348"/>
                  </a:lnTo>
                  <a:lnTo>
                    <a:pt x="734" y="348"/>
                  </a:lnTo>
                  <a:lnTo>
                    <a:pt x="811" y="271"/>
                  </a:lnTo>
                  <a:lnTo>
                    <a:pt x="850" y="193"/>
                  </a:lnTo>
                  <a:lnTo>
                    <a:pt x="811" y="78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5" name="Google Shape;5575;p22"/>
            <p:cNvSpPr/>
            <p:nvPr/>
          </p:nvSpPr>
          <p:spPr>
            <a:xfrm>
              <a:off x="6777550" y="2348250"/>
              <a:ext cx="103300" cy="132275"/>
            </a:xfrm>
            <a:custGeom>
              <a:avLst/>
              <a:gdLst/>
              <a:ahLst/>
              <a:cxnLst/>
              <a:rect l="l" t="t" r="r" b="b"/>
              <a:pathLst>
                <a:path w="4132" h="5291" extrusionOk="0">
                  <a:moveTo>
                    <a:pt x="2278" y="0"/>
                  </a:moveTo>
                  <a:lnTo>
                    <a:pt x="2047" y="39"/>
                  </a:lnTo>
                  <a:lnTo>
                    <a:pt x="1815" y="116"/>
                  </a:lnTo>
                  <a:lnTo>
                    <a:pt x="1429" y="232"/>
                  </a:lnTo>
                  <a:lnTo>
                    <a:pt x="1120" y="425"/>
                  </a:lnTo>
                  <a:lnTo>
                    <a:pt x="850" y="657"/>
                  </a:lnTo>
                  <a:lnTo>
                    <a:pt x="618" y="927"/>
                  </a:lnTo>
                  <a:lnTo>
                    <a:pt x="425" y="1236"/>
                  </a:lnTo>
                  <a:lnTo>
                    <a:pt x="309" y="1545"/>
                  </a:lnTo>
                  <a:lnTo>
                    <a:pt x="193" y="1892"/>
                  </a:lnTo>
                  <a:lnTo>
                    <a:pt x="116" y="2278"/>
                  </a:lnTo>
                  <a:lnTo>
                    <a:pt x="39" y="2626"/>
                  </a:lnTo>
                  <a:lnTo>
                    <a:pt x="0" y="3012"/>
                  </a:lnTo>
                  <a:lnTo>
                    <a:pt x="0" y="3823"/>
                  </a:lnTo>
                  <a:lnTo>
                    <a:pt x="0" y="5290"/>
                  </a:lnTo>
                  <a:lnTo>
                    <a:pt x="425" y="5252"/>
                  </a:lnTo>
                  <a:lnTo>
                    <a:pt x="463" y="4750"/>
                  </a:lnTo>
                  <a:lnTo>
                    <a:pt x="463" y="4209"/>
                  </a:lnTo>
                  <a:lnTo>
                    <a:pt x="463" y="3630"/>
                  </a:lnTo>
                  <a:lnTo>
                    <a:pt x="463" y="3089"/>
                  </a:lnTo>
                  <a:lnTo>
                    <a:pt x="541" y="2549"/>
                  </a:lnTo>
                  <a:lnTo>
                    <a:pt x="695" y="2047"/>
                  </a:lnTo>
                  <a:lnTo>
                    <a:pt x="772" y="1776"/>
                  </a:lnTo>
                  <a:lnTo>
                    <a:pt x="888" y="1545"/>
                  </a:lnTo>
                  <a:lnTo>
                    <a:pt x="1043" y="1313"/>
                  </a:lnTo>
                  <a:lnTo>
                    <a:pt x="1197" y="1120"/>
                  </a:lnTo>
                  <a:lnTo>
                    <a:pt x="1390" y="927"/>
                  </a:lnTo>
                  <a:lnTo>
                    <a:pt x="1622" y="773"/>
                  </a:lnTo>
                  <a:lnTo>
                    <a:pt x="1854" y="657"/>
                  </a:lnTo>
                  <a:lnTo>
                    <a:pt x="2124" y="541"/>
                  </a:lnTo>
                  <a:lnTo>
                    <a:pt x="2433" y="502"/>
                  </a:lnTo>
                  <a:lnTo>
                    <a:pt x="2703" y="541"/>
                  </a:lnTo>
                  <a:lnTo>
                    <a:pt x="2973" y="618"/>
                  </a:lnTo>
                  <a:lnTo>
                    <a:pt x="3205" y="773"/>
                  </a:lnTo>
                  <a:lnTo>
                    <a:pt x="3360" y="966"/>
                  </a:lnTo>
                  <a:lnTo>
                    <a:pt x="3514" y="1159"/>
                  </a:lnTo>
                  <a:lnTo>
                    <a:pt x="3591" y="1390"/>
                  </a:lnTo>
                  <a:lnTo>
                    <a:pt x="3669" y="1661"/>
                  </a:lnTo>
                  <a:lnTo>
                    <a:pt x="4132" y="1545"/>
                  </a:lnTo>
                  <a:lnTo>
                    <a:pt x="4016" y="1159"/>
                  </a:lnTo>
                  <a:lnTo>
                    <a:pt x="3823" y="811"/>
                  </a:lnTo>
                  <a:lnTo>
                    <a:pt x="3630" y="502"/>
                  </a:lnTo>
                  <a:lnTo>
                    <a:pt x="3398" y="271"/>
                  </a:lnTo>
                  <a:lnTo>
                    <a:pt x="3244" y="155"/>
                  </a:lnTo>
                  <a:lnTo>
                    <a:pt x="3089" y="77"/>
                  </a:lnTo>
                  <a:lnTo>
                    <a:pt x="2896" y="39"/>
                  </a:lnTo>
                  <a:lnTo>
                    <a:pt x="270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6" name="Google Shape;5576;p22"/>
            <p:cNvSpPr/>
            <p:nvPr/>
          </p:nvSpPr>
          <p:spPr>
            <a:xfrm>
              <a:off x="6642400" y="2349200"/>
              <a:ext cx="437325" cy="301225"/>
            </a:xfrm>
            <a:custGeom>
              <a:avLst/>
              <a:gdLst/>
              <a:ahLst/>
              <a:cxnLst/>
              <a:rect l="l" t="t" r="r" b="b"/>
              <a:pathLst>
                <a:path w="17493" h="12049" extrusionOk="0">
                  <a:moveTo>
                    <a:pt x="12086" y="503"/>
                  </a:moveTo>
                  <a:lnTo>
                    <a:pt x="12202" y="580"/>
                  </a:lnTo>
                  <a:lnTo>
                    <a:pt x="12280" y="657"/>
                  </a:lnTo>
                  <a:lnTo>
                    <a:pt x="12627" y="850"/>
                  </a:lnTo>
                  <a:lnTo>
                    <a:pt x="12897" y="1159"/>
                  </a:lnTo>
                  <a:lnTo>
                    <a:pt x="13129" y="1507"/>
                  </a:lnTo>
                  <a:lnTo>
                    <a:pt x="13322" y="1854"/>
                  </a:lnTo>
                  <a:lnTo>
                    <a:pt x="13477" y="2240"/>
                  </a:lnTo>
                  <a:lnTo>
                    <a:pt x="13631" y="2665"/>
                  </a:lnTo>
                  <a:lnTo>
                    <a:pt x="13824" y="3438"/>
                  </a:lnTo>
                  <a:lnTo>
                    <a:pt x="13090" y="3013"/>
                  </a:lnTo>
                  <a:lnTo>
                    <a:pt x="12704" y="2781"/>
                  </a:lnTo>
                  <a:lnTo>
                    <a:pt x="12357" y="2472"/>
                  </a:lnTo>
                  <a:lnTo>
                    <a:pt x="12009" y="2125"/>
                  </a:lnTo>
                  <a:lnTo>
                    <a:pt x="11816" y="1932"/>
                  </a:lnTo>
                  <a:lnTo>
                    <a:pt x="11662" y="1700"/>
                  </a:lnTo>
                  <a:lnTo>
                    <a:pt x="11507" y="1391"/>
                  </a:lnTo>
                  <a:lnTo>
                    <a:pt x="11430" y="1043"/>
                  </a:lnTo>
                  <a:lnTo>
                    <a:pt x="11662" y="735"/>
                  </a:lnTo>
                  <a:lnTo>
                    <a:pt x="11739" y="619"/>
                  </a:lnTo>
                  <a:lnTo>
                    <a:pt x="11855" y="541"/>
                  </a:lnTo>
                  <a:lnTo>
                    <a:pt x="11971" y="503"/>
                  </a:lnTo>
                  <a:close/>
                  <a:moveTo>
                    <a:pt x="16218" y="1584"/>
                  </a:moveTo>
                  <a:lnTo>
                    <a:pt x="16296" y="1623"/>
                  </a:lnTo>
                  <a:lnTo>
                    <a:pt x="16411" y="1661"/>
                  </a:lnTo>
                  <a:lnTo>
                    <a:pt x="16489" y="1738"/>
                  </a:lnTo>
                  <a:lnTo>
                    <a:pt x="16566" y="1816"/>
                  </a:lnTo>
                  <a:lnTo>
                    <a:pt x="16604" y="1970"/>
                  </a:lnTo>
                  <a:lnTo>
                    <a:pt x="16643" y="2163"/>
                  </a:lnTo>
                  <a:lnTo>
                    <a:pt x="16643" y="2356"/>
                  </a:lnTo>
                  <a:lnTo>
                    <a:pt x="16604" y="2511"/>
                  </a:lnTo>
                  <a:lnTo>
                    <a:pt x="16527" y="2665"/>
                  </a:lnTo>
                  <a:lnTo>
                    <a:pt x="16411" y="2820"/>
                  </a:lnTo>
                  <a:lnTo>
                    <a:pt x="16296" y="2974"/>
                  </a:lnTo>
                  <a:lnTo>
                    <a:pt x="15948" y="3206"/>
                  </a:lnTo>
                  <a:lnTo>
                    <a:pt x="15562" y="3399"/>
                  </a:lnTo>
                  <a:lnTo>
                    <a:pt x="15137" y="3553"/>
                  </a:lnTo>
                  <a:lnTo>
                    <a:pt x="14712" y="3669"/>
                  </a:lnTo>
                  <a:lnTo>
                    <a:pt x="14365" y="3746"/>
                  </a:lnTo>
                  <a:lnTo>
                    <a:pt x="14481" y="3360"/>
                  </a:lnTo>
                  <a:lnTo>
                    <a:pt x="14635" y="2974"/>
                  </a:lnTo>
                  <a:lnTo>
                    <a:pt x="14828" y="2627"/>
                  </a:lnTo>
                  <a:lnTo>
                    <a:pt x="15098" y="2279"/>
                  </a:lnTo>
                  <a:lnTo>
                    <a:pt x="15407" y="1970"/>
                  </a:lnTo>
                  <a:lnTo>
                    <a:pt x="15639" y="1816"/>
                  </a:lnTo>
                  <a:lnTo>
                    <a:pt x="15871" y="1661"/>
                  </a:lnTo>
                  <a:lnTo>
                    <a:pt x="16102" y="1623"/>
                  </a:lnTo>
                  <a:lnTo>
                    <a:pt x="16218" y="1584"/>
                  </a:lnTo>
                  <a:close/>
                  <a:moveTo>
                    <a:pt x="13824" y="4287"/>
                  </a:moveTo>
                  <a:lnTo>
                    <a:pt x="13670" y="4557"/>
                  </a:lnTo>
                  <a:lnTo>
                    <a:pt x="13477" y="4789"/>
                  </a:lnTo>
                  <a:lnTo>
                    <a:pt x="13245" y="5021"/>
                  </a:lnTo>
                  <a:lnTo>
                    <a:pt x="13013" y="5214"/>
                  </a:lnTo>
                  <a:lnTo>
                    <a:pt x="12666" y="5484"/>
                  </a:lnTo>
                  <a:lnTo>
                    <a:pt x="12164" y="5754"/>
                  </a:lnTo>
                  <a:lnTo>
                    <a:pt x="11893" y="5870"/>
                  </a:lnTo>
                  <a:lnTo>
                    <a:pt x="11623" y="5948"/>
                  </a:lnTo>
                  <a:lnTo>
                    <a:pt x="11391" y="5986"/>
                  </a:lnTo>
                  <a:lnTo>
                    <a:pt x="11198" y="5948"/>
                  </a:lnTo>
                  <a:lnTo>
                    <a:pt x="11044" y="5870"/>
                  </a:lnTo>
                  <a:lnTo>
                    <a:pt x="10967" y="5793"/>
                  </a:lnTo>
                  <a:lnTo>
                    <a:pt x="10928" y="5716"/>
                  </a:lnTo>
                  <a:lnTo>
                    <a:pt x="10889" y="5639"/>
                  </a:lnTo>
                  <a:lnTo>
                    <a:pt x="10889" y="5446"/>
                  </a:lnTo>
                  <a:lnTo>
                    <a:pt x="10967" y="5252"/>
                  </a:lnTo>
                  <a:lnTo>
                    <a:pt x="11121" y="5098"/>
                  </a:lnTo>
                  <a:lnTo>
                    <a:pt x="11276" y="4944"/>
                  </a:lnTo>
                  <a:lnTo>
                    <a:pt x="11546" y="4750"/>
                  </a:lnTo>
                  <a:lnTo>
                    <a:pt x="11816" y="4635"/>
                  </a:lnTo>
                  <a:lnTo>
                    <a:pt x="12086" y="4557"/>
                  </a:lnTo>
                  <a:lnTo>
                    <a:pt x="12627" y="4480"/>
                  </a:lnTo>
                  <a:lnTo>
                    <a:pt x="13245" y="4403"/>
                  </a:lnTo>
                  <a:lnTo>
                    <a:pt x="13554" y="4364"/>
                  </a:lnTo>
                  <a:lnTo>
                    <a:pt x="13824" y="4287"/>
                  </a:lnTo>
                  <a:close/>
                  <a:moveTo>
                    <a:pt x="14403" y="4248"/>
                  </a:moveTo>
                  <a:lnTo>
                    <a:pt x="15098" y="4596"/>
                  </a:lnTo>
                  <a:lnTo>
                    <a:pt x="15407" y="4789"/>
                  </a:lnTo>
                  <a:lnTo>
                    <a:pt x="15716" y="4982"/>
                  </a:lnTo>
                  <a:lnTo>
                    <a:pt x="15909" y="5137"/>
                  </a:lnTo>
                  <a:lnTo>
                    <a:pt x="16141" y="5368"/>
                  </a:lnTo>
                  <a:lnTo>
                    <a:pt x="16411" y="5677"/>
                  </a:lnTo>
                  <a:lnTo>
                    <a:pt x="16643" y="5986"/>
                  </a:lnTo>
                  <a:lnTo>
                    <a:pt x="16875" y="6334"/>
                  </a:lnTo>
                  <a:lnTo>
                    <a:pt x="16991" y="6681"/>
                  </a:lnTo>
                  <a:lnTo>
                    <a:pt x="16991" y="6836"/>
                  </a:lnTo>
                  <a:lnTo>
                    <a:pt x="16991" y="6990"/>
                  </a:lnTo>
                  <a:lnTo>
                    <a:pt x="16952" y="7106"/>
                  </a:lnTo>
                  <a:lnTo>
                    <a:pt x="16836" y="7222"/>
                  </a:lnTo>
                  <a:lnTo>
                    <a:pt x="16759" y="7299"/>
                  </a:lnTo>
                  <a:lnTo>
                    <a:pt x="16643" y="7338"/>
                  </a:lnTo>
                  <a:lnTo>
                    <a:pt x="16373" y="7338"/>
                  </a:lnTo>
                  <a:lnTo>
                    <a:pt x="16141" y="7222"/>
                  </a:lnTo>
                  <a:lnTo>
                    <a:pt x="15871" y="7029"/>
                  </a:lnTo>
                  <a:lnTo>
                    <a:pt x="15600" y="6797"/>
                  </a:lnTo>
                  <a:lnTo>
                    <a:pt x="15369" y="6565"/>
                  </a:lnTo>
                  <a:lnTo>
                    <a:pt x="15060" y="6141"/>
                  </a:lnTo>
                  <a:lnTo>
                    <a:pt x="14828" y="5716"/>
                  </a:lnTo>
                  <a:lnTo>
                    <a:pt x="14635" y="5252"/>
                  </a:lnTo>
                  <a:lnTo>
                    <a:pt x="14519" y="4750"/>
                  </a:lnTo>
                  <a:lnTo>
                    <a:pt x="14403" y="4248"/>
                  </a:lnTo>
                  <a:close/>
                  <a:moveTo>
                    <a:pt x="11855" y="1"/>
                  </a:moveTo>
                  <a:lnTo>
                    <a:pt x="11584" y="39"/>
                  </a:lnTo>
                  <a:lnTo>
                    <a:pt x="11469" y="117"/>
                  </a:lnTo>
                  <a:lnTo>
                    <a:pt x="11353" y="194"/>
                  </a:lnTo>
                  <a:lnTo>
                    <a:pt x="11160" y="387"/>
                  </a:lnTo>
                  <a:lnTo>
                    <a:pt x="11005" y="619"/>
                  </a:lnTo>
                  <a:lnTo>
                    <a:pt x="10928" y="812"/>
                  </a:lnTo>
                  <a:lnTo>
                    <a:pt x="10928" y="1005"/>
                  </a:lnTo>
                  <a:lnTo>
                    <a:pt x="10928" y="1236"/>
                  </a:lnTo>
                  <a:lnTo>
                    <a:pt x="11005" y="1468"/>
                  </a:lnTo>
                  <a:lnTo>
                    <a:pt x="11082" y="1661"/>
                  </a:lnTo>
                  <a:lnTo>
                    <a:pt x="11198" y="1893"/>
                  </a:lnTo>
                  <a:lnTo>
                    <a:pt x="11546" y="2318"/>
                  </a:lnTo>
                  <a:lnTo>
                    <a:pt x="11932" y="2742"/>
                  </a:lnTo>
                  <a:lnTo>
                    <a:pt x="12395" y="3090"/>
                  </a:lnTo>
                  <a:lnTo>
                    <a:pt x="12859" y="3399"/>
                  </a:lnTo>
                  <a:lnTo>
                    <a:pt x="12859" y="3399"/>
                  </a:lnTo>
                  <a:lnTo>
                    <a:pt x="12048" y="3283"/>
                  </a:lnTo>
                  <a:lnTo>
                    <a:pt x="11198" y="3283"/>
                  </a:lnTo>
                  <a:lnTo>
                    <a:pt x="10387" y="3322"/>
                  </a:lnTo>
                  <a:lnTo>
                    <a:pt x="9615" y="3476"/>
                  </a:lnTo>
                  <a:lnTo>
                    <a:pt x="9654" y="3013"/>
                  </a:lnTo>
                  <a:lnTo>
                    <a:pt x="9654" y="2511"/>
                  </a:lnTo>
                  <a:lnTo>
                    <a:pt x="9615" y="2009"/>
                  </a:lnTo>
                  <a:lnTo>
                    <a:pt x="9538" y="1507"/>
                  </a:lnTo>
                  <a:lnTo>
                    <a:pt x="9075" y="1623"/>
                  </a:lnTo>
                  <a:lnTo>
                    <a:pt x="9152" y="2086"/>
                  </a:lnTo>
                  <a:lnTo>
                    <a:pt x="9152" y="2588"/>
                  </a:lnTo>
                  <a:lnTo>
                    <a:pt x="9152" y="3090"/>
                  </a:lnTo>
                  <a:lnTo>
                    <a:pt x="9075" y="3515"/>
                  </a:lnTo>
                  <a:lnTo>
                    <a:pt x="9075" y="3592"/>
                  </a:lnTo>
                  <a:lnTo>
                    <a:pt x="8225" y="3901"/>
                  </a:lnTo>
                  <a:lnTo>
                    <a:pt x="7414" y="4287"/>
                  </a:lnTo>
                  <a:lnTo>
                    <a:pt x="6603" y="4712"/>
                  </a:lnTo>
                  <a:lnTo>
                    <a:pt x="5831" y="5214"/>
                  </a:lnTo>
                  <a:lnTo>
                    <a:pt x="5406" y="5252"/>
                  </a:lnTo>
                  <a:lnTo>
                    <a:pt x="5406" y="5561"/>
                  </a:lnTo>
                  <a:lnTo>
                    <a:pt x="4595" y="6218"/>
                  </a:lnTo>
                  <a:lnTo>
                    <a:pt x="3823" y="6913"/>
                  </a:lnTo>
                  <a:lnTo>
                    <a:pt x="3089" y="7685"/>
                  </a:lnTo>
                  <a:lnTo>
                    <a:pt x="2394" y="8496"/>
                  </a:lnTo>
                  <a:lnTo>
                    <a:pt x="1738" y="9307"/>
                  </a:lnTo>
                  <a:lnTo>
                    <a:pt x="1081" y="10157"/>
                  </a:lnTo>
                  <a:lnTo>
                    <a:pt x="502" y="10967"/>
                  </a:lnTo>
                  <a:lnTo>
                    <a:pt x="0" y="11778"/>
                  </a:lnTo>
                  <a:lnTo>
                    <a:pt x="348" y="12049"/>
                  </a:lnTo>
                  <a:lnTo>
                    <a:pt x="1545" y="10504"/>
                  </a:lnTo>
                  <a:lnTo>
                    <a:pt x="2742" y="8959"/>
                  </a:lnTo>
                  <a:lnTo>
                    <a:pt x="3360" y="8226"/>
                  </a:lnTo>
                  <a:lnTo>
                    <a:pt x="4016" y="7492"/>
                  </a:lnTo>
                  <a:lnTo>
                    <a:pt x="4711" y="6797"/>
                  </a:lnTo>
                  <a:lnTo>
                    <a:pt x="5483" y="6179"/>
                  </a:lnTo>
                  <a:lnTo>
                    <a:pt x="6256" y="5561"/>
                  </a:lnTo>
                  <a:lnTo>
                    <a:pt x="7105" y="5059"/>
                  </a:lnTo>
                  <a:lnTo>
                    <a:pt x="7993" y="4596"/>
                  </a:lnTo>
                  <a:lnTo>
                    <a:pt x="8457" y="4442"/>
                  </a:lnTo>
                  <a:lnTo>
                    <a:pt x="8920" y="4248"/>
                  </a:lnTo>
                  <a:lnTo>
                    <a:pt x="9422" y="4133"/>
                  </a:lnTo>
                  <a:lnTo>
                    <a:pt x="9885" y="4017"/>
                  </a:lnTo>
                  <a:lnTo>
                    <a:pt x="10387" y="3901"/>
                  </a:lnTo>
                  <a:lnTo>
                    <a:pt x="10851" y="3862"/>
                  </a:lnTo>
                  <a:lnTo>
                    <a:pt x="11353" y="3824"/>
                  </a:lnTo>
                  <a:lnTo>
                    <a:pt x="11855" y="3824"/>
                  </a:lnTo>
                  <a:lnTo>
                    <a:pt x="12357" y="3862"/>
                  </a:lnTo>
                  <a:lnTo>
                    <a:pt x="12859" y="3901"/>
                  </a:lnTo>
                  <a:lnTo>
                    <a:pt x="12318" y="3978"/>
                  </a:lnTo>
                  <a:lnTo>
                    <a:pt x="11855" y="4094"/>
                  </a:lnTo>
                  <a:lnTo>
                    <a:pt x="11391" y="4287"/>
                  </a:lnTo>
                  <a:lnTo>
                    <a:pt x="11198" y="4403"/>
                  </a:lnTo>
                  <a:lnTo>
                    <a:pt x="11005" y="4557"/>
                  </a:lnTo>
                  <a:lnTo>
                    <a:pt x="10851" y="4673"/>
                  </a:lnTo>
                  <a:lnTo>
                    <a:pt x="10696" y="4866"/>
                  </a:lnTo>
                  <a:lnTo>
                    <a:pt x="10542" y="5059"/>
                  </a:lnTo>
                  <a:lnTo>
                    <a:pt x="10465" y="5291"/>
                  </a:lnTo>
                  <a:lnTo>
                    <a:pt x="10387" y="5523"/>
                  </a:lnTo>
                  <a:lnTo>
                    <a:pt x="10387" y="5754"/>
                  </a:lnTo>
                  <a:lnTo>
                    <a:pt x="10426" y="5948"/>
                  </a:lnTo>
                  <a:lnTo>
                    <a:pt x="10581" y="6179"/>
                  </a:lnTo>
                  <a:lnTo>
                    <a:pt x="10658" y="6256"/>
                  </a:lnTo>
                  <a:lnTo>
                    <a:pt x="10774" y="6334"/>
                  </a:lnTo>
                  <a:lnTo>
                    <a:pt x="11005" y="6411"/>
                  </a:lnTo>
                  <a:lnTo>
                    <a:pt x="11276" y="6449"/>
                  </a:lnTo>
                  <a:lnTo>
                    <a:pt x="11584" y="6411"/>
                  </a:lnTo>
                  <a:lnTo>
                    <a:pt x="11855" y="6372"/>
                  </a:lnTo>
                  <a:lnTo>
                    <a:pt x="12164" y="6256"/>
                  </a:lnTo>
                  <a:lnTo>
                    <a:pt x="12627" y="6063"/>
                  </a:lnTo>
                  <a:lnTo>
                    <a:pt x="13052" y="5793"/>
                  </a:lnTo>
                  <a:lnTo>
                    <a:pt x="13438" y="5484"/>
                  </a:lnTo>
                  <a:lnTo>
                    <a:pt x="13399" y="5523"/>
                  </a:lnTo>
                  <a:lnTo>
                    <a:pt x="13786" y="5716"/>
                  </a:lnTo>
                  <a:lnTo>
                    <a:pt x="14056" y="4866"/>
                  </a:lnTo>
                  <a:lnTo>
                    <a:pt x="14210" y="5407"/>
                  </a:lnTo>
                  <a:lnTo>
                    <a:pt x="14403" y="5909"/>
                  </a:lnTo>
                  <a:lnTo>
                    <a:pt x="14674" y="6411"/>
                  </a:lnTo>
                  <a:lnTo>
                    <a:pt x="14983" y="6874"/>
                  </a:lnTo>
                  <a:lnTo>
                    <a:pt x="15176" y="7067"/>
                  </a:lnTo>
                  <a:lnTo>
                    <a:pt x="15407" y="7299"/>
                  </a:lnTo>
                  <a:lnTo>
                    <a:pt x="15678" y="7492"/>
                  </a:lnTo>
                  <a:lnTo>
                    <a:pt x="15987" y="7685"/>
                  </a:lnTo>
                  <a:lnTo>
                    <a:pt x="16296" y="7801"/>
                  </a:lnTo>
                  <a:lnTo>
                    <a:pt x="16604" y="7878"/>
                  </a:lnTo>
                  <a:lnTo>
                    <a:pt x="16759" y="7878"/>
                  </a:lnTo>
                  <a:lnTo>
                    <a:pt x="16875" y="7840"/>
                  </a:lnTo>
                  <a:lnTo>
                    <a:pt x="17029" y="7801"/>
                  </a:lnTo>
                  <a:lnTo>
                    <a:pt x="17184" y="7724"/>
                  </a:lnTo>
                  <a:lnTo>
                    <a:pt x="17299" y="7647"/>
                  </a:lnTo>
                  <a:lnTo>
                    <a:pt x="17377" y="7531"/>
                  </a:lnTo>
                  <a:lnTo>
                    <a:pt x="17415" y="7376"/>
                  </a:lnTo>
                  <a:lnTo>
                    <a:pt x="17454" y="7260"/>
                  </a:lnTo>
                  <a:lnTo>
                    <a:pt x="17493" y="6951"/>
                  </a:lnTo>
                  <a:lnTo>
                    <a:pt x="17415" y="6604"/>
                  </a:lnTo>
                  <a:lnTo>
                    <a:pt x="17299" y="6295"/>
                  </a:lnTo>
                  <a:lnTo>
                    <a:pt x="17184" y="5986"/>
                  </a:lnTo>
                  <a:lnTo>
                    <a:pt x="17029" y="5716"/>
                  </a:lnTo>
                  <a:lnTo>
                    <a:pt x="16875" y="5484"/>
                  </a:lnTo>
                  <a:lnTo>
                    <a:pt x="16682" y="5252"/>
                  </a:lnTo>
                  <a:lnTo>
                    <a:pt x="16489" y="5021"/>
                  </a:lnTo>
                  <a:lnTo>
                    <a:pt x="16257" y="4789"/>
                  </a:lnTo>
                  <a:lnTo>
                    <a:pt x="16025" y="4596"/>
                  </a:lnTo>
                  <a:lnTo>
                    <a:pt x="15523" y="4287"/>
                  </a:lnTo>
                  <a:lnTo>
                    <a:pt x="14944" y="4017"/>
                  </a:lnTo>
                  <a:lnTo>
                    <a:pt x="15407" y="3901"/>
                  </a:lnTo>
                  <a:lnTo>
                    <a:pt x="15832" y="3746"/>
                  </a:lnTo>
                  <a:lnTo>
                    <a:pt x="16218" y="3515"/>
                  </a:lnTo>
                  <a:lnTo>
                    <a:pt x="16604" y="3244"/>
                  </a:lnTo>
                  <a:lnTo>
                    <a:pt x="16759" y="3051"/>
                  </a:lnTo>
                  <a:lnTo>
                    <a:pt x="16913" y="2858"/>
                  </a:lnTo>
                  <a:lnTo>
                    <a:pt x="17029" y="2665"/>
                  </a:lnTo>
                  <a:lnTo>
                    <a:pt x="17106" y="2434"/>
                  </a:lnTo>
                  <a:lnTo>
                    <a:pt x="17145" y="2163"/>
                  </a:lnTo>
                  <a:lnTo>
                    <a:pt x="17106" y="1932"/>
                  </a:lnTo>
                  <a:lnTo>
                    <a:pt x="17068" y="1700"/>
                  </a:lnTo>
                  <a:lnTo>
                    <a:pt x="16913" y="1468"/>
                  </a:lnTo>
                  <a:lnTo>
                    <a:pt x="16759" y="1314"/>
                  </a:lnTo>
                  <a:lnTo>
                    <a:pt x="16566" y="1198"/>
                  </a:lnTo>
                  <a:lnTo>
                    <a:pt x="16334" y="1159"/>
                  </a:lnTo>
                  <a:lnTo>
                    <a:pt x="16102" y="1159"/>
                  </a:lnTo>
                  <a:lnTo>
                    <a:pt x="15909" y="1198"/>
                  </a:lnTo>
                  <a:lnTo>
                    <a:pt x="15678" y="1236"/>
                  </a:lnTo>
                  <a:lnTo>
                    <a:pt x="15446" y="1352"/>
                  </a:lnTo>
                  <a:lnTo>
                    <a:pt x="15253" y="1468"/>
                  </a:lnTo>
                  <a:lnTo>
                    <a:pt x="14905" y="1777"/>
                  </a:lnTo>
                  <a:lnTo>
                    <a:pt x="14596" y="2163"/>
                  </a:lnTo>
                  <a:lnTo>
                    <a:pt x="14326" y="2588"/>
                  </a:lnTo>
                  <a:lnTo>
                    <a:pt x="14094" y="3013"/>
                  </a:lnTo>
                  <a:lnTo>
                    <a:pt x="13940" y="2434"/>
                  </a:lnTo>
                  <a:lnTo>
                    <a:pt x="13747" y="1893"/>
                  </a:lnTo>
                  <a:lnTo>
                    <a:pt x="13515" y="1352"/>
                  </a:lnTo>
                  <a:lnTo>
                    <a:pt x="13168" y="850"/>
                  </a:lnTo>
                  <a:lnTo>
                    <a:pt x="13013" y="657"/>
                  </a:lnTo>
                  <a:lnTo>
                    <a:pt x="12820" y="464"/>
                  </a:lnTo>
                  <a:lnTo>
                    <a:pt x="12588" y="271"/>
                  </a:lnTo>
                  <a:lnTo>
                    <a:pt x="12357" y="117"/>
                  </a:lnTo>
                  <a:lnTo>
                    <a:pt x="12086" y="39"/>
                  </a:lnTo>
                  <a:lnTo>
                    <a:pt x="1185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7" name="Google Shape;5577;p22"/>
            <p:cNvSpPr/>
            <p:nvPr/>
          </p:nvSpPr>
          <p:spPr>
            <a:xfrm>
              <a:off x="4161375" y="2367550"/>
              <a:ext cx="42500" cy="41525"/>
            </a:xfrm>
            <a:custGeom>
              <a:avLst/>
              <a:gdLst/>
              <a:ahLst/>
              <a:cxnLst/>
              <a:rect l="l" t="t" r="r" b="b"/>
              <a:pathLst>
                <a:path w="1700" h="1661" extrusionOk="0">
                  <a:moveTo>
                    <a:pt x="1043" y="387"/>
                  </a:moveTo>
                  <a:lnTo>
                    <a:pt x="1121" y="425"/>
                  </a:lnTo>
                  <a:lnTo>
                    <a:pt x="1198" y="464"/>
                  </a:lnTo>
                  <a:lnTo>
                    <a:pt x="1236" y="541"/>
                  </a:lnTo>
                  <a:lnTo>
                    <a:pt x="1314" y="734"/>
                  </a:lnTo>
                  <a:lnTo>
                    <a:pt x="1314" y="927"/>
                  </a:lnTo>
                  <a:lnTo>
                    <a:pt x="1236" y="1120"/>
                  </a:lnTo>
                  <a:lnTo>
                    <a:pt x="1159" y="1198"/>
                  </a:lnTo>
                  <a:lnTo>
                    <a:pt x="1082" y="1236"/>
                  </a:lnTo>
                  <a:lnTo>
                    <a:pt x="889" y="1275"/>
                  </a:lnTo>
                  <a:lnTo>
                    <a:pt x="696" y="1236"/>
                  </a:lnTo>
                  <a:lnTo>
                    <a:pt x="541" y="1159"/>
                  </a:lnTo>
                  <a:lnTo>
                    <a:pt x="464" y="1082"/>
                  </a:lnTo>
                  <a:lnTo>
                    <a:pt x="426" y="1004"/>
                  </a:lnTo>
                  <a:lnTo>
                    <a:pt x="387" y="889"/>
                  </a:lnTo>
                  <a:lnTo>
                    <a:pt x="387" y="773"/>
                  </a:lnTo>
                  <a:lnTo>
                    <a:pt x="464" y="580"/>
                  </a:lnTo>
                  <a:lnTo>
                    <a:pt x="541" y="580"/>
                  </a:lnTo>
                  <a:lnTo>
                    <a:pt x="619" y="541"/>
                  </a:lnTo>
                  <a:lnTo>
                    <a:pt x="773" y="425"/>
                  </a:lnTo>
                  <a:lnTo>
                    <a:pt x="928" y="387"/>
                  </a:lnTo>
                  <a:close/>
                  <a:moveTo>
                    <a:pt x="889" y="1"/>
                  </a:moveTo>
                  <a:lnTo>
                    <a:pt x="735" y="39"/>
                  </a:lnTo>
                  <a:lnTo>
                    <a:pt x="619" y="78"/>
                  </a:lnTo>
                  <a:lnTo>
                    <a:pt x="503" y="155"/>
                  </a:lnTo>
                  <a:lnTo>
                    <a:pt x="348" y="232"/>
                  </a:lnTo>
                  <a:lnTo>
                    <a:pt x="233" y="309"/>
                  </a:lnTo>
                  <a:lnTo>
                    <a:pt x="155" y="464"/>
                  </a:lnTo>
                  <a:lnTo>
                    <a:pt x="78" y="580"/>
                  </a:lnTo>
                  <a:lnTo>
                    <a:pt x="39" y="734"/>
                  </a:lnTo>
                  <a:lnTo>
                    <a:pt x="1" y="889"/>
                  </a:lnTo>
                  <a:lnTo>
                    <a:pt x="39" y="1043"/>
                  </a:lnTo>
                  <a:lnTo>
                    <a:pt x="78" y="1198"/>
                  </a:lnTo>
                  <a:lnTo>
                    <a:pt x="194" y="1352"/>
                  </a:lnTo>
                  <a:lnTo>
                    <a:pt x="310" y="1468"/>
                  </a:lnTo>
                  <a:lnTo>
                    <a:pt x="464" y="1584"/>
                  </a:lnTo>
                  <a:lnTo>
                    <a:pt x="657" y="1661"/>
                  </a:lnTo>
                  <a:lnTo>
                    <a:pt x="1005" y="1661"/>
                  </a:lnTo>
                  <a:lnTo>
                    <a:pt x="1198" y="1622"/>
                  </a:lnTo>
                  <a:lnTo>
                    <a:pt x="1352" y="1545"/>
                  </a:lnTo>
                  <a:lnTo>
                    <a:pt x="1507" y="1429"/>
                  </a:lnTo>
                  <a:lnTo>
                    <a:pt x="1584" y="1275"/>
                  </a:lnTo>
                  <a:lnTo>
                    <a:pt x="1661" y="1120"/>
                  </a:lnTo>
                  <a:lnTo>
                    <a:pt x="1700" y="927"/>
                  </a:lnTo>
                  <a:lnTo>
                    <a:pt x="1700" y="734"/>
                  </a:lnTo>
                  <a:lnTo>
                    <a:pt x="1661" y="580"/>
                  </a:lnTo>
                  <a:lnTo>
                    <a:pt x="1584" y="387"/>
                  </a:lnTo>
                  <a:lnTo>
                    <a:pt x="1507" y="271"/>
                  </a:lnTo>
                  <a:lnTo>
                    <a:pt x="1391" y="194"/>
                  </a:lnTo>
                  <a:lnTo>
                    <a:pt x="1275" y="116"/>
                  </a:lnTo>
                  <a:lnTo>
                    <a:pt x="1005" y="39"/>
                  </a:lnTo>
                  <a:lnTo>
                    <a:pt x="88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8" name="Google Shape;5578;p22"/>
            <p:cNvSpPr/>
            <p:nvPr/>
          </p:nvSpPr>
          <p:spPr>
            <a:xfrm>
              <a:off x="4673025" y="2378175"/>
              <a:ext cx="330175" cy="176675"/>
            </a:xfrm>
            <a:custGeom>
              <a:avLst/>
              <a:gdLst/>
              <a:ahLst/>
              <a:cxnLst/>
              <a:rect l="l" t="t" r="r" b="b"/>
              <a:pathLst>
                <a:path w="13207" h="7067" extrusionOk="0">
                  <a:moveTo>
                    <a:pt x="8110" y="309"/>
                  </a:moveTo>
                  <a:lnTo>
                    <a:pt x="8226" y="348"/>
                  </a:lnTo>
                  <a:lnTo>
                    <a:pt x="8380" y="425"/>
                  </a:lnTo>
                  <a:lnTo>
                    <a:pt x="8535" y="541"/>
                  </a:lnTo>
                  <a:lnTo>
                    <a:pt x="8612" y="579"/>
                  </a:lnTo>
                  <a:lnTo>
                    <a:pt x="8728" y="888"/>
                  </a:lnTo>
                  <a:lnTo>
                    <a:pt x="8766" y="1197"/>
                  </a:lnTo>
                  <a:lnTo>
                    <a:pt x="8728" y="1468"/>
                  </a:lnTo>
                  <a:lnTo>
                    <a:pt x="8650" y="1777"/>
                  </a:lnTo>
                  <a:lnTo>
                    <a:pt x="8496" y="2047"/>
                  </a:lnTo>
                  <a:lnTo>
                    <a:pt x="8380" y="2317"/>
                  </a:lnTo>
                  <a:lnTo>
                    <a:pt x="8033" y="2858"/>
                  </a:lnTo>
                  <a:lnTo>
                    <a:pt x="6836" y="4711"/>
                  </a:lnTo>
                  <a:lnTo>
                    <a:pt x="6681" y="4711"/>
                  </a:lnTo>
                  <a:lnTo>
                    <a:pt x="6797" y="3746"/>
                  </a:lnTo>
                  <a:lnTo>
                    <a:pt x="6990" y="2781"/>
                  </a:lnTo>
                  <a:lnTo>
                    <a:pt x="7222" y="1661"/>
                  </a:lnTo>
                  <a:lnTo>
                    <a:pt x="7338" y="1197"/>
                  </a:lnTo>
                  <a:lnTo>
                    <a:pt x="7453" y="888"/>
                  </a:lnTo>
                  <a:lnTo>
                    <a:pt x="7608" y="618"/>
                  </a:lnTo>
                  <a:lnTo>
                    <a:pt x="7762" y="425"/>
                  </a:lnTo>
                  <a:lnTo>
                    <a:pt x="7878" y="348"/>
                  </a:lnTo>
                  <a:lnTo>
                    <a:pt x="7994" y="309"/>
                  </a:lnTo>
                  <a:close/>
                  <a:moveTo>
                    <a:pt x="5909" y="5406"/>
                  </a:moveTo>
                  <a:lnTo>
                    <a:pt x="4673" y="5831"/>
                  </a:lnTo>
                  <a:lnTo>
                    <a:pt x="3437" y="6217"/>
                  </a:lnTo>
                  <a:lnTo>
                    <a:pt x="2781" y="6372"/>
                  </a:lnTo>
                  <a:lnTo>
                    <a:pt x="2125" y="6526"/>
                  </a:lnTo>
                  <a:lnTo>
                    <a:pt x="1700" y="6565"/>
                  </a:lnTo>
                  <a:lnTo>
                    <a:pt x="1314" y="6603"/>
                  </a:lnTo>
                  <a:lnTo>
                    <a:pt x="1043" y="6565"/>
                  </a:lnTo>
                  <a:lnTo>
                    <a:pt x="812" y="6488"/>
                  </a:lnTo>
                  <a:lnTo>
                    <a:pt x="734" y="6449"/>
                  </a:lnTo>
                  <a:lnTo>
                    <a:pt x="696" y="6333"/>
                  </a:lnTo>
                  <a:lnTo>
                    <a:pt x="696" y="6217"/>
                  </a:lnTo>
                  <a:lnTo>
                    <a:pt x="696" y="6063"/>
                  </a:lnTo>
                  <a:lnTo>
                    <a:pt x="696" y="5908"/>
                  </a:lnTo>
                  <a:lnTo>
                    <a:pt x="734" y="5792"/>
                  </a:lnTo>
                  <a:lnTo>
                    <a:pt x="812" y="5715"/>
                  </a:lnTo>
                  <a:lnTo>
                    <a:pt x="889" y="5677"/>
                  </a:lnTo>
                  <a:lnTo>
                    <a:pt x="1082" y="5599"/>
                  </a:lnTo>
                  <a:lnTo>
                    <a:pt x="1391" y="5561"/>
                  </a:lnTo>
                  <a:lnTo>
                    <a:pt x="2047" y="5484"/>
                  </a:lnTo>
                  <a:lnTo>
                    <a:pt x="2897" y="5445"/>
                  </a:lnTo>
                  <a:lnTo>
                    <a:pt x="5368" y="5445"/>
                  </a:lnTo>
                  <a:lnTo>
                    <a:pt x="5909" y="5406"/>
                  </a:lnTo>
                  <a:close/>
                  <a:moveTo>
                    <a:pt x="7067" y="5097"/>
                  </a:moveTo>
                  <a:lnTo>
                    <a:pt x="8342" y="5136"/>
                  </a:lnTo>
                  <a:lnTo>
                    <a:pt x="9577" y="5252"/>
                  </a:lnTo>
                  <a:lnTo>
                    <a:pt x="10272" y="5329"/>
                  </a:lnTo>
                  <a:lnTo>
                    <a:pt x="11006" y="5445"/>
                  </a:lnTo>
                  <a:lnTo>
                    <a:pt x="11701" y="5561"/>
                  </a:lnTo>
                  <a:lnTo>
                    <a:pt x="12164" y="5677"/>
                  </a:lnTo>
                  <a:lnTo>
                    <a:pt x="12280" y="5715"/>
                  </a:lnTo>
                  <a:lnTo>
                    <a:pt x="12396" y="5754"/>
                  </a:lnTo>
                  <a:lnTo>
                    <a:pt x="12473" y="5831"/>
                  </a:lnTo>
                  <a:lnTo>
                    <a:pt x="12551" y="5908"/>
                  </a:lnTo>
                  <a:lnTo>
                    <a:pt x="12589" y="6024"/>
                  </a:lnTo>
                  <a:lnTo>
                    <a:pt x="12628" y="6179"/>
                  </a:lnTo>
                  <a:lnTo>
                    <a:pt x="12589" y="6526"/>
                  </a:lnTo>
                  <a:lnTo>
                    <a:pt x="12435" y="6603"/>
                  </a:lnTo>
                  <a:lnTo>
                    <a:pt x="12242" y="6642"/>
                  </a:lnTo>
                  <a:lnTo>
                    <a:pt x="12010" y="6681"/>
                  </a:lnTo>
                  <a:lnTo>
                    <a:pt x="11778" y="6681"/>
                  </a:lnTo>
                  <a:lnTo>
                    <a:pt x="11315" y="6603"/>
                  </a:lnTo>
                  <a:lnTo>
                    <a:pt x="10929" y="6526"/>
                  </a:lnTo>
                  <a:lnTo>
                    <a:pt x="10156" y="6372"/>
                  </a:lnTo>
                  <a:lnTo>
                    <a:pt x="9423" y="6140"/>
                  </a:lnTo>
                  <a:lnTo>
                    <a:pt x="8805" y="5908"/>
                  </a:lnTo>
                  <a:lnTo>
                    <a:pt x="8226" y="5677"/>
                  </a:lnTo>
                  <a:lnTo>
                    <a:pt x="7067" y="5097"/>
                  </a:lnTo>
                  <a:close/>
                  <a:moveTo>
                    <a:pt x="8148" y="0"/>
                  </a:moveTo>
                  <a:lnTo>
                    <a:pt x="7917" y="39"/>
                  </a:lnTo>
                  <a:lnTo>
                    <a:pt x="7724" y="116"/>
                  </a:lnTo>
                  <a:lnTo>
                    <a:pt x="7492" y="271"/>
                  </a:lnTo>
                  <a:lnTo>
                    <a:pt x="7338" y="425"/>
                  </a:lnTo>
                  <a:lnTo>
                    <a:pt x="7183" y="618"/>
                  </a:lnTo>
                  <a:lnTo>
                    <a:pt x="6990" y="1043"/>
                  </a:lnTo>
                  <a:lnTo>
                    <a:pt x="6874" y="1506"/>
                  </a:lnTo>
                  <a:lnTo>
                    <a:pt x="6681" y="2433"/>
                  </a:lnTo>
                  <a:lnTo>
                    <a:pt x="6527" y="3591"/>
                  </a:lnTo>
                  <a:lnTo>
                    <a:pt x="6488" y="4171"/>
                  </a:lnTo>
                  <a:lnTo>
                    <a:pt x="6449" y="4750"/>
                  </a:lnTo>
                  <a:lnTo>
                    <a:pt x="6411" y="4866"/>
                  </a:lnTo>
                  <a:lnTo>
                    <a:pt x="6411" y="4982"/>
                  </a:lnTo>
                  <a:lnTo>
                    <a:pt x="5870" y="5020"/>
                  </a:lnTo>
                  <a:lnTo>
                    <a:pt x="5291" y="5059"/>
                  </a:lnTo>
                  <a:lnTo>
                    <a:pt x="2549" y="5059"/>
                  </a:lnTo>
                  <a:lnTo>
                    <a:pt x="2009" y="5097"/>
                  </a:lnTo>
                  <a:lnTo>
                    <a:pt x="1391" y="5175"/>
                  </a:lnTo>
                  <a:lnTo>
                    <a:pt x="1005" y="5213"/>
                  </a:lnTo>
                  <a:lnTo>
                    <a:pt x="657" y="5329"/>
                  </a:lnTo>
                  <a:lnTo>
                    <a:pt x="310" y="5484"/>
                  </a:lnTo>
                  <a:lnTo>
                    <a:pt x="194" y="5599"/>
                  </a:lnTo>
                  <a:lnTo>
                    <a:pt x="78" y="5677"/>
                  </a:lnTo>
                  <a:lnTo>
                    <a:pt x="1" y="5831"/>
                  </a:lnTo>
                  <a:lnTo>
                    <a:pt x="1" y="5947"/>
                  </a:lnTo>
                  <a:lnTo>
                    <a:pt x="1" y="6140"/>
                  </a:lnTo>
                  <a:lnTo>
                    <a:pt x="39" y="6294"/>
                  </a:lnTo>
                  <a:lnTo>
                    <a:pt x="117" y="6449"/>
                  </a:lnTo>
                  <a:lnTo>
                    <a:pt x="232" y="6603"/>
                  </a:lnTo>
                  <a:lnTo>
                    <a:pt x="348" y="6681"/>
                  </a:lnTo>
                  <a:lnTo>
                    <a:pt x="464" y="6796"/>
                  </a:lnTo>
                  <a:lnTo>
                    <a:pt x="773" y="6912"/>
                  </a:lnTo>
                  <a:lnTo>
                    <a:pt x="1082" y="6990"/>
                  </a:lnTo>
                  <a:lnTo>
                    <a:pt x="1777" y="6990"/>
                  </a:lnTo>
                  <a:lnTo>
                    <a:pt x="2395" y="6912"/>
                  </a:lnTo>
                  <a:lnTo>
                    <a:pt x="3476" y="6642"/>
                  </a:lnTo>
                  <a:lnTo>
                    <a:pt x="4519" y="6333"/>
                  </a:lnTo>
                  <a:lnTo>
                    <a:pt x="5600" y="5947"/>
                  </a:lnTo>
                  <a:lnTo>
                    <a:pt x="6102" y="5715"/>
                  </a:lnTo>
                  <a:lnTo>
                    <a:pt x="6565" y="5484"/>
                  </a:lnTo>
                  <a:lnTo>
                    <a:pt x="6604" y="5484"/>
                  </a:lnTo>
                  <a:lnTo>
                    <a:pt x="6681" y="5908"/>
                  </a:lnTo>
                  <a:lnTo>
                    <a:pt x="6758" y="6101"/>
                  </a:lnTo>
                  <a:lnTo>
                    <a:pt x="6836" y="6294"/>
                  </a:lnTo>
                  <a:lnTo>
                    <a:pt x="7106" y="6256"/>
                  </a:lnTo>
                  <a:lnTo>
                    <a:pt x="7106" y="6217"/>
                  </a:lnTo>
                  <a:lnTo>
                    <a:pt x="6990" y="5870"/>
                  </a:lnTo>
                  <a:lnTo>
                    <a:pt x="6951" y="5677"/>
                  </a:lnTo>
                  <a:lnTo>
                    <a:pt x="6990" y="5484"/>
                  </a:lnTo>
                  <a:lnTo>
                    <a:pt x="6990" y="5406"/>
                  </a:lnTo>
                  <a:lnTo>
                    <a:pt x="7762" y="5870"/>
                  </a:lnTo>
                  <a:lnTo>
                    <a:pt x="8612" y="6256"/>
                  </a:lnTo>
                  <a:lnTo>
                    <a:pt x="9461" y="6565"/>
                  </a:lnTo>
                  <a:lnTo>
                    <a:pt x="10349" y="6796"/>
                  </a:lnTo>
                  <a:lnTo>
                    <a:pt x="11045" y="6951"/>
                  </a:lnTo>
                  <a:lnTo>
                    <a:pt x="11469" y="7028"/>
                  </a:lnTo>
                  <a:lnTo>
                    <a:pt x="11933" y="7067"/>
                  </a:lnTo>
                  <a:lnTo>
                    <a:pt x="12396" y="7028"/>
                  </a:lnTo>
                  <a:lnTo>
                    <a:pt x="12589" y="6990"/>
                  </a:lnTo>
                  <a:lnTo>
                    <a:pt x="12782" y="6912"/>
                  </a:lnTo>
                  <a:lnTo>
                    <a:pt x="12937" y="6796"/>
                  </a:lnTo>
                  <a:lnTo>
                    <a:pt x="13053" y="6681"/>
                  </a:lnTo>
                  <a:lnTo>
                    <a:pt x="13130" y="6526"/>
                  </a:lnTo>
                  <a:lnTo>
                    <a:pt x="13207" y="6333"/>
                  </a:lnTo>
                  <a:lnTo>
                    <a:pt x="13207" y="6179"/>
                  </a:lnTo>
                  <a:lnTo>
                    <a:pt x="13168" y="6024"/>
                  </a:lnTo>
                  <a:lnTo>
                    <a:pt x="13130" y="5870"/>
                  </a:lnTo>
                  <a:lnTo>
                    <a:pt x="13053" y="5754"/>
                  </a:lnTo>
                  <a:lnTo>
                    <a:pt x="12975" y="5638"/>
                  </a:lnTo>
                  <a:lnTo>
                    <a:pt x="12821" y="5561"/>
                  </a:lnTo>
                  <a:lnTo>
                    <a:pt x="12551" y="5406"/>
                  </a:lnTo>
                  <a:lnTo>
                    <a:pt x="12242" y="5290"/>
                  </a:lnTo>
                  <a:lnTo>
                    <a:pt x="11894" y="5213"/>
                  </a:lnTo>
                  <a:lnTo>
                    <a:pt x="11315" y="5097"/>
                  </a:lnTo>
                  <a:lnTo>
                    <a:pt x="10311" y="4943"/>
                  </a:lnTo>
                  <a:lnTo>
                    <a:pt x="9268" y="4827"/>
                  </a:lnTo>
                  <a:lnTo>
                    <a:pt x="8264" y="4750"/>
                  </a:lnTo>
                  <a:lnTo>
                    <a:pt x="7260" y="4711"/>
                  </a:lnTo>
                  <a:lnTo>
                    <a:pt x="8071" y="3514"/>
                  </a:lnTo>
                  <a:lnTo>
                    <a:pt x="8496" y="2858"/>
                  </a:lnTo>
                  <a:lnTo>
                    <a:pt x="8844" y="2201"/>
                  </a:lnTo>
                  <a:lnTo>
                    <a:pt x="8921" y="1970"/>
                  </a:lnTo>
                  <a:lnTo>
                    <a:pt x="8998" y="1738"/>
                  </a:lnTo>
                  <a:lnTo>
                    <a:pt x="9037" y="1506"/>
                  </a:lnTo>
                  <a:lnTo>
                    <a:pt x="9075" y="1275"/>
                  </a:lnTo>
                  <a:lnTo>
                    <a:pt x="9037" y="1004"/>
                  </a:lnTo>
                  <a:lnTo>
                    <a:pt x="8959" y="811"/>
                  </a:lnTo>
                  <a:lnTo>
                    <a:pt x="8882" y="579"/>
                  </a:lnTo>
                  <a:lnTo>
                    <a:pt x="8728" y="348"/>
                  </a:lnTo>
                  <a:lnTo>
                    <a:pt x="8650" y="232"/>
                  </a:lnTo>
                  <a:lnTo>
                    <a:pt x="8573" y="155"/>
                  </a:lnTo>
                  <a:lnTo>
                    <a:pt x="8380" y="39"/>
                  </a:lnTo>
                  <a:lnTo>
                    <a:pt x="814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9" name="Google Shape;5579;p22"/>
            <p:cNvSpPr/>
            <p:nvPr/>
          </p:nvSpPr>
          <p:spPr>
            <a:xfrm>
              <a:off x="1437100" y="2381075"/>
              <a:ext cx="93675" cy="93650"/>
            </a:xfrm>
            <a:custGeom>
              <a:avLst/>
              <a:gdLst/>
              <a:ahLst/>
              <a:cxnLst/>
              <a:rect l="l" t="t" r="r" b="b"/>
              <a:pathLst>
                <a:path w="3747" h="3746" extrusionOk="0">
                  <a:moveTo>
                    <a:pt x="1584" y="463"/>
                  </a:moveTo>
                  <a:lnTo>
                    <a:pt x="2086" y="541"/>
                  </a:lnTo>
                  <a:lnTo>
                    <a:pt x="2318" y="618"/>
                  </a:lnTo>
                  <a:lnTo>
                    <a:pt x="2549" y="695"/>
                  </a:lnTo>
                  <a:lnTo>
                    <a:pt x="2742" y="811"/>
                  </a:lnTo>
                  <a:lnTo>
                    <a:pt x="2935" y="965"/>
                  </a:lnTo>
                  <a:lnTo>
                    <a:pt x="3090" y="1197"/>
                  </a:lnTo>
                  <a:lnTo>
                    <a:pt x="3206" y="1429"/>
                  </a:lnTo>
                  <a:lnTo>
                    <a:pt x="3244" y="1699"/>
                  </a:lnTo>
                  <a:lnTo>
                    <a:pt x="3244" y="1969"/>
                  </a:lnTo>
                  <a:lnTo>
                    <a:pt x="3206" y="2201"/>
                  </a:lnTo>
                  <a:lnTo>
                    <a:pt x="3090" y="2471"/>
                  </a:lnTo>
                  <a:lnTo>
                    <a:pt x="2974" y="2665"/>
                  </a:lnTo>
                  <a:lnTo>
                    <a:pt x="2781" y="2896"/>
                  </a:lnTo>
                  <a:lnTo>
                    <a:pt x="2588" y="3051"/>
                  </a:lnTo>
                  <a:lnTo>
                    <a:pt x="2356" y="3167"/>
                  </a:lnTo>
                  <a:lnTo>
                    <a:pt x="2086" y="3244"/>
                  </a:lnTo>
                  <a:lnTo>
                    <a:pt x="1777" y="3244"/>
                  </a:lnTo>
                  <a:lnTo>
                    <a:pt x="1507" y="3167"/>
                  </a:lnTo>
                  <a:lnTo>
                    <a:pt x="1236" y="3051"/>
                  </a:lnTo>
                  <a:lnTo>
                    <a:pt x="966" y="2896"/>
                  </a:lnTo>
                  <a:lnTo>
                    <a:pt x="773" y="2665"/>
                  </a:lnTo>
                  <a:lnTo>
                    <a:pt x="619" y="2433"/>
                  </a:lnTo>
                  <a:lnTo>
                    <a:pt x="503" y="2163"/>
                  </a:lnTo>
                  <a:lnTo>
                    <a:pt x="503" y="1854"/>
                  </a:lnTo>
                  <a:lnTo>
                    <a:pt x="503" y="1583"/>
                  </a:lnTo>
                  <a:lnTo>
                    <a:pt x="619" y="1352"/>
                  </a:lnTo>
                  <a:lnTo>
                    <a:pt x="734" y="1120"/>
                  </a:lnTo>
                  <a:lnTo>
                    <a:pt x="927" y="927"/>
                  </a:lnTo>
                  <a:lnTo>
                    <a:pt x="1120" y="734"/>
                  </a:lnTo>
                  <a:lnTo>
                    <a:pt x="1352" y="579"/>
                  </a:lnTo>
                  <a:lnTo>
                    <a:pt x="1584" y="463"/>
                  </a:lnTo>
                  <a:close/>
                  <a:moveTo>
                    <a:pt x="1893" y="0"/>
                  </a:moveTo>
                  <a:lnTo>
                    <a:pt x="1700" y="39"/>
                  </a:lnTo>
                  <a:lnTo>
                    <a:pt x="1545" y="77"/>
                  </a:lnTo>
                  <a:lnTo>
                    <a:pt x="1352" y="155"/>
                  </a:lnTo>
                  <a:lnTo>
                    <a:pt x="1314" y="193"/>
                  </a:lnTo>
                  <a:lnTo>
                    <a:pt x="1082" y="270"/>
                  </a:lnTo>
                  <a:lnTo>
                    <a:pt x="850" y="386"/>
                  </a:lnTo>
                  <a:lnTo>
                    <a:pt x="619" y="579"/>
                  </a:lnTo>
                  <a:lnTo>
                    <a:pt x="425" y="772"/>
                  </a:lnTo>
                  <a:lnTo>
                    <a:pt x="271" y="965"/>
                  </a:lnTo>
                  <a:lnTo>
                    <a:pt x="155" y="1236"/>
                  </a:lnTo>
                  <a:lnTo>
                    <a:pt x="78" y="1467"/>
                  </a:lnTo>
                  <a:lnTo>
                    <a:pt x="1" y="1738"/>
                  </a:lnTo>
                  <a:lnTo>
                    <a:pt x="1" y="2047"/>
                  </a:lnTo>
                  <a:lnTo>
                    <a:pt x="39" y="2124"/>
                  </a:lnTo>
                  <a:lnTo>
                    <a:pt x="39" y="2317"/>
                  </a:lnTo>
                  <a:lnTo>
                    <a:pt x="117" y="2510"/>
                  </a:lnTo>
                  <a:lnTo>
                    <a:pt x="310" y="2858"/>
                  </a:lnTo>
                  <a:lnTo>
                    <a:pt x="541" y="3167"/>
                  </a:lnTo>
                  <a:lnTo>
                    <a:pt x="850" y="3398"/>
                  </a:lnTo>
                  <a:lnTo>
                    <a:pt x="1198" y="3591"/>
                  </a:lnTo>
                  <a:lnTo>
                    <a:pt x="1584" y="3707"/>
                  </a:lnTo>
                  <a:lnTo>
                    <a:pt x="1970" y="3746"/>
                  </a:lnTo>
                  <a:lnTo>
                    <a:pt x="2163" y="3746"/>
                  </a:lnTo>
                  <a:lnTo>
                    <a:pt x="2356" y="3669"/>
                  </a:lnTo>
                  <a:lnTo>
                    <a:pt x="2626" y="3591"/>
                  </a:lnTo>
                  <a:lnTo>
                    <a:pt x="2897" y="3437"/>
                  </a:lnTo>
                  <a:lnTo>
                    <a:pt x="3128" y="3244"/>
                  </a:lnTo>
                  <a:lnTo>
                    <a:pt x="3322" y="3012"/>
                  </a:lnTo>
                  <a:lnTo>
                    <a:pt x="3476" y="2780"/>
                  </a:lnTo>
                  <a:lnTo>
                    <a:pt x="3630" y="2510"/>
                  </a:lnTo>
                  <a:lnTo>
                    <a:pt x="3708" y="2201"/>
                  </a:lnTo>
                  <a:lnTo>
                    <a:pt x="3746" y="1931"/>
                  </a:lnTo>
                  <a:lnTo>
                    <a:pt x="3746" y="1583"/>
                  </a:lnTo>
                  <a:lnTo>
                    <a:pt x="3669" y="1313"/>
                  </a:lnTo>
                  <a:lnTo>
                    <a:pt x="3515" y="1004"/>
                  </a:lnTo>
                  <a:lnTo>
                    <a:pt x="3322" y="695"/>
                  </a:lnTo>
                  <a:lnTo>
                    <a:pt x="3051" y="425"/>
                  </a:lnTo>
                  <a:lnTo>
                    <a:pt x="2742" y="232"/>
                  </a:lnTo>
                  <a:lnTo>
                    <a:pt x="2395" y="77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0" name="Google Shape;5580;p22"/>
            <p:cNvSpPr/>
            <p:nvPr/>
          </p:nvSpPr>
          <p:spPr>
            <a:xfrm>
              <a:off x="3476925" y="2391675"/>
              <a:ext cx="252950" cy="361075"/>
            </a:xfrm>
            <a:custGeom>
              <a:avLst/>
              <a:gdLst/>
              <a:ahLst/>
              <a:cxnLst/>
              <a:rect l="l" t="t" r="r" b="b"/>
              <a:pathLst>
                <a:path w="10118" h="14443" extrusionOk="0">
                  <a:moveTo>
                    <a:pt x="1043" y="1082"/>
                  </a:moveTo>
                  <a:lnTo>
                    <a:pt x="1237" y="1159"/>
                  </a:lnTo>
                  <a:lnTo>
                    <a:pt x="1391" y="1275"/>
                  </a:lnTo>
                  <a:lnTo>
                    <a:pt x="1545" y="1430"/>
                  </a:lnTo>
                  <a:lnTo>
                    <a:pt x="1661" y="1623"/>
                  </a:lnTo>
                  <a:lnTo>
                    <a:pt x="1777" y="1816"/>
                  </a:lnTo>
                  <a:lnTo>
                    <a:pt x="1352" y="2009"/>
                  </a:lnTo>
                  <a:lnTo>
                    <a:pt x="1159" y="2047"/>
                  </a:lnTo>
                  <a:lnTo>
                    <a:pt x="773" y="2047"/>
                  </a:lnTo>
                  <a:lnTo>
                    <a:pt x="657" y="1970"/>
                  </a:lnTo>
                  <a:lnTo>
                    <a:pt x="541" y="1893"/>
                  </a:lnTo>
                  <a:lnTo>
                    <a:pt x="426" y="1816"/>
                  </a:lnTo>
                  <a:lnTo>
                    <a:pt x="387" y="1700"/>
                  </a:lnTo>
                  <a:lnTo>
                    <a:pt x="348" y="1584"/>
                  </a:lnTo>
                  <a:lnTo>
                    <a:pt x="387" y="1430"/>
                  </a:lnTo>
                  <a:lnTo>
                    <a:pt x="464" y="1314"/>
                  </a:lnTo>
                  <a:lnTo>
                    <a:pt x="657" y="1121"/>
                  </a:lnTo>
                  <a:lnTo>
                    <a:pt x="850" y="1082"/>
                  </a:lnTo>
                  <a:close/>
                  <a:moveTo>
                    <a:pt x="3360" y="1468"/>
                  </a:moveTo>
                  <a:lnTo>
                    <a:pt x="3476" y="1545"/>
                  </a:lnTo>
                  <a:lnTo>
                    <a:pt x="3592" y="1623"/>
                  </a:lnTo>
                  <a:lnTo>
                    <a:pt x="3669" y="1700"/>
                  </a:lnTo>
                  <a:lnTo>
                    <a:pt x="3747" y="1816"/>
                  </a:lnTo>
                  <a:lnTo>
                    <a:pt x="3747" y="1970"/>
                  </a:lnTo>
                  <a:lnTo>
                    <a:pt x="3669" y="2086"/>
                  </a:lnTo>
                  <a:lnTo>
                    <a:pt x="3553" y="2279"/>
                  </a:lnTo>
                  <a:lnTo>
                    <a:pt x="3399" y="2356"/>
                  </a:lnTo>
                  <a:lnTo>
                    <a:pt x="3206" y="2434"/>
                  </a:lnTo>
                  <a:lnTo>
                    <a:pt x="3013" y="2395"/>
                  </a:lnTo>
                  <a:lnTo>
                    <a:pt x="2820" y="2356"/>
                  </a:lnTo>
                  <a:lnTo>
                    <a:pt x="2627" y="2279"/>
                  </a:lnTo>
                  <a:lnTo>
                    <a:pt x="2279" y="2086"/>
                  </a:lnTo>
                  <a:lnTo>
                    <a:pt x="2356" y="2009"/>
                  </a:lnTo>
                  <a:lnTo>
                    <a:pt x="2511" y="1854"/>
                  </a:lnTo>
                  <a:lnTo>
                    <a:pt x="2665" y="1661"/>
                  </a:lnTo>
                  <a:lnTo>
                    <a:pt x="2858" y="1545"/>
                  </a:lnTo>
                  <a:lnTo>
                    <a:pt x="3090" y="1468"/>
                  </a:lnTo>
                  <a:close/>
                  <a:moveTo>
                    <a:pt x="3747" y="4750"/>
                  </a:moveTo>
                  <a:lnTo>
                    <a:pt x="3901" y="4789"/>
                  </a:lnTo>
                  <a:lnTo>
                    <a:pt x="4017" y="4828"/>
                  </a:lnTo>
                  <a:lnTo>
                    <a:pt x="4094" y="4944"/>
                  </a:lnTo>
                  <a:lnTo>
                    <a:pt x="4171" y="5098"/>
                  </a:lnTo>
                  <a:lnTo>
                    <a:pt x="4171" y="5252"/>
                  </a:lnTo>
                  <a:lnTo>
                    <a:pt x="4133" y="5368"/>
                  </a:lnTo>
                  <a:lnTo>
                    <a:pt x="4094" y="5484"/>
                  </a:lnTo>
                  <a:lnTo>
                    <a:pt x="3978" y="5600"/>
                  </a:lnTo>
                  <a:lnTo>
                    <a:pt x="3785" y="5754"/>
                  </a:lnTo>
                  <a:lnTo>
                    <a:pt x="3515" y="5870"/>
                  </a:lnTo>
                  <a:lnTo>
                    <a:pt x="3129" y="5870"/>
                  </a:lnTo>
                  <a:lnTo>
                    <a:pt x="2743" y="5793"/>
                  </a:lnTo>
                  <a:lnTo>
                    <a:pt x="2936" y="5368"/>
                  </a:lnTo>
                  <a:lnTo>
                    <a:pt x="3051" y="5214"/>
                  </a:lnTo>
                  <a:lnTo>
                    <a:pt x="3206" y="5021"/>
                  </a:lnTo>
                  <a:lnTo>
                    <a:pt x="3476" y="4866"/>
                  </a:lnTo>
                  <a:lnTo>
                    <a:pt x="3631" y="4789"/>
                  </a:lnTo>
                  <a:lnTo>
                    <a:pt x="3747" y="4750"/>
                  </a:lnTo>
                  <a:close/>
                  <a:moveTo>
                    <a:pt x="1121" y="5523"/>
                  </a:moveTo>
                  <a:lnTo>
                    <a:pt x="1352" y="5561"/>
                  </a:lnTo>
                  <a:lnTo>
                    <a:pt x="1545" y="5639"/>
                  </a:lnTo>
                  <a:lnTo>
                    <a:pt x="1970" y="5832"/>
                  </a:lnTo>
                  <a:lnTo>
                    <a:pt x="1623" y="6102"/>
                  </a:lnTo>
                  <a:lnTo>
                    <a:pt x="1430" y="6256"/>
                  </a:lnTo>
                  <a:lnTo>
                    <a:pt x="1237" y="6334"/>
                  </a:lnTo>
                  <a:lnTo>
                    <a:pt x="1043" y="6411"/>
                  </a:lnTo>
                  <a:lnTo>
                    <a:pt x="850" y="6411"/>
                  </a:lnTo>
                  <a:lnTo>
                    <a:pt x="696" y="6334"/>
                  </a:lnTo>
                  <a:lnTo>
                    <a:pt x="503" y="6179"/>
                  </a:lnTo>
                  <a:lnTo>
                    <a:pt x="426" y="6025"/>
                  </a:lnTo>
                  <a:lnTo>
                    <a:pt x="426" y="5909"/>
                  </a:lnTo>
                  <a:lnTo>
                    <a:pt x="464" y="5754"/>
                  </a:lnTo>
                  <a:lnTo>
                    <a:pt x="580" y="5677"/>
                  </a:lnTo>
                  <a:lnTo>
                    <a:pt x="696" y="5600"/>
                  </a:lnTo>
                  <a:lnTo>
                    <a:pt x="850" y="5523"/>
                  </a:lnTo>
                  <a:close/>
                  <a:moveTo>
                    <a:pt x="5716" y="6218"/>
                  </a:moveTo>
                  <a:lnTo>
                    <a:pt x="5870" y="6334"/>
                  </a:lnTo>
                  <a:lnTo>
                    <a:pt x="5948" y="6411"/>
                  </a:lnTo>
                  <a:lnTo>
                    <a:pt x="5986" y="6527"/>
                  </a:lnTo>
                  <a:lnTo>
                    <a:pt x="6025" y="6681"/>
                  </a:lnTo>
                  <a:lnTo>
                    <a:pt x="5986" y="6797"/>
                  </a:lnTo>
                  <a:lnTo>
                    <a:pt x="5909" y="7067"/>
                  </a:lnTo>
                  <a:lnTo>
                    <a:pt x="5793" y="7260"/>
                  </a:lnTo>
                  <a:lnTo>
                    <a:pt x="5677" y="7492"/>
                  </a:lnTo>
                  <a:lnTo>
                    <a:pt x="5484" y="7647"/>
                  </a:lnTo>
                  <a:lnTo>
                    <a:pt x="5291" y="7801"/>
                  </a:lnTo>
                  <a:lnTo>
                    <a:pt x="5059" y="7917"/>
                  </a:lnTo>
                  <a:lnTo>
                    <a:pt x="5098" y="7878"/>
                  </a:lnTo>
                  <a:lnTo>
                    <a:pt x="5021" y="7415"/>
                  </a:lnTo>
                  <a:lnTo>
                    <a:pt x="4982" y="7183"/>
                  </a:lnTo>
                  <a:lnTo>
                    <a:pt x="5021" y="6952"/>
                  </a:lnTo>
                  <a:lnTo>
                    <a:pt x="5137" y="6681"/>
                  </a:lnTo>
                  <a:lnTo>
                    <a:pt x="5214" y="6527"/>
                  </a:lnTo>
                  <a:lnTo>
                    <a:pt x="5330" y="6372"/>
                  </a:lnTo>
                  <a:lnTo>
                    <a:pt x="5446" y="6256"/>
                  </a:lnTo>
                  <a:lnTo>
                    <a:pt x="5600" y="6218"/>
                  </a:lnTo>
                  <a:close/>
                  <a:moveTo>
                    <a:pt x="8960" y="8071"/>
                  </a:moveTo>
                  <a:lnTo>
                    <a:pt x="9153" y="8110"/>
                  </a:lnTo>
                  <a:lnTo>
                    <a:pt x="9268" y="8187"/>
                  </a:lnTo>
                  <a:lnTo>
                    <a:pt x="9346" y="8303"/>
                  </a:lnTo>
                  <a:lnTo>
                    <a:pt x="9384" y="8419"/>
                  </a:lnTo>
                  <a:lnTo>
                    <a:pt x="9384" y="8535"/>
                  </a:lnTo>
                  <a:lnTo>
                    <a:pt x="9384" y="8651"/>
                  </a:lnTo>
                  <a:lnTo>
                    <a:pt x="9268" y="8921"/>
                  </a:lnTo>
                  <a:lnTo>
                    <a:pt x="9037" y="9153"/>
                  </a:lnTo>
                  <a:lnTo>
                    <a:pt x="8805" y="9346"/>
                  </a:lnTo>
                  <a:lnTo>
                    <a:pt x="8689" y="9384"/>
                  </a:lnTo>
                  <a:lnTo>
                    <a:pt x="8612" y="9423"/>
                  </a:lnTo>
                  <a:lnTo>
                    <a:pt x="8496" y="9423"/>
                  </a:lnTo>
                  <a:lnTo>
                    <a:pt x="8380" y="9384"/>
                  </a:lnTo>
                  <a:lnTo>
                    <a:pt x="8342" y="9346"/>
                  </a:lnTo>
                  <a:lnTo>
                    <a:pt x="8264" y="9346"/>
                  </a:lnTo>
                  <a:lnTo>
                    <a:pt x="8226" y="8960"/>
                  </a:lnTo>
                  <a:lnTo>
                    <a:pt x="8226" y="8766"/>
                  </a:lnTo>
                  <a:lnTo>
                    <a:pt x="8264" y="8573"/>
                  </a:lnTo>
                  <a:lnTo>
                    <a:pt x="8342" y="8342"/>
                  </a:lnTo>
                  <a:lnTo>
                    <a:pt x="8496" y="8187"/>
                  </a:lnTo>
                  <a:lnTo>
                    <a:pt x="8728" y="8110"/>
                  </a:lnTo>
                  <a:lnTo>
                    <a:pt x="8844" y="8071"/>
                  </a:lnTo>
                  <a:close/>
                  <a:moveTo>
                    <a:pt x="4944" y="8380"/>
                  </a:moveTo>
                  <a:lnTo>
                    <a:pt x="4944" y="8419"/>
                  </a:lnTo>
                  <a:lnTo>
                    <a:pt x="4751" y="8805"/>
                  </a:lnTo>
                  <a:lnTo>
                    <a:pt x="4596" y="8960"/>
                  </a:lnTo>
                  <a:lnTo>
                    <a:pt x="4442" y="9153"/>
                  </a:lnTo>
                  <a:lnTo>
                    <a:pt x="4210" y="9307"/>
                  </a:lnTo>
                  <a:lnTo>
                    <a:pt x="3940" y="9461"/>
                  </a:lnTo>
                  <a:lnTo>
                    <a:pt x="3669" y="9461"/>
                  </a:lnTo>
                  <a:lnTo>
                    <a:pt x="3553" y="9423"/>
                  </a:lnTo>
                  <a:lnTo>
                    <a:pt x="3399" y="9346"/>
                  </a:lnTo>
                  <a:lnTo>
                    <a:pt x="3322" y="9191"/>
                  </a:lnTo>
                  <a:lnTo>
                    <a:pt x="3322" y="9075"/>
                  </a:lnTo>
                  <a:lnTo>
                    <a:pt x="3322" y="8960"/>
                  </a:lnTo>
                  <a:lnTo>
                    <a:pt x="3399" y="8805"/>
                  </a:lnTo>
                  <a:lnTo>
                    <a:pt x="3476" y="8689"/>
                  </a:lnTo>
                  <a:lnTo>
                    <a:pt x="3553" y="8612"/>
                  </a:lnTo>
                  <a:lnTo>
                    <a:pt x="3785" y="8458"/>
                  </a:lnTo>
                  <a:lnTo>
                    <a:pt x="4055" y="8380"/>
                  </a:lnTo>
                  <a:lnTo>
                    <a:pt x="4326" y="8380"/>
                  </a:lnTo>
                  <a:lnTo>
                    <a:pt x="4905" y="8419"/>
                  </a:lnTo>
                  <a:lnTo>
                    <a:pt x="4944" y="8380"/>
                  </a:lnTo>
                  <a:close/>
                  <a:moveTo>
                    <a:pt x="7994" y="10002"/>
                  </a:moveTo>
                  <a:lnTo>
                    <a:pt x="7956" y="10195"/>
                  </a:lnTo>
                  <a:lnTo>
                    <a:pt x="7917" y="10350"/>
                  </a:lnTo>
                  <a:lnTo>
                    <a:pt x="7840" y="10543"/>
                  </a:lnTo>
                  <a:lnTo>
                    <a:pt x="7724" y="10697"/>
                  </a:lnTo>
                  <a:lnTo>
                    <a:pt x="7608" y="10813"/>
                  </a:lnTo>
                  <a:lnTo>
                    <a:pt x="7492" y="10929"/>
                  </a:lnTo>
                  <a:lnTo>
                    <a:pt x="7338" y="11045"/>
                  </a:lnTo>
                  <a:lnTo>
                    <a:pt x="7145" y="11083"/>
                  </a:lnTo>
                  <a:lnTo>
                    <a:pt x="6952" y="11122"/>
                  </a:lnTo>
                  <a:lnTo>
                    <a:pt x="6797" y="11083"/>
                  </a:lnTo>
                  <a:lnTo>
                    <a:pt x="6720" y="11045"/>
                  </a:lnTo>
                  <a:lnTo>
                    <a:pt x="6681" y="10967"/>
                  </a:lnTo>
                  <a:lnTo>
                    <a:pt x="6643" y="10890"/>
                  </a:lnTo>
                  <a:lnTo>
                    <a:pt x="6604" y="10813"/>
                  </a:lnTo>
                  <a:lnTo>
                    <a:pt x="6643" y="10620"/>
                  </a:lnTo>
                  <a:lnTo>
                    <a:pt x="6720" y="10504"/>
                  </a:lnTo>
                  <a:lnTo>
                    <a:pt x="6874" y="10350"/>
                  </a:lnTo>
                  <a:lnTo>
                    <a:pt x="6990" y="10272"/>
                  </a:lnTo>
                  <a:lnTo>
                    <a:pt x="7222" y="10157"/>
                  </a:lnTo>
                  <a:lnTo>
                    <a:pt x="7492" y="10079"/>
                  </a:lnTo>
                  <a:lnTo>
                    <a:pt x="7724" y="10041"/>
                  </a:lnTo>
                  <a:lnTo>
                    <a:pt x="7994" y="10002"/>
                  </a:lnTo>
                  <a:close/>
                  <a:moveTo>
                    <a:pt x="2202" y="1"/>
                  </a:moveTo>
                  <a:lnTo>
                    <a:pt x="2009" y="657"/>
                  </a:lnTo>
                  <a:lnTo>
                    <a:pt x="1854" y="1352"/>
                  </a:lnTo>
                  <a:lnTo>
                    <a:pt x="1777" y="1198"/>
                  </a:lnTo>
                  <a:lnTo>
                    <a:pt x="1661" y="1043"/>
                  </a:lnTo>
                  <a:lnTo>
                    <a:pt x="1545" y="928"/>
                  </a:lnTo>
                  <a:lnTo>
                    <a:pt x="1391" y="812"/>
                  </a:lnTo>
                  <a:lnTo>
                    <a:pt x="1237" y="773"/>
                  </a:lnTo>
                  <a:lnTo>
                    <a:pt x="1043" y="735"/>
                  </a:lnTo>
                  <a:lnTo>
                    <a:pt x="696" y="735"/>
                  </a:lnTo>
                  <a:lnTo>
                    <a:pt x="541" y="812"/>
                  </a:lnTo>
                  <a:lnTo>
                    <a:pt x="387" y="889"/>
                  </a:lnTo>
                  <a:lnTo>
                    <a:pt x="233" y="1005"/>
                  </a:lnTo>
                  <a:lnTo>
                    <a:pt x="117" y="1159"/>
                  </a:lnTo>
                  <a:lnTo>
                    <a:pt x="39" y="1314"/>
                  </a:lnTo>
                  <a:lnTo>
                    <a:pt x="1" y="1468"/>
                  </a:lnTo>
                  <a:lnTo>
                    <a:pt x="1" y="1623"/>
                  </a:lnTo>
                  <a:lnTo>
                    <a:pt x="1" y="1777"/>
                  </a:lnTo>
                  <a:lnTo>
                    <a:pt x="78" y="1932"/>
                  </a:lnTo>
                  <a:lnTo>
                    <a:pt x="155" y="2086"/>
                  </a:lnTo>
                  <a:lnTo>
                    <a:pt x="271" y="2202"/>
                  </a:lnTo>
                  <a:lnTo>
                    <a:pt x="426" y="2279"/>
                  </a:lnTo>
                  <a:lnTo>
                    <a:pt x="580" y="2356"/>
                  </a:lnTo>
                  <a:lnTo>
                    <a:pt x="735" y="2395"/>
                  </a:lnTo>
                  <a:lnTo>
                    <a:pt x="1043" y="2434"/>
                  </a:lnTo>
                  <a:lnTo>
                    <a:pt x="1391" y="2395"/>
                  </a:lnTo>
                  <a:lnTo>
                    <a:pt x="1700" y="2279"/>
                  </a:lnTo>
                  <a:lnTo>
                    <a:pt x="1661" y="3051"/>
                  </a:lnTo>
                  <a:lnTo>
                    <a:pt x="1661" y="3862"/>
                  </a:lnTo>
                  <a:lnTo>
                    <a:pt x="1739" y="4635"/>
                  </a:lnTo>
                  <a:lnTo>
                    <a:pt x="1777" y="5021"/>
                  </a:lnTo>
                  <a:lnTo>
                    <a:pt x="1893" y="5368"/>
                  </a:lnTo>
                  <a:lnTo>
                    <a:pt x="1584" y="5214"/>
                  </a:lnTo>
                  <a:lnTo>
                    <a:pt x="1275" y="5137"/>
                  </a:lnTo>
                  <a:lnTo>
                    <a:pt x="966" y="5137"/>
                  </a:lnTo>
                  <a:lnTo>
                    <a:pt x="657" y="5175"/>
                  </a:lnTo>
                  <a:lnTo>
                    <a:pt x="503" y="5252"/>
                  </a:lnTo>
                  <a:lnTo>
                    <a:pt x="387" y="5330"/>
                  </a:lnTo>
                  <a:lnTo>
                    <a:pt x="271" y="5446"/>
                  </a:lnTo>
                  <a:lnTo>
                    <a:pt x="155" y="5561"/>
                  </a:lnTo>
                  <a:lnTo>
                    <a:pt x="78" y="5716"/>
                  </a:lnTo>
                  <a:lnTo>
                    <a:pt x="39" y="5870"/>
                  </a:lnTo>
                  <a:lnTo>
                    <a:pt x="39" y="6025"/>
                  </a:lnTo>
                  <a:lnTo>
                    <a:pt x="78" y="6218"/>
                  </a:lnTo>
                  <a:lnTo>
                    <a:pt x="155" y="6334"/>
                  </a:lnTo>
                  <a:lnTo>
                    <a:pt x="233" y="6450"/>
                  </a:lnTo>
                  <a:lnTo>
                    <a:pt x="348" y="6565"/>
                  </a:lnTo>
                  <a:lnTo>
                    <a:pt x="503" y="6643"/>
                  </a:lnTo>
                  <a:lnTo>
                    <a:pt x="657" y="6720"/>
                  </a:lnTo>
                  <a:lnTo>
                    <a:pt x="812" y="6758"/>
                  </a:lnTo>
                  <a:lnTo>
                    <a:pt x="1121" y="6758"/>
                  </a:lnTo>
                  <a:lnTo>
                    <a:pt x="1430" y="6681"/>
                  </a:lnTo>
                  <a:lnTo>
                    <a:pt x="1700" y="6527"/>
                  </a:lnTo>
                  <a:lnTo>
                    <a:pt x="1932" y="6295"/>
                  </a:lnTo>
                  <a:lnTo>
                    <a:pt x="2125" y="6063"/>
                  </a:lnTo>
                  <a:lnTo>
                    <a:pt x="2395" y="6527"/>
                  </a:lnTo>
                  <a:lnTo>
                    <a:pt x="2743" y="6990"/>
                  </a:lnTo>
                  <a:lnTo>
                    <a:pt x="3129" y="7376"/>
                  </a:lnTo>
                  <a:lnTo>
                    <a:pt x="3592" y="7762"/>
                  </a:lnTo>
                  <a:lnTo>
                    <a:pt x="4017" y="7994"/>
                  </a:lnTo>
                  <a:lnTo>
                    <a:pt x="3824" y="8033"/>
                  </a:lnTo>
                  <a:lnTo>
                    <a:pt x="3631" y="8110"/>
                  </a:lnTo>
                  <a:lnTo>
                    <a:pt x="3438" y="8187"/>
                  </a:lnTo>
                  <a:lnTo>
                    <a:pt x="3283" y="8342"/>
                  </a:lnTo>
                  <a:lnTo>
                    <a:pt x="3167" y="8458"/>
                  </a:lnTo>
                  <a:lnTo>
                    <a:pt x="3051" y="8573"/>
                  </a:lnTo>
                  <a:lnTo>
                    <a:pt x="2974" y="8728"/>
                  </a:lnTo>
                  <a:lnTo>
                    <a:pt x="2936" y="8882"/>
                  </a:lnTo>
                  <a:lnTo>
                    <a:pt x="2897" y="9075"/>
                  </a:lnTo>
                  <a:lnTo>
                    <a:pt x="2936" y="9230"/>
                  </a:lnTo>
                  <a:lnTo>
                    <a:pt x="2974" y="9384"/>
                  </a:lnTo>
                  <a:lnTo>
                    <a:pt x="3051" y="9539"/>
                  </a:lnTo>
                  <a:lnTo>
                    <a:pt x="3167" y="9693"/>
                  </a:lnTo>
                  <a:lnTo>
                    <a:pt x="3322" y="9770"/>
                  </a:lnTo>
                  <a:lnTo>
                    <a:pt x="3515" y="9848"/>
                  </a:lnTo>
                  <a:lnTo>
                    <a:pt x="3708" y="9886"/>
                  </a:lnTo>
                  <a:lnTo>
                    <a:pt x="3862" y="9886"/>
                  </a:lnTo>
                  <a:lnTo>
                    <a:pt x="4055" y="9848"/>
                  </a:lnTo>
                  <a:lnTo>
                    <a:pt x="4249" y="9770"/>
                  </a:lnTo>
                  <a:lnTo>
                    <a:pt x="4403" y="9693"/>
                  </a:lnTo>
                  <a:lnTo>
                    <a:pt x="4673" y="9461"/>
                  </a:lnTo>
                  <a:lnTo>
                    <a:pt x="4905" y="9153"/>
                  </a:lnTo>
                  <a:lnTo>
                    <a:pt x="5098" y="8844"/>
                  </a:lnTo>
                  <a:lnTo>
                    <a:pt x="5214" y="8496"/>
                  </a:lnTo>
                  <a:lnTo>
                    <a:pt x="6527" y="8921"/>
                  </a:lnTo>
                  <a:lnTo>
                    <a:pt x="7183" y="9191"/>
                  </a:lnTo>
                  <a:lnTo>
                    <a:pt x="7762" y="9500"/>
                  </a:lnTo>
                  <a:lnTo>
                    <a:pt x="7956" y="9655"/>
                  </a:lnTo>
                  <a:lnTo>
                    <a:pt x="7762" y="9655"/>
                  </a:lnTo>
                  <a:lnTo>
                    <a:pt x="7569" y="9693"/>
                  </a:lnTo>
                  <a:lnTo>
                    <a:pt x="7145" y="9809"/>
                  </a:lnTo>
                  <a:lnTo>
                    <a:pt x="6797" y="9963"/>
                  </a:lnTo>
                  <a:lnTo>
                    <a:pt x="6643" y="10079"/>
                  </a:lnTo>
                  <a:lnTo>
                    <a:pt x="6488" y="10234"/>
                  </a:lnTo>
                  <a:lnTo>
                    <a:pt x="6372" y="10388"/>
                  </a:lnTo>
                  <a:lnTo>
                    <a:pt x="6295" y="10543"/>
                  </a:lnTo>
                  <a:lnTo>
                    <a:pt x="6256" y="10736"/>
                  </a:lnTo>
                  <a:lnTo>
                    <a:pt x="6256" y="10890"/>
                  </a:lnTo>
                  <a:lnTo>
                    <a:pt x="6295" y="11083"/>
                  </a:lnTo>
                  <a:lnTo>
                    <a:pt x="6372" y="11238"/>
                  </a:lnTo>
                  <a:lnTo>
                    <a:pt x="6488" y="11354"/>
                  </a:lnTo>
                  <a:lnTo>
                    <a:pt x="6681" y="11469"/>
                  </a:lnTo>
                  <a:lnTo>
                    <a:pt x="6836" y="11508"/>
                  </a:lnTo>
                  <a:lnTo>
                    <a:pt x="7029" y="11508"/>
                  </a:lnTo>
                  <a:lnTo>
                    <a:pt x="7222" y="11469"/>
                  </a:lnTo>
                  <a:lnTo>
                    <a:pt x="7415" y="11392"/>
                  </a:lnTo>
                  <a:lnTo>
                    <a:pt x="7569" y="11315"/>
                  </a:lnTo>
                  <a:lnTo>
                    <a:pt x="7724" y="11199"/>
                  </a:lnTo>
                  <a:lnTo>
                    <a:pt x="7878" y="11083"/>
                  </a:lnTo>
                  <a:lnTo>
                    <a:pt x="7994" y="10929"/>
                  </a:lnTo>
                  <a:lnTo>
                    <a:pt x="8110" y="10697"/>
                  </a:lnTo>
                  <a:lnTo>
                    <a:pt x="8226" y="10465"/>
                  </a:lnTo>
                  <a:lnTo>
                    <a:pt x="8264" y="10234"/>
                  </a:lnTo>
                  <a:lnTo>
                    <a:pt x="8303" y="9963"/>
                  </a:lnTo>
                  <a:lnTo>
                    <a:pt x="8342" y="9925"/>
                  </a:lnTo>
                  <a:lnTo>
                    <a:pt x="8728" y="10272"/>
                  </a:lnTo>
                  <a:lnTo>
                    <a:pt x="9075" y="10659"/>
                  </a:lnTo>
                  <a:lnTo>
                    <a:pt x="9346" y="11122"/>
                  </a:lnTo>
                  <a:lnTo>
                    <a:pt x="9462" y="11354"/>
                  </a:lnTo>
                  <a:lnTo>
                    <a:pt x="9539" y="11585"/>
                  </a:lnTo>
                  <a:lnTo>
                    <a:pt x="9655" y="11971"/>
                  </a:lnTo>
                  <a:lnTo>
                    <a:pt x="9693" y="12280"/>
                  </a:lnTo>
                  <a:lnTo>
                    <a:pt x="9693" y="12628"/>
                  </a:lnTo>
                  <a:lnTo>
                    <a:pt x="9655" y="12937"/>
                  </a:lnTo>
                  <a:lnTo>
                    <a:pt x="9577" y="13284"/>
                  </a:lnTo>
                  <a:lnTo>
                    <a:pt x="9462" y="13593"/>
                  </a:lnTo>
                  <a:lnTo>
                    <a:pt x="9191" y="14211"/>
                  </a:lnTo>
                  <a:lnTo>
                    <a:pt x="9153" y="14288"/>
                  </a:lnTo>
                  <a:lnTo>
                    <a:pt x="9153" y="14327"/>
                  </a:lnTo>
                  <a:lnTo>
                    <a:pt x="9230" y="14404"/>
                  </a:lnTo>
                  <a:lnTo>
                    <a:pt x="9307" y="14443"/>
                  </a:lnTo>
                  <a:lnTo>
                    <a:pt x="9423" y="14404"/>
                  </a:lnTo>
                  <a:lnTo>
                    <a:pt x="9577" y="14250"/>
                  </a:lnTo>
                  <a:lnTo>
                    <a:pt x="9732" y="14057"/>
                  </a:lnTo>
                  <a:lnTo>
                    <a:pt x="9848" y="13902"/>
                  </a:lnTo>
                  <a:lnTo>
                    <a:pt x="9925" y="13671"/>
                  </a:lnTo>
                  <a:lnTo>
                    <a:pt x="10079" y="13246"/>
                  </a:lnTo>
                  <a:lnTo>
                    <a:pt x="10118" y="12782"/>
                  </a:lnTo>
                  <a:lnTo>
                    <a:pt x="10118" y="12319"/>
                  </a:lnTo>
                  <a:lnTo>
                    <a:pt x="10041" y="11856"/>
                  </a:lnTo>
                  <a:lnTo>
                    <a:pt x="9925" y="11431"/>
                  </a:lnTo>
                  <a:lnTo>
                    <a:pt x="9770" y="11006"/>
                  </a:lnTo>
                  <a:lnTo>
                    <a:pt x="9577" y="10620"/>
                  </a:lnTo>
                  <a:lnTo>
                    <a:pt x="9307" y="10272"/>
                  </a:lnTo>
                  <a:lnTo>
                    <a:pt x="9037" y="9963"/>
                  </a:lnTo>
                  <a:lnTo>
                    <a:pt x="8728" y="9693"/>
                  </a:lnTo>
                  <a:lnTo>
                    <a:pt x="8960" y="9577"/>
                  </a:lnTo>
                  <a:lnTo>
                    <a:pt x="9230" y="9423"/>
                  </a:lnTo>
                  <a:lnTo>
                    <a:pt x="9462" y="9191"/>
                  </a:lnTo>
                  <a:lnTo>
                    <a:pt x="9616" y="8921"/>
                  </a:lnTo>
                  <a:lnTo>
                    <a:pt x="9732" y="8612"/>
                  </a:lnTo>
                  <a:lnTo>
                    <a:pt x="9732" y="8496"/>
                  </a:lnTo>
                  <a:lnTo>
                    <a:pt x="9732" y="8342"/>
                  </a:lnTo>
                  <a:lnTo>
                    <a:pt x="9693" y="8187"/>
                  </a:lnTo>
                  <a:lnTo>
                    <a:pt x="9616" y="8071"/>
                  </a:lnTo>
                  <a:lnTo>
                    <a:pt x="9500" y="7956"/>
                  </a:lnTo>
                  <a:lnTo>
                    <a:pt x="9384" y="7840"/>
                  </a:lnTo>
                  <a:lnTo>
                    <a:pt x="9191" y="7762"/>
                  </a:lnTo>
                  <a:lnTo>
                    <a:pt x="9037" y="7724"/>
                  </a:lnTo>
                  <a:lnTo>
                    <a:pt x="8689" y="7724"/>
                  </a:lnTo>
                  <a:lnTo>
                    <a:pt x="8535" y="7762"/>
                  </a:lnTo>
                  <a:lnTo>
                    <a:pt x="8380" y="7840"/>
                  </a:lnTo>
                  <a:lnTo>
                    <a:pt x="8226" y="7956"/>
                  </a:lnTo>
                  <a:lnTo>
                    <a:pt x="8110" y="8071"/>
                  </a:lnTo>
                  <a:lnTo>
                    <a:pt x="7956" y="8264"/>
                  </a:lnTo>
                  <a:lnTo>
                    <a:pt x="7878" y="8535"/>
                  </a:lnTo>
                  <a:lnTo>
                    <a:pt x="7840" y="8766"/>
                  </a:lnTo>
                  <a:lnTo>
                    <a:pt x="7840" y="9037"/>
                  </a:lnTo>
                  <a:lnTo>
                    <a:pt x="7222" y="8766"/>
                  </a:lnTo>
                  <a:lnTo>
                    <a:pt x="6643" y="8496"/>
                  </a:lnTo>
                  <a:lnTo>
                    <a:pt x="5368" y="8033"/>
                  </a:lnTo>
                  <a:lnTo>
                    <a:pt x="5639" y="7878"/>
                  </a:lnTo>
                  <a:lnTo>
                    <a:pt x="5870" y="7685"/>
                  </a:lnTo>
                  <a:lnTo>
                    <a:pt x="6063" y="7454"/>
                  </a:lnTo>
                  <a:lnTo>
                    <a:pt x="6218" y="7183"/>
                  </a:lnTo>
                  <a:lnTo>
                    <a:pt x="6334" y="6874"/>
                  </a:lnTo>
                  <a:lnTo>
                    <a:pt x="6334" y="6720"/>
                  </a:lnTo>
                  <a:lnTo>
                    <a:pt x="6334" y="6527"/>
                  </a:lnTo>
                  <a:lnTo>
                    <a:pt x="6334" y="6372"/>
                  </a:lnTo>
                  <a:lnTo>
                    <a:pt x="6256" y="6218"/>
                  </a:lnTo>
                  <a:lnTo>
                    <a:pt x="6179" y="6063"/>
                  </a:lnTo>
                  <a:lnTo>
                    <a:pt x="6025" y="5948"/>
                  </a:lnTo>
                  <a:lnTo>
                    <a:pt x="5870" y="5870"/>
                  </a:lnTo>
                  <a:lnTo>
                    <a:pt x="5716" y="5832"/>
                  </a:lnTo>
                  <a:lnTo>
                    <a:pt x="5561" y="5870"/>
                  </a:lnTo>
                  <a:lnTo>
                    <a:pt x="5407" y="5909"/>
                  </a:lnTo>
                  <a:lnTo>
                    <a:pt x="5253" y="5986"/>
                  </a:lnTo>
                  <a:lnTo>
                    <a:pt x="5137" y="6063"/>
                  </a:lnTo>
                  <a:lnTo>
                    <a:pt x="4905" y="6334"/>
                  </a:lnTo>
                  <a:lnTo>
                    <a:pt x="4751" y="6643"/>
                  </a:lnTo>
                  <a:lnTo>
                    <a:pt x="4635" y="7029"/>
                  </a:lnTo>
                  <a:lnTo>
                    <a:pt x="4635" y="7222"/>
                  </a:lnTo>
                  <a:lnTo>
                    <a:pt x="4635" y="7415"/>
                  </a:lnTo>
                  <a:lnTo>
                    <a:pt x="4635" y="7608"/>
                  </a:lnTo>
                  <a:lnTo>
                    <a:pt x="4712" y="7762"/>
                  </a:lnTo>
                  <a:lnTo>
                    <a:pt x="4094" y="7454"/>
                  </a:lnTo>
                  <a:lnTo>
                    <a:pt x="3824" y="7299"/>
                  </a:lnTo>
                  <a:lnTo>
                    <a:pt x="3553" y="7106"/>
                  </a:lnTo>
                  <a:lnTo>
                    <a:pt x="3322" y="6874"/>
                  </a:lnTo>
                  <a:lnTo>
                    <a:pt x="3090" y="6643"/>
                  </a:lnTo>
                  <a:lnTo>
                    <a:pt x="2858" y="6372"/>
                  </a:lnTo>
                  <a:lnTo>
                    <a:pt x="2665" y="6063"/>
                  </a:lnTo>
                  <a:lnTo>
                    <a:pt x="2974" y="6179"/>
                  </a:lnTo>
                  <a:lnTo>
                    <a:pt x="3322" y="6218"/>
                  </a:lnTo>
                  <a:lnTo>
                    <a:pt x="3669" y="6179"/>
                  </a:lnTo>
                  <a:lnTo>
                    <a:pt x="3978" y="6063"/>
                  </a:lnTo>
                  <a:lnTo>
                    <a:pt x="4133" y="5986"/>
                  </a:lnTo>
                  <a:lnTo>
                    <a:pt x="4249" y="5870"/>
                  </a:lnTo>
                  <a:lnTo>
                    <a:pt x="4364" y="5716"/>
                  </a:lnTo>
                  <a:lnTo>
                    <a:pt x="4480" y="5561"/>
                  </a:lnTo>
                  <a:lnTo>
                    <a:pt x="4519" y="5407"/>
                  </a:lnTo>
                  <a:lnTo>
                    <a:pt x="4557" y="5214"/>
                  </a:lnTo>
                  <a:lnTo>
                    <a:pt x="4519" y="5059"/>
                  </a:lnTo>
                  <a:lnTo>
                    <a:pt x="4480" y="4866"/>
                  </a:lnTo>
                  <a:lnTo>
                    <a:pt x="4403" y="4712"/>
                  </a:lnTo>
                  <a:lnTo>
                    <a:pt x="4287" y="4596"/>
                  </a:lnTo>
                  <a:lnTo>
                    <a:pt x="4171" y="4480"/>
                  </a:lnTo>
                  <a:lnTo>
                    <a:pt x="4055" y="4403"/>
                  </a:lnTo>
                  <a:lnTo>
                    <a:pt x="3901" y="4364"/>
                  </a:lnTo>
                  <a:lnTo>
                    <a:pt x="3708" y="4364"/>
                  </a:lnTo>
                  <a:lnTo>
                    <a:pt x="3553" y="4403"/>
                  </a:lnTo>
                  <a:lnTo>
                    <a:pt x="3399" y="4442"/>
                  </a:lnTo>
                  <a:lnTo>
                    <a:pt x="3245" y="4519"/>
                  </a:lnTo>
                  <a:lnTo>
                    <a:pt x="3090" y="4635"/>
                  </a:lnTo>
                  <a:lnTo>
                    <a:pt x="2820" y="4905"/>
                  </a:lnTo>
                  <a:lnTo>
                    <a:pt x="2588" y="5214"/>
                  </a:lnTo>
                  <a:lnTo>
                    <a:pt x="2434" y="5561"/>
                  </a:lnTo>
                  <a:lnTo>
                    <a:pt x="2395" y="5523"/>
                  </a:lnTo>
                  <a:lnTo>
                    <a:pt x="2279" y="5137"/>
                  </a:lnTo>
                  <a:lnTo>
                    <a:pt x="2163" y="4750"/>
                  </a:lnTo>
                  <a:lnTo>
                    <a:pt x="2086" y="4326"/>
                  </a:lnTo>
                  <a:lnTo>
                    <a:pt x="2047" y="3940"/>
                  </a:lnTo>
                  <a:lnTo>
                    <a:pt x="2047" y="3515"/>
                  </a:lnTo>
                  <a:lnTo>
                    <a:pt x="2047" y="3129"/>
                  </a:lnTo>
                  <a:lnTo>
                    <a:pt x="2125" y="2318"/>
                  </a:lnTo>
                  <a:lnTo>
                    <a:pt x="2356" y="2511"/>
                  </a:lnTo>
                  <a:lnTo>
                    <a:pt x="2588" y="2627"/>
                  </a:lnTo>
                  <a:lnTo>
                    <a:pt x="2820" y="2743"/>
                  </a:lnTo>
                  <a:lnTo>
                    <a:pt x="3129" y="2781"/>
                  </a:lnTo>
                  <a:lnTo>
                    <a:pt x="3283" y="2743"/>
                  </a:lnTo>
                  <a:lnTo>
                    <a:pt x="3476" y="2704"/>
                  </a:lnTo>
                  <a:lnTo>
                    <a:pt x="3631" y="2627"/>
                  </a:lnTo>
                  <a:lnTo>
                    <a:pt x="3785" y="2549"/>
                  </a:lnTo>
                  <a:lnTo>
                    <a:pt x="3901" y="2434"/>
                  </a:lnTo>
                  <a:lnTo>
                    <a:pt x="4017" y="2279"/>
                  </a:lnTo>
                  <a:lnTo>
                    <a:pt x="4094" y="2125"/>
                  </a:lnTo>
                  <a:lnTo>
                    <a:pt x="4133" y="1970"/>
                  </a:lnTo>
                  <a:lnTo>
                    <a:pt x="4094" y="1777"/>
                  </a:lnTo>
                  <a:lnTo>
                    <a:pt x="4055" y="1623"/>
                  </a:lnTo>
                  <a:lnTo>
                    <a:pt x="4017" y="1507"/>
                  </a:lnTo>
                  <a:lnTo>
                    <a:pt x="3901" y="1352"/>
                  </a:lnTo>
                  <a:lnTo>
                    <a:pt x="3785" y="1237"/>
                  </a:lnTo>
                  <a:lnTo>
                    <a:pt x="3631" y="1159"/>
                  </a:lnTo>
                  <a:lnTo>
                    <a:pt x="3515" y="1121"/>
                  </a:lnTo>
                  <a:lnTo>
                    <a:pt x="3322" y="1082"/>
                  </a:lnTo>
                  <a:lnTo>
                    <a:pt x="3167" y="1043"/>
                  </a:lnTo>
                  <a:lnTo>
                    <a:pt x="3013" y="1082"/>
                  </a:lnTo>
                  <a:lnTo>
                    <a:pt x="2743" y="1159"/>
                  </a:lnTo>
                  <a:lnTo>
                    <a:pt x="2472" y="1314"/>
                  </a:lnTo>
                  <a:lnTo>
                    <a:pt x="2241" y="1545"/>
                  </a:lnTo>
                  <a:lnTo>
                    <a:pt x="2511" y="78"/>
                  </a:lnTo>
                  <a:lnTo>
                    <a:pt x="220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1" name="Google Shape;5581;p22"/>
            <p:cNvSpPr/>
            <p:nvPr/>
          </p:nvSpPr>
          <p:spPr>
            <a:xfrm>
              <a:off x="3971200" y="2394575"/>
              <a:ext cx="123600" cy="97525"/>
            </a:xfrm>
            <a:custGeom>
              <a:avLst/>
              <a:gdLst/>
              <a:ahLst/>
              <a:cxnLst/>
              <a:rect l="l" t="t" r="r" b="b"/>
              <a:pathLst>
                <a:path w="4944" h="3901" extrusionOk="0">
                  <a:moveTo>
                    <a:pt x="232" y="1"/>
                  </a:moveTo>
                  <a:lnTo>
                    <a:pt x="117" y="39"/>
                  </a:lnTo>
                  <a:lnTo>
                    <a:pt x="1" y="155"/>
                  </a:lnTo>
                  <a:lnTo>
                    <a:pt x="1" y="271"/>
                  </a:lnTo>
                  <a:lnTo>
                    <a:pt x="1" y="387"/>
                  </a:lnTo>
                  <a:lnTo>
                    <a:pt x="310" y="889"/>
                  </a:lnTo>
                  <a:lnTo>
                    <a:pt x="657" y="1391"/>
                  </a:lnTo>
                  <a:lnTo>
                    <a:pt x="1005" y="1893"/>
                  </a:lnTo>
                  <a:lnTo>
                    <a:pt x="1352" y="2356"/>
                  </a:lnTo>
                  <a:lnTo>
                    <a:pt x="1777" y="2781"/>
                  </a:lnTo>
                  <a:lnTo>
                    <a:pt x="2202" y="3206"/>
                  </a:lnTo>
                  <a:lnTo>
                    <a:pt x="2665" y="3592"/>
                  </a:lnTo>
                  <a:lnTo>
                    <a:pt x="3167" y="3901"/>
                  </a:lnTo>
                  <a:lnTo>
                    <a:pt x="3515" y="3785"/>
                  </a:lnTo>
                  <a:lnTo>
                    <a:pt x="2742" y="3013"/>
                  </a:lnTo>
                  <a:lnTo>
                    <a:pt x="2009" y="2240"/>
                  </a:lnTo>
                  <a:lnTo>
                    <a:pt x="1314" y="1429"/>
                  </a:lnTo>
                  <a:lnTo>
                    <a:pt x="1005" y="1005"/>
                  </a:lnTo>
                  <a:lnTo>
                    <a:pt x="696" y="580"/>
                  </a:lnTo>
                  <a:lnTo>
                    <a:pt x="1584" y="696"/>
                  </a:lnTo>
                  <a:lnTo>
                    <a:pt x="2472" y="889"/>
                  </a:lnTo>
                  <a:lnTo>
                    <a:pt x="2974" y="1043"/>
                  </a:lnTo>
                  <a:lnTo>
                    <a:pt x="3476" y="1236"/>
                  </a:lnTo>
                  <a:lnTo>
                    <a:pt x="3978" y="1391"/>
                  </a:lnTo>
                  <a:lnTo>
                    <a:pt x="4480" y="1507"/>
                  </a:lnTo>
                  <a:lnTo>
                    <a:pt x="4557" y="1507"/>
                  </a:lnTo>
                  <a:lnTo>
                    <a:pt x="4634" y="1584"/>
                  </a:lnTo>
                  <a:lnTo>
                    <a:pt x="4789" y="1584"/>
                  </a:lnTo>
                  <a:lnTo>
                    <a:pt x="4866" y="1507"/>
                  </a:lnTo>
                  <a:lnTo>
                    <a:pt x="4943" y="1429"/>
                  </a:lnTo>
                  <a:lnTo>
                    <a:pt x="4596" y="1159"/>
                  </a:lnTo>
                  <a:lnTo>
                    <a:pt x="4132" y="889"/>
                  </a:lnTo>
                  <a:lnTo>
                    <a:pt x="3592" y="657"/>
                  </a:lnTo>
                  <a:lnTo>
                    <a:pt x="3051" y="464"/>
                  </a:lnTo>
                  <a:lnTo>
                    <a:pt x="2511" y="310"/>
                  </a:lnTo>
                  <a:lnTo>
                    <a:pt x="1893" y="194"/>
                  </a:lnTo>
                  <a:lnTo>
                    <a:pt x="1314" y="117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2" name="Google Shape;5582;p22"/>
            <p:cNvSpPr/>
            <p:nvPr/>
          </p:nvSpPr>
          <p:spPr>
            <a:xfrm>
              <a:off x="591450" y="2398450"/>
              <a:ext cx="103300" cy="132275"/>
            </a:xfrm>
            <a:custGeom>
              <a:avLst/>
              <a:gdLst/>
              <a:ahLst/>
              <a:cxnLst/>
              <a:rect l="l" t="t" r="r" b="b"/>
              <a:pathLst>
                <a:path w="4132" h="5291" extrusionOk="0">
                  <a:moveTo>
                    <a:pt x="2278" y="0"/>
                  </a:moveTo>
                  <a:lnTo>
                    <a:pt x="2047" y="39"/>
                  </a:lnTo>
                  <a:lnTo>
                    <a:pt x="1815" y="116"/>
                  </a:lnTo>
                  <a:lnTo>
                    <a:pt x="1429" y="232"/>
                  </a:lnTo>
                  <a:lnTo>
                    <a:pt x="1120" y="425"/>
                  </a:lnTo>
                  <a:lnTo>
                    <a:pt x="850" y="657"/>
                  </a:lnTo>
                  <a:lnTo>
                    <a:pt x="618" y="927"/>
                  </a:lnTo>
                  <a:lnTo>
                    <a:pt x="425" y="1236"/>
                  </a:lnTo>
                  <a:lnTo>
                    <a:pt x="309" y="1545"/>
                  </a:lnTo>
                  <a:lnTo>
                    <a:pt x="193" y="1892"/>
                  </a:lnTo>
                  <a:lnTo>
                    <a:pt x="116" y="2278"/>
                  </a:lnTo>
                  <a:lnTo>
                    <a:pt x="39" y="2626"/>
                  </a:lnTo>
                  <a:lnTo>
                    <a:pt x="0" y="3012"/>
                  </a:lnTo>
                  <a:lnTo>
                    <a:pt x="0" y="3823"/>
                  </a:lnTo>
                  <a:lnTo>
                    <a:pt x="0" y="5290"/>
                  </a:lnTo>
                  <a:lnTo>
                    <a:pt x="425" y="5252"/>
                  </a:lnTo>
                  <a:lnTo>
                    <a:pt x="463" y="4750"/>
                  </a:lnTo>
                  <a:lnTo>
                    <a:pt x="463" y="4209"/>
                  </a:lnTo>
                  <a:lnTo>
                    <a:pt x="463" y="3630"/>
                  </a:lnTo>
                  <a:lnTo>
                    <a:pt x="463" y="3089"/>
                  </a:lnTo>
                  <a:lnTo>
                    <a:pt x="541" y="2549"/>
                  </a:lnTo>
                  <a:lnTo>
                    <a:pt x="695" y="2047"/>
                  </a:lnTo>
                  <a:lnTo>
                    <a:pt x="772" y="1776"/>
                  </a:lnTo>
                  <a:lnTo>
                    <a:pt x="888" y="1545"/>
                  </a:lnTo>
                  <a:lnTo>
                    <a:pt x="1043" y="1313"/>
                  </a:lnTo>
                  <a:lnTo>
                    <a:pt x="1197" y="1120"/>
                  </a:lnTo>
                  <a:lnTo>
                    <a:pt x="1390" y="927"/>
                  </a:lnTo>
                  <a:lnTo>
                    <a:pt x="1622" y="772"/>
                  </a:lnTo>
                  <a:lnTo>
                    <a:pt x="1854" y="657"/>
                  </a:lnTo>
                  <a:lnTo>
                    <a:pt x="2124" y="541"/>
                  </a:lnTo>
                  <a:lnTo>
                    <a:pt x="2433" y="502"/>
                  </a:lnTo>
                  <a:lnTo>
                    <a:pt x="2703" y="541"/>
                  </a:lnTo>
                  <a:lnTo>
                    <a:pt x="2973" y="618"/>
                  </a:lnTo>
                  <a:lnTo>
                    <a:pt x="3205" y="772"/>
                  </a:lnTo>
                  <a:lnTo>
                    <a:pt x="3360" y="966"/>
                  </a:lnTo>
                  <a:lnTo>
                    <a:pt x="3514" y="1159"/>
                  </a:lnTo>
                  <a:lnTo>
                    <a:pt x="3591" y="1390"/>
                  </a:lnTo>
                  <a:lnTo>
                    <a:pt x="3668" y="1661"/>
                  </a:lnTo>
                  <a:lnTo>
                    <a:pt x="4132" y="1545"/>
                  </a:lnTo>
                  <a:lnTo>
                    <a:pt x="4016" y="1159"/>
                  </a:lnTo>
                  <a:lnTo>
                    <a:pt x="3823" y="811"/>
                  </a:lnTo>
                  <a:lnTo>
                    <a:pt x="3630" y="502"/>
                  </a:lnTo>
                  <a:lnTo>
                    <a:pt x="3398" y="270"/>
                  </a:lnTo>
                  <a:lnTo>
                    <a:pt x="3244" y="155"/>
                  </a:lnTo>
                  <a:lnTo>
                    <a:pt x="3089" y="77"/>
                  </a:lnTo>
                  <a:lnTo>
                    <a:pt x="2896" y="39"/>
                  </a:lnTo>
                  <a:lnTo>
                    <a:pt x="270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3" name="Google Shape;5583;p22"/>
            <p:cNvSpPr/>
            <p:nvPr/>
          </p:nvSpPr>
          <p:spPr>
            <a:xfrm>
              <a:off x="456275" y="2399400"/>
              <a:ext cx="437350" cy="301225"/>
            </a:xfrm>
            <a:custGeom>
              <a:avLst/>
              <a:gdLst/>
              <a:ahLst/>
              <a:cxnLst/>
              <a:rect l="l" t="t" r="r" b="b"/>
              <a:pathLst>
                <a:path w="17494" h="12049" extrusionOk="0">
                  <a:moveTo>
                    <a:pt x="12087" y="503"/>
                  </a:moveTo>
                  <a:lnTo>
                    <a:pt x="12203" y="580"/>
                  </a:lnTo>
                  <a:lnTo>
                    <a:pt x="12280" y="657"/>
                  </a:lnTo>
                  <a:lnTo>
                    <a:pt x="12628" y="850"/>
                  </a:lnTo>
                  <a:lnTo>
                    <a:pt x="12898" y="1159"/>
                  </a:lnTo>
                  <a:lnTo>
                    <a:pt x="13130" y="1507"/>
                  </a:lnTo>
                  <a:lnTo>
                    <a:pt x="13323" y="1854"/>
                  </a:lnTo>
                  <a:lnTo>
                    <a:pt x="13478" y="2240"/>
                  </a:lnTo>
                  <a:lnTo>
                    <a:pt x="13632" y="2665"/>
                  </a:lnTo>
                  <a:lnTo>
                    <a:pt x="13825" y="3438"/>
                  </a:lnTo>
                  <a:lnTo>
                    <a:pt x="13825" y="3438"/>
                  </a:lnTo>
                  <a:lnTo>
                    <a:pt x="13091" y="3013"/>
                  </a:lnTo>
                  <a:lnTo>
                    <a:pt x="12705" y="2781"/>
                  </a:lnTo>
                  <a:lnTo>
                    <a:pt x="12358" y="2472"/>
                  </a:lnTo>
                  <a:lnTo>
                    <a:pt x="12010" y="2125"/>
                  </a:lnTo>
                  <a:lnTo>
                    <a:pt x="11817" y="1932"/>
                  </a:lnTo>
                  <a:lnTo>
                    <a:pt x="11663" y="1700"/>
                  </a:lnTo>
                  <a:lnTo>
                    <a:pt x="11508" y="1391"/>
                  </a:lnTo>
                  <a:lnTo>
                    <a:pt x="11431" y="1043"/>
                  </a:lnTo>
                  <a:lnTo>
                    <a:pt x="11663" y="734"/>
                  </a:lnTo>
                  <a:lnTo>
                    <a:pt x="11740" y="619"/>
                  </a:lnTo>
                  <a:lnTo>
                    <a:pt x="11856" y="541"/>
                  </a:lnTo>
                  <a:lnTo>
                    <a:pt x="11972" y="503"/>
                  </a:lnTo>
                  <a:close/>
                  <a:moveTo>
                    <a:pt x="16219" y="1584"/>
                  </a:moveTo>
                  <a:lnTo>
                    <a:pt x="16296" y="1623"/>
                  </a:lnTo>
                  <a:lnTo>
                    <a:pt x="16412" y="1661"/>
                  </a:lnTo>
                  <a:lnTo>
                    <a:pt x="16490" y="1738"/>
                  </a:lnTo>
                  <a:lnTo>
                    <a:pt x="16567" y="1816"/>
                  </a:lnTo>
                  <a:lnTo>
                    <a:pt x="16605" y="1970"/>
                  </a:lnTo>
                  <a:lnTo>
                    <a:pt x="16644" y="2163"/>
                  </a:lnTo>
                  <a:lnTo>
                    <a:pt x="16644" y="2356"/>
                  </a:lnTo>
                  <a:lnTo>
                    <a:pt x="16605" y="2511"/>
                  </a:lnTo>
                  <a:lnTo>
                    <a:pt x="16528" y="2665"/>
                  </a:lnTo>
                  <a:lnTo>
                    <a:pt x="16412" y="2820"/>
                  </a:lnTo>
                  <a:lnTo>
                    <a:pt x="16296" y="2974"/>
                  </a:lnTo>
                  <a:lnTo>
                    <a:pt x="15949" y="3206"/>
                  </a:lnTo>
                  <a:lnTo>
                    <a:pt x="15563" y="3399"/>
                  </a:lnTo>
                  <a:lnTo>
                    <a:pt x="15138" y="3553"/>
                  </a:lnTo>
                  <a:lnTo>
                    <a:pt x="14713" y="3669"/>
                  </a:lnTo>
                  <a:lnTo>
                    <a:pt x="14366" y="3746"/>
                  </a:lnTo>
                  <a:lnTo>
                    <a:pt x="14366" y="3746"/>
                  </a:lnTo>
                  <a:lnTo>
                    <a:pt x="14482" y="3360"/>
                  </a:lnTo>
                  <a:lnTo>
                    <a:pt x="14636" y="2974"/>
                  </a:lnTo>
                  <a:lnTo>
                    <a:pt x="14829" y="2627"/>
                  </a:lnTo>
                  <a:lnTo>
                    <a:pt x="15099" y="2279"/>
                  </a:lnTo>
                  <a:lnTo>
                    <a:pt x="15408" y="1970"/>
                  </a:lnTo>
                  <a:lnTo>
                    <a:pt x="15640" y="1816"/>
                  </a:lnTo>
                  <a:lnTo>
                    <a:pt x="15872" y="1661"/>
                  </a:lnTo>
                  <a:lnTo>
                    <a:pt x="16103" y="1623"/>
                  </a:lnTo>
                  <a:lnTo>
                    <a:pt x="16219" y="1584"/>
                  </a:lnTo>
                  <a:close/>
                  <a:moveTo>
                    <a:pt x="13825" y="4287"/>
                  </a:moveTo>
                  <a:lnTo>
                    <a:pt x="13671" y="4557"/>
                  </a:lnTo>
                  <a:lnTo>
                    <a:pt x="13478" y="4789"/>
                  </a:lnTo>
                  <a:lnTo>
                    <a:pt x="13246" y="5021"/>
                  </a:lnTo>
                  <a:lnTo>
                    <a:pt x="13014" y="5214"/>
                  </a:lnTo>
                  <a:lnTo>
                    <a:pt x="12667" y="5484"/>
                  </a:lnTo>
                  <a:lnTo>
                    <a:pt x="12165" y="5754"/>
                  </a:lnTo>
                  <a:lnTo>
                    <a:pt x="11894" y="5870"/>
                  </a:lnTo>
                  <a:lnTo>
                    <a:pt x="11624" y="5947"/>
                  </a:lnTo>
                  <a:lnTo>
                    <a:pt x="11392" y="5986"/>
                  </a:lnTo>
                  <a:lnTo>
                    <a:pt x="11199" y="5947"/>
                  </a:lnTo>
                  <a:lnTo>
                    <a:pt x="11045" y="5870"/>
                  </a:lnTo>
                  <a:lnTo>
                    <a:pt x="10968" y="5793"/>
                  </a:lnTo>
                  <a:lnTo>
                    <a:pt x="10929" y="5716"/>
                  </a:lnTo>
                  <a:lnTo>
                    <a:pt x="10890" y="5639"/>
                  </a:lnTo>
                  <a:lnTo>
                    <a:pt x="10890" y="5445"/>
                  </a:lnTo>
                  <a:lnTo>
                    <a:pt x="10968" y="5252"/>
                  </a:lnTo>
                  <a:lnTo>
                    <a:pt x="11122" y="5098"/>
                  </a:lnTo>
                  <a:lnTo>
                    <a:pt x="11277" y="4943"/>
                  </a:lnTo>
                  <a:lnTo>
                    <a:pt x="11547" y="4750"/>
                  </a:lnTo>
                  <a:lnTo>
                    <a:pt x="11817" y="4635"/>
                  </a:lnTo>
                  <a:lnTo>
                    <a:pt x="12087" y="4557"/>
                  </a:lnTo>
                  <a:lnTo>
                    <a:pt x="12628" y="4480"/>
                  </a:lnTo>
                  <a:lnTo>
                    <a:pt x="13246" y="4403"/>
                  </a:lnTo>
                  <a:lnTo>
                    <a:pt x="13555" y="4364"/>
                  </a:lnTo>
                  <a:lnTo>
                    <a:pt x="13825" y="4287"/>
                  </a:lnTo>
                  <a:close/>
                  <a:moveTo>
                    <a:pt x="14404" y="4248"/>
                  </a:moveTo>
                  <a:lnTo>
                    <a:pt x="15099" y="4596"/>
                  </a:lnTo>
                  <a:lnTo>
                    <a:pt x="15408" y="4789"/>
                  </a:lnTo>
                  <a:lnTo>
                    <a:pt x="15717" y="4982"/>
                  </a:lnTo>
                  <a:lnTo>
                    <a:pt x="15910" y="5137"/>
                  </a:lnTo>
                  <a:lnTo>
                    <a:pt x="16142" y="5368"/>
                  </a:lnTo>
                  <a:lnTo>
                    <a:pt x="16412" y="5677"/>
                  </a:lnTo>
                  <a:lnTo>
                    <a:pt x="16644" y="5986"/>
                  </a:lnTo>
                  <a:lnTo>
                    <a:pt x="16876" y="6334"/>
                  </a:lnTo>
                  <a:lnTo>
                    <a:pt x="16992" y="6681"/>
                  </a:lnTo>
                  <a:lnTo>
                    <a:pt x="16992" y="6836"/>
                  </a:lnTo>
                  <a:lnTo>
                    <a:pt x="16992" y="6990"/>
                  </a:lnTo>
                  <a:lnTo>
                    <a:pt x="16953" y="7106"/>
                  </a:lnTo>
                  <a:lnTo>
                    <a:pt x="16837" y="7222"/>
                  </a:lnTo>
                  <a:lnTo>
                    <a:pt x="16760" y="7299"/>
                  </a:lnTo>
                  <a:lnTo>
                    <a:pt x="16644" y="7338"/>
                  </a:lnTo>
                  <a:lnTo>
                    <a:pt x="16374" y="7338"/>
                  </a:lnTo>
                  <a:lnTo>
                    <a:pt x="16142" y="7222"/>
                  </a:lnTo>
                  <a:lnTo>
                    <a:pt x="15872" y="7029"/>
                  </a:lnTo>
                  <a:lnTo>
                    <a:pt x="15601" y="6797"/>
                  </a:lnTo>
                  <a:lnTo>
                    <a:pt x="15370" y="6565"/>
                  </a:lnTo>
                  <a:lnTo>
                    <a:pt x="15061" y="6141"/>
                  </a:lnTo>
                  <a:lnTo>
                    <a:pt x="14829" y="5716"/>
                  </a:lnTo>
                  <a:lnTo>
                    <a:pt x="14636" y="5252"/>
                  </a:lnTo>
                  <a:lnTo>
                    <a:pt x="14520" y="4750"/>
                  </a:lnTo>
                  <a:lnTo>
                    <a:pt x="14404" y="4248"/>
                  </a:lnTo>
                  <a:close/>
                  <a:moveTo>
                    <a:pt x="11856" y="1"/>
                  </a:moveTo>
                  <a:lnTo>
                    <a:pt x="11585" y="39"/>
                  </a:lnTo>
                  <a:lnTo>
                    <a:pt x="11470" y="117"/>
                  </a:lnTo>
                  <a:lnTo>
                    <a:pt x="11354" y="194"/>
                  </a:lnTo>
                  <a:lnTo>
                    <a:pt x="11161" y="387"/>
                  </a:lnTo>
                  <a:lnTo>
                    <a:pt x="11006" y="619"/>
                  </a:lnTo>
                  <a:lnTo>
                    <a:pt x="10929" y="812"/>
                  </a:lnTo>
                  <a:lnTo>
                    <a:pt x="10929" y="1005"/>
                  </a:lnTo>
                  <a:lnTo>
                    <a:pt x="10929" y="1236"/>
                  </a:lnTo>
                  <a:lnTo>
                    <a:pt x="11006" y="1468"/>
                  </a:lnTo>
                  <a:lnTo>
                    <a:pt x="11083" y="1661"/>
                  </a:lnTo>
                  <a:lnTo>
                    <a:pt x="11199" y="1893"/>
                  </a:lnTo>
                  <a:lnTo>
                    <a:pt x="11547" y="2318"/>
                  </a:lnTo>
                  <a:lnTo>
                    <a:pt x="11933" y="2742"/>
                  </a:lnTo>
                  <a:lnTo>
                    <a:pt x="12396" y="3090"/>
                  </a:lnTo>
                  <a:lnTo>
                    <a:pt x="12860" y="3399"/>
                  </a:lnTo>
                  <a:lnTo>
                    <a:pt x="12860" y="3399"/>
                  </a:lnTo>
                  <a:lnTo>
                    <a:pt x="12049" y="3283"/>
                  </a:lnTo>
                  <a:lnTo>
                    <a:pt x="11199" y="3283"/>
                  </a:lnTo>
                  <a:lnTo>
                    <a:pt x="10388" y="3322"/>
                  </a:lnTo>
                  <a:lnTo>
                    <a:pt x="9616" y="3476"/>
                  </a:lnTo>
                  <a:lnTo>
                    <a:pt x="9655" y="3013"/>
                  </a:lnTo>
                  <a:lnTo>
                    <a:pt x="9655" y="2511"/>
                  </a:lnTo>
                  <a:lnTo>
                    <a:pt x="9616" y="2009"/>
                  </a:lnTo>
                  <a:lnTo>
                    <a:pt x="9539" y="1507"/>
                  </a:lnTo>
                  <a:lnTo>
                    <a:pt x="9075" y="1623"/>
                  </a:lnTo>
                  <a:lnTo>
                    <a:pt x="9153" y="2086"/>
                  </a:lnTo>
                  <a:lnTo>
                    <a:pt x="9153" y="2588"/>
                  </a:lnTo>
                  <a:lnTo>
                    <a:pt x="9153" y="3090"/>
                  </a:lnTo>
                  <a:lnTo>
                    <a:pt x="9075" y="3515"/>
                  </a:lnTo>
                  <a:lnTo>
                    <a:pt x="9075" y="3592"/>
                  </a:lnTo>
                  <a:lnTo>
                    <a:pt x="8226" y="3901"/>
                  </a:lnTo>
                  <a:lnTo>
                    <a:pt x="7415" y="4287"/>
                  </a:lnTo>
                  <a:lnTo>
                    <a:pt x="6604" y="4712"/>
                  </a:lnTo>
                  <a:lnTo>
                    <a:pt x="5832" y="5214"/>
                  </a:lnTo>
                  <a:lnTo>
                    <a:pt x="5407" y="5252"/>
                  </a:lnTo>
                  <a:lnTo>
                    <a:pt x="5407" y="5561"/>
                  </a:lnTo>
                  <a:lnTo>
                    <a:pt x="4596" y="6218"/>
                  </a:lnTo>
                  <a:lnTo>
                    <a:pt x="3824" y="6913"/>
                  </a:lnTo>
                  <a:lnTo>
                    <a:pt x="3090" y="7685"/>
                  </a:lnTo>
                  <a:lnTo>
                    <a:pt x="2395" y="8496"/>
                  </a:lnTo>
                  <a:lnTo>
                    <a:pt x="1739" y="9307"/>
                  </a:lnTo>
                  <a:lnTo>
                    <a:pt x="1082" y="10156"/>
                  </a:lnTo>
                  <a:lnTo>
                    <a:pt x="503" y="10967"/>
                  </a:lnTo>
                  <a:lnTo>
                    <a:pt x="1" y="11778"/>
                  </a:lnTo>
                  <a:lnTo>
                    <a:pt x="348" y="12049"/>
                  </a:lnTo>
                  <a:lnTo>
                    <a:pt x="1546" y="10504"/>
                  </a:lnTo>
                  <a:lnTo>
                    <a:pt x="2743" y="8959"/>
                  </a:lnTo>
                  <a:lnTo>
                    <a:pt x="3360" y="8226"/>
                  </a:lnTo>
                  <a:lnTo>
                    <a:pt x="4017" y="7492"/>
                  </a:lnTo>
                  <a:lnTo>
                    <a:pt x="4712" y="6797"/>
                  </a:lnTo>
                  <a:lnTo>
                    <a:pt x="5484" y="6179"/>
                  </a:lnTo>
                  <a:lnTo>
                    <a:pt x="6257" y="5561"/>
                  </a:lnTo>
                  <a:lnTo>
                    <a:pt x="7106" y="5059"/>
                  </a:lnTo>
                  <a:lnTo>
                    <a:pt x="7994" y="4596"/>
                  </a:lnTo>
                  <a:lnTo>
                    <a:pt x="8458" y="4441"/>
                  </a:lnTo>
                  <a:lnTo>
                    <a:pt x="8921" y="4248"/>
                  </a:lnTo>
                  <a:lnTo>
                    <a:pt x="9423" y="4133"/>
                  </a:lnTo>
                  <a:lnTo>
                    <a:pt x="9886" y="4017"/>
                  </a:lnTo>
                  <a:lnTo>
                    <a:pt x="10388" y="3901"/>
                  </a:lnTo>
                  <a:lnTo>
                    <a:pt x="10852" y="3862"/>
                  </a:lnTo>
                  <a:lnTo>
                    <a:pt x="11354" y="3824"/>
                  </a:lnTo>
                  <a:lnTo>
                    <a:pt x="11856" y="3824"/>
                  </a:lnTo>
                  <a:lnTo>
                    <a:pt x="12358" y="3862"/>
                  </a:lnTo>
                  <a:lnTo>
                    <a:pt x="12860" y="3901"/>
                  </a:lnTo>
                  <a:lnTo>
                    <a:pt x="12319" y="3978"/>
                  </a:lnTo>
                  <a:lnTo>
                    <a:pt x="11856" y="4094"/>
                  </a:lnTo>
                  <a:lnTo>
                    <a:pt x="11392" y="4287"/>
                  </a:lnTo>
                  <a:lnTo>
                    <a:pt x="11199" y="4403"/>
                  </a:lnTo>
                  <a:lnTo>
                    <a:pt x="11006" y="4557"/>
                  </a:lnTo>
                  <a:lnTo>
                    <a:pt x="10852" y="4673"/>
                  </a:lnTo>
                  <a:lnTo>
                    <a:pt x="10697" y="4866"/>
                  </a:lnTo>
                  <a:lnTo>
                    <a:pt x="10543" y="5059"/>
                  </a:lnTo>
                  <a:lnTo>
                    <a:pt x="10466" y="5291"/>
                  </a:lnTo>
                  <a:lnTo>
                    <a:pt x="10388" y="5523"/>
                  </a:lnTo>
                  <a:lnTo>
                    <a:pt x="10388" y="5754"/>
                  </a:lnTo>
                  <a:lnTo>
                    <a:pt x="10427" y="5947"/>
                  </a:lnTo>
                  <a:lnTo>
                    <a:pt x="10581" y="6179"/>
                  </a:lnTo>
                  <a:lnTo>
                    <a:pt x="10659" y="6256"/>
                  </a:lnTo>
                  <a:lnTo>
                    <a:pt x="10775" y="6334"/>
                  </a:lnTo>
                  <a:lnTo>
                    <a:pt x="11006" y="6411"/>
                  </a:lnTo>
                  <a:lnTo>
                    <a:pt x="11277" y="6449"/>
                  </a:lnTo>
                  <a:lnTo>
                    <a:pt x="11585" y="6411"/>
                  </a:lnTo>
                  <a:lnTo>
                    <a:pt x="11856" y="6372"/>
                  </a:lnTo>
                  <a:lnTo>
                    <a:pt x="12165" y="6256"/>
                  </a:lnTo>
                  <a:lnTo>
                    <a:pt x="12628" y="6063"/>
                  </a:lnTo>
                  <a:lnTo>
                    <a:pt x="13053" y="5793"/>
                  </a:lnTo>
                  <a:lnTo>
                    <a:pt x="13439" y="5484"/>
                  </a:lnTo>
                  <a:lnTo>
                    <a:pt x="13439" y="5484"/>
                  </a:lnTo>
                  <a:lnTo>
                    <a:pt x="13400" y="5523"/>
                  </a:lnTo>
                  <a:lnTo>
                    <a:pt x="13786" y="5716"/>
                  </a:lnTo>
                  <a:lnTo>
                    <a:pt x="14057" y="4866"/>
                  </a:lnTo>
                  <a:lnTo>
                    <a:pt x="14211" y="5407"/>
                  </a:lnTo>
                  <a:lnTo>
                    <a:pt x="14404" y="5909"/>
                  </a:lnTo>
                  <a:lnTo>
                    <a:pt x="14675" y="6411"/>
                  </a:lnTo>
                  <a:lnTo>
                    <a:pt x="14984" y="6874"/>
                  </a:lnTo>
                  <a:lnTo>
                    <a:pt x="15177" y="7067"/>
                  </a:lnTo>
                  <a:lnTo>
                    <a:pt x="15408" y="7299"/>
                  </a:lnTo>
                  <a:lnTo>
                    <a:pt x="15679" y="7492"/>
                  </a:lnTo>
                  <a:lnTo>
                    <a:pt x="15988" y="7685"/>
                  </a:lnTo>
                  <a:lnTo>
                    <a:pt x="16296" y="7801"/>
                  </a:lnTo>
                  <a:lnTo>
                    <a:pt x="16605" y="7878"/>
                  </a:lnTo>
                  <a:lnTo>
                    <a:pt x="16760" y="7878"/>
                  </a:lnTo>
                  <a:lnTo>
                    <a:pt x="16876" y="7840"/>
                  </a:lnTo>
                  <a:lnTo>
                    <a:pt x="17030" y="7801"/>
                  </a:lnTo>
                  <a:lnTo>
                    <a:pt x="17185" y="7724"/>
                  </a:lnTo>
                  <a:lnTo>
                    <a:pt x="17300" y="7647"/>
                  </a:lnTo>
                  <a:lnTo>
                    <a:pt x="17378" y="7531"/>
                  </a:lnTo>
                  <a:lnTo>
                    <a:pt x="17416" y="7376"/>
                  </a:lnTo>
                  <a:lnTo>
                    <a:pt x="17455" y="7260"/>
                  </a:lnTo>
                  <a:lnTo>
                    <a:pt x="17493" y="6951"/>
                  </a:lnTo>
                  <a:lnTo>
                    <a:pt x="17416" y="6604"/>
                  </a:lnTo>
                  <a:lnTo>
                    <a:pt x="17300" y="6295"/>
                  </a:lnTo>
                  <a:lnTo>
                    <a:pt x="17185" y="5986"/>
                  </a:lnTo>
                  <a:lnTo>
                    <a:pt x="17030" y="5716"/>
                  </a:lnTo>
                  <a:lnTo>
                    <a:pt x="16876" y="5484"/>
                  </a:lnTo>
                  <a:lnTo>
                    <a:pt x="16683" y="5252"/>
                  </a:lnTo>
                  <a:lnTo>
                    <a:pt x="16490" y="5021"/>
                  </a:lnTo>
                  <a:lnTo>
                    <a:pt x="16258" y="4789"/>
                  </a:lnTo>
                  <a:lnTo>
                    <a:pt x="16026" y="4596"/>
                  </a:lnTo>
                  <a:lnTo>
                    <a:pt x="15524" y="4287"/>
                  </a:lnTo>
                  <a:lnTo>
                    <a:pt x="14945" y="4017"/>
                  </a:lnTo>
                  <a:lnTo>
                    <a:pt x="15408" y="3901"/>
                  </a:lnTo>
                  <a:lnTo>
                    <a:pt x="15833" y="3746"/>
                  </a:lnTo>
                  <a:lnTo>
                    <a:pt x="16219" y="3515"/>
                  </a:lnTo>
                  <a:lnTo>
                    <a:pt x="16605" y="3244"/>
                  </a:lnTo>
                  <a:lnTo>
                    <a:pt x="16760" y="3051"/>
                  </a:lnTo>
                  <a:lnTo>
                    <a:pt x="16914" y="2858"/>
                  </a:lnTo>
                  <a:lnTo>
                    <a:pt x="17030" y="2665"/>
                  </a:lnTo>
                  <a:lnTo>
                    <a:pt x="17107" y="2434"/>
                  </a:lnTo>
                  <a:lnTo>
                    <a:pt x="17146" y="2163"/>
                  </a:lnTo>
                  <a:lnTo>
                    <a:pt x="17107" y="1932"/>
                  </a:lnTo>
                  <a:lnTo>
                    <a:pt x="17069" y="1700"/>
                  </a:lnTo>
                  <a:lnTo>
                    <a:pt x="16914" y="1468"/>
                  </a:lnTo>
                  <a:lnTo>
                    <a:pt x="16760" y="1314"/>
                  </a:lnTo>
                  <a:lnTo>
                    <a:pt x="16567" y="1198"/>
                  </a:lnTo>
                  <a:lnTo>
                    <a:pt x="16335" y="1159"/>
                  </a:lnTo>
                  <a:lnTo>
                    <a:pt x="16103" y="1159"/>
                  </a:lnTo>
                  <a:lnTo>
                    <a:pt x="15910" y="1198"/>
                  </a:lnTo>
                  <a:lnTo>
                    <a:pt x="15679" y="1236"/>
                  </a:lnTo>
                  <a:lnTo>
                    <a:pt x="15447" y="1352"/>
                  </a:lnTo>
                  <a:lnTo>
                    <a:pt x="15254" y="1468"/>
                  </a:lnTo>
                  <a:lnTo>
                    <a:pt x="14906" y="1777"/>
                  </a:lnTo>
                  <a:lnTo>
                    <a:pt x="14597" y="2163"/>
                  </a:lnTo>
                  <a:lnTo>
                    <a:pt x="14327" y="2588"/>
                  </a:lnTo>
                  <a:lnTo>
                    <a:pt x="14095" y="3013"/>
                  </a:lnTo>
                  <a:lnTo>
                    <a:pt x="13941" y="2434"/>
                  </a:lnTo>
                  <a:lnTo>
                    <a:pt x="13748" y="1893"/>
                  </a:lnTo>
                  <a:lnTo>
                    <a:pt x="13516" y="1352"/>
                  </a:lnTo>
                  <a:lnTo>
                    <a:pt x="13169" y="850"/>
                  </a:lnTo>
                  <a:lnTo>
                    <a:pt x="13014" y="657"/>
                  </a:lnTo>
                  <a:lnTo>
                    <a:pt x="12821" y="464"/>
                  </a:lnTo>
                  <a:lnTo>
                    <a:pt x="12589" y="271"/>
                  </a:lnTo>
                  <a:lnTo>
                    <a:pt x="12358" y="117"/>
                  </a:lnTo>
                  <a:lnTo>
                    <a:pt x="12087" y="39"/>
                  </a:lnTo>
                  <a:lnTo>
                    <a:pt x="1185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4" name="Google Shape;5584;p22"/>
            <p:cNvSpPr/>
            <p:nvPr/>
          </p:nvSpPr>
          <p:spPr>
            <a:xfrm>
              <a:off x="5396100" y="2441875"/>
              <a:ext cx="252950" cy="361075"/>
            </a:xfrm>
            <a:custGeom>
              <a:avLst/>
              <a:gdLst/>
              <a:ahLst/>
              <a:cxnLst/>
              <a:rect l="l" t="t" r="r" b="b"/>
              <a:pathLst>
                <a:path w="10118" h="14443" extrusionOk="0">
                  <a:moveTo>
                    <a:pt x="1043" y="1082"/>
                  </a:moveTo>
                  <a:lnTo>
                    <a:pt x="1236" y="1159"/>
                  </a:lnTo>
                  <a:lnTo>
                    <a:pt x="1390" y="1275"/>
                  </a:lnTo>
                  <a:lnTo>
                    <a:pt x="1545" y="1430"/>
                  </a:lnTo>
                  <a:lnTo>
                    <a:pt x="1661" y="1623"/>
                  </a:lnTo>
                  <a:lnTo>
                    <a:pt x="1777" y="1816"/>
                  </a:lnTo>
                  <a:lnTo>
                    <a:pt x="1352" y="2009"/>
                  </a:lnTo>
                  <a:lnTo>
                    <a:pt x="1159" y="2047"/>
                  </a:lnTo>
                  <a:lnTo>
                    <a:pt x="773" y="2047"/>
                  </a:lnTo>
                  <a:lnTo>
                    <a:pt x="657" y="1970"/>
                  </a:lnTo>
                  <a:lnTo>
                    <a:pt x="541" y="1893"/>
                  </a:lnTo>
                  <a:lnTo>
                    <a:pt x="425" y="1816"/>
                  </a:lnTo>
                  <a:lnTo>
                    <a:pt x="386" y="1700"/>
                  </a:lnTo>
                  <a:lnTo>
                    <a:pt x="348" y="1584"/>
                  </a:lnTo>
                  <a:lnTo>
                    <a:pt x="386" y="1430"/>
                  </a:lnTo>
                  <a:lnTo>
                    <a:pt x="464" y="1314"/>
                  </a:lnTo>
                  <a:lnTo>
                    <a:pt x="657" y="1121"/>
                  </a:lnTo>
                  <a:lnTo>
                    <a:pt x="850" y="1082"/>
                  </a:lnTo>
                  <a:close/>
                  <a:moveTo>
                    <a:pt x="3360" y="1468"/>
                  </a:moveTo>
                  <a:lnTo>
                    <a:pt x="3476" y="1545"/>
                  </a:lnTo>
                  <a:lnTo>
                    <a:pt x="3591" y="1623"/>
                  </a:lnTo>
                  <a:lnTo>
                    <a:pt x="3669" y="1700"/>
                  </a:lnTo>
                  <a:lnTo>
                    <a:pt x="3746" y="1816"/>
                  </a:lnTo>
                  <a:lnTo>
                    <a:pt x="3746" y="1970"/>
                  </a:lnTo>
                  <a:lnTo>
                    <a:pt x="3669" y="2086"/>
                  </a:lnTo>
                  <a:lnTo>
                    <a:pt x="3553" y="2279"/>
                  </a:lnTo>
                  <a:lnTo>
                    <a:pt x="3398" y="2356"/>
                  </a:lnTo>
                  <a:lnTo>
                    <a:pt x="3205" y="2434"/>
                  </a:lnTo>
                  <a:lnTo>
                    <a:pt x="3012" y="2395"/>
                  </a:lnTo>
                  <a:lnTo>
                    <a:pt x="2819" y="2356"/>
                  </a:lnTo>
                  <a:lnTo>
                    <a:pt x="2626" y="2279"/>
                  </a:lnTo>
                  <a:lnTo>
                    <a:pt x="2279" y="2086"/>
                  </a:lnTo>
                  <a:lnTo>
                    <a:pt x="2356" y="2009"/>
                  </a:lnTo>
                  <a:lnTo>
                    <a:pt x="2510" y="1854"/>
                  </a:lnTo>
                  <a:lnTo>
                    <a:pt x="2665" y="1661"/>
                  </a:lnTo>
                  <a:lnTo>
                    <a:pt x="2858" y="1545"/>
                  </a:lnTo>
                  <a:lnTo>
                    <a:pt x="3089" y="1468"/>
                  </a:lnTo>
                  <a:close/>
                  <a:moveTo>
                    <a:pt x="3746" y="4750"/>
                  </a:moveTo>
                  <a:lnTo>
                    <a:pt x="3900" y="4789"/>
                  </a:lnTo>
                  <a:lnTo>
                    <a:pt x="4016" y="4828"/>
                  </a:lnTo>
                  <a:lnTo>
                    <a:pt x="4093" y="4944"/>
                  </a:lnTo>
                  <a:lnTo>
                    <a:pt x="4171" y="5098"/>
                  </a:lnTo>
                  <a:lnTo>
                    <a:pt x="4171" y="5252"/>
                  </a:lnTo>
                  <a:lnTo>
                    <a:pt x="4132" y="5368"/>
                  </a:lnTo>
                  <a:lnTo>
                    <a:pt x="4093" y="5484"/>
                  </a:lnTo>
                  <a:lnTo>
                    <a:pt x="3978" y="5600"/>
                  </a:lnTo>
                  <a:lnTo>
                    <a:pt x="3784" y="5754"/>
                  </a:lnTo>
                  <a:lnTo>
                    <a:pt x="3514" y="5870"/>
                  </a:lnTo>
                  <a:lnTo>
                    <a:pt x="3128" y="5870"/>
                  </a:lnTo>
                  <a:lnTo>
                    <a:pt x="2742" y="5793"/>
                  </a:lnTo>
                  <a:lnTo>
                    <a:pt x="2935" y="5368"/>
                  </a:lnTo>
                  <a:lnTo>
                    <a:pt x="3051" y="5214"/>
                  </a:lnTo>
                  <a:lnTo>
                    <a:pt x="3205" y="5021"/>
                  </a:lnTo>
                  <a:lnTo>
                    <a:pt x="3476" y="4866"/>
                  </a:lnTo>
                  <a:lnTo>
                    <a:pt x="3630" y="4789"/>
                  </a:lnTo>
                  <a:lnTo>
                    <a:pt x="3746" y="4750"/>
                  </a:lnTo>
                  <a:close/>
                  <a:moveTo>
                    <a:pt x="1120" y="5523"/>
                  </a:moveTo>
                  <a:lnTo>
                    <a:pt x="1352" y="5561"/>
                  </a:lnTo>
                  <a:lnTo>
                    <a:pt x="1545" y="5639"/>
                  </a:lnTo>
                  <a:lnTo>
                    <a:pt x="1970" y="5832"/>
                  </a:lnTo>
                  <a:lnTo>
                    <a:pt x="1622" y="6102"/>
                  </a:lnTo>
                  <a:lnTo>
                    <a:pt x="1429" y="6256"/>
                  </a:lnTo>
                  <a:lnTo>
                    <a:pt x="1236" y="6334"/>
                  </a:lnTo>
                  <a:lnTo>
                    <a:pt x="1043" y="6411"/>
                  </a:lnTo>
                  <a:lnTo>
                    <a:pt x="850" y="6411"/>
                  </a:lnTo>
                  <a:lnTo>
                    <a:pt x="695" y="6334"/>
                  </a:lnTo>
                  <a:lnTo>
                    <a:pt x="502" y="6179"/>
                  </a:lnTo>
                  <a:lnTo>
                    <a:pt x="425" y="6025"/>
                  </a:lnTo>
                  <a:lnTo>
                    <a:pt x="425" y="5909"/>
                  </a:lnTo>
                  <a:lnTo>
                    <a:pt x="464" y="5754"/>
                  </a:lnTo>
                  <a:lnTo>
                    <a:pt x="579" y="5677"/>
                  </a:lnTo>
                  <a:lnTo>
                    <a:pt x="695" y="5600"/>
                  </a:lnTo>
                  <a:lnTo>
                    <a:pt x="850" y="5523"/>
                  </a:lnTo>
                  <a:close/>
                  <a:moveTo>
                    <a:pt x="5715" y="6218"/>
                  </a:moveTo>
                  <a:lnTo>
                    <a:pt x="5870" y="6334"/>
                  </a:lnTo>
                  <a:lnTo>
                    <a:pt x="5947" y="6411"/>
                  </a:lnTo>
                  <a:lnTo>
                    <a:pt x="5986" y="6527"/>
                  </a:lnTo>
                  <a:lnTo>
                    <a:pt x="6024" y="6681"/>
                  </a:lnTo>
                  <a:lnTo>
                    <a:pt x="5986" y="6797"/>
                  </a:lnTo>
                  <a:lnTo>
                    <a:pt x="5908" y="7067"/>
                  </a:lnTo>
                  <a:lnTo>
                    <a:pt x="5792" y="7260"/>
                  </a:lnTo>
                  <a:lnTo>
                    <a:pt x="5677" y="7492"/>
                  </a:lnTo>
                  <a:lnTo>
                    <a:pt x="5484" y="7647"/>
                  </a:lnTo>
                  <a:lnTo>
                    <a:pt x="5290" y="7801"/>
                  </a:lnTo>
                  <a:lnTo>
                    <a:pt x="5059" y="7917"/>
                  </a:lnTo>
                  <a:lnTo>
                    <a:pt x="5097" y="7878"/>
                  </a:lnTo>
                  <a:lnTo>
                    <a:pt x="5020" y="7415"/>
                  </a:lnTo>
                  <a:lnTo>
                    <a:pt x="4982" y="7183"/>
                  </a:lnTo>
                  <a:lnTo>
                    <a:pt x="5020" y="6952"/>
                  </a:lnTo>
                  <a:lnTo>
                    <a:pt x="5136" y="6681"/>
                  </a:lnTo>
                  <a:lnTo>
                    <a:pt x="5213" y="6527"/>
                  </a:lnTo>
                  <a:lnTo>
                    <a:pt x="5329" y="6372"/>
                  </a:lnTo>
                  <a:lnTo>
                    <a:pt x="5445" y="6256"/>
                  </a:lnTo>
                  <a:lnTo>
                    <a:pt x="5599" y="6218"/>
                  </a:lnTo>
                  <a:close/>
                  <a:moveTo>
                    <a:pt x="8959" y="8071"/>
                  </a:moveTo>
                  <a:lnTo>
                    <a:pt x="9152" y="8110"/>
                  </a:lnTo>
                  <a:lnTo>
                    <a:pt x="9268" y="8187"/>
                  </a:lnTo>
                  <a:lnTo>
                    <a:pt x="9345" y="8303"/>
                  </a:lnTo>
                  <a:lnTo>
                    <a:pt x="9384" y="8419"/>
                  </a:lnTo>
                  <a:lnTo>
                    <a:pt x="9384" y="8535"/>
                  </a:lnTo>
                  <a:lnTo>
                    <a:pt x="9384" y="8651"/>
                  </a:lnTo>
                  <a:lnTo>
                    <a:pt x="9268" y="8921"/>
                  </a:lnTo>
                  <a:lnTo>
                    <a:pt x="9036" y="9153"/>
                  </a:lnTo>
                  <a:lnTo>
                    <a:pt x="8804" y="9346"/>
                  </a:lnTo>
                  <a:lnTo>
                    <a:pt x="8689" y="9384"/>
                  </a:lnTo>
                  <a:lnTo>
                    <a:pt x="8611" y="9423"/>
                  </a:lnTo>
                  <a:lnTo>
                    <a:pt x="8496" y="9423"/>
                  </a:lnTo>
                  <a:lnTo>
                    <a:pt x="8380" y="9384"/>
                  </a:lnTo>
                  <a:lnTo>
                    <a:pt x="8341" y="9346"/>
                  </a:lnTo>
                  <a:lnTo>
                    <a:pt x="8264" y="9346"/>
                  </a:lnTo>
                  <a:lnTo>
                    <a:pt x="8225" y="8959"/>
                  </a:lnTo>
                  <a:lnTo>
                    <a:pt x="8225" y="8766"/>
                  </a:lnTo>
                  <a:lnTo>
                    <a:pt x="8264" y="8573"/>
                  </a:lnTo>
                  <a:lnTo>
                    <a:pt x="8341" y="8342"/>
                  </a:lnTo>
                  <a:lnTo>
                    <a:pt x="8496" y="8187"/>
                  </a:lnTo>
                  <a:lnTo>
                    <a:pt x="8727" y="8110"/>
                  </a:lnTo>
                  <a:lnTo>
                    <a:pt x="8843" y="8071"/>
                  </a:lnTo>
                  <a:close/>
                  <a:moveTo>
                    <a:pt x="4943" y="8380"/>
                  </a:moveTo>
                  <a:lnTo>
                    <a:pt x="4943" y="8419"/>
                  </a:lnTo>
                  <a:lnTo>
                    <a:pt x="4750" y="8805"/>
                  </a:lnTo>
                  <a:lnTo>
                    <a:pt x="4595" y="8959"/>
                  </a:lnTo>
                  <a:lnTo>
                    <a:pt x="4441" y="9153"/>
                  </a:lnTo>
                  <a:lnTo>
                    <a:pt x="4209" y="9307"/>
                  </a:lnTo>
                  <a:lnTo>
                    <a:pt x="3939" y="9461"/>
                  </a:lnTo>
                  <a:lnTo>
                    <a:pt x="3669" y="9461"/>
                  </a:lnTo>
                  <a:lnTo>
                    <a:pt x="3553" y="9423"/>
                  </a:lnTo>
                  <a:lnTo>
                    <a:pt x="3398" y="9346"/>
                  </a:lnTo>
                  <a:lnTo>
                    <a:pt x="3321" y="9191"/>
                  </a:lnTo>
                  <a:lnTo>
                    <a:pt x="3321" y="9075"/>
                  </a:lnTo>
                  <a:lnTo>
                    <a:pt x="3321" y="8959"/>
                  </a:lnTo>
                  <a:lnTo>
                    <a:pt x="3398" y="8805"/>
                  </a:lnTo>
                  <a:lnTo>
                    <a:pt x="3476" y="8689"/>
                  </a:lnTo>
                  <a:lnTo>
                    <a:pt x="3553" y="8612"/>
                  </a:lnTo>
                  <a:lnTo>
                    <a:pt x="3784" y="8457"/>
                  </a:lnTo>
                  <a:lnTo>
                    <a:pt x="4055" y="8380"/>
                  </a:lnTo>
                  <a:lnTo>
                    <a:pt x="4325" y="8380"/>
                  </a:lnTo>
                  <a:lnTo>
                    <a:pt x="4904" y="8419"/>
                  </a:lnTo>
                  <a:lnTo>
                    <a:pt x="4943" y="8380"/>
                  </a:lnTo>
                  <a:close/>
                  <a:moveTo>
                    <a:pt x="7994" y="10002"/>
                  </a:moveTo>
                  <a:lnTo>
                    <a:pt x="7955" y="10195"/>
                  </a:lnTo>
                  <a:lnTo>
                    <a:pt x="7916" y="10350"/>
                  </a:lnTo>
                  <a:lnTo>
                    <a:pt x="7839" y="10543"/>
                  </a:lnTo>
                  <a:lnTo>
                    <a:pt x="7723" y="10697"/>
                  </a:lnTo>
                  <a:lnTo>
                    <a:pt x="7607" y="10813"/>
                  </a:lnTo>
                  <a:lnTo>
                    <a:pt x="7492" y="10929"/>
                  </a:lnTo>
                  <a:lnTo>
                    <a:pt x="7337" y="11045"/>
                  </a:lnTo>
                  <a:lnTo>
                    <a:pt x="7144" y="11083"/>
                  </a:lnTo>
                  <a:lnTo>
                    <a:pt x="6951" y="11122"/>
                  </a:lnTo>
                  <a:lnTo>
                    <a:pt x="6796" y="11083"/>
                  </a:lnTo>
                  <a:lnTo>
                    <a:pt x="6719" y="11045"/>
                  </a:lnTo>
                  <a:lnTo>
                    <a:pt x="6681" y="10967"/>
                  </a:lnTo>
                  <a:lnTo>
                    <a:pt x="6642" y="10890"/>
                  </a:lnTo>
                  <a:lnTo>
                    <a:pt x="6603" y="10813"/>
                  </a:lnTo>
                  <a:lnTo>
                    <a:pt x="6642" y="10620"/>
                  </a:lnTo>
                  <a:lnTo>
                    <a:pt x="6719" y="10504"/>
                  </a:lnTo>
                  <a:lnTo>
                    <a:pt x="6874" y="10350"/>
                  </a:lnTo>
                  <a:lnTo>
                    <a:pt x="6990" y="10272"/>
                  </a:lnTo>
                  <a:lnTo>
                    <a:pt x="7221" y="10157"/>
                  </a:lnTo>
                  <a:lnTo>
                    <a:pt x="7492" y="10079"/>
                  </a:lnTo>
                  <a:lnTo>
                    <a:pt x="7723" y="10041"/>
                  </a:lnTo>
                  <a:lnTo>
                    <a:pt x="7994" y="10002"/>
                  </a:lnTo>
                  <a:close/>
                  <a:moveTo>
                    <a:pt x="2201" y="1"/>
                  </a:moveTo>
                  <a:lnTo>
                    <a:pt x="2008" y="657"/>
                  </a:lnTo>
                  <a:lnTo>
                    <a:pt x="1854" y="1352"/>
                  </a:lnTo>
                  <a:lnTo>
                    <a:pt x="1777" y="1198"/>
                  </a:lnTo>
                  <a:lnTo>
                    <a:pt x="1661" y="1043"/>
                  </a:lnTo>
                  <a:lnTo>
                    <a:pt x="1545" y="928"/>
                  </a:lnTo>
                  <a:lnTo>
                    <a:pt x="1390" y="812"/>
                  </a:lnTo>
                  <a:lnTo>
                    <a:pt x="1236" y="773"/>
                  </a:lnTo>
                  <a:lnTo>
                    <a:pt x="1043" y="735"/>
                  </a:lnTo>
                  <a:lnTo>
                    <a:pt x="695" y="735"/>
                  </a:lnTo>
                  <a:lnTo>
                    <a:pt x="541" y="812"/>
                  </a:lnTo>
                  <a:lnTo>
                    <a:pt x="386" y="889"/>
                  </a:lnTo>
                  <a:lnTo>
                    <a:pt x="232" y="1005"/>
                  </a:lnTo>
                  <a:lnTo>
                    <a:pt x="116" y="1159"/>
                  </a:lnTo>
                  <a:lnTo>
                    <a:pt x="39" y="1314"/>
                  </a:lnTo>
                  <a:lnTo>
                    <a:pt x="0" y="1468"/>
                  </a:lnTo>
                  <a:lnTo>
                    <a:pt x="0" y="1623"/>
                  </a:lnTo>
                  <a:lnTo>
                    <a:pt x="0" y="1777"/>
                  </a:lnTo>
                  <a:lnTo>
                    <a:pt x="77" y="1932"/>
                  </a:lnTo>
                  <a:lnTo>
                    <a:pt x="155" y="2086"/>
                  </a:lnTo>
                  <a:lnTo>
                    <a:pt x="271" y="2202"/>
                  </a:lnTo>
                  <a:lnTo>
                    <a:pt x="425" y="2279"/>
                  </a:lnTo>
                  <a:lnTo>
                    <a:pt x="579" y="2356"/>
                  </a:lnTo>
                  <a:lnTo>
                    <a:pt x="734" y="2395"/>
                  </a:lnTo>
                  <a:lnTo>
                    <a:pt x="1043" y="2434"/>
                  </a:lnTo>
                  <a:lnTo>
                    <a:pt x="1390" y="2395"/>
                  </a:lnTo>
                  <a:lnTo>
                    <a:pt x="1699" y="2279"/>
                  </a:lnTo>
                  <a:lnTo>
                    <a:pt x="1661" y="3051"/>
                  </a:lnTo>
                  <a:lnTo>
                    <a:pt x="1661" y="3862"/>
                  </a:lnTo>
                  <a:lnTo>
                    <a:pt x="1738" y="4635"/>
                  </a:lnTo>
                  <a:lnTo>
                    <a:pt x="1777" y="5021"/>
                  </a:lnTo>
                  <a:lnTo>
                    <a:pt x="1892" y="5368"/>
                  </a:lnTo>
                  <a:lnTo>
                    <a:pt x="1583" y="5214"/>
                  </a:lnTo>
                  <a:lnTo>
                    <a:pt x="1275" y="5137"/>
                  </a:lnTo>
                  <a:lnTo>
                    <a:pt x="966" y="5137"/>
                  </a:lnTo>
                  <a:lnTo>
                    <a:pt x="657" y="5175"/>
                  </a:lnTo>
                  <a:lnTo>
                    <a:pt x="502" y="5252"/>
                  </a:lnTo>
                  <a:lnTo>
                    <a:pt x="386" y="5330"/>
                  </a:lnTo>
                  <a:lnTo>
                    <a:pt x="271" y="5446"/>
                  </a:lnTo>
                  <a:lnTo>
                    <a:pt x="155" y="5561"/>
                  </a:lnTo>
                  <a:lnTo>
                    <a:pt x="77" y="5716"/>
                  </a:lnTo>
                  <a:lnTo>
                    <a:pt x="39" y="5870"/>
                  </a:lnTo>
                  <a:lnTo>
                    <a:pt x="39" y="6025"/>
                  </a:lnTo>
                  <a:lnTo>
                    <a:pt x="77" y="6218"/>
                  </a:lnTo>
                  <a:lnTo>
                    <a:pt x="155" y="6334"/>
                  </a:lnTo>
                  <a:lnTo>
                    <a:pt x="232" y="6450"/>
                  </a:lnTo>
                  <a:lnTo>
                    <a:pt x="348" y="6565"/>
                  </a:lnTo>
                  <a:lnTo>
                    <a:pt x="502" y="6643"/>
                  </a:lnTo>
                  <a:lnTo>
                    <a:pt x="657" y="6720"/>
                  </a:lnTo>
                  <a:lnTo>
                    <a:pt x="811" y="6758"/>
                  </a:lnTo>
                  <a:lnTo>
                    <a:pt x="1120" y="6758"/>
                  </a:lnTo>
                  <a:lnTo>
                    <a:pt x="1429" y="6681"/>
                  </a:lnTo>
                  <a:lnTo>
                    <a:pt x="1699" y="6527"/>
                  </a:lnTo>
                  <a:lnTo>
                    <a:pt x="1931" y="6295"/>
                  </a:lnTo>
                  <a:lnTo>
                    <a:pt x="2124" y="6063"/>
                  </a:lnTo>
                  <a:lnTo>
                    <a:pt x="2394" y="6527"/>
                  </a:lnTo>
                  <a:lnTo>
                    <a:pt x="2742" y="6990"/>
                  </a:lnTo>
                  <a:lnTo>
                    <a:pt x="3128" y="7376"/>
                  </a:lnTo>
                  <a:lnTo>
                    <a:pt x="3591" y="7762"/>
                  </a:lnTo>
                  <a:lnTo>
                    <a:pt x="4016" y="7994"/>
                  </a:lnTo>
                  <a:lnTo>
                    <a:pt x="3823" y="8033"/>
                  </a:lnTo>
                  <a:lnTo>
                    <a:pt x="3630" y="8110"/>
                  </a:lnTo>
                  <a:lnTo>
                    <a:pt x="3437" y="8187"/>
                  </a:lnTo>
                  <a:lnTo>
                    <a:pt x="3282" y="8342"/>
                  </a:lnTo>
                  <a:lnTo>
                    <a:pt x="3167" y="8457"/>
                  </a:lnTo>
                  <a:lnTo>
                    <a:pt x="3051" y="8573"/>
                  </a:lnTo>
                  <a:lnTo>
                    <a:pt x="2974" y="8728"/>
                  </a:lnTo>
                  <a:lnTo>
                    <a:pt x="2935" y="8882"/>
                  </a:lnTo>
                  <a:lnTo>
                    <a:pt x="2896" y="9075"/>
                  </a:lnTo>
                  <a:lnTo>
                    <a:pt x="2935" y="9230"/>
                  </a:lnTo>
                  <a:lnTo>
                    <a:pt x="2974" y="9384"/>
                  </a:lnTo>
                  <a:lnTo>
                    <a:pt x="3051" y="9539"/>
                  </a:lnTo>
                  <a:lnTo>
                    <a:pt x="3167" y="9693"/>
                  </a:lnTo>
                  <a:lnTo>
                    <a:pt x="3321" y="9770"/>
                  </a:lnTo>
                  <a:lnTo>
                    <a:pt x="3514" y="9848"/>
                  </a:lnTo>
                  <a:lnTo>
                    <a:pt x="3707" y="9886"/>
                  </a:lnTo>
                  <a:lnTo>
                    <a:pt x="3862" y="9886"/>
                  </a:lnTo>
                  <a:lnTo>
                    <a:pt x="4055" y="9848"/>
                  </a:lnTo>
                  <a:lnTo>
                    <a:pt x="4248" y="9770"/>
                  </a:lnTo>
                  <a:lnTo>
                    <a:pt x="4402" y="9693"/>
                  </a:lnTo>
                  <a:lnTo>
                    <a:pt x="4673" y="9461"/>
                  </a:lnTo>
                  <a:lnTo>
                    <a:pt x="4904" y="9153"/>
                  </a:lnTo>
                  <a:lnTo>
                    <a:pt x="5097" y="8844"/>
                  </a:lnTo>
                  <a:lnTo>
                    <a:pt x="5213" y="8496"/>
                  </a:lnTo>
                  <a:lnTo>
                    <a:pt x="6526" y="8921"/>
                  </a:lnTo>
                  <a:lnTo>
                    <a:pt x="7183" y="9191"/>
                  </a:lnTo>
                  <a:lnTo>
                    <a:pt x="7762" y="9500"/>
                  </a:lnTo>
                  <a:lnTo>
                    <a:pt x="7955" y="9655"/>
                  </a:lnTo>
                  <a:lnTo>
                    <a:pt x="7762" y="9655"/>
                  </a:lnTo>
                  <a:lnTo>
                    <a:pt x="7569" y="9693"/>
                  </a:lnTo>
                  <a:lnTo>
                    <a:pt x="7144" y="9809"/>
                  </a:lnTo>
                  <a:lnTo>
                    <a:pt x="6796" y="9963"/>
                  </a:lnTo>
                  <a:lnTo>
                    <a:pt x="6642" y="10079"/>
                  </a:lnTo>
                  <a:lnTo>
                    <a:pt x="6488" y="10234"/>
                  </a:lnTo>
                  <a:lnTo>
                    <a:pt x="6372" y="10388"/>
                  </a:lnTo>
                  <a:lnTo>
                    <a:pt x="6294" y="10543"/>
                  </a:lnTo>
                  <a:lnTo>
                    <a:pt x="6256" y="10736"/>
                  </a:lnTo>
                  <a:lnTo>
                    <a:pt x="6256" y="10890"/>
                  </a:lnTo>
                  <a:lnTo>
                    <a:pt x="6294" y="11083"/>
                  </a:lnTo>
                  <a:lnTo>
                    <a:pt x="6372" y="11238"/>
                  </a:lnTo>
                  <a:lnTo>
                    <a:pt x="6488" y="11354"/>
                  </a:lnTo>
                  <a:lnTo>
                    <a:pt x="6681" y="11469"/>
                  </a:lnTo>
                  <a:lnTo>
                    <a:pt x="6835" y="11508"/>
                  </a:lnTo>
                  <a:lnTo>
                    <a:pt x="7028" y="11508"/>
                  </a:lnTo>
                  <a:lnTo>
                    <a:pt x="7221" y="11469"/>
                  </a:lnTo>
                  <a:lnTo>
                    <a:pt x="7414" y="11392"/>
                  </a:lnTo>
                  <a:lnTo>
                    <a:pt x="7569" y="11315"/>
                  </a:lnTo>
                  <a:lnTo>
                    <a:pt x="7723" y="11199"/>
                  </a:lnTo>
                  <a:lnTo>
                    <a:pt x="7878" y="11083"/>
                  </a:lnTo>
                  <a:lnTo>
                    <a:pt x="7994" y="10929"/>
                  </a:lnTo>
                  <a:lnTo>
                    <a:pt x="8109" y="10697"/>
                  </a:lnTo>
                  <a:lnTo>
                    <a:pt x="8225" y="10465"/>
                  </a:lnTo>
                  <a:lnTo>
                    <a:pt x="8264" y="10234"/>
                  </a:lnTo>
                  <a:lnTo>
                    <a:pt x="8302" y="9963"/>
                  </a:lnTo>
                  <a:lnTo>
                    <a:pt x="8341" y="9925"/>
                  </a:lnTo>
                  <a:lnTo>
                    <a:pt x="8727" y="10272"/>
                  </a:lnTo>
                  <a:lnTo>
                    <a:pt x="9075" y="10659"/>
                  </a:lnTo>
                  <a:lnTo>
                    <a:pt x="9345" y="11122"/>
                  </a:lnTo>
                  <a:lnTo>
                    <a:pt x="9461" y="11354"/>
                  </a:lnTo>
                  <a:lnTo>
                    <a:pt x="9538" y="11585"/>
                  </a:lnTo>
                  <a:lnTo>
                    <a:pt x="9654" y="11971"/>
                  </a:lnTo>
                  <a:lnTo>
                    <a:pt x="9693" y="12280"/>
                  </a:lnTo>
                  <a:lnTo>
                    <a:pt x="9693" y="12628"/>
                  </a:lnTo>
                  <a:lnTo>
                    <a:pt x="9654" y="12937"/>
                  </a:lnTo>
                  <a:lnTo>
                    <a:pt x="9577" y="13284"/>
                  </a:lnTo>
                  <a:lnTo>
                    <a:pt x="9461" y="13593"/>
                  </a:lnTo>
                  <a:lnTo>
                    <a:pt x="9191" y="14211"/>
                  </a:lnTo>
                  <a:lnTo>
                    <a:pt x="9152" y="14288"/>
                  </a:lnTo>
                  <a:lnTo>
                    <a:pt x="9152" y="14327"/>
                  </a:lnTo>
                  <a:lnTo>
                    <a:pt x="9229" y="14404"/>
                  </a:lnTo>
                  <a:lnTo>
                    <a:pt x="9306" y="14443"/>
                  </a:lnTo>
                  <a:lnTo>
                    <a:pt x="9422" y="14404"/>
                  </a:lnTo>
                  <a:lnTo>
                    <a:pt x="9577" y="14250"/>
                  </a:lnTo>
                  <a:lnTo>
                    <a:pt x="9731" y="14057"/>
                  </a:lnTo>
                  <a:lnTo>
                    <a:pt x="9847" y="13902"/>
                  </a:lnTo>
                  <a:lnTo>
                    <a:pt x="9924" y="13670"/>
                  </a:lnTo>
                  <a:lnTo>
                    <a:pt x="10079" y="13246"/>
                  </a:lnTo>
                  <a:lnTo>
                    <a:pt x="10117" y="12782"/>
                  </a:lnTo>
                  <a:lnTo>
                    <a:pt x="10117" y="12319"/>
                  </a:lnTo>
                  <a:lnTo>
                    <a:pt x="10040" y="11856"/>
                  </a:lnTo>
                  <a:lnTo>
                    <a:pt x="9924" y="11431"/>
                  </a:lnTo>
                  <a:lnTo>
                    <a:pt x="9770" y="11006"/>
                  </a:lnTo>
                  <a:lnTo>
                    <a:pt x="9577" y="10620"/>
                  </a:lnTo>
                  <a:lnTo>
                    <a:pt x="9306" y="10272"/>
                  </a:lnTo>
                  <a:lnTo>
                    <a:pt x="9036" y="9963"/>
                  </a:lnTo>
                  <a:lnTo>
                    <a:pt x="8727" y="9693"/>
                  </a:lnTo>
                  <a:lnTo>
                    <a:pt x="8959" y="9577"/>
                  </a:lnTo>
                  <a:lnTo>
                    <a:pt x="9229" y="9423"/>
                  </a:lnTo>
                  <a:lnTo>
                    <a:pt x="9461" y="9191"/>
                  </a:lnTo>
                  <a:lnTo>
                    <a:pt x="9615" y="8921"/>
                  </a:lnTo>
                  <a:lnTo>
                    <a:pt x="9731" y="8612"/>
                  </a:lnTo>
                  <a:lnTo>
                    <a:pt x="9731" y="8496"/>
                  </a:lnTo>
                  <a:lnTo>
                    <a:pt x="9731" y="8342"/>
                  </a:lnTo>
                  <a:lnTo>
                    <a:pt x="9693" y="8187"/>
                  </a:lnTo>
                  <a:lnTo>
                    <a:pt x="9615" y="8071"/>
                  </a:lnTo>
                  <a:lnTo>
                    <a:pt x="9499" y="7955"/>
                  </a:lnTo>
                  <a:lnTo>
                    <a:pt x="9384" y="7840"/>
                  </a:lnTo>
                  <a:lnTo>
                    <a:pt x="9191" y="7762"/>
                  </a:lnTo>
                  <a:lnTo>
                    <a:pt x="9036" y="7724"/>
                  </a:lnTo>
                  <a:lnTo>
                    <a:pt x="8689" y="7724"/>
                  </a:lnTo>
                  <a:lnTo>
                    <a:pt x="8534" y="7762"/>
                  </a:lnTo>
                  <a:lnTo>
                    <a:pt x="8380" y="7840"/>
                  </a:lnTo>
                  <a:lnTo>
                    <a:pt x="8225" y="7955"/>
                  </a:lnTo>
                  <a:lnTo>
                    <a:pt x="8109" y="8071"/>
                  </a:lnTo>
                  <a:lnTo>
                    <a:pt x="7955" y="8264"/>
                  </a:lnTo>
                  <a:lnTo>
                    <a:pt x="7878" y="8535"/>
                  </a:lnTo>
                  <a:lnTo>
                    <a:pt x="7839" y="8766"/>
                  </a:lnTo>
                  <a:lnTo>
                    <a:pt x="7839" y="9037"/>
                  </a:lnTo>
                  <a:lnTo>
                    <a:pt x="7221" y="8766"/>
                  </a:lnTo>
                  <a:lnTo>
                    <a:pt x="6642" y="8496"/>
                  </a:lnTo>
                  <a:lnTo>
                    <a:pt x="5368" y="8033"/>
                  </a:lnTo>
                  <a:lnTo>
                    <a:pt x="5638" y="7878"/>
                  </a:lnTo>
                  <a:lnTo>
                    <a:pt x="5870" y="7685"/>
                  </a:lnTo>
                  <a:lnTo>
                    <a:pt x="6063" y="7453"/>
                  </a:lnTo>
                  <a:lnTo>
                    <a:pt x="6217" y="7183"/>
                  </a:lnTo>
                  <a:lnTo>
                    <a:pt x="6333" y="6874"/>
                  </a:lnTo>
                  <a:lnTo>
                    <a:pt x="6333" y="6720"/>
                  </a:lnTo>
                  <a:lnTo>
                    <a:pt x="6333" y="6527"/>
                  </a:lnTo>
                  <a:lnTo>
                    <a:pt x="6333" y="6372"/>
                  </a:lnTo>
                  <a:lnTo>
                    <a:pt x="6256" y="6218"/>
                  </a:lnTo>
                  <a:lnTo>
                    <a:pt x="6179" y="6063"/>
                  </a:lnTo>
                  <a:lnTo>
                    <a:pt x="6024" y="5948"/>
                  </a:lnTo>
                  <a:lnTo>
                    <a:pt x="5870" y="5870"/>
                  </a:lnTo>
                  <a:lnTo>
                    <a:pt x="5715" y="5832"/>
                  </a:lnTo>
                  <a:lnTo>
                    <a:pt x="5561" y="5870"/>
                  </a:lnTo>
                  <a:lnTo>
                    <a:pt x="5406" y="5909"/>
                  </a:lnTo>
                  <a:lnTo>
                    <a:pt x="5252" y="5986"/>
                  </a:lnTo>
                  <a:lnTo>
                    <a:pt x="5136" y="6063"/>
                  </a:lnTo>
                  <a:lnTo>
                    <a:pt x="4904" y="6334"/>
                  </a:lnTo>
                  <a:lnTo>
                    <a:pt x="4750" y="6643"/>
                  </a:lnTo>
                  <a:lnTo>
                    <a:pt x="4634" y="7029"/>
                  </a:lnTo>
                  <a:lnTo>
                    <a:pt x="4634" y="7222"/>
                  </a:lnTo>
                  <a:lnTo>
                    <a:pt x="4634" y="7415"/>
                  </a:lnTo>
                  <a:lnTo>
                    <a:pt x="4634" y="7608"/>
                  </a:lnTo>
                  <a:lnTo>
                    <a:pt x="4711" y="7762"/>
                  </a:lnTo>
                  <a:lnTo>
                    <a:pt x="4093" y="7453"/>
                  </a:lnTo>
                  <a:lnTo>
                    <a:pt x="3823" y="7299"/>
                  </a:lnTo>
                  <a:lnTo>
                    <a:pt x="3553" y="7106"/>
                  </a:lnTo>
                  <a:lnTo>
                    <a:pt x="3321" y="6874"/>
                  </a:lnTo>
                  <a:lnTo>
                    <a:pt x="3089" y="6643"/>
                  </a:lnTo>
                  <a:lnTo>
                    <a:pt x="2858" y="6372"/>
                  </a:lnTo>
                  <a:lnTo>
                    <a:pt x="2665" y="6063"/>
                  </a:lnTo>
                  <a:lnTo>
                    <a:pt x="2974" y="6179"/>
                  </a:lnTo>
                  <a:lnTo>
                    <a:pt x="3321" y="6218"/>
                  </a:lnTo>
                  <a:lnTo>
                    <a:pt x="3669" y="6179"/>
                  </a:lnTo>
                  <a:lnTo>
                    <a:pt x="3978" y="6063"/>
                  </a:lnTo>
                  <a:lnTo>
                    <a:pt x="4132" y="5986"/>
                  </a:lnTo>
                  <a:lnTo>
                    <a:pt x="4248" y="5870"/>
                  </a:lnTo>
                  <a:lnTo>
                    <a:pt x="4364" y="5716"/>
                  </a:lnTo>
                  <a:lnTo>
                    <a:pt x="4480" y="5561"/>
                  </a:lnTo>
                  <a:lnTo>
                    <a:pt x="4518" y="5407"/>
                  </a:lnTo>
                  <a:lnTo>
                    <a:pt x="4557" y="5214"/>
                  </a:lnTo>
                  <a:lnTo>
                    <a:pt x="4518" y="5059"/>
                  </a:lnTo>
                  <a:lnTo>
                    <a:pt x="4480" y="4866"/>
                  </a:lnTo>
                  <a:lnTo>
                    <a:pt x="4402" y="4712"/>
                  </a:lnTo>
                  <a:lnTo>
                    <a:pt x="4286" y="4596"/>
                  </a:lnTo>
                  <a:lnTo>
                    <a:pt x="4171" y="4480"/>
                  </a:lnTo>
                  <a:lnTo>
                    <a:pt x="4055" y="4403"/>
                  </a:lnTo>
                  <a:lnTo>
                    <a:pt x="3900" y="4364"/>
                  </a:lnTo>
                  <a:lnTo>
                    <a:pt x="3707" y="4364"/>
                  </a:lnTo>
                  <a:lnTo>
                    <a:pt x="3553" y="4403"/>
                  </a:lnTo>
                  <a:lnTo>
                    <a:pt x="3398" y="4442"/>
                  </a:lnTo>
                  <a:lnTo>
                    <a:pt x="3244" y="4519"/>
                  </a:lnTo>
                  <a:lnTo>
                    <a:pt x="3089" y="4635"/>
                  </a:lnTo>
                  <a:lnTo>
                    <a:pt x="2819" y="4905"/>
                  </a:lnTo>
                  <a:lnTo>
                    <a:pt x="2587" y="5214"/>
                  </a:lnTo>
                  <a:lnTo>
                    <a:pt x="2433" y="5561"/>
                  </a:lnTo>
                  <a:lnTo>
                    <a:pt x="2394" y="5523"/>
                  </a:lnTo>
                  <a:lnTo>
                    <a:pt x="2279" y="5137"/>
                  </a:lnTo>
                  <a:lnTo>
                    <a:pt x="2163" y="4750"/>
                  </a:lnTo>
                  <a:lnTo>
                    <a:pt x="2085" y="4326"/>
                  </a:lnTo>
                  <a:lnTo>
                    <a:pt x="2047" y="3940"/>
                  </a:lnTo>
                  <a:lnTo>
                    <a:pt x="2047" y="3515"/>
                  </a:lnTo>
                  <a:lnTo>
                    <a:pt x="2047" y="3129"/>
                  </a:lnTo>
                  <a:lnTo>
                    <a:pt x="2124" y="2318"/>
                  </a:lnTo>
                  <a:lnTo>
                    <a:pt x="2356" y="2511"/>
                  </a:lnTo>
                  <a:lnTo>
                    <a:pt x="2587" y="2627"/>
                  </a:lnTo>
                  <a:lnTo>
                    <a:pt x="2819" y="2742"/>
                  </a:lnTo>
                  <a:lnTo>
                    <a:pt x="3128" y="2781"/>
                  </a:lnTo>
                  <a:lnTo>
                    <a:pt x="3282" y="2742"/>
                  </a:lnTo>
                  <a:lnTo>
                    <a:pt x="3476" y="2704"/>
                  </a:lnTo>
                  <a:lnTo>
                    <a:pt x="3630" y="2627"/>
                  </a:lnTo>
                  <a:lnTo>
                    <a:pt x="3784" y="2549"/>
                  </a:lnTo>
                  <a:lnTo>
                    <a:pt x="3900" y="2434"/>
                  </a:lnTo>
                  <a:lnTo>
                    <a:pt x="4016" y="2279"/>
                  </a:lnTo>
                  <a:lnTo>
                    <a:pt x="4093" y="2125"/>
                  </a:lnTo>
                  <a:lnTo>
                    <a:pt x="4132" y="1970"/>
                  </a:lnTo>
                  <a:lnTo>
                    <a:pt x="4093" y="1777"/>
                  </a:lnTo>
                  <a:lnTo>
                    <a:pt x="4055" y="1623"/>
                  </a:lnTo>
                  <a:lnTo>
                    <a:pt x="4016" y="1507"/>
                  </a:lnTo>
                  <a:lnTo>
                    <a:pt x="3900" y="1352"/>
                  </a:lnTo>
                  <a:lnTo>
                    <a:pt x="3784" y="1237"/>
                  </a:lnTo>
                  <a:lnTo>
                    <a:pt x="3630" y="1159"/>
                  </a:lnTo>
                  <a:lnTo>
                    <a:pt x="3514" y="1121"/>
                  </a:lnTo>
                  <a:lnTo>
                    <a:pt x="3321" y="1082"/>
                  </a:lnTo>
                  <a:lnTo>
                    <a:pt x="3167" y="1043"/>
                  </a:lnTo>
                  <a:lnTo>
                    <a:pt x="3012" y="1082"/>
                  </a:lnTo>
                  <a:lnTo>
                    <a:pt x="2742" y="1159"/>
                  </a:lnTo>
                  <a:lnTo>
                    <a:pt x="2472" y="1314"/>
                  </a:lnTo>
                  <a:lnTo>
                    <a:pt x="2240" y="1545"/>
                  </a:lnTo>
                  <a:lnTo>
                    <a:pt x="2510" y="78"/>
                  </a:lnTo>
                  <a:lnTo>
                    <a:pt x="220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5" name="Google Shape;5585;p22"/>
            <p:cNvSpPr/>
            <p:nvPr/>
          </p:nvSpPr>
          <p:spPr>
            <a:xfrm>
              <a:off x="4094775" y="2444775"/>
              <a:ext cx="126475" cy="70500"/>
            </a:xfrm>
            <a:custGeom>
              <a:avLst/>
              <a:gdLst/>
              <a:ahLst/>
              <a:cxnLst/>
              <a:rect l="l" t="t" r="r" b="b"/>
              <a:pathLst>
                <a:path w="5059" h="2820" extrusionOk="0">
                  <a:moveTo>
                    <a:pt x="4904" y="1"/>
                  </a:moveTo>
                  <a:lnTo>
                    <a:pt x="3823" y="657"/>
                  </a:lnTo>
                  <a:lnTo>
                    <a:pt x="3283" y="966"/>
                  </a:lnTo>
                  <a:lnTo>
                    <a:pt x="2742" y="1275"/>
                  </a:lnTo>
                  <a:lnTo>
                    <a:pt x="2086" y="1584"/>
                  </a:lnTo>
                  <a:lnTo>
                    <a:pt x="1429" y="1854"/>
                  </a:lnTo>
                  <a:lnTo>
                    <a:pt x="773" y="2125"/>
                  </a:lnTo>
                  <a:lnTo>
                    <a:pt x="116" y="2433"/>
                  </a:lnTo>
                  <a:lnTo>
                    <a:pt x="39" y="2511"/>
                  </a:lnTo>
                  <a:lnTo>
                    <a:pt x="0" y="2588"/>
                  </a:lnTo>
                  <a:lnTo>
                    <a:pt x="39" y="2704"/>
                  </a:lnTo>
                  <a:lnTo>
                    <a:pt x="116" y="2781"/>
                  </a:lnTo>
                  <a:lnTo>
                    <a:pt x="387" y="2820"/>
                  </a:lnTo>
                  <a:lnTo>
                    <a:pt x="1082" y="2626"/>
                  </a:lnTo>
                  <a:lnTo>
                    <a:pt x="1738" y="2356"/>
                  </a:lnTo>
                  <a:lnTo>
                    <a:pt x="2395" y="2047"/>
                  </a:lnTo>
                  <a:lnTo>
                    <a:pt x="2974" y="1738"/>
                  </a:lnTo>
                  <a:lnTo>
                    <a:pt x="3553" y="1429"/>
                  </a:lnTo>
                  <a:lnTo>
                    <a:pt x="4094" y="1121"/>
                  </a:lnTo>
                  <a:lnTo>
                    <a:pt x="4596" y="734"/>
                  </a:lnTo>
                  <a:lnTo>
                    <a:pt x="5059" y="348"/>
                  </a:lnTo>
                  <a:lnTo>
                    <a:pt x="490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6" name="Google Shape;5586;p22"/>
            <p:cNvSpPr/>
            <p:nvPr/>
          </p:nvSpPr>
          <p:spPr>
            <a:xfrm>
              <a:off x="6880825" y="2487250"/>
              <a:ext cx="106225" cy="123600"/>
            </a:xfrm>
            <a:custGeom>
              <a:avLst/>
              <a:gdLst/>
              <a:ahLst/>
              <a:cxnLst/>
              <a:rect l="l" t="t" r="r" b="b"/>
              <a:pathLst>
                <a:path w="4249" h="4944" extrusionOk="0">
                  <a:moveTo>
                    <a:pt x="3862" y="1"/>
                  </a:moveTo>
                  <a:lnTo>
                    <a:pt x="3592" y="580"/>
                  </a:lnTo>
                  <a:lnTo>
                    <a:pt x="3245" y="1159"/>
                  </a:lnTo>
                  <a:lnTo>
                    <a:pt x="2897" y="1700"/>
                  </a:lnTo>
                  <a:lnTo>
                    <a:pt x="2511" y="2202"/>
                  </a:lnTo>
                  <a:lnTo>
                    <a:pt x="1932" y="2858"/>
                  </a:lnTo>
                  <a:lnTo>
                    <a:pt x="1314" y="3476"/>
                  </a:lnTo>
                  <a:lnTo>
                    <a:pt x="1005" y="3746"/>
                  </a:lnTo>
                  <a:lnTo>
                    <a:pt x="657" y="4017"/>
                  </a:lnTo>
                  <a:lnTo>
                    <a:pt x="310" y="4287"/>
                  </a:lnTo>
                  <a:lnTo>
                    <a:pt x="1" y="4596"/>
                  </a:lnTo>
                  <a:lnTo>
                    <a:pt x="40" y="4943"/>
                  </a:lnTo>
                  <a:lnTo>
                    <a:pt x="155" y="4943"/>
                  </a:lnTo>
                  <a:lnTo>
                    <a:pt x="542" y="4789"/>
                  </a:lnTo>
                  <a:lnTo>
                    <a:pt x="966" y="4519"/>
                  </a:lnTo>
                  <a:lnTo>
                    <a:pt x="1314" y="4248"/>
                  </a:lnTo>
                  <a:lnTo>
                    <a:pt x="1700" y="3901"/>
                  </a:lnTo>
                  <a:lnTo>
                    <a:pt x="2009" y="3553"/>
                  </a:lnTo>
                  <a:lnTo>
                    <a:pt x="2356" y="3206"/>
                  </a:lnTo>
                  <a:lnTo>
                    <a:pt x="2897" y="2511"/>
                  </a:lnTo>
                  <a:lnTo>
                    <a:pt x="3322" y="1970"/>
                  </a:lnTo>
                  <a:lnTo>
                    <a:pt x="3669" y="1391"/>
                  </a:lnTo>
                  <a:lnTo>
                    <a:pt x="3978" y="812"/>
                  </a:lnTo>
                  <a:lnTo>
                    <a:pt x="4249" y="194"/>
                  </a:lnTo>
                  <a:lnTo>
                    <a:pt x="386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7" name="Google Shape;5587;p22"/>
            <p:cNvSpPr/>
            <p:nvPr/>
          </p:nvSpPr>
          <p:spPr>
            <a:xfrm>
              <a:off x="4037825" y="2489175"/>
              <a:ext cx="66625" cy="98500"/>
            </a:xfrm>
            <a:custGeom>
              <a:avLst/>
              <a:gdLst/>
              <a:ahLst/>
              <a:cxnLst/>
              <a:rect l="l" t="t" r="r" b="b"/>
              <a:pathLst>
                <a:path w="2665" h="3940" extrusionOk="0">
                  <a:moveTo>
                    <a:pt x="850" y="1"/>
                  </a:moveTo>
                  <a:lnTo>
                    <a:pt x="502" y="117"/>
                  </a:lnTo>
                  <a:lnTo>
                    <a:pt x="618" y="194"/>
                  </a:lnTo>
                  <a:lnTo>
                    <a:pt x="463" y="580"/>
                  </a:lnTo>
                  <a:lnTo>
                    <a:pt x="270" y="1082"/>
                  </a:lnTo>
                  <a:lnTo>
                    <a:pt x="155" y="1584"/>
                  </a:lnTo>
                  <a:lnTo>
                    <a:pt x="39" y="2163"/>
                  </a:lnTo>
                  <a:lnTo>
                    <a:pt x="0" y="2704"/>
                  </a:lnTo>
                  <a:lnTo>
                    <a:pt x="39" y="2936"/>
                  </a:lnTo>
                  <a:lnTo>
                    <a:pt x="77" y="3167"/>
                  </a:lnTo>
                  <a:lnTo>
                    <a:pt x="193" y="3399"/>
                  </a:lnTo>
                  <a:lnTo>
                    <a:pt x="309" y="3554"/>
                  </a:lnTo>
                  <a:lnTo>
                    <a:pt x="463" y="3708"/>
                  </a:lnTo>
                  <a:lnTo>
                    <a:pt x="657" y="3862"/>
                  </a:lnTo>
                  <a:lnTo>
                    <a:pt x="888" y="3940"/>
                  </a:lnTo>
                  <a:lnTo>
                    <a:pt x="1120" y="3940"/>
                  </a:lnTo>
                  <a:lnTo>
                    <a:pt x="1313" y="3901"/>
                  </a:lnTo>
                  <a:lnTo>
                    <a:pt x="1506" y="3824"/>
                  </a:lnTo>
                  <a:lnTo>
                    <a:pt x="1661" y="3669"/>
                  </a:lnTo>
                  <a:lnTo>
                    <a:pt x="1815" y="3476"/>
                  </a:lnTo>
                  <a:lnTo>
                    <a:pt x="1969" y="3283"/>
                  </a:lnTo>
                  <a:lnTo>
                    <a:pt x="2124" y="3052"/>
                  </a:lnTo>
                  <a:lnTo>
                    <a:pt x="2317" y="2511"/>
                  </a:lnTo>
                  <a:lnTo>
                    <a:pt x="2510" y="1970"/>
                  </a:lnTo>
                  <a:lnTo>
                    <a:pt x="2626" y="1468"/>
                  </a:lnTo>
                  <a:lnTo>
                    <a:pt x="2665" y="1044"/>
                  </a:lnTo>
                  <a:lnTo>
                    <a:pt x="2394" y="1005"/>
                  </a:lnTo>
                  <a:lnTo>
                    <a:pt x="2008" y="2009"/>
                  </a:lnTo>
                  <a:lnTo>
                    <a:pt x="1738" y="2665"/>
                  </a:lnTo>
                  <a:lnTo>
                    <a:pt x="1545" y="3013"/>
                  </a:lnTo>
                  <a:lnTo>
                    <a:pt x="1467" y="3206"/>
                  </a:lnTo>
                  <a:lnTo>
                    <a:pt x="1352" y="3283"/>
                  </a:lnTo>
                  <a:lnTo>
                    <a:pt x="1159" y="3283"/>
                  </a:lnTo>
                  <a:lnTo>
                    <a:pt x="1004" y="3206"/>
                  </a:lnTo>
                  <a:lnTo>
                    <a:pt x="734" y="3129"/>
                  </a:lnTo>
                  <a:lnTo>
                    <a:pt x="618" y="3052"/>
                  </a:lnTo>
                  <a:lnTo>
                    <a:pt x="541" y="2897"/>
                  </a:lnTo>
                  <a:lnTo>
                    <a:pt x="541" y="2665"/>
                  </a:lnTo>
                  <a:lnTo>
                    <a:pt x="541" y="2356"/>
                  </a:lnTo>
                  <a:lnTo>
                    <a:pt x="579" y="2048"/>
                  </a:lnTo>
                  <a:lnTo>
                    <a:pt x="657" y="1623"/>
                  </a:lnTo>
                  <a:lnTo>
                    <a:pt x="734" y="1159"/>
                  </a:lnTo>
                  <a:lnTo>
                    <a:pt x="888" y="773"/>
                  </a:lnTo>
                  <a:lnTo>
                    <a:pt x="1043" y="349"/>
                  </a:lnTo>
                  <a:lnTo>
                    <a:pt x="1081" y="233"/>
                  </a:lnTo>
                  <a:lnTo>
                    <a:pt x="1043" y="117"/>
                  </a:lnTo>
                  <a:lnTo>
                    <a:pt x="965" y="40"/>
                  </a:lnTo>
                  <a:lnTo>
                    <a:pt x="8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8" name="Google Shape;5588;p22"/>
            <p:cNvSpPr/>
            <p:nvPr/>
          </p:nvSpPr>
          <p:spPr>
            <a:xfrm>
              <a:off x="6829675" y="2489175"/>
              <a:ext cx="52150" cy="50225"/>
            </a:xfrm>
            <a:custGeom>
              <a:avLst/>
              <a:gdLst/>
              <a:ahLst/>
              <a:cxnLst/>
              <a:rect l="l" t="t" r="r" b="b"/>
              <a:pathLst>
                <a:path w="2086" h="2009" extrusionOk="0">
                  <a:moveTo>
                    <a:pt x="1004" y="271"/>
                  </a:moveTo>
                  <a:lnTo>
                    <a:pt x="1236" y="387"/>
                  </a:lnTo>
                  <a:lnTo>
                    <a:pt x="1429" y="542"/>
                  </a:lnTo>
                  <a:lnTo>
                    <a:pt x="1545" y="735"/>
                  </a:lnTo>
                  <a:lnTo>
                    <a:pt x="1622" y="966"/>
                  </a:lnTo>
                  <a:lnTo>
                    <a:pt x="1622" y="1082"/>
                  </a:lnTo>
                  <a:lnTo>
                    <a:pt x="1584" y="1198"/>
                  </a:lnTo>
                  <a:lnTo>
                    <a:pt x="1545" y="1275"/>
                  </a:lnTo>
                  <a:lnTo>
                    <a:pt x="1468" y="1391"/>
                  </a:lnTo>
                  <a:lnTo>
                    <a:pt x="1352" y="1468"/>
                  </a:lnTo>
                  <a:lnTo>
                    <a:pt x="1197" y="1546"/>
                  </a:lnTo>
                  <a:lnTo>
                    <a:pt x="966" y="1584"/>
                  </a:lnTo>
                  <a:lnTo>
                    <a:pt x="773" y="1546"/>
                  </a:lnTo>
                  <a:lnTo>
                    <a:pt x="580" y="1391"/>
                  </a:lnTo>
                  <a:lnTo>
                    <a:pt x="502" y="1314"/>
                  </a:lnTo>
                  <a:lnTo>
                    <a:pt x="464" y="1198"/>
                  </a:lnTo>
                  <a:lnTo>
                    <a:pt x="425" y="966"/>
                  </a:lnTo>
                  <a:lnTo>
                    <a:pt x="464" y="773"/>
                  </a:lnTo>
                  <a:lnTo>
                    <a:pt x="541" y="580"/>
                  </a:lnTo>
                  <a:lnTo>
                    <a:pt x="695" y="387"/>
                  </a:lnTo>
                  <a:lnTo>
                    <a:pt x="734" y="349"/>
                  </a:lnTo>
                  <a:lnTo>
                    <a:pt x="734" y="271"/>
                  </a:lnTo>
                  <a:close/>
                  <a:moveTo>
                    <a:pt x="850" y="1"/>
                  </a:moveTo>
                  <a:lnTo>
                    <a:pt x="657" y="78"/>
                  </a:lnTo>
                  <a:lnTo>
                    <a:pt x="657" y="117"/>
                  </a:lnTo>
                  <a:lnTo>
                    <a:pt x="541" y="78"/>
                  </a:lnTo>
                  <a:lnTo>
                    <a:pt x="425" y="78"/>
                  </a:lnTo>
                  <a:lnTo>
                    <a:pt x="271" y="194"/>
                  </a:lnTo>
                  <a:lnTo>
                    <a:pt x="155" y="349"/>
                  </a:lnTo>
                  <a:lnTo>
                    <a:pt x="78" y="503"/>
                  </a:lnTo>
                  <a:lnTo>
                    <a:pt x="0" y="696"/>
                  </a:lnTo>
                  <a:lnTo>
                    <a:pt x="0" y="889"/>
                  </a:lnTo>
                  <a:lnTo>
                    <a:pt x="0" y="1082"/>
                  </a:lnTo>
                  <a:lnTo>
                    <a:pt x="39" y="1275"/>
                  </a:lnTo>
                  <a:lnTo>
                    <a:pt x="78" y="1430"/>
                  </a:lnTo>
                  <a:lnTo>
                    <a:pt x="193" y="1623"/>
                  </a:lnTo>
                  <a:lnTo>
                    <a:pt x="309" y="1777"/>
                  </a:lnTo>
                  <a:lnTo>
                    <a:pt x="464" y="1893"/>
                  </a:lnTo>
                  <a:lnTo>
                    <a:pt x="657" y="1970"/>
                  </a:lnTo>
                  <a:lnTo>
                    <a:pt x="850" y="2009"/>
                  </a:lnTo>
                  <a:lnTo>
                    <a:pt x="1043" y="2009"/>
                  </a:lnTo>
                  <a:lnTo>
                    <a:pt x="1236" y="1970"/>
                  </a:lnTo>
                  <a:lnTo>
                    <a:pt x="1429" y="1893"/>
                  </a:lnTo>
                  <a:lnTo>
                    <a:pt x="1584" y="1816"/>
                  </a:lnTo>
                  <a:lnTo>
                    <a:pt x="1738" y="1661"/>
                  </a:lnTo>
                  <a:lnTo>
                    <a:pt x="1892" y="1546"/>
                  </a:lnTo>
                  <a:lnTo>
                    <a:pt x="1970" y="1352"/>
                  </a:lnTo>
                  <a:lnTo>
                    <a:pt x="2047" y="1159"/>
                  </a:lnTo>
                  <a:lnTo>
                    <a:pt x="2086" y="966"/>
                  </a:lnTo>
                  <a:lnTo>
                    <a:pt x="2047" y="773"/>
                  </a:lnTo>
                  <a:lnTo>
                    <a:pt x="1970" y="580"/>
                  </a:lnTo>
                  <a:lnTo>
                    <a:pt x="1892" y="426"/>
                  </a:lnTo>
                  <a:lnTo>
                    <a:pt x="1738" y="271"/>
                  </a:lnTo>
                  <a:lnTo>
                    <a:pt x="1584" y="155"/>
                  </a:lnTo>
                  <a:lnTo>
                    <a:pt x="1429" y="40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9" name="Google Shape;5589;p22"/>
            <p:cNvSpPr/>
            <p:nvPr/>
          </p:nvSpPr>
          <p:spPr>
            <a:xfrm>
              <a:off x="2130250" y="2495950"/>
              <a:ext cx="246175" cy="107175"/>
            </a:xfrm>
            <a:custGeom>
              <a:avLst/>
              <a:gdLst/>
              <a:ahLst/>
              <a:cxnLst/>
              <a:rect l="l" t="t" r="r" b="b"/>
              <a:pathLst>
                <a:path w="9847" h="4287" extrusionOk="0">
                  <a:moveTo>
                    <a:pt x="8882" y="2742"/>
                  </a:moveTo>
                  <a:lnTo>
                    <a:pt x="9113" y="2819"/>
                  </a:lnTo>
                  <a:lnTo>
                    <a:pt x="9229" y="2896"/>
                  </a:lnTo>
                  <a:lnTo>
                    <a:pt x="9306" y="3012"/>
                  </a:lnTo>
                  <a:lnTo>
                    <a:pt x="9384" y="3089"/>
                  </a:lnTo>
                  <a:lnTo>
                    <a:pt x="9384" y="3205"/>
                  </a:lnTo>
                  <a:lnTo>
                    <a:pt x="9422" y="3321"/>
                  </a:lnTo>
                  <a:lnTo>
                    <a:pt x="9384" y="3437"/>
                  </a:lnTo>
                  <a:lnTo>
                    <a:pt x="9268" y="3630"/>
                  </a:lnTo>
                  <a:lnTo>
                    <a:pt x="9113" y="3785"/>
                  </a:lnTo>
                  <a:lnTo>
                    <a:pt x="8920" y="3862"/>
                  </a:lnTo>
                  <a:lnTo>
                    <a:pt x="8727" y="3862"/>
                  </a:lnTo>
                  <a:lnTo>
                    <a:pt x="8573" y="3785"/>
                  </a:lnTo>
                  <a:lnTo>
                    <a:pt x="8418" y="3630"/>
                  </a:lnTo>
                  <a:lnTo>
                    <a:pt x="8302" y="3437"/>
                  </a:lnTo>
                  <a:lnTo>
                    <a:pt x="8302" y="3244"/>
                  </a:lnTo>
                  <a:lnTo>
                    <a:pt x="8341" y="3051"/>
                  </a:lnTo>
                  <a:lnTo>
                    <a:pt x="8380" y="2858"/>
                  </a:lnTo>
                  <a:lnTo>
                    <a:pt x="8418" y="2819"/>
                  </a:lnTo>
                  <a:lnTo>
                    <a:pt x="8650" y="2742"/>
                  </a:lnTo>
                  <a:close/>
                  <a:moveTo>
                    <a:pt x="155" y="0"/>
                  </a:moveTo>
                  <a:lnTo>
                    <a:pt x="77" y="39"/>
                  </a:lnTo>
                  <a:lnTo>
                    <a:pt x="39" y="78"/>
                  </a:lnTo>
                  <a:lnTo>
                    <a:pt x="0" y="155"/>
                  </a:lnTo>
                  <a:lnTo>
                    <a:pt x="39" y="271"/>
                  </a:lnTo>
                  <a:lnTo>
                    <a:pt x="77" y="348"/>
                  </a:lnTo>
                  <a:lnTo>
                    <a:pt x="116" y="386"/>
                  </a:lnTo>
                  <a:lnTo>
                    <a:pt x="618" y="618"/>
                  </a:lnTo>
                  <a:lnTo>
                    <a:pt x="1120" y="773"/>
                  </a:lnTo>
                  <a:lnTo>
                    <a:pt x="2124" y="1081"/>
                  </a:lnTo>
                  <a:lnTo>
                    <a:pt x="4286" y="1738"/>
                  </a:lnTo>
                  <a:lnTo>
                    <a:pt x="6101" y="2317"/>
                  </a:lnTo>
                  <a:lnTo>
                    <a:pt x="7028" y="2587"/>
                  </a:lnTo>
                  <a:lnTo>
                    <a:pt x="7993" y="2819"/>
                  </a:lnTo>
                  <a:lnTo>
                    <a:pt x="7916" y="2974"/>
                  </a:lnTo>
                  <a:lnTo>
                    <a:pt x="7878" y="3089"/>
                  </a:lnTo>
                  <a:lnTo>
                    <a:pt x="7878" y="3398"/>
                  </a:lnTo>
                  <a:lnTo>
                    <a:pt x="7993" y="3707"/>
                  </a:lnTo>
                  <a:lnTo>
                    <a:pt x="8109" y="3939"/>
                  </a:lnTo>
                  <a:lnTo>
                    <a:pt x="8225" y="4093"/>
                  </a:lnTo>
                  <a:lnTo>
                    <a:pt x="8380" y="4171"/>
                  </a:lnTo>
                  <a:lnTo>
                    <a:pt x="8573" y="4248"/>
                  </a:lnTo>
                  <a:lnTo>
                    <a:pt x="8727" y="4287"/>
                  </a:lnTo>
                  <a:lnTo>
                    <a:pt x="8920" y="4287"/>
                  </a:lnTo>
                  <a:lnTo>
                    <a:pt x="9075" y="4248"/>
                  </a:lnTo>
                  <a:lnTo>
                    <a:pt x="9268" y="4209"/>
                  </a:lnTo>
                  <a:lnTo>
                    <a:pt x="9422" y="4093"/>
                  </a:lnTo>
                  <a:lnTo>
                    <a:pt x="9538" y="3978"/>
                  </a:lnTo>
                  <a:lnTo>
                    <a:pt x="9654" y="3823"/>
                  </a:lnTo>
                  <a:lnTo>
                    <a:pt x="9770" y="3669"/>
                  </a:lnTo>
                  <a:lnTo>
                    <a:pt x="9808" y="3514"/>
                  </a:lnTo>
                  <a:lnTo>
                    <a:pt x="9847" y="3321"/>
                  </a:lnTo>
                  <a:lnTo>
                    <a:pt x="9847" y="3128"/>
                  </a:lnTo>
                  <a:lnTo>
                    <a:pt x="9770" y="2974"/>
                  </a:lnTo>
                  <a:lnTo>
                    <a:pt x="9692" y="2781"/>
                  </a:lnTo>
                  <a:lnTo>
                    <a:pt x="9577" y="2665"/>
                  </a:lnTo>
                  <a:lnTo>
                    <a:pt x="9422" y="2549"/>
                  </a:lnTo>
                  <a:lnTo>
                    <a:pt x="9229" y="2433"/>
                  </a:lnTo>
                  <a:lnTo>
                    <a:pt x="9075" y="2394"/>
                  </a:lnTo>
                  <a:lnTo>
                    <a:pt x="8688" y="2394"/>
                  </a:lnTo>
                  <a:lnTo>
                    <a:pt x="8495" y="2472"/>
                  </a:lnTo>
                  <a:lnTo>
                    <a:pt x="8341" y="2549"/>
                  </a:lnTo>
                  <a:lnTo>
                    <a:pt x="7298" y="2163"/>
                  </a:lnTo>
                  <a:lnTo>
                    <a:pt x="6294" y="1815"/>
                  </a:lnTo>
                  <a:lnTo>
                    <a:pt x="4209" y="1159"/>
                  </a:lnTo>
                  <a:lnTo>
                    <a:pt x="3244" y="850"/>
                  </a:lnTo>
                  <a:lnTo>
                    <a:pt x="2240" y="502"/>
                  </a:lnTo>
                  <a:lnTo>
                    <a:pt x="1236" y="193"/>
                  </a:lnTo>
                  <a:lnTo>
                    <a:pt x="734" y="78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0" name="Google Shape;5590;p22"/>
            <p:cNvSpPr/>
            <p:nvPr/>
          </p:nvSpPr>
          <p:spPr>
            <a:xfrm>
              <a:off x="4737700" y="2534550"/>
              <a:ext cx="459550" cy="296400"/>
            </a:xfrm>
            <a:custGeom>
              <a:avLst/>
              <a:gdLst/>
              <a:ahLst/>
              <a:cxnLst/>
              <a:rect l="l" t="t" r="r" b="b"/>
              <a:pathLst>
                <a:path w="18382" h="11856" extrusionOk="0">
                  <a:moveTo>
                    <a:pt x="17648" y="2936"/>
                  </a:moveTo>
                  <a:lnTo>
                    <a:pt x="17725" y="2974"/>
                  </a:lnTo>
                  <a:lnTo>
                    <a:pt x="17802" y="3051"/>
                  </a:lnTo>
                  <a:lnTo>
                    <a:pt x="17841" y="3129"/>
                  </a:lnTo>
                  <a:lnTo>
                    <a:pt x="17880" y="3322"/>
                  </a:lnTo>
                  <a:lnTo>
                    <a:pt x="17918" y="3553"/>
                  </a:lnTo>
                  <a:lnTo>
                    <a:pt x="17880" y="3746"/>
                  </a:lnTo>
                  <a:lnTo>
                    <a:pt x="17764" y="3940"/>
                  </a:lnTo>
                  <a:lnTo>
                    <a:pt x="17648" y="4133"/>
                  </a:lnTo>
                  <a:lnTo>
                    <a:pt x="17300" y="4403"/>
                  </a:lnTo>
                  <a:lnTo>
                    <a:pt x="17030" y="4596"/>
                  </a:lnTo>
                  <a:lnTo>
                    <a:pt x="16721" y="4750"/>
                  </a:lnTo>
                  <a:lnTo>
                    <a:pt x="16412" y="4866"/>
                  </a:lnTo>
                  <a:lnTo>
                    <a:pt x="16065" y="4944"/>
                  </a:lnTo>
                  <a:lnTo>
                    <a:pt x="16181" y="4364"/>
                  </a:lnTo>
                  <a:lnTo>
                    <a:pt x="16296" y="4055"/>
                  </a:lnTo>
                  <a:lnTo>
                    <a:pt x="16412" y="3785"/>
                  </a:lnTo>
                  <a:lnTo>
                    <a:pt x="16528" y="3515"/>
                  </a:lnTo>
                  <a:lnTo>
                    <a:pt x="16721" y="3283"/>
                  </a:lnTo>
                  <a:lnTo>
                    <a:pt x="16953" y="3129"/>
                  </a:lnTo>
                  <a:lnTo>
                    <a:pt x="17223" y="2974"/>
                  </a:lnTo>
                  <a:lnTo>
                    <a:pt x="17493" y="2936"/>
                  </a:lnTo>
                  <a:close/>
                  <a:moveTo>
                    <a:pt x="14211" y="4866"/>
                  </a:moveTo>
                  <a:lnTo>
                    <a:pt x="14481" y="4905"/>
                  </a:lnTo>
                  <a:lnTo>
                    <a:pt x="14752" y="4982"/>
                  </a:lnTo>
                  <a:lnTo>
                    <a:pt x="15022" y="5059"/>
                  </a:lnTo>
                  <a:lnTo>
                    <a:pt x="15254" y="5175"/>
                  </a:lnTo>
                  <a:lnTo>
                    <a:pt x="15177" y="5330"/>
                  </a:lnTo>
                  <a:lnTo>
                    <a:pt x="14752" y="5523"/>
                  </a:lnTo>
                  <a:lnTo>
                    <a:pt x="14288" y="5677"/>
                  </a:lnTo>
                  <a:lnTo>
                    <a:pt x="14018" y="5716"/>
                  </a:lnTo>
                  <a:lnTo>
                    <a:pt x="13748" y="5754"/>
                  </a:lnTo>
                  <a:lnTo>
                    <a:pt x="13477" y="5754"/>
                  </a:lnTo>
                  <a:lnTo>
                    <a:pt x="13169" y="5677"/>
                  </a:lnTo>
                  <a:lnTo>
                    <a:pt x="13053" y="5677"/>
                  </a:lnTo>
                  <a:lnTo>
                    <a:pt x="12975" y="5600"/>
                  </a:lnTo>
                  <a:lnTo>
                    <a:pt x="12975" y="5484"/>
                  </a:lnTo>
                  <a:lnTo>
                    <a:pt x="13053" y="5368"/>
                  </a:lnTo>
                  <a:lnTo>
                    <a:pt x="13091" y="5137"/>
                  </a:lnTo>
                  <a:lnTo>
                    <a:pt x="13169" y="5021"/>
                  </a:lnTo>
                  <a:lnTo>
                    <a:pt x="13323" y="4944"/>
                  </a:lnTo>
                  <a:lnTo>
                    <a:pt x="13555" y="4905"/>
                  </a:lnTo>
                  <a:lnTo>
                    <a:pt x="13864" y="4866"/>
                  </a:lnTo>
                  <a:close/>
                  <a:moveTo>
                    <a:pt x="15756" y="5523"/>
                  </a:moveTo>
                  <a:lnTo>
                    <a:pt x="16374" y="5832"/>
                  </a:lnTo>
                  <a:lnTo>
                    <a:pt x="16644" y="5986"/>
                  </a:lnTo>
                  <a:lnTo>
                    <a:pt x="16953" y="6179"/>
                  </a:lnTo>
                  <a:lnTo>
                    <a:pt x="17185" y="6372"/>
                  </a:lnTo>
                  <a:lnTo>
                    <a:pt x="17416" y="6604"/>
                  </a:lnTo>
                  <a:lnTo>
                    <a:pt x="17571" y="6913"/>
                  </a:lnTo>
                  <a:lnTo>
                    <a:pt x="17609" y="7067"/>
                  </a:lnTo>
                  <a:lnTo>
                    <a:pt x="17609" y="7222"/>
                  </a:lnTo>
                  <a:lnTo>
                    <a:pt x="17609" y="7454"/>
                  </a:lnTo>
                  <a:lnTo>
                    <a:pt x="17532" y="7569"/>
                  </a:lnTo>
                  <a:lnTo>
                    <a:pt x="17455" y="7685"/>
                  </a:lnTo>
                  <a:lnTo>
                    <a:pt x="17300" y="7724"/>
                  </a:lnTo>
                  <a:lnTo>
                    <a:pt x="17146" y="7724"/>
                  </a:lnTo>
                  <a:lnTo>
                    <a:pt x="16953" y="7685"/>
                  </a:lnTo>
                  <a:lnTo>
                    <a:pt x="16798" y="7608"/>
                  </a:lnTo>
                  <a:lnTo>
                    <a:pt x="16644" y="7492"/>
                  </a:lnTo>
                  <a:lnTo>
                    <a:pt x="16412" y="7183"/>
                  </a:lnTo>
                  <a:lnTo>
                    <a:pt x="16181" y="6797"/>
                  </a:lnTo>
                  <a:lnTo>
                    <a:pt x="16026" y="6488"/>
                  </a:lnTo>
                  <a:lnTo>
                    <a:pt x="15910" y="6179"/>
                  </a:lnTo>
                  <a:lnTo>
                    <a:pt x="15833" y="5832"/>
                  </a:lnTo>
                  <a:lnTo>
                    <a:pt x="15756" y="5523"/>
                  </a:lnTo>
                  <a:close/>
                  <a:moveTo>
                    <a:pt x="4944" y="464"/>
                  </a:moveTo>
                  <a:lnTo>
                    <a:pt x="5561" y="503"/>
                  </a:lnTo>
                  <a:lnTo>
                    <a:pt x="6141" y="657"/>
                  </a:lnTo>
                  <a:lnTo>
                    <a:pt x="6681" y="889"/>
                  </a:lnTo>
                  <a:lnTo>
                    <a:pt x="7222" y="1198"/>
                  </a:lnTo>
                  <a:lnTo>
                    <a:pt x="7685" y="1545"/>
                  </a:lnTo>
                  <a:lnTo>
                    <a:pt x="8149" y="1970"/>
                  </a:lnTo>
                  <a:lnTo>
                    <a:pt x="8496" y="2395"/>
                  </a:lnTo>
                  <a:lnTo>
                    <a:pt x="8766" y="2781"/>
                  </a:lnTo>
                  <a:lnTo>
                    <a:pt x="9037" y="3206"/>
                  </a:lnTo>
                  <a:lnTo>
                    <a:pt x="9268" y="3669"/>
                  </a:lnTo>
                  <a:lnTo>
                    <a:pt x="9693" y="4596"/>
                  </a:lnTo>
                  <a:lnTo>
                    <a:pt x="10079" y="5523"/>
                  </a:lnTo>
                  <a:lnTo>
                    <a:pt x="10272" y="5909"/>
                  </a:lnTo>
                  <a:lnTo>
                    <a:pt x="10504" y="6295"/>
                  </a:lnTo>
                  <a:lnTo>
                    <a:pt x="10736" y="6643"/>
                  </a:lnTo>
                  <a:lnTo>
                    <a:pt x="11006" y="6913"/>
                  </a:lnTo>
                  <a:lnTo>
                    <a:pt x="11354" y="7183"/>
                  </a:lnTo>
                  <a:lnTo>
                    <a:pt x="11701" y="7376"/>
                  </a:lnTo>
                  <a:lnTo>
                    <a:pt x="12087" y="7492"/>
                  </a:lnTo>
                  <a:lnTo>
                    <a:pt x="12551" y="7569"/>
                  </a:lnTo>
                  <a:lnTo>
                    <a:pt x="12898" y="7531"/>
                  </a:lnTo>
                  <a:lnTo>
                    <a:pt x="13207" y="7492"/>
                  </a:lnTo>
                  <a:lnTo>
                    <a:pt x="13516" y="7415"/>
                  </a:lnTo>
                  <a:lnTo>
                    <a:pt x="13825" y="7260"/>
                  </a:lnTo>
                  <a:lnTo>
                    <a:pt x="14095" y="7106"/>
                  </a:lnTo>
                  <a:lnTo>
                    <a:pt x="14366" y="6952"/>
                  </a:lnTo>
                  <a:lnTo>
                    <a:pt x="14597" y="6720"/>
                  </a:lnTo>
                  <a:lnTo>
                    <a:pt x="14829" y="6488"/>
                  </a:lnTo>
                  <a:lnTo>
                    <a:pt x="14829" y="6488"/>
                  </a:lnTo>
                  <a:lnTo>
                    <a:pt x="14404" y="7222"/>
                  </a:lnTo>
                  <a:lnTo>
                    <a:pt x="13941" y="7878"/>
                  </a:lnTo>
                  <a:lnTo>
                    <a:pt x="13439" y="8535"/>
                  </a:lnTo>
                  <a:lnTo>
                    <a:pt x="12860" y="9114"/>
                  </a:lnTo>
                  <a:lnTo>
                    <a:pt x="12242" y="9616"/>
                  </a:lnTo>
                  <a:lnTo>
                    <a:pt x="11547" y="10079"/>
                  </a:lnTo>
                  <a:lnTo>
                    <a:pt x="10813" y="10504"/>
                  </a:lnTo>
                  <a:lnTo>
                    <a:pt x="10041" y="10813"/>
                  </a:lnTo>
                  <a:lnTo>
                    <a:pt x="9462" y="11006"/>
                  </a:lnTo>
                  <a:lnTo>
                    <a:pt x="8882" y="11161"/>
                  </a:lnTo>
                  <a:lnTo>
                    <a:pt x="8303" y="11276"/>
                  </a:lnTo>
                  <a:lnTo>
                    <a:pt x="7724" y="11315"/>
                  </a:lnTo>
                  <a:lnTo>
                    <a:pt x="7145" y="11354"/>
                  </a:lnTo>
                  <a:lnTo>
                    <a:pt x="6604" y="11315"/>
                  </a:lnTo>
                  <a:lnTo>
                    <a:pt x="6025" y="11238"/>
                  </a:lnTo>
                  <a:lnTo>
                    <a:pt x="5484" y="11122"/>
                  </a:lnTo>
                  <a:lnTo>
                    <a:pt x="4944" y="10967"/>
                  </a:lnTo>
                  <a:lnTo>
                    <a:pt x="4442" y="10736"/>
                  </a:lnTo>
                  <a:lnTo>
                    <a:pt x="3940" y="10504"/>
                  </a:lnTo>
                  <a:lnTo>
                    <a:pt x="3476" y="10195"/>
                  </a:lnTo>
                  <a:lnTo>
                    <a:pt x="3013" y="9848"/>
                  </a:lnTo>
                  <a:lnTo>
                    <a:pt x="2549" y="9461"/>
                  </a:lnTo>
                  <a:lnTo>
                    <a:pt x="2163" y="9037"/>
                  </a:lnTo>
                  <a:lnTo>
                    <a:pt x="1777" y="8573"/>
                  </a:lnTo>
                  <a:lnTo>
                    <a:pt x="1430" y="8033"/>
                  </a:lnTo>
                  <a:lnTo>
                    <a:pt x="1121" y="7492"/>
                  </a:lnTo>
                  <a:lnTo>
                    <a:pt x="850" y="6913"/>
                  </a:lnTo>
                  <a:lnTo>
                    <a:pt x="657" y="6334"/>
                  </a:lnTo>
                  <a:lnTo>
                    <a:pt x="503" y="5754"/>
                  </a:lnTo>
                  <a:lnTo>
                    <a:pt x="426" y="5137"/>
                  </a:lnTo>
                  <a:lnTo>
                    <a:pt x="426" y="4519"/>
                  </a:lnTo>
                  <a:lnTo>
                    <a:pt x="503" y="3862"/>
                  </a:lnTo>
                  <a:lnTo>
                    <a:pt x="696" y="3283"/>
                  </a:lnTo>
                  <a:lnTo>
                    <a:pt x="928" y="2743"/>
                  </a:lnTo>
                  <a:lnTo>
                    <a:pt x="1275" y="2241"/>
                  </a:lnTo>
                  <a:lnTo>
                    <a:pt x="1661" y="1777"/>
                  </a:lnTo>
                  <a:lnTo>
                    <a:pt x="2086" y="1352"/>
                  </a:lnTo>
                  <a:lnTo>
                    <a:pt x="2588" y="1043"/>
                  </a:lnTo>
                  <a:lnTo>
                    <a:pt x="3129" y="773"/>
                  </a:lnTo>
                  <a:lnTo>
                    <a:pt x="3708" y="580"/>
                  </a:lnTo>
                  <a:lnTo>
                    <a:pt x="4326" y="464"/>
                  </a:lnTo>
                  <a:close/>
                  <a:moveTo>
                    <a:pt x="4519" y="1"/>
                  </a:moveTo>
                  <a:lnTo>
                    <a:pt x="4249" y="39"/>
                  </a:lnTo>
                  <a:lnTo>
                    <a:pt x="3901" y="78"/>
                  </a:lnTo>
                  <a:lnTo>
                    <a:pt x="3515" y="155"/>
                  </a:lnTo>
                  <a:lnTo>
                    <a:pt x="3167" y="271"/>
                  </a:lnTo>
                  <a:lnTo>
                    <a:pt x="2820" y="426"/>
                  </a:lnTo>
                  <a:lnTo>
                    <a:pt x="2472" y="580"/>
                  </a:lnTo>
                  <a:lnTo>
                    <a:pt x="2125" y="773"/>
                  </a:lnTo>
                  <a:lnTo>
                    <a:pt x="1777" y="1043"/>
                  </a:lnTo>
                  <a:lnTo>
                    <a:pt x="1468" y="1314"/>
                  </a:lnTo>
                  <a:lnTo>
                    <a:pt x="1082" y="1700"/>
                  </a:lnTo>
                  <a:lnTo>
                    <a:pt x="773" y="2163"/>
                  </a:lnTo>
                  <a:lnTo>
                    <a:pt x="503" y="2627"/>
                  </a:lnTo>
                  <a:lnTo>
                    <a:pt x="310" y="3090"/>
                  </a:lnTo>
                  <a:lnTo>
                    <a:pt x="155" y="3592"/>
                  </a:lnTo>
                  <a:lnTo>
                    <a:pt x="40" y="4094"/>
                  </a:lnTo>
                  <a:lnTo>
                    <a:pt x="1" y="4596"/>
                  </a:lnTo>
                  <a:lnTo>
                    <a:pt x="1" y="5137"/>
                  </a:lnTo>
                  <a:lnTo>
                    <a:pt x="78" y="5639"/>
                  </a:lnTo>
                  <a:lnTo>
                    <a:pt x="155" y="6179"/>
                  </a:lnTo>
                  <a:lnTo>
                    <a:pt x="310" y="6681"/>
                  </a:lnTo>
                  <a:lnTo>
                    <a:pt x="464" y="7183"/>
                  </a:lnTo>
                  <a:lnTo>
                    <a:pt x="696" y="7685"/>
                  </a:lnTo>
                  <a:lnTo>
                    <a:pt x="966" y="8149"/>
                  </a:lnTo>
                  <a:lnTo>
                    <a:pt x="1237" y="8612"/>
                  </a:lnTo>
                  <a:lnTo>
                    <a:pt x="1545" y="9037"/>
                  </a:lnTo>
                  <a:lnTo>
                    <a:pt x="2009" y="9577"/>
                  </a:lnTo>
                  <a:lnTo>
                    <a:pt x="2472" y="10041"/>
                  </a:lnTo>
                  <a:lnTo>
                    <a:pt x="2974" y="10427"/>
                  </a:lnTo>
                  <a:lnTo>
                    <a:pt x="3476" y="10813"/>
                  </a:lnTo>
                  <a:lnTo>
                    <a:pt x="4055" y="11083"/>
                  </a:lnTo>
                  <a:lnTo>
                    <a:pt x="4596" y="11354"/>
                  </a:lnTo>
                  <a:lnTo>
                    <a:pt x="5214" y="11547"/>
                  </a:lnTo>
                  <a:lnTo>
                    <a:pt x="5832" y="11701"/>
                  </a:lnTo>
                  <a:lnTo>
                    <a:pt x="5870" y="11856"/>
                  </a:lnTo>
                  <a:lnTo>
                    <a:pt x="6218" y="11778"/>
                  </a:lnTo>
                  <a:lnTo>
                    <a:pt x="7029" y="11817"/>
                  </a:lnTo>
                  <a:lnTo>
                    <a:pt x="7840" y="11817"/>
                  </a:lnTo>
                  <a:lnTo>
                    <a:pt x="8689" y="11701"/>
                  </a:lnTo>
                  <a:lnTo>
                    <a:pt x="9539" y="11508"/>
                  </a:lnTo>
                  <a:lnTo>
                    <a:pt x="10272" y="11238"/>
                  </a:lnTo>
                  <a:lnTo>
                    <a:pt x="11006" y="10929"/>
                  </a:lnTo>
                  <a:lnTo>
                    <a:pt x="11315" y="10813"/>
                  </a:lnTo>
                  <a:lnTo>
                    <a:pt x="11315" y="10774"/>
                  </a:lnTo>
                  <a:lnTo>
                    <a:pt x="12049" y="10350"/>
                  </a:lnTo>
                  <a:lnTo>
                    <a:pt x="12705" y="9848"/>
                  </a:lnTo>
                  <a:lnTo>
                    <a:pt x="13362" y="9307"/>
                  </a:lnTo>
                  <a:lnTo>
                    <a:pt x="13941" y="8689"/>
                  </a:lnTo>
                  <a:lnTo>
                    <a:pt x="14481" y="8033"/>
                  </a:lnTo>
                  <a:lnTo>
                    <a:pt x="14713" y="7685"/>
                  </a:lnTo>
                  <a:lnTo>
                    <a:pt x="14906" y="7299"/>
                  </a:lnTo>
                  <a:lnTo>
                    <a:pt x="15099" y="6952"/>
                  </a:lnTo>
                  <a:lnTo>
                    <a:pt x="15254" y="6565"/>
                  </a:lnTo>
                  <a:lnTo>
                    <a:pt x="15408" y="6179"/>
                  </a:lnTo>
                  <a:lnTo>
                    <a:pt x="15524" y="5754"/>
                  </a:lnTo>
                  <a:lnTo>
                    <a:pt x="15601" y="6256"/>
                  </a:lnTo>
                  <a:lnTo>
                    <a:pt x="15756" y="6720"/>
                  </a:lnTo>
                  <a:lnTo>
                    <a:pt x="15987" y="7145"/>
                  </a:lnTo>
                  <a:lnTo>
                    <a:pt x="16258" y="7569"/>
                  </a:lnTo>
                  <a:lnTo>
                    <a:pt x="16374" y="7762"/>
                  </a:lnTo>
                  <a:lnTo>
                    <a:pt x="16567" y="7917"/>
                  </a:lnTo>
                  <a:lnTo>
                    <a:pt x="16760" y="8071"/>
                  </a:lnTo>
                  <a:lnTo>
                    <a:pt x="16953" y="8187"/>
                  </a:lnTo>
                  <a:lnTo>
                    <a:pt x="17146" y="8264"/>
                  </a:lnTo>
                  <a:lnTo>
                    <a:pt x="17378" y="8264"/>
                  </a:lnTo>
                  <a:lnTo>
                    <a:pt x="17571" y="8187"/>
                  </a:lnTo>
                  <a:lnTo>
                    <a:pt x="17802" y="8033"/>
                  </a:lnTo>
                  <a:lnTo>
                    <a:pt x="17918" y="7878"/>
                  </a:lnTo>
                  <a:lnTo>
                    <a:pt x="17995" y="7685"/>
                  </a:lnTo>
                  <a:lnTo>
                    <a:pt x="18034" y="7454"/>
                  </a:lnTo>
                  <a:lnTo>
                    <a:pt x="18034" y="7260"/>
                  </a:lnTo>
                  <a:lnTo>
                    <a:pt x="17995" y="7029"/>
                  </a:lnTo>
                  <a:lnTo>
                    <a:pt x="17918" y="6836"/>
                  </a:lnTo>
                  <a:lnTo>
                    <a:pt x="17841" y="6643"/>
                  </a:lnTo>
                  <a:lnTo>
                    <a:pt x="17725" y="6450"/>
                  </a:lnTo>
                  <a:lnTo>
                    <a:pt x="17571" y="6256"/>
                  </a:lnTo>
                  <a:lnTo>
                    <a:pt x="17416" y="6063"/>
                  </a:lnTo>
                  <a:lnTo>
                    <a:pt x="17030" y="5716"/>
                  </a:lnTo>
                  <a:lnTo>
                    <a:pt x="16567" y="5446"/>
                  </a:lnTo>
                  <a:lnTo>
                    <a:pt x="16103" y="5252"/>
                  </a:lnTo>
                  <a:lnTo>
                    <a:pt x="16605" y="5175"/>
                  </a:lnTo>
                  <a:lnTo>
                    <a:pt x="17030" y="4982"/>
                  </a:lnTo>
                  <a:lnTo>
                    <a:pt x="17455" y="4750"/>
                  </a:lnTo>
                  <a:lnTo>
                    <a:pt x="17841" y="4442"/>
                  </a:lnTo>
                  <a:lnTo>
                    <a:pt x="17995" y="4248"/>
                  </a:lnTo>
                  <a:lnTo>
                    <a:pt x="18150" y="4055"/>
                  </a:lnTo>
                  <a:lnTo>
                    <a:pt x="18266" y="3824"/>
                  </a:lnTo>
                  <a:lnTo>
                    <a:pt x="18343" y="3553"/>
                  </a:lnTo>
                  <a:lnTo>
                    <a:pt x="18382" y="3322"/>
                  </a:lnTo>
                  <a:lnTo>
                    <a:pt x="18343" y="3090"/>
                  </a:lnTo>
                  <a:lnTo>
                    <a:pt x="18227" y="2858"/>
                  </a:lnTo>
                  <a:lnTo>
                    <a:pt x="18150" y="2781"/>
                  </a:lnTo>
                  <a:lnTo>
                    <a:pt x="18034" y="2704"/>
                  </a:lnTo>
                  <a:lnTo>
                    <a:pt x="17841" y="2588"/>
                  </a:lnTo>
                  <a:lnTo>
                    <a:pt x="17609" y="2549"/>
                  </a:lnTo>
                  <a:lnTo>
                    <a:pt x="17416" y="2549"/>
                  </a:lnTo>
                  <a:lnTo>
                    <a:pt x="17185" y="2588"/>
                  </a:lnTo>
                  <a:lnTo>
                    <a:pt x="16953" y="2704"/>
                  </a:lnTo>
                  <a:lnTo>
                    <a:pt x="16760" y="2781"/>
                  </a:lnTo>
                  <a:lnTo>
                    <a:pt x="16567" y="2936"/>
                  </a:lnTo>
                  <a:lnTo>
                    <a:pt x="16412" y="3090"/>
                  </a:lnTo>
                  <a:lnTo>
                    <a:pt x="16258" y="3283"/>
                  </a:lnTo>
                  <a:lnTo>
                    <a:pt x="16103" y="3476"/>
                  </a:lnTo>
                  <a:lnTo>
                    <a:pt x="15872" y="3978"/>
                  </a:lnTo>
                  <a:lnTo>
                    <a:pt x="15717" y="4480"/>
                  </a:lnTo>
                  <a:lnTo>
                    <a:pt x="15640" y="4982"/>
                  </a:lnTo>
                  <a:lnTo>
                    <a:pt x="15601" y="4982"/>
                  </a:lnTo>
                  <a:lnTo>
                    <a:pt x="15563" y="5021"/>
                  </a:lnTo>
                  <a:lnTo>
                    <a:pt x="15524" y="5021"/>
                  </a:lnTo>
                  <a:lnTo>
                    <a:pt x="15099" y="4789"/>
                  </a:lnTo>
                  <a:lnTo>
                    <a:pt x="14675" y="4635"/>
                  </a:lnTo>
                  <a:lnTo>
                    <a:pt x="14211" y="4519"/>
                  </a:lnTo>
                  <a:lnTo>
                    <a:pt x="13748" y="4519"/>
                  </a:lnTo>
                  <a:lnTo>
                    <a:pt x="13362" y="4596"/>
                  </a:lnTo>
                  <a:lnTo>
                    <a:pt x="13169" y="4635"/>
                  </a:lnTo>
                  <a:lnTo>
                    <a:pt x="12975" y="4712"/>
                  </a:lnTo>
                  <a:lnTo>
                    <a:pt x="12782" y="4789"/>
                  </a:lnTo>
                  <a:lnTo>
                    <a:pt x="12628" y="4944"/>
                  </a:lnTo>
                  <a:lnTo>
                    <a:pt x="12512" y="5098"/>
                  </a:lnTo>
                  <a:lnTo>
                    <a:pt x="12435" y="5252"/>
                  </a:lnTo>
                  <a:lnTo>
                    <a:pt x="12396" y="5446"/>
                  </a:lnTo>
                  <a:lnTo>
                    <a:pt x="12473" y="5639"/>
                  </a:lnTo>
                  <a:lnTo>
                    <a:pt x="12551" y="5793"/>
                  </a:lnTo>
                  <a:lnTo>
                    <a:pt x="12705" y="5909"/>
                  </a:lnTo>
                  <a:lnTo>
                    <a:pt x="12860" y="5986"/>
                  </a:lnTo>
                  <a:lnTo>
                    <a:pt x="13053" y="6063"/>
                  </a:lnTo>
                  <a:lnTo>
                    <a:pt x="13439" y="6141"/>
                  </a:lnTo>
                  <a:lnTo>
                    <a:pt x="13786" y="6141"/>
                  </a:lnTo>
                  <a:lnTo>
                    <a:pt x="14134" y="6102"/>
                  </a:lnTo>
                  <a:lnTo>
                    <a:pt x="14481" y="5986"/>
                  </a:lnTo>
                  <a:lnTo>
                    <a:pt x="14790" y="5870"/>
                  </a:lnTo>
                  <a:lnTo>
                    <a:pt x="14481" y="6256"/>
                  </a:lnTo>
                  <a:lnTo>
                    <a:pt x="14095" y="6565"/>
                  </a:lnTo>
                  <a:lnTo>
                    <a:pt x="13902" y="6720"/>
                  </a:lnTo>
                  <a:lnTo>
                    <a:pt x="13671" y="6836"/>
                  </a:lnTo>
                  <a:lnTo>
                    <a:pt x="13439" y="6952"/>
                  </a:lnTo>
                  <a:lnTo>
                    <a:pt x="13207" y="7029"/>
                  </a:lnTo>
                  <a:lnTo>
                    <a:pt x="12821" y="7067"/>
                  </a:lnTo>
                  <a:lnTo>
                    <a:pt x="12435" y="7067"/>
                  </a:lnTo>
                  <a:lnTo>
                    <a:pt x="12087" y="6990"/>
                  </a:lnTo>
                  <a:lnTo>
                    <a:pt x="11778" y="6874"/>
                  </a:lnTo>
                  <a:lnTo>
                    <a:pt x="11470" y="6681"/>
                  </a:lnTo>
                  <a:lnTo>
                    <a:pt x="11199" y="6411"/>
                  </a:lnTo>
                  <a:lnTo>
                    <a:pt x="10968" y="6141"/>
                  </a:lnTo>
                  <a:lnTo>
                    <a:pt x="10774" y="5793"/>
                  </a:lnTo>
                  <a:lnTo>
                    <a:pt x="10504" y="5330"/>
                  </a:lnTo>
                  <a:lnTo>
                    <a:pt x="10311" y="4828"/>
                  </a:lnTo>
                  <a:lnTo>
                    <a:pt x="9886" y="3862"/>
                  </a:lnTo>
                  <a:lnTo>
                    <a:pt x="9655" y="3399"/>
                  </a:lnTo>
                  <a:lnTo>
                    <a:pt x="9423" y="2936"/>
                  </a:lnTo>
                  <a:lnTo>
                    <a:pt x="9153" y="2472"/>
                  </a:lnTo>
                  <a:lnTo>
                    <a:pt x="8844" y="2047"/>
                  </a:lnTo>
                  <a:lnTo>
                    <a:pt x="8380" y="1545"/>
                  </a:lnTo>
                  <a:lnTo>
                    <a:pt x="7917" y="1159"/>
                  </a:lnTo>
                  <a:lnTo>
                    <a:pt x="7415" y="812"/>
                  </a:lnTo>
                  <a:lnTo>
                    <a:pt x="6874" y="503"/>
                  </a:lnTo>
                  <a:lnTo>
                    <a:pt x="6295" y="271"/>
                  </a:lnTo>
                  <a:lnTo>
                    <a:pt x="5716" y="117"/>
                  </a:lnTo>
                  <a:lnTo>
                    <a:pt x="5137" y="39"/>
                  </a:lnTo>
                  <a:lnTo>
                    <a:pt x="451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1" name="Google Shape;5591;p22"/>
            <p:cNvSpPr/>
            <p:nvPr/>
          </p:nvSpPr>
          <p:spPr>
            <a:xfrm>
              <a:off x="6767875" y="2536500"/>
              <a:ext cx="44450" cy="43450"/>
            </a:xfrm>
            <a:custGeom>
              <a:avLst/>
              <a:gdLst/>
              <a:ahLst/>
              <a:cxnLst/>
              <a:rect l="l" t="t" r="r" b="b"/>
              <a:pathLst>
                <a:path w="1778" h="1738" extrusionOk="0">
                  <a:moveTo>
                    <a:pt x="773" y="309"/>
                  </a:moveTo>
                  <a:lnTo>
                    <a:pt x="1005" y="348"/>
                  </a:lnTo>
                  <a:lnTo>
                    <a:pt x="1159" y="425"/>
                  </a:lnTo>
                  <a:lnTo>
                    <a:pt x="1314" y="579"/>
                  </a:lnTo>
                  <a:lnTo>
                    <a:pt x="1391" y="772"/>
                  </a:lnTo>
                  <a:lnTo>
                    <a:pt x="1391" y="965"/>
                  </a:lnTo>
                  <a:lnTo>
                    <a:pt x="1352" y="1043"/>
                  </a:lnTo>
                  <a:lnTo>
                    <a:pt x="1275" y="1120"/>
                  </a:lnTo>
                  <a:lnTo>
                    <a:pt x="1198" y="1197"/>
                  </a:lnTo>
                  <a:lnTo>
                    <a:pt x="1082" y="1274"/>
                  </a:lnTo>
                  <a:lnTo>
                    <a:pt x="889" y="1352"/>
                  </a:lnTo>
                  <a:lnTo>
                    <a:pt x="696" y="1313"/>
                  </a:lnTo>
                  <a:lnTo>
                    <a:pt x="542" y="1236"/>
                  </a:lnTo>
                  <a:lnTo>
                    <a:pt x="426" y="1081"/>
                  </a:lnTo>
                  <a:lnTo>
                    <a:pt x="387" y="888"/>
                  </a:lnTo>
                  <a:lnTo>
                    <a:pt x="387" y="734"/>
                  </a:lnTo>
                  <a:lnTo>
                    <a:pt x="464" y="541"/>
                  </a:lnTo>
                  <a:lnTo>
                    <a:pt x="542" y="386"/>
                  </a:lnTo>
                  <a:lnTo>
                    <a:pt x="542" y="348"/>
                  </a:lnTo>
                  <a:lnTo>
                    <a:pt x="773" y="309"/>
                  </a:lnTo>
                  <a:close/>
                  <a:moveTo>
                    <a:pt x="773" y="0"/>
                  </a:moveTo>
                  <a:lnTo>
                    <a:pt x="619" y="39"/>
                  </a:lnTo>
                  <a:lnTo>
                    <a:pt x="464" y="116"/>
                  </a:lnTo>
                  <a:lnTo>
                    <a:pt x="426" y="155"/>
                  </a:lnTo>
                  <a:lnTo>
                    <a:pt x="348" y="155"/>
                  </a:lnTo>
                  <a:lnTo>
                    <a:pt x="233" y="232"/>
                  </a:lnTo>
                  <a:lnTo>
                    <a:pt x="117" y="348"/>
                  </a:lnTo>
                  <a:lnTo>
                    <a:pt x="40" y="502"/>
                  </a:lnTo>
                  <a:lnTo>
                    <a:pt x="1" y="657"/>
                  </a:lnTo>
                  <a:lnTo>
                    <a:pt x="1" y="811"/>
                  </a:lnTo>
                  <a:lnTo>
                    <a:pt x="1" y="1004"/>
                  </a:lnTo>
                  <a:lnTo>
                    <a:pt x="40" y="1159"/>
                  </a:lnTo>
                  <a:lnTo>
                    <a:pt x="117" y="1313"/>
                  </a:lnTo>
                  <a:lnTo>
                    <a:pt x="194" y="1467"/>
                  </a:lnTo>
                  <a:lnTo>
                    <a:pt x="348" y="1583"/>
                  </a:lnTo>
                  <a:lnTo>
                    <a:pt x="464" y="1661"/>
                  </a:lnTo>
                  <a:lnTo>
                    <a:pt x="619" y="1699"/>
                  </a:lnTo>
                  <a:lnTo>
                    <a:pt x="812" y="1738"/>
                  </a:lnTo>
                  <a:lnTo>
                    <a:pt x="966" y="1738"/>
                  </a:lnTo>
                  <a:lnTo>
                    <a:pt x="1121" y="1699"/>
                  </a:lnTo>
                  <a:lnTo>
                    <a:pt x="1275" y="1622"/>
                  </a:lnTo>
                  <a:lnTo>
                    <a:pt x="1430" y="1506"/>
                  </a:lnTo>
                  <a:lnTo>
                    <a:pt x="1584" y="1390"/>
                  </a:lnTo>
                  <a:lnTo>
                    <a:pt x="1661" y="1236"/>
                  </a:lnTo>
                  <a:lnTo>
                    <a:pt x="1739" y="1081"/>
                  </a:lnTo>
                  <a:lnTo>
                    <a:pt x="1777" y="927"/>
                  </a:lnTo>
                  <a:lnTo>
                    <a:pt x="1777" y="772"/>
                  </a:lnTo>
                  <a:lnTo>
                    <a:pt x="1739" y="579"/>
                  </a:lnTo>
                  <a:lnTo>
                    <a:pt x="1661" y="425"/>
                  </a:lnTo>
                  <a:lnTo>
                    <a:pt x="1546" y="270"/>
                  </a:lnTo>
                  <a:lnTo>
                    <a:pt x="1430" y="155"/>
                  </a:lnTo>
                  <a:lnTo>
                    <a:pt x="1275" y="77"/>
                  </a:lnTo>
                  <a:lnTo>
                    <a:pt x="112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2" name="Google Shape;5592;p22"/>
            <p:cNvSpPr/>
            <p:nvPr/>
          </p:nvSpPr>
          <p:spPr>
            <a:xfrm>
              <a:off x="694725" y="2537450"/>
              <a:ext cx="106225" cy="123600"/>
            </a:xfrm>
            <a:custGeom>
              <a:avLst/>
              <a:gdLst/>
              <a:ahLst/>
              <a:cxnLst/>
              <a:rect l="l" t="t" r="r" b="b"/>
              <a:pathLst>
                <a:path w="4249" h="4944" extrusionOk="0">
                  <a:moveTo>
                    <a:pt x="3862" y="1"/>
                  </a:moveTo>
                  <a:lnTo>
                    <a:pt x="3592" y="580"/>
                  </a:lnTo>
                  <a:lnTo>
                    <a:pt x="3244" y="1159"/>
                  </a:lnTo>
                  <a:lnTo>
                    <a:pt x="2897" y="1700"/>
                  </a:lnTo>
                  <a:lnTo>
                    <a:pt x="2511" y="2202"/>
                  </a:lnTo>
                  <a:lnTo>
                    <a:pt x="1932" y="2858"/>
                  </a:lnTo>
                  <a:lnTo>
                    <a:pt x="1314" y="3476"/>
                  </a:lnTo>
                  <a:lnTo>
                    <a:pt x="1005" y="3746"/>
                  </a:lnTo>
                  <a:lnTo>
                    <a:pt x="657" y="4017"/>
                  </a:lnTo>
                  <a:lnTo>
                    <a:pt x="310" y="4287"/>
                  </a:lnTo>
                  <a:lnTo>
                    <a:pt x="1" y="4596"/>
                  </a:lnTo>
                  <a:lnTo>
                    <a:pt x="39" y="4943"/>
                  </a:lnTo>
                  <a:lnTo>
                    <a:pt x="155" y="4943"/>
                  </a:lnTo>
                  <a:lnTo>
                    <a:pt x="541" y="4789"/>
                  </a:lnTo>
                  <a:lnTo>
                    <a:pt x="966" y="4519"/>
                  </a:lnTo>
                  <a:lnTo>
                    <a:pt x="1314" y="4248"/>
                  </a:lnTo>
                  <a:lnTo>
                    <a:pt x="1700" y="3901"/>
                  </a:lnTo>
                  <a:lnTo>
                    <a:pt x="2009" y="3553"/>
                  </a:lnTo>
                  <a:lnTo>
                    <a:pt x="2356" y="3206"/>
                  </a:lnTo>
                  <a:lnTo>
                    <a:pt x="2897" y="2511"/>
                  </a:lnTo>
                  <a:lnTo>
                    <a:pt x="3322" y="1970"/>
                  </a:lnTo>
                  <a:lnTo>
                    <a:pt x="3669" y="1391"/>
                  </a:lnTo>
                  <a:lnTo>
                    <a:pt x="3978" y="812"/>
                  </a:lnTo>
                  <a:lnTo>
                    <a:pt x="4248" y="194"/>
                  </a:lnTo>
                  <a:lnTo>
                    <a:pt x="386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3" name="Google Shape;5593;p22"/>
            <p:cNvSpPr/>
            <p:nvPr/>
          </p:nvSpPr>
          <p:spPr>
            <a:xfrm>
              <a:off x="643575" y="2539375"/>
              <a:ext cx="52150" cy="50225"/>
            </a:xfrm>
            <a:custGeom>
              <a:avLst/>
              <a:gdLst/>
              <a:ahLst/>
              <a:cxnLst/>
              <a:rect l="l" t="t" r="r" b="b"/>
              <a:pathLst>
                <a:path w="2086" h="2009" extrusionOk="0">
                  <a:moveTo>
                    <a:pt x="1004" y="271"/>
                  </a:moveTo>
                  <a:lnTo>
                    <a:pt x="1236" y="387"/>
                  </a:lnTo>
                  <a:lnTo>
                    <a:pt x="1429" y="542"/>
                  </a:lnTo>
                  <a:lnTo>
                    <a:pt x="1545" y="735"/>
                  </a:lnTo>
                  <a:lnTo>
                    <a:pt x="1622" y="966"/>
                  </a:lnTo>
                  <a:lnTo>
                    <a:pt x="1622" y="1082"/>
                  </a:lnTo>
                  <a:lnTo>
                    <a:pt x="1583" y="1198"/>
                  </a:lnTo>
                  <a:lnTo>
                    <a:pt x="1545" y="1275"/>
                  </a:lnTo>
                  <a:lnTo>
                    <a:pt x="1468" y="1391"/>
                  </a:lnTo>
                  <a:lnTo>
                    <a:pt x="1352" y="1468"/>
                  </a:lnTo>
                  <a:lnTo>
                    <a:pt x="1197" y="1546"/>
                  </a:lnTo>
                  <a:lnTo>
                    <a:pt x="966" y="1584"/>
                  </a:lnTo>
                  <a:lnTo>
                    <a:pt x="773" y="1546"/>
                  </a:lnTo>
                  <a:lnTo>
                    <a:pt x="657" y="1468"/>
                  </a:lnTo>
                  <a:lnTo>
                    <a:pt x="579" y="1391"/>
                  </a:lnTo>
                  <a:lnTo>
                    <a:pt x="502" y="1314"/>
                  </a:lnTo>
                  <a:lnTo>
                    <a:pt x="464" y="1198"/>
                  </a:lnTo>
                  <a:lnTo>
                    <a:pt x="425" y="966"/>
                  </a:lnTo>
                  <a:lnTo>
                    <a:pt x="464" y="773"/>
                  </a:lnTo>
                  <a:lnTo>
                    <a:pt x="541" y="580"/>
                  </a:lnTo>
                  <a:lnTo>
                    <a:pt x="695" y="387"/>
                  </a:lnTo>
                  <a:lnTo>
                    <a:pt x="734" y="348"/>
                  </a:lnTo>
                  <a:lnTo>
                    <a:pt x="734" y="271"/>
                  </a:lnTo>
                  <a:close/>
                  <a:moveTo>
                    <a:pt x="850" y="1"/>
                  </a:moveTo>
                  <a:lnTo>
                    <a:pt x="657" y="78"/>
                  </a:lnTo>
                  <a:lnTo>
                    <a:pt x="657" y="117"/>
                  </a:lnTo>
                  <a:lnTo>
                    <a:pt x="541" y="78"/>
                  </a:lnTo>
                  <a:lnTo>
                    <a:pt x="425" y="78"/>
                  </a:lnTo>
                  <a:lnTo>
                    <a:pt x="271" y="194"/>
                  </a:lnTo>
                  <a:lnTo>
                    <a:pt x="155" y="348"/>
                  </a:lnTo>
                  <a:lnTo>
                    <a:pt x="77" y="503"/>
                  </a:lnTo>
                  <a:lnTo>
                    <a:pt x="0" y="696"/>
                  </a:lnTo>
                  <a:lnTo>
                    <a:pt x="0" y="889"/>
                  </a:lnTo>
                  <a:lnTo>
                    <a:pt x="0" y="1082"/>
                  </a:lnTo>
                  <a:lnTo>
                    <a:pt x="39" y="1275"/>
                  </a:lnTo>
                  <a:lnTo>
                    <a:pt x="77" y="1430"/>
                  </a:lnTo>
                  <a:lnTo>
                    <a:pt x="193" y="1623"/>
                  </a:lnTo>
                  <a:lnTo>
                    <a:pt x="309" y="1777"/>
                  </a:lnTo>
                  <a:lnTo>
                    <a:pt x="464" y="1893"/>
                  </a:lnTo>
                  <a:lnTo>
                    <a:pt x="657" y="1970"/>
                  </a:lnTo>
                  <a:lnTo>
                    <a:pt x="850" y="2009"/>
                  </a:lnTo>
                  <a:lnTo>
                    <a:pt x="1043" y="2009"/>
                  </a:lnTo>
                  <a:lnTo>
                    <a:pt x="1236" y="1970"/>
                  </a:lnTo>
                  <a:lnTo>
                    <a:pt x="1429" y="1893"/>
                  </a:lnTo>
                  <a:lnTo>
                    <a:pt x="1583" y="1816"/>
                  </a:lnTo>
                  <a:lnTo>
                    <a:pt x="1738" y="1661"/>
                  </a:lnTo>
                  <a:lnTo>
                    <a:pt x="1892" y="1546"/>
                  </a:lnTo>
                  <a:lnTo>
                    <a:pt x="1970" y="1352"/>
                  </a:lnTo>
                  <a:lnTo>
                    <a:pt x="2047" y="1159"/>
                  </a:lnTo>
                  <a:lnTo>
                    <a:pt x="2085" y="966"/>
                  </a:lnTo>
                  <a:lnTo>
                    <a:pt x="2047" y="773"/>
                  </a:lnTo>
                  <a:lnTo>
                    <a:pt x="1970" y="580"/>
                  </a:lnTo>
                  <a:lnTo>
                    <a:pt x="1892" y="426"/>
                  </a:lnTo>
                  <a:lnTo>
                    <a:pt x="1738" y="271"/>
                  </a:lnTo>
                  <a:lnTo>
                    <a:pt x="1583" y="155"/>
                  </a:lnTo>
                  <a:lnTo>
                    <a:pt x="1429" y="40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4" name="Google Shape;5594;p22"/>
            <p:cNvSpPr/>
            <p:nvPr/>
          </p:nvSpPr>
          <p:spPr>
            <a:xfrm>
              <a:off x="2323325" y="2542275"/>
              <a:ext cx="309900" cy="249100"/>
            </a:xfrm>
            <a:custGeom>
              <a:avLst/>
              <a:gdLst/>
              <a:ahLst/>
              <a:cxnLst/>
              <a:rect l="l" t="t" r="r" b="b"/>
              <a:pathLst>
                <a:path w="12396" h="9964" extrusionOk="0">
                  <a:moveTo>
                    <a:pt x="10079" y="426"/>
                  </a:moveTo>
                  <a:lnTo>
                    <a:pt x="10272" y="464"/>
                  </a:lnTo>
                  <a:lnTo>
                    <a:pt x="10465" y="503"/>
                  </a:lnTo>
                  <a:lnTo>
                    <a:pt x="10581" y="541"/>
                  </a:lnTo>
                  <a:lnTo>
                    <a:pt x="10735" y="657"/>
                  </a:lnTo>
                  <a:lnTo>
                    <a:pt x="10851" y="850"/>
                  </a:lnTo>
                  <a:lnTo>
                    <a:pt x="10928" y="1043"/>
                  </a:lnTo>
                  <a:lnTo>
                    <a:pt x="10928" y="1236"/>
                  </a:lnTo>
                  <a:lnTo>
                    <a:pt x="10928" y="1430"/>
                  </a:lnTo>
                  <a:lnTo>
                    <a:pt x="10890" y="1661"/>
                  </a:lnTo>
                  <a:lnTo>
                    <a:pt x="10812" y="1854"/>
                  </a:lnTo>
                  <a:lnTo>
                    <a:pt x="10619" y="2202"/>
                  </a:lnTo>
                  <a:lnTo>
                    <a:pt x="10310" y="2588"/>
                  </a:lnTo>
                  <a:lnTo>
                    <a:pt x="9963" y="2936"/>
                  </a:lnTo>
                  <a:lnTo>
                    <a:pt x="9422" y="3476"/>
                  </a:lnTo>
                  <a:lnTo>
                    <a:pt x="8843" y="3978"/>
                  </a:lnTo>
                  <a:lnTo>
                    <a:pt x="8186" y="4480"/>
                  </a:lnTo>
                  <a:lnTo>
                    <a:pt x="7569" y="4982"/>
                  </a:lnTo>
                  <a:lnTo>
                    <a:pt x="6912" y="5484"/>
                  </a:lnTo>
                  <a:lnTo>
                    <a:pt x="6256" y="5947"/>
                  </a:lnTo>
                  <a:lnTo>
                    <a:pt x="5483" y="6411"/>
                  </a:lnTo>
                  <a:lnTo>
                    <a:pt x="4711" y="6874"/>
                  </a:lnTo>
                  <a:lnTo>
                    <a:pt x="3939" y="7299"/>
                  </a:lnTo>
                  <a:lnTo>
                    <a:pt x="3128" y="7724"/>
                  </a:lnTo>
                  <a:lnTo>
                    <a:pt x="2471" y="7994"/>
                  </a:lnTo>
                  <a:lnTo>
                    <a:pt x="2163" y="8110"/>
                  </a:lnTo>
                  <a:lnTo>
                    <a:pt x="1815" y="8226"/>
                  </a:lnTo>
                  <a:lnTo>
                    <a:pt x="1506" y="8264"/>
                  </a:lnTo>
                  <a:lnTo>
                    <a:pt x="1159" y="8303"/>
                  </a:lnTo>
                  <a:lnTo>
                    <a:pt x="811" y="8303"/>
                  </a:lnTo>
                  <a:lnTo>
                    <a:pt x="463" y="8226"/>
                  </a:lnTo>
                  <a:lnTo>
                    <a:pt x="502" y="8148"/>
                  </a:lnTo>
                  <a:lnTo>
                    <a:pt x="463" y="8033"/>
                  </a:lnTo>
                  <a:lnTo>
                    <a:pt x="463" y="7917"/>
                  </a:lnTo>
                  <a:lnTo>
                    <a:pt x="463" y="7801"/>
                  </a:lnTo>
                  <a:lnTo>
                    <a:pt x="502" y="7569"/>
                  </a:lnTo>
                  <a:lnTo>
                    <a:pt x="618" y="7299"/>
                  </a:lnTo>
                  <a:lnTo>
                    <a:pt x="772" y="7029"/>
                  </a:lnTo>
                  <a:lnTo>
                    <a:pt x="1159" y="6565"/>
                  </a:lnTo>
                  <a:lnTo>
                    <a:pt x="1467" y="6179"/>
                  </a:lnTo>
                  <a:lnTo>
                    <a:pt x="2008" y="5561"/>
                  </a:lnTo>
                  <a:lnTo>
                    <a:pt x="2549" y="4982"/>
                  </a:lnTo>
                  <a:lnTo>
                    <a:pt x="3128" y="4441"/>
                  </a:lnTo>
                  <a:lnTo>
                    <a:pt x="3746" y="3862"/>
                  </a:lnTo>
                  <a:lnTo>
                    <a:pt x="4364" y="3360"/>
                  </a:lnTo>
                  <a:lnTo>
                    <a:pt x="5020" y="2858"/>
                  </a:lnTo>
                  <a:lnTo>
                    <a:pt x="5715" y="2434"/>
                  </a:lnTo>
                  <a:lnTo>
                    <a:pt x="6410" y="1970"/>
                  </a:lnTo>
                  <a:lnTo>
                    <a:pt x="7105" y="1584"/>
                  </a:lnTo>
                  <a:lnTo>
                    <a:pt x="7839" y="1236"/>
                  </a:lnTo>
                  <a:lnTo>
                    <a:pt x="8457" y="928"/>
                  </a:lnTo>
                  <a:lnTo>
                    <a:pt x="8843" y="734"/>
                  </a:lnTo>
                  <a:lnTo>
                    <a:pt x="9268" y="580"/>
                  </a:lnTo>
                  <a:lnTo>
                    <a:pt x="9692" y="464"/>
                  </a:lnTo>
                  <a:lnTo>
                    <a:pt x="10079" y="426"/>
                  </a:lnTo>
                  <a:close/>
                  <a:moveTo>
                    <a:pt x="11237" y="464"/>
                  </a:moveTo>
                  <a:lnTo>
                    <a:pt x="11430" y="580"/>
                  </a:lnTo>
                  <a:lnTo>
                    <a:pt x="11585" y="773"/>
                  </a:lnTo>
                  <a:lnTo>
                    <a:pt x="11700" y="966"/>
                  </a:lnTo>
                  <a:lnTo>
                    <a:pt x="11778" y="1236"/>
                  </a:lnTo>
                  <a:lnTo>
                    <a:pt x="11778" y="1468"/>
                  </a:lnTo>
                  <a:lnTo>
                    <a:pt x="11778" y="1738"/>
                  </a:lnTo>
                  <a:lnTo>
                    <a:pt x="11739" y="1970"/>
                  </a:lnTo>
                  <a:lnTo>
                    <a:pt x="11662" y="2240"/>
                  </a:lnTo>
                  <a:lnTo>
                    <a:pt x="11430" y="2627"/>
                  </a:lnTo>
                  <a:lnTo>
                    <a:pt x="11160" y="3013"/>
                  </a:lnTo>
                  <a:lnTo>
                    <a:pt x="10851" y="3399"/>
                  </a:lnTo>
                  <a:lnTo>
                    <a:pt x="10542" y="3746"/>
                  </a:lnTo>
                  <a:lnTo>
                    <a:pt x="9847" y="4480"/>
                  </a:lnTo>
                  <a:lnTo>
                    <a:pt x="9075" y="5137"/>
                  </a:lnTo>
                  <a:lnTo>
                    <a:pt x="8264" y="5793"/>
                  </a:lnTo>
                  <a:lnTo>
                    <a:pt x="7453" y="6372"/>
                  </a:lnTo>
                  <a:lnTo>
                    <a:pt x="6603" y="6990"/>
                  </a:lnTo>
                  <a:lnTo>
                    <a:pt x="5754" y="7569"/>
                  </a:lnTo>
                  <a:lnTo>
                    <a:pt x="4866" y="8110"/>
                  </a:lnTo>
                  <a:lnTo>
                    <a:pt x="3977" y="8612"/>
                  </a:lnTo>
                  <a:lnTo>
                    <a:pt x="3128" y="9037"/>
                  </a:lnTo>
                  <a:lnTo>
                    <a:pt x="2703" y="9191"/>
                  </a:lnTo>
                  <a:lnTo>
                    <a:pt x="2240" y="9346"/>
                  </a:lnTo>
                  <a:lnTo>
                    <a:pt x="1969" y="9384"/>
                  </a:lnTo>
                  <a:lnTo>
                    <a:pt x="1661" y="9423"/>
                  </a:lnTo>
                  <a:lnTo>
                    <a:pt x="1313" y="9384"/>
                  </a:lnTo>
                  <a:lnTo>
                    <a:pt x="1004" y="9346"/>
                  </a:lnTo>
                  <a:lnTo>
                    <a:pt x="734" y="9191"/>
                  </a:lnTo>
                  <a:lnTo>
                    <a:pt x="541" y="9037"/>
                  </a:lnTo>
                  <a:lnTo>
                    <a:pt x="463" y="8921"/>
                  </a:lnTo>
                  <a:lnTo>
                    <a:pt x="386" y="8805"/>
                  </a:lnTo>
                  <a:lnTo>
                    <a:pt x="348" y="8650"/>
                  </a:lnTo>
                  <a:lnTo>
                    <a:pt x="309" y="8496"/>
                  </a:lnTo>
                  <a:lnTo>
                    <a:pt x="579" y="8612"/>
                  </a:lnTo>
                  <a:lnTo>
                    <a:pt x="888" y="8728"/>
                  </a:lnTo>
                  <a:lnTo>
                    <a:pt x="1197" y="8766"/>
                  </a:lnTo>
                  <a:lnTo>
                    <a:pt x="1506" y="8766"/>
                  </a:lnTo>
                  <a:lnTo>
                    <a:pt x="1815" y="8728"/>
                  </a:lnTo>
                  <a:lnTo>
                    <a:pt x="2124" y="8650"/>
                  </a:lnTo>
                  <a:lnTo>
                    <a:pt x="2742" y="8457"/>
                  </a:lnTo>
                  <a:lnTo>
                    <a:pt x="3321" y="8187"/>
                  </a:lnTo>
                  <a:lnTo>
                    <a:pt x="3939" y="7917"/>
                  </a:lnTo>
                  <a:lnTo>
                    <a:pt x="4981" y="7299"/>
                  </a:lnTo>
                  <a:lnTo>
                    <a:pt x="6526" y="6372"/>
                  </a:lnTo>
                  <a:lnTo>
                    <a:pt x="7298" y="5832"/>
                  </a:lnTo>
                  <a:lnTo>
                    <a:pt x="8071" y="5291"/>
                  </a:lnTo>
                  <a:lnTo>
                    <a:pt x="8804" y="4750"/>
                  </a:lnTo>
                  <a:lnTo>
                    <a:pt x="9499" y="4133"/>
                  </a:lnTo>
                  <a:lnTo>
                    <a:pt x="10156" y="3515"/>
                  </a:lnTo>
                  <a:lnTo>
                    <a:pt x="10774" y="2820"/>
                  </a:lnTo>
                  <a:lnTo>
                    <a:pt x="10967" y="2588"/>
                  </a:lnTo>
                  <a:lnTo>
                    <a:pt x="11121" y="2356"/>
                  </a:lnTo>
                  <a:lnTo>
                    <a:pt x="11276" y="2047"/>
                  </a:lnTo>
                  <a:lnTo>
                    <a:pt x="11391" y="1777"/>
                  </a:lnTo>
                  <a:lnTo>
                    <a:pt x="11469" y="1468"/>
                  </a:lnTo>
                  <a:lnTo>
                    <a:pt x="11507" y="1159"/>
                  </a:lnTo>
                  <a:lnTo>
                    <a:pt x="11430" y="889"/>
                  </a:lnTo>
                  <a:lnTo>
                    <a:pt x="11314" y="580"/>
                  </a:lnTo>
                  <a:lnTo>
                    <a:pt x="11237" y="464"/>
                  </a:lnTo>
                  <a:close/>
                  <a:moveTo>
                    <a:pt x="9924" y="1"/>
                  </a:moveTo>
                  <a:lnTo>
                    <a:pt x="9654" y="39"/>
                  </a:lnTo>
                  <a:lnTo>
                    <a:pt x="9306" y="117"/>
                  </a:lnTo>
                  <a:lnTo>
                    <a:pt x="8920" y="194"/>
                  </a:lnTo>
                  <a:lnTo>
                    <a:pt x="8186" y="503"/>
                  </a:lnTo>
                  <a:lnTo>
                    <a:pt x="7491" y="850"/>
                  </a:lnTo>
                  <a:lnTo>
                    <a:pt x="6835" y="1198"/>
                  </a:lnTo>
                  <a:lnTo>
                    <a:pt x="6101" y="1584"/>
                  </a:lnTo>
                  <a:lnTo>
                    <a:pt x="5406" y="2009"/>
                  </a:lnTo>
                  <a:lnTo>
                    <a:pt x="4750" y="2472"/>
                  </a:lnTo>
                  <a:lnTo>
                    <a:pt x="4093" y="2974"/>
                  </a:lnTo>
                  <a:lnTo>
                    <a:pt x="3360" y="3553"/>
                  </a:lnTo>
                  <a:lnTo>
                    <a:pt x="2665" y="4210"/>
                  </a:lnTo>
                  <a:lnTo>
                    <a:pt x="1969" y="4866"/>
                  </a:lnTo>
                  <a:lnTo>
                    <a:pt x="1352" y="5600"/>
                  </a:lnTo>
                  <a:lnTo>
                    <a:pt x="888" y="6141"/>
                  </a:lnTo>
                  <a:lnTo>
                    <a:pt x="618" y="6449"/>
                  </a:lnTo>
                  <a:lnTo>
                    <a:pt x="348" y="6797"/>
                  </a:lnTo>
                  <a:lnTo>
                    <a:pt x="155" y="7145"/>
                  </a:lnTo>
                  <a:lnTo>
                    <a:pt x="0" y="7492"/>
                  </a:lnTo>
                  <a:lnTo>
                    <a:pt x="0" y="7685"/>
                  </a:lnTo>
                  <a:lnTo>
                    <a:pt x="0" y="7840"/>
                  </a:lnTo>
                  <a:lnTo>
                    <a:pt x="0" y="8033"/>
                  </a:lnTo>
                  <a:lnTo>
                    <a:pt x="77" y="8187"/>
                  </a:lnTo>
                  <a:lnTo>
                    <a:pt x="77" y="8264"/>
                  </a:lnTo>
                  <a:lnTo>
                    <a:pt x="77" y="8342"/>
                  </a:lnTo>
                  <a:lnTo>
                    <a:pt x="39" y="8496"/>
                  </a:lnTo>
                  <a:lnTo>
                    <a:pt x="39" y="8650"/>
                  </a:lnTo>
                  <a:lnTo>
                    <a:pt x="77" y="8805"/>
                  </a:lnTo>
                  <a:lnTo>
                    <a:pt x="116" y="8959"/>
                  </a:lnTo>
                  <a:lnTo>
                    <a:pt x="309" y="9230"/>
                  </a:lnTo>
                  <a:lnTo>
                    <a:pt x="541" y="9500"/>
                  </a:lnTo>
                  <a:lnTo>
                    <a:pt x="734" y="9616"/>
                  </a:lnTo>
                  <a:lnTo>
                    <a:pt x="965" y="9732"/>
                  </a:lnTo>
                  <a:lnTo>
                    <a:pt x="1236" y="9770"/>
                  </a:lnTo>
                  <a:lnTo>
                    <a:pt x="1467" y="9809"/>
                  </a:lnTo>
                  <a:lnTo>
                    <a:pt x="1583" y="9963"/>
                  </a:lnTo>
                  <a:lnTo>
                    <a:pt x="1815" y="9770"/>
                  </a:lnTo>
                  <a:lnTo>
                    <a:pt x="1892" y="9770"/>
                  </a:lnTo>
                  <a:lnTo>
                    <a:pt x="1892" y="9848"/>
                  </a:lnTo>
                  <a:lnTo>
                    <a:pt x="1931" y="9848"/>
                  </a:lnTo>
                  <a:lnTo>
                    <a:pt x="2008" y="9770"/>
                  </a:lnTo>
                  <a:lnTo>
                    <a:pt x="2394" y="9654"/>
                  </a:lnTo>
                  <a:lnTo>
                    <a:pt x="2935" y="9500"/>
                  </a:lnTo>
                  <a:lnTo>
                    <a:pt x="3514" y="9268"/>
                  </a:lnTo>
                  <a:lnTo>
                    <a:pt x="4055" y="9037"/>
                  </a:lnTo>
                  <a:lnTo>
                    <a:pt x="4557" y="8766"/>
                  </a:lnTo>
                  <a:lnTo>
                    <a:pt x="5599" y="8148"/>
                  </a:lnTo>
                  <a:lnTo>
                    <a:pt x="6603" y="7492"/>
                  </a:lnTo>
                  <a:lnTo>
                    <a:pt x="6758" y="7376"/>
                  </a:lnTo>
                  <a:lnTo>
                    <a:pt x="7839" y="6643"/>
                  </a:lnTo>
                  <a:lnTo>
                    <a:pt x="8688" y="5986"/>
                  </a:lnTo>
                  <a:lnTo>
                    <a:pt x="9538" y="5330"/>
                  </a:lnTo>
                  <a:lnTo>
                    <a:pt x="10388" y="4596"/>
                  </a:lnTo>
                  <a:lnTo>
                    <a:pt x="10774" y="4171"/>
                  </a:lnTo>
                  <a:lnTo>
                    <a:pt x="11121" y="3785"/>
                  </a:lnTo>
                  <a:lnTo>
                    <a:pt x="11160" y="3901"/>
                  </a:lnTo>
                  <a:lnTo>
                    <a:pt x="11430" y="3824"/>
                  </a:lnTo>
                  <a:lnTo>
                    <a:pt x="11932" y="4094"/>
                  </a:lnTo>
                  <a:lnTo>
                    <a:pt x="12087" y="3824"/>
                  </a:lnTo>
                  <a:lnTo>
                    <a:pt x="11353" y="3476"/>
                  </a:lnTo>
                  <a:lnTo>
                    <a:pt x="11662" y="3051"/>
                  </a:lnTo>
                  <a:lnTo>
                    <a:pt x="11932" y="2588"/>
                  </a:lnTo>
                  <a:lnTo>
                    <a:pt x="12087" y="2202"/>
                  </a:lnTo>
                  <a:lnTo>
                    <a:pt x="12164" y="1816"/>
                  </a:lnTo>
                  <a:lnTo>
                    <a:pt x="12395" y="1623"/>
                  </a:lnTo>
                  <a:lnTo>
                    <a:pt x="12164" y="1391"/>
                  </a:lnTo>
                  <a:lnTo>
                    <a:pt x="12125" y="1082"/>
                  </a:lnTo>
                  <a:lnTo>
                    <a:pt x="12048" y="812"/>
                  </a:lnTo>
                  <a:lnTo>
                    <a:pt x="11932" y="580"/>
                  </a:lnTo>
                  <a:lnTo>
                    <a:pt x="11778" y="387"/>
                  </a:lnTo>
                  <a:lnTo>
                    <a:pt x="11585" y="194"/>
                  </a:lnTo>
                  <a:lnTo>
                    <a:pt x="11353" y="78"/>
                  </a:lnTo>
                  <a:lnTo>
                    <a:pt x="11044" y="39"/>
                  </a:lnTo>
                  <a:lnTo>
                    <a:pt x="10735" y="39"/>
                  </a:lnTo>
                  <a:lnTo>
                    <a:pt x="10619" y="78"/>
                  </a:lnTo>
                  <a:lnTo>
                    <a:pt x="1038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5" name="Google Shape;5595;p22"/>
            <p:cNvSpPr/>
            <p:nvPr/>
          </p:nvSpPr>
          <p:spPr>
            <a:xfrm>
              <a:off x="6773675" y="2542275"/>
              <a:ext cx="114900" cy="285775"/>
            </a:xfrm>
            <a:custGeom>
              <a:avLst/>
              <a:gdLst/>
              <a:ahLst/>
              <a:cxnLst/>
              <a:rect l="l" t="t" r="r" b="b"/>
              <a:pathLst>
                <a:path w="4596" h="11431" extrusionOk="0">
                  <a:moveTo>
                    <a:pt x="3630" y="889"/>
                  </a:moveTo>
                  <a:lnTo>
                    <a:pt x="3708" y="2009"/>
                  </a:lnTo>
                  <a:lnTo>
                    <a:pt x="3824" y="3129"/>
                  </a:lnTo>
                  <a:lnTo>
                    <a:pt x="3939" y="4248"/>
                  </a:lnTo>
                  <a:lnTo>
                    <a:pt x="4017" y="5368"/>
                  </a:lnTo>
                  <a:lnTo>
                    <a:pt x="4055" y="6604"/>
                  </a:lnTo>
                  <a:lnTo>
                    <a:pt x="4055" y="7260"/>
                  </a:lnTo>
                  <a:lnTo>
                    <a:pt x="3978" y="7878"/>
                  </a:lnTo>
                  <a:lnTo>
                    <a:pt x="3901" y="8535"/>
                  </a:lnTo>
                  <a:lnTo>
                    <a:pt x="3746" y="9114"/>
                  </a:lnTo>
                  <a:lnTo>
                    <a:pt x="3515" y="9693"/>
                  </a:lnTo>
                  <a:lnTo>
                    <a:pt x="3244" y="10234"/>
                  </a:lnTo>
                  <a:lnTo>
                    <a:pt x="3013" y="10543"/>
                  </a:lnTo>
                  <a:lnTo>
                    <a:pt x="2781" y="10736"/>
                  </a:lnTo>
                  <a:lnTo>
                    <a:pt x="2472" y="10852"/>
                  </a:lnTo>
                  <a:lnTo>
                    <a:pt x="2202" y="10852"/>
                  </a:lnTo>
                  <a:lnTo>
                    <a:pt x="1893" y="10813"/>
                  </a:lnTo>
                  <a:lnTo>
                    <a:pt x="1622" y="10697"/>
                  </a:lnTo>
                  <a:lnTo>
                    <a:pt x="1352" y="10465"/>
                  </a:lnTo>
                  <a:lnTo>
                    <a:pt x="1120" y="10234"/>
                  </a:lnTo>
                  <a:lnTo>
                    <a:pt x="966" y="9963"/>
                  </a:lnTo>
                  <a:lnTo>
                    <a:pt x="850" y="9654"/>
                  </a:lnTo>
                  <a:lnTo>
                    <a:pt x="773" y="9384"/>
                  </a:lnTo>
                  <a:lnTo>
                    <a:pt x="696" y="9075"/>
                  </a:lnTo>
                  <a:lnTo>
                    <a:pt x="657" y="8457"/>
                  </a:lnTo>
                  <a:lnTo>
                    <a:pt x="657" y="7878"/>
                  </a:lnTo>
                  <a:lnTo>
                    <a:pt x="657" y="5330"/>
                  </a:lnTo>
                  <a:lnTo>
                    <a:pt x="618" y="4055"/>
                  </a:lnTo>
                  <a:lnTo>
                    <a:pt x="580" y="2781"/>
                  </a:lnTo>
                  <a:lnTo>
                    <a:pt x="580" y="2742"/>
                  </a:lnTo>
                  <a:lnTo>
                    <a:pt x="1352" y="2356"/>
                  </a:lnTo>
                  <a:lnTo>
                    <a:pt x="2163" y="1932"/>
                  </a:lnTo>
                  <a:lnTo>
                    <a:pt x="2935" y="1430"/>
                  </a:lnTo>
                  <a:lnTo>
                    <a:pt x="3283" y="1159"/>
                  </a:lnTo>
                  <a:lnTo>
                    <a:pt x="3630" y="889"/>
                  </a:lnTo>
                  <a:close/>
                  <a:moveTo>
                    <a:pt x="3901" y="1"/>
                  </a:moveTo>
                  <a:lnTo>
                    <a:pt x="3476" y="310"/>
                  </a:lnTo>
                  <a:lnTo>
                    <a:pt x="3051" y="619"/>
                  </a:lnTo>
                  <a:lnTo>
                    <a:pt x="2626" y="966"/>
                  </a:lnTo>
                  <a:lnTo>
                    <a:pt x="2202" y="1275"/>
                  </a:lnTo>
                  <a:lnTo>
                    <a:pt x="1314" y="1893"/>
                  </a:lnTo>
                  <a:lnTo>
                    <a:pt x="425" y="2434"/>
                  </a:lnTo>
                  <a:lnTo>
                    <a:pt x="348" y="2511"/>
                  </a:lnTo>
                  <a:lnTo>
                    <a:pt x="348" y="2627"/>
                  </a:lnTo>
                  <a:lnTo>
                    <a:pt x="271" y="2665"/>
                  </a:lnTo>
                  <a:lnTo>
                    <a:pt x="232" y="2781"/>
                  </a:lnTo>
                  <a:lnTo>
                    <a:pt x="194" y="3785"/>
                  </a:lnTo>
                  <a:lnTo>
                    <a:pt x="155" y="4828"/>
                  </a:lnTo>
                  <a:lnTo>
                    <a:pt x="1" y="4943"/>
                  </a:lnTo>
                  <a:lnTo>
                    <a:pt x="155" y="5252"/>
                  </a:lnTo>
                  <a:lnTo>
                    <a:pt x="155" y="6218"/>
                  </a:lnTo>
                  <a:lnTo>
                    <a:pt x="155" y="7685"/>
                  </a:lnTo>
                  <a:lnTo>
                    <a:pt x="155" y="8419"/>
                  </a:lnTo>
                  <a:lnTo>
                    <a:pt x="232" y="9152"/>
                  </a:lnTo>
                  <a:lnTo>
                    <a:pt x="310" y="9577"/>
                  </a:lnTo>
                  <a:lnTo>
                    <a:pt x="503" y="10041"/>
                  </a:lnTo>
                  <a:lnTo>
                    <a:pt x="734" y="10504"/>
                  </a:lnTo>
                  <a:lnTo>
                    <a:pt x="1043" y="10890"/>
                  </a:lnTo>
                  <a:lnTo>
                    <a:pt x="1236" y="11045"/>
                  </a:lnTo>
                  <a:lnTo>
                    <a:pt x="1391" y="11160"/>
                  </a:lnTo>
                  <a:lnTo>
                    <a:pt x="1622" y="11276"/>
                  </a:lnTo>
                  <a:lnTo>
                    <a:pt x="1816" y="11354"/>
                  </a:lnTo>
                  <a:lnTo>
                    <a:pt x="2047" y="11431"/>
                  </a:lnTo>
                  <a:lnTo>
                    <a:pt x="2279" y="11431"/>
                  </a:lnTo>
                  <a:lnTo>
                    <a:pt x="2549" y="11392"/>
                  </a:lnTo>
                  <a:lnTo>
                    <a:pt x="2820" y="11315"/>
                  </a:lnTo>
                  <a:lnTo>
                    <a:pt x="3051" y="11199"/>
                  </a:lnTo>
                  <a:lnTo>
                    <a:pt x="3283" y="11045"/>
                  </a:lnTo>
                  <a:lnTo>
                    <a:pt x="3476" y="10852"/>
                  </a:lnTo>
                  <a:lnTo>
                    <a:pt x="3669" y="10620"/>
                  </a:lnTo>
                  <a:lnTo>
                    <a:pt x="3824" y="10388"/>
                  </a:lnTo>
                  <a:lnTo>
                    <a:pt x="3978" y="10118"/>
                  </a:lnTo>
                  <a:lnTo>
                    <a:pt x="4171" y="9539"/>
                  </a:lnTo>
                  <a:lnTo>
                    <a:pt x="4326" y="8921"/>
                  </a:lnTo>
                  <a:lnTo>
                    <a:pt x="4441" y="8303"/>
                  </a:lnTo>
                  <a:lnTo>
                    <a:pt x="4519" y="7724"/>
                  </a:lnTo>
                  <a:lnTo>
                    <a:pt x="4557" y="7183"/>
                  </a:lnTo>
                  <a:lnTo>
                    <a:pt x="4596" y="6643"/>
                  </a:lnTo>
                  <a:lnTo>
                    <a:pt x="4596" y="6102"/>
                  </a:lnTo>
                  <a:lnTo>
                    <a:pt x="4519" y="4982"/>
                  </a:lnTo>
                  <a:lnTo>
                    <a:pt x="4441" y="3862"/>
                  </a:lnTo>
                  <a:lnTo>
                    <a:pt x="4326" y="2742"/>
                  </a:lnTo>
                  <a:lnTo>
                    <a:pt x="4287" y="2395"/>
                  </a:lnTo>
                  <a:lnTo>
                    <a:pt x="4210" y="1430"/>
                  </a:lnTo>
                  <a:lnTo>
                    <a:pt x="4132" y="503"/>
                  </a:lnTo>
                  <a:lnTo>
                    <a:pt x="4094" y="387"/>
                  </a:lnTo>
                  <a:lnTo>
                    <a:pt x="4132" y="348"/>
                  </a:lnTo>
                  <a:lnTo>
                    <a:pt x="4171" y="271"/>
                  </a:lnTo>
                  <a:lnTo>
                    <a:pt x="4210" y="194"/>
                  </a:lnTo>
                  <a:lnTo>
                    <a:pt x="4171" y="78"/>
                  </a:lnTo>
                  <a:lnTo>
                    <a:pt x="409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6" name="Google Shape;5596;p22"/>
            <p:cNvSpPr/>
            <p:nvPr/>
          </p:nvSpPr>
          <p:spPr>
            <a:xfrm>
              <a:off x="4769575" y="2562550"/>
              <a:ext cx="144825" cy="164150"/>
            </a:xfrm>
            <a:custGeom>
              <a:avLst/>
              <a:gdLst/>
              <a:ahLst/>
              <a:cxnLst/>
              <a:rect l="l" t="t" r="r" b="b"/>
              <a:pathLst>
                <a:path w="5793" h="6566" extrusionOk="0">
                  <a:moveTo>
                    <a:pt x="2858" y="464"/>
                  </a:moveTo>
                  <a:lnTo>
                    <a:pt x="3360" y="619"/>
                  </a:lnTo>
                  <a:lnTo>
                    <a:pt x="3823" y="812"/>
                  </a:lnTo>
                  <a:lnTo>
                    <a:pt x="4248" y="1082"/>
                  </a:lnTo>
                  <a:lnTo>
                    <a:pt x="4634" y="1429"/>
                  </a:lnTo>
                  <a:lnTo>
                    <a:pt x="4943" y="1854"/>
                  </a:lnTo>
                  <a:lnTo>
                    <a:pt x="5059" y="2047"/>
                  </a:lnTo>
                  <a:lnTo>
                    <a:pt x="5175" y="2279"/>
                  </a:lnTo>
                  <a:lnTo>
                    <a:pt x="5252" y="2511"/>
                  </a:lnTo>
                  <a:lnTo>
                    <a:pt x="5290" y="2781"/>
                  </a:lnTo>
                  <a:lnTo>
                    <a:pt x="5329" y="3051"/>
                  </a:lnTo>
                  <a:lnTo>
                    <a:pt x="5329" y="3322"/>
                  </a:lnTo>
                  <a:lnTo>
                    <a:pt x="5290" y="3785"/>
                  </a:lnTo>
                  <a:lnTo>
                    <a:pt x="5175" y="4248"/>
                  </a:lnTo>
                  <a:lnTo>
                    <a:pt x="4982" y="4712"/>
                  </a:lnTo>
                  <a:lnTo>
                    <a:pt x="4711" y="5098"/>
                  </a:lnTo>
                  <a:lnTo>
                    <a:pt x="4364" y="5445"/>
                  </a:lnTo>
                  <a:lnTo>
                    <a:pt x="4016" y="5716"/>
                  </a:lnTo>
                  <a:lnTo>
                    <a:pt x="3784" y="5832"/>
                  </a:lnTo>
                  <a:lnTo>
                    <a:pt x="3553" y="5947"/>
                  </a:lnTo>
                  <a:lnTo>
                    <a:pt x="3321" y="6025"/>
                  </a:lnTo>
                  <a:lnTo>
                    <a:pt x="3089" y="6063"/>
                  </a:lnTo>
                  <a:lnTo>
                    <a:pt x="2780" y="6102"/>
                  </a:lnTo>
                  <a:lnTo>
                    <a:pt x="2510" y="6102"/>
                  </a:lnTo>
                  <a:lnTo>
                    <a:pt x="2201" y="6063"/>
                  </a:lnTo>
                  <a:lnTo>
                    <a:pt x="1970" y="5986"/>
                  </a:lnTo>
                  <a:lnTo>
                    <a:pt x="1738" y="5870"/>
                  </a:lnTo>
                  <a:lnTo>
                    <a:pt x="1506" y="5754"/>
                  </a:lnTo>
                  <a:lnTo>
                    <a:pt x="1313" y="5600"/>
                  </a:lnTo>
                  <a:lnTo>
                    <a:pt x="1159" y="5445"/>
                  </a:lnTo>
                  <a:lnTo>
                    <a:pt x="1004" y="5252"/>
                  </a:lnTo>
                  <a:lnTo>
                    <a:pt x="850" y="5021"/>
                  </a:lnTo>
                  <a:lnTo>
                    <a:pt x="734" y="4789"/>
                  </a:lnTo>
                  <a:lnTo>
                    <a:pt x="618" y="4557"/>
                  </a:lnTo>
                  <a:lnTo>
                    <a:pt x="502" y="4055"/>
                  </a:lnTo>
                  <a:lnTo>
                    <a:pt x="425" y="3515"/>
                  </a:lnTo>
                  <a:lnTo>
                    <a:pt x="464" y="2974"/>
                  </a:lnTo>
                  <a:lnTo>
                    <a:pt x="541" y="2433"/>
                  </a:lnTo>
                  <a:lnTo>
                    <a:pt x="734" y="1931"/>
                  </a:lnTo>
                  <a:lnTo>
                    <a:pt x="850" y="1700"/>
                  </a:lnTo>
                  <a:lnTo>
                    <a:pt x="966" y="1507"/>
                  </a:lnTo>
                  <a:lnTo>
                    <a:pt x="1120" y="1275"/>
                  </a:lnTo>
                  <a:lnTo>
                    <a:pt x="1313" y="1121"/>
                  </a:lnTo>
                  <a:lnTo>
                    <a:pt x="1506" y="927"/>
                  </a:lnTo>
                  <a:lnTo>
                    <a:pt x="1738" y="812"/>
                  </a:lnTo>
                  <a:lnTo>
                    <a:pt x="1970" y="696"/>
                  </a:lnTo>
                  <a:lnTo>
                    <a:pt x="2201" y="580"/>
                  </a:lnTo>
                  <a:lnTo>
                    <a:pt x="2472" y="541"/>
                  </a:lnTo>
                  <a:lnTo>
                    <a:pt x="2780" y="503"/>
                  </a:lnTo>
                  <a:lnTo>
                    <a:pt x="2819" y="503"/>
                  </a:lnTo>
                  <a:lnTo>
                    <a:pt x="2858" y="464"/>
                  </a:lnTo>
                  <a:close/>
                  <a:moveTo>
                    <a:pt x="2665" y="1"/>
                  </a:moveTo>
                  <a:lnTo>
                    <a:pt x="2587" y="39"/>
                  </a:lnTo>
                  <a:lnTo>
                    <a:pt x="2510" y="78"/>
                  </a:lnTo>
                  <a:lnTo>
                    <a:pt x="2472" y="155"/>
                  </a:lnTo>
                  <a:lnTo>
                    <a:pt x="2433" y="232"/>
                  </a:lnTo>
                  <a:lnTo>
                    <a:pt x="2163" y="271"/>
                  </a:lnTo>
                  <a:lnTo>
                    <a:pt x="1854" y="310"/>
                  </a:lnTo>
                  <a:lnTo>
                    <a:pt x="1622" y="387"/>
                  </a:lnTo>
                  <a:lnTo>
                    <a:pt x="1390" y="503"/>
                  </a:lnTo>
                  <a:lnTo>
                    <a:pt x="1159" y="657"/>
                  </a:lnTo>
                  <a:lnTo>
                    <a:pt x="966" y="850"/>
                  </a:lnTo>
                  <a:lnTo>
                    <a:pt x="772" y="1043"/>
                  </a:lnTo>
                  <a:lnTo>
                    <a:pt x="618" y="1236"/>
                  </a:lnTo>
                  <a:lnTo>
                    <a:pt x="464" y="1507"/>
                  </a:lnTo>
                  <a:lnTo>
                    <a:pt x="348" y="1738"/>
                  </a:lnTo>
                  <a:lnTo>
                    <a:pt x="155" y="2279"/>
                  </a:lnTo>
                  <a:lnTo>
                    <a:pt x="39" y="2858"/>
                  </a:lnTo>
                  <a:lnTo>
                    <a:pt x="0" y="3399"/>
                  </a:lnTo>
                  <a:lnTo>
                    <a:pt x="39" y="4055"/>
                  </a:lnTo>
                  <a:lnTo>
                    <a:pt x="116" y="4364"/>
                  </a:lnTo>
                  <a:lnTo>
                    <a:pt x="193" y="4673"/>
                  </a:lnTo>
                  <a:lnTo>
                    <a:pt x="309" y="4943"/>
                  </a:lnTo>
                  <a:lnTo>
                    <a:pt x="425" y="5214"/>
                  </a:lnTo>
                  <a:lnTo>
                    <a:pt x="579" y="5445"/>
                  </a:lnTo>
                  <a:lnTo>
                    <a:pt x="734" y="5677"/>
                  </a:lnTo>
                  <a:lnTo>
                    <a:pt x="927" y="5870"/>
                  </a:lnTo>
                  <a:lnTo>
                    <a:pt x="1120" y="6063"/>
                  </a:lnTo>
                  <a:lnTo>
                    <a:pt x="1390" y="6218"/>
                  </a:lnTo>
                  <a:lnTo>
                    <a:pt x="1622" y="6372"/>
                  </a:lnTo>
                  <a:lnTo>
                    <a:pt x="1892" y="6449"/>
                  </a:lnTo>
                  <a:lnTo>
                    <a:pt x="2201" y="6527"/>
                  </a:lnTo>
                  <a:lnTo>
                    <a:pt x="2549" y="6565"/>
                  </a:lnTo>
                  <a:lnTo>
                    <a:pt x="2896" y="6565"/>
                  </a:lnTo>
                  <a:lnTo>
                    <a:pt x="3205" y="6527"/>
                  </a:lnTo>
                  <a:lnTo>
                    <a:pt x="3476" y="6449"/>
                  </a:lnTo>
                  <a:lnTo>
                    <a:pt x="3784" y="6334"/>
                  </a:lnTo>
                  <a:lnTo>
                    <a:pt x="4055" y="6218"/>
                  </a:lnTo>
                  <a:lnTo>
                    <a:pt x="4325" y="6063"/>
                  </a:lnTo>
                  <a:lnTo>
                    <a:pt x="4557" y="5909"/>
                  </a:lnTo>
                  <a:lnTo>
                    <a:pt x="4788" y="5716"/>
                  </a:lnTo>
                  <a:lnTo>
                    <a:pt x="4982" y="5484"/>
                  </a:lnTo>
                  <a:lnTo>
                    <a:pt x="5175" y="5252"/>
                  </a:lnTo>
                  <a:lnTo>
                    <a:pt x="5329" y="4982"/>
                  </a:lnTo>
                  <a:lnTo>
                    <a:pt x="5483" y="4750"/>
                  </a:lnTo>
                  <a:lnTo>
                    <a:pt x="5599" y="4441"/>
                  </a:lnTo>
                  <a:lnTo>
                    <a:pt x="5677" y="4171"/>
                  </a:lnTo>
                  <a:lnTo>
                    <a:pt x="5754" y="3862"/>
                  </a:lnTo>
                  <a:lnTo>
                    <a:pt x="5792" y="3553"/>
                  </a:lnTo>
                  <a:lnTo>
                    <a:pt x="5792" y="3244"/>
                  </a:lnTo>
                  <a:lnTo>
                    <a:pt x="5792" y="2935"/>
                  </a:lnTo>
                  <a:lnTo>
                    <a:pt x="5715" y="2626"/>
                  </a:lnTo>
                  <a:lnTo>
                    <a:pt x="5638" y="2318"/>
                  </a:lnTo>
                  <a:lnTo>
                    <a:pt x="5561" y="2047"/>
                  </a:lnTo>
                  <a:lnTo>
                    <a:pt x="5406" y="1777"/>
                  </a:lnTo>
                  <a:lnTo>
                    <a:pt x="5252" y="1507"/>
                  </a:lnTo>
                  <a:lnTo>
                    <a:pt x="5059" y="1275"/>
                  </a:lnTo>
                  <a:lnTo>
                    <a:pt x="4866" y="1043"/>
                  </a:lnTo>
                  <a:lnTo>
                    <a:pt x="4634" y="812"/>
                  </a:lnTo>
                  <a:lnTo>
                    <a:pt x="4402" y="619"/>
                  </a:lnTo>
                  <a:lnTo>
                    <a:pt x="4132" y="464"/>
                  </a:lnTo>
                  <a:lnTo>
                    <a:pt x="3862" y="310"/>
                  </a:lnTo>
                  <a:lnTo>
                    <a:pt x="3591" y="194"/>
                  </a:lnTo>
                  <a:lnTo>
                    <a:pt x="3282" y="117"/>
                  </a:lnTo>
                  <a:lnTo>
                    <a:pt x="2974" y="39"/>
                  </a:lnTo>
                  <a:lnTo>
                    <a:pt x="266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7" name="Google Shape;5597;p22"/>
            <p:cNvSpPr/>
            <p:nvPr/>
          </p:nvSpPr>
          <p:spPr>
            <a:xfrm>
              <a:off x="2452675" y="2582825"/>
              <a:ext cx="296400" cy="356250"/>
            </a:xfrm>
            <a:custGeom>
              <a:avLst/>
              <a:gdLst/>
              <a:ahLst/>
              <a:cxnLst/>
              <a:rect l="l" t="t" r="r" b="b"/>
              <a:pathLst>
                <a:path w="11856" h="14250" extrusionOk="0">
                  <a:moveTo>
                    <a:pt x="7221" y="1"/>
                  </a:moveTo>
                  <a:lnTo>
                    <a:pt x="6990" y="194"/>
                  </a:lnTo>
                  <a:lnTo>
                    <a:pt x="8032" y="1777"/>
                  </a:lnTo>
                  <a:lnTo>
                    <a:pt x="9114" y="3283"/>
                  </a:lnTo>
                  <a:lnTo>
                    <a:pt x="8032" y="2704"/>
                  </a:lnTo>
                  <a:lnTo>
                    <a:pt x="6913" y="2202"/>
                  </a:lnTo>
                  <a:lnTo>
                    <a:pt x="6758" y="2472"/>
                  </a:lnTo>
                  <a:lnTo>
                    <a:pt x="8225" y="3283"/>
                  </a:lnTo>
                  <a:lnTo>
                    <a:pt x="9731" y="4094"/>
                  </a:lnTo>
                  <a:lnTo>
                    <a:pt x="10388" y="4905"/>
                  </a:lnTo>
                  <a:lnTo>
                    <a:pt x="10388" y="4943"/>
                  </a:lnTo>
                  <a:lnTo>
                    <a:pt x="10697" y="4827"/>
                  </a:lnTo>
                  <a:lnTo>
                    <a:pt x="10658" y="4712"/>
                  </a:lnTo>
                  <a:lnTo>
                    <a:pt x="10620" y="4596"/>
                  </a:lnTo>
                  <a:lnTo>
                    <a:pt x="10620" y="4596"/>
                  </a:lnTo>
                  <a:lnTo>
                    <a:pt x="10929" y="4712"/>
                  </a:lnTo>
                  <a:lnTo>
                    <a:pt x="11160" y="4827"/>
                  </a:lnTo>
                  <a:lnTo>
                    <a:pt x="11315" y="5021"/>
                  </a:lnTo>
                  <a:lnTo>
                    <a:pt x="11431" y="5252"/>
                  </a:lnTo>
                  <a:lnTo>
                    <a:pt x="11469" y="5484"/>
                  </a:lnTo>
                  <a:lnTo>
                    <a:pt x="11469" y="5754"/>
                  </a:lnTo>
                  <a:lnTo>
                    <a:pt x="11431" y="6063"/>
                  </a:lnTo>
                  <a:lnTo>
                    <a:pt x="11353" y="6372"/>
                  </a:lnTo>
                  <a:lnTo>
                    <a:pt x="11083" y="7028"/>
                  </a:lnTo>
                  <a:lnTo>
                    <a:pt x="10813" y="7646"/>
                  </a:lnTo>
                  <a:lnTo>
                    <a:pt x="10504" y="8148"/>
                  </a:lnTo>
                  <a:lnTo>
                    <a:pt x="10233" y="8573"/>
                  </a:lnTo>
                  <a:lnTo>
                    <a:pt x="9654" y="9345"/>
                  </a:lnTo>
                  <a:lnTo>
                    <a:pt x="9036" y="10079"/>
                  </a:lnTo>
                  <a:lnTo>
                    <a:pt x="8380" y="10736"/>
                  </a:lnTo>
                  <a:lnTo>
                    <a:pt x="7646" y="11353"/>
                  </a:lnTo>
                  <a:lnTo>
                    <a:pt x="6874" y="11933"/>
                  </a:lnTo>
                  <a:lnTo>
                    <a:pt x="6024" y="12435"/>
                  </a:lnTo>
                  <a:lnTo>
                    <a:pt x="5175" y="12898"/>
                  </a:lnTo>
                  <a:lnTo>
                    <a:pt x="4287" y="13284"/>
                  </a:lnTo>
                  <a:lnTo>
                    <a:pt x="3862" y="13439"/>
                  </a:lnTo>
                  <a:lnTo>
                    <a:pt x="3283" y="13632"/>
                  </a:lnTo>
                  <a:lnTo>
                    <a:pt x="2665" y="13786"/>
                  </a:lnTo>
                  <a:lnTo>
                    <a:pt x="1970" y="13941"/>
                  </a:lnTo>
                  <a:lnTo>
                    <a:pt x="1043" y="13941"/>
                  </a:lnTo>
                  <a:lnTo>
                    <a:pt x="811" y="13863"/>
                  </a:lnTo>
                  <a:lnTo>
                    <a:pt x="580" y="13709"/>
                  </a:lnTo>
                  <a:lnTo>
                    <a:pt x="425" y="13554"/>
                  </a:lnTo>
                  <a:lnTo>
                    <a:pt x="309" y="13323"/>
                  </a:lnTo>
                  <a:lnTo>
                    <a:pt x="232" y="13052"/>
                  </a:lnTo>
                  <a:lnTo>
                    <a:pt x="1" y="13130"/>
                  </a:lnTo>
                  <a:lnTo>
                    <a:pt x="1" y="13400"/>
                  </a:lnTo>
                  <a:lnTo>
                    <a:pt x="39" y="13632"/>
                  </a:lnTo>
                  <a:lnTo>
                    <a:pt x="155" y="13825"/>
                  </a:lnTo>
                  <a:lnTo>
                    <a:pt x="271" y="13941"/>
                  </a:lnTo>
                  <a:lnTo>
                    <a:pt x="464" y="14056"/>
                  </a:lnTo>
                  <a:lnTo>
                    <a:pt x="657" y="14172"/>
                  </a:lnTo>
                  <a:lnTo>
                    <a:pt x="889" y="14211"/>
                  </a:lnTo>
                  <a:lnTo>
                    <a:pt x="1120" y="14249"/>
                  </a:lnTo>
                  <a:lnTo>
                    <a:pt x="1661" y="14249"/>
                  </a:lnTo>
                  <a:lnTo>
                    <a:pt x="2163" y="14211"/>
                  </a:lnTo>
                  <a:lnTo>
                    <a:pt x="2665" y="14134"/>
                  </a:lnTo>
                  <a:lnTo>
                    <a:pt x="3051" y="14056"/>
                  </a:lnTo>
                  <a:lnTo>
                    <a:pt x="3708" y="13863"/>
                  </a:lnTo>
                  <a:lnTo>
                    <a:pt x="4364" y="13632"/>
                  </a:lnTo>
                  <a:lnTo>
                    <a:pt x="5020" y="13361"/>
                  </a:lnTo>
                  <a:lnTo>
                    <a:pt x="5638" y="13091"/>
                  </a:lnTo>
                  <a:lnTo>
                    <a:pt x="6256" y="12743"/>
                  </a:lnTo>
                  <a:lnTo>
                    <a:pt x="6835" y="12396"/>
                  </a:lnTo>
                  <a:lnTo>
                    <a:pt x="7415" y="12010"/>
                  </a:lnTo>
                  <a:lnTo>
                    <a:pt x="7955" y="11585"/>
                  </a:lnTo>
                  <a:lnTo>
                    <a:pt x="8457" y="11160"/>
                  </a:lnTo>
                  <a:lnTo>
                    <a:pt x="8959" y="10697"/>
                  </a:lnTo>
                  <a:lnTo>
                    <a:pt x="9423" y="10234"/>
                  </a:lnTo>
                  <a:lnTo>
                    <a:pt x="9847" y="9732"/>
                  </a:lnTo>
                  <a:lnTo>
                    <a:pt x="10272" y="9191"/>
                  </a:lnTo>
                  <a:lnTo>
                    <a:pt x="10620" y="8650"/>
                  </a:lnTo>
                  <a:lnTo>
                    <a:pt x="11006" y="8071"/>
                  </a:lnTo>
                  <a:lnTo>
                    <a:pt x="11315" y="7492"/>
                  </a:lnTo>
                  <a:lnTo>
                    <a:pt x="11546" y="6951"/>
                  </a:lnTo>
                  <a:lnTo>
                    <a:pt x="11778" y="6411"/>
                  </a:lnTo>
                  <a:lnTo>
                    <a:pt x="11817" y="6102"/>
                  </a:lnTo>
                  <a:lnTo>
                    <a:pt x="11855" y="5831"/>
                  </a:lnTo>
                  <a:lnTo>
                    <a:pt x="11855" y="5523"/>
                  </a:lnTo>
                  <a:lnTo>
                    <a:pt x="11778" y="5252"/>
                  </a:lnTo>
                  <a:lnTo>
                    <a:pt x="11701" y="5021"/>
                  </a:lnTo>
                  <a:lnTo>
                    <a:pt x="11585" y="4866"/>
                  </a:lnTo>
                  <a:lnTo>
                    <a:pt x="11469" y="4673"/>
                  </a:lnTo>
                  <a:lnTo>
                    <a:pt x="11315" y="4519"/>
                  </a:lnTo>
                  <a:lnTo>
                    <a:pt x="11122" y="4403"/>
                  </a:lnTo>
                  <a:lnTo>
                    <a:pt x="10929" y="4325"/>
                  </a:lnTo>
                  <a:lnTo>
                    <a:pt x="10735" y="4248"/>
                  </a:lnTo>
                  <a:lnTo>
                    <a:pt x="10504" y="4210"/>
                  </a:lnTo>
                  <a:lnTo>
                    <a:pt x="10465" y="4248"/>
                  </a:lnTo>
                  <a:lnTo>
                    <a:pt x="10388" y="4248"/>
                  </a:lnTo>
                  <a:lnTo>
                    <a:pt x="9654" y="3167"/>
                  </a:lnTo>
                  <a:lnTo>
                    <a:pt x="8882" y="2086"/>
                  </a:lnTo>
                  <a:lnTo>
                    <a:pt x="8032" y="1043"/>
                  </a:lnTo>
                  <a:lnTo>
                    <a:pt x="722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8" name="Google Shape;5598;p22"/>
            <p:cNvSpPr/>
            <p:nvPr/>
          </p:nvSpPr>
          <p:spPr>
            <a:xfrm>
              <a:off x="581775" y="2586700"/>
              <a:ext cx="44450" cy="43450"/>
            </a:xfrm>
            <a:custGeom>
              <a:avLst/>
              <a:gdLst/>
              <a:ahLst/>
              <a:cxnLst/>
              <a:rect l="l" t="t" r="r" b="b"/>
              <a:pathLst>
                <a:path w="1778" h="1738" extrusionOk="0">
                  <a:moveTo>
                    <a:pt x="773" y="309"/>
                  </a:moveTo>
                  <a:lnTo>
                    <a:pt x="1005" y="348"/>
                  </a:lnTo>
                  <a:lnTo>
                    <a:pt x="1159" y="425"/>
                  </a:lnTo>
                  <a:lnTo>
                    <a:pt x="1314" y="579"/>
                  </a:lnTo>
                  <a:lnTo>
                    <a:pt x="1391" y="772"/>
                  </a:lnTo>
                  <a:lnTo>
                    <a:pt x="1391" y="965"/>
                  </a:lnTo>
                  <a:lnTo>
                    <a:pt x="1352" y="1043"/>
                  </a:lnTo>
                  <a:lnTo>
                    <a:pt x="1275" y="1120"/>
                  </a:lnTo>
                  <a:lnTo>
                    <a:pt x="1198" y="1197"/>
                  </a:lnTo>
                  <a:lnTo>
                    <a:pt x="1082" y="1274"/>
                  </a:lnTo>
                  <a:lnTo>
                    <a:pt x="889" y="1352"/>
                  </a:lnTo>
                  <a:lnTo>
                    <a:pt x="696" y="1313"/>
                  </a:lnTo>
                  <a:lnTo>
                    <a:pt x="542" y="1236"/>
                  </a:lnTo>
                  <a:lnTo>
                    <a:pt x="426" y="1081"/>
                  </a:lnTo>
                  <a:lnTo>
                    <a:pt x="387" y="888"/>
                  </a:lnTo>
                  <a:lnTo>
                    <a:pt x="387" y="734"/>
                  </a:lnTo>
                  <a:lnTo>
                    <a:pt x="464" y="541"/>
                  </a:lnTo>
                  <a:lnTo>
                    <a:pt x="542" y="386"/>
                  </a:lnTo>
                  <a:lnTo>
                    <a:pt x="542" y="348"/>
                  </a:lnTo>
                  <a:lnTo>
                    <a:pt x="773" y="309"/>
                  </a:lnTo>
                  <a:close/>
                  <a:moveTo>
                    <a:pt x="773" y="0"/>
                  </a:moveTo>
                  <a:lnTo>
                    <a:pt x="619" y="39"/>
                  </a:lnTo>
                  <a:lnTo>
                    <a:pt x="464" y="116"/>
                  </a:lnTo>
                  <a:lnTo>
                    <a:pt x="426" y="155"/>
                  </a:lnTo>
                  <a:lnTo>
                    <a:pt x="348" y="155"/>
                  </a:lnTo>
                  <a:lnTo>
                    <a:pt x="233" y="232"/>
                  </a:lnTo>
                  <a:lnTo>
                    <a:pt x="117" y="348"/>
                  </a:lnTo>
                  <a:lnTo>
                    <a:pt x="40" y="502"/>
                  </a:lnTo>
                  <a:lnTo>
                    <a:pt x="1" y="657"/>
                  </a:lnTo>
                  <a:lnTo>
                    <a:pt x="1" y="811"/>
                  </a:lnTo>
                  <a:lnTo>
                    <a:pt x="1" y="1004"/>
                  </a:lnTo>
                  <a:lnTo>
                    <a:pt x="40" y="1159"/>
                  </a:lnTo>
                  <a:lnTo>
                    <a:pt x="117" y="1313"/>
                  </a:lnTo>
                  <a:lnTo>
                    <a:pt x="194" y="1467"/>
                  </a:lnTo>
                  <a:lnTo>
                    <a:pt x="348" y="1583"/>
                  </a:lnTo>
                  <a:lnTo>
                    <a:pt x="464" y="1660"/>
                  </a:lnTo>
                  <a:lnTo>
                    <a:pt x="619" y="1699"/>
                  </a:lnTo>
                  <a:lnTo>
                    <a:pt x="812" y="1738"/>
                  </a:lnTo>
                  <a:lnTo>
                    <a:pt x="966" y="1738"/>
                  </a:lnTo>
                  <a:lnTo>
                    <a:pt x="1121" y="1699"/>
                  </a:lnTo>
                  <a:lnTo>
                    <a:pt x="1275" y="1622"/>
                  </a:lnTo>
                  <a:lnTo>
                    <a:pt x="1430" y="1506"/>
                  </a:lnTo>
                  <a:lnTo>
                    <a:pt x="1584" y="1390"/>
                  </a:lnTo>
                  <a:lnTo>
                    <a:pt x="1661" y="1236"/>
                  </a:lnTo>
                  <a:lnTo>
                    <a:pt x="1739" y="1081"/>
                  </a:lnTo>
                  <a:lnTo>
                    <a:pt x="1777" y="927"/>
                  </a:lnTo>
                  <a:lnTo>
                    <a:pt x="1777" y="772"/>
                  </a:lnTo>
                  <a:lnTo>
                    <a:pt x="1739" y="579"/>
                  </a:lnTo>
                  <a:lnTo>
                    <a:pt x="1661" y="425"/>
                  </a:lnTo>
                  <a:lnTo>
                    <a:pt x="1545" y="270"/>
                  </a:lnTo>
                  <a:lnTo>
                    <a:pt x="1430" y="155"/>
                  </a:lnTo>
                  <a:lnTo>
                    <a:pt x="1275" y="77"/>
                  </a:lnTo>
                  <a:lnTo>
                    <a:pt x="112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9" name="Google Shape;5599;p22"/>
            <p:cNvSpPr/>
            <p:nvPr/>
          </p:nvSpPr>
          <p:spPr>
            <a:xfrm>
              <a:off x="6717675" y="2588625"/>
              <a:ext cx="42525" cy="41525"/>
            </a:xfrm>
            <a:custGeom>
              <a:avLst/>
              <a:gdLst/>
              <a:ahLst/>
              <a:cxnLst/>
              <a:rect l="l" t="t" r="r" b="b"/>
              <a:pathLst>
                <a:path w="1701" h="1661" extrusionOk="0">
                  <a:moveTo>
                    <a:pt x="1121" y="386"/>
                  </a:moveTo>
                  <a:lnTo>
                    <a:pt x="1198" y="464"/>
                  </a:lnTo>
                  <a:lnTo>
                    <a:pt x="1237" y="541"/>
                  </a:lnTo>
                  <a:lnTo>
                    <a:pt x="1314" y="695"/>
                  </a:lnTo>
                  <a:lnTo>
                    <a:pt x="1314" y="927"/>
                  </a:lnTo>
                  <a:lnTo>
                    <a:pt x="1237" y="1082"/>
                  </a:lnTo>
                  <a:lnTo>
                    <a:pt x="1159" y="1159"/>
                  </a:lnTo>
                  <a:lnTo>
                    <a:pt x="1082" y="1197"/>
                  </a:lnTo>
                  <a:lnTo>
                    <a:pt x="889" y="1275"/>
                  </a:lnTo>
                  <a:lnTo>
                    <a:pt x="696" y="1236"/>
                  </a:lnTo>
                  <a:lnTo>
                    <a:pt x="542" y="1120"/>
                  </a:lnTo>
                  <a:lnTo>
                    <a:pt x="464" y="1043"/>
                  </a:lnTo>
                  <a:lnTo>
                    <a:pt x="426" y="966"/>
                  </a:lnTo>
                  <a:lnTo>
                    <a:pt x="387" y="850"/>
                  </a:lnTo>
                  <a:lnTo>
                    <a:pt x="387" y="773"/>
                  </a:lnTo>
                  <a:lnTo>
                    <a:pt x="426" y="541"/>
                  </a:lnTo>
                  <a:lnTo>
                    <a:pt x="542" y="580"/>
                  </a:lnTo>
                  <a:lnTo>
                    <a:pt x="619" y="541"/>
                  </a:lnTo>
                  <a:lnTo>
                    <a:pt x="773" y="425"/>
                  </a:lnTo>
                  <a:lnTo>
                    <a:pt x="928" y="386"/>
                  </a:lnTo>
                  <a:close/>
                  <a:moveTo>
                    <a:pt x="735" y="0"/>
                  </a:moveTo>
                  <a:lnTo>
                    <a:pt x="619" y="39"/>
                  </a:lnTo>
                  <a:lnTo>
                    <a:pt x="503" y="116"/>
                  </a:lnTo>
                  <a:lnTo>
                    <a:pt x="349" y="193"/>
                  </a:lnTo>
                  <a:lnTo>
                    <a:pt x="233" y="309"/>
                  </a:lnTo>
                  <a:lnTo>
                    <a:pt x="155" y="425"/>
                  </a:lnTo>
                  <a:lnTo>
                    <a:pt x="78" y="541"/>
                  </a:lnTo>
                  <a:lnTo>
                    <a:pt x="40" y="695"/>
                  </a:lnTo>
                  <a:lnTo>
                    <a:pt x="1" y="850"/>
                  </a:lnTo>
                  <a:lnTo>
                    <a:pt x="40" y="1004"/>
                  </a:lnTo>
                  <a:lnTo>
                    <a:pt x="78" y="1159"/>
                  </a:lnTo>
                  <a:lnTo>
                    <a:pt x="194" y="1313"/>
                  </a:lnTo>
                  <a:lnTo>
                    <a:pt x="310" y="1468"/>
                  </a:lnTo>
                  <a:lnTo>
                    <a:pt x="464" y="1545"/>
                  </a:lnTo>
                  <a:lnTo>
                    <a:pt x="657" y="1622"/>
                  </a:lnTo>
                  <a:lnTo>
                    <a:pt x="812" y="1661"/>
                  </a:lnTo>
                  <a:lnTo>
                    <a:pt x="1005" y="1661"/>
                  </a:lnTo>
                  <a:lnTo>
                    <a:pt x="1198" y="1583"/>
                  </a:lnTo>
                  <a:lnTo>
                    <a:pt x="1353" y="1506"/>
                  </a:lnTo>
                  <a:lnTo>
                    <a:pt x="1468" y="1390"/>
                  </a:lnTo>
                  <a:lnTo>
                    <a:pt x="1584" y="1236"/>
                  </a:lnTo>
                  <a:lnTo>
                    <a:pt x="1661" y="1082"/>
                  </a:lnTo>
                  <a:lnTo>
                    <a:pt x="1700" y="888"/>
                  </a:lnTo>
                  <a:lnTo>
                    <a:pt x="1700" y="734"/>
                  </a:lnTo>
                  <a:lnTo>
                    <a:pt x="1661" y="541"/>
                  </a:lnTo>
                  <a:lnTo>
                    <a:pt x="1584" y="386"/>
                  </a:lnTo>
                  <a:lnTo>
                    <a:pt x="1507" y="232"/>
                  </a:lnTo>
                  <a:lnTo>
                    <a:pt x="1391" y="155"/>
                  </a:lnTo>
                  <a:lnTo>
                    <a:pt x="1275" y="78"/>
                  </a:lnTo>
                  <a:lnTo>
                    <a:pt x="10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0" name="Google Shape;5600;p22"/>
            <p:cNvSpPr/>
            <p:nvPr/>
          </p:nvSpPr>
          <p:spPr>
            <a:xfrm>
              <a:off x="587575" y="2592475"/>
              <a:ext cx="114900" cy="285775"/>
            </a:xfrm>
            <a:custGeom>
              <a:avLst/>
              <a:gdLst/>
              <a:ahLst/>
              <a:cxnLst/>
              <a:rect l="l" t="t" r="r" b="b"/>
              <a:pathLst>
                <a:path w="4596" h="11431" extrusionOk="0">
                  <a:moveTo>
                    <a:pt x="3630" y="889"/>
                  </a:moveTo>
                  <a:lnTo>
                    <a:pt x="3708" y="2009"/>
                  </a:lnTo>
                  <a:lnTo>
                    <a:pt x="3823" y="3129"/>
                  </a:lnTo>
                  <a:lnTo>
                    <a:pt x="3939" y="4248"/>
                  </a:lnTo>
                  <a:lnTo>
                    <a:pt x="4017" y="5368"/>
                  </a:lnTo>
                  <a:lnTo>
                    <a:pt x="4055" y="6604"/>
                  </a:lnTo>
                  <a:lnTo>
                    <a:pt x="4055" y="7260"/>
                  </a:lnTo>
                  <a:lnTo>
                    <a:pt x="3978" y="7878"/>
                  </a:lnTo>
                  <a:lnTo>
                    <a:pt x="3901" y="8535"/>
                  </a:lnTo>
                  <a:lnTo>
                    <a:pt x="3746" y="9114"/>
                  </a:lnTo>
                  <a:lnTo>
                    <a:pt x="3515" y="9693"/>
                  </a:lnTo>
                  <a:lnTo>
                    <a:pt x="3244" y="10234"/>
                  </a:lnTo>
                  <a:lnTo>
                    <a:pt x="3013" y="10543"/>
                  </a:lnTo>
                  <a:lnTo>
                    <a:pt x="2781" y="10736"/>
                  </a:lnTo>
                  <a:lnTo>
                    <a:pt x="2472" y="10851"/>
                  </a:lnTo>
                  <a:lnTo>
                    <a:pt x="2202" y="10851"/>
                  </a:lnTo>
                  <a:lnTo>
                    <a:pt x="1893" y="10813"/>
                  </a:lnTo>
                  <a:lnTo>
                    <a:pt x="1622" y="10697"/>
                  </a:lnTo>
                  <a:lnTo>
                    <a:pt x="1352" y="10465"/>
                  </a:lnTo>
                  <a:lnTo>
                    <a:pt x="1120" y="10234"/>
                  </a:lnTo>
                  <a:lnTo>
                    <a:pt x="966" y="9963"/>
                  </a:lnTo>
                  <a:lnTo>
                    <a:pt x="850" y="9654"/>
                  </a:lnTo>
                  <a:lnTo>
                    <a:pt x="773" y="9384"/>
                  </a:lnTo>
                  <a:lnTo>
                    <a:pt x="696" y="9075"/>
                  </a:lnTo>
                  <a:lnTo>
                    <a:pt x="657" y="8457"/>
                  </a:lnTo>
                  <a:lnTo>
                    <a:pt x="657" y="7878"/>
                  </a:lnTo>
                  <a:lnTo>
                    <a:pt x="657" y="5330"/>
                  </a:lnTo>
                  <a:lnTo>
                    <a:pt x="618" y="4055"/>
                  </a:lnTo>
                  <a:lnTo>
                    <a:pt x="580" y="2781"/>
                  </a:lnTo>
                  <a:lnTo>
                    <a:pt x="580" y="2742"/>
                  </a:lnTo>
                  <a:lnTo>
                    <a:pt x="1352" y="2356"/>
                  </a:lnTo>
                  <a:lnTo>
                    <a:pt x="2163" y="1931"/>
                  </a:lnTo>
                  <a:lnTo>
                    <a:pt x="2935" y="1429"/>
                  </a:lnTo>
                  <a:lnTo>
                    <a:pt x="3283" y="1159"/>
                  </a:lnTo>
                  <a:lnTo>
                    <a:pt x="3630" y="889"/>
                  </a:lnTo>
                  <a:close/>
                  <a:moveTo>
                    <a:pt x="3901" y="1"/>
                  </a:moveTo>
                  <a:lnTo>
                    <a:pt x="3476" y="310"/>
                  </a:lnTo>
                  <a:lnTo>
                    <a:pt x="3051" y="619"/>
                  </a:lnTo>
                  <a:lnTo>
                    <a:pt x="2626" y="966"/>
                  </a:lnTo>
                  <a:lnTo>
                    <a:pt x="2202" y="1275"/>
                  </a:lnTo>
                  <a:lnTo>
                    <a:pt x="1313" y="1893"/>
                  </a:lnTo>
                  <a:lnTo>
                    <a:pt x="425" y="2433"/>
                  </a:lnTo>
                  <a:lnTo>
                    <a:pt x="348" y="2511"/>
                  </a:lnTo>
                  <a:lnTo>
                    <a:pt x="348" y="2627"/>
                  </a:lnTo>
                  <a:lnTo>
                    <a:pt x="271" y="2665"/>
                  </a:lnTo>
                  <a:lnTo>
                    <a:pt x="232" y="2781"/>
                  </a:lnTo>
                  <a:lnTo>
                    <a:pt x="194" y="3785"/>
                  </a:lnTo>
                  <a:lnTo>
                    <a:pt x="155" y="4828"/>
                  </a:lnTo>
                  <a:lnTo>
                    <a:pt x="1" y="4943"/>
                  </a:lnTo>
                  <a:lnTo>
                    <a:pt x="155" y="5252"/>
                  </a:lnTo>
                  <a:lnTo>
                    <a:pt x="155" y="6218"/>
                  </a:lnTo>
                  <a:lnTo>
                    <a:pt x="155" y="7685"/>
                  </a:lnTo>
                  <a:lnTo>
                    <a:pt x="155" y="8419"/>
                  </a:lnTo>
                  <a:lnTo>
                    <a:pt x="232" y="9152"/>
                  </a:lnTo>
                  <a:lnTo>
                    <a:pt x="310" y="9577"/>
                  </a:lnTo>
                  <a:lnTo>
                    <a:pt x="503" y="10041"/>
                  </a:lnTo>
                  <a:lnTo>
                    <a:pt x="734" y="10504"/>
                  </a:lnTo>
                  <a:lnTo>
                    <a:pt x="1043" y="10890"/>
                  </a:lnTo>
                  <a:lnTo>
                    <a:pt x="1236" y="11045"/>
                  </a:lnTo>
                  <a:lnTo>
                    <a:pt x="1391" y="11160"/>
                  </a:lnTo>
                  <a:lnTo>
                    <a:pt x="1622" y="11276"/>
                  </a:lnTo>
                  <a:lnTo>
                    <a:pt x="1815" y="11353"/>
                  </a:lnTo>
                  <a:lnTo>
                    <a:pt x="2047" y="11431"/>
                  </a:lnTo>
                  <a:lnTo>
                    <a:pt x="2279" y="11431"/>
                  </a:lnTo>
                  <a:lnTo>
                    <a:pt x="2549" y="11392"/>
                  </a:lnTo>
                  <a:lnTo>
                    <a:pt x="2819" y="11315"/>
                  </a:lnTo>
                  <a:lnTo>
                    <a:pt x="3051" y="11199"/>
                  </a:lnTo>
                  <a:lnTo>
                    <a:pt x="3283" y="11045"/>
                  </a:lnTo>
                  <a:lnTo>
                    <a:pt x="3476" y="10851"/>
                  </a:lnTo>
                  <a:lnTo>
                    <a:pt x="3669" y="10620"/>
                  </a:lnTo>
                  <a:lnTo>
                    <a:pt x="3823" y="10388"/>
                  </a:lnTo>
                  <a:lnTo>
                    <a:pt x="3978" y="10118"/>
                  </a:lnTo>
                  <a:lnTo>
                    <a:pt x="4171" y="9539"/>
                  </a:lnTo>
                  <a:lnTo>
                    <a:pt x="4325" y="8921"/>
                  </a:lnTo>
                  <a:lnTo>
                    <a:pt x="4441" y="8303"/>
                  </a:lnTo>
                  <a:lnTo>
                    <a:pt x="4519" y="7724"/>
                  </a:lnTo>
                  <a:lnTo>
                    <a:pt x="4557" y="7183"/>
                  </a:lnTo>
                  <a:lnTo>
                    <a:pt x="4596" y="6642"/>
                  </a:lnTo>
                  <a:lnTo>
                    <a:pt x="4596" y="6102"/>
                  </a:lnTo>
                  <a:lnTo>
                    <a:pt x="4519" y="4982"/>
                  </a:lnTo>
                  <a:lnTo>
                    <a:pt x="4441" y="3862"/>
                  </a:lnTo>
                  <a:lnTo>
                    <a:pt x="4325" y="2742"/>
                  </a:lnTo>
                  <a:lnTo>
                    <a:pt x="4287" y="2395"/>
                  </a:lnTo>
                  <a:lnTo>
                    <a:pt x="4210" y="1429"/>
                  </a:lnTo>
                  <a:lnTo>
                    <a:pt x="4132" y="503"/>
                  </a:lnTo>
                  <a:lnTo>
                    <a:pt x="4094" y="387"/>
                  </a:lnTo>
                  <a:lnTo>
                    <a:pt x="4132" y="348"/>
                  </a:lnTo>
                  <a:lnTo>
                    <a:pt x="4171" y="271"/>
                  </a:lnTo>
                  <a:lnTo>
                    <a:pt x="4210" y="194"/>
                  </a:lnTo>
                  <a:lnTo>
                    <a:pt x="4171" y="78"/>
                  </a:lnTo>
                  <a:lnTo>
                    <a:pt x="409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1" name="Google Shape;5601;p22"/>
            <p:cNvSpPr/>
            <p:nvPr/>
          </p:nvSpPr>
          <p:spPr>
            <a:xfrm>
              <a:off x="6526550" y="2615650"/>
              <a:ext cx="124550" cy="97525"/>
            </a:xfrm>
            <a:custGeom>
              <a:avLst/>
              <a:gdLst/>
              <a:ahLst/>
              <a:cxnLst/>
              <a:rect l="l" t="t" r="r" b="b"/>
              <a:pathLst>
                <a:path w="4982" h="3901" extrusionOk="0">
                  <a:moveTo>
                    <a:pt x="116" y="1"/>
                  </a:moveTo>
                  <a:lnTo>
                    <a:pt x="39" y="116"/>
                  </a:lnTo>
                  <a:lnTo>
                    <a:pt x="0" y="232"/>
                  </a:lnTo>
                  <a:lnTo>
                    <a:pt x="39" y="348"/>
                  </a:lnTo>
                  <a:lnTo>
                    <a:pt x="348" y="850"/>
                  </a:lnTo>
                  <a:lnTo>
                    <a:pt x="657" y="1352"/>
                  </a:lnTo>
                  <a:lnTo>
                    <a:pt x="1004" y="1854"/>
                  </a:lnTo>
                  <a:lnTo>
                    <a:pt x="1390" y="2317"/>
                  </a:lnTo>
                  <a:lnTo>
                    <a:pt x="1815" y="2781"/>
                  </a:lnTo>
                  <a:lnTo>
                    <a:pt x="2240" y="3167"/>
                  </a:lnTo>
                  <a:lnTo>
                    <a:pt x="2703" y="3553"/>
                  </a:lnTo>
                  <a:lnTo>
                    <a:pt x="3205" y="3901"/>
                  </a:lnTo>
                  <a:lnTo>
                    <a:pt x="3553" y="3746"/>
                  </a:lnTo>
                  <a:lnTo>
                    <a:pt x="2781" y="2974"/>
                  </a:lnTo>
                  <a:lnTo>
                    <a:pt x="2047" y="2202"/>
                  </a:lnTo>
                  <a:lnTo>
                    <a:pt x="1352" y="1429"/>
                  </a:lnTo>
                  <a:lnTo>
                    <a:pt x="1043" y="966"/>
                  </a:lnTo>
                  <a:lnTo>
                    <a:pt x="734" y="541"/>
                  </a:lnTo>
                  <a:lnTo>
                    <a:pt x="1622" y="657"/>
                  </a:lnTo>
                  <a:lnTo>
                    <a:pt x="2510" y="850"/>
                  </a:lnTo>
                  <a:lnTo>
                    <a:pt x="3012" y="1004"/>
                  </a:lnTo>
                  <a:lnTo>
                    <a:pt x="3514" y="1198"/>
                  </a:lnTo>
                  <a:lnTo>
                    <a:pt x="4016" y="1352"/>
                  </a:lnTo>
                  <a:lnTo>
                    <a:pt x="4480" y="1506"/>
                  </a:lnTo>
                  <a:lnTo>
                    <a:pt x="4595" y="1468"/>
                  </a:lnTo>
                  <a:lnTo>
                    <a:pt x="4673" y="1545"/>
                  </a:lnTo>
                  <a:lnTo>
                    <a:pt x="4750" y="1584"/>
                  </a:lnTo>
                  <a:lnTo>
                    <a:pt x="4827" y="1545"/>
                  </a:lnTo>
                  <a:lnTo>
                    <a:pt x="4904" y="1506"/>
                  </a:lnTo>
                  <a:lnTo>
                    <a:pt x="4982" y="1391"/>
                  </a:lnTo>
                  <a:lnTo>
                    <a:pt x="4634" y="1120"/>
                  </a:lnTo>
                  <a:lnTo>
                    <a:pt x="4171" y="850"/>
                  </a:lnTo>
                  <a:lnTo>
                    <a:pt x="3630" y="618"/>
                  </a:lnTo>
                  <a:lnTo>
                    <a:pt x="3089" y="425"/>
                  </a:lnTo>
                  <a:lnTo>
                    <a:pt x="2510" y="309"/>
                  </a:lnTo>
                  <a:lnTo>
                    <a:pt x="1931" y="194"/>
                  </a:lnTo>
                  <a:lnTo>
                    <a:pt x="1352" y="116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2" name="Google Shape;5602;p22"/>
            <p:cNvSpPr/>
            <p:nvPr/>
          </p:nvSpPr>
          <p:spPr>
            <a:xfrm>
              <a:off x="1725750" y="2629175"/>
              <a:ext cx="67600" cy="76275"/>
            </a:xfrm>
            <a:custGeom>
              <a:avLst/>
              <a:gdLst/>
              <a:ahLst/>
              <a:cxnLst/>
              <a:rect l="l" t="t" r="r" b="b"/>
              <a:pathLst>
                <a:path w="2704" h="3051" extrusionOk="0">
                  <a:moveTo>
                    <a:pt x="1159" y="425"/>
                  </a:moveTo>
                  <a:lnTo>
                    <a:pt x="1429" y="502"/>
                  </a:lnTo>
                  <a:lnTo>
                    <a:pt x="1661" y="618"/>
                  </a:lnTo>
                  <a:lnTo>
                    <a:pt x="1854" y="772"/>
                  </a:lnTo>
                  <a:lnTo>
                    <a:pt x="2008" y="965"/>
                  </a:lnTo>
                  <a:lnTo>
                    <a:pt x="2124" y="1120"/>
                  </a:lnTo>
                  <a:lnTo>
                    <a:pt x="2202" y="1313"/>
                  </a:lnTo>
                  <a:lnTo>
                    <a:pt x="2317" y="1738"/>
                  </a:lnTo>
                  <a:lnTo>
                    <a:pt x="2356" y="2124"/>
                  </a:lnTo>
                  <a:lnTo>
                    <a:pt x="2356" y="2549"/>
                  </a:lnTo>
                  <a:lnTo>
                    <a:pt x="2202" y="2394"/>
                  </a:lnTo>
                  <a:lnTo>
                    <a:pt x="2047" y="2278"/>
                  </a:lnTo>
                  <a:lnTo>
                    <a:pt x="1622" y="2047"/>
                  </a:lnTo>
                  <a:lnTo>
                    <a:pt x="1236" y="1892"/>
                  </a:lnTo>
                  <a:lnTo>
                    <a:pt x="1004" y="1776"/>
                  </a:lnTo>
                  <a:lnTo>
                    <a:pt x="811" y="1661"/>
                  </a:lnTo>
                  <a:lnTo>
                    <a:pt x="618" y="1545"/>
                  </a:lnTo>
                  <a:lnTo>
                    <a:pt x="464" y="1352"/>
                  </a:lnTo>
                  <a:lnTo>
                    <a:pt x="425" y="1159"/>
                  </a:lnTo>
                  <a:lnTo>
                    <a:pt x="387" y="1043"/>
                  </a:lnTo>
                  <a:lnTo>
                    <a:pt x="425" y="927"/>
                  </a:lnTo>
                  <a:lnTo>
                    <a:pt x="464" y="811"/>
                  </a:lnTo>
                  <a:lnTo>
                    <a:pt x="541" y="657"/>
                  </a:lnTo>
                  <a:lnTo>
                    <a:pt x="618" y="579"/>
                  </a:lnTo>
                  <a:lnTo>
                    <a:pt x="696" y="502"/>
                  </a:lnTo>
                  <a:lnTo>
                    <a:pt x="811" y="463"/>
                  </a:lnTo>
                  <a:lnTo>
                    <a:pt x="927" y="425"/>
                  </a:lnTo>
                  <a:close/>
                  <a:moveTo>
                    <a:pt x="1004" y="0"/>
                  </a:moveTo>
                  <a:lnTo>
                    <a:pt x="773" y="39"/>
                  </a:lnTo>
                  <a:lnTo>
                    <a:pt x="541" y="155"/>
                  </a:lnTo>
                  <a:lnTo>
                    <a:pt x="348" y="270"/>
                  </a:lnTo>
                  <a:lnTo>
                    <a:pt x="194" y="425"/>
                  </a:lnTo>
                  <a:lnTo>
                    <a:pt x="78" y="618"/>
                  </a:lnTo>
                  <a:lnTo>
                    <a:pt x="1" y="811"/>
                  </a:lnTo>
                  <a:lnTo>
                    <a:pt x="1" y="1004"/>
                  </a:lnTo>
                  <a:lnTo>
                    <a:pt x="1" y="1236"/>
                  </a:lnTo>
                  <a:lnTo>
                    <a:pt x="39" y="1429"/>
                  </a:lnTo>
                  <a:lnTo>
                    <a:pt x="155" y="1622"/>
                  </a:lnTo>
                  <a:lnTo>
                    <a:pt x="387" y="1854"/>
                  </a:lnTo>
                  <a:lnTo>
                    <a:pt x="618" y="2047"/>
                  </a:lnTo>
                  <a:lnTo>
                    <a:pt x="889" y="2201"/>
                  </a:lnTo>
                  <a:lnTo>
                    <a:pt x="1198" y="2317"/>
                  </a:lnTo>
                  <a:lnTo>
                    <a:pt x="1468" y="2433"/>
                  </a:lnTo>
                  <a:lnTo>
                    <a:pt x="1738" y="2549"/>
                  </a:lnTo>
                  <a:lnTo>
                    <a:pt x="2008" y="2742"/>
                  </a:lnTo>
                  <a:lnTo>
                    <a:pt x="2202" y="2973"/>
                  </a:lnTo>
                  <a:lnTo>
                    <a:pt x="2279" y="3051"/>
                  </a:lnTo>
                  <a:lnTo>
                    <a:pt x="2433" y="3051"/>
                  </a:lnTo>
                  <a:lnTo>
                    <a:pt x="2510" y="3012"/>
                  </a:lnTo>
                  <a:lnTo>
                    <a:pt x="2588" y="2973"/>
                  </a:lnTo>
                  <a:lnTo>
                    <a:pt x="2626" y="2896"/>
                  </a:lnTo>
                  <a:lnTo>
                    <a:pt x="2704" y="2317"/>
                  </a:lnTo>
                  <a:lnTo>
                    <a:pt x="2704" y="2008"/>
                  </a:lnTo>
                  <a:lnTo>
                    <a:pt x="2704" y="1699"/>
                  </a:lnTo>
                  <a:lnTo>
                    <a:pt x="2626" y="1429"/>
                  </a:lnTo>
                  <a:lnTo>
                    <a:pt x="2549" y="1120"/>
                  </a:lnTo>
                  <a:lnTo>
                    <a:pt x="2433" y="850"/>
                  </a:lnTo>
                  <a:lnTo>
                    <a:pt x="2279" y="579"/>
                  </a:lnTo>
                  <a:lnTo>
                    <a:pt x="2124" y="425"/>
                  </a:lnTo>
                  <a:lnTo>
                    <a:pt x="1931" y="270"/>
                  </a:lnTo>
                  <a:lnTo>
                    <a:pt x="1700" y="116"/>
                  </a:lnTo>
                  <a:lnTo>
                    <a:pt x="1506" y="39"/>
                  </a:lnTo>
                  <a:lnTo>
                    <a:pt x="127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3" name="Google Shape;5603;p22"/>
            <p:cNvSpPr/>
            <p:nvPr/>
          </p:nvSpPr>
          <p:spPr>
            <a:xfrm>
              <a:off x="2602300" y="2637850"/>
              <a:ext cx="63750" cy="173800"/>
            </a:xfrm>
            <a:custGeom>
              <a:avLst/>
              <a:gdLst/>
              <a:ahLst/>
              <a:cxnLst/>
              <a:rect l="l" t="t" r="r" b="b"/>
              <a:pathLst>
                <a:path w="2550" h="6952" extrusionOk="0">
                  <a:moveTo>
                    <a:pt x="271" y="1"/>
                  </a:moveTo>
                  <a:lnTo>
                    <a:pt x="1" y="78"/>
                  </a:lnTo>
                  <a:lnTo>
                    <a:pt x="232" y="927"/>
                  </a:lnTo>
                  <a:lnTo>
                    <a:pt x="503" y="1816"/>
                  </a:lnTo>
                  <a:lnTo>
                    <a:pt x="1082" y="3515"/>
                  </a:lnTo>
                  <a:lnTo>
                    <a:pt x="2318" y="6951"/>
                  </a:lnTo>
                  <a:lnTo>
                    <a:pt x="2549" y="6874"/>
                  </a:lnTo>
                  <a:lnTo>
                    <a:pt x="2047" y="5136"/>
                  </a:lnTo>
                  <a:lnTo>
                    <a:pt x="1507" y="3399"/>
                  </a:lnTo>
                  <a:lnTo>
                    <a:pt x="928" y="1661"/>
                  </a:lnTo>
                  <a:lnTo>
                    <a:pt x="619" y="812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4" name="Google Shape;5604;p22"/>
            <p:cNvSpPr/>
            <p:nvPr/>
          </p:nvSpPr>
          <p:spPr>
            <a:xfrm>
              <a:off x="531575" y="2638825"/>
              <a:ext cx="42500" cy="41525"/>
            </a:xfrm>
            <a:custGeom>
              <a:avLst/>
              <a:gdLst/>
              <a:ahLst/>
              <a:cxnLst/>
              <a:rect l="l" t="t" r="r" b="b"/>
              <a:pathLst>
                <a:path w="1700" h="1661" extrusionOk="0">
                  <a:moveTo>
                    <a:pt x="1121" y="386"/>
                  </a:moveTo>
                  <a:lnTo>
                    <a:pt x="1198" y="464"/>
                  </a:lnTo>
                  <a:lnTo>
                    <a:pt x="1237" y="541"/>
                  </a:lnTo>
                  <a:lnTo>
                    <a:pt x="1314" y="695"/>
                  </a:lnTo>
                  <a:lnTo>
                    <a:pt x="1314" y="927"/>
                  </a:lnTo>
                  <a:lnTo>
                    <a:pt x="1237" y="1081"/>
                  </a:lnTo>
                  <a:lnTo>
                    <a:pt x="1159" y="1159"/>
                  </a:lnTo>
                  <a:lnTo>
                    <a:pt x="1082" y="1197"/>
                  </a:lnTo>
                  <a:lnTo>
                    <a:pt x="889" y="1275"/>
                  </a:lnTo>
                  <a:lnTo>
                    <a:pt x="696" y="1236"/>
                  </a:lnTo>
                  <a:lnTo>
                    <a:pt x="542" y="1120"/>
                  </a:lnTo>
                  <a:lnTo>
                    <a:pt x="464" y="1043"/>
                  </a:lnTo>
                  <a:lnTo>
                    <a:pt x="426" y="966"/>
                  </a:lnTo>
                  <a:lnTo>
                    <a:pt x="387" y="850"/>
                  </a:lnTo>
                  <a:lnTo>
                    <a:pt x="387" y="773"/>
                  </a:lnTo>
                  <a:lnTo>
                    <a:pt x="426" y="541"/>
                  </a:lnTo>
                  <a:lnTo>
                    <a:pt x="542" y="579"/>
                  </a:lnTo>
                  <a:lnTo>
                    <a:pt x="619" y="541"/>
                  </a:lnTo>
                  <a:lnTo>
                    <a:pt x="773" y="425"/>
                  </a:lnTo>
                  <a:lnTo>
                    <a:pt x="928" y="386"/>
                  </a:lnTo>
                  <a:close/>
                  <a:moveTo>
                    <a:pt x="735" y="0"/>
                  </a:moveTo>
                  <a:lnTo>
                    <a:pt x="619" y="39"/>
                  </a:lnTo>
                  <a:lnTo>
                    <a:pt x="503" y="116"/>
                  </a:lnTo>
                  <a:lnTo>
                    <a:pt x="348" y="193"/>
                  </a:lnTo>
                  <a:lnTo>
                    <a:pt x="233" y="309"/>
                  </a:lnTo>
                  <a:lnTo>
                    <a:pt x="155" y="425"/>
                  </a:lnTo>
                  <a:lnTo>
                    <a:pt x="78" y="541"/>
                  </a:lnTo>
                  <a:lnTo>
                    <a:pt x="40" y="695"/>
                  </a:lnTo>
                  <a:lnTo>
                    <a:pt x="1" y="850"/>
                  </a:lnTo>
                  <a:lnTo>
                    <a:pt x="40" y="1004"/>
                  </a:lnTo>
                  <a:lnTo>
                    <a:pt x="78" y="1159"/>
                  </a:lnTo>
                  <a:lnTo>
                    <a:pt x="194" y="1313"/>
                  </a:lnTo>
                  <a:lnTo>
                    <a:pt x="310" y="1468"/>
                  </a:lnTo>
                  <a:lnTo>
                    <a:pt x="464" y="1545"/>
                  </a:lnTo>
                  <a:lnTo>
                    <a:pt x="657" y="1622"/>
                  </a:lnTo>
                  <a:lnTo>
                    <a:pt x="812" y="1661"/>
                  </a:lnTo>
                  <a:lnTo>
                    <a:pt x="1005" y="1661"/>
                  </a:lnTo>
                  <a:lnTo>
                    <a:pt x="1198" y="1583"/>
                  </a:lnTo>
                  <a:lnTo>
                    <a:pt x="1352" y="1506"/>
                  </a:lnTo>
                  <a:lnTo>
                    <a:pt x="1468" y="1390"/>
                  </a:lnTo>
                  <a:lnTo>
                    <a:pt x="1584" y="1236"/>
                  </a:lnTo>
                  <a:lnTo>
                    <a:pt x="1661" y="1081"/>
                  </a:lnTo>
                  <a:lnTo>
                    <a:pt x="1700" y="888"/>
                  </a:lnTo>
                  <a:lnTo>
                    <a:pt x="1700" y="734"/>
                  </a:lnTo>
                  <a:lnTo>
                    <a:pt x="1661" y="541"/>
                  </a:lnTo>
                  <a:lnTo>
                    <a:pt x="1584" y="386"/>
                  </a:lnTo>
                  <a:lnTo>
                    <a:pt x="1507" y="232"/>
                  </a:lnTo>
                  <a:lnTo>
                    <a:pt x="1391" y="155"/>
                  </a:lnTo>
                  <a:lnTo>
                    <a:pt x="1275" y="77"/>
                  </a:lnTo>
                  <a:lnTo>
                    <a:pt x="10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5" name="Google Shape;5605;p22"/>
            <p:cNvSpPr/>
            <p:nvPr/>
          </p:nvSpPr>
          <p:spPr>
            <a:xfrm>
              <a:off x="340450" y="2665850"/>
              <a:ext cx="124550" cy="97525"/>
            </a:xfrm>
            <a:custGeom>
              <a:avLst/>
              <a:gdLst/>
              <a:ahLst/>
              <a:cxnLst/>
              <a:rect l="l" t="t" r="r" b="b"/>
              <a:pathLst>
                <a:path w="4982" h="3901" extrusionOk="0">
                  <a:moveTo>
                    <a:pt x="116" y="0"/>
                  </a:moveTo>
                  <a:lnTo>
                    <a:pt x="39" y="116"/>
                  </a:lnTo>
                  <a:lnTo>
                    <a:pt x="0" y="232"/>
                  </a:lnTo>
                  <a:lnTo>
                    <a:pt x="39" y="348"/>
                  </a:lnTo>
                  <a:lnTo>
                    <a:pt x="348" y="850"/>
                  </a:lnTo>
                  <a:lnTo>
                    <a:pt x="657" y="1352"/>
                  </a:lnTo>
                  <a:lnTo>
                    <a:pt x="1004" y="1854"/>
                  </a:lnTo>
                  <a:lnTo>
                    <a:pt x="1390" y="2317"/>
                  </a:lnTo>
                  <a:lnTo>
                    <a:pt x="1815" y="2781"/>
                  </a:lnTo>
                  <a:lnTo>
                    <a:pt x="2240" y="3167"/>
                  </a:lnTo>
                  <a:lnTo>
                    <a:pt x="2703" y="3553"/>
                  </a:lnTo>
                  <a:lnTo>
                    <a:pt x="3205" y="3901"/>
                  </a:lnTo>
                  <a:lnTo>
                    <a:pt x="3553" y="3746"/>
                  </a:lnTo>
                  <a:lnTo>
                    <a:pt x="2780" y="2974"/>
                  </a:lnTo>
                  <a:lnTo>
                    <a:pt x="2047" y="2202"/>
                  </a:lnTo>
                  <a:lnTo>
                    <a:pt x="1352" y="1429"/>
                  </a:lnTo>
                  <a:lnTo>
                    <a:pt x="1043" y="966"/>
                  </a:lnTo>
                  <a:lnTo>
                    <a:pt x="734" y="541"/>
                  </a:lnTo>
                  <a:lnTo>
                    <a:pt x="1622" y="657"/>
                  </a:lnTo>
                  <a:lnTo>
                    <a:pt x="2510" y="850"/>
                  </a:lnTo>
                  <a:lnTo>
                    <a:pt x="3012" y="1004"/>
                  </a:lnTo>
                  <a:lnTo>
                    <a:pt x="3514" y="1198"/>
                  </a:lnTo>
                  <a:lnTo>
                    <a:pt x="4016" y="1352"/>
                  </a:lnTo>
                  <a:lnTo>
                    <a:pt x="4480" y="1506"/>
                  </a:lnTo>
                  <a:lnTo>
                    <a:pt x="4595" y="1468"/>
                  </a:lnTo>
                  <a:lnTo>
                    <a:pt x="4673" y="1545"/>
                  </a:lnTo>
                  <a:lnTo>
                    <a:pt x="4750" y="1584"/>
                  </a:lnTo>
                  <a:lnTo>
                    <a:pt x="4827" y="1545"/>
                  </a:lnTo>
                  <a:lnTo>
                    <a:pt x="4904" y="1506"/>
                  </a:lnTo>
                  <a:lnTo>
                    <a:pt x="4981" y="1391"/>
                  </a:lnTo>
                  <a:lnTo>
                    <a:pt x="4634" y="1120"/>
                  </a:lnTo>
                  <a:lnTo>
                    <a:pt x="4171" y="850"/>
                  </a:lnTo>
                  <a:lnTo>
                    <a:pt x="3630" y="618"/>
                  </a:lnTo>
                  <a:lnTo>
                    <a:pt x="3089" y="425"/>
                  </a:lnTo>
                  <a:lnTo>
                    <a:pt x="2510" y="309"/>
                  </a:lnTo>
                  <a:lnTo>
                    <a:pt x="1931" y="194"/>
                  </a:lnTo>
                  <a:lnTo>
                    <a:pt x="1352" y="116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6" name="Google Shape;5606;p22"/>
            <p:cNvSpPr/>
            <p:nvPr/>
          </p:nvSpPr>
          <p:spPr>
            <a:xfrm>
              <a:off x="6651075" y="2665850"/>
              <a:ext cx="126500" cy="69525"/>
            </a:xfrm>
            <a:custGeom>
              <a:avLst/>
              <a:gdLst/>
              <a:ahLst/>
              <a:cxnLst/>
              <a:rect l="l" t="t" r="r" b="b"/>
              <a:pathLst>
                <a:path w="5060" h="2781" extrusionOk="0">
                  <a:moveTo>
                    <a:pt x="4905" y="0"/>
                  </a:moveTo>
                  <a:lnTo>
                    <a:pt x="3823" y="618"/>
                  </a:lnTo>
                  <a:lnTo>
                    <a:pt x="3283" y="966"/>
                  </a:lnTo>
                  <a:lnTo>
                    <a:pt x="2704" y="1275"/>
                  </a:lnTo>
                  <a:lnTo>
                    <a:pt x="2086" y="1584"/>
                  </a:lnTo>
                  <a:lnTo>
                    <a:pt x="1429" y="1854"/>
                  </a:lnTo>
                  <a:lnTo>
                    <a:pt x="773" y="2124"/>
                  </a:lnTo>
                  <a:lnTo>
                    <a:pt x="116" y="2395"/>
                  </a:lnTo>
                  <a:lnTo>
                    <a:pt x="39" y="2472"/>
                  </a:lnTo>
                  <a:lnTo>
                    <a:pt x="1" y="2588"/>
                  </a:lnTo>
                  <a:lnTo>
                    <a:pt x="39" y="2665"/>
                  </a:lnTo>
                  <a:lnTo>
                    <a:pt x="116" y="2742"/>
                  </a:lnTo>
                  <a:lnTo>
                    <a:pt x="387" y="2781"/>
                  </a:lnTo>
                  <a:lnTo>
                    <a:pt x="1082" y="2588"/>
                  </a:lnTo>
                  <a:lnTo>
                    <a:pt x="1738" y="2356"/>
                  </a:lnTo>
                  <a:lnTo>
                    <a:pt x="2356" y="2047"/>
                  </a:lnTo>
                  <a:lnTo>
                    <a:pt x="2974" y="1738"/>
                  </a:lnTo>
                  <a:lnTo>
                    <a:pt x="3553" y="1429"/>
                  </a:lnTo>
                  <a:lnTo>
                    <a:pt x="4094" y="1082"/>
                  </a:lnTo>
                  <a:lnTo>
                    <a:pt x="4596" y="734"/>
                  </a:lnTo>
                  <a:lnTo>
                    <a:pt x="5059" y="309"/>
                  </a:lnTo>
                  <a:lnTo>
                    <a:pt x="49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7" name="Google Shape;5607;p22"/>
            <p:cNvSpPr/>
            <p:nvPr/>
          </p:nvSpPr>
          <p:spPr>
            <a:xfrm>
              <a:off x="1793325" y="2698675"/>
              <a:ext cx="54075" cy="45400"/>
            </a:xfrm>
            <a:custGeom>
              <a:avLst/>
              <a:gdLst/>
              <a:ahLst/>
              <a:cxnLst/>
              <a:rect l="l" t="t" r="r" b="b"/>
              <a:pathLst>
                <a:path w="2163" h="1816" extrusionOk="0">
                  <a:moveTo>
                    <a:pt x="1313" y="387"/>
                  </a:moveTo>
                  <a:lnTo>
                    <a:pt x="1507" y="464"/>
                  </a:lnTo>
                  <a:lnTo>
                    <a:pt x="1661" y="580"/>
                  </a:lnTo>
                  <a:lnTo>
                    <a:pt x="1777" y="734"/>
                  </a:lnTo>
                  <a:lnTo>
                    <a:pt x="1777" y="889"/>
                  </a:lnTo>
                  <a:lnTo>
                    <a:pt x="1777" y="927"/>
                  </a:lnTo>
                  <a:lnTo>
                    <a:pt x="1738" y="1004"/>
                  </a:lnTo>
                  <a:lnTo>
                    <a:pt x="1661" y="1043"/>
                  </a:lnTo>
                  <a:lnTo>
                    <a:pt x="1584" y="1082"/>
                  </a:lnTo>
                  <a:lnTo>
                    <a:pt x="1275" y="1120"/>
                  </a:lnTo>
                  <a:lnTo>
                    <a:pt x="927" y="1120"/>
                  </a:lnTo>
                  <a:lnTo>
                    <a:pt x="618" y="1159"/>
                  </a:lnTo>
                  <a:lnTo>
                    <a:pt x="464" y="1197"/>
                  </a:lnTo>
                  <a:lnTo>
                    <a:pt x="348" y="1275"/>
                  </a:lnTo>
                  <a:lnTo>
                    <a:pt x="348" y="1120"/>
                  </a:lnTo>
                  <a:lnTo>
                    <a:pt x="348" y="1004"/>
                  </a:lnTo>
                  <a:lnTo>
                    <a:pt x="387" y="850"/>
                  </a:lnTo>
                  <a:lnTo>
                    <a:pt x="464" y="734"/>
                  </a:lnTo>
                  <a:lnTo>
                    <a:pt x="580" y="618"/>
                  </a:lnTo>
                  <a:lnTo>
                    <a:pt x="657" y="502"/>
                  </a:lnTo>
                  <a:lnTo>
                    <a:pt x="811" y="425"/>
                  </a:lnTo>
                  <a:lnTo>
                    <a:pt x="966" y="387"/>
                  </a:lnTo>
                  <a:close/>
                  <a:moveTo>
                    <a:pt x="1005" y="0"/>
                  </a:moveTo>
                  <a:lnTo>
                    <a:pt x="811" y="39"/>
                  </a:lnTo>
                  <a:lnTo>
                    <a:pt x="618" y="116"/>
                  </a:lnTo>
                  <a:lnTo>
                    <a:pt x="425" y="232"/>
                  </a:lnTo>
                  <a:lnTo>
                    <a:pt x="271" y="348"/>
                  </a:lnTo>
                  <a:lnTo>
                    <a:pt x="155" y="502"/>
                  </a:lnTo>
                  <a:lnTo>
                    <a:pt x="78" y="695"/>
                  </a:lnTo>
                  <a:lnTo>
                    <a:pt x="39" y="889"/>
                  </a:lnTo>
                  <a:lnTo>
                    <a:pt x="1" y="1082"/>
                  </a:lnTo>
                  <a:lnTo>
                    <a:pt x="1" y="1275"/>
                  </a:lnTo>
                  <a:lnTo>
                    <a:pt x="39" y="1429"/>
                  </a:lnTo>
                  <a:lnTo>
                    <a:pt x="116" y="1622"/>
                  </a:lnTo>
                  <a:lnTo>
                    <a:pt x="155" y="1738"/>
                  </a:lnTo>
                  <a:lnTo>
                    <a:pt x="232" y="1777"/>
                  </a:lnTo>
                  <a:lnTo>
                    <a:pt x="348" y="1815"/>
                  </a:lnTo>
                  <a:lnTo>
                    <a:pt x="425" y="1738"/>
                  </a:lnTo>
                  <a:lnTo>
                    <a:pt x="580" y="1622"/>
                  </a:lnTo>
                  <a:lnTo>
                    <a:pt x="696" y="1545"/>
                  </a:lnTo>
                  <a:lnTo>
                    <a:pt x="889" y="1506"/>
                  </a:lnTo>
                  <a:lnTo>
                    <a:pt x="1429" y="1506"/>
                  </a:lnTo>
                  <a:lnTo>
                    <a:pt x="1584" y="1468"/>
                  </a:lnTo>
                  <a:lnTo>
                    <a:pt x="1777" y="1429"/>
                  </a:lnTo>
                  <a:lnTo>
                    <a:pt x="1931" y="1352"/>
                  </a:lnTo>
                  <a:lnTo>
                    <a:pt x="2047" y="1236"/>
                  </a:lnTo>
                  <a:lnTo>
                    <a:pt x="2124" y="1120"/>
                  </a:lnTo>
                  <a:lnTo>
                    <a:pt x="2163" y="966"/>
                  </a:lnTo>
                  <a:lnTo>
                    <a:pt x="2163" y="773"/>
                  </a:lnTo>
                  <a:lnTo>
                    <a:pt x="2163" y="618"/>
                  </a:lnTo>
                  <a:lnTo>
                    <a:pt x="2086" y="464"/>
                  </a:lnTo>
                  <a:lnTo>
                    <a:pt x="1970" y="309"/>
                  </a:lnTo>
                  <a:lnTo>
                    <a:pt x="1815" y="193"/>
                  </a:lnTo>
                  <a:lnTo>
                    <a:pt x="1622" y="78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8" name="Google Shape;5608;p22"/>
            <p:cNvSpPr/>
            <p:nvPr/>
          </p:nvSpPr>
          <p:spPr>
            <a:xfrm>
              <a:off x="2371575" y="2703500"/>
              <a:ext cx="351425" cy="207575"/>
            </a:xfrm>
            <a:custGeom>
              <a:avLst/>
              <a:gdLst/>
              <a:ahLst/>
              <a:cxnLst/>
              <a:rect l="l" t="t" r="r" b="b"/>
              <a:pathLst>
                <a:path w="14057" h="8303" extrusionOk="0">
                  <a:moveTo>
                    <a:pt x="13941" y="0"/>
                  </a:moveTo>
                  <a:lnTo>
                    <a:pt x="13632" y="116"/>
                  </a:lnTo>
                  <a:lnTo>
                    <a:pt x="13632" y="155"/>
                  </a:lnTo>
                  <a:lnTo>
                    <a:pt x="13555" y="773"/>
                  </a:lnTo>
                  <a:lnTo>
                    <a:pt x="13439" y="1313"/>
                  </a:lnTo>
                  <a:lnTo>
                    <a:pt x="13284" y="1854"/>
                  </a:lnTo>
                  <a:lnTo>
                    <a:pt x="13053" y="2395"/>
                  </a:lnTo>
                  <a:lnTo>
                    <a:pt x="12782" y="2897"/>
                  </a:lnTo>
                  <a:lnTo>
                    <a:pt x="12473" y="3360"/>
                  </a:lnTo>
                  <a:lnTo>
                    <a:pt x="12126" y="3823"/>
                  </a:lnTo>
                  <a:lnTo>
                    <a:pt x="11778" y="4248"/>
                  </a:lnTo>
                  <a:lnTo>
                    <a:pt x="11547" y="4325"/>
                  </a:lnTo>
                  <a:lnTo>
                    <a:pt x="11585" y="4441"/>
                  </a:lnTo>
                  <a:lnTo>
                    <a:pt x="11547" y="4480"/>
                  </a:lnTo>
                  <a:lnTo>
                    <a:pt x="11392" y="4557"/>
                  </a:lnTo>
                  <a:lnTo>
                    <a:pt x="11469" y="4557"/>
                  </a:lnTo>
                  <a:lnTo>
                    <a:pt x="10967" y="5020"/>
                  </a:lnTo>
                  <a:lnTo>
                    <a:pt x="10427" y="5445"/>
                  </a:lnTo>
                  <a:lnTo>
                    <a:pt x="9539" y="6063"/>
                  </a:lnTo>
                  <a:lnTo>
                    <a:pt x="8612" y="6642"/>
                  </a:lnTo>
                  <a:lnTo>
                    <a:pt x="8149" y="6912"/>
                  </a:lnTo>
                  <a:lnTo>
                    <a:pt x="7647" y="7144"/>
                  </a:lnTo>
                  <a:lnTo>
                    <a:pt x="7145" y="7376"/>
                  </a:lnTo>
                  <a:lnTo>
                    <a:pt x="6643" y="7569"/>
                  </a:lnTo>
                  <a:lnTo>
                    <a:pt x="6604" y="7453"/>
                  </a:lnTo>
                  <a:lnTo>
                    <a:pt x="6411" y="7492"/>
                  </a:lnTo>
                  <a:lnTo>
                    <a:pt x="4905" y="6372"/>
                  </a:lnTo>
                  <a:lnTo>
                    <a:pt x="3322" y="5291"/>
                  </a:lnTo>
                  <a:lnTo>
                    <a:pt x="1739" y="4248"/>
                  </a:lnTo>
                  <a:lnTo>
                    <a:pt x="78" y="3321"/>
                  </a:lnTo>
                  <a:lnTo>
                    <a:pt x="1" y="3399"/>
                  </a:lnTo>
                  <a:lnTo>
                    <a:pt x="3051" y="5600"/>
                  </a:lnTo>
                  <a:lnTo>
                    <a:pt x="6141" y="7723"/>
                  </a:lnTo>
                  <a:lnTo>
                    <a:pt x="5639" y="7839"/>
                  </a:lnTo>
                  <a:lnTo>
                    <a:pt x="5175" y="7916"/>
                  </a:lnTo>
                  <a:lnTo>
                    <a:pt x="4673" y="7955"/>
                  </a:lnTo>
                  <a:lnTo>
                    <a:pt x="4210" y="7994"/>
                  </a:lnTo>
                  <a:lnTo>
                    <a:pt x="4094" y="7994"/>
                  </a:lnTo>
                  <a:lnTo>
                    <a:pt x="4055" y="8071"/>
                  </a:lnTo>
                  <a:lnTo>
                    <a:pt x="4248" y="8303"/>
                  </a:lnTo>
                  <a:lnTo>
                    <a:pt x="5098" y="8303"/>
                  </a:lnTo>
                  <a:lnTo>
                    <a:pt x="5523" y="8264"/>
                  </a:lnTo>
                  <a:lnTo>
                    <a:pt x="5948" y="8187"/>
                  </a:lnTo>
                  <a:lnTo>
                    <a:pt x="6372" y="8110"/>
                  </a:lnTo>
                  <a:lnTo>
                    <a:pt x="6797" y="7955"/>
                  </a:lnTo>
                  <a:lnTo>
                    <a:pt x="7647" y="7646"/>
                  </a:lnTo>
                  <a:lnTo>
                    <a:pt x="8458" y="7221"/>
                  </a:lnTo>
                  <a:lnTo>
                    <a:pt x="9230" y="6758"/>
                  </a:lnTo>
                  <a:lnTo>
                    <a:pt x="10002" y="6295"/>
                  </a:lnTo>
                  <a:lnTo>
                    <a:pt x="10659" y="5793"/>
                  </a:lnTo>
                  <a:lnTo>
                    <a:pt x="11315" y="5252"/>
                  </a:lnTo>
                  <a:lnTo>
                    <a:pt x="11933" y="4673"/>
                  </a:lnTo>
                  <a:lnTo>
                    <a:pt x="12512" y="4055"/>
                  </a:lnTo>
                  <a:lnTo>
                    <a:pt x="12975" y="3360"/>
                  </a:lnTo>
                  <a:lnTo>
                    <a:pt x="13207" y="3012"/>
                  </a:lnTo>
                  <a:lnTo>
                    <a:pt x="13400" y="2665"/>
                  </a:lnTo>
                  <a:lnTo>
                    <a:pt x="13555" y="2279"/>
                  </a:lnTo>
                  <a:lnTo>
                    <a:pt x="13709" y="1893"/>
                  </a:lnTo>
                  <a:lnTo>
                    <a:pt x="13864" y="1506"/>
                  </a:lnTo>
                  <a:lnTo>
                    <a:pt x="13941" y="1082"/>
                  </a:lnTo>
                  <a:lnTo>
                    <a:pt x="14018" y="657"/>
                  </a:lnTo>
                  <a:lnTo>
                    <a:pt x="14057" y="232"/>
                  </a:lnTo>
                  <a:lnTo>
                    <a:pt x="14018" y="116"/>
                  </a:lnTo>
                  <a:lnTo>
                    <a:pt x="13941" y="39"/>
                  </a:lnTo>
                  <a:lnTo>
                    <a:pt x="1394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9" name="Google Shape;5609;p22"/>
            <p:cNvSpPr/>
            <p:nvPr/>
          </p:nvSpPr>
          <p:spPr>
            <a:xfrm>
              <a:off x="6594125" y="2709300"/>
              <a:ext cx="66625" cy="99450"/>
            </a:xfrm>
            <a:custGeom>
              <a:avLst/>
              <a:gdLst/>
              <a:ahLst/>
              <a:cxnLst/>
              <a:rect l="l" t="t" r="r" b="b"/>
              <a:pathLst>
                <a:path w="2665" h="3978" extrusionOk="0">
                  <a:moveTo>
                    <a:pt x="850" y="0"/>
                  </a:moveTo>
                  <a:lnTo>
                    <a:pt x="502" y="155"/>
                  </a:lnTo>
                  <a:lnTo>
                    <a:pt x="618" y="232"/>
                  </a:lnTo>
                  <a:lnTo>
                    <a:pt x="464" y="618"/>
                  </a:lnTo>
                  <a:lnTo>
                    <a:pt x="271" y="1081"/>
                  </a:lnTo>
                  <a:lnTo>
                    <a:pt x="116" y="1622"/>
                  </a:lnTo>
                  <a:lnTo>
                    <a:pt x="39" y="2163"/>
                  </a:lnTo>
                  <a:lnTo>
                    <a:pt x="0" y="2703"/>
                  </a:lnTo>
                  <a:lnTo>
                    <a:pt x="39" y="2935"/>
                  </a:lnTo>
                  <a:lnTo>
                    <a:pt x="78" y="3167"/>
                  </a:lnTo>
                  <a:lnTo>
                    <a:pt x="155" y="3398"/>
                  </a:lnTo>
                  <a:lnTo>
                    <a:pt x="309" y="3591"/>
                  </a:lnTo>
                  <a:lnTo>
                    <a:pt x="464" y="3746"/>
                  </a:lnTo>
                  <a:lnTo>
                    <a:pt x="657" y="3862"/>
                  </a:lnTo>
                  <a:lnTo>
                    <a:pt x="888" y="3939"/>
                  </a:lnTo>
                  <a:lnTo>
                    <a:pt x="1120" y="3977"/>
                  </a:lnTo>
                  <a:lnTo>
                    <a:pt x="1313" y="3900"/>
                  </a:lnTo>
                  <a:lnTo>
                    <a:pt x="1506" y="3823"/>
                  </a:lnTo>
                  <a:lnTo>
                    <a:pt x="1661" y="3669"/>
                  </a:lnTo>
                  <a:lnTo>
                    <a:pt x="1815" y="3514"/>
                  </a:lnTo>
                  <a:lnTo>
                    <a:pt x="1970" y="3282"/>
                  </a:lnTo>
                  <a:lnTo>
                    <a:pt x="2085" y="3051"/>
                  </a:lnTo>
                  <a:lnTo>
                    <a:pt x="2317" y="2549"/>
                  </a:lnTo>
                  <a:lnTo>
                    <a:pt x="2472" y="2008"/>
                  </a:lnTo>
                  <a:lnTo>
                    <a:pt x="2626" y="1467"/>
                  </a:lnTo>
                  <a:lnTo>
                    <a:pt x="2665" y="1043"/>
                  </a:lnTo>
                  <a:lnTo>
                    <a:pt x="2394" y="1004"/>
                  </a:lnTo>
                  <a:lnTo>
                    <a:pt x="2008" y="2008"/>
                  </a:lnTo>
                  <a:lnTo>
                    <a:pt x="1738" y="2665"/>
                  </a:lnTo>
                  <a:lnTo>
                    <a:pt x="1545" y="3012"/>
                  </a:lnTo>
                  <a:lnTo>
                    <a:pt x="1468" y="3205"/>
                  </a:lnTo>
                  <a:lnTo>
                    <a:pt x="1313" y="3282"/>
                  </a:lnTo>
                  <a:lnTo>
                    <a:pt x="1159" y="3282"/>
                  </a:lnTo>
                  <a:lnTo>
                    <a:pt x="966" y="3205"/>
                  </a:lnTo>
                  <a:lnTo>
                    <a:pt x="734" y="3128"/>
                  </a:lnTo>
                  <a:lnTo>
                    <a:pt x="618" y="3051"/>
                  </a:lnTo>
                  <a:lnTo>
                    <a:pt x="541" y="2935"/>
                  </a:lnTo>
                  <a:lnTo>
                    <a:pt x="541" y="2703"/>
                  </a:lnTo>
                  <a:lnTo>
                    <a:pt x="541" y="2356"/>
                  </a:lnTo>
                  <a:lnTo>
                    <a:pt x="580" y="2047"/>
                  </a:lnTo>
                  <a:lnTo>
                    <a:pt x="618" y="1622"/>
                  </a:lnTo>
                  <a:lnTo>
                    <a:pt x="734" y="1197"/>
                  </a:lnTo>
                  <a:lnTo>
                    <a:pt x="888" y="772"/>
                  </a:lnTo>
                  <a:lnTo>
                    <a:pt x="1043" y="348"/>
                  </a:lnTo>
                  <a:lnTo>
                    <a:pt x="1082" y="232"/>
                  </a:lnTo>
                  <a:lnTo>
                    <a:pt x="1043" y="116"/>
                  </a:lnTo>
                  <a:lnTo>
                    <a:pt x="927" y="39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0" name="Google Shape;5610;p22"/>
            <p:cNvSpPr/>
            <p:nvPr/>
          </p:nvSpPr>
          <p:spPr>
            <a:xfrm>
              <a:off x="464975" y="2716050"/>
              <a:ext cx="126500" cy="69525"/>
            </a:xfrm>
            <a:custGeom>
              <a:avLst/>
              <a:gdLst/>
              <a:ahLst/>
              <a:cxnLst/>
              <a:rect l="l" t="t" r="r" b="b"/>
              <a:pathLst>
                <a:path w="5060" h="2781" extrusionOk="0">
                  <a:moveTo>
                    <a:pt x="4905" y="0"/>
                  </a:moveTo>
                  <a:lnTo>
                    <a:pt x="3823" y="618"/>
                  </a:lnTo>
                  <a:lnTo>
                    <a:pt x="3283" y="966"/>
                  </a:lnTo>
                  <a:lnTo>
                    <a:pt x="2704" y="1275"/>
                  </a:lnTo>
                  <a:lnTo>
                    <a:pt x="2086" y="1584"/>
                  </a:lnTo>
                  <a:lnTo>
                    <a:pt x="1429" y="1854"/>
                  </a:lnTo>
                  <a:lnTo>
                    <a:pt x="773" y="2124"/>
                  </a:lnTo>
                  <a:lnTo>
                    <a:pt x="116" y="2395"/>
                  </a:lnTo>
                  <a:lnTo>
                    <a:pt x="39" y="2472"/>
                  </a:lnTo>
                  <a:lnTo>
                    <a:pt x="0" y="2588"/>
                  </a:lnTo>
                  <a:lnTo>
                    <a:pt x="39" y="2665"/>
                  </a:lnTo>
                  <a:lnTo>
                    <a:pt x="116" y="2742"/>
                  </a:lnTo>
                  <a:lnTo>
                    <a:pt x="387" y="2781"/>
                  </a:lnTo>
                  <a:lnTo>
                    <a:pt x="1082" y="2588"/>
                  </a:lnTo>
                  <a:lnTo>
                    <a:pt x="1738" y="2356"/>
                  </a:lnTo>
                  <a:lnTo>
                    <a:pt x="2356" y="2047"/>
                  </a:lnTo>
                  <a:lnTo>
                    <a:pt x="2974" y="1738"/>
                  </a:lnTo>
                  <a:lnTo>
                    <a:pt x="3553" y="1429"/>
                  </a:lnTo>
                  <a:lnTo>
                    <a:pt x="4094" y="1082"/>
                  </a:lnTo>
                  <a:lnTo>
                    <a:pt x="4596" y="734"/>
                  </a:lnTo>
                  <a:lnTo>
                    <a:pt x="5059" y="309"/>
                  </a:lnTo>
                  <a:lnTo>
                    <a:pt x="49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1" name="Google Shape;5611;p22"/>
            <p:cNvSpPr/>
            <p:nvPr/>
          </p:nvSpPr>
          <p:spPr>
            <a:xfrm>
              <a:off x="2488400" y="2725700"/>
              <a:ext cx="48275" cy="165100"/>
            </a:xfrm>
            <a:custGeom>
              <a:avLst/>
              <a:gdLst/>
              <a:ahLst/>
              <a:cxnLst/>
              <a:rect l="l" t="t" r="r" b="b"/>
              <a:pathLst>
                <a:path w="1931" h="6604" extrusionOk="0">
                  <a:moveTo>
                    <a:pt x="271" y="1"/>
                  </a:moveTo>
                  <a:lnTo>
                    <a:pt x="193" y="39"/>
                  </a:lnTo>
                  <a:lnTo>
                    <a:pt x="155" y="39"/>
                  </a:lnTo>
                  <a:lnTo>
                    <a:pt x="0" y="155"/>
                  </a:lnTo>
                  <a:lnTo>
                    <a:pt x="0" y="194"/>
                  </a:lnTo>
                  <a:lnTo>
                    <a:pt x="348" y="1815"/>
                  </a:lnTo>
                  <a:lnTo>
                    <a:pt x="773" y="3437"/>
                  </a:lnTo>
                  <a:lnTo>
                    <a:pt x="1236" y="5021"/>
                  </a:lnTo>
                  <a:lnTo>
                    <a:pt x="1738" y="6604"/>
                  </a:lnTo>
                  <a:lnTo>
                    <a:pt x="1931" y="6565"/>
                  </a:lnTo>
                  <a:lnTo>
                    <a:pt x="1622" y="4982"/>
                  </a:lnTo>
                  <a:lnTo>
                    <a:pt x="1236" y="3360"/>
                  </a:lnTo>
                  <a:lnTo>
                    <a:pt x="773" y="1777"/>
                  </a:lnTo>
                  <a:lnTo>
                    <a:pt x="271" y="194"/>
                  </a:lnTo>
                  <a:lnTo>
                    <a:pt x="38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2" name="Google Shape;5612;p22"/>
            <p:cNvSpPr/>
            <p:nvPr/>
          </p:nvSpPr>
          <p:spPr>
            <a:xfrm>
              <a:off x="2495150" y="2725700"/>
              <a:ext cx="165100" cy="91725"/>
            </a:xfrm>
            <a:custGeom>
              <a:avLst/>
              <a:gdLst/>
              <a:ahLst/>
              <a:cxnLst/>
              <a:rect l="l" t="t" r="r" b="b"/>
              <a:pathLst>
                <a:path w="6604" h="3669" extrusionOk="0">
                  <a:moveTo>
                    <a:pt x="116" y="1"/>
                  </a:moveTo>
                  <a:lnTo>
                    <a:pt x="1" y="194"/>
                  </a:lnTo>
                  <a:lnTo>
                    <a:pt x="1622" y="1043"/>
                  </a:lnTo>
                  <a:lnTo>
                    <a:pt x="3244" y="1893"/>
                  </a:lnTo>
                  <a:lnTo>
                    <a:pt x="4017" y="2356"/>
                  </a:lnTo>
                  <a:lnTo>
                    <a:pt x="4827" y="2819"/>
                  </a:lnTo>
                  <a:lnTo>
                    <a:pt x="5638" y="3283"/>
                  </a:lnTo>
                  <a:lnTo>
                    <a:pt x="6024" y="3476"/>
                  </a:lnTo>
                  <a:lnTo>
                    <a:pt x="6449" y="3669"/>
                  </a:lnTo>
                  <a:lnTo>
                    <a:pt x="6604" y="3592"/>
                  </a:lnTo>
                  <a:lnTo>
                    <a:pt x="6604" y="3515"/>
                  </a:lnTo>
                  <a:lnTo>
                    <a:pt x="6565" y="3437"/>
                  </a:lnTo>
                  <a:lnTo>
                    <a:pt x="6218" y="3167"/>
                  </a:lnTo>
                  <a:lnTo>
                    <a:pt x="5870" y="2935"/>
                  </a:lnTo>
                  <a:lnTo>
                    <a:pt x="5098" y="2472"/>
                  </a:lnTo>
                  <a:lnTo>
                    <a:pt x="3515" y="1622"/>
                  </a:lnTo>
                  <a:lnTo>
                    <a:pt x="1815" y="773"/>
                  </a:lnTo>
                  <a:lnTo>
                    <a:pt x="966" y="387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3" name="Google Shape;5613;p22"/>
            <p:cNvSpPr/>
            <p:nvPr/>
          </p:nvSpPr>
          <p:spPr>
            <a:xfrm>
              <a:off x="4212550" y="2732450"/>
              <a:ext cx="315700" cy="477900"/>
            </a:xfrm>
            <a:custGeom>
              <a:avLst/>
              <a:gdLst/>
              <a:ahLst/>
              <a:cxnLst/>
              <a:rect l="l" t="t" r="r" b="b"/>
              <a:pathLst>
                <a:path w="12628" h="19116" extrusionOk="0">
                  <a:moveTo>
                    <a:pt x="1004" y="619"/>
                  </a:moveTo>
                  <a:lnTo>
                    <a:pt x="1661" y="850"/>
                  </a:lnTo>
                  <a:lnTo>
                    <a:pt x="2317" y="1121"/>
                  </a:lnTo>
                  <a:lnTo>
                    <a:pt x="2742" y="1352"/>
                  </a:lnTo>
                  <a:lnTo>
                    <a:pt x="3167" y="1584"/>
                  </a:lnTo>
                  <a:lnTo>
                    <a:pt x="3321" y="1700"/>
                  </a:lnTo>
                  <a:lnTo>
                    <a:pt x="3476" y="1854"/>
                  </a:lnTo>
                  <a:lnTo>
                    <a:pt x="3669" y="2125"/>
                  </a:lnTo>
                  <a:lnTo>
                    <a:pt x="3862" y="2472"/>
                  </a:lnTo>
                  <a:lnTo>
                    <a:pt x="4016" y="2820"/>
                  </a:lnTo>
                  <a:lnTo>
                    <a:pt x="5677" y="6797"/>
                  </a:lnTo>
                  <a:lnTo>
                    <a:pt x="9075" y="15022"/>
                  </a:lnTo>
                  <a:lnTo>
                    <a:pt x="9152" y="15099"/>
                  </a:lnTo>
                  <a:lnTo>
                    <a:pt x="9191" y="15138"/>
                  </a:lnTo>
                  <a:lnTo>
                    <a:pt x="9345" y="15138"/>
                  </a:lnTo>
                  <a:lnTo>
                    <a:pt x="8920" y="15370"/>
                  </a:lnTo>
                  <a:lnTo>
                    <a:pt x="7955" y="13516"/>
                  </a:lnTo>
                  <a:lnTo>
                    <a:pt x="6990" y="11663"/>
                  </a:lnTo>
                  <a:lnTo>
                    <a:pt x="5020" y="7956"/>
                  </a:lnTo>
                  <a:lnTo>
                    <a:pt x="3012" y="4287"/>
                  </a:lnTo>
                  <a:lnTo>
                    <a:pt x="1004" y="619"/>
                  </a:lnTo>
                  <a:close/>
                  <a:moveTo>
                    <a:pt x="657" y="503"/>
                  </a:moveTo>
                  <a:lnTo>
                    <a:pt x="657" y="541"/>
                  </a:lnTo>
                  <a:lnTo>
                    <a:pt x="4673" y="8033"/>
                  </a:lnTo>
                  <a:lnTo>
                    <a:pt x="6719" y="11740"/>
                  </a:lnTo>
                  <a:lnTo>
                    <a:pt x="7762" y="13593"/>
                  </a:lnTo>
                  <a:lnTo>
                    <a:pt x="8805" y="15447"/>
                  </a:lnTo>
                  <a:lnTo>
                    <a:pt x="8650" y="15524"/>
                  </a:lnTo>
                  <a:lnTo>
                    <a:pt x="7414" y="13748"/>
                  </a:lnTo>
                  <a:lnTo>
                    <a:pt x="6179" y="12010"/>
                  </a:lnTo>
                  <a:lnTo>
                    <a:pt x="3592" y="8535"/>
                  </a:lnTo>
                  <a:lnTo>
                    <a:pt x="2317" y="6758"/>
                  </a:lnTo>
                  <a:lnTo>
                    <a:pt x="1004" y="4944"/>
                  </a:lnTo>
                  <a:lnTo>
                    <a:pt x="850" y="4712"/>
                  </a:lnTo>
                  <a:lnTo>
                    <a:pt x="734" y="4480"/>
                  </a:lnTo>
                  <a:lnTo>
                    <a:pt x="618" y="4210"/>
                  </a:lnTo>
                  <a:lnTo>
                    <a:pt x="541" y="3940"/>
                  </a:lnTo>
                  <a:lnTo>
                    <a:pt x="464" y="3399"/>
                  </a:lnTo>
                  <a:lnTo>
                    <a:pt x="425" y="2820"/>
                  </a:lnTo>
                  <a:lnTo>
                    <a:pt x="464" y="2241"/>
                  </a:lnTo>
                  <a:lnTo>
                    <a:pt x="502" y="1661"/>
                  </a:lnTo>
                  <a:lnTo>
                    <a:pt x="657" y="503"/>
                  </a:lnTo>
                  <a:close/>
                  <a:moveTo>
                    <a:pt x="11508" y="12280"/>
                  </a:moveTo>
                  <a:lnTo>
                    <a:pt x="11662" y="12358"/>
                  </a:lnTo>
                  <a:lnTo>
                    <a:pt x="11817" y="12435"/>
                  </a:lnTo>
                  <a:lnTo>
                    <a:pt x="12164" y="12860"/>
                  </a:lnTo>
                  <a:lnTo>
                    <a:pt x="12241" y="13053"/>
                  </a:lnTo>
                  <a:lnTo>
                    <a:pt x="12280" y="13246"/>
                  </a:lnTo>
                  <a:lnTo>
                    <a:pt x="12241" y="13439"/>
                  </a:lnTo>
                  <a:lnTo>
                    <a:pt x="12203" y="13632"/>
                  </a:lnTo>
                  <a:lnTo>
                    <a:pt x="12048" y="14018"/>
                  </a:lnTo>
                  <a:lnTo>
                    <a:pt x="11855" y="14366"/>
                  </a:lnTo>
                  <a:lnTo>
                    <a:pt x="11508" y="14790"/>
                  </a:lnTo>
                  <a:lnTo>
                    <a:pt x="11121" y="15176"/>
                  </a:lnTo>
                  <a:lnTo>
                    <a:pt x="10697" y="15524"/>
                  </a:lnTo>
                  <a:lnTo>
                    <a:pt x="10272" y="15872"/>
                  </a:lnTo>
                  <a:lnTo>
                    <a:pt x="10156" y="15872"/>
                  </a:lnTo>
                  <a:lnTo>
                    <a:pt x="10118" y="15987"/>
                  </a:lnTo>
                  <a:lnTo>
                    <a:pt x="9770" y="16180"/>
                  </a:lnTo>
                  <a:lnTo>
                    <a:pt x="9114" y="16605"/>
                  </a:lnTo>
                  <a:lnTo>
                    <a:pt x="8457" y="16953"/>
                  </a:lnTo>
                  <a:lnTo>
                    <a:pt x="7723" y="17262"/>
                  </a:lnTo>
                  <a:lnTo>
                    <a:pt x="6990" y="17493"/>
                  </a:lnTo>
                  <a:lnTo>
                    <a:pt x="6642" y="17609"/>
                  </a:lnTo>
                  <a:lnTo>
                    <a:pt x="6295" y="17648"/>
                  </a:lnTo>
                  <a:lnTo>
                    <a:pt x="5754" y="17648"/>
                  </a:lnTo>
                  <a:lnTo>
                    <a:pt x="5561" y="17571"/>
                  </a:lnTo>
                  <a:lnTo>
                    <a:pt x="5445" y="17493"/>
                  </a:lnTo>
                  <a:lnTo>
                    <a:pt x="5329" y="17416"/>
                  </a:lnTo>
                  <a:lnTo>
                    <a:pt x="5098" y="17184"/>
                  </a:lnTo>
                  <a:lnTo>
                    <a:pt x="4982" y="16876"/>
                  </a:lnTo>
                  <a:lnTo>
                    <a:pt x="4904" y="16605"/>
                  </a:lnTo>
                  <a:lnTo>
                    <a:pt x="4943" y="16412"/>
                  </a:lnTo>
                  <a:lnTo>
                    <a:pt x="4982" y="16219"/>
                  </a:lnTo>
                  <a:lnTo>
                    <a:pt x="5059" y="16065"/>
                  </a:lnTo>
                  <a:lnTo>
                    <a:pt x="5175" y="15949"/>
                  </a:lnTo>
                  <a:lnTo>
                    <a:pt x="5291" y="15833"/>
                  </a:lnTo>
                  <a:lnTo>
                    <a:pt x="5406" y="15756"/>
                  </a:lnTo>
                  <a:lnTo>
                    <a:pt x="5522" y="15717"/>
                  </a:lnTo>
                  <a:lnTo>
                    <a:pt x="5638" y="15756"/>
                  </a:lnTo>
                  <a:lnTo>
                    <a:pt x="5793" y="15833"/>
                  </a:lnTo>
                  <a:lnTo>
                    <a:pt x="5947" y="15949"/>
                  </a:lnTo>
                  <a:lnTo>
                    <a:pt x="6063" y="16142"/>
                  </a:lnTo>
                  <a:lnTo>
                    <a:pt x="6256" y="16374"/>
                  </a:lnTo>
                  <a:lnTo>
                    <a:pt x="6102" y="16412"/>
                  </a:lnTo>
                  <a:lnTo>
                    <a:pt x="6024" y="16451"/>
                  </a:lnTo>
                  <a:lnTo>
                    <a:pt x="6024" y="16567"/>
                  </a:lnTo>
                  <a:lnTo>
                    <a:pt x="6063" y="16644"/>
                  </a:lnTo>
                  <a:lnTo>
                    <a:pt x="6140" y="16644"/>
                  </a:lnTo>
                  <a:lnTo>
                    <a:pt x="6912" y="16567"/>
                  </a:lnTo>
                  <a:lnTo>
                    <a:pt x="7685" y="16374"/>
                  </a:lnTo>
                  <a:lnTo>
                    <a:pt x="8496" y="16065"/>
                  </a:lnTo>
                  <a:lnTo>
                    <a:pt x="9229" y="15717"/>
                  </a:lnTo>
                  <a:lnTo>
                    <a:pt x="9616" y="15485"/>
                  </a:lnTo>
                  <a:lnTo>
                    <a:pt x="9963" y="15254"/>
                  </a:lnTo>
                  <a:lnTo>
                    <a:pt x="10272" y="15022"/>
                  </a:lnTo>
                  <a:lnTo>
                    <a:pt x="10581" y="14752"/>
                  </a:lnTo>
                  <a:lnTo>
                    <a:pt x="10890" y="14481"/>
                  </a:lnTo>
                  <a:lnTo>
                    <a:pt x="11121" y="14173"/>
                  </a:lnTo>
                  <a:lnTo>
                    <a:pt x="11353" y="13825"/>
                  </a:lnTo>
                  <a:lnTo>
                    <a:pt x="11546" y="13516"/>
                  </a:lnTo>
                  <a:lnTo>
                    <a:pt x="11546" y="13439"/>
                  </a:lnTo>
                  <a:lnTo>
                    <a:pt x="11546" y="13362"/>
                  </a:lnTo>
                  <a:lnTo>
                    <a:pt x="11508" y="13284"/>
                  </a:lnTo>
                  <a:lnTo>
                    <a:pt x="11430" y="13246"/>
                  </a:lnTo>
                  <a:lnTo>
                    <a:pt x="11237" y="13246"/>
                  </a:lnTo>
                  <a:lnTo>
                    <a:pt x="11160" y="13323"/>
                  </a:lnTo>
                  <a:lnTo>
                    <a:pt x="10967" y="13671"/>
                  </a:lnTo>
                  <a:lnTo>
                    <a:pt x="10774" y="13555"/>
                  </a:lnTo>
                  <a:lnTo>
                    <a:pt x="10658" y="13439"/>
                  </a:lnTo>
                  <a:lnTo>
                    <a:pt x="10619" y="13284"/>
                  </a:lnTo>
                  <a:lnTo>
                    <a:pt x="10581" y="13169"/>
                  </a:lnTo>
                  <a:lnTo>
                    <a:pt x="10619" y="13014"/>
                  </a:lnTo>
                  <a:lnTo>
                    <a:pt x="10658" y="12860"/>
                  </a:lnTo>
                  <a:lnTo>
                    <a:pt x="10851" y="12628"/>
                  </a:lnTo>
                  <a:lnTo>
                    <a:pt x="10928" y="12473"/>
                  </a:lnTo>
                  <a:lnTo>
                    <a:pt x="11044" y="12358"/>
                  </a:lnTo>
                  <a:lnTo>
                    <a:pt x="11121" y="12319"/>
                  </a:lnTo>
                  <a:lnTo>
                    <a:pt x="11237" y="12280"/>
                  </a:lnTo>
                  <a:close/>
                  <a:moveTo>
                    <a:pt x="425" y="1"/>
                  </a:moveTo>
                  <a:lnTo>
                    <a:pt x="348" y="40"/>
                  </a:lnTo>
                  <a:lnTo>
                    <a:pt x="271" y="117"/>
                  </a:lnTo>
                  <a:lnTo>
                    <a:pt x="232" y="194"/>
                  </a:lnTo>
                  <a:lnTo>
                    <a:pt x="78" y="2588"/>
                  </a:lnTo>
                  <a:lnTo>
                    <a:pt x="39" y="3013"/>
                  </a:lnTo>
                  <a:lnTo>
                    <a:pt x="0" y="3476"/>
                  </a:lnTo>
                  <a:lnTo>
                    <a:pt x="39" y="3901"/>
                  </a:lnTo>
                  <a:lnTo>
                    <a:pt x="116" y="4326"/>
                  </a:lnTo>
                  <a:lnTo>
                    <a:pt x="232" y="4519"/>
                  </a:lnTo>
                  <a:lnTo>
                    <a:pt x="348" y="4751"/>
                  </a:lnTo>
                  <a:lnTo>
                    <a:pt x="618" y="5175"/>
                  </a:lnTo>
                  <a:lnTo>
                    <a:pt x="1236" y="5986"/>
                  </a:lnTo>
                  <a:lnTo>
                    <a:pt x="2665" y="7956"/>
                  </a:lnTo>
                  <a:lnTo>
                    <a:pt x="5445" y="11817"/>
                  </a:lnTo>
                  <a:lnTo>
                    <a:pt x="6874" y="13748"/>
                  </a:lnTo>
                  <a:lnTo>
                    <a:pt x="8341" y="15640"/>
                  </a:lnTo>
                  <a:lnTo>
                    <a:pt x="7492" y="15987"/>
                  </a:lnTo>
                  <a:lnTo>
                    <a:pt x="6642" y="16258"/>
                  </a:lnTo>
                  <a:lnTo>
                    <a:pt x="6681" y="16103"/>
                  </a:lnTo>
                  <a:lnTo>
                    <a:pt x="6681" y="15949"/>
                  </a:lnTo>
                  <a:lnTo>
                    <a:pt x="6642" y="15756"/>
                  </a:lnTo>
                  <a:lnTo>
                    <a:pt x="6565" y="15640"/>
                  </a:lnTo>
                  <a:lnTo>
                    <a:pt x="6488" y="15485"/>
                  </a:lnTo>
                  <a:lnTo>
                    <a:pt x="6333" y="15370"/>
                  </a:lnTo>
                  <a:lnTo>
                    <a:pt x="6179" y="15292"/>
                  </a:lnTo>
                  <a:lnTo>
                    <a:pt x="6024" y="15254"/>
                  </a:lnTo>
                  <a:lnTo>
                    <a:pt x="5715" y="15254"/>
                  </a:lnTo>
                  <a:lnTo>
                    <a:pt x="5484" y="15292"/>
                  </a:lnTo>
                  <a:lnTo>
                    <a:pt x="5213" y="15408"/>
                  </a:lnTo>
                  <a:lnTo>
                    <a:pt x="5020" y="15601"/>
                  </a:lnTo>
                  <a:lnTo>
                    <a:pt x="4827" y="15794"/>
                  </a:lnTo>
                  <a:lnTo>
                    <a:pt x="4711" y="16026"/>
                  </a:lnTo>
                  <a:lnTo>
                    <a:pt x="4596" y="16296"/>
                  </a:lnTo>
                  <a:lnTo>
                    <a:pt x="4596" y="16567"/>
                  </a:lnTo>
                  <a:lnTo>
                    <a:pt x="4634" y="16991"/>
                  </a:lnTo>
                  <a:lnTo>
                    <a:pt x="4750" y="17300"/>
                  </a:lnTo>
                  <a:lnTo>
                    <a:pt x="4904" y="17532"/>
                  </a:lnTo>
                  <a:lnTo>
                    <a:pt x="5098" y="17725"/>
                  </a:lnTo>
                  <a:lnTo>
                    <a:pt x="5368" y="17841"/>
                  </a:lnTo>
                  <a:lnTo>
                    <a:pt x="5677" y="17918"/>
                  </a:lnTo>
                  <a:lnTo>
                    <a:pt x="6024" y="17957"/>
                  </a:lnTo>
                  <a:lnTo>
                    <a:pt x="6372" y="17918"/>
                  </a:lnTo>
                  <a:lnTo>
                    <a:pt x="6719" y="17841"/>
                  </a:lnTo>
                  <a:lnTo>
                    <a:pt x="7106" y="17764"/>
                  </a:lnTo>
                  <a:lnTo>
                    <a:pt x="7878" y="17532"/>
                  </a:lnTo>
                  <a:lnTo>
                    <a:pt x="8573" y="17223"/>
                  </a:lnTo>
                  <a:lnTo>
                    <a:pt x="9152" y="16953"/>
                  </a:lnTo>
                  <a:lnTo>
                    <a:pt x="9229" y="16876"/>
                  </a:lnTo>
                  <a:lnTo>
                    <a:pt x="9461" y="16760"/>
                  </a:lnTo>
                  <a:lnTo>
                    <a:pt x="10233" y="16258"/>
                  </a:lnTo>
                  <a:lnTo>
                    <a:pt x="10813" y="17107"/>
                  </a:lnTo>
                  <a:lnTo>
                    <a:pt x="11392" y="17995"/>
                  </a:lnTo>
                  <a:lnTo>
                    <a:pt x="11701" y="18497"/>
                  </a:lnTo>
                  <a:lnTo>
                    <a:pt x="11894" y="18806"/>
                  </a:lnTo>
                  <a:lnTo>
                    <a:pt x="12087" y="19115"/>
                  </a:lnTo>
                  <a:lnTo>
                    <a:pt x="12280" y="19038"/>
                  </a:lnTo>
                  <a:lnTo>
                    <a:pt x="12203" y="18884"/>
                  </a:lnTo>
                  <a:lnTo>
                    <a:pt x="11817" y="18150"/>
                  </a:lnTo>
                  <a:lnTo>
                    <a:pt x="11392" y="17455"/>
                  </a:lnTo>
                  <a:lnTo>
                    <a:pt x="10928" y="16760"/>
                  </a:lnTo>
                  <a:lnTo>
                    <a:pt x="10465" y="16103"/>
                  </a:lnTo>
                  <a:lnTo>
                    <a:pt x="10967" y="15717"/>
                  </a:lnTo>
                  <a:lnTo>
                    <a:pt x="11469" y="15254"/>
                  </a:lnTo>
                  <a:lnTo>
                    <a:pt x="11894" y="14790"/>
                  </a:lnTo>
                  <a:lnTo>
                    <a:pt x="12125" y="14559"/>
                  </a:lnTo>
                  <a:lnTo>
                    <a:pt x="12280" y="14288"/>
                  </a:lnTo>
                  <a:lnTo>
                    <a:pt x="12434" y="14057"/>
                  </a:lnTo>
                  <a:lnTo>
                    <a:pt x="12512" y="13786"/>
                  </a:lnTo>
                  <a:lnTo>
                    <a:pt x="12589" y="13555"/>
                  </a:lnTo>
                  <a:lnTo>
                    <a:pt x="12627" y="13284"/>
                  </a:lnTo>
                  <a:lnTo>
                    <a:pt x="12589" y="13053"/>
                  </a:lnTo>
                  <a:lnTo>
                    <a:pt x="12512" y="12821"/>
                  </a:lnTo>
                  <a:lnTo>
                    <a:pt x="12357" y="12589"/>
                  </a:lnTo>
                  <a:lnTo>
                    <a:pt x="12164" y="12358"/>
                  </a:lnTo>
                  <a:lnTo>
                    <a:pt x="11971" y="12203"/>
                  </a:lnTo>
                  <a:lnTo>
                    <a:pt x="11739" y="12087"/>
                  </a:lnTo>
                  <a:lnTo>
                    <a:pt x="11469" y="12010"/>
                  </a:lnTo>
                  <a:lnTo>
                    <a:pt x="11237" y="12010"/>
                  </a:lnTo>
                  <a:lnTo>
                    <a:pt x="10967" y="12049"/>
                  </a:lnTo>
                  <a:lnTo>
                    <a:pt x="10735" y="12126"/>
                  </a:lnTo>
                  <a:lnTo>
                    <a:pt x="10542" y="12280"/>
                  </a:lnTo>
                  <a:lnTo>
                    <a:pt x="10388" y="12512"/>
                  </a:lnTo>
                  <a:lnTo>
                    <a:pt x="10311" y="12705"/>
                  </a:lnTo>
                  <a:lnTo>
                    <a:pt x="10272" y="12898"/>
                  </a:lnTo>
                  <a:lnTo>
                    <a:pt x="10272" y="13091"/>
                  </a:lnTo>
                  <a:lnTo>
                    <a:pt x="10311" y="13284"/>
                  </a:lnTo>
                  <a:lnTo>
                    <a:pt x="10388" y="13477"/>
                  </a:lnTo>
                  <a:lnTo>
                    <a:pt x="10504" y="13632"/>
                  </a:lnTo>
                  <a:lnTo>
                    <a:pt x="10619" y="13786"/>
                  </a:lnTo>
                  <a:lnTo>
                    <a:pt x="10813" y="13902"/>
                  </a:lnTo>
                  <a:lnTo>
                    <a:pt x="10504" y="14250"/>
                  </a:lnTo>
                  <a:lnTo>
                    <a:pt x="10156" y="14597"/>
                  </a:lnTo>
                  <a:lnTo>
                    <a:pt x="9770" y="14868"/>
                  </a:lnTo>
                  <a:lnTo>
                    <a:pt x="9430" y="15084"/>
                  </a:lnTo>
                  <a:lnTo>
                    <a:pt x="9461" y="15022"/>
                  </a:lnTo>
                  <a:lnTo>
                    <a:pt x="9500" y="14945"/>
                  </a:lnTo>
                  <a:lnTo>
                    <a:pt x="9461" y="14829"/>
                  </a:lnTo>
                  <a:lnTo>
                    <a:pt x="5715" y="5754"/>
                  </a:lnTo>
                  <a:lnTo>
                    <a:pt x="4789" y="3476"/>
                  </a:lnTo>
                  <a:lnTo>
                    <a:pt x="4364" y="2472"/>
                  </a:lnTo>
                  <a:lnTo>
                    <a:pt x="4132" y="1970"/>
                  </a:lnTo>
                  <a:lnTo>
                    <a:pt x="3978" y="1739"/>
                  </a:lnTo>
                  <a:lnTo>
                    <a:pt x="3823" y="1545"/>
                  </a:lnTo>
                  <a:lnTo>
                    <a:pt x="3514" y="1237"/>
                  </a:lnTo>
                  <a:lnTo>
                    <a:pt x="3128" y="966"/>
                  </a:lnTo>
                  <a:lnTo>
                    <a:pt x="2742" y="773"/>
                  </a:lnTo>
                  <a:lnTo>
                    <a:pt x="2279" y="541"/>
                  </a:lnTo>
                  <a:lnTo>
                    <a:pt x="1815" y="387"/>
                  </a:lnTo>
                  <a:lnTo>
                    <a:pt x="1391" y="233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4" name="Google Shape;5614;p22"/>
            <p:cNvSpPr/>
            <p:nvPr/>
          </p:nvSpPr>
          <p:spPr>
            <a:xfrm>
              <a:off x="3419975" y="2751775"/>
              <a:ext cx="68575" cy="77250"/>
            </a:xfrm>
            <a:custGeom>
              <a:avLst/>
              <a:gdLst/>
              <a:ahLst/>
              <a:cxnLst/>
              <a:rect l="l" t="t" r="r" b="b"/>
              <a:pathLst>
                <a:path w="2743" h="3090" extrusionOk="0">
                  <a:moveTo>
                    <a:pt x="1198" y="464"/>
                  </a:moveTo>
                  <a:lnTo>
                    <a:pt x="1429" y="502"/>
                  </a:lnTo>
                  <a:lnTo>
                    <a:pt x="1700" y="618"/>
                  </a:lnTo>
                  <a:lnTo>
                    <a:pt x="1893" y="772"/>
                  </a:lnTo>
                  <a:lnTo>
                    <a:pt x="2047" y="966"/>
                  </a:lnTo>
                  <a:lnTo>
                    <a:pt x="2163" y="1159"/>
                  </a:lnTo>
                  <a:lnTo>
                    <a:pt x="2240" y="1352"/>
                  </a:lnTo>
                  <a:lnTo>
                    <a:pt x="2356" y="1738"/>
                  </a:lnTo>
                  <a:lnTo>
                    <a:pt x="2395" y="2163"/>
                  </a:lnTo>
                  <a:lnTo>
                    <a:pt x="2395" y="2587"/>
                  </a:lnTo>
                  <a:lnTo>
                    <a:pt x="2240" y="2433"/>
                  </a:lnTo>
                  <a:lnTo>
                    <a:pt x="2047" y="2278"/>
                  </a:lnTo>
                  <a:lnTo>
                    <a:pt x="1661" y="2085"/>
                  </a:lnTo>
                  <a:lnTo>
                    <a:pt x="1275" y="1931"/>
                  </a:lnTo>
                  <a:lnTo>
                    <a:pt x="1043" y="1815"/>
                  </a:lnTo>
                  <a:lnTo>
                    <a:pt x="850" y="1699"/>
                  </a:lnTo>
                  <a:lnTo>
                    <a:pt x="657" y="1545"/>
                  </a:lnTo>
                  <a:lnTo>
                    <a:pt x="503" y="1390"/>
                  </a:lnTo>
                  <a:lnTo>
                    <a:pt x="425" y="1197"/>
                  </a:lnTo>
                  <a:lnTo>
                    <a:pt x="425" y="1081"/>
                  </a:lnTo>
                  <a:lnTo>
                    <a:pt x="425" y="966"/>
                  </a:lnTo>
                  <a:lnTo>
                    <a:pt x="503" y="811"/>
                  </a:lnTo>
                  <a:lnTo>
                    <a:pt x="541" y="695"/>
                  </a:lnTo>
                  <a:lnTo>
                    <a:pt x="618" y="618"/>
                  </a:lnTo>
                  <a:lnTo>
                    <a:pt x="734" y="541"/>
                  </a:lnTo>
                  <a:lnTo>
                    <a:pt x="850" y="464"/>
                  </a:lnTo>
                  <a:close/>
                  <a:moveTo>
                    <a:pt x="1043" y="0"/>
                  </a:moveTo>
                  <a:lnTo>
                    <a:pt x="812" y="77"/>
                  </a:lnTo>
                  <a:lnTo>
                    <a:pt x="580" y="155"/>
                  </a:lnTo>
                  <a:lnTo>
                    <a:pt x="387" y="309"/>
                  </a:lnTo>
                  <a:lnTo>
                    <a:pt x="232" y="464"/>
                  </a:lnTo>
                  <a:lnTo>
                    <a:pt x="116" y="618"/>
                  </a:lnTo>
                  <a:lnTo>
                    <a:pt x="39" y="811"/>
                  </a:lnTo>
                  <a:lnTo>
                    <a:pt x="1" y="1043"/>
                  </a:lnTo>
                  <a:lnTo>
                    <a:pt x="39" y="1236"/>
                  </a:lnTo>
                  <a:lnTo>
                    <a:pt x="78" y="1468"/>
                  </a:lnTo>
                  <a:lnTo>
                    <a:pt x="194" y="1661"/>
                  </a:lnTo>
                  <a:lnTo>
                    <a:pt x="387" y="1892"/>
                  </a:lnTo>
                  <a:lnTo>
                    <a:pt x="657" y="2085"/>
                  </a:lnTo>
                  <a:lnTo>
                    <a:pt x="927" y="2201"/>
                  </a:lnTo>
                  <a:lnTo>
                    <a:pt x="1236" y="2317"/>
                  </a:lnTo>
                  <a:lnTo>
                    <a:pt x="1507" y="2433"/>
                  </a:lnTo>
                  <a:lnTo>
                    <a:pt x="1777" y="2587"/>
                  </a:lnTo>
                  <a:lnTo>
                    <a:pt x="2009" y="2780"/>
                  </a:lnTo>
                  <a:lnTo>
                    <a:pt x="2240" y="3012"/>
                  </a:lnTo>
                  <a:lnTo>
                    <a:pt x="2317" y="3051"/>
                  </a:lnTo>
                  <a:lnTo>
                    <a:pt x="2395" y="3089"/>
                  </a:lnTo>
                  <a:lnTo>
                    <a:pt x="2472" y="3051"/>
                  </a:lnTo>
                  <a:lnTo>
                    <a:pt x="2549" y="3012"/>
                  </a:lnTo>
                  <a:lnTo>
                    <a:pt x="2588" y="3012"/>
                  </a:lnTo>
                  <a:lnTo>
                    <a:pt x="2626" y="2935"/>
                  </a:lnTo>
                  <a:lnTo>
                    <a:pt x="2704" y="2356"/>
                  </a:lnTo>
                  <a:lnTo>
                    <a:pt x="2742" y="2047"/>
                  </a:lnTo>
                  <a:lnTo>
                    <a:pt x="2704" y="1738"/>
                  </a:lnTo>
                  <a:lnTo>
                    <a:pt x="2665" y="1429"/>
                  </a:lnTo>
                  <a:lnTo>
                    <a:pt x="2588" y="1159"/>
                  </a:lnTo>
                  <a:lnTo>
                    <a:pt x="2472" y="888"/>
                  </a:lnTo>
                  <a:lnTo>
                    <a:pt x="2317" y="618"/>
                  </a:lnTo>
                  <a:lnTo>
                    <a:pt x="2124" y="425"/>
                  </a:lnTo>
                  <a:lnTo>
                    <a:pt x="1931" y="270"/>
                  </a:lnTo>
                  <a:lnTo>
                    <a:pt x="1738" y="155"/>
                  </a:lnTo>
                  <a:lnTo>
                    <a:pt x="1507" y="77"/>
                  </a:lnTo>
                  <a:lnTo>
                    <a:pt x="127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5" name="Google Shape;5615;p22"/>
            <p:cNvSpPr/>
            <p:nvPr/>
          </p:nvSpPr>
          <p:spPr>
            <a:xfrm>
              <a:off x="408025" y="2759500"/>
              <a:ext cx="66625" cy="99450"/>
            </a:xfrm>
            <a:custGeom>
              <a:avLst/>
              <a:gdLst/>
              <a:ahLst/>
              <a:cxnLst/>
              <a:rect l="l" t="t" r="r" b="b"/>
              <a:pathLst>
                <a:path w="2665" h="3978" extrusionOk="0">
                  <a:moveTo>
                    <a:pt x="850" y="0"/>
                  </a:moveTo>
                  <a:lnTo>
                    <a:pt x="502" y="155"/>
                  </a:lnTo>
                  <a:lnTo>
                    <a:pt x="618" y="232"/>
                  </a:lnTo>
                  <a:lnTo>
                    <a:pt x="464" y="618"/>
                  </a:lnTo>
                  <a:lnTo>
                    <a:pt x="271" y="1081"/>
                  </a:lnTo>
                  <a:lnTo>
                    <a:pt x="116" y="1622"/>
                  </a:lnTo>
                  <a:lnTo>
                    <a:pt x="39" y="2163"/>
                  </a:lnTo>
                  <a:lnTo>
                    <a:pt x="0" y="2703"/>
                  </a:lnTo>
                  <a:lnTo>
                    <a:pt x="39" y="2935"/>
                  </a:lnTo>
                  <a:lnTo>
                    <a:pt x="77" y="3167"/>
                  </a:lnTo>
                  <a:lnTo>
                    <a:pt x="155" y="3398"/>
                  </a:lnTo>
                  <a:lnTo>
                    <a:pt x="309" y="3591"/>
                  </a:lnTo>
                  <a:lnTo>
                    <a:pt x="464" y="3746"/>
                  </a:lnTo>
                  <a:lnTo>
                    <a:pt x="657" y="3862"/>
                  </a:lnTo>
                  <a:lnTo>
                    <a:pt x="888" y="3939"/>
                  </a:lnTo>
                  <a:lnTo>
                    <a:pt x="1120" y="3977"/>
                  </a:lnTo>
                  <a:lnTo>
                    <a:pt x="1313" y="3900"/>
                  </a:lnTo>
                  <a:lnTo>
                    <a:pt x="1506" y="3823"/>
                  </a:lnTo>
                  <a:lnTo>
                    <a:pt x="1661" y="3669"/>
                  </a:lnTo>
                  <a:lnTo>
                    <a:pt x="1815" y="3514"/>
                  </a:lnTo>
                  <a:lnTo>
                    <a:pt x="1970" y="3282"/>
                  </a:lnTo>
                  <a:lnTo>
                    <a:pt x="2085" y="3051"/>
                  </a:lnTo>
                  <a:lnTo>
                    <a:pt x="2317" y="2549"/>
                  </a:lnTo>
                  <a:lnTo>
                    <a:pt x="2472" y="2008"/>
                  </a:lnTo>
                  <a:lnTo>
                    <a:pt x="2626" y="1467"/>
                  </a:lnTo>
                  <a:lnTo>
                    <a:pt x="2665" y="1043"/>
                  </a:lnTo>
                  <a:lnTo>
                    <a:pt x="2394" y="1004"/>
                  </a:lnTo>
                  <a:lnTo>
                    <a:pt x="2008" y="2008"/>
                  </a:lnTo>
                  <a:lnTo>
                    <a:pt x="1738" y="2665"/>
                  </a:lnTo>
                  <a:lnTo>
                    <a:pt x="1545" y="3012"/>
                  </a:lnTo>
                  <a:lnTo>
                    <a:pt x="1468" y="3205"/>
                  </a:lnTo>
                  <a:lnTo>
                    <a:pt x="1313" y="3282"/>
                  </a:lnTo>
                  <a:lnTo>
                    <a:pt x="1159" y="3282"/>
                  </a:lnTo>
                  <a:lnTo>
                    <a:pt x="966" y="3205"/>
                  </a:lnTo>
                  <a:lnTo>
                    <a:pt x="734" y="3128"/>
                  </a:lnTo>
                  <a:lnTo>
                    <a:pt x="618" y="3051"/>
                  </a:lnTo>
                  <a:lnTo>
                    <a:pt x="541" y="2935"/>
                  </a:lnTo>
                  <a:lnTo>
                    <a:pt x="541" y="2703"/>
                  </a:lnTo>
                  <a:lnTo>
                    <a:pt x="541" y="2356"/>
                  </a:lnTo>
                  <a:lnTo>
                    <a:pt x="579" y="2047"/>
                  </a:lnTo>
                  <a:lnTo>
                    <a:pt x="618" y="1622"/>
                  </a:lnTo>
                  <a:lnTo>
                    <a:pt x="734" y="1197"/>
                  </a:lnTo>
                  <a:lnTo>
                    <a:pt x="888" y="772"/>
                  </a:lnTo>
                  <a:lnTo>
                    <a:pt x="1043" y="348"/>
                  </a:lnTo>
                  <a:lnTo>
                    <a:pt x="1081" y="232"/>
                  </a:lnTo>
                  <a:lnTo>
                    <a:pt x="1043" y="116"/>
                  </a:lnTo>
                  <a:lnTo>
                    <a:pt x="927" y="39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6" name="Google Shape;5616;p22"/>
            <p:cNvSpPr/>
            <p:nvPr/>
          </p:nvSpPr>
          <p:spPr>
            <a:xfrm>
              <a:off x="1650450" y="2767225"/>
              <a:ext cx="466300" cy="247150"/>
            </a:xfrm>
            <a:custGeom>
              <a:avLst/>
              <a:gdLst/>
              <a:ahLst/>
              <a:cxnLst/>
              <a:rect l="l" t="t" r="r" b="b"/>
              <a:pathLst>
                <a:path w="18652" h="9886" extrusionOk="0">
                  <a:moveTo>
                    <a:pt x="6179" y="0"/>
                  </a:moveTo>
                  <a:lnTo>
                    <a:pt x="5600" y="39"/>
                  </a:lnTo>
                  <a:lnTo>
                    <a:pt x="4982" y="116"/>
                  </a:lnTo>
                  <a:lnTo>
                    <a:pt x="4441" y="270"/>
                  </a:lnTo>
                  <a:lnTo>
                    <a:pt x="3862" y="502"/>
                  </a:lnTo>
                  <a:lnTo>
                    <a:pt x="3321" y="772"/>
                  </a:lnTo>
                  <a:lnTo>
                    <a:pt x="2781" y="1081"/>
                  </a:lnTo>
                  <a:lnTo>
                    <a:pt x="2279" y="1429"/>
                  </a:lnTo>
                  <a:lnTo>
                    <a:pt x="1815" y="1854"/>
                  </a:lnTo>
                  <a:lnTo>
                    <a:pt x="1429" y="2278"/>
                  </a:lnTo>
                  <a:lnTo>
                    <a:pt x="1043" y="2742"/>
                  </a:lnTo>
                  <a:lnTo>
                    <a:pt x="734" y="3244"/>
                  </a:lnTo>
                  <a:lnTo>
                    <a:pt x="503" y="3746"/>
                  </a:lnTo>
                  <a:lnTo>
                    <a:pt x="271" y="4248"/>
                  </a:lnTo>
                  <a:lnTo>
                    <a:pt x="116" y="4788"/>
                  </a:lnTo>
                  <a:lnTo>
                    <a:pt x="1" y="5367"/>
                  </a:lnTo>
                  <a:lnTo>
                    <a:pt x="348" y="5406"/>
                  </a:lnTo>
                  <a:lnTo>
                    <a:pt x="464" y="4981"/>
                  </a:lnTo>
                  <a:lnTo>
                    <a:pt x="580" y="4595"/>
                  </a:lnTo>
                  <a:lnTo>
                    <a:pt x="811" y="3977"/>
                  </a:lnTo>
                  <a:lnTo>
                    <a:pt x="1120" y="3398"/>
                  </a:lnTo>
                  <a:lnTo>
                    <a:pt x="1468" y="2858"/>
                  </a:lnTo>
                  <a:lnTo>
                    <a:pt x="1893" y="2356"/>
                  </a:lnTo>
                  <a:lnTo>
                    <a:pt x="2356" y="1931"/>
                  </a:lnTo>
                  <a:lnTo>
                    <a:pt x="2858" y="1506"/>
                  </a:lnTo>
                  <a:lnTo>
                    <a:pt x="3399" y="1158"/>
                  </a:lnTo>
                  <a:lnTo>
                    <a:pt x="3978" y="888"/>
                  </a:lnTo>
                  <a:lnTo>
                    <a:pt x="4634" y="656"/>
                  </a:lnTo>
                  <a:lnTo>
                    <a:pt x="5252" y="463"/>
                  </a:lnTo>
                  <a:lnTo>
                    <a:pt x="5909" y="386"/>
                  </a:lnTo>
                  <a:lnTo>
                    <a:pt x="6565" y="386"/>
                  </a:lnTo>
                  <a:lnTo>
                    <a:pt x="7222" y="463"/>
                  </a:lnTo>
                  <a:lnTo>
                    <a:pt x="7878" y="579"/>
                  </a:lnTo>
                  <a:lnTo>
                    <a:pt x="8496" y="811"/>
                  </a:lnTo>
                  <a:lnTo>
                    <a:pt x="9114" y="1081"/>
                  </a:lnTo>
                  <a:lnTo>
                    <a:pt x="9423" y="1274"/>
                  </a:lnTo>
                  <a:lnTo>
                    <a:pt x="9731" y="1506"/>
                  </a:lnTo>
                  <a:lnTo>
                    <a:pt x="10040" y="1699"/>
                  </a:lnTo>
                  <a:lnTo>
                    <a:pt x="10311" y="1931"/>
                  </a:lnTo>
                  <a:lnTo>
                    <a:pt x="10774" y="2471"/>
                  </a:lnTo>
                  <a:lnTo>
                    <a:pt x="11199" y="3012"/>
                  </a:lnTo>
                  <a:lnTo>
                    <a:pt x="11546" y="3630"/>
                  </a:lnTo>
                  <a:lnTo>
                    <a:pt x="11894" y="4248"/>
                  </a:lnTo>
                  <a:lnTo>
                    <a:pt x="12164" y="4943"/>
                  </a:lnTo>
                  <a:lnTo>
                    <a:pt x="12435" y="5638"/>
                  </a:lnTo>
                  <a:lnTo>
                    <a:pt x="12628" y="6217"/>
                  </a:lnTo>
                  <a:lnTo>
                    <a:pt x="12859" y="6796"/>
                  </a:lnTo>
                  <a:lnTo>
                    <a:pt x="13130" y="7375"/>
                  </a:lnTo>
                  <a:lnTo>
                    <a:pt x="13439" y="7955"/>
                  </a:lnTo>
                  <a:lnTo>
                    <a:pt x="13825" y="8495"/>
                  </a:lnTo>
                  <a:lnTo>
                    <a:pt x="14249" y="8959"/>
                  </a:lnTo>
                  <a:lnTo>
                    <a:pt x="14481" y="9152"/>
                  </a:lnTo>
                  <a:lnTo>
                    <a:pt x="14713" y="9345"/>
                  </a:lnTo>
                  <a:lnTo>
                    <a:pt x="14983" y="9499"/>
                  </a:lnTo>
                  <a:lnTo>
                    <a:pt x="15292" y="9654"/>
                  </a:lnTo>
                  <a:lnTo>
                    <a:pt x="15755" y="9808"/>
                  </a:lnTo>
                  <a:lnTo>
                    <a:pt x="16219" y="9885"/>
                  </a:lnTo>
                  <a:lnTo>
                    <a:pt x="16721" y="9885"/>
                  </a:lnTo>
                  <a:lnTo>
                    <a:pt x="17184" y="9808"/>
                  </a:lnTo>
                  <a:lnTo>
                    <a:pt x="17609" y="9615"/>
                  </a:lnTo>
                  <a:lnTo>
                    <a:pt x="17841" y="9499"/>
                  </a:lnTo>
                  <a:lnTo>
                    <a:pt x="18034" y="9383"/>
                  </a:lnTo>
                  <a:lnTo>
                    <a:pt x="18188" y="9229"/>
                  </a:lnTo>
                  <a:lnTo>
                    <a:pt x="18381" y="9036"/>
                  </a:lnTo>
                  <a:lnTo>
                    <a:pt x="18497" y="8843"/>
                  </a:lnTo>
                  <a:lnTo>
                    <a:pt x="18652" y="8611"/>
                  </a:lnTo>
                  <a:lnTo>
                    <a:pt x="18652" y="8534"/>
                  </a:lnTo>
                  <a:lnTo>
                    <a:pt x="18652" y="8457"/>
                  </a:lnTo>
                  <a:lnTo>
                    <a:pt x="18652" y="8379"/>
                  </a:lnTo>
                  <a:lnTo>
                    <a:pt x="18652" y="8341"/>
                  </a:lnTo>
                  <a:lnTo>
                    <a:pt x="18304" y="8341"/>
                  </a:lnTo>
                  <a:lnTo>
                    <a:pt x="18265" y="8418"/>
                  </a:lnTo>
                  <a:lnTo>
                    <a:pt x="18072" y="8727"/>
                  </a:lnTo>
                  <a:lnTo>
                    <a:pt x="17802" y="8997"/>
                  </a:lnTo>
                  <a:lnTo>
                    <a:pt x="17493" y="9190"/>
                  </a:lnTo>
                  <a:lnTo>
                    <a:pt x="17184" y="9345"/>
                  </a:lnTo>
                  <a:lnTo>
                    <a:pt x="16837" y="9422"/>
                  </a:lnTo>
                  <a:lnTo>
                    <a:pt x="16450" y="9461"/>
                  </a:lnTo>
                  <a:lnTo>
                    <a:pt x="16103" y="9422"/>
                  </a:lnTo>
                  <a:lnTo>
                    <a:pt x="15717" y="9345"/>
                  </a:lnTo>
                  <a:lnTo>
                    <a:pt x="15369" y="9190"/>
                  </a:lnTo>
                  <a:lnTo>
                    <a:pt x="15022" y="8997"/>
                  </a:lnTo>
                  <a:lnTo>
                    <a:pt x="14713" y="8766"/>
                  </a:lnTo>
                  <a:lnTo>
                    <a:pt x="14404" y="8495"/>
                  </a:lnTo>
                  <a:lnTo>
                    <a:pt x="14172" y="8186"/>
                  </a:lnTo>
                  <a:lnTo>
                    <a:pt x="13941" y="7839"/>
                  </a:lnTo>
                  <a:lnTo>
                    <a:pt x="13709" y="7530"/>
                  </a:lnTo>
                  <a:lnTo>
                    <a:pt x="13554" y="7182"/>
                  </a:lnTo>
                  <a:lnTo>
                    <a:pt x="13245" y="6526"/>
                  </a:lnTo>
                  <a:lnTo>
                    <a:pt x="12975" y="5831"/>
                  </a:lnTo>
                  <a:lnTo>
                    <a:pt x="12473" y="4479"/>
                  </a:lnTo>
                  <a:lnTo>
                    <a:pt x="12164" y="3823"/>
                  </a:lnTo>
                  <a:lnTo>
                    <a:pt x="11855" y="3205"/>
                  </a:lnTo>
                  <a:lnTo>
                    <a:pt x="11469" y="2587"/>
                  </a:lnTo>
                  <a:lnTo>
                    <a:pt x="11237" y="2278"/>
                  </a:lnTo>
                  <a:lnTo>
                    <a:pt x="11006" y="2008"/>
                  </a:lnTo>
                  <a:lnTo>
                    <a:pt x="10542" y="1583"/>
                  </a:lnTo>
                  <a:lnTo>
                    <a:pt x="10079" y="1197"/>
                  </a:lnTo>
                  <a:lnTo>
                    <a:pt x="9577" y="850"/>
                  </a:lnTo>
                  <a:lnTo>
                    <a:pt x="9036" y="579"/>
                  </a:lnTo>
                  <a:lnTo>
                    <a:pt x="8496" y="348"/>
                  </a:lnTo>
                  <a:lnTo>
                    <a:pt x="7917" y="193"/>
                  </a:lnTo>
                  <a:lnTo>
                    <a:pt x="7337" y="77"/>
                  </a:lnTo>
                  <a:lnTo>
                    <a:pt x="675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7" name="Google Shape;5617;p22"/>
            <p:cNvSpPr/>
            <p:nvPr/>
          </p:nvSpPr>
          <p:spPr>
            <a:xfrm>
              <a:off x="4802400" y="2781700"/>
              <a:ext cx="320525" cy="97525"/>
            </a:xfrm>
            <a:custGeom>
              <a:avLst/>
              <a:gdLst/>
              <a:ahLst/>
              <a:cxnLst/>
              <a:rect l="l" t="t" r="r" b="b"/>
              <a:pathLst>
                <a:path w="12821" h="3901" extrusionOk="0">
                  <a:moveTo>
                    <a:pt x="12550" y="0"/>
                  </a:moveTo>
                  <a:lnTo>
                    <a:pt x="12434" y="39"/>
                  </a:lnTo>
                  <a:lnTo>
                    <a:pt x="12357" y="77"/>
                  </a:lnTo>
                  <a:lnTo>
                    <a:pt x="12318" y="155"/>
                  </a:lnTo>
                  <a:lnTo>
                    <a:pt x="12280" y="271"/>
                  </a:lnTo>
                  <a:lnTo>
                    <a:pt x="12318" y="348"/>
                  </a:lnTo>
                  <a:lnTo>
                    <a:pt x="12357" y="541"/>
                  </a:lnTo>
                  <a:lnTo>
                    <a:pt x="12318" y="734"/>
                  </a:lnTo>
                  <a:lnTo>
                    <a:pt x="12280" y="888"/>
                  </a:lnTo>
                  <a:lnTo>
                    <a:pt x="12164" y="1043"/>
                  </a:lnTo>
                  <a:lnTo>
                    <a:pt x="12009" y="1197"/>
                  </a:lnTo>
                  <a:lnTo>
                    <a:pt x="11855" y="1313"/>
                  </a:lnTo>
                  <a:lnTo>
                    <a:pt x="11430" y="1545"/>
                  </a:lnTo>
                  <a:lnTo>
                    <a:pt x="11005" y="1699"/>
                  </a:lnTo>
                  <a:lnTo>
                    <a:pt x="10542" y="1854"/>
                  </a:lnTo>
                  <a:lnTo>
                    <a:pt x="9808" y="2047"/>
                  </a:lnTo>
                  <a:lnTo>
                    <a:pt x="9422" y="2163"/>
                  </a:lnTo>
                  <a:lnTo>
                    <a:pt x="9384" y="2085"/>
                  </a:lnTo>
                  <a:lnTo>
                    <a:pt x="9345" y="2008"/>
                  </a:lnTo>
                  <a:lnTo>
                    <a:pt x="8997" y="1468"/>
                  </a:lnTo>
                  <a:lnTo>
                    <a:pt x="8727" y="927"/>
                  </a:lnTo>
                  <a:lnTo>
                    <a:pt x="8418" y="1043"/>
                  </a:lnTo>
                  <a:lnTo>
                    <a:pt x="8495" y="1390"/>
                  </a:lnTo>
                  <a:lnTo>
                    <a:pt x="8611" y="1699"/>
                  </a:lnTo>
                  <a:lnTo>
                    <a:pt x="8804" y="2008"/>
                  </a:lnTo>
                  <a:lnTo>
                    <a:pt x="8997" y="2279"/>
                  </a:lnTo>
                  <a:lnTo>
                    <a:pt x="7839" y="2587"/>
                  </a:lnTo>
                  <a:lnTo>
                    <a:pt x="6719" y="2819"/>
                  </a:lnTo>
                  <a:lnTo>
                    <a:pt x="5329" y="3051"/>
                  </a:lnTo>
                  <a:lnTo>
                    <a:pt x="3939" y="3244"/>
                  </a:lnTo>
                  <a:lnTo>
                    <a:pt x="3669" y="3282"/>
                  </a:lnTo>
                  <a:lnTo>
                    <a:pt x="3746" y="2935"/>
                  </a:lnTo>
                  <a:lnTo>
                    <a:pt x="3784" y="2587"/>
                  </a:lnTo>
                  <a:lnTo>
                    <a:pt x="3707" y="2240"/>
                  </a:lnTo>
                  <a:lnTo>
                    <a:pt x="3630" y="1892"/>
                  </a:lnTo>
                  <a:lnTo>
                    <a:pt x="3282" y="1970"/>
                  </a:lnTo>
                  <a:lnTo>
                    <a:pt x="3321" y="2279"/>
                  </a:lnTo>
                  <a:lnTo>
                    <a:pt x="3360" y="2587"/>
                  </a:lnTo>
                  <a:lnTo>
                    <a:pt x="3282" y="2974"/>
                  </a:lnTo>
                  <a:lnTo>
                    <a:pt x="3205" y="3321"/>
                  </a:lnTo>
                  <a:lnTo>
                    <a:pt x="2278" y="3398"/>
                  </a:lnTo>
                  <a:lnTo>
                    <a:pt x="1815" y="3437"/>
                  </a:lnTo>
                  <a:lnTo>
                    <a:pt x="1352" y="3398"/>
                  </a:lnTo>
                  <a:lnTo>
                    <a:pt x="965" y="3360"/>
                  </a:lnTo>
                  <a:lnTo>
                    <a:pt x="772" y="3282"/>
                  </a:lnTo>
                  <a:lnTo>
                    <a:pt x="618" y="3244"/>
                  </a:lnTo>
                  <a:lnTo>
                    <a:pt x="502" y="3128"/>
                  </a:lnTo>
                  <a:lnTo>
                    <a:pt x="425" y="3051"/>
                  </a:lnTo>
                  <a:lnTo>
                    <a:pt x="386" y="2935"/>
                  </a:lnTo>
                  <a:lnTo>
                    <a:pt x="348" y="2781"/>
                  </a:lnTo>
                  <a:lnTo>
                    <a:pt x="348" y="2703"/>
                  </a:lnTo>
                  <a:lnTo>
                    <a:pt x="309" y="2665"/>
                  </a:lnTo>
                  <a:lnTo>
                    <a:pt x="232" y="2587"/>
                  </a:lnTo>
                  <a:lnTo>
                    <a:pt x="116" y="2626"/>
                  </a:lnTo>
                  <a:lnTo>
                    <a:pt x="77" y="2626"/>
                  </a:lnTo>
                  <a:lnTo>
                    <a:pt x="39" y="2703"/>
                  </a:lnTo>
                  <a:lnTo>
                    <a:pt x="0" y="2858"/>
                  </a:lnTo>
                  <a:lnTo>
                    <a:pt x="0" y="3012"/>
                  </a:lnTo>
                  <a:lnTo>
                    <a:pt x="0" y="3167"/>
                  </a:lnTo>
                  <a:lnTo>
                    <a:pt x="39" y="3282"/>
                  </a:lnTo>
                  <a:lnTo>
                    <a:pt x="116" y="3398"/>
                  </a:lnTo>
                  <a:lnTo>
                    <a:pt x="193" y="3514"/>
                  </a:lnTo>
                  <a:lnTo>
                    <a:pt x="386" y="3669"/>
                  </a:lnTo>
                  <a:lnTo>
                    <a:pt x="657" y="3746"/>
                  </a:lnTo>
                  <a:lnTo>
                    <a:pt x="927" y="3823"/>
                  </a:lnTo>
                  <a:lnTo>
                    <a:pt x="1236" y="3862"/>
                  </a:lnTo>
                  <a:lnTo>
                    <a:pt x="1506" y="3900"/>
                  </a:lnTo>
                  <a:lnTo>
                    <a:pt x="2780" y="3823"/>
                  </a:lnTo>
                  <a:lnTo>
                    <a:pt x="4016" y="3746"/>
                  </a:lnTo>
                  <a:lnTo>
                    <a:pt x="5252" y="3553"/>
                  </a:lnTo>
                  <a:lnTo>
                    <a:pt x="6487" y="3360"/>
                  </a:lnTo>
                  <a:lnTo>
                    <a:pt x="7646" y="3128"/>
                  </a:lnTo>
                  <a:lnTo>
                    <a:pt x="8766" y="2858"/>
                  </a:lnTo>
                  <a:lnTo>
                    <a:pt x="9885" y="2510"/>
                  </a:lnTo>
                  <a:lnTo>
                    <a:pt x="11005" y="2163"/>
                  </a:lnTo>
                  <a:lnTo>
                    <a:pt x="11353" y="2047"/>
                  </a:lnTo>
                  <a:lnTo>
                    <a:pt x="11700" y="1892"/>
                  </a:lnTo>
                  <a:lnTo>
                    <a:pt x="12048" y="1699"/>
                  </a:lnTo>
                  <a:lnTo>
                    <a:pt x="12357" y="1506"/>
                  </a:lnTo>
                  <a:lnTo>
                    <a:pt x="12627" y="1236"/>
                  </a:lnTo>
                  <a:lnTo>
                    <a:pt x="12704" y="1081"/>
                  </a:lnTo>
                  <a:lnTo>
                    <a:pt x="12782" y="927"/>
                  </a:lnTo>
                  <a:lnTo>
                    <a:pt x="12820" y="773"/>
                  </a:lnTo>
                  <a:lnTo>
                    <a:pt x="12820" y="579"/>
                  </a:lnTo>
                  <a:lnTo>
                    <a:pt x="12820" y="386"/>
                  </a:lnTo>
                  <a:lnTo>
                    <a:pt x="12743" y="155"/>
                  </a:lnTo>
                  <a:lnTo>
                    <a:pt x="12704" y="77"/>
                  </a:lnTo>
                  <a:lnTo>
                    <a:pt x="12627" y="39"/>
                  </a:lnTo>
                  <a:lnTo>
                    <a:pt x="1255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8" name="Google Shape;5618;p22"/>
            <p:cNvSpPr/>
            <p:nvPr/>
          </p:nvSpPr>
          <p:spPr>
            <a:xfrm>
              <a:off x="2362900" y="2786525"/>
              <a:ext cx="114900" cy="130350"/>
            </a:xfrm>
            <a:custGeom>
              <a:avLst/>
              <a:gdLst/>
              <a:ahLst/>
              <a:cxnLst/>
              <a:rect l="l" t="t" r="r" b="b"/>
              <a:pathLst>
                <a:path w="4596" h="5214" extrusionOk="0">
                  <a:moveTo>
                    <a:pt x="232" y="0"/>
                  </a:moveTo>
                  <a:lnTo>
                    <a:pt x="0" y="193"/>
                  </a:lnTo>
                  <a:lnTo>
                    <a:pt x="502" y="888"/>
                  </a:lnTo>
                  <a:lnTo>
                    <a:pt x="1004" y="1622"/>
                  </a:lnTo>
                  <a:lnTo>
                    <a:pt x="1545" y="2279"/>
                  </a:lnTo>
                  <a:lnTo>
                    <a:pt x="2124" y="2974"/>
                  </a:lnTo>
                  <a:lnTo>
                    <a:pt x="3283" y="4248"/>
                  </a:lnTo>
                  <a:lnTo>
                    <a:pt x="3746" y="4789"/>
                  </a:lnTo>
                  <a:lnTo>
                    <a:pt x="3630" y="4789"/>
                  </a:lnTo>
                  <a:lnTo>
                    <a:pt x="3592" y="4866"/>
                  </a:lnTo>
                  <a:lnTo>
                    <a:pt x="3592" y="4982"/>
                  </a:lnTo>
                  <a:lnTo>
                    <a:pt x="3823" y="4904"/>
                  </a:lnTo>
                  <a:lnTo>
                    <a:pt x="4055" y="5059"/>
                  </a:lnTo>
                  <a:lnTo>
                    <a:pt x="4287" y="5213"/>
                  </a:lnTo>
                  <a:lnTo>
                    <a:pt x="4441" y="5213"/>
                  </a:lnTo>
                  <a:lnTo>
                    <a:pt x="4518" y="5175"/>
                  </a:lnTo>
                  <a:lnTo>
                    <a:pt x="4557" y="5097"/>
                  </a:lnTo>
                  <a:lnTo>
                    <a:pt x="4557" y="5059"/>
                  </a:lnTo>
                  <a:lnTo>
                    <a:pt x="4595" y="4982"/>
                  </a:lnTo>
                  <a:lnTo>
                    <a:pt x="4402" y="4750"/>
                  </a:lnTo>
                  <a:lnTo>
                    <a:pt x="4325" y="4750"/>
                  </a:lnTo>
                  <a:lnTo>
                    <a:pt x="4016" y="4480"/>
                  </a:lnTo>
                  <a:lnTo>
                    <a:pt x="3746" y="4171"/>
                  </a:lnTo>
                  <a:lnTo>
                    <a:pt x="3244" y="3553"/>
                  </a:lnTo>
                  <a:lnTo>
                    <a:pt x="2201" y="2394"/>
                  </a:lnTo>
                  <a:lnTo>
                    <a:pt x="1197" y="1197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9" name="Google Shape;5619;p22"/>
            <p:cNvSpPr/>
            <p:nvPr/>
          </p:nvSpPr>
          <p:spPr>
            <a:xfrm>
              <a:off x="2090650" y="2821275"/>
              <a:ext cx="200825" cy="230750"/>
            </a:xfrm>
            <a:custGeom>
              <a:avLst/>
              <a:gdLst/>
              <a:ahLst/>
              <a:cxnLst/>
              <a:rect l="l" t="t" r="r" b="b"/>
              <a:pathLst>
                <a:path w="8033" h="9230" extrusionOk="0">
                  <a:moveTo>
                    <a:pt x="2048" y="0"/>
                  </a:moveTo>
                  <a:lnTo>
                    <a:pt x="1893" y="78"/>
                  </a:lnTo>
                  <a:lnTo>
                    <a:pt x="1739" y="155"/>
                  </a:lnTo>
                  <a:lnTo>
                    <a:pt x="1430" y="425"/>
                  </a:lnTo>
                  <a:lnTo>
                    <a:pt x="1198" y="734"/>
                  </a:lnTo>
                  <a:lnTo>
                    <a:pt x="966" y="1004"/>
                  </a:lnTo>
                  <a:lnTo>
                    <a:pt x="735" y="1352"/>
                  </a:lnTo>
                  <a:lnTo>
                    <a:pt x="503" y="1738"/>
                  </a:lnTo>
                  <a:lnTo>
                    <a:pt x="348" y="2124"/>
                  </a:lnTo>
                  <a:lnTo>
                    <a:pt x="194" y="2549"/>
                  </a:lnTo>
                  <a:lnTo>
                    <a:pt x="78" y="3012"/>
                  </a:lnTo>
                  <a:lnTo>
                    <a:pt x="40" y="3476"/>
                  </a:lnTo>
                  <a:lnTo>
                    <a:pt x="1" y="3939"/>
                  </a:lnTo>
                  <a:lnTo>
                    <a:pt x="78" y="4441"/>
                  </a:lnTo>
                  <a:lnTo>
                    <a:pt x="155" y="4905"/>
                  </a:lnTo>
                  <a:lnTo>
                    <a:pt x="271" y="5329"/>
                  </a:lnTo>
                  <a:lnTo>
                    <a:pt x="464" y="5793"/>
                  </a:lnTo>
                  <a:lnTo>
                    <a:pt x="696" y="6179"/>
                  </a:lnTo>
                  <a:lnTo>
                    <a:pt x="1044" y="6179"/>
                  </a:lnTo>
                  <a:lnTo>
                    <a:pt x="889" y="5831"/>
                  </a:lnTo>
                  <a:lnTo>
                    <a:pt x="735" y="5484"/>
                  </a:lnTo>
                  <a:lnTo>
                    <a:pt x="657" y="5136"/>
                  </a:lnTo>
                  <a:lnTo>
                    <a:pt x="542" y="4789"/>
                  </a:lnTo>
                  <a:lnTo>
                    <a:pt x="503" y="4403"/>
                  </a:lnTo>
                  <a:lnTo>
                    <a:pt x="464" y="4055"/>
                  </a:lnTo>
                  <a:lnTo>
                    <a:pt x="464" y="3669"/>
                  </a:lnTo>
                  <a:lnTo>
                    <a:pt x="464" y="3321"/>
                  </a:lnTo>
                  <a:lnTo>
                    <a:pt x="542" y="2974"/>
                  </a:lnTo>
                  <a:lnTo>
                    <a:pt x="619" y="2626"/>
                  </a:lnTo>
                  <a:lnTo>
                    <a:pt x="735" y="2279"/>
                  </a:lnTo>
                  <a:lnTo>
                    <a:pt x="850" y="1931"/>
                  </a:lnTo>
                  <a:lnTo>
                    <a:pt x="1044" y="1622"/>
                  </a:lnTo>
                  <a:lnTo>
                    <a:pt x="1237" y="1313"/>
                  </a:lnTo>
                  <a:lnTo>
                    <a:pt x="1468" y="1004"/>
                  </a:lnTo>
                  <a:lnTo>
                    <a:pt x="1777" y="734"/>
                  </a:lnTo>
                  <a:lnTo>
                    <a:pt x="1970" y="580"/>
                  </a:lnTo>
                  <a:lnTo>
                    <a:pt x="2086" y="502"/>
                  </a:lnTo>
                  <a:lnTo>
                    <a:pt x="2202" y="464"/>
                  </a:lnTo>
                  <a:lnTo>
                    <a:pt x="2318" y="580"/>
                  </a:lnTo>
                  <a:lnTo>
                    <a:pt x="2434" y="811"/>
                  </a:lnTo>
                  <a:lnTo>
                    <a:pt x="2588" y="1198"/>
                  </a:lnTo>
                  <a:lnTo>
                    <a:pt x="2743" y="1584"/>
                  </a:lnTo>
                  <a:lnTo>
                    <a:pt x="2858" y="1931"/>
                  </a:lnTo>
                  <a:lnTo>
                    <a:pt x="2974" y="2317"/>
                  </a:lnTo>
                  <a:lnTo>
                    <a:pt x="3052" y="2703"/>
                  </a:lnTo>
                  <a:lnTo>
                    <a:pt x="3090" y="3090"/>
                  </a:lnTo>
                  <a:lnTo>
                    <a:pt x="3090" y="3437"/>
                  </a:lnTo>
                  <a:lnTo>
                    <a:pt x="3052" y="3785"/>
                  </a:lnTo>
                  <a:lnTo>
                    <a:pt x="3013" y="4132"/>
                  </a:lnTo>
                  <a:lnTo>
                    <a:pt x="2897" y="4480"/>
                  </a:lnTo>
                  <a:lnTo>
                    <a:pt x="2781" y="4789"/>
                  </a:lnTo>
                  <a:lnTo>
                    <a:pt x="2588" y="5136"/>
                  </a:lnTo>
                  <a:lnTo>
                    <a:pt x="2395" y="5445"/>
                  </a:lnTo>
                  <a:lnTo>
                    <a:pt x="2356" y="5522"/>
                  </a:lnTo>
                  <a:lnTo>
                    <a:pt x="2395" y="5638"/>
                  </a:lnTo>
                  <a:lnTo>
                    <a:pt x="2356" y="5715"/>
                  </a:lnTo>
                  <a:lnTo>
                    <a:pt x="2356" y="5754"/>
                  </a:lnTo>
                  <a:lnTo>
                    <a:pt x="2395" y="5793"/>
                  </a:lnTo>
                  <a:lnTo>
                    <a:pt x="2472" y="5793"/>
                  </a:lnTo>
                  <a:lnTo>
                    <a:pt x="2627" y="5715"/>
                  </a:lnTo>
                  <a:lnTo>
                    <a:pt x="2820" y="5677"/>
                  </a:lnTo>
                  <a:lnTo>
                    <a:pt x="3206" y="5677"/>
                  </a:lnTo>
                  <a:lnTo>
                    <a:pt x="3631" y="5715"/>
                  </a:lnTo>
                  <a:lnTo>
                    <a:pt x="4055" y="5793"/>
                  </a:lnTo>
                  <a:lnTo>
                    <a:pt x="4442" y="5947"/>
                  </a:lnTo>
                  <a:lnTo>
                    <a:pt x="4866" y="6102"/>
                  </a:lnTo>
                  <a:lnTo>
                    <a:pt x="5214" y="6256"/>
                  </a:lnTo>
                  <a:lnTo>
                    <a:pt x="5523" y="6449"/>
                  </a:lnTo>
                  <a:lnTo>
                    <a:pt x="5832" y="6642"/>
                  </a:lnTo>
                  <a:lnTo>
                    <a:pt x="6141" y="6835"/>
                  </a:lnTo>
                  <a:lnTo>
                    <a:pt x="6411" y="7067"/>
                  </a:lnTo>
                  <a:lnTo>
                    <a:pt x="6681" y="7337"/>
                  </a:lnTo>
                  <a:lnTo>
                    <a:pt x="6913" y="7608"/>
                  </a:lnTo>
                  <a:lnTo>
                    <a:pt x="7145" y="7878"/>
                  </a:lnTo>
                  <a:lnTo>
                    <a:pt x="7338" y="8187"/>
                  </a:lnTo>
                  <a:lnTo>
                    <a:pt x="7531" y="8534"/>
                  </a:lnTo>
                  <a:lnTo>
                    <a:pt x="7106" y="8650"/>
                  </a:lnTo>
                  <a:lnTo>
                    <a:pt x="6681" y="8727"/>
                  </a:lnTo>
                  <a:lnTo>
                    <a:pt x="6295" y="8766"/>
                  </a:lnTo>
                  <a:lnTo>
                    <a:pt x="5870" y="8805"/>
                  </a:lnTo>
                  <a:lnTo>
                    <a:pt x="5484" y="8805"/>
                  </a:lnTo>
                  <a:lnTo>
                    <a:pt x="5059" y="8727"/>
                  </a:lnTo>
                  <a:lnTo>
                    <a:pt x="4673" y="8612"/>
                  </a:lnTo>
                  <a:lnTo>
                    <a:pt x="4249" y="8457"/>
                  </a:lnTo>
                  <a:lnTo>
                    <a:pt x="3901" y="8264"/>
                  </a:lnTo>
                  <a:lnTo>
                    <a:pt x="3592" y="8071"/>
                  </a:lnTo>
                  <a:lnTo>
                    <a:pt x="3013" y="7608"/>
                  </a:lnTo>
                  <a:lnTo>
                    <a:pt x="2472" y="7106"/>
                  </a:lnTo>
                  <a:lnTo>
                    <a:pt x="1932" y="6565"/>
                  </a:lnTo>
                  <a:lnTo>
                    <a:pt x="1854" y="6526"/>
                  </a:lnTo>
                  <a:lnTo>
                    <a:pt x="1816" y="6488"/>
                  </a:lnTo>
                  <a:lnTo>
                    <a:pt x="1661" y="6526"/>
                  </a:lnTo>
                  <a:lnTo>
                    <a:pt x="1623" y="6526"/>
                  </a:lnTo>
                  <a:lnTo>
                    <a:pt x="1584" y="6565"/>
                  </a:lnTo>
                  <a:lnTo>
                    <a:pt x="1430" y="6835"/>
                  </a:lnTo>
                  <a:lnTo>
                    <a:pt x="1661" y="6874"/>
                  </a:lnTo>
                  <a:lnTo>
                    <a:pt x="2279" y="7492"/>
                  </a:lnTo>
                  <a:lnTo>
                    <a:pt x="2897" y="8071"/>
                  </a:lnTo>
                  <a:lnTo>
                    <a:pt x="3245" y="8341"/>
                  </a:lnTo>
                  <a:lnTo>
                    <a:pt x="3631" y="8573"/>
                  </a:lnTo>
                  <a:lnTo>
                    <a:pt x="3978" y="8766"/>
                  </a:lnTo>
                  <a:lnTo>
                    <a:pt x="4364" y="8959"/>
                  </a:lnTo>
                  <a:lnTo>
                    <a:pt x="4828" y="9114"/>
                  </a:lnTo>
                  <a:lnTo>
                    <a:pt x="5253" y="9191"/>
                  </a:lnTo>
                  <a:lnTo>
                    <a:pt x="5677" y="9229"/>
                  </a:lnTo>
                  <a:lnTo>
                    <a:pt x="6141" y="9229"/>
                  </a:lnTo>
                  <a:lnTo>
                    <a:pt x="6565" y="9152"/>
                  </a:lnTo>
                  <a:lnTo>
                    <a:pt x="6990" y="9075"/>
                  </a:lnTo>
                  <a:lnTo>
                    <a:pt x="7878" y="8843"/>
                  </a:lnTo>
                  <a:lnTo>
                    <a:pt x="7956" y="8805"/>
                  </a:lnTo>
                  <a:lnTo>
                    <a:pt x="7994" y="8727"/>
                  </a:lnTo>
                  <a:lnTo>
                    <a:pt x="8033" y="8650"/>
                  </a:lnTo>
                  <a:lnTo>
                    <a:pt x="7994" y="8534"/>
                  </a:lnTo>
                  <a:lnTo>
                    <a:pt x="7763" y="8110"/>
                  </a:lnTo>
                  <a:lnTo>
                    <a:pt x="7492" y="7685"/>
                  </a:lnTo>
                  <a:lnTo>
                    <a:pt x="7222" y="7299"/>
                  </a:lnTo>
                  <a:lnTo>
                    <a:pt x="6874" y="6912"/>
                  </a:lnTo>
                  <a:lnTo>
                    <a:pt x="6527" y="6604"/>
                  </a:lnTo>
                  <a:lnTo>
                    <a:pt x="6141" y="6295"/>
                  </a:lnTo>
                  <a:lnTo>
                    <a:pt x="5716" y="6024"/>
                  </a:lnTo>
                  <a:lnTo>
                    <a:pt x="5253" y="5793"/>
                  </a:lnTo>
                  <a:lnTo>
                    <a:pt x="4828" y="5638"/>
                  </a:lnTo>
                  <a:lnTo>
                    <a:pt x="4249" y="5445"/>
                  </a:lnTo>
                  <a:lnTo>
                    <a:pt x="3940" y="5368"/>
                  </a:lnTo>
                  <a:lnTo>
                    <a:pt x="3592" y="5291"/>
                  </a:lnTo>
                  <a:lnTo>
                    <a:pt x="3013" y="5291"/>
                  </a:lnTo>
                  <a:lnTo>
                    <a:pt x="3167" y="4982"/>
                  </a:lnTo>
                  <a:lnTo>
                    <a:pt x="3322" y="4634"/>
                  </a:lnTo>
                  <a:lnTo>
                    <a:pt x="3399" y="4287"/>
                  </a:lnTo>
                  <a:lnTo>
                    <a:pt x="3476" y="3939"/>
                  </a:lnTo>
                  <a:lnTo>
                    <a:pt x="3515" y="3592"/>
                  </a:lnTo>
                  <a:lnTo>
                    <a:pt x="3515" y="3205"/>
                  </a:lnTo>
                  <a:lnTo>
                    <a:pt x="3515" y="2858"/>
                  </a:lnTo>
                  <a:lnTo>
                    <a:pt x="3438" y="2472"/>
                  </a:lnTo>
                  <a:lnTo>
                    <a:pt x="3322" y="1970"/>
                  </a:lnTo>
                  <a:lnTo>
                    <a:pt x="3167" y="1468"/>
                  </a:lnTo>
                  <a:lnTo>
                    <a:pt x="2936" y="966"/>
                  </a:lnTo>
                  <a:lnTo>
                    <a:pt x="2704" y="502"/>
                  </a:lnTo>
                  <a:lnTo>
                    <a:pt x="2588" y="271"/>
                  </a:lnTo>
                  <a:lnTo>
                    <a:pt x="2472" y="116"/>
                  </a:lnTo>
                  <a:lnTo>
                    <a:pt x="2356" y="39"/>
                  </a:lnTo>
                  <a:lnTo>
                    <a:pt x="227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0" name="Google Shape;5620;p22"/>
            <p:cNvSpPr/>
            <p:nvPr/>
          </p:nvSpPr>
          <p:spPr>
            <a:xfrm>
              <a:off x="3488525" y="2821275"/>
              <a:ext cx="54075" cy="45400"/>
            </a:xfrm>
            <a:custGeom>
              <a:avLst/>
              <a:gdLst/>
              <a:ahLst/>
              <a:cxnLst/>
              <a:rect l="l" t="t" r="r" b="b"/>
              <a:pathLst>
                <a:path w="2163" h="1816" extrusionOk="0">
                  <a:moveTo>
                    <a:pt x="1120" y="387"/>
                  </a:moveTo>
                  <a:lnTo>
                    <a:pt x="1313" y="425"/>
                  </a:lnTo>
                  <a:lnTo>
                    <a:pt x="1506" y="464"/>
                  </a:lnTo>
                  <a:lnTo>
                    <a:pt x="1661" y="580"/>
                  </a:lnTo>
                  <a:lnTo>
                    <a:pt x="1738" y="734"/>
                  </a:lnTo>
                  <a:lnTo>
                    <a:pt x="1777" y="889"/>
                  </a:lnTo>
                  <a:lnTo>
                    <a:pt x="1738" y="966"/>
                  </a:lnTo>
                  <a:lnTo>
                    <a:pt x="1699" y="1004"/>
                  </a:lnTo>
                  <a:lnTo>
                    <a:pt x="1661" y="1082"/>
                  </a:lnTo>
                  <a:lnTo>
                    <a:pt x="1545" y="1120"/>
                  </a:lnTo>
                  <a:lnTo>
                    <a:pt x="1236" y="1159"/>
                  </a:lnTo>
                  <a:lnTo>
                    <a:pt x="927" y="1159"/>
                  </a:lnTo>
                  <a:lnTo>
                    <a:pt x="579" y="1198"/>
                  </a:lnTo>
                  <a:lnTo>
                    <a:pt x="464" y="1236"/>
                  </a:lnTo>
                  <a:lnTo>
                    <a:pt x="309" y="1313"/>
                  </a:lnTo>
                  <a:lnTo>
                    <a:pt x="309" y="1159"/>
                  </a:lnTo>
                  <a:lnTo>
                    <a:pt x="348" y="1004"/>
                  </a:lnTo>
                  <a:lnTo>
                    <a:pt x="386" y="850"/>
                  </a:lnTo>
                  <a:lnTo>
                    <a:pt x="464" y="734"/>
                  </a:lnTo>
                  <a:lnTo>
                    <a:pt x="541" y="618"/>
                  </a:lnTo>
                  <a:lnTo>
                    <a:pt x="657" y="541"/>
                  </a:lnTo>
                  <a:lnTo>
                    <a:pt x="811" y="464"/>
                  </a:lnTo>
                  <a:lnTo>
                    <a:pt x="927" y="425"/>
                  </a:lnTo>
                  <a:lnTo>
                    <a:pt x="1120" y="387"/>
                  </a:lnTo>
                  <a:close/>
                  <a:moveTo>
                    <a:pt x="1004" y="0"/>
                  </a:moveTo>
                  <a:lnTo>
                    <a:pt x="773" y="39"/>
                  </a:lnTo>
                  <a:lnTo>
                    <a:pt x="579" y="116"/>
                  </a:lnTo>
                  <a:lnTo>
                    <a:pt x="425" y="232"/>
                  </a:lnTo>
                  <a:lnTo>
                    <a:pt x="271" y="387"/>
                  </a:lnTo>
                  <a:lnTo>
                    <a:pt x="155" y="541"/>
                  </a:lnTo>
                  <a:lnTo>
                    <a:pt x="77" y="696"/>
                  </a:lnTo>
                  <a:lnTo>
                    <a:pt x="0" y="889"/>
                  </a:lnTo>
                  <a:lnTo>
                    <a:pt x="0" y="1082"/>
                  </a:lnTo>
                  <a:lnTo>
                    <a:pt x="0" y="1275"/>
                  </a:lnTo>
                  <a:lnTo>
                    <a:pt x="39" y="1468"/>
                  </a:lnTo>
                  <a:lnTo>
                    <a:pt x="116" y="1661"/>
                  </a:lnTo>
                  <a:lnTo>
                    <a:pt x="155" y="1738"/>
                  </a:lnTo>
                  <a:lnTo>
                    <a:pt x="232" y="1815"/>
                  </a:lnTo>
                  <a:lnTo>
                    <a:pt x="309" y="1815"/>
                  </a:lnTo>
                  <a:lnTo>
                    <a:pt x="425" y="1777"/>
                  </a:lnTo>
                  <a:lnTo>
                    <a:pt x="541" y="1661"/>
                  </a:lnTo>
                  <a:lnTo>
                    <a:pt x="695" y="1584"/>
                  </a:lnTo>
                  <a:lnTo>
                    <a:pt x="850" y="1545"/>
                  </a:lnTo>
                  <a:lnTo>
                    <a:pt x="1043" y="1545"/>
                  </a:lnTo>
                  <a:lnTo>
                    <a:pt x="1390" y="1506"/>
                  </a:lnTo>
                  <a:lnTo>
                    <a:pt x="1583" y="1506"/>
                  </a:lnTo>
                  <a:lnTo>
                    <a:pt x="1738" y="1468"/>
                  </a:lnTo>
                  <a:lnTo>
                    <a:pt x="1931" y="1391"/>
                  </a:lnTo>
                  <a:lnTo>
                    <a:pt x="2047" y="1275"/>
                  </a:lnTo>
                  <a:lnTo>
                    <a:pt x="2124" y="1120"/>
                  </a:lnTo>
                  <a:lnTo>
                    <a:pt x="2163" y="966"/>
                  </a:lnTo>
                  <a:lnTo>
                    <a:pt x="2163" y="811"/>
                  </a:lnTo>
                  <a:lnTo>
                    <a:pt x="2124" y="657"/>
                  </a:lnTo>
                  <a:lnTo>
                    <a:pt x="2047" y="502"/>
                  </a:lnTo>
                  <a:lnTo>
                    <a:pt x="1970" y="348"/>
                  </a:lnTo>
                  <a:lnTo>
                    <a:pt x="1777" y="194"/>
                  </a:lnTo>
                  <a:lnTo>
                    <a:pt x="1622" y="116"/>
                  </a:lnTo>
                  <a:lnTo>
                    <a:pt x="1429" y="39"/>
                  </a:lnTo>
                  <a:lnTo>
                    <a:pt x="119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1" name="Google Shape;5621;p22"/>
            <p:cNvSpPr/>
            <p:nvPr/>
          </p:nvSpPr>
          <p:spPr>
            <a:xfrm>
              <a:off x="3345650" y="2889825"/>
              <a:ext cx="466300" cy="248125"/>
            </a:xfrm>
            <a:custGeom>
              <a:avLst/>
              <a:gdLst/>
              <a:ahLst/>
              <a:cxnLst/>
              <a:rect l="l" t="t" r="r" b="b"/>
              <a:pathLst>
                <a:path w="18652" h="9925" extrusionOk="0">
                  <a:moveTo>
                    <a:pt x="6140" y="0"/>
                  </a:moveTo>
                  <a:lnTo>
                    <a:pt x="5561" y="39"/>
                  </a:lnTo>
                  <a:lnTo>
                    <a:pt x="4982" y="155"/>
                  </a:lnTo>
                  <a:lnTo>
                    <a:pt x="4402" y="309"/>
                  </a:lnTo>
                  <a:lnTo>
                    <a:pt x="3862" y="502"/>
                  </a:lnTo>
                  <a:lnTo>
                    <a:pt x="3283" y="772"/>
                  </a:lnTo>
                  <a:lnTo>
                    <a:pt x="2781" y="1081"/>
                  </a:lnTo>
                  <a:lnTo>
                    <a:pt x="2279" y="1467"/>
                  </a:lnTo>
                  <a:lnTo>
                    <a:pt x="1815" y="1892"/>
                  </a:lnTo>
                  <a:lnTo>
                    <a:pt x="1390" y="2317"/>
                  </a:lnTo>
                  <a:lnTo>
                    <a:pt x="1043" y="2780"/>
                  </a:lnTo>
                  <a:lnTo>
                    <a:pt x="734" y="3244"/>
                  </a:lnTo>
                  <a:lnTo>
                    <a:pt x="464" y="3746"/>
                  </a:lnTo>
                  <a:lnTo>
                    <a:pt x="271" y="4286"/>
                  </a:lnTo>
                  <a:lnTo>
                    <a:pt x="116" y="4827"/>
                  </a:lnTo>
                  <a:lnTo>
                    <a:pt x="0" y="5368"/>
                  </a:lnTo>
                  <a:lnTo>
                    <a:pt x="348" y="5445"/>
                  </a:lnTo>
                  <a:lnTo>
                    <a:pt x="425" y="5020"/>
                  </a:lnTo>
                  <a:lnTo>
                    <a:pt x="541" y="4595"/>
                  </a:lnTo>
                  <a:lnTo>
                    <a:pt x="773" y="4016"/>
                  </a:lnTo>
                  <a:lnTo>
                    <a:pt x="1081" y="3437"/>
                  </a:lnTo>
                  <a:lnTo>
                    <a:pt x="1468" y="2896"/>
                  </a:lnTo>
                  <a:lnTo>
                    <a:pt x="1892" y="2394"/>
                  </a:lnTo>
                  <a:lnTo>
                    <a:pt x="2356" y="1931"/>
                  </a:lnTo>
                  <a:lnTo>
                    <a:pt x="2858" y="1545"/>
                  </a:lnTo>
                  <a:lnTo>
                    <a:pt x="3398" y="1197"/>
                  </a:lnTo>
                  <a:lnTo>
                    <a:pt x="3978" y="888"/>
                  </a:lnTo>
                  <a:lnTo>
                    <a:pt x="4595" y="657"/>
                  </a:lnTo>
                  <a:lnTo>
                    <a:pt x="5252" y="502"/>
                  </a:lnTo>
                  <a:lnTo>
                    <a:pt x="5908" y="425"/>
                  </a:lnTo>
                  <a:lnTo>
                    <a:pt x="6565" y="386"/>
                  </a:lnTo>
                  <a:lnTo>
                    <a:pt x="7221" y="463"/>
                  </a:lnTo>
                  <a:lnTo>
                    <a:pt x="7839" y="618"/>
                  </a:lnTo>
                  <a:lnTo>
                    <a:pt x="8457" y="811"/>
                  </a:lnTo>
                  <a:lnTo>
                    <a:pt x="9075" y="1120"/>
                  </a:lnTo>
                  <a:lnTo>
                    <a:pt x="9422" y="1313"/>
                  </a:lnTo>
                  <a:lnTo>
                    <a:pt x="9731" y="1506"/>
                  </a:lnTo>
                  <a:lnTo>
                    <a:pt x="10002" y="1738"/>
                  </a:lnTo>
                  <a:lnTo>
                    <a:pt x="10272" y="1969"/>
                  </a:lnTo>
                  <a:lnTo>
                    <a:pt x="10774" y="2471"/>
                  </a:lnTo>
                  <a:lnTo>
                    <a:pt x="11199" y="3051"/>
                  </a:lnTo>
                  <a:lnTo>
                    <a:pt x="11546" y="3630"/>
                  </a:lnTo>
                  <a:lnTo>
                    <a:pt x="11855" y="4286"/>
                  </a:lnTo>
                  <a:lnTo>
                    <a:pt x="12164" y="4943"/>
                  </a:lnTo>
                  <a:lnTo>
                    <a:pt x="12396" y="5638"/>
                  </a:lnTo>
                  <a:lnTo>
                    <a:pt x="12627" y="6217"/>
                  </a:lnTo>
                  <a:lnTo>
                    <a:pt x="12859" y="6835"/>
                  </a:lnTo>
                  <a:lnTo>
                    <a:pt x="13129" y="7414"/>
                  </a:lnTo>
                  <a:lnTo>
                    <a:pt x="13438" y="7993"/>
                  </a:lnTo>
                  <a:lnTo>
                    <a:pt x="13786" y="8495"/>
                  </a:lnTo>
                  <a:lnTo>
                    <a:pt x="14211" y="8959"/>
                  </a:lnTo>
                  <a:lnTo>
                    <a:pt x="14442" y="9190"/>
                  </a:lnTo>
                  <a:lnTo>
                    <a:pt x="14713" y="9383"/>
                  </a:lnTo>
                  <a:lnTo>
                    <a:pt x="14983" y="9538"/>
                  </a:lnTo>
                  <a:lnTo>
                    <a:pt x="15253" y="9692"/>
                  </a:lnTo>
                  <a:lnTo>
                    <a:pt x="15717" y="9847"/>
                  </a:lnTo>
                  <a:lnTo>
                    <a:pt x="16219" y="9924"/>
                  </a:lnTo>
                  <a:lnTo>
                    <a:pt x="16682" y="9885"/>
                  </a:lnTo>
                  <a:lnTo>
                    <a:pt x="17145" y="9808"/>
                  </a:lnTo>
                  <a:lnTo>
                    <a:pt x="17609" y="9654"/>
                  </a:lnTo>
                  <a:lnTo>
                    <a:pt x="17802" y="9538"/>
                  </a:lnTo>
                  <a:lnTo>
                    <a:pt x="17995" y="9383"/>
                  </a:lnTo>
                  <a:lnTo>
                    <a:pt x="18188" y="9229"/>
                  </a:lnTo>
                  <a:lnTo>
                    <a:pt x="18342" y="9075"/>
                  </a:lnTo>
                  <a:lnTo>
                    <a:pt x="18497" y="8881"/>
                  </a:lnTo>
                  <a:lnTo>
                    <a:pt x="18613" y="8650"/>
                  </a:lnTo>
                  <a:lnTo>
                    <a:pt x="18651" y="8573"/>
                  </a:lnTo>
                  <a:lnTo>
                    <a:pt x="18613" y="8457"/>
                  </a:lnTo>
                  <a:lnTo>
                    <a:pt x="18651" y="8418"/>
                  </a:lnTo>
                  <a:lnTo>
                    <a:pt x="18613" y="8341"/>
                  </a:lnTo>
                  <a:lnTo>
                    <a:pt x="18304" y="8380"/>
                  </a:lnTo>
                  <a:lnTo>
                    <a:pt x="18265" y="8418"/>
                  </a:lnTo>
                  <a:lnTo>
                    <a:pt x="18033" y="8766"/>
                  </a:lnTo>
                  <a:lnTo>
                    <a:pt x="17802" y="8997"/>
                  </a:lnTo>
                  <a:lnTo>
                    <a:pt x="17493" y="9229"/>
                  </a:lnTo>
                  <a:lnTo>
                    <a:pt x="17184" y="9345"/>
                  </a:lnTo>
                  <a:lnTo>
                    <a:pt x="16798" y="9461"/>
                  </a:lnTo>
                  <a:lnTo>
                    <a:pt x="16064" y="9461"/>
                  </a:lnTo>
                  <a:lnTo>
                    <a:pt x="15717" y="9383"/>
                  </a:lnTo>
                  <a:lnTo>
                    <a:pt x="15330" y="9229"/>
                  </a:lnTo>
                  <a:lnTo>
                    <a:pt x="15021" y="9036"/>
                  </a:lnTo>
                  <a:lnTo>
                    <a:pt x="14674" y="8766"/>
                  </a:lnTo>
                  <a:lnTo>
                    <a:pt x="14404" y="8495"/>
                  </a:lnTo>
                  <a:lnTo>
                    <a:pt x="14133" y="8186"/>
                  </a:lnTo>
                  <a:lnTo>
                    <a:pt x="13902" y="7878"/>
                  </a:lnTo>
                  <a:lnTo>
                    <a:pt x="13709" y="7530"/>
                  </a:lnTo>
                  <a:lnTo>
                    <a:pt x="13515" y="7182"/>
                  </a:lnTo>
                  <a:lnTo>
                    <a:pt x="13207" y="6526"/>
                  </a:lnTo>
                  <a:lnTo>
                    <a:pt x="12936" y="5870"/>
                  </a:lnTo>
                  <a:lnTo>
                    <a:pt x="12434" y="4518"/>
                  </a:lnTo>
                  <a:lnTo>
                    <a:pt x="12164" y="3862"/>
                  </a:lnTo>
                  <a:lnTo>
                    <a:pt x="11855" y="3205"/>
                  </a:lnTo>
                  <a:lnTo>
                    <a:pt x="11469" y="2587"/>
                  </a:lnTo>
                  <a:lnTo>
                    <a:pt x="11237" y="2317"/>
                  </a:lnTo>
                  <a:lnTo>
                    <a:pt x="11005" y="2047"/>
                  </a:lnTo>
                  <a:lnTo>
                    <a:pt x="10542" y="1583"/>
                  </a:lnTo>
                  <a:lnTo>
                    <a:pt x="10040" y="1197"/>
                  </a:lnTo>
                  <a:lnTo>
                    <a:pt x="9538" y="888"/>
                  </a:lnTo>
                  <a:lnTo>
                    <a:pt x="9036" y="579"/>
                  </a:lnTo>
                  <a:lnTo>
                    <a:pt x="8457" y="386"/>
                  </a:lnTo>
                  <a:lnTo>
                    <a:pt x="7916" y="193"/>
                  </a:lnTo>
                  <a:lnTo>
                    <a:pt x="7337" y="77"/>
                  </a:lnTo>
                  <a:lnTo>
                    <a:pt x="675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2" name="Google Shape;5622;p22"/>
            <p:cNvSpPr/>
            <p:nvPr/>
          </p:nvSpPr>
          <p:spPr>
            <a:xfrm>
              <a:off x="6719625" y="2898500"/>
              <a:ext cx="625575" cy="344675"/>
            </a:xfrm>
            <a:custGeom>
              <a:avLst/>
              <a:gdLst/>
              <a:ahLst/>
              <a:cxnLst/>
              <a:rect l="l" t="t" r="r" b="b"/>
              <a:pathLst>
                <a:path w="25023" h="13787" extrusionOk="0">
                  <a:moveTo>
                    <a:pt x="23285" y="966"/>
                  </a:moveTo>
                  <a:lnTo>
                    <a:pt x="23633" y="1468"/>
                  </a:lnTo>
                  <a:lnTo>
                    <a:pt x="23941" y="2009"/>
                  </a:lnTo>
                  <a:lnTo>
                    <a:pt x="23787" y="2163"/>
                  </a:lnTo>
                  <a:lnTo>
                    <a:pt x="23633" y="2202"/>
                  </a:lnTo>
                  <a:lnTo>
                    <a:pt x="23478" y="2202"/>
                  </a:lnTo>
                  <a:lnTo>
                    <a:pt x="23324" y="2163"/>
                  </a:lnTo>
                  <a:lnTo>
                    <a:pt x="23208" y="2086"/>
                  </a:lnTo>
                  <a:lnTo>
                    <a:pt x="23092" y="1970"/>
                  </a:lnTo>
                  <a:lnTo>
                    <a:pt x="23015" y="1816"/>
                  </a:lnTo>
                  <a:lnTo>
                    <a:pt x="22976" y="1661"/>
                  </a:lnTo>
                  <a:lnTo>
                    <a:pt x="22976" y="1429"/>
                  </a:lnTo>
                  <a:lnTo>
                    <a:pt x="23053" y="1275"/>
                  </a:lnTo>
                  <a:lnTo>
                    <a:pt x="23169" y="1120"/>
                  </a:lnTo>
                  <a:lnTo>
                    <a:pt x="23285" y="966"/>
                  </a:lnTo>
                  <a:close/>
                  <a:moveTo>
                    <a:pt x="24096" y="2433"/>
                  </a:moveTo>
                  <a:lnTo>
                    <a:pt x="24212" y="2781"/>
                  </a:lnTo>
                  <a:lnTo>
                    <a:pt x="24328" y="3090"/>
                  </a:lnTo>
                  <a:lnTo>
                    <a:pt x="24366" y="3437"/>
                  </a:lnTo>
                  <a:lnTo>
                    <a:pt x="24443" y="3823"/>
                  </a:lnTo>
                  <a:lnTo>
                    <a:pt x="24173" y="3746"/>
                  </a:lnTo>
                  <a:lnTo>
                    <a:pt x="23941" y="3592"/>
                  </a:lnTo>
                  <a:lnTo>
                    <a:pt x="23864" y="3515"/>
                  </a:lnTo>
                  <a:lnTo>
                    <a:pt x="23787" y="3399"/>
                  </a:lnTo>
                  <a:lnTo>
                    <a:pt x="23748" y="3283"/>
                  </a:lnTo>
                  <a:lnTo>
                    <a:pt x="23710" y="3167"/>
                  </a:lnTo>
                  <a:lnTo>
                    <a:pt x="23710" y="2935"/>
                  </a:lnTo>
                  <a:lnTo>
                    <a:pt x="23787" y="2742"/>
                  </a:lnTo>
                  <a:lnTo>
                    <a:pt x="23941" y="2588"/>
                  </a:lnTo>
                  <a:lnTo>
                    <a:pt x="24096" y="2433"/>
                  </a:lnTo>
                  <a:close/>
                  <a:moveTo>
                    <a:pt x="16296" y="4982"/>
                  </a:moveTo>
                  <a:lnTo>
                    <a:pt x="16412" y="5059"/>
                  </a:lnTo>
                  <a:lnTo>
                    <a:pt x="16489" y="5175"/>
                  </a:lnTo>
                  <a:lnTo>
                    <a:pt x="16566" y="5291"/>
                  </a:lnTo>
                  <a:lnTo>
                    <a:pt x="16566" y="5407"/>
                  </a:lnTo>
                  <a:lnTo>
                    <a:pt x="16296" y="5445"/>
                  </a:lnTo>
                  <a:lnTo>
                    <a:pt x="15639" y="5523"/>
                  </a:lnTo>
                  <a:lnTo>
                    <a:pt x="15639" y="5484"/>
                  </a:lnTo>
                  <a:lnTo>
                    <a:pt x="15678" y="5368"/>
                  </a:lnTo>
                  <a:lnTo>
                    <a:pt x="15716" y="5252"/>
                  </a:lnTo>
                  <a:lnTo>
                    <a:pt x="15755" y="5175"/>
                  </a:lnTo>
                  <a:lnTo>
                    <a:pt x="15832" y="5098"/>
                  </a:lnTo>
                  <a:lnTo>
                    <a:pt x="15948" y="5021"/>
                  </a:lnTo>
                  <a:lnTo>
                    <a:pt x="16064" y="4982"/>
                  </a:lnTo>
                  <a:close/>
                  <a:moveTo>
                    <a:pt x="24443" y="4248"/>
                  </a:moveTo>
                  <a:lnTo>
                    <a:pt x="24443" y="4673"/>
                  </a:lnTo>
                  <a:lnTo>
                    <a:pt x="24366" y="5098"/>
                  </a:lnTo>
                  <a:lnTo>
                    <a:pt x="24250" y="5523"/>
                  </a:lnTo>
                  <a:lnTo>
                    <a:pt x="24057" y="5445"/>
                  </a:lnTo>
                  <a:lnTo>
                    <a:pt x="23903" y="5291"/>
                  </a:lnTo>
                  <a:lnTo>
                    <a:pt x="23826" y="5098"/>
                  </a:lnTo>
                  <a:lnTo>
                    <a:pt x="23787" y="4982"/>
                  </a:lnTo>
                  <a:lnTo>
                    <a:pt x="23787" y="4866"/>
                  </a:lnTo>
                  <a:lnTo>
                    <a:pt x="23826" y="4750"/>
                  </a:lnTo>
                  <a:lnTo>
                    <a:pt x="23864" y="4634"/>
                  </a:lnTo>
                  <a:lnTo>
                    <a:pt x="24019" y="4441"/>
                  </a:lnTo>
                  <a:lnTo>
                    <a:pt x="24212" y="4325"/>
                  </a:lnTo>
                  <a:lnTo>
                    <a:pt x="24443" y="4248"/>
                  </a:lnTo>
                  <a:close/>
                  <a:moveTo>
                    <a:pt x="17647" y="4827"/>
                  </a:moveTo>
                  <a:lnTo>
                    <a:pt x="17802" y="4866"/>
                  </a:lnTo>
                  <a:lnTo>
                    <a:pt x="17918" y="4943"/>
                  </a:lnTo>
                  <a:lnTo>
                    <a:pt x="17995" y="5021"/>
                  </a:lnTo>
                  <a:lnTo>
                    <a:pt x="18111" y="5214"/>
                  </a:lnTo>
                  <a:lnTo>
                    <a:pt x="18111" y="5407"/>
                  </a:lnTo>
                  <a:lnTo>
                    <a:pt x="18072" y="5638"/>
                  </a:lnTo>
                  <a:lnTo>
                    <a:pt x="17570" y="5523"/>
                  </a:lnTo>
                  <a:lnTo>
                    <a:pt x="17029" y="5445"/>
                  </a:lnTo>
                  <a:lnTo>
                    <a:pt x="17068" y="5291"/>
                  </a:lnTo>
                  <a:lnTo>
                    <a:pt x="17107" y="5175"/>
                  </a:lnTo>
                  <a:lnTo>
                    <a:pt x="17184" y="5059"/>
                  </a:lnTo>
                  <a:lnTo>
                    <a:pt x="17300" y="4943"/>
                  </a:lnTo>
                  <a:lnTo>
                    <a:pt x="17416" y="4905"/>
                  </a:lnTo>
                  <a:lnTo>
                    <a:pt x="17531" y="4866"/>
                  </a:lnTo>
                  <a:lnTo>
                    <a:pt x="17647" y="4827"/>
                  </a:lnTo>
                  <a:close/>
                  <a:moveTo>
                    <a:pt x="14712" y="5329"/>
                  </a:moveTo>
                  <a:lnTo>
                    <a:pt x="14828" y="5368"/>
                  </a:lnTo>
                  <a:lnTo>
                    <a:pt x="14906" y="5445"/>
                  </a:lnTo>
                  <a:lnTo>
                    <a:pt x="15021" y="5561"/>
                  </a:lnTo>
                  <a:lnTo>
                    <a:pt x="15060" y="5677"/>
                  </a:lnTo>
                  <a:lnTo>
                    <a:pt x="14558" y="5870"/>
                  </a:lnTo>
                  <a:lnTo>
                    <a:pt x="14056" y="6102"/>
                  </a:lnTo>
                  <a:lnTo>
                    <a:pt x="14017" y="6063"/>
                  </a:lnTo>
                  <a:lnTo>
                    <a:pt x="14056" y="5831"/>
                  </a:lnTo>
                  <a:lnTo>
                    <a:pt x="14133" y="5600"/>
                  </a:lnTo>
                  <a:lnTo>
                    <a:pt x="14249" y="5445"/>
                  </a:lnTo>
                  <a:lnTo>
                    <a:pt x="14365" y="5368"/>
                  </a:lnTo>
                  <a:lnTo>
                    <a:pt x="14442" y="5329"/>
                  </a:lnTo>
                  <a:close/>
                  <a:moveTo>
                    <a:pt x="18999" y="5484"/>
                  </a:moveTo>
                  <a:lnTo>
                    <a:pt x="19115" y="5523"/>
                  </a:lnTo>
                  <a:lnTo>
                    <a:pt x="19192" y="5561"/>
                  </a:lnTo>
                  <a:lnTo>
                    <a:pt x="19308" y="5677"/>
                  </a:lnTo>
                  <a:lnTo>
                    <a:pt x="19385" y="5831"/>
                  </a:lnTo>
                  <a:lnTo>
                    <a:pt x="19385" y="5986"/>
                  </a:lnTo>
                  <a:lnTo>
                    <a:pt x="19346" y="6179"/>
                  </a:lnTo>
                  <a:lnTo>
                    <a:pt x="18613" y="5831"/>
                  </a:lnTo>
                  <a:lnTo>
                    <a:pt x="18651" y="5754"/>
                  </a:lnTo>
                  <a:lnTo>
                    <a:pt x="18690" y="5677"/>
                  </a:lnTo>
                  <a:lnTo>
                    <a:pt x="18844" y="5523"/>
                  </a:lnTo>
                  <a:lnTo>
                    <a:pt x="18999" y="5484"/>
                  </a:lnTo>
                  <a:close/>
                  <a:moveTo>
                    <a:pt x="20196" y="6063"/>
                  </a:moveTo>
                  <a:lnTo>
                    <a:pt x="20350" y="6102"/>
                  </a:lnTo>
                  <a:lnTo>
                    <a:pt x="20466" y="6140"/>
                  </a:lnTo>
                  <a:lnTo>
                    <a:pt x="20543" y="6179"/>
                  </a:lnTo>
                  <a:lnTo>
                    <a:pt x="20698" y="6333"/>
                  </a:lnTo>
                  <a:lnTo>
                    <a:pt x="20775" y="6527"/>
                  </a:lnTo>
                  <a:lnTo>
                    <a:pt x="20814" y="6720"/>
                  </a:lnTo>
                  <a:lnTo>
                    <a:pt x="20891" y="6951"/>
                  </a:lnTo>
                  <a:lnTo>
                    <a:pt x="20466" y="6758"/>
                  </a:lnTo>
                  <a:lnTo>
                    <a:pt x="20080" y="6565"/>
                  </a:lnTo>
                  <a:lnTo>
                    <a:pt x="19810" y="6411"/>
                  </a:lnTo>
                  <a:lnTo>
                    <a:pt x="19848" y="6295"/>
                  </a:lnTo>
                  <a:lnTo>
                    <a:pt x="19887" y="6179"/>
                  </a:lnTo>
                  <a:lnTo>
                    <a:pt x="20003" y="6140"/>
                  </a:lnTo>
                  <a:lnTo>
                    <a:pt x="20080" y="6102"/>
                  </a:lnTo>
                  <a:lnTo>
                    <a:pt x="20196" y="6063"/>
                  </a:lnTo>
                  <a:close/>
                  <a:moveTo>
                    <a:pt x="23517" y="5870"/>
                  </a:moveTo>
                  <a:lnTo>
                    <a:pt x="23710" y="5909"/>
                  </a:lnTo>
                  <a:lnTo>
                    <a:pt x="23941" y="5986"/>
                  </a:lnTo>
                  <a:lnTo>
                    <a:pt x="24019" y="6025"/>
                  </a:lnTo>
                  <a:lnTo>
                    <a:pt x="24096" y="6025"/>
                  </a:lnTo>
                  <a:lnTo>
                    <a:pt x="23941" y="6295"/>
                  </a:lnTo>
                  <a:lnTo>
                    <a:pt x="23748" y="6565"/>
                  </a:lnTo>
                  <a:lnTo>
                    <a:pt x="23517" y="6797"/>
                  </a:lnTo>
                  <a:lnTo>
                    <a:pt x="23246" y="6990"/>
                  </a:lnTo>
                  <a:lnTo>
                    <a:pt x="23208" y="6951"/>
                  </a:lnTo>
                  <a:lnTo>
                    <a:pt x="23092" y="6758"/>
                  </a:lnTo>
                  <a:lnTo>
                    <a:pt x="23015" y="6527"/>
                  </a:lnTo>
                  <a:lnTo>
                    <a:pt x="23015" y="6295"/>
                  </a:lnTo>
                  <a:lnTo>
                    <a:pt x="23053" y="6179"/>
                  </a:lnTo>
                  <a:lnTo>
                    <a:pt x="23131" y="6102"/>
                  </a:lnTo>
                  <a:lnTo>
                    <a:pt x="23208" y="6025"/>
                  </a:lnTo>
                  <a:lnTo>
                    <a:pt x="23285" y="5947"/>
                  </a:lnTo>
                  <a:lnTo>
                    <a:pt x="23517" y="5870"/>
                  </a:lnTo>
                  <a:close/>
                  <a:moveTo>
                    <a:pt x="13245" y="6102"/>
                  </a:moveTo>
                  <a:lnTo>
                    <a:pt x="13477" y="6179"/>
                  </a:lnTo>
                  <a:lnTo>
                    <a:pt x="13593" y="6256"/>
                  </a:lnTo>
                  <a:lnTo>
                    <a:pt x="13708" y="6333"/>
                  </a:lnTo>
                  <a:lnTo>
                    <a:pt x="13168" y="6720"/>
                  </a:lnTo>
                  <a:lnTo>
                    <a:pt x="12782" y="7106"/>
                  </a:lnTo>
                  <a:lnTo>
                    <a:pt x="12705" y="7067"/>
                  </a:lnTo>
                  <a:lnTo>
                    <a:pt x="12666" y="6951"/>
                  </a:lnTo>
                  <a:lnTo>
                    <a:pt x="12627" y="6797"/>
                  </a:lnTo>
                  <a:lnTo>
                    <a:pt x="12627" y="6681"/>
                  </a:lnTo>
                  <a:lnTo>
                    <a:pt x="12666" y="6527"/>
                  </a:lnTo>
                  <a:lnTo>
                    <a:pt x="12705" y="6411"/>
                  </a:lnTo>
                  <a:lnTo>
                    <a:pt x="12782" y="6295"/>
                  </a:lnTo>
                  <a:lnTo>
                    <a:pt x="12859" y="6218"/>
                  </a:lnTo>
                  <a:lnTo>
                    <a:pt x="13013" y="6140"/>
                  </a:lnTo>
                  <a:lnTo>
                    <a:pt x="13129" y="6102"/>
                  </a:lnTo>
                  <a:close/>
                  <a:moveTo>
                    <a:pt x="22165" y="6565"/>
                  </a:moveTo>
                  <a:lnTo>
                    <a:pt x="22281" y="6604"/>
                  </a:lnTo>
                  <a:lnTo>
                    <a:pt x="22474" y="6720"/>
                  </a:lnTo>
                  <a:lnTo>
                    <a:pt x="22629" y="6874"/>
                  </a:lnTo>
                  <a:lnTo>
                    <a:pt x="22783" y="7029"/>
                  </a:lnTo>
                  <a:lnTo>
                    <a:pt x="22860" y="7067"/>
                  </a:lnTo>
                  <a:lnTo>
                    <a:pt x="22937" y="7067"/>
                  </a:lnTo>
                  <a:lnTo>
                    <a:pt x="22976" y="7106"/>
                  </a:lnTo>
                  <a:lnTo>
                    <a:pt x="22937" y="7144"/>
                  </a:lnTo>
                  <a:lnTo>
                    <a:pt x="22551" y="7222"/>
                  </a:lnTo>
                  <a:lnTo>
                    <a:pt x="22165" y="7260"/>
                  </a:lnTo>
                  <a:lnTo>
                    <a:pt x="21779" y="7222"/>
                  </a:lnTo>
                  <a:lnTo>
                    <a:pt x="21393" y="7106"/>
                  </a:lnTo>
                  <a:lnTo>
                    <a:pt x="21470" y="6913"/>
                  </a:lnTo>
                  <a:lnTo>
                    <a:pt x="21625" y="6758"/>
                  </a:lnTo>
                  <a:lnTo>
                    <a:pt x="21818" y="6604"/>
                  </a:lnTo>
                  <a:lnTo>
                    <a:pt x="22049" y="6565"/>
                  </a:lnTo>
                  <a:close/>
                  <a:moveTo>
                    <a:pt x="12280" y="7415"/>
                  </a:moveTo>
                  <a:lnTo>
                    <a:pt x="12473" y="7453"/>
                  </a:lnTo>
                  <a:lnTo>
                    <a:pt x="12125" y="7994"/>
                  </a:lnTo>
                  <a:lnTo>
                    <a:pt x="11816" y="8573"/>
                  </a:lnTo>
                  <a:lnTo>
                    <a:pt x="11701" y="8341"/>
                  </a:lnTo>
                  <a:lnTo>
                    <a:pt x="11662" y="8110"/>
                  </a:lnTo>
                  <a:lnTo>
                    <a:pt x="11662" y="7955"/>
                  </a:lnTo>
                  <a:lnTo>
                    <a:pt x="11662" y="7839"/>
                  </a:lnTo>
                  <a:lnTo>
                    <a:pt x="11739" y="7724"/>
                  </a:lnTo>
                  <a:lnTo>
                    <a:pt x="11816" y="7608"/>
                  </a:lnTo>
                  <a:lnTo>
                    <a:pt x="11894" y="7531"/>
                  </a:lnTo>
                  <a:lnTo>
                    <a:pt x="12009" y="7453"/>
                  </a:lnTo>
                  <a:lnTo>
                    <a:pt x="12164" y="7415"/>
                  </a:lnTo>
                  <a:close/>
                  <a:moveTo>
                    <a:pt x="2240" y="9384"/>
                  </a:moveTo>
                  <a:lnTo>
                    <a:pt x="2356" y="9423"/>
                  </a:lnTo>
                  <a:lnTo>
                    <a:pt x="2472" y="9500"/>
                  </a:lnTo>
                  <a:lnTo>
                    <a:pt x="2549" y="9577"/>
                  </a:lnTo>
                  <a:lnTo>
                    <a:pt x="2626" y="9770"/>
                  </a:lnTo>
                  <a:lnTo>
                    <a:pt x="2626" y="9886"/>
                  </a:lnTo>
                  <a:lnTo>
                    <a:pt x="2626" y="10002"/>
                  </a:lnTo>
                  <a:lnTo>
                    <a:pt x="2124" y="9886"/>
                  </a:lnTo>
                  <a:lnTo>
                    <a:pt x="1661" y="9886"/>
                  </a:lnTo>
                  <a:lnTo>
                    <a:pt x="1699" y="9770"/>
                  </a:lnTo>
                  <a:lnTo>
                    <a:pt x="1738" y="9654"/>
                  </a:lnTo>
                  <a:lnTo>
                    <a:pt x="1815" y="9538"/>
                  </a:lnTo>
                  <a:lnTo>
                    <a:pt x="1892" y="9461"/>
                  </a:lnTo>
                  <a:lnTo>
                    <a:pt x="2008" y="9384"/>
                  </a:lnTo>
                  <a:close/>
                  <a:moveTo>
                    <a:pt x="11662" y="8998"/>
                  </a:moveTo>
                  <a:lnTo>
                    <a:pt x="11469" y="9500"/>
                  </a:lnTo>
                  <a:lnTo>
                    <a:pt x="11353" y="10040"/>
                  </a:lnTo>
                  <a:lnTo>
                    <a:pt x="11276" y="10272"/>
                  </a:lnTo>
                  <a:lnTo>
                    <a:pt x="11237" y="10272"/>
                  </a:lnTo>
                  <a:lnTo>
                    <a:pt x="11083" y="10079"/>
                  </a:lnTo>
                  <a:lnTo>
                    <a:pt x="10967" y="9847"/>
                  </a:lnTo>
                  <a:lnTo>
                    <a:pt x="10928" y="9693"/>
                  </a:lnTo>
                  <a:lnTo>
                    <a:pt x="10928" y="9577"/>
                  </a:lnTo>
                  <a:lnTo>
                    <a:pt x="10967" y="9461"/>
                  </a:lnTo>
                  <a:lnTo>
                    <a:pt x="11005" y="9345"/>
                  </a:lnTo>
                  <a:lnTo>
                    <a:pt x="11121" y="9152"/>
                  </a:lnTo>
                  <a:lnTo>
                    <a:pt x="11276" y="9075"/>
                  </a:lnTo>
                  <a:lnTo>
                    <a:pt x="11469" y="8998"/>
                  </a:lnTo>
                  <a:close/>
                  <a:moveTo>
                    <a:pt x="3784" y="9770"/>
                  </a:moveTo>
                  <a:lnTo>
                    <a:pt x="3900" y="9809"/>
                  </a:lnTo>
                  <a:lnTo>
                    <a:pt x="4016" y="9886"/>
                  </a:lnTo>
                  <a:lnTo>
                    <a:pt x="4093" y="10002"/>
                  </a:lnTo>
                  <a:lnTo>
                    <a:pt x="4132" y="10118"/>
                  </a:lnTo>
                  <a:lnTo>
                    <a:pt x="4171" y="10272"/>
                  </a:lnTo>
                  <a:lnTo>
                    <a:pt x="4171" y="10388"/>
                  </a:lnTo>
                  <a:lnTo>
                    <a:pt x="4093" y="10542"/>
                  </a:lnTo>
                  <a:lnTo>
                    <a:pt x="4016" y="10658"/>
                  </a:lnTo>
                  <a:lnTo>
                    <a:pt x="3862" y="10542"/>
                  </a:lnTo>
                  <a:lnTo>
                    <a:pt x="3514" y="10349"/>
                  </a:lnTo>
                  <a:lnTo>
                    <a:pt x="3089" y="10156"/>
                  </a:lnTo>
                  <a:lnTo>
                    <a:pt x="3128" y="10040"/>
                  </a:lnTo>
                  <a:lnTo>
                    <a:pt x="3244" y="9925"/>
                  </a:lnTo>
                  <a:lnTo>
                    <a:pt x="3360" y="9847"/>
                  </a:lnTo>
                  <a:lnTo>
                    <a:pt x="3514" y="9770"/>
                  </a:lnTo>
                  <a:close/>
                  <a:moveTo>
                    <a:pt x="4943" y="10658"/>
                  </a:moveTo>
                  <a:lnTo>
                    <a:pt x="5020" y="10736"/>
                  </a:lnTo>
                  <a:lnTo>
                    <a:pt x="5097" y="10774"/>
                  </a:lnTo>
                  <a:lnTo>
                    <a:pt x="5136" y="10890"/>
                  </a:lnTo>
                  <a:lnTo>
                    <a:pt x="5175" y="11044"/>
                  </a:lnTo>
                  <a:lnTo>
                    <a:pt x="5136" y="11238"/>
                  </a:lnTo>
                  <a:lnTo>
                    <a:pt x="5097" y="11431"/>
                  </a:lnTo>
                  <a:lnTo>
                    <a:pt x="4402" y="10929"/>
                  </a:lnTo>
                  <a:lnTo>
                    <a:pt x="4441" y="10813"/>
                  </a:lnTo>
                  <a:lnTo>
                    <a:pt x="4480" y="10774"/>
                  </a:lnTo>
                  <a:lnTo>
                    <a:pt x="4673" y="10658"/>
                  </a:lnTo>
                  <a:close/>
                  <a:moveTo>
                    <a:pt x="11160" y="10620"/>
                  </a:moveTo>
                  <a:lnTo>
                    <a:pt x="10967" y="11199"/>
                  </a:lnTo>
                  <a:lnTo>
                    <a:pt x="10735" y="11740"/>
                  </a:lnTo>
                  <a:lnTo>
                    <a:pt x="10658" y="11701"/>
                  </a:lnTo>
                  <a:lnTo>
                    <a:pt x="10503" y="11546"/>
                  </a:lnTo>
                  <a:lnTo>
                    <a:pt x="10426" y="11353"/>
                  </a:lnTo>
                  <a:lnTo>
                    <a:pt x="10388" y="11160"/>
                  </a:lnTo>
                  <a:lnTo>
                    <a:pt x="10465" y="10967"/>
                  </a:lnTo>
                  <a:lnTo>
                    <a:pt x="10581" y="10813"/>
                  </a:lnTo>
                  <a:lnTo>
                    <a:pt x="10735" y="10697"/>
                  </a:lnTo>
                  <a:lnTo>
                    <a:pt x="10928" y="10620"/>
                  </a:lnTo>
                  <a:close/>
                  <a:moveTo>
                    <a:pt x="5986" y="11469"/>
                  </a:moveTo>
                  <a:lnTo>
                    <a:pt x="6063" y="11508"/>
                  </a:lnTo>
                  <a:lnTo>
                    <a:pt x="6179" y="11585"/>
                  </a:lnTo>
                  <a:lnTo>
                    <a:pt x="6256" y="11662"/>
                  </a:lnTo>
                  <a:lnTo>
                    <a:pt x="6333" y="11778"/>
                  </a:lnTo>
                  <a:lnTo>
                    <a:pt x="6372" y="12010"/>
                  </a:lnTo>
                  <a:lnTo>
                    <a:pt x="6410" y="12242"/>
                  </a:lnTo>
                  <a:lnTo>
                    <a:pt x="6372" y="12473"/>
                  </a:lnTo>
                  <a:lnTo>
                    <a:pt x="5908" y="12087"/>
                  </a:lnTo>
                  <a:lnTo>
                    <a:pt x="5406" y="11701"/>
                  </a:lnTo>
                  <a:lnTo>
                    <a:pt x="5445" y="11624"/>
                  </a:lnTo>
                  <a:lnTo>
                    <a:pt x="5561" y="11546"/>
                  </a:lnTo>
                  <a:lnTo>
                    <a:pt x="5638" y="11508"/>
                  </a:lnTo>
                  <a:lnTo>
                    <a:pt x="5754" y="11469"/>
                  </a:lnTo>
                  <a:close/>
                  <a:moveTo>
                    <a:pt x="10542" y="12048"/>
                  </a:moveTo>
                  <a:lnTo>
                    <a:pt x="10388" y="12319"/>
                  </a:lnTo>
                  <a:lnTo>
                    <a:pt x="10195" y="12550"/>
                  </a:lnTo>
                  <a:lnTo>
                    <a:pt x="10001" y="12744"/>
                  </a:lnTo>
                  <a:lnTo>
                    <a:pt x="9770" y="12937"/>
                  </a:lnTo>
                  <a:lnTo>
                    <a:pt x="9770" y="12859"/>
                  </a:lnTo>
                  <a:lnTo>
                    <a:pt x="9654" y="12666"/>
                  </a:lnTo>
                  <a:lnTo>
                    <a:pt x="9654" y="12473"/>
                  </a:lnTo>
                  <a:lnTo>
                    <a:pt x="9693" y="12357"/>
                  </a:lnTo>
                  <a:lnTo>
                    <a:pt x="9808" y="12242"/>
                  </a:lnTo>
                  <a:lnTo>
                    <a:pt x="9963" y="12164"/>
                  </a:lnTo>
                  <a:lnTo>
                    <a:pt x="10156" y="12087"/>
                  </a:lnTo>
                  <a:lnTo>
                    <a:pt x="10542" y="12048"/>
                  </a:lnTo>
                  <a:close/>
                  <a:moveTo>
                    <a:pt x="7376" y="12512"/>
                  </a:moveTo>
                  <a:lnTo>
                    <a:pt x="7569" y="12550"/>
                  </a:lnTo>
                  <a:lnTo>
                    <a:pt x="7723" y="12666"/>
                  </a:lnTo>
                  <a:lnTo>
                    <a:pt x="7839" y="12821"/>
                  </a:lnTo>
                  <a:lnTo>
                    <a:pt x="7878" y="13014"/>
                  </a:lnTo>
                  <a:lnTo>
                    <a:pt x="7878" y="13207"/>
                  </a:lnTo>
                  <a:lnTo>
                    <a:pt x="7839" y="13207"/>
                  </a:lnTo>
                  <a:lnTo>
                    <a:pt x="7337" y="13014"/>
                  </a:lnTo>
                  <a:lnTo>
                    <a:pt x="6835" y="12744"/>
                  </a:lnTo>
                  <a:lnTo>
                    <a:pt x="6990" y="12628"/>
                  </a:lnTo>
                  <a:lnTo>
                    <a:pt x="7183" y="12550"/>
                  </a:lnTo>
                  <a:lnTo>
                    <a:pt x="7376" y="12512"/>
                  </a:lnTo>
                  <a:close/>
                  <a:moveTo>
                    <a:pt x="8843" y="12628"/>
                  </a:moveTo>
                  <a:lnTo>
                    <a:pt x="8959" y="12666"/>
                  </a:lnTo>
                  <a:lnTo>
                    <a:pt x="9113" y="12782"/>
                  </a:lnTo>
                  <a:lnTo>
                    <a:pt x="9191" y="12937"/>
                  </a:lnTo>
                  <a:lnTo>
                    <a:pt x="9229" y="13130"/>
                  </a:lnTo>
                  <a:lnTo>
                    <a:pt x="9268" y="13207"/>
                  </a:lnTo>
                  <a:lnTo>
                    <a:pt x="9036" y="13284"/>
                  </a:lnTo>
                  <a:lnTo>
                    <a:pt x="8804" y="13323"/>
                  </a:lnTo>
                  <a:lnTo>
                    <a:pt x="8573" y="13323"/>
                  </a:lnTo>
                  <a:lnTo>
                    <a:pt x="8302" y="13284"/>
                  </a:lnTo>
                  <a:lnTo>
                    <a:pt x="8302" y="13207"/>
                  </a:lnTo>
                  <a:lnTo>
                    <a:pt x="8341" y="13014"/>
                  </a:lnTo>
                  <a:lnTo>
                    <a:pt x="8418" y="12821"/>
                  </a:lnTo>
                  <a:lnTo>
                    <a:pt x="8573" y="12705"/>
                  </a:lnTo>
                  <a:lnTo>
                    <a:pt x="8650" y="12666"/>
                  </a:lnTo>
                  <a:lnTo>
                    <a:pt x="8766" y="12628"/>
                  </a:lnTo>
                  <a:close/>
                  <a:moveTo>
                    <a:pt x="22976" y="1"/>
                  </a:moveTo>
                  <a:lnTo>
                    <a:pt x="22899" y="39"/>
                  </a:lnTo>
                  <a:lnTo>
                    <a:pt x="22822" y="78"/>
                  </a:lnTo>
                  <a:lnTo>
                    <a:pt x="22783" y="155"/>
                  </a:lnTo>
                  <a:lnTo>
                    <a:pt x="22744" y="232"/>
                  </a:lnTo>
                  <a:lnTo>
                    <a:pt x="22744" y="310"/>
                  </a:lnTo>
                  <a:lnTo>
                    <a:pt x="22822" y="425"/>
                  </a:lnTo>
                  <a:lnTo>
                    <a:pt x="22860" y="464"/>
                  </a:lnTo>
                  <a:lnTo>
                    <a:pt x="23015" y="657"/>
                  </a:lnTo>
                  <a:lnTo>
                    <a:pt x="22899" y="773"/>
                  </a:lnTo>
                  <a:lnTo>
                    <a:pt x="22783" y="966"/>
                  </a:lnTo>
                  <a:lnTo>
                    <a:pt x="22706" y="1120"/>
                  </a:lnTo>
                  <a:lnTo>
                    <a:pt x="22629" y="1314"/>
                  </a:lnTo>
                  <a:lnTo>
                    <a:pt x="22590" y="1507"/>
                  </a:lnTo>
                  <a:lnTo>
                    <a:pt x="22590" y="1700"/>
                  </a:lnTo>
                  <a:lnTo>
                    <a:pt x="22629" y="1893"/>
                  </a:lnTo>
                  <a:lnTo>
                    <a:pt x="22706" y="2047"/>
                  </a:lnTo>
                  <a:lnTo>
                    <a:pt x="22860" y="2279"/>
                  </a:lnTo>
                  <a:lnTo>
                    <a:pt x="23053" y="2395"/>
                  </a:lnTo>
                  <a:lnTo>
                    <a:pt x="23246" y="2511"/>
                  </a:lnTo>
                  <a:lnTo>
                    <a:pt x="23478" y="2511"/>
                  </a:lnTo>
                  <a:lnTo>
                    <a:pt x="23401" y="2704"/>
                  </a:lnTo>
                  <a:lnTo>
                    <a:pt x="23362" y="2897"/>
                  </a:lnTo>
                  <a:lnTo>
                    <a:pt x="23324" y="3090"/>
                  </a:lnTo>
                  <a:lnTo>
                    <a:pt x="23362" y="3283"/>
                  </a:lnTo>
                  <a:lnTo>
                    <a:pt x="23439" y="3515"/>
                  </a:lnTo>
                  <a:lnTo>
                    <a:pt x="23555" y="3708"/>
                  </a:lnTo>
                  <a:lnTo>
                    <a:pt x="23748" y="3901"/>
                  </a:lnTo>
                  <a:lnTo>
                    <a:pt x="23980" y="4017"/>
                  </a:lnTo>
                  <a:lnTo>
                    <a:pt x="23748" y="4210"/>
                  </a:lnTo>
                  <a:lnTo>
                    <a:pt x="23555" y="4480"/>
                  </a:lnTo>
                  <a:lnTo>
                    <a:pt x="23478" y="4750"/>
                  </a:lnTo>
                  <a:lnTo>
                    <a:pt x="23439" y="4905"/>
                  </a:lnTo>
                  <a:lnTo>
                    <a:pt x="23439" y="5021"/>
                  </a:lnTo>
                  <a:lnTo>
                    <a:pt x="23517" y="5291"/>
                  </a:lnTo>
                  <a:lnTo>
                    <a:pt x="23633" y="5484"/>
                  </a:lnTo>
                  <a:lnTo>
                    <a:pt x="23401" y="5523"/>
                  </a:lnTo>
                  <a:lnTo>
                    <a:pt x="23169" y="5561"/>
                  </a:lnTo>
                  <a:lnTo>
                    <a:pt x="22976" y="5716"/>
                  </a:lnTo>
                  <a:lnTo>
                    <a:pt x="22783" y="5870"/>
                  </a:lnTo>
                  <a:lnTo>
                    <a:pt x="22706" y="6102"/>
                  </a:lnTo>
                  <a:lnTo>
                    <a:pt x="22629" y="6372"/>
                  </a:lnTo>
                  <a:lnTo>
                    <a:pt x="22474" y="6295"/>
                  </a:lnTo>
                  <a:lnTo>
                    <a:pt x="22320" y="6256"/>
                  </a:lnTo>
                  <a:lnTo>
                    <a:pt x="22165" y="6218"/>
                  </a:lnTo>
                  <a:lnTo>
                    <a:pt x="21972" y="6218"/>
                  </a:lnTo>
                  <a:lnTo>
                    <a:pt x="21740" y="6295"/>
                  </a:lnTo>
                  <a:lnTo>
                    <a:pt x="21509" y="6411"/>
                  </a:lnTo>
                  <a:lnTo>
                    <a:pt x="21354" y="6565"/>
                  </a:lnTo>
                  <a:lnTo>
                    <a:pt x="21200" y="6797"/>
                  </a:lnTo>
                  <a:lnTo>
                    <a:pt x="21123" y="6449"/>
                  </a:lnTo>
                  <a:lnTo>
                    <a:pt x="20968" y="6140"/>
                  </a:lnTo>
                  <a:lnTo>
                    <a:pt x="20852" y="6025"/>
                  </a:lnTo>
                  <a:lnTo>
                    <a:pt x="20736" y="5909"/>
                  </a:lnTo>
                  <a:lnTo>
                    <a:pt x="20582" y="5831"/>
                  </a:lnTo>
                  <a:lnTo>
                    <a:pt x="20427" y="5754"/>
                  </a:lnTo>
                  <a:lnTo>
                    <a:pt x="20234" y="5754"/>
                  </a:lnTo>
                  <a:lnTo>
                    <a:pt x="20080" y="5793"/>
                  </a:lnTo>
                  <a:lnTo>
                    <a:pt x="19887" y="5870"/>
                  </a:lnTo>
                  <a:lnTo>
                    <a:pt x="19771" y="5947"/>
                  </a:lnTo>
                  <a:lnTo>
                    <a:pt x="19732" y="5716"/>
                  </a:lnTo>
                  <a:lnTo>
                    <a:pt x="19617" y="5484"/>
                  </a:lnTo>
                  <a:lnTo>
                    <a:pt x="19462" y="5329"/>
                  </a:lnTo>
                  <a:lnTo>
                    <a:pt x="19385" y="5252"/>
                  </a:lnTo>
                  <a:lnTo>
                    <a:pt x="19269" y="5175"/>
                  </a:lnTo>
                  <a:lnTo>
                    <a:pt x="19037" y="5136"/>
                  </a:lnTo>
                  <a:lnTo>
                    <a:pt x="18844" y="5175"/>
                  </a:lnTo>
                  <a:lnTo>
                    <a:pt x="18651" y="5291"/>
                  </a:lnTo>
                  <a:lnTo>
                    <a:pt x="18497" y="5407"/>
                  </a:lnTo>
                  <a:lnTo>
                    <a:pt x="18458" y="5252"/>
                  </a:lnTo>
                  <a:lnTo>
                    <a:pt x="18420" y="5136"/>
                  </a:lnTo>
                  <a:lnTo>
                    <a:pt x="18381" y="4982"/>
                  </a:lnTo>
                  <a:lnTo>
                    <a:pt x="18304" y="4866"/>
                  </a:lnTo>
                  <a:lnTo>
                    <a:pt x="18188" y="4750"/>
                  </a:lnTo>
                  <a:lnTo>
                    <a:pt x="18072" y="4673"/>
                  </a:lnTo>
                  <a:lnTo>
                    <a:pt x="17956" y="4596"/>
                  </a:lnTo>
                  <a:lnTo>
                    <a:pt x="17802" y="4557"/>
                  </a:lnTo>
                  <a:lnTo>
                    <a:pt x="17647" y="4519"/>
                  </a:lnTo>
                  <a:lnTo>
                    <a:pt x="17493" y="4557"/>
                  </a:lnTo>
                  <a:lnTo>
                    <a:pt x="17377" y="4596"/>
                  </a:lnTo>
                  <a:lnTo>
                    <a:pt x="17261" y="4634"/>
                  </a:lnTo>
                  <a:lnTo>
                    <a:pt x="17145" y="4750"/>
                  </a:lnTo>
                  <a:lnTo>
                    <a:pt x="17029" y="4827"/>
                  </a:lnTo>
                  <a:lnTo>
                    <a:pt x="16875" y="5098"/>
                  </a:lnTo>
                  <a:lnTo>
                    <a:pt x="16759" y="4943"/>
                  </a:lnTo>
                  <a:lnTo>
                    <a:pt x="16605" y="4789"/>
                  </a:lnTo>
                  <a:lnTo>
                    <a:pt x="16450" y="4712"/>
                  </a:lnTo>
                  <a:lnTo>
                    <a:pt x="16296" y="4634"/>
                  </a:lnTo>
                  <a:lnTo>
                    <a:pt x="16103" y="4634"/>
                  </a:lnTo>
                  <a:lnTo>
                    <a:pt x="15948" y="4673"/>
                  </a:lnTo>
                  <a:lnTo>
                    <a:pt x="15794" y="4750"/>
                  </a:lnTo>
                  <a:lnTo>
                    <a:pt x="15639" y="4866"/>
                  </a:lnTo>
                  <a:lnTo>
                    <a:pt x="15523" y="4982"/>
                  </a:lnTo>
                  <a:lnTo>
                    <a:pt x="15446" y="5136"/>
                  </a:lnTo>
                  <a:lnTo>
                    <a:pt x="15408" y="5329"/>
                  </a:lnTo>
                  <a:lnTo>
                    <a:pt x="15408" y="5484"/>
                  </a:lnTo>
                  <a:lnTo>
                    <a:pt x="15446" y="5561"/>
                  </a:lnTo>
                  <a:lnTo>
                    <a:pt x="15408" y="5561"/>
                  </a:lnTo>
                  <a:lnTo>
                    <a:pt x="15330" y="5368"/>
                  </a:lnTo>
                  <a:lnTo>
                    <a:pt x="15176" y="5175"/>
                  </a:lnTo>
                  <a:lnTo>
                    <a:pt x="15021" y="5059"/>
                  </a:lnTo>
                  <a:lnTo>
                    <a:pt x="14828" y="4982"/>
                  </a:lnTo>
                  <a:lnTo>
                    <a:pt x="14635" y="4943"/>
                  </a:lnTo>
                  <a:lnTo>
                    <a:pt x="14442" y="4982"/>
                  </a:lnTo>
                  <a:lnTo>
                    <a:pt x="14288" y="5021"/>
                  </a:lnTo>
                  <a:lnTo>
                    <a:pt x="14133" y="5098"/>
                  </a:lnTo>
                  <a:lnTo>
                    <a:pt x="14056" y="5175"/>
                  </a:lnTo>
                  <a:lnTo>
                    <a:pt x="13940" y="5291"/>
                  </a:lnTo>
                  <a:lnTo>
                    <a:pt x="13824" y="5561"/>
                  </a:lnTo>
                  <a:lnTo>
                    <a:pt x="13786" y="5831"/>
                  </a:lnTo>
                  <a:lnTo>
                    <a:pt x="13593" y="5754"/>
                  </a:lnTo>
                  <a:lnTo>
                    <a:pt x="13361" y="5716"/>
                  </a:lnTo>
                  <a:lnTo>
                    <a:pt x="13168" y="5716"/>
                  </a:lnTo>
                  <a:lnTo>
                    <a:pt x="12936" y="5754"/>
                  </a:lnTo>
                  <a:lnTo>
                    <a:pt x="12743" y="5831"/>
                  </a:lnTo>
                  <a:lnTo>
                    <a:pt x="12589" y="5947"/>
                  </a:lnTo>
                  <a:lnTo>
                    <a:pt x="12511" y="6063"/>
                  </a:lnTo>
                  <a:lnTo>
                    <a:pt x="12434" y="6218"/>
                  </a:lnTo>
                  <a:lnTo>
                    <a:pt x="12357" y="6372"/>
                  </a:lnTo>
                  <a:lnTo>
                    <a:pt x="12357" y="6527"/>
                  </a:lnTo>
                  <a:lnTo>
                    <a:pt x="12357" y="6681"/>
                  </a:lnTo>
                  <a:lnTo>
                    <a:pt x="12357" y="6835"/>
                  </a:lnTo>
                  <a:lnTo>
                    <a:pt x="12434" y="6990"/>
                  </a:lnTo>
                  <a:lnTo>
                    <a:pt x="12164" y="7029"/>
                  </a:lnTo>
                  <a:lnTo>
                    <a:pt x="11894" y="7106"/>
                  </a:lnTo>
                  <a:lnTo>
                    <a:pt x="11662" y="7222"/>
                  </a:lnTo>
                  <a:lnTo>
                    <a:pt x="11507" y="7415"/>
                  </a:lnTo>
                  <a:lnTo>
                    <a:pt x="11392" y="7531"/>
                  </a:lnTo>
                  <a:lnTo>
                    <a:pt x="11353" y="7685"/>
                  </a:lnTo>
                  <a:lnTo>
                    <a:pt x="11314" y="7839"/>
                  </a:lnTo>
                  <a:lnTo>
                    <a:pt x="11276" y="7994"/>
                  </a:lnTo>
                  <a:lnTo>
                    <a:pt x="11314" y="8148"/>
                  </a:lnTo>
                  <a:lnTo>
                    <a:pt x="11353" y="8303"/>
                  </a:lnTo>
                  <a:lnTo>
                    <a:pt x="11392" y="8457"/>
                  </a:lnTo>
                  <a:lnTo>
                    <a:pt x="11469" y="8612"/>
                  </a:lnTo>
                  <a:lnTo>
                    <a:pt x="11199" y="8650"/>
                  </a:lnTo>
                  <a:lnTo>
                    <a:pt x="10967" y="8805"/>
                  </a:lnTo>
                  <a:lnTo>
                    <a:pt x="10774" y="8998"/>
                  </a:lnTo>
                  <a:lnTo>
                    <a:pt x="10658" y="9230"/>
                  </a:lnTo>
                  <a:lnTo>
                    <a:pt x="10581" y="9500"/>
                  </a:lnTo>
                  <a:lnTo>
                    <a:pt x="10581" y="9770"/>
                  </a:lnTo>
                  <a:lnTo>
                    <a:pt x="10697" y="10040"/>
                  </a:lnTo>
                  <a:lnTo>
                    <a:pt x="10851" y="10234"/>
                  </a:lnTo>
                  <a:lnTo>
                    <a:pt x="10619" y="10311"/>
                  </a:lnTo>
                  <a:lnTo>
                    <a:pt x="10426" y="10427"/>
                  </a:lnTo>
                  <a:lnTo>
                    <a:pt x="10233" y="10581"/>
                  </a:lnTo>
                  <a:lnTo>
                    <a:pt x="10117" y="10774"/>
                  </a:lnTo>
                  <a:lnTo>
                    <a:pt x="10079" y="11006"/>
                  </a:lnTo>
                  <a:lnTo>
                    <a:pt x="10040" y="11238"/>
                  </a:lnTo>
                  <a:lnTo>
                    <a:pt x="10079" y="11469"/>
                  </a:lnTo>
                  <a:lnTo>
                    <a:pt x="10195" y="11701"/>
                  </a:lnTo>
                  <a:lnTo>
                    <a:pt x="9924" y="11740"/>
                  </a:lnTo>
                  <a:lnTo>
                    <a:pt x="9693" y="11855"/>
                  </a:lnTo>
                  <a:lnTo>
                    <a:pt x="9499" y="12010"/>
                  </a:lnTo>
                  <a:lnTo>
                    <a:pt x="9422" y="12087"/>
                  </a:lnTo>
                  <a:lnTo>
                    <a:pt x="9384" y="12203"/>
                  </a:lnTo>
                  <a:lnTo>
                    <a:pt x="9345" y="12319"/>
                  </a:lnTo>
                  <a:lnTo>
                    <a:pt x="9306" y="12473"/>
                  </a:lnTo>
                  <a:lnTo>
                    <a:pt x="9191" y="12396"/>
                  </a:lnTo>
                  <a:lnTo>
                    <a:pt x="9036" y="12319"/>
                  </a:lnTo>
                  <a:lnTo>
                    <a:pt x="8882" y="12280"/>
                  </a:lnTo>
                  <a:lnTo>
                    <a:pt x="8727" y="12280"/>
                  </a:lnTo>
                  <a:lnTo>
                    <a:pt x="8534" y="12357"/>
                  </a:lnTo>
                  <a:lnTo>
                    <a:pt x="8380" y="12435"/>
                  </a:lnTo>
                  <a:lnTo>
                    <a:pt x="8264" y="12550"/>
                  </a:lnTo>
                  <a:lnTo>
                    <a:pt x="8187" y="12705"/>
                  </a:lnTo>
                  <a:lnTo>
                    <a:pt x="8109" y="12550"/>
                  </a:lnTo>
                  <a:lnTo>
                    <a:pt x="7993" y="12435"/>
                  </a:lnTo>
                  <a:lnTo>
                    <a:pt x="7878" y="12319"/>
                  </a:lnTo>
                  <a:lnTo>
                    <a:pt x="7723" y="12242"/>
                  </a:lnTo>
                  <a:lnTo>
                    <a:pt x="7492" y="12164"/>
                  </a:lnTo>
                  <a:lnTo>
                    <a:pt x="7221" y="12203"/>
                  </a:lnTo>
                  <a:lnTo>
                    <a:pt x="6990" y="12280"/>
                  </a:lnTo>
                  <a:lnTo>
                    <a:pt x="6796" y="12435"/>
                  </a:lnTo>
                  <a:lnTo>
                    <a:pt x="6796" y="12048"/>
                  </a:lnTo>
                  <a:lnTo>
                    <a:pt x="6758" y="11894"/>
                  </a:lnTo>
                  <a:lnTo>
                    <a:pt x="6681" y="11701"/>
                  </a:lnTo>
                  <a:lnTo>
                    <a:pt x="6603" y="11546"/>
                  </a:lnTo>
                  <a:lnTo>
                    <a:pt x="6526" y="11431"/>
                  </a:lnTo>
                  <a:lnTo>
                    <a:pt x="6372" y="11315"/>
                  </a:lnTo>
                  <a:lnTo>
                    <a:pt x="6217" y="11199"/>
                  </a:lnTo>
                  <a:lnTo>
                    <a:pt x="6063" y="11160"/>
                  </a:lnTo>
                  <a:lnTo>
                    <a:pt x="5715" y="11160"/>
                  </a:lnTo>
                  <a:lnTo>
                    <a:pt x="5522" y="11238"/>
                  </a:lnTo>
                  <a:lnTo>
                    <a:pt x="5522" y="10967"/>
                  </a:lnTo>
                  <a:lnTo>
                    <a:pt x="5445" y="10736"/>
                  </a:lnTo>
                  <a:lnTo>
                    <a:pt x="5329" y="10504"/>
                  </a:lnTo>
                  <a:lnTo>
                    <a:pt x="5213" y="10427"/>
                  </a:lnTo>
                  <a:lnTo>
                    <a:pt x="5097" y="10388"/>
                  </a:lnTo>
                  <a:lnTo>
                    <a:pt x="4943" y="10311"/>
                  </a:lnTo>
                  <a:lnTo>
                    <a:pt x="4827" y="10311"/>
                  </a:lnTo>
                  <a:lnTo>
                    <a:pt x="4673" y="10349"/>
                  </a:lnTo>
                  <a:lnTo>
                    <a:pt x="4518" y="10388"/>
                  </a:lnTo>
                  <a:lnTo>
                    <a:pt x="4518" y="10156"/>
                  </a:lnTo>
                  <a:lnTo>
                    <a:pt x="4480" y="9963"/>
                  </a:lnTo>
                  <a:lnTo>
                    <a:pt x="4364" y="9770"/>
                  </a:lnTo>
                  <a:lnTo>
                    <a:pt x="4209" y="9577"/>
                  </a:lnTo>
                  <a:lnTo>
                    <a:pt x="4055" y="9500"/>
                  </a:lnTo>
                  <a:lnTo>
                    <a:pt x="3900" y="9461"/>
                  </a:lnTo>
                  <a:lnTo>
                    <a:pt x="3746" y="9423"/>
                  </a:lnTo>
                  <a:lnTo>
                    <a:pt x="3591" y="9423"/>
                  </a:lnTo>
                  <a:lnTo>
                    <a:pt x="3398" y="9461"/>
                  </a:lnTo>
                  <a:lnTo>
                    <a:pt x="3282" y="9538"/>
                  </a:lnTo>
                  <a:lnTo>
                    <a:pt x="3128" y="9616"/>
                  </a:lnTo>
                  <a:lnTo>
                    <a:pt x="3012" y="9770"/>
                  </a:lnTo>
                  <a:lnTo>
                    <a:pt x="2974" y="9616"/>
                  </a:lnTo>
                  <a:lnTo>
                    <a:pt x="2896" y="9461"/>
                  </a:lnTo>
                  <a:lnTo>
                    <a:pt x="2780" y="9268"/>
                  </a:lnTo>
                  <a:lnTo>
                    <a:pt x="2626" y="9152"/>
                  </a:lnTo>
                  <a:lnTo>
                    <a:pt x="2433" y="9036"/>
                  </a:lnTo>
                  <a:lnTo>
                    <a:pt x="2240" y="8998"/>
                  </a:lnTo>
                  <a:lnTo>
                    <a:pt x="2047" y="9036"/>
                  </a:lnTo>
                  <a:lnTo>
                    <a:pt x="1854" y="9114"/>
                  </a:lnTo>
                  <a:lnTo>
                    <a:pt x="1699" y="9191"/>
                  </a:lnTo>
                  <a:lnTo>
                    <a:pt x="1545" y="9345"/>
                  </a:lnTo>
                  <a:lnTo>
                    <a:pt x="1429" y="9538"/>
                  </a:lnTo>
                  <a:lnTo>
                    <a:pt x="1390" y="9732"/>
                  </a:lnTo>
                  <a:lnTo>
                    <a:pt x="1352" y="9925"/>
                  </a:lnTo>
                  <a:lnTo>
                    <a:pt x="1120" y="9963"/>
                  </a:lnTo>
                  <a:lnTo>
                    <a:pt x="927" y="10040"/>
                  </a:lnTo>
                  <a:lnTo>
                    <a:pt x="695" y="10156"/>
                  </a:lnTo>
                  <a:lnTo>
                    <a:pt x="502" y="10311"/>
                  </a:lnTo>
                  <a:lnTo>
                    <a:pt x="386" y="10427"/>
                  </a:lnTo>
                  <a:lnTo>
                    <a:pt x="271" y="10581"/>
                  </a:lnTo>
                  <a:lnTo>
                    <a:pt x="116" y="10890"/>
                  </a:lnTo>
                  <a:lnTo>
                    <a:pt x="0" y="11238"/>
                  </a:lnTo>
                  <a:lnTo>
                    <a:pt x="0" y="11585"/>
                  </a:lnTo>
                  <a:lnTo>
                    <a:pt x="77" y="11933"/>
                  </a:lnTo>
                  <a:lnTo>
                    <a:pt x="193" y="12242"/>
                  </a:lnTo>
                  <a:lnTo>
                    <a:pt x="386" y="12550"/>
                  </a:lnTo>
                  <a:lnTo>
                    <a:pt x="618" y="12821"/>
                  </a:lnTo>
                  <a:lnTo>
                    <a:pt x="811" y="12937"/>
                  </a:lnTo>
                  <a:lnTo>
                    <a:pt x="966" y="13014"/>
                  </a:lnTo>
                  <a:lnTo>
                    <a:pt x="1159" y="13091"/>
                  </a:lnTo>
                  <a:lnTo>
                    <a:pt x="1352" y="13130"/>
                  </a:lnTo>
                  <a:lnTo>
                    <a:pt x="1738" y="13168"/>
                  </a:lnTo>
                  <a:lnTo>
                    <a:pt x="2085" y="13130"/>
                  </a:lnTo>
                  <a:lnTo>
                    <a:pt x="2472" y="12975"/>
                  </a:lnTo>
                  <a:lnTo>
                    <a:pt x="2819" y="12782"/>
                  </a:lnTo>
                  <a:lnTo>
                    <a:pt x="3128" y="12550"/>
                  </a:lnTo>
                  <a:lnTo>
                    <a:pt x="3360" y="12242"/>
                  </a:lnTo>
                  <a:lnTo>
                    <a:pt x="3591" y="12010"/>
                  </a:lnTo>
                  <a:lnTo>
                    <a:pt x="3553" y="11933"/>
                  </a:lnTo>
                  <a:lnTo>
                    <a:pt x="3514" y="11817"/>
                  </a:lnTo>
                  <a:lnTo>
                    <a:pt x="3437" y="11778"/>
                  </a:lnTo>
                  <a:lnTo>
                    <a:pt x="3321" y="11740"/>
                  </a:lnTo>
                  <a:lnTo>
                    <a:pt x="3282" y="11778"/>
                  </a:lnTo>
                  <a:lnTo>
                    <a:pt x="3244" y="11817"/>
                  </a:lnTo>
                  <a:lnTo>
                    <a:pt x="3051" y="12048"/>
                  </a:lnTo>
                  <a:lnTo>
                    <a:pt x="2819" y="12242"/>
                  </a:lnTo>
                  <a:lnTo>
                    <a:pt x="2587" y="12435"/>
                  </a:lnTo>
                  <a:lnTo>
                    <a:pt x="2317" y="12589"/>
                  </a:lnTo>
                  <a:lnTo>
                    <a:pt x="2047" y="12666"/>
                  </a:lnTo>
                  <a:lnTo>
                    <a:pt x="1738" y="12705"/>
                  </a:lnTo>
                  <a:lnTo>
                    <a:pt x="1429" y="12666"/>
                  </a:lnTo>
                  <a:lnTo>
                    <a:pt x="1159" y="12589"/>
                  </a:lnTo>
                  <a:lnTo>
                    <a:pt x="966" y="12473"/>
                  </a:lnTo>
                  <a:lnTo>
                    <a:pt x="811" y="12357"/>
                  </a:lnTo>
                  <a:lnTo>
                    <a:pt x="695" y="12203"/>
                  </a:lnTo>
                  <a:lnTo>
                    <a:pt x="618" y="12048"/>
                  </a:lnTo>
                  <a:lnTo>
                    <a:pt x="541" y="11894"/>
                  </a:lnTo>
                  <a:lnTo>
                    <a:pt x="502" y="11740"/>
                  </a:lnTo>
                  <a:lnTo>
                    <a:pt x="502" y="11546"/>
                  </a:lnTo>
                  <a:lnTo>
                    <a:pt x="502" y="11392"/>
                  </a:lnTo>
                  <a:lnTo>
                    <a:pt x="541" y="11199"/>
                  </a:lnTo>
                  <a:lnTo>
                    <a:pt x="579" y="11044"/>
                  </a:lnTo>
                  <a:lnTo>
                    <a:pt x="657" y="10890"/>
                  </a:lnTo>
                  <a:lnTo>
                    <a:pt x="773" y="10774"/>
                  </a:lnTo>
                  <a:lnTo>
                    <a:pt x="888" y="10620"/>
                  </a:lnTo>
                  <a:lnTo>
                    <a:pt x="1043" y="10542"/>
                  </a:lnTo>
                  <a:lnTo>
                    <a:pt x="1236" y="10465"/>
                  </a:lnTo>
                  <a:lnTo>
                    <a:pt x="1429" y="10388"/>
                  </a:lnTo>
                  <a:lnTo>
                    <a:pt x="1738" y="10349"/>
                  </a:lnTo>
                  <a:lnTo>
                    <a:pt x="2008" y="10349"/>
                  </a:lnTo>
                  <a:lnTo>
                    <a:pt x="2317" y="10388"/>
                  </a:lnTo>
                  <a:lnTo>
                    <a:pt x="2587" y="10427"/>
                  </a:lnTo>
                  <a:lnTo>
                    <a:pt x="2858" y="10542"/>
                  </a:lnTo>
                  <a:lnTo>
                    <a:pt x="3128" y="10658"/>
                  </a:lnTo>
                  <a:lnTo>
                    <a:pt x="3669" y="10929"/>
                  </a:lnTo>
                  <a:lnTo>
                    <a:pt x="4171" y="11276"/>
                  </a:lnTo>
                  <a:lnTo>
                    <a:pt x="4634" y="11662"/>
                  </a:lnTo>
                  <a:lnTo>
                    <a:pt x="5522" y="12396"/>
                  </a:lnTo>
                  <a:lnTo>
                    <a:pt x="5870" y="12705"/>
                  </a:lnTo>
                  <a:lnTo>
                    <a:pt x="6256" y="12975"/>
                  </a:lnTo>
                  <a:lnTo>
                    <a:pt x="6681" y="13207"/>
                  </a:lnTo>
                  <a:lnTo>
                    <a:pt x="7105" y="13439"/>
                  </a:lnTo>
                  <a:lnTo>
                    <a:pt x="7530" y="13593"/>
                  </a:lnTo>
                  <a:lnTo>
                    <a:pt x="7993" y="13747"/>
                  </a:lnTo>
                  <a:lnTo>
                    <a:pt x="8457" y="13786"/>
                  </a:lnTo>
                  <a:lnTo>
                    <a:pt x="8920" y="13786"/>
                  </a:lnTo>
                  <a:lnTo>
                    <a:pt x="9345" y="13709"/>
                  </a:lnTo>
                  <a:lnTo>
                    <a:pt x="9731" y="13554"/>
                  </a:lnTo>
                  <a:lnTo>
                    <a:pt x="10079" y="13361"/>
                  </a:lnTo>
                  <a:lnTo>
                    <a:pt x="10388" y="13091"/>
                  </a:lnTo>
                  <a:lnTo>
                    <a:pt x="10658" y="12782"/>
                  </a:lnTo>
                  <a:lnTo>
                    <a:pt x="10928" y="12473"/>
                  </a:lnTo>
                  <a:lnTo>
                    <a:pt x="11121" y="12126"/>
                  </a:lnTo>
                  <a:lnTo>
                    <a:pt x="11314" y="11740"/>
                  </a:lnTo>
                  <a:lnTo>
                    <a:pt x="11507" y="11238"/>
                  </a:lnTo>
                  <a:lnTo>
                    <a:pt x="11662" y="10697"/>
                  </a:lnTo>
                  <a:lnTo>
                    <a:pt x="11971" y="9616"/>
                  </a:lnTo>
                  <a:lnTo>
                    <a:pt x="12125" y="9114"/>
                  </a:lnTo>
                  <a:lnTo>
                    <a:pt x="12357" y="8612"/>
                  </a:lnTo>
                  <a:lnTo>
                    <a:pt x="12589" y="8110"/>
                  </a:lnTo>
                  <a:lnTo>
                    <a:pt x="12936" y="7646"/>
                  </a:lnTo>
                  <a:lnTo>
                    <a:pt x="13284" y="7299"/>
                  </a:lnTo>
                  <a:lnTo>
                    <a:pt x="13631" y="6990"/>
                  </a:lnTo>
                  <a:lnTo>
                    <a:pt x="14017" y="6720"/>
                  </a:lnTo>
                  <a:lnTo>
                    <a:pt x="14442" y="6449"/>
                  </a:lnTo>
                  <a:lnTo>
                    <a:pt x="14906" y="6256"/>
                  </a:lnTo>
                  <a:lnTo>
                    <a:pt x="15369" y="6102"/>
                  </a:lnTo>
                  <a:lnTo>
                    <a:pt x="15832" y="5986"/>
                  </a:lnTo>
                  <a:lnTo>
                    <a:pt x="16296" y="5947"/>
                  </a:lnTo>
                  <a:lnTo>
                    <a:pt x="16605" y="5909"/>
                  </a:lnTo>
                  <a:lnTo>
                    <a:pt x="16914" y="5909"/>
                  </a:lnTo>
                  <a:lnTo>
                    <a:pt x="17454" y="5986"/>
                  </a:lnTo>
                  <a:lnTo>
                    <a:pt x="17995" y="6140"/>
                  </a:lnTo>
                  <a:lnTo>
                    <a:pt x="18497" y="6333"/>
                  </a:lnTo>
                  <a:lnTo>
                    <a:pt x="18999" y="6604"/>
                  </a:lnTo>
                  <a:lnTo>
                    <a:pt x="19501" y="6835"/>
                  </a:lnTo>
                  <a:lnTo>
                    <a:pt x="20543" y="7337"/>
                  </a:lnTo>
                  <a:lnTo>
                    <a:pt x="20929" y="7492"/>
                  </a:lnTo>
                  <a:lnTo>
                    <a:pt x="21316" y="7646"/>
                  </a:lnTo>
                  <a:lnTo>
                    <a:pt x="21740" y="7724"/>
                  </a:lnTo>
                  <a:lnTo>
                    <a:pt x="22165" y="7762"/>
                  </a:lnTo>
                  <a:lnTo>
                    <a:pt x="22590" y="7724"/>
                  </a:lnTo>
                  <a:lnTo>
                    <a:pt x="22976" y="7646"/>
                  </a:lnTo>
                  <a:lnTo>
                    <a:pt x="23362" y="7531"/>
                  </a:lnTo>
                  <a:lnTo>
                    <a:pt x="23710" y="7299"/>
                  </a:lnTo>
                  <a:lnTo>
                    <a:pt x="24057" y="6990"/>
                  </a:lnTo>
                  <a:lnTo>
                    <a:pt x="24366" y="6642"/>
                  </a:lnTo>
                  <a:lnTo>
                    <a:pt x="24598" y="6295"/>
                  </a:lnTo>
                  <a:lnTo>
                    <a:pt x="24752" y="5909"/>
                  </a:lnTo>
                  <a:lnTo>
                    <a:pt x="24868" y="5484"/>
                  </a:lnTo>
                  <a:lnTo>
                    <a:pt x="24984" y="5059"/>
                  </a:lnTo>
                  <a:lnTo>
                    <a:pt x="25023" y="4634"/>
                  </a:lnTo>
                  <a:lnTo>
                    <a:pt x="25023" y="4210"/>
                  </a:lnTo>
                  <a:lnTo>
                    <a:pt x="24945" y="3746"/>
                  </a:lnTo>
                  <a:lnTo>
                    <a:pt x="24868" y="3283"/>
                  </a:lnTo>
                  <a:lnTo>
                    <a:pt x="24791" y="2858"/>
                  </a:lnTo>
                  <a:lnTo>
                    <a:pt x="24637" y="2395"/>
                  </a:lnTo>
                  <a:lnTo>
                    <a:pt x="24443" y="1970"/>
                  </a:lnTo>
                  <a:lnTo>
                    <a:pt x="24250" y="1584"/>
                  </a:lnTo>
                  <a:lnTo>
                    <a:pt x="24057" y="1198"/>
                  </a:lnTo>
                  <a:lnTo>
                    <a:pt x="23787" y="812"/>
                  </a:lnTo>
                  <a:lnTo>
                    <a:pt x="23941" y="387"/>
                  </a:lnTo>
                  <a:lnTo>
                    <a:pt x="23594" y="232"/>
                  </a:lnTo>
                  <a:lnTo>
                    <a:pt x="23208" y="116"/>
                  </a:lnTo>
                  <a:lnTo>
                    <a:pt x="23169" y="78"/>
                  </a:lnTo>
                  <a:lnTo>
                    <a:pt x="2305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3" name="Google Shape;5623;p22"/>
            <p:cNvSpPr/>
            <p:nvPr/>
          </p:nvSpPr>
          <p:spPr>
            <a:xfrm>
              <a:off x="1648525" y="2901400"/>
              <a:ext cx="483675" cy="227850"/>
            </a:xfrm>
            <a:custGeom>
              <a:avLst/>
              <a:gdLst/>
              <a:ahLst/>
              <a:cxnLst/>
              <a:rect l="l" t="t" r="r" b="b"/>
              <a:pathLst>
                <a:path w="19347" h="9114" extrusionOk="0">
                  <a:moveTo>
                    <a:pt x="78" y="0"/>
                  </a:moveTo>
                  <a:lnTo>
                    <a:pt x="0" y="580"/>
                  </a:lnTo>
                  <a:lnTo>
                    <a:pt x="0" y="1198"/>
                  </a:lnTo>
                  <a:lnTo>
                    <a:pt x="39" y="1815"/>
                  </a:lnTo>
                  <a:lnTo>
                    <a:pt x="155" y="2433"/>
                  </a:lnTo>
                  <a:lnTo>
                    <a:pt x="309" y="3051"/>
                  </a:lnTo>
                  <a:lnTo>
                    <a:pt x="541" y="3669"/>
                  </a:lnTo>
                  <a:lnTo>
                    <a:pt x="811" y="4248"/>
                  </a:lnTo>
                  <a:lnTo>
                    <a:pt x="1120" y="4827"/>
                  </a:lnTo>
                  <a:lnTo>
                    <a:pt x="1506" y="5407"/>
                  </a:lnTo>
                  <a:lnTo>
                    <a:pt x="1970" y="5947"/>
                  </a:lnTo>
                  <a:lnTo>
                    <a:pt x="2433" y="6411"/>
                  </a:lnTo>
                  <a:lnTo>
                    <a:pt x="2974" y="6874"/>
                  </a:lnTo>
                  <a:lnTo>
                    <a:pt x="3514" y="7260"/>
                  </a:lnTo>
                  <a:lnTo>
                    <a:pt x="4093" y="7646"/>
                  </a:lnTo>
                  <a:lnTo>
                    <a:pt x="4711" y="7955"/>
                  </a:lnTo>
                  <a:lnTo>
                    <a:pt x="5329" y="8225"/>
                  </a:lnTo>
                  <a:lnTo>
                    <a:pt x="5986" y="8496"/>
                  </a:lnTo>
                  <a:lnTo>
                    <a:pt x="6642" y="8689"/>
                  </a:lnTo>
                  <a:lnTo>
                    <a:pt x="7299" y="8843"/>
                  </a:lnTo>
                  <a:lnTo>
                    <a:pt x="7994" y="8959"/>
                  </a:lnTo>
                  <a:lnTo>
                    <a:pt x="8689" y="9036"/>
                  </a:lnTo>
                  <a:lnTo>
                    <a:pt x="9384" y="9075"/>
                  </a:lnTo>
                  <a:lnTo>
                    <a:pt x="10079" y="9114"/>
                  </a:lnTo>
                  <a:lnTo>
                    <a:pt x="10774" y="9075"/>
                  </a:lnTo>
                  <a:lnTo>
                    <a:pt x="11392" y="8998"/>
                  </a:lnTo>
                  <a:lnTo>
                    <a:pt x="12048" y="8920"/>
                  </a:lnTo>
                  <a:lnTo>
                    <a:pt x="12705" y="8766"/>
                  </a:lnTo>
                  <a:lnTo>
                    <a:pt x="13361" y="8612"/>
                  </a:lnTo>
                  <a:lnTo>
                    <a:pt x="14018" y="8380"/>
                  </a:lnTo>
                  <a:lnTo>
                    <a:pt x="14635" y="8148"/>
                  </a:lnTo>
                  <a:lnTo>
                    <a:pt x="15253" y="7878"/>
                  </a:lnTo>
                  <a:lnTo>
                    <a:pt x="15871" y="7569"/>
                  </a:lnTo>
                  <a:lnTo>
                    <a:pt x="16450" y="7221"/>
                  </a:lnTo>
                  <a:lnTo>
                    <a:pt x="16991" y="6835"/>
                  </a:lnTo>
                  <a:lnTo>
                    <a:pt x="17493" y="6411"/>
                  </a:lnTo>
                  <a:lnTo>
                    <a:pt x="17956" y="5947"/>
                  </a:lnTo>
                  <a:lnTo>
                    <a:pt x="18381" y="5445"/>
                  </a:lnTo>
                  <a:lnTo>
                    <a:pt x="18767" y="4905"/>
                  </a:lnTo>
                  <a:lnTo>
                    <a:pt x="19076" y="4287"/>
                  </a:lnTo>
                  <a:lnTo>
                    <a:pt x="19346" y="3669"/>
                  </a:lnTo>
                  <a:lnTo>
                    <a:pt x="19115" y="3630"/>
                  </a:lnTo>
                  <a:lnTo>
                    <a:pt x="18767" y="4171"/>
                  </a:lnTo>
                  <a:lnTo>
                    <a:pt x="18420" y="4634"/>
                  </a:lnTo>
                  <a:lnTo>
                    <a:pt x="18033" y="5098"/>
                  </a:lnTo>
                  <a:lnTo>
                    <a:pt x="17609" y="5561"/>
                  </a:lnTo>
                  <a:lnTo>
                    <a:pt x="17184" y="5947"/>
                  </a:lnTo>
                  <a:lnTo>
                    <a:pt x="16721" y="6333"/>
                  </a:lnTo>
                  <a:lnTo>
                    <a:pt x="16257" y="6681"/>
                  </a:lnTo>
                  <a:lnTo>
                    <a:pt x="15755" y="7028"/>
                  </a:lnTo>
                  <a:lnTo>
                    <a:pt x="15215" y="7299"/>
                  </a:lnTo>
                  <a:lnTo>
                    <a:pt x="14713" y="7569"/>
                  </a:lnTo>
                  <a:lnTo>
                    <a:pt x="14133" y="7801"/>
                  </a:lnTo>
                  <a:lnTo>
                    <a:pt x="13593" y="8032"/>
                  </a:lnTo>
                  <a:lnTo>
                    <a:pt x="13014" y="8187"/>
                  </a:lnTo>
                  <a:lnTo>
                    <a:pt x="12434" y="8341"/>
                  </a:lnTo>
                  <a:lnTo>
                    <a:pt x="11816" y="8457"/>
                  </a:lnTo>
                  <a:lnTo>
                    <a:pt x="11199" y="8534"/>
                  </a:lnTo>
                  <a:lnTo>
                    <a:pt x="10504" y="8612"/>
                  </a:lnTo>
                  <a:lnTo>
                    <a:pt x="9113" y="8612"/>
                  </a:lnTo>
                  <a:lnTo>
                    <a:pt x="8380" y="8534"/>
                  </a:lnTo>
                  <a:lnTo>
                    <a:pt x="7685" y="8418"/>
                  </a:lnTo>
                  <a:lnTo>
                    <a:pt x="6990" y="8303"/>
                  </a:lnTo>
                  <a:lnTo>
                    <a:pt x="6333" y="8110"/>
                  </a:lnTo>
                  <a:lnTo>
                    <a:pt x="5638" y="7878"/>
                  </a:lnTo>
                  <a:lnTo>
                    <a:pt x="5020" y="7608"/>
                  </a:lnTo>
                  <a:lnTo>
                    <a:pt x="4364" y="7260"/>
                  </a:lnTo>
                  <a:lnTo>
                    <a:pt x="3785" y="6913"/>
                  </a:lnTo>
                  <a:lnTo>
                    <a:pt x="3205" y="6488"/>
                  </a:lnTo>
                  <a:lnTo>
                    <a:pt x="2703" y="6063"/>
                  </a:lnTo>
                  <a:lnTo>
                    <a:pt x="2201" y="5561"/>
                  </a:lnTo>
                  <a:lnTo>
                    <a:pt x="1777" y="4982"/>
                  </a:lnTo>
                  <a:lnTo>
                    <a:pt x="1390" y="4403"/>
                  </a:lnTo>
                  <a:lnTo>
                    <a:pt x="1120" y="3901"/>
                  </a:lnTo>
                  <a:lnTo>
                    <a:pt x="850" y="3360"/>
                  </a:lnTo>
                  <a:lnTo>
                    <a:pt x="695" y="2858"/>
                  </a:lnTo>
                  <a:lnTo>
                    <a:pt x="541" y="2279"/>
                  </a:lnTo>
                  <a:lnTo>
                    <a:pt x="425" y="1738"/>
                  </a:lnTo>
                  <a:lnTo>
                    <a:pt x="386" y="1159"/>
                  </a:lnTo>
                  <a:lnTo>
                    <a:pt x="386" y="618"/>
                  </a:lnTo>
                  <a:lnTo>
                    <a:pt x="425" y="39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4" name="Google Shape;5624;p22"/>
            <p:cNvSpPr/>
            <p:nvPr/>
          </p:nvSpPr>
          <p:spPr>
            <a:xfrm>
              <a:off x="7229325" y="2908150"/>
              <a:ext cx="152550" cy="276125"/>
            </a:xfrm>
            <a:custGeom>
              <a:avLst/>
              <a:gdLst/>
              <a:ahLst/>
              <a:cxnLst/>
              <a:rect l="l" t="t" r="r" b="b"/>
              <a:pathLst>
                <a:path w="6102" h="11045" extrusionOk="0">
                  <a:moveTo>
                    <a:pt x="3553" y="1"/>
                  </a:moveTo>
                  <a:lnTo>
                    <a:pt x="3399" y="426"/>
                  </a:lnTo>
                  <a:lnTo>
                    <a:pt x="3785" y="619"/>
                  </a:lnTo>
                  <a:lnTo>
                    <a:pt x="4094" y="889"/>
                  </a:lnTo>
                  <a:lnTo>
                    <a:pt x="4364" y="1121"/>
                  </a:lnTo>
                  <a:lnTo>
                    <a:pt x="4635" y="1430"/>
                  </a:lnTo>
                  <a:lnTo>
                    <a:pt x="4866" y="1738"/>
                  </a:lnTo>
                  <a:lnTo>
                    <a:pt x="5059" y="2086"/>
                  </a:lnTo>
                  <a:lnTo>
                    <a:pt x="5214" y="2434"/>
                  </a:lnTo>
                  <a:lnTo>
                    <a:pt x="5368" y="2820"/>
                  </a:lnTo>
                  <a:lnTo>
                    <a:pt x="5484" y="3206"/>
                  </a:lnTo>
                  <a:lnTo>
                    <a:pt x="5523" y="3592"/>
                  </a:lnTo>
                  <a:lnTo>
                    <a:pt x="5600" y="3978"/>
                  </a:lnTo>
                  <a:lnTo>
                    <a:pt x="5600" y="4403"/>
                  </a:lnTo>
                  <a:lnTo>
                    <a:pt x="5561" y="4789"/>
                  </a:lnTo>
                  <a:lnTo>
                    <a:pt x="5523" y="5214"/>
                  </a:lnTo>
                  <a:lnTo>
                    <a:pt x="5446" y="5600"/>
                  </a:lnTo>
                  <a:lnTo>
                    <a:pt x="5330" y="6025"/>
                  </a:lnTo>
                  <a:lnTo>
                    <a:pt x="5175" y="6449"/>
                  </a:lnTo>
                  <a:lnTo>
                    <a:pt x="4982" y="6874"/>
                  </a:lnTo>
                  <a:lnTo>
                    <a:pt x="4750" y="7260"/>
                  </a:lnTo>
                  <a:lnTo>
                    <a:pt x="4480" y="7647"/>
                  </a:lnTo>
                  <a:lnTo>
                    <a:pt x="4210" y="8033"/>
                  </a:lnTo>
                  <a:lnTo>
                    <a:pt x="3940" y="8380"/>
                  </a:lnTo>
                  <a:lnTo>
                    <a:pt x="3631" y="8728"/>
                  </a:lnTo>
                  <a:lnTo>
                    <a:pt x="3283" y="9037"/>
                  </a:lnTo>
                  <a:lnTo>
                    <a:pt x="2936" y="9307"/>
                  </a:lnTo>
                  <a:lnTo>
                    <a:pt x="2549" y="9577"/>
                  </a:lnTo>
                  <a:lnTo>
                    <a:pt x="2163" y="9809"/>
                  </a:lnTo>
                  <a:lnTo>
                    <a:pt x="1739" y="10041"/>
                  </a:lnTo>
                  <a:lnTo>
                    <a:pt x="1314" y="10234"/>
                  </a:lnTo>
                  <a:lnTo>
                    <a:pt x="889" y="10388"/>
                  </a:lnTo>
                  <a:lnTo>
                    <a:pt x="464" y="10543"/>
                  </a:lnTo>
                  <a:lnTo>
                    <a:pt x="1" y="10658"/>
                  </a:lnTo>
                  <a:lnTo>
                    <a:pt x="78" y="11045"/>
                  </a:lnTo>
                  <a:lnTo>
                    <a:pt x="619" y="10967"/>
                  </a:lnTo>
                  <a:lnTo>
                    <a:pt x="1121" y="10813"/>
                  </a:lnTo>
                  <a:lnTo>
                    <a:pt x="1584" y="10658"/>
                  </a:lnTo>
                  <a:lnTo>
                    <a:pt x="2086" y="10465"/>
                  </a:lnTo>
                  <a:lnTo>
                    <a:pt x="2511" y="10195"/>
                  </a:lnTo>
                  <a:lnTo>
                    <a:pt x="2974" y="9925"/>
                  </a:lnTo>
                  <a:lnTo>
                    <a:pt x="3399" y="9616"/>
                  </a:lnTo>
                  <a:lnTo>
                    <a:pt x="3785" y="9268"/>
                  </a:lnTo>
                  <a:lnTo>
                    <a:pt x="4171" y="8921"/>
                  </a:lnTo>
                  <a:lnTo>
                    <a:pt x="4480" y="8535"/>
                  </a:lnTo>
                  <a:lnTo>
                    <a:pt x="4828" y="8110"/>
                  </a:lnTo>
                  <a:lnTo>
                    <a:pt x="5098" y="7685"/>
                  </a:lnTo>
                  <a:lnTo>
                    <a:pt x="5368" y="7222"/>
                  </a:lnTo>
                  <a:lnTo>
                    <a:pt x="5600" y="6758"/>
                  </a:lnTo>
                  <a:lnTo>
                    <a:pt x="5754" y="6295"/>
                  </a:lnTo>
                  <a:lnTo>
                    <a:pt x="5909" y="5793"/>
                  </a:lnTo>
                  <a:lnTo>
                    <a:pt x="6025" y="5368"/>
                  </a:lnTo>
                  <a:lnTo>
                    <a:pt x="6063" y="4943"/>
                  </a:lnTo>
                  <a:lnTo>
                    <a:pt x="6102" y="4519"/>
                  </a:lnTo>
                  <a:lnTo>
                    <a:pt x="6102" y="4055"/>
                  </a:lnTo>
                  <a:lnTo>
                    <a:pt x="6063" y="3631"/>
                  </a:lnTo>
                  <a:lnTo>
                    <a:pt x="5986" y="3244"/>
                  </a:lnTo>
                  <a:lnTo>
                    <a:pt x="5870" y="2820"/>
                  </a:lnTo>
                  <a:lnTo>
                    <a:pt x="5754" y="2434"/>
                  </a:lnTo>
                  <a:lnTo>
                    <a:pt x="5561" y="2047"/>
                  </a:lnTo>
                  <a:lnTo>
                    <a:pt x="5368" y="1661"/>
                  </a:lnTo>
                  <a:lnTo>
                    <a:pt x="5137" y="1314"/>
                  </a:lnTo>
                  <a:lnTo>
                    <a:pt x="4905" y="1005"/>
                  </a:lnTo>
                  <a:lnTo>
                    <a:pt x="4596" y="696"/>
                  </a:lnTo>
                  <a:lnTo>
                    <a:pt x="4287" y="426"/>
                  </a:lnTo>
                  <a:lnTo>
                    <a:pt x="3940" y="194"/>
                  </a:lnTo>
                  <a:lnTo>
                    <a:pt x="355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5" name="Google Shape;5625;p22"/>
            <p:cNvSpPr/>
            <p:nvPr/>
          </p:nvSpPr>
          <p:spPr>
            <a:xfrm>
              <a:off x="1734450" y="2911050"/>
              <a:ext cx="35725" cy="29000"/>
            </a:xfrm>
            <a:custGeom>
              <a:avLst/>
              <a:gdLst/>
              <a:ahLst/>
              <a:cxnLst/>
              <a:rect l="l" t="t" r="r" b="b"/>
              <a:pathLst>
                <a:path w="1429" h="1160" extrusionOk="0">
                  <a:moveTo>
                    <a:pt x="502" y="1"/>
                  </a:moveTo>
                  <a:lnTo>
                    <a:pt x="309" y="116"/>
                  </a:lnTo>
                  <a:lnTo>
                    <a:pt x="193" y="232"/>
                  </a:lnTo>
                  <a:lnTo>
                    <a:pt x="77" y="387"/>
                  </a:lnTo>
                  <a:lnTo>
                    <a:pt x="39" y="541"/>
                  </a:lnTo>
                  <a:lnTo>
                    <a:pt x="0" y="734"/>
                  </a:lnTo>
                  <a:lnTo>
                    <a:pt x="39" y="927"/>
                  </a:lnTo>
                  <a:lnTo>
                    <a:pt x="116" y="1082"/>
                  </a:lnTo>
                  <a:lnTo>
                    <a:pt x="193" y="1159"/>
                  </a:lnTo>
                  <a:lnTo>
                    <a:pt x="348" y="1159"/>
                  </a:lnTo>
                  <a:lnTo>
                    <a:pt x="425" y="1043"/>
                  </a:lnTo>
                  <a:lnTo>
                    <a:pt x="425" y="1005"/>
                  </a:lnTo>
                  <a:lnTo>
                    <a:pt x="386" y="927"/>
                  </a:lnTo>
                  <a:lnTo>
                    <a:pt x="386" y="850"/>
                  </a:lnTo>
                  <a:lnTo>
                    <a:pt x="348" y="773"/>
                  </a:lnTo>
                  <a:lnTo>
                    <a:pt x="425" y="580"/>
                  </a:lnTo>
                  <a:lnTo>
                    <a:pt x="541" y="425"/>
                  </a:lnTo>
                  <a:lnTo>
                    <a:pt x="618" y="387"/>
                  </a:lnTo>
                  <a:lnTo>
                    <a:pt x="772" y="387"/>
                  </a:lnTo>
                  <a:lnTo>
                    <a:pt x="850" y="425"/>
                  </a:lnTo>
                  <a:lnTo>
                    <a:pt x="965" y="580"/>
                  </a:lnTo>
                  <a:lnTo>
                    <a:pt x="1004" y="657"/>
                  </a:lnTo>
                  <a:lnTo>
                    <a:pt x="1004" y="734"/>
                  </a:lnTo>
                  <a:lnTo>
                    <a:pt x="965" y="927"/>
                  </a:lnTo>
                  <a:lnTo>
                    <a:pt x="965" y="1005"/>
                  </a:lnTo>
                  <a:lnTo>
                    <a:pt x="965" y="1082"/>
                  </a:lnTo>
                  <a:lnTo>
                    <a:pt x="1004" y="1120"/>
                  </a:lnTo>
                  <a:lnTo>
                    <a:pt x="1081" y="1159"/>
                  </a:lnTo>
                  <a:lnTo>
                    <a:pt x="1197" y="1159"/>
                  </a:lnTo>
                  <a:lnTo>
                    <a:pt x="1274" y="1120"/>
                  </a:lnTo>
                  <a:lnTo>
                    <a:pt x="1313" y="1082"/>
                  </a:lnTo>
                  <a:lnTo>
                    <a:pt x="1390" y="889"/>
                  </a:lnTo>
                  <a:lnTo>
                    <a:pt x="1429" y="734"/>
                  </a:lnTo>
                  <a:lnTo>
                    <a:pt x="1390" y="541"/>
                  </a:lnTo>
                  <a:lnTo>
                    <a:pt x="1313" y="348"/>
                  </a:lnTo>
                  <a:lnTo>
                    <a:pt x="1197" y="194"/>
                  </a:lnTo>
                  <a:lnTo>
                    <a:pt x="1043" y="78"/>
                  </a:lnTo>
                  <a:lnTo>
                    <a:pt x="8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22"/>
            <p:cNvSpPr/>
            <p:nvPr/>
          </p:nvSpPr>
          <p:spPr>
            <a:xfrm>
              <a:off x="6320925" y="2913950"/>
              <a:ext cx="315700" cy="477875"/>
            </a:xfrm>
            <a:custGeom>
              <a:avLst/>
              <a:gdLst/>
              <a:ahLst/>
              <a:cxnLst/>
              <a:rect l="l" t="t" r="r" b="b"/>
              <a:pathLst>
                <a:path w="12628" h="19115" extrusionOk="0">
                  <a:moveTo>
                    <a:pt x="1004" y="618"/>
                  </a:moveTo>
                  <a:lnTo>
                    <a:pt x="1661" y="850"/>
                  </a:lnTo>
                  <a:lnTo>
                    <a:pt x="2317" y="1120"/>
                  </a:lnTo>
                  <a:lnTo>
                    <a:pt x="2742" y="1352"/>
                  </a:lnTo>
                  <a:lnTo>
                    <a:pt x="3167" y="1584"/>
                  </a:lnTo>
                  <a:lnTo>
                    <a:pt x="3321" y="1700"/>
                  </a:lnTo>
                  <a:lnTo>
                    <a:pt x="3476" y="1854"/>
                  </a:lnTo>
                  <a:lnTo>
                    <a:pt x="3669" y="2124"/>
                  </a:lnTo>
                  <a:lnTo>
                    <a:pt x="3862" y="2472"/>
                  </a:lnTo>
                  <a:lnTo>
                    <a:pt x="4016" y="2819"/>
                  </a:lnTo>
                  <a:lnTo>
                    <a:pt x="5677" y="6797"/>
                  </a:lnTo>
                  <a:lnTo>
                    <a:pt x="9075" y="15022"/>
                  </a:lnTo>
                  <a:lnTo>
                    <a:pt x="9152" y="15099"/>
                  </a:lnTo>
                  <a:lnTo>
                    <a:pt x="9191" y="15137"/>
                  </a:lnTo>
                  <a:lnTo>
                    <a:pt x="9345" y="15137"/>
                  </a:lnTo>
                  <a:lnTo>
                    <a:pt x="8920" y="15369"/>
                  </a:lnTo>
                  <a:lnTo>
                    <a:pt x="7955" y="13516"/>
                  </a:lnTo>
                  <a:lnTo>
                    <a:pt x="6990" y="11662"/>
                  </a:lnTo>
                  <a:lnTo>
                    <a:pt x="5020" y="7955"/>
                  </a:lnTo>
                  <a:lnTo>
                    <a:pt x="3012" y="4287"/>
                  </a:lnTo>
                  <a:lnTo>
                    <a:pt x="1004" y="618"/>
                  </a:lnTo>
                  <a:close/>
                  <a:moveTo>
                    <a:pt x="657" y="502"/>
                  </a:moveTo>
                  <a:lnTo>
                    <a:pt x="657" y="541"/>
                  </a:lnTo>
                  <a:lnTo>
                    <a:pt x="4673" y="8032"/>
                  </a:lnTo>
                  <a:lnTo>
                    <a:pt x="6719" y="11739"/>
                  </a:lnTo>
                  <a:lnTo>
                    <a:pt x="7762" y="13593"/>
                  </a:lnTo>
                  <a:lnTo>
                    <a:pt x="8804" y="15446"/>
                  </a:lnTo>
                  <a:lnTo>
                    <a:pt x="8650" y="15524"/>
                  </a:lnTo>
                  <a:lnTo>
                    <a:pt x="7414" y="13747"/>
                  </a:lnTo>
                  <a:lnTo>
                    <a:pt x="6179" y="12010"/>
                  </a:lnTo>
                  <a:lnTo>
                    <a:pt x="3591" y="8534"/>
                  </a:lnTo>
                  <a:lnTo>
                    <a:pt x="2317" y="6758"/>
                  </a:lnTo>
                  <a:lnTo>
                    <a:pt x="1004" y="4943"/>
                  </a:lnTo>
                  <a:lnTo>
                    <a:pt x="850" y="4711"/>
                  </a:lnTo>
                  <a:lnTo>
                    <a:pt x="734" y="4480"/>
                  </a:lnTo>
                  <a:lnTo>
                    <a:pt x="618" y="4209"/>
                  </a:lnTo>
                  <a:lnTo>
                    <a:pt x="541" y="3939"/>
                  </a:lnTo>
                  <a:lnTo>
                    <a:pt x="464" y="3399"/>
                  </a:lnTo>
                  <a:lnTo>
                    <a:pt x="425" y="2819"/>
                  </a:lnTo>
                  <a:lnTo>
                    <a:pt x="464" y="2240"/>
                  </a:lnTo>
                  <a:lnTo>
                    <a:pt x="502" y="1661"/>
                  </a:lnTo>
                  <a:lnTo>
                    <a:pt x="657" y="502"/>
                  </a:lnTo>
                  <a:close/>
                  <a:moveTo>
                    <a:pt x="11508" y="12280"/>
                  </a:moveTo>
                  <a:lnTo>
                    <a:pt x="11662" y="12357"/>
                  </a:lnTo>
                  <a:lnTo>
                    <a:pt x="11816" y="12434"/>
                  </a:lnTo>
                  <a:lnTo>
                    <a:pt x="12164" y="12859"/>
                  </a:lnTo>
                  <a:lnTo>
                    <a:pt x="12241" y="13052"/>
                  </a:lnTo>
                  <a:lnTo>
                    <a:pt x="12280" y="13245"/>
                  </a:lnTo>
                  <a:lnTo>
                    <a:pt x="12241" y="13438"/>
                  </a:lnTo>
                  <a:lnTo>
                    <a:pt x="12203" y="13631"/>
                  </a:lnTo>
                  <a:lnTo>
                    <a:pt x="12048" y="14018"/>
                  </a:lnTo>
                  <a:lnTo>
                    <a:pt x="11855" y="14365"/>
                  </a:lnTo>
                  <a:lnTo>
                    <a:pt x="11508" y="14790"/>
                  </a:lnTo>
                  <a:lnTo>
                    <a:pt x="11121" y="15176"/>
                  </a:lnTo>
                  <a:lnTo>
                    <a:pt x="10697" y="15524"/>
                  </a:lnTo>
                  <a:lnTo>
                    <a:pt x="10272" y="15871"/>
                  </a:lnTo>
                  <a:lnTo>
                    <a:pt x="10156" y="15871"/>
                  </a:lnTo>
                  <a:lnTo>
                    <a:pt x="10117" y="15987"/>
                  </a:lnTo>
                  <a:lnTo>
                    <a:pt x="9770" y="16180"/>
                  </a:lnTo>
                  <a:lnTo>
                    <a:pt x="9113" y="16605"/>
                  </a:lnTo>
                  <a:lnTo>
                    <a:pt x="8457" y="16952"/>
                  </a:lnTo>
                  <a:lnTo>
                    <a:pt x="7723" y="17261"/>
                  </a:lnTo>
                  <a:lnTo>
                    <a:pt x="6990" y="17493"/>
                  </a:lnTo>
                  <a:lnTo>
                    <a:pt x="6642" y="17609"/>
                  </a:lnTo>
                  <a:lnTo>
                    <a:pt x="6294" y="17647"/>
                  </a:lnTo>
                  <a:lnTo>
                    <a:pt x="5754" y="17647"/>
                  </a:lnTo>
                  <a:lnTo>
                    <a:pt x="5561" y="17570"/>
                  </a:lnTo>
                  <a:lnTo>
                    <a:pt x="5445" y="17493"/>
                  </a:lnTo>
                  <a:lnTo>
                    <a:pt x="5329" y="17416"/>
                  </a:lnTo>
                  <a:lnTo>
                    <a:pt x="5097" y="17184"/>
                  </a:lnTo>
                  <a:lnTo>
                    <a:pt x="4982" y="16875"/>
                  </a:lnTo>
                  <a:lnTo>
                    <a:pt x="4904" y="16605"/>
                  </a:lnTo>
                  <a:lnTo>
                    <a:pt x="4943" y="16412"/>
                  </a:lnTo>
                  <a:lnTo>
                    <a:pt x="4982" y="16219"/>
                  </a:lnTo>
                  <a:lnTo>
                    <a:pt x="5059" y="16064"/>
                  </a:lnTo>
                  <a:lnTo>
                    <a:pt x="5175" y="15948"/>
                  </a:lnTo>
                  <a:lnTo>
                    <a:pt x="5291" y="15833"/>
                  </a:lnTo>
                  <a:lnTo>
                    <a:pt x="5406" y="15755"/>
                  </a:lnTo>
                  <a:lnTo>
                    <a:pt x="5522" y="15717"/>
                  </a:lnTo>
                  <a:lnTo>
                    <a:pt x="5638" y="15755"/>
                  </a:lnTo>
                  <a:lnTo>
                    <a:pt x="5793" y="15833"/>
                  </a:lnTo>
                  <a:lnTo>
                    <a:pt x="5947" y="15948"/>
                  </a:lnTo>
                  <a:lnTo>
                    <a:pt x="6063" y="16141"/>
                  </a:lnTo>
                  <a:lnTo>
                    <a:pt x="6256" y="16373"/>
                  </a:lnTo>
                  <a:lnTo>
                    <a:pt x="6101" y="16412"/>
                  </a:lnTo>
                  <a:lnTo>
                    <a:pt x="6024" y="16450"/>
                  </a:lnTo>
                  <a:lnTo>
                    <a:pt x="6024" y="16566"/>
                  </a:lnTo>
                  <a:lnTo>
                    <a:pt x="6063" y="16643"/>
                  </a:lnTo>
                  <a:lnTo>
                    <a:pt x="6140" y="16643"/>
                  </a:lnTo>
                  <a:lnTo>
                    <a:pt x="6912" y="16566"/>
                  </a:lnTo>
                  <a:lnTo>
                    <a:pt x="7685" y="16373"/>
                  </a:lnTo>
                  <a:lnTo>
                    <a:pt x="8496" y="16064"/>
                  </a:lnTo>
                  <a:lnTo>
                    <a:pt x="9229" y="15717"/>
                  </a:lnTo>
                  <a:lnTo>
                    <a:pt x="9615" y="15485"/>
                  </a:lnTo>
                  <a:lnTo>
                    <a:pt x="9963" y="15253"/>
                  </a:lnTo>
                  <a:lnTo>
                    <a:pt x="10272" y="15022"/>
                  </a:lnTo>
                  <a:lnTo>
                    <a:pt x="10581" y="14751"/>
                  </a:lnTo>
                  <a:lnTo>
                    <a:pt x="10890" y="14481"/>
                  </a:lnTo>
                  <a:lnTo>
                    <a:pt x="11121" y="14172"/>
                  </a:lnTo>
                  <a:lnTo>
                    <a:pt x="11353" y="13825"/>
                  </a:lnTo>
                  <a:lnTo>
                    <a:pt x="11546" y="13516"/>
                  </a:lnTo>
                  <a:lnTo>
                    <a:pt x="11546" y="13438"/>
                  </a:lnTo>
                  <a:lnTo>
                    <a:pt x="11546" y="13361"/>
                  </a:lnTo>
                  <a:lnTo>
                    <a:pt x="11508" y="13284"/>
                  </a:lnTo>
                  <a:lnTo>
                    <a:pt x="11430" y="13245"/>
                  </a:lnTo>
                  <a:lnTo>
                    <a:pt x="11237" y="13245"/>
                  </a:lnTo>
                  <a:lnTo>
                    <a:pt x="11160" y="13323"/>
                  </a:lnTo>
                  <a:lnTo>
                    <a:pt x="10967" y="13670"/>
                  </a:lnTo>
                  <a:lnTo>
                    <a:pt x="10774" y="13554"/>
                  </a:lnTo>
                  <a:lnTo>
                    <a:pt x="10658" y="13438"/>
                  </a:lnTo>
                  <a:lnTo>
                    <a:pt x="10619" y="13284"/>
                  </a:lnTo>
                  <a:lnTo>
                    <a:pt x="10581" y="13168"/>
                  </a:lnTo>
                  <a:lnTo>
                    <a:pt x="10619" y="13014"/>
                  </a:lnTo>
                  <a:lnTo>
                    <a:pt x="10658" y="12859"/>
                  </a:lnTo>
                  <a:lnTo>
                    <a:pt x="10851" y="12627"/>
                  </a:lnTo>
                  <a:lnTo>
                    <a:pt x="10928" y="12473"/>
                  </a:lnTo>
                  <a:lnTo>
                    <a:pt x="11044" y="12357"/>
                  </a:lnTo>
                  <a:lnTo>
                    <a:pt x="11121" y="12319"/>
                  </a:lnTo>
                  <a:lnTo>
                    <a:pt x="11237" y="12280"/>
                  </a:lnTo>
                  <a:close/>
                  <a:moveTo>
                    <a:pt x="425" y="0"/>
                  </a:moveTo>
                  <a:lnTo>
                    <a:pt x="348" y="39"/>
                  </a:lnTo>
                  <a:lnTo>
                    <a:pt x="271" y="116"/>
                  </a:lnTo>
                  <a:lnTo>
                    <a:pt x="232" y="194"/>
                  </a:lnTo>
                  <a:lnTo>
                    <a:pt x="78" y="2588"/>
                  </a:lnTo>
                  <a:lnTo>
                    <a:pt x="39" y="3012"/>
                  </a:lnTo>
                  <a:lnTo>
                    <a:pt x="0" y="3476"/>
                  </a:lnTo>
                  <a:lnTo>
                    <a:pt x="39" y="3901"/>
                  </a:lnTo>
                  <a:lnTo>
                    <a:pt x="116" y="4325"/>
                  </a:lnTo>
                  <a:lnTo>
                    <a:pt x="232" y="4518"/>
                  </a:lnTo>
                  <a:lnTo>
                    <a:pt x="348" y="4750"/>
                  </a:lnTo>
                  <a:lnTo>
                    <a:pt x="618" y="5175"/>
                  </a:lnTo>
                  <a:lnTo>
                    <a:pt x="1236" y="5986"/>
                  </a:lnTo>
                  <a:lnTo>
                    <a:pt x="2665" y="7955"/>
                  </a:lnTo>
                  <a:lnTo>
                    <a:pt x="5445" y="11817"/>
                  </a:lnTo>
                  <a:lnTo>
                    <a:pt x="6874" y="13747"/>
                  </a:lnTo>
                  <a:lnTo>
                    <a:pt x="8341" y="15639"/>
                  </a:lnTo>
                  <a:lnTo>
                    <a:pt x="7492" y="15987"/>
                  </a:lnTo>
                  <a:lnTo>
                    <a:pt x="6642" y="16257"/>
                  </a:lnTo>
                  <a:lnTo>
                    <a:pt x="6642" y="16257"/>
                  </a:lnTo>
                  <a:lnTo>
                    <a:pt x="6681" y="16103"/>
                  </a:lnTo>
                  <a:lnTo>
                    <a:pt x="6681" y="15948"/>
                  </a:lnTo>
                  <a:lnTo>
                    <a:pt x="6642" y="15755"/>
                  </a:lnTo>
                  <a:lnTo>
                    <a:pt x="6565" y="15639"/>
                  </a:lnTo>
                  <a:lnTo>
                    <a:pt x="6488" y="15485"/>
                  </a:lnTo>
                  <a:lnTo>
                    <a:pt x="6333" y="15369"/>
                  </a:lnTo>
                  <a:lnTo>
                    <a:pt x="6179" y="15292"/>
                  </a:lnTo>
                  <a:lnTo>
                    <a:pt x="6024" y="15253"/>
                  </a:lnTo>
                  <a:lnTo>
                    <a:pt x="5715" y="15253"/>
                  </a:lnTo>
                  <a:lnTo>
                    <a:pt x="5484" y="15292"/>
                  </a:lnTo>
                  <a:lnTo>
                    <a:pt x="5213" y="15408"/>
                  </a:lnTo>
                  <a:lnTo>
                    <a:pt x="5020" y="15601"/>
                  </a:lnTo>
                  <a:lnTo>
                    <a:pt x="4827" y="15794"/>
                  </a:lnTo>
                  <a:lnTo>
                    <a:pt x="4711" y="16026"/>
                  </a:lnTo>
                  <a:lnTo>
                    <a:pt x="4595" y="16296"/>
                  </a:lnTo>
                  <a:lnTo>
                    <a:pt x="4595" y="16566"/>
                  </a:lnTo>
                  <a:lnTo>
                    <a:pt x="4634" y="16991"/>
                  </a:lnTo>
                  <a:lnTo>
                    <a:pt x="4750" y="17300"/>
                  </a:lnTo>
                  <a:lnTo>
                    <a:pt x="4904" y="17532"/>
                  </a:lnTo>
                  <a:lnTo>
                    <a:pt x="5097" y="17725"/>
                  </a:lnTo>
                  <a:lnTo>
                    <a:pt x="5368" y="17840"/>
                  </a:lnTo>
                  <a:lnTo>
                    <a:pt x="5677" y="17918"/>
                  </a:lnTo>
                  <a:lnTo>
                    <a:pt x="6024" y="17956"/>
                  </a:lnTo>
                  <a:lnTo>
                    <a:pt x="6372" y="17918"/>
                  </a:lnTo>
                  <a:lnTo>
                    <a:pt x="6719" y="17840"/>
                  </a:lnTo>
                  <a:lnTo>
                    <a:pt x="7105" y="17763"/>
                  </a:lnTo>
                  <a:lnTo>
                    <a:pt x="7878" y="17532"/>
                  </a:lnTo>
                  <a:lnTo>
                    <a:pt x="8573" y="17223"/>
                  </a:lnTo>
                  <a:lnTo>
                    <a:pt x="9152" y="16952"/>
                  </a:lnTo>
                  <a:lnTo>
                    <a:pt x="9229" y="16875"/>
                  </a:lnTo>
                  <a:lnTo>
                    <a:pt x="9461" y="16759"/>
                  </a:lnTo>
                  <a:lnTo>
                    <a:pt x="10233" y="16257"/>
                  </a:lnTo>
                  <a:lnTo>
                    <a:pt x="10812" y="17107"/>
                  </a:lnTo>
                  <a:lnTo>
                    <a:pt x="11392" y="17995"/>
                  </a:lnTo>
                  <a:lnTo>
                    <a:pt x="11701" y="18497"/>
                  </a:lnTo>
                  <a:lnTo>
                    <a:pt x="11894" y="18806"/>
                  </a:lnTo>
                  <a:lnTo>
                    <a:pt x="12087" y="19115"/>
                  </a:lnTo>
                  <a:lnTo>
                    <a:pt x="12280" y="19038"/>
                  </a:lnTo>
                  <a:lnTo>
                    <a:pt x="12203" y="18883"/>
                  </a:lnTo>
                  <a:lnTo>
                    <a:pt x="11816" y="18149"/>
                  </a:lnTo>
                  <a:lnTo>
                    <a:pt x="11392" y="17454"/>
                  </a:lnTo>
                  <a:lnTo>
                    <a:pt x="10928" y="16759"/>
                  </a:lnTo>
                  <a:lnTo>
                    <a:pt x="10465" y="16103"/>
                  </a:lnTo>
                  <a:lnTo>
                    <a:pt x="10967" y="15717"/>
                  </a:lnTo>
                  <a:lnTo>
                    <a:pt x="11469" y="15253"/>
                  </a:lnTo>
                  <a:lnTo>
                    <a:pt x="11894" y="14790"/>
                  </a:lnTo>
                  <a:lnTo>
                    <a:pt x="12125" y="14558"/>
                  </a:lnTo>
                  <a:lnTo>
                    <a:pt x="12280" y="14288"/>
                  </a:lnTo>
                  <a:lnTo>
                    <a:pt x="12434" y="14056"/>
                  </a:lnTo>
                  <a:lnTo>
                    <a:pt x="12511" y="13786"/>
                  </a:lnTo>
                  <a:lnTo>
                    <a:pt x="12589" y="13554"/>
                  </a:lnTo>
                  <a:lnTo>
                    <a:pt x="12627" y="13284"/>
                  </a:lnTo>
                  <a:lnTo>
                    <a:pt x="12589" y="13052"/>
                  </a:lnTo>
                  <a:lnTo>
                    <a:pt x="12511" y="12821"/>
                  </a:lnTo>
                  <a:lnTo>
                    <a:pt x="12357" y="12589"/>
                  </a:lnTo>
                  <a:lnTo>
                    <a:pt x="12164" y="12357"/>
                  </a:lnTo>
                  <a:lnTo>
                    <a:pt x="11971" y="12203"/>
                  </a:lnTo>
                  <a:lnTo>
                    <a:pt x="11739" y="12087"/>
                  </a:lnTo>
                  <a:lnTo>
                    <a:pt x="11469" y="12010"/>
                  </a:lnTo>
                  <a:lnTo>
                    <a:pt x="11237" y="12010"/>
                  </a:lnTo>
                  <a:lnTo>
                    <a:pt x="10967" y="12048"/>
                  </a:lnTo>
                  <a:lnTo>
                    <a:pt x="10735" y="12126"/>
                  </a:lnTo>
                  <a:lnTo>
                    <a:pt x="10542" y="12280"/>
                  </a:lnTo>
                  <a:lnTo>
                    <a:pt x="10388" y="12512"/>
                  </a:lnTo>
                  <a:lnTo>
                    <a:pt x="10310" y="12705"/>
                  </a:lnTo>
                  <a:lnTo>
                    <a:pt x="10272" y="12898"/>
                  </a:lnTo>
                  <a:lnTo>
                    <a:pt x="10272" y="13091"/>
                  </a:lnTo>
                  <a:lnTo>
                    <a:pt x="10310" y="13284"/>
                  </a:lnTo>
                  <a:lnTo>
                    <a:pt x="10388" y="13477"/>
                  </a:lnTo>
                  <a:lnTo>
                    <a:pt x="10504" y="13631"/>
                  </a:lnTo>
                  <a:lnTo>
                    <a:pt x="10619" y="13786"/>
                  </a:lnTo>
                  <a:lnTo>
                    <a:pt x="10812" y="13902"/>
                  </a:lnTo>
                  <a:lnTo>
                    <a:pt x="10504" y="14249"/>
                  </a:lnTo>
                  <a:lnTo>
                    <a:pt x="10156" y="14597"/>
                  </a:lnTo>
                  <a:lnTo>
                    <a:pt x="9770" y="14867"/>
                  </a:lnTo>
                  <a:lnTo>
                    <a:pt x="9430" y="15083"/>
                  </a:lnTo>
                  <a:lnTo>
                    <a:pt x="9461" y="15022"/>
                  </a:lnTo>
                  <a:lnTo>
                    <a:pt x="9500" y="14944"/>
                  </a:lnTo>
                  <a:lnTo>
                    <a:pt x="9461" y="14829"/>
                  </a:lnTo>
                  <a:lnTo>
                    <a:pt x="5715" y="5754"/>
                  </a:lnTo>
                  <a:lnTo>
                    <a:pt x="4789" y="3476"/>
                  </a:lnTo>
                  <a:lnTo>
                    <a:pt x="4364" y="2472"/>
                  </a:lnTo>
                  <a:lnTo>
                    <a:pt x="4132" y="1970"/>
                  </a:lnTo>
                  <a:lnTo>
                    <a:pt x="3978" y="1738"/>
                  </a:lnTo>
                  <a:lnTo>
                    <a:pt x="3823" y="1545"/>
                  </a:lnTo>
                  <a:lnTo>
                    <a:pt x="3514" y="1236"/>
                  </a:lnTo>
                  <a:lnTo>
                    <a:pt x="3128" y="966"/>
                  </a:lnTo>
                  <a:lnTo>
                    <a:pt x="2742" y="773"/>
                  </a:lnTo>
                  <a:lnTo>
                    <a:pt x="2279" y="541"/>
                  </a:lnTo>
                  <a:lnTo>
                    <a:pt x="1815" y="387"/>
                  </a:lnTo>
                  <a:lnTo>
                    <a:pt x="1390" y="23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22"/>
            <p:cNvSpPr/>
            <p:nvPr/>
          </p:nvSpPr>
          <p:spPr>
            <a:xfrm>
              <a:off x="1681350" y="2914925"/>
              <a:ext cx="33800" cy="29950"/>
            </a:xfrm>
            <a:custGeom>
              <a:avLst/>
              <a:gdLst/>
              <a:ahLst/>
              <a:cxnLst/>
              <a:rect l="l" t="t" r="r" b="b"/>
              <a:pathLst>
                <a:path w="1352" h="1198" extrusionOk="0">
                  <a:moveTo>
                    <a:pt x="618" y="0"/>
                  </a:moveTo>
                  <a:lnTo>
                    <a:pt x="425" y="39"/>
                  </a:lnTo>
                  <a:lnTo>
                    <a:pt x="232" y="116"/>
                  </a:lnTo>
                  <a:lnTo>
                    <a:pt x="116" y="232"/>
                  </a:lnTo>
                  <a:lnTo>
                    <a:pt x="0" y="425"/>
                  </a:lnTo>
                  <a:lnTo>
                    <a:pt x="0" y="618"/>
                  </a:lnTo>
                  <a:lnTo>
                    <a:pt x="0" y="811"/>
                  </a:lnTo>
                  <a:lnTo>
                    <a:pt x="77" y="965"/>
                  </a:lnTo>
                  <a:lnTo>
                    <a:pt x="232" y="1081"/>
                  </a:lnTo>
                  <a:lnTo>
                    <a:pt x="386" y="1197"/>
                  </a:lnTo>
                  <a:lnTo>
                    <a:pt x="464" y="1197"/>
                  </a:lnTo>
                  <a:lnTo>
                    <a:pt x="502" y="1120"/>
                  </a:lnTo>
                  <a:lnTo>
                    <a:pt x="502" y="1043"/>
                  </a:lnTo>
                  <a:lnTo>
                    <a:pt x="464" y="1004"/>
                  </a:lnTo>
                  <a:lnTo>
                    <a:pt x="386" y="927"/>
                  </a:lnTo>
                  <a:lnTo>
                    <a:pt x="348" y="811"/>
                  </a:lnTo>
                  <a:lnTo>
                    <a:pt x="348" y="734"/>
                  </a:lnTo>
                  <a:lnTo>
                    <a:pt x="348" y="618"/>
                  </a:lnTo>
                  <a:lnTo>
                    <a:pt x="386" y="502"/>
                  </a:lnTo>
                  <a:lnTo>
                    <a:pt x="464" y="463"/>
                  </a:lnTo>
                  <a:lnTo>
                    <a:pt x="541" y="386"/>
                  </a:lnTo>
                  <a:lnTo>
                    <a:pt x="773" y="386"/>
                  </a:lnTo>
                  <a:lnTo>
                    <a:pt x="850" y="463"/>
                  </a:lnTo>
                  <a:lnTo>
                    <a:pt x="927" y="541"/>
                  </a:lnTo>
                  <a:lnTo>
                    <a:pt x="966" y="657"/>
                  </a:lnTo>
                  <a:lnTo>
                    <a:pt x="1004" y="850"/>
                  </a:lnTo>
                  <a:lnTo>
                    <a:pt x="1043" y="965"/>
                  </a:lnTo>
                  <a:lnTo>
                    <a:pt x="1081" y="1043"/>
                  </a:lnTo>
                  <a:lnTo>
                    <a:pt x="1159" y="1081"/>
                  </a:lnTo>
                  <a:lnTo>
                    <a:pt x="1197" y="1081"/>
                  </a:lnTo>
                  <a:lnTo>
                    <a:pt x="1275" y="1043"/>
                  </a:lnTo>
                  <a:lnTo>
                    <a:pt x="1352" y="927"/>
                  </a:lnTo>
                  <a:lnTo>
                    <a:pt x="1352" y="850"/>
                  </a:lnTo>
                  <a:lnTo>
                    <a:pt x="1352" y="618"/>
                  </a:lnTo>
                  <a:lnTo>
                    <a:pt x="1275" y="386"/>
                  </a:lnTo>
                  <a:lnTo>
                    <a:pt x="1159" y="232"/>
                  </a:lnTo>
                  <a:lnTo>
                    <a:pt x="1004" y="77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22"/>
            <p:cNvSpPr/>
            <p:nvPr/>
          </p:nvSpPr>
          <p:spPr>
            <a:xfrm>
              <a:off x="3785850" y="2943875"/>
              <a:ext cx="199850" cy="231725"/>
            </a:xfrm>
            <a:custGeom>
              <a:avLst/>
              <a:gdLst/>
              <a:ahLst/>
              <a:cxnLst/>
              <a:rect l="l" t="t" r="r" b="b"/>
              <a:pathLst>
                <a:path w="7994" h="9269" extrusionOk="0">
                  <a:moveTo>
                    <a:pt x="2163" y="1"/>
                  </a:moveTo>
                  <a:lnTo>
                    <a:pt x="2009" y="39"/>
                  </a:lnTo>
                  <a:lnTo>
                    <a:pt x="1854" y="78"/>
                  </a:lnTo>
                  <a:lnTo>
                    <a:pt x="1700" y="194"/>
                  </a:lnTo>
                  <a:lnTo>
                    <a:pt x="1429" y="425"/>
                  </a:lnTo>
                  <a:lnTo>
                    <a:pt x="1159" y="734"/>
                  </a:lnTo>
                  <a:lnTo>
                    <a:pt x="966" y="1005"/>
                  </a:lnTo>
                  <a:lnTo>
                    <a:pt x="696" y="1391"/>
                  </a:lnTo>
                  <a:lnTo>
                    <a:pt x="503" y="1777"/>
                  </a:lnTo>
                  <a:lnTo>
                    <a:pt x="310" y="2163"/>
                  </a:lnTo>
                  <a:lnTo>
                    <a:pt x="194" y="2549"/>
                  </a:lnTo>
                  <a:lnTo>
                    <a:pt x="78" y="3012"/>
                  </a:lnTo>
                  <a:lnTo>
                    <a:pt x="1" y="3514"/>
                  </a:lnTo>
                  <a:lnTo>
                    <a:pt x="1" y="3978"/>
                  </a:lnTo>
                  <a:lnTo>
                    <a:pt x="39" y="4441"/>
                  </a:lnTo>
                  <a:lnTo>
                    <a:pt x="155" y="4905"/>
                  </a:lnTo>
                  <a:lnTo>
                    <a:pt x="271" y="5368"/>
                  </a:lnTo>
                  <a:lnTo>
                    <a:pt x="464" y="5793"/>
                  </a:lnTo>
                  <a:lnTo>
                    <a:pt x="696" y="6218"/>
                  </a:lnTo>
                  <a:lnTo>
                    <a:pt x="1005" y="6179"/>
                  </a:lnTo>
                  <a:lnTo>
                    <a:pt x="850" y="5870"/>
                  </a:lnTo>
                  <a:lnTo>
                    <a:pt x="734" y="5522"/>
                  </a:lnTo>
                  <a:lnTo>
                    <a:pt x="618" y="5175"/>
                  </a:lnTo>
                  <a:lnTo>
                    <a:pt x="541" y="4789"/>
                  </a:lnTo>
                  <a:lnTo>
                    <a:pt x="503" y="4441"/>
                  </a:lnTo>
                  <a:lnTo>
                    <a:pt x="464" y="4055"/>
                  </a:lnTo>
                  <a:lnTo>
                    <a:pt x="464" y="3708"/>
                  </a:lnTo>
                  <a:lnTo>
                    <a:pt x="464" y="3360"/>
                  </a:lnTo>
                  <a:lnTo>
                    <a:pt x="503" y="2974"/>
                  </a:lnTo>
                  <a:lnTo>
                    <a:pt x="580" y="2626"/>
                  </a:lnTo>
                  <a:lnTo>
                    <a:pt x="696" y="2279"/>
                  </a:lnTo>
                  <a:lnTo>
                    <a:pt x="850" y="1931"/>
                  </a:lnTo>
                  <a:lnTo>
                    <a:pt x="1005" y="1622"/>
                  </a:lnTo>
                  <a:lnTo>
                    <a:pt x="1236" y="1313"/>
                  </a:lnTo>
                  <a:lnTo>
                    <a:pt x="1468" y="1043"/>
                  </a:lnTo>
                  <a:lnTo>
                    <a:pt x="1738" y="773"/>
                  </a:lnTo>
                  <a:lnTo>
                    <a:pt x="1970" y="580"/>
                  </a:lnTo>
                  <a:lnTo>
                    <a:pt x="2086" y="503"/>
                  </a:lnTo>
                  <a:lnTo>
                    <a:pt x="2202" y="503"/>
                  </a:lnTo>
                  <a:lnTo>
                    <a:pt x="2279" y="618"/>
                  </a:lnTo>
                  <a:lnTo>
                    <a:pt x="2395" y="850"/>
                  </a:lnTo>
                  <a:lnTo>
                    <a:pt x="2588" y="1236"/>
                  </a:lnTo>
                  <a:lnTo>
                    <a:pt x="2742" y="1584"/>
                  </a:lnTo>
                  <a:lnTo>
                    <a:pt x="2858" y="1970"/>
                  </a:lnTo>
                  <a:lnTo>
                    <a:pt x="2974" y="2356"/>
                  </a:lnTo>
                  <a:lnTo>
                    <a:pt x="3051" y="2742"/>
                  </a:lnTo>
                  <a:lnTo>
                    <a:pt x="3090" y="3090"/>
                  </a:lnTo>
                  <a:lnTo>
                    <a:pt x="3090" y="3476"/>
                  </a:lnTo>
                  <a:lnTo>
                    <a:pt x="3051" y="3823"/>
                  </a:lnTo>
                  <a:lnTo>
                    <a:pt x="2974" y="4171"/>
                  </a:lnTo>
                  <a:lnTo>
                    <a:pt x="2897" y="4480"/>
                  </a:lnTo>
                  <a:lnTo>
                    <a:pt x="2742" y="4827"/>
                  </a:lnTo>
                  <a:lnTo>
                    <a:pt x="2588" y="5136"/>
                  </a:lnTo>
                  <a:lnTo>
                    <a:pt x="2395" y="5445"/>
                  </a:lnTo>
                  <a:lnTo>
                    <a:pt x="2356" y="5561"/>
                  </a:lnTo>
                  <a:lnTo>
                    <a:pt x="2395" y="5638"/>
                  </a:lnTo>
                  <a:lnTo>
                    <a:pt x="2356" y="5716"/>
                  </a:lnTo>
                  <a:lnTo>
                    <a:pt x="2356" y="5754"/>
                  </a:lnTo>
                  <a:lnTo>
                    <a:pt x="2356" y="5793"/>
                  </a:lnTo>
                  <a:lnTo>
                    <a:pt x="2395" y="5831"/>
                  </a:lnTo>
                  <a:lnTo>
                    <a:pt x="2433" y="5793"/>
                  </a:lnTo>
                  <a:lnTo>
                    <a:pt x="2626" y="5754"/>
                  </a:lnTo>
                  <a:lnTo>
                    <a:pt x="2781" y="5716"/>
                  </a:lnTo>
                  <a:lnTo>
                    <a:pt x="3167" y="5677"/>
                  </a:lnTo>
                  <a:lnTo>
                    <a:pt x="3592" y="5716"/>
                  </a:lnTo>
                  <a:lnTo>
                    <a:pt x="4017" y="5831"/>
                  </a:lnTo>
                  <a:lnTo>
                    <a:pt x="4441" y="5947"/>
                  </a:lnTo>
                  <a:lnTo>
                    <a:pt x="4827" y="6102"/>
                  </a:lnTo>
                  <a:lnTo>
                    <a:pt x="5214" y="6295"/>
                  </a:lnTo>
                  <a:lnTo>
                    <a:pt x="5523" y="6449"/>
                  </a:lnTo>
                  <a:lnTo>
                    <a:pt x="5831" y="6642"/>
                  </a:lnTo>
                  <a:lnTo>
                    <a:pt x="6140" y="6874"/>
                  </a:lnTo>
                  <a:lnTo>
                    <a:pt x="6411" y="7106"/>
                  </a:lnTo>
                  <a:lnTo>
                    <a:pt x="6681" y="7337"/>
                  </a:lnTo>
                  <a:lnTo>
                    <a:pt x="6913" y="7646"/>
                  </a:lnTo>
                  <a:lnTo>
                    <a:pt x="7144" y="7917"/>
                  </a:lnTo>
                  <a:lnTo>
                    <a:pt x="7337" y="8225"/>
                  </a:lnTo>
                  <a:lnTo>
                    <a:pt x="7531" y="8534"/>
                  </a:lnTo>
                  <a:lnTo>
                    <a:pt x="7106" y="8650"/>
                  </a:lnTo>
                  <a:lnTo>
                    <a:pt x="6681" y="8727"/>
                  </a:lnTo>
                  <a:lnTo>
                    <a:pt x="6256" y="8805"/>
                  </a:lnTo>
                  <a:lnTo>
                    <a:pt x="5870" y="8843"/>
                  </a:lnTo>
                  <a:lnTo>
                    <a:pt x="5445" y="8805"/>
                  </a:lnTo>
                  <a:lnTo>
                    <a:pt x="5059" y="8766"/>
                  </a:lnTo>
                  <a:lnTo>
                    <a:pt x="4634" y="8650"/>
                  </a:lnTo>
                  <a:lnTo>
                    <a:pt x="4248" y="8457"/>
                  </a:lnTo>
                  <a:lnTo>
                    <a:pt x="3901" y="8264"/>
                  </a:lnTo>
                  <a:lnTo>
                    <a:pt x="3592" y="8071"/>
                  </a:lnTo>
                  <a:lnTo>
                    <a:pt x="3013" y="7608"/>
                  </a:lnTo>
                  <a:lnTo>
                    <a:pt x="2433" y="7106"/>
                  </a:lnTo>
                  <a:lnTo>
                    <a:pt x="1931" y="6604"/>
                  </a:lnTo>
                  <a:lnTo>
                    <a:pt x="1854" y="6526"/>
                  </a:lnTo>
                  <a:lnTo>
                    <a:pt x="1777" y="6526"/>
                  </a:lnTo>
                  <a:lnTo>
                    <a:pt x="1661" y="6565"/>
                  </a:lnTo>
                  <a:lnTo>
                    <a:pt x="1622" y="6565"/>
                  </a:lnTo>
                  <a:lnTo>
                    <a:pt x="1584" y="6604"/>
                  </a:lnTo>
                  <a:lnTo>
                    <a:pt x="1429" y="6874"/>
                  </a:lnTo>
                  <a:lnTo>
                    <a:pt x="1622" y="6913"/>
                  </a:lnTo>
                  <a:lnTo>
                    <a:pt x="2240" y="7492"/>
                  </a:lnTo>
                  <a:lnTo>
                    <a:pt x="2897" y="8071"/>
                  </a:lnTo>
                  <a:lnTo>
                    <a:pt x="3244" y="8341"/>
                  </a:lnTo>
                  <a:lnTo>
                    <a:pt x="3592" y="8573"/>
                  </a:lnTo>
                  <a:lnTo>
                    <a:pt x="3978" y="8805"/>
                  </a:lnTo>
                  <a:lnTo>
                    <a:pt x="4364" y="8998"/>
                  </a:lnTo>
                  <a:lnTo>
                    <a:pt x="4789" y="9152"/>
                  </a:lnTo>
                  <a:lnTo>
                    <a:pt x="5252" y="9229"/>
                  </a:lnTo>
                  <a:lnTo>
                    <a:pt x="5677" y="9268"/>
                  </a:lnTo>
                  <a:lnTo>
                    <a:pt x="6102" y="9229"/>
                  </a:lnTo>
                  <a:lnTo>
                    <a:pt x="6565" y="9191"/>
                  </a:lnTo>
                  <a:lnTo>
                    <a:pt x="6990" y="9114"/>
                  </a:lnTo>
                  <a:lnTo>
                    <a:pt x="7878" y="8882"/>
                  </a:lnTo>
                  <a:lnTo>
                    <a:pt x="7955" y="8805"/>
                  </a:lnTo>
                  <a:lnTo>
                    <a:pt x="7994" y="8727"/>
                  </a:lnTo>
                  <a:lnTo>
                    <a:pt x="7994" y="8650"/>
                  </a:lnTo>
                  <a:lnTo>
                    <a:pt x="7994" y="8573"/>
                  </a:lnTo>
                  <a:lnTo>
                    <a:pt x="7762" y="8110"/>
                  </a:lnTo>
                  <a:lnTo>
                    <a:pt x="7492" y="7685"/>
                  </a:lnTo>
                  <a:lnTo>
                    <a:pt x="7183" y="7299"/>
                  </a:lnTo>
                  <a:lnTo>
                    <a:pt x="6874" y="6951"/>
                  </a:lnTo>
                  <a:lnTo>
                    <a:pt x="6488" y="6604"/>
                  </a:lnTo>
                  <a:lnTo>
                    <a:pt x="6102" y="6295"/>
                  </a:lnTo>
                  <a:lnTo>
                    <a:pt x="5677" y="6063"/>
                  </a:lnTo>
                  <a:lnTo>
                    <a:pt x="5252" y="5831"/>
                  </a:lnTo>
                  <a:lnTo>
                    <a:pt x="4827" y="5638"/>
                  </a:lnTo>
                  <a:lnTo>
                    <a:pt x="4248" y="5445"/>
                  </a:lnTo>
                  <a:lnTo>
                    <a:pt x="3901" y="5368"/>
                  </a:lnTo>
                  <a:lnTo>
                    <a:pt x="3592" y="5329"/>
                  </a:lnTo>
                  <a:lnTo>
                    <a:pt x="3283" y="5291"/>
                  </a:lnTo>
                  <a:lnTo>
                    <a:pt x="2974" y="5291"/>
                  </a:lnTo>
                  <a:lnTo>
                    <a:pt x="3167" y="4982"/>
                  </a:lnTo>
                  <a:lnTo>
                    <a:pt x="3283" y="4673"/>
                  </a:lnTo>
                  <a:lnTo>
                    <a:pt x="3399" y="4325"/>
                  </a:lnTo>
                  <a:lnTo>
                    <a:pt x="3476" y="3939"/>
                  </a:lnTo>
                  <a:lnTo>
                    <a:pt x="3515" y="3592"/>
                  </a:lnTo>
                  <a:lnTo>
                    <a:pt x="3515" y="3244"/>
                  </a:lnTo>
                  <a:lnTo>
                    <a:pt x="3476" y="2858"/>
                  </a:lnTo>
                  <a:lnTo>
                    <a:pt x="3437" y="2510"/>
                  </a:lnTo>
                  <a:lnTo>
                    <a:pt x="3322" y="1970"/>
                  </a:lnTo>
                  <a:lnTo>
                    <a:pt x="3128" y="1468"/>
                  </a:lnTo>
                  <a:lnTo>
                    <a:pt x="2935" y="1005"/>
                  </a:lnTo>
                  <a:lnTo>
                    <a:pt x="2704" y="503"/>
                  </a:lnTo>
                  <a:lnTo>
                    <a:pt x="2588" y="309"/>
                  </a:lnTo>
                  <a:lnTo>
                    <a:pt x="2433" y="116"/>
                  </a:lnTo>
                  <a:lnTo>
                    <a:pt x="2356" y="78"/>
                  </a:lnTo>
                  <a:lnTo>
                    <a:pt x="227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22"/>
            <p:cNvSpPr/>
            <p:nvPr/>
          </p:nvSpPr>
          <p:spPr>
            <a:xfrm>
              <a:off x="1264300" y="2944850"/>
              <a:ext cx="455675" cy="657425"/>
            </a:xfrm>
            <a:custGeom>
              <a:avLst/>
              <a:gdLst/>
              <a:ahLst/>
              <a:cxnLst/>
              <a:rect l="l" t="t" r="r" b="b"/>
              <a:pathLst>
                <a:path w="18227" h="26297" extrusionOk="0">
                  <a:moveTo>
                    <a:pt x="310" y="348"/>
                  </a:moveTo>
                  <a:lnTo>
                    <a:pt x="425" y="386"/>
                  </a:lnTo>
                  <a:lnTo>
                    <a:pt x="1700" y="1429"/>
                  </a:lnTo>
                  <a:lnTo>
                    <a:pt x="2974" y="2510"/>
                  </a:lnTo>
                  <a:lnTo>
                    <a:pt x="4210" y="3591"/>
                  </a:lnTo>
                  <a:lnTo>
                    <a:pt x="5445" y="4673"/>
                  </a:lnTo>
                  <a:lnTo>
                    <a:pt x="5098" y="5290"/>
                  </a:lnTo>
                  <a:lnTo>
                    <a:pt x="4943" y="5599"/>
                  </a:lnTo>
                  <a:lnTo>
                    <a:pt x="4712" y="5831"/>
                  </a:lnTo>
                  <a:lnTo>
                    <a:pt x="4519" y="6101"/>
                  </a:lnTo>
                  <a:lnTo>
                    <a:pt x="4248" y="6294"/>
                  </a:lnTo>
                  <a:lnTo>
                    <a:pt x="3978" y="6526"/>
                  </a:lnTo>
                  <a:lnTo>
                    <a:pt x="3669" y="6680"/>
                  </a:lnTo>
                  <a:lnTo>
                    <a:pt x="3360" y="6835"/>
                  </a:lnTo>
                  <a:lnTo>
                    <a:pt x="3051" y="6989"/>
                  </a:lnTo>
                  <a:lnTo>
                    <a:pt x="2395" y="7182"/>
                  </a:lnTo>
                  <a:lnTo>
                    <a:pt x="1738" y="7298"/>
                  </a:lnTo>
                  <a:lnTo>
                    <a:pt x="1082" y="7414"/>
                  </a:lnTo>
                  <a:lnTo>
                    <a:pt x="889" y="6526"/>
                  </a:lnTo>
                  <a:lnTo>
                    <a:pt x="734" y="5677"/>
                  </a:lnTo>
                  <a:lnTo>
                    <a:pt x="580" y="4788"/>
                  </a:lnTo>
                  <a:lnTo>
                    <a:pt x="464" y="3900"/>
                  </a:lnTo>
                  <a:lnTo>
                    <a:pt x="387" y="3012"/>
                  </a:lnTo>
                  <a:lnTo>
                    <a:pt x="348" y="2124"/>
                  </a:lnTo>
                  <a:lnTo>
                    <a:pt x="310" y="1236"/>
                  </a:lnTo>
                  <a:lnTo>
                    <a:pt x="310" y="348"/>
                  </a:lnTo>
                  <a:close/>
                  <a:moveTo>
                    <a:pt x="12357" y="12318"/>
                  </a:moveTo>
                  <a:lnTo>
                    <a:pt x="13014" y="12473"/>
                  </a:lnTo>
                  <a:lnTo>
                    <a:pt x="13709" y="12550"/>
                  </a:lnTo>
                  <a:lnTo>
                    <a:pt x="14404" y="12589"/>
                  </a:lnTo>
                  <a:lnTo>
                    <a:pt x="15060" y="12550"/>
                  </a:lnTo>
                  <a:lnTo>
                    <a:pt x="15640" y="13901"/>
                  </a:lnTo>
                  <a:lnTo>
                    <a:pt x="16296" y="15214"/>
                  </a:lnTo>
                  <a:lnTo>
                    <a:pt x="17648" y="17840"/>
                  </a:lnTo>
                  <a:lnTo>
                    <a:pt x="16644" y="17686"/>
                  </a:lnTo>
                  <a:lnTo>
                    <a:pt x="15640" y="17647"/>
                  </a:lnTo>
                  <a:lnTo>
                    <a:pt x="15331" y="17608"/>
                  </a:lnTo>
                  <a:lnTo>
                    <a:pt x="15099" y="17531"/>
                  </a:lnTo>
                  <a:lnTo>
                    <a:pt x="14983" y="17493"/>
                  </a:lnTo>
                  <a:lnTo>
                    <a:pt x="14906" y="17415"/>
                  </a:lnTo>
                  <a:lnTo>
                    <a:pt x="14751" y="17106"/>
                  </a:lnTo>
                  <a:lnTo>
                    <a:pt x="14365" y="16489"/>
                  </a:lnTo>
                  <a:lnTo>
                    <a:pt x="13979" y="15832"/>
                  </a:lnTo>
                  <a:lnTo>
                    <a:pt x="13941" y="15794"/>
                  </a:lnTo>
                  <a:lnTo>
                    <a:pt x="13902" y="15755"/>
                  </a:lnTo>
                  <a:lnTo>
                    <a:pt x="13747" y="15755"/>
                  </a:lnTo>
                  <a:lnTo>
                    <a:pt x="13670" y="15214"/>
                  </a:lnTo>
                  <a:lnTo>
                    <a:pt x="13516" y="14712"/>
                  </a:lnTo>
                  <a:lnTo>
                    <a:pt x="13323" y="14172"/>
                  </a:lnTo>
                  <a:lnTo>
                    <a:pt x="13091" y="13670"/>
                  </a:lnTo>
                  <a:lnTo>
                    <a:pt x="12744" y="13013"/>
                  </a:lnTo>
                  <a:lnTo>
                    <a:pt x="12357" y="12318"/>
                  </a:lnTo>
                  <a:close/>
                  <a:moveTo>
                    <a:pt x="5677" y="4904"/>
                  </a:moveTo>
                  <a:lnTo>
                    <a:pt x="6720" y="5947"/>
                  </a:lnTo>
                  <a:lnTo>
                    <a:pt x="7762" y="6989"/>
                  </a:lnTo>
                  <a:lnTo>
                    <a:pt x="8612" y="7916"/>
                  </a:lnTo>
                  <a:lnTo>
                    <a:pt x="9423" y="8920"/>
                  </a:lnTo>
                  <a:lnTo>
                    <a:pt x="10234" y="9886"/>
                  </a:lnTo>
                  <a:lnTo>
                    <a:pt x="10967" y="10928"/>
                  </a:lnTo>
                  <a:lnTo>
                    <a:pt x="11701" y="12009"/>
                  </a:lnTo>
                  <a:lnTo>
                    <a:pt x="12087" y="12550"/>
                  </a:lnTo>
                  <a:lnTo>
                    <a:pt x="12396" y="13129"/>
                  </a:lnTo>
                  <a:lnTo>
                    <a:pt x="12705" y="13708"/>
                  </a:lnTo>
                  <a:lnTo>
                    <a:pt x="12975" y="14326"/>
                  </a:lnTo>
                  <a:lnTo>
                    <a:pt x="13207" y="14944"/>
                  </a:lnTo>
                  <a:lnTo>
                    <a:pt x="13361" y="15562"/>
                  </a:lnTo>
                  <a:lnTo>
                    <a:pt x="13439" y="16180"/>
                  </a:lnTo>
                  <a:lnTo>
                    <a:pt x="13400" y="16759"/>
                  </a:lnTo>
                  <a:lnTo>
                    <a:pt x="13361" y="17068"/>
                  </a:lnTo>
                  <a:lnTo>
                    <a:pt x="13284" y="17338"/>
                  </a:lnTo>
                  <a:lnTo>
                    <a:pt x="13207" y="17608"/>
                  </a:lnTo>
                  <a:lnTo>
                    <a:pt x="13091" y="17879"/>
                  </a:lnTo>
                  <a:lnTo>
                    <a:pt x="12975" y="18149"/>
                  </a:lnTo>
                  <a:lnTo>
                    <a:pt x="12821" y="18381"/>
                  </a:lnTo>
                  <a:lnTo>
                    <a:pt x="12628" y="18612"/>
                  </a:lnTo>
                  <a:lnTo>
                    <a:pt x="12435" y="18806"/>
                  </a:lnTo>
                  <a:lnTo>
                    <a:pt x="12203" y="18999"/>
                  </a:lnTo>
                  <a:lnTo>
                    <a:pt x="11971" y="19153"/>
                  </a:lnTo>
                  <a:lnTo>
                    <a:pt x="11662" y="19308"/>
                  </a:lnTo>
                  <a:lnTo>
                    <a:pt x="11392" y="19423"/>
                  </a:lnTo>
                  <a:lnTo>
                    <a:pt x="10813" y="19539"/>
                  </a:lnTo>
                  <a:lnTo>
                    <a:pt x="10234" y="19616"/>
                  </a:lnTo>
                  <a:lnTo>
                    <a:pt x="9693" y="19578"/>
                  </a:lnTo>
                  <a:lnTo>
                    <a:pt x="9114" y="19462"/>
                  </a:lnTo>
                  <a:lnTo>
                    <a:pt x="8573" y="19308"/>
                  </a:lnTo>
                  <a:lnTo>
                    <a:pt x="8032" y="19076"/>
                  </a:lnTo>
                  <a:lnTo>
                    <a:pt x="7531" y="18767"/>
                  </a:lnTo>
                  <a:lnTo>
                    <a:pt x="7067" y="18458"/>
                  </a:lnTo>
                  <a:lnTo>
                    <a:pt x="6642" y="18072"/>
                  </a:lnTo>
                  <a:lnTo>
                    <a:pt x="6256" y="17686"/>
                  </a:lnTo>
                  <a:lnTo>
                    <a:pt x="5870" y="17261"/>
                  </a:lnTo>
                  <a:lnTo>
                    <a:pt x="5484" y="16798"/>
                  </a:lnTo>
                  <a:lnTo>
                    <a:pt x="4827" y="15871"/>
                  </a:lnTo>
                  <a:lnTo>
                    <a:pt x="4210" y="14944"/>
                  </a:lnTo>
                  <a:lnTo>
                    <a:pt x="3592" y="13901"/>
                  </a:lnTo>
                  <a:lnTo>
                    <a:pt x="3051" y="12859"/>
                  </a:lnTo>
                  <a:lnTo>
                    <a:pt x="2549" y="11778"/>
                  </a:lnTo>
                  <a:lnTo>
                    <a:pt x="2086" y="10696"/>
                  </a:lnTo>
                  <a:lnTo>
                    <a:pt x="1816" y="9963"/>
                  </a:lnTo>
                  <a:lnTo>
                    <a:pt x="1584" y="9190"/>
                  </a:lnTo>
                  <a:lnTo>
                    <a:pt x="1352" y="8457"/>
                  </a:lnTo>
                  <a:lnTo>
                    <a:pt x="1159" y="7723"/>
                  </a:lnTo>
                  <a:lnTo>
                    <a:pt x="1816" y="7646"/>
                  </a:lnTo>
                  <a:lnTo>
                    <a:pt x="2549" y="7491"/>
                  </a:lnTo>
                  <a:lnTo>
                    <a:pt x="3244" y="7298"/>
                  </a:lnTo>
                  <a:lnTo>
                    <a:pt x="3592" y="7144"/>
                  </a:lnTo>
                  <a:lnTo>
                    <a:pt x="3901" y="6989"/>
                  </a:lnTo>
                  <a:lnTo>
                    <a:pt x="4248" y="6796"/>
                  </a:lnTo>
                  <a:lnTo>
                    <a:pt x="4519" y="6603"/>
                  </a:lnTo>
                  <a:lnTo>
                    <a:pt x="4789" y="6410"/>
                  </a:lnTo>
                  <a:lnTo>
                    <a:pt x="5059" y="6140"/>
                  </a:lnTo>
                  <a:lnTo>
                    <a:pt x="5252" y="5870"/>
                  </a:lnTo>
                  <a:lnTo>
                    <a:pt x="5445" y="5599"/>
                  </a:lnTo>
                  <a:lnTo>
                    <a:pt x="5561" y="5252"/>
                  </a:lnTo>
                  <a:lnTo>
                    <a:pt x="5677" y="4904"/>
                  </a:lnTo>
                  <a:close/>
                  <a:moveTo>
                    <a:pt x="13284" y="18381"/>
                  </a:moveTo>
                  <a:lnTo>
                    <a:pt x="13593" y="18612"/>
                  </a:lnTo>
                  <a:lnTo>
                    <a:pt x="13902" y="18844"/>
                  </a:lnTo>
                  <a:lnTo>
                    <a:pt x="13632" y="19230"/>
                  </a:lnTo>
                  <a:lnTo>
                    <a:pt x="13323" y="19578"/>
                  </a:lnTo>
                  <a:lnTo>
                    <a:pt x="12975" y="19887"/>
                  </a:lnTo>
                  <a:lnTo>
                    <a:pt x="12589" y="20157"/>
                  </a:lnTo>
                  <a:lnTo>
                    <a:pt x="12164" y="20350"/>
                  </a:lnTo>
                  <a:lnTo>
                    <a:pt x="11701" y="20505"/>
                  </a:lnTo>
                  <a:lnTo>
                    <a:pt x="11238" y="20582"/>
                  </a:lnTo>
                  <a:lnTo>
                    <a:pt x="10736" y="20620"/>
                  </a:lnTo>
                  <a:lnTo>
                    <a:pt x="10697" y="20620"/>
                  </a:lnTo>
                  <a:lnTo>
                    <a:pt x="10581" y="19964"/>
                  </a:lnTo>
                  <a:lnTo>
                    <a:pt x="10967" y="19887"/>
                  </a:lnTo>
                  <a:lnTo>
                    <a:pt x="11392" y="19810"/>
                  </a:lnTo>
                  <a:lnTo>
                    <a:pt x="11740" y="19694"/>
                  </a:lnTo>
                  <a:lnTo>
                    <a:pt x="12126" y="19501"/>
                  </a:lnTo>
                  <a:lnTo>
                    <a:pt x="12473" y="19308"/>
                  </a:lnTo>
                  <a:lnTo>
                    <a:pt x="12782" y="19037"/>
                  </a:lnTo>
                  <a:lnTo>
                    <a:pt x="13052" y="18728"/>
                  </a:lnTo>
                  <a:lnTo>
                    <a:pt x="13284" y="18381"/>
                  </a:lnTo>
                  <a:close/>
                  <a:moveTo>
                    <a:pt x="14172" y="18999"/>
                  </a:moveTo>
                  <a:lnTo>
                    <a:pt x="14636" y="19230"/>
                  </a:lnTo>
                  <a:lnTo>
                    <a:pt x="14327" y="19732"/>
                  </a:lnTo>
                  <a:lnTo>
                    <a:pt x="13941" y="20157"/>
                  </a:lnTo>
                  <a:lnTo>
                    <a:pt x="13516" y="20543"/>
                  </a:lnTo>
                  <a:lnTo>
                    <a:pt x="13091" y="20852"/>
                  </a:lnTo>
                  <a:lnTo>
                    <a:pt x="12589" y="21122"/>
                  </a:lnTo>
                  <a:lnTo>
                    <a:pt x="12087" y="21315"/>
                  </a:lnTo>
                  <a:lnTo>
                    <a:pt x="11508" y="21470"/>
                  </a:lnTo>
                  <a:lnTo>
                    <a:pt x="10929" y="21624"/>
                  </a:lnTo>
                  <a:lnTo>
                    <a:pt x="10929" y="21393"/>
                  </a:lnTo>
                  <a:lnTo>
                    <a:pt x="10851" y="21200"/>
                  </a:lnTo>
                  <a:lnTo>
                    <a:pt x="10736" y="20814"/>
                  </a:lnTo>
                  <a:lnTo>
                    <a:pt x="11276" y="20852"/>
                  </a:lnTo>
                  <a:lnTo>
                    <a:pt x="11778" y="20775"/>
                  </a:lnTo>
                  <a:lnTo>
                    <a:pt x="12280" y="20659"/>
                  </a:lnTo>
                  <a:lnTo>
                    <a:pt x="12744" y="20427"/>
                  </a:lnTo>
                  <a:lnTo>
                    <a:pt x="13168" y="20157"/>
                  </a:lnTo>
                  <a:lnTo>
                    <a:pt x="13554" y="19810"/>
                  </a:lnTo>
                  <a:lnTo>
                    <a:pt x="13863" y="19423"/>
                  </a:lnTo>
                  <a:lnTo>
                    <a:pt x="14172" y="18999"/>
                  </a:lnTo>
                  <a:close/>
                  <a:moveTo>
                    <a:pt x="14018" y="20659"/>
                  </a:moveTo>
                  <a:lnTo>
                    <a:pt x="14172" y="20852"/>
                  </a:lnTo>
                  <a:lnTo>
                    <a:pt x="14288" y="20968"/>
                  </a:lnTo>
                  <a:lnTo>
                    <a:pt x="14134" y="21007"/>
                  </a:lnTo>
                  <a:lnTo>
                    <a:pt x="14056" y="21045"/>
                  </a:lnTo>
                  <a:lnTo>
                    <a:pt x="14018" y="21122"/>
                  </a:lnTo>
                  <a:lnTo>
                    <a:pt x="13979" y="21200"/>
                  </a:lnTo>
                  <a:lnTo>
                    <a:pt x="14018" y="21277"/>
                  </a:lnTo>
                  <a:lnTo>
                    <a:pt x="14404" y="21663"/>
                  </a:lnTo>
                  <a:lnTo>
                    <a:pt x="14751" y="22049"/>
                  </a:lnTo>
                  <a:lnTo>
                    <a:pt x="15099" y="22435"/>
                  </a:lnTo>
                  <a:lnTo>
                    <a:pt x="15408" y="22860"/>
                  </a:lnTo>
                  <a:lnTo>
                    <a:pt x="15678" y="23285"/>
                  </a:lnTo>
                  <a:lnTo>
                    <a:pt x="15910" y="23748"/>
                  </a:lnTo>
                  <a:lnTo>
                    <a:pt x="16142" y="24250"/>
                  </a:lnTo>
                  <a:lnTo>
                    <a:pt x="16335" y="24714"/>
                  </a:lnTo>
                  <a:lnTo>
                    <a:pt x="15871" y="24636"/>
                  </a:lnTo>
                  <a:lnTo>
                    <a:pt x="15485" y="24521"/>
                  </a:lnTo>
                  <a:lnTo>
                    <a:pt x="15099" y="24327"/>
                  </a:lnTo>
                  <a:lnTo>
                    <a:pt x="14790" y="24096"/>
                  </a:lnTo>
                  <a:lnTo>
                    <a:pt x="14481" y="23825"/>
                  </a:lnTo>
                  <a:lnTo>
                    <a:pt x="14211" y="23517"/>
                  </a:lnTo>
                  <a:lnTo>
                    <a:pt x="13979" y="23169"/>
                  </a:lnTo>
                  <a:lnTo>
                    <a:pt x="13747" y="22744"/>
                  </a:lnTo>
                  <a:lnTo>
                    <a:pt x="13593" y="22397"/>
                  </a:lnTo>
                  <a:lnTo>
                    <a:pt x="13400" y="22126"/>
                  </a:lnTo>
                  <a:lnTo>
                    <a:pt x="13284" y="22011"/>
                  </a:lnTo>
                  <a:lnTo>
                    <a:pt x="13130" y="21895"/>
                  </a:lnTo>
                  <a:lnTo>
                    <a:pt x="12975" y="21856"/>
                  </a:lnTo>
                  <a:lnTo>
                    <a:pt x="12821" y="21895"/>
                  </a:lnTo>
                  <a:lnTo>
                    <a:pt x="12821" y="21702"/>
                  </a:lnTo>
                  <a:lnTo>
                    <a:pt x="12898" y="21470"/>
                  </a:lnTo>
                  <a:lnTo>
                    <a:pt x="13207" y="21315"/>
                  </a:lnTo>
                  <a:lnTo>
                    <a:pt x="13477" y="21122"/>
                  </a:lnTo>
                  <a:lnTo>
                    <a:pt x="13786" y="20891"/>
                  </a:lnTo>
                  <a:lnTo>
                    <a:pt x="14018" y="20659"/>
                  </a:lnTo>
                  <a:close/>
                  <a:moveTo>
                    <a:pt x="5291" y="17145"/>
                  </a:moveTo>
                  <a:lnTo>
                    <a:pt x="5677" y="17608"/>
                  </a:lnTo>
                  <a:lnTo>
                    <a:pt x="6102" y="18072"/>
                  </a:lnTo>
                  <a:lnTo>
                    <a:pt x="6565" y="18497"/>
                  </a:lnTo>
                  <a:lnTo>
                    <a:pt x="7029" y="18883"/>
                  </a:lnTo>
                  <a:lnTo>
                    <a:pt x="7531" y="19192"/>
                  </a:lnTo>
                  <a:lnTo>
                    <a:pt x="7531" y="19230"/>
                  </a:lnTo>
                  <a:lnTo>
                    <a:pt x="7917" y="19964"/>
                  </a:lnTo>
                  <a:lnTo>
                    <a:pt x="8380" y="20698"/>
                  </a:lnTo>
                  <a:lnTo>
                    <a:pt x="8573" y="20968"/>
                  </a:lnTo>
                  <a:lnTo>
                    <a:pt x="8805" y="21238"/>
                  </a:lnTo>
                  <a:lnTo>
                    <a:pt x="8998" y="21509"/>
                  </a:lnTo>
                  <a:lnTo>
                    <a:pt x="9036" y="21663"/>
                  </a:lnTo>
                  <a:lnTo>
                    <a:pt x="9075" y="21817"/>
                  </a:lnTo>
                  <a:lnTo>
                    <a:pt x="9075" y="22011"/>
                  </a:lnTo>
                  <a:lnTo>
                    <a:pt x="9036" y="22204"/>
                  </a:lnTo>
                  <a:lnTo>
                    <a:pt x="8882" y="22590"/>
                  </a:lnTo>
                  <a:lnTo>
                    <a:pt x="8496" y="23362"/>
                  </a:lnTo>
                  <a:lnTo>
                    <a:pt x="7955" y="24868"/>
                  </a:lnTo>
                  <a:lnTo>
                    <a:pt x="7608" y="24173"/>
                  </a:lnTo>
                  <a:lnTo>
                    <a:pt x="7260" y="23555"/>
                  </a:lnTo>
                  <a:lnTo>
                    <a:pt x="6874" y="22899"/>
                  </a:lnTo>
                  <a:lnTo>
                    <a:pt x="6488" y="22281"/>
                  </a:lnTo>
                  <a:lnTo>
                    <a:pt x="5716" y="21315"/>
                  </a:lnTo>
                  <a:lnTo>
                    <a:pt x="5214" y="20736"/>
                  </a:lnTo>
                  <a:lnTo>
                    <a:pt x="4982" y="20389"/>
                  </a:lnTo>
                  <a:lnTo>
                    <a:pt x="4789" y="20080"/>
                  </a:lnTo>
                  <a:lnTo>
                    <a:pt x="4827" y="20003"/>
                  </a:lnTo>
                  <a:lnTo>
                    <a:pt x="4827" y="19925"/>
                  </a:lnTo>
                  <a:lnTo>
                    <a:pt x="4827" y="19887"/>
                  </a:lnTo>
                  <a:lnTo>
                    <a:pt x="4750" y="19810"/>
                  </a:lnTo>
                  <a:lnTo>
                    <a:pt x="5021" y="18458"/>
                  </a:lnTo>
                  <a:lnTo>
                    <a:pt x="5291" y="17145"/>
                  </a:lnTo>
                  <a:close/>
                  <a:moveTo>
                    <a:pt x="14481" y="20157"/>
                  </a:moveTo>
                  <a:lnTo>
                    <a:pt x="15022" y="20273"/>
                  </a:lnTo>
                  <a:lnTo>
                    <a:pt x="15485" y="20466"/>
                  </a:lnTo>
                  <a:lnTo>
                    <a:pt x="15987" y="20659"/>
                  </a:lnTo>
                  <a:lnTo>
                    <a:pt x="16451" y="20891"/>
                  </a:lnTo>
                  <a:lnTo>
                    <a:pt x="16180" y="21007"/>
                  </a:lnTo>
                  <a:lnTo>
                    <a:pt x="15949" y="21007"/>
                  </a:lnTo>
                  <a:lnTo>
                    <a:pt x="15678" y="20968"/>
                  </a:lnTo>
                  <a:lnTo>
                    <a:pt x="15447" y="20891"/>
                  </a:lnTo>
                  <a:lnTo>
                    <a:pt x="15292" y="20891"/>
                  </a:lnTo>
                  <a:lnTo>
                    <a:pt x="15176" y="20968"/>
                  </a:lnTo>
                  <a:lnTo>
                    <a:pt x="15176" y="21045"/>
                  </a:lnTo>
                  <a:lnTo>
                    <a:pt x="15176" y="21084"/>
                  </a:lnTo>
                  <a:lnTo>
                    <a:pt x="15215" y="21161"/>
                  </a:lnTo>
                  <a:lnTo>
                    <a:pt x="15253" y="21200"/>
                  </a:lnTo>
                  <a:lnTo>
                    <a:pt x="15794" y="21547"/>
                  </a:lnTo>
                  <a:lnTo>
                    <a:pt x="16257" y="21972"/>
                  </a:lnTo>
                  <a:lnTo>
                    <a:pt x="16489" y="22204"/>
                  </a:lnTo>
                  <a:lnTo>
                    <a:pt x="16682" y="22435"/>
                  </a:lnTo>
                  <a:lnTo>
                    <a:pt x="16837" y="22706"/>
                  </a:lnTo>
                  <a:lnTo>
                    <a:pt x="16991" y="22976"/>
                  </a:lnTo>
                  <a:lnTo>
                    <a:pt x="17223" y="23517"/>
                  </a:lnTo>
                  <a:lnTo>
                    <a:pt x="17339" y="23825"/>
                  </a:lnTo>
                  <a:lnTo>
                    <a:pt x="17416" y="24173"/>
                  </a:lnTo>
                  <a:lnTo>
                    <a:pt x="17493" y="24482"/>
                  </a:lnTo>
                  <a:lnTo>
                    <a:pt x="17532" y="24791"/>
                  </a:lnTo>
                  <a:lnTo>
                    <a:pt x="17493" y="25100"/>
                  </a:lnTo>
                  <a:lnTo>
                    <a:pt x="17455" y="25409"/>
                  </a:lnTo>
                  <a:lnTo>
                    <a:pt x="17339" y="25602"/>
                  </a:lnTo>
                  <a:lnTo>
                    <a:pt x="17223" y="25756"/>
                  </a:lnTo>
                  <a:lnTo>
                    <a:pt x="17068" y="25833"/>
                  </a:lnTo>
                  <a:lnTo>
                    <a:pt x="16914" y="25872"/>
                  </a:lnTo>
                  <a:lnTo>
                    <a:pt x="16528" y="25872"/>
                  </a:lnTo>
                  <a:lnTo>
                    <a:pt x="16103" y="25756"/>
                  </a:lnTo>
                  <a:lnTo>
                    <a:pt x="15447" y="25563"/>
                  </a:lnTo>
                  <a:lnTo>
                    <a:pt x="15099" y="25409"/>
                  </a:lnTo>
                  <a:lnTo>
                    <a:pt x="14790" y="25254"/>
                  </a:lnTo>
                  <a:lnTo>
                    <a:pt x="14443" y="25061"/>
                  </a:lnTo>
                  <a:lnTo>
                    <a:pt x="14095" y="24829"/>
                  </a:lnTo>
                  <a:lnTo>
                    <a:pt x="13786" y="24559"/>
                  </a:lnTo>
                  <a:lnTo>
                    <a:pt x="13516" y="24250"/>
                  </a:lnTo>
                  <a:lnTo>
                    <a:pt x="13284" y="23903"/>
                  </a:lnTo>
                  <a:lnTo>
                    <a:pt x="13091" y="23555"/>
                  </a:lnTo>
                  <a:lnTo>
                    <a:pt x="12937" y="23208"/>
                  </a:lnTo>
                  <a:lnTo>
                    <a:pt x="12821" y="22783"/>
                  </a:lnTo>
                  <a:lnTo>
                    <a:pt x="12744" y="22706"/>
                  </a:lnTo>
                  <a:lnTo>
                    <a:pt x="12666" y="22667"/>
                  </a:lnTo>
                  <a:lnTo>
                    <a:pt x="12589" y="22706"/>
                  </a:lnTo>
                  <a:lnTo>
                    <a:pt x="12512" y="22744"/>
                  </a:lnTo>
                  <a:lnTo>
                    <a:pt x="12048" y="23439"/>
                  </a:lnTo>
                  <a:lnTo>
                    <a:pt x="11933" y="23053"/>
                  </a:lnTo>
                  <a:lnTo>
                    <a:pt x="11855" y="22628"/>
                  </a:lnTo>
                  <a:lnTo>
                    <a:pt x="11855" y="22242"/>
                  </a:lnTo>
                  <a:lnTo>
                    <a:pt x="11894" y="21817"/>
                  </a:lnTo>
                  <a:lnTo>
                    <a:pt x="12280" y="21740"/>
                  </a:lnTo>
                  <a:lnTo>
                    <a:pt x="12666" y="21586"/>
                  </a:lnTo>
                  <a:lnTo>
                    <a:pt x="12589" y="21817"/>
                  </a:lnTo>
                  <a:lnTo>
                    <a:pt x="12589" y="22049"/>
                  </a:lnTo>
                  <a:lnTo>
                    <a:pt x="12589" y="22126"/>
                  </a:lnTo>
                  <a:lnTo>
                    <a:pt x="12628" y="22165"/>
                  </a:lnTo>
                  <a:lnTo>
                    <a:pt x="12937" y="22165"/>
                  </a:lnTo>
                  <a:lnTo>
                    <a:pt x="13130" y="22319"/>
                  </a:lnTo>
                  <a:lnTo>
                    <a:pt x="13323" y="22551"/>
                  </a:lnTo>
                  <a:lnTo>
                    <a:pt x="13516" y="22821"/>
                  </a:lnTo>
                  <a:lnTo>
                    <a:pt x="13863" y="23439"/>
                  </a:lnTo>
                  <a:lnTo>
                    <a:pt x="14095" y="23825"/>
                  </a:lnTo>
                  <a:lnTo>
                    <a:pt x="14404" y="24173"/>
                  </a:lnTo>
                  <a:lnTo>
                    <a:pt x="14751" y="24482"/>
                  </a:lnTo>
                  <a:lnTo>
                    <a:pt x="15176" y="24752"/>
                  </a:lnTo>
                  <a:lnTo>
                    <a:pt x="15640" y="24907"/>
                  </a:lnTo>
                  <a:lnTo>
                    <a:pt x="15871" y="24945"/>
                  </a:lnTo>
                  <a:lnTo>
                    <a:pt x="16103" y="24984"/>
                  </a:lnTo>
                  <a:lnTo>
                    <a:pt x="16566" y="24984"/>
                  </a:lnTo>
                  <a:lnTo>
                    <a:pt x="16644" y="24945"/>
                  </a:lnTo>
                  <a:lnTo>
                    <a:pt x="16644" y="24907"/>
                  </a:lnTo>
                  <a:lnTo>
                    <a:pt x="16644" y="24829"/>
                  </a:lnTo>
                  <a:lnTo>
                    <a:pt x="16605" y="24791"/>
                  </a:lnTo>
                  <a:lnTo>
                    <a:pt x="16605" y="24752"/>
                  </a:lnTo>
                  <a:lnTo>
                    <a:pt x="16451" y="24250"/>
                  </a:lnTo>
                  <a:lnTo>
                    <a:pt x="16257" y="23748"/>
                  </a:lnTo>
                  <a:lnTo>
                    <a:pt x="16026" y="23285"/>
                  </a:lnTo>
                  <a:lnTo>
                    <a:pt x="15755" y="22821"/>
                  </a:lnTo>
                  <a:lnTo>
                    <a:pt x="15485" y="22397"/>
                  </a:lnTo>
                  <a:lnTo>
                    <a:pt x="15176" y="22011"/>
                  </a:lnTo>
                  <a:lnTo>
                    <a:pt x="14829" y="21586"/>
                  </a:lnTo>
                  <a:lnTo>
                    <a:pt x="14443" y="21238"/>
                  </a:lnTo>
                  <a:lnTo>
                    <a:pt x="14597" y="21161"/>
                  </a:lnTo>
                  <a:lnTo>
                    <a:pt x="14713" y="21045"/>
                  </a:lnTo>
                  <a:lnTo>
                    <a:pt x="14751" y="20968"/>
                  </a:lnTo>
                  <a:lnTo>
                    <a:pt x="14751" y="20929"/>
                  </a:lnTo>
                  <a:lnTo>
                    <a:pt x="14713" y="20852"/>
                  </a:lnTo>
                  <a:lnTo>
                    <a:pt x="14674" y="20814"/>
                  </a:lnTo>
                  <a:lnTo>
                    <a:pt x="14211" y="20505"/>
                  </a:lnTo>
                  <a:lnTo>
                    <a:pt x="14481" y="20157"/>
                  </a:lnTo>
                  <a:close/>
                  <a:moveTo>
                    <a:pt x="155" y="0"/>
                  </a:moveTo>
                  <a:lnTo>
                    <a:pt x="116" y="39"/>
                  </a:lnTo>
                  <a:lnTo>
                    <a:pt x="78" y="77"/>
                  </a:lnTo>
                  <a:lnTo>
                    <a:pt x="116" y="155"/>
                  </a:lnTo>
                  <a:lnTo>
                    <a:pt x="78" y="193"/>
                  </a:lnTo>
                  <a:lnTo>
                    <a:pt x="39" y="270"/>
                  </a:lnTo>
                  <a:lnTo>
                    <a:pt x="1" y="1583"/>
                  </a:lnTo>
                  <a:lnTo>
                    <a:pt x="39" y="2896"/>
                  </a:lnTo>
                  <a:lnTo>
                    <a:pt x="116" y="4171"/>
                  </a:lnTo>
                  <a:lnTo>
                    <a:pt x="310" y="5483"/>
                  </a:lnTo>
                  <a:lnTo>
                    <a:pt x="541" y="6758"/>
                  </a:lnTo>
                  <a:lnTo>
                    <a:pt x="850" y="8032"/>
                  </a:lnTo>
                  <a:lnTo>
                    <a:pt x="1198" y="9306"/>
                  </a:lnTo>
                  <a:lnTo>
                    <a:pt x="1622" y="10542"/>
                  </a:lnTo>
                  <a:lnTo>
                    <a:pt x="2124" y="11739"/>
                  </a:lnTo>
                  <a:lnTo>
                    <a:pt x="2665" y="12936"/>
                  </a:lnTo>
                  <a:lnTo>
                    <a:pt x="3283" y="14095"/>
                  </a:lnTo>
                  <a:lnTo>
                    <a:pt x="3978" y="15214"/>
                  </a:lnTo>
                  <a:lnTo>
                    <a:pt x="4519" y="16064"/>
                  </a:lnTo>
                  <a:lnTo>
                    <a:pt x="5098" y="16913"/>
                  </a:lnTo>
                  <a:lnTo>
                    <a:pt x="4827" y="17686"/>
                  </a:lnTo>
                  <a:lnTo>
                    <a:pt x="4596" y="18458"/>
                  </a:lnTo>
                  <a:lnTo>
                    <a:pt x="4441" y="19269"/>
                  </a:lnTo>
                  <a:lnTo>
                    <a:pt x="4325" y="20080"/>
                  </a:lnTo>
                  <a:lnTo>
                    <a:pt x="4325" y="20157"/>
                  </a:lnTo>
                  <a:lnTo>
                    <a:pt x="4364" y="20196"/>
                  </a:lnTo>
                  <a:lnTo>
                    <a:pt x="4480" y="20273"/>
                  </a:lnTo>
                  <a:lnTo>
                    <a:pt x="4596" y="20543"/>
                  </a:lnTo>
                  <a:lnTo>
                    <a:pt x="4712" y="20775"/>
                  </a:lnTo>
                  <a:lnTo>
                    <a:pt x="4905" y="21045"/>
                  </a:lnTo>
                  <a:lnTo>
                    <a:pt x="5059" y="21277"/>
                  </a:lnTo>
                  <a:lnTo>
                    <a:pt x="5484" y="21702"/>
                  </a:lnTo>
                  <a:lnTo>
                    <a:pt x="5831" y="22165"/>
                  </a:lnTo>
                  <a:lnTo>
                    <a:pt x="6333" y="22860"/>
                  </a:lnTo>
                  <a:lnTo>
                    <a:pt x="6835" y="23594"/>
                  </a:lnTo>
                  <a:lnTo>
                    <a:pt x="7260" y="24366"/>
                  </a:lnTo>
                  <a:lnTo>
                    <a:pt x="7646" y="25138"/>
                  </a:lnTo>
                  <a:lnTo>
                    <a:pt x="7724" y="25216"/>
                  </a:lnTo>
                  <a:lnTo>
                    <a:pt x="7878" y="25216"/>
                  </a:lnTo>
                  <a:lnTo>
                    <a:pt x="7917" y="25177"/>
                  </a:lnTo>
                  <a:lnTo>
                    <a:pt x="7994" y="25216"/>
                  </a:lnTo>
                  <a:lnTo>
                    <a:pt x="8110" y="25216"/>
                  </a:lnTo>
                  <a:lnTo>
                    <a:pt x="8187" y="25138"/>
                  </a:lnTo>
                  <a:lnTo>
                    <a:pt x="8534" y="24327"/>
                  </a:lnTo>
                  <a:lnTo>
                    <a:pt x="8921" y="23478"/>
                  </a:lnTo>
                  <a:lnTo>
                    <a:pt x="9577" y="21779"/>
                  </a:lnTo>
                  <a:lnTo>
                    <a:pt x="9577" y="21663"/>
                  </a:lnTo>
                  <a:lnTo>
                    <a:pt x="9538" y="21586"/>
                  </a:lnTo>
                  <a:lnTo>
                    <a:pt x="8766" y="20543"/>
                  </a:lnTo>
                  <a:lnTo>
                    <a:pt x="8071" y="19462"/>
                  </a:lnTo>
                  <a:lnTo>
                    <a:pt x="8612" y="19694"/>
                  </a:lnTo>
                  <a:lnTo>
                    <a:pt x="9152" y="19848"/>
                  </a:lnTo>
                  <a:lnTo>
                    <a:pt x="9732" y="19925"/>
                  </a:lnTo>
                  <a:lnTo>
                    <a:pt x="10311" y="19964"/>
                  </a:lnTo>
                  <a:lnTo>
                    <a:pt x="10311" y="20389"/>
                  </a:lnTo>
                  <a:lnTo>
                    <a:pt x="10349" y="20852"/>
                  </a:lnTo>
                  <a:lnTo>
                    <a:pt x="10465" y="21315"/>
                  </a:lnTo>
                  <a:lnTo>
                    <a:pt x="10542" y="21547"/>
                  </a:lnTo>
                  <a:lnTo>
                    <a:pt x="10697" y="21740"/>
                  </a:lnTo>
                  <a:lnTo>
                    <a:pt x="10736" y="21779"/>
                  </a:lnTo>
                  <a:lnTo>
                    <a:pt x="10813" y="21779"/>
                  </a:lnTo>
                  <a:lnTo>
                    <a:pt x="10851" y="21856"/>
                  </a:lnTo>
                  <a:lnTo>
                    <a:pt x="10929" y="21856"/>
                  </a:lnTo>
                  <a:lnTo>
                    <a:pt x="11315" y="21895"/>
                  </a:lnTo>
                  <a:lnTo>
                    <a:pt x="11662" y="21856"/>
                  </a:lnTo>
                  <a:lnTo>
                    <a:pt x="11624" y="22126"/>
                  </a:lnTo>
                  <a:lnTo>
                    <a:pt x="11585" y="22358"/>
                  </a:lnTo>
                  <a:lnTo>
                    <a:pt x="11546" y="22590"/>
                  </a:lnTo>
                  <a:lnTo>
                    <a:pt x="11585" y="22860"/>
                  </a:lnTo>
                  <a:lnTo>
                    <a:pt x="11624" y="23092"/>
                  </a:lnTo>
                  <a:lnTo>
                    <a:pt x="11662" y="23323"/>
                  </a:lnTo>
                  <a:lnTo>
                    <a:pt x="11778" y="23594"/>
                  </a:lnTo>
                  <a:lnTo>
                    <a:pt x="11894" y="23825"/>
                  </a:lnTo>
                  <a:lnTo>
                    <a:pt x="11933" y="23903"/>
                  </a:lnTo>
                  <a:lnTo>
                    <a:pt x="12010" y="23903"/>
                  </a:lnTo>
                  <a:lnTo>
                    <a:pt x="12087" y="23864"/>
                  </a:lnTo>
                  <a:lnTo>
                    <a:pt x="12164" y="23825"/>
                  </a:lnTo>
                  <a:lnTo>
                    <a:pt x="12589" y="23208"/>
                  </a:lnTo>
                  <a:lnTo>
                    <a:pt x="12744" y="23594"/>
                  </a:lnTo>
                  <a:lnTo>
                    <a:pt x="12937" y="23941"/>
                  </a:lnTo>
                  <a:lnTo>
                    <a:pt x="13168" y="24289"/>
                  </a:lnTo>
                  <a:lnTo>
                    <a:pt x="13439" y="24598"/>
                  </a:lnTo>
                  <a:lnTo>
                    <a:pt x="13709" y="24907"/>
                  </a:lnTo>
                  <a:lnTo>
                    <a:pt x="14018" y="25177"/>
                  </a:lnTo>
                  <a:lnTo>
                    <a:pt x="14365" y="25409"/>
                  </a:lnTo>
                  <a:lnTo>
                    <a:pt x="14713" y="25602"/>
                  </a:lnTo>
                  <a:lnTo>
                    <a:pt x="15331" y="25911"/>
                  </a:lnTo>
                  <a:lnTo>
                    <a:pt x="15717" y="26027"/>
                  </a:lnTo>
                  <a:lnTo>
                    <a:pt x="16142" y="26181"/>
                  </a:lnTo>
                  <a:lnTo>
                    <a:pt x="16566" y="26258"/>
                  </a:lnTo>
                  <a:lnTo>
                    <a:pt x="16953" y="26297"/>
                  </a:lnTo>
                  <a:lnTo>
                    <a:pt x="17146" y="26297"/>
                  </a:lnTo>
                  <a:lnTo>
                    <a:pt x="17300" y="26258"/>
                  </a:lnTo>
                  <a:lnTo>
                    <a:pt x="17416" y="26181"/>
                  </a:lnTo>
                  <a:lnTo>
                    <a:pt x="17570" y="26104"/>
                  </a:lnTo>
                  <a:lnTo>
                    <a:pt x="17648" y="25949"/>
                  </a:lnTo>
                  <a:lnTo>
                    <a:pt x="17725" y="25833"/>
                  </a:lnTo>
                  <a:lnTo>
                    <a:pt x="17841" y="25486"/>
                  </a:lnTo>
                  <a:lnTo>
                    <a:pt x="17879" y="25100"/>
                  </a:lnTo>
                  <a:lnTo>
                    <a:pt x="17841" y="24675"/>
                  </a:lnTo>
                  <a:lnTo>
                    <a:pt x="17802" y="24289"/>
                  </a:lnTo>
                  <a:lnTo>
                    <a:pt x="17686" y="23903"/>
                  </a:lnTo>
                  <a:lnTo>
                    <a:pt x="17493" y="23246"/>
                  </a:lnTo>
                  <a:lnTo>
                    <a:pt x="17223" y="22706"/>
                  </a:lnTo>
                  <a:lnTo>
                    <a:pt x="16914" y="22204"/>
                  </a:lnTo>
                  <a:lnTo>
                    <a:pt x="16528" y="21740"/>
                  </a:lnTo>
                  <a:lnTo>
                    <a:pt x="16103" y="21354"/>
                  </a:lnTo>
                  <a:lnTo>
                    <a:pt x="16296" y="21315"/>
                  </a:lnTo>
                  <a:lnTo>
                    <a:pt x="16489" y="21277"/>
                  </a:lnTo>
                  <a:lnTo>
                    <a:pt x="16682" y="21161"/>
                  </a:lnTo>
                  <a:lnTo>
                    <a:pt x="16875" y="21045"/>
                  </a:lnTo>
                  <a:lnTo>
                    <a:pt x="16914" y="21007"/>
                  </a:lnTo>
                  <a:lnTo>
                    <a:pt x="16953" y="20929"/>
                  </a:lnTo>
                  <a:lnTo>
                    <a:pt x="16914" y="20814"/>
                  </a:lnTo>
                  <a:lnTo>
                    <a:pt x="16875" y="20775"/>
                  </a:lnTo>
                  <a:lnTo>
                    <a:pt x="16335" y="20466"/>
                  </a:lnTo>
                  <a:lnTo>
                    <a:pt x="15833" y="20196"/>
                  </a:lnTo>
                  <a:lnTo>
                    <a:pt x="15292" y="20003"/>
                  </a:lnTo>
                  <a:lnTo>
                    <a:pt x="14713" y="19848"/>
                  </a:lnTo>
                  <a:lnTo>
                    <a:pt x="14983" y="19346"/>
                  </a:lnTo>
                  <a:lnTo>
                    <a:pt x="14983" y="19230"/>
                  </a:lnTo>
                  <a:lnTo>
                    <a:pt x="14983" y="19114"/>
                  </a:lnTo>
                  <a:lnTo>
                    <a:pt x="14983" y="19076"/>
                  </a:lnTo>
                  <a:lnTo>
                    <a:pt x="14945" y="19037"/>
                  </a:lnTo>
                  <a:lnTo>
                    <a:pt x="14172" y="18574"/>
                  </a:lnTo>
                  <a:lnTo>
                    <a:pt x="13825" y="18342"/>
                  </a:lnTo>
                  <a:lnTo>
                    <a:pt x="13477" y="18033"/>
                  </a:lnTo>
                  <a:lnTo>
                    <a:pt x="13554" y="17879"/>
                  </a:lnTo>
                  <a:lnTo>
                    <a:pt x="13670" y="17493"/>
                  </a:lnTo>
                  <a:lnTo>
                    <a:pt x="13747" y="17106"/>
                  </a:lnTo>
                  <a:lnTo>
                    <a:pt x="13786" y="16720"/>
                  </a:lnTo>
                  <a:lnTo>
                    <a:pt x="13825" y="16334"/>
                  </a:lnTo>
                  <a:lnTo>
                    <a:pt x="14249" y="17106"/>
                  </a:lnTo>
                  <a:lnTo>
                    <a:pt x="14674" y="17956"/>
                  </a:lnTo>
                  <a:lnTo>
                    <a:pt x="14751" y="18033"/>
                  </a:lnTo>
                  <a:lnTo>
                    <a:pt x="14867" y="18033"/>
                  </a:lnTo>
                  <a:lnTo>
                    <a:pt x="15640" y="18072"/>
                  </a:lnTo>
                  <a:lnTo>
                    <a:pt x="16412" y="18110"/>
                  </a:lnTo>
                  <a:lnTo>
                    <a:pt x="17184" y="18188"/>
                  </a:lnTo>
                  <a:lnTo>
                    <a:pt x="17957" y="18304"/>
                  </a:lnTo>
                  <a:lnTo>
                    <a:pt x="18111" y="18304"/>
                  </a:lnTo>
                  <a:lnTo>
                    <a:pt x="18188" y="18226"/>
                  </a:lnTo>
                  <a:lnTo>
                    <a:pt x="18227" y="18110"/>
                  </a:lnTo>
                  <a:lnTo>
                    <a:pt x="18188" y="17995"/>
                  </a:lnTo>
                  <a:lnTo>
                    <a:pt x="16798" y="15099"/>
                  </a:lnTo>
                  <a:lnTo>
                    <a:pt x="16064" y="13631"/>
                  </a:lnTo>
                  <a:lnTo>
                    <a:pt x="15678" y="12936"/>
                  </a:lnTo>
                  <a:lnTo>
                    <a:pt x="15253" y="12241"/>
                  </a:lnTo>
                  <a:lnTo>
                    <a:pt x="15176" y="12202"/>
                  </a:lnTo>
                  <a:lnTo>
                    <a:pt x="15099" y="12202"/>
                  </a:lnTo>
                  <a:lnTo>
                    <a:pt x="14713" y="12164"/>
                  </a:lnTo>
                  <a:lnTo>
                    <a:pt x="14288" y="12164"/>
                  </a:lnTo>
                  <a:lnTo>
                    <a:pt x="13516" y="12125"/>
                  </a:lnTo>
                  <a:lnTo>
                    <a:pt x="12164" y="12009"/>
                  </a:lnTo>
                  <a:lnTo>
                    <a:pt x="11662" y="11198"/>
                  </a:lnTo>
                  <a:lnTo>
                    <a:pt x="11122" y="10465"/>
                  </a:lnTo>
                  <a:lnTo>
                    <a:pt x="10542" y="9731"/>
                  </a:lnTo>
                  <a:lnTo>
                    <a:pt x="10002" y="8997"/>
                  </a:lnTo>
                  <a:lnTo>
                    <a:pt x="8959" y="7762"/>
                  </a:lnTo>
                  <a:lnTo>
                    <a:pt x="7839" y="6565"/>
                  </a:lnTo>
                  <a:lnTo>
                    <a:pt x="6720" y="5406"/>
                  </a:lnTo>
                  <a:lnTo>
                    <a:pt x="5561" y="4286"/>
                  </a:lnTo>
                  <a:lnTo>
                    <a:pt x="4325" y="3205"/>
                  </a:lnTo>
                  <a:lnTo>
                    <a:pt x="3128" y="2163"/>
                  </a:lnTo>
                  <a:lnTo>
                    <a:pt x="1854" y="1120"/>
                  </a:lnTo>
                  <a:lnTo>
                    <a:pt x="580" y="116"/>
                  </a:lnTo>
                  <a:lnTo>
                    <a:pt x="541" y="77"/>
                  </a:lnTo>
                  <a:lnTo>
                    <a:pt x="464" y="77"/>
                  </a:lnTo>
                  <a:lnTo>
                    <a:pt x="348" y="39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22"/>
            <p:cNvSpPr/>
            <p:nvPr/>
          </p:nvSpPr>
          <p:spPr>
            <a:xfrm>
              <a:off x="668675" y="2948700"/>
              <a:ext cx="256800" cy="152550"/>
            </a:xfrm>
            <a:custGeom>
              <a:avLst/>
              <a:gdLst/>
              <a:ahLst/>
              <a:cxnLst/>
              <a:rect l="l" t="t" r="r" b="b"/>
              <a:pathLst>
                <a:path w="10272" h="6102" extrusionOk="0">
                  <a:moveTo>
                    <a:pt x="541" y="1"/>
                  </a:moveTo>
                  <a:lnTo>
                    <a:pt x="425" y="39"/>
                  </a:lnTo>
                  <a:lnTo>
                    <a:pt x="348" y="116"/>
                  </a:lnTo>
                  <a:lnTo>
                    <a:pt x="232" y="194"/>
                  </a:lnTo>
                  <a:lnTo>
                    <a:pt x="155" y="348"/>
                  </a:lnTo>
                  <a:lnTo>
                    <a:pt x="77" y="503"/>
                  </a:lnTo>
                  <a:lnTo>
                    <a:pt x="0" y="889"/>
                  </a:lnTo>
                  <a:lnTo>
                    <a:pt x="0" y="1275"/>
                  </a:lnTo>
                  <a:lnTo>
                    <a:pt x="0" y="1622"/>
                  </a:lnTo>
                  <a:lnTo>
                    <a:pt x="0" y="2047"/>
                  </a:lnTo>
                  <a:lnTo>
                    <a:pt x="77" y="2511"/>
                  </a:lnTo>
                  <a:lnTo>
                    <a:pt x="155" y="2935"/>
                  </a:lnTo>
                  <a:lnTo>
                    <a:pt x="309" y="3321"/>
                  </a:lnTo>
                  <a:lnTo>
                    <a:pt x="502" y="3785"/>
                  </a:lnTo>
                  <a:lnTo>
                    <a:pt x="734" y="4171"/>
                  </a:lnTo>
                  <a:lnTo>
                    <a:pt x="1004" y="4557"/>
                  </a:lnTo>
                  <a:lnTo>
                    <a:pt x="1313" y="4905"/>
                  </a:lnTo>
                  <a:lnTo>
                    <a:pt x="1699" y="5214"/>
                  </a:lnTo>
                  <a:lnTo>
                    <a:pt x="2047" y="5523"/>
                  </a:lnTo>
                  <a:lnTo>
                    <a:pt x="2472" y="5754"/>
                  </a:lnTo>
                  <a:lnTo>
                    <a:pt x="2896" y="5947"/>
                  </a:lnTo>
                  <a:lnTo>
                    <a:pt x="3167" y="5716"/>
                  </a:lnTo>
                  <a:lnTo>
                    <a:pt x="2819" y="5561"/>
                  </a:lnTo>
                  <a:lnTo>
                    <a:pt x="2510" y="5368"/>
                  </a:lnTo>
                  <a:lnTo>
                    <a:pt x="2240" y="5136"/>
                  </a:lnTo>
                  <a:lnTo>
                    <a:pt x="1931" y="4905"/>
                  </a:lnTo>
                  <a:lnTo>
                    <a:pt x="1661" y="4634"/>
                  </a:lnTo>
                  <a:lnTo>
                    <a:pt x="1429" y="4364"/>
                  </a:lnTo>
                  <a:lnTo>
                    <a:pt x="1197" y="4094"/>
                  </a:lnTo>
                  <a:lnTo>
                    <a:pt x="1004" y="3785"/>
                  </a:lnTo>
                  <a:lnTo>
                    <a:pt x="811" y="3476"/>
                  </a:lnTo>
                  <a:lnTo>
                    <a:pt x="657" y="3128"/>
                  </a:lnTo>
                  <a:lnTo>
                    <a:pt x="541" y="2781"/>
                  </a:lnTo>
                  <a:lnTo>
                    <a:pt x="464" y="2433"/>
                  </a:lnTo>
                  <a:lnTo>
                    <a:pt x="425" y="2086"/>
                  </a:lnTo>
                  <a:lnTo>
                    <a:pt x="386" y="1700"/>
                  </a:lnTo>
                  <a:lnTo>
                    <a:pt x="425" y="1352"/>
                  </a:lnTo>
                  <a:lnTo>
                    <a:pt x="464" y="966"/>
                  </a:lnTo>
                  <a:lnTo>
                    <a:pt x="541" y="696"/>
                  </a:lnTo>
                  <a:lnTo>
                    <a:pt x="579" y="541"/>
                  </a:lnTo>
                  <a:lnTo>
                    <a:pt x="657" y="464"/>
                  </a:lnTo>
                  <a:lnTo>
                    <a:pt x="811" y="503"/>
                  </a:lnTo>
                  <a:lnTo>
                    <a:pt x="1043" y="618"/>
                  </a:lnTo>
                  <a:lnTo>
                    <a:pt x="1429" y="812"/>
                  </a:lnTo>
                  <a:lnTo>
                    <a:pt x="1738" y="1005"/>
                  </a:lnTo>
                  <a:lnTo>
                    <a:pt x="2085" y="1236"/>
                  </a:lnTo>
                  <a:lnTo>
                    <a:pt x="2394" y="1468"/>
                  </a:lnTo>
                  <a:lnTo>
                    <a:pt x="2665" y="1738"/>
                  </a:lnTo>
                  <a:lnTo>
                    <a:pt x="2935" y="2009"/>
                  </a:lnTo>
                  <a:lnTo>
                    <a:pt x="3167" y="2279"/>
                  </a:lnTo>
                  <a:lnTo>
                    <a:pt x="3360" y="2588"/>
                  </a:lnTo>
                  <a:lnTo>
                    <a:pt x="3514" y="2897"/>
                  </a:lnTo>
                  <a:lnTo>
                    <a:pt x="3630" y="3244"/>
                  </a:lnTo>
                  <a:lnTo>
                    <a:pt x="3707" y="3592"/>
                  </a:lnTo>
                  <a:lnTo>
                    <a:pt x="3784" y="3939"/>
                  </a:lnTo>
                  <a:lnTo>
                    <a:pt x="3784" y="4325"/>
                  </a:lnTo>
                  <a:lnTo>
                    <a:pt x="3823" y="4403"/>
                  </a:lnTo>
                  <a:lnTo>
                    <a:pt x="3939" y="4480"/>
                  </a:lnTo>
                  <a:lnTo>
                    <a:pt x="3939" y="4557"/>
                  </a:lnTo>
                  <a:lnTo>
                    <a:pt x="3978" y="4596"/>
                  </a:lnTo>
                  <a:lnTo>
                    <a:pt x="4016" y="4596"/>
                  </a:lnTo>
                  <a:lnTo>
                    <a:pt x="4055" y="4557"/>
                  </a:lnTo>
                  <a:lnTo>
                    <a:pt x="4171" y="4403"/>
                  </a:lnTo>
                  <a:lnTo>
                    <a:pt x="4286" y="4287"/>
                  </a:lnTo>
                  <a:lnTo>
                    <a:pt x="4595" y="4017"/>
                  </a:lnTo>
                  <a:lnTo>
                    <a:pt x="4943" y="3785"/>
                  </a:lnTo>
                  <a:lnTo>
                    <a:pt x="5329" y="3630"/>
                  </a:lnTo>
                  <a:lnTo>
                    <a:pt x="5754" y="3476"/>
                  </a:lnTo>
                  <a:lnTo>
                    <a:pt x="6179" y="3360"/>
                  </a:lnTo>
                  <a:lnTo>
                    <a:pt x="6565" y="3283"/>
                  </a:lnTo>
                  <a:lnTo>
                    <a:pt x="6912" y="3206"/>
                  </a:lnTo>
                  <a:lnTo>
                    <a:pt x="7260" y="3167"/>
                  </a:lnTo>
                  <a:lnTo>
                    <a:pt x="7646" y="3167"/>
                  </a:lnTo>
                  <a:lnTo>
                    <a:pt x="7994" y="3206"/>
                  </a:lnTo>
                  <a:lnTo>
                    <a:pt x="8380" y="3244"/>
                  </a:lnTo>
                  <a:lnTo>
                    <a:pt x="8727" y="3321"/>
                  </a:lnTo>
                  <a:lnTo>
                    <a:pt x="9075" y="3399"/>
                  </a:lnTo>
                  <a:lnTo>
                    <a:pt x="9422" y="3553"/>
                  </a:lnTo>
                  <a:lnTo>
                    <a:pt x="9770" y="3669"/>
                  </a:lnTo>
                  <a:lnTo>
                    <a:pt x="9499" y="4017"/>
                  </a:lnTo>
                  <a:lnTo>
                    <a:pt x="9229" y="4364"/>
                  </a:lnTo>
                  <a:lnTo>
                    <a:pt x="8920" y="4634"/>
                  </a:lnTo>
                  <a:lnTo>
                    <a:pt x="8611" y="4905"/>
                  </a:lnTo>
                  <a:lnTo>
                    <a:pt x="8264" y="5136"/>
                  </a:lnTo>
                  <a:lnTo>
                    <a:pt x="7916" y="5329"/>
                  </a:lnTo>
                  <a:lnTo>
                    <a:pt x="7530" y="5484"/>
                  </a:lnTo>
                  <a:lnTo>
                    <a:pt x="7105" y="5600"/>
                  </a:lnTo>
                  <a:lnTo>
                    <a:pt x="6719" y="5638"/>
                  </a:lnTo>
                  <a:lnTo>
                    <a:pt x="6333" y="5677"/>
                  </a:lnTo>
                  <a:lnTo>
                    <a:pt x="5599" y="5677"/>
                  </a:lnTo>
                  <a:lnTo>
                    <a:pt x="4866" y="5600"/>
                  </a:lnTo>
                  <a:lnTo>
                    <a:pt x="4093" y="5484"/>
                  </a:lnTo>
                  <a:lnTo>
                    <a:pt x="4016" y="5484"/>
                  </a:lnTo>
                  <a:lnTo>
                    <a:pt x="3978" y="5523"/>
                  </a:lnTo>
                  <a:lnTo>
                    <a:pt x="3900" y="5638"/>
                  </a:lnTo>
                  <a:lnTo>
                    <a:pt x="3862" y="5638"/>
                  </a:lnTo>
                  <a:lnTo>
                    <a:pt x="3862" y="5716"/>
                  </a:lnTo>
                  <a:lnTo>
                    <a:pt x="3900" y="6025"/>
                  </a:lnTo>
                  <a:lnTo>
                    <a:pt x="4093" y="5909"/>
                  </a:lnTo>
                  <a:lnTo>
                    <a:pt x="4943" y="6025"/>
                  </a:lnTo>
                  <a:lnTo>
                    <a:pt x="5792" y="6102"/>
                  </a:lnTo>
                  <a:lnTo>
                    <a:pt x="6217" y="6102"/>
                  </a:lnTo>
                  <a:lnTo>
                    <a:pt x="6642" y="6063"/>
                  </a:lnTo>
                  <a:lnTo>
                    <a:pt x="7105" y="6025"/>
                  </a:lnTo>
                  <a:lnTo>
                    <a:pt x="7530" y="5947"/>
                  </a:lnTo>
                  <a:lnTo>
                    <a:pt x="7955" y="5793"/>
                  </a:lnTo>
                  <a:lnTo>
                    <a:pt x="8341" y="5600"/>
                  </a:lnTo>
                  <a:lnTo>
                    <a:pt x="8727" y="5368"/>
                  </a:lnTo>
                  <a:lnTo>
                    <a:pt x="9075" y="5098"/>
                  </a:lnTo>
                  <a:lnTo>
                    <a:pt x="9384" y="4789"/>
                  </a:lnTo>
                  <a:lnTo>
                    <a:pt x="9654" y="4441"/>
                  </a:lnTo>
                  <a:lnTo>
                    <a:pt x="10233" y="3746"/>
                  </a:lnTo>
                  <a:lnTo>
                    <a:pt x="10272" y="3630"/>
                  </a:lnTo>
                  <a:lnTo>
                    <a:pt x="10272" y="3553"/>
                  </a:lnTo>
                  <a:lnTo>
                    <a:pt x="10233" y="3476"/>
                  </a:lnTo>
                  <a:lnTo>
                    <a:pt x="10156" y="3399"/>
                  </a:lnTo>
                  <a:lnTo>
                    <a:pt x="9693" y="3206"/>
                  </a:lnTo>
                  <a:lnTo>
                    <a:pt x="9229" y="3013"/>
                  </a:lnTo>
                  <a:lnTo>
                    <a:pt x="8766" y="2897"/>
                  </a:lnTo>
                  <a:lnTo>
                    <a:pt x="8264" y="2781"/>
                  </a:lnTo>
                  <a:lnTo>
                    <a:pt x="7800" y="2742"/>
                  </a:lnTo>
                  <a:lnTo>
                    <a:pt x="7298" y="2742"/>
                  </a:lnTo>
                  <a:lnTo>
                    <a:pt x="6796" y="2781"/>
                  </a:lnTo>
                  <a:lnTo>
                    <a:pt x="6294" y="2858"/>
                  </a:lnTo>
                  <a:lnTo>
                    <a:pt x="5870" y="3013"/>
                  </a:lnTo>
                  <a:lnTo>
                    <a:pt x="5290" y="3206"/>
                  </a:lnTo>
                  <a:lnTo>
                    <a:pt x="4982" y="3321"/>
                  </a:lnTo>
                  <a:lnTo>
                    <a:pt x="4673" y="3476"/>
                  </a:lnTo>
                  <a:lnTo>
                    <a:pt x="4402" y="3630"/>
                  </a:lnTo>
                  <a:lnTo>
                    <a:pt x="4209" y="3823"/>
                  </a:lnTo>
                  <a:lnTo>
                    <a:pt x="4132" y="3476"/>
                  </a:lnTo>
                  <a:lnTo>
                    <a:pt x="4055" y="3128"/>
                  </a:lnTo>
                  <a:lnTo>
                    <a:pt x="3939" y="2781"/>
                  </a:lnTo>
                  <a:lnTo>
                    <a:pt x="3784" y="2472"/>
                  </a:lnTo>
                  <a:lnTo>
                    <a:pt x="3591" y="2163"/>
                  </a:lnTo>
                  <a:lnTo>
                    <a:pt x="3360" y="1854"/>
                  </a:lnTo>
                  <a:lnTo>
                    <a:pt x="3128" y="1584"/>
                  </a:lnTo>
                  <a:lnTo>
                    <a:pt x="2858" y="1314"/>
                  </a:lnTo>
                  <a:lnTo>
                    <a:pt x="2472" y="966"/>
                  </a:lnTo>
                  <a:lnTo>
                    <a:pt x="2008" y="696"/>
                  </a:lnTo>
                  <a:lnTo>
                    <a:pt x="1545" y="425"/>
                  </a:lnTo>
                  <a:lnTo>
                    <a:pt x="1081" y="194"/>
                  </a:lnTo>
                  <a:lnTo>
                    <a:pt x="850" y="78"/>
                  </a:lnTo>
                  <a:lnTo>
                    <a:pt x="657" y="39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22"/>
            <p:cNvSpPr/>
            <p:nvPr/>
          </p:nvSpPr>
          <p:spPr>
            <a:xfrm>
              <a:off x="3343725" y="3024000"/>
              <a:ext cx="482700" cy="227850"/>
            </a:xfrm>
            <a:custGeom>
              <a:avLst/>
              <a:gdLst/>
              <a:ahLst/>
              <a:cxnLst/>
              <a:rect l="l" t="t" r="r" b="b"/>
              <a:pathLst>
                <a:path w="19308" h="9114" extrusionOk="0">
                  <a:moveTo>
                    <a:pt x="77" y="1"/>
                  </a:moveTo>
                  <a:lnTo>
                    <a:pt x="0" y="618"/>
                  </a:lnTo>
                  <a:lnTo>
                    <a:pt x="0" y="1236"/>
                  </a:lnTo>
                  <a:lnTo>
                    <a:pt x="39" y="1854"/>
                  </a:lnTo>
                  <a:lnTo>
                    <a:pt x="154" y="2472"/>
                  </a:lnTo>
                  <a:lnTo>
                    <a:pt x="309" y="3090"/>
                  </a:lnTo>
                  <a:lnTo>
                    <a:pt x="502" y="3669"/>
                  </a:lnTo>
                  <a:lnTo>
                    <a:pt x="772" y="4248"/>
                  </a:lnTo>
                  <a:lnTo>
                    <a:pt x="1120" y="4827"/>
                  </a:lnTo>
                  <a:lnTo>
                    <a:pt x="1506" y="5407"/>
                  </a:lnTo>
                  <a:lnTo>
                    <a:pt x="1969" y="5947"/>
                  </a:lnTo>
                  <a:lnTo>
                    <a:pt x="2433" y="6449"/>
                  </a:lnTo>
                  <a:lnTo>
                    <a:pt x="2935" y="6913"/>
                  </a:lnTo>
                  <a:lnTo>
                    <a:pt x="3514" y="7299"/>
                  </a:lnTo>
                  <a:lnTo>
                    <a:pt x="4093" y="7646"/>
                  </a:lnTo>
                  <a:lnTo>
                    <a:pt x="4672" y="7994"/>
                  </a:lnTo>
                  <a:lnTo>
                    <a:pt x="5329" y="8264"/>
                  </a:lnTo>
                  <a:lnTo>
                    <a:pt x="5947" y="8496"/>
                  </a:lnTo>
                  <a:lnTo>
                    <a:pt x="6642" y="8689"/>
                  </a:lnTo>
                  <a:lnTo>
                    <a:pt x="7298" y="8843"/>
                  </a:lnTo>
                  <a:lnTo>
                    <a:pt x="7993" y="8998"/>
                  </a:lnTo>
                  <a:lnTo>
                    <a:pt x="8688" y="9075"/>
                  </a:lnTo>
                  <a:lnTo>
                    <a:pt x="9383" y="9114"/>
                  </a:lnTo>
                  <a:lnTo>
                    <a:pt x="10079" y="9114"/>
                  </a:lnTo>
                  <a:lnTo>
                    <a:pt x="10735" y="9075"/>
                  </a:lnTo>
                  <a:lnTo>
                    <a:pt x="11391" y="9036"/>
                  </a:lnTo>
                  <a:lnTo>
                    <a:pt x="12048" y="8921"/>
                  </a:lnTo>
                  <a:lnTo>
                    <a:pt x="12704" y="8805"/>
                  </a:lnTo>
                  <a:lnTo>
                    <a:pt x="13361" y="8612"/>
                  </a:lnTo>
                  <a:lnTo>
                    <a:pt x="14017" y="8419"/>
                  </a:lnTo>
                  <a:lnTo>
                    <a:pt x="14635" y="8187"/>
                  </a:lnTo>
                  <a:lnTo>
                    <a:pt x="15253" y="7917"/>
                  </a:lnTo>
                  <a:lnTo>
                    <a:pt x="15871" y="7569"/>
                  </a:lnTo>
                  <a:lnTo>
                    <a:pt x="16411" y="7222"/>
                  </a:lnTo>
                  <a:lnTo>
                    <a:pt x="16991" y="6835"/>
                  </a:lnTo>
                  <a:lnTo>
                    <a:pt x="17493" y="6411"/>
                  </a:lnTo>
                  <a:lnTo>
                    <a:pt x="17956" y="5947"/>
                  </a:lnTo>
                  <a:lnTo>
                    <a:pt x="18381" y="5445"/>
                  </a:lnTo>
                  <a:lnTo>
                    <a:pt x="18728" y="4905"/>
                  </a:lnTo>
                  <a:lnTo>
                    <a:pt x="19076" y="4325"/>
                  </a:lnTo>
                  <a:lnTo>
                    <a:pt x="19307" y="3708"/>
                  </a:lnTo>
                  <a:lnTo>
                    <a:pt x="19114" y="3669"/>
                  </a:lnTo>
                  <a:lnTo>
                    <a:pt x="18767" y="4171"/>
                  </a:lnTo>
                  <a:lnTo>
                    <a:pt x="18381" y="4673"/>
                  </a:lnTo>
                  <a:lnTo>
                    <a:pt x="17995" y="5136"/>
                  </a:lnTo>
                  <a:lnTo>
                    <a:pt x="17608" y="5561"/>
                  </a:lnTo>
                  <a:lnTo>
                    <a:pt x="17145" y="5986"/>
                  </a:lnTo>
                  <a:lnTo>
                    <a:pt x="16720" y="6372"/>
                  </a:lnTo>
                  <a:lnTo>
                    <a:pt x="16218" y="6720"/>
                  </a:lnTo>
                  <a:lnTo>
                    <a:pt x="15716" y="7028"/>
                  </a:lnTo>
                  <a:lnTo>
                    <a:pt x="15214" y="7337"/>
                  </a:lnTo>
                  <a:lnTo>
                    <a:pt x="14674" y="7608"/>
                  </a:lnTo>
                  <a:lnTo>
                    <a:pt x="14133" y="7839"/>
                  </a:lnTo>
                  <a:lnTo>
                    <a:pt x="13554" y="8032"/>
                  </a:lnTo>
                  <a:lnTo>
                    <a:pt x="12975" y="8225"/>
                  </a:lnTo>
                  <a:lnTo>
                    <a:pt x="12395" y="8380"/>
                  </a:lnTo>
                  <a:lnTo>
                    <a:pt x="11816" y="8496"/>
                  </a:lnTo>
                  <a:lnTo>
                    <a:pt x="11198" y="8573"/>
                  </a:lnTo>
                  <a:lnTo>
                    <a:pt x="10503" y="8612"/>
                  </a:lnTo>
                  <a:lnTo>
                    <a:pt x="9808" y="8650"/>
                  </a:lnTo>
                  <a:lnTo>
                    <a:pt x="9075" y="8612"/>
                  </a:lnTo>
                  <a:lnTo>
                    <a:pt x="8379" y="8573"/>
                  </a:lnTo>
                  <a:lnTo>
                    <a:pt x="7684" y="8457"/>
                  </a:lnTo>
                  <a:lnTo>
                    <a:pt x="6989" y="8303"/>
                  </a:lnTo>
                  <a:lnTo>
                    <a:pt x="6294" y="8110"/>
                  </a:lnTo>
                  <a:lnTo>
                    <a:pt x="5638" y="7878"/>
                  </a:lnTo>
                  <a:lnTo>
                    <a:pt x="4981" y="7608"/>
                  </a:lnTo>
                  <a:lnTo>
                    <a:pt x="4364" y="7299"/>
                  </a:lnTo>
                  <a:lnTo>
                    <a:pt x="3784" y="6951"/>
                  </a:lnTo>
                  <a:lnTo>
                    <a:pt x="3205" y="6526"/>
                  </a:lnTo>
                  <a:lnTo>
                    <a:pt x="2664" y="6063"/>
                  </a:lnTo>
                  <a:lnTo>
                    <a:pt x="2201" y="5561"/>
                  </a:lnTo>
                  <a:lnTo>
                    <a:pt x="1738" y="5020"/>
                  </a:lnTo>
                  <a:lnTo>
                    <a:pt x="1352" y="4403"/>
                  </a:lnTo>
                  <a:lnTo>
                    <a:pt x="1081" y="3901"/>
                  </a:lnTo>
                  <a:lnTo>
                    <a:pt x="850" y="3399"/>
                  </a:lnTo>
                  <a:lnTo>
                    <a:pt x="656" y="2858"/>
                  </a:lnTo>
                  <a:lnTo>
                    <a:pt x="502" y="2317"/>
                  </a:lnTo>
                  <a:lnTo>
                    <a:pt x="425" y="1777"/>
                  </a:lnTo>
                  <a:lnTo>
                    <a:pt x="348" y="1198"/>
                  </a:lnTo>
                  <a:lnTo>
                    <a:pt x="386" y="618"/>
                  </a:lnTo>
                  <a:lnTo>
                    <a:pt x="425" y="78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22"/>
            <p:cNvSpPr/>
            <p:nvPr/>
          </p:nvSpPr>
          <p:spPr>
            <a:xfrm>
              <a:off x="238125" y="3026900"/>
              <a:ext cx="84975" cy="55050"/>
            </a:xfrm>
            <a:custGeom>
              <a:avLst/>
              <a:gdLst/>
              <a:ahLst/>
              <a:cxnLst/>
              <a:rect l="l" t="t" r="r" b="b"/>
              <a:pathLst>
                <a:path w="3399" h="2202" extrusionOk="0">
                  <a:moveTo>
                    <a:pt x="1506" y="425"/>
                  </a:moveTo>
                  <a:lnTo>
                    <a:pt x="1738" y="502"/>
                  </a:lnTo>
                  <a:lnTo>
                    <a:pt x="1931" y="580"/>
                  </a:lnTo>
                  <a:lnTo>
                    <a:pt x="2124" y="657"/>
                  </a:lnTo>
                  <a:lnTo>
                    <a:pt x="2433" y="927"/>
                  </a:lnTo>
                  <a:lnTo>
                    <a:pt x="2742" y="1236"/>
                  </a:lnTo>
                  <a:lnTo>
                    <a:pt x="2973" y="1545"/>
                  </a:lnTo>
                  <a:lnTo>
                    <a:pt x="2549" y="1545"/>
                  </a:lnTo>
                  <a:lnTo>
                    <a:pt x="2085" y="1584"/>
                  </a:lnTo>
                  <a:lnTo>
                    <a:pt x="1699" y="1699"/>
                  </a:lnTo>
                  <a:lnTo>
                    <a:pt x="1467" y="1777"/>
                  </a:lnTo>
                  <a:lnTo>
                    <a:pt x="965" y="1777"/>
                  </a:lnTo>
                  <a:lnTo>
                    <a:pt x="772" y="1738"/>
                  </a:lnTo>
                  <a:lnTo>
                    <a:pt x="579" y="1622"/>
                  </a:lnTo>
                  <a:lnTo>
                    <a:pt x="502" y="1545"/>
                  </a:lnTo>
                  <a:lnTo>
                    <a:pt x="463" y="1429"/>
                  </a:lnTo>
                  <a:lnTo>
                    <a:pt x="386" y="1313"/>
                  </a:lnTo>
                  <a:lnTo>
                    <a:pt x="386" y="1159"/>
                  </a:lnTo>
                  <a:lnTo>
                    <a:pt x="386" y="1043"/>
                  </a:lnTo>
                  <a:lnTo>
                    <a:pt x="425" y="927"/>
                  </a:lnTo>
                  <a:lnTo>
                    <a:pt x="463" y="811"/>
                  </a:lnTo>
                  <a:lnTo>
                    <a:pt x="541" y="734"/>
                  </a:lnTo>
                  <a:lnTo>
                    <a:pt x="734" y="580"/>
                  </a:lnTo>
                  <a:lnTo>
                    <a:pt x="1004" y="502"/>
                  </a:lnTo>
                  <a:lnTo>
                    <a:pt x="1236" y="425"/>
                  </a:lnTo>
                  <a:close/>
                  <a:moveTo>
                    <a:pt x="1004" y="0"/>
                  </a:moveTo>
                  <a:lnTo>
                    <a:pt x="772" y="78"/>
                  </a:lnTo>
                  <a:lnTo>
                    <a:pt x="541" y="193"/>
                  </a:lnTo>
                  <a:lnTo>
                    <a:pt x="386" y="309"/>
                  </a:lnTo>
                  <a:lnTo>
                    <a:pt x="193" y="502"/>
                  </a:lnTo>
                  <a:lnTo>
                    <a:pt x="77" y="734"/>
                  </a:lnTo>
                  <a:lnTo>
                    <a:pt x="0" y="927"/>
                  </a:lnTo>
                  <a:lnTo>
                    <a:pt x="0" y="1159"/>
                  </a:lnTo>
                  <a:lnTo>
                    <a:pt x="0" y="1391"/>
                  </a:lnTo>
                  <a:lnTo>
                    <a:pt x="77" y="1584"/>
                  </a:lnTo>
                  <a:lnTo>
                    <a:pt x="154" y="1777"/>
                  </a:lnTo>
                  <a:lnTo>
                    <a:pt x="309" y="1931"/>
                  </a:lnTo>
                  <a:lnTo>
                    <a:pt x="463" y="2047"/>
                  </a:lnTo>
                  <a:lnTo>
                    <a:pt x="695" y="2163"/>
                  </a:lnTo>
                  <a:lnTo>
                    <a:pt x="1004" y="2201"/>
                  </a:lnTo>
                  <a:lnTo>
                    <a:pt x="1274" y="2201"/>
                  </a:lnTo>
                  <a:lnTo>
                    <a:pt x="1583" y="2163"/>
                  </a:lnTo>
                  <a:lnTo>
                    <a:pt x="1892" y="2086"/>
                  </a:lnTo>
                  <a:lnTo>
                    <a:pt x="2201" y="2008"/>
                  </a:lnTo>
                  <a:lnTo>
                    <a:pt x="2510" y="1931"/>
                  </a:lnTo>
                  <a:lnTo>
                    <a:pt x="2819" y="1931"/>
                  </a:lnTo>
                  <a:lnTo>
                    <a:pt x="3089" y="2008"/>
                  </a:lnTo>
                  <a:lnTo>
                    <a:pt x="3205" y="2008"/>
                  </a:lnTo>
                  <a:lnTo>
                    <a:pt x="3282" y="1970"/>
                  </a:lnTo>
                  <a:lnTo>
                    <a:pt x="3359" y="1893"/>
                  </a:lnTo>
                  <a:lnTo>
                    <a:pt x="3359" y="1815"/>
                  </a:lnTo>
                  <a:lnTo>
                    <a:pt x="3398" y="1777"/>
                  </a:lnTo>
                  <a:lnTo>
                    <a:pt x="3398" y="1699"/>
                  </a:lnTo>
                  <a:lnTo>
                    <a:pt x="3089" y="1159"/>
                  </a:lnTo>
                  <a:lnTo>
                    <a:pt x="2935" y="927"/>
                  </a:lnTo>
                  <a:lnTo>
                    <a:pt x="2742" y="695"/>
                  </a:lnTo>
                  <a:lnTo>
                    <a:pt x="2510" y="464"/>
                  </a:lnTo>
                  <a:lnTo>
                    <a:pt x="2278" y="309"/>
                  </a:lnTo>
                  <a:lnTo>
                    <a:pt x="2008" y="155"/>
                  </a:lnTo>
                  <a:lnTo>
                    <a:pt x="1738" y="39"/>
                  </a:lnTo>
                  <a:lnTo>
                    <a:pt x="150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22"/>
            <p:cNvSpPr/>
            <p:nvPr/>
          </p:nvSpPr>
          <p:spPr>
            <a:xfrm>
              <a:off x="3429625" y="3033650"/>
              <a:ext cx="35750" cy="29950"/>
            </a:xfrm>
            <a:custGeom>
              <a:avLst/>
              <a:gdLst/>
              <a:ahLst/>
              <a:cxnLst/>
              <a:rect l="l" t="t" r="r" b="b"/>
              <a:pathLst>
                <a:path w="1430" h="1198" extrusionOk="0">
                  <a:moveTo>
                    <a:pt x="657" y="1"/>
                  </a:moveTo>
                  <a:lnTo>
                    <a:pt x="464" y="39"/>
                  </a:lnTo>
                  <a:lnTo>
                    <a:pt x="310" y="117"/>
                  </a:lnTo>
                  <a:lnTo>
                    <a:pt x="194" y="232"/>
                  </a:lnTo>
                  <a:lnTo>
                    <a:pt x="78" y="387"/>
                  </a:lnTo>
                  <a:lnTo>
                    <a:pt x="1" y="580"/>
                  </a:lnTo>
                  <a:lnTo>
                    <a:pt x="1" y="773"/>
                  </a:lnTo>
                  <a:lnTo>
                    <a:pt x="39" y="927"/>
                  </a:lnTo>
                  <a:lnTo>
                    <a:pt x="117" y="1121"/>
                  </a:lnTo>
                  <a:lnTo>
                    <a:pt x="155" y="1159"/>
                  </a:lnTo>
                  <a:lnTo>
                    <a:pt x="232" y="1198"/>
                  </a:lnTo>
                  <a:lnTo>
                    <a:pt x="348" y="1159"/>
                  </a:lnTo>
                  <a:lnTo>
                    <a:pt x="387" y="1082"/>
                  </a:lnTo>
                  <a:lnTo>
                    <a:pt x="426" y="1005"/>
                  </a:lnTo>
                  <a:lnTo>
                    <a:pt x="387" y="966"/>
                  </a:lnTo>
                  <a:lnTo>
                    <a:pt x="348" y="850"/>
                  </a:lnTo>
                  <a:lnTo>
                    <a:pt x="348" y="773"/>
                  </a:lnTo>
                  <a:lnTo>
                    <a:pt x="387" y="580"/>
                  </a:lnTo>
                  <a:lnTo>
                    <a:pt x="503" y="464"/>
                  </a:lnTo>
                  <a:lnTo>
                    <a:pt x="580" y="425"/>
                  </a:lnTo>
                  <a:lnTo>
                    <a:pt x="696" y="387"/>
                  </a:lnTo>
                  <a:lnTo>
                    <a:pt x="773" y="425"/>
                  </a:lnTo>
                  <a:lnTo>
                    <a:pt x="850" y="464"/>
                  </a:lnTo>
                  <a:lnTo>
                    <a:pt x="966" y="580"/>
                  </a:lnTo>
                  <a:lnTo>
                    <a:pt x="1005" y="696"/>
                  </a:lnTo>
                  <a:lnTo>
                    <a:pt x="1005" y="773"/>
                  </a:lnTo>
                  <a:lnTo>
                    <a:pt x="966" y="966"/>
                  </a:lnTo>
                  <a:lnTo>
                    <a:pt x="928" y="1043"/>
                  </a:lnTo>
                  <a:lnTo>
                    <a:pt x="966" y="1082"/>
                  </a:lnTo>
                  <a:lnTo>
                    <a:pt x="1005" y="1121"/>
                  </a:lnTo>
                  <a:lnTo>
                    <a:pt x="1043" y="1159"/>
                  </a:lnTo>
                  <a:lnTo>
                    <a:pt x="1236" y="1159"/>
                  </a:lnTo>
                  <a:lnTo>
                    <a:pt x="1314" y="1082"/>
                  </a:lnTo>
                  <a:lnTo>
                    <a:pt x="1391" y="927"/>
                  </a:lnTo>
                  <a:lnTo>
                    <a:pt x="1430" y="734"/>
                  </a:lnTo>
                  <a:lnTo>
                    <a:pt x="1391" y="541"/>
                  </a:lnTo>
                  <a:lnTo>
                    <a:pt x="1314" y="387"/>
                  </a:lnTo>
                  <a:lnTo>
                    <a:pt x="1159" y="232"/>
                  </a:lnTo>
                  <a:lnTo>
                    <a:pt x="1005" y="117"/>
                  </a:lnTo>
                  <a:lnTo>
                    <a:pt x="850" y="39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22"/>
            <p:cNvSpPr/>
            <p:nvPr/>
          </p:nvSpPr>
          <p:spPr>
            <a:xfrm>
              <a:off x="3375575" y="3037525"/>
              <a:ext cx="34775" cy="29950"/>
            </a:xfrm>
            <a:custGeom>
              <a:avLst/>
              <a:gdLst/>
              <a:ahLst/>
              <a:cxnLst/>
              <a:rect l="l" t="t" r="r" b="b"/>
              <a:pathLst>
                <a:path w="1391" h="1198" extrusionOk="0">
                  <a:moveTo>
                    <a:pt x="657" y="0"/>
                  </a:moveTo>
                  <a:lnTo>
                    <a:pt x="425" y="39"/>
                  </a:lnTo>
                  <a:lnTo>
                    <a:pt x="271" y="116"/>
                  </a:lnTo>
                  <a:lnTo>
                    <a:pt x="116" y="270"/>
                  </a:lnTo>
                  <a:lnTo>
                    <a:pt x="39" y="425"/>
                  </a:lnTo>
                  <a:lnTo>
                    <a:pt x="0" y="618"/>
                  </a:lnTo>
                  <a:lnTo>
                    <a:pt x="39" y="811"/>
                  </a:lnTo>
                  <a:lnTo>
                    <a:pt x="116" y="1004"/>
                  </a:lnTo>
                  <a:lnTo>
                    <a:pt x="232" y="1120"/>
                  </a:lnTo>
                  <a:lnTo>
                    <a:pt x="425" y="1197"/>
                  </a:lnTo>
                  <a:lnTo>
                    <a:pt x="502" y="1197"/>
                  </a:lnTo>
                  <a:lnTo>
                    <a:pt x="541" y="1159"/>
                  </a:lnTo>
                  <a:lnTo>
                    <a:pt x="541" y="1081"/>
                  </a:lnTo>
                  <a:lnTo>
                    <a:pt x="502" y="1004"/>
                  </a:lnTo>
                  <a:lnTo>
                    <a:pt x="425" y="927"/>
                  </a:lnTo>
                  <a:lnTo>
                    <a:pt x="386" y="850"/>
                  </a:lnTo>
                  <a:lnTo>
                    <a:pt x="386" y="734"/>
                  </a:lnTo>
                  <a:lnTo>
                    <a:pt x="386" y="618"/>
                  </a:lnTo>
                  <a:lnTo>
                    <a:pt x="425" y="541"/>
                  </a:lnTo>
                  <a:lnTo>
                    <a:pt x="464" y="464"/>
                  </a:lnTo>
                  <a:lnTo>
                    <a:pt x="580" y="425"/>
                  </a:lnTo>
                  <a:lnTo>
                    <a:pt x="695" y="386"/>
                  </a:lnTo>
                  <a:lnTo>
                    <a:pt x="811" y="425"/>
                  </a:lnTo>
                  <a:lnTo>
                    <a:pt x="888" y="464"/>
                  </a:lnTo>
                  <a:lnTo>
                    <a:pt x="927" y="579"/>
                  </a:lnTo>
                  <a:lnTo>
                    <a:pt x="966" y="657"/>
                  </a:lnTo>
                  <a:lnTo>
                    <a:pt x="1043" y="888"/>
                  </a:lnTo>
                  <a:lnTo>
                    <a:pt x="1082" y="966"/>
                  </a:lnTo>
                  <a:lnTo>
                    <a:pt x="1120" y="1081"/>
                  </a:lnTo>
                  <a:lnTo>
                    <a:pt x="1159" y="1120"/>
                  </a:lnTo>
                  <a:lnTo>
                    <a:pt x="1236" y="1120"/>
                  </a:lnTo>
                  <a:lnTo>
                    <a:pt x="1313" y="1043"/>
                  </a:lnTo>
                  <a:lnTo>
                    <a:pt x="1352" y="966"/>
                  </a:lnTo>
                  <a:lnTo>
                    <a:pt x="1390" y="850"/>
                  </a:lnTo>
                  <a:lnTo>
                    <a:pt x="1352" y="618"/>
                  </a:lnTo>
                  <a:lnTo>
                    <a:pt x="1313" y="425"/>
                  </a:lnTo>
                  <a:lnTo>
                    <a:pt x="1197" y="232"/>
                  </a:lnTo>
                  <a:lnTo>
                    <a:pt x="1043" y="116"/>
                  </a:lnTo>
                  <a:lnTo>
                    <a:pt x="850" y="39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22"/>
            <p:cNvSpPr/>
            <p:nvPr/>
          </p:nvSpPr>
          <p:spPr>
            <a:xfrm>
              <a:off x="333675" y="3041375"/>
              <a:ext cx="49275" cy="56025"/>
            </a:xfrm>
            <a:custGeom>
              <a:avLst/>
              <a:gdLst/>
              <a:ahLst/>
              <a:cxnLst/>
              <a:rect l="l" t="t" r="r" b="b"/>
              <a:pathLst>
                <a:path w="1971" h="2241" extrusionOk="0">
                  <a:moveTo>
                    <a:pt x="1237" y="425"/>
                  </a:moveTo>
                  <a:lnTo>
                    <a:pt x="1391" y="464"/>
                  </a:lnTo>
                  <a:lnTo>
                    <a:pt x="1507" y="580"/>
                  </a:lnTo>
                  <a:lnTo>
                    <a:pt x="1545" y="657"/>
                  </a:lnTo>
                  <a:lnTo>
                    <a:pt x="1545" y="734"/>
                  </a:lnTo>
                  <a:lnTo>
                    <a:pt x="1507" y="812"/>
                  </a:lnTo>
                  <a:lnTo>
                    <a:pt x="1468" y="889"/>
                  </a:lnTo>
                  <a:lnTo>
                    <a:pt x="1275" y="1082"/>
                  </a:lnTo>
                  <a:lnTo>
                    <a:pt x="1005" y="1314"/>
                  </a:lnTo>
                  <a:lnTo>
                    <a:pt x="773" y="1507"/>
                  </a:lnTo>
                  <a:lnTo>
                    <a:pt x="657" y="1661"/>
                  </a:lnTo>
                  <a:lnTo>
                    <a:pt x="619" y="1777"/>
                  </a:lnTo>
                  <a:lnTo>
                    <a:pt x="503" y="1661"/>
                  </a:lnTo>
                  <a:lnTo>
                    <a:pt x="464" y="1545"/>
                  </a:lnTo>
                  <a:lnTo>
                    <a:pt x="387" y="1391"/>
                  </a:lnTo>
                  <a:lnTo>
                    <a:pt x="387" y="1236"/>
                  </a:lnTo>
                  <a:lnTo>
                    <a:pt x="387" y="1082"/>
                  </a:lnTo>
                  <a:lnTo>
                    <a:pt x="426" y="966"/>
                  </a:lnTo>
                  <a:lnTo>
                    <a:pt x="464" y="812"/>
                  </a:lnTo>
                  <a:lnTo>
                    <a:pt x="580" y="696"/>
                  </a:lnTo>
                  <a:lnTo>
                    <a:pt x="696" y="580"/>
                  </a:lnTo>
                  <a:lnTo>
                    <a:pt x="850" y="464"/>
                  </a:lnTo>
                  <a:lnTo>
                    <a:pt x="1043" y="425"/>
                  </a:lnTo>
                  <a:close/>
                  <a:moveTo>
                    <a:pt x="1121" y="1"/>
                  </a:moveTo>
                  <a:lnTo>
                    <a:pt x="928" y="39"/>
                  </a:lnTo>
                  <a:lnTo>
                    <a:pt x="735" y="116"/>
                  </a:lnTo>
                  <a:lnTo>
                    <a:pt x="541" y="232"/>
                  </a:lnTo>
                  <a:lnTo>
                    <a:pt x="348" y="348"/>
                  </a:lnTo>
                  <a:lnTo>
                    <a:pt x="233" y="503"/>
                  </a:lnTo>
                  <a:lnTo>
                    <a:pt x="117" y="696"/>
                  </a:lnTo>
                  <a:lnTo>
                    <a:pt x="39" y="889"/>
                  </a:lnTo>
                  <a:lnTo>
                    <a:pt x="1" y="1082"/>
                  </a:lnTo>
                  <a:lnTo>
                    <a:pt x="1" y="1275"/>
                  </a:lnTo>
                  <a:lnTo>
                    <a:pt x="39" y="1468"/>
                  </a:lnTo>
                  <a:lnTo>
                    <a:pt x="117" y="1622"/>
                  </a:lnTo>
                  <a:lnTo>
                    <a:pt x="233" y="1816"/>
                  </a:lnTo>
                  <a:lnTo>
                    <a:pt x="348" y="1931"/>
                  </a:lnTo>
                  <a:lnTo>
                    <a:pt x="503" y="2086"/>
                  </a:lnTo>
                  <a:lnTo>
                    <a:pt x="657" y="2163"/>
                  </a:lnTo>
                  <a:lnTo>
                    <a:pt x="735" y="2240"/>
                  </a:lnTo>
                  <a:lnTo>
                    <a:pt x="850" y="2240"/>
                  </a:lnTo>
                  <a:lnTo>
                    <a:pt x="928" y="2202"/>
                  </a:lnTo>
                  <a:lnTo>
                    <a:pt x="966" y="2086"/>
                  </a:lnTo>
                  <a:lnTo>
                    <a:pt x="1005" y="1931"/>
                  </a:lnTo>
                  <a:lnTo>
                    <a:pt x="1082" y="1777"/>
                  </a:lnTo>
                  <a:lnTo>
                    <a:pt x="1198" y="1661"/>
                  </a:lnTo>
                  <a:lnTo>
                    <a:pt x="1314" y="1507"/>
                  </a:lnTo>
                  <a:lnTo>
                    <a:pt x="1623" y="1314"/>
                  </a:lnTo>
                  <a:lnTo>
                    <a:pt x="1739" y="1198"/>
                  </a:lnTo>
                  <a:lnTo>
                    <a:pt x="1854" y="1043"/>
                  </a:lnTo>
                  <a:lnTo>
                    <a:pt x="1932" y="889"/>
                  </a:lnTo>
                  <a:lnTo>
                    <a:pt x="1970" y="696"/>
                  </a:lnTo>
                  <a:lnTo>
                    <a:pt x="1932" y="541"/>
                  </a:lnTo>
                  <a:lnTo>
                    <a:pt x="1893" y="387"/>
                  </a:lnTo>
                  <a:lnTo>
                    <a:pt x="1777" y="271"/>
                  </a:lnTo>
                  <a:lnTo>
                    <a:pt x="1661" y="155"/>
                  </a:lnTo>
                  <a:lnTo>
                    <a:pt x="1507" y="78"/>
                  </a:lnTo>
                  <a:lnTo>
                    <a:pt x="1352" y="39"/>
                  </a:lnTo>
                  <a:lnTo>
                    <a:pt x="112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22"/>
            <p:cNvSpPr/>
            <p:nvPr/>
          </p:nvSpPr>
          <p:spPr>
            <a:xfrm>
              <a:off x="312450" y="3078050"/>
              <a:ext cx="440225" cy="234625"/>
            </a:xfrm>
            <a:custGeom>
              <a:avLst/>
              <a:gdLst/>
              <a:ahLst/>
              <a:cxnLst/>
              <a:rect l="l" t="t" r="r" b="b"/>
              <a:pathLst>
                <a:path w="17609" h="9385" extrusionOk="0">
                  <a:moveTo>
                    <a:pt x="6256" y="1"/>
                  </a:moveTo>
                  <a:lnTo>
                    <a:pt x="5638" y="40"/>
                  </a:lnTo>
                  <a:lnTo>
                    <a:pt x="5059" y="155"/>
                  </a:lnTo>
                  <a:lnTo>
                    <a:pt x="4480" y="271"/>
                  </a:lnTo>
                  <a:lnTo>
                    <a:pt x="3939" y="503"/>
                  </a:lnTo>
                  <a:lnTo>
                    <a:pt x="3398" y="735"/>
                  </a:lnTo>
                  <a:lnTo>
                    <a:pt x="2896" y="1044"/>
                  </a:lnTo>
                  <a:lnTo>
                    <a:pt x="2433" y="1391"/>
                  </a:lnTo>
                  <a:lnTo>
                    <a:pt x="1970" y="1777"/>
                  </a:lnTo>
                  <a:lnTo>
                    <a:pt x="1584" y="2202"/>
                  </a:lnTo>
                  <a:lnTo>
                    <a:pt x="1197" y="2665"/>
                  </a:lnTo>
                  <a:lnTo>
                    <a:pt x="888" y="3206"/>
                  </a:lnTo>
                  <a:lnTo>
                    <a:pt x="618" y="3747"/>
                  </a:lnTo>
                  <a:lnTo>
                    <a:pt x="386" y="4287"/>
                  </a:lnTo>
                  <a:lnTo>
                    <a:pt x="193" y="4905"/>
                  </a:lnTo>
                  <a:lnTo>
                    <a:pt x="78" y="5484"/>
                  </a:lnTo>
                  <a:lnTo>
                    <a:pt x="0" y="6102"/>
                  </a:lnTo>
                  <a:lnTo>
                    <a:pt x="0" y="6681"/>
                  </a:lnTo>
                  <a:lnTo>
                    <a:pt x="39" y="7261"/>
                  </a:lnTo>
                  <a:lnTo>
                    <a:pt x="155" y="7801"/>
                  </a:lnTo>
                  <a:lnTo>
                    <a:pt x="309" y="8342"/>
                  </a:lnTo>
                  <a:lnTo>
                    <a:pt x="502" y="8882"/>
                  </a:lnTo>
                  <a:lnTo>
                    <a:pt x="734" y="9384"/>
                  </a:lnTo>
                  <a:lnTo>
                    <a:pt x="1043" y="9230"/>
                  </a:lnTo>
                  <a:lnTo>
                    <a:pt x="888" y="8844"/>
                  </a:lnTo>
                  <a:lnTo>
                    <a:pt x="734" y="8458"/>
                  </a:lnTo>
                  <a:lnTo>
                    <a:pt x="541" y="7801"/>
                  </a:lnTo>
                  <a:lnTo>
                    <a:pt x="425" y="7183"/>
                  </a:lnTo>
                  <a:lnTo>
                    <a:pt x="425" y="6527"/>
                  </a:lnTo>
                  <a:lnTo>
                    <a:pt x="425" y="5870"/>
                  </a:lnTo>
                  <a:lnTo>
                    <a:pt x="541" y="5253"/>
                  </a:lnTo>
                  <a:lnTo>
                    <a:pt x="695" y="4596"/>
                  </a:lnTo>
                  <a:lnTo>
                    <a:pt x="927" y="3978"/>
                  </a:lnTo>
                  <a:lnTo>
                    <a:pt x="1236" y="3399"/>
                  </a:lnTo>
                  <a:lnTo>
                    <a:pt x="1584" y="2858"/>
                  </a:lnTo>
                  <a:lnTo>
                    <a:pt x="2008" y="2318"/>
                  </a:lnTo>
                  <a:lnTo>
                    <a:pt x="2472" y="1854"/>
                  </a:lnTo>
                  <a:lnTo>
                    <a:pt x="2974" y="1468"/>
                  </a:lnTo>
                  <a:lnTo>
                    <a:pt x="3553" y="1121"/>
                  </a:lnTo>
                  <a:lnTo>
                    <a:pt x="4132" y="851"/>
                  </a:lnTo>
                  <a:lnTo>
                    <a:pt x="4750" y="657"/>
                  </a:lnTo>
                  <a:lnTo>
                    <a:pt x="5406" y="503"/>
                  </a:lnTo>
                  <a:lnTo>
                    <a:pt x="5793" y="464"/>
                  </a:lnTo>
                  <a:lnTo>
                    <a:pt x="6912" y="464"/>
                  </a:lnTo>
                  <a:lnTo>
                    <a:pt x="7607" y="580"/>
                  </a:lnTo>
                  <a:lnTo>
                    <a:pt x="8264" y="773"/>
                  </a:lnTo>
                  <a:lnTo>
                    <a:pt x="8920" y="1044"/>
                  </a:lnTo>
                  <a:lnTo>
                    <a:pt x="9538" y="1352"/>
                  </a:lnTo>
                  <a:lnTo>
                    <a:pt x="10195" y="1739"/>
                  </a:lnTo>
                  <a:lnTo>
                    <a:pt x="10813" y="2125"/>
                  </a:lnTo>
                  <a:lnTo>
                    <a:pt x="11315" y="2472"/>
                  </a:lnTo>
                  <a:lnTo>
                    <a:pt x="11894" y="2781"/>
                  </a:lnTo>
                  <a:lnTo>
                    <a:pt x="12434" y="3090"/>
                  </a:lnTo>
                  <a:lnTo>
                    <a:pt x="13052" y="3360"/>
                  </a:lnTo>
                  <a:lnTo>
                    <a:pt x="13631" y="3554"/>
                  </a:lnTo>
                  <a:lnTo>
                    <a:pt x="14249" y="3708"/>
                  </a:lnTo>
                  <a:lnTo>
                    <a:pt x="14867" y="3708"/>
                  </a:lnTo>
                  <a:lnTo>
                    <a:pt x="15215" y="3669"/>
                  </a:lnTo>
                  <a:lnTo>
                    <a:pt x="15524" y="3631"/>
                  </a:lnTo>
                  <a:lnTo>
                    <a:pt x="15987" y="3476"/>
                  </a:lnTo>
                  <a:lnTo>
                    <a:pt x="16412" y="3245"/>
                  </a:lnTo>
                  <a:lnTo>
                    <a:pt x="16798" y="2936"/>
                  </a:lnTo>
                  <a:lnTo>
                    <a:pt x="17107" y="2588"/>
                  </a:lnTo>
                  <a:lnTo>
                    <a:pt x="17377" y="2202"/>
                  </a:lnTo>
                  <a:lnTo>
                    <a:pt x="17454" y="1970"/>
                  </a:lnTo>
                  <a:lnTo>
                    <a:pt x="17531" y="1739"/>
                  </a:lnTo>
                  <a:lnTo>
                    <a:pt x="17609" y="1507"/>
                  </a:lnTo>
                  <a:lnTo>
                    <a:pt x="17609" y="1275"/>
                  </a:lnTo>
                  <a:lnTo>
                    <a:pt x="17609" y="1044"/>
                  </a:lnTo>
                  <a:lnTo>
                    <a:pt x="17570" y="773"/>
                  </a:lnTo>
                  <a:lnTo>
                    <a:pt x="17531" y="696"/>
                  </a:lnTo>
                  <a:lnTo>
                    <a:pt x="17493" y="657"/>
                  </a:lnTo>
                  <a:lnTo>
                    <a:pt x="17454" y="580"/>
                  </a:lnTo>
                  <a:lnTo>
                    <a:pt x="17416" y="542"/>
                  </a:lnTo>
                  <a:lnTo>
                    <a:pt x="17145" y="773"/>
                  </a:lnTo>
                  <a:lnTo>
                    <a:pt x="17145" y="851"/>
                  </a:lnTo>
                  <a:lnTo>
                    <a:pt x="17184" y="1198"/>
                  </a:lnTo>
                  <a:lnTo>
                    <a:pt x="17145" y="1584"/>
                  </a:lnTo>
                  <a:lnTo>
                    <a:pt x="17030" y="1893"/>
                  </a:lnTo>
                  <a:lnTo>
                    <a:pt x="16836" y="2241"/>
                  </a:lnTo>
                  <a:lnTo>
                    <a:pt x="16605" y="2511"/>
                  </a:lnTo>
                  <a:lnTo>
                    <a:pt x="16334" y="2743"/>
                  </a:lnTo>
                  <a:lnTo>
                    <a:pt x="16026" y="2936"/>
                  </a:lnTo>
                  <a:lnTo>
                    <a:pt x="15678" y="3090"/>
                  </a:lnTo>
                  <a:lnTo>
                    <a:pt x="15292" y="3206"/>
                  </a:lnTo>
                  <a:lnTo>
                    <a:pt x="14906" y="3245"/>
                  </a:lnTo>
                  <a:lnTo>
                    <a:pt x="14520" y="3245"/>
                  </a:lnTo>
                  <a:lnTo>
                    <a:pt x="14133" y="3206"/>
                  </a:lnTo>
                  <a:lnTo>
                    <a:pt x="13747" y="3129"/>
                  </a:lnTo>
                  <a:lnTo>
                    <a:pt x="13361" y="3013"/>
                  </a:lnTo>
                  <a:lnTo>
                    <a:pt x="12975" y="2858"/>
                  </a:lnTo>
                  <a:lnTo>
                    <a:pt x="12627" y="2704"/>
                  </a:lnTo>
                  <a:lnTo>
                    <a:pt x="12010" y="2356"/>
                  </a:lnTo>
                  <a:lnTo>
                    <a:pt x="11353" y="1970"/>
                  </a:lnTo>
                  <a:lnTo>
                    <a:pt x="10156" y="1198"/>
                  </a:lnTo>
                  <a:lnTo>
                    <a:pt x="9538" y="851"/>
                  </a:lnTo>
                  <a:lnTo>
                    <a:pt x="8882" y="542"/>
                  </a:lnTo>
                  <a:lnTo>
                    <a:pt x="8225" y="271"/>
                  </a:lnTo>
                  <a:lnTo>
                    <a:pt x="7878" y="155"/>
                  </a:lnTo>
                  <a:lnTo>
                    <a:pt x="7492" y="78"/>
                  </a:lnTo>
                  <a:lnTo>
                    <a:pt x="687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22"/>
            <p:cNvSpPr/>
            <p:nvPr/>
          </p:nvSpPr>
          <p:spPr>
            <a:xfrm>
              <a:off x="330800" y="3096400"/>
              <a:ext cx="446975" cy="310875"/>
            </a:xfrm>
            <a:custGeom>
              <a:avLst/>
              <a:gdLst/>
              <a:ahLst/>
              <a:cxnLst/>
              <a:rect l="l" t="t" r="r" b="b"/>
              <a:pathLst>
                <a:path w="17879" h="12435" extrusionOk="0">
                  <a:moveTo>
                    <a:pt x="17608" y="1"/>
                  </a:moveTo>
                  <a:lnTo>
                    <a:pt x="17415" y="117"/>
                  </a:lnTo>
                  <a:lnTo>
                    <a:pt x="17454" y="734"/>
                  </a:lnTo>
                  <a:lnTo>
                    <a:pt x="17454" y="1352"/>
                  </a:lnTo>
                  <a:lnTo>
                    <a:pt x="17415" y="1931"/>
                  </a:lnTo>
                  <a:lnTo>
                    <a:pt x="17338" y="2549"/>
                  </a:lnTo>
                  <a:lnTo>
                    <a:pt x="17261" y="3128"/>
                  </a:lnTo>
                  <a:lnTo>
                    <a:pt x="17106" y="3708"/>
                  </a:lnTo>
                  <a:lnTo>
                    <a:pt x="16952" y="4287"/>
                  </a:lnTo>
                  <a:lnTo>
                    <a:pt x="16720" y="4828"/>
                  </a:lnTo>
                  <a:lnTo>
                    <a:pt x="16489" y="5368"/>
                  </a:lnTo>
                  <a:lnTo>
                    <a:pt x="16257" y="5909"/>
                  </a:lnTo>
                  <a:lnTo>
                    <a:pt x="15948" y="6449"/>
                  </a:lnTo>
                  <a:lnTo>
                    <a:pt x="15600" y="6951"/>
                  </a:lnTo>
                  <a:lnTo>
                    <a:pt x="15253" y="7415"/>
                  </a:lnTo>
                  <a:lnTo>
                    <a:pt x="14867" y="7917"/>
                  </a:lnTo>
                  <a:lnTo>
                    <a:pt x="14481" y="8341"/>
                  </a:lnTo>
                  <a:lnTo>
                    <a:pt x="14017" y="8805"/>
                  </a:lnTo>
                  <a:lnTo>
                    <a:pt x="13515" y="9268"/>
                  </a:lnTo>
                  <a:lnTo>
                    <a:pt x="12975" y="9693"/>
                  </a:lnTo>
                  <a:lnTo>
                    <a:pt x="12395" y="10118"/>
                  </a:lnTo>
                  <a:lnTo>
                    <a:pt x="11778" y="10465"/>
                  </a:lnTo>
                  <a:lnTo>
                    <a:pt x="11160" y="10813"/>
                  </a:lnTo>
                  <a:lnTo>
                    <a:pt x="10503" y="11122"/>
                  </a:lnTo>
                  <a:lnTo>
                    <a:pt x="9847" y="11392"/>
                  </a:lnTo>
                  <a:lnTo>
                    <a:pt x="9190" y="11585"/>
                  </a:lnTo>
                  <a:lnTo>
                    <a:pt x="8495" y="11778"/>
                  </a:lnTo>
                  <a:lnTo>
                    <a:pt x="7839" y="11894"/>
                  </a:lnTo>
                  <a:lnTo>
                    <a:pt x="7144" y="11971"/>
                  </a:lnTo>
                  <a:lnTo>
                    <a:pt x="6449" y="11971"/>
                  </a:lnTo>
                  <a:lnTo>
                    <a:pt x="5754" y="11933"/>
                  </a:lnTo>
                  <a:lnTo>
                    <a:pt x="5059" y="11817"/>
                  </a:lnTo>
                  <a:lnTo>
                    <a:pt x="4364" y="11624"/>
                  </a:lnTo>
                  <a:lnTo>
                    <a:pt x="3668" y="11392"/>
                  </a:lnTo>
                  <a:lnTo>
                    <a:pt x="3166" y="11160"/>
                  </a:lnTo>
                  <a:lnTo>
                    <a:pt x="2664" y="10890"/>
                  </a:lnTo>
                  <a:lnTo>
                    <a:pt x="2201" y="10581"/>
                  </a:lnTo>
                  <a:lnTo>
                    <a:pt x="1738" y="10234"/>
                  </a:lnTo>
                  <a:lnTo>
                    <a:pt x="1352" y="9847"/>
                  </a:lnTo>
                  <a:lnTo>
                    <a:pt x="965" y="9423"/>
                  </a:lnTo>
                  <a:lnTo>
                    <a:pt x="618" y="8959"/>
                  </a:lnTo>
                  <a:lnTo>
                    <a:pt x="309" y="8496"/>
                  </a:lnTo>
                  <a:lnTo>
                    <a:pt x="0" y="8650"/>
                  </a:lnTo>
                  <a:lnTo>
                    <a:pt x="309" y="9191"/>
                  </a:lnTo>
                  <a:lnTo>
                    <a:pt x="695" y="9693"/>
                  </a:lnTo>
                  <a:lnTo>
                    <a:pt x="1081" y="10156"/>
                  </a:lnTo>
                  <a:lnTo>
                    <a:pt x="1545" y="10581"/>
                  </a:lnTo>
                  <a:lnTo>
                    <a:pt x="2047" y="10967"/>
                  </a:lnTo>
                  <a:lnTo>
                    <a:pt x="2549" y="11315"/>
                  </a:lnTo>
                  <a:lnTo>
                    <a:pt x="3128" y="11624"/>
                  </a:lnTo>
                  <a:lnTo>
                    <a:pt x="3746" y="11894"/>
                  </a:lnTo>
                  <a:lnTo>
                    <a:pt x="4402" y="12126"/>
                  </a:lnTo>
                  <a:lnTo>
                    <a:pt x="5097" y="12280"/>
                  </a:lnTo>
                  <a:lnTo>
                    <a:pt x="5754" y="12357"/>
                  </a:lnTo>
                  <a:lnTo>
                    <a:pt x="6449" y="12435"/>
                  </a:lnTo>
                  <a:lnTo>
                    <a:pt x="7144" y="12396"/>
                  </a:lnTo>
                  <a:lnTo>
                    <a:pt x="7800" y="12357"/>
                  </a:lnTo>
                  <a:lnTo>
                    <a:pt x="8495" y="12242"/>
                  </a:lnTo>
                  <a:lnTo>
                    <a:pt x="9152" y="12087"/>
                  </a:lnTo>
                  <a:lnTo>
                    <a:pt x="9808" y="11894"/>
                  </a:lnTo>
                  <a:lnTo>
                    <a:pt x="10465" y="11662"/>
                  </a:lnTo>
                  <a:lnTo>
                    <a:pt x="11121" y="11353"/>
                  </a:lnTo>
                  <a:lnTo>
                    <a:pt x="11739" y="11044"/>
                  </a:lnTo>
                  <a:lnTo>
                    <a:pt x="12318" y="10697"/>
                  </a:lnTo>
                  <a:lnTo>
                    <a:pt x="12897" y="10311"/>
                  </a:lnTo>
                  <a:lnTo>
                    <a:pt x="13477" y="9925"/>
                  </a:lnTo>
                  <a:lnTo>
                    <a:pt x="13979" y="9461"/>
                  </a:lnTo>
                  <a:lnTo>
                    <a:pt x="14481" y="9037"/>
                  </a:lnTo>
                  <a:lnTo>
                    <a:pt x="14944" y="8573"/>
                  </a:lnTo>
                  <a:lnTo>
                    <a:pt x="15369" y="8071"/>
                  </a:lnTo>
                  <a:lnTo>
                    <a:pt x="15794" y="7531"/>
                  </a:lnTo>
                  <a:lnTo>
                    <a:pt x="16180" y="6990"/>
                  </a:lnTo>
                  <a:lnTo>
                    <a:pt x="16566" y="6411"/>
                  </a:lnTo>
                  <a:lnTo>
                    <a:pt x="16875" y="5793"/>
                  </a:lnTo>
                  <a:lnTo>
                    <a:pt x="17184" y="5214"/>
                  </a:lnTo>
                  <a:lnTo>
                    <a:pt x="17415" y="4557"/>
                  </a:lnTo>
                  <a:lnTo>
                    <a:pt x="17608" y="3939"/>
                  </a:lnTo>
                  <a:lnTo>
                    <a:pt x="17763" y="3283"/>
                  </a:lnTo>
                  <a:lnTo>
                    <a:pt x="17840" y="2626"/>
                  </a:lnTo>
                  <a:lnTo>
                    <a:pt x="17879" y="1970"/>
                  </a:lnTo>
                  <a:lnTo>
                    <a:pt x="17840" y="1314"/>
                  </a:lnTo>
                  <a:lnTo>
                    <a:pt x="17763" y="657"/>
                  </a:lnTo>
                  <a:lnTo>
                    <a:pt x="1760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22"/>
            <p:cNvSpPr/>
            <p:nvPr/>
          </p:nvSpPr>
          <p:spPr>
            <a:xfrm>
              <a:off x="4441350" y="3154325"/>
              <a:ext cx="84975" cy="94625"/>
            </a:xfrm>
            <a:custGeom>
              <a:avLst/>
              <a:gdLst/>
              <a:ahLst/>
              <a:cxnLst/>
              <a:rect l="l" t="t" r="r" b="b"/>
              <a:pathLst>
                <a:path w="3399" h="3785" extrusionOk="0">
                  <a:moveTo>
                    <a:pt x="77" y="1"/>
                  </a:moveTo>
                  <a:lnTo>
                    <a:pt x="0" y="78"/>
                  </a:lnTo>
                  <a:lnTo>
                    <a:pt x="0" y="116"/>
                  </a:lnTo>
                  <a:lnTo>
                    <a:pt x="348" y="889"/>
                  </a:lnTo>
                  <a:lnTo>
                    <a:pt x="811" y="1661"/>
                  </a:lnTo>
                  <a:lnTo>
                    <a:pt x="1274" y="2395"/>
                  </a:lnTo>
                  <a:lnTo>
                    <a:pt x="1738" y="3090"/>
                  </a:lnTo>
                  <a:lnTo>
                    <a:pt x="2008" y="3437"/>
                  </a:lnTo>
                  <a:lnTo>
                    <a:pt x="2201" y="3553"/>
                  </a:lnTo>
                  <a:lnTo>
                    <a:pt x="2394" y="3669"/>
                  </a:lnTo>
                  <a:lnTo>
                    <a:pt x="2587" y="3746"/>
                  </a:lnTo>
                  <a:lnTo>
                    <a:pt x="2780" y="3785"/>
                  </a:lnTo>
                  <a:lnTo>
                    <a:pt x="3012" y="3708"/>
                  </a:lnTo>
                  <a:lnTo>
                    <a:pt x="3205" y="3592"/>
                  </a:lnTo>
                  <a:lnTo>
                    <a:pt x="3321" y="3437"/>
                  </a:lnTo>
                  <a:lnTo>
                    <a:pt x="3398" y="3244"/>
                  </a:lnTo>
                  <a:lnTo>
                    <a:pt x="3398" y="3090"/>
                  </a:lnTo>
                  <a:lnTo>
                    <a:pt x="3398" y="2897"/>
                  </a:lnTo>
                  <a:lnTo>
                    <a:pt x="3360" y="2704"/>
                  </a:lnTo>
                  <a:lnTo>
                    <a:pt x="3282" y="2511"/>
                  </a:lnTo>
                  <a:lnTo>
                    <a:pt x="3128" y="2163"/>
                  </a:lnTo>
                  <a:lnTo>
                    <a:pt x="2935" y="2240"/>
                  </a:lnTo>
                  <a:lnTo>
                    <a:pt x="3051" y="2588"/>
                  </a:lnTo>
                  <a:lnTo>
                    <a:pt x="3089" y="2742"/>
                  </a:lnTo>
                  <a:lnTo>
                    <a:pt x="3128" y="2858"/>
                  </a:lnTo>
                  <a:lnTo>
                    <a:pt x="2896" y="3012"/>
                  </a:lnTo>
                  <a:lnTo>
                    <a:pt x="2665" y="3128"/>
                  </a:lnTo>
                  <a:lnTo>
                    <a:pt x="2510" y="3206"/>
                  </a:lnTo>
                  <a:lnTo>
                    <a:pt x="2317" y="3206"/>
                  </a:lnTo>
                  <a:lnTo>
                    <a:pt x="2201" y="3167"/>
                  </a:lnTo>
                  <a:lnTo>
                    <a:pt x="2047" y="3090"/>
                  </a:lnTo>
                  <a:lnTo>
                    <a:pt x="1931" y="2935"/>
                  </a:lnTo>
                  <a:lnTo>
                    <a:pt x="1854" y="2742"/>
                  </a:lnTo>
                  <a:lnTo>
                    <a:pt x="1699" y="2511"/>
                  </a:lnTo>
                  <a:lnTo>
                    <a:pt x="1081" y="1507"/>
                  </a:lnTo>
                  <a:lnTo>
                    <a:pt x="618" y="773"/>
                  </a:lnTo>
                  <a:lnTo>
                    <a:pt x="386" y="387"/>
                  </a:lnTo>
                  <a:lnTo>
                    <a:pt x="116" y="39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22"/>
            <p:cNvSpPr/>
            <p:nvPr/>
          </p:nvSpPr>
          <p:spPr>
            <a:xfrm>
              <a:off x="7199400" y="3174600"/>
              <a:ext cx="61825" cy="89800"/>
            </a:xfrm>
            <a:custGeom>
              <a:avLst/>
              <a:gdLst/>
              <a:ahLst/>
              <a:cxnLst/>
              <a:rect l="l" t="t" r="r" b="b"/>
              <a:pathLst>
                <a:path w="2473" h="3592" extrusionOk="0">
                  <a:moveTo>
                    <a:pt x="1082" y="0"/>
                  </a:moveTo>
                  <a:lnTo>
                    <a:pt x="1005" y="39"/>
                  </a:lnTo>
                  <a:lnTo>
                    <a:pt x="966" y="78"/>
                  </a:lnTo>
                  <a:lnTo>
                    <a:pt x="966" y="155"/>
                  </a:lnTo>
                  <a:lnTo>
                    <a:pt x="966" y="232"/>
                  </a:lnTo>
                  <a:lnTo>
                    <a:pt x="850" y="232"/>
                  </a:lnTo>
                  <a:lnTo>
                    <a:pt x="773" y="271"/>
                  </a:lnTo>
                  <a:lnTo>
                    <a:pt x="734" y="348"/>
                  </a:lnTo>
                  <a:lnTo>
                    <a:pt x="696" y="425"/>
                  </a:lnTo>
                  <a:lnTo>
                    <a:pt x="696" y="502"/>
                  </a:lnTo>
                  <a:lnTo>
                    <a:pt x="734" y="580"/>
                  </a:lnTo>
                  <a:lnTo>
                    <a:pt x="773" y="657"/>
                  </a:lnTo>
                  <a:lnTo>
                    <a:pt x="850" y="696"/>
                  </a:lnTo>
                  <a:lnTo>
                    <a:pt x="1082" y="811"/>
                  </a:lnTo>
                  <a:lnTo>
                    <a:pt x="1275" y="927"/>
                  </a:lnTo>
                  <a:lnTo>
                    <a:pt x="1468" y="1082"/>
                  </a:lnTo>
                  <a:lnTo>
                    <a:pt x="1623" y="1275"/>
                  </a:lnTo>
                  <a:lnTo>
                    <a:pt x="1777" y="1468"/>
                  </a:lnTo>
                  <a:lnTo>
                    <a:pt x="1854" y="1700"/>
                  </a:lnTo>
                  <a:lnTo>
                    <a:pt x="1932" y="1931"/>
                  </a:lnTo>
                  <a:lnTo>
                    <a:pt x="1932" y="2163"/>
                  </a:lnTo>
                  <a:lnTo>
                    <a:pt x="1932" y="2433"/>
                  </a:lnTo>
                  <a:lnTo>
                    <a:pt x="1816" y="2742"/>
                  </a:lnTo>
                  <a:lnTo>
                    <a:pt x="1738" y="2858"/>
                  </a:lnTo>
                  <a:lnTo>
                    <a:pt x="1661" y="2974"/>
                  </a:lnTo>
                  <a:lnTo>
                    <a:pt x="1545" y="3051"/>
                  </a:lnTo>
                  <a:lnTo>
                    <a:pt x="1391" y="3128"/>
                  </a:lnTo>
                  <a:lnTo>
                    <a:pt x="1198" y="3128"/>
                  </a:lnTo>
                  <a:lnTo>
                    <a:pt x="1043" y="3090"/>
                  </a:lnTo>
                  <a:lnTo>
                    <a:pt x="928" y="3012"/>
                  </a:lnTo>
                  <a:lnTo>
                    <a:pt x="850" y="2897"/>
                  </a:lnTo>
                  <a:lnTo>
                    <a:pt x="812" y="2742"/>
                  </a:lnTo>
                  <a:lnTo>
                    <a:pt x="850" y="2588"/>
                  </a:lnTo>
                  <a:lnTo>
                    <a:pt x="928" y="2433"/>
                  </a:lnTo>
                  <a:lnTo>
                    <a:pt x="1043" y="2317"/>
                  </a:lnTo>
                  <a:lnTo>
                    <a:pt x="1159" y="2240"/>
                  </a:lnTo>
                  <a:lnTo>
                    <a:pt x="1159" y="2124"/>
                  </a:lnTo>
                  <a:lnTo>
                    <a:pt x="1121" y="2008"/>
                  </a:lnTo>
                  <a:lnTo>
                    <a:pt x="1043" y="1931"/>
                  </a:lnTo>
                  <a:lnTo>
                    <a:pt x="657" y="1622"/>
                  </a:lnTo>
                  <a:lnTo>
                    <a:pt x="426" y="1468"/>
                  </a:lnTo>
                  <a:lnTo>
                    <a:pt x="194" y="1313"/>
                  </a:lnTo>
                  <a:lnTo>
                    <a:pt x="1" y="1622"/>
                  </a:lnTo>
                  <a:lnTo>
                    <a:pt x="271" y="1893"/>
                  </a:lnTo>
                  <a:lnTo>
                    <a:pt x="580" y="2124"/>
                  </a:lnTo>
                  <a:lnTo>
                    <a:pt x="426" y="2356"/>
                  </a:lnTo>
                  <a:lnTo>
                    <a:pt x="348" y="2626"/>
                  </a:lnTo>
                  <a:lnTo>
                    <a:pt x="310" y="2897"/>
                  </a:lnTo>
                  <a:lnTo>
                    <a:pt x="348" y="3051"/>
                  </a:lnTo>
                  <a:lnTo>
                    <a:pt x="426" y="3167"/>
                  </a:lnTo>
                  <a:lnTo>
                    <a:pt x="541" y="3321"/>
                  </a:lnTo>
                  <a:lnTo>
                    <a:pt x="696" y="3476"/>
                  </a:lnTo>
                  <a:lnTo>
                    <a:pt x="889" y="3553"/>
                  </a:lnTo>
                  <a:lnTo>
                    <a:pt x="1082" y="3592"/>
                  </a:lnTo>
                  <a:lnTo>
                    <a:pt x="1275" y="3592"/>
                  </a:lnTo>
                  <a:lnTo>
                    <a:pt x="1507" y="3553"/>
                  </a:lnTo>
                  <a:lnTo>
                    <a:pt x="1700" y="3514"/>
                  </a:lnTo>
                  <a:lnTo>
                    <a:pt x="1854" y="3399"/>
                  </a:lnTo>
                  <a:lnTo>
                    <a:pt x="2047" y="3244"/>
                  </a:lnTo>
                  <a:lnTo>
                    <a:pt x="2202" y="3051"/>
                  </a:lnTo>
                  <a:lnTo>
                    <a:pt x="2318" y="2858"/>
                  </a:lnTo>
                  <a:lnTo>
                    <a:pt x="2395" y="2665"/>
                  </a:lnTo>
                  <a:lnTo>
                    <a:pt x="2434" y="2472"/>
                  </a:lnTo>
                  <a:lnTo>
                    <a:pt x="2472" y="2240"/>
                  </a:lnTo>
                  <a:lnTo>
                    <a:pt x="2434" y="2008"/>
                  </a:lnTo>
                  <a:lnTo>
                    <a:pt x="2395" y="1815"/>
                  </a:lnTo>
                  <a:lnTo>
                    <a:pt x="2318" y="1584"/>
                  </a:lnTo>
                  <a:lnTo>
                    <a:pt x="2202" y="1391"/>
                  </a:lnTo>
                  <a:lnTo>
                    <a:pt x="1970" y="1004"/>
                  </a:lnTo>
                  <a:lnTo>
                    <a:pt x="1661" y="657"/>
                  </a:lnTo>
                  <a:lnTo>
                    <a:pt x="1275" y="387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22"/>
            <p:cNvSpPr/>
            <p:nvPr/>
          </p:nvSpPr>
          <p:spPr>
            <a:xfrm>
              <a:off x="6803600" y="3198725"/>
              <a:ext cx="310875" cy="124575"/>
            </a:xfrm>
            <a:custGeom>
              <a:avLst/>
              <a:gdLst/>
              <a:ahLst/>
              <a:cxnLst/>
              <a:rect l="l" t="t" r="r" b="b"/>
              <a:pathLst>
                <a:path w="12435" h="4983" extrusionOk="0">
                  <a:moveTo>
                    <a:pt x="232" y="1"/>
                  </a:moveTo>
                  <a:lnTo>
                    <a:pt x="1" y="233"/>
                  </a:lnTo>
                  <a:lnTo>
                    <a:pt x="503" y="966"/>
                  </a:lnTo>
                  <a:lnTo>
                    <a:pt x="1043" y="1623"/>
                  </a:lnTo>
                  <a:lnTo>
                    <a:pt x="1700" y="2279"/>
                  </a:lnTo>
                  <a:lnTo>
                    <a:pt x="2356" y="2858"/>
                  </a:lnTo>
                  <a:lnTo>
                    <a:pt x="3090" y="3399"/>
                  </a:lnTo>
                  <a:lnTo>
                    <a:pt x="3862" y="3862"/>
                  </a:lnTo>
                  <a:lnTo>
                    <a:pt x="4673" y="4248"/>
                  </a:lnTo>
                  <a:lnTo>
                    <a:pt x="5523" y="4557"/>
                  </a:lnTo>
                  <a:lnTo>
                    <a:pt x="6372" y="4789"/>
                  </a:lnTo>
                  <a:lnTo>
                    <a:pt x="7260" y="4944"/>
                  </a:lnTo>
                  <a:lnTo>
                    <a:pt x="7685" y="4982"/>
                  </a:lnTo>
                  <a:lnTo>
                    <a:pt x="8535" y="4982"/>
                  </a:lnTo>
                  <a:lnTo>
                    <a:pt x="8998" y="4944"/>
                  </a:lnTo>
                  <a:lnTo>
                    <a:pt x="9423" y="4866"/>
                  </a:lnTo>
                  <a:lnTo>
                    <a:pt x="9848" y="4789"/>
                  </a:lnTo>
                  <a:lnTo>
                    <a:pt x="10272" y="4673"/>
                  </a:lnTo>
                  <a:lnTo>
                    <a:pt x="10658" y="4519"/>
                  </a:lnTo>
                  <a:lnTo>
                    <a:pt x="11083" y="4326"/>
                  </a:lnTo>
                  <a:lnTo>
                    <a:pt x="11469" y="4133"/>
                  </a:lnTo>
                  <a:lnTo>
                    <a:pt x="11855" y="3862"/>
                  </a:lnTo>
                  <a:lnTo>
                    <a:pt x="12242" y="3592"/>
                  </a:lnTo>
                  <a:lnTo>
                    <a:pt x="12319" y="3553"/>
                  </a:lnTo>
                  <a:lnTo>
                    <a:pt x="12435" y="3206"/>
                  </a:lnTo>
                  <a:lnTo>
                    <a:pt x="12357" y="3167"/>
                  </a:lnTo>
                  <a:lnTo>
                    <a:pt x="12280" y="3206"/>
                  </a:lnTo>
                  <a:lnTo>
                    <a:pt x="12203" y="3129"/>
                  </a:lnTo>
                  <a:lnTo>
                    <a:pt x="12010" y="3129"/>
                  </a:lnTo>
                  <a:lnTo>
                    <a:pt x="11933" y="3206"/>
                  </a:lnTo>
                  <a:lnTo>
                    <a:pt x="11585" y="3438"/>
                  </a:lnTo>
                  <a:lnTo>
                    <a:pt x="11199" y="3669"/>
                  </a:lnTo>
                  <a:lnTo>
                    <a:pt x="10813" y="3862"/>
                  </a:lnTo>
                  <a:lnTo>
                    <a:pt x="10427" y="4017"/>
                  </a:lnTo>
                  <a:lnTo>
                    <a:pt x="10041" y="4171"/>
                  </a:lnTo>
                  <a:lnTo>
                    <a:pt x="9616" y="4287"/>
                  </a:lnTo>
                  <a:lnTo>
                    <a:pt x="9191" y="4364"/>
                  </a:lnTo>
                  <a:lnTo>
                    <a:pt x="8766" y="4442"/>
                  </a:lnTo>
                  <a:lnTo>
                    <a:pt x="8342" y="4480"/>
                  </a:lnTo>
                  <a:lnTo>
                    <a:pt x="7917" y="4480"/>
                  </a:lnTo>
                  <a:lnTo>
                    <a:pt x="7492" y="4442"/>
                  </a:lnTo>
                  <a:lnTo>
                    <a:pt x="7067" y="4403"/>
                  </a:lnTo>
                  <a:lnTo>
                    <a:pt x="6642" y="4364"/>
                  </a:lnTo>
                  <a:lnTo>
                    <a:pt x="6218" y="4248"/>
                  </a:lnTo>
                  <a:lnTo>
                    <a:pt x="5793" y="4171"/>
                  </a:lnTo>
                  <a:lnTo>
                    <a:pt x="5368" y="4017"/>
                  </a:lnTo>
                  <a:lnTo>
                    <a:pt x="4596" y="3708"/>
                  </a:lnTo>
                  <a:lnTo>
                    <a:pt x="3901" y="3283"/>
                  </a:lnTo>
                  <a:lnTo>
                    <a:pt x="3206" y="2820"/>
                  </a:lnTo>
                  <a:lnTo>
                    <a:pt x="2588" y="2318"/>
                  </a:lnTo>
                  <a:lnTo>
                    <a:pt x="1970" y="1777"/>
                  </a:lnTo>
                  <a:lnTo>
                    <a:pt x="1391" y="1198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22"/>
            <p:cNvSpPr/>
            <p:nvPr/>
          </p:nvSpPr>
          <p:spPr>
            <a:xfrm>
              <a:off x="7111550" y="3205500"/>
              <a:ext cx="92700" cy="135175"/>
            </a:xfrm>
            <a:custGeom>
              <a:avLst/>
              <a:gdLst/>
              <a:ahLst/>
              <a:cxnLst/>
              <a:rect l="l" t="t" r="r" b="b"/>
              <a:pathLst>
                <a:path w="3708" h="5407" extrusionOk="0">
                  <a:moveTo>
                    <a:pt x="3399" y="0"/>
                  </a:moveTo>
                  <a:lnTo>
                    <a:pt x="3360" y="77"/>
                  </a:lnTo>
                  <a:lnTo>
                    <a:pt x="3245" y="77"/>
                  </a:lnTo>
                  <a:lnTo>
                    <a:pt x="3013" y="270"/>
                  </a:lnTo>
                  <a:lnTo>
                    <a:pt x="2781" y="502"/>
                  </a:lnTo>
                  <a:lnTo>
                    <a:pt x="2549" y="772"/>
                  </a:lnTo>
                  <a:lnTo>
                    <a:pt x="2356" y="1004"/>
                  </a:lnTo>
                  <a:lnTo>
                    <a:pt x="2047" y="1236"/>
                  </a:lnTo>
                  <a:lnTo>
                    <a:pt x="1777" y="1429"/>
                  </a:lnTo>
                  <a:lnTo>
                    <a:pt x="1159" y="1815"/>
                  </a:lnTo>
                  <a:lnTo>
                    <a:pt x="1082" y="1854"/>
                  </a:lnTo>
                  <a:lnTo>
                    <a:pt x="1043" y="1931"/>
                  </a:lnTo>
                  <a:lnTo>
                    <a:pt x="1082" y="2008"/>
                  </a:lnTo>
                  <a:lnTo>
                    <a:pt x="1121" y="2085"/>
                  </a:lnTo>
                  <a:lnTo>
                    <a:pt x="1005" y="2085"/>
                  </a:lnTo>
                  <a:lnTo>
                    <a:pt x="889" y="2124"/>
                  </a:lnTo>
                  <a:lnTo>
                    <a:pt x="850" y="2163"/>
                  </a:lnTo>
                  <a:lnTo>
                    <a:pt x="812" y="2240"/>
                  </a:lnTo>
                  <a:lnTo>
                    <a:pt x="812" y="2356"/>
                  </a:lnTo>
                  <a:lnTo>
                    <a:pt x="812" y="2433"/>
                  </a:lnTo>
                  <a:lnTo>
                    <a:pt x="889" y="2471"/>
                  </a:lnTo>
                  <a:lnTo>
                    <a:pt x="966" y="2510"/>
                  </a:lnTo>
                  <a:lnTo>
                    <a:pt x="1198" y="2587"/>
                  </a:lnTo>
                  <a:lnTo>
                    <a:pt x="1430" y="2703"/>
                  </a:lnTo>
                  <a:lnTo>
                    <a:pt x="1623" y="2819"/>
                  </a:lnTo>
                  <a:lnTo>
                    <a:pt x="1816" y="2973"/>
                  </a:lnTo>
                  <a:lnTo>
                    <a:pt x="1970" y="3167"/>
                  </a:lnTo>
                  <a:lnTo>
                    <a:pt x="2047" y="3398"/>
                  </a:lnTo>
                  <a:lnTo>
                    <a:pt x="2125" y="3630"/>
                  </a:lnTo>
                  <a:lnTo>
                    <a:pt x="2125" y="3900"/>
                  </a:lnTo>
                  <a:lnTo>
                    <a:pt x="2086" y="4093"/>
                  </a:lnTo>
                  <a:lnTo>
                    <a:pt x="2009" y="4325"/>
                  </a:lnTo>
                  <a:lnTo>
                    <a:pt x="1893" y="4518"/>
                  </a:lnTo>
                  <a:lnTo>
                    <a:pt x="1739" y="4711"/>
                  </a:lnTo>
                  <a:lnTo>
                    <a:pt x="1545" y="4827"/>
                  </a:lnTo>
                  <a:lnTo>
                    <a:pt x="1314" y="4943"/>
                  </a:lnTo>
                  <a:lnTo>
                    <a:pt x="1082" y="4943"/>
                  </a:lnTo>
                  <a:lnTo>
                    <a:pt x="889" y="4866"/>
                  </a:lnTo>
                  <a:lnTo>
                    <a:pt x="773" y="4750"/>
                  </a:lnTo>
                  <a:lnTo>
                    <a:pt x="696" y="4595"/>
                  </a:lnTo>
                  <a:lnTo>
                    <a:pt x="657" y="4441"/>
                  </a:lnTo>
                  <a:lnTo>
                    <a:pt x="735" y="4286"/>
                  </a:lnTo>
                  <a:lnTo>
                    <a:pt x="812" y="4209"/>
                  </a:lnTo>
                  <a:lnTo>
                    <a:pt x="889" y="4132"/>
                  </a:lnTo>
                  <a:lnTo>
                    <a:pt x="966" y="4093"/>
                  </a:lnTo>
                  <a:lnTo>
                    <a:pt x="1121" y="4093"/>
                  </a:lnTo>
                  <a:lnTo>
                    <a:pt x="1237" y="4016"/>
                  </a:lnTo>
                  <a:lnTo>
                    <a:pt x="1314" y="3900"/>
                  </a:lnTo>
                  <a:lnTo>
                    <a:pt x="1314" y="3784"/>
                  </a:lnTo>
                  <a:lnTo>
                    <a:pt x="1275" y="3707"/>
                  </a:lnTo>
                  <a:lnTo>
                    <a:pt x="1198" y="3669"/>
                  </a:lnTo>
                  <a:lnTo>
                    <a:pt x="117" y="2935"/>
                  </a:lnTo>
                  <a:lnTo>
                    <a:pt x="1" y="3282"/>
                  </a:lnTo>
                  <a:lnTo>
                    <a:pt x="657" y="3784"/>
                  </a:lnTo>
                  <a:lnTo>
                    <a:pt x="503" y="3862"/>
                  </a:lnTo>
                  <a:lnTo>
                    <a:pt x="387" y="3977"/>
                  </a:lnTo>
                  <a:lnTo>
                    <a:pt x="310" y="4093"/>
                  </a:lnTo>
                  <a:lnTo>
                    <a:pt x="233" y="4248"/>
                  </a:lnTo>
                  <a:lnTo>
                    <a:pt x="194" y="4402"/>
                  </a:lnTo>
                  <a:lnTo>
                    <a:pt x="194" y="4557"/>
                  </a:lnTo>
                  <a:lnTo>
                    <a:pt x="194" y="4711"/>
                  </a:lnTo>
                  <a:lnTo>
                    <a:pt x="271" y="4866"/>
                  </a:lnTo>
                  <a:lnTo>
                    <a:pt x="387" y="5097"/>
                  </a:lnTo>
                  <a:lnTo>
                    <a:pt x="541" y="5252"/>
                  </a:lnTo>
                  <a:lnTo>
                    <a:pt x="735" y="5368"/>
                  </a:lnTo>
                  <a:lnTo>
                    <a:pt x="966" y="5406"/>
                  </a:lnTo>
                  <a:lnTo>
                    <a:pt x="1198" y="5406"/>
                  </a:lnTo>
                  <a:lnTo>
                    <a:pt x="1430" y="5368"/>
                  </a:lnTo>
                  <a:lnTo>
                    <a:pt x="1623" y="5329"/>
                  </a:lnTo>
                  <a:lnTo>
                    <a:pt x="1854" y="5213"/>
                  </a:lnTo>
                  <a:lnTo>
                    <a:pt x="2086" y="5020"/>
                  </a:lnTo>
                  <a:lnTo>
                    <a:pt x="2241" y="4827"/>
                  </a:lnTo>
                  <a:lnTo>
                    <a:pt x="2395" y="4634"/>
                  </a:lnTo>
                  <a:lnTo>
                    <a:pt x="2511" y="4441"/>
                  </a:lnTo>
                  <a:lnTo>
                    <a:pt x="2549" y="4209"/>
                  </a:lnTo>
                  <a:lnTo>
                    <a:pt x="2588" y="3977"/>
                  </a:lnTo>
                  <a:lnTo>
                    <a:pt x="2588" y="3746"/>
                  </a:lnTo>
                  <a:lnTo>
                    <a:pt x="2549" y="3514"/>
                  </a:lnTo>
                  <a:lnTo>
                    <a:pt x="2472" y="3282"/>
                  </a:lnTo>
                  <a:lnTo>
                    <a:pt x="2395" y="3051"/>
                  </a:lnTo>
                  <a:lnTo>
                    <a:pt x="2279" y="2858"/>
                  </a:lnTo>
                  <a:lnTo>
                    <a:pt x="2125" y="2665"/>
                  </a:lnTo>
                  <a:lnTo>
                    <a:pt x="1932" y="2471"/>
                  </a:lnTo>
                  <a:lnTo>
                    <a:pt x="1739" y="2356"/>
                  </a:lnTo>
                  <a:lnTo>
                    <a:pt x="1507" y="2201"/>
                  </a:lnTo>
                  <a:lnTo>
                    <a:pt x="1275" y="2124"/>
                  </a:lnTo>
                  <a:lnTo>
                    <a:pt x="1623" y="1969"/>
                  </a:lnTo>
                  <a:lnTo>
                    <a:pt x="1932" y="1815"/>
                  </a:lnTo>
                  <a:lnTo>
                    <a:pt x="2241" y="1622"/>
                  </a:lnTo>
                  <a:lnTo>
                    <a:pt x="2549" y="1390"/>
                  </a:lnTo>
                  <a:lnTo>
                    <a:pt x="2820" y="1197"/>
                  </a:lnTo>
                  <a:lnTo>
                    <a:pt x="3090" y="965"/>
                  </a:lnTo>
                  <a:lnTo>
                    <a:pt x="3360" y="657"/>
                  </a:lnTo>
                  <a:lnTo>
                    <a:pt x="3438" y="541"/>
                  </a:lnTo>
                  <a:lnTo>
                    <a:pt x="3515" y="386"/>
                  </a:lnTo>
                  <a:lnTo>
                    <a:pt x="3708" y="77"/>
                  </a:lnTo>
                  <a:lnTo>
                    <a:pt x="351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22"/>
            <p:cNvSpPr/>
            <p:nvPr/>
          </p:nvSpPr>
          <p:spPr>
            <a:xfrm>
              <a:off x="1402350" y="3219000"/>
              <a:ext cx="106225" cy="103325"/>
            </a:xfrm>
            <a:custGeom>
              <a:avLst/>
              <a:gdLst/>
              <a:ahLst/>
              <a:cxnLst/>
              <a:rect l="l" t="t" r="r" b="b"/>
              <a:pathLst>
                <a:path w="4249" h="4133" extrusionOk="0">
                  <a:moveTo>
                    <a:pt x="2317" y="387"/>
                  </a:moveTo>
                  <a:lnTo>
                    <a:pt x="2588" y="425"/>
                  </a:lnTo>
                  <a:lnTo>
                    <a:pt x="2858" y="503"/>
                  </a:lnTo>
                  <a:lnTo>
                    <a:pt x="3128" y="619"/>
                  </a:lnTo>
                  <a:lnTo>
                    <a:pt x="3321" y="812"/>
                  </a:lnTo>
                  <a:lnTo>
                    <a:pt x="3553" y="1043"/>
                  </a:lnTo>
                  <a:lnTo>
                    <a:pt x="3708" y="1352"/>
                  </a:lnTo>
                  <a:lnTo>
                    <a:pt x="3823" y="1700"/>
                  </a:lnTo>
                  <a:lnTo>
                    <a:pt x="3862" y="2047"/>
                  </a:lnTo>
                  <a:lnTo>
                    <a:pt x="3785" y="2395"/>
                  </a:lnTo>
                  <a:lnTo>
                    <a:pt x="3708" y="2742"/>
                  </a:lnTo>
                  <a:lnTo>
                    <a:pt x="3514" y="3051"/>
                  </a:lnTo>
                  <a:lnTo>
                    <a:pt x="3283" y="3322"/>
                  </a:lnTo>
                  <a:lnTo>
                    <a:pt x="3012" y="3515"/>
                  </a:lnTo>
                  <a:lnTo>
                    <a:pt x="2704" y="3669"/>
                  </a:lnTo>
                  <a:lnTo>
                    <a:pt x="2395" y="3746"/>
                  </a:lnTo>
                  <a:lnTo>
                    <a:pt x="2047" y="3785"/>
                  </a:lnTo>
                  <a:lnTo>
                    <a:pt x="1738" y="3746"/>
                  </a:lnTo>
                  <a:lnTo>
                    <a:pt x="1391" y="3631"/>
                  </a:lnTo>
                  <a:lnTo>
                    <a:pt x="1120" y="3476"/>
                  </a:lnTo>
                  <a:lnTo>
                    <a:pt x="850" y="3283"/>
                  </a:lnTo>
                  <a:lnTo>
                    <a:pt x="618" y="3013"/>
                  </a:lnTo>
                  <a:lnTo>
                    <a:pt x="464" y="2665"/>
                  </a:lnTo>
                  <a:lnTo>
                    <a:pt x="348" y="2318"/>
                  </a:lnTo>
                  <a:lnTo>
                    <a:pt x="348" y="1931"/>
                  </a:lnTo>
                  <a:lnTo>
                    <a:pt x="387" y="1545"/>
                  </a:lnTo>
                  <a:lnTo>
                    <a:pt x="541" y="1236"/>
                  </a:lnTo>
                  <a:lnTo>
                    <a:pt x="618" y="1082"/>
                  </a:lnTo>
                  <a:lnTo>
                    <a:pt x="734" y="927"/>
                  </a:lnTo>
                  <a:lnTo>
                    <a:pt x="889" y="812"/>
                  </a:lnTo>
                  <a:lnTo>
                    <a:pt x="1043" y="696"/>
                  </a:lnTo>
                  <a:lnTo>
                    <a:pt x="1236" y="619"/>
                  </a:lnTo>
                  <a:lnTo>
                    <a:pt x="1429" y="541"/>
                  </a:lnTo>
                  <a:lnTo>
                    <a:pt x="1468" y="503"/>
                  </a:lnTo>
                  <a:lnTo>
                    <a:pt x="1777" y="425"/>
                  </a:lnTo>
                  <a:lnTo>
                    <a:pt x="2047" y="387"/>
                  </a:lnTo>
                  <a:close/>
                  <a:moveTo>
                    <a:pt x="1931" y="1"/>
                  </a:moveTo>
                  <a:lnTo>
                    <a:pt x="1738" y="39"/>
                  </a:lnTo>
                  <a:lnTo>
                    <a:pt x="1507" y="117"/>
                  </a:lnTo>
                  <a:lnTo>
                    <a:pt x="1313" y="232"/>
                  </a:lnTo>
                  <a:lnTo>
                    <a:pt x="1159" y="348"/>
                  </a:lnTo>
                  <a:lnTo>
                    <a:pt x="1120" y="387"/>
                  </a:lnTo>
                  <a:lnTo>
                    <a:pt x="966" y="387"/>
                  </a:lnTo>
                  <a:lnTo>
                    <a:pt x="773" y="464"/>
                  </a:lnTo>
                  <a:lnTo>
                    <a:pt x="657" y="541"/>
                  </a:lnTo>
                  <a:lnTo>
                    <a:pt x="503" y="657"/>
                  </a:lnTo>
                  <a:lnTo>
                    <a:pt x="387" y="773"/>
                  </a:lnTo>
                  <a:lnTo>
                    <a:pt x="309" y="927"/>
                  </a:lnTo>
                  <a:lnTo>
                    <a:pt x="155" y="1236"/>
                  </a:lnTo>
                  <a:lnTo>
                    <a:pt x="39" y="1623"/>
                  </a:lnTo>
                  <a:lnTo>
                    <a:pt x="1" y="2009"/>
                  </a:lnTo>
                  <a:lnTo>
                    <a:pt x="39" y="2356"/>
                  </a:lnTo>
                  <a:lnTo>
                    <a:pt x="78" y="2704"/>
                  </a:lnTo>
                  <a:lnTo>
                    <a:pt x="155" y="2897"/>
                  </a:lnTo>
                  <a:lnTo>
                    <a:pt x="271" y="3090"/>
                  </a:lnTo>
                  <a:lnTo>
                    <a:pt x="387" y="3283"/>
                  </a:lnTo>
                  <a:lnTo>
                    <a:pt x="541" y="3437"/>
                  </a:lnTo>
                  <a:lnTo>
                    <a:pt x="850" y="3746"/>
                  </a:lnTo>
                  <a:lnTo>
                    <a:pt x="1236" y="3939"/>
                  </a:lnTo>
                  <a:lnTo>
                    <a:pt x="1661" y="4094"/>
                  </a:lnTo>
                  <a:lnTo>
                    <a:pt x="2086" y="4133"/>
                  </a:lnTo>
                  <a:lnTo>
                    <a:pt x="2510" y="4094"/>
                  </a:lnTo>
                  <a:lnTo>
                    <a:pt x="2742" y="4055"/>
                  </a:lnTo>
                  <a:lnTo>
                    <a:pt x="2974" y="3978"/>
                  </a:lnTo>
                  <a:lnTo>
                    <a:pt x="3321" y="3746"/>
                  </a:lnTo>
                  <a:lnTo>
                    <a:pt x="3630" y="3476"/>
                  </a:lnTo>
                  <a:lnTo>
                    <a:pt x="3862" y="3167"/>
                  </a:lnTo>
                  <a:lnTo>
                    <a:pt x="4055" y="2781"/>
                  </a:lnTo>
                  <a:lnTo>
                    <a:pt x="4171" y="2395"/>
                  </a:lnTo>
                  <a:lnTo>
                    <a:pt x="4248" y="2009"/>
                  </a:lnTo>
                  <a:lnTo>
                    <a:pt x="4210" y="1584"/>
                  </a:lnTo>
                  <a:lnTo>
                    <a:pt x="4094" y="1198"/>
                  </a:lnTo>
                  <a:lnTo>
                    <a:pt x="3978" y="1005"/>
                  </a:lnTo>
                  <a:lnTo>
                    <a:pt x="3862" y="812"/>
                  </a:lnTo>
                  <a:lnTo>
                    <a:pt x="3708" y="657"/>
                  </a:lnTo>
                  <a:lnTo>
                    <a:pt x="3553" y="503"/>
                  </a:lnTo>
                  <a:lnTo>
                    <a:pt x="3206" y="232"/>
                  </a:lnTo>
                  <a:lnTo>
                    <a:pt x="2781" y="78"/>
                  </a:lnTo>
                  <a:lnTo>
                    <a:pt x="235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22"/>
            <p:cNvSpPr/>
            <p:nvPr/>
          </p:nvSpPr>
          <p:spPr>
            <a:xfrm>
              <a:off x="4924025" y="3220925"/>
              <a:ext cx="335975" cy="782950"/>
            </a:xfrm>
            <a:custGeom>
              <a:avLst/>
              <a:gdLst/>
              <a:ahLst/>
              <a:cxnLst/>
              <a:rect l="l" t="t" r="r" b="b"/>
              <a:pathLst>
                <a:path w="13439" h="31318" extrusionOk="0">
                  <a:moveTo>
                    <a:pt x="6488" y="387"/>
                  </a:moveTo>
                  <a:lnTo>
                    <a:pt x="6526" y="464"/>
                  </a:lnTo>
                  <a:lnTo>
                    <a:pt x="7144" y="2009"/>
                  </a:lnTo>
                  <a:lnTo>
                    <a:pt x="7685" y="3554"/>
                  </a:lnTo>
                  <a:lnTo>
                    <a:pt x="8226" y="5137"/>
                  </a:lnTo>
                  <a:lnTo>
                    <a:pt x="8728" y="6681"/>
                  </a:lnTo>
                  <a:lnTo>
                    <a:pt x="8148" y="7067"/>
                  </a:lnTo>
                  <a:lnTo>
                    <a:pt x="7839" y="7222"/>
                  </a:lnTo>
                  <a:lnTo>
                    <a:pt x="7530" y="7338"/>
                  </a:lnTo>
                  <a:lnTo>
                    <a:pt x="7222" y="7454"/>
                  </a:lnTo>
                  <a:lnTo>
                    <a:pt x="6913" y="7531"/>
                  </a:lnTo>
                  <a:lnTo>
                    <a:pt x="6565" y="7569"/>
                  </a:lnTo>
                  <a:lnTo>
                    <a:pt x="6218" y="7569"/>
                  </a:lnTo>
                  <a:lnTo>
                    <a:pt x="5870" y="7531"/>
                  </a:lnTo>
                  <a:lnTo>
                    <a:pt x="5522" y="7492"/>
                  </a:lnTo>
                  <a:lnTo>
                    <a:pt x="4866" y="7338"/>
                  </a:lnTo>
                  <a:lnTo>
                    <a:pt x="4210" y="7106"/>
                  </a:lnTo>
                  <a:lnTo>
                    <a:pt x="3592" y="6874"/>
                  </a:lnTo>
                  <a:lnTo>
                    <a:pt x="3862" y="6025"/>
                  </a:lnTo>
                  <a:lnTo>
                    <a:pt x="4171" y="5175"/>
                  </a:lnTo>
                  <a:lnTo>
                    <a:pt x="4480" y="4364"/>
                  </a:lnTo>
                  <a:lnTo>
                    <a:pt x="4827" y="3554"/>
                  </a:lnTo>
                  <a:lnTo>
                    <a:pt x="5214" y="2743"/>
                  </a:lnTo>
                  <a:lnTo>
                    <a:pt x="5600" y="1932"/>
                  </a:lnTo>
                  <a:lnTo>
                    <a:pt x="6024" y="1159"/>
                  </a:lnTo>
                  <a:lnTo>
                    <a:pt x="6488" y="387"/>
                  </a:lnTo>
                  <a:close/>
                  <a:moveTo>
                    <a:pt x="8805" y="7029"/>
                  </a:moveTo>
                  <a:lnTo>
                    <a:pt x="9230" y="8419"/>
                  </a:lnTo>
                  <a:lnTo>
                    <a:pt x="9577" y="9848"/>
                  </a:lnTo>
                  <a:lnTo>
                    <a:pt x="9847" y="11083"/>
                  </a:lnTo>
                  <a:lnTo>
                    <a:pt x="10079" y="12358"/>
                  </a:lnTo>
                  <a:lnTo>
                    <a:pt x="10234" y="13632"/>
                  </a:lnTo>
                  <a:lnTo>
                    <a:pt x="10388" y="14906"/>
                  </a:lnTo>
                  <a:lnTo>
                    <a:pt x="10465" y="16181"/>
                  </a:lnTo>
                  <a:lnTo>
                    <a:pt x="10504" y="16837"/>
                  </a:lnTo>
                  <a:lnTo>
                    <a:pt x="10504" y="17493"/>
                  </a:lnTo>
                  <a:lnTo>
                    <a:pt x="10504" y="18189"/>
                  </a:lnTo>
                  <a:lnTo>
                    <a:pt x="10427" y="18845"/>
                  </a:lnTo>
                  <a:lnTo>
                    <a:pt x="10311" y="19463"/>
                  </a:lnTo>
                  <a:lnTo>
                    <a:pt x="10118" y="20081"/>
                  </a:lnTo>
                  <a:lnTo>
                    <a:pt x="9886" y="20660"/>
                  </a:lnTo>
                  <a:lnTo>
                    <a:pt x="9538" y="21162"/>
                  </a:lnTo>
                  <a:lnTo>
                    <a:pt x="9384" y="21394"/>
                  </a:lnTo>
                  <a:lnTo>
                    <a:pt x="9152" y="21587"/>
                  </a:lnTo>
                  <a:lnTo>
                    <a:pt x="8959" y="21780"/>
                  </a:lnTo>
                  <a:lnTo>
                    <a:pt x="8728" y="21973"/>
                  </a:lnTo>
                  <a:lnTo>
                    <a:pt x="8496" y="22127"/>
                  </a:lnTo>
                  <a:lnTo>
                    <a:pt x="8226" y="22243"/>
                  </a:lnTo>
                  <a:lnTo>
                    <a:pt x="7955" y="22359"/>
                  </a:lnTo>
                  <a:lnTo>
                    <a:pt x="7685" y="22436"/>
                  </a:lnTo>
                  <a:lnTo>
                    <a:pt x="7415" y="22475"/>
                  </a:lnTo>
                  <a:lnTo>
                    <a:pt x="6797" y="22475"/>
                  </a:lnTo>
                  <a:lnTo>
                    <a:pt x="6488" y="22436"/>
                  </a:lnTo>
                  <a:lnTo>
                    <a:pt x="5909" y="22282"/>
                  </a:lnTo>
                  <a:lnTo>
                    <a:pt x="5407" y="22011"/>
                  </a:lnTo>
                  <a:lnTo>
                    <a:pt x="4905" y="21702"/>
                  </a:lnTo>
                  <a:lnTo>
                    <a:pt x="4480" y="21355"/>
                  </a:lnTo>
                  <a:lnTo>
                    <a:pt x="4094" y="20930"/>
                  </a:lnTo>
                  <a:lnTo>
                    <a:pt x="3785" y="20467"/>
                  </a:lnTo>
                  <a:lnTo>
                    <a:pt x="3476" y="19965"/>
                  </a:lnTo>
                  <a:lnTo>
                    <a:pt x="3244" y="19424"/>
                  </a:lnTo>
                  <a:lnTo>
                    <a:pt x="3051" y="18884"/>
                  </a:lnTo>
                  <a:lnTo>
                    <a:pt x="2897" y="18343"/>
                  </a:lnTo>
                  <a:lnTo>
                    <a:pt x="2781" y="17802"/>
                  </a:lnTo>
                  <a:lnTo>
                    <a:pt x="2704" y="17223"/>
                  </a:lnTo>
                  <a:lnTo>
                    <a:pt x="2588" y="16103"/>
                  </a:lnTo>
                  <a:lnTo>
                    <a:pt x="2511" y="14945"/>
                  </a:lnTo>
                  <a:lnTo>
                    <a:pt x="2511" y="13748"/>
                  </a:lnTo>
                  <a:lnTo>
                    <a:pt x="2549" y="12589"/>
                  </a:lnTo>
                  <a:lnTo>
                    <a:pt x="2665" y="11392"/>
                  </a:lnTo>
                  <a:lnTo>
                    <a:pt x="2819" y="10195"/>
                  </a:lnTo>
                  <a:lnTo>
                    <a:pt x="2974" y="9423"/>
                  </a:lnTo>
                  <a:lnTo>
                    <a:pt x="3128" y="8689"/>
                  </a:lnTo>
                  <a:lnTo>
                    <a:pt x="3283" y="7917"/>
                  </a:lnTo>
                  <a:lnTo>
                    <a:pt x="3515" y="7183"/>
                  </a:lnTo>
                  <a:lnTo>
                    <a:pt x="4132" y="7454"/>
                  </a:lnTo>
                  <a:lnTo>
                    <a:pt x="4827" y="7685"/>
                  </a:lnTo>
                  <a:lnTo>
                    <a:pt x="5522" y="7840"/>
                  </a:lnTo>
                  <a:lnTo>
                    <a:pt x="5909" y="7917"/>
                  </a:lnTo>
                  <a:lnTo>
                    <a:pt x="6256" y="7917"/>
                  </a:lnTo>
                  <a:lnTo>
                    <a:pt x="6604" y="7956"/>
                  </a:lnTo>
                  <a:lnTo>
                    <a:pt x="6990" y="7917"/>
                  </a:lnTo>
                  <a:lnTo>
                    <a:pt x="7299" y="7878"/>
                  </a:lnTo>
                  <a:lnTo>
                    <a:pt x="7646" y="7763"/>
                  </a:lnTo>
                  <a:lnTo>
                    <a:pt x="7955" y="7647"/>
                  </a:lnTo>
                  <a:lnTo>
                    <a:pt x="8264" y="7492"/>
                  </a:lnTo>
                  <a:lnTo>
                    <a:pt x="8573" y="7261"/>
                  </a:lnTo>
                  <a:lnTo>
                    <a:pt x="8805" y="7029"/>
                  </a:lnTo>
                  <a:close/>
                  <a:moveTo>
                    <a:pt x="8650" y="22475"/>
                  </a:moveTo>
                  <a:lnTo>
                    <a:pt x="8766" y="22822"/>
                  </a:lnTo>
                  <a:lnTo>
                    <a:pt x="8921" y="23170"/>
                  </a:lnTo>
                  <a:lnTo>
                    <a:pt x="8496" y="23402"/>
                  </a:lnTo>
                  <a:lnTo>
                    <a:pt x="8071" y="23556"/>
                  </a:lnTo>
                  <a:lnTo>
                    <a:pt x="7608" y="23633"/>
                  </a:lnTo>
                  <a:lnTo>
                    <a:pt x="7144" y="23672"/>
                  </a:lnTo>
                  <a:lnTo>
                    <a:pt x="6681" y="23633"/>
                  </a:lnTo>
                  <a:lnTo>
                    <a:pt x="6218" y="23517"/>
                  </a:lnTo>
                  <a:lnTo>
                    <a:pt x="5754" y="23363"/>
                  </a:lnTo>
                  <a:lnTo>
                    <a:pt x="5329" y="23131"/>
                  </a:lnTo>
                  <a:lnTo>
                    <a:pt x="5291" y="23131"/>
                  </a:lnTo>
                  <a:lnTo>
                    <a:pt x="5522" y="22475"/>
                  </a:lnTo>
                  <a:lnTo>
                    <a:pt x="5870" y="22629"/>
                  </a:lnTo>
                  <a:lnTo>
                    <a:pt x="6256" y="22784"/>
                  </a:lnTo>
                  <a:lnTo>
                    <a:pt x="6681" y="22861"/>
                  </a:lnTo>
                  <a:lnTo>
                    <a:pt x="7067" y="22900"/>
                  </a:lnTo>
                  <a:lnTo>
                    <a:pt x="7453" y="22861"/>
                  </a:lnTo>
                  <a:lnTo>
                    <a:pt x="7878" y="22822"/>
                  </a:lnTo>
                  <a:lnTo>
                    <a:pt x="8264" y="22668"/>
                  </a:lnTo>
                  <a:lnTo>
                    <a:pt x="8650" y="22475"/>
                  </a:lnTo>
                  <a:close/>
                  <a:moveTo>
                    <a:pt x="10890" y="16798"/>
                  </a:moveTo>
                  <a:lnTo>
                    <a:pt x="11392" y="17262"/>
                  </a:lnTo>
                  <a:lnTo>
                    <a:pt x="11933" y="17648"/>
                  </a:lnTo>
                  <a:lnTo>
                    <a:pt x="12512" y="18034"/>
                  </a:lnTo>
                  <a:lnTo>
                    <a:pt x="13091" y="18343"/>
                  </a:lnTo>
                  <a:lnTo>
                    <a:pt x="12937" y="19772"/>
                  </a:lnTo>
                  <a:lnTo>
                    <a:pt x="12821" y="21239"/>
                  </a:lnTo>
                  <a:lnTo>
                    <a:pt x="12705" y="24212"/>
                  </a:lnTo>
                  <a:lnTo>
                    <a:pt x="11894" y="23595"/>
                  </a:lnTo>
                  <a:lnTo>
                    <a:pt x="11044" y="23015"/>
                  </a:lnTo>
                  <a:lnTo>
                    <a:pt x="10813" y="22861"/>
                  </a:lnTo>
                  <a:lnTo>
                    <a:pt x="10620" y="22668"/>
                  </a:lnTo>
                  <a:lnTo>
                    <a:pt x="10581" y="22591"/>
                  </a:lnTo>
                  <a:lnTo>
                    <a:pt x="10542" y="22436"/>
                  </a:lnTo>
                  <a:lnTo>
                    <a:pt x="10542" y="22127"/>
                  </a:lnTo>
                  <a:lnTo>
                    <a:pt x="10542" y="21394"/>
                  </a:lnTo>
                  <a:lnTo>
                    <a:pt x="10504" y="20660"/>
                  </a:lnTo>
                  <a:lnTo>
                    <a:pt x="10504" y="20583"/>
                  </a:lnTo>
                  <a:lnTo>
                    <a:pt x="10465" y="20544"/>
                  </a:lnTo>
                  <a:lnTo>
                    <a:pt x="10388" y="20467"/>
                  </a:lnTo>
                  <a:lnTo>
                    <a:pt x="10542" y="19965"/>
                  </a:lnTo>
                  <a:lnTo>
                    <a:pt x="10697" y="19424"/>
                  </a:lnTo>
                  <a:lnTo>
                    <a:pt x="10774" y="18884"/>
                  </a:lnTo>
                  <a:lnTo>
                    <a:pt x="10851" y="18304"/>
                  </a:lnTo>
                  <a:lnTo>
                    <a:pt x="10890" y="17571"/>
                  </a:lnTo>
                  <a:lnTo>
                    <a:pt x="10890" y="16798"/>
                  </a:lnTo>
                  <a:close/>
                  <a:moveTo>
                    <a:pt x="5214" y="23324"/>
                  </a:moveTo>
                  <a:lnTo>
                    <a:pt x="5677" y="23595"/>
                  </a:lnTo>
                  <a:lnTo>
                    <a:pt x="6140" y="23826"/>
                  </a:lnTo>
                  <a:lnTo>
                    <a:pt x="6642" y="23942"/>
                  </a:lnTo>
                  <a:lnTo>
                    <a:pt x="7144" y="23981"/>
                  </a:lnTo>
                  <a:lnTo>
                    <a:pt x="7646" y="23981"/>
                  </a:lnTo>
                  <a:lnTo>
                    <a:pt x="8148" y="23865"/>
                  </a:lnTo>
                  <a:lnTo>
                    <a:pt x="8612" y="23710"/>
                  </a:lnTo>
                  <a:lnTo>
                    <a:pt x="9075" y="23440"/>
                  </a:lnTo>
                  <a:lnTo>
                    <a:pt x="9384" y="23904"/>
                  </a:lnTo>
                  <a:lnTo>
                    <a:pt x="8843" y="24174"/>
                  </a:lnTo>
                  <a:lnTo>
                    <a:pt x="8303" y="24367"/>
                  </a:lnTo>
                  <a:lnTo>
                    <a:pt x="7762" y="24483"/>
                  </a:lnTo>
                  <a:lnTo>
                    <a:pt x="7222" y="24521"/>
                  </a:lnTo>
                  <a:lnTo>
                    <a:pt x="6681" y="24521"/>
                  </a:lnTo>
                  <a:lnTo>
                    <a:pt x="6102" y="24444"/>
                  </a:lnTo>
                  <a:lnTo>
                    <a:pt x="5561" y="24290"/>
                  </a:lnTo>
                  <a:lnTo>
                    <a:pt x="4982" y="24097"/>
                  </a:lnTo>
                  <a:lnTo>
                    <a:pt x="5059" y="23904"/>
                  </a:lnTo>
                  <a:lnTo>
                    <a:pt x="5136" y="23710"/>
                  </a:lnTo>
                  <a:lnTo>
                    <a:pt x="5214" y="23324"/>
                  </a:lnTo>
                  <a:close/>
                  <a:moveTo>
                    <a:pt x="2356" y="17378"/>
                  </a:moveTo>
                  <a:lnTo>
                    <a:pt x="2433" y="17995"/>
                  </a:lnTo>
                  <a:lnTo>
                    <a:pt x="2588" y="18613"/>
                  </a:lnTo>
                  <a:lnTo>
                    <a:pt x="2781" y="19193"/>
                  </a:lnTo>
                  <a:lnTo>
                    <a:pt x="2974" y="19772"/>
                  </a:lnTo>
                  <a:lnTo>
                    <a:pt x="3244" y="20312"/>
                  </a:lnTo>
                  <a:lnTo>
                    <a:pt x="3244" y="20351"/>
                  </a:lnTo>
                  <a:lnTo>
                    <a:pt x="3206" y="21200"/>
                  </a:lnTo>
                  <a:lnTo>
                    <a:pt x="3244" y="22050"/>
                  </a:lnTo>
                  <a:lnTo>
                    <a:pt x="3283" y="22359"/>
                  </a:lnTo>
                  <a:lnTo>
                    <a:pt x="3321" y="22706"/>
                  </a:lnTo>
                  <a:lnTo>
                    <a:pt x="3321" y="23054"/>
                  </a:lnTo>
                  <a:lnTo>
                    <a:pt x="3321" y="23208"/>
                  </a:lnTo>
                  <a:lnTo>
                    <a:pt x="3283" y="23324"/>
                  </a:lnTo>
                  <a:lnTo>
                    <a:pt x="3167" y="23479"/>
                  </a:lnTo>
                  <a:lnTo>
                    <a:pt x="3051" y="23633"/>
                  </a:lnTo>
                  <a:lnTo>
                    <a:pt x="2704" y="23904"/>
                  </a:lnTo>
                  <a:lnTo>
                    <a:pt x="2009" y="24406"/>
                  </a:lnTo>
                  <a:lnTo>
                    <a:pt x="773" y="25409"/>
                  </a:lnTo>
                  <a:lnTo>
                    <a:pt x="811" y="24676"/>
                  </a:lnTo>
                  <a:lnTo>
                    <a:pt x="850" y="23942"/>
                  </a:lnTo>
                  <a:lnTo>
                    <a:pt x="811" y="23170"/>
                  </a:lnTo>
                  <a:lnTo>
                    <a:pt x="773" y="22436"/>
                  </a:lnTo>
                  <a:lnTo>
                    <a:pt x="657" y="21239"/>
                  </a:lnTo>
                  <a:lnTo>
                    <a:pt x="503" y="20467"/>
                  </a:lnTo>
                  <a:lnTo>
                    <a:pt x="425" y="20081"/>
                  </a:lnTo>
                  <a:lnTo>
                    <a:pt x="464" y="19695"/>
                  </a:lnTo>
                  <a:lnTo>
                    <a:pt x="503" y="19656"/>
                  </a:lnTo>
                  <a:lnTo>
                    <a:pt x="541" y="19579"/>
                  </a:lnTo>
                  <a:lnTo>
                    <a:pt x="541" y="19540"/>
                  </a:lnTo>
                  <a:lnTo>
                    <a:pt x="541" y="19463"/>
                  </a:lnTo>
                  <a:lnTo>
                    <a:pt x="1429" y="18420"/>
                  </a:lnTo>
                  <a:lnTo>
                    <a:pt x="2356" y="17378"/>
                  </a:lnTo>
                  <a:close/>
                  <a:moveTo>
                    <a:pt x="8148" y="24830"/>
                  </a:moveTo>
                  <a:lnTo>
                    <a:pt x="8148" y="25062"/>
                  </a:lnTo>
                  <a:lnTo>
                    <a:pt x="8226" y="25216"/>
                  </a:lnTo>
                  <a:lnTo>
                    <a:pt x="8071" y="25216"/>
                  </a:lnTo>
                  <a:lnTo>
                    <a:pt x="7955" y="25178"/>
                  </a:lnTo>
                  <a:lnTo>
                    <a:pt x="7878" y="25216"/>
                  </a:lnTo>
                  <a:lnTo>
                    <a:pt x="7839" y="25294"/>
                  </a:lnTo>
                  <a:lnTo>
                    <a:pt x="7839" y="25371"/>
                  </a:lnTo>
                  <a:lnTo>
                    <a:pt x="7994" y="25873"/>
                  </a:lnTo>
                  <a:lnTo>
                    <a:pt x="8110" y="26413"/>
                  </a:lnTo>
                  <a:lnTo>
                    <a:pt x="8187" y="26915"/>
                  </a:lnTo>
                  <a:lnTo>
                    <a:pt x="8226" y="27417"/>
                  </a:lnTo>
                  <a:lnTo>
                    <a:pt x="8226" y="27919"/>
                  </a:lnTo>
                  <a:lnTo>
                    <a:pt x="8226" y="28460"/>
                  </a:lnTo>
                  <a:lnTo>
                    <a:pt x="8148" y="28962"/>
                  </a:lnTo>
                  <a:lnTo>
                    <a:pt x="8071" y="29503"/>
                  </a:lnTo>
                  <a:lnTo>
                    <a:pt x="7762" y="29194"/>
                  </a:lnTo>
                  <a:lnTo>
                    <a:pt x="7453" y="28885"/>
                  </a:lnTo>
                  <a:lnTo>
                    <a:pt x="7260" y="28537"/>
                  </a:lnTo>
                  <a:lnTo>
                    <a:pt x="7067" y="28190"/>
                  </a:lnTo>
                  <a:lnTo>
                    <a:pt x="6951" y="27804"/>
                  </a:lnTo>
                  <a:lnTo>
                    <a:pt x="6874" y="27417"/>
                  </a:lnTo>
                  <a:lnTo>
                    <a:pt x="6835" y="26954"/>
                  </a:lnTo>
                  <a:lnTo>
                    <a:pt x="6835" y="26491"/>
                  </a:lnTo>
                  <a:lnTo>
                    <a:pt x="6874" y="26105"/>
                  </a:lnTo>
                  <a:lnTo>
                    <a:pt x="6874" y="25757"/>
                  </a:lnTo>
                  <a:lnTo>
                    <a:pt x="6835" y="25603"/>
                  </a:lnTo>
                  <a:lnTo>
                    <a:pt x="6758" y="25487"/>
                  </a:lnTo>
                  <a:lnTo>
                    <a:pt x="6642" y="25371"/>
                  </a:lnTo>
                  <a:lnTo>
                    <a:pt x="6488" y="25294"/>
                  </a:lnTo>
                  <a:lnTo>
                    <a:pt x="6604" y="25101"/>
                  </a:lnTo>
                  <a:lnTo>
                    <a:pt x="6720" y="24985"/>
                  </a:lnTo>
                  <a:lnTo>
                    <a:pt x="7106" y="24985"/>
                  </a:lnTo>
                  <a:lnTo>
                    <a:pt x="7453" y="24946"/>
                  </a:lnTo>
                  <a:lnTo>
                    <a:pt x="7801" y="24907"/>
                  </a:lnTo>
                  <a:lnTo>
                    <a:pt x="8148" y="24830"/>
                  </a:lnTo>
                  <a:close/>
                  <a:moveTo>
                    <a:pt x="8805" y="24637"/>
                  </a:moveTo>
                  <a:lnTo>
                    <a:pt x="9191" y="24985"/>
                  </a:lnTo>
                  <a:lnTo>
                    <a:pt x="9500" y="25409"/>
                  </a:lnTo>
                  <a:lnTo>
                    <a:pt x="9809" y="25796"/>
                  </a:lnTo>
                  <a:lnTo>
                    <a:pt x="10118" y="26259"/>
                  </a:lnTo>
                  <a:lnTo>
                    <a:pt x="9847" y="26220"/>
                  </a:lnTo>
                  <a:lnTo>
                    <a:pt x="9616" y="26105"/>
                  </a:lnTo>
                  <a:lnTo>
                    <a:pt x="9423" y="25950"/>
                  </a:lnTo>
                  <a:lnTo>
                    <a:pt x="9230" y="25757"/>
                  </a:lnTo>
                  <a:lnTo>
                    <a:pt x="9191" y="25680"/>
                  </a:lnTo>
                  <a:lnTo>
                    <a:pt x="8998" y="25680"/>
                  </a:lnTo>
                  <a:lnTo>
                    <a:pt x="8959" y="25718"/>
                  </a:lnTo>
                  <a:lnTo>
                    <a:pt x="8921" y="25796"/>
                  </a:lnTo>
                  <a:lnTo>
                    <a:pt x="8921" y="25834"/>
                  </a:lnTo>
                  <a:lnTo>
                    <a:pt x="8921" y="25911"/>
                  </a:lnTo>
                  <a:lnTo>
                    <a:pt x="9230" y="26491"/>
                  </a:lnTo>
                  <a:lnTo>
                    <a:pt x="9423" y="27070"/>
                  </a:lnTo>
                  <a:lnTo>
                    <a:pt x="9500" y="27379"/>
                  </a:lnTo>
                  <a:lnTo>
                    <a:pt x="9538" y="27688"/>
                  </a:lnTo>
                  <a:lnTo>
                    <a:pt x="9538" y="27997"/>
                  </a:lnTo>
                  <a:lnTo>
                    <a:pt x="9538" y="28344"/>
                  </a:lnTo>
                  <a:lnTo>
                    <a:pt x="9461" y="28923"/>
                  </a:lnTo>
                  <a:lnTo>
                    <a:pt x="9423" y="29232"/>
                  </a:lnTo>
                  <a:lnTo>
                    <a:pt x="9307" y="29580"/>
                  </a:lnTo>
                  <a:lnTo>
                    <a:pt x="9230" y="29889"/>
                  </a:lnTo>
                  <a:lnTo>
                    <a:pt x="9075" y="30159"/>
                  </a:lnTo>
                  <a:lnTo>
                    <a:pt x="8921" y="30429"/>
                  </a:lnTo>
                  <a:lnTo>
                    <a:pt x="8728" y="30661"/>
                  </a:lnTo>
                  <a:lnTo>
                    <a:pt x="8534" y="30777"/>
                  </a:lnTo>
                  <a:lnTo>
                    <a:pt x="8341" y="30854"/>
                  </a:lnTo>
                  <a:lnTo>
                    <a:pt x="8187" y="30854"/>
                  </a:lnTo>
                  <a:lnTo>
                    <a:pt x="7994" y="30777"/>
                  </a:lnTo>
                  <a:lnTo>
                    <a:pt x="7839" y="30700"/>
                  </a:lnTo>
                  <a:lnTo>
                    <a:pt x="7685" y="30584"/>
                  </a:lnTo>
                  <a:lnTo>
                    <a:pt x="7376" y="30275"/>
                  </a:lnTo>
                  <a:lnTo>
                    <a:pt x="6874" y="29773"/>
                  </a:lnTo>
                  <a:lnTo>
                    <a:pt x="6681" y="29503"/>
                  </a:lnTo>
                  <a:lnTo>
                    <a:pt x="6488" y="29194"/>
                  </a:lnTo>
                  <a:lnTo>
                    <a:pt x="6295" y="28846"/>
                  </a:lnTo>
                  <a:lnTo>
                    <a:pt x="6102" y="28460"/>
                  </a:lnTo>
                  <a:lnTo>
                    <a:pt x="5986" y="28074"/>
                  </a:lnTo>
                  <a:lnTo>
                    <a:pt x="5909" y="27688"/>
                  </a:lnTo>
                  <a:lnTo>
                    <a:pt x="5870" y="27263"/>
                  </a:lnTo>
                  <a:lnTo>
                    <a:pt x="5870" y="26877"/>
                  </a:lnTo>
                  <a:lnTo>
                    <a:pt x="5909" y="26491"/>
                  </a:lnTo>
                  <a:lnTo>
                    <a:pt x="6024" y="26066"/>
                  </a:lnTo>
                  <a:lnTo>
                    <a:pt x="6024" y="25950"/>
                  </a:lnTo>
                  <a:lnTo>
                    <a:pt x="5947" y="25911"/>
                  </a:lnTo>
                  <a:lnTo>
                    <a:pt x="5870" y="25873"/>
                  </a:lnTo>
                  <a:lnTo>
                    <a:pt x="5793" y="25873"/>
                  </a:lnTo>
                  <a:lnTo>
                    <a:pt x="5059" y="26220"/>
                  </a:lnTo>
                  <a:lnTo>
                    <a:pt x="5136" y="25834"/>
                  </a:lnTo>
                  <a:lnTo>
                    <a:pt x="5252" y="25448"/>
                  </a:lnTo>
                  <a:lnTo>
                    <a:pt x="5445" y="25101"/>
                  </a:lnTo>
                  <a:lnTo>
                    <a:pt x="5716" y="24753"/>
                  </a:lnTo>
                  <a:lnTo>
                    <a:pt x="6102" y="24869"/>
                  </a:lnTo>
                  <a:lnTo>
                    <a:pt x="6488" y="24946"/>
                  </a:lnTo>
                  <a:lnTo>
                    <a:pt x="6333" y="25101"/>
                  </a:lnTo>
                  <a:lnTo>
                    <a:pt x="6179" y="25294"/>
                  </a:lnTo>
                  <a:lnTo>
                    <a:pt x="6179" y="25371"/>
                  </a:lnTo>
                  <a:lnTo>
                    <a:pt x="6179" y="25448"/>
                  </a:lnTo>
                  <a:lnTo>
                    <a:pt x="6256" y="25487"/>
                  </a:lnTo>
                  <a:lnTo>
                    <a:pt x="6295" y="25487"/>
                  </a:lnTo>
                  <a:lnTo>
                    <a:pt x="6372" y="25525"/>
                  </a:lnTo>
                  <a:lnTo>
                    <a:pt x="6449" y="25603"/>
                  </a:lnTo>
                  <a:lnTo>
                    <a:pt x="6526" y="25796"/>
                  </a:lnTo>
                  <a:lnTo>
                    <a:pt x="6565" y="26105"/>
                  </a:lnTo>
                  <a:lnTo>
                    <a:pt x="6604" y="26452"/>
                  </a:lnTo>
                  <a:lnTo>
                    <a:pt x="6604" y="27147"/>
                  </a:lnTo>
                  <a:lnTo>
                    <a:pt x="6604" y="27611"/>
                  </a:lnTo>
                  <a:lnTo>
                    <a:pt x="6681" y="28074"/>
                  </a:lnTo>
                  <a:lnTo>
                    <a:pt x="6835" y="28499"/>
                  </a:lnTo>
                  <a:lnTo>
                    <a:pt x="7067" y="28923"/>
                  </a:lnTo>
                  <a:lnTo>
                    <a:pt x="7376" y="29310"/>
                  </a:lnTo>
                  <a:lnTo>
                    <a:pt x="7569" y="29464"/>
                  </a:lnTo>
                  <a:lnTo>
                    <a:pt x="7762" y="29618"/>
                  </a:lnTo>
                  <a:lnTo>
                    <a:pt x="7955" y="29734"/>
                  </a:lnTo>
                  <a:lnTo>
                    <a:pt x="8187" y="29850"/>
                  </a:lnTo>
                  <a:lnTo>
                    <a:pt x="8264" y="29850"/>
                  </a:lnTo>
                  <a:lnTo>
                    <a:pt x="8303" y="29812"/>
                  </a:lnTo>
                  <a:lnTo>
                    <a:pt x="8303" y="29734"/>
                  </a:lnTo>
                  <a:lnTo>
                    <a:pt x="8303" y="29696"/>
                  </a:lnTo>
                  <a:lnTo>
                    <a:pt x="8303" y="29657"/>
                  </a:lnTo>
                  <a:lnTo>
                    <a:pt x="8419" y="29155"/>
                  </a:lnTo>
                  <a:lnTo>
                    <a:pt x="8496" y="28615"/>
                  </a:lnTo>
                  <a:lnTo>
                    <a:pt x="8534" y="28113"/>
                  </a:lnTo>
                  <a:lnTo>
                    <a:pt x="8534" y="27572"/>
                  </a:lnTo>
                  <a:lnTo>
                    <a:pt x="8534" y="27070"/>
                  </a:lnTo>
                  <a:lnTo>
                    <a:pt x="8457" y="26568"/>
                  </a:lnTo>
                  <a:lnTo>
                    <a:pt x="8341" y="26027"/>
                  </a:lnTo>
                  <a:lnTo>
                    <a:pt x="8187" y="25525"/>
                  </a:lnTo>
                  <a:lnTo>
                    <a:pt x="8534" y="25525"/>
                  </a:lnTo>
                  <a:lnTo>
                    <a:pt x="8612" y="25487"/>
                  </a:lnTo>
                  <a:lnTo>
                    <a:pt x="8650" y="25409"/>
                  </a:lnTo>
                  <a:lnTo>
                    <a:pt x="8650" y="25371"/>
                  </a:lnTo>
                  <a:lnTo>
                    <a:pt x="8612" y="25294"/>
                  </a:lnTo>
                  <a:lnTo>
                    <a:pt x="8380" y="24792"/>
                  </a:lnTo>
                  <a:lnTo>
                    <a:pt x="8805" y="24637"/>
                  </a:lnTo>
                  <a:close/>
                  <a:moveTo>
                    <a:pt x="6449" y="1"/>
                  </a:moveTo>
                  <a:lnTo>
                    <a:pt x="6411" y="40"/>
                  </a:lnTo>
                  <a:lnTo>
                    <a:pt x="6411" y="117"/>
                  </a:lnTo>
                  <a:lnTo>
                    <a:pt x="6333" y="117"/>
                  </a:lnTo>
                  <a:lnTo>
                    <a:pt x="6295" y="194"/>
                  </a:lnTo>
                  <a:lnTo>
                    <a:pt x="5600" y="1275"/>
                  </a:lnTo>
                  <a:lnTo>
                    <a:pt x="4943" y="2434"/>
                  </a:lnTo>
                  <a:lnTo>
                    <a:pt x="4403" y="3592"/>
                  </a:lnTo>
                  <a:lnTo>
                    <a:pt x="3901" y="4828"/>
                  </a:lnTo>
                  <a:lnTo>
                    <a:pt x="3437" y="6063"/>
                  </a:lnTo>
                  <a:lnTo>
                    <a:pt x="3090" y="7299"/>
                  </a:lnTo>
                  <a:lnTo>
                    <a:pt x="2742" y="8573"/>
                  </a:lnTo>
                  <a:lnTo>
                    <a:pt x="2511" y="9848"/>
                  </a:lnTo>
                  <a:lnTo>
                    <a:pt x="2317" y="11161"/>
                  </a:lnTo>
                  <a:lnTo>
                    <a:pt x="2202" y="12474"/>
                  </a:lnTo>
                  <a:lnTo>
                    <a:pt x="2163" y="13786"/>
                  </a:lnTo>
                  <a:lnTo>
                    <a:pt x="2163" y="15099"/>
                  </a:lnTo>
                  <a:lnTo>
                    <a:pt x="2202" y="16103"/>
                  </a:lnTo>
                  <a:lnTo>
                    <a:pt x="2317" y="17107"/>
                  </a:lnTo>
                  <a:lnTo>
                    <a:pt x="1661" y="17609"/>
                  </a:lnTo>
                  <a:lnTo>
                    <a:pt x="1082" y="18189"/>
                  </a:lnTo>
                  <a:lnTo>
                    <a:pt x="541" y="18806"/>
                  </a:lnTo>
                  <a:lnTo>
                    <a:pt x="39" y="19463"/>
                  </a:lnTo>
                  <a:lnTo>
                    <a:pt x="1" y="19501"/>
                  </a:lnTo>
                  <a:lnTo>
                    <a:pt x="1" y="19579"/>
                  </a:lnTo>
                  <a:lnTo>
                    <a:pt x="78" y="19695"/>
                  </a:lnTo>
                  <a:lnTo>
                    <a:pt x="39" y="19965"/>
                  </a:lnTo>
                  <a:lnTo>
                    <a:pt x="39" y="20274"/>
                  </a:lnTo>
                  <a:lnTo>
                    <a:pt x="39" y="20544"/>
                  </a:lnTo>
                  <a:lnTo>
                    <a:pt x="78" y="20853"/>
                  </a:lnTo>
                  <a:lnTo>
                    <a:pt x="194" y="21432"/>
                  </a:lnTo>
                  <a:lnTo>
                    <a:pt x="309" y="22011"/>
                  </a:lnTo>
                  <a:lnTo>
                    <a:pt x="387" y="22900"/>
                  </a:lnTo>
                  <a:lnTo>
                    <a:pt x="425" y="23749"/>
                  </a:lnTo>
                  <a:lnTo>
                    <a:pt x="425" y="24637"/>
                  </a:lnTo>
                  <a:lnTo>
                    <a:pt x="387" y="25487"/>
                  </a:lnTo>
                  <a:lnTo>
                    <a:pt x="387" y="25603"/>
                  </a:lnTo>
                  <a:lnTo>
                    <a:pt x="464" y="25641"/>
                  </a:lnTo>
                  <a:lnTo>
                    <a:pt x="503" y="25680"/>
                  </a:lnTo>
                  <a:lnTo>
                    <a:pt x="580" y="25680"/>
                  </a:lnTo>
                  <a:lnTo>
                    <a:pt x="618" y="25757"/>
                  </a:lnTo>
                  <a:lnTo>
                    <a:pt x="696" y="25796"/>
                  </a:lnTo>
                  <a:lnTo>
                    <a:pt x="811" y="25796"/>
                  </a:lnTo>
                  <a:lnTo>
                    <a:pt x="1584" y="25255"/>
                  </a:lnTo>
                  <a:lnTo>
                    <a:pt x="2279" y="24714"/>
                  </a:lnTo>
                  <a:lnTo>
                    <a:pt x="3746" y="23595"/>
                  </a:lnTo>
                  <a:lnTo>
                    <a:pt x="3785" y="23479"/>
                  </a:lnTo>
                  <a:lnTo>
                    <a:pt x="3785" y="23363"/>
                  </a:lnTo>
                  <a:lnTo>
                    <a:pt x="3630" y="22089"/>
                  </a:lnTo>
                  <a:lnTo>
                    <a:pt x="3592" y="20814"/>
                  </a:lnTo>
                  <a:lnTo>
                    <a:pt x="3939" y="21278"/>
                  </a:lnTo>
                  <a:lnTo>
                    <a:pt x="4364" y="21664"/>
                  </a:lnTo>
                  <a:lnTo>
                    <a:pt x="4789" y="22050"/>
                  </a:lnTo>
                  <a:lnTo>
                    <a:pt x="5252" y="22359"/>
                  </a:lnTo>
                  <a:lnTo>
                    <a:pt x="5059" y="22745"/>
                  </a:lnTo>
                  <a:lnTo>
                    <a:pt x="4866" y="23170"/>
                  </a:lnTo>
                  <a:lnTo>
                    <a:pt x="4712" y="23633"/>
                  </a:lnTo>
                  <a:lnTo>
                    <a:pt x="4673" y="23865"/>
                  </a:lnTo>
                  <a:lnTo>
                    <a:pt x="4712" y="24097"/>
                  </a:lnTo>
                  <a:lnTo>
                    <a:pt x="4750" y="24174"/>
                  </a:lnTo>
                  <a:lnTo>
                    <a:pt x="4789" y="24212"/>
                  </a:lnTo>
                  <a:lnTo>
                    <a:pt x="4827" y="24251"/>
                  </a:lnTo>
                  <a:lnTo>
                    <a:pt x="4866" y="24328"/>
                  </a:lnTo>
                  <a:lnTo>
                    <a:pt x="5175" y="24521"/>
                  </a:lnTo>
                  <a:lnTo>
                    <a:pt x="5484" y="24676"/>
                  </a:lnTo>
                  <a:lnTo>
                    <a:pt x="5329" y="24869"/>
                  </a:lnTo>
                  <a:lnTo>
                    <a:pt x="5175" y="25062"/>
                  </a:lnTo>
                  <a:lnTo>
                    <a:pt x="5020" y="25255"/>
                  </a:lnTo>
                  <a:lnTo>
                    <a:pt x="4905" y="25487"/>
                  </a:lnTo>
                  <a:lnTo>
                    <a:pt x="4827" y="25718"/>
                  </a:lnTo>
                  <a:lnTo>
                    <a:pt x="4750" y="25950"/>
                  </a:lnTo>
                  <a:lnTo>
                    <a:pt x="4712" y="26220"/>
                  </a:lnTo>
                  <a:lnTo>
                    <a:pt x="4712" y="26491"/>
                  </a:lnTo>
                  <a:lnTo>
                    <a:pt x="4712" y="26568"/>
                  </a:lnTo>
                  <a:lnTo>
                    <a:pt x="4789" y="26645"/>
                  </a:lnTo>
                  <a:lnTo>
                    <a:pt x="4943" y="26645"/>
                  </a:lnTo>
                  <a:lnTo>
                    <a:pt x="5638" y="26298"/>
                  </a:lnTo>
                  <a:lnTo>
                    <a:pt x="5561" y="26722"/>
                  </a:lnTo>
                  <a:lnTo>
                    <a:pt x="5561" y="27147"/>
                  </a:lnTo>
                  <a:lnTo>
                    <a:pt x="5561" y="27533"/>
                  </a:lnTo>
                  <a:lnTo>
                    <a:pt x="5638" y="27958"/>
                  </a:lnTo>
                  <a:lnTo>
                    <a:pt x="5716" y="28344"/>
                  </a:lnTo>
                  <a:lnTo>
                    <a:pt x="5870" y="28730"/>
                  </a:lnTo>
                  <a:lnTo>
                    <a:pt x="6063" y="29117"/>
                  </a:lnTo>
                  <a:lnTo>
                    <a:pt x="6256" y="29464"/>
                  </a:lnTo>
                  <a:lnTo>
                    <a:pt x="6642" y="30005"/>
                  </a:lnTo>
                  <a:lnTo>
                    <a:pt x="6913" y="30352"/>
                  </a:lnTo>
                  <a:lnTo>
                    <a:pt x="7183" y="30661"/>
                  </a:lnTo>
                  <a:lnTo>
                    <a:pt x="7530" y="30970"/>
                  </a:lnTo>
                  <a:lnTo>
                    <a:pt x="7839" y="31163"/>
                  </a:lnTo>
                  <a:lnTo>
                    <a:pt x="7994" y="31240"/>
                  </a:lnTo>
                  <a:lnTo>
                    <a:pt x="8148" y="31318"/>
                  </a:lnTo>
                  <a:lnTo>
                    <a:pt x="8303" y="31318"/>
                  </a:lnTo>
                  <a:lnTo>
                    <a:pt x="8457" y="31279"/>
                  </a:lnTo>
                  <a:lnTo>
                    <a:pt x="8612" y="31240"/>
                  </a:lnTo>
                  <a:lnTo>
                    <a:pt x="8766" y="31163"/>
                  </a:lnTo>
                  <a:lnTo>
                    <a:pt x="8998" y="30893"/>
                  </a:lnTo>
                  <a:lnTo>
                    <a:pt x="9230" y="30584"/>
                  </a:lnTo>
                  <a:lnTo>
                    <a:pt x="9423" y="30236"/>
                  </a:lnTo>
                  <a:lnTo>
                    <a:pt x="9577" y="29850"/>
                  </a:lnTo>
                  <a:lnTo>
                    <a:pt x="9693" y="29464"/>
                  </a:lnTo>
                  <a:lnTo>
                    <a:pt x="9847" y="28808"/>
                  </a:lnTo>
                  <a:lnTo>
                    <a:pt x="9886" y="28228"/>
                  </a:lnTo>
                  <a:lnTo>
                    <a:pt x="9847" y="27611"/>
                  </a:lnTo>
                  <a:lnTo>
                    <a:pt x="9770" y="27031"/>
                  </a:lnTo>
                  <a:lnTo>
                    <a:pt x="9577" y="26491"/>
                  </a:lnTo>
                  <a:lnTo>
                    <a:pt x="9770" y="26529"/>
                  </a:lnTo>
                  <a:lnTo>
                    <a:pt x="9963" y="26568"/>
                  </a:lnTo>
                  <a:lnTo>
                    <a:pt x="10156" y="26607"/>
                  </a:lnTo>
                  <a:lnTo>
                    <a:pt x="10388" y="26607"/>
                  </a:lnTo>
                  <a:lnTo>
                    <a:pt x="10465" y="26568"/>
                  </a:lnTo>
                  <a:lnTo>
                    <a:pt x="10542" y="26529"/>
                  </a:lnTo>
                  <a:lnTo>
                    <a:pt x="10542" y="26452"/>
                  </a:lnTo>
                  <a:lnTo>
                    <a:pt x="10542" y="26336"/>
                  </a:lnTo>
                  <a:lnTo>
                    <a:pt x="10234" y="25834"/>
                  </a:lnTo>
                  <a:lnTo>
                    <a:pt x="9925" y="25332"/>
                  </a:lnTo>
                  <a:lnTo>
                    <a:pt x="9538" y="24869"/>
                  </a:lnTo>
                  <a:lnTo>
                    <a:pt x="9114" y="24483"/>
                  </a:lnTo>
                  <a:lnTo>
                    <a:pt x="9616" y="24135"/>
                  </a:lnTo>
                  <a:lnTo>
                    <a:pt x="9693" y="24058"/>
                  </a:lnTo>
                  <a:lnTo>
                    <a:pt x="9732" y="23981"/>
                  </a:lnTo>
                  <a:lnTo>
                    <a:pt x="9770" y="23942"/>
                  </a:lnTo>
                  <a:lnTo>
                    <a:pt x="9732" y="23865"/>
                  </a:lnTo>
                  <a:lnTo>
                    <a:pt x="9307" y="23093"/>
                  </a:lnTo>
                  <a:lnTo>
                    <a:pt x="9114" y="22706"/>
                  </a:lnTo>
                  <a:lnTo>
                    <a:pt x="8959" y="22282"/>
                  </a:lnTo>
                  <a:lnTo>
                    <a:pt x="9114" y="22204"/>
                  </a:lnTo>
                  <a:lnTo>
                    <a:pt x="9423" y="21934"/>
                  </a:lnTo>
                  <a:lnTo>
                    <a:pt x="9693" y="21625"/>
                  </a:lnTo>
                  <a:lnTo>
                    <a:pt x="9925" y="21316"/>
                  </a:lnTo>
                  <a:lnTo>
                    <a:pt x="10118" y="20969"/>
                  </a:lnTo>
                  <a:lnTo>
                    <a:pt x="10118" y="21896"/>
                  </a:lnTo>
                  <a:lnTo>
                    <a:pt x="10040" y="22822"/>
                  </a:lnTo>
                  <a:lnTo>
                    <a:pt x="10079" y="22900"/>
                  </a:lnTo>
                  <a:lnTo>
                    <a:pt x="10156" y="22977"/>
                  </a:lnTo>
                  <a:lnTo>
                    <a:pt x="10813" y="23402"/>
                  </a:lnTo>
                  <a:lnTo>
                    <a:pt x="11469" y="23826"/>
                  </a:lnTo>
                  <a:lnTo>
                    <a:pt x="12126" y="24290"/>
                  </a:lnTo>
                  <a:lnTo>
                    <a:pt x="12743" y="24753"/>
                  </a:lnTo>
                  <a:lnTo>
                    <a:pt x="12859" y="24830"/>
                  </a:lnTo>
                  <a:lnTo>
                    <a:pt x="12975" y="24792"/>
                  </a:lnTo>
                  <a:lnTo>
                    <a:pt x="13052" y="24753"/>
                  </a:lnTo>
                  <a:lnTo>
                    <a:pt x="13091" y="24637"/>
                  </a:lnTo>
                  <a:lnTo>
                    <a:pt x="13323" y="21394"/>
                  </a:lnTo>
                  <a:lnTo>
                    <a:pt x="13400" y="19772"/>
                  </a:lnTo>
                  <a:lnTo>
                    <a:pt x="13439" y="18961"/>
                  </a:lnTo>
                  <a:lnTo>
                    <a:pt x="13400" y="18189"/>
                  </a:lnTo>
                  <a:lnTo>
                    <a:pt x="13361" y="18073"/>
                  </a:lnTo>
                  <a:lnTo>
                    <a:pt x="13323" y="18034"/>
                  </a:lnTo>
                  <a:lnTo>
                    <a:pt x="13284" y="18034"/>
                  </a:lnTo>
                  <a:lnTo>
                    <a:pt x="12975" y="17802"/>
                  </a:lnTo>
                  <a:lnTo>
                    <a:pt x="12666" y="17609"/>
                  </a:lnTo>
                  <a:lnTo>
                    <a:pt x="11971" y="17185"/>
                  </a:lnTo>
                  <a:lnTo>
                    <a:pt x="10890" y="16412"/>
                  </a:lnTo>
                  <a:lnTo>
                    <a:pt x="10813" y="15485"/>
                  </a:lnTo>
                  <a:lnTo>
                    <a:pt x="10735" y="14559"/>
                  </a:lnTo>
                  <a:lnTo>
                    <a:pt x="10620" y="13632"/>
                  </a:lnTo>
                  <a:lnTo>
                    <a:pt x="10504" y="12705"/>
                  </a:lnTo>
                  <a:lnTo>
                    <a:pt x="10234" y="11122"/>
                  </a:lnTo>
                  <a:lnTo>
                    <a:pt x="9886" y="9539"/>
                  </a:lnTo>
                  <a:lnTo>
                    <a:pt x="9500" y="7956"/>
                  </a:lnTo>
                  <a:lnTo>
                    <a:pt x="9036" y="6411"/>
                  </a:lnTo>
                  <a:lnTo>
                    <a:pt x="8534" y="4866"/>
                  </a:lnTo>
                  <a:lnTo>
                    <a:pt x="7994" y="3322"/>
                  </a:lnTo>
                  <a:lnTo>
                    <a:pt x="7415" y="1816"/>
                  </a:lnTo>
                  <a:lnTo>
                    <a:pt x="6835" y="310"/>
                  </a:lnTo>
                  <a:lnTo>
                    <a:pt x="6797" y="233"/>
                  </a:lnTo>
                  <a:lnTo>
                    <a:pt x="6720" y="194"/>
                  </a:lnTo>
                  <a:lnTo>
                    <a:pt x="6642" y="155"/>
                  </a:lnTo>
                  <a:lnTo>
                    <a:pt x="6604" y="40"/>
                  </a:lnTo>
                  <a:lnTo>
                    <a:pt x="652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22"/>
            <p:cNvSpPr/>
            <p:nvPr/>
          </p:nvSpPr>
          <p:spPr>
            <a:xfrm>
              <a:off x="2672775" y="3239275"/>
              <a:ext cx="330175" cy="176700"/>
            </a:xfrm>
            <a:custGeom>
              <a:avLst/>
              <a:gdLst/>
              <a:ahLst/>
              <a:cxnLst/>
              <a:rect l="l" t="t" r="r" b="b"/>
              <a:pathLst>
                <a:path w="13207" h="7068" extrusionOk="0">
                  <a:moveTo>
                    <a:pt x="8110" y="310"/>
                  </a:moveTo>
                  <a:lnTo>
                    <a:pt x="8226" y="348"/>
                  </a:lnTo>
                  <a:lnTo>
                    <a:pt x="8380" y="425"/>
                  </a:lnTo>
                  <a:lnTo>
                    <a:pt x="8535" y="541"/>
                  </a:lnTo>
                  <a:lnTo>
                    <a:pt x="8612" y="580"/>
                  </a:lnTo>
                  <a:lnTo>
                    <a:pt x="8728" y="889"/>
                  </a:lnTo>
                  <a:lnTo>
                    <a:pt x="8766" y="1198"/>
                  </a:lnTo>
                  <a:lnTo>
                    <a:pt x="8728" y="1468"/>
                  </a:lnTo>
                  <a:lnTo>
                    <a:pt x="8650" y="1777"/>
                  </a:lnTo>
                  <a:lnTo>
                    <a:pt x="8496" y="2047"/>
                  </a:lnTo>
                  <a:lnTo>
                    <a:pt x="8380" y="2318"/>
                  </a:lnTo>
                  <a:lnTo>
                    <a:pt x="8033" y="2858"/>
                  </a:lnTo>
                  <a:lnTo>
                    <a:pt x="6836" y="4712"/>
                  </a:lnTo>
                  <a:lnTo>
                    <a:pt x="6681" y="4712"/>
                  </a:lnTo>
                  <a:lnTo>
                    <a:pt x="6797" y="3746"/>
                  </a:lnTo>
                  <a:lnTo>
                    <a:pt x="6990" y="2781"/>
                  </a:lnTo>
                  <a:lnTo>
                    <a:pt x="7222" y="1661"/>
                  </a:lnTo>
                  <a:lnTo>
                    <a:pt x="7338" y="1198"/>
                  </a:lnTo>
                  <a:lnTo>
                    <a:pt x="7453" y="889"/>
                  </a:lnTo>
                  <a:lnTo>
                    <a:pt x="7608" y="618"/>
                  </a:lnTo>
                  <a:lnTo>
                    <a:pt x="7762" y="425"/>
                  </a:lnTo>
                  <a:lnTo>
                    <a:pt x="7878" y="348"/>
                  </a:lnTo>
                  <a:lnTo>
                    <a:pt x="7994" y="310"/>
                  </a:lnTo>
                  <a:close/>
                  <a:moveTo>
                    <a:pt x="5909" y="5407"/>
                  </a:moveTo>
                  <a:lnTo>
                    <a:pt x="4673" y="5831"/>
                  </a:lnTo>
                  <a:lnTo>
                    <a:pt x="3437" y="6218"/>
                  </a:lnTo>
                  <a:lnTo>
                    <a:pt x="2781" y="6372"/>
                  </a:lnTo>
                  <a:lnTo>
                    <a:pt x="2125" y="6527"/>
                  </a:lnTo>
                  <a:lnTo>
                    <a:pt x="1700" y="6565"/>
                  </a:lnTo>
                  <a:lnTo>
                    <a:pt x="1314" y="6604"/>
                  </a:lnTo>
                  <a:lnTo>
                    <a:pt x="1043" y="6565"/>
                  </a:lnTo>
                  <a:lnTo>
                    <a:pt x="812" y="6488"/>
                  </a:lnTo>
                  <a:lnTo>
                    <a:pt x="734" y="6449"/>
                  </a:lnTo>
                  <a:lnTo>
                    <a:pt x="696" y="6333"/>
                  </a:lnTo>
                  <a:lnTo>
                    <a:pt x="696" y="6218"/>
                  </a:lnTo>
                  <a:lnTo>
                    <a:pt x="696" y="6063"/>
                  </a:lnTo>
                  <a:lnTo>
                    <a:pt x="696" y="5909"/>
                  </a:lnTo>
                  <a:lnTo>
                    <a:pt x="734" y="5793"/>
                  </a:lnTo>
                  <a:lnTo>
                    <a:pt x="812" y="5716"/>
                  </a:lnTo>
                  <a:lnTo>
                    <a:pt x="889" y="5677"/>
                  </a:lnTo>
                  <a:lnTo>
                    <a:pt x="1082" y="5600"/>
                  </a:lnTo>
                  <a:lnTo>
                    <a:pt x="1391" y="5561"/>
                  </a:lnTo>
                  <a:lnTo>
                    <a:pt x="2047" y="5484"/>
                  </a:lnTo>
                  <a:lnTo>
                    <a:pt x="2897" y="5445"/>
                  </a:lnTo>
                  <a:lnTo>
                    <a:pt x="5368" y="5445"/>
                  </a:lnTo>
                  <a:lnTo>
                    <a:pt x="5909" y="5407"/>
                  </a:lnTo>
                  <a:close/>
                  <a:moveTo>
                    <a:pt x="7067" y="5098"/>
                  </a:moveTo>
                  <a:lnTo>
                    <a:pt x="8342" y="5136"/>
                  </a:lnTo>
                  <a:lnTo>
                    <a:pt x="9577" y="5252"/>
                  </a:lnTo>
                  <a:lnTo>
                    <a:pt x="10272" y="5329"/>
                  </a:lnTo>
                  <a:lnTo>
                    <a:pt x="11006" y="5445"/>
                  </a:lnTo>
                  <a:lnTo>
                    <a:pt x="11701" y="5561"/>
                  </a:lnTo>
                  <a:lnTo>
                    <a:pt x="12164" y="5677"/>
                  </a:lnTo>
                  <a:lnTo>
                    <a:pt x="12280" y="5716"/>
                  </a:lnTo>
                  <a:lnTo>
                    <a:pt x="12396" y="5754"/>
                  </a:lnTo>
                  <a:lnTo>
                    <a:pt x="12473" y="5831"/>
                  </a:lnTo>
                  <a:lnTo>
                    <a:pt x="12551" y="5909"/>
                  </a:lnTo>
                  <a:lnTo>
                    <a:pt x="12589" y="6025"/>
                  </a:lnTo>
                  <a:lnTo>
                    <a:pt x="12628" y="6179"/>
                  </a:lnTo>
                  <a:lnTo>
                    <a:pt x="12589" y="6527"/>
                  </a:lnTo>
                  <a:lnTo>
                    <a:pt x="12435" y="6604"/>
                  </a:lnTo>
                  <a:lnTo>
                    <a:pt x="12242" y="6642"/>
                  </a:lnTo>
                  <a:lnTo>
                    <a:pt x="12010" y="6681"/>
                  </a:lnTo>
                  <a:lnTo>
                    <a:pt x="11778" y="6681"/>
                  </a:lnTo>
                  <a:lnTo>
                    <a:pt x="11315" y="6604"/>
                  </a:lnTo>
                  <a:lnTo>
                    <a:pt x="10929" y="6527"/>
                  </a:lnTo>
                  <a:lnTo>
                    <a:pt x="10156" y="6372"/>
                  </a:lnTo>
                  <a:lnTo>
                    <a:pt x="9423" y="6140"/>
                  </a:lnTo>
                  <a:lnTo>
                    <a:pt x="8805" y="5909"/>
                  </a:lnTo>
                  <a:lnTo>
                    <a:pt x="8226" y="5677"/>
                  </a:lnTo>
                  <a:lnTo>
                    <a:pt x="7067" y="5098"/>
                  </a:lnTo>
                  <a:close/>
                  <a:moveTo>
                    <a:pt x="8148" y="1"/>
                  </a:moveTo>
                  <a:lnTo>
                    <a:pt x="7917" y="39"/>
                  </a:lnTo>
                  <a:lnTo>
                    <a:pt x="7724" y="116"/>
                  </a:lnTo>
                  <a:lnTo>
                    <a:pt x="7492" y="271"/>
                  </a:lnTo>
                  <a:lnTo>
                    <a:pt x="7338" y="425"/>
                  </a:lnTo>
                  <a:lnTo>
                    <a:pt x="7183" y="618"/>
                  </a:lnTo>
                  <a:lnTo>
                    <a:pt x="6990" y="1043"/>
                  </a:lnTo>
                  <a:lnTo>
                    <a:pt x="6874" y="1507"/>
                  </a:lnTo>
                  <a:lnTo>
                    <a:pt x="6681" y="2433"/>
                  </a:lnTo>
                  <a:lnTo>
                    <a:pt x="6527" y="3592"/>
                  </a:lnTo>
                  <a:lnTo>
                    <a:pt x="6488" y="4171"/>
                  </a:lnTo>
                  <a:lnTo>
                    <a:pt x="6449" y="4750"/>
                  </a:lnTo>
                  <a:lnTo>
                    <a:pt x="6411" y="4866"/>
                  </a:lnTo>
                  <a:lnTo>
                    <a:pt x="6411" y="4982"/>
                  </a:lnTo>
                  <a:lnTo>
                    <a:pt x="5870" y="5021"/>
                  </a:lnTo>
                  <a:lnTo>
                    <a:pt x="5291" y="5059"/>
                  </a:lnTo>
                  <a:lnTo>
                    <a:pt x="2549" y="5059"/>
                  </a:lnTo>
                  <a:lnTo>
                    <a:pt x="2009" y="5098"/>
                  </a:lnTo>
                  <a:lnTo>
                    <a:pt x="1391" y="5175"/>
                  </a:lnTo>
                  <a:lnTo>
                    <a:pt x="1005" y="5214"/>
                  </a:lnTo>
                  <a:lnTo>
                    <a:pt x="657" y="5329"/>
                  </a:lnTo>
                  <a:lnTo>
                    <a:pt x="310" y="5484"/>
                  </a:lnTo>
                  <a:lnTo>
                    <a:pt x="194" y="5600"/>
                  </a:lnTo>
                  <a:lnTo>
                    <a:pt x="78" y="5677"/>
                  </a:lnTo>
                  <a:lnTo>
                    <a:pt x="1" y="5831"/>
                  </a:lnTo>
                  <a:lnTo>
                    <a:pt x="1" y="5947"/>
                  </a:lnTo>
                  <a:lnTo>
                    <a:pt x="1" y="6140"/>
                  </a:lnTo>
                  <a:lnTo>
                    <a:pt x="39" y="6295"/>
                  </a:lnTo>
                  <a:lnTo>
                    <a:pt x="117" y="6449"/>
                  </a:lnTo>
                  <a:lnTo>
                    <a:pt x="232" y="6604"/>
                  </a:lnTo>
                  <a:lnTo>
                    <a:pt x="348" y="6681"/>
                  </a:lnTo>
                  <a:lnTo>
                    <a:pt x="464" y="6797"/>
                  </a:lnTo>
                  <a:lnTo>
                    <a:pt x="773" y="6913"/>
                  </a:lnTo>
                  <a:lnTo>
                    <a:pt x="1082" y="6990"/>
                  </a:lnTo>
                  <a:lnTo>
                    <a:pt x="1777" y="6990"/>
                  </a:lnTo>
                  <a:lnTo>
                    <a:pt x="2395" y="6913"/>
                  </a:lnTo>
                  <a:lnTo>
                    <a:pt x="3476" y="6642"/>
                  </a:lnTo>
                  <a:lnTo>
                    <a:pt x="4519" y="6333"/>
                  </a:lnTo>
                  <a:lnTo>
                    <a:pt x="5600" y="5947"/>
                  </a:lnTo>
                  <a:lnTo>
                    <a:pt x="6102" y="5716"/>
                  </a:lnTo>
                  <a:lnTo>
                    <a:pt x="6565" y="5484"/>
                  </a:lnTo>
                  <a:lnTo>
                    <a:pt x="6604" y="5484"/>
                  </a:lnTo>
                  <a:lnTo>
                    <a:pt x="6681" y="5909"/>
                  </a:lnTo>
                  <a:lnTo>
                    <a:pt x="6758" y="6102"/>
                  </a:lnTo>
                  <a:lnTo>
                    <a:pt x="6836" y="6295"/>
                  </a:lnTo>
                  <a:lnTo>
                    <a:pt x="7106" y="6256"/>
                  </a:lnTo>
                  <a:lnTo>
                    <a:pt x="7106" y="6218"/>
                  </a:lnTo>
                  <a:lnTo>
                    <a:pt x="6990" y="5870"/>
                  </a:lnTo>
                  <a:lnTo>
                    <a:pt x="6951" y="5677"/>
                  </a:lnTo>
                  <a:lnTo>
                    <a:pt x="6990" y="5484"/>
                  </a:lnTo>
                  <a:lnTo>
                    <a:pt x="6990" y="5407"/>
                  </a:lnTo>
                  <a:lnTo>
                    <a:pt x="7762" y="5870"/>
                  </a:lnTo>
                  <a:lnTo>
                    <a:pt x="8612" y="6256"/>
                  </a:lnTo>
                  <a:lnTo>
                    <a:pt x="9461" y="6565"/>
                  </a:lnTo>
                  <a:lnTo>
                    <a:pt x="10349" y="6797"/>
                  </a:lnTo>
                  <a:lnTo>
                    <a:pt x="11045" y="6951"/>
                  </a:lnTo>
                  <a:lnTo>
                    <a:pt x="11469" y="7029"/>
                  </a:lnTo>
                  <a:lnTo>
                    <a:pt x="11933" y="7067"/>
                  </a:lnTo>
                  <a:lnTo>
                    <a:pt x="12396" y="7029"/>
                  </a:lnTo>
                  <a:lnTo>
                    <a:pt x="12589" y="6990"/>
                  </a:lnTo>
                  <a:lnTo>
                    <a:pt x="12782" y="6913"/>
                  </a:lnTo>
                  <a:lnTo>
                    <a:pt x="12937" y="6797"/>
                  </a:lnTo>
                  <a:lnTo>
                    <a:pt x="13053" y="6681"/>
                  </a:lnTo>
                  <a:lnTo>
                    <a:pt x="13130" y="6527"/>
                  </a:lnTo>
                  <a:lnTo>
                    <a:pt x="13207" y="6333"/>
                  </a:lnTo>
                  <a:lnTo>
                    <a:pt x="13207" y="6179"/>
                  </a:lnTo>
                  <a:lnTo>
                    <a:pt x="13168" y="6025"/>
                  </a:lnTo>
                  <a:lnTo>
                    <a:pt x="13130" y="5870"/>
                  </a:lnTo>
                  <a:lnTo>
                    <a:pt x="13053" y="5754"/>
                  </a:lnTo>
                  <a:lnTo>
                    <a:pt x="12975" y="5638"/>
                  </a:lnTo>
                  <a:lnTo>
                    <a:pt x="12821" y="5561"/>
                  </a:lnTo>
                  <a:lnTo>
                    <a:pt x="12551" y="5407"/>
                  </a:lnTo>
                  <a:lnTo>
                    <a:pt x="12242" y="5291"/>
                  </a:lnTo>
                  <a:lnTo>
                    <a:pt x="11894" y="5214"/>
                  </a:lnTo>
                  <a:lnTo>
                    <a:pt x="11315" y="5098"/>
                  </a:lnTo>
                  <a:lnTo>
                    <a:pt x="10311" y="4943"/>
                  </a:lnTo>
                  <a:lnTo>
                    <a:pt x="9268" y="4827"/>
                  </a:lnTo>
                  <a:lnTo>
                    <a:pt x="8264" y="4750"/>
                  </a:lnTo>
                  <a:lnTo>
                    <a:pt x="7260" y="4712"/>
                  </a:lnTo>
                  <a:lnTo>
                    <a:pt x="8071" y="3515"/>
                  </a:lnTo>
                  <a:lnTo>
                    <a:pt x="8496" y="2858"/>
                  </a:lnTo>
                  <a:lnTo>
                    <a:pt x="8843" y="2202"/>
                  </a:lnTo>
                  <a:lnTo>
                    <a:pt x="8921" y="1970"/>
                  </a:lnTo>
                  <a:lnTo>
                    <a:pt x="8998" y="1738"/>
                  </a:lnTo>
                  <a:lnTo>
                    <a:pt x="9037" y="1507"/>
                  </a:lnTo>
                  <a:lnTo>
                    <a:pt x="9075" y="1275"/>
                  </a:lnTo>
                  <a:lnTo>
                    <a:pt x="9037" y="1005"/>
                  </a:lnTo>
                  <a:lnTo>
                    <a:pt x="8959" y="812"/>
                  </a:lnTo>
                  <a:lnTo>
                    <a:pt x="8882" y="580"/>
                  </a:lnTo>
                  <a:lnTo>
                    <a:pt x="8728" y="348"/>
                  </a:lnTo>
                  <a:lnTo>
                    <a:pt x="8650" y="232"/>
                  </a:lnTo>
                  <a:lnTo>
                    <a:pt x="8573" y="155"/>
                  </a:lnTo>
                  <a:lnTo>
                    <a:pt x="8380" y="39"/>
                  </a:lnTo>
                  <a:lnTo>
                    <a:pt x="814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22"/>
            <p:cNvSpPr/>
            <p:nvPr/>
          </p:nvSpPr>
          <p:spPr>
            <a:xfrm>
              <a:off x="410925" y="3256650"/>
              <a:ext cx="35725" cy="33825"/>
            </a:xfrm>
            <a:custGeom>
              <a:avLst/>
              <a:gdLst/>
              <a:ahLst/>
              <a:cxnLst/>
              <a:rect l="l" t="t" r="r" b="b"/>
              <a:pathLst>
                <a:path w="1429" h="1353" extrusionOk="0">
                  <a:moveTo>
                    <a:pt x="579" y="1"/>
                  </a:moveTo>
                  <a:lnTo>
                    <a:pt x="425" y="39"/>
                  </a:lnTo>
                  <a:lnTo>
                    <a:pt x="232" y="117"/>
                  </a:lnTo>
                  <a:lnTo>
                    <a:pt x="116" y="271"/>
                  </a:lnTo>
                  <a:lnTo>
                    <a:pt x="39" y="425"/>
                  </a:lnTo>
                  <a:lnTo>
                    <a:pt x="0" y="619"/>
                  </a:lnTo>
                  <a:lnTo>
                    <a:pt x="0" y="812"/>
                  </a:lnTo>
                  <a:lnTo>
                    <a:pt x="77" y="966"/>
                  </a:lnTo>
                  <a:lnTo>
                    <a:pt x="155" y="1121"/>
                  </a:lnTo>
                  <a:lnTo>
                    <a:pt x="309" y="1275"/>
                  </a:lnTo>
                  <a:lnTo>
                    <a:pt x="463" y="1352"/>
                  </a:lnTo>
                  <a:lnTo>
                    <a:pt x="618" y="1352"/>
                  </a:lnTo>
                  <a:lnTo>
                    <a:pt x="695" y="1236"/>
                  </a:lnTo>
                  <a:lnTo>
                    <a:pt x="695" y="1121"/>
                  </a:lnTo>
                  <a:lnTo>
                    <a:pt x="657" y="1082"/>
                  </a:lnTo>
                  <a:lnTo>
                    <a:pt x="579" y="1043"/>
                  </a:lnTo>
                  <a:lnTo>
                    <a:pt x="502" y="1005"/>
                  </a:lnTo>
                  <a:lnTo>
                    <a:pt x="463" y="927"/>
                  </a:lnTo>
                  <a:lnTo>
                    <a:pt x="386" y="773"/>
                  </a:lnTo>
                  <a:lnTo>
                    <a:pt x="386" y="580"/>
                  </a:lnTo>
                  <a:lnTo>
                    <a:pt x="425" y="503"/>
                  </a:lnTo>
                  <a:lnTo>
                    <a:pt x="502" y="425"/>
                  </a:lnTo>
                  <a:lnTo>
                    <a:pt x="579" y="387"/>
                  </a:lnTo>
                  <a:lnTo>
                    <a:pt x="657" y="387"/>
                  </a:lnTo>
                  <a:lnTo>
                    <a:pt x="850" y="425"/>
                  </a:lnTo>
                  <a:lnTo>
                    <a:pt x="927" y="464"/>
                  </a:lnTo>
                  <a:lnTo>
                    <a:pt x="965" y="541"/>
                  </a:lnTo>
                  <a:lnTo>
                    <a:pt x="1043" y="696"/>
                  </a:lnTo>
                  <a:lnTo>
                    <a:pt x="1081" y="773"/>
                  </a:lnTo>
                  <a:lnTo>
                    <a:pt x="1120" y="812"/>
                  </a:lnTo>
                  <a:lnTo>
                    <a:pt x="1274" y="812"/>
                  </a:lnTo>
                  <a:lnTo>
                    <a:pt x="1352" y="734"/>
                  </a:lnTo>
                  <a:lnTo>
                    <a:pt x="1390" y="696"/>
                  </a:lnTo>
                  <a:lnTo>
                    <a:pt x="1429" y="619"/>
                  </a:lnTo>
                  <a:lnTo>
                    <a:pt x="1390" y="425"/>
                  </a:lnTo>
                  <a:lnTo>
                    <a:pt x="1274" y="271"/>
                  </a:lnTo>
                  <a:lnTo>
                    <a:pt x="1159" y="117"/>
                  </a:lnTo>
                  <a:lnTo>
                    <a:pt x="965" y="39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22"/>
            <p:cNvSpPr/>
            <p:nvPr/>
          </p:nvSpPr>
          <p:spPr>
            <a:xfrm>
              <a:off x="5445325" y="3267275"/>
              <a:ext cx="624625" cy="344650"/>
            </a:xfrm>
            <a:custGeom>
              <a:avLst/>
              <a:gdLst/>
              <a:ahLst/>
              <a:cxnLst/>
              <a:rect l="l" t="t" r="r" b="b"/>
              <a:pathLst>
                <a:path w="24985" h="13786" extrusionOk="0">
                  <a:moveTo>
                    <a:pt x="23285" y="966"/>
                  </a:moveTo>
                  <a:lnTo>
                    <a:pt x="23633" y="1468"/>
                  </a:lnTo>
                  <a:lnTo>
                    <a:pt x="23903" y="2008"/>
                  </a:lnTo>
                  <a:lnTo>
                    <a:pt x="23787" y="2124"/>
                  </a:lnTo>
                  <a:lnTo>
                    <a:pt x="23633" y="2202"/>
                  </a:lnTo>
                  <a:lnTo>
                    <a:pt x="23478" y="2202"/>
                  </a:lnTo>
                  <a:lnTo>
                    <a:pt x="23324" y="2163"/>
                  </a:lnTo>
                  <a:lnTo>
                    <a:pt x="23170" y="2086"/>
                  </a:lnTo>
                  <a:lnTo>
                    <a:pt x="23054" y="1970"/>
                  </a:lnTo>
                  <a:lnTo>
                    <a:pt x="22976" y="1815"/>
                  </a:lnTo>
                  <a:lnTo>
                    <a:pt x="22938" y="1622"/>
                  </a:lnTo>
                  <a:lnTo>
                    <a:pt x="22976" y="1429"/>
                  </a:lnTo>
                  <a:lnTo>
                    <a:pt x="23015" y="1236"/>
                  </a:lnTo>
                  <a:lnTo>
                    <a:pt x="23131" y="1082"/>
                  </a:lnTo>
                  <a:lnTo>
                    <a:pt x="23285" y="966"/>
                  </a:lnTo>
                  <a:close/>
                  <a:moveTo>
                    <a:pt x="24096" y="2433"/>
                  </a:moveTo>
                  <a:lnTo>
                    <a:pt x="24212" y="2742"/>
                  </a:lnTo>
                  <a:lnTo>
                    <a:pt x="24289" y="3090"/>
                  </a:lnTo>
                  <a:lnTo>
                    <a:pt x="24367" y="3437"/>
                  </a:lnTo>
                  <a:lnTo>
                    <a:pt x="24405" y="3785"/>
                  </a:lnTo>
                  <a:lnTo>
                    <a:pt x="24173" y="3707"/>
                  </a:lnTo>
                  <a:lnTo>
                    <a:pt x="23942" y="3592"/>
                  </a:lnTo>
                  <a:lnTo>
                    <a:pt x="23826" y="3514"/>
                  </a:lnTo>
                  <a:lnTo>
                    <a:pt x="23787" y="3399"/>
                  </a:lnTo>
                  <a:lnTo>
                    <a:pt x="23710" y="3283"/>
                  </a:lnTo>
                  <a:lnTo>
                    <a:pt x="23672" y="3128"/>
                  </a:lnTo>
                  <a:lnTo>
                    <a:pt x="23710" y="2897"/>
                  </a:lnTo>
                  <a:lnTo>
                    <a:pt x="23787" y="2704"/>
                  </a:lnTo>
                  <a:lnTo>
                    <a:pt x="23903" y="2549"/>
                  </a:lnTo>
                  <a:lnTo>
                    <a:pt x="24096" y="2433"/>
                  </a:lnTo>
                  <a:close/>
                  <a:moveTo>
                    <a:pt x="16142" y="4943"/>
                  </a:moveTo>
                  <a:lnTo>
                    <a:pt x="16257" y="4982"/>
                  </a:lnTo>
                  <a:lnTo>
                    <a:pt x="16412" y="5059"/>
                  </a:lnTo>
                  <a:lnTo>
                    <a:pt x="16489" y="5136"/>
                  </a:lnTo>
                  <a:lnTo>
                    <a:pt x="16528" y="5252"/>
                  </a:lnTo>
                  <a:lnTo>
                    <a:pt x="16566" y="5407"/>
                  </a:lnTo>
                  <a:lnTo>
                    <a:pt x="16296" y="5407"/>
                  </a:lnTo>
                  <a:lnTo>
                    <a:pt x="15640" y="5522"/>
                  </a:lnTo>
                  <a:lnTo>
                    <a:pt x="15640" y="5484"/>
                  </a:lnTo>
                  <a:lnTo>
                    <a:pt x="15640" y="5368"/>
                  </a:lnTo>
                  <a:lnTo>
                    <a:pt x="15678" y="5252"/>
                  </a:lnTo>
                  <a:lnTo>
                    <a:pt x="15755" y="5136"/>
                  </a:lnTo>
                  <a:lnTo>
                    <a:pt x="15833" y="5059"/>
                  </a:lnTo>
                  <a:lnTo>
                    <a:pt x="15949" y="5020"/>
                  </a:lnTo>
                  <a:lnTo>
                    <a:pt x="16026" y="4982"/>
                  </a:lnTo>
                  <a:lnTo>
                    <a:pt x="16142" y="4943"/>
                  </a:lnTo>
                  <a:close/>
                  <a:moveTo>
                    <a:pt x="24444" y="4248"/>
                  </a:moveTo>
                  <a:lnTo>
                    <a:pt x="24405" y="4673"/>
                  </a:lnTo>
                  <a:lnTo>
                    <a:pt x="24367" y="5098"/>
                  </a:lnTo>
                  <a:lnTo>
                    <a:pt x="24251" y="5522"/>
                  </a:lnTo>
                  <a:lnTo>
                    <a:pt x="24058" y="5407"/>
                  </a:lnTo>
                  <a:lnTo>
                    <a:pt x="23903" y="5252"/>
                  </a:lnTo>
                  <a:lnTo>
                    <a:pt x="23787" y="5059"/>
                  </a:lnTo>
                  <a:lnTo>
                    <a:pt x="23787" y="4982"/>
                  </a:lnTo>
                  <a:lnTo>
                    <a:pt x="23787" y="4866"/>
                  </a:lnTo>
                  <a:lnTo>
                    <a:pt x="23826" y="4711"/>
                  </a:lnTo>
                  <a:lnTo>
                    <a:pt x="23865" y="4596"/>
                  </a:lnTo>
                  <a:lnTo>
                    <a:pt x="24019" y="4441"/>
                  </a:lnTo>
                  <a:lnTo>
                    <a:pt x="24212" y="4325"/>
                  </a:lnTo>
                  <a:lnTo>
                    <a:pt x="24444" y="4248"/>
                  </a:lnTo>
                  <a:close/>
                  <a:moveTo>
                    <a:pt x="17648" y="4827"/>
                  </a:moveTo>
                  <a:lnTo>
                    <a:pt x="17763" y="4866"/>
                  </a:lnTo>
                  <a:lnTo>
                    <a:pt x="17879" y="4905"/>
                  </a:lnTo>
                  <a:lnTo>
                    <a:pt x="17957" y="4982"/>
                  </a:lnTo>
                  <a:lnTo>
                    <a:pt x="18072" y="5175"/>
                  </a:lnTo>
                  <a:lnTo>
                    <a:pt x="18111" y="5407"/>
                  </a:lnTo>
                  <a:lnTo>
                    <a:pt x="18072" y="5638"/>
                  </a:lnTo>
                  <a:lnTo>
                    <a:pt x="17570" y="5484"/>
                  </a:lnTo>
                  <a:lnTo>
                    <a:pt x="17030" y="5407"/>
                  </a:lnTo>
                  <a:lnTo>
                    <a:pt x="17030" y="5291"/>
                  </a:lnTo>
                  <a:lnTo>
                    <a:pt x="17107" y="5136"/>
                  </a:lnTo>
                  <a:lnTo>
                    <a:pt x="17184" y="5059"/>
                  </a:lnTo>
                  <a:lnTo>
                    <a:pt x="17261" y="4943"/>
                  </a:lnTo>
                  <a:lnTo>
                    <a:pt x="17377" y="4866"/>
                  </a:lnTo>
                  <a:lnTo>
                    <a:pt x="17493" y="4827"/>
                  </a:lnTo>
                  <a:close/>
                  <a:moveTo>
                    <a:pt x="14558" y="5291"/>
                  </a:moveTo>
                  <a:lnTo>
                    <a:pt x="14674" y="5329"/>
                  </a:lnTo>
                  <a:lnTo>
                    <a:pt x="14790" y="5368"/>
                  </a:lnTo>
                  <a:lnTo>
                    <a:pt x="14906" y="5445"/>
                  </a:lnTo>
                  <a:lnTo>
                    <a:pt x="14983" y="5522"/>
                  </a:lnTo>
                  <a:lnTo>
                    <a:pt x="15060" y="5677"/>
                  </a:lnTo>
                  <a:lnTo>
                    <a:pt x="14520" y="5870"/>
                  </a:lnTo>
                  <a:lnTo>
                    <a:pt x="14056" y="6102"/>
                  </a:lnTo>
                  <a:lnTo>
                    <a:pt x="14018" y="6024"/>
                  </a:lnTo>
                  <a:lnTo>
                    <a:pt x="14018" y="5793"/>
                  </a:lnTo>
                  <a:lnTo>
                    <a:pt x="14095" y="5600"/>
                  </a:lnTo>
                  <a:lnTo>
                    <a:pt x="14249" y="5445"/>
                  </a:lnTo>
                  <a:lnTo>
                    <a:pt x="14327" y="5368"/>
                  </a:lnTo>
                  <a:lnTo>
                    <a:pt x="14443" y="5329"/>
                  </a:lnTo>
                  <a:lnTo>
                    <a:pt x="14558" y="5291"/>
                  </a:lnTo>
                  <a:close/>
                  <a:moveTo>
                    <a:pt x="19076" y="5484"/>
                  </a:moveTo>
                  <a:lnTo>
                    <a:pt x="19192" y="5522"/>
                  </a:lnTo>
                  <a:lnTo>
                    <a:pt x="19308" y="5638"/>
                  </a:lnTo>
                  <a:lnTo>
                    <a:pt x="19347" y="5793"/>
                  </a:lnTo>
                  <a:lnTo>
                    <a:pt x="19385" y="5986"/>
                  </a:lnTo>
                  <a:lnTo>
                    <a:pt x="19347" y="6140"/>
                  </a:lnTo>
                  <a:lnTo>
                    <a:pt x="18574" y="5831"/>
                  </a:lnTo>
                  <a:lnTo>
                    <a:pt x="18613" y="5715"/>
                  </a:lnTo>
                  <a:lnTo>
                    <a:pt x="18652" y="5638"/>
                  </a:lnTo>
                  <a:lnTo>
                    <a:pt x="18806" y="5522"/>
                  </a:lnTo>
                  <a:lnTo>
                    <a:pt x="18999" y="5484"/>
                  </a:lnTo>
                  <a:close/>
                  <a:moveTo>
                    <a:pt x="20312" y="6063"/>
                  </a:moveTo>
                  <a:lnTo>
                    <a:pt x="20428" y="6102"/>
                  </a:lnTo>
                  <a:lnTo>
                    <a:pt x="20544" y="6179"/>
                  </a:lnTo>
                  <a:lnTo>
                    <a:pt x="20660" y="6333"/>
                  </a:lnTo>
                  <a:lnTo>
                    <a:pt x="20775" y="6526"/>
                  </a:lnTo>
                  <a:lnTo>
                    <a:pt x="20814" y="6719"/>
                  </a:lnTo>
                  <a:lnTo>
                    <a:pt x="20853" y="6913"/>
                  </a:lnTo>
                  <a:lnTo>
                    <a:pt x="20466" y="6719"/>
                  </a:lnTo>
                  <a:lnTo>
                    <a:pt x="20080" y="6526"/>
                  </a:lnTo>
                  <a:lnTo>
                    <a:pt x="19810" y="6372"/>
                  </a:lnTo>
                  <a:lnTo>
                    <a:pt x="19810" y="6256"/>
                  </a:lnTo>
                  <a:lnTo>
                    <a:pt x="19887" y="6179"/>
                  </a:lnTo>
                  <a:lnTo>
                    <a:pt x="19964" y="6102"/>
                  </a:lnTo>
                  <a:lnTo>
                    <a:pt x="20080" y="6063"/>
                  </a:lnTo>
                  <a:close/>
                  <a:moveTo>
                    <a:pt x="23710" y="5870"/>
                  </a:moveTo>
                  <a:lnTo>
                    <a:pt x="23942" y="5986"/>
                  </a:lnTo>
                  <a:lnTo>
                    <a:pt x="24058" y="5986"/>
                  </a:lnTo>
                  <a:lnTo>
                    <a:pt x="23903" y="6295"/>
                  </a:lnTo>
                  <a:lnTo>
                    <a:pt x="23710" y="6565"/>
                  </a:lnTo>
                  <a:lnTo>
                    <a:pt x="23478" y="6797"/>
                  </a:lnTo>
                  <a:lnTo>
                    <a:pt x="23247" y="6990"/>
                  </a:lnTo>
                  <a:lnTo>
                    <a:pt x="23208" y="6913"/>
                  </a:lnTo>
                  <a:lnTo>
                    <a:pt x="23054" y="6758"/>
                  </a:lnTo>
                  <a:lnTo>
                    <a:pt x="23015" y="6526"/>
                  </a:lnTo>
                  <a:lnTo>
                    <a:pt x="23015" y="6295"/>
                  </a:lnTo>
                  <a:lnTo>
                    <a:pt x="23054" y="6179"/>
                  </a:lnTo>
                  <a:lnTo>
                    <a:pt x="23092" y="6063"/>
                  </a:lnTo>
                  <a:lnTo>
                    <a:pt x="23170" y="5986"/>
                  </a:lnTo>
                  <a:lnTo>
                    <a:pt x="23285" y="5947"/>
                  </a:lnTo>
                  <a:lnTo>
                    <a:pt x="23478" y="5870"/>
                  </a:lnTo>
                  <a:close/>
                  <a:moveTo>
                    <a:pt x="13207" y="6102"/>
                  </a:moveTo>
                  <a:lnTo>
                    <a:pt x="13477" y="6140"/>
                  </a:lnTo>
                  <a:lnTo>
                    <a:pt x="13593" y="6217"/>
                  </a:lnTo>
                  <a:lnTo>
                    <a:pt x="13670" y="6333"/>
                  </a:lnTo>
                  <a:lnTo>
                    <a:pt x="13130" y="6719"/>
                  </a:lnTo>
                  <a:lnTo>
                    <a:pt x="12782" y="7067"/>
                  </a:lnTo>
                  <a:lnTo>
                    <a:pt x="12705" y="7028"/>
                  </a:lnTo>
                  <a:lnTo>
                    <a:pt x="12666" y="6913"/>
                  </a:lnTo>
                  <a:lnTo>
                    <a:pt x="12628" y="6797"/>
                  </a:lnTo>
                  <a:lnTo>
                    <a:pt x="12628" y="6642"/>
                  </a:lnTo>
                  <a:lnTo>
                    <a:pt x="12666" y="6526"/>
                  </a:lnTo>
                  <a:lnTo>
                    <a:pt x="12705" y="6411"/>
                  </a:lnTo>
                  <a:lnTo>
                    <a:pt x="12782" y="6295"/>
                  </a:lnTo>
                  <a:lnTo>
                    <a:pt x="12859" y="6179"/>
                  </a:lnTo>
                  <a:lnTo>
                    <a:pt x="12975" y="6140"/>
                  </a:lnTo>
                  <a:lnTo>
                    <a:pt x="13091" y="6102"/>
                  </a:lnTo>
                  <a:close/>
                  <a:moveTo>
                    <a:pt x="22166" y="6565"/>
                  </a:moveTo>
                  <a:lnTo>
                    <a:pt x="22281" y="6604"/>
                  </a:lnTo>
                  <a:lnTo>
                    <a:pt x="22436" y="6681"/>
                  </a:lnTo>
                  <a:lnTo>
                    <a:pt x="22629" y="6874"/>
                  </a:lnTo>
                  <a:lnTo>
                    <a:pt x="22783" y="7028"/>
                  </a:lnTo>
                  <a:lnTo>
                    <a:pt x="22861" y="7067"/>
                  </a:lnTo>
                  <a:lnTo>
                    <a:pt x="22899" y="7067"/>
                  </a:lnTo>
                  <a:lnTo>
                    <a:pt x="22976" y="7106"/>
                  </a:lnTo>
                  <a:lnTo>
                    <a:pt x="22938" y="7106"/>
                  </a:lnTo>
                  <a:lnTo>
                    <a:pt x="22552" y="7221"/>
                  </a:lnTo>
                  <a:lnTo>
                    <a:pt x="22166" y="7221"/>
                  </a:lnTo>
                  <a:lnTo>
                    <a:pt x="21779" y="7183"/>
                  </a:lnTo>
                  <a:lnTo>
                    <a:pt x="21393" y="7106"/>
                  </a:lnTo>
                  <a:lnTo>
                    <a:pt x="21470" y="6913"/>
                  </a:lnTo>
                  <a:lnTo>
                    <a:pt x="21625" y="6719"/>
                  </a:lnTo>
                  <a:lnTo>
                    <a:pt x="21779" y="6604"/>
                  </a:lnTo>
                  <a:lnTo>
                    <a:pt x="22011" y="6565"/>
                  </a:lnTo>
                  <a:close/>
                  <a:moveTo>
                    <a:pt x="12280" y="7376"/>
                  </a:moveTo>
                  <a:lnTo>
                    <a:pt x="12473" y="7415"/>
                  </a:lnTo>
                  <a:lnTo>
                    <a:pt x="12087" y="7955"/>
                  </a:lnTo>
                  <a:lnTo>
                    <a:pt x="11817" y="8573"/>
                  </a:lnTo>
                  <a:lnTo>
                    <a:pt x="11701" y="8341"/>
                  </a:lnTo>
                  <a:lnTo>
                    <a:pt x="11624" y="8071"/>
                  </a:lnTo>
                  <a:lnTo>
                    <a:pt x="11624" y="7955"/>
                  </a:lnTo>
                  <a:lnTo>
                    <a:pt x="11662" y="7839"/>
                  </a:lnTo>
                  <a:lnTo>
                    <a:pt x="11701" y="7723"/>
                  </a:lnTo>
                  <a:lnTo>
                    <a:pt x="11778" y="7608"/>
                  </a:lnTo>
                  <a:lnTo>
                    <a:pt x="11894" y="7530"/>
                  </a:lnTo>
                  <a:lnTo>
                    <a:pt x="12010" y="7453"/>
                  </a:lnTo>
                  <a:lnTo>
                    <a:pt x="12126" y="7415"/>
                  </a:lnTo>
                  <a:lnTo>
                    <a:pt x="12280" y="7376"/>
                  </a:lnTo>
                  <a:close/>
                  <a:moveTo>
                    <a:pt x="2240" y="9345"/>
                  </a:moveTo>
                  <a:lnTo>
                    <a:pt x="2356" y="9422"/>
                  </a:lnTo>
                  <a:lnTo>
                    <a:pt x="2433" y="9461"/>
                  </a:lnTo>
                  <a:lnTo>
                    <a:pt x="2511" y="9577"/>
                  </a:lnTo>
                  <a:lnTo>
                    <a:pt x="2626" y="9770"/>
                  </a:lnTo>
                  <a:lnTo>
                    <a:pt x="2626" y="9886"/>
                  </a:lnTo>
                  <a:lnTo>
                    <a:pt x="2588" y="10002"/>
                  </a:lnTo>
                  <a:lnTo>
                    <a:pt x="2124" y="9886"/>
                  </a:lnTo>
                  <a:lnTo>
                    <a:pt x="1622" y="9886"/>
                  </a:lnTo>
                  <a:lnTo>
                    <a:pt x="1661" y="9731"/>
                  </a:lnTo>
                  <a:lnTo>
                    <a:pt x="1738" y="9616"/>
                  </a:lnTo>
                  <a:lnTo>
                    <a:pt x="1815" y="9538"/>
                  </a:lnTo>
                  <a:lnTo>
                    <a:pt x="1893" y="9461"/>
                  </a:lnTo>
                  <a:lnTo>
                    <a:pt x="2009" y="9384"/>
                  </a:lnTo>
                  <a:lnTo>
                    <a:pt x="2124" y="9345"/>
                  </a:lnTo>
                  <a:close/>
                  <a:moveTo>
                    <a:pt x="11624" y="8998"/>
                  </a:moveTo>
                  <a:lnTo>
                    <a:pt x="11469" y="9500"/>
                  </a:lnTo>
                  <a:lnTo>
                    <a:pt x="11315" y="10002"/>
                  </a:lnTo>
                  <a:lnTo>
                    <a:pt x="11238" y="10272"/>
                  </a:lnTo>
                  <a:lnTo>
                    <a:pt x="11044" y="10079"/>
                  </a:lnTo>
                  <a:lnTo>
                    <a:pt x="10967" y="9809"/>
                  </a:lnTo>
                  <a:lnTo>
                    <a:pt x="10929" y="9693"/>
                  </a:lnTo>
                  <a:lnTo>
                    <a:pt x="10929" y="9577"/>
                  </a:lnTo>
                  <a:lnTo>
                    <a:pt x="10929" y="9422"/>
                  </a:lnTo>
                  <a:lnTo>
                    <a:pt x="11006" y="9307"/>
                  </a:lnTo>
                  <a:lnTo>
                    <a:pt x="11122" y="9152"/>
                  </a:lnTo>
                  <a:lnTo>
                    <a:pt x="11276" y="9036"/>
                  </a:lnTo>
                  <a:lnTo>
                    <a:pt x="11469" y="8998"/>
                  </a:lnTo>
                  <a:close/>
                  <a:moveTo>
                    <a:pt x="3746" y="9731"/>
                  </a:moveTo>
                  <a:lnTo>
                    <a:pt x="3901" y="9809"/>
                  </a:lnTo>
                  <a:lnTo>
                    <a:pt x="4017" y="9886"/>
                  </a:lnTo>
                  <a:lnTo>
                    <a:pt x="4094" y="10002"/>
                  </a:lnTo>
                  <a:lnTo>
                    <a:pt x="4132" y="10118"/>
                  </a:lnTo>
                  <a:lnTo>
                    <a:pt x="4171" y="10233"/>
                  </a:lnTo>
                  <a:lnTo>
                    <a:pt x="4132" y="10388"/>
                  </a:lnTo>
                  <a:lnTo>
                    <a:pt x="4094" y="10504"/>
                  </a:lnTo>
                  <a:lnTo>
                    <a:pt x="4017" y="10620"/>
                  </a:lnTo>
                  <a:lnTo>
                    <a:pt x="3862" y="10542"/>
                  </a:lnTo>
                  <a:lnTo>
                    <a:pt x="3476" y="10311"/>
                  </a:lnTo>
                  <a:lnTo>
                    <a:pt x="3051" y="10156"/>
                  </a:lnTo>
                  <a:lnTo>
                    <a:pt x="3128" y="10002"/>
                  </a:lnTo>
                  <a:lnTo>
                    <a:pt x="3244" y="9924"/>
                  </a:lnTo>
                  <a:lnTo>
                    <a:pt x="3360" y="9809"/>
                  </a:lnTo>
                  <a:lnTo>
                    <a:pt x="3476" y="9770"/>
                  </a:lnTo>
                  <a:lnTo>
                    <a:pt x="3630" y="9731"/>
                  </a:lnTo>
                  <a:close/>
                  <a:moveTo>
                    <a:pt x="4827" y="10620"/>
                  </a:moveTo>
                  <a:lnTo>
                    <a:pt x="4905" y="10658"/>
                  </a:lnTo>
                  <a:lnTo>
                    <a:pt x="4982" y="10697"/>
                  </a:lnTo>
                  <a:lnTo>
                    <a:pt x="5059" y="10774"/>
                  </a:lnTo>
                  <a:lnTo>
                    <a:pt x="5136" y="10851"/>
                  </a:lnTo>
                  <a:lnTo>
                    <a:pt x="5175" y="11044"/>
                  </a:lnTo>
                  <a:lnTo>
                    <a:pt x="5136" y="11237"/>
                  </a:lnTo>
                  <a:lnTo>
                    <a:pt x="5059" y="11430"/>
                  </a:lnTo>
                  <a:lnTo>
                    <a:pt x="4403" y="10890"/>
                  </a:lnTo>
                  <a:lnTo>
                    <a:pt x="4441" y="10813"/>
                  </a:lnTo>
                  <a:lnTo>
                    <a:pt x="4480" y="10735"/>
                  </a:lnTo>
                  <a:lnTo>
                    <a:pt x="4634" y="10658"/>
                  </a:lnTo>
                  <a:lnTo>
                    <a:pt x="4827" y="10620"/>
                  </a:lnTo>
                  <a:close/>
                  <a:moveTo>
                    <a:pt x="11160" y="10620"/>
                  </a:moveTo>
                  <a:lnTo>
                    <a:pt x="10929" y="11199"/>
                  </a:lnTo>
                  <a:lnTo>
                    <a:pt x="10697" y="11739"/>
                  </a:lnTo>
                  <a:lnTo>
                    <a:pt x="10658" y="11701"/>
                  </a:lnTo>
                  <a:lnTo>
                    <a:pt x="10465" y="11508"/>
                  </a:lnTo>
                  <a:lnTo>
                    <a:pt x="10388" y="11315"/>
                  </a:lnTo>
                  <a:lnTo>
                    <a:pt x="10388" y="11122"/>
                  </a:lnTo>
                  <a:lnTo>
                    <a:pt x="10427" y="10967"/>
                  </a:lnTo>
                  <a:lnTo>
                    <a:pt x="10542" y="10774"/>
                  </a:lnTo>
                  <a:lnTo>
                    <a:pt x="10697" y="10658"/>
                  </a:lnTo>
                  <a:lnTo>
                    <a:pt x="10929" y="10620"/>
                  </a:lnTo>
                  <a:close/>
                  <a:moveTo>
                    <a:pt x="5947" y="11469"/>
                  </a:moveTo>
                  <a:lnTo>
                    <a:pt x="6063" y="11508"/>
                  </a:lnTo>
                  <a:lnTo>
                    <a:pt x="6140" y="11546"/>
                  </a:lnTo>
                  <a:lnTo>
                    <a:pt x="6218" y="11662"/>
                  </a:lnTo>
                  <a:lnTo>
                    <a:pt x="6295" y="11739"/>
                  </a:lnTo>
                  <a:lnTo>
                    <a:pt x="6372" y="11971"/>
                  </a:lnTo>
                  <a:lnTo>
                    <a:pt x="6411" y="12203"/>
                  </a:lnTo>
                  <a:lnTo>
                    <a:pt x="6372" y="12473"/>
                  </a:lnTo>
                  <a:lnTo>
                    <a:pt x="5870" y="12087"/>
                  </a:lnTo>
                  <a:lnTo>
                    <a:pt x="5407" y="11701"/>
                  </a:lnTo>
                  <a:lnTo>
                    <a:pt x="5445" y="11585"/>
                  </a:lnTo>
                  <a:lnTo>
                    <a:pt x="5523" y="11508"/>
                  </a:lnTo>
                  <a:lnTo>
                    <a:pt x="5638" y="11469"/>
                  </a:lnTo>
                  <a:close/>
                  <a:moveTo>
                    <a:pt x="10542" y="12048"/>
                  </a:moveTo>
                  <a:lnTo>
                    <a:pt x="10388" y="12280"/>
                  </a:lnTo>
                  <a:lnTo>
                    <a:pt x="10195" y="12550"/>
                  </a:lnTo>
                  <a:lnTo>
                    <a:pt x="9963" y="12743"/>
                  </a:lnTo>
                  <a:lnTo>
                    <a:pt x="9770" y="12936"/>
                  </a:lnTo>
                  <a:lnTo>
                    <a:pt x="9732" y="12859"/>
                  </a:lnTo>
                  <a:lnTo>
                    <a:pt x="9654" y="12666"/>
                  </a:lnTo>
                  <a:lnTo>
                    <a:pt x="9616" y="12473"/>
                  </a:lnTo>
                  <a:lnTo>
                    <a:pt x="9693" y="12319"/>
                  </a:lnTo>
                  <a:lnTo>
                    <a:pt x="9809" y="12203"/>
                  </a:lnTo>
                  <a:lnTo>
                    <a:pt x="9963" y="12126"/>
                  </a:lnTo>
                  <a:lnTo>
                    <a:pt x="10156" y="12087"/>
                  </a:lnTo>
                  <a:lnTo>
                    <a:pt x="10542" y="12048"/>
                  </a:lnTo>
                  <a:close/>
                  <a:moveTo>
                    <a:pt x="7337" y="12473"/>
                  </a:moveTo>
                  <a:lnTo>
                    <a:pt x="7569" y="12550"/>
                  </a:lnTo>
                  <a:lnTo>
                    <a:pt x="7724" y="12666"/>
                  </a:lnTo>
                  <a:lnTo>
                    <a:pt x="7801" y="12821"/>
                  </a:lnTo>
                  <a:lnTo>
                    <a:pt x="7878" y="13014"/>
                  </a:lnTo>
                  <a:lnTo>
                    <a:pt x="7839" y="13207"/>
                  </a:lnTo>
                  <a:lnTo>
                    <a:pt x="7299" y="13014"/>
                  </a:lnTo>
                  <a:lnTo>
                    <a:pt x="6835" y="12743"/>
                  </a:lnTo>
                  <a:lnTo>
                    <a:pt x="6990" y="12589"/>
                  </a:lnTo>
                  <a:lnTo>
                    <a:pt x="7144" y="12512"/>
                  </a:lnTo>
                  <a:lnTo>
                    <a:pt x="7337" y="12473"/>
                  </a:lnTo>
                  <a:close/>
                  <a:moveTo>
                    <a:pt x="8843" y="12628"/>
                  </a:moveTo>
                  <a:lnTo>
                    <a:pt x="8921" y="12666"/>
                  </a:lnTo>
                  <a:lnTo>
                    <a:pt x="9075" y="12743"/>
                  </a:lnTo>
                  <a:lnTo>
                    <a:pt x="9191" y="12936"/>
                  </a:lnTo>
                  <a:lnTo>
                    <a:pt x="9230" y="13130"/>
                  </a:lnTo>
                  <a:lnTo>
                    <a:pt x="9230" y="13207"/>
                  </a:lnTo>
                  <a:lnTo>
                    <a:pt x="9036" y="13245"/>
                  </a:lnTo>
                  <a:lnTo>
                    <a:pt x="8805" y="13284"/>
                  </a:lnTo>
                  <a:lnTo>
                    <a:pt x="8303" y="13284"/>
                  </a:lnTo>
                  <a:lnTo>
                    <a:pt x="8303" y="13207"/>
                  </a:lnTo>
                  <a:lnTo>
                    <a:pt x="8303" y="13014"/>
                  </a:lnTo>
                  <a:lnTo>
                    <a:pt x="8419" y="12821"/>
                  </a:lnTo>
                  <a:lnTo>
                    <a:pt x="8534" y="12666"/>
                  </a:lnTo>
                  <a:lnTo>
                    <a:pt x="8650" y="12628"/>
                  </a:lnTo>
                  <a:close/>
                  <a:moveTo>
                    <a:pt x="22861" y="0"/>
                  </a:moveTo>
                  <a:lnTo>
                    <a:pt x="22822" y="78"/>
                  </a:lnTo>
                  <a:lnTo>
                    <a:pt x="22745" y="155"/>
                  </a:lnTo>
                  <a:lnTo>
                    <a:pt x="22745" y="232"/>
                  </a:lnTo>
                  <a:lnTo>
                    <a:pt x="22745" y="309"/>
                  </a:lnTo>
                  <a:lnTo>
                    <a:pt x="22783" y="387"/>
                  </a:lnTo>
                  <a:lnTo>
                    <a:pt x="22822" y="387"/>
                  </a:lnTo>
                  <a:lnTo>
                    <a:pt x="22861" y="464"/>
                  </a:lnTo>
                  <a:lnTo>
                    <a:pt x="23015" y="618"/>
                  </a:lnTo>
                  <a:lnTo>
                    <a:pt x="22899" y="773"/>
                  </a:lnTo>
                  <a:lnTo>
                    <a:pt x="22783" y="927"/>
                  </a:lnTo>
                  <a:lnTo>
                    <a:pt x="22668" y="1120"/>
                  </a:lnTo>
                  <a:lnTo>
                    <a:pt x="22629" y="1313"/>
                  </a:lnTo>
                  <a:lnTo>
                    <a:pt x="22590" y="1506"/>
                  </a:lnTo>
                  <a:lnTo>
                    <a:pt x="22590" y="1700"/>
                  </a:lnTo>
                  <a:lnTo>
                    <a:pt x="22629" y="1893"/>
                  </a:lnTo>
                  <a:lnTo>
                    <a:pt x="22706" y="2047"/>
                  </a:lnTo>
                  <a:lnTo>
                    <a:pt x="22822" y="2240"/>
                  </a:lnTo>
                  <a:lnTo>
                    <a:pt x="23015" y="2395"/>
                  </a:lnTo>
                  <a:lnTo>
                    <a:pt x="23247" y="2472"/>
                  </a:lnTo>
                  <a:lnTo>
                    <a:pt x="23478" y="2510"/>
                  </a:lnTo>
                  <a:lnTo>
                    <a:pt x="23401" y="2704"/>
                  </a:lnTo>
                  <a:lnTo>
                    <a:pt x="23363" y="2897"/>
                  </a:lnTo>
                  <a:lnTo>
                    <a:pt x="23324" y="3090"/>
                  </a:lnTo>
                  <a:lnTo>
                    <a:pt x="23324" y="3244"/>
                  </a:lnTo>
                  <a:lnTo>
                    <a:pt x="23440" y="3514"/>
                  </a:lnTo>
                  <a:lnTo>
                    <a:pt x="23556" y="3707"/>
                  </a:lnTo>
                  <a:lnTo>
                    <a:pt x="23749" y="3862"/>
                  </a:lnTo>
                  <a:lnTo>
                    <a:pt x="23942" y="4016"/>
                  </a:lnTo>
                  <a:lnTo>
                    <a:pt x="23710" y="4209"/>
                  </a:lnTo>
                  <a:lnTo>
                    <a:pt x="23556" y="4480"/>
                  </a:lnTo>
                  <a:lnTo>
                    <a:pt x="23440" y="4750"/>
                  </a:lnTo>
                  <a:lnTo>
                    <a:pt x="23440" y="4866"/>
                  </a:lnTo>
                  <a:lnTo>
                    <a:pt x="23440" y="5020"/>
                  </a:lnTo>
                  <a:lnTo>
                    <a:pt x="23478" y="5252"/>
                  </a:lnTo>
                  <a:lnTo>
                    <a:pt x="23633" y="5484"/>
                  </a:lnTo>
                  <a:lnTo>
                    <a:pt x="23401" y="5484"/>
                  </a:lnTo>
                  <a:lnTo>
                    <a:pt x="23170" y="5561"/>
                  </a:lnTo>
                  <a:lnTo>
                    <a:pt x="22938" y="5677"/>
                  </a:lnTo>
                  <a:lnTo>
                    <a:pt x="22783" y="5870"/>
                  </a:lnTo>
                  <a:lnTo>
                    <a:pt x="22668" y="6102"/>
                  </a:lnTo>
                  <a:lnTo>
                    <a:pt x="22629" y="6333"/>
                  </a:lnTo>
                  <a:lnTo>
                    <a:pt x="22474" y="6256"/>
                  </a:lnTo>
                  <a:lnTo>
                    <a:pt x="22320" y="6217"/>
                  </a:lnTo>
                  <a:lnTo>
                    <a:pt x="21972" y="6217"/>
                  </a:lnTo>
                  <a:lnTo>
                    <a:pt x="21741" y="6256"/>
                  </a:lnTo>
                  <a:lnTo>
                    <a:pt x="21509" y="6411"/>
                  </a:lnTo>
                  <a:lnTo>
                    <a:pt x="21316" y="6565"/>
                  </a:lnTo>
                  <a:lnTo>
                    <a:pt x="21200" y="6758"/>
                  </a:lnTo>
                  <a:lnTo>
                    <a:pt x="21084" y="6449"/>
                  </a:lnTo>
                  <a:lnTo>
                    <a:pt x="20930" y="6140"/>
                  </a:lnTo>
                  <a:lnTo>
                    <a:pt x="20853" y="5986"/>
                  </a:lnTo>
                  <a:lnTo>
                    <a:pt x="20698" y="5870"/>
                  </a:lnTo>
                  <a:lnTo>
                    <a:pt x="20582" y="5793"/>
                  </a:lnTo>
                  <a:lnTo>
                    <a:pt x="20428" y="5754"/>
                  </a:lnTo>
                  <a:lnTo>
                    <a:pt x="20235" y="5754"/>
                  </a:lnTo>
                  <a:lnTo>
                    <a:pt x="20042" y="5793"/>
                  </a:lnTo>
                  <a:lnTo>
                    <a:pt x="19887" y="5831"/>
                  </a:lnTo>
                  <a:lnTo>
                    <a:pt x="19733" y="5947"/>
                  </a:lnTo>
                  <a:lnTo>
                    <a:pt x="19694" y="5715"/>
                  </a:lnTo>
                  <a:lnTo>
                    <a:pt x="19617" y="5484"/>
                  </a:lnTo>
                  <a:lnTo>
                    <a:pt x="19462" y="5291"/>
                  </a:lnTo>
                  <a:lnTo>
                    <a:pt x="19347" y="5213"/>
                  </a:lnTo>
                  <a:lnTo>
                    <a:pt x="19231" y="5175"/>
                  </a:lnTo>
                  <a:lnTo>
                    <a:pt x="19038" y="5136"/>
                  </a:lnTo>
                  <a:lnTo>
                    <a:pt x="18806" y="5175"/>
                  </a:lnTo>
                  <a:lnTo>
                    <a:pt x="18613" y="5252"/>
                  </a:lnTo>
                  <a:lnTo>
                    <a:pt x="18458" y="5407"/>
                  </a:lnTo>
                  <a:lnTo>
                    <a:pt x="18458" y="5252"/>
                  </a:lnTo>
                  <a:lnTo>
                    <a:pt x="18420" y="5098"/>
                  </a:lnTo>
                  <a:lnTo>
                    <a:pt x="18381" y="4982"/>
                  </a:lnTo>
                  <a:lnTo>
                    <a:pt x="18304" y="4866"/>
                  </a:lnTo>
                  <a:lnTo>
                    <a:pt x="18188" y="4750"/>
                  </a:lnTo>
                  <a:lnTo>
                    <a:pt x="18072" y="4634"/>
                  </a:lnTo>
                  <a:lnTo>
                    <a:pt x="17957" y="4557"/>
                  </a:lnTo>
                  <a:lnTo>
                    <a:pt x="17802" y="4518"/>
                  </a:lnTo>
                  <a:lnTo>
                    <a:pt x="17493" y="4518"/>
                  </a:lnTo>
                  <a:lnTo>
                    <a:pt x="17377" y="4557"/>
                  </a:lnTo>
                  <a:lnTo>
                    <a:pt x="17223" y="4634"/>
                  </a:lnTo>
                  <a:lnTo>
                    <a:pt x="17107" y="4711"/>
                  </a:lnTo>
                  <a:lnTo>
                    <a:pt x="17030" y="4827"/>
                  </a:lnTo>
                  <a:lnTo>
                    <a:pt x="16875" y="5059"/>
                  </a:lnTo>
                  <a:lnTo>
                    <a:pt x="16759" y="4905"/>
                  </a:lnTo>
                  <a:lnTo>
                    <a:pt x="16605" y="4789"/>
                  </a:lnTo>
                  <a:lnTo>
                    <a:pt x="16451" y="4673"/>
                  </a:lnTo>
                  <a:lnTo>
                    <a:pt x="16257" y="4634"/>
                  </a:lnTo>
                  <a:lnTo>
                    <a:pt x="16103" y="4634"/>
                  </a:lnTo>
                  <a:lnTo>
                    <a:pt x="15910" y="4673"/>
                  </a:lnTo>
                  <a:lnTo>
                    <a:pt x="15755" y="4750"/>
                  </a:lnTo>
                  <a:lnTo>
                    <a:pt x="15640" y="4827"/>
                  </a:lnTo>
                  <a:lnTo>
                    <a:pt x="15524" y="4982"/>
                  </a:lnTo>
                  <a:lnTo>
                    <a:pt x="15447" y="5136"/>
                  </a:lnTo>
                  <a:lnTo>
                    <a:pt x="15408" y="5291"/>
                  </a:lnTo>
                  <a:lnTo>
                    <a:pt x="15374" y="5460"/>
                  </a:lnTo>
                  <a:lnTo>
                    <a:pt x="15331" y="5329"/>
                  </a:lnTo>
                  <a:lnTo>
                    <a:pt x="15176" y="5175"/>
                  </a:lnTo>
                  <a:lnTo>
                    <a:pt x="15022" y="5059"/>
                  </a:lnTo>
                  <a:lnTo>
                    <a:pt x="14829" y="4982"/>
                  </a:lnTo>
                  <a:lnTo>
                    <a:pt x="14597" y="4943"/>
                  </a:lnTo>
                  <a:lnTo>
                    <a:pt x="14404" y="4943"/>
                  </a:lnTo>
                  <a:lnTo>
                    <a:pt x="14249" y="5020"/>
                  </a:lnTo>
                  <a:lnTo>
                    <a:pt x="14134" y="5098"/>
                  </a:lnTo>
                  <a:lnTo>
                    <a:pt x="14018" y="5175"/>
                  </a:lnTo>
                  <a:lnTo>
                    <a:pt x="13941" y="5291"/>
                  </a:lnTo>
                  <a:lnTo>
                    <a:pt x="13825" y="5522"/>
                  </a:lnTo>
                  <a:lnTo>
                    <a:pt x="13747" y="5831"/>
                  </a:lnTo>
                  <a:lnTo>
                    <a:pt x="13593" y="5754"/>
                  </a:lnTo>
                  <a:lnTo>
                    <a:pt x="13361" y="5677"/>
                  </a:lnTo>
                  <a:lnTo>
                    <a:pt x="13130" y="5677"/>
                  </a:lnTo>
                  <a:lnTo>
                    <a:pt x="12937" y="5715"/>
                  </a:lnTo>
                  <a:lnTo>
                    <a:pt x="12705" y="5831"/>
                  </a:lnTo>
                  <a:lnTo>
                    <a:pt x="12589" y="5947"/>
                  </a:lnTo>
                  <a:lnTo>
                    <a:pt x="12473" y="6063"/>
                  </a:lnTo>
                  <a:lnTo>
                    <a:pt x="12396" y="6217"/>
                  </a:lnTo>
                  <a:lnTo>
                    <a:pt x="12357" y="6333"/>
                  </a:lnTo>
                  <a:lnTo>
                    <a:pt x="12319" y="6526"/>
                  </a:lnTo>
                  <a:lnTo>
                    <a:pt x="12319" y="6681"/>
                  </a:lnTo>
                  <a:lnTo>
                    <a:pt x="12357" y="6835"/>
                  </a:lnTo>
                  <a:lnTo>
                    <a:pt x="12396" y="6990"/>
                  </a:lnTo>
                  <a:lnTo>
                    <a:pt x="12126" y="7028"/>
                  </a:lnTo>
                  <a:lnTo>
                    <a:pt x="11894" y="7106"/>
                  </a:lnTo>
                  <a:lnTo>
                    <a:pt x="11662" y="7221"/>
                  </a:lnTo>
                  <a:lnTo>
                    <a:pt x="11469" y="7376"/>
                  </a:lnTo>
                  <a:lnTo>
                    <a:pt x="11392" y="7530"/>
                  </a:lnTo>
                  <a:lnTo>
                    <a:pt x="11315" y="7685"/>
                  </a:lnTo>
                  <a:lnTo>
                    <a:pt x="11276" y="7839"/>
                  </a:lnTo>
                  <a:lnTo>
                    <a:pt x="11276" y="7994"/>
                  </a:lnTo>
                  <a:lnTo>
                    <a:pt x="11276" y="8148"/>
                  </a:lnTo>
                  <a:lnTo>
                    <a:pt x="11315" y="8303"/>
                  </a:lnTo>
                  <a:lnTo>
                    <a:pt x="11392" y="8457"/>
                  </a:lnTo>
                  <a:lnTo>
                    <a:pt x="11469" y="8573"/>
                  </a:lnTo>
                  <a:lnTo>
                    <a:pt x="11199" y="8650"/>
                  </a:lnTo>
                  <a:lnTo>
                    <a:pt x="10967" y="8805"/>
                  </a:lnTo>
                  <a:lnTo>
                    <a:pt x="10774" y="8998"/>
                  </a:lnTo>
                  <a:lnTo>
                    <a:pt x="10620" y="9229"/>
                  </a:lnTo>
                  <a:lnTo>
                    <a:pt x="10581" y="9500"/>
                  </a:lnTo>
                  <a:lnTo>
                    <a:pt x="10581" y="9770"/>
                  </a:lnTo>
                  <a:lnTo>
                    <a:pt x="10697" y="10002"/>
                  </a:lnTo>
                  <a:lnTo>
                    <a:pt x="10851" y="10233"/>
                  </a:lnTo>
                  <a:lnTo>
                    <a:pt x="10620" y="10272"/>
                  </a:lnTo>
                  <a:lnTo>
                    <a:pt x="10388" y="10388"/>
                  </a:lnTo>
                  <a:lnTo>
                    <a:pt x="10234" y="10581"/>
                  </a:lnTo>
                  <a:lnTo>
                    <a:pt x="10118" y="10774"/>
                  </a:lnTo>
                  <a:lnTo>
                    <a:pt x="10040" y="11006"/>
                  </a:lnTo>
                  <a:lnTo>
                    <a:pt x="10040" y="11237"/>
                  </a:lnTo>
                  <a:lnTo>
                    <a:pt x="10079" y="11469"/>
                  </a:lnTo>
                  <a:lnTo>
                    <a:pt x="10156" y="11701"/>
                  </a:lnTo>
                  <a:lnTo>
                    <a:pt x="9925" y="11739"/>
                  </a:lnTo>
                  <a:lnTo>
                    <a:pt x="9693" y="11817"/>
                  </a:lnTo>
                  <a:lnTo>
                    <a:pt x="9500" y="11971"/>
                  </a:lnTo>
                  <a:lnTo>
                    <a:pt x="9423" y="12087"/>
                  </a:lnTo>
                  <a:lnTo>
                    <a:pt x="9345" y="12203"/>
                  </a:lnTo>
                  <a:lnTo>
                    <a:pt x="9307" y="12319"/>
                  </a:lnTo>
                  <a:lnTo>
                    <a:pt x="9307" y="12473"/>
                  </a:lnTo>
                  <a:lnTo>
                    <a:pt x="9152" y="12357"/>
                  </a:lnTo>
                  <a:lnTo>
                    <a:pt x="9036" y="12319"/>
                  </a:lnTo>
                  <a:lnTo>
                    <a:pt x="8882" y="12280"/>
                  </a:lnTo>
                  <a:lnTo>
                    <a:pt x="8689" y="12280"/>
                  </a:lnTo>
                  <a:lnTo>
                    <a:pt x="8534" y="12319"/>
                  </a:lnTo>
                  <a:lnTo>
                    <a:pt x="8380" y="12434"/>
                  </a:lnTo>
                  <a:lnTo>
                    <a:pt x="8264" y="12550"/>
                  </a:lnTo>
                  <a:lnTo>
                    <a:pt x="8148" y="12705"/>
                  </a:lnTo>
                  <a:lnTo>
                    <a:pt x="8071" y="12550"/>
                  </a:lnTo>
                  <a:lnTo>
                    <a:pt x="7994" y="12434"/>
                  </a:lnTo>
                  <a:lnTo>
                    <a:pt x="7839" y="12319"/>
                  </a:lnTo>
                  <a:lnTo>
                    <a:pt x="7724" y="12241"/>
                  </a:lnTo>
                  <a:lnTo>
                    <a:pt x="7453" y="12164"/>
                  </a:lnTo>
                  <a:lnTo>
                    <a:pt x="7222" y="12164"/>
                  </a:lnTo>
                  <a:lnTo>
                    <a:pt x="6990" y="12241"/>
                  </a:lnTo>
                  <a:lnTo>
                    <a:pt x="6758" y="12396"/>
                  </a:lnTo>
                  <a:lnTo>
                    <a:pt x="6758" y="12048"/>
                  </a:lnTo>
                  <a:lnTo>
                    <a:pt x="6720" y="11855"/>
                  </a:lnTo>
                  <a:lnTo>
                    <a:pt x="6681" y="11701"/>
                  </a:lnTo>
                  <a:lnTo>
                    <a:pt x="6604" y="11546"/>
                  </a:lnTo>
                  <a:lnTo>
                    <a:pt x="6488" y="11392"/>
                  </a:lnTo>
                  <a:lnTo>
                    <a:pt x="6372" y="11276"/>
                  </a:lnTo>
                  <a:lnTo>
                    <a:pt x="6218" y="11199"/>
                  </a:lnTo>
                  <a:lnTo>
                    <a:pt x="6063" y="11160"/>
                  </a:lnTo>
                  <a:lnTo>
                    <a:pt x="5870" y="11122"/>
                  </a:lnTo>
                  <a:lnTo>
                    <a:pt x="5677" y="11160"/>
                  </a:lnTo>
                  <a:lnTo>
                    <a:pt x="5523" y="11199"/>
                  </a:lnTo>
                  <a:lnTo>
                    <a:pt x="5523" y="10967"/>
                  </a:lnTo>
                  <a:lnTo>
                    <a:pt x="5445" y="10697"/>
                  </a:lnTo>
                  <a:lnTo>
                    <a:pt x="5291" y="10504"/>
                  </a:lnTo>
                  <a:lnTo>
                    <a:pt x="5214" y="10426"/>
                  </a:lnTo>
                  <a:lnTo>
                    <a:pt x="5098" y="10349"/>
                  </a:lnTo>
                  <a:lnTo>
                    <a:pt x="4943" y="10311"/>
                  </a:lnTo>
                  <a:lnTo>
                    <a:pt x="4673" y="10311"/>
                  </a:lnTo>
                  <a:lnTo>
                    <a:pt x="4519" y="10349"/>
                  </a:lnTo>
                  <a:lnTo>
                    <a:pt x="4519" y="10156"/>
                  </a:lnTo>
                  <a:lnTo>
                    <a:pt x="4480" y="9924"/>
                  </a:lnTo>
                  <a:lnTo>
                    <a:pt x="4364" y="9731"/>
                  </a:lnTo>
                  <a:lnTo>
                    <a:pt x="4210" y="9577"/>
                  </a:lnTo>
                  <a:lnTo>
                    <a:pt x="4055" y="9500"/>
                  </a:lnTo>
                  <a:lnTo>
                    <a:pt x="3901" y="9422"/>
                  </a:lnTo>
                  <a:lnTo>
                    <a:pt x="3553" y="9422"/>
                  </a:lnTo>
                  <a:lnTo>
                    <a:pt x="3399" y="9461"/>
                  </a:lnTo>
                  <a:lnTo>
                    <a:pt x="3244" y="9538"/>
                  </a:lnTo>
                  <a:lnTo>
                    <a:pt x="3128" y="9616"/>
                  </a:lnTo>
                  <a:lnTo>
                    <a:pt x="2974" y="9731"/>
                  </a:lnTo>
                  <a:lnTo>
                    <a:pt x="2974" y="9616"/>
                  </a:lnTo>
                  <a:lnTo>
                    <a:pt x="2897" y="9422"/>
                  </a:lnTo>
                  <a:lnTo>
                    <a:pt x="2742" y="9268"/>
                  </a:lnTo>
                  <a:lnTo>
                    <a:pt x="2588" y="9114"/>
                  </a:lnTo>
                  <a:lnTo>
                    <a:pt x="2433" y="9036"/>
                  </a:lnTo>
                  <a:lnTo>
                    <a:pt x="2202" y="8998"/>
                  </a:lnTo>
                  <a:lnTo>
                    <a:pt x="2009" y="8998"/>
                  </a:lnTo>
                  <a:lnTo>
                    <a:pt x="1815" y="9075"/>
                  </a:lnTo>
                  <a:lnTo>
                    <a:pt x="1661" y="9191"/>
                  </a:lnTo>
                  <a:lnTo>
                    <a:pt x="1545" y="9345"/>
                  </a:lnTo>
                  <a:lnTo>
                    <a:pt x="1429" y="9500"/>
                  </a:lnTo>
                  <a:lnTo>
                    <a:pt x="1352" y="9693"/>
                  </a:lnTo>
                  <a:lnTo>
                    <a:pt x="1352" y="9886"/>
                  </a:lnTo>
                  <a:lnTo>
                    <a:pt x="1120" y="9963"/>
                  </a:lnTo>
                  <a:lnTo>
                    <a:pt x="889" y="10040"/>
                  </a:lnTo>
                  <a:lnTo>
                    <a:pt x="696" y="10156"/>
                  </a:lnTo>
                  <a:lnTo>
                    <a:pt x="503" y="10311"/>
                  </a:lnTo>
                  <a:lnTo>
                    <a:pt x="348" y="10426"/>
                  </a:lnTo>
                  <a:lnTo>
                    <a:pt x="232" y="10581"/>
                  </a:lnTo>
                  <a:lnTo>
                    <a:pt x="78" y="10890"/>
                  </a:lnTo>
                  <a:lnTo>
                    <a:pt x="1" y="11199"/>
                  </a:lnTo>
                  <a:lnTo>
                    <a:pt x="1" y="11546"/>
                  </a:lnTo>
                  <a:lnTo>
                    <a:pt x="39" y="11894"/>
                  </a:lnTo>
                  <a:lnTo>
                    <a:pt x="194" y="12241"/>
                  </a:lnTo>
                  <a:lnTo>
                    <a:pt x="387" y="12550"/>
                  </a:lnTo>
                  <a:lnTo>
                    <a:pt x="618" y="12782"/>
                  </a:lnTo>
                  <a:lnTo>
                    <a:pt x="773" y="12898"/>
                  </a:lnTo>
                  <a:lnTo>
                    <a:pt x="966" y="13014"/>
                  </a:lnTo>
                  <a:lnTo>
                    <a:pt x="1159" y="13091"/>
                  </a:lnTo>
                  <a:lnTo>
                    <a:pt x="1313" y="13130"/>
                  </a:lnTo>
                  <a:lnTo>
                    <a:pt x="1700" y="13168"/>
                  </a:lnTo>
                  <a:lnTo>
                    <a:pt x="2086" y="13091"/>
                  </a:lnTo>
                  <a:lnTo>
                    <a:pt x="2472" y="12975"/>
                  </a:lnTo>
                  <a:lnTo>
                    <a:pt x="2781" y="12782"/>
                  </a:lnTo>
                  <a:lnTo>
                    <a:pt x="3090" y="12512"/>
                  </a:lnTo>
                  <a:lnTo>
                    <a:pt x="3360" y="12241"/>
                  </a:lnTo>
                  <a:lnTo>
                    <a:pt x="3592" y="12010"/>
                  </a:lnTo>
                  <a:lnTo>
                    <a:pt x="3515" y="11932"/>
                  </a:lnTo>
                  <a:lnTo>
                    <a:pt x="3515" y="11817"/>
                  </a:lnTo>
                  <a:lnTo>
                    <a:pt x="3437" y="11739"/>
                  </a:lnTo>
                  <a:lnTo>
                    <a:pt x="3321" y="11739"/>
                  </a:lnTo>
                  <a:lnTo>
                    <a:pt x="3283" y="11778"/>
                  </a:lnTo>
                  <a:lnTo>
                    <a:pt x="3244" y="11817"/>
                  </a:lnTo>
                  <a:lnTo>
                    <a:pt x="3051" y="12048"/>
                  </a:lnTo>
                  <a:lnTo>
                    <a:pt x="2819" y="12241"/>
                  </a:lnTo>
                  <a:lnTo>
                    <a:pt x="2588" y="12434"/>
                  </a:lnTo>
                  <a:lnTo>
                    <a:pt x="2317" y="12550"/>
                  </a:lnTo>
                  <a:lnTo>
                    <a:pt x="2009" y="12666"/>
                  </a:lnTo>
                  <a:lnTo>
                    <a:pt x="1738" y="12705"/>
                  </a:lnTo>
                  <a:lnTo>
                    <a:pt x="1429" y="12666"/>
                  </a:lnTo>
                  <a:lnTo>
                    <a:pt x="1120" y="12550"/>
                  </a:lnTo>
                  <a:lnTo>
                    <a:pt x="966" y="12434"/>
                  </a:lnTo>
                  <a:lnTo>
                    <a:pt x="812" y="12319"/>
                  </a:lnTo>
                  <a:lnTo>
                    <a:pt x="696" y="12203"/>
                  </a:lnTo>
                  <a:lnTo>
                    <a:pt x="580" y="12048"/>
                  </a:lnTo>
                  <a:lnTo>
                    <a:pt x="541" y="11855"/>
                  </a:lnTo>
                  <a:lnTo>
                    <a:pt x="503" y="11701"/>
                  </a:lnTo>
                  <a:lnTo>
                    <a:pt x="464" y="11546"/>
                  </a:lnTo>
                  <a:lnTo>
                    <a:pt x="464" y="11353"/>
                  </a:lnTo>
                  <a:lnTo>
                    <a:pt x="503" y="11199"/>
                  </a:lnTo>
                  <a:lnTo>
                    <a:pt x="580" y="11044"/>
                  </a:lnTo>
                  <a:lnTo>
                    <a:pt x="657" y="10890"/>
                  </a:lnTo>
                  <a:lnTo>
                    <a:pt x="773" y="10735"/>
                  </a:lnTo>
                  <a:lnTo>
                    <a:pt x="889" y="10620"/>
                  </a:lnTo>
                  <a:lnTo>
                    <a:pt x="1043" y="10504"/>
                  </a:lnTo>
                  <a:lnTo>
                    <a:pt x="1236" y="10426"/>
                  </a:lnTo>
                  <a:lnTo>
                    <a:pt x="1429" y="10388"/>
                  </a:lnTo>
                  <a:lnTo>
                    <a:pt x="1700" y="10349"/>
                  </a:lnTo>
                  <a:lnTo>
                    <a:pt x="2279" y="10349"/>
                  </a:lnTo>
                  <a:lnTo>
                    <a:pt x="2588" y="10426"/>
                  </a:lnTo>
                  <a:lnTo>
                    <a:pt x="2858" y="10504"/>
                  </a:lnTo>
                  <a:lnTo>
                    <a:pt x="3128" y="10620"/>
                  </a:lnTo>
                  <a:lnTo>
                    <a:pt x="3630" y="10928"/>
                  </a:lnTo>
                  <a:lnTo>
                    <a:pt x="4132" y="11276"/>
                  </a:lnTo>
                  <a:lnTo>
                    <a:pt x="4634" y="11662"/>
                  </a:lnTo>
                  <a:lnTo>
                    <a:pt x="5523" y="12396"/>
                  </a:lnTo>
                  <a:lnTo>
                    <a:pt x="5870" y="12666"/>
                  </a:lnTo>
                  <a:lnTo>
                    <a:pt x="6256" y="12936"/>
                  </a:lnTo>
                  <a:lnTo>
                    <a:pt x="6681" y="13207"/>
                  </a:lnTo>
                  <a:lnTo>
                    <a:pt x="7106" y="13400"/>
                  </a:lnTo>
                  <a:lnTo>
                    <a:pt x="7530" y="13593"/>
                  </a:lnTo>
                  <a:lnTo>
                    <a:pt x="7994" y="13709"/>
                  </a:lnTo>
                  <a:lnTo>
                    <a:pt x="8419" y="13786"/>
                  </a:lnTo>
                  <a:lnTo>
                    <a:pt x="8921" y="13786"/>
                  </a:lnTo>
                  <a:lnTo>
                    <a:pt x="9345" y="13670"/>
                  </a:lnTo>
                  <a:lnTo>
                    <a:pt x="9693" y="13554"/>
                  </a:lnTo>
                  <a:lnTo>
                    <a:pt x="10040" y="13323"/>
                  </a:lnTo>
                  <a:lnTo>
                    <a:pt x="10388" y="13091"/>
                  </a:lnTo>
                  <a:lnTo>
                    <a:pt x="10658" y="12782"/>
                  </a:lnTo>
                  <a:lnTo>
                    <a:pt x="10890" y="12473"/>
                  </a:lnTo>
                  <a:lnTo>
                    <a:pt x="11122" y="12087"/>
                  </a:lnTo>
                  <a:lnTo>
                    <a:pt x="11315" y="11739"/>
                  </a:lnTo>
                  <a:lnTo>
                    <a:pt x="11508" y="11199"/>
                  </a:lnTo>
                  <a:lnTo>
                    <a:pt x="11662" y="10697"/>
                  </a:lnTo>
                  <a:lnTo>
                    <a:pt x="11971" y="9616"/>
                  </a:lnTo>
                  <a:lnTo>
                    <a:pt x="12126" y="9075"/>
                  </a:lnTo>
                  <a:lnTo>
                    <a:pt x="12319" y="8573"/>
                  </a:lnTo>
                  <a:lnTo>
                    <a:pt x="12589" y="8110"/>
                  </a:lnTo>
                  <a:lnTo>
                    <a:pt x="12937" y="7646"/>
                  </a:lnTo>
                  <a:lnTo>
                    <a:pt x="13245" y="7299"/>
                  </a:lnTo>
                  <a:lnTo>
                    <a:pt x="13632" y="6951"/>
                  </a:lnTo>
                  <a:lnTo>
                    <a:pt x="14018" y="6681"/>
                  </a:lnTo>
                  <a:lnTo>
                    <a:pt x="14443" y="6449"/>
                  </a:lnTo>
                  <a:lnTo>
                    <a:pt x="14867" y="6256"/>
                  </a:lnTo>
                  <a:lnTo>
                    <a:pt x="15331" y="6102"/>
                  </a:lnTo>
                  <a:lnTo>
                    <a:pt x="15794" y="5986"/>
                  </a:lnTo>
                  <a:lnTo>
                    <a:pt x="16296" y="5909"/>
                  </a:lnTo>
                  <a:lnTo>
                    <a:pt x="16875" y="5909"/>
                  </a:lnTo>
                  <a:lnTo>
                    <a:pt x="17455" y="5986"/>
                  </a:lnTo>
                  <a:lnTo>
                    <a:pt x="17995" y="6140"/>
                  </a:lnTo>
                  <a:lnTo>
                    <a:pt x="18497" y="6333"/>
                  </a:lnTo>
                  <a:lnTo>
                    <a:pt x="18999" y="6565"/>
                  </a:lnTo>
                  <a:lnTo>
                    <a:pt x="19501" y="6835"/>
                  </a:lnTo>
                  <a:lnTo>
                    <a:pt x="20544" y="7337"/>
                  </a:lnTo>
                  <a:lnTo>
                    <a:pt x="20930" y="7492"/>
                  </a:lnTo>
                  <a:lnTo>
                    <a:pt x="21316" y="7608"/>
                  </a:lnTo>
                  <a:lnTo>
                    <a:pt x="21741" y="7723"/>
                  </a:lnTo>
                  <a:lnTo>
                    <a:pt x="22127" y="7762"/>
                  </a:lnTo>
                  <a:lnTo>
                    <a:pt x="22552" y="7723"/>
                  </a:lnTo>
                  <a:lnTo>
                    <a:pt x="22976" y="7646"/>
                  </a:lnTo>
                  <a:lnTo>
                    <a:pt x="23363" y="7492"/>
                  </a:lnTo>
                  <a:lnTo>
                    <a:pt x="23710" y="7260"/>
                  </a:lnTo>
                  <a:lnTo>
                    <a:pt x="24058" y="6990"/>
                  </a:lnTo>
                  <a:lnTo>
                    <a:pt x="24328" y="6642"/>
                  </a:lnTo>
                  <a:lnTo>
                    <a:pt x="24560" y="6295"/>
                  </a:lnTo>
                  <a:lnTo>
                    <a:pt x="24753" y="5909"/>
                  </a:lnTo>
                  <a:lnTo>
                    <a:pt x="24869" y="5484"/>
                  </a:lnTo>
                  <a:lnTo>
                    <a:pt x="24946" y="5059"/>
                  </a:lnTo>
                  <a:lnTo>
                    <a:pt x="24984" y="4634"/>
                  </a:lnTo>
                  <a:lnTo>
                    <a:pt x="24984" y="4171"/>
                  </a:lnTo>
                  <a:lnTo>
                    <a:pt x="24946" y="3707"/>
                  </a:lnTo>
                  <a:lnTo>
                    <a:pt x="24869" y="3283"/>
                  </a:lnTo>
                  <a:lnTo>
                    <a:pt x="24753" y="2819"/>
                  </a:lnTo>
                  <a:lnTo>
                    <a:pt x="24637" y="2395"/>
                  </a:lnTo>
                  <a:lnTo>
                    <a:pt x="24444" y="1970"/>
                  </a:lnTo>
                  <a:lnTo>
                    <a:pt x="24251" y="1545"/>
                  </a:lnTo>
                  <a:lnTo>
                    <a:pt x="24019" y="1159"/>
                  </a:lnTo>
                  <a:lnTo>
                    <a:pt x="23787" y="811"/>
                  </a:lnTo>
                  <a:lnTo>
                    <a:pt x="23942" y="348"/>
                  </a:lnTo>
                  <a:lnTo>
                    <a:pt x="23556" y="232"/>
                  </a:lnTo>
                  <a:lnTo>
                    <a:pt x="23170" y="78"/>
                  </a:lnTo>
                  <a:lnTo>
                    <a:pt x="23131" y="39"/>
                  </a:lnTo>
                  <a:lnTo>
                    <a:pt x="2305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22"/>
            <p:cNvSpPr/>
            <p:nvPr/>
          </p:nvSpPr>
          <p:spPr>
            <a:xfrm>
              <a:off x="5955050" y="3275975"/>
              <a:ext cx="152550" cy="277075"/>
            </a:xfrm>
            <a:custGeom>
              <a:avLst/>
              <a:gdLst/>
              <a:ahLst/>
              <a:cxnLst/>
              <a:rect l="l" t="t" r="r" b="b"/>
              <a:pathLst>
                <a:path w="6102" h="11083" extrusionOk="0">
                  <a:moveTo>
                    <a:pt x="3553" y="0"/>
                  </a:moveTo>
                  <a:lnTo>
                    <a:pt x="3398" y="463"/>
                  </a:lnTo>
                  <a:lnTo>
                    <a:pt x="3746" y="656"/>
                  </a:lnTo>
                  <a:lnTo>
                    <a:pt x="4093" y="888"/>
                  </a:lnTo>
                  <a:lnTo>
                    <a:pt x="4364" y="1158"/>
                  </a:lnTo>
                  <a:lnTo>
                    <a:pt x="4634" y="1467"/>
                  </a:lnTo>
                  <a:lnTo>
                    <a:pt x="4866" y="1776"/>
                  </a:lnTo>
                  <a:lnTo>
                    <a:pt x="5059" y="2124"/>
                  </a:lnTo>
                  <a:lnTo>
                    <a:pt x="5213" y="2471"/>
                  </a:lnTo>
                  <a:lnTo>
                    <a:pt x="5368" y="2819"/>
                  </a:lnTo>
                  <a:lnTo>
                    <a:pt x="5445" y="3205"/>
                  </a:lnTo>
                  <a:lnTo>
                    <a:pt x="5522" y="3630"/>
                  </a:lnTo>
                  <a:lnTo>
                    <a:pt x="5561" y="4016"/>
                  </a:lnTo>
                  <a:lnTo>
                    <a:pt x="5561" y="4441"/>
                  </a:lnTo>
                  <a:lnTo>
                    <a:pt x="5561" y="4827"/>
                  </a:lnTo>
                  <a:lnTo>
                    <a:pt x="5522" y="5252"/>
                  </a:lnTo>
                  <a:lnTo>
                    <a:pt x="5406" y="5638"/>
                  </a:lnTo>
                  <a:lnTo>
                    <a:pt x="5290" y="6024"/>
                  </a:lnTo>
                  <a:lnTo>
                    <a:pt x="5136" y="6449"/>
                  </a:lnTo>
                  <a:lnTo>
                    <a:pt x="4943" y="6873"/>
                  </a:lnTo>
                  <a:lnTo>
                    <a:pt x="4711" y="7298"/>
                  </a:lnTo>
                  <a:lnTo>
                    <a:pt x="4480" y="7684"/>
                  </a:lnTo>
                  <a:lnTo>
                    <a:pt x="4209" y="8070"/>
                  </a:lnTo>
                  <a:lnTo>
                    <a:pt x="3900" y="8418"/>
                  </a:lnTo>
                  <a:lnTo>
                    <a:pt x="3591" y="8727"/>
                  </a:lnTo>
                  <a:lnTo>
                    <a:pt x="3244" y="9036"/>
                  </a:lnTo>
                  <a:lnTo>
                    <a:pt x="2896" y="9345"/>
                  </a:lnTo>
                  <a:lnTo>
                    <a:pt x="2549" y="9615"/>
                  </a:lnTo>
                  <a:lnTo>
                    <a:pt x="2124" y="9847"/>
                  </a:lnTo>
                  <a:lnTo>
                    <a:pt x="1738" y="10078"/>
                  </a:lnTo>
                  <a:lnTo>
                    <a:pt x="1313" y="10272"/>
                  </a:lnTo>
                  <a:lnTo>
                    <a:pt x="888" y="10426"/>
                  </a:lnTo>
                  <a:lnTo>
                    <a:pt x="464" y="10542"/>
                  </a:lnTo>
                  <a:lnTo>
                    <a:pt x="0" y="10658"/>
                  </a:lnTo>
                  <a:lnTo>
                    <a:pt x="77" y="11082"/>
                  </a:lnTo>
                  <a:lnTo>
                    <a:pt x="579" y="10967"/>
                  </a:lnTo>
                  <a:lnTo>
                    <a:pt x="1081" y="10851"/>
                  </a:lnTo>
                  <a:lnTo>
                    <a:pt x="1583" y="10696"/>
                  </a:lnTo>
                  <a:lnTo>
                    <a:pt x="2047" y="10465"/>
                  </a:lnTo>
                  <a:lnTo>
                    <a:pt x="2510" y="10233"/>
                  </a:lnTo>
                  <a:lnTo>
                    <a:pt x="2935" y="9963"/>
                  </a:lnTo>
                  <a:lnTo>
                    <a:pt x="3360" y="9654"/>
                  </a:lnTo>
                  <a:lnTo>
                    <a:pt x="3784" y="9306"/>
                  </a:lnTo>
                  <a:lnTo>
                    <a:pt x="4132" y="8959"/>
                  </a:lnTo>
                  <a:lnTo>
                    <a:pt x="4480" y="8572"/>
                  </a:lnTo>
                  <a:lnTo>
                    <a:pt x="4788" y="8148"/>
                  </a:lnTo>
                  <a:lnTo>
                    <a:pt x="5097" y="7723"/>
                  </a:lnTo>
                  <a:lnTo>
                    <a:pt x="5329" y="7260"/>
                  </a:lnTo>
                  <a:lnTo>
                    <a:pt x="5561" y="6796"/>
                  </a:lnTo>
                  <a:lnTo>
                    <a:pt x="5754" y="6294"/>
                  </a:lnTo>
                  <a:lnTo>
                    <a:pt x="5908" y="5792"/>
                  </a:lnTo>
                  <a:lnTo>
                    <a:pt x="5986" y="5367"/>
                  </a:lnTo>
                  <a:lnTo>
                    <a:pt x="6063" y="4943"/>
                  </a:lnTo>
                  <a:lnTo>
                    <a:pt x="6101" y="4518"/>
                  </a:lnTo>
                  <a:lnTo>
                    <a:pt x="6063" y="4093"/>
                  </a:lnTo>
                  <a:lnTo>
                    <a:pt x="6024" y="3668"/>
                  </a:lnTo>
                  <a:lnTo>
                    <a:pt x="5986" y="3244"/>
                  </a:lnTo>
                  <a:lnTo>
                    <a:pt x="5870" y="2858"/>
                  </a:lnTo>
                  <a:lnTo>
                    <a:pt x="5715" y="2433"/>
                  </a:lnTo>
                  <a:lnTo>
                    <a:pt x="5561" y="2047"/>
                  </a:lnTo>
                  <a:lnTo>
                    <a:pt x="5368" y="1699"/>
                  </a:lnTo>
                  <a:lnTo>
                    <a:pt x="5136" y="1352"/>
                  </a:lnTo>
                  <a:lnTo>
                    <a:pt x="4866" y="1043"/>
                  </a:lnTo>
                  <a:lnTo>
                    <a:pt x="4595" y="734"/>
                  </a:lnTo>
                  <a:lnTo>
                    <a:pt x="4286" y="463"/>
                  </a:lnTo>
                  <a:lnTo>
                    <a:pt x="3939" y="232"/>
                  </a:lnTo>
                  <a:lnTo>
                    <a:pt x="355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22"/>
            <p:cNvSpPr/>
            <p:nvPr/>
          </p:nvSpPr>
          <p:spPr>
            <a:xfrm>
              <a:off x="369400" y="3292375"/>
              <a:ext cx="35750" cy="31875"/>
            </a:xfrm>
            <a:custGeom>
              <a:avLst/>
              <a:gdLst/>
              <a:ahLst/>
              <a:cxnLst/>
              <a:rect l="l" t="t" r="r" b="b"/>
              <a:pathLst>
                <a:path w="1430" h="1275" extrusionOk="0">
                  <a:moveTo>
                    <a:pt x="618" y="0"/>
                  </a:moveTo>
                  <a:lnTo>
                    <a:pt x="425" y="39"/>
                  </a:lnTo>
                  <a:lnTo>
                    <a:pt x="271" y="116"/>
                  </a:lnTo>
                  <a:lnTo>
                    <a:pt x="116" y="271"/>
                  </a:lnTo>
                  <a:lnTo>
                    <a:pt x="39" y="464"/>
                  </a:lnTo>
                  <a:lnTo>
                    <a:pt x="1" y="657"/>
                  </a:lnTo>
                  <a:lnTo>
                    <a:pt x="39" y="850"/>
                  </a:lnTo>
                  <a:lnTo>
                    <a:pt x="116" y="1004"/>
                  </a:lnTo>
                  <a:lnTo>
                    <a:pt x="271" y="1159"/>
                  </a:lnTo>
                  <a:lnTo>
                    <a:pt x="425" y="1236"/>
                  </a:lnTo>
                  <a:lnTo>
                    <a:pt x="618" y="1275"/>
                  </a:lnTo>
                  <a:lnTo>
                    <a:pt x="812" y="1236"/>
                  </a:lnTo>
                  <a:lnTo>
                    <a:pt x="850" y="1198"/>
                  </a:lnTo>
                  <a:lnTo>
                    <a:pt x="889" y="1120"/>
                  </a:lnTo>
                  <a:lnTo>
                    <a:pt x="812" y="1043"/>
                  </a:lnTo>
                  <a:lnTo>
                    <a:pt x="734" y="1004"/>
                  </a:lnTo>
                  <a:lnTo>
                    <a:pt x="657" y="1004"/>
                  </a:lnTo>
                  <a:lnTo>
                    <a:pt x="541" y="966"/>
                  </a:lnTo>
                  <a:lnTo>
                    <a:pt x="464" y="889"/>
                  </a:lnTo>
                  <a:lnTo>
                    <a:pt x="425" y="811"/>
                  </a:lnTo>
                  <a:lnTo>
                    <a:pt x="387" y="696"/>
                  </a:lnTo>
                  <a:lnTo>
                    <a:pt x="425" y="618"/>
                  </a:lnTo>
                  <a:lnTo>
                    <a:pt x="464" y="502"/>
                  </a:lnTo>
                  <a:lnTo>
                    <a:pt x="541" y="425"/>
                  </a:lnTo>
                  <a:lnTo>
                    <a:pt x="618" y="387"/>
                  </a:lnTo>
                  <a:lnTo>
                    <a:pt x="812" y="387"/>
                  </a:lnTo>
                  <a:lnTo>
                    <a:pt x="927" y="464"/>
                  </a:lnTo>
                  <a:lnTo>
                    <a:pt x="1082" y="618"/>
                  </a:lnTo>
                  <a:lnTo>
                    <a:pt x="1198" y="657"/>
                  </a:lnTo>
                  <a:lnTo>
                    <a:pt x="1275" y="696"/>
                  </a:lnTo>
                  <a:lnTo>
                    <a:pt x="1352" y="696"/>
                  </a:lnTo>
                  <a:lnTo>
                    <a:pt x="1391" y="657"/>
                  </a:lnTo>
                  <a:lnTo>
                    <a:pt x="1429" y="541"/>
                  </a:lnTo>
                  <a:lnTo>
                    <a:pt x="1391" y="464"/>
                  </a:lnTo>
                  <a:lnTo>
                    <a:pt x="1352" y="348"/>
                  </a:lnTo>
                  <a:lnTo>
                    <a:pt x="1198" y="194"/>
                  </a:lnTo>
                  <a:lnTo>
                    <a:pt x="1005" y="78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22"/>
            <p:cNvSpPr/>
            <p:nvPr/>
          </p:nvSpPr>
          <p:spPr>
            <a:xfrm>
              <a:off x="6549700" y="3335825"/>
              <a:ext cx="85000" cy="94625"/>
            </a:xfrm>
            <a:custGeom>
              <a:avLst/>
              <a:gdLst/>
              <a:ahLst/>
              <a:cxnLst/>
              <a:rect l="l" t="t" r="r" b="b"/>
              <a:pathLst>
                <a:path w="3400" h="3785" extrusionOk="0">
                  <a:moveTo>
                    <a:pt x="78" y="0"/>
                  </a:moveTo>
                  <a:lnTo>
                    <a:pt x="1" y="77"/>
                  </a:lnTo>
                  <a:lnTo>
                    <a:pt x="1" y="116"/>
                  </a:lnTo>
                  <a:lnTo>
                    <a:pt x="349" y="888"/>
                  </a:lnTo>
                  <a:lnTo>
                    <a:pt x="812" y="1661"/>
                  </a:lnTo>
                  <a:lnTo>
                    <a:pt x="1275" y="2394"/>
                  </a:lnTo>
                  <a:lnTo>
                    <a:pt x="1739" y="3089"/>
                  </a:lnTo>
                  <a:lnTo>
                    <a:pt x="2009" y="3437"/>
                  </a:lnTo>
                  <a:lnTo>
                    <a:pt x="2202" y="3553"/>
                  </a:lnTo>
                  <a:lnTo>
                    <a:pt x="2395" y="3669"/>
                  </a:lnTo>
                  <a:lnTo>
                    <a:pt x="2588" y="3746"/>
                  </a:lnTo>
                  <a:lnTo>
                    <a:pt x="2781" y="3784"/>
                  </a:lnTo>
                  <a:lnTo>
                    <a:pt x="3013" y="3707"/>
                  </a:lnTo>
                  <a:lnTo>
                    <a:pt x="3206" y="3591"/>
                  </a:lnTo>
                  <a:lnTo>
                    <a:pt x="3322" y="3437"/>
                  </a:lnTo>
                  <a:lnTo>
                    <a:pt x="3399" y="3244"/>
                  </a:lnTo>
                  <a:lnTo>
                    <a:pt x="3399" y="3089"/>
                  </a:lnTo>
                  <a:lnTo>
                    <a:pt x="3399" y="2896"/>
                  </a:lnTo>
                  <a:lnTo>
                    <a:pt x="3360" y="2703"/>
                  </a:lnTo>
                  <a:lnTo>
                    <a:pt x="3283" y="2510"/>
                  </a:lnTo>
                  <a:lnTo>
                    <a:pt x="3129" y="2163"/>
                  </a:lnTo>
                  <a:lnTo>
                    <a:pt x="2936" y="2240"/>
                  </a:lnTo>
                  <a:lnTo>
                    <a:pt x="3052" y="2587"/>
                  </a:lnTo>
                  <a:lnTo>
                    <a:pt x="3090" y="2742"/>
                  </a:lnTo>
                  <a:lnTo>
                    <a:pt x="3129" y="2858"/>
                  </a:lnTo>
                  <a:lnTo>
                    <a:pt x="2897" y="3012"/>
                  </a:lnTo>
                  <a:lnTo>
                    <a:pt x="2665" y="3128"/>
                  </a:lnTo>
                  <a:lnTo>
                    <a:pt x="2511" y="3205"/>
                  </a:lnTo>
                  <a:lnTo>
                    <a:pt x="2318" y="3205"/>
                  </a:lnTo>
                  <a:lnTo>
                    <a:pt x="2202" y="3167"/>
                  </a:lnTo>
                  <a:lnTo>
                    <a:pt x="2048" y="3089"/>
                  </a:lnTo>
                  <a:lnTo>
                    <a:pt x="1932" y="2935"/>
                  </a:lnTo>
                  <a:lnTo>
                    <a:pt x="1855" y="2742"/>
                  </a:lnTo>
                  <a:lnTo>
                    <a:pt x="1700" y="2510"/>
                  </a:lnTo>
                  <a:lnTo>
                    <a:pt x="1082" y="1506"/>
                  </a:lnTo>
                  <a:lnTo>
                    <a:pt x="619" y="772"/>
                  </a:lnTo>
                  <a:lnTo>
                    <a:pt x="387" y="386"/>
                  </a:lnTo>
                  <a:lnTo>
                    <a:pt x="117" y="39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22"/>
            <p:cNvSpPr/>
            <p:nvPr/>
          </p:nvSpPr>
          <p:spPr>
            <a:xfrm>
              <a:off x="2268300" y="3381200"/>
              <a:ext cx="103300" cy="132275"/>
            </a:xfrm>
            <a:custGeom>
              <a:avLst/>
              <a:gdLst/>
              <a:ahLst/>
              <a:cxnLst/>
              <a:rect l="l" t="t" r="r" b="b"/>
              <a:pathLst>
                <a:path w="4132" h="5291" extrusionOk="0">
                  <a:moveTo>
                    <a:pt x="2278" y="0"/>
                  </a:moveTo>
                  <a:lnTo>
                    <a:pt x="2047" y="39"/>
                  </a:lnTo>
                  <a:lnTo>
                    <a:pt x="1815" y="116"/>
                  </a:lnTo>
                  <a:lnTo>
                    <a:pt x="1429" y="270"/>
                  </a:lnTo>
                  <a:lnTo>
                    <a:pt x="1120" y="463"/>
                  </a:lnTo>
                  <a:lnTo>
                    <a:pt x="850" y="656"/>
                  </a:lnTo>
                  <a:lnTo>
                    <a:pt x="618" y="927"/>
                  </a:lnTo>
                  <a:lnTo>
                    <a:pt x="425" y="1236"/>
                  </a:lnTo>
                  <a:lnTo>
                    <a:pt x="309" y="1545"/>
                  </a:lnTo>
                  <a:lnTo>
                    <a:pt x="193" y="1892"/>
                  </a:lnTo>
                  <a:lnTo>
                    <a:pt x="116" y="2278"/>
                  </a:lnTo>
                  <a:lnTo>
                    <a:pt x="39" y="2664"/>
                  </a:lnTo>
                  <a:lnTo>
                    <a:pt x="0" y="3051"/>
                  </a:lnTo>
                  <a:lnTo>
                    <a:pt x="0" y="3823"/>
                  </a:lnTo>
                  <a:lnTo>
                    <a:pt x="0" y="5290"/>
                  </a:lnTo>
                  <a:lnTo>
                    <a:pt x="425" y="5290"/>
                  </a:lnTo>
                  <a:lnTo>
                    <a:pt x="463" y="4750"/>
                  </a:lnTo>
                  <a:lnTo>
                    <a:pt x="463" y="4209"/>
                  </a:lnTo>
                  <a:lnTo>
                    <a:pt x="463" y="3668"/>
                  </a:lnTo>
                  <a:lnTo>
                    <a:pt x="502" y="3089"/>
                  </a:lnTo>
                  <a:lnTo>
                    <a:pt x="541" y="2549"/>
                  </a:lnTo>
                  <a:lnTo>
                    <a:pt x="695" y="2047"/>
                  </a:lnTo>
                  <a:lnTo>
                    <a:pt x="772" y="1815"/>
                  </a:lnTo>
                  <a:lnTo>
                    <a:pt x="888" y="1583"/>
                  </a:lnTo>
                  <a:lnTo>
                    <a:pt x="1043" y="1352"/>
                  </a:lnTo>
                  <a:lnTo>
                    <a:pt x="1197" y="1120"/>
                  </a:lnTo>
                  <a:lnTo>
                    <a:pt x="1390" y="927"/>
                  </a:lnTo>
                  <a:lnTo>
                    <a:pt x="1622" y="772"/>
                  </a:lnTo>
                  <a:lnTo>
                    <a:pt x="1892" y="656"/>
                  </a:lnTo>
                  <a:lnTo>
                    <a:pt x="2124" y="579"/>
                  </a:lnTo>
                  <a:lnTo>
                    <a:pt x="2433" y="541"/>
                  </a:lnTo>
                  <a:lnTo>
                    <a:pt x="2703" y="541"/>
                  </a:lnTo>
                  <a:lnTo>
                    <a:pt x="2973" y="618"/>
                  </a:lnTo>
                  <a:lnTo>
                    <a:pt x="3205" y="772"/>
                  </a:lnTo>
                  <a:lnTo>
                    <a:pt x="3360" y="965"/>
                  </a:lnTo>
                  <a:lnTo>
                    <a:pt x="3514" y="1158"/>
                  </a:lnTo>
                  <a:lnTo>
                    <a:pt x="3591" y="1390"/>
                  </a:lnTo>
                  <a:lnTo>
                    <a:pt x="3668" y="1660"/>
                  </a:lnTo>
                  <a:lnTo>
                    <a:pt x="4132" y="1583"/>
                  </a:lnTo>
                  <a:lnTo>
                    <a:pt x="4016" y="1197"/>
                  </a:lnTo>
                  <a:lnTo>
                    <a:pt x="3823" y="811"/>
                  </a:lnTo>
                  <a:lnTo>
                    <a:pt x="3630" y="541"/>
                  </a:lnTo>
                  <a:lnTo>
                    <a:pt x="3398" y="270"/>
                  </a:lnTo>
                  <a:lnTo>
                    <a:pt x="3244" y="193"/>
                  </a:lnTo>
                  <a:lnTo>
                    <a:pt x="3089" y="116"/>
                  </a:lnTo>
                  <a:lnTo>
                    <a:pt x="2896" y="39"/>
                  </a:lnTo>
                  <a:lnTo>
                    <a:pt x="270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22"/>
            <p:cNvSpPr/>
            <p:nvPr/>
          </p:nvSpPr>
          <p:spPr>
            <a:xfrm>
              <a:off x="2133125" y="3382150"/>
              <a:ext cx="437350" cy="302200"/>
            </a:xfrm>
            <a:custGeom>
              <a:avLst/>
              <a:gdLst/>
              <a:ahLst/>
              <a:cxnLst/>
              <a:rect l="l" t="t" r="r" b="b"/>
              <a:pathLst>
                <a:path w="17494" h="12088" extrusionOk="0">
                  <a:moveTo>
                    <a:pt x="12087" y="541"/>
                  </a:moveTo>
                  <a:lnTo>
                    <a:pt x="12203" y="580"/>
                  </a:lnTo>
                  <a:lnTo>
                    <a:pt x="12319" y="657"/>
                  </a:lnTo>
                  <a:lnTo>
                    <a:pt x="12628" y="889"/>
                  </a:lnTo>
                  <a:lnTo>
                    <a:pt x="12898" y="1159"/>
                  </a:lnTo>
                  <a:lnTo>
                    <a:pt x="13130" y="1507"/>
                  </a:lnTo>
                  <a:lnTo>
                    <a:pt x="13323" y="1893"/>
                  </a:lnTo>
                  <a:lnTo>
                    <a:pt x="13478" y="2279"/>
                  </a:lnTo>
                  <a:lnTo>
                    <a:pt x="13632" y="2665"/>
                  </a:lnTo>
                  <a:lnTo>
                    <a:pt x="13825" y="3476"/>
                  </a:lnTo>
                  <a:lnTo>
                    <a:pt x="13091" y="3013"/>
                  </a:lnTo>
                  <a:lnTo>
                    <a:pt x="12705" y="2781"/>
                  </a:lnTo>
                  <a:lnTo>
                    <a:pt x="12358" y="2511"/>
                  </a:lnTo>
                  <a:lnTo>
                    <a:pt x="12010" y="2124"/>
                  </a:lnTo>
                  <a:lnTo>
                    <a:pt x="11817" y="1931"/>
                  </a:lnTo>
                  <a:lnTo>
                    <a:pt x="11663" y="1738"/>
                  </a:lnTo>
                  <a:lnTo>
                    <a:pt x="11508" y="1429"/>
                  </a:lnTo>
                  <a:lnTo>
                    <a:pt x="11431" y="1082"/>
                  </a:lnTo>
                  <a:lnTo>
                    <a:pt x="11663" y="734"/>
                  </a:lnTo>
                  <a:lnTo>
                    <a:pt x="11779" y="618"/>
                  </a:lnTo>
                  <a:lnTo>
                    <a:pt x="11856" y="541"/>
                  </a:lnTo>
                  <a:close/>
                  <a:moveTo>
                    <a:pt x="16296" y="1622"/>
                  </a:moveTo>
                  <a:lnTo>
                    <a:pt x="16412" y="1661"/>
                  </a:lnTo>
                  <a:lnTo>
                    <a:pt x="16490" y="1738"/>
                  </a:lnTo>
                  <a:lnTo>
                    <a:pt x="16567" y="1854"/>
                  </a:lnTo>
                  <a:lnTo>
                    <a:pt x="16605" y="1970"/>
                  </a:lnTo>
                  <a:lnTo>
                    <a:pt x="16644" y="2163"/>
                  </a:lnTo>
                  <a:lnTo>
                    <a:pt x="16644" y="2356"/>
                  </a:lnTo>
                  <a:lnTo>
                    <a:pt x="16605" y="2511"/>
                  </a:lnTo>
                  <a:lnTo>
                    <a:pt x="16528" y="2704"/>
                  </a:lnTo>
                  <a:lnTo>
                    <a:pt x="16412" y="2820"/>
                  </a:lnTo>
                  <a:lnTo>
                    <a:pt x="16296" y="2974"/>
                  </a:lnTo>
                  <a:lnTo>
                    <a:pt x="15949" y="3206"/>
                  </a:lnTo>
                  <a:lnTo>
                    <a:pt x="15563" y="3399"/>
                  </a:lnTo>
                  <a:lnTo>
                    <a:pt x="15138" y="3553"/>
                  </a:lnTo>
                  <a:lnTo>
                    <a:pt x="14713" y="3669"/>
                  </a:lnTo>
                  <a:lnTo>
                    <a:pt x="14366" y="3746"/>
                  </a:lnTo>
                  <a:lnTo>
                    <a:pt x="14482" y="3360"/>
                  </a:lnTo>
                  <a:lnTo>
                    <a:pt x="14636" y="2974"/>
                  </a:lnTo>
                  <a:lnTo>
                    <a:pt x="14829" y="2626"/>
                  </a:lnTo>
                  <a:lnTo>
                    <a:pt x="15099" y="2279"/>
                  </a:lnTo>
                  <a:lnTo>
                    <a:pt x="15408" y="1970"/>
                  </a:lnTo>
                  <a:lnTo>
                    <a:pt x="15640" y="1816"/>
                  </a:lnTo>
                  <a:lnTo>
                    <a:pt x="15872" y="1700"/>
                  </a:lnTo>
                  <a:lnTo>
                    <a:pt x="16103" y="1622"/>
                  </a:lnTo>
                  <a:close/>
                  <a:moveTo>
                    <a:pt x="13864" y="4287"/>
                  </a:moveTo>
                  <a:lnTo>
                    <a:pt x="13671" y="4557"/>
                  </a:lnTo>
                  <a:lnTo>
                    <a:pt x="13478" y="4789"/>
                  </a:lnTo>
                  <a:lnTo>
                    <a:pt x="13246" y="5021"/>
                  </a:lnTo>
                  <a:lnTo>
                    <a:pt x="13014" y="5252"/>
                  </a:lnTo>
                  <a:lnTo>
                    <a:pt x="12667" y="5484"/>
                  </a:lnTo>
                  <a:lnTo>
                    <a:pt x="12165" y="5793"/>
                  </a:lnTo>
                  <a:lnTo>
                    <a:pt x="11894" y="5909"/>
                  </a:lnTo>
                  <a:lnTo>
                    <a:pt x="11624" y="5986"/>
                  </a:lnTo>
                  <a:lnTo>
                    <a:pt x="11392" y="5986"/>
                  </a:lnTo>
                  <a:lnTo>
                    <a:pt x="11199" y="5947"/>
                  </a:lnTo>
                  <a:lnTo>
                    <a:pt x="11045" y="5870"/>
                  </a:lnTo>
                  <a:lnTo>
                    <a:pt x="10968" y="5793"/>
                  </a:lnTo>
                  <a:lnTo>
                    <a:pt x="10929" y="5716"/>
                  </a:lnTo>
                  <a:lnTo>
                    <a:pt x="10890" y="5638"/>
                  </a:lnTo>
                  <a:lnTo>
                    <a:pt x="10890" y="5445"/>
                  </a:lnTo>
                  <a:lnTo>
                    <a:pt x="10968" y="5291"/>
                  </a:lnTo>
                  <a:lnTo>
                    <a:pt x="11122" y="5098"/>
                  </a:lnTo>
                  <a:lnTo>
                    <a:pt x="11277" y="4982"/>
                  </a:lnTo>
                  <a:lnTo>
                    <a:pt x="11547" y="4750"/>
                  </a:lnTo>
                  <a:lnTo>
                    <a:pt x="11817" y="4673"/>
                  </a:lnTo>
                  <a:lnTo>
                    <a:pt x="12087" y="4557"/>
                  </a:lnTo>
                  <a:lnTo>
                    <a:pt x="12628" y="4480"/>
                  </a:lnTo>
                  <a:lnTo>
                    <a:pt x="13246" y="4403"/>
                  </a:lnTo>
                  <a:lnTo>
                    <a:pt x="13555" y="4364"/>
                  </a:lnTo>
                  <a:lnTo>
                    <a:pt x="13864" y="4287"/>
                  </a:lnTo>
                  <a:close/>
                  <a:moveTo>
                    <a:pt x="14443" y="4248"/>
                  </a:moveTo>
                  <a:lnTo>
                    <a:pt x="15099" y="4596"/>
                  </a:lnTo>
                  <a:lnTo>
                    <a:pt x="15408" y="4789"/>
                  </a:lnTo>
                  <a:lnTo>
                    <a:pt x="15717" y="4982"/>
                  </a:lnTo>
                  <a:lnTo>
                    <a:pt x="15910" y="5136"/>
                  </a:lnTo>
                  <a:lnTo>
                    <a:pt x="16142" y="5407"/>
                  </a:lnTo>
                  <a:lnTo>
                    <a:pt x="16412" y="5677"/>
                  </a:lnTo>
                  <a:lnTo>
                    <a:pt x="16644" y="6025"/>
                  </a:lnTo>
                  <a:lnTo>
                    <a:pt x="16876" y="6333"/>
                  </a:lnTo>
                  <a:lnTo>
                    <a:pt x="16992" y="6681"/>
                  </a:lnTo>
                  <a:lnTo>
                    <a:pt x="16992" y="6835"/>
                  </a:lnTo>
                  <a:lnTo>
                    <a:pt x="16992" y="6990"/>
                  </a:lnTo>
                  <a:lnTo>
                    <a:pt x="16953" y="7106"/>
                  </a:lnTo>
                  <a:lnTo>
                    <a:pt x="16837" y="7222"/>
                  </a:lnTo>
                  <a:lnTo>
                    <a:pt x="16760" y="7299"/>
                  </a:lnTo>
                  <a:lnTo>
                    <a:pt x="16644" y="7337"/>
                  </a:lnTo>
                  <a:lnTo>
                    <a:pt x="16374" y="7337"/>
                  </a:lnTo>
                  <a:lnTo>
                    <a:pt x="16142" y="7222"/>
                  </a:lnTo>
                  <a:lnTo>
                    <a:pt x="15872" y="7029"/>
                  </a:lnTo>
                  <a:lnTo>
                    <a:pt x="15601" y="6835"/>
                  </a:lnTo>
                  <a:lnTo>
                    <a:pt x="15370" y="6565"/>
                  </a:lnTo>
                  <a:lnTo>
                    <a:pt x="15061" y="6179"/>
                  </a:lnTo>
                  <a:lnTo>
                    <a:pt x="14829" y="5716"/>
                  </a:lnTo>
                  <a:lnTo>
                    <a:pt x="14636" y="5252"/>
                  </a:lnTo>
                  <a:lnTo>
                    <a:pt x="14520" y="4750"/>
                  </a:lnTo>
                  <a:lnTo>
                    <a:pt x="14443" y="4248"/>
                  </a:lnTo>
                  <a:close/>
                  <a:moveTo>
                    <a:pt x="11856" y="1"/>
                  </a:moveTo>
                  <a:lnTo>
                    <a:pt x="11585" y="78"/>
                  </a:lnTo>
                  <a:lnTo>
                    <a:pt x="11470" y="116"/>
                  </a:lnTo>
                  <a:lnTo>
                    <a:pt x="11354" y="232"/>
                  </a:lnTo>
                  <a:lnTo>
                    <a:pt x="11161" y="425"/>
                  </a:lnTo>
                  <a:lnTo>
                    <a:pt x="11006" y="618"/>
                  </a:lnTo>
                  <a:lnTo>
                    <a:pt x="10929" y="812"/>
                  </a:lnTo>
                  <a:lnTo>
                    <a:pt x="10929" y="1043"/>
                  </a:lnTo>
                  <a:lnTo>
                    <a:pt x="10929" y="1236"/>
                  </a:lnTo>
                  <a:lnTo>
                    <a:pt x="11006" y="1468"/>
                  </a:lnTo>
                  <a:lnTo>
                    <a:pt x="11083" y="1700"/>
                  </a:lnTo>
                  <a:lnTo>
                    <a:pt x="11199" y="1893"/>
                  </a:lnTo>
                  <a:lnTo>
                    <a:pt x="11547" y="2318"/>
                  </a:lnTo>
                  <a:lnTo>
                    <a:pt x="11972" y="2742"/>
                  </a:lnTo>
                  <a:lnTo>
                    <a:pt x="12396" y="3090"/>
                  </a:lnTo>
                  <a:lnTo>
                    <a:pt x="12860" y="3437"/>
                  </a:lnTo>
                  <a:lnTo>
                    <a:pt x="12860" y="3437"/>
                  </a:lnTo>
                  <a:lnTo>
                    <a:pt x="12049" y="3322"/>
                  </a:lnTo>
                  <a:lnTo>
                    <a:pt x="11199" y="3283"/>
                  </a:lnTo>
                  <a:lnTo>
                    <a:pt x="10388" y="3360"/>
                  </a:lnTo>
                  <a:lnTo>
                    <a:pt x="9616" y="3476"/>
                  </a:lnTo>
                  <a:lnTo>
                    <a:pt x="9655" y="3013"/>
                  </a:lnTo>
                  <a:lnTo>
                    <a:pt x="9655" y="2511"/>
                  </a:lnTo>
                  <a:lnTo>
                    <a:pt x="9616" y="2009"/>
                  </a:lnTo>
                  <a:lnTo>
                    <a:pt x="9539" y="1545"/>
                  </a:lnTo>
                  <a:lnTo>
                    <a:pt x="9075" y="1622"/>
                  </a:lnTo>
                  <a:lnTo>
                    <a:pt x="9153" y="2124"/>
                  </a:lnTo>
                  <a:lnTo>
                    <a:pt x="9153" y="2626"/>
                  </a:lnTo>
                  <a:lnTo>
                    <a:pt x="9153" y="3090"/>
                  </a:lnTo>
                  <a:lnTo>
                    <a:pt x="9075" y="3515"/>
                  </a:lnTo>
                  <a:lnTo>
                    <a:pt x="9075" y="3630"/>
                  </a:lnTo>
                  <a:lnTo>
                    <a:pt x="8226" y="3901"/>
                  </a:lnTo>
                  <a:lnTo>
                    <a:pt x="7415" y="4287"/>
                  </a:lnTo>
                  <a:lnTo>
                    <a:pt x="6604" y="4750"/>
                  </a:lnTo>
                  <a:lnTo>
                    <a:pt x="5832" y="5252"/>
                  </a:lnTo>
                  <a:lnTo>
                    <a:pt x="5407" y="5252"/>
                  </a:lnTo>
                  <a:lnTo>
                    <a:pt x="5407" y="5561"/>
                  </a:lnTo>
                  <a:lnTo>
                    <a:pt x="4596" y="6218"/>
                  </a:lnTo>
                  <a:lnTo>
                    <a:pt x="3824" y="6951"/>
                  </a:lnTo>
                  <a:lnTo>
                    <a:pt x="3090" y="7724"/>
                  </a:lnTo>
                  <a:lnTo>
                    <a:pt x="2395" y="8496"/>
                  </a:lnTo>
                  <a:lnTo>
                    <a:pt x="1739" y="9307"/>
                  </a:lnTo>
                  <a:lnTo>
                    <a:pt x="1121" y="10156"/>
                  </a:lnTo>
                  <a:lnTo>
                    <a:pt x="542" y="10967"/>
                  </a:lnTo>
                  <a:lnTo>
                    <a:pt x="1" y="11817"/>
                  </a:lnTo>
                  <a:lnTo>
                    <a:pt x="349" y="12087"/>
                  </a:lnTo>
                  <a:lnTo>
                    <a:pt x="1546" y="10542"/>
                  </a:lnTo>
                  <a:lnTo>
                    <a:pt x="2743" y="8998"/>
                  </a:lnTo>
                  <a:lnTo>
                    <a:pt x="3360" y="8226"/>
                  </a:lnTo>
                  <a:lnTo>
                    <a:pt x="4017" y="7531"/>
                  </a:lnTo>
                  <a:lnTo>
                    <a:pt x="4712" y="6835"/>
                  </a:lnTo>
                  <a:lnTo>
                    <a:pt x="5484" y="6179"/>
                  </a:lnTo>
                  <a:lnTo>
                    <a:pt x="6257" y="5600"/>
                  </a:lnTo>
                  <a:lnTo>
                    <a:pt x="7106" y="5059"/>
                  </a:lnTo>
                  <a:lnTo>
                    <a:pt x="7994" y="4634"/>
                  </a:lnTo>
                  <a:lnTo>
                    <a:pt x="8458" y="4441"/>
                  </a:lnTo>
                  <a:lnTo>
                    <a:pt x="8921" y="4287"/>
                  </a:lnTo>
                  <a:lnTo>
                    <a:pt x="9423" y="4132"/>
                  </a:lnTo>
                  <a:lnTo>
                    <a:pt x="9886" y="4017"/>
                  </a:lnTo>
                  <a:lnTo>
                    <a:pt x="10388" y="3939"/>
                  </a:lnTo>
                  <a:lnTo>
                    <a:pt x="10852" y="3862"/>
                  </a:lnTo>
                  <a:lnTo>
                    <a:pt x="11354" y="3823"/>
                  </a:lnTo>
                  <a:lnTo>
                    <a:pt x="11856" y="3823"/>
                  </a:lnTo>
                  <a:lnTo>
                    <a:pt x="12358" y="3862"/>
                  </a:lnTo>
                  <a:lnTo>
                    <a:pt x="12860" y="3939"/>
                  </a:lnTo>
                  <a:lnTo>
                    <a:pt x="12358" y="4017"/>
                  </a:lnTo>
                  <a:lnTo>
                    <a:pt x="11856" y="4132"/>
                  </a:lnTo>
                  <a:lnTo>
                    <a:pt x="11392" y="4287"/>
                  </a:lnTo>
                  <a:lnTo>
                    <a:pt x="11199" y="4403"/>
                  </a:lnTo>
                  <a:lnTo>
                    <a:pt x="11006" y="4557"/>
                  </a:lnTo>
                  <a:lnTo>
                    <a:pt x="10852" y="4712"/>
                  </a:lnTo>
                  <a:lnTo>
                    <a:pt x="10697" y="4866"/>
                  </a:lnTo>
                  <a:lnTo>
                    <a:pt x="10543" y="5098"/>
                  </a:lnTo>
                  <a:lnTo>
                    <a:pt x="10466" y="5291"/>
                  </a:lnTo>
                  <a:lnTo>
                    <a:pt x="10388" y="5523"/>
                  </a:lnTo>
                  <a:lnTo>
                    <a:pt x="10388" y="5754"/>
                  </a:lnTo>
                  <a:lnTo>
                    <a:pt x="10427" y="5986"/>
                  </a:lnTo>
                  <a:lnTo>
                    <a:pt x="10581" y="6179"/>
                  </a:lnTo>
                  <a:lnTo>
                    <a:pt x="10659" y="6256"/>
                  </a:lnTo>
                  <a:lnTo>
                    <a:pt x="10775" y="6333"/>
                  </a:lnTo>
                  <a:lnTo>
                    <a:pt x="11006" y="6449"/>
                  </a:lnTo>
                  <a:lnTo>
                    <a:pt x="11585" y="6449"/>
                  </a:lnTo>
                  <a:lnTo>
                    <a:pt x="11894" y="6372"/>
                  </a:lnTo>
                  <a:lnTo>
                    <a:pt x="12165" y="6295"/>
                  </a:lnTo>
                  <a:lnTo>
                    <a:pt x="12628" y="6063"/>
                  </a:lnTo>
                  <a:lnTo>
                    <a:pt x="13053" y="5831"/>
                  </a:lnTo>
                  <a:lnTo>
                    <a:pt x="13439" y="5523"/>
                  </a:lnTo>
                  <a:lnTo>
                    <a:pt x="13400" y="5561"/>
                  </a:lnTo>
                  <a:lnTo>
                    <a:pt x="13786" y="5716"/>
                  </a:lnTo>
                  <a:lnTo>
                    <a:pt x="14057" y="4866"/>
                  </a:lnTo>
                  <a:lnTo>
                    <a:pt x="14211" y="5407"/>
                  </a:lnTo>
                  <a:lnTo>
                    <a:pt x="14404" y="5947"/>
                  </a:lnTo>
                  <a:lnTo>
                    <a:pt x="14675" y="6411"/>
                  </a:lnTo>
                  <a:lnTo>
                    <a:pt x="14984" y="6874"/>
                  </a:lnTo>
                  <a:lnTo>
                    <a:pt x="15177" y="7067"/>
                  </a:lnTo>
                  <a:lnTo>
                    <a:pt x="15408" y="7299"/>
                  </a:lnTo>
                  <a:lnTo>
                    <a:pt x="15679" y="7492"/>
                  </a:lnTo>
                  <a:lnTo>
                    <a:pt x="15988" y="7685"/>
                  </a:lnTo>
                  <a:lnTo>
                    <a:pt x="16296" y="7801"/>
                  </a:lnTo>
                  <a:lnTo>
                    <a:pt x="16605" y="7878"/>
                  </a:lnTo>
                  <a:lnTo>
                    <a:pt x="16876" y="7878"/>
                  </a:lnTo>
                  <a:lnTo>
                    <a:pt x="17030" y="7801"/>
                  </a:lnTo>
                  <a:lnTo>
                    <a:pt x="17185" y="7724"/>
                  </a:lnTo>
                  <a:lnTo>
                    <a:pt x="17300" y="7646"/>
                  </a:lnTo>
                  <a:lnTo>
                    <a:pt x="17378" y="7531"/>
                  </a:lnTo>
                  <a:lnTo>
                    <a:pt x="17416" y="7415"/>
                  </a:lnTo>
                  <a:lnTo>
                    <a:pt x="17455" y="7260"/>
                  </a:lnTo>
                  <a:lnTo>
                    <a:pt x="17494" y="6951"/>
                  </a:lnTo>
                  <a:lnTo>
                    <a:pt x="17416" y="6642"/>
                  </a:lnTo>
                  <a:lnTo>
                    <a:pt x="17300" y="6295"/>
                  </a:lnTo>
                  <a:lnTo>
                    <a:pt x="17185" y="5986"/>
                  </a:lnTo>
                  <a:lnTo>
                    <a:pt x="17030" y="5716"/>
                  </a:lnTo>
                  <a:lnTo>
                    <a:pt x="16876" y="5484"/>
                  </a:lnTo>
                  <a:lnTo>
                    <a:pt x="16683" y="5252"/>
                  </a:lnTo>
                  <a:lnTo>
                    <a:pt x="16490" y="5021"/>
                  </a:lnTo>
                  <a:lnTo>
                    <a:pt x="16258" y="4827"/>
                  </a:lnTo>
                  <a:lnTo>
                    <a:pt x="16026" y="4634"/>
                  </a:lnTo>
                  <a:lnTo>
                    <a:pt x="15524" y="4287"/>
                  </a:lnTo>
                  <a:lnTo>
                    <a:pt x="14945" y="4017"/>
                  </a:lnTo>
                  <a:lnTo>
                    <a:pt x="15408" y="3939"/>
                  </a:lnTo>
                  <a:lnTo>
                    <a:pt x="15833" y="3746"/>
                  </a:lnTo>
                  <a:lnTo>
                    <a:pt x="16219" y="3515"/>
                  </a:lnTo>
                  <a:lnTo>
                    <a:pt x="16605" y="3244"/>
                  </a:lnTo>
                  <a:lnTo>
                    <a:pt x="16760" y="3090"/>
                  </a:lnTo>
                  <a:lnTo>
                    <a:pt x="16914" y="2897"/>
                  </a:lnTo>
                  <a:lnTo>
                    <a:pt x="17030" y="2665"/>
                  </a:lnTo>
                  <a:lnTo>
                    <a:pt x="17107" y="2433"/>
                  </a:lnTo>
                  <a:lnTo>
                    <a:pt x="17146" y="2202"/>
                  </a:lnTo>
                  <a:lnTo>
                    <a:pt x="17107" y="1931"/>
                  </a:lnTo>
                  <a:lnTo>
                    <a:pt x="17069" y="1700"/>
                  </a:lnTo>
                  <a:lnTo>
                    <a:pt x="16914" y="1507"/>
                  </a:lnTo>
                  <a:lnTo>
                    <a:pt x="16760" y="1352"/>
                  </a:lnTo>
                  <a:lnTo>
                    <a:pt x="16567" y="1236"/>
                  </a:lnTo>
                  <a:lnTo>
                    <a:pt x="16335" y="1159"/>
                  </a:lnTo>
                  <a:lnTo>
                    <a:pt x="16103" y="1159"/>
                  </a:lnTo>
                  <a:lnTo>
                    <a:pt x="15910" y="1198"/>
                  </a:lnTo>
                  <a:lnTo>
                    <a:pt x="15679" y="1275"/>
                  </a:lnTo>
                  <a:lnTo>
                    <a:pt x="15447" y="1352"/>
                  </a:lnTo>
                  <a:lnTo>
                    <a:pt x="15254" y="1468"/>
                  </a:lnTo>
                  <a:lnTo>
                    <a:pt x="14906" y="1777"/>
                  </a:lnTo>
                  <a:lnTo>
                    <a:pt x="14597" y="2163"/>
                  </a:lnTo>
                  <a:lnTo>
                    <a:pt x="14327" y="2588"/>
                  </a:lnTo>
                  <a:lnTo>
                    <a:pt x="14095" y="3013"/>
                  </a:lnTo>
                  <a:lnTo>
                    <a:pt x="13980" y="2472"/>
                  </a:lnTo>
                  <a:lnTo>
                    <a:pt x="13748" y="1893"/>
                  </a:lnTo>
                  <a:lnTo>
                    <a:pt x="13516" y="1352"/>
                  </a:lnTo>
                  <a:lnTo>
                    <a:pt x="13169" y="889"/>
                  </a:lnTo>
                  <a:lnTo>
                    <a:pt x="13014" y="657"/>
                  </a:lnTo>
                  <a:lnTo>
                    <a:pt x="12821" y="464"/>
                  </a:lnTo>
                  <a:lnTo>
                    <a:pt x="12589" y="271"/>
                  </a:lnTo>
                  <a:lnTo>
                    <a:pt x="12358" y="155"/>
                  </a:lnTo>
                  <a:lnTo>
                    <a:pt x="12087" y="39"/>
                  </a:lnTo>
                  <a:lnTo>
                    <a:pt x="1185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22"/>
            <p:cNvSpPr/>
            <p:nvPr/>
          </p:nvSpPr>
          <p:spPr>
            <a:xfrm>
              <a:off x="2737450" y="3395675"/>
              <a:ext cx="459550" cy="296375"/>
            </a:xfrm>
            <a:custGeom>
              <a:avLst/>
              <a:gdLst/>
              <a:ahLst/>
              <a:cxnLst/>
              <a:rect l="l" t="t" r="r" b="b"/>
              <a:pathLst>
                <a:path w="18382" h="11855" extrusionOk="0">
                  <a:moveTo>
                    <a:pt x="17648" y="2935"/>
                  </a:moveTo>
                  <a:lnTo>
                    <a:pt x="17725" y="2974"/>
                  </a:lnTo>
                  <a:lnTo>
                    <a:pt x="17802" y="3051"/>
                  </a:lnTo>
                  <a:lnTo>
                    <a:pt x="17841" y="3128"/>
                  </a:lnTo>
                  <a:lnTo>
                    <a:pt x="17880" y="3321"/>
                  </a:lnTo>
                  <a:lnTo>
                    <a:pt x="17918" y="3553"/>
                  </a:lnTo>
                  <a:lnTo>
                    <a:pt x="17880" y="3746"/>
                  </a:lnTo>
                  <a:lnTo>
                    <a:pt x="17764" y="3939"/>
                  </a:lnTo>
                  <a:lnTo>
                    <a:pt x="17648" y="4132"/>
                  </a:lnTo>
                  <a:lnTo>
                    <a:pt x="17300" y="4402"/>
                  </a:lnTo>
                  <a:lnTo>
                    <a:pt x="17030" y="4595"/>
                  </a:lnTo>
                  <a:lnTo>
                    <a:pt x="16721" y="4750"/>
                  </a:lnTo>
                  <a:lnTo>
                    <a:pt x="16412" y="4866"/>
                  </a:lnTo>
                  <a:lnTo>
                    <a:pt x="16065" y="4943"/>
                  </a:lnTo>
                  <a:lnTo>
                    <a:pt x="16181" y="4364"/>
                  </a:lnTo>
                  <a:lnTo>
                    <a:pt x="16296" y="4055"/>
                  </a:lnTo>
                  <a:lnTo>
                    <a:pt x="16412" y="3784"/>
                  </a:lnTo>
                  <a:lnTo>
                    <a:pt x="16528" y="3514"/>
                  </a:lnTo>
                  <a:lnTo>
                    <a:pt x="16721" y="3282"/>
                  </a:lnTo>
                  <a:lnTo>
                    <a:pt x="16953" y="3128"/>
                  </a:lnTo>
                  <a:lnTo>
                    <a:pt x="17223" y="2974"/>
                  </a:lnTo>
                  <a:lnTo>
                    <a:pt x="17493" y="2935"/>
                  </a:lnTo>
                  <a:close/>
                  <a:moveTo>
                    <a:pt x="14211" y="4866"/>
                  </a:moveTo>
                  <a:lnTo>
                    <a:pt x="14481" y="4904"/>
                  </a:lnTo>
                  <a:lnTo>
                    <a:pt x="14752" y="4982"/>
                  </a:lnTo>
                  <a:lnTo>
                    <a:pt x="15022" y="5059"/>
                  </a:lnTo>
                  <a:lnTo>
                    <a:pt x="15254" y="5175"/>
                  </a:lnTo>
                  <a:lnTo>
                    <a:pt x="15177" y="5329"/>
                  </a:lnTo>
                  <a:lnTo>
                    <a:pt x="14752" y="5522"/>
                  </a:lnTo>
                  <a:lnTo>
                    <a:pt x="14288" y="5677"/>
                  </a:lnTo>
                  <a:lnTo>
                    <a:pt x="14018" y="5715"/>
                  </a:lnTo>
                  <a:lnTo>
                    <a:pt x="13748" y="5754"/>
                  </a:lnTo>
                  <a:lnTo>
                    <a:pt x="13477" y="5754"/>
                  </a:lnTo>
                  <a:lnTo>
                    <a:pt x="13169" y="5677"/>
                  </a:lnTo>
                  <a:lnTo>
                    <a:pt x="13053" y="5677"/>
                  </a:lnTo>
                  <a:lnTo>
                    <a:pt x="12975" y="5599"/>
                  </a:lnTo>
                  <a:lnTo>
                    <a:pt x="12975" y="5484"/>
                  </a:lnTo>
                  <a:lnTo>
                    <a:pt x="13053" y="5368"/>
                  </a:lnTo>
                  <a:lnTo>
                    <a:pt x="13091" y="5136"/>
                  </a:lnTo>
                  <a:lnTo>
                    <a:pt x="13169" y="5020"/>
                  </a:lnTo>
                  <a:lnTo>
                    <a:pt x="13323" y="4943"/>
                  </a:lnTo>
                  <a:lnTo>
                    <a:pt x="13555" y="4904"/>
                  </a:lnTo>
                  <a:lnTo>
                    <a:pt x="13864" y="4866"/>
                  </a:lnTo>
                  <a:close/>
                  <a:moveTo>
                    <a:pt x="15756" y="5522"/>
                  </a:moveTo>
                  <a:lnTo>
                    <a:pt x="16374" y="5831"/>
                  </a:lnTo>
                  <a:lnTo>
                    <a:pt x="16644" y="5986"/>
                  </a:lnTo>
                  <a:lnTo>
                    <a:pt x="16953" y="6179"/>
                  </a:lnTo>
                  <a:lnTo>
                    <a:pt x="17185" y="6372"/>
                  </a:lnTo>
                  <a:lnTo>
                    <a:pt x="17416" y="6603"/>
                  </a:lnTo>
                  <a:lnTo>
                    <a:pt x="17571" y="6912"/>
                  </a:lnTo>
                  <a:lnTo>
                    <a:pt x="17609" y="7067"/>
                  </a:lnTo>
                  <a:lnTo>
                    <a:pt x="17609" y="7221"/>
                  </a:lnTo>
                  <a:lnTo>
                    <a:pt x="17609" y="7453"/>
                  </a:lnTo>
                  <a:lnTo>
                    <a:pt x="17532" y="7569"/>
                  </a:lnTo>
                  <a:lnTo>
                    <a:pt x="17455" y="7685"/>
                  </a:lnTo>
                  <a:lnTo>
                    <a:pt x="17300" y="7723"/>
                  </a:lnTo>
                  <a:lnTo>
                    <a:pt x="17146" y="7723"/>
                  </a:lnTo>
                  <a:lnTo>
                    <a:pt x="16953" y="7685"/>
                  </a:lnTo>
                  <a:lnTo>
                    <a:pt x="16798" y="7607"/>
                  </a:lnTo>
                  <a:lnTo>
                    <a:pt x="16644" y="7492"/>
                  </a:lnTo>
                  <a:lnTo>
                    <a:pt x="16412" y="7183"/>
                  </a:lnTo>
                  <a:lnTo>
                    <a:pt x="16181" y="6796"/>
                  </a:lnTo>
                  <a:lnTo>
                    <a:pt x="16026" y="6488"/>
                  </a:lnTo>
                  <a:lnTo>
                    <a:pt x="15910" y="6179"/>
                  </a:lnTo>
                  <a:lnTo>
                    <a:pt x="15833" y="5831"/>
                  </a:lnTo>
                  <a:lnTo>
                    <a:pt x="15756" y="5522"/>
                  </a:lnTo>
                  <a:close/>
                  <a:moveTo>
                    <a:pt x="4944" y="464"/>
                  </a:moveTo>
                  <a:lnTo>
                    <a:pt x="5561" y="502"/>
                  </a:lnTo>
                  <a:lnTo>
                    <a:pt x="6141" y="657"/>
                  </a:lnTo>
                  <a:lnTo>
                    <a:pt x="6681" y="888"/>
                  </a:lnTo>
                  <a:lnTo>
                    <a:pt x="7222" y="1197"/>
                  </a:lnTo>
                  <a:lnTo>
                    <a:pt x="7685" y="1545"/>
                  </a:lnTo>
                  <a:lnTo>
                    <a:pt x="8149" y="1970"/>
                  </a:lnTo>
                  <a:lnTo>
                    <a:pt x="8496" y="2394"/>
                  </a:lnTo>
                  <a:lnTo>
                    <a:pt x="8766" y="2781"/>
                  </a:lnTo>
                  <a:lnTo>
                    <a:pt x="9037" y="3205"/>
                  </a:lnTo>
                  <a:lnTo>
                    <a:pt x="9268" y="3669"/>
                  </a:lnTo>
                  <a:lnTo>
                    <a:pt x="9693" y="4595"/>
                  </a:lnTo>
                  <a:lnTo>
                    <a:pt x="10079" y="5522"/>
                  </a:lnTo>
                  <a:lnTo>
                    <a:pt x="10272" y="5908"/>
                  </a:lnTo>
                  <a:lnTo>
                    <a:pt x="10504" y="6294"/>
                  </a:lnTo>
                  <a:lnTo>
                    <a:pt x="10736" y="6642"/>
                  </a:lnTo>
                  <a:lnTo>
                    <a:pt x="11006" y="6912"/>
                  </a:lnTo>
                  <a:lnTo>
                    <a:pt x="11354" y="7183"/>
                  </a:lnTo>
                  <a:lnTo>
                    <a:pt x="11701" y="7376"/>
                  </a:lnTo>
                  <a:lnTo>
                    <a:pt x="12087" y="7492"/>
                  </a:lnTo>
                  <a:lnTo>
                    <a:pt x="12551" y="7569"/>
                  </a:lnTo>
                  <a:lnTo>
                    <a:pt x="12898" y="7530"/>
                  </a:lnTo>
                  <a:lnTo>
                    <a:pt x="13207" y="7492"/>
                  </a:lnTo>
                  <a:lnTo>
                    <a:pt x="13516" y="7414"/>
                  </a:lnTo>
                  <a:lnTo>
                    <a:pt x="13825" y="7260"/>
                  </a:lnTo>
                  <a:lnTo>
                    <a:pt x="14095" y="7105"/>
                  </a:lnTo>
                  <a:lnTo>
                    <a:pt x="14366" y="6951"/>
                  </a:lnTo>
                  <a:lnTo>
                    <a:pt x="14597" y="6719"/>
                  </a:lnTo>
                  <a:lnTo>
                    <a:pt x="14829" y="6488"/>
                  </a:lnTo>
                  <a:lnTo>
                    <a:pt x="14404" y="7221"/>
                  </a:lnTo>
                  <a:lnTo>
                    <a:pt x="13941" y="7878"/>
                  </a:lnTo>
                  <a:lnTo>
                    <a:pt x="13439" y="8534"/>
                  </a:lnTo>
                  <a:lnTo>
                    <a:pt x="12860" y="9113"/>
                  </a:lnTo>
                  <a:lnTo>
                    <a:pt x="12242" y="9615"/>
                  </a:lnTo>
                  <a:lnTo>
                    <a:pt x="11547" y="10079"/>
                  </a:lnTo>
                  <a:lnTo>
                    <a:pt x="10813" y="10503"/>
                  </a:lnTo>
                  <a:lnTo>
                    <a:pt x="10041" y="10812"/>
                  </a:lnTo>
                  <a:lnTo>
                    <a:pt x="9462" y="11005"/>
                  </a:lnTo>
                  <a:lnTo>
                    <a:pt x="8882" y="11160"/>
                  </a:lnTo>
                  <a:lnTo>
                    <a:pt x="8303" y="11276"/>
                  </a:lnTo>
                  <a:lnTo>
                    <a:pt x="7724" y="11314"/>
                  </a:lnTo>
                  <a:lnTo>
                    <a:pt x="7145" y="11353"/>
                  </a:lnTo>
                  <a:lnTo>
                    <a:pt x="6604" y="11314"/>
                  </a:lnTo>
                  <a:lnTo>
                    <a:pt x="6025" y="11237"/>
                  </a:lnTo>
                  <a:lnTo>
                    <a:pt x="5484" y="11121"/>
                  </a:lnTo>
                  <a:lnTo>
                    <a:pt x="4944" y="10967"/>
                  </a:lnTo>
                  <a:lnTo>
                    <a:pt x="4442" y="10735"/>
                  </a:lnTo>
                  <a:lnTo>
                    <a:pt x="3940" y="10503"/>
                  </a:lnTo>
                  <a:lnTo>
                    <a:pt x="3476" y="10195"/>
                  </a:lnTo>
                  <a:lnTo>
                    <a:pt x="3013" y="9847"/>
                  </a:lnTo>
                  <a:lnTo>
                    <a:pt x="2549" y="9461"/>
                  </a:lnTo>
                  <a:lnTo>
                    <a:pt x="2163" y="9036"/>
                  </a:lnTo>
                  <a:lnTo>
                    <a:pt x="1777" y="8573"/>
                  </a:lnTo>
                  <a:lnTo>
                    <a:pt x="1430" y="8032"/>
                  </a:lnTo>
                  <a:lnTo>
                    <a:pt x="1121" y="7492"/>
                  </a:lnTo>
                  <a:lnTo>
                    <a:pt x="850" y="6912"/>
                  </a:lnTo>
                  <a:lnTo>
                    <a:pt x="657" y="6333"/>
                  </a:lnTo>
                  <a:lnTo>
                    <a:pt x="503" y="5754"/>
                  </a:lnTo>
                  <a:lnTo>
                    <a:pt x="426" y="5136"/>
                  </a:lnTo>
                  <a:lnTo>
                    <a:pt x="426" y="4518"/>
                  </a:lnTo>
                  <a:lnTo>
                    <a:pt x="503" y="3862"/>
                  </a:lnTo>
                  <a:lnTo>
                    <a:pt x="696" y="3282"/>
                  </a:lnTo>
                  <a:lnTo>
                    <a:pt x="928" y="2742"/>
                  </a:lnTo>
                  <a:lnTo>
                    <a:pt x="1275" y="2240"/>
                  </a:lnTo>
                  <a:lnTo>
                    <a:pt x="1661" y="1777"/>
                  </a:lnTo>
                  <a:lnTo>
                    <a:pt x="2086" y="1352"/>
                  </a:lnTo>
                  <a:lnTo>
                    <a:pt x="2588" y="1043"/>
                  </a:lnTo>
                  <a:lnTo>
                    <a:pt x="3129" y="773"/>
                  </a:lnTo>
                  <a:lnTo>
                    <a:pt x="3708" y="579"/>
                  </a:lnTo>
                  <a:lnTo>
                    <a:pt x="4326" y="464"/>
                  </a:lnTo>
                  <a:close/>
                  <a:moveTo>
                    <a:pt x="4519" y="0"/>
                  </a:moveTo>
                  <a:lnTo>
                    <a:pt x="4249" y="39"/>
                  </a:lnTo>
                  <a:lnTo>
                    <a:pt x="3901" y="77"/>
                  </a:lnTo>
                  <a:lnTo>
                    <a:pt x="3515" y="155"/>
                  </a:lnTo>
                  <a:lnTo>
                    <a:pt x="3167" y="271"/>
                  </a:lnTo>
                  <a:lnTo>
                    <a:pt x="2820" y="425"/>
                  </a:lnTo>
                  <a:lnTo>
                    <a:pt x="2472" y="579"/>
                  </a:lnTo>
                  <a:lnTo>
                    <a:pt x="2125" y="773"/>
                  </a:lnTo>
                  <a:lnTo>
                    <a:pt x="1777" y="1043"/>
                  </a:lnTo>
                  <a:lnTo>
                    <a:pt x="1468" y="1313"/>
                  </a:lnTo>
                  <a:lnTo>
                    <a:pt x="1082" y="1699"/>
                  </a:lnTo>
                  <a:lnTo>
                    <a:pt x="773" y="2163"/>
                  </a:lnTo>
                  <a:lnTo>
                    <a:pt x="503" y="2626"/>
                  </a:lnTo>
                  <a:lnTo>
                    <a:pt x="310" y="3089"/>
                  </a:lnTo>
                  <a:lnTo>
                    <a:pt x="155" y="3591"/>
                  </a:lnTo>
                  <a:lnTo>
                    <a:pt x="40" y="4093"/>
                  </a:lnTo>
                  <a:lnTo>
                    <a:pt x="1" y="4595"/>
                  </a:lnTo>
                  <a:lnTo>
                    <a:pt x="1" y="5136"/>
                  </a:lnTo>
                  <a:lnTo>
                    <a:pt x="78" y="5638"/>
                  </a:lnTo>
                  <a:lnTo>
                    <a:pt x="155" y="6179"/>
                  </a:lnTo>
                  <a:lnTo>
                    <a:pt x="310" y="6681"/>
                  </a:lnTo>
                  <a:lnTo>
                    <a:pt x="464" y="7183"/>
                  </a:lnTo>
                  <a:lnTo>
                    <a:pt x="696" y="7685"/>
                  </a:lnTo>
                  <a:lnTo>
                    <a:pt x="966" y="8148"/>
                  </a:lnTo>
                  <a:lnTo>
                    <a:pt x="1237" y="8611"/>
                  </a:lnTo>
                  <a:lnTo>
                    <a:pt x="1545" y="9036"/>
                  </a:lnTo>
                  <a:lnTo>
                    <a:pt x="2009" y="9577"/>
                  </a:lnTo>
                  <a:lnTo>
                    <a:pt x="2472" y="10040"/>
                  </a:lnTo>
                  <a:lnTo>
                    <a:pt x="2974" y="10426"/>
                  </a:lnTo>
                  <a:lnTo>
                    <a:pt x="3476" y="10812"/>
                  </a:lnTo>
                  <a:lnTo>
                    <a:pt x="4055" y="11083"/>
                  </a:lnTo>
                  <a:lnTo>
                    <a:pt x="4596" y="11353"/>
                  </a:lnTo>
                  <a:lnTo>
                    <a:pt x="5214" y="11546"/>
                  </a:lnTo>
                  <a:lnTo>
                    <a:pt x="5832" y="11701"/>
                  </a:lnTo>
                  <a:lnTo>
                    <a:pt x="5870" y="11855"/>
                  </a:lnTo>
                  <a:lnTo>
                    <a:pt x="6218" y="11778"/>
                  </a:lnTo>
                  <a:lnTo>
                    <a:pt x="7029" y="11816"/>
                  </a:lnTo>
                  <a:lnTo>
                    <a:pt x="7840" y="11816"/>
                  </a:lnTo>
                  <a:lnTo>
                    <a:pt x="8689" y="11701"/>
                  </a:lnTo>
                  <a:lnTo>
                    <a:pt x="9539" y="11507"/>
                  </a:lnTo>
                  <a:lnTo>
                    <a:pt x="10272" y="11237"/>
                  </a:lnTo>
                  <a:lnTo>
                    <a:pt x="11006" y="10928"/>
                  </a:lnTo>
                  <a:lnTo>
                    <a:pt x="11315" y="10812"/>
                  </a:lnTo>
                  <a:lnTo>
                    <a:pt x="11315" y="10774"/>
                  </a:lnTo>
                  <a:lnTo>
                    <a:pt x="12049" y="10349"/>
                  </a:lnTo>
                  <a:lnTo>
                    <a:pt x="12705" y="9847"/>
                  </a:lnTo>
                  <a:lnTo>
                    <a:pt x="13362" y="9306"/>
                  </a:lnTo>
                  <a:lnTo>
                    <a:pt x="13941" y="8689"/>
                  </a:lnTo>
                  <a:lnTo>
                    <a:pt x="14481" y="8032"/>
                  </a:lnTo>
                  <a:lnTo>
                    <a:pt x="14713" y="7685"/>
                  </a:lnTo>
                  <a:lnTo>
                    <a:pt x="14906" y="7298"/>
                  </a:lnTo>
                  <a:lnTo>
                    <a:pt x="15099" y="6951"/>
                  </a:lnTo>
                  <a:lnTo>
                    <a:pt x="15254" y="6565"/>
                  </a:lnTo>
                  <a:lnTo>
                    <a:pt x="15408" y="6179"/>
                  </a:lnTo>
                  <a:lnTo>
                    <a:pt x="15524" y="5754"/>
                  </a:lnTo>
                  <a:lnTo>
                    <a:pt x="15601" y="6256"/>
                  </a:lnTo>
                  <a:lnTo>
                    <a:pt x="15756" y="6719"/>
                  </a:lnTo>
                  <a:lnTo>
                    <a:pt x="15987" y="7144"/>
                  </a:lnTo>
                  <a:lnTo>
                    <a:pt x="16258" y="7569"/>
                  </a:lnTo>
                  <a:lnTo>
                    <a:pt x="16374" y="7762"/>
                  </a:lnTo>
                  <a:lnTo>
                    <a:pt x="16567" y="7916"/>
                  </a:lnTo>
                  <a:lnTo>
                    <a:pt x="16760" y="8071"/>
                  </a:lnTo>
                  <a:lnTo>
                    <a:pt x="16953" y="8187"/>
                  </a:lnTo>
                  <a:lnTo>
                    <a:pt x="17146" y="8264"/>
                  </a:lnTo>
                  <a:lnTo>
                    <a:pt x="17378" y="8264"/>
                  </a:lnTo>
                  <a:lnTo>
                    <a:pt x="17571" y="8187"/>
                  </a:lnTo>
                  <a:lnTo>
                    <a:pt x="17802" y="8032"/>
                  </a:lnTo>
                  <a:lnTo>
                    <a:pt x="17918" y="7878"/>
                  </a:lnTo>
                  <a:lnTo>
                    <a:pt x="17995" y="7685"/>
                  </a:lnTo>
                  <a:lnTo>
                    <a:pt x="18034" y="7453"/>
                  </a:lnTo>
                  <a:lnTo>
                    <a:pt x="18034" y="7260"/>
                  </a:lnTo>
                  <a:lnTo>
                    <a:pt x="17995" y="7028"/>
                  </a:lnTo>
                  <a:lnTo>
                    <a:pt x="17918" y="6835"/>
                  </a:lnTo>
                  <a:lnTo>
                    <a:pt x="17841" y="6642"/>
                  </a:lnTo>
                  <a:lnTo>
                    <a:pt x="17725" y="6449"/>
                  </a:lnTo>
                  <a:lnTo>
                    <a:pt x="17571" y="6256"/>
                  </a:lnTo>
                  <a:lnTo>
                    <a:pt x="17416" y="6063"/>
                  </a:lnTo>
                  <a:lnTo>
                    <a:pt x="17030" y="5715"/>
                  </a:lnTo>
                  <a:lnTo>
                    <a:pt x="16567" y="5445"/>
                  </a:lnTo>
                  <a:lnTo>
                    <a:pt x="16103" y="5252"/>
                  </a:lnTo>
                  <a:lnTo>
                    <a:pt x="16605" y="5175"/>
                  </a:lnTo>
                  <a:lnTo>
                    <a:pt x="17030" y="4982"/>
                  </a:lnTo>
                  <a:lnTo>
                    <a:pt x="17455" y="4750"/>
                  </a:lnTo>
                  <a:lnTo>
                    <a:pt x="17841" y="4441"/>
                  </a:lnTo>
                  <a:lnTo>
                    <a:pt x="17995" y="4248"/>
                  </a:lnTo>
                  <a:lnTo>
                    <a:pt x="18150" y="4055"/>
                  </a:lnTo>
                  <a:lnTo>
                    <a:pt x="18266" y="3823"/>
                  </a:lnTo>
                  <a:lnTo>
                    <a:pt x="18343" y="3553"/>
                  </a:lnTo>
                  <a:lnTo>
                    <a:pt x="18382" y="3321"/>
                  </a:lnTo>
                  <a:lnTo>
                    <a:pt x="18343" y="3089"/>
                  </a:lnTo>
                  <a:lnTo>
                    <a:pt x="18227" y="2858"/>
                  </a:lnTo>
                  <a:lnTo>
                    <a:pt x="18150" y="2781"/>
                  </a:lnTo>
                  <a:lnTo>
                    <a:pt x="18034" y="2703"/>
                  </a:lnTo>
                  <a:lnTo>
                    <a:pt x="17841" y="2587"/>
                  </a:lnTo>
                  <a:lnTo>
                    <a:pt x="17609" y="2549"/>
                  </a:lnTo>
                  <a:lnTo>
                    <a:pt x="17416" y="2549"/>
                  </a:lnTo>
                  <a:lnTo>
                    <a:pt x="17185" y="2587"/>
                  </a:lnTo>
                  <a:lnTo>
                    <a:pt x="16953" y="2703"/>
                  </a:lnTo>
                  <a:lnTo>
                    <a:pt x="16760" y="2781"/>
                  </a:lnTo>
                  <a:lnTo>
                    <a:pt x="16567" y="2935"/>
                  </a:lnTo>
                  <a:lnTo>
                    <a:pt x="16412" y="3089"/>
                  </a:lnTo>
                  <a:lnTo>
                    <a:pt x="16258" y="3282"/>
                  </a:lnTo>
                  <a:lnTo>
                    <a:pt x="16103" y="3476"/>
                  </a:lnTo>
                  <a:lnTo>
                    <a:pt x="15872" y="3978"/>
                  </a:lnTo>
                  <a:lnTo>
                    <a:pt x="15717" y="4480"/>
                  </a:lnTo>
                  <a:lnTo>
                    <a:pt x="15640" y="4982"/>
                  </a:lnTo>
                  <a:lnTo>
                    <a:pt x="15601" y="4982"/>
                  </a:lnTo>
                  <a:lnTo>
                    <a:pt x="15563" y="5020"/>
                  </a:lnTo>
                  <a:lnTo>
                    <a:pt x="15524" y="5020"/>
                  </a:lnTo>
                  <a:lnTo>
                    <a:pt x="15099" y="4788"/>
                  </a:lnTo>
                  <a:lnTo>
                    <a:pt x="14675" y="4634"/>
                  </a:lnTo>
                  <a:lnTo>
                    <a:pt x="14211" y="4518"/>
                  </a:lnTo>
                  <a:lnTo>
                    <a:pt x="13748" y="4518"/>
                  </a:lnTo>
                  <a:lnTo>
                    <a:pt x="13362" y="4595"/>
                  </a:lnTo>
                  <a:lnTo>
                    <a:pt x="13169" y="4634"/>
                  </a:lnTo>
                  <a:lnTo>
                    <a:pt x="12975" y="4711"/>
                  </a:lnTo>
                  <a:lnTo>
                    <a:pt x="12782" y="4788"/>
                  </a:lnTo>
                  <a:lnTo>
                    <a:pt x="12628" y="4943"/>
                  </a:lnTo>
                  <a:lnTo>
                    <a:pt x="12512" y="5097"/>
                  </a:lnTo>
                  <a:lnTo>
                    <a:pt x="12435" y="5252"/>
                  </a:lnTo>
                  <a:lnTo>
                    <a:pt x="12396" y="5445"/>
                  </a:lnTo>
                  <a:lnTo>
                    <a:pt x="12473" y="5638"/>
                  </a:lnTo>
                  <a:lnTo>
                    <a:pt x="12551" y="5792"/>
                  </a:lnTo>
                  <a:lnTo>
                    <a:pt x="12705" y="5908"/>
                  </a:lnTo>
                  <a:lnTo>
                    <a:pt x="12860" y="5986"/>
                  </a:lnTo>
                  <a:lnTo>
                    <a:pt x="13053" y="6063"/>
                  </a:lnTo>
                  <a:lnTo>
                    <a:pt x="13439" y="6140"/>
                  </a:lnTo>
                  <a:lnTo>
                    <a:pt x="13786" y="6140"/>
                  </a:lnTo>
                  <a:lnTo>
                    <a:pt x="14134" y="6101"/>
                  </a:lnTo>
                  <a:lnTo>
                    <a:pt x="14481" y="5986"/>
                  </a:lnTo>
                  <a:lnTo>
                    <a:pt x="14790" y="5870"/>
                  </a:lnTo>
                  <a:lnTo>
                    <a:pt x="14481" y="6256"/>
                  </a:lnTo>
                  <a:lnTo>
                    <a:pt x="14095" y="6565"/>
                  </a:lnTo>
                  <a:lnTo>
                    <a:pt x="13902" y="6719"/>
                  </a:lnTo>
                  <a:lnTo>
                    <a:pt x="13671" y="6835"/>
                  </a:lnTo>
                  <a:lnTo>
                    <a:pt x="13439" y="6951"/>
                  </a:lnTo>
                  <a:lnTo>
                    <a:pt x="13207" y="7028"/>
                  </a:lnTo>
                  <a:lnTo>
                    <a:pt x="12821" y="7067"/>
                  </a:lnTo>
                  <a:lnTo>
                    <a:pt x="12435" y="7067"/>
                  </a:lnTo>
                  <a:lnTo>
                    <a:pt x="12087" y="6990"/>
                  </a:lnTo>
                  <a:lnTo>
                    <a:pt x="11778" y="6874"/>
                  </a:lnTo>
                  <a:lnTo>
                    <a:pt x="11470" y="6681"/>
                  </a:lnTo>
                  <a:lnTo>
                    <a:pt x="11199" y="6410"/>
                  </a:lnTo>
                  <a:lnTo>
                    <a:pt x="10968" y="6140"/>
                  </a:lnTo>
                  <a:lnTo>
                    <a:pt x="10774" y="5792"/>
                  </a:lnTo>
                  <a:lnTo>
                    <a:pt x="10504" y="5329"/>
                  </a:lnTo>
                  <a:lnTo>
                    <a:pt x="10311" y="4827"/>
                  </a:lnTo>
                  <a:lnTo>
                    <a:pt x="9886" y="3862"/>
                  </a:lnTo>
                  <a:lnTo>
                    <a:pt x="9655" y="3398"/>
                  </a:lnTo>
                  <a:lnTo>
                    <a:pt x="9423" y="2935"/>
                  </a:lnTo>
                  <a:lnTo>
                    <a:pt x="9153" y="2472"/>
                  </a:lnTo>
                  <a:lnTo>
                    <a:pt x="8844" y="2047"/>
                  </a:lnTo>
                  <a:lnTo>
                    <a:pt x="8380" y="1545"/>
                  </a:lnTo>
                  <a:lnTo>
                    <a:pt x="7917" y="1159"/>
                  </a:lnTo>
                  <a:lnTo>
                    <a:pt x="7415" y="811"/>
                  </a:lnTo>
                  <a:lnTo>
                    <a:pt x="6874" y="502"/>
                  </a:lnTo>
                  <a:lnTo>
                    <a:pt x="6295" y="271"/>
                  </a:lnTo>
                  <a:lnTo>
                    <a:pt x="5716" y="116"/>
                  </a:lnTo>
                  <a:lnTo>
                    <a:pt x="5137" y="39"/>
                  </a:lnTo>
                  <a:lnTo>
                    <a:pt x="451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22"/>
            <p:cNvSpPr/>
            <p:nvPr/>
          </p:nvSpPr>
          <p:spPr>
            <a:xfrm>
              <a:off x="2769325" y="3423675"/>
              <a:ext cx="144825" cy="164125"/>
            </a:xfrm>
            <a:custGeom>
              <a:avLst/>
              <a:gdLst/>
              <a:ahLst/>
              <a:cxnLst/>
              <a:rect l="l" t="t" r="r" b="b"/>
              <a:pathLst>
                <a:path w="5793" h="6565" extrusionOk="0">
                  <a:moveTo>
                    <a:pt x="2858" y="463"/>
                  </a:moveTo>
                  <a:lnTo>
                    <a:pt x="3360" y="618"/>
                  </a:lnTo>
                  <a:lnTo>
                    <a:pt x="3823" y="811"/>
                  </a:lnTo>
                  <a:lnTo>
                    <a:pt x="4248" y="1081"/>
                  </a:lnTo>
                  <a:lnTo>
                    <a:pt x="4634" y="1429"/>
                  </a:lnTo>
                  <a:lnTo>
                    <a:pt x="4943" y="1854"/>
                  </a:lnTo>
                  <a:lnTo>
                    <a:pt x="5059" y="2047"/>
                  </a:lnTo>
                  <a:lnTo>
                    <a:pt x="5175" y="2278"/>
                  </a:lnTo>
                  <a:lnTo>
                    <a:pt x="5252" y="2510"/>
                  </a:lnTo>
                  <a:lnTo>
                    <a:pt x="5290" y="2780"/>
                  </a:lnTo>
                  <a:lnTo>
                    <a:pt x="5329" y="3051"/>
                  </a:lnTo>
                  <a:lnTo>
                    <a:pt x="5329" y="3321"/>
                  </a:lnTo>
                  <a:lnTo>
                    <a:pt x="5290" y="3784"/>
                  </a:lnTo>
                  <a:lnTo>
                    <a:pt x="5175" y="4248"/>
                  </a:lnTo>
                  <a:lnTo>
                    <a:pt x="4981" y="4711"/>
                  </a:lnTo>
                  <a:lnTo>
                    <a:pt x="4711" y="5097"/>
                  </a:lnTo>
                  <a:lnTo>
                    <a:pt x="4364" y="5445"/>
                  </a:lnTo>
                  <a:lnTo>
                    <a:pt x="4016" y="5715"/>
                  </a:lnTo>
                  <a:lnTo>
                    <a:pt x="3784" y="5831"/>
                  </a:lnTo>
                  <a:lnTo>
                    <a:pt x="3553" y="5947"/>
                  </a:lnTo>
                  <a:lnTo>
                    <a:pt x="3321" y="6024"/>
                  </a:lnTo>
                  <a:lnTo>
                    <a:pt x="3089" y="6063"/>
                  </a:lnTo>
                  <a:lnTo>
                    <a:pt x="2780" y="6101"/>
                  </a:lnTo>
                  <a:lnTo>
                    <a:pt x="2510" y="6101"/>
                  </a:lnTo>
                  <a:lnTo>
                    <a:pt x="2201" y="6063"/>
                  </a:lnTo>
                  <a:lnTo>
                    <a:pt x="1970" y="5985"/>
                  </a:lnTo>
                  <a:lnTo>
                    <a:pt x="1738" y="5870"/>
                  </a:lnTo>
                  <a:lnTo>
                    <a:pt x="1506" y="5754"/>
                  </a:lnTo>
                  <a:lnTo>
                    <a:pt x="1313" y="5599"/>
                  </a:lnTo>
                  <a:lnTo>
                    <a:pt x="1159" y="5445"/>
                  </a:lnTo>
                  <a:lnTo>
                    <a:pt x="1004" y="5252"/>
                  </a:lnTo>
                  <a:lnTo>
                    <a:pt x="850" y="5020"/>
                  </a:lnTo>
                  <a:lnTo>
                    <a:pt x="734" y="4788"/>
                  </a:lnTo>
                  <a:lnTo>
                    <a:pt x="618" y="4557"/>
                  </a:lnTo>
                  <a:lnTo>
                    <a:pt x="502" y="4055"/>
                  </a:lnTo>
                  <a:lnTo>
                    <a:pt x="425" y="3514"/>
                  </a:lnTo>
                  <a:lnTo>
                    <a:pt x="464" y="2973"/>
                  </a:lnTo>
                  <a:lnTo>
                    <a:pt x="541" y="2433"/>
                  </a:lnTo>
                  <a:lnTo>
                    <a:pt x="734" y="1931"/>
                  </a:lnTo>
                  <a:lnTo>
                    <a:pt x="850" y="1699"/>
                  </a:lnTo>
                  <a:lnTo>
                    <a:pt x="966" y="1506"/>
                  </a:lnTo>
                  <a:lnTo>
                    <a:pt x="1120" y="1274"/>
                  </a:lnTo>
                  <a:lnTo>
                    <a:pt x="1313" y="1120"/>
                  </a:lnTo>
                  <a:lnTo>
                    <a:pt x="1506" y="927"/>
                  </a:lnTo>
                  <a:lnTo>
                    <a:pt x="1738" y="811"/>
                  </a:lnTo>
                  <a:lnTo>
                    <a:pt x="1970" y="695"/>
                  </a:lnTo>
                  <a:lnTo>
                    <a:pt x="2201" y="579"/>
                  </a:lnTo>
                  <a:lnTo>
                    <a:pt x="2472" y="541"/>
                  </a:lnTo>
                  <a:lnTo>
                    <a:pt x="2780" y="502"/>
                  </a:lnTo>
                  <a:lnTo>
                    <a:pt x="2819" y="502"/>
                  </a:lnTo>
                  <a:lnTo>
                    <a:pt x="2858" y="463"/>
                  </a:lnTo>
                  <a:close/>
                  <a:moveTo>
                    <a:pt x="2665" y="0"/>
                  </a:moveTo>
                  <a:lnTo>
                    <a:pt x="2587" y="39"/>
                  </a:lnTo>
                  <a:lnTo>
                    <a:pt x="2510" y="77"/>
                  </a:lnTo>
                  <a:lnTo>
                    <a:pt x="2472" y="155"/>
                  </a:lnTo>
                  <a:lnTo>
                    <a:pt x="2433" y="232"/>
                  </a:lnTo>
                  <a:lnTo>
                    <a:pt x="2163" y="270"/>
                  </a:lnTo>
                  <a:lnTo>
                    <a:pt x="1854" y="309"/>
                  </a:lnTo>
                  <a:lnTo>
                    <a:pt x="1622" y="386"/>
                  </a:lnTo>
                  <a:lnTo>
                    <a:pt x="1390" y="502"/>
                  </a:lnTo>
                  <a:lnTo>
                    <a:pt x="1159" y="657"/>
                  </a:lnTo>
                  <a:lnTo>
                    <a:pt x="966" y="850"/>
                  </a:lnTo>
                  <a:lnTo>
                    <a:pt x="772" y="1043"/>
                  </a:lnTo>
                  <a:lnTo>
                    <a:pt x="618" y="1236"/>
                  </a:lnTo>
                  <a:lnTo>
                    <a:pt x="464" y="1506"/>
                  </a:lnTo>
                  <a:lnTo>
                    <a:pt x="348" y="1738"/>
                  </a:lnTo>
                  <a:lnTo>
                    <a:pt x="155" y="2278"/>
                  </a:lnTo>
                  <a:lnTo>
                    <a:pt x="39" y="2858"/>
                  </a:lnTo>
                  <a:lnTo>
                    <a:pt x="0" y="3398"/>
                  </a:lnTo>
                  <a:lnTo>
                    <a:pt x="39" y="4055"/>
                  </a:lnTo>
                  <a:lnTo>
                    <a:pt x="116" y="4364"/>
                  </a:lnTo>
                  <a:lnTo>
                    <a:pt x="193" y="4672"/>
                  </a:lnTo>
                  <a:lnTo>
                    <a:pt x="309" y="4943"/>
                  </a:lnTo>
                  <a:lnTo>
                    <a:pt x="425" y="5213"/>
                  </a:lnTo>
                  <a:lnTo>
                    <a:pt x="579" y="5445"/>
                  </a:lnTo>
                  <a:lnTo>
                    <a:pt x="734" y="5676"/>
                  </a:lnTo>
                  <a:lnTo>
                    <a:pt x="927" y="5870"/>
                  </a:lnTo>
                  <a:lnTo>
                    <a:pt x="1120" y="6063"/>
                  </a:lnTo>
                  <a:lnTo>
                    <a:pt x="1390" y="6217"/>
                  </a:lnTo>
                  <a:lnTo>
                    <a:pt x="1622" y="6372"/>
                  </a:lnTo>
                  <a:lnTo>
                    <a:pt x="1892" y="6449"/>
                  </a:lnTo>
                  <a:lnTo>
                    <a:pt x="2201" y="6526"/>
                  </a:lnTo>
                  <a:lnTo>
                    <a:pt x="2549" y="6565"/>
                  </a:lnTo>
                  <a:lnTo>
                    <a:pt x="2896" y="6565"/>
                  </a:lnTo>
                  <a:lnTo>
                    <a:pt x="3205" y="6526"/>
                  </a:lnTo>
                  <a:lnTo>
                    <a:pt x="3476" y="6449"/>
                  </a:lnTo>
                  <a:lnTo>
                    <a:pt x="3784" y="6333"/>
                  </a:lnTo>
                  <a:lnTo>
                    <a:pt x="4055" y="6217"/>
                  </a:lnTo>
                  <a:lnTo>
                    <a:pt x="4325" y="6063"/>
                  </a:lnTo>
                  <a:lnTo>
                    <a:pt x="4557" y="5908"/>
                  </a:lnTo>
                  <a:lnTo>
                    <a:pt x="4788" y="5715"/>
                  </a:lnTo>
                  <a:lnTo>
                    <a:pt x="4981" y="5483"/>
                  </a:lnTo>
                  <a:lnTo>
                    <a:pt x="5175" y="5252"/>
                  </a:lnTo>
                  <a:lnTo>
                    <a:pt x="5329" y="4981"/>
                  </a:lnTo>
                  <a:lnTo>
                    <a:pt x="5483" y="4750"/>
                  </a:lnTo>
                  <a:lnTo>
                    <a:pt x="5599" y="4441"/>
                  </a:lnTo>
                  <a:lnTo>
                    <a:pt x="5677" y="4170"/>
                  </a:lnTo>
                  <a:lnTo>
                    <a:pt x="5754" y="3862"/>
                  </a:lnTo>
                  <a:lnTo>
                    <a:pt x="5792" y="3553"/>
                  </a:lnTo>
                  <a:lnTo>
                    <a:pt x="5792" y="3244"/>
                  </a:lnTo>
                  <a:lnTo>
                    <a:pt x="5792" y="2935"/>
                  </a:lnTo>
                  <a:lnTo>
                    <a:pt x="5715" y="2626"/>
                  </a:lnTo>
                  <a:lnTo>
                    <a:pt x="5638" y="2317"/>
                  </a:lnTo>
                  <a:lnTo>
                    <a:pt x="5561" y="2047"/>
                  </a:lnTo>
                  <a:lnTo>
                    <a:pt x="5406" y="1776"/>
                  </a:lnTo>
                  <a:lnTo>
                    <a:pt x="5252" y="1506"/>
                  </a:lnTo>
                  <a:lnTo>
                    <a:pt x="5059" y="1274"/>
                  </a:lnTo>
                  <a:lnTo>
                    <a:pt x="4866" y="1043"/>
                  </a:lnTo>
                  <a:lnTo>
                    <a:pt x="4634" y="811"/>
                  </a:lnTo>
                  <a:lnTo>
                    <a:pt x="4402" y="618"/>
                  </a:lnTo>
                  <a:lnTo>
                    <a:pt x="4132" y="463"/>
                  </a:lnTo>
                  <a:lnTo>
                    <a:pt x="3862" y="309"/>
                  </a:lnTo>
                  <a:lnTo>
                    <a:pt x="3591" y="193"/>
                  </a:lnTo>
                  <a:lnTo>
                    <a:pt x="3282" y="116"/>
                  </a:lnTo>
                  <a:lnTo>
                    <a:pt x="2974" y="39"/>
                  </a:lnTo>
                  <a:lnTo>
                    <a:pt x="266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22"/>
            <p:cNvSpPr/>
            <p:nvPr/>
          </p:nvSpPr>
          <p:spPr>
            <a:xfrm>
              <a:off x="3889150" y="3444900"/>
              <a:ext cx="329225" cy="242325"/>
            </a:xfrm>
            <a:custGeom>
              <a:avLst/>
              <a:gdLst/>
              <a:ahLst/>
              <a:cxnLst/>
              <a:rect l="l" t="t" r="r" b="b"/>
              <a:pathLst>
                <a:path w="13169" h="9693" extrusionOk="0">
                  <a:moveTo>
                    <a:pt x="5368" y="618"/>
                  </a:moveTo>
                  <a:lnTo>
                    <a:pt x="5947" y="773"/>
                  </a:lnTo>
                  <a:lnTo>
                    <a:pt x="6526" y="1005"/>
                  </a:lnTo>
                  <a:lnTo>
                    <a:pt x="7028" y="1313"/>
                  </a:lnTo>
                  <a:lnTo>
                    <a:pt x="7530" y="1661"/>
                  </a:lnTo>
                  <a:lnTo>
                    <a:pt x="7762" y="1893"/>
                  </a:lnTo>
                  <a:lnTo>
                    <a:pt x="7955" y="2124"/>
                  </a:lnTo>
                  <a:lnTo>
                    <a:pt x="8148" y="2356"/>
                  </a:lnTo>
                  <a:lnTo>
                    <a:pt x="8264" y="2626"/>
                  </a:lnTo>
                  <a:lnTo>
                    <a:pt x="8418" y="2897"/>
                  </a:lnTo>
                  <a:lnTo>
                    <a:pt x="8496" y="3167"/>
                  </a:lnTo>
                  <a:lnTo>
                    <a:pt x="8573" y="3437"/>
                  </a:lnTo>
                  <a:lnTo>
                    <a:pt x="8612" y="3708"/>
                  </a:lnTo>
                  <a:lnTo>
                    <a:pt x="8573" y="3708"/>
                  </a:lnTo>
                  <a:lnTo>
                    <a:pt x="7723" y="3823"/>
                  </a:lnTo>
                  <a:lnTo>
                    <a:pt x="6874" y="3901"/>
                  </a:lnTo>
                  <a:lnTo>
                    <a:pt x="6410" y="3939"/>
                  </a:lnTo>
                  <a:lnTo>
                    <a:pt x="6179" y="3939"/>
                  </a:lnTo>
                  <a:lnTo>
                    <a:pt x="5986" y="3901"/>
                  </a:lnTo>
                  <a:lnTo>
                    <a:pt x="5793" y="3862"/>
                  </a:lnTo>
                  <a:lnTo>
                    <a:pt x="5677" y="3746"/>
                  </a:lnTo>
                  <a:lnTo>
                    <a:pt x="5561" y="3553"/>
                  </a:lnTo>
                  <a:lnTo>
                    <a:pt x="5484" y="3321"/>
                  </a:lnTo>
                  <a:lnTo>
                    <a:pt x="5407" y="2626"/>
                  </a:lnTo>
                  <a:lnTo>
                    <a:pt x="5368" y="1970"/>
                  </a:lnTo>
                  <a:lnTo>
                    <a:pt x="5368" y="618"/>
                  </a:lnTo>
                  <a:close/>
                  <a:moveTo>
                    <a:pt x="2781" y="889"/>
                  </a:moveTo>
                  <a:lnTo>
                    <a:pt x="2626" y="3128"/>
                  </a:lnTo>
                  <a:lnTo>
                    <a:pt x="2626" y="3515"/>
                  </a:lnTo>
                  <a:lnTo>
                    <a:pt x="2588" y="3708"/>
                  </a:lnTo>
                  <a:lnTo>
                    <a:pt x="2510" y="3862"/>
                  </a:lnTo>
                  <a:lnTo>
                    <a:pt x="2433" y="4017"/>
                  </a:lnTo>
                  <a:lnTo>
                    <a:pt x="2317" y="4132"/>
                  </a:lnTo>
                  <a:lnTo>
                    <a:pt x="2124" y="4210"/>
                  </a:lnTo>
                  <a:lnTo>
                    <a:pt x="1893" y="4287"/>
                  </a:lnTo>
                  <a:lnTo>
                    <a:pt x="1545" y="4287"/>
                  </a:lnTo>
                  <a:lnTo>
                    <a:pt x="1120" y="4248"/>
                  </a:lnTo>
                  <a:lnTo>
                    <a:pt x="734" y="4132"/>
                  </a:lnTo>
                  <a:lnTo>
                    <a:pt x="387" y="4017"/>
                  </a:lnTo>
                  <a:lnTo>
                    <a:pt x="502" y="3515"/>
                  </a:lnTo>
                  <a:lnTo>
                    <a:pt x="657" y="3013"/>
                  </a:lnTo>
                  <a:lnTo>
                    <a:pt x="889" y="2549"/>
                  </a:lnTo>
                  <a:lnTo>
                    <a:pt x="1159" y="2124"/>
                  </a:lnTo>
                  <a:lnTo>
                    <a:pt x="1506" y="1738"/>
                  </a:lnTo>
                  <a:lnTo>
                    <a:pt x="1893" y="1429"/>
                  </a:lnTo>
                  <a:lnTo>
                    <a:pt x="2317" y="1120"/>
                  </a:lnTo>
                  <a:lnTo>
                    <a:pt x="2781" y="889"/>
                  </a:lnTo>
                  <a:close/>
                  <a:moveTo>
                    <a:pt x="10774" y="5368"/>
                  </a:moveTo>
                  <a:lnTo>
                    <a:pt x="11237" y="5638"/>
                  </a:lnTo>
                  <a:lnTo>
                    <a:pt x="11624" y="5986"/>
                  </a:lnTo>
                  <a:lnTo>
                    <a:pt x="11430" y="6140"/>
                  </a:lnTo>
                  <a:lnTo>
                    <a:pt x="11353" y="6218"/>
                  </a:lnTo>
                  <a:lnTo>
                    <a:pt x="11237" y="6256"/>
                  </a:lnTo>
                  <a:lnTo>
                    <a:pt x="11083" y="6295"/>
                  </a:lnTo>
                  <a:lnTo>
                    <a:pt x="10928" y="6256"/>
                  </a:lnTo>
                  <a:lnTo>
                    <a:pt x="10774" y="6218"/>
                  </a:lnTo>
                  <a:lnTo>
                    <a:pt x="10658" y="6140"/>
                  </a:lnTo>
                  <a:lnTo>
                    <a:pt x="10581" y="6063"/>
                  </a:lnTo>
                  <a:lnTo>
                    <a:pt x="10542" y="5947"/>
                  </a:lnTo>
                  <a:lnTo>
                    <a:pt x="10542" y="5870"/>
                  </a:lnTo>
                  <a:lnTo>
                    <a:pt x="10542" y="5754"/>
                  </a:lnTo>
                  <a:lnTo>
                    <a:pt x="10620" y="5523"/>
                  </a:lnTo>
                  <a:lnTo>
                    <a:pt x="10658" y="5445"/>
                  </a:lnTo>
                  <a:lnTo>
                    <a:pt x="10774" y="5368"/>
                  </a:lnTo>
                  <a:close/>
                  <a:moveTo>
                    <a:pt x="4403" y="1"/>
                  </a:moveTo>
                  <a:lnTo>
                    <a:pt x="3939" y="39"/>
                  </a:lnTo>
                  <a:lnTo>
                    <a:pt x="3514" y="116"/>
                  </a:lnTo>
                  <a:lnTo>
                    <a:pt x="3051" y="232"/>
                  </a:lnTo>
                  <a:lnTo>
                    <a:pt x="2665" y="387"/>
                  </a:lnTo>
                  <a:lnTo>
                    <a:pt x="2240" y="580"/>
                  </a:lnTo>
                  <a:lnTo>
                    <a:pt x="1854" y="812"/>
                  </a:lnTo>
                  <a:lnTo>
                    <a:pt x="1506" y="1043"/>
                  </a:lnTo>
                  <a:lnTo>
                    <a:pt x="1159" y="1352"/>
                  </a:lnTo>
                  <a:lnTo>
                    <a:pt x="889" y="1661"/>
                  </a:lnTo>
                  <a:lnTo>
                    <a:pt x="618" y="2009"/>
                  </a:lnTo>
                  <a:lnTo>
                    <a:pt x="425" y="2395"/>
                  </a:lnTo>
                  <a:lnTo>
                    <a:pt x="232" y="2781"/>
                  </a:lnTo>
                  <a:lnTo>
                    <a:pt x="116" y="3206"/>
                  </a:lnTo>
                  <a:lnTo>
                    <a:pt x="39" y="3669"/>
                  </a:lnTo>
                  <a:lnTo>
                    <a:pt x="0" y="4094"/>
                  </a:lnTo>
                  <a:lnTo>
                    <a:pt x="39" y="4557"/>
                  </a:lnTo>
                  <a:lnTo>
                    <a:pt x="348" y="4596"/>
                  </a:lnTo>
                  <a:lnTo>
                    <a:pt x="387" y="4287"/>
                  </a:lnTo>
                  <a:lnTo>
                    <a:pt x="966" y="4519"/>
                  </a:lnTo>
                  <a:lnTo>
                    <a:pt x="1313" y="4596"/>
                  </a:lnTo>
                  <a:lnTo>
                    <a:pt x="1699" y="4673"/>
                  </a:lnTo>
                  <a:lnTo>
                    <a:pt x="2047" y="4673"/>
                  </a:lnTo>
                  <a:lnTo>
                    <a:pt x="2356" y="4634"/>
                  </a:lnTo>
                  <a:lnTo>
                    <a:pt x="2510" y="4557"/>
                  </a:lnTo>
                  <a:lnTo>
                    <a:pt x="2626" y="4480"/>
                  </a:lnTo>
                  <a:lnTo>
                    <a:pt x="2742" y="4403"/>
                  </a:lnTo>
                  <a:lnTo>
                    <a:pt x="2858" y="4248"/>
                  </a:lnTo>
                  <a:lnTo>
                    <a:pt x="2897" y="4132"/>
                  </a:lnTo>
                  <a:lnTo>
                    <a:pt x="2974" y="3978"/>
                  </a:lnTo>
                  <a:lnTo>
                    <a:pt x="3012" y="3630"/>
                  </a:lnTo>
                  <a:lnTo>
                    <a:pt x="3012" y="2974"/>
                  </a:lnTo>
                  <a:lnTo>
                    <a:pt x="3128" y="773"/>
                  </a:lnTo>
                  <a:lnTo>
                    <a:pt x="3514" y="657"/>
                  </a:lnTo>
                  <a:lnTo>
                    <a:pt x="3939" y="580"/>
                  </a:lnTo>
                  <a:lnTo>
                    <a:pt x="4132" y="541"/>
                  </a:lnTo>
                  <a:lnTo>
                    <a:pt x="4403" y="541"/>
                  </a:lnTo>
                  <a:lnTo>
                    <a:pt x="5098" y="580"/>
                  </a:lnTo>
                  <a:lnTo>
                    <a:pt x="5020" y="1661"/>
                  </a:lnTo>
                  <a:lnTo>
                    <a:pt x="5059" y="2704"/>
                  </a:lnTo>
                  <a:lnTo>
                    <a:pt x="5098" y="3399"/>
                  </a:lnTo>
                  <a:lnTo>
                    <a:pt x="5175" y="3746"/>
                  </a:lnTo>
                  <a:lnTo>
                    <a:pt x="5213" y="3901"/>
                  </a:lnTo>
                  <a:lnTo>
                    <a:pt x="5291" y="4055"/>
                  </a:lnTo>
                  <a:lnTo>
                    <a:pt x="5407" y="4171"/>
                  </a:lnTo>
                  <a:lnTo>
                    <a:pt x="5561" y="4248"/>
                  </a:lnTo>
                  <a:lnTo>
                    <a:pt x="5715" y="4287"/>
                  </a:lnTo>
                  <a:lnTo>
                    <a:pt x="5870" y="4325"/>
                  </a:lnTo>
                  <a:lnTo>
                    <a:pt x="6217" y="4325"/>
                  </a:lnTo>
                  <a:lnTo>
                    <a:pt x="6565" y="4287"/>
                  </a:lnTo>
                  <a:lnTo>
                    <a:pt x="7608" y="4210"/>
                  </a:lnTo>
                  <a:lnTo>
                    <a:pt x="8650" y="4094"/>
                  </a:lnTo>
                  <a:lnTo>
                    <a:pt x="8650" y="4480"/>
                  </a:lnTo>
                  <a:lnTo>
                    <a:pt x="8612" y="4866"/>
                  </a:lnTo>
                  <a:lnTo>
                    <a:pt x="8612" y="4905"/>
                  </a:lnTo>
                  <a:lnTo>
                    <a:pt x="8612" y="5021"/>
                  </a:lnTo>
                  <a:lnTo>
                    <a:pt x="8650" y="5098"/>
                  </a:lnTo>
                  <a:lnTo>
                    <a:pt x="8766" y="5098"/>
                  </a:lnTo>
                  <a:lnTo>
                    <a:pt x="8843" y="5059"/>
                  </a:lnTo>
                  <a:lnTo>
                    <a:pt x="8959" y="5021"/>
                  </a:lnTo>
                  <a:lnTo>
                    <a:pt x="9036" y="4943"/>
                  </a:lnTo>
                  <a:lnTo>
                    <a:pt x="9191" y="4905"/>
                  </a:lnTo>
                  <a:lnTo>
                    <a:pt x="9384" y="4905"/>
                  </a:lnTo>
                  <a:lnTo>
                    <a:pt x="9809" y="4982"/>
                  </a:lnTo>
                  <a:lnTo>
                    <a:pt x="10195" y="5098"/>
                  </a:lnTo>
                  <a:lnTo>
                    <a:pt x="10542" y="5252"/>
                  </a:lnTo>
                  <a:lnTo>
                    <a:pt x="10426" y="5329"/>
                  </a:lnTo>
                  <a:lnTo>
                    <a:pt x="10311" y="5445"/>
                  </a:lnTo>
                  <a:lnTo>
                    <a:pt x="10272" y="5600"/>
                  </a:lnTo>
                  <a:lnTo>
                    <a:pt x="10233" y="5754"/>
                  </a:lnTo>
                  <a:lnTo>
                    <a:pt x="10233" y="5909"/>
                  </a:lnTo>
                  <a:lnTo>
                    <a:pt x="10233" y="6063"/>
                  </a:lnTo>
                  <a:lnTo>
                    <a:pt x="10272" y="6179"/>
                  </a:lnTo>
                  <a:lnTo>
                    <a:pt x="10349" y="6333"/>
                  </a:lnTo>
                  <a:lnTo>
                    <a:pt x="10504" y="6488"/>
                  </a:lnTo>
                  <a:lnTo>
                    <a:pt x="10697" y="6604"/>
                  </a:lnTo>
                  <a:lnTo>
                    <a:pt x="10928" y="6642"/>
                  </a:lnTo>
                  <a:lnTo>
                    <a:pt x="11160" y="6642"/>
                  </a:lnTo>
                  <a:lnTo>
                    <a:pt x="11353" y="6604"/>
                  </a:lnTo>
                  <a:lnTo>
                    <a:pt x="11546" y="6526"/>
                  </a:lnTo>
                  <a:lnTo>
                    <a:pt x="11739" y="6411"/>
                  </a:lnTo>
                  <a:lnTo>
                    <a:pt x="11855" y="6256"/>
                  </a:lnTo>
                  <a:lnTo>
                    <a:pt x="12087" y="6565"/>
                  </a:lnTo>
                  <a:lnTo>
                    <a:pt x="12280" y="6913"/>
                  </a:lnTo>
                  <a:lnTo>
                    <a:pt x="12396" y="7222"/>
                  </a:lnTo>
                  <a:lnTo>
                    <a:pt x="12473" y="7569"/>
                  </a:lnTo>
                  <a:lnTo>
                    <a:pt x="12550" y="7917"/>
                  </a:lnTo>
                  <a:lnTo>
                    <a:pt x="12550" y="8264"/>
                  </a:lnTo>
                  <a:lnTo>
                    <a:pt x="12589" y="8998"/>
                  </a:lnTo>
                  <a:lnTo>
                    <a:pt x="12512" y="8998"/>
                  </a:lnTo>
                  <a:lnTo>
                    <a:pt x="12434" y="9075"/>
                  </a:lnTo>
                  <a:lnTo>
                    <a:pt x="12396" y="9114"/>
                  </a:lnTo>
                  <a:lnTo>
                    <a:pt x="12357" y="9191"/>
                  </a:lnTo>
                  <a:lnTo>
                    <a:pt x="11469" y="9307"/>
                  </a:lnTo>
                  <a:lnTo>
                    <a:pt x="11469" y="9693"/>
                  </a:lnTo>
                  <a:lnTo>
                    <a:pt x="12125" y="9654"/>
                  </a:lnTo>
                  <a:lnTo>
                    <a:pt x="12821" y="9616"/>
                  </a:lnTo>
                  <a:lnTo>
                    <a:pt x="12936" y="9577"/>
                  </a:lnTo>
                  <a:lnTo>
                    <a:pt x="13014" y="9500"/>
                  </a:lnTo>
                  <a:lnTo>
                    <a:pt x="13052" y="9384"/>
                  </a:lnTo>
                  <a:lnTo>
                    <a:pt x="13052" y="9268"/>
                  </a:lnTo>
                  <a:lnTo>
                    <a:pt x="13129" y="8998"/>
                  </a:lnTo>
                  <a:lnTo>
                    <a:pt x="13168" y="8766"/>
                  </a:lnTo>
                  <a:lnTo>
                    <a:pt x="13168" y="8496"/>
                  </a:lnTo>
                  <a:lnTo>
                    <a:pt x="13168" y="8226"/>
                  </a:lnTo>
                  <a:lnTo>
                    <a:pt x="13091" y="7724"/>
                  </a:lnTo>
                  <a:lnTo>
                    <a:pt x="12936" y="7183"/>
                  </a:lnTo>
                  <a:lnTo>
                    <a:pt x="12743" y="6681"/>
                  </a:lnTo>
                  <a:lnTo>
                    <a:pt x="12434" y="6218"/>
                  </a:lnTo>
                  <a:lnTo>
                    <a:pt x="12125" y="5793"/>
                  </a:lnTo>
                  <a:lnTo>
                    <a:pt x="11778" y="5445"/>
                  </a:lnTo>
                  <a:lnTo>
                    <a:pt x="11315" y="5098"/>
                  </a:lnTo>
                  <a:lnTo>
                    <a:pt x="10967" y="4905"/>
                  </a:lnTo>
                  <a:lnTo>
                    <a:pt x="10620" y="4750"/>
                  </a:lnTo>
                  <a:lnTo>
                    <a:pt x="10272" y="4596"/>
                  </a:lnTo>
                  <a:lnTo>
                    <a:pt x="9886" y="4480"/>
                  </a:lnTo>
                  <a:lnTo>
                    <a:pt x="9538" y="4441"/>
                  </a:lnTo>
                  <a:lnTo>
                    <a:pt x="9191" y="4441"/>
                  </a:lnTo>
                  <a:lnTo>
                    <a:pt x="9268" y="3978"/>
                  </a:lnTo>
                  <a:lnTo>
                    <a:pt x="9229" y="3515"/>
                  </a:lnTo>
                  <a:lnTo>
                    <a:pt x="9152" y="3090"/>
                  </a:lnTo>
                  <a:lnTo>
                    <a:pt x="8998" y="2665"/>
                  </a:lnTo>
                  <a:lnTo>
                    <a:pt x="8805" y="2279"/>
                  </a:lnTo>
                  <a:lnTo>
                    <a:pt x="8534" y="1931"/>
                  </a:lnTo>
                  <a:lnTo>
                    <a:pt x="8225" y="1584"/>
                  </a:lnTo>
                  <a:lnTo>
                    <a:pt x="7839" y="1275"/>
                  </a:lnTo>
                  <a:lnTo>
                    <a:pt x="7453" y="1005"/>
                  </a:lnTo>
                  <a:lnTo>
                    <a:pt x="7067" y="734"/>
                  </a:lnTo>
                  <a:lnTo>
                    <a:pt x="6642" y="503"/>
                  </a:lnTo>
                  <a:lnTo>
                    <a:pt x="6179" y="348"/>
                  </a:lnTo>
                  <a:lnTo>
                    <a:pt x="5715" y="194"/>
                  </a:lnTo>
                  <a:lnTo>
                    <a:pt x="5291" y="78"/>
                  </a:lnTo>
                  <a:lnTo>
                    <a:pt x="4827" y="39"/>
                  </a:lnTo>
                  <a:lnTo>
                    <a:pt x="440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22"/>
            <p:cNvSpPr/>
            <p:nvPr/>
          </p:nvSpPr>
          <p:spPr>
            <a:xfrm>
              <a:off x="4428800" y="3447800"/>
              <a:ext cx="257775" cy="315700"/>
            </a:xfrm>
            <a:custGeom>
              <a:avLst/>
              <a:gdLst/>
              <a:ahLst/>
              <a:cxnLst/>
              <a:rect l="l" t="t" r="r" b="b"/>
              <a:pathLst>
                <a:path w="10311" h="12628" extrusionOk="0">
                  <a:moveTo>
                    <a:pt x="6449" y="773"/>
                  </a:moveTo>
                  <a:lnTo>
                    <a:pt x="6410" y="2317"/>
                  </a:lnTo>
                  <a:lnTo>
                    <a:pt x="6449" y="3901"/>
                  </a:lnTo>
                  <a:lnTo>
                    <a:pt x="6526" y="6990"/>
                  </a:lnTo>
                  <a:lnTo>
                    <a:pt x="3514" y="6758"/>
                  </a:lnTo>
                  <a:lnTo>
                    <a:pt x="2008" y="6642"/>
                  </a:lnTo>
                  <a:lnTo>
                    <a:pt x="502" y="6604"/>
                  </a:lnTo>
                  <a:lnTo>
                    <a:pt x="1352" y="5986"/>
                  </a:lnTo>
                  <a:lnTo>
                    <a:pt x="2201" y="5291"/>
                  </a:lnTo>
                  <a:lnTo>
                    <a:pt x="2973" y="4557"/>
                  </a:lnTo>
                  <a:lnTo>
                    <a:pt x="3707" y="3823"/>
                  </a:lnTo>
                  <a:lnTo>
                    <a:pt x="4441" y="3090"/>
                  </a:lnTo>
                  <a:lnTo>
                    <a:pt x="5136" y="2356"/>
                  </a:lnTo>
                  <a:lnTo>
                    <a:pt x="5792" y="1584"/>
                  </a:lnTo>
                  <a:lnTo>
                    <a:pt x="6449" y="773"/>
                  </a:lnTo>
                  <a:close/>
                  <a:moveTo>
                    <a:pt x="6719" y="0"/>
                  </a:moveTo>
                  <a:lnTo>
                    <a:pt x="6642" y="39"/>
                  </a:lnTo>
                  <a:lnTo>
                    <a:pt x="6565" y="39"/>
                  </a:lnTo>
                  <a:lnTo>
                    <a:pt x="6487" y="116"/>
                  </a:lnTo>
                  <a:lnTo>
                    <a:pt x="4981" y="1854"/>
                  </a:lnTo>
                  <a:lnTo>
                    <a:pt x="4209" y="2703"/>
                  </a:lnTo>
                  <a:lnTo>
                    <a:pt x="3437" y="3514"/>
                  </a:lnTo>
                  <a:lnTo>
                    <a:pt x="2587" y="4287"/>
                  </a:lnTo>
                  <a:lnTo>
                    <a:pt x="1738" y="5059"/>
                  </a:lnTo>
                  <a:lnTo>
                    <a:pt x="888" y="5793"/>
                  </a:lnTo>
                  <a:lnTo>
                    <a:pt x="39" y="6604"/>
                  </a:lnTo>
                  <a:lnTo>
                    <a:pt x="0" y="6642"/>
                  </a:lnTo>
                  <a:lnTo>
                    <a:pt x="0" y="6681"/>
                  </a:lnTo>
                  <a:lnTo>
                    <a:pt x="39" y="6797"/>
                  </a:lnTo>
                  <a:lnTo>
                    <a:pt x="39" y="6835"/>
                  </a:lnTo>
                  <a:lnTo>
                    <a:pt x="0" y="6912"/>
                  </a:lnTo>
                  <a:lnTo>
                    <a:pt x="39" y="6990"/>
                  </a:lnTo>
                  <a:lnTo>
                    <a:pt x="116" y="7144"/>
                  </a:lnTo>
                  <a:lnTo>
                    <a:pt x="386" y="6990"/>
                  </a:lnTo>
                  <a:lnTo>
                    <a:pt x="1892" y="7144"/>
                  </a:lnTo>
                  <a:lnTo>
                    <a:pt x="3437" y="7299"/>
                  </a:lnTo>
                  <a:lnTo>
                    <a:pt x="6526" y="7453"/>
                  </a:lnTo>
                  <a:lnTo>
                    <a:pt x="6565" y="9307"/>
                  </a:lnTo>
                  <a:lnTo>
                    <a:pt x="6526" y="12627"/>
                  </a:lnTo>
                  <a:lnTo>
                    <a:pt x="6951" y="12627"/>
                  </a:lnTo>
                  <a:lnTo>
                    <a:pt x="6989" y="9461"/>
                  </a:lnTo>
                  <a:lnTo>
                    <a:pt x="6989" y="7492"/>
                  </a:lnTo>
                  <a:lnTo>
                    <a:pt x="8650" y="7569"/>
                  </a:lnTo>
                  <a:lnTo>
                    <a:pt x="10310" y="7646"/>
                  </a:lnTo>
                  <a:lnTo>
                    <a:pt x="10310" y="7183"/>
                  </a:lnTo>
                  <a:lnTo>
                    <a:pt x="8650" y="7106"/>
                  </a:lnTo>
                  <a:lnTo>
                    <a:pt x="6989" y="7028"/>
                  </a:lnTo>
                  <a:lnTo>
                    <a:pt x="7028" y="5368"/>
                  </a:lnTo>
                  <a:lnTo>
                    <a:pt x="6989" y="3707"/>
                  </a:lnTo>
                  <a:lnTo>
                    <a:pt x="6951" y="2047"/>
                  </a:lnTo>
                  <a:lnTo>
                    <a:pt x="6796" y="387"/>
                  </a:lnTo>
                  <a:lnTo>
                    <a:pt x="6989" y="194"/>
                  </a:lnTo>
                  <a:lnTo>
                    <a:pt x="6835" y="39"/>
                  </a:lnTo>
                  <a:lnTo>
                    <a:pt x="679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22"/>
            <p:cNvSpPr/>
            <p:nvPr/>
          </p:nvSpPr>
          <p:spPr>
            <a:xfrm>
              <a:off x="4598700" y="3452625"/>
              <a:ext cx="176675" cy="453750"/>
            </a:xfrm>
            <a:custGeom>
              <a:avLst/>
              <a:gdLst/>
              <a:ahLst/>
              <a:cxnLst/>
              <a:rect l="l" t="t" r="r" b="b"/>
              <a:pathLst>
                <a:path w="7067" h="18150" extrusionOk="0">
                  <a:moveTo>
                    <a:pt x="193" y="1"/>
                  </a:moveTo>
                  <a:lnTo>
                    <a:pt x="0" y="194"/>
                  </a:lnTo>
                  <a:lnTo>
                    <a:pt x="1622" y="1931"/>
                  </a:lnTo>
                  <a:lnTo>
                    <a:pt x="3244" y="3630"/>
                  </a:lnTo>
                  <a:lnTo>
                    <a:pt x="4016" y="4480"/>
                  </a:lnTo>
                  <a:lnTo>
                    <a:pt x="4750" y="5329"/>
                  </a:lnTo>
                  <a:lnTo>
                    <a:pt x="5484" y="6179"/>
                  </a:lnTo>
                  <a:lnTo>
                    <a:pt x="6217" y="6990"/>
                  </a:lnTo>
                  <a:lnTo>
                    <a:pt x="3514" y="6990"/>
                  </a:lnTo>
                  <a:lnTo>
                    <a:pt x="3514" y="7453"/>
                  </a:lnTo>
                  <a:lnTo>
                    <a:pt x="4943" y="7492"/>
                  </a:lnTo>
                  <a:lnTo>
                    <a:pt x="5677" y="7492"/>
                  </a:lnTo>
                  <a:lnTo>
                    <a:pt x="6372" y="7453"/>
                  </a:lnTo>
                  <a:lnTo>
                    <a:pt x="6024" y="7878"/>
                  </a:lnTo>
                  <a:lnTo>
                    <a:pt x="5715" y="8303"/>
                  </a:lnTo>
                  <a:lnTo>
                    <a:pt x="5136" y="9191"/>
                  </a:lnTo>
                  <a:lnTo>
                    <a:pt x="4248" y="10658"/>
                  </a:lnTo>
                  <a:lnTo>
                    <a:pt x="3360" y="12087"/>
                  </a:lnTo>
                  <a:lnTo>
                    <a:pt x="1584" y="14983"/>
                  </a:lnTo>
                  <a:lnTo>
                    <a:pt x="773" y="16450"/>
                  </a:lnTo>
                  <a:lnTo>
                    <a:pt x="348" y="17184"/>
                  </a:lnTo>
                  <a:lnTo>
                    <a:pt x="0" y="17918"/>
                  </a:lnTo>
                  <a:lnTo>
                    <a:pt x="309" y="18149"/>
                  </a:lnTo>
                  <a:lnTo>
                    <a:pt x="1159" y="16759"/>
                  </a:lnTo>
                  <a:lnTo>
                    <a:pt x="1970" y="15369"/>
                  </a:lnTo>
                  <a:lnTo>
                    <a:pt x="2781" y="13979"/>
                  </a:lnTo>
                  <a:lnTo>
                    <a:pt x="3592" y="12589"/>
                  </a:lnTo>
                  <a:lnTo>
                    <a:pt x="4441" y="11199"/>
                  </a:lnTo>
                  <a:lnTo>
                    <a:pt x="5291" y="9809"/>
                  </a:lnTo>
                  <a:lnTo>
                    <a:pt x="5715" y="9191"/>
                  </a:lnTo>
                  <a:lnTo>
                    <a:pt x="6179" y="8612"/>
                  </a:lnTo>
                  <a:lnTo>
                    <a:pt x="6603" y="8032"/>
                  </a:lnTo>
                  <a:lnTo>
                    <a:pt x="6990" y="7453"/>
                  </a:lnTo>
                  <a:lnTo>
                    <a:pt x="6990" y="7376"/>
                  </a:lnTo>
                  <a:lnTo>
                    <a:pt x="7067" y="7299"/>
                  </a:lnTo>
                  <a:lnTo>
                    <a:pt x="7028" y="7183"/>
                  </a:lnTo>
                  <a:lnTo>
                    <a:pt x="6990" y="7067"/>
                  </a:lnTo>
                  <a:lnTo>
                    <a:pt x="6874" y="7028"/>
                  </a:lnTo>
                  <a:lnTo>
                    <a:pt x="6835" y="7028"/>
                  </a:lnTo>
                  <a:lnTo>
                    <a:pt x="6102" y="6102"/>
                  </a:lnTo>
                  <a:lnTo>
                    <a:pt x="5291" y="5175"/>
                  </a:lnTo>
                  <a:lnTo>
                    <a:pt x="3669" y="3437"/>
                  </a:lnTo>
                  <a:lnTo>
                    <a:pt x="1970" y="1700"/>
                  </a:lnTo>
                  <a:lnTo>
                    <a:pt x="1082" y="811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22"/>
            <p:cNvSpPr/>
            <p:nvPr/>
          </p:nvSpPr>
          <p:spPr>
            <a:xfrm>
              <a:off x="3921000" y="3458425"/>
              <a:ext cx="254900" cy="267425"/>
            </a:xfrm>
            <a:custGeom>
              <a:avLst/>
              <a:gdLst/>
              <a:ahLst/>
              <a:cxnLst/>
              <a:rect l="l" t="t" r="r" b="b"/>
              <a:pathLst>
                <a:path w="10196" h="10697" extrusionOk="0">
                  <a:moveTo>
                    <a:pt x="8264" y="7298"/>
                  </a:moveTo>
                  <a:lnTo>
                    <a:pt x="8496" y="7376"/>
                  </a:lnTo>
                  <a:lnTo>
                    <a:pt x="8728" y="7453"/>
                  </a:lnTo>
                  <a:lnTo>
                    <a:pt x="8959" y="7569"/>
                  </a:lnTo>
                  <a:lnTo>
                    <a:pt x="9152" y="7723"/>
                  </a:lnTo>
                  <a:lnTo>
                    <a:pt x="9346" y="7916"/>
                  </a:lnTo>
                  <a:lnTo>
                    <a:pt x="9500" y="8109"/>
                  </a:lnTo>
                  <a:lnTo>
                    <a:pt x="9616" y="8341"/>
                  </a:lnTo>
                  <a:lnTo>
                    <a:pt x="9654" y="8573"/>
                  </a:lnTo>
                  <a:lnTo>
                    <a:pt x="9693" y="8882"/>
                  </a:lnTo>
                  <a:lnTo>
                    <a:pt x="9654" y="9152"/>
                  </a:lnTo>
                  <a:lnTo>
                    <a:pt x="9539" y="9422"/>
                  </a:lnTo>
                  <a:lnTo>
                    <a:pt x="9384" y="9654"/>
                  </a:lnTo>
                  <a:lnTo>
                    <a:pt x="9191" y="9847"/>
                  </a:lnTo>
                  <a:lnTo>
                    <a:pt x="8959" y="10040"/>
                  </a:lnTo>
                  <a:lnTo>
                    <a:pt x="8689" y="10117"/>
                  </a:lnTo>
                  <a:lnTo>
                    <a:pt x="8419" y="10195"/>
                  </a:lnTo>
                  <a:lnTo>
                    <a:pt x="8110" y="10156"/>
                  </a:lnTo>
                  <a:lnTo>
                    <a:pt x="7840" y="10079"/>
                  </a:lnTo>
                  <a:lnTo>
                    <a:pt x="7608" y="9963"/>
                  </a:lnTo>
                  <a:lnTo>
                    <a:pt x="7376" y="9808"/>
                  </a:lnTo>
                  <a:lnTo>
                    <a:pt x="7183" y="9577"/>
                  </a:lnTo>
                  <a:lnTo>
                    <a:pt x="7029" y="9345"/>
                  </a:lnTo>
                  <a:lnTo>
                    <a:pt x="6951" y="9075"/>
                  </a:lnTo>
                  <a:lnTo>
                    <a:pt x="6913" y="8804"/>
                  </a:lnTo>
                  <a:lnTo>
                    <a:pt x="6951" y="8534"/>
                  </a:lnTo>
                  <a:lnTo>
                    <a:pt x="7029" y="8264"/>
                  </a:lnTo>
                  <a:lnTo>
                    <a:pt x="7144" y="8071"/>
                  </a:lnTo>
                  <a:lnTo>
                    <a:pt x="7299" y="7878"/>
                  </a:lnTo>
                  <a:lnTo>
                    <a:pt x="7492" y="7723"/>
                  </a:lnTo>
                  <a:lnTo>
                    <a:pt x="7724" y="7569"/>
                  </a:lnTo>
                  <a:lnTo>
                    <a:pt x="8148" y="7337"/>
                  </a:lnTo>
                  <a:lnTo>
                    <a:pt x="8226" y="7298"/>
                  </a:lnTo>
                  <a:close/>
                  <a:moveTo>
                    <a:pt x="2858" y="0"/>
                  </a:moveTo>
                  <a:lnTo>
                    <a:pt x="2665" y="39"/>
                  </a:lnTo>
                  <a:lnTo>
                    <a:pt x="2665" y="77"/>
                  </a:lnTo>
                  <a:lnTo>
                    <a:pt x="2627" y="1352"/>
                  </a:lnTo>
                  <a:lnTo>
                    <a:pt x="2627" y="2587"/>
                  </a:lnTo>
                  <a:lnTo>
                    <a:pt x="2665" y="3823"/>
                  </a:lnTo>
                  <a:lnTo>
                    <a:pt x="2704" y="5097"/>
                  </a:lnTo>
                  <a:lnTo>
                    <a:pt x="2897" y="7491"/>
                  </a:lnTo>
                  <a:lnTo>
                    <a:pt x="2897" y="8148"/>
                  </a:lnTo>
                  <a:lnTo>
                    <a:pt x="2935" y="8457"/>
                  </a:lnTo>
                  <a:lnTo>
                    <a:pt x="2974" y="8611"/>
                  </a:lnTo>
                  <a:lnTo>
                    <a:pt x="3051" y="8766"/>
                  </a:lnTo>
                  <a:lnTo>
                    <a:pt x="1545" y="8727"/>
                  </a:lnTo>
                  <a:lnTo>
                    <a:pt x="39" y="8689"/>
                  </a:lnTo>
                  <a:lnTo>
                    <a:pt x="1" y="8689"/>
                  </a:lnTo>
                  <a:lnTo>
                    <a:pt x="1" y="9036"/>
                  </a:lnTo>
                  <a:lnTo>
                    <a:pt x="773" y="9113"/>
                  </a:lnTo>
                  <a:lnTo>
                    <a:pt x="1545" y="9152"/>
                  </a:lnTo>
                  <a:lnTo>
                    <a:pt x="3129" y="9229"/>
                  </a:lnTo>
                  <a:lnTo>
                    <a:pt x="4828" y="9306"/>
                  </a:lnTo>
                  <a:lnTo>
                    <a:pt x="5677" y="9306"/>
                  </a:lnTo>
                  <a:lnTo>
                    <a:pt x="6488" y="9268"/>
                  </a:lnTo>
                  <a:lnTo>
                    <a:pt x="6604" y="9577"/>
                  </a:lnTo>
                  <a:lnTo>
                    <a:pt x="6758" y="9847"/>
                  </a:lnTo>
                  <a:lnTo>
                    <a:pt x="6990" y="10079"/>
                  </a:lnTo>
                  <a:lnTo>
                    <a:pt x="7222" y="10310"/>
                  </a:lnTo>
                  <a:lnTo>
                    <a:pt x="7492" y="10465"/>
                  </a:lnTo>
                  <a:lnTo>
                    <a:pt x="7801" y="10581"/>
                  </a:lnTo>
                  <a:lnTo>
                    <a:pt x="8110" y="10658"/>
                  </a:lnTo>
                  <a:lnTo>
                    <a:pt x="8419" y="10696"/>
                  </a:lnTo>
                  <a:lnTo>
                    <a:pt x="8728" y="10619"/>
                  </a:lnTo>
                  <a:lnTo>
                    <a:pt x="9037" y="10542"/>
                  </a:lnTo>
                  <a:lnTo>
                    <a:pt x="9307" y="10388"/>
                  </a:lnTo>
                  <a:lnTo>
                    <a:pt x="9539" y="10195"/>
                  </a:lnTo>
                  <a:lnTo>
                    <a:pt x="9770" y="9963"/>
                  </a:lnTo>
                  <a:lnTo>
                    <a:pt x="9925" y="9693"/>
                  </a:lnTo>
                  <a:lnTo>
                    <a:pt x="10079" y="9422"/>
                  </a:lnTo>
                  <a:lnTo>
                    <a:pt x="10156" y="9152"/>
                  </a:lnTo>
                  <a:lnTo>
                    <a:pt x="10195" y="9152"/>
                  </a:lnTo>
                  <a:lnTo>
                    <a:pt x="10195" y="8766"/>
                  </a:lnTo>
                  <a:lnTo>
                    <a:pt x="10156" y="8418"/>
                  </a:lnTo>
                  <a:lnTo>
                    <a:pt x="10041" y="8071"/>
                  </a:lnTo>
                  <a:lnTo>
                    <a:pt x="9848" y="7762"/>
                  </a:lnTo>
                  <a:lnTo>
                    <a:pt x="9616" y="7491"/>
                  </a:lnTo>
                  <a:lnTo>
                    <a:pt x="9307" y="7260"/>
                  </a:lnTo>
                  <a:lnTo>
                    <a:pt x="8998" y="7105"/>
                  </a:lnTo>
                  <a:lnTo>
                    <a:pt x="8650" y="7028"/>
                  </a:lnTo>
                  <a:lnTo>
                    <a:pt x="8303" y="7028"/>
                  </a:lnTo>
                  <a:lnTo>
                    <a:pt x="8187" y="7067"/>
                  </a:lnTo>
                  <a:lnTo>
                    <a:pt x="8148" y="7028"/>
                  </a:lnTo>
                  <a:lnTo>
                    <a:pt x="8071" y="6989"/>
                  </a:lnTo>
                  <a:lnTo>
                    <a:pt x="7917" y="6989"/>
                  </a:lnTo>
                  <a:lnTo>
                    <a:pt x="7724" y="7028"/>
                  </a:lnTo>
                  <a:lnTo>
                    <a:pt x="7415" y="7144"/>
                  </a:lnTo>
                  <a:lnTo>
                    <a:pt x="7144" y="7337"/>
                  </a:lnTo>
                  <a:lnTo>
                    <a:pt x="6913" y="7569"/>
                  </a:lnTo>
                  <a:lnTo>
                    <a:pt x="6720" y="7878"/>
                  </a:lnTo>
                  <a:lnTo>
                    <a:pt x="6565" y="8187"/>
                  </a:lnTo>
                  <a:lnTo>
                    <a:pt x="6449" y="8534"/>
                  </a:lnTo>
                  <a:lnTo>
                    <a:pt x="6449" y="8843"/>
                  </a:lnTo>
                  <a:lnTo>
                    <a:pt x="5716" y="8804"/>
                  </a:lnTo>
                  <a:lnTo>
                    <a:pt x="4943" y="8766"/>
                  </a:lnTo>
                  <a:lnTo>
                    <a:pt x="3476" y="8766"/>
                  </a:lnTo>
                  <a:lnTo>
                    <a:pt x="3476" y="8727"/>
                  </a:lnTo>
                  <a:lnTo>
                    <a:pt x="3476" y="8650"/>
                  </a:lnTo>
                  <a:lnTo>
                    <a:pt x="3476" y="8573"/>
                  </a:lnTo>
                  <a:lnTo>
                    <a:pt x="3437" y="8534"/>
                  </a:lnTo>
                  <a:lnTo>
                    <a:pt x="3360" y="8495"/>
                  </a:lnTo>
                  <a:lnTo>
                    <a:pt x="3283" y="8495"/>
                  </a:lnTo>
                  <a:lnTo>
                    <a:pt x="3206" y="8534"/>
                  </a:lnTo>
                  <a:lnTo>
                    <a:pt x="3283" y="8380"/>
                  </a:lnTo>
                  <a:lnTo>
                    <a:pt x="3283" y="8225"/>
                  </a:lnTo>
                  <a:lnTo>
                    <a:pt x="3283" y="8109"/>
                  </a:lnTo>
                  <a:lnTo>
                    <a:pt x="3283" y="7955"/>
                  </a:lnTo>
                  <a:lnTo>
                    <a:pt x="3206" y="7337"/>
                  </a:lnTo>
                  <a:lnTo>
                    <a:pt x="3129" y="6449"/>
                  </a:lnTo>
                  <a:lnTo>
                    <a:pt x="3013" y="4325"/>
                  </a:lnTo>
                  <a:lnTo>
                    <a:pt x="2935" y="2201"/>
                  </a:lnTo>
                  <a:lnTo>
                    <a:pt x="2897" y="77"/>
                  </a:lnTo>
                  <a:lnTo>
                    <a:pt x="285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22"/>
            <p:cNvSpPr/>
            <p:nvPr/>
          </p:nvSpPr>
          <p:spPr>
            <a:xfrm>
              <a:off x="1220850" y="3492200"/>
              <a:ext cx="274200" cy="516500"/>
            </a:xfrm>
            <a:custGeom>
              <a:avLst/>
              <a:gdLst/>
              <a:ahLst/>
              <a:cxnLst/>
              <a:rect l="l" t="t" r="r" b="b"/>
              <a:pathLst>
                <a:path w="10968" h="20660" extrusionOk="0">
                  <a:moveTo>
                    <a:pt x="1468" y="657"/>
                  </a:moveTo>
                  <a:lnTo>
                    <a:pt x="2086" y="1005"/>
                  </a:lnTo>
                  <a:lnTo>
                    <a:pt x="2665" y="1391"/>
                  </a:lnTo>
                  <a:lnTo>
                    <a:pt x="3052" y="1661"/>
                  </a:lnTo>
                  <a:lnTo>
                    <a:pt x="3438" y="1970"/>
                  </a:lnTo>
                  <a:lnTo>
                    <a:pt x="3592" y="2125"/>
                  </a:lnTo>
                  <a:lnTo>
                    <a:pt x="3708" y="2279"/>
                  </a:lnTo>
                  <a:lnTo>
                    <a:pt x="3862" y="2588"/>
                  </a:lnTo>
                  <a:lnTo>
                    <a:pt x="3978" y="2935"/>
                  </a:lnTo>
                  <a:lnTo>
                    <a:pt x="4055" y="3322"/>
                  </a:lnTo>
                  <a:lnTo>
                    <a:pt x="5098" y="7492"/>
                  </a:lnTo>
                  <a:lnTo>
                    <a:pt x="7222" y="16180"/>
                  </a:lnTo>
                  <a:lnTo>
                    <a:pt x="7261" y="16258"/>
                  </a:lnTo>
                  <a:lnTo>
                    <a:pt x="7299" y="16296"/>
                  </a:lnTo>
                  <a:lnTo>
                    <a:pt x="7369" y="16331"/>
                  </a:lnTo>
                  <a:lnTo>
                    <a:pt x="7369" y="16331"/>
                  </a:lnTo>
                  <a:lnTo>
                    <a:pt x="6990" y="16489"/>
                  </a:lnTo>
                  <a:lnTo>
                    <a:pt x="6334" y="14481"/>
                  </a:lnTo>
                  <a:lnTo>
                    <a:pt x="5677" y="12512"/>
                  </a:lnTo>
                  <a:lnTo>
                    <a:pt x="4287" y="8573"/>
                  </a:lnTo>
                  <a:lnTo>
                    <a:pt x="2858" y="4634"/>
                  </a:lnTo>
                  <a:lnTo>
                    <a:pt x="1468" y="657"/>
                  </a:lnTo>
                  <a:close/>
                  <a:moveTo>
                    <a:pt x="1121" y="503"/>
                  </a:moveTo>
                  <a:lnTo>
                    <a:pt x="1121" y="580"/>
                  </a:lnTo>
                  <a:lnTo>
                    <a:pt x="3940" y="8573"/>
                  </a:lnTo>
                  <a:lnTo>
                    <a:pt x="5368" y="12551"/>
                  </a:lnTo>
                  <a:lnTo>
                    <a:pt x="6102" y="14558"/>
                  </a:lnTo>
                  <a:lnTo>
                    <a:pt x="6874" y="16528"/>
                  </a:lnTo>
                  <a:lnTo>
                    <a:pt x="6681" y="16566"/>
                  </a:lnTo>
                  <a:lnTo>
                    <a:pt x="5755" y="14636"/>
                  </a:lnTo>
                  <a:lnTo>
                    <a:pt x="4789" y="12705"/>
                  </a:lnTo>
                  <a:lnTo>
                    <a:pt x="2820" y="8882"/>
                  </a:lnTo>
                  <a:lnTo>
                    <a:pt x="1777" y="6951"/>
                  </a:lnTo>
                  <a:lnTo>
                    <a:pt x="773" y="4982"/>
                  </a:lnTo>
                  <a:lnTo>
                    <a:pt x="657" y="4712"/>
                  </a:lnTo>
                  <a:lnTo>
                    <a:pt x="580" y="4441"/>
                  </a:lnTo>
                  <a:lnTo>
                    <a:pt x="542" y="4171"/>
                  </a:lnTo>
                  <a:lnTo>
                    <a:pt x="503" y="3901"/>
                  </a:lnTo>
                  <a:lnTo>
                    <a:pt x="503" y="3322"/>
                  </a:lnTo>
                  <a:lnTo>
                    <a:pt x="542" y="2781"/>
                  </a:lnTo>
                  <a:lnTo>
                    <a:pt x="657" y="2202"/>
                  </a:lnTo>
                  <a:lnTo>
                    <a:pt x="812" y="1623"/>
                  </a:lnTo>
                  <a:lnTo>
                    <a:pt x="1121" y="503"/>
                  </a:lnTo>
                  <a:close/>
                  <a:moveTo>
                    <a:pt x="9886" y="13786"/>
                  </a:moveTo>
                  <a:lnTo>
                    <a:pt x="10041" y="13825"/>
                  </a:lnTo>
                  <a:lnTo>
                    <a:pt x="10157" y="13902"/>
                  </a:lnTo>
                  <a:lnTo>
                    <a:pt x="10311" y="14018"/>
                  </a:lnTo>
                  <a:lnTo>
                    <a:pt x="10581" y="14481"/>
                  </a:lnTo>
                  <a:lnTo>
                    <a:pt x="10620" y="14674"/>
                  </a:lnTo>
                  <a:lnTo>
                    <a:pt x="10620" y="14906"/>
                  </a:lnTo>
                  <a:lnTo>
                    <a:pt x="10581" y="15099"/>
                  </a:lnTo>
                  <a:lnTo>
                    <a:pt x="10504" y="15254"/>
                  </a:lnTo>
                  <a:lnTo>
                    <a:pt x="10311" y="15640"/>
                  </a:lnTo>
                  <a:lnTo>
                    <a:pt x="10041" y="15910"/>
                  </a:lnTo>
                  <a:lnTo>
                    <a:pt x="9655" y="16296"/>
                  </a:lnTo>
                  <a:lnTo>
                    <a:pt x="9191" y="16605"/>
                  </a:lnTo>
                  <a:lnTo>
                    <a:pt x="8728" y="16914"/>
                  </a:lnTo>
                  <a:lnTo>
                    <a:pt x="8265" y="17184"/>
                  </a:lnTo>
                  <a:lnTo>
                    <a:pt x="8149" y="17184"/>
                  </a:lnTo>
                  <a:lnTo>
                    <a:pt x="8071" y="17262"/>
                  </a:lnTo>
                  <a:lnTo>
                    <a:pt x="7724" y="17416"/>
                  </a:lnTo>
                  <a:lnTo>
                    <a:pt x="7029" y="17725"/>
                  </a:lnTo>
                  <a:lnTo>
                    <a:pt x="6295" y="17995"/>
                  </a:lnTo>
                  <a:lnTo>
                    <a:pt x="5523" y="18150"/>
                  </a:lnTo>
                  <a:lnTo>
                    <a:pt x="4789" y="18304"/>
                  </a:lnTo>
                  <a:lnTo>
                    <a:pt x="4403" y="18343"/>
                  </a:lnTo>
                  <a:lnTo>
                    <a:pt x="4055" y="18343"/>
                  </a:lnTo>
                  <a:lnTo>
                    <a:pt x="3669" y="18266"/>
                  </a:lnTo>
                  <a:lnTo>
                    <a:pt x="3515" y="18227"/>
                  </a:lnTo>
                  <a:lnTo>
                    <a:pt x="3360" y="18150"/>
                  </a:lnTo>
                  <a:lnTo>
                    <a:pt x="3245" y="18034"/>
                  </a:lnTo>
                  <a:lnTo>
                    <a:pt x="3129" y="17957"/>
                  </a:lnTo>
                  <a:lnTo>
                    <a:pt x="2974" y="17686"/>
                  </a:lnTo>
                  <a:lnTo>
                    <a:pt x="2858" y="17377"/>
                  </a:lnTo>
                  <a:lnTo>
                    <a:pt x="2858" y="17068"/>
                  </a:lnTo>
                  <a:lnTo>
                    <a:pt x="2897" y="16875"/>
                  </a:lnTo>
                  <a:lnTo>
                    <a:pt x="2974" y="16721"/>
                  </a:lnTo>
                  <a:lnTo>
                    <a:pt x="3090" y="16566"/>
                  </a:lnTo>
                  <a:lnTo>
                    <a:pt x="3206" y="16451"/>
                  </a:lnTo>
                  <a:lnTo>
                    <a:pt x="3322" y="16373"/>
                  </a:lnTo>
                  <a:lnTo>
                    <a:pt x="3476" y="16296"/>
                  </a:lnTo>
                  <a:lnTo>
                    <a:pt x="3592" y="16296"/>
                  </a:lnTo>
                  <a:lnTo>
                    <a:pt x="3708" y="16335"/>
                  </a:lnTo>
                  <a:lnTo>
                    <a:pt x="3824" y="16451"/>
                  </a:lnTo>
                  <a:lnTo>
                    <a:pt x="3940" y="16605"/>
                  </a:lnTo>
                  <a:lnTo>
                    <a:pt x="4094" y="16798"/>
                  </a:lnTo>
                  <a:lnTo>
                    <a:pt x="4210" y="17068"/>
                  </a:lnTo>
                  <a:lnTo>
                    <a:pt x="4055" y="17068"/>
                  </a:lnTo>
                  <a:lnTo>
                    <a:pt x="3978" y="17107"/>
                  </a:lnTo>
                  <a:lnTo>
                    <a:pt x="3940" y="17184"/>
                  </a:lnTo>
                  <a:lnTo>
                    <a:pt x="3978" y="17300"/>
                  </a:lnTo>
                  <a:lnTo>
                    <a:pt x="4055" y="17339"/>
                  </a:lnTo>
                  <a:lnTo>
                    <a:pt x="4828" y="17339"/>
                  </a:lnTo>
                  <a:lnTo>
                    <a:pt x="5639" y="17262"/>
                  </a:lnTo>
                  <a:lnTo>
                    <a:pt x="6450" y="17107"/>
                  </a:lnTo>
                  <a:lnTo>
                    <a:pt x="7261" y="16875"/>
                  </a:lnTo>
                  <a:lnTo>
                    <a:pt x="7647" y="16721"/>
                  </a:lnTo>
                  <a:lnTo>
                    <a:pt x="8033" y="16528"/>
                  </a:lnTo>
                  <a:lnTo>
                    <a:pt x="8419" y="16335"/>
                  </a:lnTo>
                  <a:lnTo>
                    <a:pt x="8728" y="16103"/>
                  </a:lnTo>
                  <a:lnTo>
                    <a:pt x="9075" y="15871"/>
                  </a:lnTo>
                  <a:lnTo>
                    <a:pt x="9384" y="15601"/>
                  </a:lnTo>
                  <a:lnTo>
                    <a:pt x="9616" y="15331"/>
                  </a:lnTo>
                  <a:lnTo>
                    <a:pt x="9886" y="15022"/>
                  </a:lnTo>
                  <a:lnTo>
                    <a:pt x="9886" y="14945"/>
                  </a:lnTo>
                  <a:lnTo>
                    <a:pt x="9886" y="14906"/>
                  </a:lnTo>
                  <a:lnTo>
                    <a:pt x="9848" y="14829"/>
                  </a:lnTo>
                  <a:lnTo>
                    <a:pt x="9809" y="14790"/>
                  </a:lnTo>
                  <a:lnTo>
                    <a:pt x="9732" y="14752"/>
                  </a:lnTo>
                  <a:lnTo>
                    <a:pt x="9616" y="14752"/>
                  </a:lnTo>
                  <a:lnTo>
                    <a:pt x="9539" y="14790"/>
                  </a:lnTo>
                  <a:lnTo>
                    <a:pt x="9307" y="15099"/>
                  </a:lnTo>
                  <a:lnTo>
                    <a:pt x="9114" y="14945"/>
                  </a:lnTo>
                  <a:lnTo>
                    <a:pt x="9037" y="14829"/>
                  </a:lnTo>
                  <a:lnTo>
                    <a:pt x="8998" y="14674"/>
                  </a:lnTo>
                  <a:lnTo>
                    <a:pt x="8998" y="14558"/>
                  </a:lnTo>
                  <a:lnTo>
                    <a:pt x="9037" y="14404"/>
                  </a:lnTo>
                  <a:lnTo>
                    <a:pt x="9114" y="14288"/>
                  </a:lnTo>
                  <a:lnTo>
                    <a:pt x="9346" y="14056"/>
                  </a:lnTo>
                  <a:lnTo>
                    <a:pt x="9462" y="13941"/>
                  </a:lnTo>
                  <a:lnTo>
                    <a:pt x="9539" y="13825"/>
                  </a:lnTo>
                  <a:lnTo>
                    <a:pt x="9655" y="13786"/>
                  </a:lnTo>
                  <a:close/>
                  <a:moveTo>
                    <a:pt x="889" y="1"/>
                  </a:moveTo>
                  <a:lnTo>
                    <a:pt x="812" y="78"/>
                  </a:lnTo>
                  <a:lnTo>
                    <a:pt x="773" y="155"/>
                  </a:lnTo>
                  <a:lnTo>
                    <a:pt x="194" y="2511"/>
                  </a:lnTo>
                  <a:lnTo>
                    <a:pt x="117" y="2897"/>
                  </a:lnTo>
                  <a:lnTo>
                    <a:pt x="40" y="3322"/>
                  </a:lnTo>
                  <a:lnTo>
                    <a:pt x="1" y="3746"/>
                  </a:lnTo>
                  <a:lnTo>
                    <a:pt x="1" y="4210"/>
                  </a:lnTo>
                  <a:lnTo>
                    <a:pt x="78" y="4441"/>
                  </a:lnTo>
                  <a:lnTo>
                    <a:pt x="155" y="4673"/>
                  </a:lnTo>
                  <a:lnTo>
                    <a:pt x="348" y="5136"/>
                  </a:lnTo>
                  <a:lnTo>
                    <a:pt x="850" y="6025"/>
                  </a:lnTo>
                  <a:lnTo>
                    <a:pt x="1970" y="8187"/>
                  </a:lnTo>
                  <a:lnTo>
                    <a:pt x="4133" y="12435"/>
                  </a:lnTo>
                  <a:lnTo>
                    <a:pt x="5253" y="14558"/>
                  </a:lnTo>
                  <a:lnTo>
                    <a:pt x="6411" y="16682"/>
                  </a:lnTo>
                  <a:lnTo>
                    <a:pt x="5484" y="16875"/>
                  </a:lnTo>
                  <a:lnTo>
                    <a:pt x="4596" y="16991"/>
                  </a:lnTo>
                  <a:lnTo>
                    <a:pt x="4596" y="16991"/>
                  </a:lnTo>
                  <a:lnTo>
                    <a:pt x="4673" y="16837"/>
                  </a:lnTo>
                  <a:lnTo>
                    <a:pt x="4712" y="16682"/>
                  </a:lnTo>
                  <a:lnTo>
                    <a:pt x="4712" y="16528"/>
                  </a:lnTo>
                  <a:lnTo>
                    <a:pt x="4635" y="16373"/>
                  </a:lnTo>
                  <a:lnTo>
                    <a:pt x="4557" y="16219"/>
                  </a:lnTo>
                  <a:lnTo>
                    <a:pt x="4442" y="16103"/>
                  </a:lnTo>
                  <a:lnTo>
                    <a:pt x="4326" y="15987"/>
                  </a:lnTo>
                  <a:lnTo>
                    <a:pt x="4133" y="15910"/>
                  </a:lnTo>
                  <a:lnTo>
                    <a:pt x="3862" y="15871"/>
                  </a:lnTo>
                  <a:lnTo>
                    <a:pt x="3592" y="15871"/>
                  </a:lnTo>
                  <a:lnTo>
                    <a:pt x="3322" y="15949"/>
                  </a:lnTo>
                  <a:lnTo>
                    <a:pt x="3090" y="16103"/>
                  </a:lnTo>
                  <a:lnTo>
                    <a:pt x="2897" y="16258"/>
                  </a:lnTo>
                  <a:lnTo>
                    <a:pt x="2743" y="16489"/>
                  </a:lnTo>
                  <a:lnTo>
                    <a:pt x="2588" y="16721"/>
                  </a:lnTo>
                  <a:lnTo>
                    <a:pt x="2550" y="16991"/>
                  </a:lnTo>
                  <a:lnTo>
                    <a:pt x="2511" y="17416"/>
                  </a:lnTo>
                  <a:lnTo>
                    <a:pt x="2550" y="17725"/>
                  </a:lnTo>
                  <a:lnTo>
                    <a:pt x="2704" y="17995"/>
                  </a:lnTo>
                  <a:lnTo>
                    <a:pt x="2858" y="18227"/>
                  </a:lnTo>
                  <a:lnTo>
                    <a:pt x="3129" y="18381"/>
                  </a:lnTo>
                  <a:lnTo>
                    <a:pt x="3399" y="18497"/>
                  </a:lnTo>
                  <a:lnTo>
                    <a:pt x="3747" y="18574"/>
                  </a:lnTo>
                  <a:lnTo>
                    <a:pt x="4094" y="18613"/>
                  </a:lnTo>
                  <a:lnTo>
                    <a:pt x="4442" y="18613"/>
                  </a:lnTo>
                  <a:lnTo>
                    <a:pt x="4828" y="18574"/>
                  </a:lnTo>
                  <a:lnTo>
                    <a:pt x="5639" y="18420"/>
                  </a:lnTo>
                  <a:lnTo>
                    <a:pt x="6334" y="18266"/>
                  </a:lnTo>
                  <a:lnTo>
                    <a:pt x="6952" y="18072"/>
                  </a:lnTo>
                  <a:lnTo>
                    <a:pt x="7067" y="18034"/>
                  </a:lnTo>
                  <a:lnTo>
                    <a:pt x="7299" y="17957"/>
                  </a:lnTo>
                  <a:lnTo>
                    <a:pt x="8149" y="17570"/>
                  </a:lnTo>
                  <a:lnTo>
                    <a:pt x="8612" y="18497"/>
                  </a:lnTo>
                  <a:lnTo>
                    <a:pt x="9037" y="19463"/>
                  </a:lnTo>
                  <a:lnTo>
                    <a:pt x="9269" y="20003"/>
                  </a:lnTo>
                  <a:lnTo>
                    <a:pt x="9423" y="20351"/>
                  </a:lnTo>
                  <a:lnTo>
                    <a:pt x="9539" y="20660"/>
                  </a:lnTo>
                  <a:lnTo>
                    <a:pt x="9770" y="20621"/>
                  </a:lnTo>
                  <a:lnTo>
                    <a:pt x="9693" y="20428"/>
                  </a:lnTo>
                  <a:lnTo>
                    <a:pt x="9423" y="19656"/>
                  </a:lnTo>
                  <a:lnTo>
                    <a:pt x="9114" y="18922"/>
                  </a:lnTo>
                  <a:lnTo>
                    <a:pt x="8767" y="18150"/>
                  </a:lnTo>
                  <a:lnTo>
                    <a:pt x="8419" y="17416"/>
                  </a:lnTo>
                  <a:lnTo>
                    <a:pt x="8960" y="17107"/>
                  </a:lnTo>
                  <a:lnTo>
                    <a:pt x="9539" y="16760"/>
                  </a:lnTo>
                  <a:lnTo>
                    <a:pt x="10041" y="16373"/>
                  </a:lnTo>
                  <a:lnTo>
                    <a:pt x="10272" y="16180"/>
                  </a:lnTo>
                  <a:lnTo>
                    <a:pt x="10466" y="15949"/>
                  </a:lnTo>
                  <a:lnTo>
                    <a:pt x="10659" y="15717"/>
                  </a:lnTo>
                  <a:lnTo>
                    <a:pt x="10813" y="15485"/>
                  </a:lnTo>
                  <a:lnTo>
                    <a:pt x="10929" y="15254"/>
                  </a:lnTo>
                  <a:lnTo>
                    <a:pt x="10968" y="14983"/>
                  </a:lnTo>
                  <a:lnTo>
                    <a:pt x="10968" y="14752"/>
                  </a:lnTo>
                  <a:lnTo>
                    <a:pt x="10929" y="14520"/>
                  </a:lnTo>
                  <a:lnTo>
                    <a:pt x="10852" y="14250"/>
                  </a:lnTo>
                  <a:lnTo>
                    <a:pt x="10659" y="13979"/>
                  </a:lnTo>
                  <a:lnTo>
                    <a:pt x="10504" y="13825"/>
                  </a:lnTo>
                  <a:lnTo>
                    <a:pt x="10272" y="13670"/>
                  </a:lnTo>
                  <a:lnTo>
                    <a:pt x="10041" y="13555"/>
                  </a:lnTo>
                  <a:lnTo>
                    <a:pt x="9809" y="13516"/>
                  </a:lnTo>
                  <a:lnTo>
                    <a:pt x="9539" y="13516"/>
                  </a:lnTo>
                  <a:lnTo>
                    <a:pt x="9307" y="13555"/>
                  </a:lnTo>
                  <a:lnTo>
                    <a:pt x="9075" y="13670"/>
                  </a:lnTo>
                  <a:lnTo>
                    <a:pt x="8882" y="13863"/>
                  </a:lnTo>
                  <a:lnTo>
                    <a:pt x="8767" y="14056"/>
                  </a:lnTo>
                  <a:lnTo>
                    <a:pt x="8728" y="14250"/>
                  </a:lnTo>
                  <a:lnTo>
                    <a:pt x="8689" y="14443"/>
                  </a:lnTo>
                  <a:lnTo>
                    <a:pt x="8689" y="14636"/>
                  </a:lnTo>
                  <a:lnTo>
                    <a:pt x="8728" y="14829"/>
                  </a:lnTo>
                  <a:lnTo>
                    <a:pt x="8805" y="15022"/>
                  </a:lnTo>
                  <a:lnTo>
                    <a:pt x="8921" y="15176"/>
                  </a:lnTo>
                  <a:lnTo>
                    <a:pt x="9075" y="15331"/>
                  </a:lnTo>
                  <a:lnTo>
                    <a:pt x="8728" y="15640"/>
                  </a:lnTo>
                  <a:lnTo>
                    <a:pt x="8342" y="15871"/>
                  </a:lnTo>
                  <a:lnTo>
                    <a:pt x="7917" y="16103"/>
                  </a:lnTo>
                  <a:lnTo>
                    <a:pt x="7454" y="16296"/>
                  </a:lnTo>
                  <a:lnTo>
                    <a:pt x="7531" y="16258"/>
                  </a:lnTo>
                  <a:lnTo>
                    <a:pt x="7608" y="16219"/>
                  </a:lnTo>
                  <a:lnTo>
                    <a:pt x="7608" y="16142"/>
                  </a:lnTo>
                  <a:lnTo>
                    <a:pt x="7608" y="16026"/>
                  </a:lnTo>
                  <a:lnTo>
                    <a:pt x="5330" y="6488"/>
                  </a:lnTo>
                  <a:lnTo>
                    <a:pt x="4712" y="4094"/>
                  </a:lnTo>
                  <a:lnTo>
                    <a:pt x="4480" y="3013"/>
                  </a:lnTo>
                  <a:lnTo>
                    <a:pt x="4326" y="2511"/>
                  </a:lnTo>
                  <a:lnTo>
                    <a:pt x="4249" y="2240"/>
                  </a:lnTo>
                  <a:lnTo>
                    <a:pt x="4094" y="2009"/>
                  </a:lnTo>
                  <a:lnTo>
                    <a:pt x="3824" y="1700"/>
                  </a:lnTo>
                  <a:lnTo>
                    <a:pt x="3515" y="1352"/>
                  </a:lnTo>
                  <a:lnTo>
                    <a:pt x="3129" y="1082"/>
                  </a:lnTo>
                  <a:lnTo>
                    <a:pt x="2704" y="812"/>
                  </a:lnTo>
                  <a:lnTo>
                    <a:pt x="2318" y="580"/>
                  </a:lnTo>
                  <a:lnTo>
                    <a:pt x="1854" y="387"/>
                  </a:lnTo>
                  <a:lnTo>
                    <a:pt x="108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22"/>
            <p:cNvSpPr/>
            <p:nvPr/>
          </p:nvSpPr>
          <p:spPr>
            <a:xfrm>
              <a:off x="319200" y="3515375"/>
              <a:ext cx="324400" cy="208550"/>
            </a:xfrm>
            <a:custGeom>
              <a:avLst/>
              <a:gdLst/>
              <a:ahLst/>
              <a:cxnLst/>
              <a:rect l="l" t="t" r="r" b="b"/>
              <a:pathLst>
                <a:path w="12976" h="8342" extrusionOk="0">
                  <a:moveTo>
                    <a:pt x="6758" y="309"/>
                  </a:moveTo>
                  <a:lnTo>
                    <a:pt x="6874" y="348"/>
                  </a:lnTo>
                  <a:lnTo>
                    <a:pt x="7029" y="387"/>
                  </a:lnTo>
                  <a:lnTo>
                    <a:pt x="7222" y="502"/>
                  </a:lnTo>
                  <a:lnTo>
                    <a:pt x="7299" y="502"/>
                  </a:lnTo>
                  <a:lnTo>
                    <a:pt x="7453" y="773"/>
                  </a:lnTo>
                  <a:lnTo>
                    <a:pt x="7569" y="1043"/>
                  </a:lnTo>
                  <a:lnTo>
                    <a:pt x="7608" y="1352"/>
                  </a:lnTo>
                  <a:lnTo>
                    <a:pt x="7569" y="1661"/>
                  </a:lnTo>
                  <a:lnTo>
                    <a:pt x="7492" y="1970"/>
                  </a:lnTo>
                  <a:lnTo>
                    <a:pt x="7415" y="2240"/>
                  </a:lnTo>
                  <a:lnTo>
                    <a:pt x="7222" y="2858"/>
                  </a:lnTo>
                  <a:lnTo>
                    <a:pt x="6411" y="4905"/>
                  </a:lnTo>
                  <a:lnTo>
                    <a:pt x="6411" y="4943"/>
                  </a:lnTo>
                  <a:lnTo>
                    <a:pt x="6295" y="4943"/>
                  </a:lnTo>
                  <a:lnTo>
                    <a:pt x="6218" y="3978"/>
                  </a:lnTo>
                  <a:lnTo>
                    <a:pt x="6140" y="2974"/>
                  </a:lnTo>
                  <a:lnTo>
                    <a:pt x="6140" y="1854"/>
                  </a:lnTo>
                  <a:lnTo>
                    <a:pt x="6179" y="1352"/>
                  </a:lnTo>
                  <a:lnTo>
                    <a:pt x="6218" y="1043"/>
                  </a:lnTo>
                  <a:lnTo>
                    <a:pt x="6295" y="734"/>
                  </a:lnTo>
                  <a:lnTo>
                    <a:pt x="6449" y="502"/>
                  </a:lnTo>
                  <a:lnTo>
                    <a:pt x="6527" y="425"/>
                  </a:lnTo>
                  <a:lnTo>
                    <a:pt x="6642" y="348"/>
                  </a:lnTo>
                  <a:lnTo>
                    <a:pt x="6758" y="309"/>
                  </a:lnTo>
                  <a:close/>
                  <a:moveTo>
                    <a:pt x="11971" y="4711"/>
                  </a:moveTo>
                  <a:lnTo>
                    <a:pt x="12087" y="4750"/>
                  </a:lnTo>
                  <a:lnTo>
                    <a:pt x="12164" y="4827"/>
                  </a:lnTo>
                  <a:lnTo>
                    <a:pt x="12280" y="4905"/>
                  </a:lnTo>
                  <a:lnTo>
                    <a:pt x="12319" y="4982"/>
                  </a:lnTo>
                  <a:lnTo>
                    <a:pt x="12396" y="5136"/>
                  </a:lnTo>
                  <a:lnTo>
                    <a:pt x="12435" y="5484"/>
                  </a:lnTo>
                  <a:lnTo>
                    <a:pt x="12319" y="5600"/>
                  </a:lnTo>
                  <a:lnTo>
                    <a:pt x="12126" y="5677"/>
                  </a:lnTo>
                  <a:lnTo>
                    <a:pt x="11933" y="5754"/>
                  </a:lnTo>
                  <a:lnTo>
                    <a:pt x="11701" y="5793"/>
                  </a:lnTo>
                  <a:lnTo>
                    <a:pt x="11199" y="5831"/>
                  </a:lnTo>
                  <a:lnTo>
                    <a:pt x="10041" y="5831"/>
                  </a:lnTo>
                  <a:lnTo>
                    <a:pt x="9230" y="5754"/>
                  </a:lnTo>
                  <a:lnTo>
                    <a:pt x="8612" y="5677"/>
                  </a:lnTo>
                  <a:lnTo>
                    <a:pt x="7994" y="5561"/>
                  </a:lnTo>
                  <a:lnTo>
                    <a:pt x="6758" y="5252"/>
                  </a:lnTo>
                  <a:lnTo>
                    <a:pt x="7955" y="5020"/>
                  </a:lnTo>
                  <a:lnTo>
                    <a:pt x="9191" y="4866"/>
                  </a:lnTo>
                  <a:lnTo>
                    <a:pt x="9925" y="4789"/>
                  </a:lnTo>
                  <a:lnTo>
                    <a:pt x="10658" y="4750"/>
                  </a:lnTo>
                  <a:lnTo>
                    <a:pt x="11353" y="4711"/>
                  </a:lnTo>
                  <a:close/>
                  <a:moveTo>
                    <a:pt x="5638" y="5754"/>
                  </a:moveTo>
                  <a:lnTo>
                    <a:pt x="4557" y="6449"/>
                  </a:lnTo>
                  <a:lnTo>
                    <a:pt x="3437" y="7106"/>
                  </a:lnTo>
                  <a:lnTo>
                    <a:pt x="2820" y="7376"/>
                  </a:lnTo>
                  <a:lnTo>
                    <a:pt x="2202" y="7685"/>
                  </a:lnTo>
                  <a:lnTo>
                    <a:pt x="1816" y="7801"/>
                  </a:lnTo>
                  <a:lnTo>
                    <a:pt x="1429" y="7917"/>
                  </a:lnTo>
                  <a:lnTo>
                    <a:pt x="1120" y="7955"/>
                  </a:lnTo>
                  <a:lnTo>
                    <a:pt x="927" y="7917"/>
                  </a:lnTo>
                  <a:lnTo>
                    <a:pt x="850" y="7878"/>
                  </a:lnTo>
                  <a:lnTo>
                    <a:pt x="773" y="7801"/>
                  </a:lnTo>
                  <a:lnTo>
                    <a:pt x="734" y="7685"/>
                  </a:lnTo>
                  <a:lnTo>
                    <a:pt x="696" y="7530"/>
                  </a:lnTo>
                  <a:lnTo>
                    <a:pt x="696" y="7376"/>
                  </a:lnTo>
                  <a:lnTo>
                    <a:pt x="696" y="7221"/>
                  </a:lnTo>
                  <a:lnTo>
                    <a:pt x="734" y="7144"/>
                  </a:lnTo>
                  <a:lnTo>
                    <a:pt x="812" y="7067"/>
                  </a:lnTo>
                  <a:lnTo>
                    <a:pt x="1005" y="6990"/>
                  </a:lnTo>
                  <a:lnTo>
                    <a:pt x="1275" y="6874"/>
                  </a:lnTo>
                  <a:lnTo>
                    <a:pt x="1893" y="6642"/>
                  </a:lnTo>
                  <a:lnTo>
                    <a:pt x="2742" y="6449"/>
                  </a:lnTo>
                  <a:lnTo>
                    <a:pt x="3592" y="6295"/>
                  </a:lnTo>
                  <a:lnTo>
                    <a:pt x="4634" y="6063"/>
                  </a:lnTo>
                  <a:lnTo>
                    <a:pt x="5136" y="5909"/>
                  </a:lnTo>
                  <a:lnTo>
                    <a:pt x="5638" y="5754"/>
                  </a:lnTo>
                  <a:close/>
                  <a:moveTo>
                    <a:pt x="6951" y="0"/>
                  </a:moveTo>
                  <a:lnTo>
                    <a:pt x="6720" y="39"/>
                  </a:lnTo>
                  <a:lnTo>
                    <a:pt x="6527" y="116"/>
                  </a:lnTo>
                  <a:lnTo>
                    <a:pt x="6333" y="232"/>
                  </a:lnTo>
                  <a:lnTo>
                    <a:pt x="6140" y="425"/>
                  </a:lnTo>
                  <a:lnTo>
                    <a:pt x="5986" y="618"/>
                  </a:lnTo>
                  <a:lnTo>
                    <a:pt x="5909" y="811"/>
                  </a:lnTo>
                  <a:lnTo>
                    <a:pt x="5793" y="1275"/>
                  </a:lnTo>
                  <a:lnTo>
                    <a:pt x="5793" y="1777"/>
                  </a:lnTo>
                  <a:lnTo>
                    <a:pt x="5831" y="2742"/>
                  </a:lnTo>
                  <a:lnTo>
                    <a:pt x="5909" y="3901"/>
                  </a:lnTo>
                  <a:lnTo>
                    <a:pt x="5986" y="4480"/>
                  </a:lnTo>
                  <a:lnTo>
                    <a:pt x="6063" y="5020"/>
                  </a:lnTo>
                  <a:lnTo>
                    <a:pt x="6025" y="5136"/>
                  </a:lnTo>
                  <a:lnTo>
                    <a:pt x="6063" y="5252"/>
                  </a:lnTo>
                  <a:lnTo>
                    <a:pt x="5523" y="5445"/>
                  </a:lnTo>
                  <a:lnTo>
                    <a:pt x="4982" y="5561"/>
                  </a:lnTo>
                  <a:lnTo>
                    <a:pt x="3939" y="5831"/>
                  </a:lnTo>
                  <a:lnTo>
                    <a:pt x="2858" y="6024"/>
                  </a:lnTo>
                  <a:lnTo>
                    <a:pt x="2318" y="6179"/>
                  </a:lnTo>
                  <a:lnTo>
                    <a:pt x="1777" y="6295"/>
                  </a:lnTo>
                  <a:lnTo>
                    <a:pt x="1198" y="6488"/>
                  </a:lnTo>
                  <a:lnTo>
                    <a:pt x="850" y="6642"/>
                  </a:lnTo>
                  <a:lnTo>
                    <a:pt x="503" y="6835"/>
                  </a:lnTo>
                  <a:lnTo>
                    <a:pt x="232" y="7028"/>
                  </a:lnTo>
                  <a:lnTo>
                    <a:pt x="116" y="7144"/>
                  </a:lnTo>
                  <a:lnTo>
                    <a:pt x="39" y="7299"/>
                  </a:lnTo>
                  <a:lnTo>
                    <a:pt x="1" y="7415"/>
                  </a:lnTo>
                  <a:lnTo>
                    <a:pt x="1" y="7569"/>
                  </a:lnTo>
                  <a:lnTo>
                    <a:pt x="39" y="7723"/>
                  </a:lnTo>
                  <a:lnTo>
                    <a:pt x="116" y="7917"/>
                  </a:lnTo>
                  <a:lnTo>
                    <a:pt x="232" y="8032"/>
                  </a:lnTo>
                  <a:lnTo>
                    <a:pt x="348" y="8148"/>
                  </a:lnTo>
                  <a:lnTo>
                    <a:pt x="503" y="8225"/>
                  </a:lnTo>
                  <a:lnTo>
                    <a:pt x="618" y="8264"/>
                  </a:lnTo>
                  <a:lnTo>
                    <a:pt x="927" y="8341"/>
                  </a:lnTo>
                  <a:lnTo>
                    <a:pt x="1275" y="8341"/>
                  </a:lnTo>
                  <a:lnTo>
                    <a:pt x="1622" y="8303"/>
                  </a:lnTo>
                  <a:lnTo>
                    <a:pt x="1931" y="8187"/>
                  </a:lnTo>
                  <a:lnTo>
                    <a:pt x="2549" y="7994"/>
                  </a:lnTo>
                  <a:lnTo>
                    <a:pt x="3553" y="7530"/>
                  </a:lnTo>
                  <a:lnTo>
                    <a:pt x="4519" y="6990"/>
                  </a:lnTo>
                  <a:lnTo>
                    <a:pt x="5445" y="6372"/>
                  </a:lnTo>
                  <a:lnTo>
                    <a:pt x="5909" y="6063"/>
                  </a:lnTo>
                  <a:lnTo>
                    <a:pt x="6333" y="5715"/>
                  </a:lnTo>
                  <a:lnTo>
                    <a:pt x="6527" y="6102"/>
                  </a:lnTo>
                  <a:lnTo>
                    <a:pt x="6642" y="6295"/>
                  </a:lnTo>
                  <a:lnTo>
                    <a:pt x="6758" y="6449"/>
                  </a:lnTo>
                  <a:lnTo>
                    <a:pt x="7029" y="6372"/>
                  </a:lnTo>
                  <a:lnTo>
                    <a:pt x="7029" y="6333"/>
                  </a:lnTo>
                  <a:lnTo>
                    <a:pt x="6835" y="5986"/>
                  </a:lnTo>
                  <a:lnTo>
                    <a:pt x="6758" y="5831"/>
                  </a:lnTo>
                  <a:lnTo>
                    <a:pt x="6720" y="5638"/>
                  </a:lnTo>
                  <a:lnTo>
                    <a:pt x="6720" y="5561"/>
                  </a:lnTo>
                  <a:lnTo>
                    <a:pt x="7569" y="5831"/>
                  </a:lnTo>
                  <a:lnTo>
                    <a:pt x="8496" y="6063"/>
                  </a:lnTo>
                  <a:lnTo>
                    <a:pt x="9384" y="6179"/>
                  </a:lnTo>
                  <a:lnTo>
                    <a:pt x="10311" y="6217"/>
                  </a:lnTo>
                  <a:lnTo>
                    <a:pt x="11006" y="6217"/>
                  </a:lnTo>
                  <a:lnTo>
                    <a:pt x="11469" y="6179"/>
                  </a:lnTo>
                  <a:lnTo>
                    <a:pt x="11933" y="6140"/>
                  </a:lnTo>
                  <a:lnTo>
                    <a:pt x="12357" y="5986"/>
                  </a:lnTo>
                  <a:lnTo>
                    <a:pt x="12512" y="5909"/>
                  </a:lnTo>
                  <a:lnTo>
                    <a:pt x="12666" y="5793"/>
                  </a:lnTo>
                  <a:lnTo>
                    <a:pt x="12821" y="5677"/>
                  </a:lnTo>
                  <a:lnTo>
                    <a:pt x="12898" y="5522"/>
                  </a:lnTo>
                  <a:lnTo>
                    <a:pt x="12975" y="5368"/>
                  </a:lnTo>
                  <a:lnTo>
                    <a:pt x="12975" y="5175"/>
                  </a:lnTo>
                  <a:lnTo>
                    <a:pt x="12975" y="4982"/>
                  </a:lnTo>
                  <a:lnTo>
                    <a:pt x="12898" y="4827"/>
                  </a:lnTo>
                  <a:lnTo>
                    <a:pt x="12821" y="4711"/>
                  </a:lnTo>
                  <a:lnTo>
                    <a:pt x="12744" y="4634"/>
                  </a:lnTo>
                  <a:lnTo>
                    <a:pt x="12628" y="4518"/>
                  </a:lnTo>
                  <a:lnTo>
                    <a:pt x="12473" y="4480"/>
                  </a:lnTo>
                  <a:lnTo>
                    <a:pt x="12164" y="4364"/>
                  </a:lnTo>
                  <a:lnTo>
                    <a:pt x="11817" y="4325"/>
                  </a:lnTo>
                  <a:lnTo>
                    <a:pt x="11469" y="4325"/>
                  </a:lnTo>
                  <a:lnTo>
                    <a:pt x="10890" y="4364"/>
                  </a:lnTo>
                  <a:lnTo>
                    <a:pt x="9847" y="4403"/>
                  </a:lnTo>
                  <a:lnTo>
                    <a:pt x="8843" y="4480"/>
                  </a:lnTo>
                  <a:lnTo>
                    <a:pt x="7839" y="4634"/>
                  </a:lnTo>
                  <a:lnTo>
                    <a:pt x="6835" y="4827"/>
                  </a:lnTo>
                  <a:lnTo>
                    <a:pt x="7376" y="3476"/>
                  </a:lnTo>
                  <a:lnTo>
                    <a:pt x="7646" y="2742"/>
                  </a:lnTo>
                  <a:lnTo>
                    <a:pt x="7839" y="2047"/>
                  </a:lnTo>
                  <a:lnTo>
                    <a:pt x="7917" y="1815"/>
                  </a:lnTo>
                  <a:lnTo>
                    <a:pt x="7917" y="1545"/>
                  </a:lnTo>
                  <a:lnTo>
                    <a:pt x="7917" y="1313"/>
                  </a:lnTo>
                  <a:lnTo>
                    <a:pt x="7878" y="1082"/>
                  </a:lnTo>
                  <a:lnTo>
                    <a:pt x="7801" y="850"/>
                  </a:lnTo>
                  <a:lnTo>
                    <a:pt x="7685" y="618"/>
                  </a:lnTo>
                  <a:lnTo>
                    <a:pt x="7531" y="425"/>
                  </a:lnTo>
                  <a:lnTo>
                    <a:pt x="7337" y="271"/>
                  </a:lnTo>
                  <a:lnTo>
                    <a:pt x="7260" y="155"/>
                  </a:lnTo>
                  <a:lnTo>
                    <a:pt x="7144" y="78"/>
                  </a:lnTo>
                  <a:lnTo>
                    <a:pt x="695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22"/>
            <p:cNvSpPr/>
            <p:nvPr/>
          </p:nvSpPr>
          <p:spPr>
            <a:xfrm>
              <a:off x="2371575" y="3521175"/>
              <a:ext cx="106225" cy="123575"/>
            </a:xfrm>
            <a:custGeom>
              <a:avLst/>
              <a:gdLst/>
              <a:ahLst/>
              <a:cxnLst/>
              <a:rect l="l" t="t" r="r" b="b"/>
              <a:pathLst>
                <a:path w="4249" h="4943" extrusionOk="0">
                  <a:moveTo>
                    <a:pt x="3862" y="0"/>
                  </a:moveTo>
                  <a:lnTo>
                    <a:pt x="3592" y="541"/>
                  </a:lnTo>
                  <a:lnTo>
                    <a:pt x="3245" y="1120"/>
                  </a:lnTo>
                  <a:lnTo>
                    <a:pt x="2897" y="1661"/>
                  </a:lnTo>
                  <a:lnTo>
                    <a:pt x="2511" y="2163"/>
                  </a:lnTo>
                  <a:lnTo>
                    <a:pt x="1932" y="2858"/>
                  </a:lnTo>
                  <a:lnTo>
                    <a:pt x="1314" y="3475"/>
                  </a:lnTo>
                  <a:lnTo>
                    <a:pt x="1005" y="3746"/>
                  </a:lnTo>
                  <a:lnTo>
                    <a:pt x="657" y="4016"/>
                  </a:lnTo>
                  <a:lnTo>
                    <a:pt x="310" y="4248"/>
                  </a:lnTo>
                  <a:lnTo>
                    <a:pt x="1" y="4557"/>
                  </a:lnTo>
                  <a:lnTo>
                    <a:pt x="39" y="4943"/>
                  </a:lnTo>
                  <a:lnTo>
                    <a:pt x="155" y="4943"/>
                  </a:lnTo>
                  <a:lnTo>
                    <a:pt x="541" y="4750"/>
                  </a:lnTo>
                  <a:lnTo>
                    <a:pt x="966" y="4518"/>
                  </a:lnTo>
                  <a:lnTo>
                    <a:pt x="1314" y="4209"/>
                  </a:lnTo>
                  <a:lnTo>
                    <a:pt x="1700" y="3900"/>
                  </a:lnTo>
                  <a:lnTo>
                    <a:pt x="2009" y="3553"/>
                  </a:lnTo>
                  <a:lnTo>
                    <a:pt x="2356" y="3167"/>
                  </a:lnTo>
                  <a:lnTo>
                    <a:pt x="2897" y="2472"/>
                  </a:lnTo>
                  <a:lnTo>
                    <a:pt x="3322" y="1931"/>
                  </a:lnTo>
                  <a:lnTo>
                    <a:pt x="3669" y="1352"/>
                  </a:lnTo>
                  <a:lnTo>
                    <a:pt x="3978" y="772"/>
                  </a:lnTo>
                  <a:lnTo>
                    <a:pt x="4248" y="155"/>
                  </a:lnTo>
                  <a:lnTo>
                    <a:pt x="386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22"/>
            <p:cNvSpPr/>
            <p:nvPr/>
          </p:nvSpPr>
          <p:spPr>
            <a:xfrm>
              <a:off x="2320425" y="3522125"/>
              <a:ext cx="52150" cy="50225"/>
            </a:xfrm>
            <a:custGeom>
              <a:avLst/>
              <a:gdLst/>
              <a:ahLst/>
              <a:cxnLst/>
              <a:rect l="l" t="t" r="r" b="b"/>
              <a:pathLst>
                <a:path w="2086" h="2009" extrusionOk="0">
                  <a:moveTo>
                    <a:pt x="888" y="271"/>
                  </a:moveTo>
                  <a:lnTo>
                    <a:pt x="1004" y="310"/>
                  </a:lnTo>
                  <a:lnTo>
                    <a:pt x="1236" y="387"/>
                  </a:lnTo>
                  <a:lnTo>
                    <a:pt x="1429" y="541"/>
                  </a:lnTo>
                  <a:lnTo>
                    <a:pt x="1545" y="773"/>
                  </a:lnTo>
                  <a:lnTo>
                    <a:pt x="1622" y="966"/>
                  </a:lnTo>
                  <a:lnTo>
                    <a:pt x="1622" y="1082"/>
                  </a:lnTo>
                  <a:lnTo>
                    <a:pt x="1583" y="1198"/>
                  </a:lnTo>
                  <a:lnTo>
                    <a:pt x="1545" y="1314"/>
                  </a:lnTo>
                  <a:lnTo>
                    <a:pt x="1468" y="1391"/>
                  </a:lnTo>
                  <a:lnTo>
                    <a:pt x="1352" y="1468"/>
                  </a:lnTo>
                  <a:lnTo>
                    <a:pt x="1197" y="1545"/>
                  </a:lnTo>
                  <a:lnTo>
                    <a:pt x="966" y="1584"/>
                  </a:lnTo>
                  <a:lnTo>
                    <a:pt x="773" y="1545"/>
                  </a:lnTo>
                  <a:lnTo>
                    <a:pt x="657" y="1507"/>
                  </a:lnTo>
                  <a:lnTo>
                    <a:pt x="579" y="1430"/>
                  </a:lnTo>
                  <a:lnTo>
                    <a:pt x="502" y="1314"/>
                  </a:lnTo>
                  <a:lnTo>
                    <a:pt x="464" y="1236"/>
                  </a:lnTo>
                  <a:lnTo>
                    <a:pt x="425" y="1005"/>
                  </a:lnTo>
                  <a:lnTo>
                    <a:pt x="464" y="773"/>
                  </a:lnTo>
                  <a:lnTo>
                    <a:pt x="541" y="580"/>
                  </a:lnTo>
                  <a:lnTo>
                    <a:pt x="695" y="426"/>
                  </a:lnTo>
                  <a:lnTo>
                    <a:pt x="734" y="348"/>
                  </a:lnTo>
                  <a:lnTo>
                    <a:pt x="734" y="271"/>
                  </a:lnTo>
                  <a:close/>
                  <a:moveTo>
                    <a:pt x="1043" y="1"/>
                  </a:moveTo>
                  <a:lnTo>
                    <a:pt x="850" y="39"/>
                  </a:lnTo>
                  <a:lnTo>
                    <a:pt x="657" y="117"/>
                  </a:lnTo>
                  <a:lnTo>
                    <a:pt x="541" y="78"/>
                  </a:lnTo>
                  <a:lnTo>
                    <a:pt x="425" y="117"/>
                  </a:lnTo>
                  <a:lnTo>
                    <a:pt x="271" y="232"/>
                  </a:lnTo>
                  <a:lnTo>
                    <a:pt x="155" y="348"/>
                  </a:lnTo>
                  <a:lnTo>
                    <a:pt x="77" y="541"/>
                  </a:lnTo>
                  <a:lnTo>
                    <a:pt x="0" y="696"/>
                  </a:lnTo>
                  <a:lnTo>
                    <a:pt x="0" y="889"/>
                  </a:lnTo>
                  <a:lnTo>
                    <a:pt x="0" y="1082"/>
                  </a:lnTo>
                  <a:lnTo>
                    <a:pt x="39" y="1275"/>
                  </a:lnTo>
                  <a:lnTo>
                    <a:pt x="77" y="1468"/>
                  </a:lnTo>
                  <a:lnTo>
                    <a:pt x="193" y="1623"/>
                  </a:lnTo>
                  <a:lnTo>
                    <a:pt x="309" y="1777"/>
                  </a:lnTo>
                  <a:lnTo>
                    <a:pt x="464" y="1893"/>
                  </a:lnTo>
                  <a:lnTo>
                    <a:pt x="657" y="1970"/>
                  </a:lnTo>
                  <a:lnTo>
                    <a:pt x="850" y="2009"/>
                  </a:lnTo>
                  <a:lnTo>
                    <a:pt x="1043" y="2009"/>
                  </a:lnTo>
                  <a:lnTo>
                    <a:pt x="1236" y="1970"/>
                  </a:lnTo>
                  <a:lnTo>
                    <a:pt x="1429" y="1932"/>
                  </a:lnTo>
                  <a:lnTo>
                    <a:pt x="1622" y="1816"/>
                  </a:lnTo>
                  <a:lnTo>
                    <a:pt x="1777" y="1700"/>
                  </a:lnTo>
                  <a:lnTo>
                    <a:pt x="1892" y="1545"/>
                  </a:lnTo>
                  <a:lnTo>
                    <a:pt x="1970" y="1352"/>
                  </a:lnTo>
                  <a:lnTo>
                    <a:pt x="2047" y="1198"/>
                  </a:lnTo>
                  <a:lnTo>
                    <a:pt x="2085" y="1005"/>
                  </a:lnTo>
                  <a:lnTo>
                    <a:pt x="2047" y="812"/>
                  </a:lnTo>
                  <a:lnTo>
                    <a:pt x="1970" y="619"/>
                  </a:lnTo>
                  <a:lnTo>
                    <a:pt x="1892" y="426"/>
                  </a:lnTo>
                  <a:lnTo>
                    <a:pt x="1738" y="271"/>
                  </a:lnTo>
                  <a:lnTo>
                    <a:pt x="1583" y="155"/>
                  </a:lnTo>
                  <a:lnTo>
                    <a:pt x="1429" y="78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22"/>
            <p:cNvSpPr/>
            <p:nvPr/>
          </p:nvSpPr>
          <p:spPr>
            <a:xfrm>
              <a:off x="5925125" y="3542400"/>
              <a:ext cx="60825" cy="90775"/>
            </a:xfrm>
            <a:custGeom>
              <a:avLst/>
              <a:gdLst/>
              <a:ahLst/>
              <a:cxnLst/>
              <a:rect l="l" t="t" r="r" b="b"/>
              <a:pathLst>
                <a:path w="2433" h="3631" extrusionOk="0">
                  <a:moveTo>
                    <a:pt x="1197" y="1"/>
                  </a:moveTo>
                  <a:lnTo>
                    <a:pt x="1081" y="39"/>
                  </a:lnTo>
                  <a:lnTo>
                    <a:pt x="1004" y="78"/>
                  </a:lnTo>
                  <a:lnTo>
                    <a:pt x="966" y="117"/>
                  </a:lnTo>
                  <a:lnTo>
                    <a:pt x="927" y="194"/>
                  </a:lnTo>
                  <a:lnTo>
                    <a:pt x="927" y="271"/>
                  </a:lnTo>
                  <a:lnTo>
                    <a:pt x="850" y="271"/>
                  </a:lnTo>
                  <a:lnTo>
                    <a:pt x="772" y="310"/>
                  </a:lnTo>
                  <a:lnTo>
                    <a:pt x="734" y="348"/>
                  </a:lnTo>
                  <a:lnTo>
                    <a:pt x="695" y="425"/>
                  </a:lnTo>
                  <a:lnTo>
                    <a:pt x="695" y="541"/>
                  </a:lnTo>
                  <a:lnTo>
                    <a:pt x="695" y="619"/>
                  </a:lnTo>
                  <a:lnTo>
                    <a:pt x="772" y="696"/>
                  </a:lnTo>
                  <a:lnTo>
                    <a:pt x="850" y="734"/>
                  </a:lnTo>
                  <a:lnTo>
                    <a:pt x="1081" y="812"/>
                  </a:lnTo>
                  <a:lnTo>
                    <a:pt x="1274" y="966"/>
                  </a:lnTo>
                  <a:lnTo>
                    <a:pt x="1468" y="1121"/>
                  </a:lnTo>
                  <a:lnTo>
                    <a:pt x="1622" y="1275"/>
                  </a:lnTo>
                  <a:lnTo>
                    <a:pt x="1738" y="1507"/>
                  </a:lnTo>
                  <a:lnTo>
                    <a:pt x="1854" y="1700"/>
                  </a:lnTo>
                  <a:lnTo>
                    <a:pt x="1892" y="1931"/>
                  </a:lnTo>
                  <a:lnTo>
                    <a:pt x="1931" y="2163"/>
                  </a:lnTo>
                  <a:lnTo>
                    <a:pt x="1892" y="2472"/>
                  </a:lnTo>
                  <a:lnTo>
                    <a:pt x="1815" y="2742"/>
                  </a:lnTo>
                  <a:lnTo>
                    <a:pt x="1738" y="2897"/>
                  </a:lnTo>
                  <a:lnTo>
                    <a:pt x="1622" y="2974"/>
                  </a:lnTo>
                  <a:lnTo>
                    <a:pt x="1506" y="3090"/>
                  </a:lnTo>
                  <a:lnTo>
                    <a:pt x="1390" y="3128"/>
                  </a:lnTo>
                  <a:lnTo>
                    <a:pt x="1197" y="3167"/>
                  </a:lnTo>
                  <a:lnTo>
                    <a:pt x="1043" y="3128"/>
                  </a:lnTo>
                  <a:lnTo>
                    <a:pt x="927" y="3013"/>
                  </a:lnTo>
                  <a:lnTo>
                    <a:pt x="850" y="2897"/>
                  </a:lnTo>
                  <a:lnTo>
                    <a:pt x="811" y="2781"/>
                  </a:lnTo>
                  <a:lnTo>
                    <a:pt x="811" y="2626"/>
                  </a:lnTo>
                  <a:lnTo>
                    <a:pt x="888" y="2472"/>
                  </a:lnTo>
                  <a:lnTo>
                    <a:pt x="1043" y="2356"/>
                  </a:lnTo>
                  <a:lnTo>
                    <a:pt x="1120" y="2279"/>
                  </a:lnTo>
                  <a:lnTo>
                    <a:pt x="1159" y="2163"/>
                  </a:lnTo>
                  <a:lnTo>
                    <a:pt x="1120" y="2047"/>
                  </a:lnTo>
                  <a:lnTo>
                    <a:pt x="1043" y="1970"/>
                  </a:lnTo>
                  <a:lnTo>
                    <a:pt x="618" y="1623"/>
                  </a:lnTo>
                  <a:lnTo>
                    <a:pt x="425" y="1468"/>
                  </a:lnTo>
                  <a:lnTo>
                    <a:pt x="193" y="1352"/>
                  </a:lnTo>
                  <a:lnTo>
                    <a:pt x="0" y="1623"/>
                  </a:lnTo>
                  <a:lnTo>
                    <a:pt x="270" y="1893"/>
                  </a:lnTo>
                  <a:lnTo>
                    <a:pt x="541" y="2163"/>
                  </a:lnTo>
                  <a:lnTo>
                    <a:pt x="386" y="2395"/>
                  </a:lnTo>
                  <a:lnTo>
                    <a:pt x="309" y="2626"/>
                  </a:lnTo>
                  <a:lnTo>
                    <a:pt x="309" y="2935"/>
                  </a:lnTo>
                  <a:lnTo>
                    <a:pt x="348" y="3051"/>
                  </a:lnTo>
                  <a:lnTo>
                    <a:pt x="425" y="3206"/>
                  </a:lnTo>
                  <a:lnTo>
                    <a:pt x="541" y="3360"/>
                  </a:lnTo>
                  <a:lnTo>
                    <a:pt x="695" y="3476"/>
                  </a:lnTo>
                  <a:lnTo>
                    <a:pt x="850" y="3592"/>
                  </a:lnTo>
                  <a:lnTo>
                    <a:pt x="1081" y="3630"/>
                  </a:lnTo>
                  <a:lnTo>
                    <a:pt x="1274" y="3630"/>
                  </a:lnTo>
                  <a:lnTo>
                    <a:pt x="1468" y="3592"/>
                  </a:lnTo>
                  <a:lnTo>
                    <a:pt x="1661" y="3515"/>
                  </a:lnTo>
                  <a:lnTo>
                    <a:pt x="1854" y="3437"/>
                  </a:lnTo>
                  <a:lnTo>
                    <a:pt x="2047" y="3283"/>
                  </a:lnTo>
                  <a:lnTo>
                    <a:pt x="2201" y="3090"/>
                  </a:lnTo>
                  <a:lnTo>
                    <a:pt x="2317" y="2897"/>
                  </a:lnTo>
                  <a:lnTo>
                    <a:pt x="2394" y="2704"/>
                  </a:lnTo>
                  <a:lnTo>
                    <a:pt x="2433" y="2472"/>
                  </a:lnTo>
                  <a:lnTo>
                    <a:pt x="2433" y="2279"/>
                  </a:lnTo>
                  <a:lnTo>
                    <a:pt x="2433" y="2047"/>
                  </a:lnTo>
                  <a:lnTo>
                    <a:pt x="2356" y="1816"/>
                  </a:lnTo>
                  <a:lnTo>
                    <a:pt x="2317" y="1623"/>
                  </a:lnTo>
                  <a:lnTo>
                    <a:pt x="2201" y="1391"/>
                  </a:lnTo>
                  <a:lnTo>
                    <a:pt x="1931" y="1005"/>
                  </a:lnTo>
                  <a:lnTo>
                    <a:pt x="1622" y="657"/>
                  </a:lnTo>
                  <a:lnTo>
                    <a:pt x="1274" y="425"/>
                  </a:lnTo>
                  <a:lnTo>
                    <a:pt x="119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22"/>
            <p:cNvSpPr/>
            <p:nvPr/>
          </p:nvSpPr>
          <p:spPr>
            <a:xfrm>
              <a:off x="5032150" y="3545300"/>
              <a:ext cx="107175" cy="103325"/>
            </a:xfrm>
            <a:custGeom>
              <a:avLst/>
              <a:gdLst/>
              <a:ahLst/>
              <a:cxnLst/>
              <a:rect l="l" t="t" r="r" b="b"/>
              <a:pathLst>
                <a:path w="4287" h="4133" extrusionOk="0">
                  <a:moveTo>
                    <a:pt x="2086" y="348"/>
                  </a:moveTo>
                  <a:lnTo>
                    <a:pt x="2279" y="387"/>
                  </a:lnTo>
                  <a:lnTo>
                    <a:pt x="2356" y="387"/>
                  </a:lnTo>
                  <a:lnTo>
                    <a:pt x="2626" y="464"/>
                  </a:lnTo>
                  <a:lnTo>
                    <a:pt x="2897" y="580"/>
                  </a:lnTo>
                  <a:lnTo>
                    <a:pt x="3128" y="696"/>
                  </a:lnTo>
                  <a:lnTo>
                    <a:pt x="3360" y="889"/>
                  </a:lnTo>
                  <a:lnTo>
                    <a:pt x="3553" y="1082"/>
                  </a:lnTo>
                  <a:lnTo>
                    <a:pt x="3707" y="1313"/>
                  </a:lnTo>
                  <a:lnTo>
                    <a:pt x="3823" y="1584"/>
                  </a:lnTo>
                  <a:lnTo>
                    <a:pt x="3862" y="1893"/>
                  </a:lnTo>
                  <a:lnTo>
                    <a:pt x="3862" y="2240"/>
                  </a:lnTo>
                  <a:lnTo>
                    <a:pt x="3785" y="2588"/>
                  </a:lnTo>
                  <a:lnTo>
                    <a:pt x="3630" y="2897"/>
                  </a:lnTo>
                  <a:lnTo>
                    <a:pt x="3399" y="3167"/>
                  </a:lnTo>
                  <a:lnTo>
                    <a:pt x="3128" y="3437"/>
                  </a:lnTo>
                  <a:lnTo>
                    <a:pt x="2858" y="3592"/>
                  </a:lnTo>
                  <a:lnTo>
                    <a:pt x="2510" y="3708"/>
                  </a:lnTo>
                  <a:lnTo>
                    <a:pt x="2163" y="3785"/>
                  </a:lnTo>
                  <a:lnTo>
                    <a:pt x="1815" y="3746"/>
                  </a:lnTo>
                  <a:lnTo>
                    <a:pt x="1506" y="3630"/>
                  </a:lnTo>
                  <a:lnTo>
                    <a:pt x="1197" y="3476"/>
                  </a:lnTo>
                  <a:lnTo>
                    <a:pt x="927" y="3283"/>
                  </a:lnTo>
                  <a:lnTo>
                    <a:pt x="695" y="3051"/>
                  </a:lnTo>
                  <a:lnTo>
                    <a:pt x="541" y="2781"/>
                  </a:lnTo>
                  <a:lnTo>
                    <a:pt x="425" y="2472"/>
                  </a:lnTo>
                  <a:lnTo>
                    <a:pt x="348" y="2163"/>
                  </a:lnTo>
                  <a:lnTo>
                    <a:pt x="387" y="1738"/>
                  </a:lnTo>
                  <a:lnTo>
                    <a:pt x="464" y="1391"/>
                  </a:lnTo>
                  <a:lnTo>
                    <a:pt x="657" y="1043"/>
                  </a:lnTo>
                  <a:lnTo>
                    <a:pt x="889" y="734"/>
                  </a:lnTo>
                  <a:lnTo>
                    <a:pt x="1159" y="541"/>
                  </a:lnTo>
                  <a:lnTo>
                    <a:pt x="1352" y="425"/>
                  </a:lnTo>
                  <a:lnTo>
                    <a:pt x="1506" y="387"/>
                  </a:lnTo>
                  <a:lnTo>
                    <a:pt x="1699" y="348"/>
                  </a:lnTo>
                  <a:close/>
                  <a:moveTo>
                    <a:pt x="1429" y="1"/>
                  </a:moveTo>
                  <a:lnTo>
                    <a:pt x="1275" y="78"/>
                  </a:lnTo>
                  <a:lnTo>
                    <a:pt x="1120" y="155"/>
                  </a:lnTo>
                  <a:lnTo>
                    <a:pt x="811" y="348"/>
                  </a:lnTo>
                  <a:lnTo>
                    <a:pt x="541" y="618"/>
                  </a:lnTo>
                  <a:lnTo>
                    <a:pt x="309" y="927"/>
                  </a:lnTo>
                  <a:lnTo>
                    <a:pt x="155" y="1275"/>
                  </a:lnTo>
                  <a:lnTo>
                    <a:pt x="39" y="1584"/>
                  </a:lnTo>
                  <a:lnTo>
                    <a:pt x="0" y="1815"/>
                  </a:lnTo>
                  <a:lnTo>
                    <a:pt x="0" y="2009"/>
                  </a:lnTo>
                  <a:lnTo>
                    <a:pt x="0" y="2240"/>
                  </a:lnTo>
                  <a:lnTo>
                    <a:pt x="39" y="2472"/>
                  </a:lnTo>
                  <a:lnTo>
                    <a:pt x="194" y="2858"/>
                  </a:lnTo>
                  <a:lnTo>
                    <a:pt x="425" y="3244"/>
                  </a:lnTo>
                  <a:lnTo>
                    <a:pt x="695" y="3553"/>
                  </a:lnTo>
                  <a:lnTo>
                    <a:pt x="1043" y="3823"/>
                  </a:lnTo>
                  <a:lnTo>
                    <a:pt x="1468" y="4016"/>
                  </a:lnTo>
                  <a:lnTo>
                    <a:pt x="1661" y="4094"/>
                  </a:lnTo>
                  <a:lnTo>
                    <a:pt x="1893" y="4132"/>
                  </a:lnTo>
                  <a:lnTo>
                    <a:pt x="2317" y="4132"/>
                  </a:lnTo>
                  <a:lnTo>
                    <a:pt x="2703" y="4055"/>
                  </a:lnTo>
                  <a:lnTo>
                    <a:pt x="3090" y="3901"/>
                  </a:lnTo>
                  <a:lnTo>
                    <a:pt x="3437" y="3669"/>
                  </a:lnTo>
                  <a:lnTo>
                    <a:pt x="3746" y="3399"/>
                  </a:lnTo>
                  <a:lnTo>
                    <a:pt x="3978" y="3051"/>
                  </a:lnTo>
                  <a:lnTo>
                    <a:pt x="4171" y="2665"/>
                  </a:lnTo>
                  <a:lnTo>
                    <a:pt x="4248" y="2279"/>
                  </a:lnTo>
                  <a:lnTo>
                    <a:pt x="4287" y="2047"/>
                  </a:lnTo>
                  <a:lnTo>
                    <a:pt x="4248" y="1854"/>
                  </a:lnTo>
                  <a:lnTo>
                    <a:pt x="4209" y="1622"/>
                  </a:lnTo>
                  <a:lnTo>
                    <a:pt x="4171" y="1429"/>
                  </a:lnTo>
                  <a:lnTo>
                    <a:pt x="3978" y="1043"/>
                  </a:lnTo>
                  <a:lnTo>
                    <a:pt x="3707" y="696"/>
                  </a:lnTo>
                  <a:lnTo>
                    <a:pt x="3360" y="387"/>
                  </a:lnTo>
                  <a:lnTo>
                    <a:pt x="3205" y="271"/>
                  </a:lnTo>
                  <a:lnTo>
                    <a:pt x="3012" y="194"/>
                  </a:lnTo>
                  <a:lnTo>
                    <a:pt x="2781" y="116"/>
                  </a:lnTo>
                  <a:lnTo>
                    <a:pt x="2588" y="78"/>
                  </a:lnTo>
                  <a:lnTo>
                    <a:pt x="2124" y="78"/>
                  </a:lnTo>
                  <a:lnTo>
                    <a:pt x="1931" y="39"/>
                  </a:lnTo>
                  <a:lnTo>
                    <a:pt x="17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22"/>
            <p:cNvSpPr/>
            <p:nvPr/>
          </p:nvSpPr>
          <p:spPr>
            <a:xfrm>
              <a:off x="3784900" y="3554950"/>
              <a:ext cx="112950" cy="132275"/>
            </a:xfrm>
            <a:custGeom>
              <a:avLst/>
              <a:gdLst/>
              <a:ahLst/>
              <a:cxnLst/>
              <a:rect l="l" t="t" r="r" b="b"/>
              <a:pathLst>
                <a:path w="4518" h="5291" extrusionOk="0">
                  <a:moveTo>
                    <a:pt x="3360" y="1"/>
                  </a:moveTo>
                  <a:lnTo>
                    <a:pt x="3051" y="39"/>
                  </a:lnTo>
                  <a:lnTo>
                    <a:pt x="2780" y="78"/>
                  </a:lnTo>
                  <a:lnTo>
                    <a:pt x="2510" y="194"/>
                  </a:lnTo>
                  <a:lnTo>
                    <a:pt x="2240" y="310"/>
                  </a:lnTo>
                  <a:lnTo>
                    <a:pt x="2008" y="425"/>
                  </a:lnTo>
                  <a:lnTo>
                    <a:pt x="1738" y="580"/>
                  </a:lnTo>
                  <a:lnTo>
                    <a:pt x="1506" y="773"/>
                  </a:lnTo>
                  <a:lnTo>
                    <a:pt x="1120" y="1198"/>
                  </a:lnTo>
                  <a:lnTo>
                    <a:pt x="734" y="1661"/>
                  </a:lnTo>
                  <a:lnTo>
                    <a:pt x="463" y="2163"/>
                  </a:lnTo>
                  <a:lnTo>
                    <a:pt x="270" y="2742"/>
                  </a:lnTo>
                  <a:lnTo>
                    <a:pt x="77" y="3399"/>
                  </a:lnTo>
                  <a:lnTo>
                    <a:pt x="39" y="3746"/>
                  </a:lnTo>
                  <a:lnTo>
                    <a:pt x="0" y="4055"/>
                  </a:lnTo>
                  <a:lnTo>
                    <a:pt x="0" y="4403"/>
                  </a:lnTo>
                  <a:lnTo>
                    <a:pt x="39" y="4673"/>
                  </a:lnTo>
                  <a:lnTo>
                    <a:pt x="116" y="4905"/>
                  </a:lnTo>
                  <a:lnTo>
                    <a:pt x="270" y="5059"/>
                  </a:lnTo>
                  <a:lnTo>
                    <a:pt x="502" y="5175"/>
                  </a:lnTo>
                  <a:lnTo>
                    <a:pt x="734" y="5252"/>
                  </a:lnTo>
                  <a:lnTo>
                    <a:pt x="965" y="5291"/>
                  </a:lnTo>
                  <a:lnTo>
                    <a:pt x="1699" y="5291"/>
                  </a:lnTo>
                  <a:lnTo>
                    <a:pt x="1699" y="4982"/>
                  </a:lnTo>
                  <a:lnTo>
                    <a:pt x="1158" y="4866"/>
                  </a:lnTo>
                  <a:lnTo>
                    <a:pt x="888" y="4828"/>
                  </a:lnTo>
                  <a:lnTo>
                    <a:pt x="734" y="4712"/>
                  </a:lnTo>
                  <a:lnTo>
                    <a:pt x="579" y="4596"/>
                  </a:lnTo>
                  <a:lnTo>
                    <a:pt x="541" y="4441"/>
                  </a:lnTo>
                  <a:lnTo>
                    <a:pt x="541" y="4248"/>
                  </a:lnTo>
                  <a:lnTo>
                    <a:pt x="541" y="4055"/>
                  </a:lnTo>
                  <a:lnTo>
                    <a:pt x="579" y="3630"/>
                  </a:lnTo>
                  <a:lnTo>
                    <a:pt x="656" y="3167"/>
                  </a:lnTo>
                  <a:lnTo>
                    <a:pt x="772" y="2742"/>
                  </a:lnTo>
                  <a:lnTo>
                    <a:pt x="965" y="2318"/>
                  </a:lnTo>
                  <a:lnTo>
                    <a:pt x="1197" y="1854"/>
                  </a:lnTo>
                  <a:lnTo>
                    <a:pt x="1506" y="1468"/>
                  </a:lnTo>
                  <a:lnTo>
                    <a:pt x="1854" y="1159"/>
                  </a:lnTo>
                  <a:lnTo>
                    <a:pt x="2201" y="889"/>
                  </a:lnTo>
                  <a:lnTo>
                    <a:pt x="2626" y="696"/>
                  </a:lnTo>
                  <a:lnTo>
                    <a:pt x="3089" y="580"/>
                  </a:lnTo>
                  <a:lnTo>
                    <a:pt x="3591" y="541"/>
                  </a:lnTo>
                  <a:lnTo>
                    <a:pt x="4093" y="580"/>
                  </a:lnTo>
                  <a:lnTo>
                    <a:pt x="4248" y="541"/>
                  </a:lnTo>
                  <a:lnTo>
                    <a:pt x="4325" y="464"/>
                  </a:lnTo>
                  <a:lnTo>
                    <a:pt x="4402" y="503"/>
                  </a:lnTo>
                  <a:lnTo>
                    <a:pt x="4479" y="464"/>
                  </a:lnTo>
                  <a:lnTo>
                    <a:pt x="4518" y="425"/>
                  </a:lnTo>
                  <a:lnTo>
                    <a:pt x="4518" y="348"/>
                  </a:lnTo>
                  <a:lnTo>
                    <a:pt x="4518" y="194"/>
                  </a:lnTo>
                  <a:lnTo>
                    <a:pt x="4209" y="155"/>
                  </a:lnTo>
                  <a:lnTo>
                    <a:pt x="3939" y="78"/>
                  </a:lnTo>
                  <a:lnTo>
                    <a:pt x="3630" y="39"/>
                  </a:lnTo>
                  <a:lnTo>
                    <a:pt x="336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22"/>
            <p:cNvSpPr/>
            <p:nvPr/>
          </p:nvSpPr>
          <p:spPr>
            <a:xfrm>
              <a:off x="5529325" y="3567500"/>
              <a:ext cx="310875" cy="124550"/>
            </a:xfrm>
            <a:custGeom>
              <a:avLst/>
              <a:gdLst/>
              <a:ahLst/>
              <a:cxnLst/>
              <a:rect l="l" t="t" r="r" b="b"/>
              <a:pathLst>
                <a:path w="12435" h="4982" extrusionOk="0">
                  <a:moveTo>
                    <a:pt x="232" y="1"/>
                  </a:moveTo>
                  <a:lnTo>
                    <a:pt x="0" y="232"/>
                  </a:lnTo>
                  <a:lnTo>
                    <a:pt x="463" y="927"/>
                  </a:lnTo>
                  <a:lnTo>
                    <a:pt x="1043" y="1622"/>
                  </a:lnTo>
                  <a:lnTo>
                    <a:pt x="1661" y="2279"/>
                  </a:lnTo>
                  <a:lnTo>
                    <a:pt x="2356" y="2858"/>
                  </a:lnTo>
                  <a:lnTo>
                    <a:pt x="3089" y="3360"/>
                  </a:lnTo>
                  <a:lnTo>
                    <a:pt x="3862" y="3824"/>
                  </a:lnTo>
                  <a:lnTo>
                    <a:pt x="4672" y="4248"/>
                  </a:lnTo>
                  <a:lnTo>
                    <a:pt x="5522" y="4557"/>
                  </a:lnTo>
                  <a:lnTo>
                    <a:pt x="6372" y="4789"/>
                  </a:lnTo>
                  <a:lnTo>
                    <a:pt x="7221" y="4905"/>
                  </a:lnTo>
                  <a:lnTo>
                    <a:pt x="7684" y="4943"/>
                  </a:lnTo>
                  <a:lnTo>
                    <a:pt x="8109" y="4982"/>
                  </a:lnTo>
                  <a:lnTo>
                    <a:pt x="8534" y="4943"/>
                  </a:lnTo>
                  <a:lnTo>
                    <a:pt x="8959" y="4905"/>
                  </a:lnTo>
                  <a:lnTo>
                    <a:pt x="9383" y="4866"/>
                  </a:lnTo>
                  <a:lnTo>
                    <a:pt x="9808" y="4750"/>
                  </a:lnTo>
                  <a:lnTo>
                    <a:pt x="10233" y="4634"/>
                  </a:lnTo>
                  <a:lnTo>
                    <a:pt x="10658" y="4480"/>
                  </a:lnTo>
                  <a:lnTo>
                    <a:pt x="11044" y="4326"/>
                  </a:lnTo>
                  <a:lnTo>
                    <a:pt x="11469" y="4094"/>
                  </a:lnTo>
                  <a:lnTo>
                    <a:pt x="11855" y="3862"/>
                  </a:lnTo>
                  <a:lnTo>
                    <a:pt x="12241" y="3592"/>
                  </a:lnTo>
                  <a:lnTo>
                    <a:pt x="12280" y="3553"/>
                  </a:lnTo>
                  <a:lnTo>
                    <a:pt x="12434" y="3167"/>
                  </a:lnTo>
                  <a:lnTo>
                    <a:pt x="12241" y="3167"/>
                  </a:lnTo>
                  <a:lnTo>
                    <a:pt x="12202" y="3128"/>
                  </a:lnTo>
                  <a:lnTo>
                    <a:pt x="12009" y="3128"/>
                  </a:lnTo>
                  <a:lnTo>
                    <a:pt x="11893" y="3167"/>
                  </a:lnTo>
                  <a:lnTo>
                    <a:pt x="11546" y="3437"/>
                  </a:lnTo>
                  <a:lnTo>
                    <a:pt x="11198" y="3669"/>
                  </a:lnTo>
                  <a:lnTo>
                    <a:pt x="10812" y="3862"/>
                  </a:lnTo>
                  <a:lnTo>
                    <a:pt x="10426" y="4017"/>
                  </a:lnTo>
                  <a:lnTo>
                    <a:pt x="10001" y="4171"/>
                  </a:lnTo>
                  <a:lnTo>
                    <a:pt x="9615" y="4287"/>
                  </a:lnTo>
                  <a:lnTo>
                    <a:pt x="9190" y="4364"/>
                  </a:lnTo>
                  <a:lnTo>
                    <a:pt x="8766" y="4403"/>
                  </a:lnTo>
                  <a:lnTo>
                    <a:pt x="8341" y="4441"/>
                  </a:lnTo>
                  <a:lnTo>
                    <a:pt x="7916" y="4480"/>
                  </a:lnTo>
                  <a:lnTo>
                    <a:pt x="7453" y="4441"/>
                  </a:lnTo>
                  <a:lnTo>
                    <a:pt x="7028" y="4403"/>
                  </a:lnTo>
                  <a:lnTo>
                    <a:pt x="6603" y="4326"/>
                  </a:lnTo>
                  <a:lnTo>
                    <a:pt x="6178" y="4248"/>
                  </a:lnTo>
                  <a:lnTo>
                    <a:pt x="5792" y="4132"/>
                  </a:lnTo>
                  <a:lnTo>
                    <a:pt x="5368" y="4017"/>
                  </a:lnTo>
                  <a:lnTo>
                    <a:pt x="4595" y="3669"/>
                  </a:lnTo>
                  <a:lnTo>
                    <a:pt x="3862" y="3283"/>
                  </a:lnTo>
                  <a:lnTo>
                    <a:pt x="3205" y="2820"/>
                  </a:lnTo>
                  <a:lnTo>
                    <a:pt x="2549" y="2318"/>
                  </a:lnTo>
                  <a:lnTo>
                    <a:pt x="1969" y="1777"/>
                  </a:lnTo>
                  <a:lnTo>
                    <a:pt x="1352" y="1198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22"/>
            <p:cNvSpPr/>
            <p:nvPr/>
          </p:nvSpPr>
          <p:spPr>
            <a:xfrm>
              <a:off x="2258625" y="3569425"/>
              <a:ext cx="44450" cy="43475"/>
            </a:xfrm>
            <a:custGeom>
              <a:avLst/>
              <a:gdLst/>
              <a:ahLst/>
              <a:cxnLst/>
              <a:rect l="l" t="t" r="r" b="b"/>
              <a:pathLst>
                <a:path w="1778" h="1739" extrusionOk="0">
                  <a:moveTo>
                    <a:pt x="773" y="310"/>
                  </a:moveTo>
                  <a:lnTo>
                    <a:pt x="1005" y="348"/>
                  </a:lnTo>
                  <a:lnTo>
                    <a:pt x="1159" y="464"/>
                  </a:lnTo>
                  <a:lnTo>
                    <a:pt x="1314" y="619"/>
                  </a:lnTo>
                  <a:lnTo>
                    <a:pt x="1391" y="773"/>
                  </a:lnTo>
                  <a:lnTo>
                    <a:pt x="1391" y="966"/>
                  </a:lnTo>
                  <a:lnTo>
                    <a:pt x="1352" y="1044"/>
                  </a:lnTo>
                  <a:lnTo>
                    <a:pt x="1275" y="1159"/>
                  </a:lnTo>
                  <a:lnTo>
                    <a:pt x="1198" y="1237"/>
                  </a:lnTo>
                  <a:lnTo>
                    <a:pt x="1082" y="1314"/>
                  </a:lnTo>
                  <a:lnTo>
                    <a:pt x="889" y="1352"/>
                  </a:lnTo>
                  <a:lnTo>
                    <a:pt x="696" y="1352"/>
                  </a:lnTo>
                  <a:lnTo>
                    <a:pt x="542" y="1237"/>
                  </a:lnTo>
                  <a:lnTo>
                    <a:pt x="426" y="1082"/>
                  </a:lnTo>
                  <a:lnTo>
                    <a:pt x="387" y="889"/>
                  </a:lnTo>
                  <a:lnTo>
                    <a:pt x="387" y="735"/>
                  </a:lnTo>
                  <a:lnTo>
                    <a:pt x="464" y="580"/>
                  </a:lnTo>
                  <a:lnTo>
                    <a:pt x="542" y="387"/>
                  </a:lnTo>
                  <a:lnTo>
                    <a:pt x="542" y="348"/>
                  </a:lnTo>
                  <a:lnTo>
                    <a:pt x="773" y="310"/>
                  </a:lnTo>
                  <a:close/>
                  <a:moveTo>
                    <a:pt x="773" y="1"/>
                  </a:moveTo>
                  <a:lnTo>
                    <a:pt x="619" y="40"/>
                  </a:lnTo>
                  <a:lnTo>
                    <a:pt x="464" y="117"/>
                  </a:lnTo>
                  <a:lnTo>
                    <a:pt x="426" y="155"/>
                  </a:lnTo>
                  <a:lnTo>
                    <a:pt x="348" y="194"/>
                  </a:lnTo>
                  <a:lnTo>
                    <a:pt x="233" y="271"/>
                  </a:lnTo>
                  <a:lnTo>
                    <a:pt x="117" y="387"/>
                  </a:lnTo>
                  <a:lnTo>
                    <a:pt x="40" y="503"/>
                  </a:lnTo>
                  <a:lnTo>
                    <a:pt x="1" y="657"/>
                  </a:lnTo>
                  <a:lnTo>
                    <a:pt x="1" y="850"/>
                  </a:lnTo>
                  <a:lnTo>
                    <a:pt x="1" y="1005"/>
                  </a:lnTo>
                  <a:lnTo>
                    <a:pt x="40" y="1159"/>
                  </a:lnTo>
                  <a:lnTo>
                    <a:pt x="117" y="1314"/>
                  </a:lnTo>
                  <a:lnTo>
                    <a:pt x="194" y="1468"/>
                  </a:lnTo>
                  <a:lnTo>
                    <a:pt x="348" y="1584"/>
                  </a:lnTo>
                  <a:lnTo>
                    <a:pt x="464" y="1661"/>
                  </a:lnTo>
                  <a:lnTo>
                    <a:pt x="619" y="1739"/>
                  </a:lnTo>
                  <a:lnTo>
                    <a:pt x="966" y="1739"/>
                  </a:lnTo>
                  <a:lnTo>
                    <a:pt x="1121" y="1700"/>
                  </a:lnTo>
                  <a:lnTo>
                    <a:pt x="1275" y="1623"/>
                  </a:lnTo>
                  <a:lnTo>
                    <a:pt x="1430" y="1545"/>
                  </a:lnTo>
                  <a:lnTo>
                    <a:pt x="1584" y="1430"/>
                  </a:lnTo>
                  <a:lnTo>
                    <a:pt x="1661" y="1275"/>
                  </a:lnTo>
                  <a:lnTo>
                    <a:pt x="1739" y="1121"/>
                  </a:lnTo>
                  <a:lnTo>
                    <a:pt x="1777" y="928"/>
                  </a:lnTo>
                  <a:lnTo>
                    <a:pt x="1777" y="773"/>
                  </a:lnTo>
                  <a:lnTo>
                    <a:pt x="1739" y="580"/>
                  </a:lnTo>
                  <a:lnTo>
                    <a:pt x="1661" y="426"/>
                  </a:lnTo>
                  <a:lnTo>
                    <a:pt x="1546" y="271"/>
                  </a:lnTo>
                  <a:lnTo>
                    <a:pt x="1430" y="155"/>
                  </a:lnTo>
                  <a:lnTo>
                    <a:pt x="1275" y="78"/>
                  </a:lnTo>
                  <a:lnTo>
                    <a:pt x="1121" y="40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22"/>
            <p:cNvSpPr/>
            <p:nvPr/>
          </p:nvSpPr>
          <p:spPr>
            <a:xfrm>
              <a:off x="5836300" y="3573300"/>
              <a:ext cx="93675" cy="136150"/>
            </a:xfrm>
            <a:custGeom>
              <a:avLst/>
              <a:gdLst/>
              <a:ahLst/>
              <a:cxnLst/>
              <a:rect l="l" t="t" r="r" b="b"/>
              <a:pathLst>
                <a:path w="3747" h="5446" extrusionOk="0">
                  <a:moveTo>
                    <a:pt x="3515" y="0"/>
                  </a:moveTo>
                  <a:lnTo>
                    <a:pt x="3437" y="39"/>
                  </a:lnTo>
                  <a:lnTo>
                    <a:pt x="3360" y="78"/>
                  </a:lnTo>
                  <a:lnTo>
                    <a:pt x="3283" y="116"/>
                  </a:lnTo>
                  <a:lnTo>
                    <a:pt x="3013" y="309"/>
                  </a:lnTo>
                  <a:lnTo>
                    <a:pt x="2781" y="541"/>
                  </a:lnTo>
                  <a:lnTo>
                    <a:pt x="2588" y="773"/>
                  </a:lnTo>
                  <a:lnTo>
                    <a:pt x="2356" y="1004"/>
                  </a:lnTo>
                  <a:lnTo>
                    <a:pt x="2086" y="1236"/>
                  </a:lnTo>
                  <a:lnTo>
                    <a:pt x="1777" y="1468"/>
                  </a:lnTo>
                  <a:lnTo>
                    <a:pt x="1159" y="1815"/>
                  </a:lnTo>
                  <a:lnTo>
                    <a:pt x="1120" y="1892"/>
                  </a:lnTo>
                  <a:lnTo>
                    <a:pt x="1082" y="1970"/>
                  </a:lnTo>
                  <a:lnTo>
                    <a:pt x="1082" y="2047"/>
                  </a:lnTo>
                  <a:lnTo>
                    <a:pt x="1120" y="2086"/>
                  </a:lnTo>
                  <a:lnTo>
                    <a:pt x="1005" y="2086"/>
                  </a:lnTo>
                  <a:lnTo>
                    <a:pt x="927" y="2124"/>
                  </a:lnTo>
                  <a:lnTo>
                    <a:pt x="850" y="2201"/>
                  </a:lnTo>
                  <a:lnTo>
                    <a:pt x="812" y="2279"/>
                  </a:lnTo>
                  <a:lnTo>
                    <a:pt x="812" y="2356"/>
                  </a:lnTo>
                  <a:lnTo>
                    <a:pt x="850" y="2433"/>
                  </a:lnTo>
                  <a:lnTo>
                    <a:pt x="889" y="2510"/>
                  </a:lnTo>
                  <a:lnTo>
                    <a:pt x="1005" y="2549"/>
                  </a:lnTo>
                  <a:lnTo>
                    <a:pt x="1236" y="2626"/>
                  </a:lnTo>
                  <a:lnTo>
                    <a:pt x="1468" y="2703"/>
                  </a:lnTo>
                  <a:lnTo>
                    <a:pt x="1661" y="2858"/>
                  </a:lnTo>
                  <a:lnTo>
                    <a:pt x="1854" y="3012"/>
                  </a:lnTo>
                  <a:lnTo>
                    <a:pt x="1970" y="3205"/>
                  </a:lnTo>
                  <a:lnTo>
                    <a:pt x="2086" y="3398"/>
                  </a:lnTo>
                  <a:lnTo>
                    <a:pt x="2163" y="3669"/>
                  </a:lnTo>
                  <a:lnTo>
                    <a:pt x="2163" y="3900"/>
                  </a:lnTo>
                  <a:lnTo>
                    <a:pt x="2124" y="4132"/>
                  </a:lnTo>
                  <a:lnTo>
                    <a:pt x="2047" y="4364"/>
                  </a:lnTo>
                  <a:lnTo>
                    <a:pt x="1931" y="4557"/>
                  </a:lnTo>
                  <a:lnTo>
                    <a:pt x="1777" y="4711"/>
                  </a:lnTo>
                  <a:lnTo>
                    <a:pt x="1584" y="4866"/>
                  </a:lnTo>
                  <a:lnTo>
                    <a:pt x="1352" y="4943"/>
                  </a:lnTo>
                  <a:lnTo>
                    <a:pt x="1236" y="4982"/>
                  </a:lnTo>
                  <a:lnTo>
                    <a:pt x="1120" y="4982"/>
                  </a:lnTo>
                  <a:lnTo>
                    <a:pt x="927" y="4904"/>
                  </a:lnTo>
                  <a:lnTo>
                    <a:pt x="773" y="4789"/>
                  </a:lnTo>
                  <a:lnTo>
                    <a:pt x="696" y="4634"/>
                  </a:lnTo>
                  <a:lnTo>
                    <a:pt x="696" y="4441"/>
                  </a:lnTo>
                  <a:lnTo>
                    <a:pt x="773" y="4287"/>
                  </a:lnTo>
                  <a:lnTo>
                    <a:pt x="812" y="4209"/>
                  </a:lnTo>
                  <a:lnTo>
                    <a:pt x="889" y="4171"/>
                  </a:lnTo>
                  <a:lnTo>
                    <a:pt x="1005" y="4132"/>
                  </a:lnTo>
                  <a:lnTo>
                    <a:pt x="1120" y="4094"/>
                  </a:lnTo>
                  <a:lnTo>
                    <a:pt x="1275" y="4055"/>
                  </a:lnTo>
                  <a:lnTo>
                    <a:pt x="1352" y="3939"/>
                  </a:lnTo>
                  <a:lnTo>
                    <a:pt x="1314" y="3823"/>
                  </a:lnTo>
                  <a:lnTo>
                    <a:pt x="1314" y="3746"/>
                  </a:lnTo>
                  <a:lnTo>
                    <a:pt x="1236" y="3669"/>
                  </a:lnTo>
                  <a:lnTo>
                    <a:pt x="155" y="2935"/>
                  </a:lnTo>
                  <a:lnTo>
                    <a:pt x="1" y="3321"/>
                  </a:lnTo>
                  <a:lnTo>
                    <a:pt x="657" y="3785"/>
                  </a:lnTo>
                  <a:lnTo>
                    <a:pt x="541" y="3900"/>
                  </a:lnTo>
                  <a:lnTo>
                    <a:pt x="425" y="4016"/>
                  </a:lnTo>
                  <a:lnTo>
                    <a:pt x="310" y="4132"/>
                  </a:lnTo>
                  <a:lnTo>
                    <a:pt x="271" y="4248"/>
                  </a:lnTo>
                  <a:lnTo>
                    <a:pt x="232" y="4402"/>
                  </a:lnTo>
                  <a:lnTo>
                    <a:pt x="194" y="4557"/>
                  </a:lnTo>
                  <a:lnTo>
                    <a:pt x="232" y="4750"/>
                  </a:lnTo>
                  <a:lnTo>
                    <a:pt x="271" y="4904"/>
                  </a:lnTo>
                  <a:lnTo>
                    <a:pt x="425" y="5136"/>
                  </a:lnTo>
                  <a:lnTo>
                    <a:pt x="580" y="5291"/>
                  </a:lnTo>
                  <a:lnTo>
                    <a:pt x="773" y="5368"/>
                  </a:lnTo>
                  <a:lnTo>
                    <a:pt x="966" y="5445"/>
                  </a:lnTo>
                  <a:lnTo>
                    <a:pt x="1198" y="5445"/>
                  </a:lnTo>
                  <a:lnTo>
                    <a:pt x="1429" y="5406"/>
                  </a:lnTo>
                  <a:lnTo>
                    <a:pt x="1661" y="5329"/>
                  </a:lnTo>
                  <a:lnTo>
                    <a:pt x="1854" y="5213"/>
                  </a:lnTo>
                  <a:lnTo>
                    <a:pt x="2086" y="5059"/>
                  </a:lnTo>
                  <a:lnTo>
                    <a:pt x="2279" y="4866"/>
                  </a:lnTo>
                  <a:lnTo>
                    <a:pt x="2433" y="4673"/>
                  </a:lnTo>
                  <a:lnTo>
                    <a:pt x="2511" y="4441"/>
                  </a:lnTo>
                  <a:lnTo>
                    <a:pt x="2588" y="4209"/>
                  </a:lnTo>
                  <a:lnTo>
                    <a:pt x="2626" y="3978"/>
                  </a:lnTo>
                  <a:lnTo>
                    <a:pt x="2626" y="3746"/>
                  </a:lnTo>
                  <a:lnTo>
                    <a:pt x="2588" y="3514"/>
                  </a:lnTo>
                  <a:lnTo>
                    <a:pt x="2511" y="3283"/>
                  </a:lnTo>
                  <a:lnTo>
                    <a:pt x="2395" y="3090"/>
                  </a:lnTo>
                  <a:lnTo>
                    <a:pt x="2279" y="2858"/>
                  </a:lnTo>
                  <a:lnTo>
                    <a:pt x="2124" y="2665"/>
                  </a:lnTo>
                  <a:lnTo>
                    <a:pt x="1970" y="2510"/>
                  </a:lnTo>
                  <a:lnTo>
                    <a:pt x="1777" y="2356"/>
                  </a:lnTo>
                  <a:lnTo>
                    <a:pt x="1545" y="2240"/>
                  </a:lnTo>
                  <a:lnTo>
                    <a:pt x="1314" y="2124"/>
                  </a:lnTo>
                  <a:lnTo>
                    <a:pt x="1661" y="2008"/>
                  </a:lnTo>
                  <a:lnTo>
                    <a:pt x="1970" y="1854"/>
                  </a:lnTo>
                  <a:lnTo>
                    <a:pt x="2279" y="1661"/>
                  </a:lnTo>
                  <a:lnTo>
                    <a:pt x="2588" y="1429"/>
                  </a:lnTo>
                  <a:lnTo>
                    <a:pt x="2858" y="1236"/>
                  </a:lnTo>
                  <a:lnTo>
                    <a:pt x="3128" y="966"/>
                  </a:lnTo>
                  <a:lnTo>
                    <a:pt x="3360" y="695"/>
                  </a:lnTo>
                  <a:lnTo>
                    <a:pt x="3476" y="541"/>
                  </a:lnTo>
                  <a:lnTo>
                    <a:pt x="3553" y="387"/>
                  </a:lnTo>
                  <a:lnTo>
                    <a:pt x="3746" y="116"/>
                  </a:lnTo>
                  <a:lnTo>
                    <a:pt x="351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22"/>
            <p:cNvSpPr/>
            <p:nvPr/>
          </p:nvSpPr>
          <p:spPr>
            <a:xfrm>
              <a:off x="2264425" y="3575225"/>
              <a:ext cx="114900" cy="285775"/>
            </a:xfrm>
            <a:custGeom>
              <a:avLst/>
              <a:gdLst/>
              <a:ahLst/>
              <a:cxnLst/>
              <a:rect l="l" t="t" r="r" b="b"/>
              <a:pathLst>
                <a:path w="4596" h="11431" extrusionOk="0">
                  <a:moveTo>
                    <a:pt x="3630" y="889"/>
                  </a:moveTo>
                  <a:lnTo>
                    <a:pt x="3708" y="2009"/>
                  </a:lnTo>
                  <a:lnTo>
                    <a:pt x="3823" y="3128"/>
                  </a:lnTo>
                  <a:lnTo>
                    <a:pt x="3939" y="4248"/>
                  </a:lnTo>
                  <a:lnTo>
                    <a:pt x="4017" y="5407"/>
                  </a:lnTo>
                  <a:lnTo>
                    <a:pt x="4055" y="6604"/>
                  </a:lnTo>
                  <a:lnTo>
                    <a:pt x="4055" y="7260"/>
                  </a:lnTo>
                  <a:lnTo>
                    <a:pt x="3978" y="7917"/>
                  </a:lnTo>
                  <a:lnTo>
                    <a:pt x="3901" y="8534"/>
                  </a:lnTo>
                  <a:lnTo>
                    <a:pt x="3746" y="9152"/>
                  </a:lnTo>
                  <a:lnTo>
                    <a:pt x="3515" y="9732"/>
                  </a:lnTo>
                  <a:lnTo>
                    <a:pt x="3244" y="10272"/>
                  </a:lnTo>
                  <a:lnTo>
                    <a:pt x="3013" y="10542"/>
                  </a:lnTo>
                  <a:lnTo>
                    <a:pt x="2781" y="10735"/>
                  </a:lnTo>
                  <a:lnTo>
                    <a:pt x="2472" y="10851"/>
                  </a:lnTo>
                  <a:lnTo>
                    <a:pt x="2202" y="10890"/>
                  </a:lnTo>
                  <a:lnTo>
                    <a:pt x="1893" y="10813"/>
                  </a:lnTo>
                  <a:lnTo>
                    <a:pt x="1622" y="10697"/>
                  </a:lnTo>
                  <a:lnTo>
                    <a:pt x="1352" y="10504"/>
                  </a:lnTo>
                  <a:lnTo>
                    <a:pt x="1120" y="10234"/>
                  </a:lnTo>
                  <a:lnTo>
                    <a:pt x="966" y="9963"/>
                  </a:lnTo>
                  <a:lnTo>
                    <a:pt x="850" y="9693"/>
                  </a:lnTo>
                  <a:lnTo>
                    <a:pt x="773" y="9384"/>
                  </a:lnTo>
                  <a:lnTo>
                    <a:pt x="696" y="9114"/>
                  </a:lnTo>
                  <a:lnTo>
                    <a:pt x="657" y="8496"/>
                  </a:lnTo>
                  <a:lnTo>
                    <a:pt x="657" y="7878"/>
                  </a:lnTo>
                  <a:lnTo>
                    <a:pt x="657" y="5329"/>
                  </a:lnTo>
                  <a:lnTo>
                    <a:pt x="618" y="4055"/>
                  </a:lnTo>
                  <a:lnTo>
                    <a:pt x="580" y="2781"/>
                  </a:lnTo>
                  <a:lnTo>
                    <a:pt x="618" y="2742"/>
                  </a:lnTo>
                  <a:lnTo>
                    <a:pt x="1391" y="2395"/>
                  </a:lnTo>
                  <a:lnTo>
                    <a:pt x="2163" y="1931"/>
                  </a:lnTo>
                  <a:lnTo>
                    <a:pt x="2935" y="1429"/>
                  </a:lnTo>
                  <a:lnTo>
                    <a:pt x="3283" y="1159"/>
                  </a:lnTo>
                  <a:lnTo>
                    <a:pt x="3630" y="889"/>
                  </a:lnTo>
                  <a:close/>
                  <a:moveTo>
                    <a:pt x="3978" y="1"/>
                  </a:moveTo>
                  <a:lnTo>
                    <a:pt x="3901" y="39"/>
                  </a:lnTo>
                  <a:lnTo>
                    <a:pt x="3476" y="310"/>
                  </a:lnTo>
                  <a:lnTo>
                    <a:pt x="3051" y="657"/>
                  </a:lnTo>
                  <a:lnTo>
                    <a:pt x="2626" y="966"/>
                  </a:lnTo>
                  <a:lnTo>
                    <a:pt x="2202" y="1313"/>
                  </a:lnTo>
                  <a:lnTo>
                    <a:pt x="1314" y="1893"/>
                  </a:lnTo>
                  <a:lnTo>
                    <a:pt x="425" y="2472"/>
                  </a:lnTo>
                  <a:lnTo>
                    <a:pt x="348" y="2549"/>
                  </a:lnTo>
                  <a:lnTo>
                    <a:pt x="348" y="2626"/>
                  </a:lnTo>
                  <a:lnTo>
                    <a:pt x="271" y="2704"/>
                  </a:lnTo>
                  <a:lnTo>
                    <a:pt x="232" y="2781"/>
                  </a:lnTo>
                  <a:lnTo>
                    <a:pt x="194" y="3823"/>
                  </a:lnTo>
                  <a:lnTo>
                    <a:pt x="155" y="4866"/>
                  </a:lnTo>
                  <a:lnTo>
                    <a:pt x="1" y="4943"/>
                  </a:lnTo>
                  <a:lnTo>
                    <a:pt x="155" y="5252"/>
                  </a:lnTo>
                  <a:lnTo>
                    <a:pt x="155" y="6218"/>
                  </a:lnTo>
                  <a:lnTo>
                    <a:pt x="155" y="7685"/>
                  </a:lnTo>
                  <a:lnTo>
                    <a:pt x="155" y="8419"/>
                  </a:lnTo>
                  <a:lnTo>
                    <a:pt x="232" y="9152"/>
                  </a:lnTo>
                  <a:lnTo>
                    <a:pt x="310" y="9616"/>
                  </a:lnTo>
                  <a:lnTo>
                    <a:pt x="503" y="10079"/>
                  </a:lnTo>
                  <a:lnTo>
                    <a:pt x="734" y="10504"/>
                  </a:lnTo>
                  <a:lnTo>
                    <a:pt x="1043" y="10890"/>
                  </a:lnTo>
                  <a:lnTo>
                    <a:pt x="1236" y="11044"/>
                  </a:lnTo>
                  <a:lnTo>
                    <a:pt x="1391" y="11199"/>
                  </a:lnTo>
                  <a:lnTo>
                    <a:pt x="1622" y="11315"/>
                  </a:lnTo>
                  <a:lnTo>
                    <a:pt x="1816" y="11392"/>
                  </a:lnTo>
                  <a:lnTo>
                    <a:pt x="2047" y="11431"/>
                  </a:lnTo>
                  <a:lnTo>
                    <a:pt x="2279" y="11431"/>
                  </a:lnTo>
                  <a:lnTo>
                    <a:pt x="2549" y="11392"/>
                  </a:lnTo>
                  <a:lnTo>
                    <a:pt x="2819" y="11353"/>
                  </a:lnTo>
                  <a:lnTo>
                    <a:pt x="3051" y="11237"/>
                  </a:lnTo>
                  <a:lnTo>
                    <a:pt x="3283" y="11044"/>
                  </a:lnTo>
                  <a:lnTo>
                    <a:pt x="3476" y="10890"/>
                  </a:lnTo>
                  <a:lnTo>
                    <a:pt x="3669" y="10658"/>
                  </a:lnTo>
                  <a:lnTo>
                    <a:pt x="3823" y="10388"/>
                  </a:lnTo>
                  <a:lnTo>
                    <a:pt x="3978" y="10156"/>
                  </a:lnTo>
                  <a:lnTo>
                    <a:pt x="4171" y="9538"/>
                  </a:lnTo>
                  <a:lnTo>
                    <a:pt x="4325" y="8921"/>
                  </a:lnTo>
                  <a:lnTo>
                    <a:pt x="4441" y="8303"/>
                  </a:lnTo>
                  <a:lnTo>
                    <a:pt x="4519" y="7724"/>
                  </a:lnTo>
                  <a:lnTo>
                    <a:pt x="4557" y="7222"/>
                  </a:lnTo>
                  <a:lnTo>
                    <a:pt x="4596" y="6642"/>
                  </a:lnTo>
                  <a:lnTo>
                    <a:pt x="4596" y="6102"/>
                  </a:lnTo>
                  <a:lnTo>
                    <a:pt x="4557" y="4982"/>
                  </a:lnTo>
                  <a:lnTo>
                    <a:pt x="4441" y="3901"/>
                  </a:lnTo>
                  <a:lnTo>
                    <a:pt x="4325" y="2781"/>
                  </a:lnTo>
                  <a:lnTo>
                    <a:pt x="4287" y="2395"/>
                  </a:lnTo>
                  <a:lnTo>
                    <a:pt x="4210" y="1468"/>
                  </a:lnTo>
                  <a:lnTo>
                    <a:pt x="4132" y="541"/>
                  </a:lnTo>
                  <a:lnTo>
                    <a:pt x="4094" y="387"/>
                  </a:lnTo>
                  <a:lnTo>
                    <a:pt x="4132" y="348"/>
                  </a:lnTo>
                  <a:lnTo>
                    <a:pt x="4171" y="271"/>
                  </a:lnTo>
                  <a:lnTo>
                    <a:pt x="4210" y="194"/>
                  </a:lnTo>
                  <a:lnTo>
                    <a:pt x="4171" y="78"/>
                  </a:lnTo>
                  <a:lnTo>
                    <a:pt x="4094" y="39"/>
                  </a:lnTo>
                  <a:lnTo>
                    <a:pt x="405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22"/>
            <p:cNvSpPr/>
            <p:nvPr/>
          </p:nvSpPr>
          <p:spPr>
            <a:xfrm>
              <a:off x="4033950" y="3589700"/>
              <a:ext cx="26100" cy="11625"/>
            </a:xfrm>
            <a:custGeom>
              <a:avLst/>
              <a:gdLst/>
              <a:ahLst/>
              <a:cxnLst/>
              <a:rect l="l" t="t" r="r" b="b"/>
              <a:pathLst>
                <a:path w="1044" h="465" extrusionOk="0">
                  <a:moveTo>
                    <a:pt x="773" y="1"/>
                  </a:moveTo>
                  <a:lnTo>
                    <a:pt x="541" y="39"/>
                  </a:lnTo>
                  <a:lnTo>
                    <a:pt x="310" y="78"/>
                  </a:lnTo>
                  <a:lnTo>
                    <a:pt x="78" y="194"/>
                  </a:lnTo>
                  <a:lnTo>
                    <a:pt x="39" y="233"/>
                  </a:lnTo>
                  <a:lnTo>
                    <a:pt x="1" y="271"/>
                  </a:lnTo>
                  <a:lnTo>
                    <a:pt x="39" y="387"/>
                  </a:lnTo>
                  <a:lnTo>
                    <a:pt x="78" y="464"/>
                  </a:lnTo>
                  <a:lnTo>
                    <a:pt x="194" y="464"/>
                  </a:lnTo>
                  <a:lnTo>
                    <a:pt x="387" y="387"/>
                  </a:lnTo>
                  <a:lnTo>
                    <a:pt x="850" y="387"/>
                  </a:lnTo>
                  <a:lnTo>
                    <a:pt x="966" y="348"/>
                  </a:lnTo>
                  <a:lnTo>
                    <a:pt x="1005" y="271"/>
                  </a:lnTo>
                  <a:lnTo>
                    <a:pt x="1043" y="233"/>
                  </a:lnTo>
                  <a:lnTo>
                    <a:pt x="1005" y="155"/>
                  </a:lnTo>
                  <a:lnTo>
                    <a:pt x="966" y="117"/>
                  </a:lnTo>
                  <a:lnTo>
                    <a:pt x="889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22"/>
            <p:cNvSpPr/>
            <p:nvPr/>
          </p:nvSpPr>
          <p:spPr>
            <a:xfrm>
              <a:off x="3935475" y="3595500"/>
              <a:ext cx="21275" cy="8725"/>
            </a:xfrm>
            <a:custGeom>
              <a:avLst/>
              <a:gdLst/>
              <a:ahLst/>
              <a:cxnLst/>
              <a:rect l="l" t="t" r="r" b="b"/>
              <a:pathLst>
                <a:path w="851" h="349" extrusionOk="0">
                  <a:moveTo>
                    <a:pt x="426" y="1"/>
                  </a:moveTo>
                  <a:lnTo>
                    <a:pt x="155" y="39"/>
                  </a:lnTo>
                  <a:lnTo>
                    <a:pt x="117" y="39"/>
                  </a:lnTo>
                  <a:lnTo>
                    <a:pt x="40" y="78"/>
                  </a:lnTo>
                  <a:lnTo>
                    <a:pt x="1" y="194"/>
                  </a:lnTo>
                  <a:lnTo>
                    <a:pt x="40" y="271"/>
                  </a:lnTo>
                  <a:lnTo>
                    <a:pt x="117" y="309"/>
                  </a:lnTo>
                  <a:lnTo>
                    <a:pt x="155" y="348"/>
                  </a:lnTo>
                  <a:lnTo>
                    <a:pt x="735" y="348"/>
                  </a:lnTo>
                  <a:lnTo>
                    <a:pt x="812" y="271"/>
                  </a:lnTo>
                  <a:lnTo>
                    <a:pt x="850" y="194"/>
                  </a:lnTo>
                  <a:lnTo>
                    <a:pt x="812" y="78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22"/>
            <p:cNvSpPr/>
            <p:nvPr/>
          </p:nvSpPr>
          <p:spPr>
            <a:xfrm>
              <a:off x="6924275" y="3599350"/>
              <a:ext cx="335975" cy="782950"/>
            </a:xfrm>
            <a:custGeom>
              <a:avLst/>
              <a:gdLst/>
              <a:ahLst/>
              <a:cxnLst/>
              <a:rect l="l" t="t" r="r" b="b"/>
              <a:pathLst>
                <a:path w="13439" h="31318" extrusionOk="0">
                  <a:moveTo>
                    <a:pt x="6488" y="387"/>
                  </a:moveTo>
                  <a:lnTo>
                    <a:pt x="6526" y="464"/>
                  </a:lnTo>
                  <a:lnTo>
                    <a:pt x="7144" y="2009"/>
                  </a:lnTo>
                  <a:lnTo>
                    <a:pt x="7685" y="3554"/>
                  </a:lnTo>
                  <a:lnTo>
                    <a:pt x="8226" y="5137"/>
                  </a:lnTo>
                  <a:lnTo>
                    <a:pt x="8728" y="6681"/>
                  </a:lnTo>
                  <a:lnTo>
                    <a:pt x="8148" y="7067"/>
                  </a:lnTo>
                  <a:lnTo>
                    <a:pt x="7839" y="7222"/>
                  </a:lnTo>
                  <a:lnTo>
                    <a:pt x="7530" y="7338"/>
                  </a:lnTo>
                  <a:lnTo>
                    <a:pt x="7222" y="7454"/>
                  </a:lnTo>
                  <a:lnTo>
                    <a:pt x="6913" y="7531"/>
                  </a:lnTo>
                  <a:lnTo>
                    <a:pt x="6565" y="7569"/>
                  </a:lnTo>
                  <a:lnTo>
                    <a:pt x="6218" y="7569"/>
                  </a:lnTo>
                  <a:lnTo>
                    <a:pt x="5870" y="7531"/>
                  </a:lnTo>
                  <a:lnTo>
                    <a:pt x="5522" y="7492"/>
                  </a:lnTo>
                  <a:lnTo>
                    <a:pt x="4866" y="7338"/>
                  </a:lnTo>
                  <a:lnTo>
                    <a:pt x="4210" y="7106"/>
                  </a:lnTo>
                  <a:lnTo>
                    <a:pt x="3592" y="6874"/>
                  </a:lnTo>
                  <a:lnTo>
                    <a:pt x="3862" y="6025"/>
                  </a:lnTo>
                  <a:lnTo>
                    <a:pt x="4171" y="5175"/>
                  </a:lnTo>
                  <a:lnTo>
                    <a:pt x="4480" y="4364"/>
                  </a:lnTo>
                  <a:lnTo>
                    <a:pt x="4827" y="3554"/>
                  </a:lnTo>
                  <a:lnTo>
                    <a:pt x="5214" y="2743"/>
                  </a:lnTo>
                  <a:lnTo>
                    <a:pt x="5600" y="1932"/>
                  </a:lnTo>
                  <a:lnTo>
                    <a:pt x="6024" y="1159"/>
                  </a:lnTo>
                  <a:lnTo>
                    <a:pt x="6488" y="387"/>
                  </a:lnTo>
                  <a:close/>
                  <a:moveTo>
                    <a:pt x="8805" y="7029"/>
                  </a:moveTo>
                  <a:lnTo>
                    <a:pt x="9230" y="8419"/>
                  </a:lnTo>
                  <a:lnTo>
                    <a:pt x="9577" y="9848"/>
                  </a:lnTo>
                  <a:lnTo>
                    <a:pt x="9847" y="11083"/>
                  </a:lnTo>
                  <a:lnTo>
                    <a:pt x="10079" y="12358"/>
                  </a:lnTo>
                  <a:lnTo>
                    <a:pt x="10234" y="13632"/>
                  </a:lnTo>
                  <a:lnTo>
                    <a:pt x="10388" y="14906"/>
                  </a:lnTo>
                  <a:lnTo>
                    <a:pt x="10465" y="16181"/>
                  </a:lnTo>
                  <a:lnTo>
                    <a:pt x="10504" y="16837"/>
                  </a:lnTo>
                  <a:lnTo>
                    <a:pt x="10504" y="17493"/>
                  </a:lnTo>
                  <a:lnTo>
                    <a:pt x="10504" y="18189"/>
                  </a:lnTo>
                  <a:lnTo>
                    <a:pt x="10427" y="18845"/>
                  </a:lnTo>
                  <a:lnTo>
                    <a:pt x="10311" y="19463"/>
                  </a:lnTo>
                  <a:lnTo>
                    <a:pt x="10118" y="20081"/>
                  </a:lnTo>
                  <a:lnTo>
                    <a:pt x="9886" y="20660"/>
                  </a:lnTo>
                  <a:lnTo>
                    <a:pt x="9538" y="21162"/>
                  </a:lnTo>
                  <a:lnTo>
                    <a:pt x="9384" y="21394"/>
                  </a:lnTo>
                  <a:lnTo>
                    <a:pt x="9152" y="21587"/>
                  </a:lnTo>
                  <a:lnTo>
                    <a:pt x="8959" y="21780"/>
                  </a:lnTo>
                  <a:lnTo>
                    <a:pt x="8728" y="21973"/>
                  </a:lnTo>
                  <a:lnTo>
                    <a:pt x="8496" y="22127"/>
                  </a:lnTo>
                  <a:lnTo>
                    <a:pt x="8226" y="22243"/>
                  </a:lnTo>
                  <a:lnTo>
                    <a:pt x="7955" y="22359"/>
                  </a:lnTo>
                  <a:lnTo>
                    <a:pt x="7685" y="22436"/>
                  </a:lnTo>
                  <a:lnTo>
                    <a:pt x="7415" y="22475"/>
                  </a:lnTo>
                  <a:lnTo>
                    <a:pt x="6797" y="22475"/>
                  </a:lnTo>
                  <a:lnTo>
                    <a:pt x="6488" y="22436"/>
                  </a:lnTo>
                  <a:lnTo>
                    <a:pt x="5909" y="22282"/>
                  </a:lnTo>
                  <a:lnTo>
                    <a:pt x="5407" y="22011"/>
                  </a:lnTo>
                  <a:lnTo>
                    <a:pt x="4905" y="21702"/>
                  </a:lnTo>
                  <a:lnTo>
                    <a:pt x="4480" y="21355"/>
                  </a:lnTo>
                  <a:lnTo>
                    <a:pt x="4094" y="20930"/>
                  </a:lnTo>
                  <a:lnTo>
                    <a:pt x="3785" y="20467"/>
                  </a:lnTo>
                  <a:lnTo>
                    <a:pt x="3476" y="19965"/>
                  </a:lnTo>
                  <a:lnTo>
                    <a:pt x="3244" y="19424"/>
                  </a:lnTo>
                  <a:lnTo>
                    <a:pt x="3051" y="18884"/>
                  </a:lnTo>
                  <a:lnTo>
                    <a:pt x="2897" y="18343"/>
                  </a:lnTo>
                  <a:lnTo>
                    <a:pt x="2781" y="17802"/>
                  </a:lnTo>
                  <a:lnTo>
                    <a:pt x="2704" y="17223"/>
                  </a:lnTo>
                  <a:lnTo>
                    <a:pt x="2588" y="16103"/>
                  </a:lnTo>
                  <a:lnTo>
                    <a:pt x="2511" y="14945"/>
                  </a:lnTo>
                  <a:lnTo>
                    <a:pt x="2511" y="13748"/>
                  </a:lnTo>
                  <a:lnTo>
                    <a:pt x="2549" y="12589"/>
                  </a:lnTo>
                  <a:lnTo>
                    <a:pt x="2665" y="11392"/>
                  </a:lnTo>
                  <a:lnTo>
                    <a:pt x="2819" y="10195"/>
                  </a:lnTo>
                  <a:lnTo>
                    <a:pt x="2974" y="9423"/>
                  </a:lnTo>
                  <a:lnTo>
                    <a:pt x="3128" y="8689"/>
                  </a:lnTo>
                  <a:lnTo>
                    <a:pt x="3283" y="7917"/>
                  </a:lnTo>
                  <a:lnTo>
                    <a:pt x="3515" y="7183"/>
                  </a:lnTo>
                  <a:lnTo>
                    <a:pt x="4132" y="7454"/>
                  </a:lnTo>
                  <a:lnTo>
                    <a:pt x="4827" y="7685"/>
                  </a:lnTo>
                  <a:lnTo>
                    <a:pt x="5522" y="7840"/>
                  </a:lnTo>
                  <a:lnTo>
                    <a:pt x="5909" y="7917"/>
                  </a:lnTo>
                  <a:lnTo>
                    <a:pt x="6256" y="7917"/>
                  </a:lnTo>
                  <a:lnTo>
                    <a:pt x="6604" y="7956"/>
                  </a:lnTo>
                  <a:lnTo>
                    <a:pt x="6990" y="7917"/>
                  </a:lnTo>
                  <a:lnTo>
                    <a:pt x="7299" y="7878"/>
                  </a:lnTo>
                  <a:lnTo>
                    <a:pt x="7646" y="7763"/>
                  </a:lnTo>
                  <a:lnTo>
                    <a:pt x="7955" y="7647"/>
                  </a:lnTo>
                  <a:lnTo>
                    <a:pt x="8264" y="7492"/>
                  </a:lnTo>
                  <a:lnTo>
                    <a:pt x="8573" y="7261"/>
                  </a:lnTo>
                  <a:lnTo>
                    <a:pt x="8805" y="7029"/>
                  </a:lnTo>
                  <a:close/>
                  <a:moveTo>
                    <a:pt x="8650" y="22475"/>
                  </a:moveTo>
                  <a:lnTo>
                    <a:pt x="8766" y="22822"/>
                  </a:lnTo>
                  <a:lnTo>
                    <a:pt x="8921" y="23170"/>
                  </a:lnTo>
                  <a:lnTo>
                    <a:pt x="8496" y="23402"/>
                  </a:lnTo>
                  <a:lnTo>
                    <a:pt x="8071" y="23556"/>
                  </a:lnTo>
                  <a:lnTo>
                    <a:pt x="7608" y="23633"/>
                  </a:lnTo>
                  <a:lnTo>
                    <a:pt x="7144" y="23672"/>
                  </a:lnTo>
                  <a:lnTo>
                    <a:pt x="6681" y="23633"/>
                  </a:lnTo>
                  <a:lnTo>
                    <a:pt x="6218" y="23517"/>
                  </a:lnTo>
                  <a:lnTo>
                    <a:pt x="5754" y="23363"/>
                  </a:lnTo>
                  <a:lnTo>
                    <a:pt x="5329" y="23131"/>
                  </a:lnTo>
                  <a:lnTo>
                    <a:pt x="5291" y="23131"/>
                  </a:lnTo>
                  <a:lnTo>
                    <a:pt x="5522" y="22475"/>
                  </a:lnTo>
                  <a:lnTo>
                    <a:pt x="5870" y="22629"/>
                  </a:lnTo>
                  <a:lnTo>
                    <a:pt x="6256" y="22784"/>
                  </a:lnTo>
                  <a:lnTo>
                    <a:pt x="6681" y="22861"/>
                  </a:lnTo>
                  <a:lnTo>
                    <a:pt x="7067" y="22900"/>
                  </a:lnTo>
                  <a:lnTo>
                    <a:pt x="7453" y="22861"/>
                  </a:lnTo>
                  <a:lnTo>
                    <a:pt x="7878" y="22822"/>
                  </a:lnTo>
                  <a:lnTo>
                    <a:pt x="8264" y="22668"/>
                  </a:lnTo>
                  <a:lnTo>
                    <a:pt x="8650" y="22475"/>
                  </a:lnTo>
                  <a:close/>
                  <a:moveTo>
                    <a:pt x="10890" y="16798"/>
                  </a:moveTo>
                  <a:lnTo>
                    <a:pt x="11392" y="17262"/>
                  </a:lnTo>
                  <a:lnTo>
                    <a:pt x="11933" y="17648"/>
                  </a:lnTo>
                  <a:lnTo>
                    <a:pt x="12512" y="18034"/>
                  </a:lnTo>
                  <a:lnTo>
                    <a:pt x="13091" y="18343"/>
                  </a:lnTo>
                  <a:lnTo>
                    <a:pt x="12937" y="19772"/>
                  </a:lnTo>
                  <a:lnTo>
                    <a:pt x="12821" y="21239"/>
                  </a:lnTo>
                  <a:lnTo>
                    <a:pt x="12705" y="24212"/>
                  </a:lnTo>
                  <a:lnTo>
                    <a:pt x="11894" y="23595"/>
                  </a:lnTo>
                  <a:lnTo>
                    <a:pt x="11044" y="23015"/>
                  </a:lnTo>
                  <a:lnTo>
                    <a:pt x="10813" y="22861"/>
                  </a:lnTo>
                  <a:lnTo>
                    <a:pt x="10620" y="22668"/>
                  </a:lnTo>
                  <a:lnTo>
                    <a:pt x="10581" y="22591"/>
                  </a:lnTo>
                  <a:lnTo>
                    <a:pt x="10542" y="22436"/>
                  </a:lnTo>
                  <a:lnTo>
                    <a:pt x="10542" y="22127"/>
                  </a:lnTo>
                  <a:lnTo>
                    <a:pt x="10542" y="21394"/>
                  </a:lnTo>
                  <a:lnTo>
                    <a:pt x="10504" y="20660"/>
                  </a:lnTo>
                  <a:lnTo>
                    <a:pt x="10504" y="20583"/>
                  </a:lnTo>
                  <a:lnTo>
                    <a:pt x="10465" y="20544"/>
                  </a:lnTo>
                  <a:lnTo>
                    <a:pt x="10388" y="20467"/>
                  </a:lnTo>
                  <a:lnTo>
                    <a:pt x="10542" y="19965"/>
                  </a:lnTo>
                  <a:lnTo>
                    <a:pt x="10697" y="19424"/>
                  </a:lnTo>
                  <a:lnTo>
                    <a:pt x="10774" y="18884"/>
                  </a:lnTo>
                  <a:lnTo>
                    <a:pt x="10851" y="18304"/>
                  </a:lnTo>
                  <a:lnTo>
                    <a:pt x="10890" y="17571"/>
                  </a:lnTo>
                  <a:lnTo>
                    <a:pt x="10890" y="16798"/>
                  </a:lnTo>
                  <a:close/>
                  <a:moveTo>
                    <a:pt x="5214" y="23324"/>
                  </a:moveTo>
                  <a:lnTo>
                    <a:pt x="5677" y="23595"/>
                  </a:lnTo>
                  <a:lnTo>
                    <a:pt x="6140" y="23826"/>
                  </a:lnTo>
                  <a:lnTo>
                    <a:pt x="6642" y="23942"/>
                  </a:lnTo>
                  <a:lnTo>
                    <a:pt x="7144" y="23981"/>
                  </a:lnTo>
                  <a:lnTo>
                    <a:pt x="7646" y="23981"/>
                  </a:lnTo>
                  <a:lnTo>
                    <a:pt x="8148" y="23865"/>
                  </a:lnTo>
                  <a:lnTo>
                    <a:pt x="8612" y="23710"/>
                  </a:lnTo>
                  <a:lnTo>
                    <a:pt x="9075" y="23440"/>
                  </a:lnTo>
                  <a:lnTo>
                    <a:pt x="9384" y="23904"/>
                  </a:lnTo>
                  <a:lnTo>
                    <a:pt x="8843" y="24174"/>
                  </a:lnTo>
                  <a:lnTo>
                    <a:pt x="8303" y="24367"/>
                  </a:lnTo>
                  <a:lnTo>
                    <a:pt x="7762" y="24483"/>
                  </a:lnTo>
                  <a:lnTo>
                    <a:pt x="7222" y="24521"/>
                  </a:lnTo>
                  <a:lnTo>
                    <a:pt x="6681" y="24521"/>
                  </a:lnTo>
                  <a:lnTo>
                    <a:pt x="6102" y="24444"/>
                  </a:lnTo>
                  <a:lnTo>
                    <a:pt x="5561" y="24290"/>
                  </a:lnTo>
                  <a:lnTo>
                    <a:pt x="4982" y="24097"/>
                  </a:lnTo>
                  <a:lnTo>
                    <a:pt x="5059" y="23904"/>
                  </a:lnTo>
                  <a:lnTo>
                    <a:pt x="5136" y="23710"/>
                  </a:lnTo>
                  <a:lnTo>
                    <a:pt x="5214" y="23324"/>
                  </a:lnTo>
                  <a:close/>
                  <a:moveTo>
                    <a:pt x="2356" y="17378"/>
                  </a:moveTo>
                  <a:lnTo>
                    <a:pt x="2433" y="17995"/>
                  </a:lnTo>
                  <a:lnTo>
                    <a:pt x="2588" y="18613"/>
                  </a:lnTo>
                  <a:lnTo>
                    <a:pt x="2781" y="19193"/>
                  </a:lnTo>
                  <a:lnTo>
                    <a:pt x="2974" y="19772"/>
                  </a:lnTo>
                  <a:lnTo>
                    <a:pt x="3244" y="20312"/>
                  </a:lnTo>
                  <a:lnTo>
                    <a:pt x="3244" y="20351"/>
                  </a:lnTo>
                  <a:lnTo>
                    <a:pt x="3206" y="21200"/>
                  </a:lnTo>
                  <a:lnTo>
                    <a:pt x="3244" y="22050"/>
                  </a:lnTo>
                  <a:lnTo>
                    <a:pt x="3283" y="22359"/>
                  </a:lnTo>
                  <a:lnTo>
                    <a:pt x="3321" y="22706"/>
                  </a:lnTo>
                  <a:lnTo>
                    <a:pt x="3321" y="23054"/>
                  </a:lnTo>
                  <a:lnTo>
                    <a:pt x="3321" y="23208"/>
                  </a:lnTo>
                  <a:lnTo>
                    <a:pt x="3283" y="23324"/>
                  </a:lnTo>
                  <a:lnTo>
                    <a:pt x="3167" y="23479"/>
                  </a:lnTo>
                  <a:lnTo>
                    <a:pt x="3051" y="23633"/>
                  </a:lnTo>
                  <a:lnTo>
                    <a:pt x="2704" y="23904"/>
                  </a:lnTo>
                  <a:lnTo>
                    <a:pt x="2009" y="24405"/>
                  </a:lnTo>
                  <a:lnTo>
                    <a:pt x="773" y="25409"/>
                  </a:lnTo>
                  <a:lnTo>
                    <a:pt x="811" y="24676"/>
                  </a:lnTo>
                  <a:lnTo>
                    <a:pt x="850" y="23942"/>
                  </a:lnTo>
                  <a:lnTo>
                    <a:pt x="811" y="23170"/>
                  </a:lnTo>
                  <a:lnTo>
                    <a:pt x="773" y="22436"/>
                  </a:lnTo>
                  <a:lnTo>
                    <a:pt x="657" y="21239"/>
                  </a:lnTo>
                  <a:lnTo>
                    <a:pt x="503" y="20467"/>
                  </a:lnTo>
                  <a:lnTo>
                    <a:pt x="425" y="20081"/>
                  </a:lnTo>
                  <a:lnTo>
                    <a:pt x="464" y="19694"/>
                  </a:lnTo>
                  <a:lnTo>
                    <a:pt x="503" y="19656"/>
                  </a:lnTo>
                  <a:lnTo>
                    <a:pt x="541" y="19579"/>
                  </a:lnTo>
                  <a:lnTo>
                    <a:pt x="541" y="19540"/>
                  </a:lnTo>
                  <a:lnTo>
                    <a:pt x="541" y="19463"/>
                  </a:lnTo>
                  <a:lnTo>
                    <a:pt x="1429" y="18420"/>
                  </a:lnTo>
                  <a:lnTo>
                    <a:pt x="2356" y="17378"/>
                  </a:lnTo>
                  <a:close/>
                  <a:moveTo>
                    <a:pt x="8148" y="24830"/>
                  </a:moveTo>
                  <a:lnTo>
                    <a:pt x="8148" y="25062"/>
                  </a:lnTo>
                  <a:lnTo>
                    <a:pt x="8226" y="25216"/>
                  </a:lnTo>
                  <a:lnTo>
                    <a:pt x="8071" y="25216"/>
                  </a:lnTo>
                  <a:lnTo>
                    <a:pt x="7955" y="25178"/>
                  </a:lnTo>
                  <a:lnTo>
                    <a:pt x="7878" y="25216"/>
                  </a:lnTo>
                  <a:lnTo>
                    <a:pt x="7839" y="25294"/>
                  </a:lnTo>
                  <a:lnTo>
                    <a:pt x="7839" y="25371"/>
                  </a:lnTo>
                  <a:lnTo>
                    <a:pt x="7994" y="25873"/>
                  </a:lnTo>
                  <a:lnTo>
                    <a:pt x="8110" y="26413"/>
                  </a:lnTo>
                  <a:lnTo>
                    <a:pt x="8187" y="26915"/>
                  </a:lnTo>
                  <a:lnTo>
                    <a:pt x="8226" y="27417"/>
                  </a:lnTo>
                  <a:lnTo>
                    <a:pt x="8226" y="27919"/>
                  </a:lnTo>
                  <a:lnTo>
                    <a:pt x="8226" y="28460"/>
                  </a:lnTo>
                  <a:lnTo>
                    <a:pt x="8148" y="28962"/>
                  </a:lnTo>
                  <a:lnTo>
                    <a:pt x="8071" y="29503"/>
                  </a:lnTo>
                  <a:lnTo>
                    <a:pt x="7762" y="29194"/>
                  </a:lnTo>
                  <a:lnTo>
                    <a:pt x="7453" y="28885"/>
                  </a:lnTo>
                  <a:lnTo>
                    <a:pt x="7260" y="28537"/>
                  </a:lnTo>
                  <a:lnTo>
                    <a:pt x="7067" y="28190"/>
                  </a:lnTo>
                  <a:lnTo>
                    <a:pt x="6951" y="27804"/>
                  </a:lnTo>
                  <a:lnTo>
                    <a:pt x="6874" y="27417"/>
                  </a:lnTo>
                  <a:lnTo>
                    <a:pt x="6835" y="26954"/>
                  </a:lnTo>
                  <a:lnTo>
                    <a:pt x="6835" y="26491"/>
                  </a:lnTo>
                  <a:lnTo>
                    <a:pt x="6874" y="26105"/>
                  </a:lnTo>
                  <a:lnTo>
                    <a:pt x="6874" y="25757"/>
                  </a:lnTo>
                  <a:lnTo>
                    <a:pt x="6835" y="25603"/>
                  </a:lnTo>
                  <a:lnTo>
                    <a:pt x="6758" y="25487"/>
                  </a:lnTo>
                  <a:lnTo>
                    <a:pt x="6642" y="25371"/>
                  </a:lnTo>
                  <a:lnTo>
                    <a:pt x="6488" y="25294"/>
                  </a:lnTo>
                  <a:lnTo>
                    <a:pt x="6604" y="25101"/>
                  </a:lnTo>
                  <a:lnTo>
                    <a:pt x="6720" y="24985"/>
                  </a:lnTo>
                  <a:lnTo>
                    <a:pt x="7106" y="24985"/>
                  </a:lnTo>
                  <a:lnTo>
                    <a:pt x="7453" y="24946"/>
                  </a:lnTo>
                  <a:lnTo>
                    <a:pt x="7801" y="24907"/>
                  </a:lnTo>
                  <a:lnTo>
                    <a:pt x="8148" y="24830"/>
                  </a:lnTo>
                  <a:close/>
                  <a:moveTo>
                    <a:pt x="8805" y="24637"/>
                  </a:moveTo>
                  <a:lnTo>
                    <a:pt x="9191" y="24985"/>
                  </a:lnTo>
                  <a:lnTo>
                    <a:pt x="9500" y="25409"/>
                  </a:lnTo>
                  <a:lnTo>
                    <a:pt x="9809" y="25796"/>
                  </a:lnTo>
                  <a:lnTo>
                    <a:pt x="10118" y="26259"/>
                  </a:lnTo>
                  <a:lnTo>
                    <a:pt x="9847" y="26220"/>
                  </a:lnTo>
                  <a:lnTo>
                    <a:pt x="9616" y="26105"/>
                  </a:lnTo>
                  <a:lnTo>
                    <a:pt x="9423" y="25950"/>
                  </a:lnTo>
                  <a:lnTo>
                    <a:pt x="9230" y="25757"/>
                  </a:lnTo>
                  <a:lnTo>
                    <a:pt x="9191" y="25680"/>
                  </a:lnTo>
                  <a:lnTo>
                    <a:pt x="8998" y="25680"/>
                  </a:lnTo>
                  <a:lnTo>
                    <a:pt x="8959" y="25718"/>
                  </a:lnTo>
                  <a:lnTo>
                    <a:pt x="8921" y="25796"/>
                  </a:lnTo>
                  <a:lnTo>
                    <a:pt x="8921" y="25834"/>
                  </a:lnTo>
                  <a:lnTo>
                    <a:pt x="8921" y="25911"/>
                  </a:lnTo>
                  <a:lnTo>
                    <a:pt x="9230" y="26491"/>
                  </a:lnTo>
                  <a:lnTo>
                    <a:pt x="9423" y="27070"/>
                  </a:lnTo>
                  <a:lnTo>
                    <a:pt x="9500" y="27379"/>
                  </a:lnTo>
                  <a:lnTo>
                    <a:pt x="9538" y="27688"/>
                  </a:lnTo>
                  <a:lnTo>
                    <a:pt x="9538" y="27997"/>
                  </a:lnTo>
                  <a:lnTo>
                    <a:pt x="9538" y="28344"/>
                  </a:lnTo>
                  <a:lnTo>
                    <a:pt x="9461" y="28923"/>
                  </a:lnTo>
                  <a:lnTo>
                    <a:pt x="9423" y="29232"/>
                  </a:lnTo>
                  <a:lnTo>
                    <a:pt x="9307" y="29580"/>
                  </a:lnTo>
                  <a:lnTo>
                    <a:pt x="9230" y="29889"/>
                  </a:lnTo>
                  <a:lnTo>
                    <a:pt x="9075" y="30159"/>
                  </a:lnTo>
                  <a:lnTo>
                    <a:pt x="8921" y="30429"/>
                  </a:lnTo>
                  <a:lnTo>
                    <a:pt x="8728" y="30661"/>
                  </a:lnTo>
                  <a:lnTo>
                    <a:pt x="8534" y="30777"/>
                  </a:lnTo>
                  <a:lnTo>
                    <a:pt x="8341" y="30854"/>
                  </a:lnTo>
                  <a:lnTo>
                    <a:pt x="8187" y="30854"/>
                  </a:lnTo>
                  <a:lnTo>
                    <a:pt x="7994" y="30777"/>
                  </a:lnTo>
                  <a:lnTo>
                    <a:pt x="7839" y="30700"/>
                  </a:lnTo>
                  <a:lnTo>
                    <a:pt x="7685" y="30584"/>
                  </a:lnTo>
                  <a:lnTo>
                    <a:pt x="7376" y="30275"/>
                  </a:lnTo>
                  <a:lnTo>
                    <a:pt x="6874" y="29773"/>
                  </a:lnTo>
                  <a:lnTo>
                    <a:pt x="6681" y="29503"/>
                  </a:lnTo>
                  <a:lnTo>
                    <a:pt x="6488" y="29194"/>
                  </a:lnTo>
                  <a:lnTo>
                    <a:pt x="6295" y="28846"/>
                  </a:lnTo>
                  <a:lnTo>
                    <a:pt x="6102" y="28460"/>
                  </a:lnTo>
                  <a:lnTo>
                    <a:pt x="5986" y="28074"/>
                  </a:lnTo>
                  <a:lnTo>
                    <a:pt x="5909" y="27688"/>
                  </a:lnTo>
                  <a:lnTo>
                    <a:pt x="5870" y="27263"/>
                  </a:lnTo>
                  <a:lnTo>
                    <a:pt x="5870" y="26877"/>
                  </a:lnTo>
                  <a:lnTo>
                    <a:pt x="5909" y="26491"/>
                  </a:lnTo>
                  <a:lnTo>
                    <a:pt x="6024" y="26066"/>
                  </a:lnTo>
                  <a:lnTo>
                    <a:pt x="6024" y="25950"/>
                  </a:lnTo>
                  <a:lnTo>
                    <a:pt x="5947" y="25911"/>
                  </a:lnTo>
                  <a:lnTo>
                    <a:pt x="5870" y="25873"/>
                  </a:lnTo>
                  <a:lnTo>
                    <a:pt x="5793" y="25873"/>
                  </a:lnTo>
                  <a:lnTo>
                    <a:pt x="5059" y="26220"/>
                  </a:lnTo>
                  <a:lnTo>
                    <a:pt x="5059" y="26220"/>
                  </a:lnTo>
                  <a:lnTo>
                    <a:pt x="5136" y="25834"/>
                  </a:lnTo>
                  <a:lnTo>
                    <a:pt x="5252" y="25448"/>
                  </a:lnTo>
                  <a:lnTo>
                    <a:pt x="5445" y="25101"/>
                  </a:lnTo>
                  <a:lnTo>
                    <a:pt x="5716" y="24753"/>
                  </a:lnTo>
                  <a:lnTo>
                    <a:pt x="6102" y="24869"/>
                  </a:lnTo>
                  <a:lnTo>
                    <a:pt x="6488" y="24946"/>
                  </a:lnTo>
                  <a:lnTo>
                    <a:pt x="6333" y="25101"/>
                  </a:lnTo>
                  <a:lnTo>
                    <a:pt x="6179" y="25294"/>
                  </a:lnTo>
                  <a:lnTo>
                    <a:pt x="6179" y="25371"/>
                  </a:lnTo>
                  <a:lnTo>
                    <a:pt x="6179" y="25448"/>
                  </a:lnTo>
                  <a:lnTo>
                    <a:pt x="6256" y="25487"/>
                  </a:lnTo>
                  <a:lnTo>
                    <a:pt x="6295" y="25487"/>
                  </a:lnTo>
                  <a:lnTo>
                    <a:pt x="6372" y="25525"/>
                  </a:lnTo>
                  <a:lnTo>
                    <a:pt x="6449" y="25603"/>
                  </a:lnTo>
                  <a:lnTo>
                    <a:pt x="6526" y="25796"/>
                  </a:lnTo>
                  <a:lnTo>
                    <a:pt x="6565" y="26105"/>
                  </a:lnTo>
                  <a:lnTo>
                    <a:pt x="6604" y="26452"/>
                  </a:lnTo>
                  <a:lnTo>
                    <a:pt x="6604" y="27147"/>
                  </a:lnTo>
                  <a:lnTo>
                    <a:pt x="6604" y="27611"/>
                  </a:lnTo>
                  <a:lnTo>
                    <a:pt x="6681" y="28074"/>
                  </a:lnTo>
                  <a:lnTo>
                    <a:pt x="6835" y="28499"/>
                  </a:lnTo>
                  <a:lnTo>
                    <a:pt x="7067" y="28923"/>
                  </a:lnTo>
                  <a:lnTo>
                    <a:pt x="7376" y="29310"/>
                  </a:lnTo>
                  <a:lnTo>
                    <a:pt x="7569" y="29464"/>
                  </a:lnTo>
                  <a:lnTo>
                    <a:pt x="7762" y="29618"/>
                  </a:lnTo>
                  <a:lnTo>
                    <a:pt x="7955" y="29734"/>
                  </a:lnTo>
                  <a:lnTo>
                    <a:pt x="8187" y="29850"/>
                  </a:lnTo>
                  <a:lnTo>
                    <a:pt x="8264" y="29850"/>
                  </a:lnTo>
                  <a:lnTo>
                    <a:pt x="8303" y="29812"/>
                  </a:lnTo>
                  <a:lnTo>
                    <a:pt x="8303" y="29734"/>
                  </a:lnTo>
                  <a:lnTo>
                    <a:pt x="8303" y="29696"/>
                  </a:lnTo>
                  <a:lnTo>
                    <a:pt x="8303" y="29657"/>
                  </a:lnTo>
                  <a:lnTo>
                    <a:pt x="8419" y="29155"/>
                  </a:lnTo>
                  <a:lnTo>
                    <a:pt x="8496" y="28615"/>
                  </a:lnTo>
                  <a:lnTo>
                    <a:pt x="8534" y="28113"/>
                  </a:lnTo>
                  <a:lnTo>
                    <a:pt x="8534" y="27572"/>
                  </a:lnTo>
                  <a:lnTo>
                    <a:pt x="8534" y="27070"/>
                  </a:lnTo>
                  <a:lnTo>
                    <a:pt x="8457" y="26568"/>
                  </a:lnTo>
                  <a:lnTo>
                    <a:pt x="8341" y="26027"/>
                  </a:lnTo>
                  <a:lnTo>
                    <a:pt x="8187" y="25525"/>
                  </a:lnTo>
                  <a:lnTo>
                    <a:pt x="8534" y="25525"/>
                  </a:lnTo>
                  <a:lnTo>
                    <a:pt x="8612" y="25487"/>
                  </a:lnTo>
                  <a:lnTo>
                    <a:pt x="8650" y="25409"/>
                  </a:lnTo>
                  <a:lnTo>
                    <a:pt x="8650" y="25371"/>
                  </a:lnTo>
                  <a:lnTo>
                    <a:pt x="8612" y="25294"/>
                  </a:lnTo>
                  <a:lnTo>
                    <a:pt x="8380" y="24792"/>
                  </a:lnTo>
                  <a:lnTo>
                    <a:pt x="8805" y="24637"/>
                  </a:lnTo>
                  <a:close/>
                  <a:moveTo>
                    <a:pt x="6449" y="1"/>
                  </a:moveTo>
                  <a:lnTo>
                    <a:pt x="6411" y="40"/>
                  </a:lnTo>
                  <a:lnTo>
                    <a:pt x="6411" y="117"/>
                  </a:lnTo>
                  <a:lnTo>
                    <a:pt x="6333" y="117"/>
                  </a:lnTo>
                  <a:lnTo>
                    <a:pt x="6295" y="194"/>
                  </a:lnTo>
                  <a:lnTo>
                    <a:pt x="5600" y="1275"/>
                  </a:lnTo>
                  <a:lnTo>
                    <a:pt x="4943" y="2434"/>
                  </a:lnTo>
                  <a:lnTo>
                    <a:pt x="4403" y="3592"/>
                  </a:lnTo>
                  <a:lnTo>
                    <a:pt x="3901" y="4828"/>
                  </a:lnTo>
                  <a:lnTo>
                    <a:pt x="3437" y="6063"/>
                  </a:lnTo>
                  <a:lnTo>
                    <a:pt x="3090" y="7299"/>
                  </a:lnTo>
                  <a:lnTo>
                    <a:pt x="2742" y="8573"/>
                  </a:lnTo>
                  <a:lnTo>
                    <a:pt x="2511" y="9848"/>
                  </a:lnTo>
                  <a:lnTo>
                    <a:pt x="2317" y="11161"/>
                  </a:lnTo>
                  <a:lnTo>
                    <a:pt x="2202" y="12474"/>
                  </a:lnTo>
                  <a:lnTo>
                    <a:pt x="2163" y="13786"/>
                  </a:lnTo>
                  <a:lnTo>
                    <a:pt x="2163" y="15099"/>
                  </a:lnTo>
                  <a:lnTo>
                    <a:pt x="2202" y="16103"/>
                  </a:lnTo>
                  <a:lnTo>
                    <a:pt x="2317" y="17107"/>
                  </a:lnTo>
                  <a:lnTo>
                    <a:pt x="1661" y="17609"/>
                  </a:lnTo>
                  <a:lnTo>
                    <a:pt x="1082" y="18189"/>
                  </a:lnTo>
                  <a:lnTo>
                    <a:pt x="541" y="18806"/>
                  </a:lnTo>
                  <a:lnTo>
                    <a:pt x="39" y="19463"/>
                  </a:lnTo>
                  <a:lnTo>
                    <a:pt x="1" y="19501"/>
                  </a:lnTo>
                  <a:lnTo>
                    <a:pt x="1" y="19579"/>
                  </a:lnTo>
                  <a:lnTo>
                    <a:pt x="78" y="19694"/>
                  </a:lnTo>
                  <a:lnTo>
                    <a:pt x="39" y="19965"/>
                  </a:lnTo>
                  <a:lnTo>
                    <a:pt x="39" y="20274"/>
                  </a:lnTo>
                  <a:lnTo>
                    <a:pt x="39" y="20544"/>
                  </a:lnTo>
                  <a:lnTo>
                    <a:pt x="78" y="20853"/>
                  </a:lnTo>
                  <a:lnTo>
                    <a:pt x="194" y="21432"/>
                  </a:lnTo>
                  <a:lnTo>
                    <a:pt x="309" y="22011"/>
                  </a:lnTo>
                  <a:lnTo>
                    <a:pt x="387" y="22900"/>
                  </a:lnTo>
                  <a:lnTo>
                    <a:pt x="425" y="23749"/>
                  </a:lnTo>
                  <a:lnTo>
                    <a:pt x="425" y="24637"/>
                  </a:lnTo>
                  <a:lnTo>
                    <a:pt x="387" y="25487"/>
                  </a:lnTo>
                  <a:lnTo>
                    <a:pt x="387" y="25603"/>
                  </a:lnTo>
                  <a:lnTo>
                    <a:pt x="464" y="25641"/>
                  </a:lnTo>
                  <a:lnTo>
                    <a:pt x="503" y="25680"/>
                  </a:lnTo>
                  <a:lnTo>
                    <a:pt x="580" y="25680"/>
                  </a:lnTo>
                  <a:lnTo>
                    <a:pt x="618" y="25757"/>
                  </a:lnTo>
                  <a:lnTo>
                    <a:pt x="696" y="25796"/>
                  </a:lnTo>
                  <a:lnTo>
                    <a:pt x="811" y="25796"/>
                  </a:lnTo>
                  <a:lnTo>
                    <a:pt x="1584" y="25255"/>
                  </a:lnTo>
                  <a:lnTo>
                    <a:pt x="2279" y="24714"/>
                  </a:lnTo>
                  <a:lnTo>
                    <a:pt x="3746" y="23595"/>
                  </a:lnTo>
                  <a:lnTo>
                    <a:pt x="3785" y="23479"/>
                  </a:lnTo>
                  <a:lnTo>
                    <a:pt x="3785" y="23363"/>
                  </a:lnTo>
                  <a:lnTo>
                    <a:pt x="3630" y="22089"/>
                  </a:lnTo>
                  <a:lnTo>
                    <a:pt x="3592" y="20814"/>
                  </a:lnTo>
                  <a:lnTo>
                    <a:pt x="3939" y="21278"/>
                  </a:lnTo>
                  <a:lnTo>
                    <a:pt x="4364" y="21664"/>
                  </a:lnTo>
                  <a:lnTo>
                    <a:pt x="4789" y="22050"/>
                  </a:lnTo>
                  <a:lnTo>
                    <a:pt x="5252" y="22359"/>
                  </a:lnTo>
                  <a:lnTo>
                    <a:pt x="5059" y="22745"/>
                  </a:lnTo>
                  <a:lnTo>
                    <a:pt x="4866" y="23170"/>
                  </a:lnTo>
                  <a:lnTo>
                    <a:pt x="4712" y="23633"/>
                  </a:lnTo>
                  <a:lnTo>
                    <a:pt x="4673" y="23865"/>
                  </a:lnTo>
                  <a:lnTo>
                    <a:pt x="4712" y="24097"/>
                  </a:lnTo>
                  <a:lnTo>
                    <a:pt x="4750" y="24174"/>
                  </a:lnTo>
                  <a:lnTo>
                    <a:pt x="4789" y="24212"/>
                  </a:lnTo>
                  <a:lnTo>
                    <a:pt x="4827" y="24251"/>
                  </a:lnTo>
                  <a:lnTo>
                    <a:pt x="4866" y="24328"/>
                  </a:lnTo>
                  <a:lnTo>
                    <a:pt x="5175" y="24521"/>
                  </a:lnTo>
                  <a:lnTo>
                    <a:pt x="5484" y="24676"/>
                  </a:lnTo>
                  <a:lnTo>
                    <a:pt x="5329" y="24869"/>
                  </a:lnTo>
                  <a:lnTo>
                    <a:pt x="5175" y="25062"/>
                  </a:lnTo>
                  <a:lnTo>
                    <a:pt x="5021" y="25255"/>
                  </a:lnTo>
                  <a:lnTo>
                    <a:pt x="4905" y="25487"/>
                  </a:lnTo>
                  <a:lnTo>
                    <a:pt x="4827" y="25718"/>
                  </a:lnTo>
                  <a:lnTo>
                    <a:pt x="4750" y="25950"/>
                  </a:lnTo>
                  <a:lnTo>
                    <a:pt x="4712" y="26220"/>
                  </a:lnTo>
                  <a:lnTo>
                    <a:pt x="4712" y="26491"/>
                  </a:lnTo>
                  <a:lnTo>
                    <a:pt x="4712" y="26568"/>
                  </a:lnTo>
                  <a:lnTo>
                    <a:pt x="4789" y="26645"/>
                  </a:lnTo>
                  <a:lnTo>
                    <a:pt x="4943" y="26645"/>
                  </a:lnTo>
                  <a:lnTo>
                    <a:pt x="5638" y="26298"/>
                  </a:lnTo>
                  <a:lnTo>
                    <a:pt x="5561" y="26722"/>
                  </a:lnTo>
                  <a:lnTo>
                    <a:pt x="5561" y="27147"/>
                  </a:lnTo>
                  <a:lnTo>
                    <a:pt x="5561" y="27533"/>
                  </a:lnTo>
                  <a:lnTo>
                    <a:pt x="5638" y="27958"/>
                  </a:lnTo>
                  <a:lnTo>
                    <a:pt x="5716" y="28344"/>
                  </a:lnTo>
                  <a:lnTo>
                    <a:pt x="5870" y="28730"/>
                  </a:lnTo>
                  <a:lnTo>
                    <a:pt x="6063" y="29116"/>
                  </a:lnTo>
                  <a:lnTo>
                    <a:pt x="6256" y="29464"/>
                  </a:lnTo>
                  <a:lnTo>
                    <a:pt x="6642" y="30005"/>
                  </a:lnTo>
                  <a:lnTo>
                    <a:pt x="6913" y="30352"/>
                  </a:lnTo>
                  <a:lnTo>
                    <a:pt x="7183" y="30661"/>
                  </a:lnTo>
                  <a:lnTo>
                    <a:pt x="7530" y="30970"/>
                  </a:lnTo>
                  <a:lnTo>
                    <a:pt x="7839" y="31163"/>
                  </a:lnTo>
                  <a:lnTo>
                    <a:pt x="7994" y="31240"/>
                  </a:lnTo>
                  <a:lnTo>
                    <a:pt x="8148" y="31318"/>
                  </a:lnTo>
                  <a:lnTo>
                    <a:pt x="8303" y="31318"/>
                  </a:lnTo>
                  <a:lnTo>
                    <a:pt x="8457" y="31279"/>
                  </a:lnTo>
                  <a:lnTo>
                    <a:pt x="8612" y="31240"/>
                  </a:lnTo>
                  <a:lnTo>
                    <a:pt x="8766" y="31163"/>
                  </a:lnTo>
                  <a:lnTo>
                    <a:pt x="8998" y="30893"/>
                  </a:lnTo>
                  <a:lnTo>
                    <a:pt x="9230" y="30584"/>
                  </a:lnTo>
                  <a:lnTo>
                    <a:pt x="9423" y="30236"/>
                  </a:lnTo>
                  <a:lnTo>
                    <a:pt x="9577" y="29850"/>
                  </a:lnTo>
                  <a:lnTo>
                    <a:pt x="9693" y="29464"/>
                  </a:lnTo>
                  <a:lnTo>
                    <a:pt x="9847" y="28808"/>
                  </a:lnTo>
                  <a:lnTo>
                    <a:pt x="9886" y="28228"/>
                  </a:lnTo>
                  <a:lnTo>
                    <a:pt x="9847" y="27611"/>
                  </a:lnTo>
                  <a:lnTo>
                    <a:pt x="9770" y="27031"/>
                  </a:lnTo>
                  <a:lnTo>
                    <a:pt x="9577" y="26491"/>
                  </a:lnTo>
                  <a:lnTo>
                    <a:pt x="9770" y="26529"/>
                  </a:lnTo>
                  <a:lnTo>
                    <a:pt x="9963" y="26568"/>
                  </a:lnTo>
                  <a:lnTo>
                    <a:pt x="10156" y="26607"/>
                  </a:lnTo>
                  <a:lnTo>
                    <a:pt x="10388" y="26607"/>
                  </a:lnTo>
                  <a:lnTo>
                    <a:pt x="10465" y="26568"/>
                  </a:lnTo>
                  <a:lnTo>
                    <a:pt x="10542" y="26529"/>
                  </a:lnTo>
                  <a:lnTo>
                    <a:pt x="10542" y="26452"/>
                  </a:lnTo>
                  <a:lnTo>
                    <a:pt x="10542" y="26336"/>
                  </a:lnTo>
                  <a:lnTo>
                    <a:pt x="10234" y="25834"/>
                  </a:lnTo>
                  <a:lnTo>
                    <a:pt x="9925" y="25332"/>
                  </a:lnTo>
                  <a:lnTo>
                    <a:pt x="9538" y="24869"/>
                  </a:lnTo>
                  <a:lnTo>
                    <a:pt x="9114" y="24483"/>
                  </a:lnTo>
                  <a:lnTo>
                    <a:pt x="9616" y="24135"/>
                  </a:lnTo>
                  <a:lnTo>
                    <a:pt x="9693" y="24058"/>
                  </a:lnTo>
                  <a:lnTo>
                    <a:pt x="9732" y="23981"/>
                  </a:lnTo>
                  <a:lnTo>
                    <a:pt x="9770" y="23942"/>
                  </a:lnTo>
                  <a:lnTo>
                    <a:pt x="9732" y="23865"/>
                  </a:lnTo>
                  <a:lnTo>
                    <a:pt x="9307" y="23093"/>
                  </a:lnTo>
                  <a:lnTo>
                    <a:pt x="9114" y="22706"/>
                  </a:lnTo>
                  <a:lnTo>
                    <a:pt x="8959" y="22282"/>
                  </a:lnTo>
                  <a:lnTo>
                    <a:pt x="9114" y="22204"/>
                  </a:lnTo>
                  <a:lnTo>
                    <a:pt x="9423" y="21934"/>
                  </a:lnTo>
                  <a:lnTo>
                    <a:pt x="9693" y="21625"/>
                  </a:lnTo>
                  <a:lnTo>
                    <a:pt x="9925" y="21316"/>
                  </a:lnTo>
                  <a:lnTo>
                    <a:pt x="10118" y="20969"/>
                  </a:lnTo>
                  <a:lnTo>
                    <a:pt x="10118" y="21896"/>
                  </a:lnTo>
                  <a:lnTo>
                    <a:pt x="10040" y="22822"/>
                  </a:lnTo>
                  <a:lnTo>
                    <a:pt x="10079" y="22900"/>
                  </a:lnTo>
                  <a:lnTo>
                    <a:pt x="10156" y="22977"/>
                  </a:lnTo>
                  <a:lnTo>
                    <a:pt x="10813" y="23402"/>
                  </a:lnTo>
                  <a:lnTo>
                    <a:pt x="11469" y="23826"/>
                  </a:lnTo>
                  <a:lnTo>
                    <a:pt x="12126" y="24290"/>
                  </a:lnTo>
                  <a:lnTo>
                    <a:pt x="12743" y="24753"/>
                  </a:lnTo>
                  <a:lnTo>
                    <a:pt x="12859" y="24830"/>
                  </a:lnTo>
                  <a:lnTo>
                    <a:pt x="12975" y="24792"/>
                  </a:lnTo>
                  <a:lnTo>
                    <a:pt x="13052" y="24753"/>
                  </a:lnTo>
                  <a:lnTo>
                    <a:pt x="13091" y="24637"/>
                  </a:lnTo>
                  <a:lnTo>
                    <a:pt x="13323" y="21394"/>
                  </a:lnTo>
                  <a:lnTo>
                    <a:pt x="13400" y="19772"/>
                  </a:lnTo>
                  <a:lnTo>
                    <a:pt x="13439" y="18961"/>
                  </a:lnTo>
                  <a:lnTo>
                    <a:pt x="13400" y="18189"/>
                  </a:lnTo>
                  <a:lnTo>
                    <a:pt x="13361" y="18073"/>
                  </a:lnTo>
                  <a:lnTo>
                    <a:pt x="13323" y="18034"/>
                  </a:lnTo>
                  <a:lnTo>
                    <a:pt x="13284" y="18034"/>
                  </a:lnTo>
                  <a:lnTo>
                    <a:pt x="12975" y="17802"/>
                  </a:lnTo>
                  <a:lnTo>
                    <a:pt x="12666" y="17609"/>
                  </a:lnTo>
                  <a:lnTo>
                    <a:pt x="11971" y="17185"/>
                  </a:lnTo>
                  <a:lnTo>
                    <a:pt x="10890" y="16412"/>
                  </a:lnTo>
                  <a:lnTo>
                    <a:pt x="10813" y="15485"/>
                  </a:lnTo>
                  <a:lnTo>
                    <a:pt x="10736" y="14559"/>
                  </a:lnTo>
                  <a:lnTo>
                    <a:pt x="10620" y="13632"/>
                  </a:lnTo>
                  <a:lnTo>
                    <a:pt x="10504" y="12705"/>
                  </a:lnTo>
                  <a:lnTo>
                    <a:pt x="10234" y="11122"/>
                  </a:lnTo>
                  <a:lnTo>
                    <a:pt x="9886" y="9539"/>
                  </a:lnTo>
                  <a:lnTo>
                    <a:pt x="9500" y="7956"/>
                  </a:lnTo>
                  <a:lnTo>
                    <a:pt x="9036" y="6411"/>
                  </a:lnTo>
                  <a:lnTo>
                    <a:pt x="8534" y="4866"/>
                  </a:lnTo>
                  <a:lnTo>
                    <a:pt x="7994" y="3322"/>
                  </a:lnTo>
                  <a:lnTo>
                    <a:pt x="7415" y="1816"/>
                  </a:lnTo>
                  <a:lnTo>
                    <a:pt x="6835" y="310"/>
                  </a:lnTo>
                  <a:lnTo>
                    <a:pt x="6797" y="233"/>
                  </a:lnTo>
                  <a:lnTo>
                    <a:pt x="6720" y="194"/>
                  </a:lnTo>
                  <a:lnTo>
                    <a:pt x="6642" y="155"/>
                  </a:lnTo>
                  <a:lnTo>
                    <a:pt x="6604" y="40"/>
                  </a:lnTo>
                  <a:lnTo>
                    <a:pt x="652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22"/>
            <p:cNvSpPr/>
            <p:nvPr/>
          </p:nvSpPr>
          <p:spPr>
            <a:xfrm>
              <a:off x="2208425" y="3621575"/>
              <a:ext cx="42500" cy="41525"/>
            </a:xfrm>
            <a:custGeom>
              <a:avLst/>
              <a:gdLst/>
              <a:ahLst/>
              <a:cxnLst/>
              <a:rect l="l" t="t" r="r" b="b"/>
              <a:pathLst>
                <a:path w="1700" h="1661" extrusionOk="0">
                  <a:moveTo>
                    <a:pt x="1044" y="386"/>
                  </a:moveTo>
                  <a:lnTo>
                    <a:pt x="1121" y="425"/>
                  </a:lnTo>
                  <a:lnTo>
                    <a:pt x="1198" y="463"/>
                  </a:lnTo>
                  <a:lnTo>
                    <a:pt x="1237" y="541"/>
                  </a:lnTo>
                  <a:lnTo>
                    <a:pt x="1314" y="734"/>
                  </a:lnTo>
                  <a:lnTo>
                    <a:pt x="1314" y="927"/>
                  </a:lnTo>
                  <a:lnTo>
                    <a:pt x="1237" y="1120"/>
                  </a:lnTo>
                  <a:lnTo>
                    <a:pt x="1159" y="1159"/>
                  </a:lnTo>
                  <a:lnTo>
                    <a:pt x="1082" y="1236"/>
                  </a:lnTo>
                  <a:lnTo>
                    <a:pt x="889" y="1274"/>
                  </a:lnTo>
                  <a:lnTo>
                    <a:pt x="696" y="1236"/>
                  </a:lnTo>
                  <a:lnTo>
                    <a:pt x="542" y="1159"/>
                  </a:lnTo>
                  <a:lnTo>
                    <a:pt x="464" y="1081"/>
                  </a:lnTo>
                  <a:lnTo>
                    <a:pt x="426" y="965"/>
                  </a:lnTo>
                  <a:lnTo>
                    <a:pt x="387" y="888"/>
                  </a:lnTo>
                  <a:lnTo>
                    <a:pt x="387" y="772"/>
                  </a:lnTo>
                  <a:lnTo>
                    <a:pt x="426" y="579"/>
                  </a:lnTo>
                  <a:lnTo>
                    <a:pt x="542" y="579"/>
                  </a:lnTo>
                  <a:lnTo>
                    <a:pt x="619" y="541"/>
                  </a:lnTo>
                  <a:lnTo>
                    <a:pt x="773" y="425"/>
                  </a:lnTo>
                  <a:lnTo>
                    <a:pt x="928" y="386"/>
                  </a:lnTo>
                  <a:close/>
                  <a:moveTo>
                    <a:pt x="850" y="0"/>
                  </a:moveTo>
                  <a:lnTo>
                    <a:pt x="735" y="39"/>
                  </a:lnTo>
                  <a:lnTo>
                    <a:pt x="619" y="77"/>
                  </a:lnTo>
                  <a:lnTo>
                    <a:pt x="503" y="116"/>
                  </a:lnTo>
                  <a:lnTo>
                    <a:pt x="348" y="193"/>
                  </a:lnTo>
                  <a:lnTo>
                    <a:pt x="233" y="309"/>
                  </a:lnTo>
                  <a:lnTo>
                    <a:pt x="155" y="425"/>
                  </a:lnTo>
                  <a:lnTo>
                    <a:pt x="78" y="579"/>
                  </a:lnTo>
                  <a:lnTo>
                    <a:pt x="40" y="734"/>
                  </a:lnTo>
                  <a:lnTo>
                    <a:pt x="1" y="888"/>
                  </a:lnTo>
                  <a:lnTo>
                    <a:pt x="40" y="1043"/>
                  </a:lnTo>
                  <a:lnTo>
                    <a:pt x="78" y="1197"/>
                  </a:lnTo>
                  <a:lnTo>
                    <a:pt x="194" y="1352"/>
                  </a:lnTo>
                  <a:lnTo>
                    <a:pt x="310" y="1467"/>
                  </a:lnTo>
                  <a:lnTo>
                    <a:pt x="464" y="1583"/>
                  </a:lnTo>
                  <a:lnTo>
                    <a:pt x="657" y="1622"/>
                  </a:lnTo>
                  <a:lnTo>
                    <a:pt x="812" y="1661"/>
                  </a:lnTo>
                  <a:lnTo>
                    <a:pt x="1005" y="1661"/>
                  </a:lnTo>
                  <a:lnTo>
                    <a:pt x="1198" y="1622"/>
                  </a:lnTo>
                  <a:lnTo>
                    <a:pt x="1352" y="1506"/>
                  </a:lnTo>
                  <a:lnTo>
                    <a:pt x="1468" y="1390"/>
                  </a:lnTo>
                  <a:lnTo>
                    <a:pt x="1584" y="1236"/>
                  </a:lnTo>
                  <a:lnTo>
                    <a:pt x="1661" y="1081"/>
                  </a:lnTo>
                  <a:lnTo>
                    <a:pt x="1700" y="927"/>
                  </a:lnTo>
                  <a:lnTo>
                    <a:pt x="1700" y="734"/>
                  </a:lnTo>
                  <a:lnTo>
                    <a:pt x="1661" y="541"/>
                  </a:lnTo>
                  <a:lnTo>
                    <a:pt x="1584" y="386"/>
                  </a:lnTo>
                  <a:lnTo>
                    <a:pt x="1507" y="232"/>
                  </a:lnTo>
                  <a:lnTo>
                    <a:pt x="1391" y="155"/>
                  </a:lnTo>
                  <a:lnTo>
                    <a:pt x="1275" y="77"/>
                  </a:lnTo>
                  <a:lnTo>
                    <a:pt x="10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22"/>
            <p:cNvSpPr/>
            <p:nvPr/>
          </p:nvSpPr>
          <p:spPr>
            <a:xfrm>
              <a:off x="4431675" y="3622525"/>
              <a:ext cx="174775" cy="292525"/>
            </a:xfrm>
            <a:custGeom>
              <a:avLst/>
              <a:gdLst/>
              <a:ahLst/>
              <a:cxnLst/>
              <a:rect l="l" t="t" r="r" b="b"/>
              <a:pathLst>
                <a:path w="6991" h="11701" extrusionOk="0">
                  <a:moveTo>
                    <a:pt x="271" y="1"/>
                  </a:moveTo>
                  <a:lnTo>
                    <a:pt x="1" y="155"/>
                  </a:lnTo>
                  <a:lnTo>
                    <a:pt x="889" y="1661"/>
                  </a:lnTo>
                  <a:lnTo>
                    <a:pt x="1777" y="3206"/>
                  </a:lnTo>
                  <a:lnTo>
                    <a:pt x="2665" y="4750"/>
                  </a:lnTo>
                  <a:lnTo>
                    <a:pt x="3554" y="6256"/>
                  </a:lnTo>
                  <a:lnTo>
                    <a:pt x="4403" y="7801"/>
                  </a:lnTo>
                  <a:lnTo>
                    <a:pt x="5214" y="9345"/>
                  </a:lnTo>
                  <a:lnTo>
                    <a:pt x="6025" y="10890"/>
                  </a:lnTo>
                  <a:lnTo>
                    <a:pt x="6218" y="11315"/>
                  </a:lnTo>
                  <a:lnTo>
                    <a:pt x="6334" y="11469"/>
                  </a:lnTo>
                  <a:lnTo>
                    <a:pt x="6488" y="11624"/>
                  </a:lnTo>
                  <a:lnTo>
                    <a:pt x="6797" y="11701"/>
                  </a:lnTo>
                  <a:lnTo>
                    <a:pt x="6874" y="11624"/>
                  </a:lnTo>
                  <a:lnTo>
                    <a:pt x="6952" y="11508"/>
                  </a:lnTo>
                  <a:lnTo>
                    <a:pt x="6952" y="11392"/>
                  </a:lnTo>
                  <a:lnTo>
                    <a:pt x="6990" y="11353"/>
                  </a:lnTo>
                  <a:lnTo>
                    <a:pt x="6681" y="11122"/>
                  </a:lnTo>
                  <a:lnTo>
                    <a:pt x="6759" y="10118"/>
                  </a:lnTo>
                  <a:lnTo>
                    <a:pt x="6797" y="9114"/>
                  </a:lnTo>
                  <a:lnTo>
                    <a:pt x="6797" y="7067"/>
                  </a:lnTo>
                  <a:lnTo>
                    <a:pt x="6836" y="5638"/>
                  </a:lnTo>
                  <a:lnTo>
                    <a:pt x="6411" y="5638"/>
                  </a:lnTo>
                  <a:lnTo>
                    <a:pt x="6411" y="6758"/>
                  </a:lnTo>
                  <a:lnTo>
                    <a:pt x="6334" y="8573"/>
                  </a:lnTo>
                  <a:lnTo>
                    <a:pt x="6295" y="9500"/>
                  </a:lnTo>
                  <a:lnTo>
                    <a:pt x="6257" y="10427"/>
                  </a:lnTo>
                  <a:lnTo>
                    <a:pt x="5986" y="9886"/>
                  </a:lnTo>
                  <a:lnTo>
                    <a:pt x="5253" y="8457"/>
                  </a:lnTo>
                  <a:lnTo>
                    <a:pt x="4480" y="6990"/>
                  </a:lnTo>
                  <a:lnTo>
                    <a:pt x="3669" y="5561"/>
                  </a:lnTo>
                  <a:lnTo>
                    <a:pt x="2858" y="4132"/>
                  </a:lnTo>
                  <a:lnTo>
                    <a:pt x="2009" y="2742"/>
                  </a:lnTo>
                  <a:lnTo>
                    <a:pt x="1159" y="1352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22"/>
            <p:cNvSpPr/>
            <p:nvPr/>
          </p:nvSpPr>
          <p:spPr>
            <a:xfrm>
              <a:off x="3827375" y="3636050"/>
              <a:ext cx="93650" cy="93650"/>
            </a:xfrm>
            <a:custGeom>
              <a:avLst/>
              <a:gdLst/>
              <a:ahLst/>
              <a:cxnLst/>
              <a:rect l="l" t="t" r="r" b="b"/>
              <a:pathLst>
                <a:path w="3746" h="3746" extrusionOk="0">
                  <a:moveTo>
                    <a:pt x="1583" y="464"/>
                  </a:moveTo>
                  <a:lnTo>
                    <a:pt x="2085" y="541"/>
                  </a:lnTo>
                  <a:lnTo>
                    <a:pt x="2317" y="618"/>
                  </a:lnTo>
                  <a:lnTo>
                    <a:pt x="2549" y="695"/>
                  </a:lnTo>
                  <a:lnTo>
                    <a:pt x="2742" y="811"/>
                  </a:lnTo>
                  <a:lnTo>
                    <a:pt x="2935" y="966"/>
                  </a:lnTo>
                  <a:lnTo>
                    <a:pt x="3089" y="1197"/>
                  </a:lnTo>
                  <a:lnTo>
                    <a:pt x="3205" y="1429"/>
                  </a:lnTo>
                  <a:lnTo>
                    <a:pt x="3244" y="1699"/>
                  </a:lnTo>
                  <a:lnTo>
                    <a:pt x="3244" y="1970"/>
                  </a:lnTo>
                  <a:lnTo>
                    <a:pt x="3205" y="2201"/>
                  </a:lnTo>
                  <a:lnTo>
                    <a:pt x="3089" y="2472"/>
                  </a:lnTo>
                  <a:lnTo>
                    <a:pt x="2973" y="2665"/>
                  </a:lnTo>
                  <a:lnTo>
                    <a:pt x="2780" y="2896"/>
                  </a:lnTo>
                  <a:lnTo>
                    <a:pt x="2587" y="3051"/>
                  </a:lnTo>
                  <a:lnTo>
                    <a:pt x="2356" y="3167"/>
                  </a:lnTo>
                  <a:lnTo>
                    <a:pt x="2085" y="3244"/>
                  </a:lnTo>
                  <a:lnTo>
                    <a:pt x="1776" y="3244"/>
                  </a:lnTo>
                  <a:lnTo>
                    <a:pt x="1506" y="3167"/>
                  </a:lnTo>
                  <a:lnTo>
                    <a:pt x="1236" y="3051"/>
                  </a:lnTo>
                  <a:lnTo>
                    <a:pt x="965" y="2896"/>
                  </a:lnTo>
                  <a:lnTo>
                    <a:pt x="772" y="2665"/>
                  </a:lnTo>
                  <a:lnTo>
                    <a:pt x="618" y="2433"/>
                  </a:lnTo>
                  <a:lnTo>
                    <a:pt x="502" y="2163"/>
                  </a:lnTo>
                  <a:lnTo>
                    <a:pt x="502" y="1854"/>
                  </a:lnTo>
                  <a:lnTo>
                    <a:pt x="502" y="1584"/>
                  </a:lnTo>
                  <a:lnTo>
                    <a:pt x="618" y="1352"/>
                  </a:lnTo>
                  <a:lnTo>
                    <a:pt x="734" y="1120"/>
                  </a:lnTo>
                  <a:lnTo>
                    <a:pt x="927" y="927"/>
                  </a:lnTo>
                  <a:lnTo>
                    <a:pt x="1120" y="734"/>
                  </a:lnTo>
                  <a:lnTo>
                    <a:pt x="1352" y="580"/>
                  </a:lnTo>
                  <a:lnTo>
                    <a:pt x="1583" y="464"/>
                  </a:lnTo>
                  <a:close/>
                  <a:moveTo>
                    <a:pt x="1892" y="0"/>
                  </a:moveTo>
                  <a:lnTo>
                    <a:pt x="1699" y="39"/>
                  </a:lnTo>
                  <a:lnTo>
                    <a:pt x="1545" y="78"/>
                  </a:lnTo>
                  <a:lnTo>
                    <a:pt x="1352" y="155"/>
                  </a:lnTo>
                  <a:lnTo>
                    <a:pt x="1313" y="193"/>
                  </a:lnTo>
                  <a:lnTo>
                    <a:pt x="1081" y="271"/>
                  </a:lnTo>
                  <a:lnTo>
                    <a:pt x="850" y="386"/>
                  </a:lnTo>
                  <a:lnTo>
                    <a:pt x="618" y="580"/>
                  </a:lnTo>
                  <a:lnTo>
                    <a:pt x="425" y="773"/>
                  </a:lnTo>
                  <a:lnTo>
                    <a:pt x="270" y="966"/>
                  </a:lnTo>
                  <a:lnTo>
                    <a:pt x="155" y="1236"/>
                  </a:lnTo>
                  <a:lnTo>
                    <a:pt x="77" y="1468"/>
                  </a:lnTo>
                  <a:lnTo>
                    <a:pt x="0" y="1738"/>
                  </a:lnTo>
                  <a:lnTo>
                    <a:pt x="0" y="2047"/>
                  </a:lnTo>
                  <a:lnTo>
                    <a:pt x="39" y="2124"/>
                  </a:lnTo>
                  <a:lnTo>
                    <a:pt x="39" y="2317"/>
                  </a:lnTo>
                  <a:lnTo>
                    <a:pt x="116" y="2510"/>
                  </a:lnTo>
                  <a:lnTo>
                    <a:pt x="309" y="2858"/>
                  </a:lnTo>
                  <a:lnTo>
                    <a:pt x="541" y="3167"/>
                  </a:lnTo>
                  <a:lnTo>
                    <a:pt x="850" y="3398"/>
                  </a:lnTo>
                  <a:lnTo>
                    <a:pt x="1197" y="3591"/>
                  </a:lnTo>
                  <a:lnTo>
                    <a:pt x="1583" y="3707"/>
                  </a:lnTo>
                  <a:lnTo>
                    <a:pt x="1969" y="3746"/>
                  </a:lnTo>
                  <a:lnTo>
                    <a:pt x="2163" y="3746"/>
                  </a:lnTo>
                  <a:lnTo>
                    <a:pt x="2356" y="3669"/>
                  </a:lnTo>
                  <a:lnTo>
                    <a:pt x="2626" y="3591"/>
                  </a:lnTo>
                  <a:lnTo>
                    <a:pt x="2896" y="3437"/>
                  </a:lnTo>
                  <a:lnTo>
                    <a:pt x="3128" y="3244"/>
                  </a:lnTo>
                  <a:lnTo>
                    <a:pt x="3321" y="3012"/>
                  </a:lnTo>
                  <a:lnTo>
                    <a:pt x="3475" y="2781"/>
                  </a:lnTo>
                  <a:lnTo>
                    <a:pt x="3630" y="2510"/>
                  </a:lnTo>
                  <a:lnTo>
                    <a:pt x="3707" y="2201"/>
                  </a:lnTo>
                  <a:lnTo>
                    <a:pt x="3746" y="1931"/>
                  </a:lnTo>
                  <a:lnTo>
                    <a:pt x="3746" y="1584"/>
                  </a:lnTo>
                  <a:lnTo>
                    <a:pt x="3668" y="1313"/>
                  </a:lnTo>
                  <a:lnTo>
                    <a:pt x="3514" y="1004"/>
                  </a:lnTo>
                  <a:lnTo>
                    <a:pt x="3321" y="695"/>
                  </a:lnTo>
                  <a:lnTo>
                    <a:pt x="3051" y="425"/>
                  </a:lnTo>
                  <a:lnTo>
                    <a:pt x="2742" y="232"/>
                  </a:lnTo>
                  <a:lnTo>
                    <a:pt x="2394" y="78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22"/>
            <p:cNvSpPr/>
            <p:nvPr/>
          </p:nvSpPr>
          <p:spPr>
            <a:xfrm>
              <a:off x="2802150" y="3642800"/>
              <a:ext cx="320525" cy="97525"/>
            </a:xfrm>
            <a:custGeom>
              <a:avLst/>
              <a:gdLst/>
              <a:ahLst/>
              <a:cxnLst/>
              <a:rect l="l" t="t" r="r" b="b"/>
              <a:pathLst>
                <a:path w="12821" h="3901" extrusionOk="0">
                  <a:moveTo>
                    <a:pt x="12550" y="1"/>
                  </a:moveTo>
                  <a:lnTo>
                    <a:pt x="12434" y="39"/>
                  </a:lnTo>
                  <a:lnTo>
                    <a:pt x="12357" y="78"/>
                  </a:lnTo>
                  <a:lnTo>
                    <a:pt x="12318" y="155"/>
                  </a:lnTo>
                  <a:lnTo>
                    <a:pt x="12280" y="271"/>
                  </a:lnTo>
                  <a:lnTo>
                    <a:pt x="12318" y="348"/>
                  </a:lnTo>
                  <a:lnTo>
                    <a:pt x="12357" y="541"/>
                  </a:lnTo>
                  <a:lnTo>
                    <a:pt x="12318" y="734"/>
                  </a:lnTo>
                  <a:lnTo>
                    <a:pt x="12280" y="889"/>
                  </a:lnTo>
                  <a:lnTo>
                    <a:pt x="12164" y="1043"/>
                  </a:lnTo>
                  <a:lnTo>
                    <a:pt x="12009" y="1198"/>
                  </a:lnTo>
                  <a:lnTo>
                    <a:pt x="11855" y="1314"/>
                  </a:lnTo>
                  <a:lnTo>
                    <a:pt x="11430" y="1545"/>
                  </a:lnTo>
                  <a:lnTo>
                    <a:pt x="11005" y="1700"/>
                  </a:lnTo>
                  <a:lnTo>
                    <a:pt x="10542" y="1854"/>
                  </a:lnTo>
                  <a:lnTo>
                    <a:pt x="9808" y="2047"/>
                  </a:lnTo>
                  <a:lnTo>
                    <a:pt x="9422" y="2163"/>
                  </a:lnTo>
                  <a:lnTo>
                    <a:pt x="9383" y="2086"/>
                  </a:lnTo>
                  <a:lnTo>
                    <a:pt x="9345" y="2009"/>
                  </a:lnTo>
                  <a:lnTo>
                    <a:pt x="8997" y="1468"/>
                  </a:lnTo>
                  <a:lnTo>
                    <a:pt x="8727" y="927"/>
                  </a:lnTo>
                  <a:lnTo>
                    <a:pt x="8418" y="1043"/>
                  </a:lnTo>
                  <a:lnTo>
                    <a:pt x="8495" y="1391"/>
                  </a:lnTo>
                  <a:lnTo>
                    <a:pt x="8611" y="1700"/>
                  </a:lnTo>
                  <a:lnTo>
                    <a:pt x="8804" y="2009"/>
                  </a:lnTo>
                  <a:lnTo>
                    <a:pt x="8997" y="2279"/>
                  </a:lnTo>
                  <a:lnTo>
                    <a:pt x="7839" y="2588"/>
                  </a:lnTo>
                  <a:lnTo>
                    <a:pt x="6719" y="2820"/>
                  </a:lnTo>
                  <a:lnTo>
                    <a:pt x="5329" y="3051"/>
                  </a:lnTo>
                  <a:lnTo>
                    <a:pt x="3939" y="3244"/>
                  </a:lnTo>
                  <a:lnTo>
                    <a:pt x="3668" y="3283"/>
                  </a:lnTo>
                  <a:lnTo>
                    <a:pt x="3746" y="2935"/>
                  </a:lnTo>
                  <a:lnTo>
                    <a:pt x="3784" y="2588"/>
                  </a:lnTo>
                  <a:lnTo>
                    <a:pt x="3707" y="2240"/>
                  </a:lnTo>
                  <a:lnTo>
                    <a:pt x="3630" y="1893"/>
                  </a:lnTo>
                  <a:lnTo>
                    <a:pt x="3282" y="1970"/>
                  </a:lnTo>
                  <a:lnTo>
                    <a:pt x="3321" y="2279"/>
                  </a:lnTo>
                  <a:lnTo>
                    <a:pt x="3360" y="2588"/>
                  </a:lnTo>
                  <a:lnTo>
                    <a:pt x="3282" y="2974"/>
                  </a:lnTo>
                  <a:lnTo>
                    <a:pt x="3205" y="3321"/>
                  </a:lnTo>
                  <a:lnTo>
                    <a:pt x="2278" y="3399"/>
                  </a:lnTo>
                  <a:lnTo>
                    <a:pt x="1815" y="3437"/>
                  </a:lnTo>
                  <a:lnTo>
                    <a:pt x="1352" y="3399"/>
                  </a:lnTo>
                  <a:lnTo>
                    <a:pt x="965" y="3360"/>
                  </a:lnTo>
                  <a:lnTo>
                    <a:pt x="772" y="3283"/>
                  </a:lnTo>
                  <a:lnTo>
                    <a:pt x="618" y="3244"/>
                  </a:lnTo>
                  <a:lnTo>
                    <a:pt x="502" y="3128"/>
                  </a:lnTo>
                  <a:lnTo>
                    <a:pt x="425" y="3051"/>
                  </a:lnTo>
                  <a:lnTo>
                    <a:pt x="386" y="2935"/>
                  </a:lnTo>
                  <a:lnTo>
                    <a:pt x="348" y="2781"/>
                  </a:lnTo>
                  <a:lnTo>
                    <a:pt x="348" y="2704"/>
                  </a:lnTo>
                  <a:lnTo>
                    <a:pt x="309" y="2665"/>
                  </a:lnTo>
                  <a:lnTo>
                    <a:pt x="232" y="2588"/>
                  </a:lnTo>
                  <a:lnTo>
                    <a:pt x="116" y="2626"/>
                  </a:lnTo>
                  <a:lnTo>
                    <a:pt x="77" y="2626"/>
                  </a:lnTo>
                  <a:lnTo>
                    <a:pt x="39" y="2704"/>
                  </a:lnTo>
                  <a:lnTo>
                    <a:pt x="0" y="2858"/>
                  </a:lnTo>
                  <a:lnTo>
                    <a:pt x="0" y="3013"/>
                  </a:lnTo>
                  <a:lnTo>
                    <a:pt x="0" y="3167"/>
                  </a:lnTo>
                  <a:lnTo>
                    <a:pt x="39" y="3283"/>
                  </a:lnTo>
                  <a:lnTo>
                    <a:pt x="116" y="3399"/>
                  </a:lnTo>
                  <a:lnTo>
                    <a:pt x="193" y="3515"/>
                  </a:lnTo>
                  <a:lnTo>
                    <a:pt x="386" y="3669"/>
                  </a:lnTo>
                  <a:lnTo>
                    <a:pt x="657" y="3746"/>
                  </a:lnTo>
                  <a:lnTo>
                    <a:pt x="927" y="3823"/>
                  </a:lnTo>
                  <a:lnTo>
                    <a:pt x="1236" y="3862"/>
                  </a:lnTo>
                  <a:lnTo>
                    <a:pt x="1506" y="3901"/>
                  </a:lnTo>
                  <a:lnTo>
                    <a:pt x="2780" y="3823"/>
                  </a:lnTo>
                  <a:lnTo>
                    <a:pt x="4016" y="3746"/>
                  </a:lnTo>
                  <a:lnTo>
                    <a:pt x="5252" y="3553"/>
                  </a:lnTo>
                  <a:lnTo>
                    <a:pt x="6487" y="3360"/>
                  </a:lnTo>
                  <a:lnTo>
                    <a:pt x="7646" y="3128"/>
                  </a:lnTo>
                  <a:lnTo>
                    <a:pt x="8766" y="2858"/>
                  </a:lnTo>
                  <a:lnTo>
                    <a:pt x="9885" y="2511"/>
                  </a:lnTo>
                  <a:lnTo>
                    <a:pt x="11005" y="2163"/>
                  </a:lnTo>
                  <a:lnTo>
                    <a:pt x="11353" y="2047"/>
                  </a:lnTo>
                  <a:lnTo>
                    <a:pt x="11700" y="1893"/>
                  </a:lnTo>
                  <a:lnTo>
                    <a:pt x="12048" y="1700"/>
                  </a:lnTo>
                  <a:lnTo>
                    <a:pt x="12357" y="1507"/>
                  </a:lnTo>
                  <a:lnTo>
                    <a:pt x="12627" y="1236"/>
                  </a:lnTo>
                  <a:lnTo>
                    <a:pt x="12704" y="1082"/>
                  </a:lnTo>
                  <a:lnTo>
                    <a:pt x="12782" y="927"/>
                  </a:lnTo>
                  <a:lnTo>
                    <a:pt x="12820" y="773"/>
                  </a:lnTo>
                  <a:lnTo>
                    <a:pt x="12820" y="580"/>
                  </a:lnTo>
                  <a:lnTo>
                    <a:pt x="12820" y="387"/>
                  </a:lnTo>
                  <a:lnTo>
                    <a:pt x="12743" y="155"/>
                  </a:lnTo>
                  <a:lnTo>
                    <a:pt x="12704" y="78"/>
                  </a:lnTo>
                  <a:lnTo>
                    <a:pt x="12627" y="39"/>
                  </a:lnTo>
                  <a:lnTo>
                    <a:pt x="125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6" name="Google Shape;5676;p22"/>
            <p:cNvSpPr/>
            <p:nvPr/>
          </p:nvSpPr>
          <p:spPr>
            <a:xfrm>
              <a:off x="2017300" y="3648600"/>
              <a:ext cx="124550" cy="97525"/>
            </a:xfrm>
            <a:custGeom>
              <a:avLst/>
              <a:gdLst/>
              <a:ahLst/>
              <a:cxnLst/>
              <a:rect l="l" t="t" r="r" b="b"/>
              <a:pathLst>
                <a:path w="4982" h="3901" extrusionOk="0">
                  <a:moveTo>
                    <a:pt x="271" y="0"/>
                  </a:moveTo>
                  <a:lnTo>
                    <a:pt x="155" y="39"/>
                  </a:lnTo>
                  <a:lnTo>
                    <a:pt x="39" y="116"/>
                  </a:lnTo>
                  <a:lnTo>
                    <a:pt x="0" y="232"/>
                  </a:lnTo>
                  <a:lnTo>
                    <a:pt x="39" y="386"/>
                  </a:lnTo>
                  <a:lnTo>
                    <a:pt x="348" y="888"/>
                  </a:lnTo>
                  <a:lnTo>
                    <a:pt x="657" y="1390"/>
                  </a:lnTo>
                  <a:lnTo>
                    <a:pt x="1043" y="1854"/>
                  </a:lnTo>
                  <a:lnTo>
                    <a:pt x="1390" y="2317"/>
                  </a:lnTo>
                  <a:lnTo>
                    <a:pt x="1815" y="2781"/>
                  </a:lnTo>
                  <a:lnTo>
                    <a:pt x="2240" y="3205"/>
                  </a:lnTo>
                  <a:lnTo>
                    <a:pt x="2703" y="3553"/>
                  </a:lnTo>
                  <a:lnTo>
                    <a:pt x="3205" y="3900"/>
                  </a:lnTo>
                  <a:lnTo>
                    <a:pt x="3553" y="3746"/>
                  </a:lnTo>
                  <a:lnTo>
                    <a:pt x="2780" y="3012"/>
                  </a:lnTo>
                  <a:lnTo>
                    <a:pt x="2047" y="2240"/>
                  </a:lnTo>
                  <a:lnTo>
                    <a:pt x="1352" y="1429"/>
                  </a:lnTo>
                  <a:lnTo>
                    <a:pt x="1043" y="1004"/>
                  </a:lnTo>
                  <a:lnTo>
                    <a:pt x="734" y="541"/>
                  </a:lnTo>
                  <a:lnTo>
                    <a:pt x="1622" y="695"/>
                  </a:lnTo>
                  <a:lnTo>
                    <a:pt x="2510" y="888"/>
                  </a:lnTo>
                  <a:lnTo>
                    <a:pt x="3012" y="1043"/>
                  </a:lnTo>
                  <a:lnTo>
                    <a:pt x="3514" y="1197"/>
                  </a:lnTo>
                  <a:lnTo>
                    <a:pt x="4016" y="1390"/>
                  </a:lnTo>
                  <a:lnTo>
                    <a:pt x="4518" y="1506"/>
                  </a:lnTo>
                  <a:lnTo>
                    <a:pt x="4595" y="1506"/>
                  </a:lnTo>
                  <a:lnTo>
                    <a:pt x="4673" y="1545"/>
                  </a:lnTo>
                  <a:lnTo>
                    <a:pt x="4750" y="1584"/>
                  </a:lnTo>
                  <a:lnTo>
                    <a:pt x="4827" y="1584"/>
                  </a:lnTo>
                  <a:lnTo>
                    <a:pt x="4904" y="1506"/>
                  </a:lnTo>
                  <a:lnTo>
                    <a:pt x="4982" y="1429"/>
                  </a:lnTo>
                  <a:lnTo>
                    <a:pt x="4634" y="1159"/>
                  </a:lnTo>
                  <a:lnTo>
                    <a:pt x="4171" y="888"/>
                  </a:lnTo>
                  <a:lnTo>
                    <a:pt x="3630" y="657"/>
                  </a:lnTo>
                  <a:lnTo>
                    <a:pt x="3089" y="464"/>
                  </a:lnTo>
                  <a:lnTo>
                    <a:pt x="2510" y="309"/>
                  </a:lnTo>
                  <a:lnTo>
                    <a:pt x="1931" y="193"/>
                  </a:lnTo>
                  <a:lnTo>
                    <a:pt x="1352" y="116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7" name="Google Shape;5677;p22"/>
            <p:cNvSpPr/>
            <p:nvPr/>
          </p:nvSpPr>
          <p:spPr>
            <a:xfrm>
              <a:off x="1564525" y="3658250"/>
              <a:ext cx="248125" cy="295425"/>
            </a:xfrm>
            <a:custGeom>
              <a:avLst/>
              <a:gdLst/>
              <a:ahLst/>
              <a:cxnLst/>
              <a:rect l="l" t="t" r="r" b="b"/>
              <a:pathLst>
                <a:path w="9925" h="11817" extrusionOk="0">
                  <a:moveTo>
                    <a:pt x="3785" y="850"/>
                  </a:moveTo>
                  <a:lnTo>
                    <a:pt x="4326" y="2279"/>
                  </a:lnTo>
                  <a:lnTo>
                    <a:pt x="4944" y="3746"/>
                  </a:lnTo>
                  <a:lnTo>
                    <a:pt x="6179" y="6565"/>
                  </a:lnTo>
                  <a:lnTo>
                    <a:pt x="3322" y="7492"/>
                  </a:lnTo>
                  <a:lnTo>
                    <a:pt x="1893" y="7955"/>
                  </a:lnTo>
                  <a:lnTo>
                    <a:pt x="464" y="8457"/>
                  </a:lnTo>
                  <a:lnTo>
                    <a:pt x="464" y="8457"/>
                  </a:lnTo>
                  <a:lnTo>
                    <a:pt x="1043" y="7569"/>
                  </a:lnTo>
                  <a:lnTo>
                    <a:pt x="1507" y="6604"/>
                  </a:lnTo>
                  <a:lnTo>
                    <a:pt x="1970" y="5638"/>
                  </a:lnTo>
                  <a:lnTo>
                    <a:pt x="2395" y="4673"/>
                  </a:lnTo>
                  <a:lnTo>
                    <a:pt x="2781" y="3746"/>
                  </a:lnTo>
                  <a:lnTo>
                    <a:pt x="3167" y="2781"/>
                  </a:lnTo>
                  <a:lnTo>
                    <a:pt x="3476" y="1815"/>
                  </a:lnTo>
                  <a:lnTo>
                    <a:pt x="3785" y="850"/>
                  </a:lnTo>
                  <a:close/>
                  <a:moveTo>
                    <a:pt x="3824" y="0"/>
                  </a:moveTo>
                  <a:lnTo>
                    <a:pt x="3746" y="39"/>
                  </a:lnTo>
                  <a:lnTo>
                    <a:pt x="3708" y="78"/>
                  </a:lnTo>
                  <a:lnTo>
                    <a:pt x="3592" y="116"/>
                  </a:lnTo>
                  <a:lnTo>
                    <a:pt x="3553" y="194"/>
                  </a:lnTo>
                  <a:lnTo>
                    <a:pt x="2820" y="2395"/>
                  </a:lnTo>
                  <a:lnTo>
                    <a:pt x="2434" y="3476"/>
                  </a:lnTo>
                  <a:lnTo>
                    <a:pt x="2009" y="4518"/>
                  </a:lnTo>
                  <a:lnTo>
                    <a:pt x="1545" y="5561"/>
                  </a:lnTo>
                  <a:lnTo>
                    <a:pt x="1043" y="6604"/>
                  </a:lnTo>
                  <a:lnTo>
                    <a:pt x="503" y="7608"/>
                  </a:lnTo>
                  <a:lnTo>
                    <a:pt x="39" y="8650"/>
                  </a:lnTo>
                  <a:lnTo>
                    <a:pt x="1" y="8689"/>
                  </a:lnTo>
                  <a:lnTo>
                    <a:pt x="39" y="8766"/>
                  </a:lnTo>
                  <a:lnTo>
                    <a:pt x="117" y="8805"/>
                  </a:lnTo>
                  <a:lnTo>
                    <a:pt x="117" y="8843"/>
                  </a:lnTo>
                  <a:lnTo>
                    <a:pt x="117" y="8920"/>
                  </a:lnTo>
                  <a:lnTo>
                    <a:pt x="155" y="8998"/>
                  </a:lnTo>
                  <a:lnTo>
                    <a:pt x="310" y="9114"/>
                  </a:lnTo>
                  <a:lnTo>
                    <a:pt x="464" y="8882"/>
                  </a:lnTo>
                  <a:lnTo>
                    <a:pt x="1970" y="8457"/>
                  </a:lnTo>
                  <a:lnTo>
                    <a:pt x="3438" y="7994"/>
                  </a:lnTo>
                  <a:lnTo>
                    <a:pt x="6372" y="7028"/>
                  </a:lnTo>
                  <a:lnTo>
                    <a:pt x="7106" y="8689"/>
                  </a:lnTo>
                  <a:lnTo>
                    <a:pt x="8303" y="11817"/>
                  </a:lnTo>
                  <a:lnTo>
                    <a:pt x="8689" y="11662"/>
                  </a:lnTo>
                  <a:lnTo>
                    <a:pt x="7531" y="8689"/>
                  </a:lnTo>
                  <a:lnTo>
                    <a:pt x="6797" y="6874"/>
                  </a:lnTo>
                  <a:lnTo>
                    <a:pt x="8380" y="6333"/>
                  </a:lnTo>
                  <a:lnTo>
                    <a:pt x="9925" y="5754"/>
                  </a:lnTo>
                  <a:lnTo>
                    <a:pt x="9770" y="5329"/>
                  </a:lnTo>
                  <a:lnTo>
                    <a:pt x="8187" y="5909"/>
                  </a:lnTo>
                  <a:lnTo>
                    <a:pt x="6643" y="6449"/>
                  </a:lnTo>
                  <a:lnTo>
                    <a:pt x="6025" y="4905"/>
                  </a:lnTo>
                  <a:lnTo>
                    <a:pt x="5407" y="3360"/>
                  </a:lnTo>
                  <a:lnTo>
                    <a:pt x="4712" y="1854"/>
                  </a:lnTo>
                  <a:lnTo>
                    <a:pt x="3978" y="348"/>
                  </a:lnTo>
                  <a:lnTo>
                    <a:pt x="4055" y="78"/>
                  </a:lnTo>
                  <a:lnTo>
                    <a:pt x="3862" y="39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8" name="Google Shape;5678;p22"/>
            <p:cNvSpPr/>
            <p:nvPr/>
          </p:nvSpPr>
          <p:spPr>
            <a:xfrm>
              <a:off x="1663975" y="3660175"/>
              <a:ext cx="229775" cy="419975"/>
            </a:xfrm>
            <a:custGeom>
              <a:avLst/>
              <a:gdLst/>
              <a:ahLst/>
              <a:cxnLst/>
              <a:rect l="l" t="t" r="r" b="b"/>
              <a:pathLst>
                <a:path w="9191" h="16799" extrusionOk="0">
                  <a:moveTo>
                    <a:pt x="77" y="1"/>
                  </a:moveTo>
                  <a:lnTo>
                    <a:pt x="0" y="271"/>
                  </a:lnTo>
                  <a:lnTo>
                    <a:pt x="2124" y="1275"/>
                  </a:lnTo>
                  <a:lnTo>
                    <a:pt x="4286" y="2240"/>
                  </a:lnTo>
                  <a:lnTo>
                    <a:pt x="5290" y="2742"/>
                  </a:lnTo>
                  <a:lnTo>
                    <a:pt x="6294" y="3244"/>
                  </a:lnTo>
                  <a:lnTo>
                    <a:pt x="7298" y="3746"/>
                  </a:lnTo>
                  <a:lnTo>
                    <a:pt x="8302" y="4248"/>
                  </a:lnTo>
                  <a:lnTo>
                    <a:pt x="7028" y="4750"/>
                  </a:lnTo>
                  <a:lnTo>
                    <a:pt x="5792" y="5252"/>
                  </a:lnTo>
                  <a:lnTo>
                    <a:pt x="5947" y="5677"/>
                  </a:lnTo>
                  <a:lnTo>
                    <a:pt x="7298" y="5175"/>
                  </a:lnTo>
                  <a:lnTo>
                    <a:pt x="7955" y="4905"/>
                  </a:lnTo>
                  <a:lnTo>
                    <a:pt x="8611" y="4596"/>
                  </a:lnTo>
                  <a:lnTo>
                    <a:pt x="8457" y="5136"/>
                  </a:lnTo>
                  <a:lnTo>
                    <a:pt x="8341" y="5638"/>
                  </a:lnTo>
                  <a:lnTo>
                    <a:pt x="8148" y="6681"/>
                  </a:lnTo>
                  <a:lnTo>
                    <a:pt x="7839" y="8380"/>
                  </a:lnTo>
                  <a:lnTo>
                    <a:pt x="7569" y="10041"/>
                  </a:lnTo>
                  <a:lnTo>
                    <a:pt x="7028" y="13361"/>
                  </a:lnTo>
                  <a:lnTo>
                    <a:pt x="6796" y="15060"/>
                  </a:lnTo>
                  <a:lnTo>
                    <a:pt x="6681" y="15871"/>
                  </a:lnTo>
                  <a:lnTo>
                    <a:pt x="6642" y="16721"/>
                  </a:lnTo>
                  <a:lnTo>
                    <a:pt x="6989" y="16798"/>
                  </a:lnTo>
                  <a:lnTo>
                    <a:pt x="7298" y="15215"/>
                  </a:lnTo>
                  <a:lnTo>
                    <a:pt x="7530" y="13593"/>
                  </a:lnTo>
                  <a:lnTo>
                    <a:pt x="7723" y="12010"/>
                  </a:lnTo>
                  <a:lnTo>
                    <a:pt x="7955" y="10427"/>
                  </a:lnTo>
                  <a:lnTo>
                    <a:pt x="8225" y="8805"/>
                  </a:lnTo>
                  <a:lnTo>
                    <a:pt x="8495" y="7183"/>
                  </a:lnTo>
                  <a:lnTo>
                    <a:pt x="8689" y="6488"/>
                  </a:lnTo>
                  <a:lnTo>
                    <a:pt x="8882" y="5793"/>
                  </a:lnTo>
                  <a:lnTo>
                    <a:pt x="9036" y="5059"/>
                  </a:lnTo>
                  <a:lnTo>
                    <a:pt x="9152" y="4364"/>
                  </a:lnTo>
                  <a:lnTo>
                    <a:pt x="9152" y="4287"/>
                  </a:lnTo>
                  <a:lnTo>
                    <a:pt x="9190" y="4210"/>
                  </a:lnTo>
                  <a:lnTo>
                    <a:pt x="9113" y="4094"/>
                  </a:lnTo>
                  <a:lnTo>
                    <a:pt x="9036" y="4017"/>
                  </a:lnTo>
                  <a:lnTo>
                    <a:pt x="8920" y="4017"/>
                  </a:lnTo>
                  <a:lnTo>
                    <a:pt x="8882" y="4055"/>
                  </a:lnTo>
                  <a:lnTo>
                    <a:pt x="7839" y="3437"/>
                  </a:lnTo>
                  <a:lnTo>
                    <a:pt x="6758" y="2897"/>
                  </a:lnTo>
                  <a:lnTo>
                    <a:pt x="4595" y="1893"/>
                  </a:lnTo>
                  <a:lnTo>
                    <a:pt x="2356" y="927"/>
                  </a:lnTo>
                  <a:lnTo>
                    <a:pt x="1236" y="464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9" name="Google Shape;5679;p22"/>
            <p:cNvSpPr/>
            <p:nvPr/>
          </p:nvSpPr>
          <p:spPr>
            <a:xfrm>
              <a:off x="406075" y="3667900"/>
              <a:ext cx="458600" cy="289650"/>
            </a:xfrm>
            <a:custGeom>
              <a:avLst/>
              <a:gdLst/>
              <a:ahLst/>
              <a:cxnLst/>
              <a:rect l="l" t="t" r="r" b="b"/>
              <a:pathLst>
                <a:path w="18344" h="11586" extrusionOk="0">
                  <a:moveTo>
                    <a:pt x="17069" y="387"/>
                  </a:moveTo>
                  <a:lnTo>
                    <a:pt x="17146" y="425"/>
                  </a:lnTo>
                  <a:lnTo>
                    <a:pt x="17223" y="503"/>
                  </a:lnTo>
                  <a:lnTo>
                    <a:pt x="17300" y="734"/>
                  </a:lnTo>
                  <a:lnTo>
                    <a:pt x="17378" y="927"/>
                  </a:lnTo>
                  <a:lnTo>
                    <a:pt x="17378" y="1120"/>
                  </a:lnTo>
                  <a:lnTo>
                    <a:pt x="17339" y="1314"/>
                  </a:lnTo>
                  <a:lnTo>
                    <a:pt x="17223" y="1545"/>
                  </a:lnTo>
                  <a:lnTo>
                    <a:pt x="16953" y="1893"/>
                  </a:lnTo>
                  <a:lnTo>
                    <a:pt x="16721" y="2124"/>
                  </a:lnTo>
                  <a:lnTo>
                    <a:pt x="16451" y="2356"/>
                  </a:lnTo>
                  <a:lnTo>
                    <a:pt x="16181" y="2549"/>
                  </a:lnTo>
                  <a:lnTo>
                    <a:pt x="15872" y="2665"/>
                  </a:lnTo>
                  <a:lnTo>
                    <a:pt x="15872" y="2086"/>
                  </a:lnTo>
                  <a:lnTo>
                    <a:pt x="15910" y="1777"/>
                  </a:lnTo>
                  <a:lnTo>
                    <a:pt x="15949" y="1468"/>
                  </a:lnTo>
                  <a:lnTo>
                    <a:pt x="16026" y="1198"/>
                  </a:lnTo>
                  <a:lnTo>
                    <a:pt x="16181" y="927"/>
                  </a:lnTo>
                  <a:lnTo>
                    <a:pt x="16335" y="696"/>
                  </a:lnTo>
                  <a:lnTo>
                    <a:pt x="16605" y="503"/>
                  </a:lnTo>
                  <a:lnTo>
                    <a:pt x="16837" y="425"/>
                  </a:lnTo>
                  <a:lnTo>
                    <a:pt x="16992" y="387"/>
                  </a:lnTo>
                  <a:close/>
                  <a:moveTo>
                    <a:pt x="14597" y="2974"/>
                  </a:moveTo>
                  <a:lnTo>
                    <a:pt x="14868" y="3013"/>
                  </a:lnTo>
                  <a:lnTo>
                    <a:pt x="15138" y="3090"/>
                  </a:lnTo>
                  <a:lnTo>
                    <a:pt x="15099" y="3206"/>
                  </a:lnTo>
                  <a:lnTo>
                    <a:pt x="14713" y="3515"/>
                  </a:lnTo>
                  <a:lnTo>
                    <a:pt x="14288" y="3746"/>
                  </a:lnTo>
                  <a:lnTo>
                    <a:pt x="14057" y="3862"/>
                  </a:lnTo>
                  <a:lnTo>
                    <a:pt x="13786" y="3939"/>
                  </a:lnTo>
                  <a:lnTo>
                    <a:pt x="13478" y="4017"/>
                  </a:lnTo>
                  <a:lnTo>
                    <a:pt x="13053" y="4017"/>
                  </a:lnTo>
                  <a:lnTo>
                    <a:pt x="12976" y="3939"/>
                  </a:lnTo>
                  <a:lnTo>
                    <a:pt x="12976" y="3862"/>
                  </a:lnTo>
                  <a:lnTo>
                    <a:pt x="12976" y="3708"/>
                  </a:lnTo>
                  <a:lnTo>
                    <a:pt x="13014" y="3476"/>
                  </a:lnTo>
                  <a:lnTo>
                    <a:pt x="13053" y="3360"/>
                  </a:lnTo>
                  <a:lnTo>
                    <a:pt x="13207" y="3244"/>
                  </a:lnTo>
                  <a:lnTo>
                    <a:pt x="13400" y="3167"/>
                  </a:lnTo>
                  <a:lnTo>
                    <a:pt x="13709" y="3051"/>
                  </a:lnTo>
                  <a:lnTo>
                    <a:pt x="14018" y="3013"/>
                  </a:lnTo>
                  <a:lnTo>
                    <a:pt x="14327" y="2974"/>
                  </a:lnTo>
                  <a:close/>
                  <a:moveTo>
                    <a:pt x="15679" y="3283"/>
                  </a:moveTo>
                  <a:lnTo>
                    <a:pt x="16335" y="3476"/>
                  </a:lnTo>
                  <a:lnTo>
                    <a:pt x="16644" y="3553"/>
                  </a:lnTo>
                  <a:lnTo>
                    <a:pt x="16992" y="3669"/>
                  </a:lnTo>
                  <a:lnTo>
                    <a:pt x="17262" y="3823"/>
                  </a:lnTo>
                  <a:lnTo>
                    <a:pt x="17532" y="4017"/>
                  </a:lnTo>
                  <a:lnTo>
                    <a:pt x="17725" y="4287"/>
                  </a:lnTo>
                  <a:lnTo>
                    <a:pt x="17802" y="4403"/>
                  </a:lnTo>
                  <a:lnTo>
                    <a:pt x="17880" y="4596"/>
                  </a:lnTo>
                  <a:lnTo>
                    <a:pt x="17918" y="4789"/>
                  </a:lnTo>
                  <a:lnTo>
                    <a:pt x="17880" y="4943"/>
                  </a:lnTo>
                  <a:lnTo>
                    <a:pt x="17802" y="5059"/>
                  </a:lnTo>
                  <a:lnTo>
                    <a:pt x="17648" y="5136"/>
                  </a:lnTo>
                  <a:lnTo>
                    <a:pt x="17494" y="5175"/>
                  </a:lnTo>
                  <a:lnTo>
                    <a:pt x="17339" y="5175"/>
                  </a:lnTo>
                  <a:lnTo>
                    <a:pt x="17146" y="5136"/>
                  </a:lnTo>
                  <a:lnTo>
                    <a:pt x="16992" y="5059"/>
                  </a:lnTo>
                  <a:lnTo>
                    <a:pt x="16644" y="4789"/>
                  </a:lnTo>
                  <a:lnTo>
                    <a:pt x="16374" y="4480"/>
                  </a:lnTo>
                  <a:lnTo>
                    <a:pt x="16181" y="4210"/>
                  </a:lnTo>
                  <a:lnTo>
                    <a:pt x="15988" y="3901"/>
                  </a:lnTo>
                  <a:lnTo>
                    <a:pt x="15833" y="3592"/>
                  </a:lnTo>
                  <a:lnTo>
                    <a:pt x="15679" y="3283"/>
                  </a:lnTo>
                  <a:close/>
                  <a:moveTo>
                    <a:pt x="4635" y="541"/>
                  </a:moveTo>
                  <a:lnTo>
                    <a:pt x="5253" y="580"/>
                  </a:lnTo>
                  <a:lnTo>
                    <a:pt x="5832" y="696"/>
                  </a:lnTo>
                  <a:lnTo>
                    <a:pt x="6411" y="850"/>
                  </a:lnTo>
                  <a:lnTo>
                    <a:pt x="6990" y="1120"/>
                  </a:lnTo>
                  <a:lnTo>
                    <a:pt x="7492" y="1429"/>
                  </a:lnTo>
                  <a:lnTo>
                    <a:pt x="7917" y="1738"/>
                  </a:lnTo>
                  <a:lnTo>
                    <a:pt x="8303" y="2086"/>
                  </a:lnTo>
                  <a:lnTo>
                    <a:pt x="8651" y="2472"/>
                  </a:lnTo>
                  <a:lnTo>
                    <a:pt x="8960" y="2858"/>
                  </a:lnTo>
                  <a:lnTo>
                    <a:pt x="9539" y="3669"/>
                  </a:lnTo>
                  <a:lnTo>
                    <a:pt x="10157" y="4480"/>
                  </a:lnTo>
                  <a:lnTo>
                    <a:pt x="10388" y="4827"/>
                  </a:lnTo>
                  <a:lnTo>
                    <a:pt x="10697" y="5136"/>
                  </a:lnTo>
                  <a:lnTo>
                    <a:pt x="11006" y="5445"/>
                  </a:lnTo>
                  <a:lnTo>
                    <a:pt x="11354" y="5677"/>
                  </a:lnTo>
                  <a:lnTo>
                    <a:pt x="11701" y="5870"/>
                  </a:lnTo>
                  <a:lnTo>
                    <a:pt x="12126" y="5986"/>
                  </a:lnTo>
                  <a:lnTo>
                    <a:pt x="12512" y="6025"/>
                  </a:lnTo>
                  <a:lnTo>
                    <a:pt x="12976" y="5986"/>
                  </a:lnTo>
                  <a:lnTo>
                    <a:pt x="13323" y="5870"/>
                  </a:lnTo>
                  <a:lnTo>
                    <a:pt x="13632" y="5754"/>
                  </a:lnTo>
                  <a:lnTo>
                    <a:pt x="13902" y="5600"/>
                  </a:lnTo>
                  <a:lnTo>
                    <a:pt x="14173" y="5407"/>
                  </a:lnTo>
                  <a:lnTo>
                    <a:pt x="14404" y="5214"/>
                  </a:lnTo>
                  <a:lnTo>
                    <a:pt x="14597" y="4982"/>
                  </a:lnTo>
                  <a:lnTo>
                    <a:pt x="14829" y="4712"/>
                  </a:lnTo>
                  <a:lnTo>
                    <a:pt x="14984" y="4441"/>
                  </a:lnTo>
                  <a:lnTo>
                    <a:pt x="14752" y="5252"/>
                  </a:lnTo>
                  <a:lnTo>
                    <a:pt x="14443" y="5986"/>
                  </a:lnTo>
                  <a:lnTo>
                    <a:pt x="14057" y="6720"/>
                  </a:lnTo>
                  <a:lnTo>
                    <a:pt x="13593" y="7415"/>
                  </a:lnTo>
                  <a:lnTo>
                    <a:pt x="13091" y="8071"/>
                  </a:lnTo>
                  <a:lnTo>
                    <a:pt x="12512" y="8650"/>
                  </a:lnTo>
                  <a:lnTo>
                    <a:pt x="11894" y="9191"/>
                  </a:lnTo>
                  <a:lnTo>
                    <a:pt x="11199" y="9693"/>
                  </a:lnTo>
                  <a:lnTo>
                    <a:pt x="10697" y="10002"/>
                  </a:lnTo>
                  <a:lnTo>
                    <a:pt x="10157" y="10272"/>
                  </a:lnTo>
                  <a:lnTo>
                    <a:pt x="9616" y="10465"/>
                  </a:lnTo>
                  <a:lnTo>
                    <a:pt x="9075" y="10658"/>
                  </a:lnTo>
                  <a:lnTo>
                    <a:pt x="8496" y="10774"/>
                  </a:lnTo>
                  <a:lnTo>
                    <a:pt x="7956" y="10890"/>
                  </a:lnTo>
                  <a:lnTo>
                    <a:pt x="7376" y="10929"/>
                  </a:lnTo>
                  <a:lnTo>
                    <a:pt x="6836" y="10929"/>
                  </a:lnTo>
                  <a:lnTo>
                    <a:pt x="6257" y="10890"/>
                  </a:lnTo>
                  <a:lnTo>
                    <a:pt x="5716" y="10774"/>
                  </a:lnTo>
                  <a:lnTo>
                    <a:pt x="5175" y="10620"/>
                  </a:lnTo>
                  <a:lnTo>
                    <a:pt x="4635" y="10465"/>
                  </a:lnTo>
                  <a:lnTo>
                    <a:pt x="4133" y="10195"/>
                  </a:lnTo>
                  <a:lnTo>
                    <a:pt x="3631" y="9925"/>
                  </a:lnTo>
                  <a:lnTo>
                    <a:pt x="3129" y="9577"/>
                  </a:lnTo>
                  <a:lnTo>
                    <a:pt x="2665" y="9191"/>
                  </a:lnTo>
                  <a:lnTo>
                    <a:pt x="2202" y="8766"/>
                  </a:lnTo>
                  <a:lnTo>
                    <a:pt x="1777" y="8303"/>
                  </a:lnTo>
                  <a:lnTo>
                    <a:pt x="1430" y="7801"/>
                  </a:lnTo>
                  <a:lnTo>
                    <a:pt x="1082" y="7260"/>
                  </a:lnTo>
                  <a:lnTo>
                    <a:pt x="812" y="6720"/>
                  </a:lnTo>
                  <a:lnTo>
                    <a:pt x="619" y="6140"/>
                  </a:lnTo>
                  <a:lnTo>
                    <a:pt x="464" y="5523"/>
                  </a:lnTo>
                  <a:lnTo>
                    <a:pt x="426" y="4905"/>
                  </a:lnTo>
                  <a:lnTo>
                    <a:pt x="464" y="4287"/>
                  </a:lnTo>
                  <a:lnTo>
                    <a:pt x="619" y="3708"/>
                  </a:lnTo>
                  <a:lnTo>
                    <a:pt x="812" y="3128"/>
                  </a:lnTo>
                  <a:lnTo>
                    <a:pt x="1121" y="2588"/>
                  </a:lnTo>
                  <a:lnTo>
                    <a:pt x="1468" y="2086"/>
                  </a:lnTo>
                  <a:lnTo>
                    <a:pt x="1893" y="1661"/>
                  </a:lnTo>
                  <a:lnTo>
                    <a:pt x="2356" y="1275"/>
                  </a:lnTo>
                  <a:lnTo>
                    <a:pt x="2897" y="1005"/>
                  </a:lnTo>
                  <a:lnTo>
                    <a:pt x="3476" y="773"/>
                  </a:lnTo>
                  <a:lnTo>
                    <a:pt x="4056" y="618"/>
                  </a:lnTo>
                  <a:lnTo>
                    <a:pt x="4635" y="541"/>
                  </a:lnTo>
                  <a:close/>
                  <a:moveTo>
                    <a:pt x="16876" y="1"/>
                  </a:moveTo>
                  <a:lnTo>
                    <a:pt x="16683" y="39"/>
                  </a:lnTo>
                  <a:lnTo>
                    <a:pt x="16451" y="155"/>
                  </a:lnTo>
                  <a:lnTo>
                    <a:pt x="16258" y="271"/>
                  </a:lnTo>
                  <a:lnTo>
                    <a:pt x="16103" y="425"/>
                  </a:lnTo>
                  <a:lnTo>
                    <a:pt x="15949" y="580"/>
                  </a:lnTo>
                  <a:lnTo>
                    <a:pt x="15833" y="773"/>
                  </a:lnTo>
                  <a:lnTo>
                    <a:pt x="15717" y="1005"/>
                  </a:lnTo>
                  <a:lnTo>
                    <a:pt x="15601" y="1236"/>
                  </a:lnTo>
                  <a:lnTo>
                    <a:pt x="15486" y="1738"/>
                  </a:lnTo>
                  <a:lnTo>
                    <a:pt x="15447" y="2279"/>
                  </a:lnTo>
                  <a:lnTo>
                    <a:pt x="15486" y="2819"/>
                  </a:lnTo>
                  <a:lnTo>
                    <a:pt x="15370" y="2819"/>
                  </a:lnTo>
                  <a:lnTo>
                    <a:pt x="15331" y="2858"/>
                  </a:lnTo>
                  <a:lnTo>
                    <a:pt x="14906" y="2742"/>
                  </a:lnTo>
                  <a:lnTo>
                    <a:pt x="14443" y="2665"/>
                  </a:lnTo>
                  <a:lnTo>
                    <a:pt x="13980" y="2665"/>
                  </a:lnTo>
                  <a:lnTo>
                    <a:pt x="13516" y="2742"/>
                  </a:lnTo>
                  <a:lnTo>
                    <a:pt x="13169" y="2858"/>
                  </a:lnTo>
                  <a:lnTo>
                    <a:pt x="12976" y="2974"/>
                  </a:lnTo>
                  <a:lnTo>
                    <a:pt x="12783" y="3090"/>
                  </a:lnTo>
                  <a:lnTo>
                    <a:pt x="12628" y="3206"/>
                  </a:lnTo>
                  <a:lnTo>
                    <a:pt x="12512" y="3360"/>
                  </a:lnTo>
                  <a:lnTo>
                    <a:pt x="12396" y="3553"/>
                  </a:lnTo>
                  <a:lnTo>
                    <a:pt x="12396" y="3746"/>
                  </a:lnTo>
                  <a:lnTo>
                    <a:pt x="12396" y="3939"/>
                  </a:lnTo>
                  <a:lnTo>
                    <a:pt x="12474" y="4094"/>
                  </a:lnTo>
                  <a:lnTo>
                    <a:pt x="12628" y="4210"/>
                  </a:lnTo>
                  <a:lnTo>
                    <a:pt x="12783" y="4287"/>
                  </a:lnTo>
                  <a:lnTo>
                    <a:pt x="12976" y="4364"/>
                  </a:lnTo>
                  <a:lnTo>
                    <a:pt x="13169" y="4403"/>
                  </a:lnTo>
                  <a:lnTo>
                    <a:pt x="13516" y="4364"/>
                  </a:lnTo>
                  <a:lnTo>
                    <a:pt x="13864" y="4325"/>
                  </a:lnTo>
                  <a:lnTo>
                    <a:pt x="14211" y="4210"/>
                  </a:lnTo>
                  <a:lnTo>
                    <a:pt x="14520" y="4017"/>
                  </a:lnTo>
                  <a:lnTo>
                    <a:pt x="14829" y="3823"/>
                  </a:lnTo>
                  <a:lnTo>
                    <a:pt x="14597" y="4287"/>
                  </a:lnTo>
                  <a:lnTo>
                    <a:pt x="14288" y="4673"/>
                  </a:lnTo>
                  <a:lnTo>
                    <a:pt x="14134" y="4866"/>
                  </a:lnTo>
                  <a:lnTo>
                    <a:pt x="13941" y="5021"/>
                  </a:lnTo>
                  <a:lnTo>
                    <a:pt x="13709" y="5175"/>
                  </a:lnTo>
                  <a:lnTo>
                    <a:pt x="13516" y="5291"/>
                  </a:lnTo>
                  <a:lnTo>
                    <a:pt x="13130" y="5445"/>
                  </a:lnTo>
                  <a:lnTo>
                    <a:pt x="12744" y="5523"/>
                  </a:lnTo>
                  <a:lnTo>
                    <a:pt x="12396" y="5523"/>
                  </a:lnTo>
                  <a:lnTo>
                    <a:pt x="12049" y="5445"/>
                  </a:lnTo>
                  <a:lnTo>
                    <a:pt x="11740" y="5329"/>
                  </a:lnTo>
                  <a:lnTo>
                    <a:pt x="11431" y="5136"/>
                  </a:lnTo>
                  <a:lnTo>
                    <a:pt x="11122" y="4905"/>
                  </a:lnTo>
                  <a:lnTo>
                    <a:pt x="10852" y="4634"/>
                  </a:lnTo>
                  <a:lnTo>
                    <a:pt x="10543" y="4210"/>
                  </a:lnTo>
                  <a:lnTo>
                    <a:pt x="10195" y="3785"/>
                  </a:lnTo>
                  <a:lnTo>
                    <a:pt x="9616" y="2935"/>
                  </a:lnTo>
                  <a:lnTo>
                    <a:pt x="9307" y="2511"/>
                  </a:lnTo>
                  <a:lnTo>
                    <a:pt x="8960" y="2086"/>
                  </a:lnTo>
                  <a:lnTo>
                    <a:pt x="8573" y="1700"/>
                  </a:lnTo>
                  <a:lnTo>
                    <a:pt x="8187" y="1352"/>
                  </a:lnTo>
                  <a:lnTo>
                    <a:pt x="7647" y="966"/>
                  </a:lnTo>
                  <a:lnTo>
                    <a:pt x="7106" y="657"/>
                  </a:lnTo>
                  <a:lnTo>
                    <a:pt x="6527" y="425"/>
                  </a:lnTo>
                  <a:lnTo>
                    <a:pt x="5948" y="271"/>
                  </a:lnTo>
                  <a:lnTo>
                    <a:pt x="5330" y="155"/>
                  </a:lnTo>
                  <a:lnTo>
                    <a:pt x="4751" y="116"/>
                  </a:lnTo>
                  <a:lnTo>
                    <a:pt x="4133" y="155"/>
                  </a:lnTo>
                  <a:lnTo>
                    <a:pt x="3554" y="271"/>
                  </a:lnTo>
                  <a:lnTo>
                    <a:pt x="3283" y="348"/>
                  </a:lnTo>
                  <a:lnTo>
                    <a:pt x="2936" y="464"/>
                  </a:lnTo>
                  <a:lnTo>
                    <a:pt x="2588" y="618"/>
                  </a:lnTo>
                  <a:lnTo>
                    <a:pt x="2279" y="812"/>
                  </a:lnTo>
                  <a:lnTo>
                    <a:pt x="1932" y="1005"/>
                  </a:lnTo>
                  <a:lnTo>
                    <a:pt x="1661" y="1275"/>
                  </a:lnTo>
                  <a:lnTo>
                    <a:pt x="1353" y="1545"/>
                  </a:lnTo>
                  <a:lnTo>
                    <a:pt x="1082" y="1854"/>
                  </a:lnTo>
                  <a:lnTo>
                    <a:pt x="851" y="2163"/>
                  </a:lnTo>
                  <a:lnTo>
                    <a:pt x="542" y="2665"/>
                  </a:lnTo>
                  <a:lnTo>
                    <a:pt x="310" y="3167"/>
                  </a:lnTo>
                  <a:lnTo>
                    <a:pt x="155" y="3669"/>
                  </a:lnTo>
                  <a:lnTo>
                    <a:pt x="78" y="4171"/>
                  </a:lnTo>
                  <a:lnTo>
                    <a:pt x="1" y="4712"/>
                  </a:lnTo>
                  <a:lnTo>
                    <a:pt x="40" y="5214"/>
                  </a:lnTo>
                  <a:lnTo>
                    <a:pt x="78" y="5716"/>
                  </a:lnTo>
                  <a:lnTo>
                    <a:pt x="194" y="6218"/>
                  </a:lnTo>
                  <a:lnTo>
                    <a:pt x="387" y="6720"/>
                  </a:lnTo>
                  <a:lnTo>
                    <a:pt x="580" y="7222"/>
                  </a:lnTo>
                  <a:lnTo>
                    <a:pt x="812" y="7685"/>
                  </a:lnTo>
                  <a:lnTo>
                    <a:pt x="1082" y="8110"/>
                  </a:lnTo>
                  <a:lnTo>
                    <a:pt x="1430" y="8573"/>
                  </a:lnTo>
                  <a:lnTo>
                    <a:pt x="1777" y="8959"/>
                  </a:lnTo>
                  <a:lnTo>
                    <a:pt x="2125" y="9384"/>
                  </a:lnTo>
                  <a:lnTo>
                    <a:pt x="2550" y="9732"/>
                  </a:lnTo>
                  <a:lnTo>
                    <a:pt x="3090" y="10156"/>
                  </a:lnTo>
                  <a:lnTo>
                    <a:pt x="3631" y="10504"/>
                  </a:lnTo>
                  <a:lnTo>
                    <a:pt x="4210" y="10774"/>
                  </a:lnTo>
                  <a:lnTo>
                    <a:pt x="4789" y="11044"/>
                  </a:lnTo>
                  <a:lnTo>
                    <a:pt x="5407" y="11199"/>
                  </a:lnTo>
                  <a:lnTo>
                    <a:pt x="6025" y="11353"/>
                  </a:lnTo>
                  <a:lnTo>
                    <a:pt x="6643" y="11392"/>
                  </a:lnTo>
                  <a:lnTo>
                    <a:pt x="7261" y="11431"/>
                  </a:lnTo>
                  <a:lnTo>
                    <a:pt x="7338" y="11585"/>
                  </a:lnTo>
                  <a:lnTo>
                    <a:pt x="7647" y="11392"/>
                  </a:lnTo>
                  <a:lnTo>
                    <a:pt x="8458" y="11315"/>
                  </a:lnTo>
                  <a:lnTo>
                    <a:pt x="9269" y="11122"/>
                  </a:lnTo>
                  <a:lnTo>
                    <a:pt x="10079" y="10813"/>
                  </a:lnTo>
                  <a:lnTo>
                    <a:pt x="10852" y="10465"/>
                  </a:lnTo>
                  <a:lnTo>
                    <a:pt x="11547" y="10040"/>
                  </a:lnTo>
                  <a:lnTo>
                    <a:pt x="12165" y="9577"/>
                  </a:lnTo>
                  <a:lnTo>
                    <a:pt x="12435" y="9384"/>
                  </a:lnTo>
                  <a:lnTo>
                    <a:pt x="13053" y="8805"/>
                  </a:lnTo>
                  <a:lnTo>
                    <a:pt x="13632" y="8187"/>
                  </a:lnTo>
                  <a:lnTo>
                    <a:pt x="14134" y="7492"/>
                  </a:lnTo>
                  <a:lnTo>
                    <a:pt x="14597" y="6797"/>
                  </a:lnTo>
                  <a:lnTo>
                    <a:pt x="14945" y="6025"/>
                  </a:lnTo>
                  <a:lnTo>
                    <a:pt x="15099" y="5638"/>
                  </a:lnTo>
                  <a:lnTo>
                    <a:pt x="15254" y="5214"/>
                  </a:lnTo>
                  <a:lnTo>
                    <a:pt x="15331" y="4827"/>
                  </a:lnTo>
                  <a:lnTo>
                    <a:pt x="15408" y="4403"/>
                  </a:lnTo>
                  <a:lnTo>
                    <a:pt x="15486" y="4017"/>
                  </a:lnTo>
                  <a:lnTo>
                    <a:pt x="15486" y="3592"/>
                  </a:lnTo>
                  <a:lnTo>
                    <a:pt x="15679" y="4055"/>
                  </a:lnTo>
                  <a:lnTo>
                    <a:pt x="15949" y="4480"/>
                  </a:lnTo>
                  <a:lnTo>
                    <a:pt x="16258" y="4866"/>
                  </a:lnTo>
                  <a:lnTo>
                    <a:pt x="16605" y="5214"/>
                  </a:lnTo>
                  <a:lnTo>
                    <a:pt x="16760" y="5368"/>
                  </a:lnTo>
                  <a:lnTo>
                    <a:pt x="16992" y="5484"/>
                  </a:lnTo>
                  <a:lnTo>
                    <a:pt x="17185" y="5561"/>
                  </a:lnTo>
                  <a:lnTo>
                    <a:pt x="17416" y="5638"/>
                  </a:lnTo>
                  <a:lnTo>
                    <a:pt x="17609" y="5677"/>
                  </a:lnTo>
                  <a:lnTo>
                    <a:pt x="17841" y="5638"/>
                  </a:lnTo>
                  <a:lnTo>
                    <a:pt x="18034" y="5523"/>
                  </a:lnTo>
                  <a:lnTo>
                    <a:pt x="18189" y="5329"/>
                  </a:lnTo>
                  <a:lnTo>
                    <a:pt x="18304" y="5136"/>
                  </a:lnTo>
                  <a:lnTo>
                    <a:pt x="18343" y="4943"/>
                  </a:lnTo>
                  <a:lnTo>
                    <a:pt x="18304" y="4712"/>
                  </a:lnTo>
                  <a:lnTo>
                    <a:pt x="18266" y="4519"/>
                  </a:lnTo>
                  <a:lnTo>
                    <a:pt x="18189" y="4287"/>
                  </a:lnTo>
                  <a:lnTo>
                    <a:pt x="18073" y="4132"/>
                  </a:lnTo>
                  <a:lnTo>
                    <a:pt x="17957" y="3939"/>
                  </a:lnTo>
                  <a:lnTo>
                    <a:pt x="17802" y="3785"/>
                  </a:lnTo>
                  <a:lnTo>
                    <a:pt x="17648" y="3630"/>
                  </a:lnTo>
                  <a:lnTo>
                    <a:pt x="17416" y="3476"/>
                  </a:lnTo>
                  <a:lnTo>
                    <a:pt x="16953" y="3244"/>
                  </a:lnTo>
                  <a:lnTo>
                    <a:pt x="16490" y="3051"/>
                  </a:lnTo>
                  <a:lnTo>
                    <a:pt x="15988" y="2935"/>
                  </a:lnTo>
                  <a:lnTo>
                    <a:pt x="16412" y="2781"/>
                  </a:lnTo>
                  <a:lnTo>
                    <a:pt x="16837" y="2511"/>
                  </a:lnTo>
                  <a:lnTo>
                    <a:pt x="17185" y="2202"/>
                  </a:lnTo>
                  <a:lnTo>
                    <a:pt x="17494" y="1816"/>
                  </a:lnTo>
                  <a:lnTo>
                    <a:pt x="17609" y="1584"/>
                  </a:lnTo>
                  <a:lnTo>
                    <a:pt x="17725" y="1352"/>
                  </a:lnTo>
                  <a:lnTo>
                    <a:pt x="17764" y="1082"/>
                  </a:lnTo>
                  <a:lnTo>
                    <a:pt x="17802" y="850"/>
                  </a:lnTo>
                  <a:lnTo>
                    <a:pt x="17802" y="580"/>
                  </a:lnTo>
                  <a:lnTo>
                    <a:pt x="17725" y="387"/>
                  </a:lnTo>
                  <a:lnTo>
                    <a:pt x="17571" y="194"/>
                  </a:lnTo>
                  <a:lnTo>
                    <a:pt x="17455" y="116"/>
                  </a:lnTo>
                  <a:lnTo>
                    <a:pt x="17339" y="39"/>
                  </a:lnTo>
                  <a:lnTo>
                    <a:pt x="1710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0" name="Google Shape;5680;p22"/>
            <p:cNvSpPr/>
            <p:nvPr/>
          </p:nvSpPr>
          <p:spPr>
            <a:xfrm>
              <a:off x="2141825" y="3698800"/>
              <a:ext cx="126500" cy="70500"/>
            </a:xfrm>
            <a:custGeom>
              <a:avLst/>
              <a:gdLst/>
              <a:ahLst/>
              <a:cxnLst/>
              <a:rect l="l" t="t" r="r" b="b"/>
              <a:pathLst>
                <a:path w="5060" h="2820" extrusionOk="0">
                  <a:moveTo>
                    <a:pt x="4905" y="0"/>
                  </a:moveTo>
                  <a:lnTo>
                    <a:pt x="3823" y="657"/>
                  </a:lnTo>
                  <a:lnTo>
                    <a:pt x="3283" y="966"/>
                  </a:lnTo>
                  <a:lnTo>
                    <a:pt x="2704" y="1275"/>
                  </a:lnTo>
                  <a:lnTo>
                    <a:pt x="2086" y="1583"/>
                  </a:lnTo>
                  <a:lnTo>
                    <a:pt x="1429" y="1854"/>
                  </a:lnTo>
                  <a:lnTo>
                    <a:pt x="773" y="2124"/>
                  </a:lnTo>
                  <a:lnTo>
                    <a:pt x="116" y="2433"/>
                  </a:lnTo>
                  <a:lnTo>
                    <a:pt x="39" y="2510"/>
                  </a:lnTo>
                  <a:lnTo>
                    <a:pt x="1" y="2587"/>
                  </a:lnTo>
                  <a:lnTo>
                    <a:pt x="39" y="2703"/>
                  </a:lnTo>
                  <a:lnTo>
                    <a:pt x="116" y="2781"/>
                  </a:lnTo>
                  <a:lnTo>
                    <a:pt x="387" y="2819"/>
                  </a:lnTo>
                  <a:lnTo>
                    <a:pt x="1082" y="2626"/>
                  </a:lnTo>
                  <a:lnTo>
                    <a:pt x="1738" y="2356"/>
                  </a:lnTo>
                  <a:lnTo>
                    <a:pt x="2356" y="2047"/>
                  </a:lnTo>
                  <a:lnTo>
                    <a:pt x="2974" y="1738"/>
                  </a:lnTo>
                  <a:lnTo>
                    <a:pt x="3553" y="1429"/>
                  </a:lnTo>
                  <a:lnTo>
                    <a:pt x="4094" y="1081"/>
                  </a:lnTo>
                  <a:lnTo>
                    <a:pt x="4596" y="734"/>
                  </a:lnTo>
                  <a:lnTo>
                    <a:pt x="5059" y="309"/>
                  </a:lnTo>
                  <a:lnTo>
                    <a:pt x="49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1" name="Google Shape;5681;p22"/>
            <p:cNvSpPr/>
            <p:nvPr/>
          </p:nvSpPr>
          <p:spPr>
            <a:xfrm>
              <a:off x="436975" y="3704575"/>
              <a:ext cx="144825" cy="162225"/>
            </a:xfrm>
            <a:custGeom>
              <a:avLst/>
              <a:gdLst/>
              <a:ahLst/>
              <a:cxnLst/>
              <a:rect l="l" t="t" r="r" b="b"/>
              <a:pathLst>
                <a:path w="5793" h="6489" extrusionOk="0">
                  <a:moveTo>
                    <a:pt x="2240" y="426"/>
                  </a:moveTo>
                  <a:lnTo>
                    <a:pt x="2781" y="464"/>
                  </a:lnTo>
                  <a:lnTo>
                    <a:pt x="3283" y="580"/>
                  </a:lnTo>
                  <a:lnTo>
                    <a:pt x="3746" y="735"/>
                  </a:lnTo>
                  <a:lnTo>
                    <a:pt x="4171" y="1005"/>
                  </a:lnTo>
                  <a:lnTo>
                    <a:pt x="4557" y="1314"/>
                  </a:lnTo>
                  <a:lnTo>
                    <a:pt x="4750" y="1507"/>
                  </a:lnTo>
                  <a:lnTo>
                    <a:pt x="4905" y="1739"/>
                  </a:lnTo>
                  <a:lnTo>
                    <a:pt x="5021" y="1932"/>
                  </a:lnTo>
                  <a:lnTo>
                    <a:pt x="5136" y="2163"/>
                  </a:lnTo>
                  <a:lnTo>
                    <a:pt x="5214" y="2434"/>
                  </a:lnTo>
                  <a:lnTo>
                    <a:pt x="5291" y="2704"/>
                  </a:lnTo>
                  <a:lnTo>
                    <a:pt x="5330" y="3167"/>
                  </a:lnTo>
                  <a:lnTo>
                    <a:pt x="5330" y="3631"/>
                  </a:lnTo>
                  <a:lnTo>
                    <a:pt x="5214" y="4133"/>
                  </a:lnTo>
                  <a:lnTo>
                    <a:pt x="5021" y="4558"/>
                  </a:lnTo>
                  <a:lnTo>
                    <a:pt x="4789" y="4982"/>
                  </a:lnTo>
                  <a:lnTo>
                    <a:pt x="4480" y="5330"/>
                  </a:lnTo>
                  <a:lnTo>
                    <a:pt x="4287" y="5484"/>
                  </a:lnTo>
                  <a:lnTo>
                    <a:pt x="4094" y="5639"/>
                  </a:lnTo>
                  <a:lnTo>
                    <a:pt x="3901" y="5755"/>
                  </a:lnTo>
                  <a:lnTo>
                    <a:pt x="3669" y="5832"/>
                  </a:lnTo>
                  <a:lnTo>
                    <a:pt x="3360" y="5948"/>
                  </a:lnTo>
                  <a:lnTo>
                    <a:pt x="3090" y="5986"/>
                  </a:lnTo>
                  <a:lnTo>
                    <a:pt x="2820" y="6025"/>
                  </a:lnTo>
                  <a:lnTo>
                    <a:pt x="2549" y="5986"/>
                  </a:lnTo>
                  <a:lnTo>
                    <a:pt x="2279" y="5948"/>
                  </a:lnTo>
                  <a:lnTo>
                    <a:pt x="2047" y="5870"/>
                  </a:lnTo>
                  <a:lnTo>
                    <a:pt x="1854" y="5755"/>
                  </a:lnTo>
                  <a:lnTo>
                    <a:pt x="1622" y="5639"/>
                  </a:lnTo>
                  <a:lnTo>
                    <a:pt x="1429" y="5484"/>
                  </a:lnTo>
                  <a:lnTo>
                    <a:pt x="1275" y="5291"/>
                  </a:lnTo>
                  <a:lnTo>
                    <a:pt x="1082" y="5098"/>
                  </a:lnTo>
                  <a:lnTo>
                    <a:pt x="966" y="4905"/>
                  </a:lnTo>
                  <a:lnTo>
                    <a:pt x="696" y="4442"/>
                  </a:lnTo>
                  <a:lnTo>
                    <a:pt x="541" y="3901"/>
                  </a:lnTo>
                  <a:lnTo>
                    <a:pt x="425" y="3399"/>
                  </a:lnTo>
                  <a:lnTo>
                    <a:pt x="425" y="2858"/>
                  </a:lnTo>
                  <a:lnTo>
                    <a:pt x="503" y="2318"/>
                  </a:lnTo>
                  <a:lnTo>
                    <a:pt x="541" y="2048"/>
                  </a:lnTo>
                  <a:lnTo>
                    <a:pt x="657" y="1816"/>
                  </a:lnTo>
                  <a:lnTo>
                    <a:pt x="734" y="1584"/>
                  </a:lnTo>
                  <a:lnTo>
                    <a:pt x="889" y="1352"/>
                  </a:lnTo>
                  <a:lnTo>
                    <a:pt x="1043" y="1159"/>
                  </a:lnTo>
                  <a:lnTo>
                    <a:pt x="1236" y="1005"/>
                  </a:lnTo>
                  <a:lnTo>
                    <a:pt x="1429" y="812"/>
                  </a:lnTo>
                  <a:lnTo>
                    <a:pt x="1661" y="696"/>
                  </a:lnTo>
                  <a:lnTo>
                    <a:pt x="1893" y="580"/>
                  </a:lnTo>
                  <a:lnTo>
                    <a:pt x="2202" y="503"/>
                  </a:lnTo>
                  <a:lnTo>
                    <a:pt x="2240" y="464"/>
                  </a:lnTo>
                  <a:lnTo>
                    <a:pt x="2240" y="426"/>
                  </a:lnTo>
                  <a:close/>
                  <a:moveTo>
                    <a:pt x="2279" y="1"/>
                  </a:moveTo>
                  <a:lnTo>
                    <a:pt x="1970" y="40"/>
                  </a:lnTo>
                  <a:lnTo>
                    <a:pt x="1893" y="78"/>
                  </a:lnTo>
                  <a:lnTo>
                    <a:pt x="1816" y="117"/>
                  </a:lnTo>
                  <a:lnTo>
                    <a:pt x="1816" y="194"/>
                  </a:lnTo>
                  <a:lnTo>
                    <a:pt x="1816" y="271"/>
                  </a:lnTo>
                  <a:lnTo>
                    <a:pt x="1507" y="349"/>
                  </a:lnTo>
                  <a:lnTo>
                    <a:pt x="1275" y="464"/>
                  </a:lnTo>
                  <a:lnTo>
                    <a:pt x="1043" y="619"/>
                  </a:lnTo>
                  <a:lnTo>
                    <a:pt x="812" y="773"/>
                  </a:lnTo>
                  <a:lnTo>
                    <a:pt x="619" y="966"/>
                  </a:lnTo>
                  <a:lnTo>
                    <a:pt x="464" y="1198"/>
                  </a:lnTo>
                  <a:lnTo>
                    <a:pt x="348" y="1430"/>
                  </a:lnTo>
                  <a:lnTo>
                    <a:pt x="232" y="1661"/>
                  </a:lnTo>
                  <a:lnTo>
                    <a:pt x="117" y="1932"/>
                  </a:lnTo>
                  <a:lnTo>
                    <a:pt x="78" y="2202"/>
                  </a:lnTo>
                  <a:lnTo>
                    <a:pt x="1" y="2781"/>
                  </a:lnTo>
                  <a:lnTo>
                    <a:pt x="1" y="3360"/>
                  </a:lnTo>
                  <a:lnTo>
                    <a:pt x="78" y="3901"/>
                  </a:lnTo>
                  <a:lnTo>
                    <a:pt x="271" y="4519"/>
                  </a:lnTo>
                  <a:lnTo>
                    <a:pt x="387" y="4828"/>
                  </a:lnTo>
                  <a:lnTo>
                    <a:pt x="541" y="5098"/>
                  </a:lnTo>
                  <a:lnTo>
                    <a:pt x="696" y="5330"/>
                  </a:lnTo>
                  <a:lnTo>
                    <a:pt x="850" y="5561"/>
                  </a:lnTo>
                  <a:lnTo>
                    <a:pt x="1082" y="5793"/>
                  </a:lnTo>
                  <a:lnTo>
                    <a:pt x="1275" y="5986"/>
                  </a:lnTo>
                  <a:lnTo>
                    <a:pt x="1507" y="6141"/>
                  </a:lnTo>
                  <a:lnTo>
                    <a:pt x="1738" y="6257"/>
                  </a:lnTo>
                  <a:lnTo>
                    <a:pt x="2009" y="6372"/>
                  </a:lnTo>
                  <a:lnTo>
                    <a:pt x="2279" y="6450"/>
                  </a:lnTo>
                  <a:lnTo>
                    <a:pt x="2588" y="6488"/>
                  </a:lnTo>
                  <a:lnTo>
                    <a:pt x="2897" y="6488"/>
                  </a:lnTo>
                  <a:lnTo>
                    <a:pt x="3206" y="6450"/>
                  </a:lnTo>
                  <a:lnTo>
                    <a:pt x="3553" y="6372"/>
                  </a:lnTo>
                  <a:lnTo>
                    <a:pt x="3862" y="6257"/>
                  </a:lnTo>
                  <a:lnTo>
                    <a:pt x="4132" y="6141"/>
                  </a:lnTo>
                  <a:lnTo>
                    <a:pt x="4403" y="5986"/>
                  </a:lnTo>
                  <a:lnTo>
                    <a:pt x="4634" y="5793"/>
                  </a:lnTo>
                  <a:lnTo>
                    <a:pt x="4866" y="5600"/>
                  </a:lnTo>
                  <a:lnTo>
                    <a:pt x="5059" y="5368"/>
                  </a:lnTo>
                  <a:lnTo>
                    <a:pt x="5214" y="5137"/>
                  </a:lnTo>
                  <a:lnTo>
                    <a:pt x="5368" y="4866"/>
                  </a:lnTo>
                  <a:lnTo>
                    <a:pt x="5523" y="4635"/>
                  </a:lnTo>
                  <a:lnTo>
                    <a:pt x="5638" y="4326"/>
                  </a:lnTo>
                  <a:lnTo>
                    <a:pt x="5716" y="4056"/>
                  </a:lnTo>
                  <a:lnTo>
                    <a:pt x="5754" y="3747"/>
                  </a:lnTo>
                  <a:lnTo>
                    <a:pt x="5793" y="3438"/>
                  </a:lnTo>
                  <a:lnTo>
                    <a:pt x="5793" y="3129"/>
                  </a:lnTo>
                  <a:lnTo>
                    <a:pt x="5793" y="2858"/>
                  </a:lnTo>
                  <a:lnTo>
                    <a:pt x="5716" y="2550"/>
                  </a:lnTo>
                  <a:lnTo>
                    <a:pt x="5638" y="2241"/>
                  </a:lnTo>
                  <a:lnTo>
                    <a:pt x="5523" y="1932"/>
                  </a:lnTo>
                  <a:lnTo>
                    <a:pt x="5368" y="1661"/>
                  </a:lnTo>
                  <a:lnTo>
                    <a:pt x="5214" y="1391"/>
                  </a:lnTo>
                  <a:lnTo>
                    <a:pt x="5021" y="1159"/>
                  </a:lnTo>
                  <a:lnTo>
                    <a:pt x="4828" y="928"/>
                  </a:lnTo>
                  <a:lnTo>
                    <a:pt x="4596" y="735"/>
                  </a:lnTo>
                  <a:lnTo>
                    <a:pt x="4326" y="542"/>
                  </a:lnTo>
                  <a:lnTo>
                    <a:pt x="4094" y="387"/>
                  </a:lnTo>
                  <a:lnTo>
                    <a:pt x="3824" y="271"/>
                  </a:lnTo>
                  <a:lnTo>
                    <a:pt x="3515" y="155"/>
                  </a:lnTo>
                  <a:lnTo>
                    <a:pt x="3206" y="78"/>
                  </a:lnTo>
                  <a:lnTo>
                    <a:pt x="289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2" name="Google Shape;5682;p22"/>
            <p:cNvSpPr/>
            <p:nvPr/>
          </p:nvSpPr>
          <p:spPr>
            <a:xfrm>
              <a:off x="6171275" y="3733550"/>
              <a:ext cx="103325" cy="132275"/>
            </a:xfrm>
            <a:custGeom>
              <a:avLst/>
              <a:gdLst/>
              <a:ahLst/>
              <a:cxnLst/>
              <a:rect l="l" t="t" r="r" b="b"/>
              <a:pathLst>
                <a:path w="4133" h="5291" extrusionOk="0">
                  <a:moveTo>
                    <a:pt x="2511" y="0"/>
                  </a:moveTo>
                  <a:lnTo>
                    <a:pt x="2279" y="39"/>
                  </a:lnTo>
                  <a:lnTo>
                    <a:pt x="2048" y="39"/>
                  </a:lnTo>
                  <a:lnTo>
                    <a:pt x="1816" y="116"/>
                  </a:lnTo>
                  <a:lnTo>
                    <a:pt x="1430" y="271"/>
                  </a:lnTo>
                  <a:lnTo>
                    <a:pt x="1121" y="464"/>
                  </a:lnTo>
                  <a:lnTo>
                    <a:pt x="850" y="695"/>
                  </a:lnTo>
                  <a:lnTo>
                    <a:pt x="619" y="966"/>
                  </a:lnTo>
                  <a:lnTo>
                    <a:pt x="464" y="1236"/>
                  </a:lnTo>
                  <a:lnTo>
                    <a:pt x="310" y="1584"/>
                  </a:lnTo>
                  <a:lnTo>
                    <a:pt x="194" y="1931"/>
                  </a:lnTo>
                  <a:lnTo>
                    <a:pt x="117" y="2279"/>
                  </a:lnTo>
                  <a:lnTo>
                    <a:pt x="40" y="2665"/>
                  </a:lnTo>
                  <a:lnTo>
                    <a:pt x="1" y="3051"/>
                  </a:lnTo>
                  <a:lnTo>
                    <a:pt x="1" y="3823"/>
                  </a:lnTo>
                  <a:lnTo>
                    <a:pt x="1" y="5291"/>
                  </a:lnTo>
                  <a:lnTo>
                    <a:pt x="426" y="5291"/>
                  </a:lnTo>
                  <a:lnTo>
                    <a:pt x="464" y="4750"/>
                  </a:lnTo>
                  <a:lnTo>
                    <a:pt x="464" y="4209"/>
                  </a:lnTo>
                  <a:lnTo>
                    <a:pt x="464" y="3669"/>
                  </a:lnTo>
                  <a:lnTo>
                    <a:pt x="503" y="3128"/>
                  </a:lnTo>
                  <a:lnTo>
                    <a:pt x="542" y="2588"/>
                  </a:lnTo>
                  <a:lnTo>
                    <a:pt x="696" y="2047"/>
                  </a:lnTo>
                  <a:lnTo>
                    <a:pt x="773" y="1815"/>
                  </a:lnTo>
                  <a:lnTo>
                    <a:pt x="889" y="1584"/>
                  </a:lnTo>
                  <a:lnTo>
                    <a:pt x="1044" y="1352"/>
                  </a:lnTo>
                  <a:lnTo>
                    <a:pt x="1198" y="1159"/>
                  </a:lnTo>
                  <a:lnTo>
                    <a:pt x="1391" y="966"/>
                  </a:lnTo>
                  <a:lnTo>
                    <a:pt x="1623" y="811"/>
                  </a:lnTo>
                  <a:lnTo>
                    <a:pt x="1893" y="657"/>
                  </a:lnTo>
                  <a:lnTo>
                    <a:pt x="2163" y="580"/>
                  </a:lnTo>
                  <a:lnTo>
                    <a:pt x="2434" y="541"/>
                  </a:lnTo>
                  <a:lnTo>
                    <a:pt x="2704" y="580"/>
                  </a:lnTo>
                  <a:lnTo>
                    <a:pt x="2974" y="657"/>
                  </a:lnTo>
                  <a:lnTo>
                    <a:pt x="3206" y="811"/>
                  </a:lnTo>
                  <a:lnTo>
                    <a:pt x="3360" y="966"/>
                  </a:lnTo>
                  <a:lnTo>
                    <a:pt x="3515" y="1197"/>
                  </a:lnTo>
                  <a:lnTo>
                    <a:pt x="3592" y="1429"/>
                  </a:lnTo>
                  <a:lnTo>
                    <a:pt x="3669" y="1661"/>
                  </a:lnTo>
                  <a:lnTo>
                    <a:pt x="4133" y="1584"/>
                  </a:lnTo>
                  <a:lnTo>
                    <a:pt x="4017" y="1197"/>
                  </a:lnTo>
                  <a:lnTo>
                    <a:pt x="3862" y="850"/>
                  </a:lnTo>
                  <a:lnTo>
                    <a:pt x="3631" y="541"/>
                  </a:lnTo>
                  <a:lnTo>
                    <a:pt x="3399" y="309"/>
                  </a:lnTo>
                  <a:lnTo>
                    <a:pt x="3245" y="193"/>
                  </a:lnTo>
                  <a:lnTo>
                    <a:pt x="3090" y="116"/>
                  </a:lnTo>
                  <a:lnTo>
                    <a:pt x="2897" y="39"/>
                  </a:lnTo>
                  <a:lnTo>
                    <a:pt x="2704" y="39"/>
                  </a:lnTo>
                  <a:lnTo>
                    <a:pt x="251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3" name="Google Shape;5683;p22"/>
            <p:cNvSpPr/>
            <p:nvPr/>
          </p:nvSpPr>
          <p:spPr>
            <a:xfrm>
              <a:off x="6036125" y="3735475"/>
              <a:ext cx="437350" cy="301225"/>
            </a:xfrm>
            <a:custGeom>
              <a:avLst/>
              <a:gdLst/>
              <a:ahLst/>
              <a:cxnLst/>
              <a:rect l="l" t="t" r="r" b="b"/>
              <a:pathLst>
                <a:path w="17494" h="12049" extrusionOk="0">
                  <a:moveTo>
                    <a:pt x="12087" y="503"/>
                  </a:moveTo>
                  <a:lnTo>
                    <a:pt x="12203" y="541"/>
                  </a:lnTo>
                  <a:lnTo>
                    <a:pt x="12319" y="618"/>
                  </a:lnTo>
                  <a:lnTo>
                    <a:pt x="12628" y="850"/>
                  </a:lnTo>
                  <a:lnTo>
                    <a:pt x="12898" y="1120"/>
                  </a:lnTo>
                  <a:lnTo>
                    <a:pt x="13130" y="1468"/>
                  </a:lnTo>
                  <a:lnTo>
                    <a:pt x="13323" y="1854"/>
                  </a:lnTo>
                  <a:lnTo>
                    <a:pt x="13477" y="2240"/>
                  </a:lnTo>
                  <a:lnTo>
                    <a:pt x="13632" y="2665"/>
                  </a:lnTo>
                  <a:lnTo>
                    <a:pt x="13864" y="3437"/>
                  </a:lnTo>
                  <a:lnTo>
                    <a:pt x="13091" y="3013"/>
                  </a:lnTo>
                  <a:lnTo>
                    <a:pt x="12705" y="2742"/>
                  </a:lnTo>
                  <a:lnTo>
                    <a:pt x="12358" y="2472"/>
                  </a:lnTo>
                  <a:lnTo>
                    <a:pt x="12010" y="2124"/>
                  </a:lnTo>
                  <a:lnTo>
                    <a:pt x="11817" y="1893"/>
                  </a:lnTo>
                  <a:lnTo>
                    <a:pt x="11663" y="1700"/>
                  </a:lnTo>
                  <a:lnTo>
                    <a:pt x="11508" y="1391"/>
                  </a:lnTo>
                  <a:lnTo>
                    <a:pt x="11431" y="1043"/>
                  </a:lnTo>
                  <a:lnTo>
                    <a:pt x="11663" y="696"/>
                  </a:lnTo>
                  <a:lnTo>
                    <a:pt x="11778" y="618"/>
                  </a:lnTo>
                  <a:lnTo>
                    <a:pt x="11856" y="541"/>
                  </a:lnTo>
                  <a:lnTo>
                    <a:pt x="11971" y="503"/>
                  </a:lnTo>
                  <a:close/>
                  <a:moveTo>
                    <a:pt x="16296" y="1584"/>
                  </a:moveTo>
                  <a:lnTo>
                    <a:pt x="16412" y="1661"/>
                  </a:lnTo>
                  <a:lnTo>
                    <a:pt x="16489" y="1700"/>
                  </a:lnTo>
                  <a:lnTo>
                    <a:pt x="16567" y="1816"/>
                  </a:lnTo>
                  <a:lnTo>
                    <a:pt x="16605" y="1970"/>
                  </a:lnTo>
                  <a:lnTo>
                    <a:pt x="16644" y="2163"/>
                  </a:lnTo>
                  <a:lnTo>
                    <a:pt x="16644" y="2318"/>
                  </a:lnTo>
                  <a:lnTo>
                    <a:pt x="16605" y="2511"/>
                  </a:lnTo>
                  <a:lnTo>
                    <a:pt x="16528" y="2665"/>
                  </a:lnTo>
                  <a:lnTo>
                    <a:pt x="16412" y="2820"/>
                  </a:lnTo>
                  <a:lnTo>
                    <a:pt x="16296" y="2935"/>
                  </a:lnTo>
                  <a:lnTo>
                    <a:pt x="15949" y="3167"/>
                  </a:lnTo>
                  <a:lnTo>
                    <a:pt x="15563" y="3360"/>
                  </a:lnTo>
                  <a:lnTo>
                    <a:pt x="15138" y="3515"/>
                  </a:lnTo>
                  <a:lnTo>
                    <a:pt x="14713" y="3630"/>
                  </a:lnTo>
                  <a:lnTo>
                    <a:pt x="14366" y="3746"/>
                  </a:lnTo>
                  <a:lnTo>
                    <a:pt x="14366" y="3746"/>
                  </a:lnTo>
                  <a:lnTo>
                    <a:pt x="14481" y="3322"/>
                  </a:lnTo>
                  <a:lnTo>
                    <a:pt x="14636" y="2974"/>
                  </a:lnTo>
                  <a:lnTo>
                    <a:pt x="14829" y="2588"/>
                  </a:lnTo>
                  <a:lnTo>
                    <a:pt x="15099" y="2279"/>
                  </a:lnTo>
                  <a:lnTo>
                    <a:pt x="15408" y="1931"/>
                  </a:lnTo>
                  <a:lnTo>
                    <a:pt x="15640" y="1777"/>
                  </a:lnTo>
                  <a:lnTo>
                    <a:pt x="15872" y="1661"/>
                  </a:lnTo>
                  <a:lnTo>
                    <a:pt x="16103" y="1584"/>
                  </a:lnTo>
                  <a:close/>
                  <a:moveTo>
                    <a:pt x="13864" y="4287"/>
                  </a:moveTo>
                  <a:lnTo>
                    <a:pt x="13671" y="4519"/>
                  </a:lnTo>
                  <a:lnTo>
                    <a:pt x="13477" y="4789"/>
                  </a:lnTo>
                  <a:lnTo>
                    <a:pt x="13246" y="5021"/>
                  </a:lnTo>
                  <a:lnTo>
                    <a:pt x="13014" y="5214"/>
                  </a:lnTo>
                  <a:lnTo>
                    <a:pt x="12667" y="5484"/>
                  </a:lnTo>
                  <a:lnTo>
                    <a:pt x="12165" y="5754"/>
                  </a:lnTo>
                  <a:lnTo>
                    <a:pt x="11894" y="5870"/>
                  </a:lnTo>
                  <a:lnTo>
                    <a:pt x="11624" y="5947"/>
                  </a:lnTo>
                  <a:lnTo>
                    <a:pt x="11392" y="5986"/>
                  </a:lnTo>
                  <a:lnTo>
                    <a:pt x="11199" y="5909"/>
                  </a:lnTo>
                  <a:lnTo>
                    <a:pt x="11083" y="5870"/>
                  </a:lnTo>
                  <a:lnTo>
                    <a:pt x="10968" y="5793"/>
                  </a:lnTo>
                  <a:lnTo>
                    <a:pt x="10929" y="5677"/>
                  </a:lnTo>
                  <a:lnTo>
                    <a:pt x="10890" y="5600"/>
                  </a:lnTo>
                  <a:lnTo>
                    <a:pt x="10890" y="5445"/>
                  </a:lnTo>
                  <a:lnTo>
                    <a:pt x="11006" y="5252"/>
                  </a:lnTo>
                  <a:lnTo>
                    <a:pt x="11122" y="5098"/>
                  </a:lnTo>
                  <a:lnTo>
                    <a:pt x="11276" y="4943"/>
                  </a:lnTo>
                  <a:lnTo>
                    <a:pt x="11547" y="4750"/>
                  </a:lnTo>
                  <a:lnTo>
                    <a:pt x="11817" y="4634"/>
                  </a:lnTo>
                  <a:lnTo>
                    <a:pt x="12087" y="4557"/>
                  </a:lnTo>
                  <a:lnTo>
                    <a:pt x="12628" y="4441"/>
                  </a:lnTo>
                  <a:lnTo>
                    <a:pt x="13246" y="4403"/>
                  </a:lnTo>
                  <a:lnTo>
                    <a:pt x="13555" y="4325"/>
                  </a:lnTo>
                  <a:lnTo>
                    <a:pt x="13864" y="4287"/>
                  </a:lnTo>
                  <a:close/>
                  <a:moveTo>
                    <a:pt x="14443" y="4248"/>
                  </a:moveTo>
                  <a:lnTo>
                    <a:pt x="15099" y="4557"/>
                  </a:lnTo>
                  <a:lnTo>
                    <a:pt x="15408" y="4750"/>
                  </a:lnTo>
                  <a:lnTo>
                    <a:pt x="15717" y="4943"/>
                  </a:lnTo>
                  <a:lnTo>
                    <a:pt x="15910" y="5136"/>
                  </a:lnTo>
                  <a:lnTo>
                    <a:pt x="16142" y="5368"/>
                  </a:lnTo>
                  <a:lnTo>
                    <a:pt x="16412" y="5677"/>
                  </a:lnTo>
                  <a:lnTo>
                    <a:pt x="16683" y="5986"/>
                  </a:lnTo>
                  <a:lnTo>
                    <a:pt x="16876" y="6333"/>
                  </a:lnTo>
                  <a:lnTo>
                    <a:pt x="16991" y="6642"/>
                  </a:lnTo>
                  <a:lnTo>
                    <a:pt x="16991" y="6797"/>
                  </a:lnTo>
                  <a:lnTo>
                    <a:pt x="16991" y="6951"/>
                  </a:lnTo>
                  <a:lnTo>
                    <a:pt x="16953" y="7106"/>
                  </a:lnTo>
                  <a:lnTo>
                    <a:pt x="16837" y="7222"/>
                  </a:lnTo>
                  <a:lnTo>
                    <a:pt x="16760" y="7299"/>
                  </a:lnTo>
                  <a:lnTo>
                    <a:pt x="16644" y="7337"/>
                  </a:lnTo>
                  <a:lnTo>
                    <a:pt x="16528" y="7337"/>
                  </a:lnTo>
                  <a:lnTo>
                    <a:pt x="16374" y="7299"/>
                  </a:lnTo>
                  <a:lnTo>
                    <a:pt x="16142" y="7183"/>
                  </a:lnTo>
                  <a:lnTo>
                    <a:pt x="15872" y="7029"/>
                  </a:lnTo>
                  <a:lnTo>
                    <a:pt x="15601" y="6797"/>
                  </a:lnTo>
                  <a:lnTo>
                    <a:pt x="15408" y="6565"/>
                  </a:lnTo>
                  <a:lnTo>
                    <a:pt x="15061" y="6140"/>
                  </a:lnTo>
                  <a:lnTo>
                    <a:pt x="14829" y="5677"/>
                  </a:lnTo>
                  <a:lnTo>
                    <a:pt x="14636" y="5214"/>
                  </a:lnTo>
                  <a:lnTo>
                    <a:pt x="14520" y="4750"/>
                  </a:lnTo>
                  <a:lnTo>
                    <a:pt x="14443" y="4248"/>
                  </a:lnTo>
                  <a:close/>
                  <a:moveTo>
                    <a:pt x="11856" y="1"/>
                  </a:moveTo>
                  <a:lnTo>
                    <a:pt x="11585" y="39"/>
                  </a:lnTo>
                  <a:lnTo>
                    <a:pt x="11470" y="116"/>
                  </a:lnTo>
                  <a:lnTo>
                    <a:pt x="11354" y="194"/>
                  </a:lnTo>
                  <a:lnTo>
                    <a:pt x="11161" y="387"/>
                  </a:lnTo>
                  <a:lnTo>
                    <a:pt x="11045" y="580"/>
                  </a:lnTo>
                  <a:lnTo>
                    <a:pt x="10968" y="812"/>
                  </a:lnTo>
                  <a:lnTo>
                    <a:pt x="10929" y="1005"/>
                  </a:lnTo>
                  <a:lnTo>
                    <a:pt x="10929" y="1236"/>
                  </a:lnTo>
                  <a:lnTo>
                    <a:pt x="11006" y="1429"/>
                  </a:lnTo>
                  <a:lnTo>
                    <a:pt x="11083" y="1661"/>
                  </a:lnTo>
                  <a:lnTo>
                    <a:pt x="11199" y="1893"/>
                  </a:lnTo>
                  <a:lnTo>
                    <a:pt x="11547" y="2318"/>
                  </a:lnTo>
                  <a:lnTo>
                    <a:pt x="11971" y="2704"/>
                  </a:lnTo>
                  <a:lnTo>
                    <a:pt x="12396" y="3090"/>
                  </a:lnTo>
                  <a:lnTo>
                    <a:pt x="12898" y="3399"/>
                  </a:lnTo>
                  <a:lnTo>
                    <a:pt x="12049" y="3283"/>
                  </a:lnTo>
                  <a:lnTo>
                    <a:pt x="11199" y="3244"/>
                  </a:lnTo>
                  <a:lnTo>
                    <a:pt x="10427" y="3322"/>
                  </a:lnTo>
                  <a:lnTo>
                    <a:pt x="9616" y="3476"/>
                  </a:lnTo>
                  <a:lnTo>
                    <a:pt x="9616" y="3476"/>
                  </a:lnTo>
                  <a:lnTo>
                    <a:pt x="9655" y="2974"/>
                  </a:lnTo>
                  <a:lnTo>
                    <a:pt x="9655" y="2511"/>
                  </a:lnTo>
                  <a:lnTo>
                    <a:pt x="9616" y="2009"/>
                  </a:lnTo>
                  <a:lnTo>
                    <a:pt x="9539" y="1507"/>
                  </a:lnTo>
                  <a:lnTo>
                    <a:pt x="9075" y="1584"/>
                  </a:lnTo>
                  <a:lnTo>
                    <a:pt x="9153" y="2086"/>
                  </a:lnTo>
                  <a:lnTo>
                    <a:pt x="9153" y="2588"/>
                  </a:lnTo>
                  <a:lnTo>
                    <a:pt x="9153" y="3051"/>
                  </a:lnTo>
                  <a:lnTo>
                    <a:pt x="9075" y="3515"/>
                  </a:lnTo>
                  <a:lnTo>
                    <a:pt x="9075" y="3592"/>
                  </a:lnTo>
                  <a:lnTo>
                    <a:pt x="8226" y="3901"/>
                  </a:lnTo>
                  <a:lnTo>
                    <a:pt x="7415" y="4248"/>
                  </a:lnTo>
                  <a:lnTo>
                    <a:pt x="6604" y="4712"/>
                  </a:lnTo>
                  <a:lnTo>
                    <a:pt x="5832" y="5214"/>
                  </a:lnTo>
                  <a:lnTo>
                    <a:pt x="5407" y="5214"/>
                  </a:lnTo>
                  <a:lnTo>
                    <a:pt x="5407" y="5523"/>
                  </a:lnTo>
                  <a:lnTo>
                    <a:pt x="4596" y="6179"/>
                  </a:lnTo>
                  <a:lnTo>
                    <a:pt x="3824" y="6913"/>
                  </a:lnTo>
                  <a:lnTo>
                    <a:pt x="3090" y="7685"/>
                  </a:lnTo>
                  <a:lnTo>
                    <a:pt x="2395" y="8496"/>
                  </a:lnTo>
                  <a:lnTo>
                    <a:pt x="1739" y="9307"/>
                  </a:lnTo>
                  <a:lnTo>
                    <a:pt x="1121" y="10118"/>
                  </a:lnTo>
                  <a:lnTo>
                    <a:pt x="541" y="10967"/>
                  </a:lnTo>
                  <a:lnTo>
                    <a:pt x="1" y="11778"/>
                  </a:lnTo>
                  <a:lnTo>
                    <a:pt x="348" y="12048"/>
                  </a:lnTo>
                  <a:lnTo>
                    <a:pt x="1545" y="10504"/>
                  </a:lnTo>
                  <a:lnTo>
                    <a:pt x="2743" y="8959"/>
                  </a:lnTo>
                  <a:lnTo>
                    <a:pt x="3360" y="8226"/>
                  </a:lnTo>
                  <a:lnTo>
                    <a:pt x="4017" y="7492"/>
                  </a:lnTo>
                  <a:lnTo>
                    <a:pt x="4712" y="6797"/>
                  </a:lnTo>
                  <a:lnTo>
                    <a:pt x="5484" y="6140"/>
                  </a:lnTo>
                  <a:lnTo>
                    <a:pt x="6256" y="5561"/>
                  </a:lnTo>
                  <a:lnTo>
                    <a:pt x="7106" y="5059"/>
                  </a:lnTo>
                  <a:lnTo>
                    <a:pt x="8033" y="4596"/>
                  </a:lnTo>
                  <a:lnTo>
                    <a:pt x="8458" y="4403"/>
                  </a:lnTo>
                  <a:lnTo>
                    <a:pt x="8960" y="4248"/>
                  </a:lnTo>
                  <a:lnTo>
                    <a:pt x="9423" y="4094"/>
                  </a:lnTo>
                  <a:lnTo>
                    <a:pt x="9886" y="3978"/>
                  </a:lnTo>
                  <a:lnTo>
                    <a:pt x="10388" y="3901"/>
                  </a:lnTo>
                  <a:lnTo>
                    <a:pt x="10852" y="3824"/>
                  </a:lnTo>
                  <a:lnTo>
                    <a:pt x="12358" y="3824"/>
                  </a:lnTo>
                  <a:lnTo>
                    <a:pt x="12860" y="3901"/>
                  </a:lnTo>
                  <a:lnTo>
                    <a:pt x="12358" y="3978"/>
                  </a:lnTo>
                  <a:lnTo>
                    <a:pt x="11856" y="4094"/>
                  </a:lnTo>
                  <a:lnTo>
                    <a:pt x="11392" y="4287"/>
                  </a:lnTo>
                  <a:lnTo>
                    <a:pt x="11199" y="4403"/>
                  </a:lnTo>
                  <a:lnTo>
                    <a:pt x="11006" y="4519"/>
                  </a:lnTo>
                  <a:lnTo>
                    <a:pt x="10852" y="4673"/>
                  </a:lnTo>
                  <a:lnTo>
                    <a:pt x="10697" y="4866"/>
                  </a:lnTo>
                  <a:lnTo>
                    <a:pt x="10543" y="5059"/>
                  </a:lnTo>
                  <a:lnTo>
                    <a:pt x="10466" y="5252"/>
                  </a:lnTo>
                  <a:lnTo>
                    <a:pt x="10388" y="5484"/>
                  </a:lnTo>
                  <a:lnTo>
                    <a:pt x="10388" y="5716"/>
                  </a:lnTo>
                  <a:lnTo>
                    <a:pt x="10466" y="5947"/>
                  </a:lnTo>
                  <a:lnTo>
                    <a:pt x="10581" y="6140"/>
                  </a:lnTo>
                  <a:lnTo>
                    <a:pt x="10659" y="6256"/>
                  </a:lnTo>
                  <a:lnTo>
                    <a:pt x="10774" y="6333"/>
                  </a:lnTo>
                  <a:lnTo>
                    <a:pt x="11006" y="6411"/>
                  </a:lnTo>
                  <a:lnTo>
                    <a:pt x="11276" y="6449"/>
                  </a:lnTo>
                  <a:lnTo>
                    <a:pt x="11585" y="6411"/>
                  </a:lnTo>
                  <a:lnTo>
                    <a:pt x="11894" y="6333"/>
                  </a:lnTo>
                  <a:lnTo>
                    <a:pt x="12165" y="6256"/>
                  </a:lnTo>
                  <a:lnTo>
                    <a:pt x="12628" y="6025"/>
                  </a:lnTo>
                  <a:lnTo>
                    <a:pt x="13053" y="5793"/>
                  </a:lnTo>
                  <a:lnTo>
                    <a:pt x="13439" y="5484"/>
                  </a:lnTo>
                  <a:lnTo>
                    <a:pt x="13400" y="5523"/>
                  </a:lnTo>
                  <a:lnTo>
                    <a:pt x="13786" y="5677"/>
                  </a:lnTo>
                  <a:lnTo>
                    <a:pt x="14057" y="4866"/>
                  </a:lnTo>
                  <a:lnTo>
                    <a:pt x="14211" y="5368"/>
                  </a:lnTo>
                  <a:lnTo>
                    <a:pt x="14404" y="5909"/>
                  </a:lnTo>
                  <a:lnTo>
                    <a:pt x="14675" y="6411"/>
                  </a:lnTo>
                  <a:lnTo>
                    <a:pt x="14983" y="6835"/>
                  </a:lnTo>
                  <a:lnTo>
                    <a:pt x="15177" y="7067"/>
                  </a:lnTo>
                  <a:lnTo>
                    <a:pt x="15408" y="7260"/>
                  </a:lnTo>
                  <a:lnTo>
                    <a:pt x="15679" y="7492"/>
                  </a:lnTo>
                  <a:lnTo>
                    <a:pt x="15987" y="7646"/>
                  </a:lnTo>
                  <a:lnTo>
                    <a:pt x="16296" y="7801"/>
                  </a:lnTo>
                  <a:lnTo>
                    <a:pt x="16605" y="7839"/>
                  </a:lnTo>
                  <a:lnTo>
                    <a:pt x="16876" y="7839"/>
                  </a:lnTo>
                  <a:lnTo>
                    <a:pt x="17030" y="7801"/>
                  </a:lnTo>
                  <a:lnTo>
                    <a:pt x="17185" y="7724"/>
                  </a:lnTo>
                  <a:lnTo>
                    <a:pt x="17300" y="7608"/>
                  </a:lnTo>
                  <a:lnTo>
                    <a:pt x="17378" y="7492"/>
                  </a:lnTo>
                  <a:lnTo>
                    <a:pt x="17455" y="7376"/>
                  </a:lnTo>
                  <a:lnTo>
                    <a:pt x="17455" y="7222"/>
                  </a:lnTo>
                  <a:lnTo>
                    <a:pt x="17493" y="6913"/>
                  </a:lnTo>
                  <a:lnTo>
                    <a:pt x="17416" y="6604"/>
                  </a:lnTo>
                  <a:lnTo>
                    <a:pt x="17339" y="6256"/>
                  </a:lnTo>
                  <a:lnTo>
                    <a:pt x="17185" y="5947"/>
                  </a:lnTo>
                  <a:lnTo>
                    <a:pt x="17030" y="5677"/>
                  </a:lnTo>
                  <a:lnTo>
                    <a:pt x="16914" y="5484"/>
                  </a:lnTo>
                  <a:lnTo>
                    <a:pt x="16721" y="5214"/>
                  </a:lnTo>
                  <a:lnTo>
                    <a:pt x="16489" y="4982"/>
                  </a:lnTo>
                  <a:lnTo>
                    <a:pt x="16258" y="4789"/>
                  </a:lnTo>
                  <a:lnTo>
                    <a:pt x="16026" y="4596"/>
                  </a:lnTo>
                  <a:lnTo>
                    <a:pt x="15524" y="4287"/>
                  </a:lnTo>
                  <a:lnTo>
                    <a:pt x="14945" y="4017"/>
                  </a:lnTo>
                  <a:lnTo>
                    <a:pt x="15408" y="3901"/>
                  </a:lnTo>
                  <a:lnTo>
                    <a:pt x="15833" y="3708"/>
                  </a:lnTo>
                  <a:lnTo>
                    <a:pt x="16219" y="3515"/>
                  </a:lnTo>
                  <a:lnTo>
                    <a:pt x="16605" y="3244"/>
                  </a:lnTo>
                  <a:lnTo>
                    <a:pt x="16760" y="3051"/>
                  </a:lnTo>
                  <a:lnTo>
                    <a:pt x="16914" y="2858"/>
                  </a:lnTo>
                  <a:lnTo>
                    <a:pt x="17030" y="2626"/>
                  </a:lnTo>
                  <a:lnTo>
                    <a:pt x="17107" y="2395"/>
                  </a:lnTo>
                  <a:lnTo>
                    <a:pt x="17146" y="2163"/>
                  </a:lnTo>
                  <a:lnTo>
                    <a:pt x="17146" y="1931"/>
                  </a:lnTo>
                  <a:lnTo>
                    <a:pt x="17069" y="1700"/>
                  </a:lnTo>
                  <a:lnTo>
                    <a:pt x="16914" y="1468"/>
                  </a:lnTo>
                  <a:lnTo>
                    <a:pt x="16760" y="1314"/>
                  </a:lnTo>
                  <a:lnTo>
                    <a:pt x="16567" y="1198"/>
                  </a:lnTo>
                  <a:lnTo>
                    <a:pt x="16335" y="1159"/>
                  </a:lnTo>
                  <a:lnTo>
                    <a:pt x="16103" y="1120"/>
                  </a:lnTo>
                  <a:lnTo>
                    <a:pt x="15910" y="1159"/>
                  </a:lnTo>
                  <a:lnTo>
                    <a:pt x="15679" y="1236"/>
                  </a:lnTo>
                  <a:lnTo>
                    <a:pt x="15485" y="1314"/>
                  </a:lnTo>
                  <a:lnTo>
                    <a:pt x="15292" y="1429"/>
                  </a:lnTo>
                  <a:lnTo>
                    <a:pt x="14906" y="1777"/>
                  </a:lnTo>
                  <a:lnTo>
                    <a:pt x="14597" y="2124"/>
                  </a:lnTo>
                  <a:lnTo>
                    <a:pt x="14327" y="2549"/>
                  </a:lnTo>
                  <a:lnTo>
                    <a:pt x="14095" y="3013"/>
                  </a:lnTo>
                  <a:lnTo>
                    <a:pt x="13979" y="2433"/>
                  </a:lnTo>
                  <a:lnTo>
                    <a:pt x="13748" y="1854"/>
                  </a:lnTo>
                  <a:lnTo>
                    <a:pt x="13516" y="1352"/>
                  </a:lnTo>
                  <a:lnTo>
                    <a:pt x="13169" y="850"/>
                  </a:lnTo>
                  <a:lnTo>
                    <a:pt x="13014" y="657"/>
                  </a:lnTo>
                  <a:lnTo>
                    <a:pt x="12821" y="425"/>
                  </a:lnTo>
                  <a:lnTo>
                    <a:pt x="12589" y="271"/>
                  </a:lnTo>
                  <a:lnTo>
                    <a:pt x="12358" y="116"/>
                  </a:lnTo>
                  <a:lnTo>
                    <a:pt x="1212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4" name="Google Shape;5684;p22"/>
            <p:cNvSpPr/>
            <p:nvPr/>
          </p:nvSpPr>
          <p:spPr>
            <a:xfrm>
              <a:off x="2084875" y="3742225"/>
              <a:ext cx="66625" cy="99475"/>
            </a:xfrm>
            <a:custGeom>
              <a:avLst/>
              <a:gdLst/>
              <a:ahLst/>
              <a:cxnLst/>
              <a:rect l="l" t="t" r="r" b="b"/>
              <a:pathLst>
                <a:path w="2665" h="3979" extrusionOk="0">
                  <a:moveTo>
                    <a:pt x="850" y="1"/>
                  </a:moveTo>
                  <a:lnTo>
                    <a:pt x="502" y="155"/>
                  </a:lnTo>
                  <a:lnTo>
                    <a:pt x="618" y="233"/>
                  </a:lnTo>
                  <a:lnTo>
                    <a:pt x="464" y="619"/>
                  </a:lnTo>
                  <a:lnTo>
                    <a:pt x="271" y="1082"/>
                  </a:lnTo>
                  <a:lnTo>
                    <a:pt x="116" y="1623"/>
                  </a:lnTo>
                  <a:lnTo>
                    <a:pt x="39" y="2163"/>
                  </a:lnTo>
                  <a:lnTo>
                    <a:pt x="0" y="2704"/>
                  </a:lnTo>
                  <a:lnTo>
                    <a:pt x="39" y="2974"/>
                  </a:lnTo>
                  <a:lnTo>
                    <a:pt x="77" y="3206"/>
                  </a:lnTo>
                  <a:lnTo>
                    <a:pt x="155" y="3399"/>
                  </a:lnTo>
                  <a:lnTo>
                    <a:pt x="309" y="3592"/>
                  </a:lnTo>
                  <a:lnTo>
                    <a:pt x="464" y="3747"/>
                  </a:lnTo>
                  <a:lnTo>
                    <a:pt x="657" y="3862"/>
                  </a:lnTo>
                  <a:lnTo>
                    <a:pt x="888" y="3940"/>
                  </a:lnTo>
                  <a:lnTo>
                    <a:pt x="1120" y="3978"/>
                  </a:lnTo>
                  <a:lnTo>
                    <a:pt x="1313" y="3940"/>
                  </a:lnTo>
                  <a:lnTo>
                    <a:pt x="1506" y="3824"/>
                  </a:lnTo>
                  <a:lnTo>
                    <a:pt x="1661" y="3708"/>
                  </a:lnTo>
                  <a:lnTo>
                    <a:pt x="1815" y="3515"/>
                  </a:lnTo>
                  <a:lnTo>
                    <a:pt x="1970" y="3322"/>
                  </a:lnTo>
                  <a:lnTo>
                    <a:pt x="2085" y="3090"/>
                  </a:lnTo>
                  <a:lnTo>
                    <a:pt x="2317" y="2550"/>
                  </a:lnTo>
                  <a:lnTo>
                    <a:pt x="2510" y="2009"/>
                  </a:lnTo>
                  <a:lnTo>
                    <a:pt x="2626" y="1507"/>
                  </a:lnTo>
                  <a:lnTo>
                    <a:pt x="2665" y="1082"/>
                  </a:lnTo>
                  <a:lnTo>
                    <a:pt x="2394" y="1044"/>
                  </a:lnTo>
                  <a:lnTo>
                    <a:pt x="2008" y="2048"/>
                  </a:lnTo>
                  <a:lnTo>
                    <a:pt x="1738" y="2704"/>
                  </a:lnTo>
                  <a:lnTo>
                    <a:pt x="1545" y="3052"/>
                  </a:lnTo>
                  <a:lnTo>
                    <a:pt x="1468" y="3206"/>
                  </a:lnTo>
                  <a:lnTo>
                    <a:pt x="1313" y="3322"/>
                  </a:lnTo>
                  <a:lnTo>
                    <a:pt x="1159" y="3322"/>
                  </a:lnTo>
                  <a:lnTo>
                    <a:pt x="966" y="3206"/>
                  </a:lnTo>
                  <a:lnTo>
                    <a:pt x="734" y="3129"/>
                  </a:lnTo>
                  <a:lnTo>
                    <a:pt x="618" y="3052"/>
                  </a:lnTo>
                  <a:lnTo>
                    <a:pt x="541" y="2936"/>
                  </a:lnTo>
                  <a:lnTo>
                    <a:pt x="541" y="2704"/>
                  </a:lnTo>
                  <a:lnTo>
                    <a:pt x="541" y="2395"/>
                  </a:lnTo>
                  <a:lnTo>
                    <a:pt x="579" y="2086"/>
                  </a:lnTo>
                  <a:lnTo>
                    <a:pt x="618" y="1623"/>
                  </a:lnTo>
                  <a:lnTo>
                    <a:pt x="734" y="1198"/>
                  </a:lnTo>
                  <a:lnTo>
                    <a:pt x="888" y="773"/>
                  </a:lnTo>
                  <a:lnTo>
                    <a:pt x="1043" y="348"/>
                  </a:lnTo>
                  <a:lnTo>
                    <a:pt x="1081" y="233"/>
                  </a:lnTo>
                  <a:lnTo>
                    <a:pt x="1043" y="117"/>
                  </a:lnTo>
                  <a:lnTo>
                    <a:pt x="966" y="40"/>
                  </a:lnTo>
                  <a:lnTo>
                    <a:pt x="8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5" name="Google Shape;5685;p22"/>
            <p:cNvSpPr/>
            <p:nvPr/>
          </p:nvSpPr>
          <p:spPr>
            <a:xfrm>
              <a:off x="3315725" y="3754775"/>
              <a:ext cx="374575" cy="387150"/>
            </a:xfrm>
            <a:custGeom>
              <a:avLst/>
              <a:gdLst/>
              <a:ahLst/>
              <a:cxnLst/>
              <a:rect l="l" t="t" r="r" b="b"/>
              <a:pathLst>
                <a:path w="14983" h="15486" extrusionOk="0">
                  <a:moveTo>
                    <a:pt x="7453" y="503"/>
                  </a:moveTo>
                  <a:lnTo>
                    <a:pt x="8032" y="542"/>
                  </a:lnTo>
                  <a:lnTo>
                    <a:pt x="8611" y="580"/>
                  </a:lnTo>
                  <a:lnTo>
                    <a:pt x="9152" y="696"/>
                  </a:lnTo>
                  <a:lnTo>
                    <a:pt x="9693" y="850"/>
                  </a:lnTo>
                  <a:lnTo>
                    <a:pt x="10195" y="1044"/>
                  </a:lnTo>
                  <a:lnTo>
                    <a:pt x="10697" y="1275"/>
                  </a:lnTo>
                  <a:lnTo>
                    <a:pt x="11160" y="1546"/>
                  </a:lnTo>
                  <a:lnTo>
                    <a:pt x="11623" y="1816"/>
                  </a:lnTo>
                  <a:lnTo>
                    <a:pt x="10812" y="2202"/>
                  </a:lnTo>
                  <a:lnTo>
                    <a:pt x="10040" y="2627"/>
                  </a:lnTo>
                  <a:lnTo>
                    <a:pt x="9306" y="3090"/>
                  </a:lnTo>
                  <a:lnTo>
                    <a:pt x="8611" y="3631"/>
                  </a:lnTo>
                  <a:lnTo>
                    <a:pt x="7955" y="4171"/>
                  </a:lnTo>
                  <a:lnTo>
                    <a:pt x="7298" y="4789"/>
                  </a:lnTo>
                  <a:lnTo>
                    <a:pt x="6719" y="5446"/>
                  </a:lnTo>
                  <a:lnTo>
                    <a:pt x="6140" y="6141"/>
                  </a:lnTo>
                  <a:lnTo>
                    <a:pt x="5638" y="6874"/>
                  </a:lnTo>
                  <a:lnTo>
                    <a:pt x="5213" y="7647"/>
                  </a:lnTo>
                  <a:lnTo>
                    <a:pt x="4788" y="8419"/>
                  </a:lnTo>
                  <a:lnTo>
                    <a:pt x="4480" y="9230"/>
                  </a:lnTo>
                  <a:lnTo>
                    <a:pt x="4171" y="10041"/>
                  </a:lnTo>
                  <a:lnTo>
                    <a:pt x="3978" y="10890"/>
                  </a:lnTo>
                  <a:lnTo>
                    <a:pt x="3823" y="11778"/>
                  </a:lnTo>
                  <a:lnTo>
                    <a:pt x="3746" y="12667"/>
                  </a:lnTo>
                  <a:lnTo>
                    <a:pt x="3553" y="12667"/>
                  </a:lnTo>
                  <a:lnTo>
                    <a:pt x="3282" y="11856"/>
                  </a:lnTo>
                  <a:lnTo>
                    <a:pt x="3051" y="11045"/>
                  </a:lnTo>
                  <a:lnTo>
                    <a:pt x="2858" y="10195"/>
                  </a:lnTo>
                  <a:lnTo>
                    <a:pt x="2703" y="9346"/>
                  </a:lnTo>
                  <a:lnTo>
                    <a:pt x="2587" y="8535"/>
                  </a:lnTo>
                  <a:lnTo>
                    <a:pt x="2549" y="7685"/>
                  </a:lnTo>
                  <a:lnTo>
                    <a:pt x="2587" y="6797"/>
                  </a:lnTo>
                  <a:lnTo>
                    <a:pt x="2703" y="5948"/>
                  </a:lnTo>
                  <a:lnTo>
                    <a:pt x="2858" y="5214"/>
                  </a:lnTo>
                  <a:lnTo>
                    <a:pt x="3051" y="4519"/>
                  </a:lnTo>
                  <a:lnTo>
                    <a:pt x="3321" y="3824"/>
                  </a:lnTo>
                  <a:lnTo>
                    <a:pt x="3669" y="3206"/>
                  </a:lnTo>
                  <a:lnTo>
                    <a:pt x="4016" y="2588"/>
                  </a:lnTo>
                  <a:lnTo>
                    <a:pt x="4441" y="1970"/>
                  </a:lnTo>
                  <a:lnTo>
                    <a:pt x="4904" y="1430"/>
                  </a:lnTo>
                  <a:lnTo>
                    <a:pt x="5406" y="889"/>
                  </a:lnTo>
                  <a:lnTo>
                    <a:pt x="5908" y="735"/>
                  </a:lnTo>
                  <a:lnTo>
                    <a:pt x="6410" y="619"/>
                  </a:lnTo>
                  <a:lnTo>
                    <a:pt x="6951" y="542"/>
                  </a:lnTo>
                  <a:lnTo>
                    <a:pt x="7453" y="503"/>
                  </a:lnTo>
                  <a:close/>
                  <a:moveTo>
                    <a:pt x="11932" y="2086"/>
                  </a:moveTo>
                  <a:lnTo>
                    <a:pt x="12357" y="2434"/>
                  </a:lnTo>
                  <a:lnTo>
                    <a:pt x="12704" y="2820"/>
                  </a:lnTo>
                  <a:lnTo>
                    <a:pt x="13013" y="3206"/>
                  </a:lnTo>
                  <a:lnTo>
                    <a:pt x="13322" y="3669"/>
                  </a:lnTo>
                  <a:lnTo>
                    <a:pt x="13593" y="4094"/>
                  </a:lnTo>
                  <a:lnTo>
                    <a:pt x="13863" y="4596"/>
                  </a:lnTo>
                  <a:lnTo>
                    <a:pt x="14056" y="5098"/>
                  </a:lnTo>
                  <a:lnTo>
                    <a:pt x="14210" y="5600"/>
                  </a:lnTo>
                  <a:lnTo>
                    <a:pt x="14326" y="6102"/>
                  </a:lnTo>
                  <a:lnTo>
                    <a:pt x="14442" y="6643"/>
                  </a:lnTo>
                  <a:lnTo>
                    <a:pt x="13670" y="6681"/>
                  </a:lnTo>
                  <a:lnTo>
                    <a:pt x="12898" y="6797"/>
                  </a:lnTo>
                  <a:lnTo>
                    <a:pt x="12164" y="6952"/>
                  </a:lnTo>
                  <a:lnTo>
                    <a:pt x="11392" y="7145"/>
                  </a:lnTo>
                  <a:lnTo>
                    <a:pt x="10658" y="7415"/>
                  </a:lnTo>
                  <a:lnTo>
                    <a:pt x="9924" y="7724"/>
                  </a:lnTo>
                  <a:lnTo>
                    <a:pt x="9229" y="8033"/>
                  </a:lnTo>
                  <a:lnTo>
                    <a:pt x="8534" y="8419"/>
                  </a:lnTo>
                  <a:lnTo>
                    <a:pt x="7878" y="8844"/>
                  </a:lnTo>
                  <a:lnTo>
                    <a:pt x="7260" y="9307"/>
                  </a:lnTo>
                  <a:lnTo>
                    <a:pt x="6642" y="9809"/>
                  </a:lnTo>
                  <a:lnTo>
                    <a:pt x="6101" y="10350"/>
                  </a:lnTo>
                  <a:lnTo>
                    <a:pt x="5561" y="10890"/>
                  </a:lnTo>
                  <a:lnTo>
                    <a:pt x="5097" y="11508"/>
                  </a:lnTo>
                  <a:lnTo>
                    <a:pt x="4634" y="12126"/>
                  </a:lnTo>
                  <a:lnTo>
                    <a:pt x="4248" y="12821"/>
                  </a:lnTo>
                  <a:lnTo>
                    <a:pt x="4132" y="12744"/>
                  </a:lnTo>
                  <a:lnTo>
                    <a:pt x="3978" y="12667"/>
                  </a:lnTo>
                  <a:lnTo>
                    <a:pt x="4093" y="11817"/>
                  </a:lnTo>
                  <a:lnTo>
                    <a:pt x="4325" y="10929"/>
                  </a:lnTo>
                  <a:lnTo>
                    <a:pt x="4557" y="10118"/>
                  </a:lnTo>
                  <a:lnTo>
                    <a:pt x="4866" y="9307"/>
                  </a:lnTo>
                  <a:lnTo>
                    <a:pt x="5213" y="8496"/>
                  </a:lnTo>
                  <a:lnTo>
                    <a:pt x="5599" y="7724"/>
                  </a:lnTo>
                  <a:lnTo>
                    <a:pt x="6024" y="6990"/>
                  </a:lnTo>
                  <a:lnTo>
                    <a:pt x="6526" y="6295"/>
                  </a:lnTo>
                  <a:lnTo>
                    <a:pt x="7067" y="5600"/>
                  </a:lnTo>
                  <a:lnTo>
                    <a:pt x="7607" y="4982"/>
                  </a:lnTo>
                  <a:lnTo>
                    <a:pt x="8225" y="4403"/>
                  </a:lnTo>
                  <a:lnTo>
                    <a:pt x="8920" y="3824"/>
                  </a:lnTo>
                  <a:lnTo>
                    <a:pt x="9615" y="3322"/>
                  </a:lnTo>
                  <a:lnTo>
                    <a:pt x="10349" y="2858"/>
                  </a:lnTo>
                  <a:lnTo>
                    <a:pt x="11121" y="2472"/>
                  </a:lnTo>
                  <a:lnTo>
                    <a:pt x="11932" y="2086"/>
                  </a:lnTo>
                  <a:close/>
                  <a:moveTo>
                    <a:pt x="14481" y="6990"/>
                  </a:moveTo>
                  <a:lnTo>
                    <a:pt x="14481" y="7840"/>
                  </a:lnTo>
                  <a:lnTo>
                    <a:pt x="14442" y="8689"/>
                  </a:lnTo>
                  <a:lnTo>
                    <a:pt x="14288" y="9539"/>
                  </a:lnTo>
                  <a:lnTo>
                    <a:pt x="14172" y="9964"/>
                  </a:lnTo>
                  <a:lnTo>
                    <a:pt x="14056" y="10350"/>
                  </a:lnTo>
                  <a:lnTo>
                    <a:pt x="13902" y="10774"/>
                  </a:lnTo>
                  <a:lnTo>
                    <a:pt x="13708" y="11161"/>
                  </a:lnTo>
                  <a:lnTo>
                    <a:pt x="13515" y="11547"/>
                  </a:lnTo>
                  <a:lnTo>
                    <a:pt x="13284" y="11894"/>
                  </a:lnTo>
                  <a:lnTo>
                    <a:pt x="13052" y="12242"/>
                  </a:lnTo>
                  <a:lnTo>
                    <a:pt x="12782" y="12589"/>
                  </a:lnTo>
                  <a:lnTo>
                    <a:pt x="12511" y="12898"/>
                  </a:lnTo>
                  <a:lnTo>
                    <a:pt x="12202" y="13207"/>
                  </a:lnTo>
                  <a:lnTo>
                    <a:pt x="11971" y="13053"/>
                  </a:lnTo>
                  <a:lnTo>
                    <a:pt x="11701" y="12937"/>
                  </a:lnTo>
                  <a:lnTo>
                    <a:pt x="11121" y="12782"/>
                  </a:lnTo>
                  <a:lnTo>
                    <a:pt x="10542" y="12628"/>
                  </a:lnTo>
                  <a:lnTo>
                    <a:pt x="10001" y="12551"/>
                  </a:lnTo>
                  <a:lnTo>
                    <a:pt x="9422" y="12512"/>
                  </a:lnTo>
                  <a:lnTo>
                    <a:pt x="8843" y="12474"/>
                  </a:lnTo>
                  <a:lnTo>
                    <a:pt x="8302" y="12474"/>
                  </a:lnTo>
                  <a:lnTo>
                    <a:pt x="7762" y="12512"/>
                  </a:lnTo>
                  <a:lnTo>
                    <a:pt x="7221" y="12589"/>
                  </a:lnTo>
                  <a:lnTo>
                    <a:pt x="6681" y="12667"/>
                  </a:lnTo>
                  <a:lnTo>
                    <a:pt x="6179" y="12782"/>
                  </a:lnTo>
                  <a:lnTo>
                    <a:pt x="5677" y="12937"/>
                  </a:lnTo>
                  <a:lnTo>
                    <a:pt x="5175" y="13130"/>
                  </a:lnTo>
                  <a:lnTo>
                    <a:pt x="4673" y="13362"/>
                  </a:lnTo>
                  <a:lnTo>
                    <a:pt x="4557" y="13130"/>
                  </a:lnTo>
                  <a:lnTo>
                    <a:pt x="4441" y="12937"/>
                  </a:lnTo>
                  <a:lnTo>
                    <a:pt x="4904" y="12319"/>
                  </a:lnTo>
                  <a:lnTo>
                    <a:pt x="5368" y="11740"/>
                  </a:lnTo>
                  <a:lnTo>
                    <a:pt x="5870" y="11161"/>
                  </a:lnTo>
                  <a:lnTo>
                    <a:pt x="6410" y="10620"/>
                  </a:lnTo>
                  <a:lnTo>
                    <a:pt x="6989" y="10118"/>
                  </a:lnTo>
                  <a:lnTo>
                    <a:pt x="7530" y="9655"/>
                  </a:lnTo>
                  <a:lnTo>
                    <a:pt x="8148" y="9230"/>
                  </a:lnTo>
                  <a:lnTo>
                    <a:pt x="8766" y="8805"/>
                  </a:lnTo>
                  <a:lnTo>
                    <a:pt x="9422" y="8458"/>
                  </a:lnTo>
                  <a:lnTo>
                    <a:pt x="10079" y="8110"/>
                  </a:lnTo>
                  <a:lnTo>
                    <a:pt x="10735" y="7840"/>
                  </a:lnTo>
                  <a:lnTo>
                    <a:pt x="11469" y="7569"/>
                  </a:lnTo>
                  <a:lnTo>
                    <a:pt x="12164" y="7376"/>
                  </a:lnTo>
                  <a:lnTo>
                    <a:pt x="12936" y="7183"/>
                  </a:lnTo>
                  <a:lnTo>
                    <a:pt x="13670" y="7067"/>
                  </a:lnTo>
                  <a:lnTo>
                    <a:pt x="14481" y="6990"/>
                  </a:lnTo>
                  <a:close/>
                  <a:moveTo>
                    <a:pt x="4518" y="1237"/>
                  </a:moveTo>
                  <a:lnTo>
                    <a:pt x="4055" y="1854"/>
                  </a:lnTo>
                  <a:lnTo>
                    <a:pt x="3630" y="2472"/>
                  </a:lnTo>
                  <a:lnTo>
                    <a:pt x="3244" y="3129"/>
                  </a:lnTo>
                  <a:lnTo>
                    <a:pt x="2935" y="3824"/>
                  </a:lnTo>
                  <a:lnTo>
                    <a:pt x="2665" y="4519"/>
                  </a:lnTo>
                  <a:lnTo>
                    <a:pt x="2472" y="5291"/>
                  </a:lnTo>
                  <a:lnTo>
                    <a:pt x="2317" y="6025"/>
                  </a:lnTo>
                  <a:lnTo>
                    <a:pt x="2240" y="6797"/>
                  </a:lnTo>
                  <a:lnTo>
                    <a:pt x="2201" y="7569"/>
                  </a:lnTo>
                  <a:lnTo>
                    <a:pt x="2201" y="8342"/>
                  </a:lnTo>
                  <a:lnTo>
                    <a:pt x="2278" y="9114"/>
                  </a:lnTo>
                  <a:lnTo>
                    <a:pt x="2394" y="9886"/>
                  </a:lnTo>
                  <a:lnTo>
                    <a:pt x="2549" y="10620"/>
                  </a:lnTo>
                  <a:lnTo>
                    <a:pt x="2742" y="11354"/>
                  </a:lnTo>
                  <a:lnTo>
                    <a:pt x="3012" y="12087"/>
                  </a:lnTo>
                  <a:lnTo>
                    <a:pt x="3321" y="12744"/>
                  </a:lnTo>
                  <a:lnTo>
                    <a:pt x="3128" y="12898"/>
                  </a:lnTo>
                  <a:lnTo>
                    <a:pt x="2935" y="13053"/>
                  </a:lnTo>
                  <a:lnTo>
                    <a:pt x="2819" y="13246"/>
                  </a:lnTo>
                  <a:lnTo>
                    <a:pt x="2742" y="13439"/>
                  </a:lnTo>
                  <a:lnTo>
                    <a:pt x="2394" y="13014"/>
                  </a:lnTo>
                  <a:lnTo>
                    <a:pt x="2085" y="12551"/>
                  </a:lnTo>
                  <a:lnTo>
                    <a:pt x="1776" y="12087"/>
                  </a:lnTo>
                  <a:lnTo>
                    <a:pt x="1506" y="11624"/>
                  </a:lnTo>
                  <a:lnTo>
                    <a:pt x="1274" y="11122"/>
                  </a:lnTo>
                  <a:lnTo>
                    <a:pt x="1081" y="10620"/>
                  </a:lnTo>
                  <a:lnTo>
                    <a:pt x="888" y="10118"/>
                  </a:lnTo>
                  <a:lnTo>
                    <a:pt x="734" y="9616"/>
                  </a:lnTo>
                  <a:lnTo>
                    <a:pt x="618" y="9114"/>
                  </a:lnTo>
                  <a:lnTo>
                    <a:pt x="541" y="8573"/>
                  </a:lnTo>
                  <a:lnTo>
                    <a:pt x="502" y="8033"/>
                  </a:lnTo>
                  <a:lnTo>
                    <a:pt x="502" y="7492"/>
                  </a:lnTo>
                  <a:lnTo>
                    <a:pt x="541" y="6952"/>
                  </a:lnTo>
                  <a:lnTo>
                    <a:pt x="618" y="6411"/>
                  </a:lnTo>
                  <a:lnTo>
                    <a:pt x="772" y="5870"/>
                  </a:lnTo>
                  <a:lnTo>
                    <a:pt x="927" y="5330"/>
                  </a:lnTo>
                  <a:lnTo>
                    <a:pt x="1197" y="4673"/>
                  </a:lnTo>
                  <a:lnTo>
                    <a:pt x="1545" y="4055"/>
                  </a:lnTo>
                  <a:lnTo>
                    <a:pt x="1931" y="3476"/>
                  </a:lnTo>
                  <a:lnTo>
                    <a:pt x="2356" y="2936"/>
                  </a:lnTo>
                  <a:lnTo>
                    <a:pt x="2819" y="2434"/>
                  </a:lnTo>
                  <a:lnTo>
                    <a:pt x="3360" y="2009"/>
                  </a:lnTo>
                  <a:lnTo>
                    <a:pt x="3939" y="1584"/>
                  </a:lnTo>
                  <a:lnTo>
                    <a:pt x="4518" y="1237"/>
                  </a:lnTo>
                  <a:close/>
                  <a:moveTo>
                    <a:pt x="3862" y="12976"/>
                  </a:moveTo>
                  <a:lnTo>
                    <a:pt x="4016" y="13053"/>
                  </a:lnTo>
                  <a:lnTo>
                    <a:pt x="4171" y="13169"/>
                  </a:lnTo>
                  <a:lnTo>
                    <a:pt x="4286" y="13284"/>
                  </a:lnTo>
                  <a:lnTo>
                    <a:pt x="4325" y="13439"/>
                  </a:lnTo>
                  <a:lnTo>
                    <a:pt x="4364" y="13632"/>
                  </a:lnTo>
                  <a:lnTo>
                    <a:pt x="4364" y="13786"/>
                  </a:lnTo>
                  <a:lnTo>
                    <a:pt x="4286" y="13941"/>
                  </a:lnTo>
                  <a:lnTo>
                    <a:pt x="4209" y="14095"/>
                  </a:lnTo>
                  <a:lnTo>
                    <a:pt x="3784" y="13825"/>
                  </a:lnTo>
                  <a:lnTo>
                    <a:pt x="3360" y="13477"/>
                  </a:lnTo>
                  <a:lnTo>
                    <a:pt x="3244" y="13439"/>
                  </a:lnTo>
                  <a:lnTo>
                    <a:pt x="3167" y="13439"/>
                  </a:lnTo>
                  <a:lnTo>
                    <a:pt x="3051" y="13477"/>
                  </a:lnTo>
                  <a:lnTo>
                    <a:pt x="2974" y="13516"/>
                  </a:lnTo>
                  <a:lnTo>
                    <a:pt x="3051" y="13362"/>
                  </a:lnTo>
                  <a:lnTo>
                    <a:pt x="3167" y="13207"/>
                  </a:lnTo>
                  <a:lnTo>
                    <a:pt x="3321" y="13130"/>
                  </a:lnTo>
                  <a:lnTo>
                    <a:pt x="3476" y="13014"/>
                  </a:lnTo>
                  <a:lnTo>
                    <a:pt x="3669" y="12976"/>
                  </a:lnTo>
                  <a:close/>
                  <a:moveTo>
                    <a:pt x="9152" y="12860"/>
                  </a:moveTo>
                  <a:lnTo>
                    <a:pt x="9615" y="12898"/>
                  </a:lnTo>
                  <a:lnTo>
                    <a:pt x="10117" y="12976"/>
                  </a:lnTo>
                  <a:lnTo>
                    <a:pt x="10503" y="13014"/>
                  </a:lnTo>
                  <a:lnTo>
                    <a:pt x="11005" y="13130"/>
                  </a:lnTo>
                  <a:lnTo>
                    <a:pt x="11507" y="13246"/>
                  </a:lnTo>
                  <a:lnTo>
                    <a:pt x="11701" y="13362"/>
                  </a:lnTo>
                  <a:lnTo>
                    <a:pt x="11894" y="13477"/>
                  </a:lnTo>
                  <a:lnTo>
                    <a:pt x="11507" y="13786"/>
                  </a:lnTo>
                  <a:lnTo>
                    <a:pt x="11083" y="14018"/>
                  </a:lnTo>
                  <a:lnTo>
                    <a:pt x="10658" y="14250"/>
                  </a:lnTo>
                  <a:lnTo>
                    <a:pt x="10233" y="14443"/>
                  </a:lnTo>
                  <a:lnTo>
                    <a:pt x="9770" y="14636"/>
                  </a:lnTo>
                  <a:lnTo>
                    <a:pt x="9306" y="14752"/>
                  </a:lnTo>
                  <a:lnTo>
                    <a:pt x="8843" y="14868"/>
                  </a:lnTo>
                  <a:lnTo>
                    <a:pt x="8341" y="14945"/>
                  </a:lnTo>
                  <a:lnTo>
                    <a:pt x="7878" y="14983"/>
                  </a:lnTo>
                  <a:lnTo>
                    <a:pt x="7376" y="14983"/>
                  </a:lnTo>
                  <a:lnTo>
                    <a:pt x="6912" y="14945"/>
                  </a:lnTo>
                  <a:lnTo>
                    <a:pt x="6410" y="14868"/>
                  </a:lnTo>
                  <a:lnTo>
                    <a:pt x="5947" y="14790"/>
                  </a:lnTo>
                  <a:lnTo>
                    <a:pt x="5484" y="14636"/>
                  </a:lnTo>
                  <a:lnTo>
                    <a:pt x="5020" y="14481"/>
                  </a:lnTo>
                  <a:lnTo>
                    <a:pt x="4595" y="14288"/>
                  </a:lnTo>
                  <a:lnTo>
                    <a:pt x="4711" y="14018"/>
                  </a:lnTo>
                  <a:lnTo>
                    <a:pt x="4711" y="13748"/>
                  </a:lnTo>
                  <a:lnTo>
                    <a:pt x="4711" y="13593"/>
                  </a:lnTo>
                  <a:lnTo>
                    <a:pt x="5561" y="13323"/>
                  </a:lnTo>
                  <a:lnTo>
                    <a:pt x="6410" y="13091"/>
                  </a:lnTo>
                  <a:lnTo>
                    <a:pt x="7298" y="12937"/>
                  </a:lnTo>
                  <a:lnTo>
                    <a:pt x="8187" y="12860"/>
                  </a:lnTo>
                  <a:close/>
                  <a:moveTo>
                    <a:pt x="7569" y="1"/>
                  </a:moveTo>
                  <a:lnTo>
                    <a:pt x="6989" y="40"/>
                  </a:lnTo>
                  <a:lnTo>
                    <a:pt x="6449" y="117"/>
                  </a:lnTo>
                  <a:lnTo>
                    <a:pt x="5870" y="233"/>
                  </a:lnTo>
                  <a:lnTo>
                    <a:pt x="5329" y="387"/>
                  </a:lnTo>
                  <a:lnTo>
                    <a:pt x="4788" y="580"/>
                  </a:lnTo>
                  <a:lnTo>
                    <a:pt x="4248" y="812"/>
                  </a:lnTo>
                  <a:lnTo>
                    <a:pt x="3746" y="1121"/>
                  </a:lnTo>
                  <a:lnTo>
                    <a:pt x="3282" y="1430"/>
                  </a:lnTo>
                  <a:lnTo>
                    <a:pt x="2819" y="1777"/>
                  </a:lnTo>
                  <a:lnTo>
                    <a:pt x="2394" y="2163"/>
                  </a:lnTo>
                  <a:lnTo>
                    <a:pt x="2008" y="2588"/>
                  </a:lnTo>
                  <a:lnTo>
                    <a:pt x="1622" y="3013"/>
                  </a:lnTo>
                  <a:lnTo>
                    <a:pt x="1274" y="3515"/>
                  </a:lnTo>
                  <a:lnTo>
                    <a:pt x="966" y="4017"/>
                  </a:lnTo>
                  <a:lnTo>
                    <a:pt x="695" y="4596"/>
                  </a:lnTo>
                  <a:lnTo>
                    <a:pt x="425" y="5253"/>
                  </a:lnTo>
                  <a:lnTo>
                    <a:pt x="232" y="5909"/>
                  </a:lnTo>
                  <a:lnTo>
                    <a:pt x="116" y="6565"/>
                  </a:lnTo>
                  <a:lnTo>
                    <a:pt x="39" y="7222"/>
                  </a:lnTo>
                  <a:lnTo>
                    <a:pt x="0" y="7917"/>
                  </a:lnTo>
                  <a:lnTo>
                    <a:pt x="39" y="8612"/>
                  </a:lnTo>
                  <a:lnTo>
                    <a:pt x="116" y="9268"/>
                  </a:lnTo>
                  <a:lnTo>
                    <a:pt x="271" y="9925"/>
                  </a:lnTo>
                  <a:lnTo>
                    <a:pt x="464" y="10581"/>
                  </a:lnTo>
                  <a:lnTo>
                    <a:pt x="695" y="11238"/>
                  </a:lnTo>
                  <a:lnTo>
                    <a:pt x="1004" y="11817"/>
                  </a:lnTo>
                  <a:lnTo>
                    <a:pt x="1352" y="12396"/>
                  </a:lnTo>
                  <a:lnTo>
                    <a:pt x="1738" y="12937"/>
                  </a:lnTo>
                  <a:lnTo>
                    <a:pt x="2201" y="13439"/>
                  </a:lnTo>
                  <a:lnTo>
                    <a:pt x="2703" y="13902"/>
                  </a:lnTo>
                  <a:lnTo>
                    <a:pt x="2780" y="13941"/>
                  </a:lnTo>
                  <a:lnTo>
                    <a:pt x="2819" y="13941"/>
                  </a:lnTo>
                  <a:lnTo>
                    <a:pt x="2935" y="13902"/>
                  </a:lnTo>
                  <a:lnTo>
                    <a:pt x="3167" y="14134"/>
                  </a:lnTo>
                  <a:lnTo>
                    <a:pt x="3476" y="14327"/>
                  </a:lnTo>
                  <a:lnTo>
                    <a:pt x="3784" y="14520"/>
                  </a:lnTo>
                  <a:lnTo>
                    <a:pt x="4093" y="14597"/>
                  </a:lnTo>
                  <a:lnTo>
                    <a:pt x="4518" y="14829"/>
                  </a:lnTo>
                  <a:lnTo>
                    <a:pt x="4982" y="14983"/>
                  </a:lnTo>
                  <a:lnTo>
                    <a:pt x="5406" y="15138"/>
                  </a:lnTo>
                  <a:lnTo>
                    <a:pt x="5870" y="15292"/>
                  </a:lnTo>
                  <a:lnTo>
                    <a:pt x="6333" y="15370"/>
                  </a:lnTo>
                  <a:lnTo>
                    <a:pt x="6796" y="15447"/>
                  </a:lnTo>
                  <a:lnTo>
                    <a:pt x="7260" y="15485"/>
                  </a:lnTo>
                  <a:lnTo>
                    <a:pt x="7762" y="15485"/>
                  </a:lnTo>
                  <a:lnTo>
                    <a:pt x="8225" y="15447"/>
                  </a:lnTo>
                  <a:lnTo>
                    <a:pt x="8689" y="15408"/>
                  </a:lnTo>
                  <a:lnTo>
                    <a:pt x="9152" y="15331"/>
                  </a:lnTo>
                  <a:lnTo>
                    <a:pt x="9615" y="15215"/>
                  </a:lnTo>
                  <a:lnTo>
                    <a:pt x="10079" y="15061"/>
                  </a:lnTo>
                  <a:lnTo>
                    <a:pt x="10542" y="14868"/>
                  </a:lnTo>
                  <a:lnTo>
                    <a:pt x="10967" y="14675"/>
                  </a:lnTo>
                  <a:lnTo>
                    <a:pt x="11392" y="14443"/>
                  </a:lnTo>
                  <a:lnTo>
                    <a:pt x="11855" y="14134"/>
                  </a:lnTo>
                  <a:lnTo>
                    <a:pt x="12318" y="13786"/>
                  </a:lnTo>
                  <a:lnTo>
                    <a:pt x="12743" y="13400"/>
                  </a:lnTo>
                  <a:lnTo>
                    <a:pt x="13129" y="12976"/>
                  </a:lnTo>
                  <a:lnTo>
                    <a:pt x="13477" y="12551"/>
                  </a:lnTo>
                  <a:lnTo>
                    <a:pt x="13786" y="12049"/>
                  </a:lnTo>
                  <a:lnTo>
                    <a:pt x="14056" y="11585"/>
                  </a:lnTo>
                  <a:lnTo>
                    <a:pt x="14288" y="11045"/>
                  </a:lnTo>
                  <a:lnTo>
                    <a:pt x="14519" y="10543"/>
                  </a:lnTo>
                  <a:lnTo>
                    <a:pt x="14674" y="10002"/>
                  </a:lnTo>
                  <a:lnTo>
                    <a:pt x="14828" y="9423"/>
                  </a:lnTo>
                  <a:lnTo>
                    <a:pt x="14906" y="8882"/>
                  </a:lnTo>
                  <a:lnTo>
                    <a:pt x="14983" y="8303"/>
                  </a:lnTo>
                  <a:lnTo>
                    <a:pt x="14983" y="7724"/>
                  </a:lnTo>
                  <a:lnTo>
                    <a:pt x="14983" y="7145"/>
                  </a:lnTo>
                  <a:lnTo>
                    <a:pt x="14944" y="6604"/>
                  </a:lnTo>
                  <a:lnTo>
                    <a:pt x="14828" y="5986"/>
                  </a:lnTo>
                  <a:lnTo>
                    <a:pt x="14674" y="5407"/>
                  </a:lnTo>
                  <a:lnTo>
                    <a:pt x="14481" y="4828"/>
                  </a:lnTo>
                  <a:lnTo>
                    <a:pt x="14249" y="4287"/>
                  </a:lnTo>
                  <a:lnTo>
                    <a:pt x="13979" y="3747"/>
                  </a:lnTo>
                  <a:lnTo>
                    <a:pt x="13670" y="3245"/>
                  </a:lnTo>
                  <a:lnTo>
                    <a:pt x="13322" y="2743"/>
                  </a:lnTo>
                  <a:lnTo>
                    <a:pt x="12936" y="2318"/>
                  </a:lnTo>
                  <a:lnTo>
                    <a:pt x="12511" y="1893"/>
                  </a:lnTo>
                  <a:lnTo>
                    <a:pt x="12048" y="1507"/>
                  </a:lnTo>
                  <a:lnTo>
                    <a:pt x="11585" y="1198"/>
                  </a:lnTo>
                  <a:lnTo>
                    <a:pt x="11083" y="889"/>
                  </a:lnTo>
                  <a:lnTo>
                    <a:pt x="10542" y="619"/>
                  </a:lnTo>
                  <a:lnTo>
                    <a:pt x="9963" y="387"/>
                  </a:lnTo>
                  <a:lnTo>
                    <a:pt x="9384" y="233"/>
                  </a:lnTo>
                  <a:lnTo>
                    <a:pt x="8766" y="117"/>
                  </a:lnTo>
                  <a:lnTo>
                    <a:pt x="8187" y="40"/>
                  </a:lnTo>
                  <a:lnTo>
                    <a:pt x="756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6" name="Google Shape;5686;p22"/>
            <p:cNvSpPr/>
            <p:nvPr/>
          </p:nvSpPr>
          <p:spPr>
            <a:xfrm>
              <a:off x="514200" y="3860000"/>
              <a:ext cx="302200" cy="155450"/>
            </a:xfrm>
            <a:custGeom>
              <a:avLst/>
              <a:gdLst/>
              <a:ahLst/>
              <a:cxnLst/>
              <a:rect l="l" t="t" r="r" b="b"/>
              <a:pathLst>
                <a:path w="12088" h="6218" extrusionOk="0">
                  <a:moveTo>
                    <a:pt x="11740" y="1"/>
                  </a:moveTo>
                  <a:lnTo>
                    <a:pt x="11663" y="40"/>
                  </a:lnTo>
                  <a:lnTo>
                    <a:pt x="11585" y="78"/>
                  </a:lnTo>
                  <a:lnTo>
                    <a:pt x="11508" y="117"/>
                  </a:lnTo>
                  <a:lnTo>
                    <a:pt x="11469" y="233"/>
                  </a:lnTo>
                  <a:lnTo>
                    <a:pt x="11469" y="310"/>
                  </a:lnTo>
                  <a:lnTo>
                    <a:pt x="11508" y="426"/>
                  </a:lnTo>
                  <a:lnTo>
                    <a:pt x="11585" y="580"/>
                  </a:lnTo>
                  <a:lnTo>
                    <a:pt x="11624" y="773"/>
                  </a:lnTo>
                  <a:lnTo>
                    <a:pt x="11585" y="966"/>
                  </a:lnTo>
                  <a:lnTo>
                    <a:pt x="11508" y="1121"/>
                  </a:lnTo>
                  <a:lnTo>
                    <a:pt x="11392" y="1275"/>
                  </a:lnTo>
                  <a:lnTo>
                    <a:pt x="11276" y="1430"/>
                  </a:lnTo>
                  <a:lnTo>
                    <a:pt x="10929" y="1739"/>
                  </a:lnTo>
                  <a:lnTo>
                    <a:pt x="10504" y="2009"/>
                  </a:lnTo>
                  <a:lnTo>
                    <a:pt x="10079" y="2241"/>
                  </a:lnTo>
                  <a:lnTo>
                    <a:pt x="9423" y="2588"/>
                  </a:lnTo>
                  <a:lnTo>
                    <a:pt x="9037" y="2781"/>
                  </a:lnTo>
                  <a:lnTo>
                    <a:pt x="9037" y="2704"/>
                  </a:lnTo>
                  <a:lnTo>
                    <a:pt x="8960" y="2627"/>
                  </a:lnTo>
                  <a:lnTo>
                    <a:pt x="8496" y="2202"/>
                  </a:lnTo>
                  <a:lnTo>
                    <a:pt x="8110" y="1700"/>
                  </a:lnTo>
                  <a:lnTo>
                    <a:pt x="7840" y="1893"/>
                  </a:lnTo>
                  <a:lnTo>
                    <a:pt x="7994" y="2202"/>
                  </a:lnTo>
                  <a:lnTo>
                    <a:pt x="8187" y="2511"/>
                  </a:lnTo>
                  <a:lnTo>
                    <a:pt x="8419" y="2781"/>
                  </a:lnTo>
                  <a:lnTo>
                    <a:pt x="8651" y="2974"/>
                  </a:lnTo>
                  <a:lnTo>
                    <a:pt x="7608" y="3515"/>
                  </a:lnTo>
                  <a:lnTo>
                    <a:pt x="6565" y="3978"/>
                  </a:lnTo>
                  <a:lnTo>
                    <a:pt x="5252" y="4519"/>
                  </a:lnTo>
                  <a:lnTo>
                    <a:pt x="3940" y="4982"/>
                  </a:lnTo>
                  <a:lnTo>
                    <a:pt x="3669" y="5059"/>
                  </a:lnTo>
                  <a:lnTo>
                    <a:pt x="3708" y="4712"/>
                  </a:lnTo>
                  <a:lnTo>
                    <a:pt x="3631" y="4364"/>
                  </a:lnTo>
                  <a:lnTo>
                    <a:pt x="3515" y="4055"/>
                  </a:lnTo>
                  <a:lnTo>
                    <a:pt x="3322" y="3708"/>
                  </a:lnTo>
                  <a:lnTo>
                    <a:pt x="3013" y="3901"/>
                  </a:lnTo>
                  <a:lnTo>
                    <a:pt x="3129" y="4171"/>
                  </a:lnTo>
                  <a:lnTo>
                    <a:pt x="3206" y="4442"/>
                  </a:lnTo>
                  <a:lnTo>
                    <a:pt x="3245" y="4866"/>
                  </a:lnTo>
                  <a:lnTo>
                    <a:pt x="3245" y="5253"/>
                  </a:lnTo>
                  <a:lnTo>
                    <a:pt x="2356" y="5523"/>
                  </a:lnTo>
                  <a:lnTo>
                    <a:pt x="1893" y="5639"/>
                  </a:lnTo>
                  <a:lnTo>
                    <a:pt x="1430" y="5677"/>
                  </a:lnTo>
                  <a:lnTo>
                    <a:pt x="1043" y="5716"/>
                  </a:lnTo>
                  <a:lnTo>
                    <a:pt x="850" y="5716"/>
                  </a:lnTo>
                  <a:lnTo>
                    <a:pt x="696" y="5677"/>
                  </a:lnTo>
                  <a:lnTo>
                    <a:pt x="580" y="5600"/>
                  </a:lnTo>
                  <a:lnTo>
                    <a:pt x="464" y="5523"/>
                  </a:lnTo>
                  <a:lnTo>
                    <a:pt x="387" y="5407"/>
                  </a:lnTo>
                  <a:lnTo>
                    <a:pt x="348" y="5291"/>
                  </a:lnTo>
                  <a:lnTo>
                    <a:pt x="310" y="5214"/>
                  </a:lnTo>
                  <a:lnTo>
                    <a:pt x="271" y="5175"/>
                  </a:lnTo>
                  <a:lnTo>
                    <a:pt x="155" y="5137"/>
                  </a:lnTo>
                  <a:lnTo>
                    <a:pt x="78" y="5175"/>
                  </a:lnTo>
                  <a:lnTo>
                    <a:pt x="39" y="5214"/>
                  </a:lnTo>
                  <a:lnTo>
                    <a:pt x="1" y="5291"/>
                  </a:lnTo>
                  <a:lnTo>
                    <a:pt x="1" y="5446"/>
                  </a:lnTo>
                  <a:lnTo>
                    <a:pt x="39" y="5600"/>
                  </a:lnTo>
                  <a:lnTo>
                    <a:pt x="78" y="5755"/>
                  </a:lnTo>
                  <a:lnTo>
                    <a:pt x="155" y="5870"/>
                  </a:lnTo>
                  <a:lnTo>
                    <a:pt x="233" y="5948"/>
                  </a:lnTo>
                  <a:lnTo>
                    <a:pt x="310" y="6025"/>
                  </a:lnTo>
                  <a:lnTo>
                    <a:pt x="541" y="6141"/>
                  </a:lnTo>
                  <a:lnTo>
                    <a:pt x="812" y="6179"/>
                  </a:lnTo>
                  <a:lnTo>
                    <a:pt x="1121" y="6218"/>
                  </a:lnTo>
                  <a:lnTo>
                    <a:pt x="1430" y="6179"/>
                  </a:lnTo>
                  <a:lnTo>
                    <a:pt x="1700" y="6141"/>
                  </a:lnTo>
                  <a:lnTo>
                    <a:pt x="2897" y="5832"/>
                  </a:lnTo>
                  <a:lnTo>
                    <a:pt x="4094" y="5446"/>
                  </a:lnTo>
                  <a:lnTo>
                    <a:pt x="5291" y="5021"/>
                  </a:lnTo>
                  <a:lnTo>
                    <a:pt x="6450" y="4557"/>
                  </a:lnTo>
                  <a:lnTo>
                    <a:pt x="7531" y="4094"/>
                  </a:lnTo>
                  <a:lnTo>
                    <a:pt x="8573" y="3592"/>
                  </a:lnTo>
                  <a:lnTo>
                    <a:pt x="9616" y="3052"/>
                  </a:lnTo>
                  <a:lnTo>
                    <a:pt x="10620" y="2472"/>
                  </a:lnTo>
                  <a:lnTo>
                    <a:pt x="10929" y="2279"/>
                  </a:lnTo>
                  <a:lnTo>
                    <a:pt x="11276" y="2048"/>
                  </a:lnTo>
                  <a:lnTo>
                    <a:pt x="11547" y="1777"/>
                  </a:lnTo>
                  <a:lnTo>
                    <a:pt x="11817" y="1507"/>
                  </a:lnTo>
                  <a:lnTo>
                    <a:pt x="12010" y="1198"/>
                  </a:lnTo>
                  <a:lnTo>
                    <a:pt x="12049" y="1044"/>
                  </a:lnTo>
                  <a:lnTo>
                    <a:pt x="12087" y="889"/>
                  </a:lnTo>
                  <a:lnTo>
                    <a:pt x="12087" y="696"/>
                  </a:lnTo>
                  <a:lnTo>
                    <a:pt x="12049" y="503"/>
                  </a:lnTo>
                  <a:lnTo>
                    <a:pt x="12010" y="310"/>
                  </a:lnTo>
                  <a:lnTo>
                    <a:pt x="11894" y="117"/>
                  </a:lnTo>
                  <a:lnTo>
                    <a:pt x="11817" y="40"/>
                  </a:lnTo>
                  <a:lnTo>
                    <a:pt x="1174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7" name="Google Shape;5687;p22"/>
            <p:cNvSpPr/>
            <p:nvPr/>
          </p:nvSpPr>
          <p:spPr>
            <a:xfrm>
              <a:off x="6274575" y="3873525"/>
              <a:ext cx="106225" cy="123600"/>
            </a:xfrm>
            <a:custGeom>
              <a:avLst/>
              <a:gdLst/>
              <a:ahLst/>
              <a:cxnLst/>
              <a:rect l="l" t="t" r="r" b="b"/>
              <a:pathLst>
                <a:path w="4249" h="4944" extrusionOk="0">
                  <a:moveTo>
                    <a:pt x="3862" y="1"/>
                  </a:moveTo>
                  <a:lnTo>
                    <a:pt x="3592" y="580"/>
                  </a:lnTo>
                  <a:lnTo>
                    <a:pt x="3244" y="1120"/>
                  </a:lnTo>
                  <a:lnTo>
                    <a:pt x="2897" y="1661"/>
                  </a:lnTo>
                  <a:lnTo>
                    <a:pt x="2511" y="2202"/>
                  </a:lnTo>
                  <a:lnTo>
                    <a:pt x="1970" y="2858"/>
                  </a:lnTo>
                  <a:lnTo>
                    <a:pt x="1314" y="3476"/>
                  </a:lnTo>
                  <a:lnTo>
                    <a:pt x="1005" y="3746"/>
                  </a:lnTo>
                  <a:lnTo>
                    <a:pt x="657" y="4016"/>
                  </a:lnTo>
                  <a:lnTo>
                    <a:pt x="310" y="4287"/>
                  </a:lnTo>
                  <a:lnTo>
                    <a:pt x="1" y="4557"/>
                  </a:lnTo>
                  <a:lnTo>
                    <a:pt x="39" y="4943"/>
                  </a:lnTo>
                  <a:lnTo>
                    <a:pt x="155" y="4943"/>
                  </a:lnTo>
                  <a:lnTo>
                    <a:pt x="580" y="4750"/>
                  </a:lnTo>
                  <a:lnTo>
                    <a:pt x="966" y="4518"/>
                  </a:lnTo>
                  <a:lnTo>
                    <a:pt x="1314" y="4210"/>
                  </a:lnTo>
                  <a:lnTo>
                    <a:pt x="1700" y="3901"/>
                  </a:lnTo>
                  <a:lnTo>
                    <a:pt x="2009" y="3553"/>
                  </a:lnTo>
                  <a:lnTo>
                    <a:pt x="2356" y="3206"/>
                  </a:lnTo>
                  <a:lnTo>
                    <a:pt x="2935" y="2472"/>
                  </a:lnTo>
                  <a:lnTo>
                    <a:pt x="3322" y="1931"/>
                  </a:lnTo>
                  <a:lnTo>
                    <a:pt x="3669" y="1352"/>
                  </a:lnTo>
                  <a:lnTo>
                    <a:pt x="3978" y="773"/>
                  </a:lnTo>
                  <a:lnTo>
                    <a:pt x="4248" y="155"/>
                  </a:lnTo>
                  <a:lnTo>
                    <a:pt x="386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8" name="Google Shape;5688;p22"/>
            <p:cNvSpPr/>
            <p:nvPr/>
          </p:nvSpPr>
          <p:spPr>
            <a:xfrm>
              <a:off x="6223425" y="3874500"/>
              <a:ext cx="52150" cy="50225"/>
            </a:xfrm>
            <a:custGeom>
              <a:avLst/>
              <a:gdLst/>
              <a:ahLst/>
              <a:cxnLst/>
              <a:rect l="l" t="t" r="r" b="b"/>
              <a:pathLst>
                <a:path w="2086" h="2009" extrusionOk="0">
                  <a:moveTo>
                    <a:pt x="888" y="270"/>
                  </a:moveTo>
                  <a:lnTo>
                    <a:pt x="1004" y="309"/>
                  </a:lnTo>
                  <a:lnTo>
                    <a:pt x="1236" y="386"/>
                  </a:lnTo>
                  <a:lnTo>
                    <a:pt x="1429" y="579"/>
                  </a:lnTo>
                  <a:lnTo>
                    <a:pt x="1583" y="772"/>
                  </a:lnTo>
                  <a:lnTo>
                    <a:pt x="1622" y="1004"/>
                  </a:lnTo>
                  <a:lnTo>
                    <a:pt x="1622" y="1120"/>
                  </a:lnTo>
                  <a:lnTo>
                    <a:pt x="1583" y="1197"/>
                  </a:lnTo>
                  <a:lnTo>
                    <a:pt x="1545" y="1313"/>
                  </a:lnTo>
                  <a:lnTo>
                    <a:pt x="1468" y="1390"/>
                  </a:lnTo>
                  <a:lnTo>
                    <a:pt x="1352" y="1506"/>
                  </a:lnTo>
                  <a:lnTo>
                    <a:pt x="1197" y="1545"/>
                  </a:lnTo>
                  <a:lnTo>
                    <a:pt x="966" y="1583"/>
                  </a:lnTo>
                  <a:lnTo>
                    <a:pt x="772" y="1545"/>
                  </a:lnTo>
                  <a:lnTo>
                    <a:pt x="657" y="1506"/>
                  </a:lnTo>
                  <a:lnTo>
                    <a:pt x="579" y="1429"/>
                  </a:lnTo>
                  <a:lnTo>
                    <a:pt x="502" y="1352"/>
                  </a:lnTo>
                  <a:lnTo>
                    <a:pt x="464" y="1236"/>
                  </a:lnTo>
                  <a:lnTo>
                    <a:pt x="425" y="1004"/>
                  </a:lnTo>
                  <a:lnTo>
                    <a:pt x="464" y="811"/>
                  </a:lnTo>
                  <a:lnTo>
                    <a:pt x="541" y="618"/>
                  </a:lnTo>
                  <a:lnTo>
                    <a:pt x="695" y="425"/>
                  </a:lnTo>
                  <a:lnTo>
                    <a:pt x="734" y="348"/>
                  </a:lnTo>
                  <a:lnTo>
                    <a:pt x="734" y="309"/>
                  </a:lnTo>
                  <a:lnTo>
                    <a:pt x="888" y="270"/>
                  </a:lnTo>
                  <a:close/>
                  <a:moveTo>
                    <a:pt x="1043" y="0"/>
                  </a:moveTo>
                  <a:lnTo>
                    <a:pt x="850" y="39"/>
                  </a:lnTo>
                  <a:lnTo>
                    <a:pt x="657" y="116"/>
                  </a:lnTo>
                  <a:lnTo>
                    <a:pt x="541" y="77"/>
                  </a:lnTo>
                  <a:lnTo>
                    <a:pt x="464" y="116"/>
                  </a:lnTo>
                  <a:lnTo>
                    <a:pt x="270" y="232"/>
                  </a:lnTo>
                  <a:lnTo>
                    <a:pt x="155" y="386"/>
                  </a:lnTo>
                  <a:lnTo>
                    <a:pt x="77" y="541"/>
                  </a:lnTo>
                  <a:lnTo>
                    <a:pt x="39" y="734"/>
                  </a:lnTo>
                  <a:lnTo>
                    <a:pt x="0" y="888"/>
                  </a:lnTo>
                  <a:lnTo>
                    <a:pt x="0" y="1081"/>
                  </a:lnTo>
                  <a:lnTo>
                    <a:pt x="39" y="1274"/>
                  </a:lnTo>
                  <a:lnTo>
                    <a:pt x="77" y="1468"/>
                  </a:lnTo>
                  <a:lnTo>
                    <a:pt x="193" y="1661"/>
                  </a:lnTo>
                  <a:lnTo>
                    <a:pt x="309" y="1776"/>
                  </a:lnTo>
                  <a:lnTo>
                    <a:pt x="502" y="1892"/>
                  </a:lnTo>
                  <a:lnTo>
                    <a:pt x="657" y="1970"/>
                  </a:lnTo>
                  <a:lnTo>
                    <a:pt x="850" y="2008"/>
                  </a:lnTo>
                  <a:lnTo>
                    <a:pt x="1236" y="2008"/>
                  </a:lnTo>
                  <a:lnTo>
                    <a:pt x="1429" y="1931"/>
                  </a:lnTo>
                  <a:lnTo>
                    <a:pt x="1622" y="1815"/>
                  </a:lnTo>
                  <a:lnTo>
                    <a:pt x="1776" y="1699"/>
                  </a:lnTo>
                  <a:lnTo>
                    <a:pt x="1892" y="1545"/>
                  </a:lnTo>
                  <a:lnTo>
                    <a:pt x="1970" y="1390"/>
                  </a:lnTo>
                  <a:lnTo>
                    <a:pt x="2047" y="1197"/>
                  </a:lnTo>
                  <a:lnTo>
                    <a:pt x="2085" y="1004"/>
                  </a:lnTo>
                  <a:lnTo>
                    <a:pt x="2047" y="811"/>
                  </a:lnTo>
                  <a:lnTo>
                    <a:pt x="1970" y="618"/>
                  </a:lnTo>
                  <a:lnTo>
                    <a:pt x="1892" y="425"/>
                  </a:lnTo>
                  <a:lnTo>
                    <a:pt x="1738" y="270"/>
                  </a:lnTo>
                  <a:lnTo>
                    <a:pt x="1583" y="155"/>
                  </a:lnTo>
                  <a:lnTo>
                    <a:pt x="1429" y="77"/>
                  </a:lnTo>
                  <a:lnTo>
                    <a:pt x="1236" y="39"/>
                  </a:lnTo>
                  <a:lnTo>
                    <a:pt x="104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9" name="Google Shape;5689;p22"/>
            <p:cNvSpPr/>
            <p:nvPr/>
          </p:nvSpPr>
          <p:spPr>
            <a:xfrm>
              <a:off x="1572250" y="3880275"/>
              <a:ext cx="267450" cy="210475"/>
            </a:xfrm>
            <a:custGeom>
              <a:avLst/>
              <a:gdLst/>
              <a:ahLst/>
              <a:cxnLst/>
              <a:rect l="l" t="t" r="r" b="b"/>
              <a:pathLst>
                <a:path w="10698" h="8419" extrusionOk="0">
                  <a:moveTo>
                    <a:pt x="155" y="1"/>
                  </a:moveTo>
                  <a:lnTo>
                    <a:pt x="1" y="233"/>
                  </a:lnTo>
                  <a:lnTo>
                    <a:pt x="1391" y="1314"/>
                  </a:lnTo>
                  <a:lnTo>
                    <a:pt x="2781" y="2395"/>
                  </a:lnTo>
                  <a:lnTo>
                    <a:pt x="4210" y="3476"/>
                  </a:lnTo>
                  <a:lnTo>
                    <a:pt x="5600" y="4596"/>
                  </a:lnTo>
                  <a:lnTo>
                    <a:pt x="6951" y="5677"/>
                  </a:lnTo>
                  <a:lnTo>
                    <a:pt x="8303" y="6797"/>
                  </a:lnTo>
                  <a:lnTo>
                    <a:pt x="9616" y="7917"/>
                  </a:lnTo>
                  <a:lnTo>
                    <a:pt x="9963" y="8226"/>
                  </a:lnTo>
                  <a:lnTo>
                    <a:pt x="10118" y="8342"/>
                  </a:lnTo>
                  <a:lnTo>
                    <a:pt x="10311" y="8419"/>
                  </a:lnTo>
                  <a:lnTo>
                    <a:pt x="10658" y="8380"/>
                  </a:lnTo>
                  <a:lnTo>
                    <a:pt x="10697" y="8264"/>
                  </a:lnTo>
                  <a:lnTo>
                    <a:pt x="10697" y="8149"/>
                  </a:lnTo>
                  <a:lnTo>
                    <a:pt x="10658" y="8033"/>
                  </a:lnTo>
                  <a:lnTo>
                    <a:pt x="10658" y="7994"/>
                  </a:lnTo>
                  <a:lnTo>
                    <a:pt x="10311" y="7917"/>
                  </a:lnTo>
                  <a:lnTo>
                    <a:pt x="10002" y="6952"/>
                  </a:lnTo>
                  <a:lnTo>
                    <a:pt x="9654" y="5986"/>
                  </a:lnTo>
                  <a:lnTo>
                    <a:pt x="8882" y="4094"/>
                  </a:lnTo>
                  <a:lnTo>
                    <a:pt x="8380" y="2781"/>
                  </a:lnTo>
                  <a:lnTo>
                    <a:pt x="7994" y="2936"/>
                  </a:lnTo>
                  <a:lnTo>
                    <a:pt x="8419" y="3940"/>
                  </a:lnTo>
                  <a:lnTo>
                    <a:pt x="9037" y="5677"/>
                  </a:lnTo>
                  <a:lnTo>
                    <a:pt x="9346" y="6565"/>
                  </a:lnTo>
                  <a:lnTo>
                    <a:pt x="9654" y="7415"/>
                  </a:lnTo>
                  <a:lnTo>
                    <a:pt x="9230" y="7029"/>
                  </a:lnTo>
                  <a:lnTo>
                    <a:pt x="7994" y="5986"/>
                  </a:lnTo>
                  <a:lnTo>
                    <a:pt x="6720" y="4905"/>
                  </a:lnTo>
                  <a:lnTo>
                    <a:pt x="5407" y="3862"/>
                  </a:lnTo>
                  <a:lnTo>
                    <a:pt x="4133" y="2858"/>
                  </a:lnTo>
                  <a:lnTo>
                    <a:pt x="2820" y="1854"/>
                  </a:lnTo>
                  <a:lnTo>
                    <a:pt x="1507" y="928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0" name="Google Shape;5690;p22"/>
            <p:cNvSpPr/>
            <p:nvPr/>
          </p:nvSpPr>
          <p:spPr>
            <a:xfrm>
              <a:off x="4538850" y="3913100"/>
              <a:ext cx="252950" cy="361075"/>
            </a:xfrm>
            <a:custGeom>
              <a:avLst/>
              <a:gdLst/>
              <a:ahLst/>
              <a:cxnLst/>
              <a:rect l="l" t="t" r="r" b="b"/>
              <a:pathLst>
                <a:path w="10118" h="14443" extrusionOk="0">
                  <a:moveTo>
                    <a:pt x="1043" y="1082"/>
                  </a:moveTo>
                  <a:lnTo>
                    <a:pt x="1236" y="1159"/>
                  </a:lnTo>
                  <a:lnTo>
                    <a:pt x="1390" y="1275"/>
                  </a:lnTo>
                  <a:lnTo>
                    <a:pt x="1545" y="1430"/>
                  </a:lnTo>
                  <a:lnTo>
                    <a:pt x="1661" y="1623"/>
                  </a:lnTo>
                  <a:lnTo>
                    <a:pt x="1777" y="1816"/>
                  </a:lnTo>
                  <a:lnTo>
                    <a:pt x="1352" y="2009"/>
                  </a:lnTo>
                  <a:lnTo>
                    <a:pt x="1159" y="2047"/>
                  </a:lnTo>
                  <a:lnTo>
                    <a:pt x="773" y="2047"/>
                  </a:lnTo>
                  <a:lnTo>
                    <a:pt x="657" y="1970"/>
                  </a:lnTo>
                  <a:lnTo>
                    <a:pt x="541" y="1893"/>
                  </a:lnTo>
                  <a:lnTo>
                    <a:pt x="425" y="1816"/>
                  </a:lnTo>
                  <a:lnTo>
                    <a:pt x="386" y="1700"/>
                  </a:lnTo>
                  <a:lnTo>
                    <a:pt x="348" y="1584"/>
                  </a:lnTo>
                  <a:lnTo>
                    <a:pt x="386" y="1430"/>
                  </a:lnTo>
                  <a:lnTo>
                    <a:pt x="464" y="1314"/>
                  </a:lnTo>
                  <a:lnTo>
                    <a:pt x="657" y="1121"/>
                  </a:lnTo>
                  <a:lnTo>
                    <a:pt x="850" y="1082"/>
                  </a:lnTo>
                  <a:close/>
                  <a:moveTo>
                    <a:pt x="3360" y="1468"/>
                  </a:moveTo>
                  <a:lnTo>
                    <a:pt x="3476" y="1545"/>
                  </a:lnTo>
                  <a:lnTo>
                    <a:pt x="3591" y="1623"/>
                  </a:lnTo>
                  <a:lnTo>
                    <a:pt x="3669" y="1700"/>
                  </a:lnTo>
                  <a:lnTo>
                    <a:pt x="3746" y="1816"/>
                  </a:lnTo>
                  <a:lnTo>
                    <a:pt x="3746" y="1970"/>
                  </a:lnTo>
                  <a:lnTo>
                    <a:pt x="3669" y="2086"/>
                  </a:lnTo>
                  <a:lnTo>
                    <a:pt x="3553" y="2279"/>
                  </a:lnTo>
                  <a:lnTo>
                    <a:pt x="3398" y="2356"/>
                  </a:lnTo>
                  <a:lnTo>
                    <a:pt x="3205" y="2433"/>
                  </a:lnTo>
                  <a:lnTo>
                    <a:pt x="3012" y="2395"/>
                  </a:lnTo>
                  <a:lnTo>
                    <a:pt x="2819" y="2356"/>
                  </a:lnTo>
                  <a:lnTo>
                    <a:pt x="2626" y="2279"/>
                  </a:lnTo>
                  <a:lnTo>
                    <a:pt x="2279" y="2086"/>
                  </a:lnTo>
                  <a:lnTo>
                    <a:pt x="2356" y="2009"/>
                  </a:lnTo>
                  <a:lnTo>
                    <a:pt x="2510" y="1854"/>
                  </a:lnTo>
                  <a:lnTo>
                    <a:pt x="2665" y="1661"/>
                  </a:lnTo>
                  <a:lnTo>
                    <a:pt x="2858" y="1545"/>
                  </a:lnTo>
                  <a:lnTo>
                    <a:pt x="3089" y="1468"/>
                  </a:lnTo>
                  <a:close/>
                  <a:moveTo>
                    <a:pt x="3746" y="4750"/>
                  </a:moveTo>
                  <a:lnTo>
                    <a:pt x="3900" y="4789"/>
                  </a:lnTo>
                  <a:lnTo>
                    <a:pt x="4016" y="4828"/>
                  </a:lnTo>
                  <a:lnTo>
                    <a:pt x="4093" y="4943"/>
                  </a:lnTo>
                  <a:lnTo>
                    <a:pt x="4171" y="5098"/>
                  </a:lnTo>
                  <a:lnTo>
                    <a:pt x="4171" y="5252"/>
                  </a:lnTo>
                  <a:lnTo>
                    <a:pt x="4132" y="5368"/>
                  </a:lnTo>
                  <a:lnTo>
                    <a:pt x="4093" y="5484"/>
                  </a:lnTo>
                  <a:lnTo>
                    <a:pt x="3978" y="5600"/>
                  </a:lnTo>
                  <a:lnTo>
                    <a:pt x="3784" y="5754"/>
                  </a:lnTo>
                  <a:lnTo>
                    <a:pt x="3514" y="5870"/>
                  </a:lnTo>
                  <a:lnTo>
                    <a:pt x="3128" y="5870"/>
                  </a:lnTo>
                  <a:lnTo>
                    <a:pt x="2742" y="5793"/>
                  </a:lnTo>
                  <a:lnTo>
                    <a:pt x="2935" y="5368"/>
                  </a:lnTo>
                  <a:lnTo>
                    <a:pt x="3051" y="5214"/>
                  </a:lnTo>
                  <a:lnTo>
                    <a:pt x="3205" y="5021"/>
                  </a:lnTo>
                  <a:lnTo>
                    <a:pt x="3476" y="4866"/>
                  </a:lnTo>
                  <a:lnTo>
                    <a:pt x="3630" y="4789"/>
                  </a:lnTo>
                  <a:lnTo>
                    <a:pt x="3746" y="4750"/>
                  </a:lnTo>
                  <a:close/>
                  <a:moveTo>
                    <a:pt x="1120" y="5523"/>
                  </a:moveTo>
                  <a:lnTo>
                    <a:pt x="1352" y="5561"/>
                  </a:lnTo>
                  <a:lnTo>
                    <a:pt x="1545" y="5639"/>
                  </a:lnTo>
                  <a:lnTo>
                    <a:pt x="1970" y="5832"/>
                  </a:lnTo>
                  <a:lnTo>
                    <a:pt x="1622" y="6102"/>
                  </a:lnTo>
                  <a:lnTo>
                    <a:pt x="1429" y="6256"/>
                  </a:lnTo>
                  <a:lnTo>
                    <a:pt x="1236" y="6334"/>
                  </a:lnTo>
                  <a:lnTo>
                    <a:pt x="1043" y="6411"/>
                  </a:lnTo>
                  <a:lnTo>
                    <a:pt x="850" y="6411"/>
                  </a:lnTo>
                  <a:lnTo>
                    <a:pt x="695" y="6334"/>
                  </a:lnTo>
                  <a:lnTo>
                    <a:pt x="502" y="6179"/>
                  </a:lnTo>
                  <a:lnTo>
                    <a:pt x="425" y="6025"/>
                  </a:lnTo>
                  <a:lnTo>
                    <a:pt x="425" y="5909"/>
                  </a:lnTo>
                  <a:lnTo>
                    <a:pt x="464" y="5754"/>
                  </a:lnTo>
                  <a:lnTo>
                    <a:pt x="579" y="5677"/>
                  </a:lnTo>
                  <a:lnTo>
                    <a:pt x="695" y="5600"/>
                  </a:lnTo>
                  <a:lnTo>
                    <a:pt x="850" y="5523"/>
                  </a:lnTo>
                  <a:close/>
                  <a:moveTo>
                    <a:pt x="5715" y="6218"/>
                  </a:moveTo>
                  <a:lnTo>
                    <a:pt x="5870" y="6334"/>
                  </a:lnTo>
                  <a:lnTo>
                    <a:pt x="5947" y="6411"/>
                  </a:lnTo>
                  <a:lnTo>
                    <a:pt x="5986" y="6527"/>
                  </a:lnTo>
                  <a:lnTo>
                    <a:pt x="6024" y="6681"/>
                  </a:lnTo>
                  <a:lnTo>
                    <a:pt x="5986" y="6797"/>
                  </a:lnTo>
                  <a:lnTo>
                    <a:pt x="5908" y="7067"/>
                  </a:lnTo>
                  <a:lnTo>
                    <a:pt x="5792" y="7260"/>
                  </a:lnTo>
                  <a:lnTo>
                    <a:pt x="5677" y="7492"/>
                  </a:lnTo>
                  <a:lnTo>
                    <a:pt x="5484" y="7646"/>
                  </a:lnTo>
                  <a:lnTo>
                    <a:pt x="5290" y="7801"/>
                  </a:lnTo>
                  <a:lnTo>
                    <a:pt x="5059" y="7917"/>
                  </a:lnTo>
                  <a:lnTo>
                    <a:pt x="5097" y="7878"/>
                  </a:lnTo>
                  <a:lnTo>
                    <a:pt x="5020" y="7415"/>
                  </a:lnTo>
                  <a:lnTo>
                    <a:pt x="4982" y="7183"/>
                  </a:lnTo>
                  <a:lnTo>
                    <a:pt x="5020" y="6951"/>
                  </a:lnTo>
                  <a:lnTo>
                    <a:pt x="5136" y="6681"/>
                  </a:lnTo>
                  <a:lnTo>
                    <a:pt x="5213" y="6527"/>
                  </a:lnTo>
                  <a:lnTo>
                    <a:pt x="5329" y="6372"/>
                  </a:lnTo>
                  <a:lnTo>
                    <a:pt x="5445" y="6256"/>
                  </a:lnTo>
                  <a:lnTo>
                    <a:pt x="5599" y="6218"/>
                  </a:lnTo>
                  <a:close/>
                  <a:moveTo>
                    <a:pt x="8959" y="8071"/>
                  </a:moveTo>
                  <a:lnTo>
                    <a:pt x="9152" y="8110"/>
                  </a:lnTo>
                  <a:lnTo>
                    <a:pt x="9268" y="8187"/>
                  </a:lnTo>
                  <a:lnTo>
                    <a:pt x="9345" y="8303"/>
                  </a:lnTo>
                  <a:lnTo>
                    <a:pt x="9384" y="8419"/>
                  </a:lnTo>
                  <a:lnTo>
                    <a:pt x="9384" y="8535"/>
                  </a:lnTo>
                  <a:lnTo>
                    <a:pt x="9384" y="8650"/>
                  </a:lnTo>
                  <a:lnTo>
                    <a:pt x="9268" y="8921"/>
                  </a:lnTo>
                  <a:lnTo>
                    <a:pt x="9036" y="9152"/>
                  </a:lnTo>
                  <a:lnTo>
                    <a:pt x="8804" y="9346"/>
                  </a:lnTo>
                  <a:lnTo>
                    <a:pt x="8689" y="9384"/>
                  </a:lnTo>
                  <a:lnTo>
                    <a:pt x="8611" y="9423"/>
                  </a:lnTo>
                  <a:lnTo>
                    <a:pt x="8496" y="9423"/>
                  </a:lnTo>
                  <a:lnTo>
                    <a:pt x="8380" y="9384"/>
                  </a:lnTo>
                  <a:lnTo>
                    <a:pt x="8341" y="9346"/>
                  </a:lnTo>
                  <a:lnTo>
                    <a:pt x="8264" y="9346"/>
                  </a:lnTo>
                  <a:lnTo>
                    <a:pt x="8225" y="8959"/>
                  </a:lnTo>
                  <a:lnTo>
                    <a:pt x="8225" y="8766"/>
                  </a:lnTo>
                  <a:lnTo>
                    <a:pt x="8264" y="8573"/>
                  </a:lnTo>
                  <a:lnTo>
                    <a:pt x="8341" y="8342"/>
                  </a:lnTo>
                  <a:lnTo>
                    <a:pt x="8496" y="8187"/>
                  </a:lnTo>
                  <a:lnTo>
                    <a:pt x="8727" y="8110"/>
                  </a:lnTo>
                  <a:lnTo>
                    <a:pt x="8843" y="8071"/>
                  </a:lnTo>
                  <a:close/>
                  <a:moveTo>
                    <a:pt x="4943" y="8380"/>
                  </a:moveTo>
                  <a:lnTo>
                    <a:pt x="4943" y="8419"/>
                  </a:lnTo>
                  <a:lnTo>
                    <a:pt x="4750" y="8805"/>
                  </a:lnTo>
                  <a:lnTo>
                    <a:pt x="4595" y="8959"/>
                  </a:lnTo>
                  <a:lnTo>
                    <a:pt x="4441" y="9152"/>
                  </a:lnTo>
                  <a:lnTo>
                    <a:pt x="4209" y="9307"/>
                  </a:lnTo>
                  <a:lnTo>
                    <a:pt x="3939" y="9461"/>
                  </a:lnTo>
                  <a:lnTo>
                    <a:pt x="3669" y="9461"/>
                  </a:lnTo>
                  <a:lnTo>
                    <a:pt x="3553" y="9423"/>
                  </a:lnTo>
                  <a:lnTo>
                    <a:pt x="3398" y="9346"/>
                  </a:lnTo>
                  <a:lnTo>
                    <a:pt x="3321" y="9191"/>
                  </a:lnTo>
                  <a:lnTo>
                    <a:pt x="3321" y="9075"/>
                  </a:lnTo>
                  <a:lnTo>
                    <a:pt x="3321" y="8959"/>
                  </a:lnTo>
                  <a:lnTo>
                    <a:pt x="3398" y="8805"/>
                  </a:lnTo>
                  <a:lnTo>
                    <a:pt x="3476" y="8689"/>
                  </a:lnTo>
                  <a:lnTo>
                    <a:pt x="3553" y="8612"/>
                  </a:lnTo>
                  <a:lnTo>
                    <a:pt x="3784" y="8457"/>
                  </a:lnTo>
                  <a:lnTo>
                    <a:pt x="4055" y="8380"/>
                  </a:lnTo>
                  <a:lnTo>
                    <a:pt x="4325" y="8380"/>
                  </a:lnTo>
                  <a:lnTo>
                    <a:pt x="4904" y="8419"/>
                  </a:lnTo>
                  <a:lnTo>
                    <a:pt x="4943" y="8380"/>
                  </a:lnTo>
                  <a:close/>
                  <a:moveTo>
                    <a:pt x="7994" y="10002"/>
                  </a:moveTo>
                  <a:lnTo>
                    <a:pt x="7955" y="10195"/>
                  </a:lnTo>
                  <a:lnTo>
                    <a:pt x="7916" y="10350"/>
                  </a:lnTo>
                  <a:lnTo>
                    <a:pt x="7839" y="10543"/>
                  </a:lnTo>
                  <a:lnTo>
                    <a:pt x="7723" y="10697"/>
                  </a:lnTo>
                  <a:lnTo>
                    <a:pt x="7607" y="10813"/>
                  </a:lnTo>
                  <a:lnTo>
                    <a:pt x="7492" y="10929"/>
                  </a:lnTo>
                  <a:lnTo>
                    <a:pt x="7337" y="11045"/>
                  </a:lnTo>
                  <a:lnTo>
                    <a:pt x="7144" y="11083"/>
                  </a:lnTo>
                  <a:lnTo>
                    <a:pt x="6951" y="11122"/>
                  </a:lnTo>
                  <a:lnTo>
                    <a:pt x="6796" y="11083"/>
                  </a:lnTo>
                  <a:lnTo>
                    <a:pt x="6719" y="11045"/>
                  </a:lnTo>
                  <a:lnTo>
                    <a:pt x="6681" y="10967"/>
                  </a:lnTo>
                  <a:lnTo>
                    <a:pt x="6642" y="10890"/>
                  </a:lnTo>
                  <a:lnTo>
                    <a:pt x="6603" y="10813"/>
                  </a:lnTo>
                  <a:lnTo>
                    <a:pt x="6642" y="10620"/>
                  </a:lnTo>
                  <a:lnTo>
                    <a:pt x="6719" y="10504"/>
                  </a:lnTo>
                  <a:lnTo>
                    <a:pt x="6874" y="10350"/>
                  </a:lnTo>
                  <a:lnTo>
                    <a:pt x="6990" y="10272"/>
                  </a:lnTo>
                  <a:lnTo>
                    <a:pt x="7221" y="10156"/>
                  </a:lnTo>
                  <a:lnTo>
                    <a:pt x="7492" y="10079"/>
                  </a:lnTo>
                  <a:lnTo>
                    <a:pt x="7723" y="10041"/>
                  </a:lnTo>
                  <a:lnTo>
                    <a:pt x="7994" y="10002"/>
                  </a:lnTo>
                  <a:close/>
                  <a:moveTo>
                    <a:pt x="2201" y="1"/>
                  </a:moveTo>
                  <a:lnTo>
                    <a:pt x="2008" y="657"/>
                  </a:lnTo>
                  <a:lnTo>
                    <a:pt x="1854" y="1352"/>
                  </a:lnTo>
                  <a:lnTo>
                    <a:pt x="1777" y="1198"/>
                  </a:lnTo>
                  <a:lnTo>
                    <a:pt x="1661" y="1043"/>
                  </a:lnTo>
                  <a:lnTo>
                    <a:pt x="1545" y="928"/>
                  </a:lnTo>
                  <a:lnTo>
                    <a:pt x="1390" y="812"/>
                  </a:lnTo>
                  <a:lnTo>
                    <a:pt x="1236" y="773"/>
                  </a:lnTo>
                  <a:lnTo>
                    <a:pt x="1043" y="734"/>
                  </a:lnTo>
                  <a:lnTo>
                    <a:pt x="695" y="734"/>
                  </a:lnTo>
                  <a:lnTo>
                    <a:pt x="541" y="812"/>
                  </a:lnTo>
                  <a:lnTo>
                    <a:pt x="386" y="889"/>
                  </a:lnTo>
                  <a:lnTo>
                    <a:pt x="232" y="1005"/>
                  </a:lnTo>
                  <a:lnTo>
                    <a:pt x="116" y="1159"/>
                  </a:lnTo>
                  <a:lnTo>
                    <a:pt x="39" y="1314"/>
                  </a:lnTo>
                  <a:lnTo>
                    <a:pt x="0" y="1468"/>
                  </a:lnTo>
                  <a:lnTo>
                    <a:pt x="0" y="1623"/>
                  </a:lnTo>
                  <a:lnTo>
                    <a:pt x="0" y="1777"/>
                  </a:lnTo>
                  <a:lnTo>
                    <a:pt x="77" y="1931"/>
                  </a:lnTo>
                  <a:lnTo>
                    <a:pt x="155" y="2086"/>
                  </a:lnTo>
                  <a:lnTo>
                    <a:pt x="271" y="2202"/>
                  </a:lnTo>
                  <a:lnTo>
                    <a:pt x="425" y="2279"/>
                  </a:lnTo>
                  <a:lnTo>
                    <a:pt x="579" y="2356"/>
                  </a:lnTo>
                  <a:lnTo>
                    <a:pt x="734" y="2395"/>
                  </a:lnTo>
                  <a:lnTo>
                    <a:pt x="1043" y="2433"/>
                  </a:lnTo>
                  <a:lnTo>
                    <a:pt x="1390" y="2395"/>
                  </a:lnTo>
                  <a:lnTo>
                    <a:pt x="1699" y="2279"/>
                  </a:lnTo>
                  <a:lnTo>
                    <a:pt x="1661" y="3051"/>
                  </a:lnTo>
                  <a:lnTo>
                    <a:pt x="1661" y="3862"/>
                  </a:lnTo>
                  <a:lnTo>
                    <a:pt x="1738" y="4635"/>
                  </a:lnTo>
                  <a:lnTo>
                    <a:pt x="1777" y="5021"/>
                  </a:lnTo>
                  <a:lnTo>
                    <a:pt x="1892" y="5368"/>
                  </a:lnTo>
                  <a:lnTo>
                    <a:pt x="1583" y="5214"/>
                  </a:lnTo>
                  <a:lnTo>
                    <a:pt x="1275" y="5137"/>
                  </a:lnTo>
                  <a:lnTo>
                    <a:pt x="966" y="5137"/>
                  </a:lnTo>
                  <a:lnTo>
                    <a:pt x="657" y="5175"/>
                  </a:lnTo>
                  <a:lnTo>
                    <a:pt x="502" y="5252"/>
                  </a:lnTo>
                  <a:lnTo>
                    <a:pt x="386" y="5330"/>
                  </a:lnTo>
                  <a:lnTo>
                    <a:pt x="271" y="5445"/>
                  </a:lnTo>
                  <a:lnTo>
                    <a:pt x="155" y="5561"/>
                  </a:lnTo>
                  <a:lnTo>
                    <a:pt x="77" y="5716"/>
                  </a:lnTo>
                  <a:lnTo>
                    <a:pt x="39" y="5870"/>
                  </a:lnTo>
                  <a:lnTo>
                    <a:pt x="39" y="6025"/>
                  </a:lnTo>
                  <a:lnTo>
                    <a:pt x="77" y="6218"/>
                  </a:lnTo>
                  <a:lnTo>
                    <a:pt x="155" y="6334"/>
                  </a:lnTo>
                  <a:lnTo>
                    <a:pt x="232" y="6449"/>
                  </a:lnTo>
                  <a:lnTo>
                    <a:pt x="348" y="6565"/>
                  </a:lnTo>
                  <a:lnTo>
                    <a:pt x="502" y="6643"/>
                  </a:lnTo>
                  <a:lnTo>
                    <a:pt x="657" y="6720"/>
                  </a:lnTo>
                  <a:lnTo>
                    <a:pt x="811" y="6758"/>
                  </a:lnTo>
                  <a:lnTo>
                    <a:pt x="1120" y="6758"/>
                  </a:lnTo>
                  <a:lnTo>
                    <a:pt x="1429" y="6681"/>
                  </a:lnTo>
                  <a:lnTo>
                    <a:pt x="1699" y="6527"/>
                  </a:lnTo>
                  <a:lnTo>
                    <a:pt x="1931" y="6295"/>
                  </a:lnTo>
                  <a:lnTo>
                    <a:pt x="2124" y="6063"/>
                  </a:lnTo>
                  <a:lnTo>
                    <a:pt x="2394" y="6527"/>
                  </a:lnTo>
                  <a:lnTo>
                    <a:pt x="2742" y="6990"/>
                  </a:lnTo>
                  <a:lnTo>
                    <a:pt x="3128" y="7376"/>
                  </a:lnTo>
                  <a:lnTo>
                    <a:pt x="3591" y="7762"/>
                  </a:lnTo>
                  <a:lnTo>
                    <a:pt x="4016" y="7994"/>
                  </a:lnTo>
                  <a:lnTo>
                    <a:pt x="3823" y="8033"/>
                  </a:lnTo>
                  <a:lnTo>
                    <a:pt x="3630" y="8110"/>
                  </a:lnTo>
                  <a:lnTo>
                    <a:pt x="3437" y="8187"/>
                  </a:lnTo>
                  <a:lnTo>
                    <a:pt x="3282" y="8342"/>
                  </a:lnTo>
                  <a:lnTo>
                    <a:pt x="3167" y="8457"/>
                  </a:lnTo>
                  <a:lnTo>
                    <a:pt x="3051" y="8573"/>
                  </a:lnTo>
                  <a:lnTo>
                    <a:pt x="2974" y="8728"/>
                  </a:lnTo>
                  <a:lnTo>
                    <a:pt x="2935" y="8882"/>
                  </a:lnTo>
                  <a:lnTo>
                    <a:pt x="2896" y="9075"/>
                  </a:lnTo>
                  <a:lnTo>
                    <a:pt x="2935" y="9230"/>
                  </a:lnTo>
                  <a:lnTo>
                    <a:pt x="2974" y="9384"/>
                  </a:lnTo>
                  <a:lnTo>
                    <a:pt x="3051" y="9539"/>
                  </a:lnTo>
                  <a:lnTo>
                    <a:pt x="3167" y="9693"/>
                  </a:lnTo>
                  <a:lnTo>
                    <a:pt x="3321" y="9770"/>
                  </a:lnTo>
                  <a:lnTo>
                    <a:pt x="3514" y="9848"/>
                  </a:lnTo>
                  <a:lnTo>
                    <a:pt x="3707" y="9886"/>
                  </a:lnTo>
                  <a:lnTo>
                    <a:pt x="3862" y="9886"/>
                  </a:lnTo>
                  <a:lnTo>
                    <a:pt x="4055" y="9848"/>
                  </a:lnTo>
                  <a:lnTo>
                    <a:pt x="4248" y="9770"/>
                  </a:lnTo>
                  <a:lnTo>
                    <a:pt x="4402" y="9693"/>
                  </a:lnTo>
                  <a:lnTo>
                    <a:pt x="4673" y="9461"/>
                  </a:lnTo>
                  <a:lnTo>
                    <a:pt x="4904" y="9152"/>
                  </a:lnTo>
                  <a:lnTo>
                    <a:pt x="5097" y="8844"/>
                  </a:lnTo>
                  <a:lnTo>
                    <a:pt x="5213" y="8496"/>
                  </a:lnTo>
                  <a:lnTo>
                    <a:pt x="6526" y="8921"/>
                  </a:lnTo>
                  <a:lnTo>
                    <a:pt x="7183" y="9191"/>
                  </a:lnTo>
                  <a:lnTo>
                    <a:pt x="7762" y="9500"/>
                  </a:lnTo>
                  <a:lnTo>
                    <a:pt x="7955" y="9654"/>
                  </a:lnTo>
                  <a:lnTo>
                    <a:pt x="7762" y="9654"/>
                  </a:lnTo>
                  <a:lnTo>
                    <a:pt x="7569" y="9693"/>
                  </a:lnTo>
                  <a:lnTo>
                    <a:pt x="7144" y="9809"/>
                  </a:lnTo>
                  <a:lnTo>
                    <a:pt x="6796" y="9963"/>
                  </a:lnTo>
                  <a:lnTo>
                    <a:pt x="6642" y="10079"/>
                  </a:lnTo>
                  <a:lnTo>
                    <a:pt x="6488" y="10234"/>
                  </a:lnTo>
                  <a:lnTo>
                    <a:pt x="6372" y="10388"/>
                  </a:lnTo>
                  <a:lnTo>
                    <a:pt x="6294" y="10543"/>
                  </a:lnTo>
                  <a:lnTo>
                    <a:pt x="6256" y="10736"/>
                  </a:lnTo>
                  <a:lnTo>
                    <a:pt x="6256" y="10890"/>
                  </a:lnTo>
                  <a:lnTo>
                    <a:pt x="6294" y="11083"/>
                  </a:lnTo>
                  <a:lnTo>
                    <a:pt x="6372" y="11238"/>
                  </a:lnTo>
                  <a:lnTo>
                    <a:pt x="6488" y="11354"/>
                  </a:lnTo>
                  <a:lnTo>
                    <a:pt x="6681" y="11469"/>
                  </a:lnTo>
                  <a:lnTo>
                    <a:pt x="6835" y="11508"/>
                  </a:lnTo>
                  <a:lnTo>
                    <a:pt x="7028" y="11508"/>
                  </a:lnTo>
                  <a:lnTo>
                    <a:pt x="7221" y="11469"/>
                  </a:lnTo>
                  <a:lnTo>
                    <a:pt x="7414" y="11392"/>
                  </a:lnTo>
                  <a:lnTo>
                    <a:pt x="7569" y="11315"/>
                  </a:lnTo>
                  <a:lnTo>
                    <a:pt x="7723" y="11199"/>
                  </a:lnTo>
                  <a:lnTo>
                    <a:pt x="7878" y="11083"/>
                  </a:lnTo>
                  <a:lnTo>
                    <a:pt x="7994" y="10929"/>
                  </a:lnTo>
                  <a:lnTo>
                    <a:pt x="8109" y="10697"/>
                  </a:lnTo>
                  <a:lnTo>
                    <a:pt x="8225" y="10465"/>
                  </a:lnTo>
                  <a:lnTo>
                    <a:pt x="8264" y="10234"/>
                  </a:lnTo>
                  <a:lnTo>
                    <a:pt x="8302" y="9963"/>
                  </a:lnTo>
                  <a:lnTo>
                    <a:pt x="8341" y="9925"/>
                  </a:lnTo>
                  <a:lnTo>
                    <a:pt x="8727" y="10272"/>
                  </a:lnTo>
                  <a:lnTo>
                    <a:pt x="9075" y="10658"/>
                  </a:lnTo>
                  <a:lnTo>
                    <a:pt x="9345" y="11122"/>
                  </a:lnTo>
                  <a:lnTo>
                    <a:pt x="9461" y="11354"/>
                  </a:lnTo>
                  <a:lnTo>
                    <a:pt x="9538" y="11585"/>
                  </a:lnTo>
                  <a:lnTo>
                    <a:pt x="9654" y="11971"/>
                  </a:lnTo>
                  <a:lnTo>
                    <a:pt x="9693" y="12280"/>
                  </a:lnTo>
                  <a:lnTo>
                    <a:pt x="9693" y="12628"/>
                  </a:lnTo>
                  <a:lnTo>
                    <a:pt x="9654" y="12937"/>
                  </a:lnTo>
                  <a:lnTo>
                    <a:pt x="9577" y="13284"/>
                  </a:lnTo>
                  <a:lnTo>
                    <a:pt x="9461" y="13593"/>
                  </a:lnTo>
                  <a:lnTo>
                    <a:pt x="9191" y="14211"/>
                  </a:lnTo>
                  <a:lnTo>
                    <a:pt x="9152" y="14288"/>
                  </a:lnTo>
                  <a:lnTo>
                    <a:pt x="9152" y="14327"/>
                  </a:lnTo>
                  <a:lnTo>
                    <a:pt x="9229" y="14404"/>
                  </a:lnTo>
                  <a:lnTo>
                    <a:pt x="9306" y="14443"/>
                  </a:lnTo>
                  <a:lnTo>
                    <a:pt x="9422" y="14404"/>
                  </a:lnTo>
                  <a:lnTo>
                    <a:pt x="9577" y="14250"/>
                  </a:lnTo>
                  <a:lnTo>
                    <a:pt x="9731" y="14057"/>
                  </a:lnTo>
                  <a:lnTo>
                    <a:pt x="9847" y="13902"/>
                  </a:lnTo>
                  <a:lnTo>
                    <a:pt x="9924" y="13670"/>
                  </a:lnTo>
                  <a:lnTo>
                    <a:pt x="10079" y="13246"/>
                  </a:lnTo>
                  <a:lnTo>
                    <a:pt x="10117" y="12782"/>
                  </a:lnTo>
                  <a:lnTo>
                    <a:pt x="10117" y="12319"/>
                  </a:lnTo>
                  <a:lnTo>
                    <a:pt x="10040" y="11855"/>
                  </a:lnTo>
                  <a:lnTo>
                    <a:pt x="9924" y="11431"/>
                  </a:lnTo>
                  <a:lnTo>
                    <a:pt x="9770" y="11006"/>
                  </a:lnTo>
                  <a:lnTo>
                    <a:pt x="9577" y="10620"/>
                  </a:lnTo>
                  <a:lnTo>
                    <a:pt x="9306" y="10272"/>
                  </a:lnTo>
                  <a:lnTo>
                    <a:pt x="9036" y="9963"/>
                  </a:lnTo>
                  <a:lnTo>
                    <a:pt x="8727" y="9693"/>
                  </a:lnTo>
                  <a:lnTo>
                    <a:pt x="8959" y="9577"/>
                  </a:lnTo>
                  <a:lnTo>
                    <a:pt x="9229" y="9423"/>
                  </a:lnTo>
                  <a:lnTo>
                    <a:pt x="9461" y="9191"/>
                  </a:lnTo>
                  <a:lnTo>
                    <a:pt x="9615" y="8921"/>
                  </a:lnTo>
                  <a:lnTo>
                    <a:pt x="9731" y="8612"/>
                  </a:lnTo>
                  <a:lnTo>
                    <a:pt x="9731" y="8496"/>
                  </a:lnTo>
                  <a:lnTo>
                    <a:pt x="9731" y="8342"/>
                  </a:lnTo>
                  <a:lnTo>
                    <a:pt x="9693" y="8187"/>
                  </a:lnTo>
                  <a:lnTo>
                    <a:pt x="9615" y="8071"/>
                  </a:lnTo>
                  <a:lnTo>
                    <a:pt x="9499" y="7955"/>
                  </a:lnTo>
                  <a:lnTo>
                    <a:pt x="9384" y="7840"/>
                  </a:lnTo>
                  <a:lnTo>
                    <a:pt x="9191" y="7762"/>
                  </a:lnTo>
                  <a:lnTo>
                    <a:pt x="9036" y="7724"/>
                  </a:lnTo>
                  <a:lnTo>
                    <a:pt x="8689" y="7724"/>
                  </a:lnTo>
                  <a:lnTo>
                    <a:pt x="8534" y="7762"/>
                  </a:lnTo>
                  <a:lnTo>
                    <a:pt x="8380" y="7840"/>
                  </a:lnTo>
                  <a:lnTo>
                    <a:pt x="8225" y="7955"/>
                  </a:lnTo>
                  <a:lnTo>
                    <a:pt x="8109" y="8071"/>
                  </a:lnTo>
                  <a:lnTo>
                    <a:pt x="7955" y="8264"/>
                  </a:lnTo>
                  <a:lnTo>
                    <a:pt x="7878" y="8535"/>
                  </a:lnTo>
                  <a:lnTo>
                    <a:pt x="7839" y="8766"/>
                  </a:lnTo>
                  <a:lnTo>
                    <a:pt x="7839" y="9037"/>
                  </a:lnTo>
                  <a:lnTo>
                    <a:pt x="7221" y="8766"/>
                  </a:lnTo>
                  <a:lnTo>
                    <a:pt x="6642" y="8496"/>
                  </a:lnTo>
                  <a:lnTo>
                    <a:pt x="5368" y="8033"/>
                  </a:lnTo>
                  <a:lnTo>
                    <a:pt x="5638" y="7878"/>
                  </a:lnTo>
                  <a:lnTo>
                    <a:pt x="5870" y="7685"/>
                  </a:lnTo>
                  <a:lnTo>
                    <a:pt x="6063" y="7453"/>
                  </a:lnTo>
                  <a:lnTo>
                    <a:pt x="6217" y="7183"/>
                  </a:lnTo>
                  <a:lnTo>
                    <a:pt x="6333" y="6874"/>
                  </a:lnTo>
                  <a:lnTo>
                    <a:pt x="6333" y="6720"/>
                  </a:lnTo>
                  <a:lnTo>
                    <a:pt x="6333" y="6527"/>
                  </a:lnTo>
                  <a:lnTo>
                    <a:pt x="6333" y="6372"/>
                  </a:lnTo>
                  <a:lnTo>
                    <a:pt x="6256" y="6218"/>
                  </a:lnTo>
                  <a:lnTo>
                    <a:pt x="6179" y="6063"/>
                  </a:lnTo>
                  <a:lnTo>
                    <a:pt x="6024" y="5947"/>
                  </a:lnTo>
                  <a:lnTo>
                    <a:pt x="5870" y="5870"/>
                  </a:lnTo>
                  <a:lnTo>
                    <a:pt x="5715" y="5832"/>
                  </a:lnTo>
                  <a:lnTo>
                    <a:pt x="5561" y="5870"/>
                  </a:lnTo>
                  <a:lnTo>
                    <a:pt x="5406" y="5909"/>
                  </a:lnTo>
                  <a:lnTo>
                    <a:pt x="5252" y="5986"/>
                  </a:lnTo>
                  <a:lnTo>
                    <a:pt x="5136" y="6063"/>
                  </a:lnTo>
                  <a:lnTo>
                    <a:pt x="4904" y="6334"/>
                  </a:lnTo>
                  <a:lnTo>
                    <a:pt x="4750" y="6643"/>
                  </a:lnTo>
                  <a:lnTo>
                    <a:pt x="4634" y="7029"/>
                  </a:lnTo>
                  <a:lnTo>
                    <a:pt x="4634" y="7222"/>
                  </a:lnTo>
                  <a:lnTo>
                    <a:pt x="4634" y="7415"/>
                  </a:lnTo>
                  <a:lnTo>
                    <a:pt x="4634" y="7608"/>
                  </a:lnTo>
                  <a:lnTo>
                    <a:pt x="4711" y="7762"/>
                  </a:lnTo>
                  <a:lnTo>
                    <a:pt x="4093" y="7453"/>
                  </a:lnTo>
                  <a:lnTo>
                    <a:pt x="3823" y="7299"/>
                  </a:lnTo>
                  <a:lnTo>
                    <a:pt x="3553" y="7106"/>
                  </a:lnTo>
                  <a:lnTo>
                    <a:pt x="3321" y="6874"/>
                  </a:lnTo>
                  <a:lnTo>
                    <a:pt x="3089" y="6643"/>
                  </a:lnTo>
                  <a:lnTo>
                    <a:pt x="2858" y="6372"/>
                  </a:lnTo>
                  <a:lnTo>
                    <a:pt x="2665" y="6063"/>
                  </a:lnTo>
                  <a:lnTo>
                    <a:pt x="2665" y="6063"/>
                  </a:lnTo>
                  <a:lnTo>
                    <a:pt x="2974" y="6179"/>
                  </a:lnTo>
                  <a:lnTo>
                    <a:pt x="3321" y="6218"/>
                  </a:lnTo>
                  <a:lnTo>
                    <a:pt x="3669" y="6179"/>
                  </a:lnTo>
                  <a:lnTo>
                    <a:pt x="3978" y="6063"/>
                  </a:lnTo>
                  <a:lnTo>
                    <a:pt x="4132" y="5986"/>
                  </a:lnTo>
                  <a:lnTo>
                    <a:pt x="4248" y="5870"/>
                  </a:lnTo>
                  <a:lnTo>
                    <a:pt x="4364" y="5716"/>
                  </a:lnTo>
                  <a:lnTo>
                    <a:pt x="4480" y="5561"/>
                  </a:lnTo>
                  <a:lnTo>
                    <a:pt x="4518" y="5407"/>
                  </a:lnTo>
                  <a:lnTo>
                    <a:pt x="4557" y="5214"/>
                  </a:lnTo>
                  <a:lnTo>
                    <a:pt x="4518" y="5059"/>
                  </a:lnTo>
                  <a:lnTo>
                    <a:pt x="4480" y="4866"/>
                  </a:lnTo>
                  <a:lnTo>
                    <a:pt x="4402" y="4712"/>
                  </a:lnTo>
                  <a:lnTo>
                    <a:pt x="4286" y="4596"/>
                  </a:lnTo>
                  <a:lnTo>
                    <a:pt x="4171" y="4480"/>
                  </a:lnTo>
                  <a:lnTo>
                    <a:pt x="4055" y="4403"/>
                  </a:lnTo>
                  <a:lnTo>
                    <a:pt x="3900" y="4364"/>
                  </a:lnTo>
                  <a:lnTo>
                    <a:pt x="3707" y="4364"/>
                  </a:lnTo>
                  <a:lnTo>
                    <a:pt x="3553" y="4403"/>
                  </a:lnTo>
                  <a:lnTo>
                    <a:pt x="3398" y="4441"/>
                  </a:lnTo>
                  <a:lnTo>
                    <a:pt x="3244" y="4519"/>
                  </a:lnTo>
                  <a:lnTo>
                    <a:pt x="3089" y="4635"/>
                  </a:lnTo>
                  <a:lnTo>
                    <a:pt x="2819" y="4905"/>
                  </a:lnTo>
                  <a:lnTo>
                    <a:pt x="2587" y="5214"/>
                  </a:lnTo>
                  <a:lnTo>
                    <a:pt x="2433" y="5561"/>
                  </a:lnTo>
                  <a:lnTo>
                    <a:pt x="2394" y="5523"/>
                  </a:lnTo>
                  <a:lnTo>
                    <a:pt x="2279" y="5137"/>
                  </a:lnTo>
                  <a:lnTo>
                    <a:pt x="2163" y="4750"/>
                  </a:lnTo>
                  <a:lnTo>
                    <a:pt x="2085" y="4326"/>
                  </a:lnTo>
                  <a:lnTo>
                    <a:pt x="2047" y="3939"/>
                  </a:lnTo>
                  <a:lnTo>
                    <a:pt x="2047" y="3515"/>
                  </a:lnTo>
                  <a:lnTo>
                    <a:pt x="2047" y="3129"/>
                  </a:lnTo>
                  <a:lnTo>
                    <a:pt x="2124" y="2318"/>
                  </a:lnTo>
                  <a:lnTo>
                    <a:pt x="2356" y="2511"/>
                  </a:lnTo>
                  <a:lnTo>
                    <a:pt x="2587" y="2627"/>
                  </a:lnTo>
                  <a:lnTo>
                    <a:pt x="2819" y="2742"/>
                  </a:lnTo>
                  <a:lnTo>
                    <a:pt x="3128" y="2781"/>
                  </a:lnTo>
                  <a:lnTo>
                    <a:pt x="3282" y="2742"/>
                  </a:lnTo>
                  <a:lnTo>
                    <a:pt x="3476" y="2704"/>
                  </a:lnTo>
                  <a:lnTo>
                    <a:pt x="3630" y="2627"/>
                  </a:lnTo>
                  <a:lnTo>
                    <a:pt x="3784" y="2549"/>
                  </a:lnTo>
                  <a:lnTo>
                    <a:pt x="3900" y="2433"/>
                  </a:lnTo>
                  <a:lnTo>
                    <a:pt x="4016" y="2279"/>
                  </a:lnTo>
                  <a:lnTo>
                    <a:pt x="4093" y="2125"/>
                  </a:lnTo>
                  <a:lnTo>
                    <a:pt x="4132" y="1970"/>
                  </a:lnTo>
                  <a:lnTo>
                    <a:pt x="4093" y="1777"/>
                  </a:lnTo>
                  <a:lnTo>
                    <a:pt x="4055" y="1623"/>
                  </a:lnTo>
                  <a:lnTo>
                    <a:pt x="4016" y="1507"/>
                  </a:lnTo>
                  <a:lnTo>
                    <a:pt x="3900" y="1352"/>
                  </a:lnTo>
                  <a:lnTo>
                    <a:pt x="3784" y="1236"/>
                  </a:lnTo>
                  <a:lnTo>
                    <a:pt x="3630" y="1159"/>
                  </a:lnTo>
                  <a:lnTo>
                    <a:pt x="3514" y="1121"/>
                  </a:lnTo>
                  <a:lnTo>
                    <a:pt x="3321" y="1082"/>
                  </a:lnTo>
                  <a:lnTo>
                    <a:pt x="3167" y="1043"/>
                  </a:lnTo>
                  <a:lnTo>
                    <a:pt x="3012" y="1082"/>
                  </a:lnTo>
                  <a:lnTo>
                    <a:pt x="2742" y="1159"/>
                  </a:lnTo>
                  <a:lnTo>
                    <a:pt x="2472" y="1314"/>
                  </a:lnTo>
                  <a:lnTo>
                    <a:pt x="2240" y="1545"/>
                  </a:lnTo>
                  <a:lnTo>
                    <a:pt x="2510" y="78"/>
                  </a:lnTo>
                  <a:lnTo>
                    <a:pt x="220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1" name="Google Shape;5691;p22"/>
            <p:cNvSpPr/>
            <p:nvPr/>
          </p:nvSpPr>
          <p:spPr>
            <a:xfrm>
              <a:off x="6161625" y="39218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773" y="309"/>
                  </a:moveTo>
                  <a:lnTo>
                    <a:pt x="1005" y="348"/>
                  </a:lnTo>
                  <a:lnTo>
                    <a:pt x="1159" y="464"/>
                  </a:lnTo>
                  <a:lnTo>
                    <a:pt x="1314" y="618"/>
                  </a:lnTo>
                  <a:lnTo>
                    <a:pt x="1391" y="811"/>
                  </a:lnTo>
                  <a:lnTo>
                    <a:pt x="1391" y="966"/>
                  </a:lnTo>
                  <a:lnTo>
                    <a:pt x="1352" y="1082"/>
                  </a:lnTo>
                  <a:lnTo>
                    <a:pt x="1275" y="1159"/>
                  </a:lnTo>
                  <a:lnTo>
                    <a:pt x="1198" y="1236"/>
                  </a:lnTo>
                  <a:lnTo>
                    <a:pt x="1082" y="1313"/>
                  </a:lnTo>
                  <a:lnTo>
                    <a:pt x="889" y="1390"/>
                  </a:lnTo>
                  <a:lnTo>
                    <a:pt x="735" y="1352"/>
                  </a:lnTo>
                  <a:lnTo>
                    <a:pt x="541" y="1275"/>
                  </a:lnTo>
                  <a:lnTo>
                    <a:pt x="426" y="1082"/>
                  </a:lnTo>
                  <a:lnTo>
                    <a:pt x="387" y="927"/>
                  </a:lnTo>
                  <a:lnTo>
                    <a:pt x="387" y="734"/>
                  </a:lnTo>
                  <a:lnTo>
                    <a:pt x="464" y="580"/>
                  </a:lnTo>
                  <a:lnTo>
                    <a:pt x="541" y="386"/>
                  </a:lnTo>
                  <a:lnTo>
                    <a:pt x="541" y="348"/>
                  </a:lnTo>
                  <a:lnTo>
                    <a:pt x="580" y="348"/>
                  </a:lnTo>
                  <a:lnTo>
                    <a:pt x="773" y="309"/>
                  </a:lnTo>
                  <a:close/>
                  <a:moveTo>
                    <a:pt x="966" y="0"/>
                  </a:moveTo>
                  <a:lnTo>
                    <a:pt x="773" y="39"/>
                  </a:lnTo>
                  <a:lnTo>
                    <a:pt x="619" y="78"/>
                  </a:lnTo>
                  <a:lnTo>
                    <a:pt x="464" y="155"/>
                  </a:lnTo>
                  <a:lnTo>
                    <a:pt x="426" y="193"/>
                  </a:lnTo>
                  <a:lnTo>
                    <a:pt x="387" y="193"/>
                  </a:lnTo>
                  <a:lnTo>
                    <a:pt x="233" y="271"/>
                  </a:lnTo>
                  <a:lnTo>
                    <a:pt x="117" y="386"/>
                  </a:lnTo>
                  <a:lnTo>
                    <a:pt x="39" y="541"/>
                  </a:lnTo>
                  <a:lnTo>
                    <a:pt x="1" y="695"/>
                  </a:lnTo>
                  <a:lnTo>
                    <a:pt x="1" y="850"/>
                  </a:lnTo>
                  <a:lnTo>
                    <a:pt x="1" y="1004"/>
                  </a:lnTo>
                  <a:lnTo>
                    <a:pt x="39" y="1197"/>
                  </a:lnTo>
                  <a:lnTo>
                    <a:pt x="117" y="1313"/>
                  </a:lnTo>
                  <a:lnTo>
                    <a:pt x="194" y="1468"/>
                  </a:lnTo>
                  <a:lnTo>
                    <a:pt x="348" y="1583"/>
                  </a:lnTo>
                  <a:lnTo>
                    <a:pt x="464" y="1699"/>
                  </a:lnTo>
                  <a:lnTo>
                    <a:pt x="619" y="1738"/>
                  </a:lnTo>
                  <a:lnTo>
                    <a:pt x="812" y="1777"/>
                  </a:lnTo>
                  <a:lnTo>
                    <a:pt x="966" y="1777"/>
                  </a:lnTo>
                  <a:lnTo>
                    <a:pt x="1121" y="1738"/>
                  </a:lnTo>
                  <a:lnTo>
                    <a:pt x="1314" y="1661"/>
                  </a:lnTo>
                  <a:lnTo>
                    <a:pt x="1430" y="1545"/>
                  </a:lnTo>
                  <a:lnTo>
                    <a:pt x="1584" y="1429"/>
                  </a:lnTo>
                  <a:lnTo>
                    <a:pt x="1661" y="1275"/>
                  </a:lnTo>
                  <a:lnTo>
                    <a:pt x="1738" y="1120"/>
                  </a:lnTo>
                  <a:lnTo>
                    <a:pt x="1777" y="966"/>
                  </a:lnTo>
                  <a:lnTo>
                    <a:pt x="1777" y="773"/>
                  </a:lnTo>
                  <a:lnTo>
                    <a:pt x="1738" y="618"/>
                  </a:lnTo>
                  <a:lnTo>
                    <a:pt x="1661" y="425"/>
                  </a:lnTo>
                  <a:lnTo>
                    <a:pt x="1545" y="309"/>
                  </a:lnTo>
                  <a:lnTo>
                    <a:pt x="1430" y="193"/>
                  </a:lnTo>
                  <a:lnTo>
                    <a:pt x="1275" y="116"/>
                  </a:lnTo>
                  <a:lnTo>
                    <a:pt x="1121" y="39"/>
                  </a:lnTo>
                  <a:lnTo>
                    <a:pt x="96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2" name="Google Shape;5692;p22"/>
            <p:cNvSpPr/>
            <p:nvPr/>
          </p:nvSpPr>
          <p:spPr>
            <a:xfrm>
              <a:off x="7032400" y="3923725"/>
              <a:ext cx="107175" cy="103325"/>
            </a:xfrm>
            <a:custGeom>
              <a:avLst/>
              <a:gdLst/>
              <a:ahLst/>
              <a:cxnLst/>
              <a:rect l="l" t="t" r="r" b="b"/>
              <a:pathLst>
                <a:path w="4287" h="4133" extrusionOk="0">
                  <a:moveTo>
                    <a:pt x="2086" y="348"/>
                  </a:moveTo>
                  <a:lnTo>
                    <a:pt x="2279" y="387"/>
                  </a:lnTo>
                  <a:lnTo>
                    <a:pt x="2356" y="387"/>
                  </a:lnTo>
                  <a:lnTo>
                    <a:pt x="2626" y="464"/>
                  </a:lnTo>
                  <a:lnTo>
                    <a:pt x="2897" y="580"/>
                  </a:lnTo>
                  <a:lnTo>
                    <a:pt x="3128" y="696"/>
                  </a:lnTo>
                  <a:lnTo>
                    <a:pt x="3360" y="889"/>
                  </a:lnTo>
                  <a:lnTo>
                    <a:pt x="3553" y="1082"/>
                  </a:lnTo>
                  <a:lnTo>
                    <a:pt x="3707" y="1313"/>
                  </a:lnTo>
                  <a:lnTo>
                    <a:pt x="3823" y="1584"/>
                  </a:lnTo>
                  <a:lnTo>
                    <a:pt x="3862" y="1893"/>
                  </a:lnTo>
                  <a:lnTo>
                    <a:pt x="3862" y="2240"/>
                  </a:lnTo>
                  <a:lnTo>
                    <a:pt x="3785" y="2588"/>
                  </a:lnTo>
                  <a:lnTo>
                    <a:pt x="3630" y="2897"/>
                  </a:lnTo>
                  <a:lnTo>
                    <a:pt x="3399" y="3167"/>
                  </a:lnTo>
                  <a:lnTo>
                    <a:pt x="3128" y="3437"/>
                  </a:lnTo>
                  <a:lnTo>
                    <a:pt x="2858" y="3592"/>
                  </a:lnTo>
                  <a:lnTo>
                    <a:pt x="2510" y="3708"/>
                  </a:lnTo>
                  <a:lnTo>
                    <a:pt x="2163" y="3785"/>
                  </a:lnTo>
                  <a:lnTo>
                    <a:pt x="1815" y="3746"/>
                  </a:lnTo>
                  <a:lnTo>
                    <a:pt x="1506" y="3630"/>
                  </a:lnTo>
                  <a:lnTo>
                    <a:pt x="1197" y="3476"/>
                  </a:lnTo>
                  <a:lnTo>
                    <a:pt x="927" y="3283"/>
                  </a:lnTo>
                  <a:lnTo>
                    <a:pt x="696" y="3051"/>
                  </a:lnTo>
                  <a:lnTo>
                    <a:pt x="541" y="2781"/>
                  </a:lnTo>
                  <a:lnTo>
                    <a:pt x="425" y="2472"/>
                  </a:lnTo>
                  <a:lnTo>
                    <a:pt x="348" y="2163"/>
                  </a:lnTo>
                  <a:lnTo>
                    <a:pt x="387" y="1738"/>
                  </a:lnTo>
                  <a:lnTo>
                    <a:pt x="464" y="1391"/>
                  </a:lnTo>
                  <a:lnTo>
                    <a:pt x="657" y="1043"/>
                  </a:lnTo>
                  <a:lnTo>
                    <a:pt x="889" y="734"/>
                  </a:lnTo>
                  <a:lnTo>
                    <a:pt x="1159" y="541"/>
                  </a:lnTo>
                  <a:lnTo>
                    <a:pt x="1352" y="425"/>
                  </a:lnTo>
                  <a:lnTo>
                    <a:pt x="1506" y="387"/>
                  </a:lnTo>
                  <a:lnTo>
                    <a:pt x="1699" y="348"/>
                  </a:lnTo>
                  <a:close/>
                  <a:moveTo>
                    <a:pt x="1429" y="1"/>
                  </a:moveTo>
                  <a:lnTo>
                    <a:pt x="1275" y="78"/>
                  </a:lnTo>
                  <a:lnTo>
                    <a:pt x="1120" y="155"/>
                  </a:lnTo>
                  <a:lnTo>
                    <a:pt x="811" y="348"/>
                  </a:lnTo>
                  <a:lnTo>
                    <a:pt x="541" y="618"/>
                  </a:lnTo>
                  <a:lnTo>
                    <a:pt x="309" y="927"/>
                  </a:lnTo>
                  <a:lnTo>
                    <a:pt x="155" y="1275"/>
                  </a:lnTo>
                  <a:lnTo>
                    <a:pt x="39" y="1584"/>
                  </a:lnTo>
                  <a:lnTo>
                    <a:pt x="0" y="1815"/>
                  </a:lnTo>
                  <a:lnTo>
                    <a:pt x="0" y="2008"/>
                  </a:lnTo>
                  <a:lnTo>
                    <a:pt x="0" y="2240"/>
                  </a:lnTo>
                  <a:lnTo>
                    <a:pt x="39" y="2472"/>
                  </a:lnTo>
                  <a:lnTo>
                    <a:pt x="194" y="2858"/>
                  </a:lnTo>
                  <a:lnTo>
                    <a:pt x="425" y="3244"/>
                  </a:lnTo>
                  <a:lnTo>
                    <a:pt x="696" y="3553"/>
                  </a:lnTo>
                  <a:lnTo>
                    <a:pt x="1043" y="3823"/>
                  </a:lnTo>
                  <a:lnTo>
                    <a:pt x="1468" y="4016"/>
                  </a:lnTo>
                  <a:lnTo>
                    <a:pt x="1661" y="4094"/>
                  </a:lnTo>
                  <a:lnTo>
                    <a:pt x="1893" y="4132"/>
                  </a:lnTo>
                  <a:lnTo>
                    <a:pt x="2317" y="4132"/>
                  </a:lnTo>
                  <a:lnTo>
                    <a:pt x="2703" y="4055"/>
                  </a:lnTo>
                  <a:lnTo>
                    <a:pt x="3090" y="3901"/>
                  </a:lnTo>
                  <a:lnTo>
                    <a:pt x="3437" y="3669"/>
                  </a:lnTo>
                  <a:lnTo>
                    <a:pt x="3746" y="3399"/>
                  </a:lnTo>
                  <a:lnTo>
                    <a:pt x="3978" y="3051"/>
                  </a:lnTo>
                  <a:lnTo>
                    <a:pt x="4171" y="2665"/>
                  </a:lnTo>
                  <a:lnTo>
                    <a:pt x="4248" y="2279"/>
                  </a:lnTo>
                  <a:lnTo>
                    <a:pt x="4287" y="2047"/>
                  </a:lnTo>
                  <a:lnTo>
                    <a:pt x="4248" y="1854"/>
                  </a:lnTo>
                  <a:lnTo>
                    <a:pt x="4209" y="1622"/>
                  </a:lnTo>
                  <a:lnTo>
                    <a:pt x="4171" y="1429"/>
                  </a:lnTo>
                  <a:lnTo>
                    <a:pt x="3978" y="1043"/>
                  </a:lnTo>
                  <a:lnTo>
                    <a:pt x="3707" y="696"/>
                  </a:lnTo>
                  <a:lnTo>
                    <a:pt x="3360" y="387"/>
                  </a:lnTo>
                  <a:lnTo>
                    <a:pt x="3205" y="271"/>
                  </a:lnTo>
                  <a:lnTo>
                    <a:pt x="3012" y="194"/>
                  </a:lnTo>
                  <a:lnTo>
                    <a:pt x="2781" y="116"/>
                  </a:lnTo>
                  <a:lnTo>
                    <a:pt x="2588" y="78"/>
                  </a:lnTo>
                  <a:lnTo>
                    <a:pt x="2124" y="78"/>
                  </a:lnTo>
                  <a:lnTo>
                    <a:pt x="1931" y="39"/>
                  </a:lnTo>
                  <a:lnTo>
                    <a:pt x="17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3" name="Google Shape;5693;p22"/>
            <p:cNvSpPr/>
            <p:nvPr/>
          </p:nvSpPr>
          <p:spPr>
            <a:xfrm>
              <a:off x="6167425" y="3927575"/>
              <a:ext cx="114900" cy="286750"/>
            </a:xfrm>
            <a:custGeom>
              <a:avLst/>
              <a:gdLst/>
              <a:ahLst/>
              <a:cxnLst/>
              <a:rect l="l" t="t" r="r" b="b"/>
              <a:pathLst>
                <a:path w="4596" h="11470" extrusionOk="0">
                  <a:moveTo>
                    <a:pt x="3630" y="889"/>
                  </a:moveTo>
                  <a:lnTo>
                    <a:pt x="3708" y="2009"/>
                  </a:lnTo>
                  <a:lnTo>
                    <a:pt x="3823" y="3167"/>
                  </a:lnTo>
                  <a:lnTo>
                    <a:pt x="3939" y="4287"/>
                  </a:lnTo>
                  <a:lnTo>
                    <a:pt x="4016" y="5407"/>
                  </a:lnTo>
                  <a:lnTo>
                    <a:pt x="4055" y="6643"/>
                  </a:lnTo>
                  <a:lnTo>
                    <a:pt x="4055" y="7261"/>
                  </a:lnTo>
                  <a:lnTo>
                    <a:pt x="3978" y="7917"/>
                  </a:lnTo>
                  <a:lnTo>
                    <a:pt x="3901" y="8535"/>
                  </a:lnTo>
                  <a:lnTo>
                    <a:pt x="3746" y="9153"/>
                  </a:lnTo>
                  <a:lnTo>
                    <a:pt x="3553" y="9732"/>
                  </a:lnTo>
                  <a:lnTo>
                    <a:pt x="3244" y="10273"/>
                  </a:lnTo>
                  <a:lnTo>
                    <a:pt x="3012" y="10543"/>
                  </a:lnTo>
                  <a:lnTo>
                    <a:pt x="2781" y="10736"/>
                  </a:lnTo>
                  <a:lnTo>
                    <a:pt x="2472" y="10852"/>
                  </a:lnTo>
                  <a:lnTo>
                    <a:pt x="2202" y="10890"/>
                  </a:lnTo>
                  <a:lnTo>
                    <a:pt x="1893" y="10813"/>
                  </a:lnTo>
                  <a:lnTo>
                    <a:pt x="1622" y="10697"/>
                  </a:lnTo>
                  <a:lnTo>
                    <a:pt x="1352" y="10504"/>
                  </a:lnTo>
                  <a:lnTo>
                    <a:pt x="1120" y="10234"/>
                  </a:lnTo>
                  <a:lnTo>
                    <a:pt x="966" y="9964"/>
                  </a:lnTo>
                  <a:lnTo>
                    <a:pt x="850" y="9693"/>
                  </a:lnTo>
                  <a:lnTo>
                    <a:pt x="773" y="9423"/>
                  </a:lnTo>
                  <a:lnTo>
                    <a:pt x="734" y="9114"/>
                  </a:lnTo>
                  <a:lnTo>
                    <a:pt x="657" y="8496"/>
                  </a:lnTo>
                  <a:lnTo>
                    <a:pt x="657" y="7878"/>
                  </a:lnTo>
                  <a:lnTo>
                    <a:pt x="657" y="5330"/>
                  </a:lnTo>
                  <a:lnTo>
                    <a:pt x="618" y="4056"/>
                  </a:lnTo>
                  <a:lnTo>
                    <a:pt x="580" y="2781"/>
                  </a:lnTo>
                  <a:lnTo>
                    <a:pt x="618" y="2781"/>
                  </a:lnTo>
                  <a:lnTo>
                    <a:pt x="1391" y="2395"/>
                  </a:lnTo>
                  <a:lnTo>
                    <a:pt x="2163" y="1970"/>
                  </a:lnTo>
                  <a:lnTo>
                    <a:pt x="2935" y="1468"/>
                  </a:lnTo>
                  <a:lnTo>
                    <a:pt x="3283" y="1198"/>
                  </a:lnTo>
                  <a:lnTo>
                    <a:pt x="3630" y="889"/>
                  </a:lnTo>
                  <a:close/>
                  <a:moveTo>
                    <a:pt x="3978" y="1"/>
                  </a:moveTo>
                  <a:lnTo>
                    <a:pt x="3901" y="40"/>
                  </a:lnTo>
                  <a:lnTo>
                    <a:pt x="3476" y="349"/>
                  </a:lnTo>
                  <a:lnTo>
                    <a:pt x="3051" y="657"/>
                  </a:lnTo>
                  <a:lnTo>
                    <a:pt x="2626" y="1005"/>
                  </a:lnTo>
                  <a:lnTo>
                    <a:pt x="2202" y="1314"/>
                  </a:lnTo>
                  <a:lnTo>
                    <a:pt x="1313" y="1893"/>
                  </a:lnTo>
                  <a:lnTo>
                    <a:pt x="425" y="2472"/>
                  </a:lnTo>
                  <a:lnTo>
                    <a:pt x="348" y="2550"/>
                  </a:lnTo>
                  <a:lnTo>
                    <a:pt x="348" y="2665"/>
                  </a:lnTo>
                  <a:lnTo>
                    <a:pt x="271" y="2704"/>
                  </a:lnTo>
                  <a:lnTo>
                    <a:pt x="232" y="2781"/>
                  </a:lnTo>
                  <a:lnTo>
                    <a:pt x="194" y="3824"/>
                  </a:lnTo>
                  <a:lnTo>
                    <a:pt x="155" y="4866"/>
                  </a:lnTo>
                  <a:lnTo>
                    <a:pt x="1" y="4944"/>
                  </a:lnTo>
                  <a:lnTo>
                    <a:pt x="155" y="5291"/>
                  </a:lnTo>
                  <a:lnTo>
                    <a:pt x="155" y="6257"/>
                  </a:lnTo>
                  <a:lnTo>
                    <a:pt x="155" y="7685"/>
                  </a:lnTo>
                  <a:lnTo>
                    <a:pt x="155" y="8419"/>
                  </a:lnTo>
                  <a:lnTo>
                    <a:pt x="232" y="9153"/>
                  </a:lnTo>
                  <a:lnTo>
                    <a:pt x="309" y="9616"/>
                  </a:lnTo>
                  <a:lnTo>
                    <a:pt x="503" y="10079"/>
                  </a:lnTo>
                  <a:lnTo>
                    <a:pt x="734" y="10504"/>
                  </a:lnTo>
                  <a:lnTo>
                    <a:pt x="1043" y="10890"/>
                  </a:lnTo>
                  <a:lnTo>
                    <a:pt x="1236" y="11045"/>
                  </a:lnTo>
                  <a:lnTo>
                    <a:pt x="1429" y="11199"/>
                  </a:lnTo>
                  <a:lnTo>
                    <a:pt x="1622" y="11315"/>
                  </a:lnTo>
                  <a:lnTo>
                    <a:pt x="1815" y="11392"/>
                  </a:lnTo>
                  <a:lnTo>
                    <a:pt x="2047" y="11431"/>
                  </a:lnTo>
                  <a:lnTo>
                    <a:pt x="2279" y="11470"/>
                  </a:lnTo>
                  <a:lnTo>
                    <a:pt x="2549" y="11431"/>
                  </a:lnTo>
                  <a:lnTo>
                    <a:pt x="2819" y="11354"/>
                  </a:lnTo>
                  <a:lnTo>
                    <a:pt x="3051" y="11238"/>
                  </a:lnTo>
                  <a:lnTo>
                    <a:pt x="3283" y="11083"/>
                  </a:lnTo>
                  <a:lnTo>
                    <a:pt x="3476" y="10890"/>
                  </a:lnTo>
                  <a:lnTo>
                    <a:pt x="3669" y="10659"/>
                  </a:lnTo>
                  <a:lnTo>
                    <a:pt x="3823" y="10427"/>
                  </a:lnTo>
                  <a:lnTo>
                    <a:pt x="3978" y="10157"/>
                  </a:lnTo>
                  <a:lnTo>
                    <a:pt x="4171" y="9577"/>
                  </a:lnTo>
                  <a:lnTo>
                    <a:pt x="4325" y="8960"/>
                  </a:lnTo>
                  <a:lnTo>
                    <a:pt x="4441" y="8342"/>
                  </a:lnTo>
                  <a:lnTo>
                    <a:pt x="4518" y="7763"/>
                  </a:lnTo>
                  <a:lnTo>
                    <a:pt x="4557" y="7222"/>
                  </a:lnTo>
                  <a:lnTo>
                    <a:pt x="4596" y="6681"/>
                  </a:lnTo>
                  <a:lnTo>
                    <a:pt x="4596" y="6102"/>
                  </a:lnTo>
                  <a:lnTo>
                    <a:pt x="4557" y="5021"/>
                  </a:lnTo>
                  <a:lnTo>
                    <a:pt x="4441" y="3901"/>
                  </a:lnTo>
                  <a:lnTo>
                    <a:pt x="4325" y="2781"/>
                  </a:lnTo>
                  <a:lnTo>
                    <a:pt x="4287" y="2395"/>
                  </a:lnTo>
                  <a:lnTo>
                    <a:pt x="4210" y="1468"/>
                  </a:lnTo>
                  <a:lnTo>
                    <a:pt x="4132" y="542"/>
                  </a:lnTo>
                  <a:lnTo>
                    <a:pt x="4094" y="426"/>
                  </a:lnTo>
                  <a:lnTo>
                    <a:pt x="4171" y="349"/>
                  </a:lnTo>
                  <a:lnTo>
                    <a:pt x="4210" y="271"/>
                  </a:lnTo>
                  <a:lnTo>
                    <a:pt x="4210" y="233"/>
                  </a:lnTo>
                  <a:lnTo>
                    <a:pt x="4171" y="78"/>
                  </a:lnTo>
                  <a:lnTo>
                    <a:pt x="4132" y="40"/>
                  </a:lnTo>
                  <a:lnTo>
                    <a:pt x="405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4" name="Google Shape;5694;p22"/>
            <p:cNvSpPr/>
            <p:nvPr/>
          </p:nvSpPr>
          <p:spPr>
            <a:xfrm>
              <a:off x="1394625" y="3943025"/>
              <a:ext cx="74350" cy="103325"/>
            </a:xfrm>
            <a:custGeom>
              <a:avLst/>
              <a:gdLst/>
              <a:ahLst/>
              <a:cxnLst/>
              <a:rect l="l" t="t" r="r" b="b"/>
              <a:pathLst>
                <a:path w="2974" h="4133" extrusionOk="0">
                  <a:moveTo>
                    <a:pt x="116" y="1"/>
                  </a:moveTo>
                  <a:lnTo>
                    <a:pt x="1" y="39"/>
                  </a:lnTo>
                  <a:lnTo>
                    <a:pt x="1" y="78"/>
                  </a:lnTo>
                  <a:lnTo>
                    <a:pt x="271" y="928"/>
                  </a:lnTo>
                  <a:lnTo>
                    <a:pt x="580" y="1738"/>
                  </a:lnTo>
                  <a:lnTo>
                    <a:pt x="927" y="2549"/>
                  </a:lnTo>
                  <a:lnTo>
                    <a:pt x="1275" y="3283"/>
                  </a:lnTo>
                  <a:lnTo>
                    <a:pt x="1507" y="3669"/>
                  </a:lnTo>
                  <a:lnTo>
                    <a:pt x="1661" y="3824"/>
                  </a:lnTo>
                  <a:lnTo>
                    <a:pt x="1854" y="3978"/>
                  </a:lnTo>
                  <a:lnTo>
                    <a:pt x="2009" y="4055"/>
                  </a:lnTo>
                  <a:lnTo>
                    <a:pt x="2240" y="4133"/>
                  </a:lnTo>
                  <a:lnTo>
                    <a:pt x="2433" y="4094"/>
                  </a:lnTo>
                  <a:lnTo>
                    <a:pt x="2665" y="4017"/>
                  </a:lnTo>
                  <a:lnTo>
                    <a:pt x="2781" y="3862"/>
                  </a:lnTo>
                  <a:lnTo>
                    <a:pt x="2897" y="3708"/>
                  </a:lnTo>
                  <a:lnTo>
                    <a:pt x="2935" y="3515"/>
                  </a:lnTo>
                  <a:lnTo>
                    <a:pt x="2974" y="3360"/>
                  </a:lnTo>
                  <a:lnTo>
                    <a:pt x="2935" y="3129"/>
                  </a:lnTo>
                  <a:lnTo>
                    <a:pt x="2897" y="2936"/>
                  </a:lnTo>
                  <a:lnTo>
                    <a:pt x="2819" y="2588"/>
                  </a:lnTo>
                  <a:lnTo>
                    <a:pt x="2588" y="2627"/>
                  </a:lnTo>
                  <a:lnTo>
                    <a:pt x="2665" y="2974"/>
                  </a:lnTo>
                  <a:lnTo>
                    <a:pt x="2704" y="3129"/>
                  </a:lnTo>
                  <a:lnTo>
                    <a:pt x="2665" y="3283"/>
                  </a:lnTo>
                  <a:lnTo>
                    <a:pt x="2433" y="3399"/>
                  </a:lnTo>
                  <a:lnTo>
                    <a:pt x="2202" y="3476"/>
                  </a:lnTo>
                  <a:lnTo>
                    <a:pt x="2009" y="3515"/>
                  </a:lnTo>
                  <a:lnTo>
                    <a:pt x="1854" y="3476"/>
                  </a:lnTo>
                  <a:lnTo>
                    <a:pt x="1700" y="3438"/>
                  </a:lnTo>
                  <a:lnTo>
                    <a:pt x="1584" y="3322"/>
                  </a:lnTo>
                  <a:lnTo>
                    <a:pt x="1507" y="3167"/>
                  </a:lnTo>
                  <a:lnTo>
                    <a:pt x="1468" y="2974"/>
                  </a:lnTo>
                  <a:lnTo>
                    <a:pt x="1352" y="2704"/>
                  </a:lnTo>
                  <a:lnTo>
                    <a:pt x="889" y="1623"/>
                  </a:lnTo>
                  <a:lnTo>
                    <a:pt x="541" y="812"/>
                  </a:lnTo>
                  <a:lnTo>
                    <a:pt x="348" y="426"/>
                  </a:lnTo>
                  <a:lnTo>
                    <a:pt x="155" y="39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5" name="Google Shape;5695;p22"/>
            <p:cNvSpPr/>
            <p:nvPr/>
          </p:nvSpPr>
          <p:spPr>
            <a:xfrm>
              <a:off x="2923775" y="3946900"/>
              <a:ext cx="335975" cy="782925"/>
            </a:xfrm>
            <a:custGeom>
              <a:avLst/>
              <a:gdLst/>
              <a:ahLst/>
              <a:cxnLst/>
              <a:rect l="l" t="t" r="r" b="b"/>
              <a:pathLst>
                <a:path w="13439" h="31317" extrusionOk="0">
                  <a:moveTo>
                    <a:pt x="6488" y="386"/>
                  </a:moveTo>
                  <a:lnTo>
                    <a:pt x="6526" y="464"/>
                  </a:lnTo>
                  <a:lnTo>
                    <a:pt x="7144" y="2008"/>
                  </a:lnTo>
                  <a:lnTo>
                    <a:pt x="7685" y="3553"/>
                  </a:lnTo>
                  <a:lnTo>
                    <a:pt x="8226" y="5136"/>
                  </a:lnTo>
                  <a:lnTo>
                    <a:pt x="8728" y="6681"/>
                  </a:lnTo>
                  <a:lnTo>
                    <a:pt x="8148" y="7067"/>
                  </a:lnTo>
                  <a:lnTo>
                    <a:pt x="7839" y="7221"/>
                  </a:lnTo>
                  <a:lnTo>
                    <a:pt x="7530" y="7337"/>
                  </a:lnTo>
                  <a:lnTo>
                    <a:pt x="7222" y="7453"/>
                  </a:lnTo>
                  <a:lnTo>
                    <a:pt x="6913" y="7530"/>
                  </a:lnTo>
                  <a:lnTo>
                    <a:pt x="6565" y="7569"/>
                  </a:lnTo>
                  <a:lnTo>
                    <a:pt x="6218" y="7569"/>
                  </a:lnTo>
                  <a:lnTo>
                    <a:pt x="5870" y="7530"/>
                  </a:lnTo>
                  <a:lnTo>
                    <a:pt x="5522" y="7492"/>
                  </a:lnTo>
                  <a:lnTo>
                    <a:pt x="4866" y="7337"/>
                  </a:lnTo>
                  <a:lnTo>
                    <a:pt x="4210" y="7105"/>
                  </a:lnTo>
                  <a:lnTo>
                    <a:pt x="3592" y="6874"/>
                  </a:lnTo>
                  <a:lnTo>
                    <a:pt x="3862" y="6024"/>
                  </a:lnTo>
                  <a:lnTo>
                    <a:pt x="4171" y="5175"/>
                  </a:lnTo>
                  <a:lnTo>
                    <a:pt x="4480" y="4364"/>
                  </a:lnTo>
                  <a:lnTo>
                    <a:pt x="4827" y="3553"/>
                  </a:lnTo>
                  <a:lnTo>
                    <a:pt x="5214" y="2742"/>
                  </a:lnTo>
                  <a:lnTo>
                    <a:pt x="5600" y="1931"/>
                  </a:lnTo>
                  <a:lnTo>
                    <a:pt x="6024" y="1159"/>
                  </a:lnTo>
                  <a:lnTo>
                    <a:pt x="6488" y="386"/>
                  </a:lnTo>
                  <a:close/>
                  <a:moveTo>
                    <a:pt x="8805" y="7028"/>
                  </a:moveTo>
                  <a:lnTo>
                    <a:pt x="9230" y="8418"/>
                  </a:lnTo>
                  <a:lnTo>
                    <a:pt x="9577" y="9847"/>
                  </a:lnTo>
                  <a:lnTo>
                    <a:pt x="9847" y="11083"/>
                  </a:lnTo>
                  <a:lnTo>
                    <a:pt x="10079" y="12357"/>
                  </a:lnTo>
                  <a:lnTo>
                    <a:pt x="10233" y="13631"/>
                  </a:lnTo>
                  <a:lnTo>
                    <a:pt x="10388" y="14906"/>
                  </a:lnTo>
                  <a:lnTo>
                    <a:pt x="10465" y="16180"/>
                  </a:lnTo>
                  <a:lnTo>
                    <a:pt x="10504" y="16836"/>
                  </a:lnTo>
                  <a:lnTo>
                    <a:pt x="10504" y="17493"/>
                  </a:lnTo>
                  <a:lnTo>
                    <a:pt x="10504" y="18188"/>
                  </a:lnTo>
                  <a:lnTo>
                    <a:pt x="10427" y="18844"/>
                  </a:lnTo>
                  <a:lnTo>
                    <a:pt x="10311" y="19462"/>
                  </a:lnTo>
                  <a:lnTo>
                    <a:pt x="10118" y="20080"/>
                  </a:lnTo>
                  <a:lnTo>
                    <a:pt x="9886" y="20659"/>
                  </a:lnTo>
                  <a:lnTo>
                    <a:pt x="9538" y="21161"/>
                  </a:lnTo>
                  <a:lnTo>
                    <a:pt x="9384" y="21393"/>
                  </a:lnTo>
                  <a:lnTo>
                    <a:pt x="9152" y="21586"/>
                  </a:lnTo>
                  <a:lnTo>
                    <a:pt x="8959" y="21779"/>
                  </a:lnTo>
                  <a:lnTo>
                    <a:pt x="8728" y="21972"/>
                  </a:lnTo>
                  <a:lnTo>
                    <a:pt x="8496" y="22127"/>
                  </a:lnTo>
                  <a:lnTo>
                    <a:pt x="8226" y="22242"/>
                  </a:lnTo>
                  <a:lnTo>
                    <a:pt x="7955" y="22358"/>
                  </a:lnTo>
                  <a:lnTo>
                    <a:pt x="7685" y="22435"/>
                  </a:lnTo>
                  <a:lnTo>
                    <a:pt x="7415" y="22474"/>
                  </a:lnTo>
                  <a:lnTo>
                    <a:pt x="6797" y="22474"/>
                  </a:lnTo>
                  <a:lnTo>
                    <a:pt x="6488" y="22435"/>
                  </a:lnTo>
                  <a:lnTo>
                    <a:pt x="5909" y="22281"/>
                  </a:lnTo>
                  <a:lnTo>
                    <a:pt x="5407" y="22011"/>
                  </a:lnTo>
                  <a:lnTo>
                    <a:pt x="4905" y="21702"/>
                  </a:lnTo>
                  <a:lnTo>
                    <a:pt x="4480" y="21354"/>
                  </a:lnTo>
                  <a:lnTo>
                    <a:pt x="4094" y="20929"/>
                  </a:lnTo>
                  <a:lnTo>
                    <a:pt x="3785" y="20466"/>
                  </a:lnTo>
                  <a:lnTo>
                    <a:pt x="3476" y="19964"/>
                  </a:lnTo>
                  <a:lnTo>
                    <a:pt x="3244" y="19424"/>
                  </a:lnTo>
                  <a:lnTo>
                    <a:pt x="3051" y="18883"/>
                  </a:lnTo>
                  <a:lnTo>
                    <a:pt x="2897" y="18342"/>
                  </a:lnTo>
                  <a:lnTo>
                    <a:pt x="2781" y="17802"/>
                  </a:lnTo>
                  <a:lnTo>
                    <a:pt x="2704" y="17222"/>
                  </a:lnTo>
                  <a:lnTo>
                    <a:pt x="2588" y="16103"/>
                  </a:lnTo>
                  <a:lnTo>
                    <a:pt x="2511" y="14944"/>
                  </a:lnTo>
                  <a:lnTo>
                    <a:pt x="2511" y="13747"/>
                  </a:lnTo>
                  <a:lnTo>
                    <a:pt x="2549" y="12589"/>
                  </a:lnTo>
                  <a:lnTo>
                    <a:pt x="2665" y="11392"/>
                  </a:lnTo>
                  <a:lnTo>
                    <a:pt x="2819" y="10195"/>
                  </a:lnTo>
                  <a:lnTo>
                    <a:pt x="2974" y="9422"/>
                  </a:lnTo>
                  <a:lnTo>
                    <a:pt x="3128" y="8689"/>
                  </a:lnTo>
                  <a:lnTo>
                    <a:pt x="3283" y="7916"/>
                  </a:lnTo>
                  <a:lnTo>
                    <a:pt x="3515" y="7183"/>
                  </a:lnTo>
                  <a:lnTo>
                    <a:pt x="4132" y="7453"/>
                  </a:lnTo>
                  <a:lnTo>
                    <a:pt x="4827" y="7685"/>
                  </a:lnTo>
                  <a:lnTo>
                    <a:pt x="5522" y="7839"/>
                  </a:lnTo>
                  <a:lnTo>
                    <a:pt x="5909" y="7916"/>
                  </a:lnTo>
                  <a:lnTo>
                    <a:pt x="6256" y="7916"/>
                  </a:lnTo>
                  <a:lnTo>
                    <a:pt x="6604" y="7955"/>
                  </a:lnTo>
                  <a:lnTo>
                    <a:pt x="6990" y="7916"/>
                  </a:lnTo>
                  <a:lnTo>
                    <a:pt x="7299" y="7878"/>
                  </a:lnTo>
                  <a:lnTo>
                    <a:pt x="7646" y="7762"/>
                  </a:lnTo>
                  <a:lnTo>
                    <a:pt x="7955" y="7646"/>
                  </a:lnTo>
                  <a:lnTo>
                    <a:pt x="8264" y="7492"/>
                  </a:lnTo>
                  <a:lnTo>
                    <a:pt x="8573" y="7260"/>
                  </a:lnTo>
                  <a:lnTo>
                    <a:pt x="8805" y="7028"/>
                  </a:lnTo>
                  <a:close/>
                  <a:moveTo>
                    <a:pt x="8650" y="22474"/>
                  </a:moveTo>
                  <a:lnTo>
                    <a:pt x="8766" y="22822"/>
                  </a:lnTo>
                  <a:lnTo>
                    <a:pt x="8921" y="23169"/>
                  </a:lnTo>
                  <a:lnTo>
                    <a:pt x="8496" y="23401"/>
                  </a:lnTo>
                  <a:lnTo>
                    <a:pt x="8071" y="23555"/>
                  </a:lnTo>
                  <a:lnTo>
                    <a:pt x="7608" y="23633"/>
                  </a:lnTo>
                  <a:lnTo>
                    <a:pt x="7144" y="23671"/>
                  </a:lnTo>
                  <a:lnTo>
                    <a:pt x="6681" y="23633"/>
                  </a:lnTo>
                  <a:lnTo>
                    <a:pt x="6218" y="23517"/>
                  </a:lnTo>
                  <a:lnTo>
                    <a:pt x="5754" y="23362"/>
                  </a:lnTo>
                  <a:lnTo>
                    <a:pt x="5329" y="23131"/>
                  </a:lnTo>
                  <a:lnTo>
                    <a:pt x="5291" y="23131"/>
                  </a:lnTo>
                  <a:lnTo>
                    <a:pt x="5522" y="22474"/>
                  </a:lnTo>
                  <a:lnTo>
                    <a:pt x="5870" y="22629"/>
                  </a:lnTo>
                  <a:lnTo>
                    <a:pt x="6256" y="22783"/>
                  </a:lnTo>
                  <a:lnTo>
                    <a:pt x="6681" y="22860"/>
                  </a:lnTo>
                  <a:lnTo>
                    <a:pt x="7067" y="22899"/>
                  </a:lnTo>
                  <a:lnTo>
                    <a:pt x="7453" y="22860"/>
                  </a:lnTo>
                  <a:lnTo>
                    <a:pt x="7878" y="22822"/>
                  </a:lnTo>
                  <a:lnTo>
                    <a:pt x="8264" y="22667"/>
                  </a:lnTo>
                  <a:lnTo>
                    <a:pt x="8650" y="22474"/>
                  </a:lnTo>
                  <a:close/>
                  <a:moveTo>
                    <a:pt x="10890" y="16798"/>
                  </a:moveTo>
                  <a:lnTo>
                    <a:pt x="11392" y="17261"/>
                  </a:lnTo>
                  <a:lnTo>
                    <a:pt x="11933" y="17647"/>
                  </a:lnTo>
                  <a:lnTo>
                    <a:pt x="12512" y="18033"/>
                  </a:lnTo>
                  <a:lnTo>
                    <a:pt x="13091" y="18342"/>
                  </a:lnTo>
                  <a:lnTo>
                    <a:pt x="12937" y="19771"/>
                  </a:lnTo>
                  <a:lnTo>
                    <a:pt x="12821" y="21238"/>
                  </a:lnTo>
                  <a:lnTo>
                    <a:pt x="12705" y="24212"/>
                  </a:lnTo>
                  <a:lnTo>
                    <a:pt x="11894" y="23594"/>
                  </a:lnTo>
                  <a:lnTo>
                    <a:pt x="11044" y="23015"/>
                  </a:lnTo>
                  <a:lnTo>
                    <a:pt x="10813" y="22860"/>
                  </a:lnTo>
                  <a:lnTo>
                    <a:pt x="10620" y="22667"/>
                  </a:lnTo>
                  <a:lnTo>
                    <a:pt x="10581" y="22590"/>
                  </a:lnTo>
                  <a:lnTo>
                    <a:pt x="10542" y="22435"/>
                  </a:lnTo>
                  <a:lnTo>
                    <a:pt x="10542" y="22127"/>
                  </a:lnTo>
                  <a:lnTo>
                    <a:pt x="10542" y="21393"/>
                  </a:lnTo>
                  <a:lnTo>
                    <a:pt x="10504" y="20659"/>
                  </a:lnTo>
                  <a:lnTo>
                    <a:pt x="10504" y="20582"/>
                  </a:lnTo>
                  <a:lnTo>
                    <a:pt x="10465" y="20543"/>
                  </a:lnTo>
                  <a:lnTo>
                    <a:pt x="10388" y="20466"/>
                  </a:lnTo>
                  <a:lnTo>
                    <a:pt x="10542" y="19964"/>
                  </a:lnTo>
                  <a:lnTo>
                    <a:pt x="10697" y="19424"/>
                  </a:lnTo>
                  <a:lnTo>
                    <a:pt x="10774" y="18883"/>
                  </a:lnTo>
                  <a:lnTo>
                    <a:pt x="10851" y="18304"/>
                  </a:lnTo>
                  <a:lnTo>
                    <a:pt x="10890" y="17570"/>
                  </a:lnTo>
                  <a:lnTo>
                    <a:pt x="10890" y="16798"/>
                  </a:lnTo>
                  <a:close/>
                  <a:moveTo>
                    <a:pt x="5214" y="23324"/>
                  </a:moveTo>
                  <a:lnTo>
                    <a:pt x="5677" y="23594"/>
                  </a:lnTo>
                  <a:lnTo>
                    <a:pt x="6140" y="23826"/>
                  </a:lnTo>
                  <a:lnTo>
                    <a:pt x="6642" y="23941"/>
                  </a:lnTo>
                  <a:lnTo>
                    <a:pt x="7144" y="23980"/>
                  </a:lnTo>
                  <a:lnTo>
                    <a:pt x="7646" y="23980"/>
                  </a:lnTo>
                  <a:lnTo>
                    <a:pt x="8148" y="23864"/>
                  </a:lnTo>
                  <a:lnTo>
                    <a:pt x="8612" y="23710"/>
                  </a:lnTo>
                  <a:lnTo>
                    <a:pt x="9075" y="23439"/>
                  </a:lnTo>
                  <a:lnTo>
                    <a:pt x="9384" y="23903"/>
                  </a:lnTo>
                  <a:lnTo>
                    <a:pt x="8843" y="24173"/>
                  </a:lnTo>
                  <a:lnTo>
                    <a:pt x="8303" y="24366"/>
                  </a:lnTo>
                  <a:lnTo>
                    <a:pt x="7762" y="24482"/>
                  </a:lnTo>
                  <a:lnTo>
                    <a:pt x="7222" y="24521"/>
                  </a:lnTo>
                  <a:lnTo>
                    <a:pt x="6681" y="24521"/>
                  </a:lnTo>
                  <a:lnTo>
                    <a:pt x="6102" y="24443"/>
                  </a:lnTo>
                  <a:lnTo>
                    <a:pt x="5561" y="24289"/>
                  </a:lnTo>
                  <a:lnTo>
                    <a:pt x="4982" y="24096"/>
                  </a:lnTo>
                  <a:lnTo>
                    <a:pt x="5059" y="23903"/>
                  </a:lnTo>
                  <a:lnTo>
                    <a:pt x="5136" y="23710"/>
                  </a:lnTo>
                  <a:lnTo>
                    <a:pt x="5214" y="23324"/>
                  </a:lnTo>
                  <a:close/>
                  <a:moveTo>
                    <a:pt x="2356" y="17377"/>
                  </a:moveTo>
                  <a:lnTo>
                    <a:pt x="2433" y="17995"/>
                  </a:lnTo>
                  <a:lnTo>
                    <a:pt x="2588" y="18613"/>
                  </a:lnTo>
                  <a:lnTo>
                    <a:pt x="2781" y="19192"/>
                  </a:lnTo>
                  <a:lnTo>
                    <a:pt x="2974" y="19771"/>
                  </a:lnTo>
                  <a:lnTo>
                    <a:pt x="3244" y="20312"/>
                  </a:lnTo>
                  <a:lnTo>
                    <a:pt x="3244" y="20350"/>
                  </a:lnTo>
                  <a:lnTo>
                    <a:pt x="3206" y="21200"/>
                  </a:lnTo>
                  <a:lnTo>
                    <a:pt x="3244" y="22049"/>
                  </a:lnTo>
                  <a:lnTo>
                    <a:pt x="3283" y="22358"/>
                  </a:lnTo>
                  <a:lnTo>
                    <a:pt x="3321" y="22706"/>
                  </a:lnTo>
                  <a:lnTo>
                    <a:pt x="3321" y="23053"/>
                  </a:lnTo>
                  <a:lnTo>
                    <a:pt x="3321" y="23208"/>
                  </a:lnTo>
                  <a:lnTo>
                    <a:pt x="3283" y="23324"/>
                  </a:lnTo>
                  <a:lnTo>
                    <a:pt x="3167" y="23478"/>
                  </a:lnTo>
                  <a:lnTo>
                    <a:pt x="3051" y="23633"/>
                  </a:lnTo>
                  <a:lnTo>
                    <a:pt x="2704" y="23903"/>
                  </a:lnTo>
                  <a:lnTo>
                    <a:pt x="2009" y="24405"/>
                  </a:lnTo>
                  <a:lnTo>
                    <a:pt x="773" y="25409"/>
                  </a:lnTo>
                  <a:lnTo>
                    <a:pt x="811" y="24675"/>
                  </a:lnTo>
                  <a:lnTo>
                    <a:pt x="850" y="23941"/>
                  </a:lnTo>
                  <a:lnTo>
                    <a:pt x="811" y="23169"/>
                  </a:lnTo>
                  <a:lnTo>
                    <a:pt x="773" y="22435"/>
                  </a:lnTo>
                  <a:lnTo>
                    <a:pt x="657" y="21238"/>
                  </a:lnTo>
                  <a:lnTo>
                    <a:pt x="503" y="20466"/>
                  </a:lnTo>
                  <a:lnTo>
                    <a:pt x="425" y="20080"/>
                  </a:lnTo>
                  <a:lnTo>
                    <a:pt x="464" y="19694"/>
                  </a:lnTo>
                  <a:lnTo>
                    <a:pt x="503" y="19655"/>
                  </a:lnTo>
                  <a:lnTo>
                    <a:pt x="541" y="19578"/>
                  </a:lnTo>
                  <a:lnTo>
                    <a:pt x="541" y="19539"/>
                  </a:lnTo>
                  <a:lnTo>
                    <a:pt x="541" y="19462"/>
                  </a:lnTo>
                  <a:lnTo>
                    <a:pt x="1429" y="18420"/>
                  </a:lnTo>
                  <a:lnTo>
                    <a:pt x="2356" y="17377"/>
                  </a:lnTo>
                  <a:close/>
                  <a:moveTo>
                    <a:pt x="8148" y="24830"/>
                  </a:moveTo>
                  <a:lnTo>
                    <a:pt x="8148" y="25061"/>
                  </a:lnTo>
                  <a:lnTo>
                    <a:pt x="8226" y="25216"/>
                  </a:lnTo>
                  <a:lnTo>
                    <a:pt x="8071" y="25216"/>
                  </a:lnTo>
                  <a:lnTo>
                    <a:pt x="7955" y="25177"/>
                  </a:lnTo>
                  <a:lnTo>
                    <a:pt x="7878" y="25216"/>
                  </a:lnTo>
                  <a:lnTo>
                    <a:pt x="7839" y="25293"/>
                  </a:lnTo>
                  <a:lnTo>
                    <a:pt x="7839" y="25370"/>
                  </a:lnTo>
                  <a:lnTo>
                    <a:pt x="7994" y="25872"/>
                  </a:lnTo>
                  <a:lnTo>
                    <a:pt x="8110" y="26413"/>
                  </a:lnTo>
                  <a:lnTo>
                    <a:pt x="8187" y="26915"/>
                  </a:lnTo>
                  <a:lnTo>
                    <a:pt x="8226" y="27417"/>
                  </a:lnTo>
                  <a:lnTo>
                    <a:pt x="8226" y="27919"/>
                  </a:lnTo>
                  <a:lnTo>
                    <a:pt x="8226" y="28459"/>
                  </a:lnTo>
                  <a:lnTo>
                    <a:pt x="8148" y="28961"/>
                  </a:lnTo>
                  <a:lnTo>
                    <a:pt x="8071" y="29502"/>
                  </a:lnTo>
                  <a:lnTo>
                    <a:pt x="7762" y="29193"/>
                  </a:lnTo>
                  <a:lnTo>
                    <a:pt x="7453" y="28884"/>
                  </a:lnTo>
                  <a:lnTo>
                    <a:pt x="7260" y="28537"/>
                  </a:lnTo>
                  <a:lnTo>
                    <a:pt x="7067" y="28189"/>
                  </a:lnTo>
                  <a:lnTo>
                    <a:pt x="6951" y="27803"/>
                  </a:lnTo>
                  <a:lnTo>
                    <a:pt x="6874" y="27417"/>
                  </a:lnTo>
                  <a:lnTo>
                    <a:pt x="6835" y="26953"/>
                  </a:lnTo>
                  <a:lnTo>
                    <a:pt x="6835" y="26490"/>
                  </a:lnTo>
                  <a:lnTo>
                    <a:pt x="6874" y="26104"/>
                  </a:lnTo>
                  <a:lnTo>
                    <a:pt x="6874" y="25756"/>
                  </a:lnTo>
                  <a:lnTo>
                    <a:pt x="6835" y="25602"/>
                  </a:lnTo>
                  <a:lnTo>
                    <a:pt x="6758" y="25486"/>
                  </a:lnTo>
                  <a:lnTo>
                    <a:pt x="6642" y="25370"/>
                  </a:lnTo>
                  <a:lnTo>
                    <a:pt x="6488" y="25293"/>
                  </a:lnTo>
                  <a:lnTo>
                    <a:pt x="6604" y="25100"/>
                  </a:lnTo>
                  <a:lnTo>
                    <a:pt x="6720" y="24984"/>
                  </a:lnTo>
                  <a:lnTo>
                    <a:pt x="7106" y="24984"/>
                  </a:lnTo>
                  <a:lnTo>
                    <a:pt x="7453" y="24945"/>
                  </a:lnTo>
                  <a:lnTo>
                    <a:pt x="7801" y="24907"/>
                  </a:lnTo>
                  <a:lnTo>
                    <a:pt x="8148" y="24830"/>
                  </a:lnTo>
                  <a:close/>
                  <a:moveTo>
                    <a:pt x="8805" y="24637"/>
                  </a:moveTo>
                  <a:lnTo>
                    <a:pt x="9191" y="24984"/>
                  </a:lnTo>
                  <a:lnTo>
                    <a:pt x="9500" y="25409"/>
                  </a:lnTo>
                  <a:lnTo>
                    <a:pt x="9809" y="25795"/>
                  </a:lnTo>
                  <a:lnTo>
                    <a:pt x="10118" y="26258"/>
                  </a:lnTo>
                  <a:lnTo>
                    <a:pt x="9847" y="26220"/>
                  </a:lnTo>
                  <a:lnTo>
                    <a:pt x="9616" y="26104"/>
                  </a:lnTo>
                  <a:lnTo>
                    <a:pt x="9423" y="25949"/>
                  </a:lnTo>
                  <a:lnTo>
                    <a:pt x="9230" y="25756"/>
                  </a:lnTo>
                  <a:lnTo>
                    <a:pt x="9191" y="25679"/>
                  </a:lnTo>
                  <a:lnTo>
                    <a:pt x="8998" y="25679"/>
                  </a:lnTo>
                  <a:lnTo>
                    <a:pt x="8959" y="25718"/>
                  </a:lnTo>
                  <a:lnTo>
                    <a:pt x="8921" y="25795"/>
                  </a:lnTo>
                  <a:lnTo>
                    <a:pt x="8921" y="25834"/>
                  </a:lnTo>
                  <a:lnTo>
                    <a:pt x="8921" y="25911"/>
                  </a:lnTo>
                  <a:lnTo>
                    <a:pt x="9230" y="26490"/>
                  </a:lnTo>
                  <a:lnTo>
                    <a:pt x="9423" y="27069"/>
                  </a:lnTo>
                  <a:lnTo>
                    <a:pt x="9500" y="27378"/>
                  </a:lnTo>
                  <a:lnTo>
                    <a:pt x="9538" y="27687"/>
                  </a:lnTo>
                  <a:lnTo>
                    <a:pt x="9538" y="27996"/>
                  </a:lnTo>
                  <a:lnTo>
                    <a:pt x="9538" y="28344"/>
                  </a:lnTo>
                  <a:lnTo>
                    <a:pt x="9461" y="28923"/>
                  </a:lnTo>
                  <a:lnTo>
                    <a:pt x="9423" y="29232"/>
                  </a:lnTo>
                  <a:lnTo>
                    <a:pt x="9307" y="29579"/>
                  </a:lnTo>
                  <a:lnTo>
                    <a:pt x="9230" y="29888"/>
                  </a:lnTo>
                  <a:lnTo>
                    <a:pt x="9075" y="30158"/>
                  </a:lnTo>
                  <a:lnTo>
                    <a:pt x="8921" y="30429"/>
                  </a:lnTo>
                  <a:lnTo>
                    <a:pt x="8728" y="30660"/>
                  </a:lnTo>
                  <a:lnTo>
                    <a:pt x="8534" y="30776"/>
                  </a:lnTo>
                  <a:lnTo>
                    <a:pt x="8341" y="30853"/>
                  </a:lnTo>
                  <a:lnTo>
                    <a:pt x="8187" y="30853"/>
                  </a:lnTo>
                  <a:lnTo>
                    <a:pt x="7994" y="30776"/>
                  </a:lnTo>
                  <a:lnTo>
                    <a:pt x="7839" y="30699"/>
                  </a:lnTo>
                  <a:lnTo>
                    <a:pt x="7685" y="30583"/>
                  </a:lnTo>
                  <a:lnTo>
                    <a:pt x="7376" y="30274"/>
                  </a:lnTo>
                  <a:lnTo>
                    <a:pt x="6874" y="29772"/>
                  </a:lnTo>
                  <a:lnTo>
                    <a:pt x="6681" y="29502"/>
                  </a:lnTo>
                  <a:lnTo>
                    <a:pt x="6488" y="29193"/>
                  </a:lnTo>
                  <a:lnTo>
                    <a:pt x="6295" y="28846"/>
                  </a:lnTo>
                  <a:lnTo>
                    <a:pt x="6102" y="28459"/>
                  </a:lnTo>
                  <a:lnTo>
                    <a:pt x="5986" y="28073"/>
                  </a:lnTo>
                  <a:lnTo>
                    <a:pt x="5909" y="27687"/>
                  </a:lnTo>
                  <a:lnTo>
                    <a:pt x="5870" y="27262"/>
                  </a:lnTo>
                  <a:lnTo>
                    <a:pt x="5870" y="26876"/>
                  </a:lnTo>
                  <a:lnTo>
                    <a:pt x="5909" y="26490"/>
                  </a:lnTo>
                  <a:lnTo>
                    <a:pt x="6024" y="26065"/>
                  </a:lnTo>
                  <a:lnTo>
                    <a:pt x="6024" y="25949"/>
                  </a:lnTo>
                  <a:lnTo>
                    <a:pt x="5947" y="25911"/>
                  </a:lnTo>
                  <a:lnTo>
                    <a:pt x="5870" y="25872"/>
                  </a:lnTo>
                  <a:lnTo>
                    <a:pt x="5793" y="25872"/>
                  </a:lnTo>
                  <a:lnTo>
                    <a:pt x="5059" y="26220"/>
                  </a:lnTo>
                  <a:lnTo>
                    <a:pt x="5136" y="25834"/>
                  </a:lnTo>
                  <a:lnTo>
                    <a:pt x="5252" y="25447"/>
                  </a:lnTo>
                  <a:lnTo>
                    <a:pt x="5445" y="25100"/>
                  </a:lnTo>
                  <a:lnTo>
                    <a:pt x="5716" y="24752"/>
                  </a:lnTo>
                  <a:lnTo>
                    <a:pt x="6102" y="24868"/>
                  </a:lnTo>
                  <a:lnTo>
                    <a:pt x="6488" y="24945"/>
                  </a:lnTo>
                  <a:lnTo>
                    <a:pt x="6333" y="25100"/>
                  </a:lnTo>
                  <a:lnTo>
                    <a:pt x="6179" y="25293"/>
                  </a:lnTo>
                  <a:lnTo>
                    <a:pt x="6179" y="25370"/>
                  </a:lnTo>
                  <a:lnTo>
                    <a:pt x="6179" y="25447"/>
                  </a:lnTo>
                  <a:lnTo>
                    <a:pt x="6256" y="25486"/>
                  </a:lnTo>
                  <a:lnTo>
                    <a:pt x="6295" y="25486"/>
                  </a:lnTo>
                  <a:lnTo>
                    <a:pt x="6372" y="25525"/>
                  </a:lnTo>
                  <a:lnTo>
                    <a:pt x="6449" y="25602"/>
                  </a:lnTo>
                  <a:lnTo>
                    <a:pt x="6526" y="25795"/>
                  </a:lnTo>
                  <a:lnTo>
                    <a:pt x="6565" y="26104"/>
                  </a:lnTo>
                  <a:lnTo>
                    <a:pt x="6604" y="26451"/>
                  </a:lnTo>
                  <a:lnTo>
                    <a:pt x="6604" y="27146"/>
                  </a:lnTo>
                  <a:lnTo>
                    <a:pt x="6604" y="27610"/>
                  </a:lnTo>
                  <a:lnTo>
                    <a:pt x="6681" y="28073"/>
                  </a:lnTo>
                  <a:lnTo>
                    <a:pt x="6835" y="28498"/>
                  </a:lnTo>
                  <a:lnTo>
                    <a:pt x="7067" y="28923"/>
                  </a:lnTo>
                  <a:lnTo>
                    <a:pt x="7376" y="29309"/>
                  </a:lnTo>
                  <a:lnTo>
                    <a:pt x="7569" y="29463"/>
                  </a:lnTo>
                  <a:lnTo>
                    <a:pt x="7762" y="29618"/>
                  </a:lnTo>
                  <a:lnTo>
                    <a:pt x="7955" y="29734"/>
                  </a:lnTo>
                  <a:lnTo>
                    <a:pt x="8187" y="29849"/>
                  </a:lnTo>
                  <a:lnTo>
                    <a:pt x="8264" y="29849"/>
                  </a:lnTo>
                  <a:lnTo>
                    <a:pt x="8303" y="29811"/>
                  </a:lnTo>
                  <a:lnTo>
                    <a:pt x="8303" y="29734"/>
                  </a:lnTo>
                  <a:lnTo>
                    <a:pt x="8303" y="29695"/>
                  </a:lnTo>
                  <a:lnTo>
                    <a:pt x="8303" y="29656"/>
                  </a:lnTo>
                  <a:lnTo>
                    <a:pt x="8419" y="29154"/>
                  </a:lnTo>
                  <a:lnTo>
                    <a:pt x="8496" y="28614"/>
                  </a:lnTo>
                  <a:lnTo>
                    <a:pt x="8534" y="28112"/>
                  </a:lnTo>
                  <a:lnTo>
                    <a:pt x="8534" y="27571"/>
                  </a:lnTo>
                  <a:lnTo>
                    <a:pt x="8534" y="27069"/>
                  </a:lnTo>
                  <a:lnTo>
                    <a:pt x="8457" y="26567"/>
                  </a:lnTo>
                  <a:lnTo>
                    <a:pt x="8341" y="26027"/>
                  </a:lnTo>
                  <a:lnTo>
                    <a:pt x="8187" y="25525"/>
                  </a:lnTo>
                  <a:lnTo>
                    <a:pt x="8534" y="25525"/>
                  </a:lnTo>
                  <a:lnTo>
                    <a:pt x="8612" y="25486"/>
                  </a:lnTo>
                  <a:lnTo>
                    <a:pt x="8650" y="25409"/>
                  </a:lnTo>
                  <a:lnTo>
                    <a:pt x="8650" y="25370"/>
                  </a:lnTo>
                  <a:lnTo>
                    <a:pt x="8612" y="25293"/>
                  </a:lnTo>
                  <a:lnTo>
                    <a:pt x="8380" y="24791"/>
                  </a:lnTo>
                  <a:lnTo>
                    <a:pt x="8805" y="24637"/>
                  </a:lnTo>
                  <a:close/>
                  <a:moveTo>
                    <a:pt x="6449" y="0"/>
                  </a:moveTo>
                  <a:lnTo>
                    <a:pt x="6411" y="39"/>
                  </a:lnTo>
                  <a:lnTo>
                    <a:pt x="6411" y="116"/>
                  </a:lnTo>
                  <a:lnTo>
                    <a:pt x="6333" y="116"/>
                  </a:lnTo>
                  <a:lnTo>
                    <a:pt x="6295" y="193"/>
                  </a:lnTo>
                  <a:lnTo>
                    <a:pt x="5600" y="1275"/>
                  </a:lnTo>
                  <a:lnTo>
                    <a:pt x="4943" y="2433"/>
                  </a:lnTo>
                  <a:lnTo>
                    <a:pt x="4403" y="3591"/>
                  </a:lnTo>
                  <a:lnTo>
                    <a:pt x="3901" y="4827"/>
                  </a:lnTo>
                  <a:lnTo>
                    <a:pt x="3437" y="6063"/>
                  </a:lnTo>
                  <a:lnTo>
                    <a:pt x="3090" y="7298"/>
                  </a:lnTo>
                  <a:lnTo>
                    <a:pt x="2742" y="8573"/>
                  </a:lnTo>
                  <a:lnTo>
                    <a:pt x="2511" y="9847"/>
                  </a:lnTo>
                  <a:lnTo>
                    <a:pt x="2317" y="11160"/>
                  </a:lnTo>
                  <a:lnTo>
                    <a:pt x="2202" y="12473"/>
                  </a:lnTo>
                  <a:lnTo>
                    <a:pt x="2163" y="13786"/>
                  </a:lnTo>
                  <a:lnTo>
                    <a:pt x="2163" y="15099"/>
                  </a:lnTo>
                  <a:lnTo>
                    <a:pt x="2202" y="16103"/>
                  </a:lnTo>
                  <a:lnTo>
                    <a:pt x="2317" y="17107"/>
                  </a:lnTo>
                  <a:lnTo>
                    <a:pt x="1661" y="17609"/>
                  </a:lnTo>
                  <a:lnTo>
                    <a:pt x="1082" y="18188"/>
                  </a:lnTo>
                  <a:lnTo>
                    <a:pt x="541" y="18806"/>
                  </a:lnTo>
                  <a:lnTo>
                    <a:pt x="39" y="19462"/>
                  </a:lnTo>
                  <a:lnTo>
                    <a:pt x="1" y="19501"/>
                  </a:lnTo>
                  <a:lnTo>
                    <a:pt x="1" y="19578"/>
                  </a:lnTo>
                  <a:lnTo>
                    <a:pt x="78" y="19694"/>
                  </a:lnTo>
                  <a:lnTo>
                    <a:pt x="39" y="19964"/>
                  </a:lnTo>
                  <a:lnTo>
                    <a:pt x="39" y="20273"/>
                  </a:lnTo>
                  <a:lnTo>
                    <a:pt x="39" y="20543"/>
                  </a:lnTo>
                  <a:lnTo>
                    <a:pt x="78" y="20852"/>
                  </a:lnTo>
                  <a:lnTo>
                    <a:pt x="194" y="21431"/>
                  </a:lnTo>
                  <a:lnTo>
                    <a:pt x="309" y="22011"/>
                  </a:lnTo>
                  <a:lnTo>
                    <a:pt x="387" y="22899"/>
                  </a:lnTo>
                  <a:lnTo>
                    <a:pt x="425" y="23748"/>
                  </a:lnTo>
                  <a:lnTo>
                    <a:pt x="425" y="24637"/>
                  </a:lnTo>
                  <a:lnTo>
                    <a:pt x="387" y="25486"/>
                  </a:lnTo>
                  <a:lnTo>
                    <a:pt x="387" y="25602"/>
                  </a:lnTo>
                  <a:lnTo>
                    <a:pt x="464" y="25640"/>
                  </a:lnTo>
                  <a:lnTo>
                    <a:pt x="503" y="25679"/>
                  </a:lnTo>
                  <a:lnTo>
                    <a:pt x="580" y="25679"/>
                  </a:lnTo>
                  <a:lnTo>
                    <a:pt x="618" y="25756"/>
                  </a:lnTo>
                  <a:lnTo>
                    <a:pt x="696" y="25795"/>
                  </a:lnTo>
                  <a:lnTo>
                    <a:pt x="811" y="25795"/>
                  </a:lnTo>
                  <a:lnTo>
                    <a:pt x="1584" y="25254"/>
                  </a:lnTo>
                  <a:lnTo>
                    <a:pt x="2279" y="24714"/>
                  </a:lnTo>
                  <a:lnTo>
                    <a:pt x="3746" y="23594"/>
                  </a:lnTo>
                  <a:lnTo>
                    <a:pt x="3785" y="23478"/>
                  </a:lnTo>
                  <a:lnTo>
                    <a:pt x="3785" y="23362"/>
                  </a:lnTo>
                  <a:lnTo>
                    <a:pt x="3630" y="22088"/>
                  </a:lnTo>
                  <a:lnTo>
                    <a:pt x="3592" y="20814"/>
                  </a:lnTo>
                  <a:lnTo>
                    <a:pt x="3939" y="21277"/>
                  </a:lnTo>
                  <a:lnTo>
                    <a:pt x="4364" y="21663"/>
                  </a:lnTo>
                  <a:lnTo>
                    <a:pt x="4789" y="22049"/>
                  </a:lnTo>
                  <a:lnTo>
                    <a:pt x="5252" y="22358"/>
                  </a:lnTo>
                  <a:lnTo>
                    <a:pt x="5059" y="22744"/>
                  </a:lnTo>
                  <a:lnTo>
                    <a:pt x="4866" y="23169"/>
                  </a:lnTo>
                  <a:lnTo>
                    <a:pt x="4712" y="23633"/>
                  </a:lnTo>
                  <a:lnTo>
                    <a:pt x="4673" y="23864"/>
                  </a:lnTo>
                  <a:lnTo>
                    <a:pt x="4712" y="24096"/>
                  </a:lnTo>
                  <a:lnTo>
                    <a:pt x="4750" y="24173"/>
                  </a:lnTo>
                  <a:lnTo>
                    <a:pt x="4789" y="24212"/>
                  </a:lnTo>
                  <a:lnTo>
                    <a:pt x="4827" y="24250"/>
                  </a:lnTo>
                  <a:lnTo>
                    <a:pt x="4866" y="24328"/>
                  </a:lnTo>
                  <a:lnTo>
                    <a:pt x="5175" y="24521"/>
                  </a:lnTo>
                  <a:lnTo>
                    <a:pt x="5484" y="24675"/>
                  </a:lnTo>
                  <a:lnTo>
                    <a:pt x="5329" y="24868"/>
                  </a:lnTo>
                  <a:lnTo>
                    <a:pt x="5175" y="25061"/>
                  </a:lnTo>
                  <a:lnTo>
                    <a:pt x="5020" y="25254"/>
                  </a:lnTo>
                  <a:lnTo>
                    <a:pt x="4905" y="25486"/>
                  </a:lnTo>
                  <a:lnTo>
                    <a:pt x="4827" y="25718"/>
                  </a:lnTo>
                  <a:lnTo>
                    <a:pt x="4750" y="25949"/>
                  </a:lnTo>
                  <a:lnTo>
                    <a:pt x="4712" y="26220"/>
                  </a:lnTo>
                  <a:lnTo>
                    <a:pt x="4712" y="26490"/>
                  </a:lnTo>
                  <a:lnTo>
                    <a:pt x="4712" y="26567"/>
                  </a:lnTo>
                  <a:lnTo>
                    <a:pt x="4789" y="26644"/>
                  </a:lnTo>
                  <a:lnTo>
                    <a:pt x="4943" y="26644"/>
                  </a:lnTo>
                  <a:lnTo>
                    <a:pt x="5638" y="26297"/>
                  </a:lnTo>
                  <a:lnTo>
                    <a:pt x="5638" y="26297"/>
                  </a:lnTo>
                  <a:lnTo>
                    <a:pt x="5561" y="26722"/>
                  </a:lnTo>
                  <a:lnTo>
                    <a:pt x="5561" y="27146"/>
                  </a:lnTo>
                  <a:lnTo>
                    <a:pt x="5561" y="27533"/>
                  </a:lnTo>
                  <a:lnTo>
                    <a:pt x="5638" y="27957"/>
                  </a:lnTo>
                  <a:lnTo>
                    <a:pt x="5716" y="28344"/>
                  </a:lnTo>
                  <a:lnTo>
                    <a:pt x="5870" y="28730"/>
                  </a:lnTo>
                  <a:lnTo>
                    <a:pt x="6063" y="29116"/>
                  </a:lnTo>
                  <a:lnTo>
                    <a:pt x="6256" y="29463"/>
                  </a:lnTo>
                  <a:lnTo>
                    <a:pt x="6642" y="30004"/>
                  </a:lnTo>
                  <a:lnTo>
                    <a:pt x="6913" y="30351"/>
                  </a:lnTo>
                  <a:lnTo>
                    <a:pt x="7183" y="30660"/>
                  </a:lnTo>
                  <a:lnTo>
                    <a:pt x="7530" y="30969"/>
                  </a:lnTo>
                  <a:lnTo>
                    <a:pt x="7839" y="31162"/>
                  </a:lnTo>
                  <a:lnTo>
                    <a:pt x="7994" y="31240"/>
                  </a:lnTo>
                  <a:lnTo>
                    <a:pt x="8148" y="31317"/>
                  </a:lnTo>
                  <a:lnTo>
                    <a:pt x="8303" y="31317"/>
                  </a:lnTo>
                  <a:lnTo>
                    <a:pt x="8457" y="31278"/>
                  </a:lnTo>
                  <a:lnTo>
                    <a:pt x="8612" y="31240"/>
                  </a:lnTo>
                  <a:lnTo>
                    <a:pt x="8766" y="31162"/>
                  </a:lnTo>
                  <a:lnTo>
                    <a:pt x="8998" y="30892"/>
                  </a:lnTo>
                  <a:lnTo>
                    <a:pt x="9230" y="30583"/>
                  </a:lnTo>
                  <a:lnTo>
                    <a:pt x="9423" y="30236"/>
                  </a:lnTo>
                  <a:lnTo>
                    <a:pt x="9577" y="29849"/>
                  </a:lnTo>
                  <a:lnTo>
                    <a:pt x="9693" y="29463"/>
                  </a:lnTo>
                  <a:lnTo>
                    <a:pt x="9847" y="28807"/>
                  </a:lnTo>
                  <a:lnTo>
                    <a:pt x="9886" y="28228"/>
                  </a:lnTo>
                  <a:lnTo>
                    <a:pt x="9847" y="27610"/>
                  </a:lnTo>
                  <a:lnTo>
                    <a:pt x="9770" y="27031"/>
                  </a:lnTo>
                  <a:lnTo>
                    <a:pt x="9577" y="26490"/>
                  </a:lnTo>
                  <a:lnTo>
                    <a:pt x="9770" y="26529"/>
                  </a:lnTo>
                  <a:lnTo>
                    <a:pt x="9963" y="26567"/>
                  </a:lnTo>
                  <a:lnTo>
                    <a:pt x="10156" y="26606"/>
                  </a:lnTo>
                  <a:lnTo>
                    <a:pt x="10388" y="26606"/>
                  </a:lnTo>
                  <a:lnTo>
                    <a:pt x="10465" y="26567"/>
                  </a:lnTo>
                  <a:lnTo>
                    <a:pt x="10542" y="26529"/>
                  </a:lnTo>
                  <a:lnTo>
                    <a:pt x="10542" y="26451"/>
                  </a:lnTo>
                  <a:lnTo>
                    <a:pt x="10542" y="26336"/>
                  </a:lnTo>
                  <a:lnTo>
                    <a:pt x="10233" y="25834"/>
                  </a:lnTo>
                  <a:lnTo>
                    <a:pt x="9925" y="25332"/>
                  </a:lnTo>
                  <a:lnTo>
                    <a:pt x="9538" y="24868"/>
                  </a:lnTo>
                  <a:lnTo>
                    <a:pt x="9114" y="24482"/>
                  </a:lnTo>
                  <a:lnTo>
                    <a:pt x="9616" y="24135"/>
                  </a:lnTo>
                  <a:lnTo>
                    <a:pt x="9693" y="24057"/>
                  </a:lnTo>
                  <a:lnTo>
                    <a:pt x="9732" y="23980"/>
                  </a:lnTo>
                  <a:lnTo>
                    <a:pt x="9770" y="23941"/>
                  </a:lnTo>
                  <a:lnTo>
                    <a:pt x="9732" y="23864"/>
                  </a:lnTo>
                  <a:lnTo>
                    <a:pt x="9307" y="23092"/>
                  </a:lnTo>
                  <a:lnTo>
                    <a:pt x="9114" y="22706"/>
                  </a:lnTo>
                  <a:lnTo>
                    <a:pt x="8959" y="22281"/>
                  </a:lnTo>
                  <a:lnTo>
                    <a:pt x="9114" y="22204"/>
                  </a:lnTo>
                  <a:lnTo>
                    <a:pt x="9423" y="21933"/>
                  </a:lnTo>
                  <a:lnTo>
                    <a:pt x="9693" y="21625"/>
                  </a:lnTo>
                  <a:lnTo>
                    <a:pt x="9925" y="21316"/>
                  </a:lnTo>
                  <a:lnTo>
                    <a:pt x="10118" y="20968"/>
                  </a:lnTo>
                  <a:lnTo>
                    <a:pt x="10118" y="21895"/>
                  </a:lnTo>
                  <a:lnTo>
                    <a:pt x="10040" y="22822"/>
                  </a:lnTo>
                  <a:lnTo>
                    <a:pt x="10079" y="22899"/>
                  </a:lnTo>
                  <a:lnTo>
                    <a:pt x="10156" y="22976"/>
                  </a:lnTo>
                  <a:lnTo>
                    <a:pt x="10813" y="23401"/>
                  </a:lnTo>
                  <a:lnTo>
                    <a:pt x="11469" y="23826"/>
                  </a:lnTo>
                  <a:lnTo>
                    <a:pt x="12126" y="24289"/>
                  </a:lnTo>
                  <a:lnTo>
                    <a:pt x="12743" y="24752"/>
                  </a:lnTo>
                  <a:lnTo>
                    <a:pt x="12859" y="24830"/>
                  </a:lnTo>
                  <a:lnTo>
                    <a:pt x="12975" y="24791"/>
                  </a:lnTo>
                  <a:lnTo>
                    <a:pt x="13052" y="24752"/>
                  </a:lnTo>
                  <a:lnTo>
                    <a:pt x="13091" y="24637"/>
                  </a:lnTo>
                  <a:lnTo>
                    <a:pt x="13323" y="21393"/>
                  </a:lnTo>
                  <a:lnTo>
                    <a:pt x="13400" y="19771"/>
                  </a:lnTo>
                  <a:lnTo>
                    <a:pt x="13439" y="18960"/>
                  </a:lnTo>
                  <a:lnTo>
                    <a:pt x="13400" y="18188"/>
                  </a:lnTo>
                  <a:lnTo>
                    <a:pt x="13361" y="18072"/>
                  </a:lnTo>
                  <a:lnTo>
                    <a:pt x="13323" y="18033"/>
                  </a:lnTo>
                  <a:lnTo>
                    <a:pt x="13284" y="18033"/>
                  </a:lnTo>
                  <a:lnTo>
                    <a:pt x="12975" y="17802"/>
                  </a:lnTo>
                  <a:lnTo>
                    <a:pt x="12666" y="17609"/>
                  </a:lnTo>
                  <a:lnTo>
                    <a:pt x="11971" y="17184"/>
                  </a:lnTo>
                  <a:lnTo>
                    <a:pt x="10890" y="16412"/>
                  </a:lnTo>
                  <a:lnTo>
                    <a:pt x="10813" y="15485"/>
                  </a:lnTo>
                  <a:lnTo>
                    <a:pt x="10735" y="14558"/>
                  </a:lnTo>
                  <a:lnTo>
                    <a:pt x="10620" y="13631"/>
                  </a:lnTo>
                  <a:lnTo>
                    <a:pt x="10504" y="12705"/>
                  </a:lnTo>
                  <a:lnTo>
                    <a:pt x="10233" y="11121"/>
                  </a:lnTo>
                  <a:lnTo>
                    <a:pt x="9886" y="9538"/>
                  </a:lnTo>
                  <a:lnTo>
                    <a:pt x="9500" y="7955"/>
                  </a:lnTo>
                  <a:lnTo>
                    <a:pt x="9036" y="6410"/>
                  </a:lnTo>
                  <a:lnTo>
                    <a:pt x="8534" y="4866"/>
                  </a:lnTo>
                  <a:lnTo>
                    <a:pt x="7994" y="3321"/>
                  </a:lnTo>
                  <a:lnTo>
                    <a:pt x="7415" y="1815"/>
                  </a:lnTo>
                  <a:lnTo>
                    <a:pt x="6835" y="309"/>
                  </a:lnTo>
                  <a:lnTo>
                    <a:pt x="6797" y="232"/>
                  </a:lnTo>
                  <a:lnTo>
                    <a:pt x="6720" y="193"/>
                  </a:lnTo>
                  <a:lnTo>
                    <a:pt x="6642" y="155"/>
                  </a:lnTo>
                  <a:lnTo>
                    <a:pt x="6604" y="39"/>
                  </a:lnTo>
                  <a:lnTo>
                    <a:pt x="652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6" name="Google Shape;5696;p22"/>
            <p:cNvSpPr/>
            <p:nvPr/>
          </p:nvSpPr>
          <p:spPr>
            <a:xfrm>
              <a:off x="6111425" y="3973925"/>
              <a:ext cx="42500" cy="41525"/>
            </a:xfrm>
            <a:custGeom>
              <a:avLst/>
              <a:gdLst/>
              <a:ahLst/>
              <a:cxnLst/>
              <a:rect l="l" t="t" r="r" b="b"/>
              <a:pathLst>
                <a:path w="1700" h="1661" extrusionOk="0">
                  <a:moveTo>
                    <a:pt x="1043" y="387"/>
                  </a:moveTo>
                  <a:lnTo>
                    <a:pt x="1121" y="425"/>
                  </a:lnTo>
                  <a:lnTo>
                    <a:pt x="1198" y="464"/>
                  </a:lnTo>
                  <a:lnTo>
                    <a:pt x="1237" y="541"/>
                  </a:lnTo>
                  <a:lnTo>
                    <a:pt x="1314" y="734"/>
                  </a:lnTo>
                  <a:lnTo>
                    <a:pt x="1314" y="927"/>
                  </a:lnTo>
                  <a:lnTo>
                    <a:pt x="1237" y="1120"/>
                  </a:lnTo>
                  <a:lnTo>
                    <a:pt x="1159" y="1198"/>
                  </a:lnTo>
                  <a:lnTo>
                    <a:pt x="1082" y="1236"/>
                  </a:lnTo>
                  <a:lnTo>
                    <a:pt x="889" y="1275"/>
                  </a:lnTo>
                  <a:lnTo>
                    <a:pt x="696" y="1236"/>
                  </a:lnTo>
                  <a:lnTo>
                    <a:pt x="541" y="1159"/>
                  </a:lnTo>
                  <a:lnTo>
                    <a:pt x="464" y="1082"/>
                  </a:lnTo>
                  <a:lnTo>
                    <a:pt x="426" y="1004"/>
                  </a:lnTo>
                  <a:lnTo>
                    <a:pt x="387" y="889"/>
                  </a:lnTo>
                  <a:lnTo>
                    <a:pt x="387" y="773"/>
                  </a:lnTo>
                  <a:lnTo>
                    <a:pt x="464" y="580"/>
                  </a:lnTo>
                  <a:lnTo>
                    <a:pt x="541" y="580"/>
                  </a:lnTo>
                  <a:lnTo>
                    <a:pt x="619" y="541"/>
                  </a:lnTo>
                  <a:lnTo>
                    <a:pt x="773" y="425"/>
                  </a:lnTo>
                  <a:lnTo>
                    <a:pt x="928" y="387"/>
                  </a:lnTo>
                  <a:close/>
                  <a:moveTo>
                    <a:pt x="889" y="0"/>
                  </a:moveTo>
                  <a:lnTo>
                    <a:pt x="735" y="39"/>
                  </a:lnTo>
                  <a:lnTo>
                    <a:pt x="619" y="78"/>
                  </a:lnTo>
                  <a:lnTo>
                    <a:pt x="503" y="155"/>
                  </a:lnTo>
                  <a:lnTo>
                    <a:pt x="348" y="232"/>
                  </a:lnTo>
                  <a:lnTo>
                    <a:pt x="233" y="309"/>
                  </a:lnTo>
                  <a:lnTo>
                    <a:pt x="155" y="464"/>
                  </a:lnTo>
                  <a:lnTo>
                    <a:pt x="78" y="580"/>
                  </a:lnTo>
                  <a:lnTo>
                    <a:pt x="39" y="734"/>
                  </a:lnTo>
                  <a:lnTo>
                    <a:pt x="1" y="889"/>
                  </a:lnTo>
                  <a:lnTo>
                    <a:pt x="39" y="1043"/>
                  </a:lnTo>
                  <a:lnTo>
                    <a:pt x="78" y="1198"/>
                  </a:lnTo>
                  <a:lnTo>
                    <a:pt x="194" y="1352"/>
                  </a:lnTo>
                  <a:lnTo>
                    <a:pt x="310" y="1468"/>
                  </a:lnTo>
                  <a:lnTo>
                    <a:pt x="464" y="1584"/>
                  </a:lnTo>
                  <a:lnTo>
                    <a:pt x="657" y="1661"/>
                  </a:lnTo>
                  <a:lnTo>
                    <a:pt x="1005" y="1661"/>
                  </a:lnTo>
                  <a:lnTo>
                    <a:pt x="1198" y="1622"/>
                  </a:lnTo>
                  <a:lnTo>
                    <a:pt x="1352" y="1545"/>
                  </a:lnTo>
                  <a:lnTo>
                    <a:pt x="1507" y="1429"/>
                  </a:lnTo>
                  <a:lnTo>
                    <a:pt x="1584" y="1275"/>
                  </a:lnTo>
                  <a:lnTo>
                    <a:pt x="1661" y="1120"/>
                  </a:lnTo>
                  <a:lnTo>
                    <a:pt x="1700" y="927"/>
                  </a:lnTo>
                  <a:lnTo>
                    <a:pt x="1700" y="734"/>
                  </a:lnTo>
                  <a:lnTo>
                    <a:pt x="1661" y="580"/>
                  </a:lnTo>
                  <a:lnTo>
                    <a:pt x="1584" y="387"/>
                  </a:lnTo>
                  <a:lnTo>
                    <a:pt x="1507" y="271"/>
                  </a:lnTo>
                  <a:lnTo>
                    <a:pt x="1391" y="194"/>
                  </a:lnTo>
                  <a:lnTo>
                    <a:pt x="1275" y="116"/>
                  </a:lnTo>
                  <a:lnTo>
                    <a:pt x="1005" y="39"/>
                  </a:lnTo>
                  <a:lnTo>
                    <a:pt x="88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7" name="Google Shape;5697;p22"/>
            <p:cNvSpPr/>
            <p:nvPr/>
          </p:nvSpPr>
          <p:spPr>
            <a:xfrm>
              <a:off x="5921250" y="4000950"/>
              <a:ext cx="123600" cy="97525"/>
            </a:xfrm>
            <a:custGeom>
              <a:avLst/>
              <a:gdLst/>
              <a:ahLst/>
              <a:cxnLst/>
              <a:rect l="l" t="t" r="r" b="b"/>
              <a:pathLst>
                <a:path w="4944" h="3901" extrusionOk="0">
                  <a:moveTo>
                    <a:pt x="232" y="1"/>
                  </a:moveTo>
                  <a:lnTo>
                    <a:pt x="117" y="39"/>
                  </a:lnTo>
                  <a:lnTo>
                    <a:pt x="1" y="155"/>
                  </a:lnTo>
                  <a:lnTo>
                    <a:pt x="1" y="271"/>
                  </a:lnTo>
                  <a:lnTo>
                    <a:pt x="1" y="387"/>
                  </a:lnTo>
                  <a:lnTo>
                    <a:pt x="310" y="889"/>
                  </a:lnTo>
                  <a:lnTo>
                    <a:pt x="657" y="1391"/>
                  </a:lnTo>
                  <a:lnTo>
                    <a:pt x="1005" y="1893"/>
                  </a:lnTo>
                  <a:lnTo>
                    <a:pt x="1352" y="2356"/>
                  </a:lnTo>
                  <a:lnTo>
                    <a:pt x="1777" y="2781"/>
                  </a:lnTo>
                  <a:lnTo>
                    <a:pt x="2202" y="3206"/>
                  </a:lnTo>
                  <a:lnTo>
                    <a:pt x="2665" y="3592"/>
                  </a:lnTo>
                  <a:lnTo>
                    <a:pt x="3167" y="3901"/>
                  </a:lnTo>
                  <a:lnTo>
                    <a:pt x="3515" y="3785"/>
                  </a:lnTo>
                  <a:lnTo>
                    <a:pt x="2742" y="3013"/>
                  </a:lnTo>
                  <a:lnTo>
                    <a:pt x="2009" y="2240"/>
                  </a:lnTo>
                  <a:lnTo>
                    <a:pt x="1314" y="1429"/>
                  </a:lnTo>
                  <a:lnTo>
                    <a:pt x="1005" y="1005"/>
                  </a:lnTo>
                  <a:lnTo>
                    <a:pt x="696" y="580"/>
                  </a:lnTo>
                  <a:lnTo>
                    <a:pt x="1584" y="696"/>
                  </a:lnTo>
                  <a:lnTo>
                    <a:pt x="2472" y="889"/>
                  </a:lnTo>
                  <a:lnTo>
                    <a:pt x="2974" y="1043"/>
                  </a:lnTo>
                  <a:lnTo>
                    <a:pt x="3476" y="1236"/>
                  </a:lnTo>
                  <a:lnTo>
                    <a:pt x="3978" y="1391"/>
                  </a:lnTo>
                  <a:lnTo>
                    <a:pt x="4480" y="1507"/>
                  </a:lnTo>
                  <a:lnTo>
                    <a:pt x="4557" y="1507"/>
                  </a:lnTo>
                  <a:lnTo>
                    <a:pt x="4635" y="1584"/>
                  </a:lnTo>
                  <a:lnTo>
                    <a:pt x="4789" y="1584"/>
                  </a:lnTo>
                  <a:lnTo>
                    <a:pt x="4866" y="1507"/>
                  </a:lnTo>
                  <a:lnTo>
                    <a:pt x="4943" y="1429"/>
                  </a:lnTo>
                  <a:lnTo>
                    <a:pt x="4596" y="1159"/>
                  </a:lnTo>
                  <a:lnTo>
                    <a:pt x="4133" y="889"/>
                  </a:lnTo>
                  <a:lnTo>
                    <a:pt x="3592" y="657"/>
                  </a:lnTo>
                  <a:lnTo>
                    <a:pt x="3051" y="464"/>
                  </a:lnTo>
                  <a:lnTo>
                    <a:pt x="2511" y="310"/>
                  </a:lnTo>
                  <a:lnTo>
                    <a:pt x="1893" y="194"/>
                  </a:lnTo>
                  <a:lnTo>
                    <a:pt x="1314" y="117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8" name="Google Shape;5698;p22"/>
            <p:cNvSpPr/>
            <p:nvPr/>
          </p:nvSpPr>
          <p:spPr>
            <a:xfrm>
              <a:off x="6044825" y="4051150"/>
              <a:ext cx="126475" cy="70500"/>
            </a:xfrm>
            <a:custGeom>
              <a:avLst/>
              <a:gdLst/>
              <a:ahLst/>
              <a:cxnLst/>
              <a:rect l="l" t="t" r="r" b="b"/>
              <a:pathLst>
                <a:path w="5059" h="2820" extrusionOk="0">
                  <a:moveTo>
                    <a:pt x="4905" y="1"/>
                  </a:moveTo>
                  <a:lnTo>
                    <a:pt x="3823" y="657"/>
                  </a:lnTo>
                  <a:lnTo>
                    <a:pt x="3283" y="966"/>
                  </a:lnTo>
                  <a:lnTo>
                    <a:pt x="2742" y="1275"/>
                  </a:lnTo>
                  <a:lnTo>
                    <a:pt x="2086" y="1584"/>
                  </a:lnTo>
                  <a:lnTo>
                    <a:pt x="1429" y="1854"/>
                  </a:lnTo>
                  <a:lnTo>
                    <a:pt x="773" y="2124"/>
                  </a:lnTo>
                  <a:lnTo>
                    <a:pt x="116" y="2433"/>
                  </a:lnTo>
                  <a:lnTo>
                    <a:pt x="39" y="2511"/>
                  </a:lnTo>
                  <a:lnTo>
                    <a:pt x="0" y="2588"/>
                  </a:lnTo>
                  <a:lnTo>
                    <a:pt x="39" y="2704"/>
                  </a:lnTo>
                  <a:lnTo>
                    <a:pt x="116" y="2781"/>
                  </a:lnTo>
                  <a:lnTo>
                    <a:pt x="387" y="2820"/>
                  </a:lnTo>
                  <a:lnTo>
                    <a:pt x="1082" y="2626"/>
                  </a:lnTo>
                  <a:lnTo>
                    <a:pt x="1738" y="2356"/>
                  </a:lnTo>
                  <a:lnTo>
                    <a:pt x="2395" y="2047"/>
                  </a:lnTo>
                  <a:lnTo>
                    <a:pt x="2974" y="1738"/>
                  </a:lnTo>
                  <a:lnTo>
                    <a:pt x="3553" y="1429"/>
                  </a:lnTo>
                  <a:lnTo>
                    <a:pt x="4094" y="1121"/>
                  </a:lnTo>
                  <a:lnTo>
                    <a:pt x="4596" y="734"/>
                  </a:lnTo>
                  <a:lnTo>
                    <a:pt x="5059" y="348"/>
                  </a:lnTo>
                  <a:lnTo>
                    <a:pt x="490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9" name="Google Shape;5699;p22"/>
            <p:cNvSpPr/>
            <p:nvPr/>
          </p:nvSpPr>
          <p:spPr>
            <a:xfrm>
              <a:off x="1792350" y="4089775"/>
              <a:ext cx="345650" cy="269350"/>
            </a:xfrm>
            <a:custGeom>
              <a:avLst/>
              <a:gdLst/>
              <a:ahLst/>
              <a:cxnLst/>
              <a:rect l="l" t="t" r="r" b="b"/>
              <a:pathLst>
                <a:path w="13826" h="10774" extrusionOk="0">
                  <a:moveTo>
                    <a:pt x="3438" y="1004"/>
                  </a:moveTo>
                  <a:lnTo>
                    <a:pt x="3515" y="1081"/>
                  </a:lnTo>
                  <a:lnTo>
                    <a:pt x="3631" y="1159"/>
                  </a:lnTo>
                  <a:lnTo>
                    <a:pt x="3669" y="1275"/>
                  </a:lnTo>
                  <a:lnTo>
                    <a:pt x="3669" y="1429"/>
                  </a:lnTo>
                  <a:lnTo>
                    <a:pt x="3592" y="1661"/>
                  </a:lnTo>
                  <a:lnTo>
                    <a:pt x="3515" y="1815"/>
                  </a:lnTo>
                  <a:lnTo>
                    <a:pt x="3360" y="1931"/>
                  </a:lnTo>
                  <a:lnTo>
                    <a:pt x="3167" y="1970"/>
                  </a:lnTo>
                  <a:lnTo>
                    <a:pt x="2974" y="2008"/>
                  </a:lnTo>
                  <a:lnTo>
                    <a:pt x="2781" y="2008"/>
                  </a:lnTo>
                  <a:lnTo>
                    <a:pt x="2356" y="1931"/>
                  </a:lnTo>
                  <a:lnTo>
                    <a:pt x="2395" y="1892"/>
                  </a:lnTo>
                  <a:lnTo>
                    <a:pt x="2472" y="1661"/>
                  </a:lnTo>
                  <a:lnTo>
                    <a:pt x="2588" y="1429"/>
                  </a:lnTo>
                  <a:lnTo>
                    <a:pt x="2704" y="1236"/>
                  </a:lnTo>
                  <a:lnTo>
                    <a:pt x="2897" y="1081"/>
                  </a:lnTo>
                  <a:lnTo>
                    <a:pt x="3013" y="1004"/>
                  </a:lnTo>
                  <a:close/>
                  <a:moveTo>
                    <a:pt x="1044" y="1468"/>
                  </a:moveTo>
                  <a:lnTo>
                    <a:pt x="1237" y="1545"/>
                  </a:lnTo>
                  <a:lnTo>
                    <a:pt x="1430" y="1622"/>
                  </a:lnTo>
                  <a:lnTo>
                    <a:pt x="1623" y="1777"/>
                  </a:lnTo>
                  <a:lnTo>
                    <a:pt x="1816" y="1892"/>
                  </a:lnTo>
                  <a:lnTo>
                    <a:pt x="1507" y="2201"/>
                  </a:lnTo>
                  <a:lnTo>
                    <a:pt x="1314" y="2356"/>
                  </a:lnTo>
                  <a:lnTo>
                    <a:pt x="1121" y="2433"/>
                  </a:lnTo>
                  <a:lnTo>
                    <a:pt x="966" y="2472"/>
                  </a:lnTo>
                  <a:lnTo>
                    <a:pt x="812" y="2472"/>
                  </a:lnTo>
                  <a:lnTo>
                    <a:pt x="696" y="2433"/>
                  </a:lnTo>
                  <a:lnTo>
                    <a:pt x="580" y="2394"/>
                  </a:lnTo>
                  <a:lnTo>
                    <a:pt x="464" y="2317"/>
                  </a:lnTo>
                  <a:lnTo>
                    <a:pt x="387" y="2201"/>
                  </a:lnTo>
                  <a:lnTo>
                    <a:pt x="387" y="2085"/>
                  </a:lnTo>
                  <a:lnTo>
                    <a:pt x="426" y="1892"/>
                  </a:lnTo>
                  <a:lnTo>
                    <a:pt x="503" y="1699"/>
                  </a:lnTo>
                  <a:lnTo>
                    <a:pt x="657" y="1545"/>
                  </a:lnTo>
                  <a:lnTo>
                    <a:pt x="850" y="1468"/>
                  </a:lnTo>
                  <a:close/>
                  <a:moveTo>
                    <a:pt x="4866" y="3823"/>
                  </a:moveTo>
                  <a:lnTo>
                    <a:pt x="5021" y="3862"/>
                  </a:lnTo>
                  <a:lnTo>
                    <a:pt x="5137" y="3939"/>
                  </a:lnTo>
                  <a:lnTo>
                    <a:pt x="5253" y="4055"/>
                  </a:lnTo>
                  <a:lnTo>
                    <a:pt x="5330" y="4171"/>
                  </a:lnTo>
                  <a:lnTo>
                    <a:pt x="5330" y="4325"/>
                  </a:lnTo>
                  <a:lnTo>
                    <a:pt x="5330" y="4441"/>
                  </a:lnTo>
                  <a:lnTo>
                    <a:pt x="5291" y="4557"/>
                  </a:lnTo>
                  <a:lnTo>
                    <a:pt x="5137" y="4788"/>
                  </a:lnTo>
                  <a:lnTo>
                    <a:pt x="4944" y="4982"/>
                  </a:lnTo>
                  <a:lnTo>
                    <a:pt x="4751" y="5097"/>
                  </a:lnTo>
                  <a:lnTo>
                    <a:pt x="4557" y="5136"/>
                  </a:lnTo>
                  <a:lnTo>
                    <a:pt x="4171" y="5213"/>
                  </a:lnTo>
                  <a:lnTo>
                    <a:pt x="4171" y="5213"/>
                  </a:lnTo>
                  <a:lnTo>
                    <a:pt x="4210" y="4750"/>
                  </a:lnTo>
                  <a:lnTo>
                    <a:pt x="4287" y="4557"/>
                  </a:lnTo>
                  <a:lnTo>
                    <a:pt x="4364" y="4325"/>
                  </a:lnTo>
                  <a:lnTo>
                    <a:pt x="4519" y="4055"/>
                  </a:lnTo>
                  <a:lnTo>
                    <a:pt x="4635" y="3978"/>
                  </a:lnTo>
                  <a:lnTo>
                    <a:pt x="4751" y="3900"/>
                  </a:lnTo>
                  <a:lnTo>
                    <a:pt x="4866" y="3823"/>
                  </a:lnTo>
                  <a:close/>
                  <a:moveTo>
                    <a:pt x="7299" y="4518"/>
                  </a:moveTo>
                  <a:lnTo>
                    <a:pt x="7415" y="4595"/>
                  </a:lnTo>
                  <a:lnTo>
                    <a:pt x="7492" y="4673"/>
                  </a:lnTo>
                  <a:lnTo>
                    <a:pt x="7531" y="4788"/>
                  </a:lnTo>
                  <a:lnTo>
                    <a:pt x="7569" y="4943"/>
                  </a:lnTo>
                  <a:lnTo>
                    <a:pt x="7608" y="5175"/>
                  </a:lnTo>
                  <a:lnTo>
                    <a:pt x="7569" y="5445"/>
                  </a:lnTo>
                  <a:lnTo>
                    <a:pt x="7531" y="5677"/>
                  </a:lnTo>
                  <a:lnTo>
                    <a:pt x="7454" y="5908"/>
                  </a:lnTo>
                  <a:lnTo>
                    <a:pt x="7299" y="6101"/>
                  </a:lnTo>
                  <a:lnTo>
                    <a:pt x="7145" y="6294"/>
                  </a:lnTo>
                  <a:lnTo>
                    <a:pt x="6913" y="5870"/>
                  </a:lnTo>
                  <a:lnTo>
                    <a:pt x="6797" y="5677"/>
                  </a:lnTo>
                  <a:lnTo>
                    <a:pt x="6759" y="5445"/>
                  </a:lnTo>
                  <a:lnTo>
                    <a:pt x="6720" y="5136"/>
                  </a:lnTo>
                  <a:lnTo>
                    <a:pt x="6759" y="4943"/>
                  </a:lnTo>
                  <a:lnTo>
                    <a:pt x="6797" y="4788"/>
                  </a:lnTo>
                  <a:lnTo>
                    <a:pt x="6874" y="4634"/>
                  </a:lnTo>
                  <a:lnTo>
                    <a:pt x="6990" y="4557"/>
                  </a:lnTo>
                  <a:lnTo>
                    <a:pt x="7106" y="4518"/>
                  </a:lnTo>
                  <a:close/>
                  <a:moveTo>
                    <a:pt x="11161" y="4982"/>
                  </a:moveTo>
                  <a:lnTo>
                    <a:pt x="11276" y="5059"/>
                  </a:lnTo>
                  <a:lnTo>
                    <a:pt x="11354" y="5136"/>
                  </a:lnTo>
                  <a:lnTo>
                    <a:pt x="11392" y="5252"/>
                  </a:lnTo>
                  <a:lnTo>
                    <a:pt x="11431" y="5368"/>
                  </a:lnTo>
                  <a:lnTo>
                    <a:pt x="11392" y="5677"/>
                  </a:lnTo>
                  <a:lnTo>
                    <a:pt x="11315" y="5986"/>
                  </a:lnTo>
                  <a:lnTo>
                    <a:pt x="11161" y="6217"/>
                  </a:lnTo>
                  <a:lnTo>
                    <a:pt x="11083" y="6333"/>
                  </a:lnTo>
                  <a:lnTo>
                    <a:pt x="10968" y="6372"/>
                  </a:lnTo>
                  <a:lnTo>
                    <a:pt x="10890" y="6410"/>
                  </a:lnTo>
                  <a:lnTo>
                    <a:pt x="10736" y="6410"/>
                  </a:lnTo>
                  <a:lnTo>
                    <a:pt x="10697" y="6449"/>
                  </a:lnTo>
                  <a:lnTo>
                    <a:pt x="10659" y="6449"/>
                  </a:lnTo>
                  <a:lnTo>
                    <a:pt x="10466" y="6101"/>
                  </a:lnTo>
                  <a:lnTo>
                    <a:pt x="10388" y="5947"/>
                  </a:lnTo>
                  <a:lnTo>
                    <a:pt x="10350" y="5715"/>
                  </a:lnTo>
                  <a:lnTo>
                    <a:pt x="10350" y="5484"/>
                  </a:lnTo>
                  <a:lnTo>
                    <a:pt x="10427" y="5252"/>
                  </a:lnTo>
                  <a:lnTo>
                    <a:pt x="10581" y="5097"/>
                  </a:lnTo>
                  <a:lnTo>
                    <a:pt x="10697" y="5059"/>
                  </a:lnTo>
                  <a:lnTo>
                    <a:pt x="10813" y="4982"/>
                  </a:lnTo>
                  <a:close/>
                  <a:moveTo>
                    <a:pt x="3052" y="5522"/>
                  </a:moveTo>
                  <a:lnTo>
                    <a:pt x="3476" y="5561"/>
                  </a:lnTo>
                  <a:lnTo>
                    <a:pt x="3283" y="5947"/>
                  </a:lnTo>
                  <a:lnTo>
                    <a:pt x="3167" y="6140"/>
                  </a:lnTo>
                  <a:lnTo>
                    <a:pt x="3013" y="6294"/>
                  </a:lnTo>
                  <a:lnTo>
                    <a:pt x="2858" y="6410"/>
                  </a:lnTo>
                  <a:lnTo>
                    <a:pt x="2704" y="6488"/>
                  </a:lnTo>
                  <a:lnTo>
                    <a:pt x="2472" y="6488"/>
                  </a:lnTo>
                  <a:lnTo>
                    <a:pt x="2279" y="6410"/>
                  </a:lnTo>
                  <a:lnTo>
                    <a:pt x="2125" y="6294"/>
                  </a:lnTo>
                  <a:lnTo>
                    <a:pt x="2086" y="6179"/>
                  </a:lnTo>
                  <a:lnTo>
                    <a:pt x="2086" y="6063"/>
                  </a:lnTo>
                  <a:lnTo>
                    <a:pt x="2125" y="5908"/>
                  </a:lnTo>
                  <a:lnTo>
                    <a:pt x="2241" y="5792"/>
                  </a:lnTo>
                  <a:lnTo>
                    <a:pt x="2356" y="5677"/>
                  </a:lnTo>
                  <a:lnTo>
                    <a:pt x="2472" y="5599"/>
                  </a:lnTo>
                  <a:lnTo>
                    <a:pt x="2588" y="5561"/>
                  </a:lnTo>
                  <a:lnTo>
                    <a:pt x="2820" y="5522"/>
                  </a:lnTo>
                  <a:close/>
                  <a:moveTo>
                    <a:pt x="7222" y="6796"/>
                  </a:moveTo>
                  <a:lnTo>
                    <a:pt x="7183" y="7260"/>
                  </a:lnTo>
                  <a:lnTo>
                    <a:pt x="7106" y="7453"/>
                  </a:lnTo>
                  <a:lnTo>
                    <a:pt x="7029" y="7685"/>
                  </a:lnTo>
                  <a:lnTo>
                    <a:pt x="6874" y="7916"/>
                  </a:lnTo>
                  <a:lnTo>
                    <a:pt x="6681" y="8148"/>
                  </a:lnTo>
                  <a:lnTo>
                    <a:pt x="6565" y="8225"/>
                  </a:lnTo>
                  <a:lnTo>
                    <a:pt x="6450" y="8264"/>
                  </a:lnTo>
                  <a:lnTo>
                    <a:pt x="6295" y="8302"/>
                  </a:lnTo>
                  <a:lnTo>
                    <a:pt x="6141" y="8225"/>
                  </a:lnTo>
                  <a:lnTo>
                    <a:pt x="6025" y="8148"/>
                  </a:lnTo>
                  <a:lnTo>
                    <a:pt x="5948" y="8032"/>
                  </a:lnTo>
                  <a:lnTo>
                    <a:pt x="5909" y="7916"/>
                  </a:lnTo>
                  <a:lnTo>
                    <a:pt x="5909" y="7800"/>
                  </a:lnTo>
                  <a:lnTo>
                    <a:pt x="5948" y="7646"/>
                  </a:lnTo>
                  <a:lnTo>
                    <a:pt x="6025" y="7530"/>
                  </a:lnTo>
                  <a:lnTo>
                    <a:pt x="6179" y="7298"/>
                  </a:lnTo>
                  <a:lnTo>
                    <a:pt x="6411" y="7144"/>
                  </a:lnTo>
                  <a:lnTo>
                    <a:pt x="6643" y="7028"/>
                  </a:lnTo>
                  <a:lnTo>
                    <a:pt x="7183" y="6835"/>
                  </a:lnTo>
                  <a:lnTo>
                    <a:pt x="7183" y="6796"/>
                  </a:lnTo>
                  <a:close/>
                  <a:moveTo>
                    <a:pt x="10620" y="7144"/>
                  </a:moveTo>
                  <a:lnTo>
                    <a:pt x="10659" y="7337"/>
                  </a:lnTo>
                  <a:lnTo>
                    <a:pt x="10697" y="7530"/>
                  </a:lnTo>
                  <a:lnTo>
                    <a:pt x="10697" y="7685"/>
                  </a:lnTo>
                  <a:lnTo>
                    <a:pt x="10659" y="7878"/>
                  </a:lnTo>
                  <a:lnTo>
                    <a:pt x="10620" y="8032"/>
                  </a:lnTo>
                  <a:lnTo>
                    <a:pt x="10504" y="8187"/>
                  </a:lnTo>
                  <a:lnTo>
                    <a:pt x="10427" y="8341"/>
                  </a:lnTo>
                  <a:lnTo>
                    <a:pt x="10272" y="8457"/>
                  </a:lnTo>
                  <a:lnTo>
                    <a:pt x="10118" y="8573"/>
                  </a:lnTo>
                  <a:lnTo>
                    <a:pt x="9925" y="8611"/>
                  </a:lnTo>
                  <a:lnTo>
                    <a:pt x="9848" y="8573"/>
                  </a:lnTo>
                  <a:lnTo>
                    <a:pt x="9770" y="8573"/>
                  </a:lnTo>
                  <a:lnTo>
                    <a:pt x="9732" y="8496"/>
                  </a:lnTo>
                  <a:lnTo>
                    <a:pt x="9655" y="8418"/>
                  </a:lnTo>
                  <a:lnTo>
                    <a:pt x="9616" y="8225"/>
                  </a:lnTo>
                  <a:lnTo>
                    <a:pt x="9655" y="8071"/>
                  </a:lnTo>
                  <a:lnTo>
                    <a:pt x="9732" y="7916"/>
                  </a:lnTo>
                  <a:lnTo>
                    <a:pt x="9809" y="7762"/>
                  </a:lnTo>
                  <a:lnTo>
                    <a:pt x="10002" y="7569"/>
                  </a:lnTo>
                  <a:lnTo>
                    <a:pt x="10195" y="7414"/>
                  </a:lnTo>
                  <a:lnTo>
                    <a:pt x="10388" y="7260"/>
                  </a:lnTo>
                  <a:lnTo>
                    <a:pt x="10620" y="7144"/>
                  </a:lnTo>
                  <a:close/>
                  <a:moveTo>
                    <a:pt x="1854" y="0"/>
                  </a:moveTo>
                  <a:lnTo>
                    <a:pt x="1507" y="39"/>
                  </a:lnTo>
                  <a:lnTo>
                    <a:pt x="1584" y="734"/>
                  </a:lnTo>
                  <a:lnTo>
                    <a:pt x="1700" y="1429"/>
                  </a:lnTo>
                  <a:lnTo>
                    <a:pt x="1584" y="1313"/>
                  </a:lnTo>
                  <a:lnTo>
                    <a:pt x="1430" y="1236"/>
                  </a:lnTo>
                  <a:lnTo>
                    <a:pt x="1275" y="1159"/>
                  </a:lnTo>
                  <a:lnTo>
                    <a:pt x="1082" y="1120"/>
                  </a:lnTo>
                  <a:lnTo>
                    <a:pt x="889" y="1120"/>
                  </a:lnTo>
                  <a:lnTo>
                    <a:pt x="735" y="1159"/>
                  </a:lnTo>
                  <a:lnTo>
                    <a:pt x="542" y="1236"/>
                  </a:lnTo>
                  <a:lnTo>
                    <a:pt x="387" y="1313"/>
                  </a:lnTo>
                  <a:lnTo>
                    <a:pt x="271" y="1429"/>
                  </a:lnTo>
                  <a:lnTo>
                    <a:pt x="155" y="1545"/>
                  </a:lnTo>
                  <a:lnTo>
                    <a:pt x="78" y="1738"/>
                  </a:lnTo>
                  <a:lnTo>
                    <a:pt x="40" y="1892"/>
                  </a:lnTo>
                  <a:lnTo>
                    <a:pt x="1" y="2085"/>
                  </a:lnTo>
                  <a:lnTo>
                    <a:pt x="40" y="2240"/>
                  </a:lnTo>
                  <a:lnTo>
                    <a:pt x="78" y="2394"/>
                  </a:lnTo>
                  <a:lnTo>
                    <a:pt x="155" y="2549"/>
                  </a:lnTo>
                  <a:lnTo>
                    <a:pt x="271" y="2665"/>
                  </a:lnTo>
                  <a:lnTo>
                    <a:pt x="387" y="2742"/>
                  </a:lnTo>
                  <a:lnTo>
                    <a:pt x="542" y="2819"/>
                  </a:lnTo>
                  <a:lnTo>
                    <a:pt x="735" y="2858"/>
                  </a:lnTo>
                  <a:lnTo>
                    <a:pt x="1044" y="2858"/>
                  </a:lnTo>
                  <a:lnTo>
                    <a:pt x="1352" y="2742"/>
                  </a:lnTo>
                  <a:lnTo>
                    <a:pt x="1661" y="2587"/>
                  </a:lnTo>
                  <a:lnTo>
                    <a:pt x="1932" y="2356"/>
                  </a:lnTo>
                  <a:lnTo>
                    <a:pt x="2163" y="3089"/>
                  </a:lnTo>
                  <a:lnTo>
                    <a:pt x="2434" y="3823"/>
                  </a:lnTo>
                  <a:lnTo>
                    <a:pt x="2820" y="4518"/>
                  </a:lnTo>
                  <a:lnTo>
                    <a:pt x="3013" y="4827"/>
                  </a:lnTo>
                  <a:lnTo>
                    <a:pt x="3245" y="5136"/>
                  </a:lnTo>
                  <a:lnTo>
                    <a:pt x="2936" y="5136"/>
                  </a:lnTo>
                  <a:lnTo>
                    <a:pt x="2588" y="5175"/>
                  </a:lnTo>
                  <a:lnTo>
                    <a:pt x="2318" y="5252"/>
                  </a:lnTo>
                  <a:lnTo>
                    <a:pt x="2048" y="5445"/>
                  </a:lnTo>
                  <a:lnTo>
                    <a:pt x="1932" y="5561"/>
                  </a:lnTo>
                  <a:lnTo>
                    <a:pt x="1854" y="5677"/>
                  </a:lnTo>
                  <a:lnTo>
                    <a:pt x="1777" y="5831"/>
                  </a:lnTo>
                  <a:lnTo>
                    <a:pt x="1739" y="5986"/>
                  </a:lnTo>
                  <a:lnTo>
                    <a:pt x="1700" y="6140"/>
                  </a:lnTo>
                  <a:lnTo>
                    <a:pt x="1739" y="6294"/>
                  </a:lnTo>
                  <a:lnTo>
                    <a:pt x="1777" y="6449"/>
                  </a:lnTo>
                  <a:lnTo>
                    <a:pt x="1893" y="6603"/>
                  </a:lnTo>
                  <a:lnTo>
                    <a:pt x="2009" y="6681"/>
                  </a:lnTo>
                  <a:lnTo>
                    <a:pt x="2125" y="6758"/>
                  </a:lnTo>
                  <a:lnTo>
                    <a:pt x="2279" y="6835"/>
                  </a:lnTo>
                  <a:lnTo>
                    <a:pt x="2434" y="6874"/>
                  </a:lnTo>
                  <a:lnTo>
                    <a:pt x="2588" y="6874"/>
                  </a:lnTo>
                  <a:lnTo>
                    <a:pt x="2743" y="6835"/>
                  </a:lnTo>
                  <a:lnTo>
                    <a:pt x="2897" y="6796"/>
                  </a:lnTo>
                  <a:lnTo>
                    <a:pt x="3052" y="6719"/>
                  </a:lnTo>
                  <a:lnTo>
                    <a:pt x="3283" y="6526"/>
                  </a:lnTo>
                  <a:lnTo>
                    <a:pt x="3476" y="6294"/>
                  </a:lnTo>
                  <a:lnTo>
                    <a:pt x="3631" y="5986"/>
                  </a:lnTo>
                  <a:lnTo>
                    <a:pt x="3747" y="5677"/>
                  </a:lnTo>
                  <a:lnTo>
                    <a:pt x="4171" y="6024"/>
                  </a:lnTo>
                  <a:lnTo>
                    <a:pt x="4635" y="6333"/>
                  </a:lnTo>
                  <a:lnTo>
                    <a:pt x="5137" y="6565"/>
                  </a:lnTo>
                  <a:lnTo>
                    <a:pt x="5716" y="6719"/>
                  </a:lnTo>
                  <a:lnTo>
                    <a:pt x="6218" y="6796"/>
                  </a:lnTo>
                  <a:lnTo>
                    <a:pt x="6025" y="6912"/>
                  </a:lnTo>
                  <a:lnTo>
                    <a:pt x="5870" y="7028"/>
                  </a:lnTo>
                  <a:lnTo>
                    <a:pt x="5755" y="7183"/>
                  </a:lnTo>
                  <a:lnTo>
                    <a:pt x="5639" y="7376"/>
                  </a:lnTo>
                  <a:lnTo>
                    <a:pt x="5561" y="7530"/>
                  </a:lnTo>
                  <a:lnTo>
                    <a:pt x="5523" y="7685"/>
                  </a:lnTo>
                  <a:lnTo>
                    <a:pt x="5523" y="7878"/>
                  </a:lnTo>
                  <a:lnTo>
                    <a:pt x="5523" y="8032"/>
                  </a:lnTo>
                  <a:lnTo>
                    <a:pt x="5561" y="8187"/>
                  </a:lnTo>
                  <a:lnTo>
                    <a:pt x="5639" y="8341"/>
                  </a:lnTo>
                  <a:lnTo>
                    <a:pt x="5755" y="8457"/>
                  </a:lnTo>
                  <a:lnTo>
                    <a:pt x="5909" y="8573"/>
                  </a:lnTo>
                  <a:lnTo>
                    <a:pt x="6063" y="8650"/>
                  </a:lnTo>
                  <a:lnTo>
                    <a:pt x="6257" y="8689"/>
                  </a:lnTo>
                  <a:lnTo>
                    <a:pt x="6411" y="8689"/>
                  </a:lnTo>
                  <a:lnTo>
                    <a:pt x="6604" y="8650"/>
                  </a:lnTo>
                  <a:lnTo>
                    <a:pt x="6759" y="8573"/>
                  </a:lnTo>
                  <a:lnTo>
                    <a:pt x="6952" y="8457"/>
                  </a:lnTo>
                  <a:lnTo>
                    <a:pt x="7067" y="8341"/>
                  </a:lnTo>
                  <a:lnTo>
                    <a:pt x="7183" y="8187"/>
                  </a:lnTo>
                  <a:lnTo>
                    <a:pt x="7376" y="7878"/>
                  </a:lnTo>
                  <a:lnTo>
                    <a:pt x="7492" y="7530"/>
                  </a:lnTo>
                  <a:lnTo>
                    <a:pt x="7531" y="7183"/>
                  </a:lnTo>
                  <a:lnTo>
                    <a:pt x="7531" y="6796"/>
                  </a:lnTo>
                  <a:lnTo>
                    <a:pt x="8882" y="6719"/>
                  </a:lnTo>
                  <a:lnTo>
                    <a:pt x="9577" y="6719"/>
                  </a:lnTo>
                  <a:lnTo>
                    <a:pt x="10272" y="6796"/>
                  </a:lnTo>
                  <a:lnTo>
                    <a:pt x="10466" y="6835"/>
                  </a:lnTo>
                  <a:lnTo>
                    <a:pt x="10311" y="6912"/>
                  </a:lnTo>
                  <a:lnTo>
                    <a:pt x="10118" y="7028"/>
                  </a:lnTo>
                  <a:lnTo>
                    <a:pt x="9809" y="7260"/>
                  </a:lnTo>
                  <a:lnTo>
                    <a:pt x="9539" y="7569"/>
                  </a:lnTo>
                  <a:lnTo>
                    <a:pt x="9423" y="7723"/>
                  </a:lnTo>
                  <a:lnTo>
                    <a:pt x="9346" y="7916"/>
                  </a:lnTo>
                  <a:lnTo>
                    <a:pt x="9307" y="8109"/>
                  </a:lnTo>
                  <a:lnTo>
                    <a:pt x="9269" y="8264"/>
                  </a:lnTo>
                  <a:lnTo>
                    <a:pt x="9307" y="8457"/>
                  </a:lnTo>
                  <a:lnTo>
                    <a:pt x="9384" y="8611"/>
                  </a:lnTo>
                  <a:lnTo>
                    <a:pt x="9462" y="8766"/>
                  </a:lnTo>
                  <a:lnTo>
                    <a:pt x="9616" y="8882"/>
                  </a:lnTo>
                  <a:lnTo>
                    <a:pt x="9770" y="8959"/>
                  </a:lnTo>
                  <a:lnTo>
                    <a:pt x="9964" y="8998"/>
                  </a:lnTo>
                  <a:lnTo>
                    <a:pt x="10157" y="8959"/>
                  </a:lnTo>
                  <a:lnTo>
                    <a:pt x="10311" y="8882"/>
                  </a:lnTo>
                  <a:lnTo>
                    <a:pt x="10466" y="8804"/>
                  </a:lnTo>
                  <a:lnTo>
                    <a:pt x="10620" y="8650"/>
                  </a:lnTo>
                  <a:lnTo>
                    <a:pt x="10736" y="8534"/>
                  </a:lnTo>
                  <a:lnTo>
                    <a:pt x="10852" y="8341"/>
                  </a:lnTo>
                  <a:lnTo>
                    <a:pt x="10929" y="8187"/>
                  </a:lnTo>
                  <a:lnTo>
                    <a:pt x="11006" y="7994"/>
                  </a:lnTo>
                  <a:lnTo>
                    <a:pt x="11045" y="7762"/>
                  </a:lnTo>
                  <a:lnTo>
                    <a:pt x="11045" y="7492"/>
                  </a:lnTo>
                  <a:lnTo>
                    <a:pt x="10968" y="7221"/>
                  </a:lnTo>
                  <a:lnTo>
                    <a:pt x="10890" y="6990"/>
                  </a:lnTo>
                  <a:lnTo>
                    <a:pt x="10929" y="6951"/>
                  </a:lnTo>
                  <a:lnTo>
                    <a:pt x="11431" y="7105"/>
                  </a:lnTo>
                  <a:lnTo>
                    <a:pt x="11894" y="7376"/>
                  </a:lnTo>
                  <a:lnTo>
                    <a:pt x="12319" y="7685"/>
                  </a:lnTo>
                  <a:lnTo>
                    <a:pt x="12512" y="7839"/>
                  </a:lnTo>
                  <a:lnTo>
                    <a:pt x="12705" y="8032"/>
                  </a:lnTo>
                  <a:lnTo>
                    <a:pt x="12898" y="8341"/>
                  </a:lnTo>
                  <a:lnTo>
                    <a:pt x="13091" y="8650"/>
                  </a:lnTo>
                  <a:lnTo>
                    <a:pt x="13207" y="8920"/>
                  </a:lnTo>
                  <a:lnTo>
                    <a:pt x="13284" y="9268"/>
                  </a:lnTo>
                  <a:lnTo>
                    <a:pt x="13323" y="9577"/>
                  </a:lnTo>
                  <a:lnTo>
                    <a:pt x="13362" y="9924"/>
                  </a:lnTo>
                  <a:lnTo>
                    <a:pt x="13323" y="10619"/>
                  </a:lnTo>
                  <a:lnTo>
                    <a:pt x="13323" y="10658"/>
                  </a:lnTo>
                  <a:lnTo>
                    <a:pt x="13362" y="10735"/>
                  </a:lnTo>
                  <a:lnTo>
                    <a:pt x="13439" y="10774"/>
                  </a:lnTo>
                  <a:lnTo>
                    <a:pt x="13555" y="10774"/>
                  </a:lnTo>
                  <a:lnTo>
                    <a:pt x="13632" y="10697"/>
                  </a:lnTo>
                  <a:lnTo>
                    <a:pt x="13709" y="10465"/>
                  </a:lnTo>
                  <a:lnTo>
                    <a:pt x="13786" y="10272"/>
                  </a:lnTo>
                  <a:lnTo>
                    <a:pt x="13825" y="10040"/>
                  </a:lnTo>
                  <a:lnTo>
                    <a:pt x="13825" y="9808"/>
                  </a:lnTo>
                  <a:lnTo>
                    <a:pt x="13786" y="9384"/>
                  </a:lnTo>
                  <a:lnTo>
                    <a:pt x="13671" y="8920"/>
                  </a:lnTo>
                  <a:lnTo>
                    <a:pt x="13478" y="8496"/>
                  </a:lnTo>
                  <a:lnTo>
                    <a:pt x="13246" y="8109"/>
                  </a:lnTo>
                  <a:lnTo>
                    <a:pt x="12976" y="7723"/>
                  </a:lnTo>
                  <a:lnTo>
                    <a:pt x="12667" y="7414"/>
                  </a:lnTo>
                  <a:lnTo>
                    <a:pt x="12319" y="7144"/>
                  </a:lnTo>
                  <a:lnTo>
                    <a:pt x="11972" y="6912"/>
                  </a:lnTo>
                  <a:lnTo>
                    <a:pt x="11585" y="6719"/>
                  </a:lnTo>
                  <a:lnTo>
                    <a:pt x="11199" y="6565"/>
                  </a:lnTo>
                  <a:lnTo>
                    <a:pt x="11392" y="6410"/>
                  </a:lnTo>
                  <a:lnTo>
                    <a:pt x="11585" y="6140"/>
                  </a:lnTo>
                  <a:lnTo>
                    <a:pt x="11701" y="5831"/>
                  </a:lnTo>
                  <a:lnTo>
                    <a:pt x="11740" y="5522"/>
                  </a:lnTo>
                  <a:lnTo>
                    <a:pt x="11740" y="5213"/>
                  </a:lnTo>
                  <a:lnTo>
                    <a:pt x="11701" y="5059"/>
                  </a:lnTo>
                  <a:lnTo>
                    <a:pt x="11624" y="4943"/>
                  </a:lnTo>
                  <a:lnTo>
                    <a:pt x="11547" y="4827"/>
                  </a:lnTo>
                  <a:lnTo>
                    <a:pt x="11431" y="4750"/>
                  </a:lnTo>
                  <a:lnTo>
                    <a:pt x="11276" y="4673"/>
                  </a:lnTo>
                  <a:lnTo>
                    <a:pt x="11122" y="4634"/>
                  </a:lnTo>
                  <a:lnTo>
                    <a:pt x="10774" y="4634"/>
                  </a:lnTo>
                  <a:lnTo>
                    <a:pt x="10581" y="4711"/>
                  </a:lnTo>
                  <a:lnTo>
                    <a:pt x="10427" y="4788"/>
                  </a:lnTo>
                  <a:lnTo>
                    <a:pt x="10311" y="4866"/>
                  </a:lnTo>
                  <a:lnTo>
                    <a:pt x="10195" y="5020"/>
                  </a:lnTo>
                  <a:lnTo>
                    <a:pt x="10079" y="5136"/>
                  </a:lnTo>
                  <a:lnTo>
                    <a:pt x="10002" y="5329"/>
                  </a:lnTo>
                  <a:lnTo>
                    <a:pt x="9964" y="5561"/>
                  </a:lnTo>
                  <a:lnTo>
                    <a:pt x="9964" y="5831"/>
                  </a:lnTo>
                  <a:lnTo>
                    <a:pt x="10041" y="6063"/>
                  </a:lnTo>
                  <a:lnTo>
                    <a:pt x="10118" y="6333"/>
                  </a:lnTo>
                  <a:lnTo>
                    <a:pt x="9462" y="6256"/>
                  </a:lnTo>
                  <a:lnTo>
                    <a:pt x="8805" y="6256"/>
                  </a:lnTo>
                  <a:lnTo>
                    <a:pt x="7492" y="6333"/>
                  </a:lnTo>
                  <a:lnTo>
                    <a:pt x="7685" y="6063"/>
                  </a:lnTo>
                  <a:lnTo>
                    <a:pt x="7801" y="5792"/>
                  </a:lnTo>
                  <a:lnTo>
                    <a:pt x="7878" y="5522"/>
                  </a:lnTo>
                  <a:lnTo>
                    <a:pt x="7956" y="5213"/>
                  </a:lnTo>
                  <a:lnTo>
                    <a:pt x="7917" y="4866"/>
                  </a:lnTo>
                  <a:lnTo>
                    <a:pt x="7878" y="4711"/>
                  </a:lnTo>
                  <a:lnTo>
                    <a:pt x="7801" y="4557"/>
                  </a:lnTo>
                  <a:lnTo>
                    <a:pt x="7724" y="4402"/>
                  </a:lnTo>
                  <a:lnTo>
                    <a:pt x="7608" y="4287"/>
                  </a:lnTo>
                  <a:lnTo>
                    <a:pt x="7492" y="4209"/>
                  </a:lnTo>
                  <a:lnTo>
                    <a:pt x="7299" y="4132"/>
                  </a:lnTo>
                  <a:lnTo>
                    <a:pt x="6990" y="4132"/>
                  </a:lnTo>
                  <a:lnTo>
                    <a:pt x="6836" y="4209"/>
                  </a:lnTo>
                  <a:lnTo>
                    <a:pt x="6720" y="4325"/>
                  </a:lnTo>
                  <a:lnTo>
                    <a:pt x="6604" y="4441"/>
                  </a:lnTo>
                  <a:lnTo>
                    <a:pt x="6527" y="4595"/>
                  </a:lnTo>
                  <a:lnTo>
                    <a:pt x="6411" y="4904"/>
                  </a:lnTo>
                  <a:lnTo>
                    <a:pt x="6372" y="5252"/>
                  </a:lnTo>
                  <a:lnTo>
                    <a:pt x="6411" y="5638"/>
                  </a:lnTo>
                  <a:lnTo>
                    <a:pt x="6450" y="5831"/>
                  </a:lnTo>
                  <a:lnTo>
                    <a:pt x="6527" y="6024"/>
                  </a:lnTo>
                  <a:lnTo>
                    <a:pt x="6643" y="6179"/>
                  </a:lnTo>
                  <a:lnTo>
                    <a:pt x="6759" y="6333"/>
                  </a:lnTo>
                  <a:lnTo>
                    <a:pt x="6102" y="6256"/>
                  </a:lnTo>
                  <a:lnTo>
                    <a:pt x="5755" y="6217"/>
                  </a:lnTo>
                  <a:lnTo>
                    <a:pt x="5446" y="6140"/>
                  </a:lnTo>
                  <a:lnTo>
                    <a:pt x="5137" y="6024"/>
                  </a:lnTo>
                  <a:lnTo>
                    <a:pt x="4828" y="5870"/>
                  </a:lnTo>
                  <a:lnTo>
                    <a:pt x="4519" y="5715"/>
                  </a:lnTo>
                  <a:lnTo>
                    <a:pt x="4210" y="5522"/>
                  </a:lnTo>
                  <a:lnTo>
                    <a:pt x="4557" y="5484"/>
                  </a:lnTo>
                  <a:lnTo>
                    <a:pt x="4905" y="5406"/>
                  </a:lnTo>
                  <a:lnTo>
                    <a:pt x="5175" y="5252"/>
                  </a:lnTo>
                  <a:lnTo>
                    <a:pt x="5446" y="5020"/>
                  </a:lnTo>
                  <a:lnTo>
                    <a:pt x="5561" y="4866"/>
                  </a:lnTo>
                  <a:lnTo>
                    <a:pt x="5639" y="4711"/>
                  </a:lnTo>
                  <a:lnTo>
                    <a:pt x="5677" y="4518"/>
                  </a:lnTo>
                  <a:lnTo>
                    <a:pt x="5716" y="4364"/>
                  </a:lnTo>
                  <a:lnTo>
                    <a:pt x="5716" y="4171"/>
                  </a:lnTo>
                  <a:lnTo>
                    <a:pt x="5639" y="4016"/>
                  </a:lnTo>
                  <a:lnTo>
                    <a:pt x="5561" y="3862"/>
                  </a:lnTo>
                  <a:lnTo>
                    <a:pt x="5446" y="3707"/>
                  </a:lnTo>
                  <a:lnTo>
                    <a:pt x="5330" y="3591"/>
                  </a:lnTo>
                  <a:lnTo>
                    <a:pt x="5175" y="3514"/>
                  </a:lnTo>
                  <a:lnTo>
                    <a:pt x="5021" y="3476"/>
                  </a:lnTo>
                  <a:lnTo>
                    <a:pt x="4866" y="3437"/>
                  </a:lnTo>
                  <a:lnTo>
                    <a:pt x="4712" y="3476"/>
                  </a:lnTo>
                  <a:lnTo>
                    <a:pt x="4557" y="3514"/>
                  </a:lnTo>
                  <a:lnTo>
                    <a:pt x="4442" y="3630"/>
                  </a:lnTo>
                  <a:lnTo>
                    <a:pt x="4287" y="3707"/>
                  </a:lnTo>
                  <a:lnTo>
                    <a:pt x="4171" y="3862"/>
                  </a:lnTo>
                  <a:lnTo>
                    <a:pt x="4055" y="4016"/>
                  </a:lnTo>
                  <a:lnTo>
                    <a:pt x="3940" y="4364"/>
                  </a:lnTo>
                  <a:lnTo>
                    <a:pt x="3824" y="4750"/>
                  </a:lnTo>
                  <a:lnTo>
                    <a:pt x="3785" y="5097"/>
                  </a:lnTo>
                  <a:lnTo>
                    <a:pt x="3515" y="4788"/>
                  </a:lnTo>
                  <a:lnTo>
                    <a:pt x="3283" y="4441"/>
                  </a:lnTo>
                  <a:lnTo>
                    <a:pt x="3052" y="4093"/>
                  </a:lnTo>
                  <a:lnTo>
                    <a:pt x="2858" y="3746"/>
                  </a:lnTo>
                  <a:lnTo>
                    <a:pt x="2704" y="3398"/>
                  </a:lnTo>
                  <a:lnTo>
                    <a:pt x="2550" y="3012"/>
                  </a:lnTo>
                  <a:lnTo>
                    <a:pt x="2318" y="2240"/>
                  </a:lnTo>
                  <a:lnTo>
                    <a:pt x="2318" y="2240"/>
                  </a:lnTo>
                  <a:lnTo>
                    <a:pt x="2588" y="2317"/>
                  </a:lnTo>
                  <a:lnTo>
                    <a:pt x="2858" y="2356"/>
                  </a:lnTo>
                  <a:lnTo>
                    <a:pt x="3129" y="2356"/>
                  </a:lnTo>
                  <a:lnTo>
                    <a:pt x="3399" y="2279"/>
                  </a:lnTo>
                  <a:lnTo>
                    <a:pt x="3554" y="2201"/>
                  </a:lnTo>
                  <a:lnTo>
                    <a:pt x="3708" y="2085"/>
                  </a:lnTo>
                  <a:lnTo>
                    <a:pt x="3824" y="1970"/>
                  </a:lnTo>
                  <a:lnTo>
                    <a:pt x="3940" y="1815"/>
                  </a:lnTo>
                  <a:lnTo>
                    <a:pt x="4017" y="1661"/>
                  </a:lnTo>
                  <a:lnTo>
                    <a:pt x="4055" y="1506"/>
                  </a:lnTo>
                  <a:lnTo>
                    <a:pt x="4055" y="1313"/>
                  </a:lnTo>
                  <a:lnTo>
                    <a:pt x="4017" y="1159"/>
                  </a:lnTo>
                  <a:lnTo>
                    <a:pt x="3978" y="1004"/>
                  </a:lnTo>
                  <a:lnTo>
                    <a:pt x="3862" y="850"/>
                  </a:lnTo>
                  <a:lnTo>
                    <a:pt x="3747" y="773"/>
                  </a:lnTo>
                  <a:lnTo>
                    <a:pt x="3592" y="695"/>
                  </a:lnTo>
                  <a:lnTo>
                    <a:pt x="3438" y="618"/>
                  </a:lnTo>
                  <a:lnTo>
                    <a:pt x="3283" y="579"/>
                  </a:lnTo>
                  <a:lnTo>
                    <a:pt x="3129" y="579"/>
                  </a:lnTo>
                  <a:lnTo>
                    <a:pt x="2974" y="618"/>
                  </a:lnTo>
                  <a:lnTo>
                    <a:pt x="2820" y="657"/>
                  </a:lnTo>
                  <a:lnTo>
                    <a:pt x="2665" y="734"/>
                  </a:lnTo>
                  <a:lnTo>
                    <a:pt x="2434" y="927"/>
                  </a:lnTo>
                  <a:lnTo>
                    <a:pt x="2241" y="1159"/>
                  </a:lnTo>
                  <a:lnTo>
                    <a:pt x="2125" y="1468"/>
                  </a:lnTo>
                  <a:lnTo>
                    <a:pt x="185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0" name="Google Shape;5700;p22"/>
            <p:cNvSpPr/>
            <p:nvPr/>
          </p:nvSpPr>
          <p:spPr>
            <a:xfrm>
              <a:off x="5987875" y="4095550"/>
              <a:ext cx="66625" cy="98500"/>
            </a:xfrm>
            <a:custGeom>
              <a:avLst/>
              <a:gdLst/>
              <a:ahLst/>
              <a:cxnLst/>
              <a:rect l="l" t="t" r="r" b="b"/>
              <a:pathLst>
                <a:path w="2665" h="3940" extrusionOk="0">
                  <a:moveTo>
                    <a:pt x="850" y="1"/>
                  </a:moveTo>
                  <a:lnTo>
                    <a:pt x="502" y="117"/>
                  </a:lnTo>
                  <a:lnTo>
                    <a:pt x="618" y="194"/>
                  </a:lnTo>
                  <a:lnTo>
                    <a:pt x="464" y="580"/>
                  </a:lnTo>
                  <a:lnTo>
                    <a:pt x="270" y="1082"/>
                  </a:lnTo>
                  <a:lnTo>
                    <a:pt x="155" y="1584"/>
                  </a:lnTo>
                  <a:lnTo>
                    <a:pt x="39" y="2163"/>
                  </a:lnTo>
                  <a:lnTo>
                    <a:pt x="0" y="2704"/>
                  </a:lnTo>
                  <a:lnTo>
                    <a:pt x="39" y="2936"/>
                  </a:lnTo>
                  <a:lnTo>
                    <a:pt x="77" y="3167"/>
                  </a:lnTo>
                  <a:lnTo>
                    <a:pt x="193" y="3399"/>
                  </a:lnTo>
                  <a:lnTo>
                    <a:pt x="309" y="3554"/>
                  </a:lnTo>
                  <a:lnTo>
                    <a:pt x="464" y="3708"/>
                  </a:lnTo>
                  <a:lnTo>
                    <a:pt x="657" y="3862"/>
                  </a:lnTo>
                  <a:lnTo>
                    <a:pt x="888" y="3940"/>
                  </a:lnTo>
                  <a:lnTo>
                    <a:pt x="1120" y="3940"/>
                  </a:lnTo>
                  <a:lnTo>
                    <a:pt x="1313" y="3901"/>
                  </a:lnTo>
                  <a:lnTo>
                    <a:pt x="1506" y="3824"/>
                  </a:lnTo>
                  <a:lnTo>
                    <a:pt x="1661" y="3669"/>
                  </a:lnTo>
                  <a:lnTo>
                    <a:pt x="1815" y="3476"/>
                  </a:lnTo>
                  <a:lnTo>
                    <a:pt x="1970" y="3283"/>
                  </a:lnTo>
                  <a:lnTo>
                    <a:pt x="2124" y="3052"/>
                  </a:lnTo>
                  <a:lnTo>
                    <a:pt x="2317" y="2511"/>
                  </a:lnTo>
                  <a:lnTo>
                    <a:pt x="2510" y="1970"/>
                  </a:lnTo>
                  <a:lnTo>
                    <a:pt x="2626" y="1468"/>
                  </a:lnTo>
                  <a:lnTo>
                    <a:pt x="2665" y="1044"/>
                  </a:lnTo>
                  <a:lnTo>
                    <a:pt x="2394" y="1005"/>
                  </a:lnTo>
                  <a:lnTo>
                    <a:pt x="2008" y="2009"/>
                  </a:lnTo>
                  <a:lnTo>
                    <a:pt x="1738" y="2665"/>
                  </a:lnTo>
                  <a:lnTo>
                    <a:pt x="1545" y="3013"/>
                  </a:lnTo>
                  <a:lnTo>
                    <a:pt x="1468" y="3206"/>
                  </a:lnTo>
                  <a:lnTo>
                    <a:pt x="1352" y="3283"/>
                  </a:lnTo>
                  <a:lnTo>
                    <a:pt x="1159" y="3283"/>
                  </a:lnTo>
                  <a:lnTo>
                    <a:pt x="1004" y="3206"/>
                  </a:lnTo>
                  <a:lnTo>
                    <a:pt x="734" y="3129"/>
                  </a:lnTo>
                  <a:lnTo>
                    <a:pt x="618" y="3052"/>
                  </a:lnTo>
                  <a:lnTo>
                    <a:pt x="541" y="2897"/>
                  </a:lnTo>
                  <a:lnTo>
                    <a:pt x="541" y="2665"/>
                  </a:lnTo>
                  <a:lnTo>
                    <a:pt x="541" y="2356"/>
                  </a:lnTo>
                  <a:lnTo>
                    <a:pt x="579" y="2048"/>
                  </a:lnTo>
                  <a:lnTo>
                    <a:pt x="657" y="1623"/>
                  </a:lnTo>
                  <a:lnTo>
                    <a:pt x="734" y="1159"/>
                  </a:lnTo>
                  <a:lnTo>
                    <a:pt x="888" y="773"/>
                  </a:lnTo>
                  <a:lnTo>
                    <a:pt x="1043" y="348"/>
                  </a:lnTo>
                  <a:lnTo>
                    <a:pt x="1081" y="233"/>
                  </a:lnTo>
                  <a:lnTo>
                    <a:pt x="1043" y="117"/>
                  </a:lnTo>
                  <a:lnTo>
                    <a:pt x="966" y="40"/>
                  </a:lnTo>
                  <a:lnTo>
                    <a:pt x="8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1" name="Google Shape;5701;p22"/>
            <p:cNvSpPr/>
            <p:nvPr/>
          </p:nvSpPr>
          <p:spPr>
            <a:xfrm>
              <a:off x="4079325" y="4191125"/>
              <a:ext cx="153525" cy="186350"/>
            </a:xfrm>
            <a:custGeom>
              <a:avLst/>
              <a:gdLst/>
              <a:ahLst/>
              <a:cxnLst/>
              <a:rect l="l" t="t" r="r" b="b"/>
              <a:pathLst>
                <a:path w="6141" h="7454" extrusionOk="0">
                  <a:moveTo>
                    <a:pt x="889" y="5909"/>
                  </a:moveTo>
                  <a:lnTo>
                    <a:pt x="1082" y="5986"/>
                  </a:lnTo>
                  <a:lnTo>
                    <a:pt x="1236" y="6025"/>
                  </a:lnTo>
                  <a:lnTo>
                    <a:pt x="1391" y="6179"/>
                  </a:lnTo>
                  <a:lnTo>
                    <a:pt x="1468" y="6334"/>
                  </a:lnTo>
                  <a:lnTo>
                    <a:pt x="1468" y="6449"/>
                  </a:lnTo>
                  <a:lnTo>
                    <a:pt x="1468" y="6565"/>
                  </a:lnTo>
                  <a:lnTo>
                    <a:pt x="1391" y="6797"/>
                  </a:lnTo>
                  <a:lnTo>
                    <a:pt x="1236" y="6951"/>
                  </a:lnTo>
                  <a:lnTo>
                    <a:pt x="1159" y="7029"/>
                  </a:lnTo>
                  <a:lnTo>
                    <a:pt x="1043" y="7067"/>
                  </a:lnTo>
                  <a:lnTo>
                    <a:pt x="850" y="7067"/>
                  </a:lnTo>
                  <a:lnTo>
                    <a:pt x="618" y="6990"/>
                  </a:lnTo>
                  <a:lnTo>
                    <a:pt x="464" y="6836"/>
                  </a:lnTo>
                  <a:lnTo>
                    <a:pt x="425" y="6720"/>
                  </a:lnTo>
                  <a:lnTo>
                    <a:pt x="387" y="6643"/>
                  </a:lnTo>
                  <a:lnTo>
                    <a:pt x="348" y="6488"/>
                  </a:lnTo>
                  <a:lnTo>
                    <a:pt x="387" y="6372"/>
                  </a:lnTo>
                  <a:lnTo>
                    <a:pt x="425" y="6256"/>
                  </a:lnTo>
                  <a:lnTo>
                    <a:pt x="503" y="6179"/>
                  </a:lnTo>
                  <a:lnTo>
                    <a:pt x="696" y="6025"/>
                  </a:lnTo>
                  <a:lnTo>
                    <a:pt x="889" y="5909"/>
                  </a:lnTo>
                  <a:close/>
                  <a:moveTo>
                    <a:pt x="5909" y="1"/>
                  </a:moveTo>
                  <a:lnTo>
                    <a:pt x="5831" y="39"/>
                  </a:lnTo>
                  <a:lnTo>
                    <a:pt x="5522" y="310"/>
                  </a:lnTo>
                  <a:lnTo>
                    <a:pt x="5175" y="619"/>
                  </a:lnTo>
                  <a:lnTo>
                    <a:pt x="4596" y="1314"/>
                  </a:lnTo>
                  <a:lnTo>
                    <a:pt x="4017" y="2047"/>
                  </a:lnTo>
                  <a:lnTo>
                    <a:pt x="3437" y="2781"/>
                  </a:lnTo>
                  <a:lnTo>
                    <a:pt x="2279" y="4133"/>
                  </a:lnTo>
                  <a:lnTo>
                    <a:pt x="1738" y="4866"/>
                  </a:lnTo>
                  <a:lnTo>
                    <a:pt x="1198" y="5561"/>
                  </a:lnTo>
                  <a:lnTo>
                    <a:pt x="1043" y="5523"/>
                  </a:lnTo>
                  <a:lnTo>
                    <a:pt x="889" y="5523"/>
                  </a:lnTo>
                  <a:lnTo>
                    <a:pt x="773" y="5561"/>
                  </a:lnTo>
                  <a:lnTo>
                    <a:pt x="618" y="5600"/>
                  </a:lnTo>
                  <a:lnTo>
                    <a:pt x="541" y="5677"/>
                  </a:lnTo>
                  <a:lnTo>
                    <a:pt x="541" y="5754"/>
                  </a:lnTo>
                  <a:lnTo>
                    <a:pt x="309" y="5870"/>
                  </a:lnTo>
                  <a:lnTo>
                    <a:pt x="116" y="6063"/>
                  </a:lnTo>
                  <a:lnTo>
                    <a:pt x="1" y="6334"/>
                  </a:lnTo>
                  <a:lnTo>
                    <a:pt x="1" y="6488"/>
                  </a:lnTo>
                  <a:lnTo>
                    <a:pt x="1" y="6604"/>
                  </a:lnTo>
                  <a:lnTo>
                    <a:pt x="39" y="6797"/>
                  </a:lnTo>
                  <a:lnTo>
                    <a:pt x="116" y="6990"/>
                  </a:lnTo>
                  <a:lnTo>
                    <a:pt x="194" y="7145"/>
                  </a:lnTo>
                  <a:lnTo>
                    <a:pt x="348" y="7260"/>
                  </a:lnTo>
                  <a:lnTo>
                    <a:pt x="503" y="7376"/>
                  </a:lnTo>
                  <a:lnTo>
                    <a:pt x="696" y="7453"/>
                  </a:lnTo>
                  <a:lnTo>
                    <a:pt x="1082" y="7453"/>
                  </a:lnTo>
                  <a:lnTo>
                    <a:pt x="1275" y="7415"/>
                  </a:lnTo>
                  <a:lnTo>
                    <a:pt x="1429" y="7299"/>
                  </a:lnTo>
                  <a:lnTo>
                    <a:pt x="1584" y="7183"/>
                  </a:lnTo>
                  <a:lnTo>
                    <a:pt x="1700" y="7067"/>
                  </a:lnTo>
                  <a:lnTo>
                    <a:pt x="1815" y="6874"/>
                  </a:lnTo>
                  <a:lnTo>
                    <a:pt x="1854" y="6681"/>
                  </a:lnTo>
                  <a:lnTo>
                    <a:pt x="1893" y="6527"/>
                  </a:lnTo>
                  <a:lnTo>
                    <a:pt x="1854" y="6334"/>
                  </a:lnTo>
                  <a:lnTo>
                    <a:pt x="1815" y="6179"/>
                  </a:lnTo>
                  <a:lnTo>
                    <a:pt x="1738" y="6025"/>
                  </a:lnTo>
                  <a:lnTo>
                    <a:pt x="1661" y="5909"/>
                  </a:lnTo>
                  <a:lnTo>
                    <a:pt x="1545" y="5793"/>
                  </a:lnTo>
                  <a:lnTo>
                    <a:pt x="2163" y="5098"/>
                  </a:lnTo>
                  <a:lnTo>
                    <a:pt x="2742" y="4403"/>
                  </a:lnTo>
                  <a:lnTo>
                    <a:pt x="3939" y="3013"/>
                  </a:lnTo>
                  <a:lnTo>
                    <a:pt x="4480" y="2395"/>
                  </a:lnTo>
                  <a:lnTo>
                    <a:pt x="5098" y="1700"/>
                  </a:lnTo>
                  <a:lnTo>
                    <a:pt x="5638" y="1043"/>
                  </a:lnTo>
                  <a:lnTo>
                    <a:pt x="5909" y="657"/>
                  </a:lnTo>
                  <a:lnTo>
                    <a:pt x="6102" y="310"/>
                  </a:lnTo>
                  <a:lnTo>
                    <a:pt x="6140" y="194"/>
                  </a:lnTo>
                  <a:lnTo>
                    <a:pt x="6063" y="78"/>
                  </a:lnTo>
                  <a:lnTo>
                    <a:pt x="598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2" name="Google Shape;5702;p22"/>
            <p:cNvSpPr/>
            <p:nvPr/>
          </p:nvSpPr>
          <p:spPr>
            <a:xfrm>
              <a:off x="3825425" y="4219125"/>
              <a:ext cx="200825" cy="183450"/>
            </a:xfrm>
            <a:custGeom>
              <a:avLst/>
              <a:gdLst/>
              <a:ahLst/>
              <a:cxnLst/>
              <a:rect l="l" t="t" r="r" b="b"/>
              <a:pathLst>
                <a:path w="8033" h="7338" extrusionOk="0">
                  <a:moveTo>
                    <a:pt x="7067" y="5754"/>
                  </a:moveTo>
                  <a:lnTo>
                    <a:pt x="7299" y="5870"/>
                  </a:lnTo>
                  <a:lnTo>
                    <a:pt x="7492" y="6025"/>
                  </a:lnTo>
                  <a:lnTo>
                    <a:pt x="7531" y="6140"/>
                  </a:lnTo>
                  <a:lnTo>
                    <a:pt x="7569" y="6256"/>
                  </a:lnTo>
                  <a:lnTo>
                    <a:pt x="7608" y="6372"/>
                  </a:lnTo>
                  <a:lnTo>
                    <a:pt x="7569" y="6488"/>
                  </a:lnTo>
                  <a:lnTo>
                    <a:pt x="7531" y="6565"/>
                  </a:lnTo>
                  <a:lnTo>
                    <a:pt x="7492" y="6681"/>
                  </a:lnTo>
                  <a:lnTo>
                    <a:pt x="7338" y="6797"/>
                  </a:lnTo>
                  <a:lnTo>
                    <a:pt x="7106" y="6913"/>
                  </a:lnTo>
                  <a:lnTo>
                    <a:pt x="6913" y="6913"/>
                  </a:lnTo>
                  <a:lnTo>
                    <a:pt x="6720" y="6835"/>
                  </a:lnTo>
                  <a:lnTo>
                    <a:pt x="6565" y="6681"/>
                  </a:lnTo>
                  <a:lnTo>
                    <a:pt x="6488" y="6488"/>
                  </a:lnTo>
                  <a:lnTo>
                    <a:pt x="6488" y="6295"/>
                  </a:lnTo>
                  <a:lnTo>
                    <a:pt x="6527" y="6102"/>
                  </a:lnTo>
                  <a:lnTo>
                    <a:pt x="6643" y="5909"/>
                  </a:lnTo>
                  <a:lnTo>
                    <a:pt x="6797" y="5754"/>
                  </a:lnTo>
                  <a:close/>
                  <a:moveTo>
                    <a:pt x="233" y="1"/>
                  </a:moveTo>
                  <a:lnTo>
                    <a:pt x="155" y="39"/>
                  </a:lnTo>
                  <a:lnTo>
                    <a:pt x="78" y="39"/>
                  </a:lnTo>
                  <a:lnTo>
                    <a:pt x="39" y="116"/>
                  </a:lnTo>
                  <a:lnTo>
                    <a:pt x="1" y="232"/>
                  </a:lnTo>
                  <a:lnTo>
                    <a:pt x="1" y="310"/>
                  </a:lnTo>
                  <a:lnTo>
                    <a:pt x="39" y="387"/>
                  </a:lnTo>
                  <a:lnTo>
                    <a:pt x="426" y="773"/>
                  </a:lnTo>
                  <a:lnTo>
                    <a:pt x="812" y="1120"/>
                  </a:lnTo>
                  <a:lnTo>
                    <a:pt x="1623" y="1777"/>
                  </a:lnTo>
                  <a:lnTo>
                    <a:pt x="3399" y="3206"/>
                  </a:lnTo>
                  <a:lnTo>
                    <a:pt x="4866" y="4441"/>
                  </a:lnTo>
                  <a:lnTo>
                    <a:pt x="5639" y="5021"/>
                  </a:lnTo>
                  <a:lnTo>
                    <a:pt x="6411" y="5600"/>
                  </a:lnTo>
                  <a:lnTo>
                    <a:pt x="6295" y="5677"/>
                  </a:lnTo>
                  <a:lnTo>
                    <a:pt x="6218" y="5793"/>
                  </a:lnTo>
                  <a:lnTo>
                    <a:pt x="6102" y="6102"/>
                  </a:lnTo>
                  <a:lnTo>
                    <a:pt x="6063" y="6411"/>
                  </a:lnTo>
                  <a:lnTo>
                    <a:pt x="6102" y="6681"/>
                  </a:lnTo>
                  <a:lnTo>
                    <a:pt x="6179" y="6835"/>
                  </a:lnTo>
                  <a:lnTo>
                    <a:pt x="6295" y="6990"/>
                  </a:lnTo>
                  <a:lnTo>
                    <a:pt x="6411" y="7144"/>
                  </a:lnTo>
                  <a:lnTo>
                    <a:pt x="6565" y="7222"/>
                  </a:lnTo>
                  <a:lnTo>
                    <a:pt x="6720" y="7299"/>
                  </a:lnTo>
                  <a:lnTo>
                    <a:pt x="6874" y="7337"/>
                  </a:lnTo>
                  <a:lnTo>
                    <a:pt x="7067" y="7337"/>
                  </a:lnTo>
                  <a:lnTo>
                    <a:pt x="7260" y="7299"/>
                  </a:lnTo>
                  <a:lnTo>
                    <a:pt x="7454" y="7260"/>
                  </a:lnTo>
                  <a:lnTo>
                    <a:pt x="7608" y="7144"/>
                  </a:lnTo>
                  <a:lnTo>
                    <a:pt x="7724" y="7029"/>
                  </a:lnTo>
                  <a:lnTo>
                    <a:pt x="7840" y="6913"/>
                  </a:lnTo>
                  <a:lnTo>
                    <a:pt x="7956" y="6758"/>
                  </a:lnTo>
                  <a:lnTo>
                    <a:pt x="7994" y="6565"/>
                  </a:lnTo>
                  <a:lnTo>
                    <a:pt x="8033" y="6411"/>
                  </a:lnTo>
                  <a:lnTo>
                    <a:pt x="8033" y="6218"/>
                  </a:lnTo>
                  <a:lnTo>
                    <a:pt x="7956" y="6025"/>
                  </a:lnTo>
                  <a:lnTo>
                    <a:pt x="7840" y="5870"/>
                  </a:lnTo>
                  <a:lnTo>
                    <a:pt x="7724" y="5716"/>
                  </a:lnTo>
                  <a:lnTo>
                    <a:pt x="7569" y="5600"/>
                  </a:lnTo>
                  <a:lnTo>
                    <a:pt x="7415" y="5523"/>
                  </a:lnTo>
                  <a:lnTo>
                    <a:pt x="7222" y="5445"/>
                  </a:lnTo>
                  <a:lnTo>
                    <a:pt x="7029" y="5445"/>
                  </a:lnTo>
                  <a:lnTo>
                    <a:pt x="6836" y="5484"/>
                  </a:lnTo>
                  <a:lnTo>
                    <a:pt x="6025" y="4712"/>
                  </a:lnTo>
                  <a:lnTo>
                    <a:pt x="5214" y="4017"/>
                  </a:lnTo>
                  <a:lnTo>
                    <a:pt x="3515" y="2626"/>
                  </a:lnTo>
                  <a:lnTo>
                    <a:pt x="2743" y="1970"/>
                  </a:lnTo>
                  <a:lnTo>
                    <a:pt x="1970" y="1275"/>
                  </a:lnTo>
                  <a:lnTo>
                    <a:pt x="1159" y="618"/>
                  </a:lnTo>
                  <a:lnTo>
                    <a:pt x="735" y="310"/>
                  </a:lnTo>
                  <a:lnTo>
                    <a:pt x="310" y="39"/>
                  </a:lnTo>
                  <a:lnTo>
                    <a:pt x="23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3" name="Google Shape;5703;p22"/>
            <p:cNvSpPr/>
            <p:nvPr/>
          </p:nvSpPr>
          <p:spPr>
            <a:xfrm>
              <a:off x="3401625" y="4223000"/>
              <a:ext cx="240425" cy="634250"/>
            </a:xfrm>
            <a:custGeom>
              <a:avLst/>
              <a:gdLst/>
              <a:ahLst/>
              <a:cxnLst/>
              <a:rect l="l" t="t" r="r" b="b"/>
              <a:pathLst>
                <a:path w="9617" h="25370" extrusionOk="0">
                  <a:moveTo>
                    <a:pt x="4751" y="463"/>
                  </a:moveTo>
                  <a:lnTo>
                    <a:pt x="5291" y="502"/>
                  </a:lnTo>
                  <a:lnTo>
                    <a:pt x="5755" y="579"/>
                  </a:lnTo>
                  <a:lnTo>
                    <a:pt x="6218" y="772"/>
                  </a:lnTo>
                  <a:lnTo>
                    <a:pt x="6681" y="965"/>
                  </a:lnTo>
                  <a:lnTo>
                    <a:pt x="7067" y="1236"/>
                  </a:lnTo>
                  <a:lnTo>
                    <a:pt x="7454" y="1583"/>
                  </a:lnTo>
                  <a:lnTo>
                    <a:pt x="7801" y="1931"/>
                  </a:lnTo>
                  <a:lnTo>
                    <a:pt x="8149" y="2356"/>
                  </a:lnTo>
                  <a:lnTo>
                    <a:pt x="8419" y="2780"/>
                  </a:lnTo>
                  <a:lnTo>
                    <a:pt x="8651" y="3244"/>
                  </a:lnTo>
                  <a:lnTo>
                    <a:pt x="8844" y="3707"/>
                  </a:lnTo>
                  <a:lnTo>
                    <a:pt x="8998" y="4209"/>
                  </a:lnTo>
                  <a:lnTo>
                    <a:pt x="9075" y="4711"/>
                  </a:lnTo>
                  <a:lnTo>
                    <a:pt x="9114" y="5213"/>
                  </a:lnTo>
                  <a:lnTo>
                    <a:pt x="9114" y="5754"/>
                  </a:lnTo>
                  <a:lnTo>
                    <a:pt x="9075" y="6256"/>
                  </a:lnTo>
                  <a:lnTo>
                    <a:pt x="8998" y="6758"/>
                  </a:lnTo>
                  <a:lnTo>
                    <a:pt x="8882" y="7260"/>
                  </a:lnTo>
                  <a:lnTo>
                    <a:pt x="8689" y="7723"/>
                  </a:lnTo>
                  <a:lnTo>
                    <a:pt x="8496" y="8225"/>
                  </a:lnTo>
                  <a:lnTo>
                    <a:pt x="8303" y="8650"/>
                  </a:lnTo>
                  <a:lnTo>
                    <a:pt x="8033" y="9113"/>
                  </a:lnTo>
                  <a:lnTo>
                    <a:pt x="7763" y="9538"/>
                  </a:lnTo>
                  <a:lnTo>
                    <a:pt x="7454" y="9924"/>
                  </a:lnTo>
                  <a:lnTo>
                    <a:pt x="7106" y="10349"/>
                  </a:lnTo>
                  <a:lnTo>
                    <a:pt x="6759" y="10735"/>
                  </a:lnTo>
                  <a:lnTo>
                    <a:pt x="6025" y="11469"/>
                  </a:lnTo>
                  <a:lnTo>
                    <a:pt x="5253" y="12125"/>
                  </a:lnTo>
                  <a:lnTo>
                    <a:pt x="5098" y="12125"/>
                  </a:lnTo>
                  <a:lnTo>
                    <a:pt x="5059" y="12202"/>
                  </a:lnTo>
                  <a:lnTo>
                    <a:pt x="5021" y="12241"/>
                  </a:lnTo>
                  <a:lnTo>
                    <a:pt x="5021" y="12280"/>
                  </a:lnTo>
                  <a:lnTo>
                    <a:pt x="4210" y="11816"/>
                  </a:lnTo>
                  <a:lnTo>
                    <a:pt x="3476" y="11314"/>
                  </a:lnTo>
                  <a:lnTo>
                    <a:pt x="2781" y="10735"/>
                  </a:lnTo>
                  <a:lnTo>
                    <a:pt x="2472" y="10426"/>
                  </a:lnTo>
                  <a:lnTo>
                    <a:pt x="2163" y="10117"/>
                  </a:lnTo>
                  <a:lnTo>
                    <a:pt x="1893" y="9770"/>
                  </a:lnTo>
                  <a:lnTo>
                    <a:pt x="1661" y="9422"/>
                  </a:lnTo>
                  <a:lnTo>
                    <a:pt x="1430" y="9036"/>
                  </a:lnTo>
                  <a:lnTo>
                    <a:pt x="1198" y="8650"/>
                  </a:lnTo>
                  <a:lnTo>
                    <a:pt x="1005" y="8264"/>
                  </a:lnTo>
                  <a:lnTo>
                    <a:pt x="850" y="7839"/>
                  </a:lnTo>
                  <a:lnTo>
                    <a:pt x="735" y="7376"/>
                  </a:lnTo>
                  <a:lnTo>
                    <a:pt x="619" y="6912"/>
                  </a:lnTo>
                  <a:lnTo>
                    <a:pt x="542" y="6449"/>
                  </a:lnTo>
                  <a:lnTo>
                    <a:pt x="503" y="5985"/>
                  </a:lnTo>
                  <a:lnTo>
                    <a:pt x="503" y="5522"/>
                  </a:lnTo>
                  <a:lnTo>
                    <a:pt x="542" y="5020"/>
                  </a:lnTo>
                  <a:lnTo>
                    <a:pt x="619" y="4557"/>
                  </a:lnTo>
                  <a:lnTo>
                    <a:pt x="696" y="4055"/>
                  </a:lnTo>
                  <a:lnTo>
                    <a:pt x="850" y="3591"/>
                  </a:lnTo>
                  <a:lnTo>
                    <a:pt x="1005" y="3167"/>
                  </a:lnTo>
                  <a:lnTo>
                    <a:pt x="1237" y="2742"/>
                  </a:lnTo>
                  <a:lnTo>
                    <a:pt x="1468" y="2317"/>
                  </a:lnTo>
                  <a:lnTo>
                    <a:pt x="1739" y="1931"/>
                  </a:lnTo>
                  <a:lnTo>
                    <a:pt x="2086" y="1583"/>
                  </a:lnTo>
                  <a:lnTo>
                    <a:pt x="2434" y="1274"/>
                  </a:lnTo>
                  <a:lnTo>
                    <a:pt x="2820" y="1004"/>
                  </a:lnTo>
                  <a:lnTo>
                    <a:pt x="3245" y="811"/>
                  </a:lnTo>
                  <a:lnTo>
                    <a:pt x="3708" y="618"/>
                  </a:lnTo>
                  <a:lnTo>
                    <a:pt x="4249" y="502"/>
                  </a:lnTo>
                  <a:lnTo>
                    <a:pt x="4751" y="463"/>
                  </a:lnTo>
                  <a:close/>
                  <a:moveTo>
                    <a:pt x="5137" y="12627"/>
                  </a:moveTo>
                  <a:lnTo>
                    <a:pt x="5214" y="12666"/>
                  </a:lnTo>
                  <a:lnTo>
                    <a:pt x="5484" y="13129"/>
                  </a:lnTo>
                  <a:lnTo>
                    <a:pt x="4751" y="13052"/>
                  </a:lnTo>
                  <a:lnTo>
                    <a:pt x="5059" y="12627"/>
                  </a:lnTo>
                  <a:close/>
                  <a:moveTo>
                    <a:pt x="3167" y="13979"/>
                  </a:moveTo>
                  <a:lnTo>
                    <a:pt x="3476" y="14403"/>
                  </a:lnTo>
                  <a:lnTo>
                    <a:pt x="3708" y="14828"/>
                  </a:lnTo>
                  <a:lnTo>
                    <a:pt x="3669" y="14867"/>
                  </a:lnTo>
                  <a:lnTo>
                    <a:pt x="3438" y="14944"/>
                  </a:lnTo>
                  <a:lnTo>
                    <a:pt x="3167" y="15021"/>
                  </a:lnTo>
                  <a:lnTo>
                    <a:pt x="2936" y="15060"/>
                  </a:lnTo>
                  <a:lnTo>
                    <a:pt x="2665" y="15021"/>
                  </a:lnTo>
                  <a:lnTo>
                    <a:pt x="2936" y="14519"/>
                  </a:lnTo>
                  <a:lnTo>
                    <a:pt x="3167" y="13979"/>
                  </a:lnTo>
                  <a:close/>
                  <a:moveTo>
                    <a:pt x="5330" y="14867"/>
                  </a:moveTo>
                  <a:lnTo>
                    <a:pt x="5021" y="15987"/>
                  </a:lnTo>
                  <a:lnTo>
                    <a:pt x="4789" y="15794"/>
                  </a:lnTo>
                  <a:lnTo>
                    <a:pt x="4557" y="15562"/>
                  </a:lnTo>
                  <a:lnTo>
                    <a:pt x="4364" y="15330"/>
                  </a:lnTo>
                  <a:lnTo>
                    <a:pt x="4210" y="15098"/>
                  </a:lnTo>
                  <a:lnTo>
                    <a:pt x="4171" y="15060"/>
                  </a:lnTo>
                  <a:lnTo>
                    <a:pt x="5330" y="14867"/>
                  </a:lnTo>
                  <a:close/>
                  <a:moveTo>
                    <a:pt x="4055" y="15407"/>
                  </a:moveTo>
                  <a:lnTo>
                    <a:pt x="4249" y="15678"/>
                  </a:lnTo>
                  <a:lnTo>
                    <a:pt x="4480" y="15948"/>
                  </a:lnTo>
                  <a:lnTo>
                    <a:pt x="4712" y="16218"/>
                  </a:lnTo>
                  <a:lnTo>
                    <a:pt x="4982" y="16450"/>
                  </a:lnTo>
                  <a:lnTo>
                    <a:pt x="5098" y="16489"/>
                  </a:lnTo>
                  <a:lnTo>
                    <a:pt x="4905" y="16991"/>
                  </a:lnTo>
                  <a:lnTo>
                    <a:pt x="4789" y="17531"/>
                  </a:lnTo>
                  <a:lnTo>
                    <a:pt x="4480" y="17145"/>
                  </a:lnTo>
                  <a:lnTo>
                    <a:pt x="4249" y="16759"/>
                  </a:lnTo>
                  <a:lnTo>
                    <a:pt x="4133" y="16527"/>
                  </a:lnTo>
                  <a:lnTo>
                    <a:pt x="4055" y="16296"/>
                  </a:lnTo>
                  <a:lnTo>
                    <a:pt x="4017" y="16064"/>
                  </a:lnTo>
                  <a:lnTo>
                    <a:pt x="4017" y="15794"/>
                  </a:lnTo>
                  <a:lnTo>
                    <a:pt x="4055" y="15407"/>
                  </a:lnTo>
                  <a:close/>
                  <a:moveTo>
                    <a:pt x="5291" y="16798"/>
                  </a:moveTo>
                  <a:lnTo>
                    <a:pt x="5600" y="17145"/>
                  </a:lnTo>
                  <a:lnTo>
                    <a:pt x="5870" y="17531"/>
                  </a:lnTo>
                  <a:lnTo>
                    <a:pt x="5446" y="17570"/>
                  </a:lnTo>
                  <a:lnTo>
                    <a:pt x="5021" y="17647"/>
                  </a:lnTo>
                  <a:lnTo>
                    <a:pt x="5291" y="16798"/>
                  </a:lnTo>
                  <a:close/>
                  <a:moveTo>
                    <a:pt x="4557" y="17879"/>
                  </a:moveTo>
                  <a:lnTo>
                    <a:pt x="4635" y="17995"/>
                  </a:lnTo>
                  <a:lnTo>
                    <a:pt x="4519" y="18149"/>
                  </a:lnTo>
                  <a:lnTo>
                    <a:pt x="4403" y="18381"/>
                  </a:lnTo>
                  <a:lnTo>
                    <a:pt x="4287" y="18805"/>
                  </a:lnTo>
                  <a:lnTo>
                    <a:pt x="3901" y="18381"/>
                  </a:lnTo>
                  <a:lnTo>
                    <a:pt x="3553" y="17917"/>
                  </a:lnTo>
                  <a:lnTo>
                    <a:pt x="4557" y="17879"/>
                  </a:lnTo>
                  <a:close/>
                  <a:moveTo>
                    <a:pt x="7917" y="20003"/>
                  </a:moveTo>
                  <a:lnTo>
                    <a:pt x="7878" y="20736"/>
                  </a:lnTo>
                  <a:lnTo>
                    <a:pt x="7763" y="21509"/>
                  </a:lnTo>
                  <a:lnTo>
                    <a:pt x="6797" y="20775"/>
                  </a:lnTo>
                  <a:lnTo>
                    <a:pt x="6759" y="20736"/>
                  </a:lnTo>
                  <a:lnTo>
                    <a:pt x="6681" y="20466"/>
                  </a:lnTo>
                  <a:lnTo>
                    <a:pt x="6990" y="20273"/>
                  </a:lnTo>
                  <a:lnTo>
                    <a:pt x="7299" y="20118"/>
                  </a:lnTo>
                  <a:lnTo>
                    <a:pt x="7608" y="20041"/>
                  </a:lnTo>
                  <a:lnTo>
                    <a:pt x="7917" y="20003"/>
                  </a:lnTo>
                  <a:close/>
                  <a:moveTo>
                    <a:pt x="5330" y="20389"/>
                  </a:moveTo>
                  <a:lnTo>
                    <a:pt x="6179" y="20813"/>
                  </a:lnTo>
                  <a:lnTo>
                    <a:pt x="5755" y="21200"/>
                  </a:lnTo>
                  <a:lnTo>
                    <a:pt x="5368" y="21663"/>
                  </a:lnTo>
                  <a:lnTo>
                    <a:pt x="5291" y="21007"/>
                  </a:lnTo>
                  <a:lnTo>
                    <a:pt x="5330" y="20389"/>
                  </a:lnTo>
                  <a:close/>
                  <a:moveTo>
                    <a:pt x="4905" y="0"/>
                  </a:moveTo>
                  <a:lnTo>
                    <a:pt x="4519" y="39"/>
                  </a:lnTo>
                  <a:lnTo>
                    <a:pt x="4171" y="39"/>
                  </a:lnTo>
                  <a:lnTo>
                    <a:pt x="3785" y="116"/>
                  </a:lnTo>
                  <a:lnTo>
                    <a:pt x="3438" y="232"/>
                  </a:lnTo>
                  <a:lnTo>
                    <a:pt x="3090" y="348"/>
                  </a:lnTo>
                  <a:lnTo>
                    <a:pt x="2743" y="502"/>
                  </a:lnTo>
                  <a:lnTo>
                    <a:pt x="2434" y="695"/>
                  </a:lnTo>
                  <a:lnTo>
                    <a:pt x="2086" y="927"/>
                  </a:lnTo>
                  <a:lnTo>
                    <a:pt x="1816" y="1197"/>
                  </a:lnTo>
                  <a:lnTo>
                    <a:pt x="1507" y="1506"/>
                  </a:lnTo>
                  <a:lnTo>
                    <a:pt x="1275" y="1815"/>
                  </a:lnTo>
                  <a:lnTo>
                    <a:pt x="1044" y="2124"/>
                  </a:lnTo>
                  <a:lnTo>
                    <a:pt x="812" y="2471"/>
                  </a:lnTo>
                  <a:lnTo>
                    <a:pt x="619" y="2858"/>
                  </a:lnTo>
                  <a:lnTo>
                    <a:pt x="464" y="3205"/>
                  </a:lnTo>
                  <a:lnTo>
                    <a:pt x="310" y="3591"/>
                  </a:lnTo>
                  <a:lnTo>
                    <a:pt x="233" y="3977"/>
                  </a:lnTo>
                  <a:lnTo>
                    <a:pt x="117" y="4364"/>
                  </a:lnTo>
                  <a:lnTo>
                    <a:pt x="78" y="4750"/>
                  </a:lnTo>
                  <a:lnTo>
                    <a:pt x="1" y="5174"/>
                  </a:lnTo>
                  <a:lnTo>
                    <a:pt x="1" y="5561"/>
                  </a:lnTo>
                  <a:lnTo>
                    <a:pt x="1" y="5985"/>
                  </a:lnTo>
                  <a:lnTo>
                    <a:pt x="40" y="6372"/>
                  </a:lnTo>
                  <a:lnTo>
                    <a:pt x="78" y="6796"/>
                  </a:lnTo>
                  <a:lnTo>
                    <a:pt x="155" y="7182"/>
                  </a:lnTo>
                  <a:lnTo>
                    <a:pt x="271" y="7569"/>
                  </a:lnTo>
                  <a:lnTo>
                    <a:pt x="387" y="7993"/>
                  </a:lnTo>
                  <a:lnTo>
                    <a:pt x="542" y="8380"/>
                  </a:lnTo>
                  <a:lnTo>
                    <a:pt x="928" y="9152"/>
                  </a:lnTo>
                  <a:lnTo>
                    <a:pt x="1121" y="9538"/>
                  </a:lnTo>
                  <a:lnTo>
                    <a:pt x="1352" y="9924"/>
                  </a:lnTo>
                  <a:lnTo>
                    <a:pt x="1623" y="10272"/>
                  </a:lnTo>
                  <a:lnTo>
                    <a:pt x="1893" y="10619"/>
                  </a:lnTo>
                  <a:lnTo>
                    <a:pt x="2202" y="10928"/>
                  </a:lnTo>
                  <a:lnTo>
                    <a:pt x="2511" y="11237"/>
                  </a:lnTo>
                  <a:lnTo>
                    <a:pt x="2820" y="11546"/>
                  </a:lnTo>
                  <a:lnTo>
                    <a:pt x="3167" y="11778"/>
                  </a:lnTo>
                  <a:lnTo>
                    <a:pt x="3553" y="12009"/>
                  </a:lnTo>
                  <a:lnTo>
                    <a:pt x="3940" y="12241"/>
                  </a:lnTo>
                  <a:lnTo>
                    <a:pt x="4326" y="12395"/>
                  </a:lnTo>
                  <a:lnTo>
                    <a:pt x="4712" y="12550"/>
                  </a:lnTo>
                  <a:lnTo>
                    <a:pt x="4171" y="13091"/>
                  </a:lnTo>
                  <a:lnTo>
                    <a:pt x="4133" y="13206"/>
                  </a:lnTo>
                  <a:lnTo>
                    <a:pt x="4133" y="13322"/>
                  </a:lnTo>
                  <a:lnTo>
                    <a:pt x="4210" y="13399"/>
                  </a:lnTo>
                  <a:lnTo>
                    <a:pt x="4326" y="13438"/>
                  </a:lnTo>
                  <a:lnTo>
                    <a:pt x="4789" y="13477"/>
                  </a:lnTo>
                  <a:lnTo>
                    <a:pt x="4519" y="13747"/>
                  </a:lnTo>
                  <a:lnTo>
                    <a:pt x="4287" y="13979"/>
                  </a:lnTo>
                  <a:lnTo>
                    <a:pt x="4094" y="14288"/>
                  </a:lnTo>
                  <a:lnTo>
                    <a:pt x="3940" y="14596"/>
                  </a:lnTo>
                  <a:lnTo>
                    <a:pt x="3785" y="14288"/>
                  </a:lnTo>
                  <a:lnTo>
                    <a:pt x="3631" y="14017"/>
                  </a:lnTo>
                  <a:lnTo>
                    <a:pt x="3438" y="13747"/>
                  </a:lnTo>
                  <a:lnTo>
                    <a:pt x="3206" y="13477"/>
                  </a:lnTo>
                  <a:lnTo>
                    <a:pt x="3129" y="13438"/>
                  </a:lnTo>
                  <a:lnTo>
                    <a:pt x="3051" y="13438"/>
                  </a:lnTo>
                  <a:lnTo>
                    <a:pt x="2974" y="13477"/>
                  </a:lnTo>
                  <a:lnTo>
                    <a:pt x="2897" y="13593"/>
                  </a:lnTo>
                  <a:lnTo>
                    <a:pt x="2588" y="14326"/>
                  </a:lnTo>
                  <a:lnTo>
                    <a:pt x="2241" y="15098"/>
                  </a:lnTo>
                  <a:lnTo>
                    <a:pt x="2202" y="15176"/>
                  </a:lnTo>
                  <a:lnTo>
                    <a:pt x="2202" y="15253"/>
                  </a:lnTo>
                  <a:lnTo>
                    <a:pt x="2241" y="15330"/>
                  </a:lnTo>
                  <a:lnTo>
                    <a:pt x="2318" y="15369"/>
                  </a:lnTo>
                  <a:lnTo>
                    <a:pt x="2665" y="15407"/>
                  </a:lnTo>
                  <a:lnTo>
                    <a:pt x="3013" y="15407"/>
                  </a:lnTo>
                  <a:lnTo>
                    <a:pt x="3360" y="15369"/>
                  </a:lnTo>
                  <a:lnTo>
                    <a:pt x="3669" y="15253"/>
                  </a:lnTo>
                  <a:lnTo>
                    <a:pt x="3669" y="15253"/>
                  </a:lnTo>
                  <a:lnTo>
                    <a:pt x="3631" y="15562"/>
                  </a:lnTo>
                  <a:lnTo>
                    <a:pt x="3592" y="15909"/>
                  </a:lnTo>
                  <a:lnTo>
                    <a:pt x="3631" y="16141"/>
                  </a:lnTo>
                  <a:lnTo>
                    <a:pt x="3669" y="16373"/>
                  </a:lnTo>
                  <a:lnTo>
                    <a:pt x="3785" y="16798"/>
                  </a:lnTo>
                  <a:lnTo>
                    <a:pt x="4017" y="17184"/>
                  </a:lnTo>
                  <a:lnTo>
                    <a:pt x="4287" y="17570"/>
                  </a:lnTo>
                  <a:lnTo>
                    <a:pt x="3245" y="17570"/>
                  </a:lnTo>
                  <a:lnTo>
                    <a:pt x="3167" y="17608"/>
                  </a:lnTo>
                  <a:lnTo>
                    <a:pt x="3090" y="17647"/>
                  </a:lnTo>
                  <a:lnTo>
                    <a:pt x="3051" y="17763"/>
                  </a:lnTo>
                  <a:lnTo>
                    <a:pt x="3090" y="17840"/>
                  </a:lnTo>
                  <a:lnTo>
                    <a:pt x="3322" y="18265"/>
                  </a:lnTo>
                  <a:lnTo>
                    <a:pt x="3592" y="18612"/>
                  </a:lnTo>
                  <a:lnTo>
                    <a:pt x="3901" y="18960"/>
                  </a:lnTo>
                  <a:lnTo>
                    <a:pt x="4249" y="19307"/>
                  </a:lnTo>
                  <a:lnTo>
                    <a:pt x="4326" y="19346"/>
                  </a:lnTo>
                  <a:lnTo>
                    <a:pt x="4442" y="19346"/>
                  </a:lnTo>
                  <a:lnTo>
                    <a:pt x="4519" y="19307"/>
                  </a:lnTo>
                  <a:lnTo>
                    <a:pt x="4557" y="19230"/>
                  </a:lnTo>
                  <a:lnTo>
                    <a:pt x="4751" y="18767"/>
                  </a:lnTo>
                  <a:lnTo>
                    <a:pt x="4828" y="18497"/>
                  </a:lnTo>
                  <a:lnTo>
                    <a:pt x="4905" y="18265"/>
                  </a:lnTo>
                  <a:lnTo>
                    <a:pt x="5021" y="18381"/>
                  </a:lnTo>
                  <a:lnTo>
                    <a:pt x="5446" y="18883"/>
                  </a:lnTo>
                  <a:lnTo>
                    <a:pt x="5793" y="19385"/>
                  </a:lnTo>
                  <a:lnTo>
                    <a:pt x="6063" y="19964"/>
                  </a:lnTo>
                  <a:lnTo>
                    <a:pt x="6257" y="20543"/>
                  </a:lnTo>
                  <a:lnTo>
                    <a:pt x="5253" y="19964"/>
                  </a:lnTo>
                  <a:lnTo>
                    <a:pt x="5175" y="19925"/>
                  </a:lnTo>
                  <a:lnTo>
                    <a:pt x="5098" y="19925"/>
                  </a:lnTo>
                  <a:lnTo>
                    <a:pt x="5021" y="20003"/>
                  </a:lnTo>
                  <a:lnTo>
                    <a:pt x="4982" y="20041"/>
                  </a:lnTo>
                  <a:lnTo>
                    <a:pt x="4944" y="20582"/>
                  </a:lnTo>
                  <a:lnTo>
                    <a:pt x="4944" y="21084"/>
                  </a:lnTo>
                  <a:lnTo>
                    <a:pt x="4982" y="21586"/>
                  </a:lnTo>
                  <a:lnTo>
                    <a:pt x="5059" y="22088"/>
                  </a:lnTo>
                  <a:lnTo>
                    <a:pt x="5098" y="22204"/>
                  </a:lnTo>
                  <a:lnTo>
                    <a:pt x="5214" y="22242"/>
                  </a:lnTo>
                  <a:lnTo>
                    <a:pt x="5291" y="22242"/>
                  </a:lnTo>
                  <a:lnTo>
                    <a:pt x="5368" y="22165"/>
                  </a:lnTo>
                  <a:lnTo>
                    <a:pt x="5870" y="21663"/>
                  </a:lnTo>
                  <a:lnTo>
                    <a:pt x="6372" y="21161"/>
                  </a:lnTo>
                  <a:lnTo>
                    <a:pt x="6411" y="21547"/>
                  </a:lnTo>
                  <a:lnTo>
                    <a:pt x="6372" y="21933"/>
                  </a:lnTo>
                  <a:lnTo>
                    <a:pt x="6295" y="22474"/>
                  </a:lnTo>
                  <a:lnTo>
                    <a:pt x="6102" y="23053"/>
                  </a:lnTo>
                  <a:lnTo>
                    <a:pt x="5870" y="23671"/>
                  </a:lnTo>
                  <a:lnTo>
                    <a:pt x="5677" y="23941"/>
                  </a:lnTo>
                  <a:lnTo>
                    <a:pt x="5523" y="24173"/>
                  </a:lnTo>
                  <a:lnTo>
                    <a:pt x="5330" y="24405"/>
                  </a:lnTo>
                  <a:lnTo>
                    <a:pt x="5098" y="24598"/>
                  </a:lnTo>
                  <a:lnTo>
                    <a:pt x="4866" y="24752"/>
                  </a:lnTo>
                  <a:lnTo>
                    <a:pt x="4635" y="24868"/>
                  </a:lnTo>
                  <a:lnTo>
                    <a:pt x="4364" y="24945"/>
                  </a:lnTo>
                  <a:lnTo>
                    <a:pt x="4094" y="24907"/>
                  </a:lnTo>
                  <a:lnTo>
                    <a:pt x="3785" y="24868"/>
                  </a:lnTo>
                  <a:lnTo>
                    <a:pt x="3476" y="24714"/>
                  </a:lnTo>
                  <a:lnTo>
                    <a:pt x="3399" y="24675"/>
                  </a:lnTo>
                  <a:lnTo>
                    <a:pt x="3360" y="24675"/>
                  </a:lnTo>
                  <a:lnTo>
                    <a:pt x="3283" y="24752"/>
                  </a:lnTo>
                  <a:lnTo>
                    <a:pt x="3245" y="24868"/>
                  </a:lnTo>
                  <a:lnTo>
                    <a:pt x="3245" y="24907"/>
                  </a:lnTo>
                  <a:lnTo>
                    <a:pt x="3283" y="24945"/>
                  </a:lnTo>
                  <a:lnTo>
                    <a:pt x="3438" y="25100"/>
                  </a:lnTo>
                  <a:lnTo>
                    <a:pt x="3592" y="25216"/>
                  </a:lnTo>
                  <a:lnTo>
                    <a:pt x="3785" y="25293"/>
                  </a:lnTo>
                  <a:lnTo>
                    <a:pt x="3940" y="25331"/>
                  </a:lnTo>
                  <a:lnTo>
                    <a:pt x="4133" y="25370"/>
                  </a:lnTo>
                  <a:lnTo>
                    <a:pt x="4287" y="25370"/>
                  </a:lnTo>
                  <a:lnTo>
                    <a:pt x="4635" y="25293"/>
                  </a:lnTo>
                  <a:lnTo>
                    <a:pt x="4982" y="25138"/>
                  </a:lnTo>
                  <a:lnTo>
                    <a:pt x="5330" y="24945"/>
                  </a:lnTo>
                  <a:lnTo>
                    <a:pt x="5600" y="24714"/>
                  </a:lnTo>
                  <a:lnTo>
                    <a:pt x="5870" y="24443"/>
                  </a:lnTo>
                  <a:lnTo>
                    <a:pt x="6141" y="24057"/>
                  </a:lnTo>
                  <a:lnTo>
                    <a:pt x="6334" y="23671"/>
                  </a:lnTo>
                  <a:lnTo>
                    <a:pt x="6527" y="23285"/>
                  </a:lnTo>
                  <a:lnTo>
                    <a:pt x="6643" y="22860"/>
                  </a:lnTo>
                  <a:lnTo>
                    <a:pt x="6759" y="22435"/>
                  </a:lnTo>
                  <a:lnTo>
                    <a:pt x="6797" y="21972"/>
                  </a:lnTo>
                  <a:lnTo>
                    <a:pt x="6836" y="21547"/>
                  </a:lnTo>
                  <a:lnTo>
                    <a:pt x="6797" y="21084"/>
                  </a:lnTo>
                  <a:lnTo>
                    <a:pt x="7763" y="21933"/>
                  </a:lnTo>
                  <a:lnTo>
                    <a:pt x="7840" y="21972"/>
                  </a:lnTo>
                  <a:lnTo>
                    <a:pt x="7917" y="21972"/>
                  </a:lnTo>
                  <a:lnTo>
                    <a:pt x="7994" y="21933"/>
                  </a:lnTo>
                  <a:lnTo>
                    <a:pt x="8071" y="21856"/>
                  </a:lnTo>
                  <a:lnTo>
                    <a:pt x="8149" y="21354"/>
                  </a:lnTo>
                  <a:lnTo>
                    <a:pt x="8226" y="20852"/>
                  </a:lnTo>
                  <a:lnTo>
                    <a:pt x="8303" y="19809"/>
                  </a:lnTo>
                  <a:lnTo>
                    <a:pt x="8303" y="19732"/>
                  </a:lnTo>
                  <a:lnTo>
                    <a:pt x="8265" y="19694"/>
                  </a:lnTo>
                  <a:lnTo>
                    <a:pt x="8187" y="19655"/>
                  </a:lnTo>
                  <a:lnTo>
                    <a:pt x="8149" y="19616"/>
                  </a:lnTo>
                  <a:lnTo>
                    <a:pt x="7724" y="19655"/>
                  </a:lnTo>
                  <a:lnTo>
                    <a:pt x="7299" y="19732"/>
                  </a:lnTo>
                  <a:lnTo>
                    <a:pt x="6952" y="19848"/>
                  </a:lnTo>
                  <a:lnTo>
                    <a:pt x="6604" y="20080"/>
                  </a:lnTo>
                  <a:lnTo>
                    <a:pt x="6334" y="19539"/>
                  </a:lnTo>
                  <a:lnTo>
                    <a:pt x="6025" y="18999"/>
                  </a:lnTo>
                  <a:lnTo>
                    <a:pt x="5677" y="18497"/>
                  </a:lnTo>
                  <a:lnTo>
                    <a:pt x="5253" y="18033"/>
                  </a:lnTo>
                  <a:lnTo>
                    <a:pt x="5214" y="17995"/>
                  </a:lnTo>
                  <a:lnTo>
                    <a:pt x="5716" y="17956"/>
                  </a:lnTo>
                  <a:lnTo>
                    <a:pt x="6179" y="17879"/>
                  </a:lnTo>
                  <a:lnTo>
                    <a:pt x="6257" y="17840"/>
                  </a:lnTo>
                  <a:lnTo>
                    <a:pt x="6295" y="17763"/>
                  </a:lnTo>
                  <a:lnTo>
                    <a:pt x="6295" y="17686"/>
                  </a:lnTo>
                  <a:lnTo>
                    <a:pt x="6257" y="17608"/>
                  </a:lnTo>
                  <a:lnTo>
                    <a:pt x="6102" y="17261"/>
                  </a:lnTo>
                  <a:lnTo>
                    <a:pt x="5870" y="16952"/>
                  </a:lnTo>
                  <a:lnTo>
                    <a:pt x="5639" y="16682"/>
                  </a:lnTo>
                  <a:lnTo>
                    <a:pt x="5368" y="16411"/>
                  </a:lnTo>
                  <a:lnTo>
                    <a:pt x="5291" y="16373"/>
                  </a:lnTo>
                  <a:lnTo>
                    <a:pt x="5793" y="14674"/>
                  </a:lnTo>
                  <a:lnTo>
                    <a:pt x="5793" y="14558"/>
                  </a:lnTo>
                  <a:lnTo>
                    <a:pt x="5755" y="14481"/>
                  </a:lnTo>
                  <a:lnTo>
                    <a:pt x="5677" y="14442"/>
                  </a:lnTo>
                  <a:lnTo>
                    <a:pt x="5561" y="14442"/>
                  </a:lnTo>
                  <a:lnTo>
                    <a:pt x="4326" y="14674"/>
                  </a:lnTo>
                  <a:lnTo>
                    <a:pt x="4326" y="14674"/>
                  </a:lnTo>
                  <a:lnTo>
                    <a:pt x="4519" y="14326"/>
                  </a:lnTo>
                  <a:lnTo>
                    <a:pt x="4751" y="14056"/>
                  </a:lnTo>
                  <a:lnTo>
                    <a:pt x="4982" y="13786"/>
                  </a:lnTo>
                  <a:lnTo>
                    <a:pt x="5214" y="13515"/>
                  </a:lnTo>
                  <a:lnTo>
                    <a:pt x="5870" y="13554"/>
                  </a:lnTo>
                  <a:lnTo>
                    <a:pt x="5986" y="13515"/>
                  </a:lnTo>
                  <a:lnTo>
                    <a:pt x="6025" y="13438"/>
                  </a:lnTo>
                  <a:lnTo>
                    <a:pt x="6063" y="13361"/>
                  </a:lnTo>
                  <a:lnTo>
                    <a:pt x="6025" y="13245"/>
                  </a:lnTo>
                  <a:lnTo>
                    <a:pt x="5832" y="12820"/>
                  </a:lnTo>
                  <a:lnTo>
                    <a:pt x="5561" y="12434"/>
                  </a:lnTo>
                  <a:lnTo>
                    <a:pt x="6257" y="11893"/>
                  </a:lnTo>
                  <a:lnTo>
                    <a:pt x="6913" y="11276"/>
                  </a:lnTo>
                  <a:lnTo>
                    <a:pt x="7531" y="10619"/>
                  </a:lnTo>
                  <a:lnTo>
                    <a:pt x="8110" y="9885"/>
                  </a:lnTo>
                  <a:lnTo>
                    <a:pt x="8573" y="9152"/>
                  </a:lnTo>
                  <a:lnTo>
                    <a:pt x="8805" y="8766"/>
                  </a:lnTo>
                  <a:lnTo>
                    <a:pt x="8998" y="8341"/>
                  </a:lnTo>
                  <a:lnTo>
                    <a:pt x="9153" y="7916"/>
                  </a:lnTo>
                  <a:lnTo>
                    <a:pt x="9307" y="7491"/>
                  </a:lnTo>
                  <a:lnTo>
                    <a:pt x="9423" y="7067"/>
                  </a:lnTo>
                  <a:lnTo>
                    <a:pt x="9500" y="6642"/>
                  </a:lnTo>
                  <a:lnTo>
                    <a:pt x="9577" y="6217"/>
                  </a:lnTo>
                  <a:lnTo>
                    <a:pt x="9616" y="5754"/>
                  </a:lnTo>
                  <a:lnTo>
                    <a:pt x="9616" y="5329"/>
                  </a:lnTo>
                  <a:lnTo>
                    <a:pt x="9577" y="4904"/>
                  </a:lnTo>
                  <a:lnTo>
                    <a:pt x="9539" y="4479"/>
                  </a:lnTo>
                  <a:lnTo>
                    <a:pt x="9462" y="4093"/>
                  </a:lnTo>
                  <a:lnTo>
                    <a:pt x="9346" y="3669"/>
                  </a:lnTo>
                  <a:lnTo>
                    <a:pt x="9230" y="3282"/>
                  </a:lnTo>
                  <a:lnTo>
                    <a:pt x="9037" y="2896"/>
                  </a:lnTo>
                  <a:lnTo>
                    <a:pt x="8882" y="2510"/>
                  </a:lnTo>
                  <a:lnTo>
                    <a:pt x="8651" y="2163"/>
                  </a:lnTo>
                  <a:lnTo>
                    <a:pt x="8380" y="1815"/>
                  </a:lnTo>
                  <a:lnTo>
                    <a:pt x="8110" y="1506"/>
                  </a:lnTo>
                  <a:lnTo>
                    <a:pt x="7801" y="1197"/>
                  </a:lnTo>
                  <a:lnTo>
                    <a:pt x="7492" y="927"/>
                  </a:lnTo>
                  <a:lnTo>
                    <a:pt x="7106" y="695"/>
                  </a:lnTo>
                  <a:lnTo>
                    <a:pt x="6759" y="502"/>
                  </a:lnTo>
                  <a:lnTo>
                    <a:pt x="6411" y="348"/>
                  </a:lnTo>
                  <a:lnTo>
                    <a:pt x="6025" y="193"/>
                  </a:lnTo>
                  <a:lnTo>
                    <a:pt x="5639" y="116"/>
                  </a:lnTo>
                  <a:lnTo>
                    <a:pt x="5291" y="39"/>
                  </a:lnTo>
                  <a:lnTo>
                    <a:pt x="49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4" name="Google Shape;5704;p22"/>
            <p:cNvSpPr/>
            <p:nvPr/>
          </p:nvSpPr>
          <p:spPr>
            <a:xfrm>
              <a:off x="3031900" y="4271250"/>
              <a:ext cx="107175" cy="103325"/>
            </a:xfrm>
            <a:custGeom>
              <a:avLst/>
              <a:gdLst/>
              <a:ahLst/>
              <a:cxnLst/>
              <a:rect l="l" t="t" r="r" b="b"/>
              <a:pathLst>
                <a:path w="4287" h="4133" extrusionOk="0">
                  <a:moveTo>
                    <a:pt x="2086" y="348"/>
                  </a:moveTo>
                  <a:lnTo>
                    <a:pt x="2279" y="387"/>
                  </a:lnTo>
                  <a:lnTo>
                    <a:pt x="2356" y="387"/>
                  </a:lnTo>
                  <a:lnTo>
                    <a:pt x="2626" y="464"/>
                  </a:lnTo>
                  <a:lnTo>
                    <a:pt x="2897" y="580"/>
                  </a:lnTo>
                  <a:lnTo>
                    <a:pt x="3128" y="696"/>
                  </a:lnTo>
                  <a:lnTo>
                    <a:pt x="3360" y="889"/>
                  </a:lnTo>
                  <a:lnTo>
                    <a:pt x="3553" y="1082"/>
                  </a:lnTo>
                  <a:lnTo>
                    <a:pt x="3707" y="1314"/>
                  </a:lnTo>
                  <a:lnTo>
                    <a:pt x="3823" y="1584"/>
                  </a:lnTo>
                  <a:lnTo>
                    <a:pt x="3862" y="1893"/>
                  </a:lnTo>
                  <a:lnTo>
                    <a:pt x="3862" y="2240"/>
                  </a:lnTo>
                  <a:lnTo>
                    <a:pt x="3785" y="2588"/>
                  </a:lnTo>
                  <a:lnTo>
                    <a:pt x="3630" y="2897"/>
                  </a:lnTo>
                  <a:lnTo>
                    <a:pt x="3399" y="3167"/>
                  </a:lnTo>
                  <a:lnTo>
                    <a:pt x="3128" y="3438"/>
                  </a:lnTo>
                  <a:lnTo>
                    <a:pt x="2858" y="3592"/>
                  </a:lnTo>
                  <a:lnTo>
                    <a:pt x="2510" y="3708"/>
                  </a:lnTo>
                  <a:lnTo>
                    <a:pt x="2163" y="3785"/>
                  </a:lnTo>
                  <a:lnTo>
                    <a:pt x="1815" y="3746"/>
                  </a:lnTo>
                  <a:lnTo>
                    <a:pt x="1506" y="3631"/>
                  </a:lnTo>
                  <a:lnTo>
                    <a:pt x="1197" y="3476"/>
                  </a:lnTo>
                  <a:lnTo>
                    <a:pt x="927" y="3283"/>
                  </a:lnTo>
                  <a:lnTo>
                    <a:pt x="695" y="3051"/>
                  </a:lnTo>
                  <a:lnTo>
                    <a:pt x="541" y="2781"/>
                  </a:lnTo>
                  <a:lnTo>
                    <a:pt x="425" y="2472"/>
                  </a:lnTo>
                  <a:lnTo>
                    <a:pt x="348" y="2163"/>
                  </a:lnTo>
                  <a:lnTo>
                    <a:pt x="387" y="1739"/>
                  </a:lnTo>
                  <a:lnTo>
                    <a:pt x="464" y="1391"/>
                  </a:lnTo>
                  <a:lnTo>
                    <a:pt x="657" y="1043"/>
                  </a:lnTo>
                  <a:lnTo>
                    <a:pt x="889" y="735"/>
                  </a:lnTo>
                  <a:lnTo>
                    <a:pt x="1159" y="541"/>
                  </a:lnTo>
                  <a:lnTo>
                    <a:pt x="1352" y="426"/>
                  </a:lnTo>
                  <a:lnTo>
                    <a:pt x="1506" y="387"/>
                  </a:lnTo>
                  <a:lnTo>
                    <a:pt x="1699" y="348"/>
                  </a:lnTo>
                  <a:close/>
                  <a:moveTo>
                    <a:pt x="1429" y="1"/>
                  </a:moveTo>
                  <a:lnTo>
                    <a:pt x="1275" y="78"/>
                  </a:lnTo>
                  <a:lnTo>
                    <a:pt x="1120" y="155"/>
                  </a:lnTo>
                  <a:lnTo>
                    <a:pt x="811" y="348"/>
                  </a:lnTo>
                  <a:lnTo>
                    <a:pt x="541" y="619"/>
                  </a:lnTo>
                  <a:lnTo>
                    <a:pt x="309" y="928"/>
                  </a:lnTo>
                  <a:lnTo>
                    <a:pt x="155" y="1275"/>
                  </a:lnTo>
                  <a:lnTo>
                    <a:pt x="39" y="1584"/>
                  </a:lnTo>
                  <a:lnTo>
                    <a:pt x="0" y="1816"/>
                  </a:lnTo>
                  <a:lnTo>
                    <a:pt x="0" y="2009"/>
                  </a:lnTo>
                  <a:lnTo>
                    <a:pt x="0" y="2240"/>
                  </a:lnTo>
                  <a:lnTo>
                    <a:pt x="39" y="2472"/>
                  </a:lnTo>
                  <a:lnTo>
                    <a:pt x="193" y="2858"/>
                  </a:lnTo>
                  <a:lnTo>
                    <a:pt x="425" y="3244"/>
                  </a:lnTo>
                  <a:lnTo>
                    <a:pt x="695" y="3553"/>
                  </a:lnTo>
                  <a:lnTo>
                    <a:pt x="1043" y="3824"/>
                  </a:lnTo>
                  <a:lnTo>
                    <a:pt x="1468" y="4017"/>
                  </a:lnTo>
                  <a:lnTo>
                    <a:pt x="1661" y="4094"/>
                  </a:lnTo>
                  <a:lnTo>
                    <a:pt x="1893" y="4133"/>
                  </a:lnTo>
                  <a:lnTo>
                    <a:pt x="2317" y="4133"/>
                  </a:lnTo>
                  <a:lnTo>
                    <a:pt x="2703" y="4055"/>
                  </a:lnTo>
                  <a:lnTo>
                    <a:pt x="3090" y="3901"/>
                  </a:lnTo>
                  <a:lnTo>
                    <a:pt x="3437" y="3669"/>
                  </a:lnTo>
                  <a:lnTo>
                    <a:pt x="3746" y="3399"/>
                  </a:lnTo>
                  <a:lnTo>
                    <a:pt x="3978" y="3051"/>
                  </a:lnTo>
                  <a:lnTo>
                    <a:pt x="4171" y="2665"/>
                  </a:lnTo>
                  <a:lnTo>
                    <a:pt x="4248" y="2279"/>
                  </a:lnTo>
                  <a:lnTo>
                    <a:pt x="4287" y="2047"/>
                  </a:lnTo>
                  <a:lnTo>
                    <a:pt x="4248" y="1854"/>
                  </a:lnTo>
                  <a:lnTo>
                    <a:pt x="4209" y="1623"/>
                  </a:lnTo>
                  <a:lnTo>
                    <a:pt x="4171" y="1430"/>
                  </a:lnTo>
                  <a:lnTo>
                    <a:pt x="3978" y="1043"/>
                  </a:lnTo>
                  <a:lnTo>
                    <a:pt x="3707" y="696"/>
                  </a:lnTo>
                  <a:lnTo>
                    <a:pt x="3360" y="387"/>
                  </a:lnTo>
                  <a:lnTo>
                    <a:pt x="3205" y="271"/>
                  </a:lnTo>
                  <a:lnTo>
                    <a:pt x="3012" y="194"/>
                  </a:lnTo>
                  <a:lnTo>
                    <a:pt x="2781" y="117"/>
                  </a:lnTo>
                  <a:lnTo>
                    <a:pt x="2588" y="78"/>
                  </a:lnTo>
                  <a:lnTo>
                    <a:pt x="2124" y="78"/>
                  </a:lnTo>
                  <a:lnTo>
                    <a:pt x="1931" y="39"/>
                  </a:lnTo>
                  <a:lnTo>
                    <a:pt x="17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5" name="Google Shape;5705;p22"/>
            <p:cNvSpPr/>
            <p:nvPr/>
          </p:nvSpPr>
          <p:spPr>
            <a:xfrm>
              <a:off x="5567925" y="4274150"/>
              <a:ext cx="67600" cy="76300"/>
            </a:xfrm>
            <a:custGeom>
              <a:avLst/>
              <a:gdLst/>
              <a:ahLst/>
              <a:cxnLst/>
              <a:rect l="l" t="t" r="r" b="b"/>
              <a:pathLst>
                <a:path w="2704" h="3052" extrusionOk="0">
                  <a:moveTo>
                    <a:pt x="1159" y="425"/>
                  </a:moveTo>
                  <a:lnTo>
                    <a:pt x="1429" y="503"/>
                  </a:lnTo>
                  <a:lnTo>
                    <a:pt x="1661" y="619"/>
                  </a:lnTo>
                  <a:lnTo>
                    <a:pt x="1854" y="773"/>
                  </a:lnTo>
                  <a:lnTo>
                    <a:pt x="2009" y="966"/>
                  </a:lnTo>
                  <a:lnTo>
                    <a:pt x="2124" y="1121"/>
                  </a:lnTo>
                  <a:lnTo>
                    <a:pt x="2202" y="1314"/>
                  </a:lnTo>
                  <a:lnTo>
                    <a:pt x="2318" y="1738"/>
                  </a:lnTo>
                  <a:lnTo>
                    <a:pt x="2356" y="2124"/>
                  </a:lnTo>
                  <a:lnTo>
                    <a:pt x="2356" y="2549"/>
                  </a:lnTo>
                  <a:lnTo>
                    <a:pt x="2202" y="2395"/>
                  </a:lnTo>
                  <a:lnTo>
                    <a:pt x="2047" y="2279"/>
                  </a:lnTo>
                  <a:lnTo>
                    <a:pt x="1623" y="2047"/>
                  </a:lnTo>
                  <a:lnTo>
                    <a:pt x="1236" y="1893"/>
                  </a:lnTo>
                  <a:lnTo>
                    <a:pt x="1005" y="1777"/>
                  </a:lnTo>
                  <a:lnTo>
                    <a:pt x="812" y="1661"/>
                  </a:lnTo>
                  <a:lnTo>
                    <a:pt x="619" y="1545"/>
                  </a:lnTo>
                  <a:lnTo>
                    <a:pt x="464" y="1352"/>
                  </a:lnTo>
                  <a:lnTo>
                    <a:pt x="425" y="1159"/>
                  </a:lnTo>
                  <a:lnTo>
                    <a:pt x="387" y="1043"/>
                  </a:lnTo>
                  <a:lnTo>
                    <a:pt x="425" y="927"/>
                  </a:lnTo>
                  <a:lnTo>
                    <a:pt x="464" y="812"/>
                  </a:lnTo>
                  <a:lnTo>
                    <a:pt x="541" y="657"/>
                  </a:lnTo>
                  <a:lnTo>
                    <a:pt x="619" y="580"/>
                  </a:lnTo>
                  <a:lnTo>
                    <a:pt x="696" y="503"/>
                  </a:lnTo>
                  <a:lnTo>
                    <a:pt x="812" y="464"/>
                  </a:lnTo>
                  <a:lnTo>
                    <a:pt x="927" y="425"/>
                  </a:lnTo>
                  <a:close/>
                  <a:moveTo>
                    <a:pt x="1005" y="1"/>
                  </a:moveTo>
                  <a:lnTo>
                    <a:pt x="773" y="39"/>
                  </a:lnTo>
                  <a:lnTo>
                    <a:pt x="541" y="155"/>
                  </a:lnTo>
                  <a:lnTo>
                    <a:pt x="348" y="271"/>
                  </a:lnTo>
                  <a:lnTo>
                    <a:pt x="194" y="425"/>
                  </a:lnTo>
                  <a:lnTo>
                    <a:pt x="78" y="619"/>
                  </a:lnTo>
                  <a:lnTo>
                    <a:pt x="1" y="812"/>
                  </a:lnTo>
                  <a:lnTo>
                    <a:pt x="1" y="1005"/>
                  </a:lnTo>
                  <a:lnTo>
                    <a:pt x="1" y="1236"/>
                  </a:lnTo>
                  <a:lnTo>
                    <a:pt x="39" y="1429"/>
                  </a:lnTo>
                  <a:lnTo>
                    <a:pt x="155" y="1623"/>
                  </a:lnTo>
                  <a:lnTo>
                    <a:pt x="387" y="1854"/>
                  </a:lnTo>
                  <a:lnTo>
                    <a:pt x="619" y="2047"/>
                  </a:lnTo>
                  <a:lnTo>
                    <a:pt x="889" y="2202"/>
                  </a:lnTo>
                  <a:lnTo>
                    <a:pt x="1198" y="2318"/>
                  </a:lnTo>
                  <a:lnTo>
                    <a:pt x="1468" y="2433"/>
                  </a:lnTo>
                  <a:lnTo>
                    <a:pt x="1738" y="2549"/>
                  </a:lnTo>
                  <a:lnTo>
                    <a:pt x="2009" y="2742"/>
                  </a:lnTo>
                  <a:lnTo>
                    <a:pt x="2202" y="2974"/>
                  </a:lnTo>
                  <a:lnTo>
                    <a:pt x="2279" y="3051"/>
                  </a:lnTo>
                  <a:lnTo>
                    <a:pt x="2433" y="3051"/>
                  </a:lnTo>
                  <a:lnTo>
                    <a:pt x="2511" y="3013"/>
                  </a:lnTo>
                  <a:lnTo>
                    <a:pt x="2588" y="2974"/>
                  </a:lnTo>
                  <a:lnTo>
                    <a:pt x="2626" y="2897"/>
                  </a:lnTo>
                  <a:lnTo>
                    <a:pt x="2704" y="2318"/>
                  </a:lnTo>
                  <a:lnTo>
                    <a:pt x="2704" y="2009"/>
                  </a:lnTo>
                  <a:lnTo>
                    <a:pt x="2704" y="1700"/>
                  </a:lnTo>
                  <a:lnTo>
                    <a:pt x="2626" y="1429"/>
                  </a:lnTo>
                  <a:lnTo>
                    <a:pt x="2549" y="1121"/>
                  </a:lnTo>
                  <a:lnTo>
                    <a:pt x="2433" y="850"/>
                  </a:lnTo>
                  <a:lnTo>
                    <a:pt x="2279" y="580"/>
                  </a:lnTo>
                  <a:lnTo>
                    <a:pt x="2124" y="425"/>
                  </a:lnTo>
                  <a:lnTo>
                    <a:pt x="1931" y="271"/>
                  </a:lnTo>
                  <a:lnTo>
                    <a:pt x="1700" y="117"/>
                  </a:lnTo>
                  <a:lnTo>
                    <a:pt x="1507" y="39"/>
                  </a:lnTo>
                  <a:lnTo>
                    <a:pt x="127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6" name="Google Shape;5706;p22"/>
            <p:cNvSpPr/>
            <p:nvPr/>
          </p:nvSpPr>
          <p:spPr>
            <a:xfrm>
              <a:off x="2254775" y="4312775"/>
              <a:ext cx="326325" cy="190200"/>
            </a:xfrm>
            <a:custGeom>
              <a:avLst/>
              <a:gdLst/>
              <a:ahLst/>
              <a:cxnLst/>
              <a:rect l="l" t="t" r="r" b="b"/>
              <a:pathLst>
                <a:path w="13053" h="7608" extrusionOk="0">
                  <a:moveTo>
                    <a:pt x="8920" y="271"/>
                  </a:moveTo>
                  <a:lnTo>
                    <a:pt x="9036" y="348"/>
                  </a:lnTo>
                  <a:lnTo>
                    <a:pt x="9191" y="464"/>
                  </a:lnTo>
                  <a:lnTo>
                    <a:pt x="9307" y="618"/>
                  </a:lnTo>
                  <a:lnTo>
                    <a:pt x="9384" y="657"/>
                  </a:lnTo>
                  <a:lnTo>
                    <a:pt x="9422" y="966"/>
                  </a:lnTo>
                  <a:lnTo>
                    <a:pt x="9422" y="1275"/>
                  </a:lnTo>
                  <a:lnTo>
                    <a:pt x="9345" y="1545"/>
                  </a:lnTo>
                  <a:lnTo>
                    <a:pt x="9229" y="1815"/>
                  </a:lnTo>
                  <a:lnTo>
                    <a:pt x="9036" y="2085"/>
                  </a:lnTo>
                  <a:lnTo>
                    <a:pt x="8882" y="2317"/>
                  </a:lnTo>
                  <a:lnTo>
                    <a:pt x="8457" y="2781"/>
                  </a:lnTo>
                  <a:lnTo>
                    <a:pt x="6990" y="4441"/>
                  </a:lnTo>
                  <a:lnTo>
                    <a:pt x="6835" y="4441"/>
                  </a:lnTo>
                  <a:lnTo>
                    <a:pt x="7106" y="3476"/>
                  </a:lnTo>
                  <a:lnTo>
                    <a:pt x="7415" y="2549"/>
                  </a:lnTo>
                  <a:lnTo>
                    <a:pt x="7801" y="1506"/>
                  </a:lnTo>
                  <a:lnTo>
                    <a:pt x="8032" y="1043"/>
                  </a:lnTo>
                  <a:lnTo>
                    <a:pt x="8187" y="773"/>
                  </a:lnTo>
                  <a:lnTo>
                    <a:pt x="8380" y="502"/>
                  </a:lnTo>
                  <a:lnTo>
                    <a:pt x="8573" y="348"/>
                  </a:lnTo>
                  <a:lnTo>
                    <a:pt x="8689" y="271"/>
                  </a:lnTo>
                  <a:close/>
                  <a:moveTo>
                    <a:pt x="2124" y="4441"/>
                  </a:moveTo>
                  <a:lnTo>
                    <a:pt x="2974" y="4557"/>
                  </a:lnTo>
                  <a:lnTo>
                    <a:pt x="3823" y="4711"/>
                  </a:lnTo>
                  <a:lnTo>
                    <a:pt x="4905" y="4866"/>
                  </a:lnTo>
                  <a:lnTo>
                    <a:pt x="5407" y="4943"/>
                  </a:lnTo>
                  <a:lnTo>
                    <a:pt x="5947" y="4982"/>
                  </a:lnTo>
                  <a:lnTo>
                    <a:pt x="4673" y="5213"/>
                  </a:lnTo>
                  <a:lnTo>
                    <a:pt x="3399" y="5406"/>
                  </a:lnTo>
                  <a:lnTo>
                    <a:pt x="2703" y="5484"/>
                  </a:lnTo>
                  <a:lnTo>
                    <a:pt x="1622" y="5484"/>
                  </a:lnTo>
                  <a:lnTo>
                    <a:pt x="1236" y="5445"/>
                  </a:lnTo>
                  <a:lnTo>
                    <a:pt x="966" y="5368"/>
                  </a:lnTo>
                  <a:lnTo>
                    <a:pt x="773" y="5291"/>
                  </a:lnTo>
                  <a:lnTo>
                    <a:pt x="696" y="5213"/>
                  </a:lnTo>
                  <a:lnTo>
                    <a:pt x="657" y="5097"/>
                  </a:lnTo>
                  <a:lnTo>
                    <a:pt x="657" y="4982"/>
                  </a:lnTo>
                  <a:lnTo>
                    <a:pt x="696" y="4827"/>
                  </a:lnTo>
                  <a:lnTo>
                    <a:pt x="734" y="4673"/>
                  </a:lnTo>
                  <a:lnTo>
                    <a:pt x="811" y="4557"/>
                  </a:lnTo>
                  <a:lnTo>
                    <a:pt x="889" y="4480"/>
                  </a:lnTo>
                  <a:lnTo>
                    <a:pt x="966" y="4441"/>
                  </a:lnTo>
                  <a:close/>
                  <a:moveTo>
                    <a:pt x="7183" y="4866"/>
                  </a:moveTo>
                  <a:lnTo>
                    <a:pt x="8380" y="5097"/>
                  </a:lnTo>
                  <a:lnTo>
                    <a:pt x="9616" y="5406"/>
                  </a:lnTo>
                  <a:lnTo>
                    <a:pt x="10272" y="5599"/>
                  </a:lnTo>
                  <a:lnTo>
                    <a:pt x="10967" y="5792"/>
                  </a:lnTo>
                  <a:lnTo>
                    <a:pt x="11662" y="6024"/>
                  </a:lnTo>
                  <a:lnTo>
                    <a:pt x="12087" y="6217"/>
                  </a:lnTo>
                  <a:lnTo>
                    <a:pt x="12203" y="6256"/>
                  </a:lnTo>
                  <a:lnTo>
                    <a:pt x="12319" y="6333"/>
                  </a:lnTo>
                  <a:lnTo>
                    <a:pt x="12396" y="6410"/>
                  </a:lnTo>
                  <a:lnTo>
                    <a:pt x="12434" y="6526"/>
                  </a:lnTo>
                  <a:lnTo>
                    <a:pt x="12473" y="6642"/>
                  </a:lnTo>
                  <a:lnTo>
                    <a:pt x="12473" y="6796"/>
                  </a:lnTo>
                  <a:lnTo>
                    <a:pt x="12396" y="7144"/>
                  </a:lnTo>
                  <a:lnTo>
                    <a:pt x="12241" y="7183"/>
                  </a:lnTo>
                  <a:lnTo>
                    <a:pt x="12010" y="7221"/>
                  </a:lnTo>
                  <a:lnTo>
                    <a:pt x="11817" y="7183"/>
                  </a:lnTo>
                  <a:lnTo>
                    <a:pt x="11585" y="7144"/>
                  </a:lnTo>
                  <a:lnTo>
                    <a:pt x="11122" y="7028"/>
                  </a:lnTo>
                  <a:lnTo>
                    <a:pt x="10735" y="6874"/>
                  </a:lnTo>
                  <a:lnTo>
                    <a:pt x="10002" y="6603"/>
                  </a:lnTo>
                  <a:lnTo>
                    <a:pt x="9307" y="6256"/>
                  </a:lnTo>
                  <a:lnTo>
                    <a:pt x="8766" y="5947"/>
                  </a:lnTo>
                  <a:lnTo>
                    <a:pt x="8225" y="5599"/>
                  </a:lnTo>
                  <a:lnTo>
                    <a:pt x="7183" y="4866"/>
                  </a:lnTo>
                  <a:close/>
                  <a:moveTo>
                    <a:pt x="8805" y="0"/>
                  </a:moveTo>
                  <a:lnTo>
                    <a:pt x="8573" y="39"/>
                  </a:lnTo>
                  <a:lnTo>
                    <a:pt x="8341" y="155"/>
                  </a:lnTo>
                  <a:lnTo>
                    <a:pt x="8110" y="271"/>
                  </a:lnTo>
                  <a:lnTo>
                    <a:pt x="7955" y="464"/>
                  </a:lnTo>
                  <a:lnTo>
                    <a:pt x="7723" y="850"/>
                  </a:lnTo>
                  <a:lnTo>
                    <a:pt x="7492" y="1275"/>
                  </a:lnTo>
                  <a:lnTo>
                    <a:pt x="7183" y="2201"/>
                  </a:lnTo>
                  <a:lnTo>
                    <a:pt x="6835" y="3321"/>
                  </a:lnTo>
                  <a:lnTo>
                    <a:pt x="6719" y="3862"/>
                  </a:lnTo>
                  <a:lnTo>
                    <a:pt x="6604" y="4441"/>
                  </a:lnTo>
                  <a:lnTo>
                    <a:pt x="6526" y="4518"/>
                  </a:lnTo>
                  <a:lnTo>
                    <a:pt x="6526" y="4634"/>
                  </a:lnTo>
                  <a:lnTo>
                    <a:pt x="5947" y="4595"/>
                  </a:lnTo>
                  <a:lnTo>
                    <a:pt x="5407" y="4557"/>
                  </a:lnTo>
                  <a:lnTo>
                    <a:pt x="4325" y="4402"/>
                  </a:lnTo>
                  <a:lnTo>
                    <a:pt x="3244" y="4209"/>
                  </a:lnTo>
                  <a:lnTo>
                    <a:pt x="2703" y="4132"/>
                  </a:lnTo>
                  <a:lnTo>
                    <a:pt x="2124" y="4093"/>
                  </a:lnTo>
                  <a:lnTo>
                    <a:pt x="1545" y="4055"/>
                  </a:lnTo>
                  <a:lnTo>
                    <a:pt x="1159" y="4055"/>
                  </a:lnTo>
                  <a:lnTo>
                    <a:pt x="773" y="4093"/>
                  </a:lnTo>
                  <a:lnTo>
                    <a:pt x="425" y="4209"/>
                  </a:lnTo>
                  <a:lnTo>
                    <a:pt x="271" y="4287"/>
                  </a:lnTo>
                  <a:lnTo>
                    <a:pt x="155" y="4364"/>
                  </a:lnTo>
                  <a:lnTo>
                    <a:pt x="78" y="4480"/>
                  </a:lnTo>
                  <a:lnTo>
                    <a:pt x="0" y="4634"/>
                  </a:lnTo>
                  <a:lnTo>
                    <a:pt x="0" y="4789"/>
                  </a:lnTo>
                  <a:lnTo>
                    <a:pt x="39" y="4982"/>
                  </a:lnTo>
                  <a:lnTo>
                    <a:pt x="78" y="5136"/>
                  </a:lnTo>
                  <a:lnTo>
                    <a:pt x="155" y="5252"/>
                  </a:lnTo>
                  <a:lnTo>
                    <a:pt x="232" y="5406"/>
                  </a:lnTo>
                  <a:lnTo>
                    <a:pt x="348" y="5522"/>
                  </a:lnTo>
                  <a:lnTo>
                    <a:pt x="618" y="5677"/>
                  </a:lnTo>
                  <a:lnTo>
                    <a:pt x="927" y="5792"/>
                  </a:lnTo>
                  <a:lnTo>
                    <a:pt x="1275" y="5870"/>
                  </a:lnTo>
                  <a:lnTo>
                    <a:pt x="1622" y="5908"/>
                  </a:lnTo>
                  <a:lnTo>
                    <a:pt x="2240" y="5908"/>
                  </a:lnTo>
                  <a:lnTo>
                    <a:pt x="3360" y="5831"/>
                  </a:lnTo>
                  <a:lnTo>
                    <a:pt x="4441" y="5715"/>
                  </a:lnTo>
                  <a:lnTo>
                    <a:pt x="5561" y="5484"/>
                  </a:lnTo>
                  <a:lnTo>
                    <a:pt x="6102" y="5329"/>
                  </a:lnTo>
                  <a:lnTo>
                    <a:pt x="6604" y="5136"/>
                  </a:lnTo>
                  <a:lnTo>
                    <a:pt x="6604" y="5175"/>
                  </a:lnTo>
                  <a:lnTo>
                    <a:pt x="6642" y="5599"/>
                  </a:lnTo>
                  <a:lnTo>
                    <a:pt x="6681" y="5792"/>
                  </a:lnTo>
                  <a:lnTo>
                    <a:pt x="6758" y="5986"/>
                  </a:lnTo>
                  <a:lnTo>
                    <a:pt x="7028" y="6024"/>
                  </a:lnTo>
                  <a:lnTo>
                    <a:pt x="7028" y="5986"/>
                  </a:lnTo>
                  <a:lnTo>
                    <a:pt x="6951" y="5599"/>
                  </a:lnTo>
                  <a:lnTo>
                    <a:pt x="6951" y="5406"/>
                  </a:lnTo>
                  <a:lnTo>
                    <a:pt x="6990" y="5213"/>
                  </a:lnTo>
                  <a:lnTo>
                    <a:pt x="7028" y="5175"/>
                  </a:lnTo>
                  <a:lnTo>
                    <a:pt x="7723" y="5754"/>
                  </a:lnTo>
                  <a:lnTo>
                    <a:pt x="8496" y="6256"/>
                  </a:lnTo>
                  <a:lnTo>
                    <a:pt x="9307" y="6681"/>
                  </a:lnTo>
                  <a:lnTo>
                    <a:pt x="10118" y="7067"/>
                  </a:lnTo>
                  <a:lnTo>
                    <a:pt x="10774" y="7337"/>
                  </a:lnTo>
                  <a:lnTo>
                    <a:pt x="11237" y="7453"/>
                  </a:lnTo>
                  <a:lnTo>
                    <a:pt x="11662" y="7569"/>
                  </a:lnTo>
                  <a:lnTo>
                    <a:pt x="12126" y="7607"/>
                  </a:lnTo>
                  <a:lnTo>
                    <a:pt x="12319" y="7569"/>
                  </a:lnTo>
                  <a:lnTo>
                    <a:pt x="12512" y="7530"/>
                  </a:lnTo>
                  <a:lnTo>
                    <a:pt x="12666" y="7453"/>
                  </a:lnTo>
                  <a:lnTo>
                    <a:pt x="12821" y="7376"/>
                  </a:lnTo>
                  <a:lnTo>
                    <a:pt x="12936" y="7221"/>
                  </a:lnTo>
                  <a:lnTo>
                    <a:pt x="13014" y="7028"/>
                  </a:lnTo>
                  <a:lnTo>
                    <a:pt x="13052" y="6874"/>
                  </a:lnTo>
                  <a:lnTo>
                    <a:pt x="13052" y="6719"/>
                  </a:lnTo>
                  <a:lnTo>
                    <a:pt x="13014" y="6565"/>
                  </a:lnTo>
                  <a:lnTo>
                    <a:pt x="12975" y="6449"/>
                  </a:lnTo>
                  <a:lnTo>
                    <a:pt x="12898" y="6333"/>
                  </a:lnTo>
                  <a:lnTo>
                    <a:pt x="12782" y="6217"/>
                  </a:lnTo>
                  <a:lnTo>
                    <a:pt x="12512" y="6024"/>
                  </a:lnTo>
                  <a:lnTo>
                    <a:pt x="12241" y="5870"/>
                  </a:lnTo>
                  <a:lnTo>
                    <a:pt x="11894" y="5715"/>
                  </a:lnTo>
                  <a:lnTo>
                    <a:pt x="11353" y="5522"/>
                  </a:lnTo>
                  <a:lnTo>
                    <a:pt x="10388" y="5213"/>
                  </a:lnTo>
                  <a:lnTo>
                    <a:pt x="9384" y="4943"/>
                  </a:lnTo>
                  <a:lnTo>
                    <a:pt x="8380" y="4711"/>
                  </a:lnTo>
                  <a:lnTo>
                    <a:pt x="7376" y="4518"/>
                  </a:lnTo>
                  <a:lnTo>
                    <a:pt x="8418" y="3437"/>
                  </a:lnTo>
                  <a:lnTo>
                    <a:pt x="8882" y="2896"/>
                  </a:lnTo>
                  <a:lnTo>
                    <a:pt x="9345" y="2279"/>
                  </a:lnTo>
                  <a:lnTo>
                    <a:pt x="9461" y="2085"/>
                  </a:lnTo>
                  <a:lnTo>
                    <a:pt x="9577" y="1854"/>
                  </a:lnTo>
                  <a:lnTo>
                    <a:pt x="9654" y="1622"/>
                  </a:lnTo>
                  <a:lnTo>
                    <a:pt x="9731" y="1390"/>
                  </a:lnTo>
                  <a:lnTo>
                    <a:pt x="9731" y="1159"/>
                  </a:lnTo>
                  <a:lnTo>
                    <a:pt x="9693" y="927"/>
                  </a:lnTo>
                  <a:lnTo>
                    <a:pt x="9654" y="657"/>
                  </a:lnTo>
                  <a:lnTo>
                    <a:pt x="9500" y="464"/>
                  </a:lnTo>
                  <a:lnTo>
                    <a:pt x="9461" y="309"/>
                  </a:lnTo>
                  <a:lnTo>
                    <a:pt x="9384" y="232"/>
                  </a:lnTo>
                  <a:lnTo>
                    <a:pt x="9229" y="78"/>
                  </a:lnTo>
                  <a:lnTo>
                    <a:pt x="903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7" name="Google Shape;5707;p22"/>
            <p:cNvSpPr/>
            <p:nvPr/>
          </p:nvSpPr>
          <p:spPr>
            <a:xfrm>
              <a:off x="1058675" y="4315675"/>
              <a:ext cx="594700" cy="534825"/>
            </a:xfrm>
            <a:custGeom>
              <a:avLst/>
              <a:gdLst/>
              <a:ahLst/>
              <a:cxnLst/>
              <a:rect l="l" t="t" r="r" b="b"/>
              <a:pathLst>
                <a:path w="23788" h="21393" extrusionOk="0">
                  <a:moveTo>
                    <a:pt x="23478" y="270"/>
                  </a:moveTo>
                  <a:lnTo>
                    <a:pt x="23401" y="386"/>
                  </a:lnTo>
                  <a:lnTo>
                    <a:pt x="22590" y="1815"/>
                  </a:lnTo>
                  <a:lnTo>
                    <a:pt x="21741" y="3205"/>
                  </a:lnTo>
                  <a:lnTo>
                    <a:pt x="20853" y="4595"/>
                  </a:lnTo>
                  <a:lnTo>
                    <a:pt x="19926" y="5985"/>
                  </a:lnTo>
                  <a:lnTo>
                    <a:pt x="19269" y="5754"/>
                  </a:lnTo>
                  <a:lnTo>
                    <a:pt x="18999" y="5638"/>
                  </a:lnTo>
                  <a:lnTo>
                    <a:pt x="18690" y="5483"/>
                  </a:lnTo>
                  <a:lnTo>
                    <a:pt x="18420" y="5290"/>
                  </a:lnTo>
                  <a:lnTo>
                    <a:pt x="18150" y="5059"/>
                  </a:lnTo>
                  <a:lnTo>
                    <a:pt x="17918" y="4827"/>
                  </a:lnTo>
                  <a:lnTo>
                    <a:pt x="17686" y="4557"/>
                  </a:lnTo>
                  <a:lnTo>
                    <a:pt x="17493" y="4286"/>
                  </a:lnTo>
                  <a:lnTo>
                    <a:pt x="17339" y="3977"/>
                  </a:lnTo>
                  <a:lnTo>
                    <a:pt x="17030" y="3360"/>
                  </a:lnTo>
                  <a:lnTo>
                    <a:pt x="16798" y="2742"/>
                  </a:lnTo>
                  <a:lnTo>
                    <a:pt x="16605" y="2085"/>
                  </a:lnTo>
                  <a:lnTo>
                    <a:pt x="17416" y="1776"/>
                  </a:lnTo>
                  <a:lnTo>
                    <a:pt x="18265" y="1467"/>
                  </a:lnTo>
                  <a:lnTo>
                    <a:pt x="19115" y="1197"/>
                  </a:lnTo>
                  <a:lnTo>
                    <a:pt x="19965" y="965"/>
                  </a:lnTo>
                  <a:lnTo>
                    <a:pt x="20853" y="772"/>
                  </a:lnTo>
                  <a:lnTo>
                    <a:pt x="21702" y="579"/>
                  </a:lnTo>
                  <a:lnTo>
                    <a:pt x="22590" y="425"/>
                  </a:lnTo>
                  <a:lnTo>
                    <a:pt x="23478" y="270"/>
                  </a:lnTo>
                  <a:close/>
                  <a:moveTo>
                    <a:pt x="4866" y="7607"/>
                  </a:moveTo>
                  <a:lnTo>
                    <a:pt x="6256" y="7646"/>
                  </a:lnTo>
                  <a:lnTo>
                    <a:pt x="7608" y="7723"/>
                  </a:lnTo>
                  <a:lnTo>
                    <a:pt x="7222" y="8186"/>
                  </a:lnTo>
                  <a:lnTo>
                    <a:pt x="6835" y="8650"/>
                  </a:lnTo>
                  <a:lnTo>
                    <a:pt x="6488" y="9190"/>
                  </a:lnTo>
                  <a:lnTo>
                    <a:pt x="6140" y="9692"/>
                  </a:lnTo>
                  <a:lnTo>
                    <a:pt x="5909" y="10233"/>
                  </a:lnTo>
                  <a:lnTo>
                    <a:pt x="5870" y="10272"/>
                  </a:lnTo>
                  <a:lnTo>
                    <a:pt x="5214" y="10774"/>
                  </a:lnTo>
                  <a:lnTo>
                    <a:pt x="4557" y="11314"/>
                  </a:lnTo>
                  <a:lnTo>
                    <a:pt x="4326" y="11546"/>
                  </a:lnTo>
                  <a:lnTo>
                    <a:pt x="4094" y="11816"/>
                  </a:lnTo>
                  <a:lnTo>
                    <a:pt x="3824" y="12048"/>
                  </a:lnTo>
                  <a:lnTo>
                    <a:pt x="3708" y="12125"/>
                  </a:lnTo>
                  <a:lnTo>
                    <a:pt x="3553" y="12164"/>
                  </a:lnTo>
                  <a:lnTo>
                    <a:pt x="3399" y="12202"/>
                  </a:lnTo>
                  <a:lnTo>
                    <a:pt x="3206" y="12164"/>
                  </a:lnTo>
                  <a:lnTo>
                    <a:pt x="2742" y="12087"/>
                  </a:lnTo>
                  <a:lnTo>
                    <a:pt x="1970" y="11855"/>
                  </a:lnTo>
                  <a:lnTo>
                    <a:pt x="387" y="11507"/>
                  </a:lnTo>
                  <a:lnTo>
                    <a:pt x="1005" y="11083"/>
                  </a:lnTo>
                  <a:lnTo>
                    <a:pt x="1584" y="10658"/>
                  </a:lnTo>
                  <a:lnTo>
                    <a:pt x="2163" y="10156"/>
                  </a:lnTo>
                  <a:lnTo>
                    <a:pt x="2704" y="9654"/>
                  </a:lnTo>
                  <a:lnTo>
                    <a:pt x="3553" y="8804"/>
                  </a:lnTo>
                  <a:lnTo>
                    <a:pt x="4055" y="8186"/>
                  </a:lnTo>
                  <a:lnTo>
                    <a:pt x="4326" y="7916"/>
                  </a:lnTo>
                  <a:lnTo>
                    <a:pt x="4634" y="7684"/>
                  </a:lnTo>
                  <a:lnTo>
                    <a:pt x="4789" y="7684"/>
                  </a:lnTo>
                  <a:lnTo>
                    <a:pt x="4827" y="7646"/>
                  </a:lnTo>
                  <a:lnTo>
                    <a:pt x="4866" y="7607"/>
                  </a:lnTo>
                  <a:close/>
                  <a:moveTo>
                    <a:pt x="16296" y="2201"/>
                  </a:moveTo>
                  <a:lnTo>
                    <a:pt x="16489" y="2858"/>
                  </a:lnTo>
                  <a:lnTo>
                    <a:pt x="16721" y="3553"/>
                  </a:lnTo>
                  <a:lnTo>
                    <a:pt x="17030" y="4209"/>
                  </a:lnTo>
                  <a:lnTo>
                    <a:pt x="17223" y="4518"/>
                  </a:lnTo>
                  <a:lnTo>
                    <a:pt x="17455" y="4827"/>
                  </a:lnTo>
                  <a:lnTo>
                    <a:pt x="17648" y="5136"/>
                  </a:lnTo>
                  <a:lnTo>
                    <a:pt x="17879" y="5368"/>
                  </a:lnTo>
                  <a:lnTo>
                    <a:pt x="18150" y="5599"/>
                  </a:lnTo>
                  <a:lnTo>
                    <a:pt x="18420" y="5831"/>
                  </a:lnTo>
                  <a:lnTo>
                    <a:pt x="18729" y="5985"/>
                  </a:lnTo>
                  <a:lnTo>
                    <a:pt x="19038" y="6140"/>
                  </a:lnTo>
                  <a:lnTo>
                    <a:pt x="19385" y="6217"/>
                  </a:lnTo>
                  <a:lnTo>
                    <a:pt x="19771" y="6256"/>
                  </a:lnTo>
                  <a:lnTo>
                    <a:pt x="18922" y="7453"/>
                  </a:lnTo>
                  <a:lnTo>
                    <a:pt x="18034" y="8611"/>
                  </a:lnTo>
                  <a:lnTo>
                    <a:pt x="17223" y="9615"/>
                  </a:lnTo>
                  <a:lnTo>
                    <a:pt x="16373" y="10581"/>
                  </a:lnTo>
                  <a:lnTo>
                    <a:pt x="15524" y="11507"/>
                  </a:lnTo>
                  <a:lnTo>
                    <a:pt x="14597" y="12395"/>
                  </a:lnTo>
                  <a:lnTo>
                    <a:pt x="13670" y="13284"/>
                  </a:lnTo>
                  <a:lnTo>
                    <a:pt x="13168" y="13747"/>
                  </a:lnTo>
                  <a:lnTo>
                    <a:pt x="12628" y="14172"/>
                  </a:lnTo>
                  <a:lnTo>
                    <a:pt x="12126" y="14558"/>
                  </a:lnTo>
                  <a:lnTo>
                    <a:pt x="11546" y="14905"/>
                  </a:lnTo>
                  <a:lnTo>
                    <a:pt x="10967" y="15214"/>
                  </a:lnTo>
                  <a:lnTo>
                    <a:pt x="10388" y="15446"/>
                  </a:lnTo>
                  <a:lnTo>
                    <a:pt x="9809" y="15600"/>
                  </a:lnTo>
                  <a:lnTo>
                    <a:pt x="9191" y="15678"/>
                  </a:lnTo>
                  <a:lnTo>
                    <a:pt x="8612" y="15678"/>
                  </a:lnTo>
                  <a:lnTo>
                    <a:pt x="8341" y="15639"/>
                  </a:lnTo>
                  <a:lnTo>
                    <a:pt x="8033" y="15562"/>
                  </a:lnTo>
                  <a:lnTo>
                    <a:pt x="7762" y="15446"/>
                  </a:lnTo>
                  <a:lnTo>
                    <a:pt x="7531" y="15330"/>
                  </a:lnTo>
                  <a:lnTo>
                    <a:pt x="7260" y="15214"/>
                  </a:lnTo>
                  <a:lnTo>
                    <a:pt x="7029" y="15021"/>
                  </a:lnTo>
                  <a:lnTo>
                    <a:pt x="6835" y="14828"/>
                  </a:lnTo>
                  <a:lnTo>
                    <a:pt x="6642" y="14597"/>
                  </a:lnTo>
                  <a:lnTo>
                    <a:pt x="6449" y="14365"/>
                  </a:lnTo>
                  <a:lnTo>
                    <a:pt x="6295" y="14095"/>
                  </a:lnTo>
                  <a:lnTo>
                    <a:pt x="6063" y="13554"/>
                  </a:lnTo>
                  <a:lnTo>
                    <a:pt x="5909" y="13013"/>
                  </a:lnTo>
                  <a:lnTo>
                    <a:pt x="5870" y="12434"/>
                  </a:lnTo>
                  <a:lnTo>
                    <a:pt x="5870" y="11855"/>
                  </a:lnTo>
                  <a:lnTo>
                    <a:pt x="5986" y="11314"/>
                  </a:lnTo>
                  <a:lnTo>
                    <a:pt x="6140" y="10735"/>
                  </a:lnTo>
                  <a:lnTo>
                    <a:pt x="6333" y="10194"/>
                  </a:lnTo>
                  <a:lnTo>
                    <a:pt x="6604" y="9692"/>
                  </a:lnTo>
                  <a:lnTo>
                    <a:pt x="6913" y="9229"/>
                  </a:lnTo>
                  <a:lnTo>
                    <a:pt x="7222" y="8766"/>
                  </a:lnTo>
                  <a:lnTo>
                    <a:pt x="7569" y="8302"/>
                  </a:lnTo>
                  <a:lnTo>
                    <a:pt x="7955" y="7878"/>
                  </a:lnTo>
                  <a:lnTo>
                    <a:pt x="8766" y="7067"/>
                  </a:lnTo>
                  <a:lnTo>
                    <a:pt x="9616" y="6333"/>
                  </a:lnTo>
                  <a:lnTo>
                    <a:pt x="10542" y="5561"/>
                  </a:lnTo>
                  <a:lnTo>
                    <a:pt x="11508" y="4866"/>
                  </a:lnTo>
                  <a:lnTo>
                    <a:pt x="12473" y="4209"/>
                  </a:lnTo>
                  <a:lnTo>
                    <a:pt x="13516" y="3591"/>
                  </a:lnTo>
                  <a:lnTo>
                    <a:pt x="14211" y="3205"/>
                  </a:lnTo>
                  <a:lnTo>
                    <a:pt x="14906" y="2858"/>
                  </a:lnTo>
                  <a:lnTo>
                    <a:pt x="15601" y="2510"/>
                  </a:lnTo>
                  <a:lnTo>
                    <a:pt x="16296" y="2201"/>
                  </a:lnTo>
                  <a:close/>
                  <a:moveTo>
                    <a:pt x="5638" y="13361"/>
                  </a:moveTo>
                  <a:lnTo>
                    <a:pt x="5754" y="13747"/>
                  </a:lnTo>
                  <a:lnTo>
                    <a:pt x="5870" y="14133"/>
                  </a:lnTo>
                  <a:lnTo>
                    <a:pt x="6063" y="14519"/>
                  </a:lnTo>
                  <a:lnTo>
                    <a:pt x="6295" y="14828"/>
                  </a:lnTo>
                  <a:lnTo>
                    <a:pt x="6565" y="15137"/>
                  </a:lnTo>
                  <a:lnTo>
                    <a:pt x="6874" y="15407"/>
                  </a:lnTo>
                  <a:lnTo>
                    <a:pt x="7222" y="15639"/>
                  </a:lnTo>
                  <a:lnTo>
                    <a:pt x="7608" y="15832"/>
                  </a:lnTo>
                  <a:lnTo>
                    <a:pt x="7415" y="16141"/>
                  </a:lnTo>
                  <a:lnTo>
                    <a:pt x="7260" y="16489"/>
                  </a:lnTo>
                  <a:lnTo>
                    <a:pt x="6797" y="16296"/>
                  </a:lnTo>
                  <a:lnTo>
                    <a:pt x="6411" y="16025"/>
                  </a:lnTo>
                  <a:lnTo>
                    <a:pt x="6025" y="15716"/>
                  </a:lnTo>
                  <a:lnTo>
                    <a:pt x="5716" y="15369"/>
                  </a:lnTo>
                  <a:lnTo>
                    <a:pt x="5484" y="14983"/>
                  </a:lnTo>
                  <a:lnTo>
                    <a:pt x="5252" y="14558"/>
                  </a:lnTo>
                  <a:lnTo>
                    <a:pt x="5098" y="14133"/>
                  </a:lnTo>
                  <a:lnTo>
                    <a:pt x="5021" y="13631"/>
                  </a:lnTo>
                  <a:lnTo>
                    <a:pt x="4982" y="13593"/>
                  </a:lnTo>
                  <a:lnTo>
                    <a:pt x="5638" y="13361"/>
                  </a:lnTo>
                  <a:close/>
                  <a:moveTo>
                    <a:pt x="4827" y="13670"/>
                  </a:moveTo>
                  <a:lnTo>
                    <a:pt x="4866" y="14210"/>
                  </a:lnTo>
                  <a:lnTo>
                    <a:pt x="4982" y="14712"/>
                  </a:lnTo>
                  <a:lnTo>
                    <a:pt x="5214" y="15176"/>
                  </a:lnTo>
                  <a:lnTo>
                    <a:pt x="5484" y="15600"/>
                  </a:lnTo>
                  <a:lnTo>
                    <a:pt x="5831" y="15948"/>
                  </a:lnTo>
                  <a:lnTo>
                    <a:pt x="6218" y="16296"/>
                  </a:lnTo>
                  <a:lnTo>
                    <a:pt x="6642" y="16566"/>
                  </a:lnTo>
                  <a:lnTo>
                    <a:pt x="7106" y="16759"/>
                  </a:lnTo>
                  <a:lnTo>
                    <a:pt x="6951" y="17300"/>
                  </a:lnTo>
                  <a:lnTo>
                    <a:pt x="6411" y="17029"/>
                  </a:lnTo>
                  <a:lnTo>
                    <a:pt x="5909" y="16720"/>
                  </a:lnTo>
                  <a:lnTo>
                    <a:pt x="5484" y="16373"/>
                  </a:lnTo>
                  <a:lnTo>
                    <a:pt x="5098" y="15987"/>
                  </a:lnTo>
                  <a:lnTo>
                    <a:pt x="4789" y="15562"/>
                  </a:lnTo>
                  <a:lnTo>
                    <a:pt x="4480" y="15060"/>
                  </a:lnTo>
                  <a:lnTo>
                    <a:pt x="4248" y="14558"/>
                  </a:lnTo>
                  <a:lnTo>
                    <a:pt x="4055" y="13979"/>
                  </a:lnTo>
                  <a:lnTo>
                    <a:pt x="4248" y="13940"/>
                  </a:lnTo>
                  <a:lnTo>
                    <a:pt x="4441" y="13863"/>
                  </a:lnTo>
                  <a:lnTo>
                    <a:pt x="4827" y="13670"/>
                  </a:lnTo>
                  <a:close/>
                  <a:moveTo>
                    <a:pt x="4441" y="15871"/>
                  </a:moveTo>
                  <a:lnTo>
                    <a:pt x="4673" y="16180"/>
                  </a:lnTo>
                  <a:lnTo>
                    <a:pt x="4905" y="16450"/>
                  </a:lnTo>
                  <a:lnTo>
                    <a:pt x="5175" y="16682"/>
                  </a:lnTo>
                  <a:lnTo>
                    <a:pt x="5445" y="16913"/>
                  </a:lnTo>
                  <a:lnTo>
                    <a:pt x="5291" y="17029"/>
                  </a:lnTo>
                  <a:lnTo>
                    <a:pt x="5214" y="17222"/>
                  </a:lnTo>
                  <a:lnTo>
                    <a:pt x="5098" y="17068"/>
                  </a:lnTo>
                  <a:lnTo>
                    <a:pt x="5059" y="16991"/>
                  </a:lnTo>
                  <a:lnTo>
                    <a:pt x="4982" y="16952"/>
                  </a:lnTo>
                  <a:lnTo>
                    <a:pt x="4905" y="16952"/>
                  </a:lnTo>
                  <a:lnTo>
                    <a:pt x="4827" y="16991"/>
                  </a:lnTo>
                  <a:lnTo>
                    <a:pt x="4519" y="17415"/>
                  </a:lnTo>
                  <a:lnTo>
                    <a:pt x="4210" y="17840"/>
                  </a:lnTo>
                  <a:lnTo>
                    <a:pt x="3862" y="18226"/>
                  </a:lnTo>
                  <a:lnTo>
                    <a:pt x="3476" y="18574"/>
                  </a:lnTo>
                  <a:lnTo>
                    <a:pt x="3090" y="18921"/>
                  </a:lnTo>
                  <a:lnTo>
                    <a:pt x="2665" y="19230"/>
                  </a:lnTo>
                  <a:lnTo>
                    <a:pt x="2240" y="19501"/>
                  </a:lnTo>
                  <a:lnTo>
                    <a:pt x="1777" y="19771"/>
                  </a:lnTo>
                  <a:lnTo>
                    <a:pt x="1777" y="19771"/>
                  </a:lnTo>
                  <a:lnTo>
                    <a:pt x="1816" y="19346"/>
                  </a:lnTo>
                  <a:lnTo>
                    <a:pt x="1854" y="18921"/>
                  </a:lnTo>
                  <a:lnTo>
                    <a:pt x="2009" y="18535"/>
                  </a:lnTo>
                  <a:lnTo>
                    <a:pt x="2163" y="18188"/>
                  </a:lnTo>
                  <a:lnTo>
                    <a:pt x="2395" y="17840"/>
                  </a:lnTo>
                  <a:lnTo>
                    <a:pt x="2665" y="17531"/>
                  </a:lnTo>
                  <a:lnTo>
                    <a:pt x="2974" y="17222"/>
                  </a:lnTo>
                  <a:lnTo>
                    <a:pt x="3360" y="16913"/>
                  </a:lnTo>
                  <a:lnTo>
                    <a:pt x="3669" y="16720"/>
                  </a:lnTo>
                  <a:lnTo>
                    <a:pt x="3939" y="16489"/>
                  </a:lnTo>
                  <a:lnTo>
                    <a:pt x="4017" y="16334"/>
                  </a:lnTo>
                  <a:lnTo>
                    <a:pt x="4094" y="16218"/>
                  </a:lnTo>
                  <a:lnTo>
                    <a:pt x="4094" y="16064"/>
                  </a:lnTo>
                  <a:lnTo>
                    <a:pt x="4055" y="15871"/>
                  </a:lnTo>
                  <a:close/>
                  <a:moveTo>
                    <a:pt x="13439" y="13979"/>
                  </a:moveTo>
                  <a:lnTo>
                    <a:pt x="13400" y="14674"/>
                  </a:lnTo>
                  <a:lnTo>
                    <a:pt x="13400" y="15369"/>
                  </a:lnTo>
                  <a:lnTo>
                    <a:pt x="13477" y="16025"/>
                  </a:lnTo>
                  <a:lnTo>
                    <a:pt x="13632" y="16682"/>
                  </a:lnTo>
                  <a:lnTo>
                    <a:pt x="12396" y="17454"/>
                  </a:lnTo>
                  <a:lnTo>
                    <a:pt x="11160" y="18304"/>
                  </a:lnTo>
                  <a:lnTo>
                    <a:pt x="8805" y="20041"/>
                  </a:lnTo>
                  <a:lnTo>
                    <a:pt x="8766" y="19037"/>
                  </a:lnTo>
                  <a:lnTo>
                    <a:pt x="8689" y="18033"/>
                  </a:lnTo>
                  <a:lnTo>
                    <a:pt x="8650" y="17724"/>
                  </a:lnTo>
                  <a:lnTo>
                    <a:pt x="8689" y="17493"/>
                  </a:lnTo>
                  <a:lnTo>
                    <a:pt x="8728" y="17377"/>
                  </a:lnTo>
                  <a:lnTo>
                    <a:pt x="8805" y="17261"/>
                  </a:lnTo>
                  <a:lnTo>
                    <a:pt x="9037" y="17068"/>
                  </a:lnTo>
                  <a:lnTo>
                    <a:pt x="9654" y="16604"/>
                  </a:lnTo>
                  <a:lnTo>
                    <a:pt x="10195" y="16141"/>
                  </a:lnTo>
                  <a:lnTo>
                    <a:pt x="10234" y="16064"/>
                  </a:lnTo>
                  <a:lnTo>
                    <a:pt x="10272" y="16025"/>
                  </a:lnTo>
                  <a:lnTo>
                    <a:pt x="10234" y="15909"/>
                  </a:lnTo>
                  <a:lnTo>
                    <a:pt x="10774" y="15716"/>
                  </a:lnTo>
                  <a:lnTo>
                    <a:pt x="11276" y="15485"/>
                  </a:lnTo>
                  <a:lnTo>
                    <a:pt x="11740" y="15214"/>
                  </a:lnTo>
                  <a:lnTo>
                    <a:pt x="12203" y="14905"/>
                  </a:lnTo>
                  <a:lnTo>
                    <a:pt x="12821" y="14481"/>
                  </a:lnTo>
                  <a:lnTo>
                    <a:pt x="13439" y="13979"/>
                  </a:lnTo>
                  <a:close/>
                  <a:moveTo>
                    <a:pt x="3978" y="14944"/>
                  </a:moveTo>
                  <a:lnTo>
                    <a:pt x="4132" y="15330"/>
                  </a:lnTo>
                  <a:lnTo>
                    <a:pt x="4326" y="15678"/>
                  </a:lnTo>
                  <a:lnTo>
                    <a:pt x="3862" y="15678"/>
                  </a:lnTo>
                  <a:lnTo>
                    <a:pt x="3785" y="15716"/>
                  </a:lnTo>
                  <a:lnTo>
                    <a:pt x="3746" y="15755"/>
                  </a:lnTo>
                  <a:lnTo>
                    <a:pt x="3746" y="15832"/>
                  </a:lnTo>
                  <a:lnTo>
                    <a:pt x="3785" y="15871"/>
                  </a:lnTo>
                  <a:lnTo>
                    <a:pt x="3785" y="15948"/>
                  </a:lnTo>
                  <a:lnTo>
                    <a:pt x="3785" y="16064"/>
                  </a:lnTo>
                  <a:lnTo>
                    <a:pt x="3669" y="16257"/>
                  </a:lnTo>
                  <a:lnTo>
                    <a:pt x="3476" y="16489"/>
                  </a:lnTo>
                  <a:lnTo>
                    <a:pt x="3206" y="16720"/>
                  </a:lnTo>
                  <a:lnTo>
                    <a:pt x="2665" y="17145"/>
                  </a:lnTo>
                  <a:lnTo>
                    <a:pt x="2318" y="17415"/>
                  </a:lnTo>
                  <a:lnTo>
                    <a:pt x="2009" y="17802"/>
                  </a:lnTo>
                  <a:lnTo>
                    <a:pt x="1777" y="18188"/>
                  </a:lnTo>
                  <a:lnTo>
                    <a:pt x="1584" y="18651"/>
                  </a:lnTo>
                  <a:lnTo>
                    <a:pt x="1507" y="19114"/>
                  </a:lnTo>
                  <a:lnTo>
                    <a:pt x="1468" y="19346"/>
                  </a:lnTo>
                  <a:lnTo>
                    <a:pt x="1468" y="19578"/>
                  </a:lnTo>
                  <a:lnTo>
                    <a:pt x="1507" y="19848"/>
                  </a:lnTo>
                  <a:lnTo>
                    <a:pt x="1545" y="20080"/>
                  </a:lnTo>
                  <a:lnTo>
                    <a:pt x="1622" y="20118"/>
                  </a:lnTo>
                  <a:lnTo>
                    <a:pt x="1738" y="20118"/>
                  </a:lnTo>
                  <a:lnTo>
                    <a:pt x="1777" y="20041"/>
                  </a:lnTo>
                  <a:lnTo>
                    <a:pt x="2279" y="19809"/>
                  </a:lnTo>
                  <a:lnTo>
                    <a:pt x="2742" y="19578"/>
                  </a:lnTo>
                  <a:lnTo>
                    <a:pt x="3167" y="19269"/>
                  </a:lnTo>
                  <a:lnTo>
                    <a:pt x="3553" y="18960"/>
                  </a:lnTo>
                  <a:lnTo>
                    <a:pt x="3939" y="18612"/>
                  </a:lnTo>
                  <a:lnTo>
                    <a:pt x="4287" y="18226"/>
                  </a:lnTo>
                  <a:lnTo>
                    <a:pt x="4634" y="17802"/>
                  </a:lnTo>
                  <a:lnTo>
                    <a:pt x="4943" y="17377"/>
                  </a:lnTo>
                  <a:lnTo>
                    <a:pt x="5059" y="17531"/>
                  </a:lnTo>
                  <a:lnTo>
                    <a:pt x="5175" y="17647"/>
                  </a:lnTo>
                  <a:lnTo>
                    <a:pt x="5291" y="17647"/>
                  </a:lnTo>
                  <a:lnTo>
                    <a:pt x="5368" y="17608"/>
                  </a:lnTo>
                  <a:lnTo>
                    <a:pt x="5368" y="17531"/>
                  </a:lnTo>
                  <a:lnTo>
                    <a:pt x="5638" y="17068"/>
                  </a:lnTo>
                  <a:lnTo>
                    <a:pt x="6025" y="17300"/>
                  </a:lnTo>
                  <a:lnTo>
                    <a:pt x="5986" y="17802"/>
                  </a:lnTo>
                  <a:lnTo>
                    <a:pt x="5870" y="18304"/>
                  </a:lnTo>
                  <a:lnTo>
                    <a:pt x="5754" y="18806"/>
                  </a:lnTo>
                  <a:lnTo>
                    <a:pt x="5561" y="19308"/>
                  </a:lnTo>
                  <a:lnTo>
                    <a:pt x="5445" y="19076"/>
                  </a:lnTo>
                  <a:lnTo>
                    <a:pt x="5407" y="18844"/>
                  </a:lnTo>
                  <a:lnTo>
                    <a:pt x="5368" y="18574"/>
                  </a:lnTo>
                  <a:lnTo>
                    <a:pt x="5407" y="18304"/>
                  </a:lnTo>
                  <a:lnTo>
                    <a:pt x="5445" y="18226"/>
                  </a:lnTo>
                  <a:lnTo>
                    <a:pt x="5407" y="18188"/>
                  </a:lnTo>
                  <a:lnTo>
                    <a:pt x="5329" y="18110"/>
                  </a:lnTo>
                  <a:lnTo>
                    <a:pt x="5252" y="18072"/>
                  </a:lnTo>
                  <a:lnTo>
                    <a:pt x="5214" y="18110"/>
                  </a:lnTo>
                  <a:lnTo>
                    <a:pt x="5136" y="18110"/>
                  </a:lnTo>
                  <a:lnTo>
                    <a:pt x="5098" y="18188"/>
                  </a:lnTo>
                  <a:lnTo>
                    <a:pt x="4827" y="18767"/>
                  </a:lnTo>
                  <a:lnTo>
                    <a:pt x="4519" y="19308"/>
                  </a:lnTo>
                  <a:lnTo>
                    <a:pt x="4326" y="19539"/>
                  </a:lnTo>
                  <a:lnTo>
                    <a:pt x="4094" y="19771"/>
                  </a:lnTo>
                  <a:lnTo>
                    <a:pt x="3862" y="19964"/>
                  </a:lnTo>
                  <a:lnTo>
                    <a:pt x="3592" y="20196"/>
                  </a:lnTo>
                  <a:lnTo>
                    <a:pt x="3090" y="20505"/>
                  </a:lnTo>
                  <a:lnTo>
                    <a:pt x="2820" y="20659"/>
                  </a:lnTo>
                  <a:lnTo>
                    <a:pt x="2511" y="20775"/>
                  </a:lnTo>
                  <a:lnTo>
                    <a:pt x="2202" y="20891"/>
                  </a:lnTo>
                  <a:lnTo>
                    <a:pt x="1893" y="20968"/>
                  </a:lnTo>
                  <a:lnTo>
                    <a:pt x="1584" y="21007"/>
                  </a:lnTo>
                  <a:lnTo>
                    <a:pt x="1275" y="20968"/>
                  </a:lnTo>
                  <a:lnTo>
                    <a:pt x="1043" y="20929"/>
                  </a:lnTo>
                  <a:lnTo>
                    <a:pt x="889" y="20813"/>
                  </a:lnTo>
                  <a:lnTo>
                    <a:pt x="773" y="20698"/>
                  </a:lnTo>
                  <a:lnTo>
                    <a:pt x="734" y="20543"/>
                  </a:lnTo>
                  <a:lnTo>
                    <a:pt x="696" y="20350"/>
                  </a:lnTo>
                  <a:lnTo>
                    <a:pt x="696" y="20157"/>
                  </a:lnTo>
                  <a:lnTo>
                    <a:pt x="734" y="19732"/>
                  </a:lnTo>
                  <a:lnTo>
                    <a:pt x="812" y="19037"/>
                  </a:lnTo>
                  <a:lnTo>
                    <a:pt x="889" y="18690"/>
                  </a:lnTo>
                  <a:lnTo>
                    <a:pt x="1005" y="18342"/>
                  </a:lnTo>
                  <a:lnTo>
                    <a:pt x="1159" y="17956"/>
                  </a:lnTo>
                  <a:lnTo>
                    <a:pt x="1352" y="17608"/>
                  </a:lnTo>
                  <a:lnTo>
                    <a:pt x="1584" y="17261"/>
                  </a:lnTo>
                  <a:lnTo>
                    <a:pt x="1854" y="16952"/>
                  </a:lnTo>
                  <a:lnTo>
                    <a:pt x="2124" y="16682"/>
                  </a:lnTo>
                  <a:lnTo>
                    <a:pt x="2433" y="16411"/>
                  </a:lnTo>
                  <a:lnTo>
                    <a:pt x="2781" y="16180"/>
                  </a:lnTo>
                  <a:lnTo>
                    <a:pt x="3167" y="16025"/>
                  </a:lnTo>
                  <a:lnTo>
                    <a:pt x="3244" y="15948"/>
                  </a:lnTo>
                  <a:lnTo>
                    <a:pt x="3244" y="15871"/>
                  </a:lnTo>
                  <a:lnTo>
                    <a:pt x="3206" y="15794"/>
                  </a:lnTo>
                  <a:lnTo>
                    <a:pt x="3167" y="15716"/>
                  </a:lnTo>
                  <a:lnTo>
                    <a:pt x="2433" y="15369"/>
                  </a:lnTo>
                  <a:lnTo>
                    <a:pt x="2781" y="15176"/>
                  </a:lnTo>
                  <a:lnTo>
                    <a:pt x="3167" y="15021"/>
                  </a:lnTo>
                  <a:lnTo>
                    <a:pt x="3553" y="14983"/>
                  </a:lnTo>
                  <a:lnTo>
                    <a:pt x="3978" y="14944"/>
                  </a:lnTo>
                  <a:close/>
                  <a:moveTo>
                    <a:pt x="23478" y="0"/>
                  </a:moveTo>
                  <a:lnTo>
                    <a:pt x="22204" y="155"/>
                  </a:lnTo>
                  <a:lnTo>
                    <a:pt x="20891" y="386"/>
                  </a:lnTo>
                  <a:lnTo>
                    <a:pt x="19617" y="657"/>
                  </a:lnTo>
                  <a:lnTo>
                    <a:pt x="18381" y="1043"/>
                  </a:lnTo>
                  <a:lnTo>
                    <a:pt x="17146" y="1467"/>
                  </a:lnTo>
                  <a:lnTo>
                    <a:pt x="15949" y="1969"/>
                  </a:lnTo>
                  <a:lnTo>
                    <a:pt x="14752" y="2510"/>
                  </a:lnTo>
                  <a:lnTo>
                    <a:pt x="13593" y="3128"/>
                  </a:lnTo>
                  <a:lnTo>
                    <a:pt x="12473" y="3784"/>
                  </a:lnTo>
                  <a:lnTo>
                    <a:pt x="11353" y="4518"/>
                  </a:lnTo>
                  <a:lnTo>
                    <a:pt x="10311" y="5290"/>
                  </a:lnTo>
                  <a:lnTo>
                    <a:pt x="9307" y="6140"/>
                  </a:lnTo>
                  <a:lnTo>
                    <a:pt x="8535" y="6796"/>
                  </a:lnTo>
                  <a:lnTo>
                    <a:pt x="7801" y="7491"/>
                  </a:lnTo>
                  <a:lnTo>
                    <a:pt x="7029" y="7337"/>
                  </a:lnTo>
                  <a:lnTo>
                    <a:pt x="6218" y="7221"/>
                  </a:lnTo>
                  <a:lnTo>
                    <a:pt x="5407" y="7182"/>
                  </a:lnTo>
                  <a:lnTo>
                    <a:pt x="4557" y="7221"/>
                  </a:lnTo>
                  <a:lnTo>
                    <a:pt x="4519" y="7221"/>
                  </a:lnTo>
                  <a:lnTo>
                    <a:pt x="4441" y="7260"/>
                  </a:lnTo>
                  <a:lnTo>
                    <a:pt x="4403" y="7414"/>
                  </a:lnTo>
                  <a:lnTo>
                    <a:pt x="4171" y="7530"/>
                  </a:lnTo>
                  <a:lnTo>
                    <a:pt x="3939" y="7723"/>
                  </a:lnTo>
                  <a:lnTo>
                    <a:pt x="3708" y="7916"/>
                  </a:lnTo>
                  <a:lnTo>
                    <a:pt x="3515" y="8148"/>
                  </a:lnTo>
                  <a:lnTo>
                    <a:pt x="3128" y="8611"/>
                  </a:lnTo>
                  <a:lnTo>
                    <a:pt x="2742" y="9036"/>
                  </a:lnTo>
                  <a:lnTo>
                    <a:pt x="2124" y="9654"/>
                  </a:lnTo>
                  <a:lnTo>
                    <a:pt x="1468" y="10194"/>
                  </a:lnTo>
                  <a:lnTo>
                    <a:pt x="773" y="10774"/>
                  </a:lnTo>
                  <a:lnTo>
                    <a:pt x="78" y="11276"/>
                  </a:lnTo>
                  <a:lnTo>
                    <a:pt x="1" y="11353"/>
                  </a:lnTo>
                  <a:lnTo>
                    <a:pt x="1" y="11430"/>
                  </a:lnTo>
                  <a:lnTo>
                    <a:pt x="1" y="11507"/>
                  </a:lnTo>
                  <a:lnTo>
                    <a:pt x="39" y="11546"/>
                  </a:lnTo>
                  <a:lnTo>
                    <a:pt x="39" y="11623"/>
                  </a:lnTo>
                  <a:lnTo>
                    <a:pt x="39" y="11700"/>
                  </a:lnTo>
                  <a:lnTo>
                    <a:pt x="78" y="11739"/>
                  </a:lnTo>
                  <a:lnTo>
                    <a:pt x="116" y="11778"/>
                  </a:lnTo>
                  <a:lnTo>
                    <a:pt x="1005" y="12048"/>
                  </a:lnTo>
                  <a:lnTo>
                    <a:pt x="1893" y="12280"/>
                  </a:lnTo>
                  <a:lnTo>
                    <a:pt x="3669" y="12666"/>
                  </a:lnTo>
                  <a:lnTo>
                    <a:pt x="3785" y="12666"/>
                  </a:lnTo>
                  <a:lnTo>
                    <a:pt x="3862" y="12589"/>
                  </a:lnTo>
                  <a:lnTo>
                    <a:pt x="4750" y="11700"/>
                  </a:lnTo>
                  <a:lnTo>
                    <a:pt x="5716" y="10851"/>
                  </a:lnTo>
                  <a:lnTo>
                    <a:pt x="5600" y="11391"/>
                  </a:lnTo>
                  <a:lnTo>
                    <a:pt x="5523" y="11971"/>
                  </a:lnTo>
                  <a:lnTo>
                    <a:pt x="5523" y="12550"/>
                  </a:lnTo>
                  <a:lnTo>
                    <a:pt x="5600" y="13091"/>
                  </a:lnTo>
                  <a:lnTo>
                    <a:pt x="5136" y="13168"/>
                  </a:lnTo>
                  <a:lnTo>
                    <a:pt x="4712" y="13284"/>
                  </a:lnTo>
                  <a:lnTo>
                    <a:pt x="4248" y="13477"/>
                  </a:lnTo>
                  <a:lnTo>
                    <a:pt x="4017" y="13593"/>
                  </a:lnTo>
                  <a:lnTo>
                    <a:pt x="3862" y="13747"/>
                  </a:lnTo>
                  <a:lnTo>
                    <a:pt x="3824" y="13824"/>
                  </a:lnTo>
                  <a:lnTo>
                    <a:pt x="3862" y="13901"/>
                  </a:lnTo>
                  <a:lnTo>
                    <a:pt x="3824" y="13940"/>
                  </a:lnTo>
                  <a:lnTo>
                    <a:pt x="3785" y="14017"/>
                  </a:lnTo>
                  <a:lnTo>
                    <a:pt x="3824" y="14403"/>
                  </a:lnTo>
                  <a:lnTo>
                    <a:pt x="3901" y="14751"/>
                  </a:lnTo>
                  <a:lnTo>
                    <a:pt x="3669" y="14712"/>
                  </a:lnTo>
                  <a:lnTo>
                    <a:pt x="3399" y="14712"/>
                  </a:lnTo>
                  <a:lnTo>
                    <a:pt x="3167" y="14751"/>
                  </a:lnTo>
                  <a:lnTo>
                    <a:pt x="2935" y="14790"/>
                  </a:lnTo>
                  <a:lnTo>
                    <a:pt x="2665" y="14867"/>
                  </a:lnTo>
                  <a:lnTo>
                    <a:pt x="2433" y="14983"/>
                  </a:lnTo>
                  <a:lnTo>
                    <a:pt x="2240" y="15098"/>
                  </a:lnTo>
                  <a:lnTo>
                    <a:pt x="2009" y="15253"/>
                  </a:lnTo>
                  <a:lnTo>
                    <a:pt x="1931" y="15330"/>
                  </a:lnTo>
                  <a:lnTo>
                    <a:pt x="1931" y="15407"/>
                  </a:lnTo>
                  <a:lnTo>
                    <a:pt x="1970" y="15485"/>
                  </a:lnTo>
                  <a:lnTo>
                    <a:pt x="2047" y="15523"/>
                  </a:lnTo>
                  <a:lnTo>
                    <a:pt x="2704" y="15871"/>
                  </a:lnTo>
                  <a:lnTo>
                    <a:pt x="2356" y="16064"/>
                  </a:lnTo>
                  <a:lnTo>
                    <a:pt x="2047" y="16334"/>
                  </a:lnTo>
                  <a:lnTo>
                    <a:pt x="1738" y="16604"/>
                  </a:lnTo>
                  <a:lnTo>
                    <a:pt x="1468" y="16875"/>
                  </a:lnTo>
                  <a:lnTo>
                    <a:pt x="1198" y="17222"/>
                  </a:lnTo>
                  <a:lnTo>
                    <a:pt x="1005" y="17570"/>
                  </a:lnTo>
                  <a:lnTo>
                    <a:pt x="812" y="17956"/>
                  </a:lnTo>
                  <a:lnTo>
                    <a:pt x="657" y="18342"/>
                  </a:lnTo>
                  <a:lnTo>
                    <a:pt x="464" y="18960"/>
                  </a:lnTo>
                  <a:lnTo>
                    <a:pt x="387" y="19385"/>
                  </a:lnTo>
                  <a:lnTo>
                    <a:pt x="310" y="19809"/>
                  </a:lnTo>
                  <a:lnTo>
                    <a:pt x="271" y="20234"/>
                  </a:lnTo>
                  <a:lnTo>
                    <a:pt x="310" y="20659"/>
                  </a:lnTo>
                  <a:lnTo>
                    <a:pt x="348" y="20813"/>
                  </a:lnTo>
                  <a:lnTo>
                    <a:pt x="425" y="20968"/>
                  </a:lnTo>
                  <a:lnTo>
                    <a:pt x="503" y="21084"/>
                  </a:lnTo>
                  <a:lnTo>
                    <a:pt x="618" y="21200"/>
                  </a:lnTo>
                  <a:lnTo>
                    <a:pt x="773" y="21277"/>
                  </a:lnTo>
                  <a:lnTo>
                    <a:pt x="927" y="21315"/>
                  </a:lnTo>
                  <a:lnTo>
                    <a:pt x="1275" y="21393"/>
                  </a:lnTo>
                  <a:lnTo>
                    <a:pt x="1661" y="21354"/>
                  </a:lnTo>
                  <a:lnTo>
                    <a:pt x="2047" y="21277"/>
                  </a:lnTo>
                  <a:lnTo>
                    <a:pt x="2433" y="21161"/>
                  </a:lnTo>
                  <a:lnTo>
                    <a:pt x="2820" y="21007"/>
                  </a:lnTo>
                  <a:lnTo>
                    <a:pt x="3437" y="20698"/>
                  </a:lnTo>
                  <a:lnTo>
                    <a:pt x="3901" y="20389"/>
                  </a:lnTo>
                  <a:lnTo>
                    <a:pt x="4364" y="20003"/>
                  </a:lnTo>
                  <a:lnTo>
                    <a:pt x="4750" y="19539"/>
                  </a:lnTo>
                  <a:lnTo>
                    <a:pt x="5098" y="19037"/>
                  </a:lnTo>
                  <a:lnTo>
                    <a:pt x="5136" y="19230"/>
                  </a:lnTo>
                  <a:lnTo>
                    <a:pt x="5214" y="19423"/>
                  </a:lnTo>
                  <a:lnTo>
                    <a:pt x="5329" y="19578"/>
                  </a:lnTo>
                  <a:lnTo>
                    <a:pt x="5484" y="19771"/>
                  </a:lnTo>
                  <a:lnTo>
                    <a:pt x="5561" y="19809"/>
                  </a:lnTo>
                  <a:lnTo>
                    <a:pt x="5638" y="19809"/>
                  </a:lnTo>
                  <a:lnTo>
                    <a:pt x="5716" y="19771"/>
                  </a:lnTo>
                  <a:lnTo>
                    <a:pt x="5793" y="19694"/>
                  </a:lnTo>
                  <a:lnTo>
                    <a:pt x="5986" y="19153"/>
                  </a:lnTo>
                  <a:lnTo>
                    <a:pt x="6179" y="18612"/>
                  </a:lnTo>
                  <a:lnTo>
                    <a:pt x="6295" y="18033"/>
                  </a:lnTo>
                  <a:lnTo>
                    <a:pt x="6372" y="17454"/>
                  </a:lnTo>
                  <a:lnTo>
                    <a:pt x="6913" y="17608"/>
                  </a:lnTo>
                  <a:lnTo>
                    <a:pt x="7183" y="17608"/>
                  </a:lnTo>
                  <a:lnTo>
                    <a:pt x="7183" y="17531"/>
                  </a:lnTo>
                  <a:lnTo>
                    <a:pt x="7531" y="16720"/>
                  </a:lnTo>
                  <a:lnTo>
                    <a:pt x="7724" y="16334"/>
                  </a:lnTo>
                  <a:lnTo>
                    <a:pt x="7955" y="15948"/>
                  </a:lnTo>
                  <a:lnTo>
                    <a:pt x="8110" y="15987"/>
                  </a:lnTo>
                  <a:lnTo>
                    <a:pt x="8535" y="16064"/>
                  </a:lnTo>
                  <a:lnTo>
                    <a:pt x="8921" y="16102"/>
                  </a:lnTo>
                  <a:lnTo>
                    <a:pt x="9307" y="16064"/>
                  </a:lnTo>
                  <a:lnTo>
                    <a:pt x="9693" y="16025"/>
                  </a:lnTo>
                  <a:lnTo>
                    <a:pt x="9693" y="16025"/>
                  </a:lnTo>
                  <a:lnTo>
                    <a:pt x="8998" y="16604"/>
                  </a:lnTo>
                  <a:lnTo>
                    <a:pt x="8226" y="17106"/>
                  </a:lnTo>
                  <a:lnTo>
                    <a:pt x="8148" y="17222"/>
                  </a:lnTo>
                  <a:lnTo>
                    <a:pt x="8148" y="17300"/>
                  </a:lnTo>
                  <a:lnTo>
                    <a:pt x="8264" y="18110"/>
                  </a:lnTo>
                  <a:lnTo>
                    <a:pt x="8341" y="18883"/>
                  </a:lnTo>
                  <a:lnTo>
                    <a:pt x="8380" y="19655"/>
                  </a:lnTo>
                  <a:lnTo>
                    <a:pt x="8380" y="20427"/>
                  </a:lnTo>
                  <a:lnTo>
                    <a:pt x="8419" y="20543"/>
                  </a:lnTo>
                  <a:lnTo>
                    <a:pt x="8496" y="20620"/>
                  </a:lnTo>
                  <a:lnTo>
                    <a:pt x="8612" y="20659"/>
                  </a:lnTo>
                  <a:lnTo>
                    <a:pt x="8728" y="20620"/>
                  </a:lnTo>
                  <a:lnTo>
                    <a:pt x="11392" y="18806"/>
                  </a:lnTo>
                  <a:lnTo>
                    <a:pt x="12705" y="17840"/>
                  </a:lnTo>
                  <a:lnTo>
                    <a:pt x="13323" y="17338"/>
                  </a:lnTo>
                  <a:lnTo>
                    <a:pt x="13941" y="16836"/>
                  </a:lnTo>
                  <a:lnTo>
                    <a:pt x="13979" y="16759"/>
                  </a:lnTo>
                  <a:lnTo>
                    <a:pt x="13979" y="16682"/>
                  </a:lnTo>
                  <a:lnTo>
                    <a:pt x="13979" y="16643"/>
                  </a:lnTo>
                  <a:lnTo>
                    <a:pt x="13941" y="16257"/>
                  </a:lnTo>
                  <a:lnTo>
                    <a:pt x="13902" y="15871"/>
                  </a:lnTo>
                  <a:lnTo>
                    <a:pt x="13825" y="15098"/>
                  </a:lnTo>
                  <a:lnTo>
                    <a:pt x="13748" y="13747"/>
                  </a:lnTo>
                  <a:lnTo>
                    <a:pt x="14443" y="13129"/>
                  </a:lnTo>
                  <a:lnTo>
                    <a:pt x="15099" y="12473"/>
                  </a:lnTo>
                  <a:lnTo>
                    <a:pt x="15756" y="11816"/>
                  </a:lnTo>
                  <a:lnTo>
                    <a:pt x="16373" y="11121"/>
                  </a:lnTo>
                  <a:lnTo>
                    <a:pt x="17455" y="9924"/>
                  </a:lnTo>
                  <a:lnTo>
                    <a:pt x="18459" y="8650"/>
                  </a:lnTo>
                  <a:lnTo>
                    <a:pt x="19424" y="7376"/>
                  </a:lnTo>
                  <a:lnTo>
                    <a:pt x="20351" y="6024"/>
                  </a:lnTo>
                  <a:lnTo>
                    <a:pt x="21239" y="4673"/>
                  </a:lnTo>
                  <a:lnTo>
                    <a:pt x="22088" y="3321"/>
                  </a:lnTo>
                  <a:lnTo>
                    <a:pt x="22938" y="1931"/>
                  </a:lnTo>
                  <a:lnTo>
                    <a:pt x="23749" y="502"/>
                  </a:lnTo>
                  <a:lnTo>
                    <a:pt x="23749" y="425"/>
                  </a:lnTo>
                  <a:lnTo>
                    <a:pt x="23749" y="348"/>
                  </a:lnTo>
                  <a:lnTo>
                    <a:pt x="23749" y="270"/>
                  </a:lnTo>
                  <a:lnTo>
                    <a:pt x="23787" y="155"/>
                  </a:lnTo>
                  <a:lnTo>
                    <a:pt x="23787" y="77"/>
                  </a:lnTo>
                  <a:lnTo>
                    <a:pt x="23749" y="39"/>
                  </a:lnTo>
                  <a:lnTo>
                    <a:pt x="23672" y="0"/>
                  </a:lnTo>
                  <a:lnTo>
                    <a:pt x="23633" y="39"/>
                  </a:lnTo>
                  <a:lnTo>
                    <a:pt x="23633" y="77"/>
                  </a:lnTo>
                  <a:lnTo>
                    <a:pt x="2355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8" name="Google Shape;5708;p22"/>
            <p:cNvSpPr/>
            <p:nvPr/>
          </p:nvSpPr>
          <p:spPr>
            <a:xfrm>
              <a:off x="5635500" y="4343650"/>
              <a:ext cx="54100" cy="45400"/>
            </a:xfrm>
            <a:custGeom>
              <a:avLst/>
              <a:gdLst/>
              <a:ahLst/>
              <a:cxnLst/>
              <a:rect l="l" t="t" r="r" b="b"/>
              <a:pathLst>
                <a:path w="2164" h="1816" extrusionOk="0">
                  <a:moveTo>
                    <a:pt x="1314" y="387"/>
                  </a:moveTo>
                  <a:lnTo>
                    <a:pt x="1507" y="464"/>
                  </a:lnTo>
                  <a:lnTo>
                    <a:pt x="1661" y="580"/>
                  </a:lnTo>
                  <a:lnTo>
                    <a:pt x="1777" y="735"/>
                  </a:lnTo>
                  <a:lnTo>
                    <a:pt x="1777" y="889"/>
                  </a:lnTo>
                  <a:lnTo>
                    <a:pt x="1777" y="928"/>
                  </a:lnTo>
                  <a:lnTo>
                    <a:pt x="1738" y="1005"/>
                  </a:lnTo>
                  <a:lnTo>
                    <a:pt x="1661" y="1044"/>
                  </a:lnTo>
                  <a:lnTo>
                    <a:pt x="1584" y="1082"/>
                  </a:lnTo>
                  <a:lnTo>
                    <a:pt x="1275" y="1121"/>
                  </a:lnTo>
                  <a:lnTo>
                    <a:pt x="927" y="1121"/>
                  </a:lnTo>
                  <a:lnTo>
                    <a:pt x="619" y="1159"/>
                  </a:lnTo>
                  <a:lnTo>
                    <a:pt x="464" y="1198"/>
                  </a:lnTo>
                  <a:lnTo>
                    <a:pt x="348" y="1275"/>
                  </a:lnTo>
                  <a:lnTo>
                    <a:pt x="348" y="1121"/>
                  </a:lnTo>
                  <a:lnTo>
                    <a:pt x="348" y="1005"/>
                  </a:lnTo>
                  <a:lnTo>
                    <a:pt x="387" y="850"/>
                  </a:lnTo>
                  <a:lnTo>
                    <a:pt x="464" y="735"/>
                  </a:lnTo>
                  <a:lnTo>
                    <a:pt x="580" y="619"/>
                  </a:lnTo>
                  <a:lnTo>
                    <a:pt x="657" y="503"/>
                  </a:lnTo>
                  <a:lnTo>
                    <a:pt x="812" y="426"/>
                  </a:lnTo>
                  <a:lnTo>
                    <a:pt x="966" y="387"/>
                  </a:lnTo>
                  <a:close/>
                  <a:moveTo>
                    <a:pt x="1005" y="1"/>
                  </a:moveTo>
                  <a:lnTo>
                    <a:pt x="812" y="40"/>
                  </a:lnTo>
                  <a:lnTo>
                    <a:pt x="619" y="117"/>
                  </a:lnTo>
                  <a:lnTo>
                    <a:pt x="425" y="233"/>
                  </a:lnTo>
                  <a:lnTo>
                    <a:pt x="271" y="348"/>
                  </a:lnTo>
                  <a:lnTo>
                    <a:pt x="155" y="503"/>
                  </a:lnTo>
                  <a:lnTo>
                    <a:pt x="78" y="696"/>
                  </a:lnTo>
                  <a:lnTo>
                    <a:pt x="39" y="889"/>
                  </a:lnTo>
                  <a:lnTo>
                    <a:pt x="1" y="1082"/>
                  </a:lnTo>
                  <a:lnTo>
                    <a:pt x="1" y="1275"/>
                  </a:lnTo>
                  <a:lnTo>
                    <a:pt x="39" y="1430"/>
                  </a:lnTo>
                  <a:lnTo>
                    <a:pt x="117" y="1623"/>
                  </a:lnTo>
                  <a:lnTo>
                    <a:pt x="155" y="1739"/>
                  </a:lnTo>
                  <a:lnTo>
                    <a:pt x="232" y="1777"/>
                  </a:lnTo>
                  <a:lnTo>
                    <a:pt x="348" y="1816"/>
                  </a:lnTo>
                  <a:lnTo>
                    <a:pt x="425" y="1739"/>
                  </a:lnTo>
                  <a:lnTo>
                    <a:pt x="580" y="1623"/>
                  </a:lnTo>
                  <a:lnTo>
                    <a:pt x="696" y="1546"/>
                  </a:lnTo>
                  <a:lnTo>
                    <a:pt x="889" y="1507"/>
                  </a:lnTo>
                  <a:lnTo>
                    <a:pt x="1429" y="1507"/>
                  </a:lnTo>
                  <a:lnTo>
                    <a:pt x="1584" y="1468"/>
                  </a:lnTo>
                  <a:lnTo>
                    <a:pt x="1777" y="1430"/>
                  </a:lnTo>
                  <a:lnTo>
                    <a:pt x="1931" y="1352"/>
                  </a:lnTo>
                  <a:lnTo>
                    <a:pt x="2047" y="1237"/>
                  </a:lnTo>
                  <a:lnTo>
                    <a:pt x="2125" y="1121"/>
                  </a:lnTo>
                  <a:lnTo>
                    <a:pt x="2163" y="966"/>
                  </a:lnTo>
                  <a:lnTo>
                    <a:pt x="2163" y="773"/>
                  </a:lnTo>
                  <a:lnTo>
                    <a:pt x="2163" y="619"/>
                  </a:lnTo>
                  <a:lnTo>
                    <a:pt x="2086" y="464"/>
                  </a:lnTo>
                  <a:lnTo>
                    <a:pt x="1970" y="310"/>
                  </a:lnTo>
                  <a:lnTo>
                    <a:pt x="1816" y="194"/>
                  </a:lnTo>
                  <a:lnTo>
                    <a:pt x="1623" y="78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9" name="Google Shape;5709;p22"/>
            <p:cNvSpPr/>
            <p:nvPr/>
          </p:nvSpPr>
          <p:spPr>
            <a:xfrm>
              <a:off x="4572625" y="4377450"/>
              <a:ext cx="625600" cy="344650"/>
            </a:xfrm>
            <a:custGeom>
              <a:avLst/>
              <a:gdLst/>
              <a:ahLst/>
              <a:cxnLst/>
              <a:rect l="l" t="t" r="r" b="b"/>
              <a:pathLst>
                <a:path w="25024" h="13786" extrusionOk="0">
                  <a:moveTo>
                    <a:pt x="23286" y="966"/>
                  </a:moveTo>
                  <a:lnTo>
                    <a:pt x="23633" y="1468"/>
                  </a:lnTo>
                  <a:lnTo>
                    <a:pt x="23942" y="2008"/>
                  </a:lnTo>
                  <a:lnTo>
                    <a:pt x="23788" y="2163"/>
                  </a:lnTo>
                  <a:lnTo>
                    <a:pt x="23633" y="2202"/>
                  </a:lnTo>
                  <a:lnTo>
                    <a:pt x="23479" y="2202"/>
                  </a:lnTo>
                  <a:lnTo>
                    <a:pt x="23324" y="2163"/>
                  </a:lnTo>
                  <a:lnTo>
                    <a:pt x="23208" y="2086"/>
                  </a:lnTo>
                  <a:lnTo>
                    <a:pt x="23092" y="1970"/>
                  </a:lnTo>
                  <a:lnTo>
                    <a:pt x="23015" y="1815"/>
                  </a:lnTo>
                  <a:lnTo>
                    <a:pt x="22977" y="1661"/>
                  </a:lnTo>
                  <a:lnTo>
                    <a:pt x="22977" y="1429"/>
                  </a:lnTo>
                  <a:lnTo>
                    <a:pt x="23054" y="1275"/>
                  </a:lnTo>
                  <a:lnTo>
                    <a:pt x="23170" y="1120"/>
                  </a:lnTo>
                  <a:lnTo>
                    <a:pt x="23286" y="966"/>
                  </a:lnTo>
                  <a:close/>
                  <a:moveTo>
                    <a:pt x="24096" y="2433"/>
                  </a:moveTo>
                  <a:lnTo>
                    <a:pt x="24212" y="2781"/>
                  </a:lnTo>
                  <a:lnTo>
                    <a:pt x="24328" y="3090"/>
                  </a:lnTo>
                  <a:lnTo>
                    <a:pt x="24367" y="3437"/>
                  </a:lnTo>
                  <a:lnTo>
                    <a:pt x="24444" y="3823"/>
                  </a:lnTo>
                  <a:lnTo>
                    <a:pt x="24174" y="3746"/>
                  </a:lnTo>
                  <a:lnTo>
                    <a:pt x="23942" y="3592"/>
                  </a:lnTo>
                  <a:lnTo>
                    <a:pt x="23865" y="3514"/>
                  </a:lnTo>
                  <a:lnTo>
                    <a:pt x="23788" y="3399"/>
                  </a:lnTo>
                  <a:lnTo>
                    <a:pt x="23749" y="3283"/>
                  </a:lnTo>
                  <a:lnTo>
                    <a:pt x="23710" y="3167"/>
                  </a:lnTo>
                  <a:lnTo>
                    <a:pt x="23710" y="2935"/>
                  </a:lnTo>
                  <a:lnTo>
                    <a:pt x="23788" y="2742"/>
                  </a:lnTo>
                  <a:lnTo>
                    <a:pt x="23942" y="2588"/>
                  </a:lnTo>
                  <a:lnTo>
                    <a:pt x="24096" y="2433"/>
                  </a:lnTo>
                  <a:close/>
                  <a:moveTo>
                    <a:pt x="16296" y="4982"/>
                  </a:moveTo>
                  <a:lnTo>
                    <a:pt x="16412" y="5059"/>
                  </a:lnTo>
                  <a:lnTo>
                    <a:pt x="16489" y="5175"/>
                  </a:lnTo>
                  <a:lnTo>
                    <a:pt x="16567" y="5291"/>
                  </a:lnTo>
                  <a:lnTo>
                    <a:pt x="16567" y="5407"/>
                  </a:lnTo>
                  <a:lnTo>
                    <a:pt x="16296" y="5445"/>
                  </a:lnTo>
                  <a:lnTo>
                    <a:pt x="15640" y="5522"/>
                  </a:lnTo>
                  <a:lnTo>
                    <a:pt x="15640" y="5484"/>
                  </a:lnTo>
                  <a:lnTo>
                    <a:pt x="15678" y="5368"/>
                  </a:lnTo>
                  <a:lnTo>
                    <a:pt x="15717" y="5252"/>
                  </a:lnTo>
                  <a:lnTo>
                    <a:pt x="15756" y="5175"/>
                  </a:lnTo>
                  <a:lnTo>
                    <a:pt x="15833" y="5098"/>
                  </a:lnTo>
                  <a:lnTo>
                    <a:pt x="15949" y="5020"/>
                  </a:lnTo>
                  <a:lnTo>
                    <a:pt x="16065" y="4982"/>
                  </a:lnTo>
                  <a:close/>
                  <a:moveTo>
                    <a:pt x="24444" y="4248"/>
                  </a:moveTo>
                  <a:lnTo>
                    <a:pt x="24444" y="4673"/>
                  </a:lnTo>
                  <a:lnTo>
                    <a:pt x="24367" y="5098"/>
                  </a:lnTo>
                  <a:lnTo>
                    <a:pt x="24251" y="5522"/>
                  </a:lnTo>
                  <a:lnTo>
                    <a:pt x="24058" y="5445"/>
                  </a:lnTo>
                  <a:lnTo>
                    <a:pt x="23903" y="5291"/>
                  </a:lnTo>
                  <a:lnTo>
                    <a:pt x="23826" y="5098"/>
                  </a:lnTo>
                  <a:lnTo>
                    <a:pt x="23788" y="4982"/>
                  </a:lnTo>
                  <a:lnTo>
                    <a:pt x="23788" y="4866"/>
                  </a:lnTo>
                  <a:lnTo>
                    <a:pt x="23826" y="4750"/>
                  </a:lnTo>
                  <a:lnTo>
                    <a:pt x="23865" y="4634"/>
                  </a:lnTo>
                  <a:lnTo>
                    <a:pt x="24019" y="4441"/>
                  </a:lnTo>
                  <a:lnTo>
                    <a:pt x="24212" y="4325"/>
                  </a:lnTo>
                  <a:lnTo>
                    <a:pt x="24444" y="4248"/>
                  </a:lnTo>
                  <a:close/>
                  <a:moveTo>
                    <a:pt x="17648" y="4827"/>
                  </a:moveTo>
                  <a:lnTo>
                    <a:pt x="17802" y="4866"/>
                  </a:lnTo>
                  <a:lnTo>
                    <a:pt x="17918" y="4943"/>
                  </a:lnTo>
                  <a:lnTo>
                    <a:pt x="17995" y="5020"/>
                  </a:lnTo>
                  <a:lnTo>
                    <a:pt x="18111" y="5213"/>
                  </a:lnTo>
                  <a:lnTo>
                    <a:pt x="18111" y="5407"/>
                  </a:lnTo>
                  <a:lnTo>
                    <a:pt x="18073" y="5638"/>
                  </a:lnTo>
                  <a:lnTo>
                    <a:pt x="17571" y="5522"/>
                  </a:lnTo>
                  <a:lnTo>
                    <a:pt x="17030" y="5445"/>
                  </a:lnTo>
                  <a:lnTo>
                    <a:pt x="17069" y="5291"/>
                  </a:lnTo>
                  <a:lnTo>
                    <a:pt x="17107" y="5175"/>
                  </a:lnTo>
                  <a:lnTo>
                    <a:pt x="17184" y="5059"/>
                  </a:lnTo>
                  <a:lnTo>
                    <a:pt x="17300" y="4943"/>
                  </a:lnTo>
                  <a:lnTo>
                    <a:pt x="17416" y="4905"/>
                  </a:lnTo>
                  <a:lnTo>
                    <a:pt x="17532" y="4866"/>
                  </a:lnTo>
                  <a:lnTo>
                    <a:pt x="17648" y="4827"/>
                  </a:lnTo>
                  <a:close/>
                  <a:moveTo>
                    <a:pt x="14713" y="5329"/>
                  </a:moveTo>
                  <a:lnTo>
                    <a:pt x="14829" y="5368"/>
                  </a:lnTo>
                  <a:lnTo>
                    <a:pt x="14906" y="5445"/>
                  </a:lnTo>
                  <a:lnTo>
                    <a:pt x="15022" y="5561"/>
                  </a:lnTo>
                  <a:lnTo>
                    <a:pt x="15061" y="5677"/>
                  </a:lnTo>
                  <a:lnTo>
                    <a:pt x="14559" y="5870"/>
                  </a:lnTo>
                  <a:lnTo>
                    <a:pt x="14057" y="6102"/>
                  </a:lnTo>
                  <a:lnTo>
                    <a:pt x="14018" y="6063"/>
                  </a:lnTo>
                  <a:lnTo>
                    <a:pt x="14057" y="5831"/>
                  </a:lnTo>
                  <a:lnTo>
                    <a:pt x="14134" y="5600"/>
                  </a:lnTo>
                  <a:lnTo>
                    <a:pt x="14250" y="5445"/>
                  </a:lnTo>
                  <a:lnTo>
                    <a:pt x="14365" y="5368"/>
                  </a:lnTo>
                  <a:lnTo>
                    <a:pt x="14443" y="5329"/>
                  </a:lnTo>
                  <a:close/>
                  <a:moveTo>
                    <a:pt x="18999" y="5484"/>
                  </a:moveTo>
                  <a:lnTo>
                    <a:pt x="19115" y="5522"/>
                  </a:lnTo>
                  <a:lnTo>
                    <a:pt x="19192" y="5561"/>
                  </a:lnTo>
                  <a:lnTo>
                    <a:pt x="19308" y="5677"/>
                  </a:lnTo>
                  <a:lnTo>
                    <a:pt x="19385" y="5831"/>
                  </a:lnTo>
                  <a:lnTo>
                    <a:pt x="19385" y="5986"/>
                  </a:lnTo>
                  <a:lnTo>
                    <a:pt x="19347" y="6179"/>
                  </a:lnTo>
                  <a:lnTo>
                    <a:pt x="18613" y="5831"/>
                  </a:lnTo>
                  <a:lnTo>
                    <a:pt x="18652" y="5754"/>
                  </a:lnTo>
                  <a:lnTo>
                    <a:pt x="18690" y="5677"/>
                  </a:lnTo>
                  <a:lnTo>
                    <a:pt x="18845" y="5522"/>
                  </a:lnTo>
                  <a:lnTo>
                    <a:pt x="18999" y="5484"/>
                  </a:lnTo>
                  <a:close/>
                  <a:moveTo>
                    <a:pt x="20196" y="6063"/>
                  </a:moveTo>
                  <a:lnTo>
                    <a:pt x="20351" y="6102"/>
                  </a:lnTo>
                  <a:lnTo>
                    <a:pt x="20467" y="6140"/>
                  </a:lnTo>
                  <a:lnTo>
                    <a:pt x="20544" y="6179"/>
                  </a:lnTo>
                  <a:lnTo>
                    <a:pt x="20698" y="6333"/>
                  </a:lnTo>
                  <a:lnTo>
                    <a:pt x="20776" y="6526"/>
                  </a:lnTo>
                  <a:lnTo>
                    <a:pt x="20814" y="6719"/>
                  </a:lnTo>
                  <a:lnTo>
                    <a:pt x="20891" y="6951"/>
                  </a:lnTo>
                  <a:lnTo>
                    <a:pt x="20891" y="6951"/>
                  </a:lnTo>
                  <a:lnTo>
                    <a:pt x="20467" y="6758"/>
                  </a:lnTo>
                  <a:lnTo>
                    <a:pt x="20080" y="6565"/>
                  </a:lnTo>
                  <a:lnTo>
                    <a:pt x="19810" y="6411"/>
                  </a:lnTo>
                  <a:lnTo>
                    <a:pt x="19849" y="6295"/>
                  </a:lnTo>
                  <a:lnTo>
                    <a:pt x="19887" y="6179"/>
                  </a:lnTo>
                  <a:lnTo>
                    <a:pt x="20003" y="6140"/>
                  </a:lnTo>
                  <a:lnTo>
                    <a:pt x="20080" y="6102"/>
                  </a:lnTo>
                  <a:lnTo>
                    <a:pt x="20196" y="6063"/>
                  </a:lnTo>
                  <a:close/>
                  <a:moveTo>
                    <a:pt x="23517" y="5870"/>
                  </a:moveTo>
                  <a:lnTo>
                    <a:pt x="23710" y="5909"/>
                  </a:lnTo>
                  <a:lnTo>
                    <a:pt x="23942" y="5986"/>
                  </a:lnTo>
                  <a:lnTo>
                    <a:pt x="24019" y="6024"/>
                  </a:lnTo>
                  <a:lnTo>
                    <a:pt x="24096" y="6024"/>
                  </a:lnTo>
                  <a:lnTo>
                    <a:pt x="23942" y="6295"/>
                  </a:lnTo>
                  <a:lnTo>
                    <a:pt x="23749" y="6565"/>
                  </a:lnTo>
                  <a:lnTo>
                    <a:pt x="23517" y="6797"/>
                  </a:lnTo>
                  <a:lnTo>
                    <a:pt x="23247" y="6990"/>
                  </a:lnTo>
                  <a:lnTo>
                    <a:pt x="23208" y="6951"/>
                  </a:lnTo>
                  <a:lnTo>
                    <a:pt x="23092" y="6758"/>
                  </a:lnTo>
                  <a:lnTo>
                    <a:pt x="23015" y="6526"/>
                  </a:lnTo>
                  <a:lnTo>
                    <a:pt x="23015" y="6295"/>
                  </a:lnTo>
                  <a:lnTo>
                    <a:pt x="23054" y="6179"/>
                  </a:lnTo>
                  <a:lnTo>
                    <a:pt x="23131" y="6102"/>
                  </a:lnTo>
                  <a:lnTo>
                    <a:pt x="23208" y="6024"/>
                  </a:lnTo>
                  <a:lnTo>
                    <a:pt x="23286" y="5947"/>
                  </a:lnTo>
                  <a:lnTo>
                    <a:pt x="23517" y="5870"/>
                  </a:lnTo>
                  <a:close/>
                  <a:moveTo>
                    <a:pt x="13246" y="6102"/>
                  </a:moveTo>
                  <a:lnTo>
                    <a:pt x="13477" y="6179"/>
                  </a:lnTo>
                  <a:lnTo>
                    <a:pt x="13593" y="6256"/>
                  </a:lnTo>
                  <a:lnTo>
                    <a:pt x="13709" y="6333"/>
                  </a:lnTo>
                  <a:lnTo>
                    <a:pt x="13168" y="6719"/>
                  </a:lnTo>
                  <a:lnTo>
                    <a:pt x="12782" y="7106"/>
                  </a:lnTo>
                  <a:lnTo>
                    <a:pt x="12705" y="7067"/>
                  </a:lnTo>
                  <a:lnTo>
                    <a:pt x="12666" y="6951"/>
                  </a:lnTo>
                  <a:lnTo>
                    <a:pt x="12628" y="6797"/>
                  </a:lnTo>
                  <a:lnTo>
                    <a:pt x="12628" y="6681"/>
                  </a:lnTo>
                  <a:lnTo>
                    <a:pt x="12666" y="6526"/>
                  </a:lnTo>
                  <a:lnTo>
                    <a:pt x="12705" y="6411"/>
                  </a:lnTo>
                  <a:lnTo>
                    <a:pt x="12782" y="6295"/>
                  </a:lnTo>
                  <a:lnTo>
                    <a:pt x="12860" y="6217"/>
                  </a:lnTo>
                  <a:lnTo>
                    <a:pt x="13014" y="6140"/>
                  </a:lnTo>
                  <a:lnTo>
                    <a:pt x="13130" y="6102"/>
                  </a:lnTo>
                  <a:close/>
                  <a:moveTo>
                    <a:pt x="22166" y="6565"/>
                  </a:moveTo>
                  <a:lnTo>
                    <a:pt x="22282" y="6604"/>
                  </a:lnTo>
                  <a:lnTo>
                    <a:pt x="22475" y="6719"/>
                  </a:lnTo>
                  <a:lnTo>
                    <a:pt x="22629" y="6874"/>
                  </a:lnTo>
                  <a:lnTo>
                    <a:pt x="22784" y="7028"/>
                  </a:lnTo>
                  <a:lnTo>
                    <a:pt x="22861" y="7067"/>
                  </a:lnTo>
                  <a:lnTo>
                    <a:pt x="22938" y="7067"/>
                  </a:lnTo>
                  <a:lnTo>
                    <a:pt x="22977" y="7106"/>
                  </a:lnTo>
                  <a:lnTo>
                    <a:pt x="22938" y="7144"/>
                  </a:lnTo>
                  <a:lnTo>
                    <a:pt x="22552" y="7221"/>
                  </a:lnTo>
                  <a:lnTo>
                    <a:pt x="22166" y="7260"/>
                  </a:lnTo>
                  <a:lnTo>
                    <a:pt x="21780" y="7221"/>
                  </a:lnTo>
                  <a:lnTo>
                    <a:pt x="21393" y="7106"/>
                  </a:lnTo>
                  <a:lnTo>
                    <a:pt x="21471" y="6913"/>
                  </a:lnTo>
                  <a:lnTo>
                    <a:pt x="21625" y="6758"/>
                  </a:lnTo>
                  <a:lnTo>
                    <a:pt x="21818" y="6604"/>
                  </a:lnTo>
                  <a:lnTo>
                    <a:pt x="22050" y="6565"/>
                  </a:lnTo>
                  <a:close/>
                  <a:moveTo>
                    <a:pt x="12280" y="7415"/>
                  </a:moveTo>
                  <a:lnTo>
                    <a:pt x="12473" y="7453"/>
                  </a:lnTo>
                  <a:lnTo>
                    <a:pt x="12126" y="7994"/>
                  </a:lnTo>
                  <a:lnTo>
                    <a:pt x="11817" y="8573"/>
                  </a:lnTo>
                  <a:lnTo>
                    <a:pt x="11701" y="8341"/>
                  </a:lnTo>
                  <a:lnTo>
                    <a:pt x="11662" y="8110"/>
                  </a:lnTo>
                  <a:lnTo>
                    <a:pt x="11662" y="7955"/>
                  </a:lnTo>
                  <a:lnTo>
                    <a:pt x="11662" y="7839"/>
                  </a:lnTo>
                  <a:lnTo>
                    <a:pt x="11740" y="7723"/>
                  </a:lnTo>
                  <a:lnTo>
                    <a:pt x="11817" y="7608"/>
                  </a:lnTo>
                  <a:lnTo>
                    <a:pt x="11894" y="7530"/>
                  </a:lnTo>
                  <a:lnTo>
                    <a:pt x="12010" y="7453"/>
                  </a:lnTo>
                  <a:lnTo>
                    <a:pt x="12164" y="7415"/>
                  </a:lnTo>
                  <a:close/>
                  <a:moveTo>
                    <a:pt x="2240" y="9384"/>
                  </a:moveTo>
                  <a:lnTo>
                    <a:pt x="2356" y="9422"/>
                  </a:lnTo>
                  <a:lnTo>
                    <a:pt x="2472" y="9500"/>
                  </a:lnTo>
                  <a:lnTo>
                    <a:pt x="2549" y="9577"/>
                  </a:lnTo>
                  <a:lnTo>
                    <a:pt x="2627" y="9770"/>
                  </a:lnTo>
                  <a:lnTo>
                    <a:pt x="2627" y="9886"/>
                  </a:lnTo>
                  <a:lnTo>
                    <a:pt x="2627" y="10002"/>
                  </a:lnTo>
                  <a:lnTo>
                    <a:pt x="2125" y="9886"/>
                  </a:lnTo>
                  <a:lnTo>
                    <a:pt x="1661" y="9886"/>
                  </a:lnTo>
                  <a:lnTo>
                    <a:pt x="1700" y="9770"/>
                  </a:lnTo>
                  <a:lnTo>
                    <a:pt x="1738" y="9654"/>
                  </a:lnTo>
                  <a:lnTo>
                    <a:pt x="1816" y="9538"/>
                  </a:lnTo>
                  <a:lnTo>
                    <a:pt x="1893" y="9461"/>
                  </a:lnTo>
                  <a:lnTo>
                    <a:pt x="2009" y="9384"/>
                  </a:lnTo>
                  <a:close/>
                  <a:moveTo>
                    <a:pt x="11662" y="8998"/>
                  </a:moveTo>
                  <a:lnTo>
                    <a:pt x="11469" y="9500"/>
                  </a:lnTo>
                  <a:lnTo>
                    <a:pt x="11354" y="10040"/>
                  </a:lnTo>
                  <a:lnTo>
                    <a:pt x="11276" y="10272"/>
                  </a:lnTo>
                  <a:lnTo>
                    <a:pt x="11238" y="10272"/>
                  </a:lnTo>
                  <a:lnTo>
                    <a:pt x="11083" y="10079"/>
                  </a:lnTo>
                  <a:lnTo>
                    <a:pt x="10967" y="9847"/>
                  </a:lnTo>
                  <a:lnTo>
                    <a:pt x="10929" y="9693"/>
                  </a:lnTo>
                  <a:lnTo>
                    <a:pt x="10929" y="9577"/>
                  </a:lnTo>
                  <a:lnTo>
                    <a:pt x="10967" y="9461"/>
                  </a:lnTo>
                  <a:lnTo>
                    <a:pt x="11006" y="9345"/>
                  </a:lnTo>
                  <a:lnTo>
                    <a:pt x="11122" y="9152"/>
                  </a:lnTo>
                  <a:lnTo>
                    <a:pt x="11276" y="9075"/>
                  </a:lnTo>
                  <a:lnTo>
                    <a:pt x="11469" y="8998"/>
                  </a:lnTo>
                  <a:close/>
                  <a:moveTo>
                    <a:pt x="3785" y="9770"/>
                  </a:moveTo>
                  <a:lnTo>
                    <a:pt x="3901" y="9809"/>
                  </a:lnTo>
                  <a:lnTo>
                    <a:pt x="4017" y="9886"/>
                  </a:lnTo>
                  <a:lnTo>
                    <a:pt x="4094" y="10002"/>
                  </a:lnTo>
                  <a:lnTo>
                    <a:pt x="4133" y="10118"/>
                  </a:lnTo>
                  <a:lnTo>
                    <a:pt x="4171" y="10272"/>
                  </a:lnTo>
                  <a:lnTo>
                    <a:pt x="4171" y="10388"/>
                  </a:lnTo>
                  <a:lnTo>
                    <a:pt x="4094" y="10542"/>
                  </a:lnTo>
                  <a:lnTo>
                    <a:pt x="4017" y="10658"/>
                  </a:lnTo>
                  <a:lnTo>
                    <a:pt x="3862" y="10542"/>
                  </a:lnTo>
                  <a:lnTo>
                    <a:pt x="3515" y="10349"/>
                  </a:lnTo>
                  <a:lnTo>
                    <a:pt x="3090" y="10156"/>
                  </a:lnTo>
                  <a:lnTo>
                    <a:pt x="3129" y="10040"/>
                  </a:lnTo>
                  <a:lnTo>
                    <a:pt x="3244" y="9924"/>
                  </a:lnTo>
                  <a:lnTo>
                    <a:pt x="3360" y="9847"/>
                  </a:lnTo>
                  <a:lnTo>
                    <a:pt x="3515" y="9770"/>
                  </a:lnTo>
                  <a:close/>
                  <a:moveTo>
                    <a:pt x="4943" y="10658"/>
                  </a:moveTo>
                  <a:lnTo>
                    <a:pt x="5021" y="10735"/>
                  </a:lnTo>
                  <a:lnTo>
                    <a:pt x="5098" y="10774"/>
                  </a:lnTo>
                  <a:lnTo>
                    <a:pt x="5137" y="10890"/>
                  </a:lnTo>
                  <a:lnTo>
                    <a:pt x="5175" y="11044"/>
                  </a:lnTo>
                  <a:lnTo>
                    <a:pt x="5137" y="11237"/>
                  </a:lnTo>
                  <a:lnTo>
                    <a:pt x="5098" y="11430"/>
                  </a:lnTo>
                  <a:lnTo>
                    <a:pt x="4403" y="10928"/>
                  </a:lnTo>
                  <a:lnTo>
                    <a:pt x="4441" y="10813"/>
                  </a:lnTo>
                  <a:lnTo>
                    <a:pt x="4480" y="10774"/>
                  </a:lnTo>
                  <a:lnTo>
                    <a:pt x="4673" y="10658"/>
                  </a:lnTo>
                  <a:close/>
                  <a:moveTo>
                    <a:pt x="11160" y="10620"/>
                  </a:moveTo>
                  <a:lnTo>
                    <a:pt x="10967" y="11199"/>
                  </a:lnTo>
                  <a:lnTo>
                    <a:pt x="10736" y="11739"/>
                  </a:lnTo>
                  <a:lnTo>
                    <a:pt x="10658" y="11701"/>
                  </a:lnTo>
                  <a:lnTo>
                    <a:pt x="10504" y="11546"/>
                  </a:lnTo>
                  <a:lnTo>
                    <a:pt x="10427" y="11353"/>
                  </a:lnTo>
                  <a:lnTo>
                    <a:pt x="10388" y="11160"/>
                  </a:lnTo>
                  <a:lnTo>
                    <a:pt x="10465" y="10967"/>
                  </a:lnTo>
                  <a:lnTo>
                    <a:pt x="10581" y="10813"/>
                  </a:lnTo>
                  <a:lnTo>
                    <a:pt x="10736" y="10697"/>
                  </a:lnTo>
                  <a:lnTo>
                    <a:pt x="10929" y="10620"/>
                  </a:lnTo>
                  <a:close/>
                  <a:moveTo>
                    <a:pt x="5986" y="11469"/>
                  </a:moveTo>
                  <a:lnTo>
                    <a:pt x="6063" y="11508"/>
                  </a:lnTo>
                  <a:lnTo>
                    <a:pt x="6179" y="11585"/>
                  </a:lnTo>
                  <a:lnTo>
                    <a:pt x="6256" y="11662"/>
                  </a:lnTo>
                  <a:lnTo>
                    <a:pt x="6334" y="11778"/>
                  </a:lnTo>
                  <a:lnTo>
                    <a:pt x="6372" y="12010"/>
                  </a:lnTo>
                  <a:lnTo>
                    <a:pt x="6411" y="12241"/>
                  </a:lnTo>
                  <a:lnTo>
                    <a:pt x="6372" y="12473"/>
                  </a:lnTo>
                  <a:lnTo>
                    <a:pt x="5909" y="12087"/>
                  </a:lnTo>
                  <a:lnTo>
                    <a:pt x="5407" y="11701"/>
                  </a:lnTo>
                  <a:lnTo>
                    <a:pt x="5445" y="11624"/>
                  </a:lnTo>
                  <a:lnTo>
                    <a:pt x="5561" y="11546"/>
                  </a:lnTo>
                  <a:lnTo>
                    <a:pt x="5639" y="11508"/>
                  </a:lnTo>
                  <a:lnTo>
                    <a:pt x="5754" y="11469"/>
                  </a:lnTo>
                  <a:close/>
                  <a:moveTo>
                    <a:pt x="10543" y="12048"/>
                  </a:moveTo>
                  <a:lnTo>
                    <a:pt x="10388" y="12319"/>
                  </a:lnTo>
                  <a:lnTo>
                    <a:pt x="10195" y="12550"/>
                  </a:lnTo>
                  <a:lnTo>
                    <a:pt x="10002" y="12743"/>
                  </a:lnTo>
                  <a:lnTo>
                    <a:pt x="9770" y="12936"/>
                  </a:lnTo>
                  <a:lnTo>
                    <a:pt x="9770" y="12859"/>
                  </a:lnTo>
                  <a:lnTo>
                    <a:pt x="9654" y="12666"/>
                  </a:lnTo>
                  <a:lnTo>
                    <a:pt x="9654" y="12473"/>
                  </a:lnTo>
                  <a:lnTo>
                    <a:pt x="9693" y="12357"/>
                  </a:lnTo>
                  <a:lnTo>
                    <a:pt x="9809" y="12241"/>
                  </a:lnTo>
                  <a:lnTo>
                    <a:pt x="9963" y="12164"/>
                  </a:lnTo>
                  <a:lnTo>
                    <a:pt x="10156" y="12087"/>
                  </a:lnTo>
                  <a:lnTo>
                    <a:pt x="10543" y="12048"/>
                  </a:lnTo>
                  <a:close/>
                  <a:moveTo>
                    <a:pt x="7376" y="12512"/>
                  </a:moveTo>
                  <a:lnTo>
                    <a:pt x="7569" y="12550"/>
                  </a:lnTo>
                  <a:lnTo>
                    <a:pt x="7724" y="12666"/>
                  </a:lnTo>
                  <a:lnTo>
                    <a:pt x="7840" y="12821"/>
                  </a:lnTo>
                  <a:lnTo>
                    <a:pt x="7878" y="13014"/>
                  </a:lnTo>
                  <a:lnTo>
                    <a:pt x="7878" y="13207"/>
                  </a:lnTo>
                  <a:lnTo>
                    <a:pt x="7840" y="13207"/>
                  </a:lnTo>
                  <a:lnTo>
                    <a:pt x="7338" y="13014"/>
                  </a:lnTo>
                  <a:lnTo>
                    <a:pt x="6836" y="12743"/>
                  </a:lnTo>
                  <a:lnTo>
                    <a:pt x="6990" y="12627"/>
                  </a:lnTo>
                  <a:lnTo>
                    <a:pt x="7183" y="12550"/>
                  </a:lnTo>
                  <a:lnTo>
                    <a:pt x="7376" y="12512"/>
                  </a:lnTo>
                  <a:close/>
                  <a:moveTo>
                    <a:pt x="8844" y="12627"/>
                  </a:moveTo>
                  <a:lnTo>
                    <a:pt x="8959" y="12666"/>
                  </a:lnTo>
                  <a:lnTo>
                    <a:pt x="9114" y="12782"/>
                  </a:lnTo>
                  <a:lnTo>
                    <a:pt x="9191" y="12936"/>
                  </a:lnTo>
                  <a:lnTo>
                    <a:pt x="9230" y="13129"/>
                  </a:lnTo>
                  <a:lnTo>
                    <a:pt x="9268" y="13207"/>
                  </a:lnTo>
                  <a:lnTo>
                    <a:pt x="9037" y="13284"/>
                  </a:lnTo>
                  <a:lnTo>
                    <a:pt x="8805" y="13323"/>
                  </a:lnTo>
                  <a:lnTo>
                    <a:pt x="8573" y="13323"/>
                  </a:lnTo>
                  <a:lnTo>
                    <a:pt x="8303" y="13284"/>
                  </a:lnTo>
                  <a:lnTo>
                    <a:pt x="8303" y="13207"/>
                  </a:lnTo>
                  <a:lnTo>
                    <a:pt x="8342" y="13014"/>
                  </a:lnTo>
                  <a:lnTo>
                    <a:pt x="8419" y="12821"/>
                  </a:lnTo>
                  <a:lnTo>
                    <a:pt x="8573" y="12705"/>
                  </a:lnTo>
                  <a:lnTo>
                    <a:pt x="8650" y="12666"/>
                  </a:lnTo>
                  <a:lnTo>
                    <a:pt x="8766" y="12627"/>
                  </a:lnTo>
                  <a:close/>
                  <a:moveTo>
                    <a:pt x="22977" y="0"/>
                  </a:moveTo>
                  <a:lnTo>
                    <a:pt x="22899" y="39"/>
                  </a:lnTo>
                  <a:lnTo>
                    <a:pt x="22822" y="78"/>
                  </a:lnTo>
                  <a:lnTo>
                    <a:pt x="22784" y="155"/>
                  </a:lnTo>
                  <a:lnTo>
                    <a:pt x="22745" y="232"/>
                  </a:lnTo>
                  <a:lnTo>
                    <a:pt x="22745" y="309"/>
                  </a:lnTo>
                  <a:lnTo>
                    <a:pt x="22822" y="425"/>
                  </a:lnTo>
                  <a:lnTo>
                    <a:pt x="22861" y="464"/>
                  </a:lnTo>
                  <a:lnTo>
                    <a:pt x="23015" y="657"/>
                  </a:lnTo>
                  <a:lnTo>
                    <a:pt x="22899" y="773"/>
                  </a:lnTo>
                  <a:lnTo>
                    <a:pt x="22784" y="966"/>
                  </a:lnTo>
                  <a:lnTo>
                    <a:pt x="22706" y="1120"/>
                  </a:lnTo>
                  <a:lnTo>
                    <a:pt x="22629" y="1313"/>
                  </a:lnTo>
                  <a:lnTo>
                    <a:pt x="22590" y="1506"/>
                  </a:lnTo>
                  <a:lnTo>
                    <a:pt x="22590" y="1700"/>
                  </a:lnTo>
                  <a:lnTo>
                    <a:pt x="22629" y="1893"/>
                  </a:lnTo>
                  <a:lnTo>
                    <a:pt x="22706" y="2047"/>
                  </a:lnTo>
                  <a:lnTo>
                    <a:pt x="22861" y="2279"/>
                  </a:lnTo>
                  <a:lnTo>
                    <a:pt x="23054" y="2395"/>
                  </a:lnTo>
                  <a:lnTo>
                    <a:pt x="23247" y="2510"/>
                  </a:lnTo>
                  <a:lnTo>
                    <a:pt x="23479" y="2510"/>
                  </a:lnTo>
                  <a:lnTo>
                    <a:pt x="23401" y="2704"/>
                  </a:lnTo>
                  <a:lnTo>
                    <a:pt x="23363" y="2897"/>
                  </a:lnTo>
                  <a:lnTo>
                    <a:pt x="23324" y="3090"/>
                  </a:lnTo>
                  <a:lnTo>
                    <a:pt x="23363" y="3283"/>
                  </a:lnTo>
                  <a:lnTo>
                    <a:pt x="23440" y="3514"/>
                  </a:lnTo>
                  <a:lnTo>
                    <a:pt x="23556" y="3707"/>
                  </a:lnTo>
                  <a:lnTo>
                    <a:pt x="23749" y="3901"/>
                  </a:lnTo>
                  <a:lnTo>
                    <a:pt x="23981" y="4016"/>
                  </a:lnTo>
                  <a:lnTo>
                    <a:pt x="23749" y="4209"/>
                  </a:lnTo>
                  <a:lnTo>
                    <a:pt x="23556" y="4480"/>
                  </a:lnTo>
                  <a:lnTo>
                    <a:pt x="23479" y="4750"/>
                  </a:lnTo>
                  <a:lnTo>
                    <a:pt x="23440" y="4905"/>
                  </a:lnTo>
                  <a:lnTo>
                    <a:pt x="23440" y="5020"/>
                  </a:lnTo>
                  <a:lnTo>
                    <a:pt x="23517" y="5291"/>
                  </a:lnTo>
                  <a:lnTo>
                    <a:pt x="23633" y="5484"/>
                  </a:lnTo>
                  <a:lnTo>
                    <a:pt x="23401" y="5522"/>
                  </a:lnTo>
                  <a:lnTo>
                    <a:pt x="23170" y="5561"/>
                  </a:lnTo>
                  <a:lnTo>
                    <a:pt x="22977" y="5715"/>
                  </a:lnTo>
                  <a:lnTo>
                    <a:pt x="22784" y="5870"/>
                  </a:lnTo>
                  <a:lnTo>
                    <a:pt x="22706" y="6102"/>
                  </a:lnTo>
                  <a:lnTo>
                    <a:pt x="22629" y="6372"/>
                  </a:lnTo>
                  <a:lnTo>
                    <a:pt x="22475" y="6295"/>
                  </a:lnTo>
                  <a:lnTo>
                    <a:pt x="22320" y="6256"/>
                  </a:lnTo>
                  <a:lnTo>
                    <a:pt x="22166" y="6217"/>
                  </a:lnTo>
                  <a:lnTo>
                    <a:pt x="21973" y="6217"/>
                  </a:lnTo>
                  <a:lnTo>
                    <a:pt x="21741" y="6295"/>
                  </a:lnTo>
                  <a:lnTo>
                    <a:pt x="21509" y="6411"/>
                  </a:lnTo>
                  <a:lnTo>
                    <a:pt x="21355" y="6565"/>
                  </a:lnTo>
                  <a:lnTo>
                    <a:pt x="21200" y="6797"/>
                  </a:lnTo>
                  <a:lnTo>
                    <a:pt x="21123" y="6449"/>
                  </a:lnTo>
                  <a:lnTo>
                    <a:pt x="20969" y="6140"/>
                  </a:lnTo>
                  <a:lnTo>
                    <a:pt x="20853" y="6024"/>
                  </a:lnTo>
                  <a:lnTo>
                    <a:pt x="20737" y="5909"/>
                  </a:lnTo>
                  <a:lnTo>
                    <a:pt x="20582" y="5831"/>
                  </a:lnTo>
                  <a:lnTo>
                    <a:pt x="20428" y="5754"/>
                  </a:lnTo>
                  <a:lnTo>
                    <a:pt x="20235" y="5754"/>
                  </a:lnTo>
                  <a:lnTo>
                    <a:pt x="20080" y="5793"/>
                  </a:lnTo>
                  <a:lnTo>
                    <a:pt x="19887" y="5870"/>
                  </a:lnTo>
                  <a:lnTo>
                    <a:pt x="19772" y="5947"/>
                  </a:lnTo>
                  <a:lnTo>
                    <a:pt x="19733" y="5715"/>
                  </a:lnTo>
                  <a:lnTo>
                    <a:pt x="19617" y="5484"/>
                  </a:lnTo>
                  <a:lnTo>
                    <a:pt x="19463" y="5329"/>
                  </a:lnTo>
                  <a:lnTo>
                    <a:pt x="19385" y="5252"/>
                  </a:lnTo>
                  <a:lnTo>
                    <a:pt x="19270" y="5175"/>
                  </a:lnTo>
                  <a:lnTo>
                    <a:pt x="19038" y="5136"/>
                  </a:lnTo>
                  <a:lnTo>
                    <a:pt x="18845" y="5175"/>
                  </a:lnTo>
                  <a:lnTo>
                    <a:pt x="18652" y="5291"/>
                  </a:lnTo>
                  <a:lnTo>
                    <a:pt x="18497" y="5407"/>
                  </a:lnTo>
                  <a:lnTo>
                    <a:pt x="18459" y="5252"/>
                  </a:lnTo>
                  <a:lnTo>
                    <a:pt x="18420" y="5136"/>
                  </a:lnTo>
                  <a:lnTo>
                    <a:pt x="18381" y="4982"/>
                  </a:lnTo>
                  <a:lnTo>
                    <a:pt x="18304" y="4866"/>
                  </a:lnTo>
                  <a:lnTo>
                    <a:pt x="18188" y="4750"/>
                  </a:lnTo>
                  <a:lnTo>
                    <a:pt x="18073" y="4673"/>
                  </a:lnTo>
                  <a:lnTo>
                    <a:pt x="17957" y="4596"/>
                  </a:lnTo>
                  <a:lnTo>
                    <a:pt x="17802" y="4557"/>
                  </a:lnTo>
                  <a:lnTo>
                    <a:pt x="17648" y="4518"/>
                  </a:lnTo>
                  <a:lnTo>
                    <a:pt x="17493" y="4557"/>
                  </a:lnTo>
                  <a:lnTo>
                    <a:pt x="17377" y="4596"/>
                  </a:lnTo>
                  <a:lnTo>
                    <a:pt x="17262" y="4634"/>
                  </a:lnTo>
                  <a:lnTo>
                    <a:pt x="17146" y="4750"/>
                  </a:lnTo>
                  <a:lnTo>
                    <a:pt x="17030" y="4827"/>
                  </a:lnTo>
                  <a:lnTo>
                    <a:pt x="16875" y="5098"/>
                  </a:lnTo>
                  <a:lnTo>
                    <a:pt x="16760" y="4943"/>
                  </a:lnTo>
                  <a:lnTo>
                    <a:pt x="16605" y="4789"/>
                  </a:lnTo>
                  <a:lnTo>
                    <a:pt x="16451" y="4711"/>
                  </a:lnTo>
                  <a:lnTo>
                    <a:pt x="16296" y="4634"/>
                  </a:lnTo>
                  <a:lnTo>
                    <a:pt x="16103" y="4634"/>
                  </a:lnTo>
                  <a:lnTo>
                    <a:pt x="15949" y="4673"/>
                  </a:lnTo>
                  <a:lnTo>
                    <a:pt x="15794" y="4750"/>
                  </a:lnTo>
                  <a:lnTo>
                    <a:pt x="15640" y="4866"/>
                  </a:lnTo>
                  <a:lnTo>
                    <a:pt x="15524" y="4982"/>
                  </a:lnTo>
                  <a:lnTo>
                    <a:pt x="15447" y="5136"/>
                  </a:lnTo>
                  <a:lnTo>
                    <a:pt x="15408" y="5329"/>
                  </a:lnTo>
                  <a:lnTo>
                    <a:pt x="15408" y="5484"/>
                  </a:lnTo>
                  <a:lnTo>
                    <a:pt x="15447" y="5561"/>
                  </a:lnTo>
                  <a:lnTo>
                    <a:pt x="15408" y="5561"/>
                  </a:lnTo>
                  <a:lnTo>
                    <a:pt x="15331" y="5368"/>
                  </a:lnTo>
                  <a:lnTo>
                    <a:pt x="15176" y="5175"/>
                  </a:lnTo>
                  <a:lnTo>
                    <a:pt x="15022" y="5059"/>
                  </a:lnTo>
                  <a:lnTo>
                    <a:pt x="14829" y="4982"/>
                  </a:lnTo>
                  <a:lnTo>
                    <a:pt x="14636" y="4943"/>
                  </a:lnTo>
                  <a:lnTo>
                    <a:pt x="14443" y="4982"/>
                  </a:lnTo>
                  <a:lnTo>
                    <a:pt x="14288" y="5020"/>
                  </a:lnTo>
                  <a:lnTo>
                    <a:pt x="14134" y="5098"/>
                  </a:lnTo>
                  <a:lnTo>
                    <a:pt x="14057" y="5175"/>
                  </a:lnTo>
                  <a:lnTo>
                    <a:pt x="13941" y="5291"/>
                  </a:lnTo>
                  <a:lnTo>
                    <a:pt x="13825" y="5561"/>
                  </a:lnTo>
                  <a:lnTo>
                    <a:pt x="13786" y="5831"/>
                  </a:lnTo>
                  <a:lnTo>
                    <a:pt x="13593" y="5754"/>
                  </a:lnTo>
                  <a:lnTo>
                    <a:pt x="13361" y="5715"/>
                  </a:lnTo>
                  <a:lnTo>
                    <a:pt x="13168" y="5715"/>
                  </a:lnTo>
                  <a:lnTo>
                    <a:pt x="12937" y="5754"/>
                  </a:lnTo>
                  <a:lnTo>
                    <a:pt x="12744" y="5831"/>
                  </a:lnTo>
                  <a:lnTo>
                    <a:pt x="12589" y="5947"/>
                  </a:lnTo>
                  <a:lnTo>
                    <a:pt x="12512" y="6063"/>
                  </a:lnTo>
                  <a:lnTo>
                    <a:pt x="12435" y="6217"/>
                  </a:lnTo>
                  <a:lnTo>
                    <a:pt x="12358" y="6372"/>
                  </a:lnTo>
                  <a:lnTo>
                    <a:pt x="12358" y="6526"/>
                  </a:lnTo>
                  <a:lnTo>
                    <a:pt x="12358" y="6681"/>
                  </a:lnTo>
                  <a:lnTo>
                    <a:pt x="12358" y="6835"/>
                  </a:lnTo>
                  <a:lnTo>
                    <a:pt x="12435" y="6990"/>
                  </a:lnTo>
                  <a:lnTo>
                    <a:pt x="12164" y="7028"/>
                  </a:lnTo>
                  <a:lnTo>
                    <a:pt x="11894" y="7106"/>
                  </a:lnTo>
                  <a:lnTo>
                    <a:pt x="11662" y="7221"/>
                  </a:lnTo>
                  <a:lnTo>
                    <a:pt x="11508" y="7415"/>
                  </a:lnTo>
                  <a:lnTo>
                    <a:pt x="11392" y="7530"/>
                  </a:lnTo>
                  <a:lnTo>
                    <a:pt x="11354" y="7685"/>
                  </a:lnTo>
                  <a:lnTo>
                    <a:pt x="11315" y="7839"/>
                  </a:lnTo>
                  <a:lnTo>
                    <a:pt x="11276" y="7994"/>
                  </a:lnTo>
                  <a:lnTo>
                    <a:pt x="11315" y="8148"/>
                  </a:lnTo>
                  <a:lnTo>
                    <a:pt x="11354" y="8303"/>
                  </a:lnTo>
                  <a:lnTo>
                    <a:pt x="11392" y="8457"/>
                  </a:lnTo>
                  <a:lnTo>
                    <a:pt x="11469" y="8612"/>
                  </a:lnTo>
                  <a:lnTo>
                    <a:pt x="11199" y="8650"/>
                  </a:lnTo>
                  <a:lnTo>
                    <a:pt x="10967" y="8805"/>
                  </a:lnTo>
                  <a:lnTo>
                    <a:pt x="10774" y="8998"/>
                  </a:lnTo>
                  <a:lnTo>
                    <a:pt x="10658" y="9229"/>
                  </a:lnTo>
                  <a:lnTo>
                    <a:pt x="10581" y="9500"/>
                  </a:lnTo>
                  <a:lnTo>
                    <a:pt x="10581" y="9770"/>
                  </a:lnTo>
                  <a:lnTo>
                    <a:pt x="10697" y="10040"/>
                  </a:lnTo>
                  <a:lnTo>
                    <a:pt x="10852" y="10233"/>
                  </a:lnTo>
                  <a:lnTo>
                    <a:pt x="10620" y="10311"/>
                  </a:lnTo>
                  <a:lnTo>
                    <a:pt x="10427" y="10426"/>
                  </a:lnTo>
                  <a:lnTo>
                    <a:pt x="10234" y="10581"/>
                  </a:lnTo>
                  <a:lnTo>
                    <a:pt x="10118" y="10774"/>
                  </a:lnTo>
                  <a:lnTo>
                    <a:pt x="10079" y="11006"/>
                  </a:lnTo>
                  <a:lnTo>
                    <a:pt x="10041" y="11237"/>
                  </a:lnTo>
                  <a:lnTo>
                    <a:pt x="10079" y="11469"/>
                  </a:lnTo>
                  <a:lnTo>
                    <a:pt x="10195" y="11701"/>
                  </a:lnTo>
                  <a:lnTo>
                    <a:pt x="9925" y="11739"/>
                  </a:lnTo>
                  <a:lnTo>
                    <a:pt x="9693" y="11855"/>
                  </a:lnTo>
                  <a:lnTo>
                    <a:pt x="9500" y="12010"/>
                  </a:lnTo>
                  <a:lnTo>
                    <a:pt x="9423" y="12087"/>
                  </a:lnTo>
                  <a:lnTo>
                    <a:pt x="9384" y="12203"/>
                  </a:lnTo>
                  <a:lnTo>
                    <a:pt x="9346" y="12319"/>
                  </a:lnTo>
                  <a:lnTo>
                    <a:pt x="9307" y="12473"/>
                  </a:lnTo>
                  <a:lnTo>
                    <a:pt x="9191" y="12396"/>
                  </a:lnTo>
                  <a:lnTo>
                    <a:pt x="9037" y="12319"/>
                  </a:lnTo>
                  <a:lnTo>
                    <a:pt x="8882" y="12280"/>
                  </a:lnTo>
                  <a:lnTo>
                    <a:pt x="8728" y="12280"/>
                  </a:lnTo>
                  <a:lnTo>
                    <a:pt x="8535" y="12357"/>
                  </a:lnTo>
                  <a:lnTo>
                    <a:pt x="8380" y="12434"/>
                  </a:lnTo>
                  <a:lnTo>
                    <a:pt x="8264" y="12550"/>
                  </a:lnTo>
                  <a:lnTo>
                    <a:pt x="8187" y="12705"/>
                  </a:lnTo>
                  <a:lnTo>
                    <a:pt x="8110" y="12550"/>
                  </a:lnTo>
                  <a:lnTo>
                    <a:pt x="7994" y="12434"/>
                  </a:lnTo>
                  <a:lnTo>
                    <a:pt x="7878" y="12319"/>
                  </a:lnTo>
                  <a:lnTo>
                    <a:pt x="7724" y="12241"/>
                  </a:lnTo>
                  <a:lnTo>
                    <a:pt x="7492" y="12164"/>
                  </a:lnTo>
                  <a:lnTo>
                    <a:pt x="7222" y="12203"/>
                  </a:lnTo>
                  <a:lnTo>
                    <a:pt x="6990" y="12280"/>
                  </a:lnTo>
                  <a:lnTo>
                    <a:pt x="6797" y="12434"/>
                  </a:lnTo>
                  <a:lnTo>
                    <a:pt x="6797" y="12048"/>
                  </a:lnTo>
                  <a:lnTo>
                    <a:pt x="6758" y="11894"/>
                  </a:lnTo>
                  <a:lnTo>
                    <a:pt x="6681" y="11701"/>
                  </a:lnTo>
                  <a:lnTo>
                    <a:pt x="6604" y="11546"/>
                  </a:lnTo>
                  <a:lnTo>
                    <a:pt x="6527" y="11430"/>
                  </a:lnTo>
                  <a:lnTo>
                    <a:pt x="6372" y="11315"/>
                  </a:lnTo>
                  <a:lnTo>
                    <a:pt x="6218" y="11199"/>
                  </a:lnTo>
                  <a:lnTo>
                    <a:pt x="6063" y="11160"/>
                  </a:lnTo>
                  <a:lnTo>
                    <a:pt x="5716" y="11160"/>
                  </a:lnTo>
                  <a:lnTo>
                    <a:pt x="5523" y="11237"/>
                  </a:lnTo>
                  <a:lnTo>
                    <a:pt x="5523" y="10967"/>
                  </a:lnTo>
                  <a:lnTo>
                    <a:pt x="5445" y="10735"/>
                  </a:lnTo>
                  <a:lnTo>
                    <a:pt x="5330" y="10504"/>
                  </a:lnTo>
                  <a:lnTo>
                    <a:pt x="5214" y="10426"/>
                  </a:lnTo>
                  <a:lnTo>
                    <a:pt x="5098" y="10388"/>
                  </a:lnTo>
                  <a:lnTo>
                    <a:pt x="4943" y="10311"/>
                  </a:lnTo>
                  <a:lnTo>
                    <a:pt x="4828" y="10311"/>
                  </a:lnTo>
                  <a:lnTo>
                    <a:pt x="4673" y="10349"/>
                  </a:lnTo>
                  <a:lnTo>
                    <a:pt x="4519" y="10388"/>
                  </a:lnTo>
                  <a:lnTo>
                    <a:pt x="4519" y="10156"/>
                  </a:lnTo>
                  <a:lnTo>
                    <a:pt x="4480" y="9963"/>
                  </a:lnTo>
                  <a:lnTo>
                    <a:pt x="4364" y="9770"/>
                  </a:lnTo>
                  <a:lnTo>
                    <a:pt x="4210" y="9577"/>
                  </a:lnTo>
                  <a:lnTo>
                    <a:pt x="4055" y="9500"/>
                  </a:lnTo>
                  <a:lnTo>
                    <a:pt x="3901" y="9461"/>
                  </a:lnTo>
                  <a:lnTo>
                    <a:pt x="3746" y="9422"/>
                  </a:lnTo>
                  <a:lnTo>
                    <a:pt x="3592" y="9422"/>
                  </a:lnTo>
                  <a:lnTo>
                    <a:pt x="3399" y="9461"/>
                  </a:lnTo>
                  <a:lnTo>
                    <a:pt x="3283" y="9538"/>
                  </a:lnTo>
                  <a:lnTo>
                    <a:pt x="3129" y="9616"/>
                  </a:lnTo>
                  <a:lnTo>
                    <a:pt x="3013" y="9770"/>
                  </a:lnTo>
                  <a:lnTo>
                    <a:pt x="2974" y="9616"/>
                  </a:lnTo>
                  <a:lnTo>
                    <a:pt x="2897" y="9461"/>
                  </a:lnTo>
                  <a:lnTo>
                    <a:pt x="2781" y="9268"/>
                  </a:lnTo>
                  <a:lnTo>
                    <a:pt x="2627" y="9152"/>
                  </a:lnTo>
                  <a:lnTo>
                    <a:pt x="2433" y="9036"/>
                  </a:lnTo>
                  <a:lnTo>
                    <a:pt x="2240" y="8998"/>
                  </a:lnTo>
                  <a:lnTo>
                    <a:pt x="2047" y="9036"/>
                  </a:lnTo>
                  <a:lnTo>
                    <a:pt x="1854" y="9114"/>
                  </a:lnTo>
                  <a:lnTo>
                    <a:pt x="1700" y="9191"/>
                  </a:lnTo>
                  <a:lnTo>
                    <a:pt x="1545" y="9345"/>
                  </a:lnTo>
                  <a:lnTo>
                    <a:pt x="1430" y="9538"/>
                  </a:lnTo>
                  <a:lnTo>
                    <a:pt x="1391" y="9731"/>
                  </a:lnTo>
                  <a:lnTo>
                    <a:pt x="1352" y="9924"/>
                  </a:lnTo>
                  <a:lnTo>
                    <a:pt x="1121" y="9963"/>
                  </a:lnTo>
                  <a:lnTo>
                    <a:pt x="928" y="10040"/>
                  </a:lnTo>
                  <a:lnTo>
                    <a:pt x="696" y="10156"/>
                  </a:lnTo>
                  <a:lnTo>
                    <a:pt x="503" y="10311"/>
                  </a:lnTo>
                  <a:lnTo>
                    <a:pt x="387" y="10426"/>
                  </a:lnTo>
                  <a:lnTo>
                    <a:pt x="271" y="10581"/>
                  </a:lnTo>
                  <a:lnTo>
                    <a:pt x="117" y="10890"/>
                  </a:lnTo>
                  <a:lnTo>
                    <a:pt x="1" y="11237"/>
                  </a:lnTo>
                  <a:lnTo>
                    <a:pt x="1" y="11585"/>
                  </a:lnTo>
                  <a:lnTo>
                    <a:pt x="78" y="11932"/>
                  </a:lnTo>
                  <a:lnTo>
                    <a:pt x="194" y="12241"/>
                  </a:lnTo>
                  <a:lnTo>
                    <a:pt x="387" y="12550"/>
                  </a:lnTo>
                  <a:lnTo>
                    <a:pt x="619" y="12821"/>
                  </a:lnTo>
                  <a:lnTo>
                    <a:pt x="812" y="12936"/>
                  </a:lnTo>
                  <a:lnTo>
                    <a:pt x="966" y="13014"/>
                  </a:lnTo>
                  <a:lnTo>
                    <a:pt x="1159" y="13091"/>
                  </a:lnTo>
                  <a:lnTo>
                    <a:pt x="1352" y="13129"/>
                  </a:lnTo>
                  <a:lnTo>
                    <a:pt x="1738" y="13168"/>
                  </a:lnTo>
                  <a:lnTo>
                    <a:pt x="2086" y="13129"/>
                  </a:lnTo>
                  <a:lnTo>
                    <a:pt x="2472" y="12975"/>
                  </a:lnTo>
                  <a:lnTo>
                    <a:pt x="2820" y="12782"/>
                  </a:lnTo>
                  <a:lnTo>
                    <a:pt x="3129" y="12550"/>
                  </a:lnTo>
                  <a:lnTo>
                    <a:pt x="3360" y="12241"/>
                  </a:lnTo>
                  <a:lnTo>
                    <a:pt x="3592" y="12010"/>
                  </a:lnTo>
                  <a:lnTo>
                    <a:pt x="3553" y="11932"/>
                  </a:lnTo>
                  <a:lnTo>
                    <a:pt x="3515" y="11817"/>
                  </a:lnTo>
                  <a:lnTo>
                    <a:pt x="3437" y="11778"/>
                  </a:lnTo>
                  <a:lnTo>
                    <a:pt x="3322" y="11739"/>
                  </a:lnTo>
                  <a:lnTo>
                    <a:pt x="3283" y="11778"/>
                  </a:lnTo>
                  <a:lnTo>
                    <a:pt x="3244" y="11817"/>
                  </a:lnTo>
                  <a:lnTo>
                    <a:pt x="3051" y="12048"/>
                  </a:lnTo>
                  <a:lnTo>
                    <a:pt x="2820" y="12241"/>
                  </a:lnTo>
                  <a:lnTo>
                    <a:pt x="2588" y="12434"/>
                  </a:lnTo>
                  <a:lnTo>
                    <a:pt x="2318" y="12589"/>
                  </a:lnTo>
                  <a:lnTo>
                    <a:pt x="2047" y="12666"/>
                  </a:lnTo>
                  <a:lnTo>
                    <a:pt x="1738" y="12705"/>
                  </a:lnTo>
                  <a:lnTo>
                    <a:pt x="1430" y="12666"/>
                  </a:lnTo>
                  <a:lnTo>
                    <a:pt x="1159" y="12589"/>
                  </a:lnTo>
                  <a:lnTo>
                    <a:pt x="966" y="12473"/>
                  </a:lnTo>
                  <a:lnTo>
                    <a:pt x="812" y="12357"/>
                  </a:lnTo>
                  <a:lnTo>
                    <a:pt x="696" y="12203"/>
                  </a:lnTo>
                  <a:lnTo>
                    <a:pt x="619" y="12048"/>
                  </a:lnTo>
                  <a:lnTo>
                    <a:pt x="541" y="11894"/>
                  </a:lnTo>
                  <a:lnTo>
                    <a:pt x="503" y="11739"/>
                  </a:lnTo>
                  <a:lnTo>
                    <a:pt x="503" y="11546"/>
                  </a:lnTo>
                  <a:lnTo>
                    <a:pt x="503" y="11392"/>
                  </a:lnTo>
                  <a:lnTo>
                    <a:pt x="541" y="11199"/>
                  </a:lnTo>
                  <a:lnTo>
                    <a:pt x="580" y="11044"/>
                  </a:lnTo>
                  <a:lnTo>
                    <a:pt x="657" y="10890"/>
                  </a:lnTo>
                  <a:lnTo>
                    <a:pt x="773" y="10774"/>
                  </a:lnTo>
                  <a:lnTo>
                    <a:pt x="889" y="10620"/>
                  </a:lnTo>
                  <a:lnTo>
                    <a:pt x="1043" y="10542"/>
                  </a:lnTo>
                  <a:lnTo>
                    <a:pt x="1236" y="10465"/>
                  </a:lnTo>
                  <a:lnTo>
                    <a:pt x="1430" y="10388"/>
                  </a:lnTo>
                  <a:lnTo>
                    <a:pt x="1738" y="10349"/>
                  </a:lnTo>
                  <a:lnTo>
                    <a:pt x="2009" y="10349"/>
                  </a:lnTo>
                  <a:lnTo>
                    <a:pt x="2318" y="10388"/>
                  </a:lnTo>
                  <a:lnTo>
                    <a:pt x="2588" y="10426"/>
                  </a:lnTo>
                  <a:lnTo>
                    <a:pt x="2858" y="10542"/>
                  </a:lnTo>
                  <a:lnTo>
                    <a:pt x="3129" y="10658"/>
                  </a:lnTo>
                  <a:lnTo>
                    <a:pt x="3669" y="10928"/>
                  </a:lnTo>
                  <a:lnTo>
                    <a:pt x="4171" y="11276"/>
                  </a:lnTo>
                  <a:lnTo>
                    <a:pt x="4635" y="11662"/>
                  </a:lnTo>
                  <a:lnTo>
                    <a:pt x="5523" y="12396"/>
                  </a:lnTo>
                  <a:lnTo>
                    <a:pt x="5870" y="12705"/>
                  </a:lnTo>
                  <a:lnTo>
                    <a:pt x="6256" y="12975"/>
                  </a:lnTo>
                  <a:lnTo>
                    <a:pt x="6681" y="13207"/>
                  </a:lnTo>
                  <a:lnTo>
                    <a:pt x="7106" y="13438"/>
                  </a:lnTo>
                  <a:lnTo>
                    <a:pt x="7531" y="13593"/>
                  </a:lnTo>
                  <a:lnTo>
                    <a:pt x="7994" y="13747"/>
                  </a:lnTo>
                  <a:lnTo>
                    <a:pt x="8457" y="13786"/>
                  </a:lnTo>
                  <a:lnTo>
                    <a:pt x="8921" y="13786"/>
                  </a:lnTo>
                  <a:lnTo>
                    <a:pt x="9346" y="13709"/>
                  </a:lnTo>
                  <a:lnTo>
                    <a:pt x="9732" y="13554"/>
                  </a:lnTo>
                  <a:lnTo>
                    <a:pt x="10079" y="13361"/>
                  </a:lnTo>
                  <a:lnTo>
                    <a:pt x="10388" y="13091"/>
                  </a:lnTo>
                  <a:lnTo>
                    <a:pt x="10658" y="12782"/>
                  </a:lnTo>
                  <a:lnTo>
                    <a:pt x="10929" y="12473"/>
                  </a:lnTo>
                  <a:lnTo>
                    <a:pt x="11122" y="12126"/>
                  </a:lnTo>
                  <a:lnTo>
                    <a:pt x="11315" y="11739"/>
                  </a:lnTo>
                  <a:lnTo>
                    <a:pt x="11508" y="11237"/>
                  </a:lnTo>
                  <a:lnTo>
                    <a:pt x="11662" y="10697"/>
                  </a:lnTo>
                  <a:lnTo>
                    <a:pt x="11971" y="9616"/>
                  </a:lnTo>
                  <a:lnTo>
                    <a:pt x="12126" y="9114"/>
                  </a:lnTo>
                  <a:lnTo>
                    <a:pt x="12358" y="8612"/>
                  </a:lnTo>
                  <a:lnTo>
                    <a:pt x="12589" y="8110"/>
                  </a:lnTo>
                  <a:lnTo>
                    <a:pt x="12937" y="7646"/>
                  </a:lnTo>
                  <a:lnTo>
                    <a:pt x="13284" y="7299"/>
                  </a:lnTo>
                  <a:lnTo>
                    <a:pt x="13632" y="6990"/>
                  </a:lnTo>
                  <a:lnTo>
                    <a:pt x="14018" y="6719"/>
                  </a:lnTo>
                  <a:lnTo>
                    <a:pt x="14443" y="6449"/>
                  </a:lnTo>
                  <a:lnTo>
                    <a:pt x="14906" y="6256"/>
                  </a:lnTo>
                  <a:lnTo>
                    <a:pt x="15369" y="6102"/>
                  </a:lnTo>
                  <a:lnTo>
                    <a:pt x="15833" y="5986"/>
                  </a:lnTo>
                  <a:lnTo>
                    <a:pt x="16296" y="5947"/>
                  </a:lnTo>
                  <a:lnTo>
                    <a:pt x="16605" y="5909"/>
                  </a:lnTo>
                  <a:lnTo>
                    <a:pt x="16914" y="5909"/>
                  </a:lnTo>
                  <a:lnTo>
                    <a:pt x="17455" y="5986"/>
                  </a:lnTo>
                  <a:lnTo>
                    <a:pt x="17995" y="6140"/>
                  </a:lnTo>
                  <a:lnTo>
                    <a:pt x="18497" y="6333"/>
                  </a:lnTo>
                  <a:lnTo>
                    <a:pt x="18999" y="6604"/>
                  </a:lnTo>
                  <a:lnTo>
                    <a:pt x="19501" y="6835"/>
                  </a:lnTo>
                  <a:lnTo>
                    <a:pt x="20544" y="7337"/>
                  </a:lnTo>
                  <a:lnTo>
                    <a:pt x="20930" y="7492"/>
                  </a:lnTo>
                  <a:lnTo>
                    <a:pt x="21316" y="7646"/>
                  </a:lnTo>
                  <a:lnTo>
                    <a:pt x="21741" y="7723"/>
                  </a:lnTo>
                  <a:lnTo>
                    <a:pt x="22166" y="7762"/>
                  </a:lnTo>
                  <a:lnTo>
                    <a:pt x="22590" y="7723"/>
                  </a:lnTo>
                  <a:lnTo>
                    <a:pt x="22977" y="7646"/>
                  </a:lnTo>
                  <a:lnTo>
                    <a:pt x="23363" y="7530"/>
                  </a:lnTo>
                  <a:lnTo>
                    <a:pt x="23710" y="7299"/>
                  </a:lnTo>
                  <a:lnTo>
                    <a:pt x="24058" y="6990"/>
                  </a:lnTo>
                  <a:lnTo>
                    <a:pt x="24367" y="6642"/>
                  </a:lnTo>
                  <a:lnTo>
                    <a:pt x="24598" y="6295"/>
                  </a:lnTo>
                  <a:lnTo>
                    <a:pt x="24753" y="5909"/>
                  </a:lnTo>
                  <a:lnTo>
                    <a:pt x="24869" y="5484"/>
                  </a:lnTo>
                  <a:lnTo>
                    <a:pt x="24985" y="5059"/>
                  </a:lnTo>
                  <a:lnTo>
                    <a:pt x="25023" y="4634"/>
                  </a:lnTo>
                  <a:lnTo>
                    <a:pt x="25023" y="4209"/>
                  </a:lnTo>
                  <a:lnTo>
                    <a:pt x="24946" y="3746"/>
                  </a:lnTo>
                  <a:lnTo>
                    <a:pt x="24869" y="3283"/>
                  </a:lnTo>
                  <a:lnTo>
                    <a:pt x="24791" y="2858"/>
                  </a:lnTo>
                  <a:lnTo>
                    <a:pt x="24637" y="2395"/>
                  </a:lnTo>
                  <a:lnTo>
                    <a:pt x="24444" y="1970"/>
                  </a:lnTo>
                  <a:lnTo>
                    <a:pt x="24251" y="1584"/>
                  </a:lnTo>
                  <a:lnTo>
                    <a:pt x="24058" y="1198"/>
                  </a:lnTo>
                  <a:lnTo>
                    <a:pt x="23788" y="811"/>
                  </a:lnTo>
                  <a:lnTo>
                    <a:pt x="23942" y="387"/>
                  </a:lnTo>
                  <a:lnTo>
                    <a:pt x="23594" y="232"/>
                  </a:lnTo>
                  <a:lnTo>
                    <a:pt x="23208" y="116"/>
                  </a:lnTo>
                  <a:lnTo>
                    <a:pt x="23170" y="78"/>
                  </a:lnTo>
                  <a:lnTo>
                    <a:pt x="2305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0" name="Google Shape;5710;p22"/>
            <p:cNvSpPr/>
            <p:nvPr/>
          </p:nvSpPr>
          <p:spPr>
            <a:xfrm>
              <a:off x="5082350" y="4387100"/>
              <a:ext cx="152550" cy="276125"/>
            </a:xfrm>
            <a:custGeom>
              <a:avLst/>
              <a:gdLst/>
              <a:ahLst/>
              <a:cxnLst/>
              <a:rect l="l" t="t" r="r" b="b"/>
              <a:pathLst>
                <a:path w="6102" h="11045" extrusionOk="0">
                  <a:moveTo>
                    <a:pt x="3553" y="1"/>
                  </a:moveTo>
                  <a:lnTo>
                    <a:pt x="3399" y="425"/>
                  </a:lnTo>
                  <a:lnTo>
                    <a:pt x="3785" y="618"/>
                  </a:lnTo>
                  <a:lnTo>
                    <a:pt x="4094" y="889"/>
                  </a:lnTo>
                  <a:lnTo>
                    <a:pt x="4364" y="1120"/>
                  </a:lnTo>
                  <a:lnTo>
                    <a:pt x="4634" y="1429"/>
                  </a:lnTo>
                  <a:lnTo>
                    <a:pt x="4866" y="1738"/>
                  </a:lnTo>
                  <a:lnTo>
                    <a:pt x="5059" y="2086"/>
                  </a:lnTo>
                  <a:lnTo>
                    <a:pt x="5213" y="2433"/>
                  </a:lnTo>
                  <a:lnTo>
                    <a:pt x="5368" y="2819"/>
                  </a:lnTo>
                  <a:lnTo>
                    <a:pt x="5484" y="3206"/>
                  </a:lnTo>
                  <a:lnTo>
                    <a:pt x="5522" y="3592"/>
                  </a:lnTo>
                  <a:lnTo>
                    <a:pt x="5600" y="3978"/>
                  </a:lnTo>
                  <a:lnTo>
                    <a:pt x="5600" y="4403"/>
                  </a:lnTo>
                  <a:lnTo>
                    <a:pt x="5561" y="4789"/>
                  </a:lnTo>
                  <a:lnTo>
                    <a:pt x="5522" y="5214"/>
                  </a:lnTo>
                  <a:lnTo>
                    <a:pt x="5445" y="5600"/>
                  </a:lnTo>
                  <a:lnTo>
                    <a:pt x="5329" y="6025"/>
                  </a:lnTo>
                  <a:lnTo>
                    <a:pt x="5175" y="6449"/>
                  </a:lnTo>
                  <a:lnTo>
                    <a:pt x="4982" y="6874"/>
                  </a:lnTo>
                  <a:lnTo>
                    <a:pt x="4750" y="7260"/>
                  </a:lnTo>
                  <a:lnTo>
                    <a:pt x="4480" y="7646"/>
                  </a:lnTo>
                  <a:lnTo>
                    <a:pt x="4209" y="8032"/>
                  </a:lnTo>
                  <a:lnTo>
                    <a:pt x="3939" y="8380"/>
                  </a:lnTo>
                  <a:lnTo>
                    <a:pt x="3630" y="8728"/>
                  </a:lnTo>
                  <a:lnTo>
                    <a:pt x="3283" y="9036"/>
                  </a:lnTo>
                  <a:lnTo>
                    <a:pt x="2935" y="9307"/>
                  </a:lnTo>
                  <a:lnTo>
                    <a:pt x="2549" y="9577"/>
                  </a:lnTo>
                  <a:lnTo>
                    <a:pt x="2163" y="9809"/>
                  </a:lnTo>
                  <a:lnTo>
                    <a:pt x="1738" y="10040"/>
                  </a:lnTo>
                  <a:lnTo>
                    <a:pt x="1313" y="10234"/>
                  </a:lnTo>
                  <a:lnTo>
                    <a:pt x="889" y="10388"/>
                  </a:lnTo>
                  <a:lnTo>
                    <a:pt x="464" y="10542"/>
                  </a:lnTo>
                  <a:lnTo>
                    <a:pt x="0" y="10658"/>
                  </a:lnTo>
                  <a:lnTo>
                    <a:pt x="78" y="11044"/>
                  </a:lnTo>
                  <a:lnTo>
                    <a:pt x="618" y="10967"/>
                  </a:lnTo>
                  <a:lnTo>
                    <a:pt x="1120" y="10813"/>
                  </a:lnTo>
                  <a:lnTo>
                    <a:pt x="1584" y="10658"/>
                  </a:lnTo>
                  <a:lnTo>
                    <a:pt x="2086" y="10465"/>
                  </a:lnTo>
                  <a:lnTo>
                    <a:pt x="2510" y="10195"/>
                  </a:lnTo>
                  <a:lnTo>
                    <a:pt x="2974" y="9925"/>
                  </a:lnTo>
                  <a:lnTo>
                    <a:pt x="3399" y="9616"/>
                  </a:lnTo>
                  <a:lnTo>
                    <a:pt x="3785" y="9268"/>
                  </a:lnTo>
                  <a:lnTo>
                    <a:pt x="4171" y="8921"/>
                  </a:lnTo>
                  <a:lnTo>
                    <a:pt x="4480" y="8534"/>
                  </a:lnTo>
                  <a:lnTo>
                    <a:pt x="4827" y="8110"/>
                  </a:lnTo>
                  <a:lnTo>
                    <a:pt x="5098" y="7685"/>
                  </a:lnTo>
                  <a:lnTo>
                    <a:pt x="5368" y="7222"/>
                  </a:lnTo>
                  <a:lnTo>
                    <a:pt x="5600" y="6758"/>
                  </a:lnTo>
                  <a:lnTo>
                    <a:pt x="5754" y="6295"/>
                  </a:lnTo>
                  <a:lnTo>
                    <a:pt x="5908" y="5793"/>
                  </a:lnTo>
                  <a:lnTo>
                    <a:pt x="6024" y="5368"/>
                  </a:lnTo>
                  <a:lnTo>
                    <a:pt x="6063" y="4943"/>
                  </a:lnTo>
                  <a:lnTo>
                    <a:pt x="6102" y="4519"/>
                  </a:lnTo>
                  <a:lnTo>
                    <a:pt x="6102" y="4055"/>
                  </a:lnTo>
                  <a:lnTo>
                    <a:pt x="6063" y="3630"/>
                  </a:lnTo>
                  <a:lnTo>
                    <a:pt x="5986" y="3244"/>
                  </a:lnTo>
                  <a:lnTo>
                    <a:pt x="5870" y="2819"/>
                  </a:lnTo>
                  <a:lnTo>
                    <a:pt x="5754" y="2433"/>
                  </a:lnTo>
                  <a:lnTo>
                    <a:pt x="5561" y="2047"/>
                  </a:lnTo>
                  <a:lnTo>
                    <a:pt x="5368" y="1661"/>
                  </a:lnTo>
                  <a:lnTo>
                    <a:pt x="5136" y="1314"/>
                  </a:lnTo>
                  <a:lnTo>
                    <a:pt x="4904" y="1005"/>
                  </a:lnTo>
                  <a:lnTo>
                    <a:pt x="4596" y="696"/>
                  </a:lnTo>
                  <a:lnTo>
                    <a:pt x="4287" y="425"/>
                  </a:lnTo>
                  <a:lnTo>
                    <a:pt x="3939" y="194"/>
                  </a:lnTo>
                  <a:lnTo>
                    <a:pt x="355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1" name="Google Shape;5711;p22"/>
            <p:cNvSpPr/>
            <p:nvPr/>
          </p:nvSpPr>
          <p:spPr>
            <a:xfrm>
              <a:off x="5492625" y="4412200"/>
              <a:ext cx="466300" cy="247150"/>
            </a:xfrm>
            <a:custGeom>
              <a:avLst/>
              <a:gdLst/>
              <a:ahLst/>
              <a:cxnLst/>
              <a:rect l="l" t="t" r="r" b="b"/>
              <a:pathLst>
                <a:path w="18652" h="9886" extrusionOk="0">
                  <a:moveTo>
                    <a:pt x="6179" y="1"/>
                  </a:moveTo>
                  <a:lnTo>
                    <a:pt x="5600" y="39"/>
                  </a:lnTo>
                  <a:lnTo>
                    <a:pt x="4982" y="116"/>
                  </a:lnTo>
                  <a:lnTo>
                    <a:pt x="4441" y="271"/>
                  </a:lnTo>
                  <a:lnTo>
                    <a:pt x="3862" y="503"/>
                  </a:lnTo>
                  <a:lnTo>
                    <a:pt x="3322" y="773"/>
                  </a:lnTo>
                  <a:lnTo>
                    <a:pt x="2781" y="1082"/>
                  </a:lnTo>
                  <a:lnTo>
                    <a:pt x="2279" y="1429"/>
                  </a:lnTo>
                  <a:lnTo>
                    <a:pt x="1816" y="1854"/>
                  </a:lnTo>
                  <a:lnTo>
                    <a:pt x="1429" y="2279"/>
                  </a:lnTo>
                  <a:lnTo>
                    <a:pt x="1043" y="2742"/>
                  </a:lnTo>
                  <a:lnTo>
                    <a:pt x="734" y="3244"/>
                  </a:lnTo>
                  <a:lnTo>
                    <a:pt x="503" y="3746"/>
                  </a:lnTo>
                  <a:lnTo>
                    <a:pt x="271" y="4248"/>
                  </a:lnTo>
                  <a:lnTo>
                    <a:pt x="117" y="4789"/>
                  </a:lnTo>
                  <a:lnTo>
                    <a:pt x="1" y="5368"/>
                  </a:lnTo>
                  <a:lnTo>
                    <a:pt x="348" y="5407"/>
                  </a:lnTo>
                  <a:lnTo>
                    <a:pt x="464" y="4982"/>
                  </a:lnTo>
                  <a:lnTo>
                    <a:pt x="580" y="4596"/>
                  </a:lnTo>
                  <a:lnTo>
                    <a:pt x="812" y="3978"/>
                  </a:lnTo>
                  <a:lnTo>
                    <a:pt x="1121" y="3399"/>
                  </a:lnTo>
                  <a:lnTo>
                    <a:pt x="1468" y="2858"/>
                  </a:lnTo>
                  <a:lnTo>
                    <a:pt x="1893" y="2356"/>
                  </a:lnTo>
                  <a:lnTo>
                    <a:pt x="2356" y="1931"/>
                  </a:lnTo>
                  <a:lnTo>
                    <a:pt x="2858" y="1507"/>
                  </a:lnTo>
                  <a:lnTo>
                    <a:pt x="3399" y="1159"/>
                  </a:lnTo>
                  <a:lnTo>
                    <a:pt x="3978" y="889"/>
                  </a:lnTo>
                  <a:lnTo>
                    <a:pt x="4635" y="657"/>
                  </a:lnTo>
                  <a:lnTo>
                    <a:pt x="5252" y="464"/>
                  </a:lnTo>
                  <a:lnTo>
                    <a:pt x="5909" y="387"/>
                  </a:lnTo>
                  <a:lnTo>
                    <a:pt x="6565" y="387"/>
                  </a:lnTo>
                  <a:lnTo>
                    <a:pt x="7222" y="464"/>
                  </a:lnTo>
                  <a:lnTo>
                    <a:pt x="7878" y="580"/>
                  </a:lnTo>
                  <a:lnTo>
                    <a:pt x="8496" y="812"/>
                  </a:lnTo>
                  <a:lnTo>
                    <a:pt x="9114" y="1082"/>
                  </a:lnTo>
                  <a:lnTo>
                    <a:pt x="9423" y="1275"/>
                  </a:lnTo>
                  <a:lnTo>
                    <a:pt x="9732" y="1507"/>
                  </a:lnTo>
                  <a:lnTo>
                    <a:pt x="10041" y="1700"/>
                  </a:lnTo>
                  <a:lnTo>
                    <a:pt x="10311" y="1931"/>
                  </a:lnTo>
                  <a:lnTo>
                    <a:pt x="10774" y="2472"/>
                  </a:lnTo>
                  <a:lnTo>
                    <a:pt x="11199" y="3013"/>
                  </a:lnTo>
                  <a:lnTo>
                    <a:pt x="11547" y="3630"/>
                  </a:lnTo>
                  <a:lnTo>
                    <a:pt x="11894" y="4248"/>
                  </a:lnTo>
                  <a:lnTo>
                    <a:pt x="12164" y="4943"/>
                  </a:lnTo>
                  <a:lnTo>
                    <a:pt x="12435" y="5638"/>
                  </a:lnTo>
                  <a:lnTo>
                    <a:pt x="12628" y="6218"/>
                  </a:lnTo>
                  <a:lnTo>
                    <a:pt x="12859" y="6797"/>
                  </a:lnTo>
                  <a:lnTo>
                    <a:pt x="13130" y="7376"/>
                  </a:lnTo>
                  <a:lnTo>
                    <a:pt x="13439" y="7955"/>
                  </a:lnTo>
                  <a:lnTo>
                    <a:pt x="13825" y="8496"/>
                  </a:lnTo>
                  <a:lnTo>
                    <a:pt x="14250" y="8959"/>
                  </a:lnTo>
                  <a:lnTo>
                    <a:pt x="14481" y="9152"/>
                  </a:lnTo>
                  <a:lnTo>
                    <a:pt x="14713" y="9345"/>
                  </a:lnTo>
                  <a:lnTo>
                    <a:pt x="14983" y="9500"/>
                  </a:lnTo>
                  <a:lnTo>
                    <a:pt x="15292" y="9654"/>
                  </a:lnTo>
                  <a:lnTo>
                    <a:pt x="15756" y="9809"/>
                  </a:lnTo>
                  <a:lnTo>
                    <a:pt x="16219" y="9886"/>
                  </a:lnTo>
                  <a:lnTo>
                    <a:pt x="16721" y="9886"/>
                  </a:lnTo>
                  <a:lnTo>
                    <a:pt x="17184" y="9809"/>
                  </a:lnTo>
                  <a:lnTo>
                    <a:pt x="17609" y="9616"/>
                  </a:lnTo>
                  <a:lnTo>
                    <a:pt x="17841" y="9500"/>
                  </a:lnTo>
                  <a:lnTo>
                    <a:pt x="18034" y="9384"/>
                  </a:lnTo>
                  <a:lnTo>
                    <a:pt x="18188" y="9230"/>
                  </a:lnTo>
                  <a:lnTo>
                    <a:pt x="18381" y="9036"/>
                  </a:lnTo>
                  <a:lnTo>
                    <a:pt x="18497" y="8843"/>
                  </a:lnTo>
                  <a:lnTo>
                    <a:pt x="18652" y="8612"/>
                  </a:lnTo>
                  <a:lnTo>
                    <a:pt x="18652" y="8534"/>
                  </a:lnTo>
                  <a:lnTo>
                    <a:pt x="18652" y="8457"/>
                  </a:lnTo>
                  <a:lnTo>
                    <a:pt x="18652" y="8380"/>
                  </a:lnTo>
                  <a:lnTo>
                    <a:pt x="18652" y="8341"/>
                  </a:lnTo>
                  <a:lnTo>
                    <a:pt x="18304" y="8341"/>
                  </a:lnTo>
                  <a:lnTo>
                    <a:pt x="18266" y="8419"/>
                  </a:lnTo>
                  <a:lnTo>
                    <a:pt x="18072" y="8728"/>
                  </a:lnTo>
                  <a:lnTo>
                    <a:pt x="17802" y="8998"/>
                  </a:lnTo>
                  <a:lnTo>
                    <a:pt x="17493" y="9191"/>
                  </a:lnTo>
                  <a:lnTo>
                    <a:pt x="17184" y="9345"/>
                  </a:lnTo>
                  <a:lnTo>
                    <a:pt x="16837" y="9423"/>
                  </a:lnTo>
                  <a:lnTo>
                    <a:pt x="16451" y="9461"/>
                  </a:lnTo>
                  <a:lnTo>
                    <a:pt x="16103" y="9423"/>
                  </a:lnTo>
                  <a:lnTo>
                    <a:pt x="15717" y="9345"/>
                  </a:lnTo>
                  <a:lnTo>
                    <a:pt x="15369" y="9191"/>
                  </a:lnTo>
                  <a:lnTo>
                    <a:pt x="15022" y="8998"/>
                  </a:lnTo>
                  <a:lnTo>
                    <a:pt x="14713" y="8766"/>
                  </a:lnTo>
                  <a:lnTo>
                    <a:pt x="14404" y="8496"/>
                  </a:lnTo>
                  <a:lnTo>
                    <a:pt x="14172" y="8187"/>
                  </a:lnTo>
                  <a:lnTo>
                    <a:pt x="13941" y="7839"/>
                  </a:lnTo>
                  <a:lnTo>
                    <a:pt x="13709" y="7530"/>
                  </a:lnTo>
                  <a:lnTo>
                    <a:pt x="13555" y="7183"/>
                  </a:lnTo>
                  <a:lnTo>
                    <a:pt x="13246" y="6526"/>
                  </a:lnTo>
                  <a:lnTo>
                    <a:pt x="12975" y="5831"/>
                  </a:lnTo>
                  <a:lnTo>
                    <a:pt x="12473" y="4480"/>
                  </a:lnTo>
                  <a:lnTo>
                    <a:pt x="12164" y="3823"/>
                  </a:lnTo>
                  <a:lnTo>
                    <a:pt x="11855" y="3206"/>
                  </a:lnTo>
                  <a:lnTo>
                    <a:pt x="11469" y="2588"/>
                  </a:lnTo>
                  <a:lnTo>
                    <a:pt x="11238" y="2279"/>
                  </a:lnTo>
                  <a:lnTo>
                    <a:pt x="11006" y="2009"/>
                  </a:lnTo>
                  <a:lnTo>
                    <a:pt x="10543" y="1584"/>
                  </a:lnTo>
                  <a:lnTo>
                    <a:pt x="10079" y="1198"/>
                  </a:lnTo>
                  <a:lnTo>
                    <a:pt x="9577" y="850"/>
                  </a:lnTo>
                  <a:lnTo>
                    <a:pt x="9037" y="580"/>
                  </a:lnTo>
                  <a:lnTo>
                    <a:pt x="8496" y="348"/>
                  </a:lnTo>
                  <a:lnTo>
                    <a:pt x="7917" y="194"/>
                  </a:lnTo>
                  <a:lnTo>
                    <a:pt x="7338" y="78"/>
                  </a:lnTo>
                  <a:lnTo>
                    <a:pt x="675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2" name="Google Shape;5712;p22"/>
            <p:cNvSpPr/>
            <p:nvPr/>
          </p:nvSpPr>
          <p:spPr>
            <a:xfrm>
              <a:off x="3907500" y="4422825"/>
              <a:ext cx="353350" cy="159300"/>
            </a:xfrm>
            <a:custGeom>
              <a:avLst/>
              <a:gdLst/>
              <a:ahLst/>
              <a:cxnLst/>
              <a:rect l="l" t="t" r="r" b="b"/>
              <a:pathLst>
                <a:path w="14134" h="6372" extrusionOk="0">
                  <a:moveTo>
                    <a:pt x="11160" y="464"/>
                  </a:moveTo>
                  <a:lnTo>
                    <a:pt x="11623" y="502"/>
                  </a:lnTo>
                  <a:lnTo>
                    <a:pt x="12048" y="541"/>
                  </a:lnTo>
                  <a:lnTo>
                    <a:pt x="12434" y="657"/>
                  </a:lnTo>
                  <a:lnTo>
                    <a:pt x="12627" y="734"/>
                  </a:lnTo>
                  <a:lnTo>
                    <a:pt x="12743" y="811"/>
                  </a:lnTo>
                  <a:lnTo>
                    <a:pt x="12859" y="966"/>
                  </a:lnTo>
                  <a:lnTo>
                    <a:pt x="12936" y="1082"/>
                  </a:lnTo>
                  <a:lnTo>
                    <a:pt x="12975" y="1313"/>
                  </a:lnTo>
                  <a:lnTo>
                    <a:pt x="12975" y="1506"/>
                  </a:lnTo>
                  <a:lnTo>
                    <a:pt x="12936" y="1699"/>
                  </a:lnTo>
                  <a:lnTo>
                    <a:pt x="12820" y="1892"/>
                  </a:lnTo>
                  <a:lnTo>
                    <a:pt x="12704" y="2086"/>
                  </a:lnTo>
                  <a:lnTo>
                    <a:pt x="12589" y="2240"/>
                  </a:lnTo>
                  <a:lnTo>
                    <a:pt x="12241" y="2472"/>
                  </a:lnTo>
                  <a:lnTo>
                    <a:pt x="11816" y="2742"/>
                  </a:lnTo>
                  <a:lnTo>
                    <a:pt x="11391" y="2935"/>
                  </a:lnTo>
                  <a:lnTo>
                    <a:pt x="10658" y="3205"/>
                  </a:lnTo>
                  <a:lnTo>
                    <a:pt x="9924" y="3437"/>
                  </a:lnTo>
                  <a:lnTo>
                    <a:pt x="9152" y="3707"/>
                  </a:lnTo>
                  <a:lnTo>
                    <a:pt x="8380" y="3900"/>
                  </a:lnTo>
                  <a:lnTo>
                    <a:pt x="7607" y="4094"/>
                  </a:lnTo>
                  <a:lnTo>
                    <a:pt x="6796" y="4287"/>
                  </a:lnTo>
                  <a:lnTo>
                    <a:pt x="5908" y="4441"/>
                  </a:lnTo>
                  <a:lnTo>
                    <a:pt x="5020" y="4596"/>
                  </a:lnTo>
                  <a:lnTo>
                    <a:pt x="4132" y="4711"/>
                  </a:lnTo>
                  <a:lnTo>
                    <a:pt x="3244" y="4789"/>
                  </a:lnTo>
                  <a:lnTo>
                    <a:pt x="2201" y="4789"/>
                  </a:lnTo>
                  <a:lnTo>
                    <a:pt x="1854" y="4750"/>
                  </a:lnTo>
                  <a:lnTo>
                    <a:pt x="1506" y="4673"/>
                  </a:lnTo>
                  <a:lnTo>
                    <a:pt x="1197" y="4557"/>
                  </a:lnTo>
                  <a:lnTo>
                    <a:pt x="888" y="4441"/>
                  </a:lnTo>
                  <a:lnTo>
                    <a:pt x="579" y="4248"/>
                  </a:lnTo>
                  <a:lnTo>
                    <a:pt x="657" y="4171"/>
                  </a:lnTo>
                  <a:lnTo>
                    <a:pt x="695" y="4055"/>
                  </a:lnTo>
                  <a:lnTo>
                    <a:pt x="695" y="3939"/>
                  </a:lnTo>
                  <a:lnTo>
                    <a:pt x="734" y="3823"/>
                  </a:lnTo>
                  <a:lnTo>
                    <a:pt x="850" y="3630"/>
                  </a:lnTo>
                  <a:lnTo>
                    <a:pt x="1081" y="3437"/>
                  </a:lnTo>
                  <a:lnTo>
                    <a:pt x="1313" y="3244"/>
                  </a:lnTo>
                  <a:lnTo>
                    <a:pt x="1854" y="2935"/>
                  </a:lnTo>
                  <a:lnTo>
                    <a:pt x="2278" y="2703"/>
                  </a:lnTo>
                  <a:lnTo>
                    <a:pt x="3012" y="2356"/>
                  </a:lnTo>
                  <a:lnTo>
                    <a:pt x="3707" y="2008"/>
                  </a:lnTo>
                  <a:lnTo>
                    <a:pt x="4479" y="1699"/>
                  </a:lnTo>
                  <a:lnTo>
                    <a:pt x="5252" y="1429"/>
                  </a:lnTo>
                  <a:lnTo>
                    <a:pt x="6024" y="1197"/>
                  </a:lnTo>
                  <a:lnTo>
                    <a:pt x="6835" y="1004"/>
                  </a:lnTo>
                  <a:lnTo>
                    <a:pt x="7607" y="811"/>
                  </a:lnTo>
                  <a:lnTo>
                    <a:pt x="8418" y="695"/>
                  </a:lnTo>
                  <a:lnTo>
                    <a:pt x="9229" y="580"/>
                  </a:lnTo>
                  <a:lnTo>
                    <a:pt x="10040" y="541"/>
                  </a:lnTo>
                  <a:lnTo>
                    <a:pt x="10735" y="502"/>
                  </a:lnTo>
                  <a:lnTo>
                    <a:pt x="11160" y="464"/>
                  </a:lnTo>
                  <a:close/>
                  <a:moveTo>
                    <a:pt x="13477" y="1120"/>
                  </a:moveTo>
                  <a:lnTo>
                    <a:pt x="13631" y="1313"/>
                  </a:lnTo>
                  <a:lnTo>
                    <a:pt x="13708" y="1506"/>
                  </a:lnTo>
                  <a:lnTo>
                    <a:pt x="13747" y="1738"/>
                  </a:lnTo>
                  <a:lnTo>
                    <a:pt x="13708" y="2008"/>
                  </a:lnTo>
                  <a:lnTo>
                    <a:pt x="13631" y="2240"/>
                  </a:lnTo>
                  <a:lnTo>
                    <a:pt x="13515" y="2472"/>
                  </a:lnTo>
                  <a:lnTo>
                    <a:pt x="13399" y="2703"/>
                  </a:lnTo>
                  <a:lnTo>
                    <a:pt x="13206" y="2896"/>
                  </a:lnTo>
                  <a:lnTo>
                    <a:pt x="12859" y="3205"/>
                  </a:lnTo>
                  <a:lnTo>
                    <a:pt x="12473" y="3437"/>
                  </a:lnTo>
                  <a:lnTo>
                    <a:pt x="12048" y="3669"/>
                  </a:lnTo>
                  <a:lnTo>
                    <a:pt x="11623" y="3900"/>
                  </a:lnTo>
                  <a:lnTo>
                    <a:pt x="10658" y="4287"/>
                  </a:lnTo>
                  <a:lnTo>
                    <a:pt x="9731" y="4634"/>
                  </a:lnTo>
                  <a:lnTo>
                    <a:pt x="8766" y="4904"/>
                  </a:lnTo>
                  <a:lnTo>
                    <a:pt x="7762" y="5175"/>
                  </a:lnTo>
                  <a:lnTo>
                    <a:pt x="6758" y="5406"/>
                  </a:lnTo>
                  <a:lnTo>
                    <a:pt x="5754" y="5600"/>
                  </a:lnTo>
                  <a:lnTo>
                    <a:pt x="4711" y="5793"/>
                  </a:lnTo>
                  <a:lnTo>
                    <a:pt x="3707" y="5908"/>
                  </a:lnTo>
                  <a:lnTo>
                    <a:pt x="2780" y="5986"/>
                  </a:lnTo>
                  <a:lnTo>
                    <a:pt x="2278" y="5986"/>
                  </a:lnTo>
                  <a:lnTo>
                    <a:pt x="1815" y="5947"/>
                  </a:lnTo>
                  <a:lnTo>
                    <a:pt x="1545" y="5870"/>
                  </a:lnTo>
                  <a:lnTo>
                    <a:pt x="1236" y="5793"/>
                  </a:lnTo>
                  <a:lnTo>
                    <a:pt x="927" y="5638"/>
                  </a:lnTo>
                  <a:lnTo>
                    <a:pt x="695" y="5484"/>
                  </a:lnTo>
                  <a:lnTo>
                    <a:pt x="502" y="5252"/>
                  </a:lnTo>
                  <a:lnTo>
                    <a:pt x="348" y="5020"/>
                  </a:lnTo>
                  <a:lnTo>
                    <a:pt x="309" y="4866"/>
                  </a:lnTo>
                  <a:lnTo>
                    <a:pt x="309" y="4750"/>
                  </a:lnTo>
                  <a:lnTo>
                    <a:pt x="309" y="4596"/>
                  </a:lnTo>
                  <a:lnTo>
                    <a:pt x="348" y="4441"/>
                  </a:lnTo>
                  <a:lnTo>
                    <a:pt x="541" y="4673"/>
                  </a:lnTo>
                  <a:lnTo>
                    <a:pt x="811" y="4866"/>
                  </a:lnTo>
                  <a:lnTo>
                    <a:pt x="1043" y="4982"/>
                  </a:lnTo>
                  <a:lnTo>
                    <a:pt x="1352" y="5098"/>
                  </a:lnTo>
                  <a:lnTo>
                    <a:pt x="1622" y="5213"/>
                  </a:lnTo>
                  <a:lnTo>
                    <a:pt x="1931" y="5252"/>
                  </a:lnTo>
                  <a:lnTo>
                    <a:pt x="2587" y="5329"/>
                  </a:lnTo>
                  <a:lnTo>
                    <a:pt x="3244" y="5291"/>
                  </a:lnTo>
                  <a:lnTo>
                    <a:pt x="3939" y="5252"/>
                  </a:lnTo>
                  <a:lnTo>
                    <a:pt x="5136" y="5059"/>
                  </a:lnTo>
                  <a:lnTo>
                    <a:pt x="6912" y="4789"/>
                  </a:lnTo>
                  <a:lnTo>
                    <a:pt x="7839" y="4596"/>
                  </a:lnTo>
                  <a:lnTo>
                    <a:pt x="8727" y="4402"/>
                  </a:lnTo>
                  <a:lnTo>
                    <a:pt x="9615" y="4132"/>
                  </a:lnTo>
                  <a:lnTo>
                    <a:pt x="10503" y="3862"/>
                  </a:lnTo>
                  <a:lnTo>
                    <a:pt x="11353" y="3514"/>
                  </a:lnTo>
                  <a:lnTo>
                    <a:pt x="12164" y="3128"/>
                  </a:lnTo>
                  <a:lnTo>
                    <a:pt x="12434" y="2974"/>
                  </a:lnTo>
                  <a:lnTo>
                    <a:pt x="12704" y="2819"/>
                  </a:lnTo>
                  <a:lnTo>
                    <a:pt x="12936" y="2588"/>
                  </a:lnTo>
                  <a:lnTo>
                    <a:pt x="13129" y="2394"/>
                  </a:lnTo>
                  <a:lnTo>
                    <a:pt x="13322" y="2124"/>
                  </a:lnTo>
                  <a:lnTo>
                    <a:pt x="13438" y="1854"/>
                  </a:lnTo>
                  <a:lnTo>
                    <a:pt x="13515" y="1584"/>
                  </a:lnTo>
                  <a:lnTo>
                    <a:pt x="13515" y="1236"/>
                  </a:lnTo>
                  <a:lnTo>
                    <a:pt x="13477" y="1120"/>
                  </a:lnTo>
                  <a:close/>
                  <a:moveTo>
                    <a:pt x="10658" y="0"/>
                  </a:moveTo>
                  <a:lnTo>
                    <a:pt x="9886" y="39"/>
                  </a:lnTo>
                  <a:lnTo>
                    <a:pt x="9113" y="116"/>
                  </a:lnTo>
                  <a:lnTo>
                    <a:pt x="8302" y="232"/>
                  </a:lnTo>
                  <a:lnTo>
                    <a:pt x="7530" y="348"/>
                  </a:lnTo>
                  <a:lnTo>
                    <a:pt x="6719" y="541"/>
                  </a:lnTo>
                  <a:lnTo>
                    <a:pt x="5908" y="734"/>
                  </a:lnTo>
                  <a:lnTo>
                    <a:pt x="5020" y="1004"/>
                  </a:lnTo>
                  <a:lnTo>
                    <a:pt x="4132" y="1352"/>
                  </a:lnTo>
                  <a:lnTo>
                    <a:pt x="3244" y="1699"/>
                  </a:lnTo>
                  <a:lnTo>
                    <a:pt x="2394" y="2124"/>
                  </a:lnTo>
                  <a:lnTo>
                    <a:pt x="1776" y="2433"/>
                  </a:lnTo>
                  <a:lnTo>
                    <a:pt x="1390" y="2626"/>
                  </a:lnTo>
                  <a:lnTo>
                    <a:pt x="1043" y="2858"/>
                  </a:lnTo>
                  <a:lnTo>
                    <a:pt x="695" y="3090"/>
                  </a:lnTo>
                  <a:lnTo>
                    <a:pt x="463" y="3398"/>
                  </a:lnTo>
                  <a:lnTo>
                    <a:pt x="348" y="3553"/>
                  </a:lnTo>
                  <a:lnTo>
                    <a:pt x="270" y="3707"/>
                  </a:lnTo>
                  <a:lnTo>
                    <a:pt x="232" y="3862"/>
                  </a:lnTo>
                  <a:lnTo>
                    <a:pt x="232" y="4055"/>
                  </a:lnTo>
                  <a:lnTo>
                    <a:pt x="193" y="4132"/>
                  </a:lnTo>
                  <a:lnTo>
                    <a:pt x="193" y="4171"/>
                  </a:lnTo>
                  <a:lnTo>
                    <a:pt x="116" y="4325"/>
                  </a:lnTo>
                  <a:lnTo>
                    <a:pt x="39" y="4480"/>
                  </a:lnTo>
                  <a:lnTo>
                    <a:pt x="0" y="4634"/>
                  </a:lnTo>
                  <a:lnTo>
                    <a:pt x="0" y="4789"/>
                  </a:lnTo>
                  <a:lnTo>
                    <a:pt x="39" y="5136"/>
                  </a:lnTo>
                  <a:lnTo>
                    <a:pt x="193" y="5445"/>
                  </a:lnTo>
                  <a:lnTo>
                    <a:pt x="348" y="5638"/>
                  </a:lnTo>
                  <a:lnTo>
                    <a:pt x="502" y="5831"/>
                  </a:lnTo>
                  <a:lnTo>
                    <a:pt x="695" y="5947"/>
                  </a:lnTo>
                  <a:lnTo>
                    <a:pt x="927" y="6063"/>
                  </a:lnTo>
                  <a:lnTo>
                    <a:pt x="965" y="6256"/>
                  </a:lnTo>
                  <a:lnTo>
                    <a:pt x="1274" y="6179"/>
                  </a:lnTo>
                  <a:lnTo>
                    <a:pt x="1313" y="6217"/>
                  </a:lnTo>
                  <a:lnTo>
                    <a:pt x="1313" y="6256"/>
                  </a:lnTo>
                  <a:lnTo>
                    <a:pt x="1352" y="6295"/>
                  </a:lnTo>
                  <a:lnTo>
                    <a:pt x="1467" y="6256"/>
                  </a:lnTo>
                  <a:lnTo>
                    <a:pt x="1815" y="6295"/>
                  </a:lnTo>
                  <a:lnTo>
                    <a:pt x="2394" y="6333"/>
                  </a:lnTo>
                  <a:lnTo>
                    <a:pt x="3012" y="6372"/>
                  </a:lnTo>
                  <a:lnTo>
                    <a:pt x="3591" y="6333"/>
                  </a:lnTo>
                  <a:lnTo>
                    <a:pt x="4171" y="6295"/>
                  </a:lnTo>
                  <a:lnTo>
                    <a:pt x="5368" y="6101"/>
                  </a:lnTo>
                  <a:lnTo>
                    <a:pt x="6565" y="5870"/>
                  </a:lnTo>
                  <a:lnTo>
                    <a:pt x="6758" y="5831"/>
                  </a:lnTo>
                  <a:lnTo>
                    <a:pt x="7993" y="5522"/>
                  </a:lnTo>
                  <a:lnTo>
                    <a:pt x="9036" y="5252"/>
                  </a:lnTo>
                  <a:lnTo>
                    <a:pt x="10079" y="4982"/>
                  </a:lnTo>
                  <a:lnTo>
                    <a:pt x="11160" y="4596"/>
                  </a:lnTo>
                  <a:lnTo>
                    <a:pt x="11662" y="4364"/>
                  </a:lnTo>
                  <a:lnTo>
                    <a:pt x="12125" y="4132"/>
                  </a:lnTo>
                  <a:lnTo>
                    <a:pt x="12125" y="4248"/>
                  </a:lnTo>
                  <a:lnTo>
                    <a:pt x="12395" y="4287"/>
                  </a:lnTo>
                  <a:lnTo>
                    <a:pt x="12782" y="4711"/>
                  </a:lnTo>
                  <a:lnTo>
                    <a:pt x="13013" y="4518"/>
                  </a:lnTo>
                  <a:lnTo>
                    <a:pt x="12434" y="3939"/>
                  </a:lnTo>
                  <a:lnTo>
                    <a:pt x="12897" y="3669"/>
                  </a:lnTo>
                  <a:lnTo>
                    <a:pt x="13361" y="3321"/>
                  </a:lnTo>
                  <a:lnTo>
                    <a:pt x="13631" y="3051"/>
                  </a:lnTo>
                  <a:lnTo>
                    <a:pt x="13824" y="2703"/>
                  </a:lnTo>
                  <a:lnTo>
                    <a:pt x="14133" y="2626"/>
                  </a:lnTo>
                  <a:lnTo>
                    <a:pt x="14017" y="2317"/>
                  </a:lnTo>
                  <a:lnTo>
                    <a:pt x="14095" y="2008"/>
                  </a:lnTo>
                  <a:lnTo>
                    <a:pt x="14133" y="1738"/>
                  </a:lnTo>
                  <a:lnTo>
                    <a:pt x="14095" y="1468"/>
                  </a:lnTo>
                  <a:lnTo>
                    <a:pt x="14017" y="1236"/>
                  </a:lnTo>
                  <a:lnTo>
                    <a:pt x="13901" y="1004"/>
                  </a:lnTo>
                  <a:lnTo>
                    <a:pt x="13747" y="811"/>
                  </a:lnTo>
                  <a:lnTo>
                    <a:pt x="13477" y="618"/>
                  </a:lnTo>
                  <a:lnTo>
                    <a:pt x="13168" y="502"/>
                  </a:lnTo>
                  <a:lnTo>
                    <a:pt x="13091" y="502"/>
                  </a:lnTo>
                  <a:lnTo>
                    <a:pt x="12897" y="387"/>
                  </a:lnTo>
                  <a:lnTo>
                    <a:pt x="12666" y="271"/>
                  </a:lnTo>
                  <a:lnTo>
                    <a:pt x="12434" y="155"/>
                  </a:lnTo>
                  <a:lnTo>
                    <a:pt x="12202" y="116"/>
                  </a:lnTo>
                  <a:lnTo>
                    <a:pt x="11816" y="39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3" name="Google Shape;5713;p22"/>
            <p:cNvSpPr/>
            <p:nvPr/>
          </p:nvSpPr>
          <p:spPr>
            <a:xfrm>
              <a:off x="299900" y="4449850"/>
              <a:ext cx="375550" cy="386175"/>
            </a:xfrm>
            <a:custGeom>
              <a:avLst/>
              <a:gdLst/>
              <a:ahLst/>
              <a:cxnLst/>
              <a:rect l="l" t="t" r="r" b="b"/>
              <a:pathLst>
                <a:path w="15022" h="15447" extrusionOk="0">
                  <a:moveTo>
                    <a:pt x="8032" y="503"/>
                  </a:moveTo>
                  <a:lnTo>
                    <a:pt x="8611" y="580"/>
                  </a:lnTo>
                  <a:lnTo>
                    <a:pt x="9152" y="696"/>
                  </a:lnTo>
                  <a:lnTo>
                    <a:pt x="9693" y="850"/>
                  </a:lnTo>
                  <a:lnTo>
                    <a:pt x="10195" y="1005"/>
                  </a:lnTo>
                  <a:lnTo>
                    <a:pt x="10697" y="1236"/>
                  </a:lnTo>
                  <a:lnTo>
                    <a:pt x="11160" y="1507"/>
                  </a:lnTo>
                  <a:lnTo>
                    <a:pt x="11623" y="1815"/>
                  </a:lnTo>
                  <a:lnTo>
                    <a:pt x="10813" y="2163"/>
                  </a:lnTo>
                  <a:lnTo>
                    <a:pt x="10079" y="2588"/>
                  </a:lnTo>
                  <a:lnTo>
                    <a:pt x="9307" y="3090"/>
                  </a:lnTo>
                  <a:lnTo>
                    <a:pt x="8611" y="3592"/>
                  </a:lnTo>
                  <a:lnTo>
                    <a:pt x="7955" y="4171"/>
                  </a:lnTo>
                  <a:lnTo>
                    <a:pt x="7299" y="4789"/>
                  </a:lnTo>
                  <a:lnTo>
                    <a:pt x="6719" y="5445"/>
                  </a:lnTo>
                  <a:lnTo>
                    <a:pt x="6140" y="6140"/>
                  </a:lnTo>
                  <a:lnTo>
                    <a:pt x="5638" y="6835"/>
                  </a:lnTo>
                  <a:lnTo>
                    <a:pt x="5213" y="7608"/>
                  </a:lnTo>
                  <a:lnTo>
                    <a:pt x="4789" y="8380"/>
                  </a:lnTo>
                  <a:lnTo>
                    <a:pt x="4480" y="9191"/>
                  </a:lnTo>
                  <a:lnTo>
                    <a:pt x="4171" y="10040"/>
                  </a:lnTo>
                  <a:lnTo>
                    <a:pt x="3978" y="10890"/>
                  </a:lnTo>
                  <a:lnTo>
                    <a:pt x="3823" y="11739"/>
                  </a:lnTo>
                  <a:lnTo>
                    <a:pt x="3746" y="12628"/>
                  </a:lnTo>
                  <a:lnTo>
                    <a:pt x="3592" y="12666"/>
                  </a:lnTo>
                  <a:lnTo>
                    <a:pt x="3283" y="11817"/>
                  </a:lnTo>
                  <a:lnTo>
                    <a:pt x="3051" y="11006"/>
                  </a:lnTo>
                  <a:lnTo>
                    <a:pt x="2858" y="10195"/>
                  </a:lnTo>
                  <a:lnTo>
                    <a:pt x="2703" y="9345"/>
                  </a:lnTo>
                  <a:lnTo>
                    <a:pt x="2588" y="8496"/>
                  </a:lnTo>
                  <a:lnTo>
                    <a:pt x="2549" y="7646"/>
                  </a:lnTo>
                  <a:lnTo>
                    <a:pt x="2588" y="6797"/>
                  </a:lnTo>
                  <a:lnTo>
                    <a:pt x="2703" y="5909"/>
                  </a:lnTo>
                  <a:lnTo>
                    <a:pt x="2858" y="5214"/>
                  </a:lnTo>
                  <a:lnTo>
                    <a:pt x="3051" y="4480"/>
                  </a:lnTo>
                  <a:lnTo>
                    <a:pt x="3321" y="3823"/>
                  </a:lnTo>
                  <a:lnTo>
                    <a:pt x="3669" y="3167"/>
                  </a:lnTo>
                  <a:lnTo>
                    <a:pt x="4016" y="2549"/>
                  </a:lnTo>
                  <a:lnTo>
                    <a:pt x="4441" y="1970"/>
                  </a:lnTo>
                  <a:lnTo>
                    <a:pt x="4904" y="1391"/>
                  </a:lnTo>
                  <a:lnTo>
                    <a:pt x="5406" y="850"/>
                  </a:lnTo>
                  <a:lnTo>
                    <a:pt x="5908" y="696"/>
                  </a:lnTo>
                  <a:lnTo>
                    <a:pt x="6410" y="618"/>
                  </a:lnTo>
                  <a:lnTo>
                    <a:pt x="6951" y="541"/>
                  </a:lnTo>
                  <a:lnTo>
                    <a:pt x="7492" y="503"/>
                  </a:lnTo>
                  <a:close/>
                  <a:moveTo>
                    <a:pt x="11971" y="2086"/>
                  </a:moveTo>
                  <a:lnTo>
                    <a:pt x="12357" y="2433"/>
                  </a:lnTo>
                  <a:lnTo>
                    <a:pt x="12705" y="2781"/>
                  </a:lnTo>
                  <a:lnTo>
                    <a:pt x="13052" y="3206"/>
                  </a:lnTo>
                  <a:lnTo>
                    <a:pt x="13322" y="3630"/>
                  </a:lnTo>
                  <a:lnTo>
                    <a:pt x="13593" y="4094"/>
                  </a:lnTo>
                  <a:lnTo>
                    <a:pt x="13863" y="4557"/>
                  </a:lnTo>
                  <a:lnTo>
                    <a:pt x="14056" y="5059"/>
                  </a:lnTo>
                  <a:lnTo>
                    <a:pt x="14211" y="5600"/>
                  </a:lnTo>
                  <a:lnTo>
                    <a:pt x="14326" y="6102"/>
                  </a:lnTo>
                  <a:lnTo>
                    <a:pt x="14442" y="6604"/>
                  </a:lnTo>
                  <a:lnTo>
                    <a:pt x="13670" y="6681"/>
                  </a:lnTo>
                  <a:lnTo>
                    <a:pt x="12898" y="6797"/>
                  </a:lnTo>
                  <a:lnTo>
                    <a:pt x="12164" y="6951"/>
                  </a:lnTo>
                  <a:lnTo>
                    <a:pt x="11392" y="7144"/>
                  </a:lnTo>
                  <a:lnTo>
                    <a:pt x="10658" y="7376"/>
                  </a:lnTo>
                  <a:lnTo>
                    <a:pt x="9963" y="7685"/>
                  </a:lnTo>
                  <a:lnTo>
                    <a:pt x="9229" y="8032"/>
                  </a:lnTo>
                  <a:lnTo>
                    <a:pt x="8534" y="8419"/>
                  </a:lnTo>
                  <a:lnTo>
                    <a:pt x="7878" y="8843"/>
                  </a:lnTo>
                  <a:lnTo>
                    <a:pt x="7260" y="9268"/>
                  </a:lnTo>
                  <a:lnTo>
                    <a:pt x="6642" y="9770"/>
                  </a:lnTo>
                  <a:lnTo>
                    <a:pt x="6102" y="10311"/>
                  </a:lnTo>
                  <a:lnTo>
                    <a:pt x="5561" y="10890"/>
                  </a:lnTo>
                  <a:lnTo>
                    <a:pt x="5098" y="11469"/>
                  </a:lnTo>
                  <a:lnTo>
                    <a:pt x="4634" y="12126"/>
                  </a:lnTo>
                  <a:lnTo>
                    <a:pt x="4248" y="12782"/>
                  </a:lnTo>
                  <a:lnTo>
                    <a:pt x="4132" y="12705"/>
                  </a:lnTo>
                  <a:lnTo>
                    <a:pt x="3978" y="12666"/>
                  </a:lnTo>
                  <a:lnTo>
                    <a:pt x="4094" y="11778"/>
                  </a:lnTo>
                  <a:lnTo>
                    <a:pt x="4325" y="10929"/>
                  </a:lnTo>
                  <a:lnTo>
                    <a:pt x="4557" y="10079"/>
                  </a:lnTo>
                  <a:lnTo>
                    <a:pt x="4866" y="9268"/>
                  </a:lnTo>
                  <a:lnTo>
                    <a:pt x="5213" y="8496"/>
                  </a:lnTo>
                  <a:lnTo>
                    <a:pt x="5600" y="7724"/>
                  </a:lnTo>
                  <a:lnTo>
                    <a:pt x="6024" y="6990"/>
                  </a:lnTo>
                  <a:lnTo>
                    <a:pt x="6526" y="6256"/>
                  </a:lnTo>
                  <a:lnTo>
                    <a:pt x="7067" y="5600"/>
                  </a:lnTo>
                  <a:lnTo>
                    <a:pt x="7607" y="4943"/>
                  </a:lnTo>
                  <a:lnTo>
                    <a:pt x="8225" y="4364"/>
                  </a:lnTo>
                  <a:lnTo>
                    <a:pt x="8920" y="3823"/>
                  </a:lnTo>
                  <a:lnTo>
                    <a:pt x="9615" y="3321"/>
                  </a:lnTo>
                  <a:lnTo>
                    <a:pt x="10349" y="2858"/>
                  </a:lnTo>
                  <a:lnTo>
                    <a:pt x="11121" y="2433"/>
                  </a:lnTo>
                  <a:lnTo>
                    <a:pt x="11971" y="2086"/>
                  </a:lnTo>
                  <a:close/>
                  <a:moveTo>
                    <a:pt x="14481" y="6990"/>
                  </a:moveTo>
                  <a:lnTo>
                    <a:pt x="14481" y="7839"/>
                  </a:lnTo>
                  <a:lnTo>
                    <a:pt x="14442" y="8689"/>
                  </a:lnTo>
                  <a:lnTo>
                    <a:pt x="14288" y="9538"/>
                  </a:lnTo>
                  <a:lnTo>
                    <a:pt x="14172" y="9925"/>
                  </a:lnTo>
                  <a:lnTo>
                    <a:pt x="14056" y="10349"/>
                  </a:lnTo>
                  <a:lnTo>
                    <a:pt x="13902" y="10735"/>
                  </a:lnTo>
                  <a:lnTo>
                    <a:pt x="13709" y="11122"/>
                  </a:lnTo>
                  <a:lnTo>
                    <a:pt x="13516" y="11508"/>
                  </a:lnTo>
                  <a:lnTo>
                    <a:pt x="13284" y="11894"/>
                  </a:lnTo>
                  <a:lnTo>
                    <a:pt x="13052" y="12241"/>
                  </a:lnTo>
                  <a:lnTo>
                    <a:pt x="12782" y="12550"/>
                  </a:lnTo>
                  <a:lnTo>
                    <a:pt x="12512" y="12898"/>
                  </a:lnTo>
                  <a:lnTo>
                    <a:pt x="12203" y="13207"/>
                  </a:lnTo>
                  <a:lnTo>
                    <a:pt x="11971" y="13014"/>
                  </a:lnTo>
                  <a:lnTo>
                    <a:pt x="11701" y="12898"/>
                  </a:lnTo>
                  <a:lnTo>
                    <a:pt x="11121" y="12743"/>
                  </a:lnTo>
                  <a:lnTo>
                    <a:pt x="10542" y="12628"/>
                  </a:lnTo>
                  <a:lnTo>
                    <a:pt x="10002" y="12550"/>
                  </a:lnTo>
                  <a:lnTo>
                    <a:pt x="9422" y="12473"/>
                  </a:lnTo>
                  <a:lnTo>
                    <a:pt x="8843" y="12435"/>
                  </a:lnTo>
                  <a:lnTo>
                    <a:pt x="8303" y="12435"/>
                  </a:lnTo>
                  <a:lnTo>
                    <a:pt x="7762" y="12473"/>
                  </a:lnTo>
                  <a:lnTo>
                    <a:pt x="7221" y="12550"/>
                  </a:lnTo>
                  <a:lnTo>
                    <a:pt x="6719" y="12666"/>
                  </a:lnTo>
                  <a:lnTo>
                    <a:pt x="6179" y="12782"/>
                  </a:lnTo>
                  <a:lnTo>
                    <a:pt x="5677" y="12937"/>
                  </a:lnTo>
                  <a:lnTo>
                    <a:pt x="5175" y="13130"/>
                  </a:lnTo>
                  <a:lnTo>
                    <a:pt x="4673" y="13323"/>
                  </a:lnTo>
                  <a:lnTo>
                    <a:pt x="4557" y="13130"/>
                  </a:lnTo>
                  <a:lnTo>
                    <a:pt x="4441" y="12937"/>
                  </a:lnTo>
                  <a:lnTo>
                    <a:pt x="4904" y="12319"/>
                  </a:lnTo>
                  <a:lnTo>
                    <a:pt x="5368" y="11701"/>
                  </a:lnTo>
                  <a:lnTo>
                    <a:pt x="5870" y="11160"/>
                  </a:lnTo>
                  <a:lnTo>
                    <a:pt x="6410" y="10620"/>
                  </a:lnTo>
                  <a:lnTo>
                    <a:pt x="6990" y="10118"/>
                  </a:lnTo>
                  <a:lnTo>
                    <a:pt x="7569" y="9616"/>
                  </a:lnTo>
                  <a:lnTo>
                    <a:pt x="8148" y="9191"/>
                  </a:lnTo>
                  <a:lnTo>
                    <a:pt x="8766" y="8805"/>
                  </a:lnTo>
                  <a:lnTo>
                    <a:pt x="9422" y="8419"/>
                  </a:lnTo>
                  <a:lnTo>
                    <a:pt x="10079" y="8110"/>
                  </a:lnTo>
                  <a:lnTo>
                    <a:pt x="10735" y="7801"/>
                  </a:lnTo>
                  <a:lnTo>
                    <a:pt x="11469" y="7569"/>
                  </a:lnTo>
                  <a:lnTo>
                    <a:pt x="12164" y="7337"/>
                  </a:lnTo>
                  <a:lnTo>
                    <a:pt x="12936" y="7183"/>
                  </a:lnTo>
                  <a:lnTo>
                    <a:pt x="13670" y="7067"/>
                  </a:lnTo>
                  <a:lnTo>
                    <a:pt x="14481" y="6990"/>
                  </a:lnTo>
                  <a:close/>
                  <a:moveTo>
                    <a:pt x="4518" y="1236"/>
                  </a:moveTo>
                  <a:lnTo>
                    <a:pt x="4055" y="1815"/>
                  </a:lnTo>
                  <a:lnTo>
                    <a:pt x="3630" y="2433"/>
                  </a:lnTo>
                  <a:lnTo>
                    <a:pt x="3244" y="3090"/>
                  </a:lnTo>
                  <a:lnTo>
                    <a:pt x="2935" y="3785"/>
                  </a:lnTo>
                  <a:lnTo>
                    <a:pt x="2665" y="4519"/>
                  </a:lnTo>
                  <a:lnTo>
                    <a:pt x="2472" y="5252"/>
                  </a:lnTo>
                  <a:lnTo>
                    <a:pt x="2317" y="6024"/>
                  </a:lnTo>
                  <a:lnTo>
                    <a:pt x="2240" y="6797"/>
                  </a:lnTo>
                  <a:lnTo>
                    <a:pt x="2201" y="7569"/>
                  </a:lnTo>
                  <a:lnTo>
                    <a:pt x="2201" y="8341"/>
                  </a:lnTo>
                  <a:lnTo>
                    <a:pt x="2279" y="9114"/>
                  </a:lnTo>
                  <a:lnTo>
                    <a:pt x="2394" y="9847"/>
                  </a:lnTo>
                  <a:lnTo>
                    <a:pt x="2549" y="10620"/>
                  </a:lnTo>
                  <a:lnTo>
                    <a:pt x="2781" y="11353"/>
                  </a:lnTo>
                  <a:lnTo>
                    <a:pt x="3012" y="12048"/>
                  </a:lnTo>
                  <a:lnTo>
                    <a:pt x="3321" y="12743"/>
                  </a:lnTo>
                  <a:lnTo>
                    <a:pt x="3128" y="12859"/>
                  </a:lnTo>
                  <a:lnTo>
                    <a:pt x="2935" y="13014"/>
                  </a:lnTo>
                  <a:lnTo>
                    <a:pt x="2819" y="13207"/>
                  </a:lnTo>
                  <a:lnTo>
                    <a:pt x="2742" y="13439"/>
                  </a:lnTo>
                  <a:lnTo>
                    <a:pt x="2394" y="12975"/>
                  </a:lnTo>
                  <a:lnTo>
                    <a:pt x="2086" y="12550"/>
                  </a:lnTo>
                  <a:lnTo>
                    <a:pt x="1777" y="12087"/>
                  </a:lnTo>
                  <a:lnTo>
                    <a:pt x="1506" y="11585"/>
                  </a:lnTo>
                  <a:lnTo>
                    <a:pt x="1275" y="11122"/>
                  </a:lnTo>
                  <a:lnTo>
                    <a:pt x="1082" y="10620"/>
                  </a:lnTo>
                  <a:lnTo>
                    <a:pt x="888" y="10118"/>
                  </a:lnTo>
                  <a:lnTo>
                    <a:pt x="734" y="9616"/>
                  </a:lnTo>
                  <a:lnTo>
                    <a:pt x="618" y="9075"/>
                  </a:lnTo>
                  <a:lnTo>
                    <a:pt x="541" y="8534"/>
                  </a:lnTo>
                  <a:lnTo>
                    <a:pt x="502" y="8032"/>
                  </a:lnTo>
                  <a:lnTo>
                    <a:pt x="502" y="7492"/>
                  </a:lnTo>
                  <a:lnTo>
                    <a:pt x="541" y="6951"/>
                  </a:lnTo>
                  <a:lnTo>
                    <a:pt x="618" y="6411"/>
                  </a:lnTo>
                  <a:lnTo>
                    <a:pt x="773" y="5870"/>
                  </a:lnTo>
                  <a:lnTo>
                    <a:pt x="927" y="5291"/>
                  </a:lnTo>
                  <a:lnTo>
                    <a:pt x="1197" y="4673"/>
                  </a:lnTo>
                  <a:lnTo>
                    <a:pt x="1545" y="4055"/>
                  </a:lnTo>
                  <a:lnTo>
                    <a:pt x="1931" y="3476"/>
                  </a:lnTo>
                  <a:lnTo>
                    <a:pt x="2356" y="2935"/>
                  </a:lnTo>
                  <a:lnTo>
                    <a:pt x="2858" y="2433"/>
                  </a:lnTo>
                  <a:lnTo>
                    <a:pt x="3360" y="1970"/>
                  </a:lnTo>
                  <a:lnTo>
                    <a:pt x="3939" y="1584"/>
                  </a:lnTo>
                  <a:lnTo>
                    <a:pt x="4518" y="1236"/>
                  </a:lnTo>
                  <a:close/>
                  <a:moveTo>
                    <a:pt x="3862" y="12975"/>
                  </a:moveTo>
                  <a:lnTo>
                    <a:pt x="4016" y="13014"/>
                  </a:lnTo>
                  <a:lnTo>
                    <a:pt x="4171" y="13130"/>
                  </a:lnTo>
                  <a:lnTo>
                    <a:pt x="4287" y="13284"/>
                  </a:lnTo>
                  <a:lnTo>
                    <a:pt x="4325" y="13439"/>
                  </a:lnTo>
                  <a:lnTo>
                    <a:pt x="4364" y="13593"/>
                  </a:lnTo>
                  <a:lnTo>
                    <a:pt x="4364" y="13786"/>
                  </a:lnTo>
                  <a:lnTo>
                    <a:pt x="4325" y="13941"/>
                  </a:lnTo>
                  <a:lnTo>
                    <a:pt x="4209" y="14095"/>
                  </a:lnTo>
                  <a:lnTo>
                    <a:pt x="3785" y="13786"/>
                  </a:lnTo>
                  <a:lnTo>
                    <a:pt x="3360" y="13477"/>
                  </a:lnTo>
                  <a:lnTo>
                    <a:pt x="3244" y="13439"/>
                  </a:lnTo>
                  <a:lnTo>
                    <a:pt x="3167" y="13400"/>
                  </a:lnTo>
                  <a:lnTo>
                    <a:pt x="3051" y="13439"/>
                  </a:lnTo>
                  <a:lnTo>
                    <a:pt x="2974" y="13516"/>
                  </a:lnTo>
                  <a:lnTo>
                    <a:pt x="3051" y="13361"/>
                  </a:lnTo>
                  <a:lnTo>
                    <a:pt x="3167" y="13207"/>
                  </a:lnTo>
                  <a:lnTo>
                    <a:pt x="3321" y="13091"/>
                  </a:lnTo>
                  <a:lnTo>
                    <a:pt x="3476" y="13014"/>
                  </a:lnTo>
                  <a:lnTo>
                    <a:pt x="3669" y="12975"/>
                  </a:lnTo>
                  <a:close/>
                  <a:moveTo>
                    <a:pt x="8187" y="12821"/>
                  </a:moveTo>
                  <a:lnTo>
                    <a:pt x="9152" y="12859"/>
                  </a:lnTo>
                  <a:lnTo>
                    <a:pt x="9615" y="12898"/>
                  </a:lnTo>
                  <a:lnTo>
                    <a:pt x="10117" y="12937"/>
                  </a:lnTo>
                  <a:lnTo>
                    <a:pt x="10504" y="13014"/>
                  </a:lnTo>
                  <a:lnTo>
                    <a:pt x="11006" y="13091"/>
                  </a:lnTo>
                  <a:lnTo>
                    <a:pt x="11508" y="13245"/>
                  </a:lnTo>
                  <a:lnTo>
                    <a:pt x="11701" y="13323"/>
                  </a:lnTo>
                  <a:lnTo>
                    <a:pt x="11894" y="13439"/>
                  </a:lnTo>
                  <a:lnTo>
                    <a:pt x="11508" y="13747"/>
                  </a:lnTo>
                  <a:lnTo>
                    <a:pt x="11083" y="14018"/>
                  </a:lnTo>
                  <a:lnTo>
                    <a:pt x="10658" y="14249"/>
                  </a:lnTo>
                  <a:lnTo>
                    <a:pt x="10233" y="14442"/>
                  </a:lnTo>
                  <a:lnTo>
                    <a:pt x="9770" y="14597"/>
                  </a:lnTo>
                  <a:lnTo>
                    <a:pt x="9307" y="14751"/>
                  </a:lnTo>
                  <a:lnTo>
                    <a:pt x="8843" y="14829"/>
                  </a:lnTo>
                  <a:lnTo>
                    <a:pt x="8341" y="14906"/>
                  </a:lnTo>
                  <a:lnTo>
                    <a:pt x="7878" y="14944"/>
                  </a:lnTo>
                  <a:lnTo>
                    <a:pt x="7376" y="14944"/>
                  </a:lnTo>
                  <a:lnTo>
                    <a:pt x="6912" y="14906"/>
                  </a:lnTo>
                  <a:lnTo>
                    <a:pt x="6410" y="14867"/>
                  </a:lnTo>
                  <a:lnTo>
                    <a:pt x="5947" y="14751"/>
                  </a:lnTo>
                  <a:lnTo>
                    <a:pt x="5484" y="14636"/>
                  </a:lnTo>
                  <a:lnTo>
                    <a:pt x="5020" y="14481"/>
                  </a:lnTo>
                  <a:lnTo>
                    <a:pt x="4596" y="14288"/>
                  </a:lnTo>
                  <a:lnTo>
                    <a:pt x="4711" y="14018"/>
                  </a:lnTo>
                  <a:lnTo>
                    <a:pt x="4750" y="13709"/>
                  </a:lnTo>
                  <a:lnTo>
                    <a:pt x="4711" y="13593"/>
                  </a:lnTo>
                  <a:lnTo>
                    <a:pt x="5561" y="13284"/>
                  </a:lnTo>
                  <a:lnTo>
                    <a:pt x="6410" y="13091"/>
                  </a:lnTo>
                  <a:lnTo>
                    <a:pt x="7299" y="12937"/>
                  </a:lnTo>
                  <a:lnTo>
                    <a:pt x="8187" y="12821"/>
                  </a:lnTo>
                  <a:close/>
                  <a:moveTo>
                    <a:pt x="6990" y="1"/>
                  </a:moveTo>
                  <a:lnTo>
                    <a:pt x="6449" y="78"/>
                  </a:lnTo>
                  <a:lnTo>
                    <a:pt x="5870" y="194"/>
                  </a:lnTo>
                  <a:lnTo>
                    <a:pt x="5329" y="348"/>
                  </a:lnTo>
                  <a:lnTo>
                    <a:pt x="4789" y="580"/>
                  </a:lnTo>
                  <a:lnTo>
                    <a:pt x="4248" y="811"/>
                  </a:lnTo>
                  <a:lnTo>
                    <a:pt x="3785" y="1082"/>
                  </a:lnTo>
                  <a:lnTo>
                    <a:pt x="3283" y="1391"/>
                  </a:lnTo>
                  <a:lnTo>
                    <a:pt x="2819" y="1738"/>
                  </a:lnTo>
                  <a:lnTo>
                    <a:pt x="2394" y="2124"/>
                  </a:lnTo>
                  <a:lnTo>
                    <a:pt x="2008" y="2549"/>
                  </a:lnTo>
                  <a:lnTo>
                    <a:pt x="1622" y="3013"/>
                  </a:lnTo>
                  <a:lnTo>
                    <a:pt x="1275" y="3476"/>
                  </a:lnTo>
                  <a:lnTo>
                    <a:pt x="966" y="3978"/>
                  </a:lnTo>
                  <a:lnTo>
                    <a:pt x="695" y="4596"/>
                  </a:lnTo>
                  <a:lnTo>
                    <a:pt x="425" y="5214"/>
                  </a:lnTo>
                  <a:lnTo>
                    <a:pt x="232" y="5870"/>
                  </a:lnTo>
                  <a:lnTo>
                    <a:pt x="116" y="6526"/>
                  </a:lnTo>
                  <a:lnTo>
                    <a:pt x="39" y="7222"/>
                  </a:lnTo>
                  <a:lnTo>
                    <a:pt x="0" y="7878"/>
                  </a:lnTo>
                  <a:lnTo>
                    <a:pt x="39" y="8573"/>
                  </a:lnTo>
                  <a:lnTo>
                    <a:pt x="116" y="9268"/>
                  </a:lnTo>
                  <a:lnTo>
                    <a:pt x="271" y="9925"/>
                  </a:lnTo>
                  <a:lnTo>
                    <a:pt x="464" y="10581"/>
                  </a:lnTo>
                  <a:lnTo>
                    <a:pt x="695" y="11199"/>
                  </a:lnTo>
                  <a:lnTo>
                    <a:pt x="1004" y="11817"/>
                  </a:lnTo>
                  <a:lnTo>
                    <a:pt x="1352" y="12396"/>
                  </a:lnTo>
                  <a:lnTo>
                    <a:pt x="1738" y="12937"/>
                  </a:lnTo>
                  <a:lnTo>
                    <a:pt x="2201" y="13439"/>
                  </a:lnTo>
                  <a:lnTo>
                    <a:pt x="2703" y="13902"/>
                  </a:lnTo>
                  <a:lnTo>
                    <a:pt x="2781" y="13941"/>
                  </a:lnTo>
                  <a:lnTo>
                    <a:pt x="2819" y="13941"/>
                  </a:lnTo>
                  <a:lnTo>
                    <a:pt x="2935" y="13902"/>
                  </a:lnTo>
                  <a:lnTo>
                    <a:pt x="3167" y="14134"/>
                  </a:lnTo>
                  <a:lnTo>
                    <a:pt x="3476" y="14327"/>
                  </a:lnTo>
                  <a:lnTo>
                    <a:pt x="3785" y="14481"/>
                  </a:lnTo>
                  <a:lnTo>
                    <a:pt x="4132" y="14597"/>
                  </a:lnTo>
                  <a:lnTo>
                    <a:pt x="4557" y="14790"/>
                  </a:lnTo>
                  <a:lnTo>
                    <a:pt x="4982" y="14983"/>
                  </a:lnTo>
                  <a:lnTo>
                    <a:pt x="5406" y="15138"/>
                  </a:lnTo>
                  <a:lnTo>
                    <a:pt x="5870" y="15253"/>
                  </a:lnTo>
                  <a:lnTo>
                    <a:pt x="6333" y="15369"/>
                  </a:lnTo>
                  <a:lnTo>
                    <a:pt x="6797" y="15408"/>
                  </a:lnTo>
                  <a:lnTo>
                    <a:pt x="7299" y="15446"/>
                  </a:lnTo>
                  <a:lnTo>
                    <a:pt x="8225" y="15446"/>
                  </a:lnTo>
                  <a:lnTo>
                    <a:pt x="8689" y="15369"/>
                  </a:lnTo>
                  <a:lnTo>
                    <a:pt x="9152" y="15292"/>
                  </a:lnTo>
                  <a:lnTo>
                    <a:pt x="9615" y="15176"/>
                  </a:lnTo>
                  <a:lnTo>
                    <a:pt x="10079" y="15022"/>
                  </a:lnTo>
                  <a:lnTo>
                    <a:pt x="10542" y="14867"/>
                  </a:lnTo>
                  <a:lnTo>
                    <a:pt x="10967" y="14674"/>
                  </a:lnTo>
                  <a:lnTo>
                    <a:pt x="11392" y="14442"/>
                  </a:lnTo>
                  <a:lnTo>
                    <a:pt x="11855" y="14134"/>
                  </a:lnTo>
                  <a:lnTo>
                    <a:pt x="12318" y="13747"/>
                  </a:lnTo>
                  <a:lnTo>
                    <a:pt x="12743" y="13361"/>
                  </a:lnTo>
                  <a:lnTo>
                    <a:pt x="13129" y="12975"/>
                  </a:lnTo>
                  <a:lnTo>
                    <a:pt x="13477" y="12512"/>
                  </a:lnTo>
                  <a:lnTo>
                    <a:pt x="13786" y="12048"/>
                  </a:lnTo>
                  <a:lnTo>
                    <a:pt x="14056" y="11546"/>
                  </a:lnTo>
                  <a:lnTo>
                    <a:pt x="14288" y="11044"/>
                  </a:lnTo>
                  <a:lnTo>
                    <a:pt x="14520" y="10504"/>
                  </a:lnTo>
                  <a:lnTo>
                    <a:pt x="14674" y="9963"/>
                  </a:lnTo>
                  <a:lnTo>
                    <a:pt x="14828" y="9423"/>
                  </a:lnTo>
                  <a:lnTo>
                    <a:pt x="14906" y="8843"/>
                  </a:lnTo>
                  <a:lnTo>
                    <a:pt x="14983" y="8264"/>
                  </a:lnTo>
                  <a:lnTo>
                    <a:pt x="15022" y="7724"/>
                  </a:lnTo>
                  <a:lnTo>
                    <a:pt x="14983" y="7144"/>
                  </a:lnTo>
                  <a:lnTo>
                    <a:pt x="14944" y="6565"/>
                  </a:lnTo>
                  <a:lnTo>
                    <a:pt x="14828" y="5986"/>
                  </a:lnTo>
                  <a:lnTo>
                    <a:pt x="14674" y="5368"/>
                  </a:lnTo>
                  <a:lnTo>
                    <a:pt x="14481" y="4789"/>
                  </a:lnTo>
                  <a:lnTo>
                    <a:pt x="14249" y="4248"/>
                  </a:lnTo>
                  <a:lnTo>
                    <a:pt x="13979" y="3708"/>
                  </a:lnTo>
                  <a:lnTo>
                    <a:pt x="13670" y="3206"/>
                  </a:lnTo>
                  <a:lnTo>
                    <a:pt x="13322" y="2742"/>
                  </a:lnTo>
                  <a:lnTo>
                    <a:pt x="12936" y="2279"/>
                  </a:lnTo>
                  <a:lnTo>
                    <a:pt x="12512" y="1893"/>
                  </a:lnTo>
                  <a:lnTo>
                    <a:pt x="12048" y="1507"/>
                  </a:lnTo>
                  <a:lnTo>
                    <a:pt x="11585" y="1159"/>
                  </a:lnTo>
                  <a:lnTo>
                    <a:pt x="11083" y="850"/>
                  </a:lnTo>
                  <a:lnTo>
                    <a:pt x="10542" y="580"/>
                  </a:lnTo>
                  <a:lnTo>
                    <a:pt x="9963" y="387"/>
                  </a:lnTo>
                  <a:lnTo>
                    <a:pt x="9384" y="194"/>
                  </a:lnTo>
                  <a:lnTo>
                    <a:pt x="8766" y="78"/>
                  </a:lnTo>
                  <a:lnTo>
                    <a:pt x="818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4" name="Google Shape;5714;p22"/>
            <p:cNvSpPr/>
            <p:nvPr/>
          </p:nvSpPr>
          <p:spPr>
            <a:xfrm>
              <a:off x="2298225" y="4462400"/>
              <a:ext cx="461475" cy="306050"/>
            </a:xfrm>
            <a:custGeom>
              <a:avLst/>
              <a:gdLst/>
              <a:ahLst/>
              <a:cxnLst/>
              <a:rect l="l" t="t" r="r" b="b"/>
              <a:pathLst>
                <a:path w="18459" h="12242" extrusionOk="0">
                  <a:moveTo>
                    <a:pt x="17609" y="4943"/>
                  </a:moveTo>
                  <a:lnTo>
                    <a:pt x="17763" y="4982"/>
                  </a:lnTo>
                  <a:lnTo>
                    <a:pt x="17879" y="5020"/>
                  </a:lnTo>
                  <a:lnTo>
                    <a:pt x="17917" y="5098"/>
                  </a:lnTo>
                  <a:lnTo>
                    <a:pt x="17956" y="5175"/>
                  </a:lnTo>
                  <a:lnTo>
                    <a:pt x="17956" y="5407"/>
                  </a:lnTo>
                  <a:lnTo>
                    <a:pt x="17956" y="5638"/>
                  </a:lnTo>
                  <a:lnTo>
                    <a:pt x="17879" y="5793"/>
                  </a:lnTo>
                  <a:lnTo>
                    <a:pt x="17763" y="5986"/>
                  </a:lnTo>
                  <a:lnTo>
                    <a:pt x="17570" y="6140"/>
                  </a:lnTo>
                  <a:lnTo>
                    <a:pt x="17222" y="6372"/>
                  </a:lnTo>
                  <a:lnTo>
                    <a:pt x="16913" y="6526"/>
                  </a:lnTo>
                  <a:lnTo>
                    <a:pt x="16566" y="6642"/>
                  </a:lnTo>
                  <a:lnTo>
                    <a:pt x="16257" y="6681"/>
                  </a:lnTo>
                  <a:lnTo>
                    <a:pt x="15909" y="6720"/>
                  </a:lnTo>
                  <a:lnTo>
                    <a:pt x="16141" y="6140"/>
                  </a:lnTo>
                  <a:lnTo>
                    <a:pt x="16257" y="5870"/>
                  </a:lnTo>
                  <a:lnTo>
                    <a:pt x="16411" y="5600"/>
                  </a:lnTo>
                  <a:lnTo>
                    <a:pt x="16605" y="5368"/>
                  </a:lnTo>
                  <a:lnTo>
                    <a:pt x="16798" y="5175"/>
                  </a:lnTo>
                  <a:lnTo>
                    <a:pt x="17068" y="5059"/>
                  </a:lnTo>
                  <a:lnTo>
                    <a:pt x="17377" y="4943"/>
                  </a:lnTo>
                  <a:close/>
                  <a:moveTo>
                    <a:pt x="13747" y="6295"/>
                  </a:moveTo>
                  <a:lnTo>
                    <a:pt x="14056" y="6333"/>
                  </a:lnTo>
                  <a:lnTo>
                    <a:pt x="14365" y="6411"/>
                  </a:lnTo>
                  <a:lnTo>
                    <a:pt x="14597" y="6526"/>
                  </a:lnTo>
                  <a:lnTo>
                    <a:pt x="14828" y="6681"/>
                  </a:lnTo>
                  <a:lnTo>
                    <a:pt x="15060" y="6835"/>
                  </a:lnTo>
                  <a:lnTo>
                    <a:pt x="14983" y="6951"/>
                  </a:lnTo>
                  <a:lnTo>
                    <a:pt x="14519" y="7067"/>
                  </a:lnTo>
                  <a:lnTo>
                    <a:pt x="14056" y="7144"/>
                  </a:lnTo>
                  <a:lnTo>
                    <a:pt x="13515" y="7144"/>
                  </a:lnTo>
                  <a:lnTo>
                    <a:pt x="13206" y="7106"/>
                  </a:lnTo>
                  <a:lnTo>
                    <a:pt x="12936" y="6990"/>
                  </a:lnTo>
                  <a:lnTo>
                    <a:pt x="12820" y="6951"/>
                  </a:lnTo>
                  <a:lnTo>
                    <a:pt x="12782" y="6874"/>
                  </a:lnTo>
                  <a:lnTo>
                    <a:pt x="12782" y="6758"/>
                  </a:lnTo>
                  <a:lnTo>
                    <a:pt x="12859" y="6642"/>
                  </a:lnTo>
                  <a:lnTo>
                    <a:pt x="12936" y="6449"/>
                  </a:lnTo>
                  <a:lnTo>
                    <a:pt x="13052" y="6333"/>
                  </a:lnTo>
                  <a:lnTo>
                    <a:pt x="13206" y="6295"/>
                  </a:lnTo>
                  <a:close/>
                  <a:moveTo>
                    <a:pt x="15523" y="7222"/>
                  </a:moveTo>
                  <a:lnTo>
                    <a:pt x="16064" y="7608"/>
                  </a:lnTo>
                  <a:lnTo>
                    <a:pt x="16334" y="7839"/>
                  </a:lnTo>
                  <a:lnTo>
                    <a:pt x="16566" y="8071"/>
                  </a:lnTo>
                  <a:lnTo>
                    <a:pt x="16798" y="8303"/>
                  </a:lnTo>
                  <a:lnTo>
                    <a:pt x="16991" y="8573"/>
                  </a:lnTo>
                  <a:lnTo>
                    <a:pt x="17068" y="8882"/>
                  </a:lnTo>
                  <a:lnTo>
                    <a:pt x="17107" y="9036"/>
                  </a:lnTo>
                  <a:lnTo>
                    <a:pt x="17107" y="9229"/>
                  </a:lnTo>
                  <a:lnTo>
                    <a:pt x="17068" y="9423"/>
                  </a:lnTo>
                  <a:lnTo>
                    <a:pt x="16952" y="9538"/>
                  </a:lnTo>
                  <a:lnTo>
                    <a:pt x="16836" y="9616"/>
                  </a:lnTo>
                  <a:lnTo>
                    <a:pt x="16682" y="9654"/>
                  </a:lnTo>
                  <a:lnTo>
                    <a:pt x="16527" y="9654"/>
                  </a:lnTo>
                  <a:lnTo>
                    <a:pt x="16373" y="9577"/>
                  </a:lnTo>
                  <a:lnTo>
                    <a:pt x="16218" y="9461"/>
                  </a:lnTo>
                  <a:lnTo>
                    <a:pt x="16103" y="9307"/>
                  </a:lnTo>
                  <a:lnTo>
                    <a:pt x="15909" y="8959"/>
                  </a:lnTo>
                  <a:lnTo>
                    <a:pt x="15716" y="8573"/>
                  </a:lnTo>
                  <a:lnTo>
                    <a:pt x="15639" y="8226"/>
                  </a:lnTo>
                  <a:lnTo>
                    <a:pt x="15562" y="7917"/>
                  </a:lnTo>
                  <a:lnTo>
                    <a:pt x="15523" y="7569"/>
                  </a:lnTo>
                  <a:lnTo>
                    <a:pt x="15523" y="7222"/>
                  </a:lnTo>
                  <a:close/>
                  <a:moveTo>
                    <a:pt x="5020" y="464"/>
                  </a:moveTo>
                  <a:lnTo>
                    <a:pt x="5638" y="541"/>
                  </a:lnTo>
                  <a:lnTo>
                    <a:pt x="6217" y="696"/>
                  </a:lnTo>
                  <a:lnTo>
                    <a:pt x="6758" y="927"/>
                  </a:lnTo>
                  <a:lnTo>
                    <a:pt x="7260" y="1236"/>
                  </a:lnTo>
                  <a:lnTo>
                    <a:pt x="7723" y="1622"/>
                  </a:lnTo>
                  <a:lnTo>
                    <a:pt x="8186" y="2047"/>
                  </a:lnTo>
                  <a:lnTo>
                    <a:pt x="8534" y="2549"/>
                  </a:lnTo>
                  <a:lnTo>
                    <a:pt x="8804" y="3013"/>
                  </a:lnTo>
                  <a:lnTo>
                    <a:pt x="9036" y="3437"/>
                  </a:lnTo>
                  <a:lnTo>
                    <a:pt x="9229" y="3901"/>
                  </a:lnTo>
                  <a:lnTo>
                    <a:pt x="9384" y="4403"/>
                  </a:lnTo>
                  <a:lnTo>
                    <a:pt x="9654" y="5368"/>
                  </a:lnTo>
                  <a:lnTo>
                    <a:pt x="9924" y="6333"/>
                  </a:lnTo>
                  <a:lnTo>
                    <a:pt x="10040" y="6758"/>
                  </a:lnTo>
                  <a:lnTo>
                    <a:pt x="10194" y="7144"/>
                  </a:lnTo>
                  <a:lnTo>
                    <a:pt x="10388" y="7530"/>
                  </a:lnTo>
                  <a:lnTo>
                    <a:pt x="10619" y="7878"/>
                  </a:lnTo>
                  <a:lnTo>
                    <a:pt x="10890" y="8187"/>
                  </a:lnTo>
                  <a:lnTo>
                    <a:pt x="11198" y="8419"/>
                  </a:lnTo>
                  <a:lnTo>
                    <a:pt x="11585" y="8612"/>
                  </a:lnTo>
                  <a:lnTo>
                    <a:pt x="12009" y="8766"/>
                  </a:lnTo>
                  <a:lnTo>
                    <a:pt x="12357" y="8805"/>
                  </a:lnTo>
                  <a:lnTo>
                    <a:pt x="12704" y="8766"/>
                  </a:lnTo>
                  <a:lnTo>
                    <a:pt x="13013" y="8728"/>
                  </a:lnTo>
                  <a:lnTo>
                    <a:pt x="13322" y="8650"/>
                  </a:lnTo>
                  <a:lnTo>
                    <a:pt x="13631" y="8534"/>
                  </a:lnTo>
                  <a:lnTo>
                    <a:pt x="13901" y="8419"/>
                  </a:lnTo>
                  <a:lnTo>
                    <a:pt x="14172" y="8226"/>
                  </a:lnTo>
                  <a:lnTo>
                    <a:pt x="14442" y="8071"/>
                  </a:lnTo>
                  <a:lnTo>
                    <a:pt x="13940" y="8689"/>
                  </a:lnTo>
                  <a:lnTo>
                    <a:pt x="13361" y="9307"/>
                  </a:lnTo>
                  <a:lnTo>
                    <a:pt x="12743" y="9847"/>
                  </a:lnTo>
                  <a:lnTo>
                    <a:pt x="12087" y="10311"/>
                  </a:lnTo>
                  <a:lnTo>
                    <a:pt x="11392" y="10735"/>
                  </a:lnTo>
                  <a:lnTo>
                    <a:pt x="10658" y="11083"/>
                  </a:lnTo>
                  <a:lnTo>
                    <a:pt x="9847" y="11353"/>
                  </a:lnTo>
                  <a:lnTo>
                    <a:pt x="9036" y="11585"/>
                  </a:lnTo>
                  <a:lnTo>
                    <a:pt x="8418" y="11662"/>
                  </a:lnTo>
                  <a:lnTo>
                    <a:pt x="7839" y="11739"/>
                  </a:lnTo>
                  <a:lnTo>
                    <a:pt x="7260" y="11739"/>
                  </a:lnTo>
                  <a:lnTo>
                    <a:pt x="6680" y="11701"/>
                  </a:lnTo>
                  <a:lnTo>
                    <a:pt x="6101" y="11624"/>
                  </a:lnTo>
                  <a:lnTo>
                    <a:pt x="5561" y="11508"/>
                  </a:lnTo>
                  <a:lnTo>
                    <a:pt x="5020" y="11353"/>
                  </a:lnTo>
                  <a:lnTo>
                    <a:pt x="4518" y="11160"/>
                  </a:lnTo>
                  <a:lnTo>
                    <a:pt x="4016" y="10929"/>
                  </a:lnTo>
                  <a:lnTo>
                    <a:pt x="3514" y="10620"/>
                  </a:lnTo>
                  <a:lnTo>
                    <a:pt x="3089" y="10311"/>
                  </a:lnTo>
                  <a:lnTo>
                    <a:pt x="2626" y="9925"/>
                  </a:lnTo>
                  <a:lnTo>
                    <a:pt x="2240" y="9538"/>
                  </a:lnTo>
                  <a:lnTo>
                    <a:pt x="1854" y="9075"/>
                  </a:lnTo>
                  <a:lnTo>
                    <a:pt x="1545" y="8573"/>
                  </a:lnTo>
                  <a:lnTo>
                    <a:pt x="1236" y="8071"/>
                  </a:lnTo>
                  <a:lnTo>
                    <a:pt x="965" y="7492"/>
                  </a:lnTo>
                  <a:lnTo>
                    <a:pt x="734" y="6913"/>
                  </a:lnTo>
                  <a:lnTo>
                    <a:pt x="579" y="6295"/>
                  </a:lnTo>
                  <a:lnTo>
                    <a:pt x="464" y="5677"/>
                  </a:lnTo>
                  <a:lnTo>
                    <a:pt x="425" y="5059"/>
                  </a:lnTo>
                  <a:lnTo>
                    <a:pt x="425" y="4441"/>
                  </a:lnTo>
                  <a:lnTo>
                    <a:pt x="541" y="3823"/>
                  </a:lnTo>
                  <a:lnTo>
                    <a:pt x="695" y="3244"/>
                  </a:lnTo>
                  <a:lnTo>
                    <a:pt x="965" y="2704"/>
                  </a:lnTo>
                  <a:lnTo>
                    <a:pt x="1313" y="2163"/>
                  </a:lnTo>
                  <a:lnTo>
                    <a:pt x="1699" y="1738"/>
                  </a:lnTo>
                  <a:lnTo>
                    <a:pt x="2163" y="1313"/>
                  </a:lnTo>
                  <a:lnTo>
                    <a:pt x="2665" y="1005"/>
                  </a:lnTo>
                  <a:lnTo>
                    <a:pt x="3205" y="734"/>
                  </a:lnTo>
                  <a:lnTo>
                    <a:pt x="3784" y="580"/>
                  </a:lnTo>
                  <a:lnTo>
                    <a:pt x="4402" y="464"/>
                  </a:lnTo>
                  <a:close/>
                  <a:moveTo>
                    <a:pt x="4634" y="1"/>
                  </a:moveTo>
                  <a:lnTo>
                    <a:pt x="4248" y="39"/>
                  </a:lnTo>
                  <a:lnTo>
                    <a:pt x="3900" y="78"/>
                  </a:lnTo>
                  <a:lnTo>
                    <a:pt x="3514" y="155"/>
                  </a:lnTo>
                  <a:lnTo>
                    <a:pt x="3128" y="271"/>
                  </a:lnTo>
                  <a:lnTo>
                    <a:pt x="2780" y="425"/>
                  </a:lnTo>
                  <a:lnTo>
                    <a:pt x="2433" y="618"/>
                  </a:lnTo>
                  <a:lnTo>
                    <a:pt x="2085" y="850"/>
                  </a:lnTo>
                  <a:lnTo>
                    <a:pt x="1622" y="1198"/>
                  </a:lnTo>
                  <a:lnTo>
                    <a:pt x="1236" y="1584"/>
                  </a:lnTo>
                  <a:lnTo>
                    <a:pt x="888" y="2009"/>
                  </a:lnTo>
                  <a:lnTo>
                    <a:pt x="618" y="2433"/>
                  </a:lnTo>
                  <a:lnTo>
                    <a:pt x="386" y="2897"/>
                  </a:lnTo>
                  <a:lnTo>
                    <a:pt x="232" y="3399"/>
                  </a:lnTo>
                  <a:lnTo>
                    <a:pt x="77" y="3901"/>
                  </a:lnTo>
                  <a:lnTo>
                    <a:pt x="0" y="4403"/>
                  </a:lnTo>
                  <a:lnTo>
                    <a:pt x="0" y="4905"/>
                  </a:lnTo>
                  <a:lnTo>
                    <a:pt x="0" y="5445"/>
                  </a:lnTo>
                  <a:lnTo>
                    <a:pt x="77" y="5986"/>
                  </a:lnTo>
                  <a:lnTo>
                    <a:pt x="155" y="6488"/>
                  </a:lnTo>
                  <a:lnTo>
                    <a:pt x="309" y="7028"/>
                  </a:lnTo>
                  <a:lnTo>
                    <a:pt x="464" y="7530"/>
                  </a:lnTo>
                  <a:lnTo>
                    <a:pt x="695" y="8032"/>
                  </a:lnTo>
                  <a:lnTo>
                    <a:pt x="927" y="8496"/>
                  </a:lnTo>
                  <a:lnTo>
                    <a:pt x="1274" y="9075"/>
                  </a:lnTo>
                  <a:lnTo>
                    <a:pt x="1661" y="9616"/>
                  </a:lnTo>
                  <a:lnTo>
                    <a:pt x="2124" y="10079"/>
                  </a:lnTo>
                  <a:lnTo>
                    <a:pt x="2587" y="10542"/>
                  </a:lnTo>
                  <a:lnTo>
                    <a:pt x="3089" y="10929"/>
                  </a:lnTo>
                  <a:lnTo>
                    <a:pt x="3591" y="11276"/>
                  </a:lnTo>
                  <a:lnTo>
                    <a:pt x="4171" y="11546"/>
                  </a:lnTo>
                  <a:lnTo>
                    <a:pt x="4750" y="11778"/>
                  </a:lnTo>
                  <a:lnTo>
                    <a:pt x="4750" y="11933"/>
                  </a:lnTo>
                  <a:lnTo>
                    <a:pt x="5097" y="11894"/>
                  </a:lnTo>
                  <a:lnTo>
                    <a:pt x="5908" y="12087"/>
                  </a:lnTo>
                  <a:lnTo>
                    <a:pt x="6719" y="12203"/>
                  </a:lnTo>
                  <a:lnTo>
                    <a:pt x="7569" y="12241"/>
                  </a:lnTo>
                  <a:lnTo>
                    <a:pt x="8418" y="12164"/>
                  </a:lnTo>
                  <a:lnTo>
                    <a:pt x="9190" y="12048"/>
                  </a:lnTo>
                  <a:lnTo>
                    <a:pt x="9963" y="11855"/>
                  </a:lnTo>
                  <a:lnTo>
                    <a:pt x="10310" y="11739"/>
                  </a:lnTo>
                  <a:lnTo>
                    <a:pt x="10272" y="11739"/>
                  </a:lnTo>
                  <a:lnTo>
                    <a:pt x="11083" y="11431"/>
                  </a:lnTo>
                  <a:lnTo>
                    <a:pt x="11855" y="11044"/>
                  </a:lnTo>
                  <a:lnTo>
                    <a:pt x="12550" y="10581"/>
                  </a:lnTo>
                  <a:lnTo>
                    <a:pt x="13245" y="10079"/>
                  </a:lnTo>
                  <a:lnTo>
                    <a:pt x="13863" y="9500"/>
                  </a:lnTo>
                  <a:lnTo>
                    <a:pt x="14133" y="9191"/>
                  </a:lnTo>
                  <a:lnTo>
                    <a:pt x="14403" y="8882"/>
                  </a:lnTo>
                  <a:lnTo>
                    <a:pt x="14635" y="8534"/>
                  </a:lnTo>
                  <a:lnTo>
                    <a:pt x="14867" y="8187"/>
                  </a:lnTo>
                  <a:lnTo>
                    <a:pt x="15060" y="7801"/>
                  </a:lnTo>
                  <a:lnTo>
                    <a:pt x="15253" y="7415"/>
                  </a:lnTo>
                  <a:lnTo>
                    <a:pt x="15253" y="7917"/>
                  </a:lnTo>
                  <a:lnTo>
                    <a:pt x="15330" y="8419"/>
                  </a:lnTo>
                  <a:lnTo>
                    <a:pt x="15485" y="8882"/>
                  </a:lnTo>
                  <a:lnTo>
                    <a:pt x="15678" y="9345"/>
                  </a:lnTo>
                  <a:lnTo>
                    <a:pt x="15794" y="9538"/>
                  </a:lnTo>
                  <a:lnTo>
                    <a:pt x="15948" y="9731"/>
                  </a:lnTo>
                  <a:lnTo>
                    <a:pt x="16103" y="9886"/>
                  </a:lnTo>
                  <a:lnTo>
                    <a:pt x="16257" y="10040"/>
                  </a:lnTo>
                  <a:lnTo>
                    <a:pt x="16489" y="10156"/>
                  </a:lnTo>
                  <a:lnTo>
                    <a:pt x="16682" y="10195"/>
                  </a:lnTo>
                  <a:lnTo>
                    <a:pt x="16913" y="10156"/>
                  </a:lnTo>
                  <a:lnTo>
                    <a:pt x="17107" y="10040"/>
                  </a:lnTo>
                  <a:lnTo>
                    <a:pt x="17300" y="9886"/>
                  </a:lnTo>
                  <a:lnTo>
                    <a:pt x="17377" y="9693"/>
                  </a:lnTo>
                  <a:lnTo>
                    <a:pt x="17454" y="9500"/>
                  </a:lnTo>
                  <a:lnTo>
                    <a:pt x="17493" y="9268"/>
                  </a:lnTo>
                  <a:lnTo>
                    <a:pt x="17493" y="9075"/>
                  </a:lnTo>
                  <a:lnTo>
                    <a:pt x="17454" y="8843"/>
                  </a:lnTo>
                  <a:lnTo>
                    <a:pt x="17415" y="8650"/>
                  </a:lnTo>
                  <a:lnTo>
                    <a:pt x="17338" y="8457"/>
                  </a:lnTo>
                  <a:lnTo>
                    <a:pt x="17222" y="8226"/>
                  </a:lnTo>
                  <a:lnTo>
                    <a:pt x="17068" y="8032"/>
                  </a:lnTo>
                  <a:lnTo>
                    <a:pt x="16720" y="7646"/>
                  </a:lnTo>
                  <a:lnTo>
                    <a:pt x="16334" y="7299"/>
                  </a:lnTo>
                  <a:lnTo>
                    <a:pt x="15909" y="6990"/>
                  </a:lnTo>
                  <a:lnTo>
                    <a:pt x="16373" y="6990"/>
                  </a:lnTo>
                  <a:lnTo>
                    <a:pt x="16875" y="6913"/>
                  </a:lnTo>
                  <a:lnTo>
                    <a:pt x="17338" y="6720"/>
                  </a:lnTo>
                  <a:lnTo>
                    <a:pt x="17763" y="6488"/>
                  </a:lnTo>
                  <a:lnTo>
                    <a:pt x="17917" y="6333"/>
                  </a:lnTo>
                  <a:lnTo>
                    <a:pt x="18110" y="6140"/>
                  </a:lnTo>
                  <a:lnTo>
                    <a:pt x="18265" y="5947"/>
                  </a:lnTo>
                  <a:lnTo>
                    <a:pt x="18381" y="5716"/>
                  </a:lnTo>
                  <a:lnTo>
                    <a:pt x="18458" y="5484"/>
                  </a:lnTo>
                  <a:lnTo>
                    <a:pt x="18458" y="5214"/>
                  </a:lnTo>
                  <a:lnTo>
                    <a:pt x="18381" y="4982"/>
                  </a:lnTo>
                  <a:lnTo>
                    <a:pt x="18304" y="4905"/>
                  </a:lnTo>
                  <a:lnTo>
                    <a:pt x="18226" y="4789"/>
                  </a:lnTo>
                  <a:lnTo>
                    <a:pt x="18033" y="4673"/>
                  </a:lnTo>
                  <a:lnTo>
                    <a:pt x="17802" y="4596"/>
                  </a:lnTo>
                  <a:lnTo>
                    <a:pt x="17609" y="4557"/>
                  </a:lnTo>
                  <a:lnTo>
                    <a:pt x="17377" y="4557"/>
                  </a:lnTo>
                  <a:lnTo>
                    <a:pt x="17145" y="4634"/>
                  </a:lnTo>
                  <a:lnTo>
                    <a:pt x="16913" y="4712"/>
                  </a:lnTo>
                  <a:lnTo>
                    <a:pt x="16720" y="4789"/>
                  </a:lnTo>
                  <a:lnTo>
                    <a:pt x="16566" y="4905"/>
                  </a:lnTo>
                  <a:lnTo>
                    <a:pt x="16373" y="5098"/>
                  </a:lnTo>
                  <a:lnTo>
                    <a:pt x="16180" y="5291"/>
                  </a:lnTo>
                  <a:lnTo>
                    <a:pt x="15871" y="5716"/>
                  </a:lnTo>
                  <a:lnTo>
                    <a:pt x="15639" y="6179"/>
                  </a:lnTo>
                  <a:lnTo>
                    <a:pt x="15485" y="6681"/>
                  </a:lnTo>
                  <a:lnTo>
                    <a:pt x="15407" y="6681"/>
                  </a:lnTo>
                  <a:lnTo>
                    <a:pt x="15330" y="6720"/>
                  </a:lnTo>
                  <a:lnTo>
                    <a:pt x="14983" y="6411"/>
                  </a:lnTo>
                  <a:lnTo>
                    <a:pt x="14597" y="6179"/>
                  </a:lnTo>
                  <a:lnTo>
                    <a:pt x="14172" y="6024"/>
                  </a:lnTo>
                  <a:lnTo>
                    <a:pt x="13708" y="5947"/>
                  </a:lnTo>
                  <a:lnTo>
                    <a:pt x="13322" y="5909"/>
                  </a:lnTo>
                  <a:lnTo>
                    <a:pt x="13091" y="5947"/>
                  </a:lnTo>
                  <a:lnTo>
                    <a:pt x="12897" y="5986"/>
                  </a:lnTo>
                  <a:lnTo>
                    <a:pt x="12704" y="6063"/>
                  </a:lnTo>
                  <a:lnTo>
                    <a:pt x="12511" y="6140"/>
                  </a:lnTo>
                  <a:lnTo>
                    <a:pt x="12357" y="6295"/>
                  </a:lnTo>
                  <a:lnTo>
                    <a:pt x="12280" y="6449"/>
                  </a:lnTo>
                  <a:lnTo>
                    <a:pt x="12202" y="6642"/>
                  </a:lnTo>
                  <a:lnTo>
                    <a:pt x="12241" y="6835"/>
                  </a:lnTo>
                  <a:lnTo>
                    <a:pt x="12318" y="6990"/>
                  </a:lnTo>
                  <a:lnTo>
                    <a:pt x="12434" y="7106"/>
                  </a:lnTo>
                  <a:lnTo>
                    <a:pt x="12589" y="7260"/>
                  </a:lnTo>
                  <a:lnTo>
                    <a:pt x="12782" y="7337"/>
                  </a:lnTo>
                  <a:lnTo>
                    <a:pt x="13129" y="7453"/>
                  </a:lnTo>
                  <a:lnTo>
                    <a:pt x="13477" y="7530"/>
                  </a:lnTo>
                  <a:lnTo>
                    <a:pt x="13824" y="7530"/>
                  </a:lnTo>
                  <a:lnTo>
                    <a:pt x="14172" y="7492"/>
                  </a:lnTo>
                  <a:lnTo>
                    <a:pt x="14519" y="7415"/>
                  </a:lnTo>
                  <a:lnTo>
                    <a:pt x="14133" y="7762"/>
                  </a:lnTo>
                  <a:lnTo>
                    <a:pt x="13708" y="8032"/>
                  </a:lnTo>
                  <a:lnTo>
                    <a:pt x="13477" y="8110"/>
                  </a:lnTo>
                  <a:lnTo>
                    <a:pt x="13245" y="8226"/>
                  </a:lnTo>
                  <a:lnTo>
                    <a:pt x="13013" y="8264"/>
                  </a:lnTo>
                  <a:lnTo>
                    <a:pt x="12743" y="8303"/>
                  </a:lnTo>
                  <a:lnTo>
                    <a:pt x="12357" y="8303"/>
                  </a:lnTo>
                  <a:lnTo>
                    <a:pt x="11971" y="8264"/>
                  </a:lnTo>
                  <a:lnTo>
                    <a:pt x="11662" y="8110"/>
                  </a:lnTo>
                  <a:lnTo>
                    <a:pt x="11353" y="7955"/>
                  </a:lnTo>
                  <a:lnTo>
                    <a:pt x="11083" y="7685"/>
                  </a:lnTo>
                  <a:lnTo>
                    <a:pt x="10890" y="7415"/>
                  </a:lnTo>
                  <a:lnTo>
                    <a:pt x="10696" y="7106"/>
                  </a:lnTo>
                  <a:lnTo>
                    <a:pt x="10542" y="6720"/>
                  </a:lnTo>
                  <a:lnTo>
                    <a:pt x="10388" y="6218"/>
                  </a:lnTo>
                  <a:lnTo>
                    <a:pt x="10233" y="5716"/>
                  </a:lnTo>
                  <a:lnTo>
                    <a:pt x="9963" y="4673"/>
                  </a:lnTo>
                  <a:lnTo>
                    <a:pt x="9847" y="4171"/>
                  </a:lnTo>
                  <a:lnTo>
                    <a:pt x="9654" y="3669"/>
                  </a:lnTo>
                  <a:lnTo>
                    <a:pt x="9461" y="3167"/>
                  </a:lnTo>
                  <a:lnTo>
                    <a:pt x="9229" y="2704"/>
                  </a:lnTo>
                  <a:lnTo>
                    <a:pt x="8843" y="2163"/>
                  </a:lnTo>
                  <a:lnTo>
                    <a:pt x="8457" y="1700"/>
                  </a:lnTo>
                  <a:lnTo>
                    <a:pt x="7993" y="1275"/>
                  </a:lnTo>
                  <a:lnTo>
                    <a:pt x="7530" y="889"/>
                  </a:lnTo>
                  <a:lnTo>
                    <a:pt x="6989" y="580"/>
                  </a:lnTo>
                  <a:lnTo>
                    <a:pt x="6449" y="348"/>
                  </a:lnTo>
                  <a:lnTo>
                    <a:pt x="5870" y="155"/>
                  </a:lnTo>
                  <a:lnTo>
                    <a:pt x="5290" y="39"/>
                  </a:lnTo>
                  <a:lnTo>
                    <a:pt x="502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5" name="Google Shape;5715;p22"/>
            <p:cNvSpPr/>
            <p:nvPr/>
          </p:nvSpPr>
          <p:spPr>
            <a:xfrm>
              <a:off x="5932850" y="4466275"/>
              <a:ext cx="200800" cy="230725"/>
            </a:xfrm>
            <a:custGeom>
              <a:avLst/>
              <a:gdLst/>
              <a:ahLst/>
              <a:cxnLst/>
              <a:rect l="l" t="t" r="r" b="b"/>
              <a:pathLst>
                <a:path w="8032" h="9229" extrusionOk="0">
                  <a:moveTo>
                    <a:pt x="2047" y="0"/>
                  </a:moveTo>
                  <a:lnTo>
                    <a:pt x="1892" y="77"/>
                  </a:lnTo>
                  <a:lnTo>
                    <a:pt x="1738" y="154"/>
                  </a:lnTo>
                  <a:lnTo>
                    <a:pt x="1429" y="425"/>
                  </a:lnTo>
                  <a:lnTo>
                    <a:pt x="1197" y="734"/>
                  </a:lnTo>
                  <a:lnTo>
                    <a:pt x="965" y="1004"/>
                  </a:lnTo>
                  <a:lnTo>
                    <a:pt x="734" y="1352"/>
                  </a:lnTo>
                  <a:lnTo>
                    <a:pt x="502" y="1738"/>
                  </a:lnTo>
                  <a:lnTo>
                    <a:pt x="348" y="2124"/>
                  </a:lnTo>
                  <a:lnTo>
                    <a:pt x="193" y="2549"/>
                  </a:lnTo>
                  <a:lnTo>
                    <a:pt x="77" y="3012"/>
                  </a:lnTo>
                  <a:lnTo>
                    <a:pt x="39" y="3475"/>
                  </a:lnTo>
                  <a:lnTo>
                    <a:pt x="0" y="3939"/>
                  </a:lnTo>
                  <a:lnTo>
                    <a:pt x="77" y="4441"/>
                  </a:lnTo>
                  <a:lnTo>
                    <a:pt x="155" y="4904"/>
                  </a:lnTo>
                  <a:lnTo>
                    <a:pt x="270" y="5329"/>
                  </a:lnTo>
                  <a:lnTo>
                    <a:pt x="463" y="5792"/>
                  </a:lnTo>
                  <a:lnTo>
                    <a:pt x="695" y="6178"/>
                  </a:lnTo>
                  <a:lnTo>
                    <a:pt x="1043" y="6178"/>
                  </a:lnTo>
                  <a:lnTo>
                    <a:pt x="888" y="5831"/>
                  </a:lnTo>
                  <a:lnTo>
                    <a:pt x="734" y="5483"/>
                  </a:lnTo>
                  <a:lnTo>
                    <a:pt x="657" y="5136"/>
                  </a:lnTo>
                  <a:lnTo>
                    <a:pt x="541" y="4788"/>
                  </a:lnTo>
                  <a:lnTo>
                    <a:pt x="502" y="4402"/>
                  </a:lnTo>
                  <a:lnTo>
                    <a:pt x="463" y="4055"/>
                  </a:lnTo>
                  <a:lnTo>
                    <a:pt x="463" y="3668"/>
                  </a:lnTo>
                  <a:lnTo>
                    <a:pt x="463" y="3321"/>
                  </a:lnTo>
                  <a:lnTo>
                    <a:pt x="541" y="2973"/>
                  </a:lnTo>
                  <a:lnTo>
                    <a:pt x="618" y="2626"/>
                  </a:lnTo>
                  <a:lnTo>
                    <a:pt x="734" y="2278"/>
                  </a:lnTo>
                  <a:lnTo>
                    <a:pt x="850" y="1931"/>
                  </a:lnTo>
                  <a:lnTo>
                    <a:pt x="1043" y="1622"/>
                  </a:lnTo>
                  <a:lnTo>
                    <a:pt x="1236" y="1313"/>
                  </a:lnTo>
                  <a:lnTo>
                    <a:pt x="1467" y="1004"/>
                  </a:lnTo>
                  <a:lnTo>
                    <a:pt x="1776" y="734"/>
                  </a:lnTo>
                  <a:lnTo>
                    <a:pt x="1969" y="579"/>
                  </a:lnTo>
                  <a:lnTo>
                    <a:pt x="2085" y="502"/>
                  </a:lnTo>
                  <a:lnTo>
                    <a:pt x="2201" y="463"/>
                  </a:lnTo>
                  <a:lnTo>
                    <a:pt x="2317" y="579"/>
                  </a:lnTo>
                  <a:lnTo>
                    <a:pt x="2433" y="811"/>
                  </a:lnTo>
                  <a:lnTo>
                    <a:pt x="2587" y="1197"/>
                  </a:lnTo>
                  <a:lnTo>
                    <a:pt x="2742" y="1583"/>
                  </a:lnTo>
                  <a:lnTo>
                    <a:pt x="2858" y="1931"/>
                  </a:lnTo>
                  <a:lnTo>
                    <a:pt x="2973" y="2317"/>
                  </a:lnTo>
                  <a:lnTo>
                    <a:pt x="3051" y="2703"/>
                  </a:lnTo>
                  <a:lnTo>
                    <a:pt x="3089" y="3089"/>
                  </a:lnTo>
                  <a:lnTo>
                    <a:pt x="3089" y="3437"/>
                  </a:lnTo>
                  <a:lnTo>
                    <a:pt x="3051" y="3784"/>
                  </a:lnTo>
                  <a:lnTo>
                    <a:pt x="3012" y="4132"/>
                  </a:lnTo>
                  <a:lnTo>
                    <a:pt x="2896" y="4479"/>
                  </a:lnTo>
                  <a:lnTo>
                    <a:pt x="2780" y="4788"/>
                  </a:lnTo>
                  <a:lnTo>
                    <a:pt x="2587" y="5136"/>
                  </a:lnTo>
                  <a:lnTo>
                    <a:pt x="2394" y="5445"/>
                  </a:lnTo>
                  <a:lnTo>
                    <a:pt x="2356" y="5522"/>
                  </a:lnTo>
                  <a:lnTo>
                    <a:pt x="2394" y="5638"/>
                  </a:lnTo>
                  <a:lnTo>
                    <a:pt x="2356" y="5715"/>
                  </a:lnTo>
                  <a:lnTo>
                    <a:pt x="2356" y="5754"/>
                  </a:lnTo>
                  <a:lnTo>
                    <a:pt x="2394" y="5792"/>
                  </a:lnTo>
                  <a:lnTo>
                    <a:pt x="2471" y="5792"/>
                  </a:lnTo>
                  <a:lnTo>
                    <a:pt x="2626" y="5715"/>
                  </a:lnTo>
                  <a:lnTo>
                    <a:pt x="2819" y="5676"/>
                  </a:lnTo>
                  <a:lnTo>
                    <a:pt x="3205" y="5676"/>
                  </a:lnTo>
                  <a:lnTo>
                    <a:pt x="3630" y="5715"/>
                  </a:lnTo>
                  <a:lnTo>
                    <a:pt x="4055" y="5792"/>
                  </a:lnTo>
                  <a:lnTo>
                    <a:pt x="4441" y="5947"/>
                  </a:lnTo>
                  <a:lnTo>
                    <a:pt x="4866" y="6101"/>
                  </a:lnTo>
                  <a:lnTo>
                    <a:pt x="5213" y="6256"/>
                  </a:lnTo>
                  <a:lnTo>
                    <a:pt x="5522" y="6449"/>
                  </a:lnTo>
                  <a:lnTo>
                    <a:pt x="5831" y="6642"/>
                  </a:lnTo>
                  <a:lnTo>
                    <a:pt x="6140" y="6835"/>
                  </a:lnTo>
                  <a:lnTo>
                    <a:pt x="6410" y="7067"/>
                  </a:lnTo>
                  <a:lnTo>
                    <a:pt x="6680" y="7337"/>
                  </a:lnTo>
                  <a:lnTo>
                    <a:pt x="6912" y="7607"/>
                  </a:lnTo>
                  <a:lnTo>
                    <a:pt x="7144" y="7877"/>
                  </a:lnTo>
                  <a:lnTo>
                    <a:pt x="7337" y="8186"/>
                  </a:lnTo>
                  <a:lnTo>
                    <a:pt x="7530" y="8534"/>
                  </a:lnTo>
                  <a:lnTo>
                    <a:pt x="7105" y="8650"/>
                  </a:lnTo>
                  <a:lnTo>
                    <a:pt x="6680" y="8727"/>
                  </a:lnTo>
                  <a:lnTo>
                    <a:pt x="6294" y="8766"/>
                  </a:lnTo>
                  <a:lnTo>
                    <a:pt x="5870" y="8804"/>
                  </a:lnTo>
                  <a:lnTo>
                    <a:pt x="5483" y="8804"/>
                  </a:lnTo>
                  <a:lnTo>
                    <a:pt x="5059" y="8727"/>
                  </a:lnTo>
                  <a:lnTo>
                    <a:pt x="4672" y="8611"/>
                  </a:lnTo>
                  <a:lnTo>
                    <a:pt x="4248" y="8457"/>
                  </a:lnTo>
                  <a:lnTo>
                    <a:pt x="3900" y="8264"/>
                  </a:lnTo>
                  <a:lnTo>
                    <a:pt x="3591" y="8071"/>
                  </a:lnTo>
                  <a:lnTo>
                    <a:pt x="3012" y="7607"/>
                  </a:lnTo>
                  <a:lnTo>
                    <a:pt x="2471" y="7105"/>
                  </a:lnTo>
                  <a:lnTo>
                    <a:pt x="1931" y="6565"/>
                  </a:lnTo>
                  <a:lnTo>
                    <a:pt x="1854" y="6526"/>
                  </a:lnTo>
                  <a:lnTo>
                    <a:pt x="1815" y="6487"/>
                  </a:lnTo>
                  <a:lnTo>
                    <a:pt x="1661" y="6526"/>
                  </a:lnTo>
                  <a:lnTo>
                    <a:pt x="1622" y="6526"/>
                  </a:lnTo>
                  <a:lnTo>
                    <a:pt x="1583" y="6565"/>
                  </a:lnTo>
                  <a:lnTo>
                    <a:pt x="1429" y="6835"/>
                  </a:lnTo>
                  <a:lnTo>
                    <a:pt x="1661" y="6873"/>
                  </a:lnTo>
                  <a:lnTo>
                    <a:pt x="2278" y="7491"/>
                  </a:lnTo>
                  <a:lnTo>
                    <a:pt x="2896" y="8071"/>
                  </a:lnTo>
                  <a:lnTo>
                    <a:pt x="3244" y="8341"/>
                  </a:lnTo>
                  <a:lnTo>
                    <a:pt x="3630" y="8573"/>
                  </a:lnTo>
                  <a:lnTo>
                    <a:pt x="3977" y="8766"/>
                  </a:lnTo>
                  <a:lnTo>
                    <a:pt x="4364" y="8959"/>
                  </a:lnTo>
                  <a:lnTo>
                    <a:pt x="4827" y="9113"/>
                  </a:lnTo>
                  <a:lnTo>
                    <a:pt x="5252" y="9190"/>
                  </a:lnTo>
                  <a:lnTo>
                    <a:pt x="5676" y="9229"/>
                  </a:lnTo>
                  <a:lnTo>
                    <a:pt x="6140" y="9229"/>
                  </a:lnTo>
                  <a:lnTo>
                    <a:pt x="6565" y="9152"/>
                  </a:lnTo>
                  <a:lnTo>
                    <a:pt x="6989" y="9074"/>
                  </a:lnTo>
                  <a:lnTo>
                    <a:pt x="7878" y="8843"/>
                  </a:lnTo>
                  <a:lnTo>
                    <a:pt x="7955" y="8804"/>
                  </a:lnTo>
                  <a:lnTo>
                    <a:pt x="7993" y="8727"/>
                  </a:lnTo>
                  <a:lnTo>
                    <a:pt x="8032" y="8650"/>
                  </a:lnTo>
                  <a:lnTo>
                    <a:pt x="7993" y="8534"/>
                  </a:lnTo>
                  <a:lnTo>
                    <a:pt x="7762" y="8109"/>
                  </a:lnTo>
                  <a:lnTo>
                    <a:pt x="7491" y="7684"/>
                  </a:lnTo>
                  <a:lnTo>
                    <a:pt x="7221" y="7298"/>
                  </a:lnTo>
                  <a:lnTo>
                    <a:pt x="6874" y="6912"/>
                  </a:lnTo>
                  <a:lnTo>
                    <a:pt x="6526" y="6603"/>
                  </a:lnTo>
                  <a:lnTo>
                    <a:pt x="6140" y="6294"/>
                  </a:lnTo>
                  <a:lnTo>
                    <a:pt x="5715" y="6024"/>
                  </a:lnTo>
                  <a:lnTo>
                    <a:pt x="5252" y="5792"/>
                  </a:lnTo>
                  <a:lnTo>
                    <a:pt x="4827" y="5638"/>
                  </a:lnTo>
                  <a:lnTo>
                    <a:pt x="4248" y="5445"/>
                  </a:lnTo>
                  <a:lnTo>
                    <a:pt x="3939" y="5367"/>
                  </a:lnTo>
                  <a:lnTo>
                    <a:pt x="3591" y="5290"/>
                  </a:lnTo>
                  <a:lnTo>
                    <a:pt x="3012" y="5290"/>
                  </a:lnTo>
                  <a:lnTo>
                    <a:pt x="3167" y="4981"/>
                  </a:lnTo>
                  <a:lnTo>
                    <a:pt x="3321" y="4634"/>
                  </a:lnTo>
                  <a:lnTo>
                    <a:pt x="3398" y="4286"/>
                  </a:lnTo>
                  <a:lnTo>
                    <a:pt x="3475" y="3939"/>
                  </a:lnTo>
                  <a:lnTo>
                    <a:pt x="3514" y="3591"/>
                  </a:lnTo>
                  <a:lnTo>
                    <a:pt x="3514" y="3205"/>
                  </a:lnTo>
                  <a:lnTo>
                    <a:pt x="3514" y="2858"/>
                  </a:lnTo>
                  <a:lnTo>
                    <a:pt x="3437" y="2471"/>
                  </a:lnTo>
                  <a:lnTo>
                    <a:pt x="3321" y="1969"/>
                  </a:lnTo>
                  <a:lnTo>
                    <a:pt x="3167" y="1467"/>
                  </a:lnTo>
                  <a:lnTo>
                    <a:pt x="2935" y="965"/>
                  </a:lnTo>
                  <a:lnTo>
                    <a:pt x="2703" y="502"/>
                  </a:lnTo>
                  <a:lnTo>
                    <a:pt x="2587" y="270"/>
                  </a:lnTo>
                  <a:lnTo>
                    <a:pt x="2471" y="116"/>
                  </a:lnTo>
                  <a:lnTo>
                    <a:pt x="2356" y="39"/>
                  </a:lnTo>
                  <a:lnTo>
                    <a:pt x="22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6" name="Google Shape;5716;p22"/>
            <p:cNvSpPr/>
            <p:nvPr/>
          </p:nvSpPr>
          <p:spPr>
            <a:xfrm>
              <a:off x="2331050" y="4488475"/>
              <a:ext cx="145775" cy="163175"/>
            </a:xfrm>
            <a:custGeom>
              <a:avLst/>
              <a:gdLst/>
              <a:ahLst/>
              <a:cxnLst/>
              <a:rect l="l" t="t" r="r" b="b"/>
              <a:pathLst>
                <a:path w="5831" h="6527" extrusionOk="0">
                  <a:moveTo>
                    <a:pt x="3321" y="502"/>
                  </a:moveTo>
                  <a:lnTo>
                    <a:pt x="3784" y="695"/>
                  </a:lnTo>
                  <a:lnTo>
                    <a:pt x="4248" y="1004"/>
                  </a:lnTo>
                  <a:lnTo>
                    <a:pt x="4595" y="1313"/>
                  </a:lnTo>
                  <a:lnTo>
                    <a:pt x="4904" y="1738"/>
                  </a:lnTo>
                  <a:lnTo>
                    <a:pt x="5174" y="2163"/>
                  </a:lnTo>
                  <a:lnTo>
                    <a:pt x="5252" y="2394"/>
                  </a:lnTo>
                  <a:lnTo>
                    <a:pt x="5329" y="2665"/>
                  </a:lnTo>
                  <a:lnTo>
                    <a:pt x="5367" y="2896"/>
                  </a:lnTo>
                  <a:lnTo>
                    <a:pt x="5367" y="3167"/>
                  </a:lnTo>
                  <a:lnTo>
                    <a:pt x="5367" y="3437"/>
                  </a:lnTo>
                  <a:lnTo>
                    <a:pt x="5329" y="3707"/>
                  </a:lnTo>
                  <a:lnTo>
                    <a:pt x="5213" y="4171"/>
                  </a:lnTo>
                  <a:lnTo>
                    <a:pt x="5020" y="4595"/>
                  </a:lnTo>
                  <a:lnTo>
                    <a:pt x="4750" y="4981"/>
                  </a:lnTo>
                  <a:lnTo>
                    <a:pt x="4441" y="5368"/>
                  </a:lnTo>
                  <a:lnTo>
                    <a:pt x="4055" y="5638"/>
                  </a:lnTo>
                  <a:lnTo>
                    <a:pt x="3630" y="5870"/>
                  </a:lnTo>
                  <a:lnTo>
                    <a:pt x="3398" y="5947"/>
                  </a:lnTo>
                  <a:lnTo>
                    <a:pt x="3166" y="6024"/>
                  </a:lnTo>
                  <a:lnTo>
                    <a:pt x="2935" y="6024"/>
                  </a:lnTo>
                  <a:lnTo>
                    <a:pt x="2703" y="6063"/>
                  </a:lnTo>
                  <a:lnTo>
                    <a:pt x="2394" y="6024"/>
                  </a:lnTo>
                  <a:lnTo>
                    <a:pt x="2085" y="5985"/>
                  </a:lnTo>
                  <a:lnTo>
                    <a:pt x="1815" y="5908"/>
                  </a:lnTo>
                  <a:lnTo>
                    <a:pt x="1583" y="5792"/>
                  </a:lnTo>
                  <a:lnTo>
                    <a:pt x="1390" y="5677"/>
                  </a:lnTo>
                  <a:lnTo>
                    <a:pt x="1197" y="5522"/>
                  </a:lnTo>
                  <a:lnTo>
                    <a:pt x="1004" y="5329"/>
                  </a:lnTo>
                  <a:lnTo>
                    <a:pt x="850" y="5136"/>
                  </a:lnTo>
                  <a:lnTo>
                    <a:pt x="734" y="4904"/>
                  </a:lnTo>
                  <a:lnTo>
                    <a:pt x="656" y="4673"/>
                  </a:lnTo>
                  <a:lnTo>
                    <a:pt x="541" y="4441"/>
                  </a:lnTo>
                  <a:lnTo>
                    <a:pt x="502" y="4209"/>
                  </a:lnTo>
                  <a:lnTo>
                    <a:pt x="425" y="3669"/>
                  </a:lnTo>
                  <a:lnTo>
                    <a:pt x="463" y="3128"/>
                  </a:lnTo>
                  <a:lnTo>
                    <a:pt x="579" y="2587"/>
                  </a:lnTo>
                  <a:lnTo>
                    <a:pt x="734" y="2085"/>
                  </a:lnTo>
                  <a:lnTo>
                    <a:pt x="1004" y="1622"/>
                  </a:lnTo>
                  <a:lnTo>
                    <a:pt x="1158" y="1390"/>
                  </a:lnTo>
                  <a:lnTo>
                    <a:pt x="1313" y="1197"/>
                  </a:lnTo>
                  <a:lnTo>
                    <a:pt x="1506" y="1043"/>
                  </a:lnTo>
                  <a:lnTo>
                    <a:pt x="1699" y="888"/>
                  </a:lnTo>
                  <a:lnTo>
                    <a:pt x="1931" y="734"/>
                  </a:lnTo>
                  <a:lnTo>
                    <a:pt x="2162" y="657"/>
                  </a:lnTo>
                  <a:lnTo>
                    <a:pt x="2394" y="579"/>
                  </a:lnTo>
                  <a:lnTo>
                    <a:pt x="2664" y="502"/>
                  </a:lnTo>
                  <a:lnTo>
                    <a:pt x="2935" y="502"/>
                  </a:lnTo>
                  <a:lnTo>
                    <a:pt x="3244" y="541"/>
                  </a:lnTo>
                  <a:lnTo>
                    <a:pt x="3282" y="502"/>
                  </a:lnTo>
                  <a:close/>
                  <a:moveTo>
                    <a:pt x="3128" y="0"/>
                  </a:moveTo>
                  <a:lnTo>
                    <a:pt x="3051" y="39"/>
                  </a:lnTo>
                  <a:lnTo>
                    <a:pt x="2973" y="116"/>
                  </a:lnTo>
                  <a:lnTo>
                    <a:pt x="2973" y="193"/>
                  </a:lnTo>
                  <a:lnTo>
                    <a:pt x="2664" y="155"/>
                  </a:lnTo>
                  <a:lnTo>
                    <a:pt x="2394" y="193"/>
                  </a:lnTo>
                  <a:lnTo>
                    <a:pt x="2124" y="232"/>
                  </a:lnTo>
                  <a:lnTo>
                    <a:pt x="1854" y="309"/>
                  </a:lnTo>
                  <a:lnTo>
                    <a:pt x="1622" y="425"/>
                  </a:lnTo>
                  <a:lnTo>
                    <a:pt x="1390" y="579"/>
                  </a:lnTo>
                  <a:lnTo>
                    <a:pt x="1197" y="734"/>
                  </a:lnTo>
                  <a:lnTo>
                    <a:pt x="965" y="927"/>
                  </a:lnTo>
                  <a:lnTo>
                    <a:pt x="811" y="1120"/>
                  </a:lnTo>
                  <a:lnTo>
                    <a:pt x="656" y="1352"/>
                  </a:lnTo>
                  <a:lnTo>
                    <a:pt x="386" y="1854"/>
                  </a:lnTo>
                  <a:lnTo>
                    <a:pt x="154" y="2394"/>
                  </a:lnTo>
                  <a:lnTo>
                    <a:pt x="39" y="2974"/>
                  </a:lnTo>
                  <a:lnTo>
                    <a:pt x="0" y="3591"/>
                  </a:lnTo>
                  <a:lnTo>
                    <a:pt x="0" y="3900"/>
                  </a:lnTo>
                  <a:lnTo>
                    <a:pt x="39" y="4209"/>
                  </a:lnTo>
                  <a:lnTo>
                    <a:pt x="116" y="4518"/>
                  </a:lnTo>
                  <a:lnTo>
                    <a:pt x="193" y="4788"/>
                  </a:lnTo>
                  <a:lnTo>
                    <a:pt x="270" y="5059"/>
                  </a:lnTo>
                  <a:lnTo>
                    <a:pt x="425" y="5329"/>
                  </a:lnTo>
                  <a:lnTo>
                    <a:pt x="579" y="5561"/>
                  </a:lnTo>
                  <a:lnTo>
                    <a:pt x="772" y="5754"/>
                  </a:lnTo>
                  <a:lnTo>
                    <a:pt x="965" y="5947"/>
                  </a:lnTo>
                  <a:lnTo>
                    <a:pt x="1197" y="6101"/>
                  </a:lnTo>
                  <a:lnTo>
                    <a:pt x="1467" y="6256"/>
                  </a:lnTo>
                  <a:lnTo>
                    <a:pt x="1738" y="6372"/>
                  </a:lnTo>
                  <a:lnTo>
                    <a:pt x="2085" y="6449"/>
                  </a:lnTo>
                  <a:lnTo>
                    <a:pt x="2394" y="6487"/>
                  </a:lnTo>
                  <a:lnTo>
                    <a:pt x="2742" y="6526"/>
                  </a:lnTo>
                  <a:lnTo>
                    <a:pt x="3012" y="6487"/>
                  </a:lnTo>
                  <a:lnTo>
                    <a:pt x="3321" y="6449"/>
                  </a:lnTo>
                  <a:lnTo>
                    <a:pt x="3630" y="6372"/>
                  </a:lnTo>
                  <a:lnTo>
                    <a:pt x="3900" y="6256"/>
                  </a:lnTo>
                  <a:lnTo>
                    <a:pt x="4170" y="6101"/>
                  </a:lnTo>
                  <a:lnTo>
                    <a:pt x="4402" y="5947"/>
                  </a:lnTo>
                  <a:lnTo>
                    <a:pt x="4634" y="5792"/>
                  </a:lnTo>
                  <a:lnTo>
                    <a:pt x="4866" y="5561"/>
                  </a:lnTo>
                  <a:lnTo>
                    <a:pt x="5059" y="5368"/>
                  </a:lnTo>
                  <a:lnTo>
                    <a:pt x="5252" y="5097"/>
                  </a:lnTo>
                  <a:lnTo>
                    <a:pt x="5406" y="4866"/>
                  </a:lnTo>
                  <a:lnTo>
                    <a:pt x="5522" y="4595"/>
                  </a:lnTo>
                  <a:lnTo>
                    <a:pt x="5638" y="4286"/>
                  </a:lnTo>
                  <a:lnTo>
                    <a:pt x="5754" y="4016"/>
                  </a:lnTo>
                  <a:lnTo>
                    <a:pt x="5792" y="3707"/>
                  </a:lnTo>
                  <a:lnTo>
                    <a:pt x="5831" y="3398"/>
                  </a:lnTo>
                  <a:lnTo>
                    <a:pt x="5831" y="3089"/>
                  </a:lnTo>
                  <a:lnTo>
                    <a:pt x="5792" y="2780"/>
                  </a:lnTo>
                  <a:lnTo>
                    <a:pt x="5754" y="2472"/>
                  </a:lnTo>
                  <a:lnTo>
                    <a:pt x="5638" y="2163"/>
                  </a:lnTo>
                  <a:lnTo>
                    <a:pt x="5522" y="1892"/>
                  </a:lnTo>
                  <a:lnTo>
                    <a:pt x="5406" y="1622"/>
                  </a:lnTo>
                  <a:lnTo>
                    <a:pt x="5213" y="1352"/>
                  </a:lnTo>
                  <a:lnTo>
                    <a:pt x="5020" y="1120"/>
                  </a:lnTo>
                  <a:lnTo>
                    <a:pt x="4827" y="888"/>
                  </a:lnTo>
                  <a:lnTo>
                    <a:pt x="4595" y="695"/>
                  </a:lnTo>
                  <a:lnTo>
                    <a:pt x="4364" y="502"/>
                  </a:lnTo>
                  <a:lnTo>
                    <a:pt x="4093" y="348"/>
                  </a:lnTo>
                  <a:lnTo>
                    <a:pt x="3823" y="193"/>
                  </a:lnTo>
                  <a:lnTo>
                    <a:pt x="3514" y="116"/>
                  </a:lnTo>
                  <a:lnTo>
                    <a:pt x="32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7" name="Google Shape;5717;p22"/>
            <p:cNvSpPr/>
            <p:nvPr/>
          </p:nvSpPr>
          <p:spPr>
            <a:xfrm>
              <a:off x="3966375" y="4488475"/>
              <a:ext cx="350450" cy="288650"/>
            </a:xfrm>
            <a:custGeom>
              <a:avLst/>
              <a:gdLst/>
              <a:ahLst/>
              <a:cxnLst/>
              <a:rect l="l" t="t" r="r" b="b"/>
              <a:pathLst>
                <a:path w="14018" h="11546" extrusionOk="0">
                  <a:moveTo>
                    <a:pt x="11778" y="0"/>
                  </a:moveTo>
                  <a:lnTo>
                    <a:pt x="11469" y="77"/>
                  </a:lnTo>
                  <a:lnTo>
                    <a:pt x="11855" y="1931"/>
                  </a:lnTo>
                  <a:lnTo>
                    <a:pt x="12280" y="3746"/>
                  </a:lnTo>
                  <a:lnTo>
                    <a:pt x="11508" y="2780"/>
                  </a:lnTo>
                  <a:lnTo>
                    <a:pt x="10658" y="1892"/>
                  </a:lnTo>
                  <a:lnTo>
                    <a:pt x="10427" y="2085"/>
                  </a:lnTo>
                  <a:lnTo>
                    <a:pt x="11469" y="3437"/>
                  </a:lnTo>
                  <a:lnTo>
                    <a:pt x="12550" y="4750"/>
                  </a:lnTo>
                  <a:lnTo>
                    <a:pt x="12859" y="5754"/>
                  </a:lnTo>
                  <a:lnTo>
                    <a:pt x="13168" y="5754"/>
                  </a:lnTo>
                  <a:lnTo>
                    <a:pt x="13207" y="5638"/>
                  </a:lnTo>
                  <a:lnTo>
                    <a:pt x="13168" y="5522"/>
                  </a:lnTo>
                  <a:lnTo>
                    <a:pt x="13168" y="5522"/>
                  </a:lnTo>
                  <a:lnTo>
                    <a:pt x="13439" y="5715"/>
                  </a:lnTo>
                  <a:lnTo>
                    <a:pt x="13593" y="5947"/>
                  </a:lnTo>
                  <a:lnTo>
                    <a:pt x="13670" y="6179"/>
                  </a:lnTo>
                  <a:lnTo>
                    <a:pt x="13709" y="6410"/>
                  </a:lnTo>
                  <a:lnTo>
                    <a:pt x="13632" y="6681"/>
                  </a:lnTo>
                  <a:lnTo>
                    <a:pt x="13516" y="6912"/>
                  </a:lnTo>
                  <a:lnTo>
                    <a:pt x="13361" y="7183"/>
                  </a:lnTo>
                  <a:lnTo>
                    <a:pt x="13168" y="7453"/>
                  </a:lnTo>
                  <a:lnTo>
                    <a:pt x="12744" y="7955"/>
                  </a:lnTo>
                  <a:lnTo>
                    <a:pt x="12203" y="8418"/>
                  </a:lnTo>
                  <a:lnTo>
                    <a:pt x="11740" y="8766"/>
                  </a:lnTo>
                  <a:lnTo>
                    <a:pt x="11353" y="9075"/>
                  </a:lnTo>
                  <a:lnTo>
                    <a:pt x="10542" y="9577"/>
                  </a:lnTo>
                  <a:lnTo>
                    <a:pt x="9654" y="10001"/>
                  </a:lnTo>
                  <a:lnTo>
                    <a:pt x="8766" y="10388"/>
                  </a:lnTo>
                  <a:lnTo>
                    <a:pt x="7878" y="10658"/>
                  </a:lnTo>
                  <a:lnTo>
                    <a:pt x="6951" y="10890"/>
                  </a:lnTo>
                  <a:lnTo>
                    <a:pt x="5986" y="11083"/>
                  </a:lnTo>
                  <a:lnTo>
                    <a:pt x="5021" y="11160"/>
                  </a:lnTo>
                  <a:lnTo>
                    <a:pt x="3630" y="11160"/>
                  </a:lnTo>
                  <a:lnTo>
                    <a:pt x="3013" y="11121"/>
                  </a:lnTo>
                  <a:lnTo>
                    <a:pt x="2356" y="11044"/>
                  </a:lnTo>
                  <a:lnTo>
                    <a:pt x="1661" y="10928"/>
                  </a:lnTo>
                  <a:lnTo>
                    <a:pt x="1352" y="10812"/>
                  </a:lnTo>
                  <a:lnTo>
                    <a:pt x="1082" y="10696"/>
                  </a:lnTo>
                  <a:lnTo>
                    <a:pt x="812" y="10542"/>
                  </a:lnTo>
                  <a:lnTo>
                    <a:pt x="618" y="10388"/>
                  </a:lnTo>
                  <a:lnTo>
                    <a:pt x="464" y="10194"/>
                  </a:lnTo>
                  <a:lnTo>
                    <a:pt x="348" y="9963"/>
                  </a:lnTo>
                  <a:lnTo>
                    <a:pt x="348" y="9731"/>
                  </a:lnTo>
                  <a:lnTo>
                    <a:pt x="387" y="9461"/>
                  </a:lnTo>
                  <a:lnTo>
                    <a:pt x="155" y="9422"/>
                  </a:lnTo>
                  <a:lnTo>
                    <a:pt x="39" y="9654"/>
                  </a:lnTo>
                  <a:lnTo>
                    <a:pt x="1" y="9886"/>
                  </a:lnTo>
                  <a:lnTo>
                    <a:pt x="39" y="10117"/>
                  </a:lnTo>
                  <a:lnTo>
                    <a:pt x="78" y="10310"/>
                  </a:lnTo>
                  <a:lnTo>
                    <a:pt x="194" y="10465"/>
                  </a:lnTo>
                  <a:lnTo>
                    <a:pt x="348" y="10619"/>
                  </a:lnTo>
                  <a:lnTo>
                    <a:pt x="541" y="10774"/>
                  </a:lnTo>
                  <a:lnTo>
                    <a:pt x="773" y="10890"/>
                  </a:lnTo>
                  <a:lnTo>
                    <a:pt x="1236" y="11083"/>
                  </a:lnTo>
                  <a:lnTo>
                    <a:pt x="1738" y="11237"/>
                  </a:lnTo>
                  <a:lnTo>
                    <a:pt x="2202" y="11353"/>
                  </a:lnTo>
                  <a:lnTo>
                    <a:pt x="2626" y="11430"/>
                  </a:lnTo>
                  <a:lnTo>
                    <a:pt x="3321" y="11507"/>
                  </a:lnTo>
                  <a:lnTo>
                    <a:pt x="3978" y="11546"/>
                  </a:lnTo>
                  <a:lnTo>
                    <a:pt x="4673" y="11546"/>
                  </a:lnTo>
                  <a:lnTo>
                    <a:pt x="5368" y="11507"/>
                  </a:lnTo>
                  <a:lnTo>
                    <a:pt x="6063" y="11430"/>
                  </a:lnTo>
                  <a:lnTo>
                    <a:pt x="6758" y="11314"/>
                  </a:lnTo>
                  <a:lnTo>
                    <a:pt x="7415" y="11160"/>
                  </a:lnTo>
                  <a:lnTo>
                    <a:pt x="8071" y="11005"/>
                  </a:lnTo>
                  <a:lnTo>
                    <a:pt x="8728" y="10774"/>
                  </a:lnTo>
                  <a:lnTo>
                    <a:pt x="9345" y="10542"/>
                  </a:lnTo>
                  <a:lnTo>
                    <a:pt x="9963" y="10272"/>
                  </a:lnTo>
                  <a:lnTo>
                    <a:pt x="10542" y="9963"/>
                  </a:lnTo>
                  <a:lnTo>
                    <a:pt x="11122" y="9654"/>
                  </a:lnTo>
                  <a:lnTo>
                    <a:pt x="11701" y="9268"/>
                  </a:lnTo>
                  <a:lnTo>
                    <a:pt x="12242" y="8882"/>
                  </a:lnTo>
                  <a:lnTo>
                    <a:pt x="12744" y="8457"/>
                  </a:lnTo>
                  <a:lnTo>
                    <a:pt x="13168" y="8071"/>
                  </a:lnTo>
                  <a:lnTo>
                    <a:pt x="13554" y="7646"/>
                  </a:lnTo>
                  <a:lnTo>
                    <a:pt x="13748" y="7376"/>
                  </a:lnTo>
                  <a:lnTo>
                    <a:pt x="13863" y="7144"/>
                  </a:lnTo>
                  <a:lnTo>
                    <a:pt x="13979" y="6874"/>
                  </a:lnTo>
                  <a:lnTo>
                    <a:pt x="14018" y="6565"/>
                  </a:lnTo>
                  <a:lnTo>
                    <a:pt x="14018" y="6333"/>
                  </a:lnTo>
                  <a:lnTo>
                    <a:pt x="14018" y="6140"/>
                  </a:lnTo>
                  <a:lnTo>
                    <a:pt x="13941" y="5908"/>
                  </a:lnTo>
                  <a:lnTo>
                    <a:pt x="13863" y="5715"/>
                  </a:lnTo>
                  <a:lnTo>
                    <a:pt x="13748" y="5522"/>
                  </a:lnTo>
                  <a:lnTo>
                    <a:pt x="13593" y="5368"/>
                  </a:lnTo>
                  <a:lnTo>
                    <a:pt x="13439" y="5252"/>
                  </a:lnTo>
                  <a:lnTo>
                    <a:pt x="13246" y="5136"/>
                  </a:lnTo>
                  <a:lnTo>
                    <a:pt x="13091" y="5136"/>
                  </a:lnTo>
                  <a:lnTo>
                    <a:pt x="12821" y="3823"/>
                  </a:lnTo>
                  <a:lnTo>
                    <a:pt x="12512" y="2549"/>
                  </a:lnTo>
                  <a:lnTo>
                    <a:pt x="12164" y="1274"/>
                  </a:lnTo>
                  <a:lnTo>
                    <a:pt x="117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8" name="Google Shape;5718;p22"/>
            <p:cNvSpPr/>
            <p:nvPr/>
          </p:nvSpPr>
          <p:spPr>
            <a:xfrm>
              <a:off x="1307750" y="4498125"/>
              <a:ext cx="103325" cy="105250"/>
            </a:xfrm>
            <a:custGeom>
              <a:avLst/>
              <a:gdLst/>
              <a:ahLst/>
              <a:cxnLst/>
              <a:rect l="l" t="t" r="r" b="b"/>
              <a:pathLst>
                <a:path w="4133" h="4210" extrusionOk="0">
                  <a:moveTo>
                    <a:pt x="2317" y="348"/>
                  </a:moveTo>
                  <a:lnTo>
                    <a:pt x="2665" y="425"/>
                  </a:lnTo>
                  <a:lnTo>
                    <a:pt x="2819" y="502"/>
                  </a:lnTo>
                  <a:lnTo>
                    <a:pt x="2974" y="618"/>
                  </a:lnTo>
                  <a:lnTo>
                    <a:pt x="3128" y="734"/>
                  </a:lnTo>
                  <a:lnTo>
                    <a:pt x="3244" y="850"/>
                  </a:lnTo>
                  <a:lnTo>
                    <a:pt x="3360" y="1043"/>
                  </a:lnTo>
                  <a:lnTo>
                    <a:pt x="3476" y="1197"/>
                  </a:lnTo>
                  <a:lnTo>
                    <a:pt x="3514" y="1236"/>
                  </a:lnTo>
                  <a:lnTo>
                    <a:pt x="3630" y="1545"/>
                  </a:lnTo>
                  <a:lnTo>
                    <a:pt x="3707" y="1815"/>
                  </a:lnTo>
                  <a:lnTo>
                    <a:pt x="3746" y="2086"/>
                  </a:lnTo>
                  <a:lnTo>
                    <a:pt x="3746" y="2356"/>
                  </a:lnTo>
                  <a:lnTo>
                    <a:pt x="3707" y="2626"/>
                  </a:lnTo>
                  <a:lnTo>
                    <a:pt x="3630" y="2896"/>
                  </a:lnTo>
                  <a:lnTo>
                    <a:pt x="3514" y="3128"/>
                  </a:lnTo>
                  <a:lnTo>
                    <a:pt x="3283" y="3398"/>
                  </a:lnTo>
                  <a:lnTo>
                    <a:pt x="3012" y="3591"/>
                  </a:lnTo>
                  <a:lnTo>
                    <a:pt x="2703" y="3746"/>
                  </a:lnTo>
                  <a:lnTo>
                    <a:pt x="2356" y="3823"/>
                  </a:lnTo>
                  <a:lnTo>
                    <a:pt x="2008" y="3862"/>
                  </a:lnTo>
                  <a:lnTo>
                    <a:pt x="1661" y="3785"/>
                  </a:lnTo>
                  <a:lnTo>
                    <a:pt x="1313" y="3669"/>
                  </a:lnTo>
                  <a:lnTo>
                    <a:pt x="1004" y="3476"/>
                  </a:lnTo>
                  <a:lnTo>
                    <a:pt x="734" y="3244"/>
                  </a:lnTo>
                  <a:lnTo>
                    <a:pt x="579" y="2935"/>
                  </a:lnTo>
                  <a:lnTo>
                    <a:pt x="425" y="2665"/>
                  </a:lnTo>
                  <a:lnTo>
                    <a:pt x="386" y="2317"/>
                  </a:lnTo>
                  <a:lnTo>
                    <a:pt x="348" y="2008"/>
                  </a:lnTo>
                  <a:lnTo>
                    <a:pt x="386" y="1661"/>
                  </a:lnTo>
                  <a:lnTo>
                    <a:pt x="502" y="1352"/>
                  </a:lnTo>
                  <a:lnTo>
                    <a:pt x="657" y="1043"/>
                  </a:lnTo>
                  <a:lnTo>
                    <a:pt x="888" y="811"/>
                  </a:lnTo>
                  <a:lnTo>
                    <a:pt x="1197" y="580"/>
                  </a:lnTo>
                  <a:lnTo>
                    <a:pt x="1545" y="425"/>
                  </a:lnTo>
                  <a:lnTo>
                    <a:pt x="1931" y="348"/>
                  </a:lnTo>
                  <a:close/>
                  <a:moveTo>
                    <a:pt x="2201" y="0"/>
                  </a:moveTo>
                  <a:lnTo>
                    <a:pt x="1815" y="39"/>
                  </a:lnTo>
                  <a:lnTo>
                    <a:pt x="1468" y="116"/>
                  </a:lnTo>
                  <a:lnTo>
                    <a:pt x="1120" y="232"/>
                  </a:lnTo>
                  <a:lnTo>
                    <a:pt x="927" y="348"/>
                  </a:lnTo>
                  <a:lnTo>
                    <a:pt x="773" y="464"/>
                  </a:lnTo>
                  <a:lnTo>
                    <a:pt x="579" y="618"/>
                  </a:lnTo>
                  <a:lnTo>
                    <a:pt x="464" y="773"/>
                  </a:lnTo>
                  <a:lnTo>
                    <a:pt x="232" y="1159"/>
                  </a:lnTo>
                  <a:lnTo>
                    <a:pt x="78" y="1545"/>
                  </a:lnTo>
                  <a:lnTo>
                    <a:pt x="0" y="1970"/>
                  </a:lnTo>
                  <a:lnTo>
                    <a:pt x="0" y="2394"/>
                  </a:lnTo>
                  <a:lnTo>
                    <a:pt x="116" y="2858"/>
                  </a:lnTo>
                  <a:lnTo>
                    <a:pt x="193" y="3051"/>
                  </a:lnTo>
                  <a:lnTo>
                    <a:pt x="309" y="3244"/>
                  </a:lnTo>
                  <a:lnTo>
                    <a:pt x="579" y="3553"/>
                  </a:lnTo>
                  <a:lnTo>
                    <a:pt x="888" y="3823"/>
                  </a:lnTo>
                  <a:lnTo>
                    <a:pt x="1236" y="4016"/>
                  </a:lnTo>
                  <a:lnTo>
                    <a:pt x="1622" y="4171"/>
                  </a:lnTo>
                  <a:lnTo>
                    <a:pt x="2047" y="4209"/>
                  </a:lnTo>
                  <a:lnTo>
                    <a:pt x="2472" y="4209"/>
                  </a:lnTo>
                  <a:lnTo>
                    <a:pt x="2858" y="4093"/>
                  </a:lnTo>
                  <a:lnTo>
                    <a:pt x="3244" y="3939"/>
                  </a:lnTo>
                  <a:lnTo>
                    <a:pt x="3398" y="3823"/>
                  </a:lnTo>
                  <a:lnTo>
                    <a:pt x="3553" y="3669"/>
                  </a:lnTo>
                  <a:lnTo>
                    <a:pt x="3707" y="3514"/>
                  </a:lnTo>
                  <a:lnTo>
                    <a:pt x="3823" y="3321"/>
                  </a:lnTo>
                  <a:lnTo>
                    <a:pt x="4016" y="2935"/>
                  </a:lnTo>
                  <a:lnTo>
                    <a:pt x="4132" y="2510"/>
                  </a:lnTo>
                  <a:lnTo>
                    <a:pt x="4132" y="2047"/>
                  </a:lnTo>
                  <a:lnTo>
                    <a:pt x="4132" y="1854"/>
                  </a:lnTo>
                  <a:lnTo>
                    <a:pt x="4055" y="1622"/>
                  </a:lnTo>
                  <a:lnTo>
                    <a:pt x="4016" y="1429"/>
                  </a:lnTo>
                  <a:lnTo>
                    <a:pt x="3900" y="1236"/>
                  </a:lnTo>
                  <a:lnTo>
                    <a:pt x="3785" y="1082"/>
                  </a:lnTo>
                  <a:lnTo>
                    <a:pt x="3630" y="927"/>
                  </a:lnTo>
                  <a:lnTo>
                    <a:pt x="3591" y="888"/>
                  </a:lnTo>
                  <a:lnTo>
                    <a:pt x="3553" y="734"/>
                  </a:lnTo>
                  <a:lnTo>
                    <a:pt x="3437" y="580"/>
                  </a:lnTo>
                  <a:lnTo>
                    <a:pt x="3360" y="425"/>
                  </a:lnTo>
                  <a:lnTo>
                    <a:pt x="3244" y="348"/>
                  </a:lnTo>
                  <a:lnTo>
                    <a:pt x="3089" y="232"/>
                  </a:lnTo>
                  <a:lnTo>
                    <a:pt x="2935" y="155"/>
                  </a:lnTo>
                  <a:lnTo>
                    <a:pt x="2587" y="39"/>
                  </a:lnTo>
                  <a:lnTo>
                    <a:pt x="220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9" name="Google Shape;5719;p22"/>
            <p:cNvSpPr/>
            <p:nvPr/>
          </p:nvSpPr>
          <p:spPr>
            <a:xfrm>
              <a:off x="6468625" y="4526125"/>
              <a:ext cx="329200" cy="242325"/>
            </a:xfrm>
            <a:custGeom>
              <a:avLst/>
              <a:gdLst/>
              <a:ahLst/>
              <a:cxnLst/>
              <a:rect l="l" t="t" r="r" b="b"/>
              <a:pathLst>
                <a:path w="13168" h="9693" extrusionOk="0">
                  <a:moveTo>
                    <a:pt x="5368" y="618"/>
                  </a:moveTo>
                  <a:lnTo>
                    <a:pt x="5947" y="772"/>
                  </a:lnTo>
                  <a:lnTo>
                    <a:pt x="6526" y="1004"/>
                  </a:lnTo>
                  <a:lnTo>
                    <a:pt x="7028" y="1313"/>
                  </a:lnTo>
                  <a:lnTo>
                    <a:pt x="7530" y="1661"/>
                  </a:lnTo>
                  <a:lnTo>
                    <a:pt x="7762" y="1892"/>
                  </a:lnTo>
                  <a:lnTo>
                    <a:pt x="7955" y="2124"/>
                  </a:lnTo>
                  <a:lnTo>
                    <a:pt x="8148" y="2356"/>
                  </a:lnTo>
                  <a:lnTo>
                    <a:pt x="8264" y="2626"/>
                  </a:lnTo>
                  <a:lnTo>
                    <a:pt x="8418" y="2896"/>
                  </a:lnTo>
                  <a:lnTo>
                    <a:pt x="8496" y="3167"/>
                  </a:lnTo>
                  <a:lnTo>
                    <a:pt x="8573" y="3437"/>
                  </a:lnTo>
                  <a:lnTo>
                    <a:pt x="8611" y="3707"/>
                  </a:lnTo>
                  <a:lnTo>
                    <a:pt x="8573" y="3707"/>
                  </a:lnTo>
                  <a:lnTo>
                    <a:pt x="7723" y="3823"/>
                  </a:lnTo>
                  <a:lnTo>
                    <a:pt x="6874" y="3900"/>
                  </a:lnTo>
                  <a:lnTo>
                    <a:pt x="6410" y="3939"/>
                  </a:lnTo>
                  <a:lnTo>
                    <a:pt x="6179" y="3939"/>
                  </a:lnTo>
                  <a:lnTo>
                    <a:pt x="5986" y="3900"/>
                  </a:lnTo>
                  <a:lnTo>
                    <a:pt x="5793" y="3862"/>
                  </a:lnTo>
                  <a:lnTo>
                    <a:pt x="5677" y="3746"/>
                  </a:lnTo>
                  <a:lnTo>
                    <a:pt x="5561" y="3553"/>
                  </a:lnTo>
                  <a:lnTo>
                    <a:pt x="5484" y="3321"/>
                  </a:lnTo>
                  <a:lnTo>
                    <a:pt x="5406" y="2626"/>
                  </a:lnTo>
                  <a:lnTo>
                    <a:pt x="5368" y="1969"/>
                  </a:lnTo>
                  <a:lnTo>
                    <a:pt x="5368" y="618"/>
                  </a:lnTo>
                  <a:close/>
                  <a:moveTo>
                    <a:pt x="2781" y="888"/>
                  </a:moveTo>
                  <a:lnTo>
                    <a:pt x="2626" y="3128"/>
                  </a:lnTo>
                  <a:lnTo>
                    <a:pt x="2626" y="3514"/>
                  </a:lnTo>
                  <a:lnTo>
                    <a:pt x="2588" y="3707"/>
                  </a:lnTo>
                  <a:lnTo>
                    <a:pt x="2510" y="3862"/>
                  </a:lnTo>
                  <a:lnTo>
                    <a:pt x="2433" y="4016"/>
                  </a:lnTo>
                  <a:lnTo>
                    <a:pt x="2317" y="4132"/>
                  </a:lnTo>
                  <a:lnTo>
                    <a:pt x="2124" y="4209"/>
                  </a:lnTo>
                  <a:lnTo>
                    <a:pt x="1892" y="4286"/>
                  </a:lnTo>
                  <a:lnTo>
                    <a:pt x="1545" y="4286"/>
                  </a:lnTo>
                  <a:lnTo>
                    <a:pt x="1120" y="4248"/>
                  </a:lnTo>
                  <a:lnTo>
                    <a:pt x="734" y="4132"/>
                  </a:lnTo>
                  <a:lnTo>
                    <a:pt x="386" y="4016"/>
                  </a:lnTo>
                  <a:lnTo>
                    <a:pt x="502" y="3514"/>
                  </a:lnTo>
                  <a:lnTo>
                    <a:pt x="657" y="3012"/>
                  </a:lnTo>
                  <a:lnTo>
                    <a:pt x="888" y="2549"/>
                  </a:lnTo>
                  <a:lnTo>
                    <a:pt x="1159" y="2124"/>
                  </a:lnTo>
                  <a:lnTo>
                    <a:pt x="1506" y="1738"/>
                  </a:lnTo>
                  <a:lnTo>
                    <a:pt x="1892" y="1429"/>
                  </a:lnTo>
                  <a:lnTo>
                    <a:pt x="2317" y="1120"/>
                  </a:lnTo>
                  <a:lnTo>
                    <a:pt x="2781" y="888"/>
                  </a:lnTo>
                  <a:close/>
                  <a:moveTo>
                    <a:pt x="10774" y="5368"/>
                  </a:moveTo>
                  <a:lnTo>
                    <a:pt x="11237" y="5638"/>
                  </a:lnTo>
                  <a:lnTo>
                    <a:pt x="11623" y="5985"/>
                  </a:lnTo>
                  <a:lnTo>
                    <a:pt x="11430" y="6140"/>
                  </a:lnTo>
                  <a:lnTo>
                    <a:pt x="11353" y="6217"/>
                  </a:lnTo>
                  <a:lnTo>
                    <a:pt x="11237" y="6256"/>
                  </a:lnTo>
                  <a:lnTo>
                    <a:pt x="11083" y="6294"/>
                  </a:lnTo>
                  <a:lnTo>
                    <a:pt x="10928" y="6256"/>
                  </a:lnTo>
                  <a:lnTo>
                    <a:pt x="10774" y="6217"/>
                  </a:lnTo>
                  <a:lnTo>
                    <a:pt x="10658" y="6140"/>
                  </a:lnTo>
                  <a:lnTo>
                    <a:pt x="10581" y="6063"/>
                  </a:lnTo>
                  <a:lnTo>
                    <a:pt x="10542" y="5947"/>
                  </a:lnTo>
                  <a:lnTo>
                    <a:pt x="10542" y="5870"/>
                  </a:lnTo>
                  <a:lnTo>
                    <a:pt x="10542" y="5754"/>
                  </a:lnTo>
                  <a:lnTo>
                    <a:pt x="10619" y="5522"/>
                  </a:lnTo>
                  <a:lnTo>
                    <a:pt x="10658" y="5445"/>
                  </a:lnTo>
                  <a:lnTo>
                    <a:pt x="10774" y="5368"/>
                  </a:lnTo>
                  <a:close/>
                  <a:moveTo>
                    <a:pt x="4402" y="0"/>
                  </a:moveTo>
                  <a:lnTo>
                    <a:pt x="3939" y="39"/>
                  </a:lnTo>
                  <a:lnTo>
                    <a:pt x="3514" y="116"/>
                  </a:lnTo>
                  <a:lnTo>
                    <a:pt x="3051" y="232"/>
                  </a:lnTo>
                  <a:lnTo>
                    <a:pt x="2665" y="386"/>
                  </a:lnTo>
                  <a:lnTo>
                    <a:pt x="2240" y="579"/>
                  </a:lnTo>
                  <a:lnTo>
                    <a:pt x="1854" y="811"/>
                  </a:lnTo>
                  <a:lnTo>
                    <a:pt x="1506" y="1043"/>
                  </a:lnTo>
                  <a:lnTo>
                    <a:pt x="1159" y="1352"/>
                  </a:lnTo>
                  <a:lnTo>
                    <a:pt x="888" y="1661"/>
                  </a:lnTo>
                  <a:lnTo>
                    <a:pt x="618" y="2008"/>
                  </a:lnTo>
                  <a:lnTo>
                    <a:pt x="425" y="2394"/>
                  </a:lnTo>
                  <a:lnTo>
                    <a:pt x="232" y="2780"/>
                  </a:lnTo>
                  <a:lnTo>
                    <a:pt x="116" y="3205"/>
                  </a:lnTo>
                  <a:lnTo>
                    <a:pt x="39" y="3669"/>
                  </a:lnTo>
                  <a:lnTo>
                    <a:pt x="0" y="4093"/>
                  </a:lnTo>
                  <a:lnTo>
                    <a:pt x="39" y="4557"/>
                  </a:lnTo>
                  <a:lnTo>
                    <a:pt x="348" y="4595"/>
                  </a:lnTo>
                  <a:lnTo>
                    <a:pt x="386" y="4286"/>
                  </a:lnTo>
                  <a:lnTo>
                    <a:pt x="966" y="4518"/>
                  </a:lnTo>
                  <a:lnTo>
                    <a:pt x="1313" y="4595"/>
                  </a:lnTo>
                  <a:lnTo>
                    <a:pt x="1699" y="4673"/>
                  </a:lnTo>
                  <a:lnTo>
                    <a:pt x="2047" y="4673"/>
                  </a:lnTo>
                  <a:lnTo>
                    <a:pt x="2356" y="4634"/>
                  </a:lnTo>
                  <a:lnTo>
                    <a:pt x="2510" y="4557"/>
                  </a:lnTo>
                  <a:lnTo>
                    <a:pt x="2626" y="4479"/>
                  </a:lnTo>
                  <a:lnTo>
                    <a:pt x="2742" y="4402"/>
                  </a:lnTo>
                  <a:lnTo>
                    <a:pt x="2858" y="4248"/>
                  </a:lnTo>
                  <a:lnTo>
                    <a:pt x="2896" y="4132"/>
                  </a:lnTo>
                  <a:lnTo>
                    <a:pt x="2974" y="3977"/>
                  </a:lnTo>
                  <a:lnTo>
                    <a:pt x="3012" y="3630"/>
                  </a:lnTo>
                  <a:lnTo>
                    <a:pt x="3012" y="2973"/>
                  </a:lnTo>
                  <a:lnTo>
                    <a:pt x="3128" y="772"/>
                  </a:lnTo>
                  <a:lnTo>
                    <a:pt x="3514" y="657"/>
                  </a:lnTo>
                  <a:lnTo>
                    <a:pt x="3939" y="579"/>
                  </a:lnTo>
                  <a:lnTo>
                    <a:pt x="4132" y="541"/>
                  </a:lnTo>
                  <a:lnTo>
                    <a:pt x="4402" y="541"/>
                  </a:lnTo>
                  <a:lnTo>
                    <a:pt x="5098" y="579"/>
                  </a:lnTo>
                  <a:lnTo>
                    <a:pt x="5020" y="1661"/>
                  </a:lnTo>
                  <a:lnTo>
                    <a:pt x="5059" y="2703"/>
                  </a:lnTo>
                  <a:lnTo>
                    <a:pt x="5098" y="3398"/>
                  </a:lnTo>
                  <a:lnTo>
                    <a:pt x="5175" y="3746"/>
                  </a:lnTo>
                  <a:lnTo>
                    <a:pt x="5213" y="3900"/>
                  </a:lnTo>
                  <a:lnTo>
                    <a:pt x="5291" y="4055"/>
                  </a:lnTo>
                  <a:lnTo>
                    <a:pt x="5406" y="4171"/>
                  </a:lnTo>
                  <a:lnTo>
                    <a:pt x="5561" y="4248"/>
                  </a:lnTo>
                  <a:lnTo>
                    <a:pt x="5715" y="4286"/>
                  </a:lnTo>
                  <a:lnTo>
                    <a:pt x="5870" y="4325"/>
                  </a:lnTo>
                  <a:lnTo>
                    <a:pt x="6217" y="4325"/>
                  </a:lnTo>
                  <a:lnTo>
                    <a:pt x="6565" y="4286"/>
                  </a:lnTo>
                  <a:lnTo>
                    <a:pt x="7607" y="4209"/>
                  </a:lnTo>
                  <a:lnTo>
                    <a:pt x="8650" y="4093"/>
                  </a:lnTo>
                  <a:lnTo>
                    <a:pt x="8650" y="4479"/>
                  </a:lnTo>
                  <a:lnTo>
                    <a:pt x="8611" y="4866"/>
                  </a:lnTo>
                  <a:lnTo>
                    <a:pt x="8611" y="4904"/>
                  </a:lnTo>
                  <a:lnTo>
                    <a:pt x="8611" y="5020"/>
                  </a:lnTo>
                  <a:lnTo>
                    <a:pt x="8650" y="5097"/>
                  </a:lnTo>
                  <a:lnTo>
                    <a:pt x="8766" y="5097"/>
                  </a:lnTo>
                  <a:lnTo>
                    <a:pt x="8843" y="5059"/>
                  </a:lnTo>
                  <a:lnTo>
                    <a:pt x="8959" y="5020"/>
                  </a:lnTo>
                  <a:lnTo>
                    <a:pt x="9036" y="4943"/>
                  </a:lnTo>
                  <a:lnTo>
                    <a:pt x="9191" y="4904"/>
                  </a:lnTo>
                  <a:lnTo>
                    <a:pt x="9384" y="4904"/>
                  </a:lnTo>
                  <a:lnTo>
                    <a:pt x="9809" y="4981"/>
                  </a:lnTo>
                  <a:lnTo>
                    <a:pt x="10195" y="5097"/>
                  </a:lnTo>
                  <a:lnTo>
                    <a:pt x="10542" y="5252"/>
                  </a:lnTo>
                  <a:lnTo>
                    <a:pt x="10426" y="5329"/>
                  </a:lnTo>
                  <a:lnTo>
                    <a:pt x="10311" y="5445"/>
                  </a:lnTo>
                  <a:lnTo>
                    <a:pt x="10272" y="5599"/>
                  </a:lnTo>
                  <a:lnTo>
                    <a:pt x="10233" y="5754"/>
                  </a:lnTo>
                  <a:lnTo>
                    <a:pt x="10233" y="5908"/>
                  </a:lnTo>
                  <a:lnTo>
                    <a:pt x="10233" y="6063"/>
                  </a:lnTo>
                  <a:lnTo>
                    <a:pt x="10272" y="6179"/>
                  </a:lnTo>
                  <a:lnTo>
                    <a:pt x="10349" y="6333"/>
                  </a:lnTo>
                  <a:lnTo>
                    <a:pt x="10504" y="6487"/>
                  </a:lnTo>
                  <a:lnTo>
                    <a:pt x="10697" y="6603"/>
                  </a:lnTo>
                  <a:lnTo>
                    <a:pt x="10928" y="6642"/>
                  </a:lnTo>
                  <a:lnTo>
                    <a:pt x="11160" y="6642"/>
                  </a:lnTo>
                  <a:lnTo>
                    <a:pt x="11353" y="6603"/>
                  </a:lnTo>
                  <a:lnTo>
                    <a:pt x="11546" y="6526"/>
                  </a:lnTo>
                  <a:lnTo>
                    <a:pt x="11739" y="6410"/>
                  </a:lnTo>
                  <a:lnTo>
                    <a:pt x="11855" y="6256"/>
                  </a:lnTo>
                  <a:lnTo>
                    <a:pt x="12087" y="6565"/>
                  </a:lnTo>
                  <a:lnTo>
                    <a:pt x="12280" y="6912"/>
                  </a:lnTo>
                  <a:lnTo>
                    <a:pt x="12396" y="7221"/>
                  </a:lnTo>
                  <a:lnTo>
                    <a:pt x="12473" y="7569"/>
                  </a:lnTo>
                  <a:lnTo>
                    <a:pt x="12550" y="7916"/>
                  </a:lnTo>
                  <a:lnTo>
                    <a:pt x="12550" y="8264"/>
                  </a:lnTo>
                  <a:lnTo>
                    <a:pt x="12589" y="8997"/>
                  </a:lnTo>
                  <a:lnTo>
                    <a:pt x="12512" y="8997"/>
                  </a:lnTo>
                  <a:lnTo>
                    <a:pt x="12434" y="9075"/>
                  </a:lnTo>
                  <a:lnTo>
                    <a:pt x="12396" y="9113"/>
                  </a:lnTo>
                  <a:lnTo>
                    <a:pt x="12357" y="9190"/>
                  </a:lnTo>
                  <a:lnTo>
                    <a:pt x="11469" y="9306"/>
                  </a:lnTo>
                  <a:lnTo>
                    <a:pt x="11469" y="9692"/>
                  </a:lnTo>
                  <a:lnTo>
                    <a:pt x="12125" y="9654"/>
                  </a:lnTo>
                  <a:lnTo>
                    <a:pt x="12820" y="9615"/>
                  </a:lnTo>
                  <a:lnTo>
                    <a:pt x="12936" y="9577"/>
                  </a:lnTo>
                  <a:lnTo>
                    <a:pt x="13014" y="9499"/>
                  </a:lnTo>
                  <a:lnTo>
                    <a:pt x="13052" y="9384"/>
                  </a:lnTo>
                  <a:lnTo>
                    <a:pt x="13052" y="9268"/>
                  </a:lnTo>
                  <a:lnTo>
                    <a:pt x="13129" y="8997"/>
                  </a:lnTo>
                  <a:lnTo>
                    <a:pt x="13168" y="8766"/>
                  </a:lnTo>
                  <a:lnTo>
                    <a:pt x="13168" y="8495"/>
                  </a:lnTo>
                  <a:lnTo>
                    <a:pt x="13168" y="8225"/>
                  </a:lnTo>
                  <a:lnTo>
                    <a:pt x="13091" y="7723"/>
                  </a:lnTo>
                  <a:lnTo>
                    <a:pt x="12936" y="7182"/>
                  </a:lnTo>
                  <a:lnTo>
                    <a:pt x="12743" y="6680"/>
                  </a:lnTo>
                  <a:lnTo>
                    <a:pt x="12434" y="6217"/>
                  </a:lnTo>
                  <a:lnTo>
                    <a:pt x="12125" y="5792"/>
                  </a:lnTo>
                  <a:lnTo>
                    <a:pt x="11778" y="5445"/>
                  </a:lnTo>
                  <a:lnTo>
                    <a:pt x="11315" y="5097"/>
                  </a:lnTo>
                  <a:lnTo>
                    <a:pt x="10967" y="4904"/>
                  </a:lnTo>
                  <a:lnTo>
                    <a:pt x="10619" y="4750"/>
                  </a:lnTo>
                  <a:lnTo>
                    <a:pt x="10272" y="4595"/>
                  </a:lnTo>
                  <a:lnTo>
                    <a:pt x="9886" y="4479"/>
                  </a:lnTo>
                  <a:lnTo>
                    <a:pt x="9538" y="4441"/>
                  </a:lnTo>
                  <a:lnTo>
                    <a:pt x="9191" y="4441"/>
                  </a:lnTo>
                  <a:lnTo>
                    <a:pt x="9268" y="3977"/>
                  </a:lnTo>
                  <a:lnTo>
                    <a:pt x="9229" y="3514"/>
                  </a:lnTo>
                  <a:lnTo>
                    <a:pt x="9152" y="3089"/>
                  </a:lnTo>
                  <a:lnTo>
                    <a:pt x="8998" y="2665"/>
                  </a:lnTo>
                  <a:lnTo>
                    <a:pt x="8805" y="2278"/>
                  </a:lnTo>
                  <a:lnTo>
                    <a:pt x="8534" y="1931"/>
                  </a:lnTo>
                  <a:lnTo>
                    <a:pt x="8225" y="1583"/>
                  </a:lnTo>
                  <a:lnTo>
                    <a:pt x="7839" y="1274"/>
                  </a:lnTo>
                  <a:lnTo>
                    <a:pt x="7453" y="1004"/>
                  </a:lnTo>
                  <a:lnTo>
                    <a:pt x="7067" y="734"/>
                  </a:lnTo>
                  <a:lnTo>
                    <a:pt x="6642" y="502"/>
                  </a:lnTo>
                  <a:lnTo>
                    <a:pt x="6179" y="348"/>
                  </a:lnTo>
                  <a:lnTo>
                    <a:pt x="5715" y="193"/>
                  </a:lnTo>
                  <a:lnTo>
                    <a:pt x="5291" y="77"/>
                  </a:lnTo>
                  <a:lnTo>
                    <a:pt x="4827" y="39"/>
                  </a:lnTo>
                  <a:lnTo>
                    <a:pt x="440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0" name="Google Shape;5720;p22"/>
            <p:cNvSpPr/>
            <p:nvPr/>
          </p:nvSpPr>
          <p:spPr>
            <a:xfrm>
              <a:off x="4200000" y="4529000"/>
              <a:ext cx="17400" cy="181525"/>
            </a:xfrm>
            <a:custGeom>
              <a:avLst/>
              <a:gdLst/>
              <a:ahLst/>
              <a:cxnLst/>
              <a:rect l="l" t="t" r="r" b="b"/>
              <a:pathLst>
                <a:path w="696" h="7261" extrusionOk="0">
                  <a:moveTo>
                    <a:pt x="425" y="1"/>
                  </a:moveTo>
                  <a:lnTo>
                    <a:pt x="348" y="889"/>
                  </a:lnTo>
                  <a:lnTo>
                    <a:pt x="232" y="1816"/>
                  </a:lnTo>
                  <a:lnTo>
                    <a:pt x="155" y="3631"/>
                  </a:lnTo>
                  <a:lnTo>
                    <a:pt x="0" y="7261"/>
                  </a:lnTo>
                  <a:lnTo>
                    <a:pt x="193" y="7261"/>
                  </a:lnTo>
                  <a:lnTo>
                    <a:pt x="425" y="5484"/>
                  </a:lnTo>
                  <a:lnTo>
                    <a:pt x="580" y="3669"/>
                  </a:lnTo>
                  <a:lnTo>
                    <a:pt x="695" y="1854"/>
                  </a:lnTo>
                  <a:lnTo>
                    <a:pt x="695" y="928"/>
                  </a:lnTo>
                  <a:lnTo>
                    <a:pt x="695" y="40"/>
                  </a:lnTo>
                  <a:lnTo>
                    <a:pt x="42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1" name="Google Shape;5721;p22"/>
            <p:cNvSpPr/>
            <p:nvPr/>
          </p:nvSpPr>
          <p:spPr>
            <a:xfrm>
              <a:off x="6500475" y="4539625"/>
              <a:ext cx="254875" cy="267450"/>
            </a:xfrm>
            <a:custGeom>
              <a:avLst/>
              <a:gdLst/>
              <a:ahLst/>
              <a:cxnLst/>
              <a:rect l="l" t="t" r="r" b="b"/>
              <a:pathLst>
                <a:path w="10195" h="10698" extrusionOk="0">
                  <a:moveTo>
                    <a:pt x="8264" y="7299"/>
                  </a:moveTo>
                  <a:lnTo>
                    <a:pt x="8496" y="7376"/>
                  </a:lnTo>
                  <a:lnTo>
                    <a:pt x="8728" y="7453"/>
                  </a:lnTo>
                  <a:lnTo>
                    <a:pt x="8959" y="7569"/>
                  </a:lnTo>
                  <a:lnTo>
                    <a:pt x="9152" y="7724"/>
                  </a:lnTo>
                  <a:lnTo>
                    <a:pt x="9345" y="7917"/>
                  </a:lnTo>
                  <a:lnTo>
                    <a:pt x="9500" y="8110"/>
                  </a:lnTo>
                  <a:lnTo>
                    <a:pt x="9616" y="8342"/>
                  </a:lnTo>
                  <a:lnTo>
                    <a:pt x="9654" y="8573"/>
                  </a:lnTo>
                  <a:lnTo>
                    <a:pt x="9693" y="8882"/>
                  </a:lnTo>
                  <a:lnTo>
                    <a:pt x="9654" y="9152"/>
                  </a:lnTo>
                  <a:lnTo>
                    <a:pt x="9539" y="9423"/>
                  </a:lnTo>
                  <a:lnTo>
                    <a:pt x="9384" y="9654"/>
                  </a:lnTo>
                  <a:lnTo>
                    <a:pt x="9191" y="9848"/>
                  </a:lnTo>
                  <a:lnTo>
                    <a:pt x="8959" y="10041"/>
                  </a:lnTo>
                  <a:lnTo>
                    <a:pt x="8689" y="10118"/>
                  </a:lnTo>
                  <a:lnTo>
                    <a:pt x="8419" y="10195"/>
                  </a:lnTo>
                  <a:lnTo>
                    <a:pt x="8110" y="10156"/>
                  </a:lnTo>
                  <a:lnTo>
                    <a:pt x="7839" y="10079"/>
                  </a:lnTo>
                  <a:lnTo>
                    <a:pt x="7608" y="9963"/>
                  </a:lnTo>
                  <a:lnTo>
                    <a:pt x="7376" y="9809"/>
                  </a:lnTo>
                  <a:lnTo>
                    <a:pt x="7183" y="9577"/>
                  </a:lnTo>
                  <a:lnTo>
                    <a:pt x="7029" y="9346"/>
                  </a:lnTo>
                  <a:lnTo>
                    <a:pt x="6951" y="9075"/>
                  </a:lnTo>
                  <a:lnTo>
                    <a:pt x="6913" y="8805"/>
                  </a:lnTo>
                  <a:lnTo>
                    <a:pt x="6951" y="8535"/>
                  </a:lnTo>
                  <a:lnTo>
                    <a:pt x="7029" y="8264"/>
                  </a:lnTo>
                  <a:lnTo>
                    <a:pt x="7144" y="8071"/>
                  </a:lnTo>
                  <a:lnTo>
                    <a:pt x="7299" y="7878"/>
                  </a:lnTo>
                  <a:lnTo>
                    <a:pt x="7492" y="7724"/>
                  </a:lnTo>
                  <a:lnTo>
                    <a:pt x="7724" y="7569"/>
                  </a:lnTo>
                  <a:lnTo>
                    <a:pt x="8148" y="7338"/>
                  </a:lnTo>
                  <a:lnTo>
                    <a:pt x="8226" y="7299"/>
                  </a:lnTo>
                  <a:close/>
                  <a:moveTo>
                    <a:pt x="2858" y="1"/>
                  </a:moveTo>
                  <a:lnTo>
                    <a:pt x="2665" y="39"/>
                  </a:lnTo>
                  <a:lnTo>
                    <a:pt x="2665" y="78"/>
                  </a:lnTo>
                  <a:lnTo>
                    <a:pt x="2626" y="1352"/>
                  </a:lnTo>
                  <a:lnTo>
                    <a:pt x="2626" y="2588"/>
                  </a:lnTo>
                  <a:lnTo>
                    <a:pt x="2665" y="3824"/>
                  </a:lnTo>
                  <a:lnTo>
                    <a:pt x="2704" y="5098"/>
                  </a:lnTo>
                  <a:lnTo>
                    <a:pt x="2897" y="7492"/>
                  </a:lnTo>
                  <a:lnTo>
                    <a:pt x="2897" y="8148"/>
                  </a:lnTo>
                  <a:lnTo>
                    <a:pt x="2935" y="8457"/>
                  </a:lnTo>
                  <a:lnTo>
                    <a:pt x="2974" y="8612"/>
                  </a:lnTo>
                  <a:lnTo>
                    <a:pt x="3051" y="8766"/>
                  </a:lnTo>
                  <a:lnTo>
                    <a:pt x="1545" y="8728"/>
                  </a:lnTo>
                  <a:lnTo>
                    <a:pt x="39" y="8689"/>
                  </a:lnTo>
                  <a:lnTo>
                    <a:pt x="1" y="8689"/>
                  </a:lnTo>
                  <a:lnTo>
                    <a:pt x="1" y="9037"/>
                  </a:lnTo>
                  <a:lnTo>
                    <a:pt x="773" y="9114"/>
                  </a:lnTo>
                  <a:lnTo>
                    <a:pt x="1545" y="9152"/>
                  </a:lnTo>
                  <a:lnTo>
                    <a:pt x="3128" y="9230"/>
                  </a:lnTo>
                  <a:lnTo>
                    <a:pt x="4828" y="9307"/>
                  </a:lnTo>
                  <a:lnTo>
                    <a:pt x="5677" y="9307"/>
                  </a:lnTo>
                  <a:lnTo>
                    <a:pt x="6488" y="9268"/>
                  </a:lnTo>
                  <a:lnTo>
                    <a:pt x="6604" y="9577"/>
                  </a:lnTo>
                  <a:lnTo>
                    <a:pt x="6758" y="9848"/>
                  </a:lnTo>
                  <a:lnTo>
                    <a:pt x="6990" y="10079"/>
                  </a:lnTo>
                  <a:lnTo>
                    <a:pt x="7222" y="10311"/>
                  </a:lnTo>
                  <a:lnTo>
                    <a:pt x="7492" y="10465"/>
                  </a:lnTo>
                  <a:lnTo>
                    <a:pt x="7801" y="10581"/>
                  </a:lnTo>
                  <a:lnTo>
                    <a:pt x="8110" y="10658"/>
                  </a:lnTo>
                  <a:lnTo>
                    <a:pt x="8419" y="10697"/>
                  </a:lnTo>
                  <a:lnTo>
                    <a:pt x="8728" y="10620"/>
                  </a:lnTo>
                  <a:lnTo>
                    <a:pt x="9037" y="10543"/>
                  </a:lnTo>
                  <a:lnTo>
                    <a:pt x="9307" y="10388"/>
                  </a:lnTo>
                  <a:lnTo>
                    <a:pt x="9539" y="10195"/>
                  </a:lnTo>
                  <a:lnTo>
                    <a:pt x="9770" y="9963"/>
                  </a:lnTo>
                  <a:lnTo>
                    <a:pt x="9925" y="9693"/>
                  </a:lnTo>
                  <a:lnTo>
                    <a:pt x="10079" y="9423"/>
                  </a:lnTo>
                  <a:lnTo>
                    <a:pt x="10156" y="9152"/>
                  </a:lnTo>
                  <a:lnTo>
                    <a:pt x="10195" y="9152"/>
                  </a:lnTo>
                  <a:lnTo>
                    <a:pt x="10195" y="8766"/>
                  </a:lnTo>
                  <a:lnTo>
                    <a:pt x="10156" y="8419"/>
                  </a:lnTo>
                  <a:lnTo>
                    <a:pt x="10041" y="8071"/>
                  </a:lnTo>
                  <a:lnTo>
                    <a:pt x="9847" y="7762"/>
                  </a:lnTo>
                  <a:lnTo>
                    <a:pt x="9616" y="7492"/>
                  </a:lnTo>
                  <a:lnTo>
                    <a:pt x="9307" y="7260"/>
                  </a:lnTo>
                  <a:lnTo>
                    <a:pt x="8998" y="7106"/>
                  </a:lnTo>
                  <a:lnTo>
                    <a:pt x="8650" y="7029"/>
                  </a:lnTo>
                  <a:lnTo>
                    <a:pt x="8303" y="7029"/>
                  </a:lnTo>
                  <a:lnTo>
                    <a:pt x="8187" y="7067"/>
                  </a:lnTo>
                  <a:lnTo>
                    <a:pt x="8148" y="7029"/>
                  </a:lnTo>
                  <a:lnTo>
                    <a:pt x="8071" y="6990"/>
                  </a:lnTo>
                  <a:lnTo>
                    <a:pt x="7917" y="6990"/>
                  </a:lnTo>
                  <a:lnTo>
                    <a:pt x="7724" y="7029"/>
                  </a:lnTo>
                  <a:lnTo>
                    <a:pt x="7415" y="7144"/>
                  </a:lnTo>
                  <a:lnTo>
                    <a:pt x="7144" y="7338"/>
                  </a:lnTo>
                  <a:lnTo>
                    <a:pt x="6913" y="7569"/>
                  </a:lnTo>
                  <a:lnTo>
                    <a:pt x="6720" y="7878"/>
                  </a:lnTo>
                  <a:lnTo>
                    <a:pt x="6565" y="8187"/>
                  </a:lnTo>
                  <a:lnTo>
                    <a:pt x="6449" y="8535"/>
                  </a:lnTo>
                  <a:lnTo>
                    <a:pt x="6449" y="8844"/>
                  </a:lnTo>
                  <a:lnTo>
                    <a:pt x="5716" y="8805"/>
                  </a:lnTo>
                  <a:lnTo>
                    <a:pt x="4943" y="8766"/>
                  </a:lnTo>
                  <a:lnTo>
                    <a:pt x="3476" y="8766"/>
                  </a:lnTo>
                  <a:lnTo>
                    <a:pt x="3476" y="8728"/>
                  </a:lnTo>
                  <a:lnTo>
                    <a:pt x="3476" y="8650"/>
                  </a:lnTo>
                  <a:lnTo>
                    <a:pt x="3476" y="8573"/>
                  </a:lnTo>
                  <a:lnTo>
                    <a:pt x="3437" y="8535"/>
                  </a:lnTo>
                  <a:lnTo>
                    <a:pt x="3360" y="8496"/>
                  </a:lnTo>
                  <a:lnTo>
                    <a:pt x="3283" y="8496"/>
                  </a:lnTo>
                  <a:lnTo>
                    <a:pt x="3206" y="8535"/>
                  </a:lnTo>
                  <a:lnTo>
                    <a:pt x="3206" y="8535"/>
                  </a:lnTo>
                  <a:lnTo>
                    <a:pt x="3283" y="8380"/>
                  </a:lnTo>
                  <a:lnTo>
                    <a:pt x="3283" y="8226"/>
                  </a:lnTo>
                  <a:lnTo>
                    <a:pt x="3283" y="8110"/>
                  </a:lnTo>
                  <a:lnTo>
                    <a:pt x="3283" y="7955"/>
                  </a:lnTo>
                  <a:lnTo>
                    <a:pt x="3206" y="7338"/>
                  </a:lnTo>
                  <a:lnTo>
                    <a:pt x="3128" y="6449"/>
                  </a:lnTo>
                  <a:lnTo>
                    <a:pt x="3013" y="4326"/>
                  </a:lnTo>
                  <a:lnTo>
                    <a:pt x="2935" y="2202"/>
                  </a:lnTo>
                  <a:lnTo>
                    <a:pt x="2897" y="78"/>
                  </a:lnTo>
                  <a:lnTo>
                    <a:pt x="285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2" name="Google Shape;5722;p22"/>
            <p:cNvSpPr/>
            <p:nvPr/>
          </p:nvSpPr>
          <p:spPr>
            <a:xfrm>
              <a:off x="5490700" y="4546400"/>
              <a:ext cx="483675" cy="227850"/>
            </a:xfrm>
            <a:custGeom>
              <a:avLst/>
              <a:gdLst/>
              <a:ahLst/>
              <a:cxnLst/>
              <a:rect l="l" t="t" r="r" b="b"/>
              <a:pathLst>
                <a:path w="19347" h="9114" extrusionOk="0">
                  <a:moveTo>
                    <a:pt x="78" y="0"/>
                  </a:moveTo>
                  <a:lnTo>
                    <a:pt x="0" y="579"/>
                  </a:lnTo>
                  <a:lnTo>
                    <a:pt x="0" y="1197"/>
                  </a:lnTo>
                  <a:lnTo>
                    <a:pt x="39" y="1815"/>
                  </a:lnTo>
                  <a:lnTo>
                    <a:pt x="155" y="2433"/>
                  </a:lnTo>
                  <a:lnTo>
                    <a:pt x="309" y="3051"/>
                  </a:lnTo>
                  <a:lnTo>
                    <a:pt x="541" y="3668"/>
                  </a:lnTo>
                  <a:lnTo>
                    <a:pt x="811" y="4248"/>
                  </a:lnTo>
                  <a:lnTo>
                    <a:pt x="1120" y="4827"/>
                  </a:lnTo>
                  <a:lnTo>
                    <a:pt x="1506" y="5406"/>
                  </a:lnTo>
                  <a:lnTo>
                    <a:pt x="1970" y="5947"/>
                  </a:lnTo>
                  <a:lnTo>
                    <a:pt x="2433" y="6410"/>
                  </a:lnTo>
                  <a:lnTo>
                    <a:pt x="2974" y="6873"/>
                  </a:lnTo>
                  <a:lnTo>
                    <a:pt x="3514" y="7260"/>
                  </a:lnTo>
                  <a:lnTo>
                    <a:pt x="4094" y="7646"/>
                  </a:lnTo>
                  <a:lnTo>
                    <a:pt x="4712" y="7955"/>
                  </a:lnTo>
                  <a:lnTo>
                    <a:pt x="5329" y="8225"/>
                  </a:lnTo>
                  <a:lnTo>
                    <a:pt x="5986" y="8495"/>
                  </a:lnTo>
                  <a:lnTo>
                    <a:pt x="6642" y="8688"/>
                  </a:lnTo>
                  <a:lnTo>
                    <a:pt x="7299" y="8843"/>
                  </a:lnTo>
                  <a:lnTo>
                    <a:pt x="7994" y="8959"/>
                  </a:lnTo>
                  <a:lnTo>
                    <a:pt x="8689" y="9036"/>
                  </a:lnTo>
                  <a:lnTo>
                    <a:pt x="9384" y="9075"/>
                  </a:lnTo>
                  <a:lnTo>
                    <a:pt x="10079" y="9113"/>
                  </a:lnTo>
                  <a:lnTo>
                    <a:pt x="10774" y="9075"/>
                  </a:lnTo>
                  <a:lnTo>
                    <a:pt x="11392" y="8997"/>
                  </a:lnTo>
                  <a:lnTo>
                    <a:pt x="12048" y="8920"/>
                  </a:lnTo>
                  <a:lnTo>
                    <a:pt x="12705" y="8766"/>
                  </a:lnTo>
                  <a:lnTo>
                    <a:pt x="13361" y="8611"/>
                  </a:lnTo>
                  <a:lnTo>
                    <a:pt x="14018" y="8379"/>
                  </a:lnTo>
                  <a:lnTo>
                    <a:pt x="14636" y="8148"/>
                  </a:lnTo>
                  <a:lnTo>
                    <a:pt x="15253" y="7877"/>
                  </a:lnTo>
                  <a:lnTo>
                    <a:pt x="15871" y="7569"/>
                  </a:lnTo>
                  <a:lnTo>
                    <a:pt x="16450" y="7221"/>
                  </a:lnTo>
                  <a:lnTo>
                    <a:pt x="16991" y="6835"/>
                  </a:lnTo>
                  <a:lnTo>
                    <a:pt x="17493" y="6410"/>
                  </a:lnTo>
                  <a:lnTo>
                    <a:pt x="17956" y="5947"/>
                  </a:lnTo>
                  <a:lnTo>
                    <a:pt x="18381" y="5445"/>
                  </a:lnTo>
                  <a:lnTo>
                    <a:pt x="18767" y="4904"/>
                  </a:lnTo>
                  <a:lnTo>
                    <a:pt x="19076" y="4286"/>
                  </a:lnTo>
                  <a:lnTo>
                    <a:pt x="19347" y="3668"/>
                  </a:lnTo>
                  <a:lnTo>
                    <a:pt x="19115" y="3630"/>
                  </a:lnTo>
                  <a:lnTo>
                    <a:pt x="18767" y="4170"/>
                  </a:lnTo>
                  <a:lnTo>
                    <a:pt x="18420" y="4634"/>
                  </a:lnTo>
                  <a:lnTo>
                    <a:pt x="18034" y="5097"/>
                  </a:lnTo>
                  <a:lnTo>
                    <a:pt x="17609" y="5561"/>
                  </a:lnTo>
                  <a:lnTo>
                    <a:pt x="17184" y="5947"/>
                  </a:lnTo>
                  <a:lnTo>
                    <a:pt x="16721" y="6333"/>
                  </a:lnTo>
                  <a:lnTo>
                    <a:pt x="16257" y="6680"/>
                  </a:lnTo>
                  <a:lnTo>
                    <a:pt x="15755" y="7028"/>
                  </a:lnTo>
                  <a:lnTo>
                    <a:pt x="15215" y="7298"/>
                  </a:lnTo>
                  <a:lnTo>
                    <a:pt x="14713" y="7569"/>
                  </a:lnTo>
                  <a:lnTo>
                    <a:pt x="14134" y="7800"/>
                  </a:lnTo>
                  <a:lnTo>
                    <a:pt x="13593" y="8032"/>
                  </a:lnTo>
                  <a:lnTo>
                    <a:pt x="13014" y="8186"/>
                  </a:lnTo>
                  <a:lnTo>
                    <a:pt x="12434" y="8341"/>
                  </a:lnTo>
                  <a:lnTo>
                    <a:pt x="11817" y="8457"/>
                  </a:lnTo>
                  <a:lnTo>
                    <a:pt x="11199" y="8534"/>
                  </a:lnTo>
                  <a:lnTo>
                    <a:pt x="10504" y="8611"/>
                  </a:lnTo>
                  <a:lnTo>
                    <a:pt x="9114" y="8611"/>
                  </a:lnTo>
                  <a:lnTo>
                    <a:pt x="8380" y="8534"/>
                  </a:lnTo>
                  <a:lnTo>
                    <a:pt x="7685" y="8418"/>
                  </a:lnTo>
                  <a:lnTo>
                    <a:pt x="6990" y="8302"/>
                  </a:lnTo>
                  <a:lnTo>
                    <a:pt x="6333" y="8109"/>
                  </a:lnTo>
                  <a:lnTo>
                    <a:pt x="5638" y="7877"/>
                  </a:lnTo>
                  <a:lnTo>
                    <a:pt x="5020" y="7607"/>
                  </a:lnTo>
                  <a:lnTo>
                    <a:pt x="4364" y="7260"/>
                  </a:lnTo>
                  <a:lnTo>
                    <a:pt x="3785" y="6912"/>
                  </a:lnTo>
                  <a:lnTo>
                    <a:pt x="3206" y="6487"/>
                  </a:lnTo>
                  <a:lnTo>
                    <a:pt x="2704" y="6063"/>
                  </a:lnTo>
                  <a:lnTo>
                    <a:pt x="2202" y="5561"/>
                  </a:lnTo>
                  <a:lnTo>
                    <a:pt x="1777" y="4981"/>
                  </a:lnTo>
                  <a:lnTo>
                    <a:pt x="1391" y="4402"/>
                  </a:lnTo>
                  <a:lnTo>
                    <a:pt x="1120" y="3900"/>
                  </a:lnTo>
                  <a:lnTo>
                    <a:pt x="850" y="3360"/>
                  </a:lnTo>
                  <a:lnTo>
                    <a:pt x="696" y="2858"/>
                  </a:lnTo>
                  <a:lnTo>
                    <a:pt x="541" y="2278"/>
                  </a:lnTo>
                  <a:lnTo>
                    <a:pt x="425" y="1738"/>
                  </a:lnTo>
                  <a:lnTo>
                    <a:pt x="387" y="1158"/>
                  </a:lnTo>
                  <a:lnTo>
                    <a:pt x="387" y="618"/>
                  </a:lnTo>
                  <a:lnTo>
                    <a:pt x="425" y="39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3" name="Google Shape;5723;p22"/>
            <p:cNvSpPr/>
            <p:nvPr/>
          </p:nvSpPr>
          <p:spPr>
            <a:xfrm>
              <a:off x="5576625" y="4556050"/>
              <a:ext cx="35725" cy="28975"/>
            </a:xfrm>
            <a:custGeom>
              <a:avLst/>
              <a:gdLst/>
              <a:ahLst/>
              <a:cxnLst/>
              <a:rect l="l" t="t" r="r" b="b"/>
              <a:pathLst>
                <a:path w="1429" h="1159" extrusionOk="0">
                  <a:moveTo>
                    <a:pt x="502" y="0"/>
                  </a:moveTo>
                  <a:lnTo>
                    <a:pt x="309" y="116"/>
                  </a:lnTo>
                  <a:lnTo>
                    <a:pt x="193" y="232"/>
                  </a:lnTo>
                  <a:lnTo>
                    <a:pt x="77" y="386"/>
                  </a:lnTo>
                  <a:lnTo>
                    <a:pt x="39" y="541"/>
                  </a:lnTo>
                  <a:lnTo>
                    <a:pt x="0" y="734"/>
                  </a:lnTo>
                  <a:lnTo>
                    <a:pt x="39" y="927"/>
                  </a:lnTo>
                  <a:lnTo>
                    <a:pt x="116" y="1081"/>
                  </a:lnTo>
                  <a:lnTo>
                    <a:pt x="193" y="1159"/>
                  </a:lnTo>
                  <a:lnTo>
                    <a:pt x="348" y="1159"/>
                  </a:lnTo>
                  <a:lnTo>
                    <a:pt x="425" y="1043"/>
                  </a:lnTo>
                  <a:lnTo>
                    <a:pt x="425" y="1004"/>
                  </a:lnTo>
                  <a:lnTo>
                    <a:pt x="386" y="927"/>
                  </a:lnTo>
                  <a:lnTo>
                    <a:pt x="386" y="850"/>
                  </a:lnTo>
                  <a:lnTo>
                    <a:pt x="348" y="772"/>
                  </a:lnTo>
                  <a:lnTo>
                    <a:pt x="425" y="579"/>
                  </a:lnTo>
                  <a:lnTo>
                    <a:pt x="541" y="425"/>
                  </a:lnTo>
                  <a:lnTo>
                    <a:pt x="618" y="386"/>
                  </a:lnTo>
                  <a:lnTo>
                    <a:pt x="773" y="386"/>
                  </a:lnTo>
                  <a:lnTo>
                    <a:pt x="850" y="425"/>
                  </a:lnTo>
                  <a:lnTo>
                    <a:pt x="966" y="579"/>
                  </a:lnTo>
                  <a:lnTo>
                    <a:pt x="1004" y="657"/>
                  </a:lnTo>
                  <a:lnTo>
                    <a:pt x="1004" y="734"/>
                  </a:lnTo>
                  <a:lnTo>
                    <a:pt x="966" y="927"/>
                  </a:lnTo>
                  <a:lnTo>
                    <a:pt x="966" y="1004"/>
                  </a:lnTo>
                  <a:lnTo>
                    <a:pt x="966" y="1081"/>
                  </a:lnTo>
                  <a:lnTo>
                    <a:pt x="1004" y="1120"/>
                  </a:lnTo>
                  <a:lnTo>
                    <a:pt x="1081" y="1159"/>
                  </a:lnTo>
                  <a:lnTo>
                    <a:pt x="1197" y="1159"/>
                  </a:lnTo>
                  <a:lnTo>
                    <a:pt x="1275" y="1120"/>
                  </a:lnTo>
                  <a:lnTo>
                    <a:pt x="1313" y="1081"/>
                  </a:lnTo>
                  <a:lnTo>
                    <a:pt x="1390" y="888"/>
                  </a:lnTo>
                  <a:lnTo>
                    <a:pt x="1429" y="734"/>
                  </a:lnTo>
                  <a:lnTo>
                    <a:pt x="1390" y="541"/>
                  </a:lnTo>
                  <a:lnTo>
                    <a:pt x="1313" y="348"/>
                  </a:lnTo>
                  <a:lnTo>
                    <a:pt x="1197" y="193"/>
                  </a:lnTo>
                  <a:lnTo>
                    <a:pt x="1043" y="77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4" name="Google Shape;5724;p22"/>
            <p:cNvSpPr/>
            <p:nvPr/>
          </p:nvSpPr>
          <p:spPr>
            <a:xfrm>
              <a:off x="5523525" y="4559900"/>
              <a:ext cx="33800" cy="29950"/>
            </a:xfrm>
            <a:custGeom>
              <a:avLst/>
              <a:gdLst/>
              <a:ahLst/>
              <a:cxnLst/>
              <a:rect l="l" t="t" r="r" b="b"/>
              <a:pathLst>
                <a:path w="1352" h="1198" extrusionOk="0">
                  <a:moveTo>
                    <a:pt x="618" y="1"/>
                  </a:moveTo>
                  <a:lnTo>
                    <a:pt x="425" y="39"/>
                  </a:lnTo>
                  <a:lnTo>
                    <a:pt x="232" y="117"/>
                  </a:lnTo>
                  <a:lnTo>
                    <a:pt x="116" y="232"/>
                  </a:lnTo>
                  <a:lnTo>
                    <a:pt x="0" y="425"/>
                  </a:lnTo>
                  <a:lnTo>
                    <a:pt x="0" y="618"/>
                  </a:lnTo>
                  <a:lnTo>
                    <a:pt x="0" y="812"/>
                  </a:lnTo>
                  <a:lnTo>
                    <a:pt x="78" y="966"/>
                  </a:lnTo>
                  <a:lnTo>
                    <a:pt x="232" y="1082"/>
                  </a:lnTo>
                  <a:lnTo>
                    <a:pt x="387" y="1198"/>
                  </a:lnTo>
                  <a:lnTo>
                    <a:pt x="464" y="1198"/>
                  </a:lnTo>
                  <a:lnTo>
                    <a:pt x="502" y="1120"/>
                  </a:lnTo>
                  <a:lnTo>
                    <a:pt x="502" y="1043"/>
                  </a:lnTo>
                  <a:lnTo>
                    <a:pt x="464" y="1005"/>
                  </a:lnTo>
                  <a:lnTo>
                    <a:pt x="387" y="927"/>
                  </a:lnTo>
                  <a:lnTo>
                    <a:pt x="348" y="812"/>
                  </a:lnTo>
                  <a:lnTo>
                    <a:pt x="348" y="734"/>
                  </a:lnTo>
                  <a:lnTo>
                    <a:pt x="348" y="618"/>
                  </a:lnTo>
                  <a:lnTo>
                    <a:pt x="387" y="503"/>
                  </a:lnTo>
                  <a:lnTo>
                    <a:pt x="464" y="464"/>
                  </a:lnTo>
                  <a:lnTo>
                    <a:pt x="541" y="387"/>
                  </a:lnTo>
                  <a:lnTo>
                    <a:pt x="773" y="387"/>
                  </a:lnTo>
                  <a:lnTo>
                    <a:pt x="850" y="464"/>
                  </a:lnTo>
                  <a:lnTo>
                    <a:pt x="927" y="541"/>
                  </a:lnTo>
                  <a:lnTo>
                    <a:pt x="966" y="657"/>
                  </a:lnTo>
                  <a:lnTo>
                    <a:pt x="1004" y="850"/>
                  </a:lnTo>
                  <a:lnTo>
                    <a:pt x="1043" y="966"/>
                  </a:lnTo>
                  <a:lnTo>
                    <a:pt x="1082" y="1043"/>
                  </a:lnTo>
                  <a:lnTo>
                    <a:pt x="1159" y="1082"/>
                  </a:lnTo>
                  <a:lnTo>
                    <a:pt x="1197" y="1082"/>
                  </a:lnTo>
                  <a:lnTo>
                    <a:pt x="1275" y="1043"/>
                  </a:lnTo>
                  <a:lnTo>
                    <a:pt x="1352" y="927"/>
                  </a:lnTo>
                  <a:lnTo>
                    <a:pt x="1352" y="850"/>
                  </a:lnTo>
                  <a:lnTo>
                    <a:pt x="1352" y="618"/>
                  </a:lnTo>
                  <a:lnTo>
                    <a:pt x="1275" y="387"/>
                  </a:lnTo>
                  <a:lnTo>
                    <a:pt x="1159" y="232"/>
                  </a:lnTo>
                  <a:lnTo>
                    <a:pt x="1004" y="78"/>
                  </a:lnTo>
                  <a:lnTo>
                    <a:pt x="81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5" name="Google Shape;5725;p22"/>
            <p:cNvSpPr/>
            <p:nvPr/>
          </p:nvSpPr>
          <p:spPr>
            <a:xfrm>
              <a:off x="4050375" y="4567625"/>
              <a:ext cx="30900" cy="168975"/>
            </a:xfrm>
            <a:custGeom>
              <a:avLst/>
              <a:gdLst/>
              <a:ahLst/>
              <a:cxnLst/>
              <a:rect l="l" t="t" r="r" b="b"/>
              <a:pathLst>
                <a:path w="1236" h="6759" extrusionOk="0">
                  <a:moveTo>
                    <a:pt x="1120" y="1"/>
                  </a:moveTo>
                  <a:lnTo>
                    <a:pt x="1081" y="39"/>
                  </a:lnTo>
                  <a:lnTo>
                    <a:pt x="1043" y="39"/>
                  </a:lnTo>
                  <a:lnTo>
                    <a:pt x="850" y="78"/>
                  </a:lnTo>
                  <a:lnTo>
                    <a:pt x="850" y="116"/>
                  </a:lnTo>
                  <a:lnTo>
                    <a:pt x="541" y="1738"/>
                  </a:lnTo>
                  <a:lnTo>
                    <a:pt x="309" y="3399"/>
                  </a:lnTo>
                  <a:lnTo>
                    <a:pt x="116" y="5059"/>
                  </a:lnTo>
                  <a:lnTo>
                    <a:pt x="0" y="6720"/>
                  </a:lnTo>
                  <a:lnTo>
                    <a:pt x="232" y="6758"/>
                  </a:lnTo>
                  <a:lnTo>
                    <a:pt x="502" y="5136"/>
                  </a:lnTo>
                  <a:lnTo>
                    <a:pt x="772" y="3515"/>
                  </a:lnTo>
                  <a:lnTo>
                    <a:pt x="965" y="1854"/>
                  </a:lnTo>
                  <a:lnTo>
                    <a:pt x="1081" y="232"/>
                  </a:lnTo>
                  <a:lnTo>
                    <a:pt x="1236" y="78"/>
                  </a:lnTo>
                  <a:lnTo>
                    <a:pt x="1236" y="39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6" name="Google Shape;5726;p22"/>
            <p:cNvSpPr/>
            <p:nvPr/>
          </p:nvSpPr>
          <p:spPr>
            <a:xfrm>
              <a:off x="4077400" y="4569550"/>
              <a:ext cx="121650" cy="144850"/>
            </a:xfrm>
            <a:custGeom>
              <a:avLst/>
              <a:gdLst/>
              <a:ahLst/>
              <a:cxnLst/>
              <a:rect l="l" t="t" r="r" b="b"/>
              <a:pathLst>
                <a:path w="4866" h="5794" extrusionOk="0">
                  <a:moveTo>
                    <a:pt x="155" y="1"/>
                  </a:moveTo>
                  <a:lnTo>
                    <a:pt x="0" y="155"/>
                  </a:lnTo>
                  <a:lnTo>
                    <a:pt x="1197" y="1545"/>
                  </a:lnTo>
                  <a:lnTo>
                    <a:pt x="2356" y="2936"/>
                  </a:lnTo>
                  <a:lnTo>
                    <a:pt x="2896" y="3631"/>
                  </a:lnTo>
                  <a:lnTo>
                    <a:pt x="3476" y="4403"/>
                  </a:lnTo>
                  <a:lnTo>
                    <a:pt x="4055" y="5098"/>
                  </a:lnTo>
                  <a:lnTo>
                    <a:pt x="4325" y="5445"/>
                  </a:lnTo>
                  <a:lnTo>
                    <a:pt x="4634" y="5793"/>
                  </a:lnTo>
                  <a:lnTo>
                    <a:pt x="4827" y="5754"/>
                  </a:lnTo>
                  <a:lnTo>
                    <a:pt x="4866" y="5716"/>
                  </a:lnTo>
                  <a:lnTo>
                    <a:pt x="4866" y="5639"/>
                  </a:lnTo>
                  <a:lnTo>
                    <a:pt x="4634" y="5252"/>
                  </a:lnTo>
                  <a:lnTo>
                    <a:pt x="4402" y="4866"/>
                  </a:lnTo>
                  <a:lnTo>
                    <a:pt x="3862" y="4171"/>
                  </a:lnTo>
                  <a:lnTo>
                    <a:pt x="2703" y="2781"/>
                  </a:lnTo>
                  <a:lnTo>
                    <a:pt x="1468" y="1352"/>
                  </a:lnTo>
                  <a:lnTo>
                    <a:pt x="811" y="657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7" name="Google Shape;5727;p22"/>
            <p:cNvSpPr/>
            <p:nvPr/>
          </p:nvSpPr>
          <p:spPr>
            <a:xfrm>
              <a:off x="3931625" y="4577275"/>
              <a:ext cx="61800" cy="160275"/>
            </a:xfrm>
            <a:custGeom>
              <a:avLst/>
              <a:gdLst/>
              <a:ahLst/>
              <a:cxnLst/>
              <a:rect l="l" t="t" r="r" b="b"/>
              <a:pathLst>
                <a:path w="2472" h="6411" extrusionOk="0">
                  <a:moveTo>
                    <a:pt x="309" y="1"/>
                  </a:moveTo>
                  <a:lnTo>
                    <a:pt x="0" y="78"/>
                  </a:lnTo>
                  <a:lnTo>
                    <a:pt x="194" y="927"/>
                  </a:lnTo>
                  <a:lnTo>
                    <a:pt x="425" y="1777"/>
                  </a:lnTo>
                  <a:lnTo>
                    <a:pt x="657" y="2627"/>
                  </a:lnTo>
                  <a:lnTo>
                    <a:pt x="927" y="3476"/>
                  </a:lnTo>
                  <a:lnTo>
                    <a:pt x="1506" y="5098"/>
                  </a:lnTo>
                  <a:lnTo>
                    <a:pt x="1738" y="5754"/>
                  </a:lnTo>
                  <a:lnTo>
                    <a:pt x="1661" y="5716"/>
                  </a:lnTo>
                  <a:lnTo>
                    <a:pt x="1584" y="5793"/>
                  </a:lnTo>
                  <a:lnTo>
                    <a:pt x="1545" y="5870"/>
                  </a:lnTo>
                  <a:lnTo>
                    <a:pt x="1777" y="5909"/>
                  </a:lnTo>
                  <a:lnTo>
                    <a:pt x="1931" y="6140"/>
                  </a:lnTo>
                  <a:lnTo>
                    <a:pt x="2086" y="6334"/>
                  </a:lnTo>
                  <a:lnTo>
                    <a:pt x="2124" y="6411"/>
                  </a:lnTo>
                  <a:lnTo>
                    <a:pt x="2317" y="6411"/>
                  </a:lnTo>
                  <a:lnTo>
                    <a:pt x="2356" y="6334"/>
                  </a:lnTo>
                  <a:lnTo>
                    <a:pt x="2433" y="6295"/>
                  </a:lnTo>
                  <a:lnTo>
                    <a:pt x="2472" y="6256"/>
                  </a:lnTo>
                  <a:lnTo>
                    <a:pt x="2356" y="5947"/>
                  </a:lnTo>
                  <a:lnTo>
                    <a:pt x="2279" y="5947"/>
                  </a:lnTo>
                  <a:lnTo>
                    <a:pt x="2124" y="5600"/>
                  </a:lnTo>
                  <a:lnTo>
                    <a:pt x="1970" y="5214"/>
                  </a:lnTo>
                  <a:lnTo>
                    <a:pt x="1738" y="4441"/>
                  </a:lnTo>
                  <a:lnTo>
                    <a:pt x="1198" y="2935"/>
                  </a:lnTo>
                  <a:lnTo>
                    <a:pt x="734" y="1468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8" name="Google Shape;5728;p22"/>
            <p:cNvSpPr/>
            <p:nvPr/>
          </p:nvSpPr>
          <p:spPr>
            <a:xfrm>
              <a:off x="3941275" y="4579200"/>
              <a:ext cx="355275" cy="170900"/>
            </a:xfrm>
            <a:custGeom>
              <a:avLst/>
              <a:gdLst/>
              <a:ahLst/>
              <a:cxnLst/>
              <a:rect l="l" t="t" r="r" b="b"/>
              <a:pathLst>
                <a:path w="14211" h="6836" extrusionOk="0">
                  <a:moveTo>
                    <a:pt x="116" y="1"/>
                  </a:moveTo>
                  <a:lnTo>
                    <a:pt x="1" y="40"/>
                  </a:lnTo>
                  <a:lnTo>
                    <a:pt x="1970" y="3206"/>
                  </a:lnTo>
                  <a:lnTo>
                    <a:pt x="4055" y="6334"/>
                  </a:lnTo>
                  <a:lnTo>
                    <a:pt x="4055" y="6334"/>
                  </a:lnTo>
                  <a:lnTo>
                    <a:pt x="3553" y="6295"/>
                  </a:lnTo>
                  <a:lnTo>
                    <a:pt x="3051" y="6179"/>
                  </a:lnTo>
                  <a:lnTo>
                    <a:pt x="2588" y="6025"/>
                  </a:lnTo>
                  <a:lnTo>
                    <a:pt x="2124" y="5870"/>
                  </a:lnTo>
                  <a:lnTo>
                    <a:pt x="1970" y="5870"/>
                  </a:lnTo>
                  <a:lnTo>
                    <a:pt x="2086" y="6179"/>
                  </a:lnTo>
                  <a:lnTo>
                    <a:pt x="2472" y="6372"/>
                  </a:lnTo>
                  <a:lnTo>
                    <a:pt x="2858" y="6527"/>
                  </a:lnTo>
                  <a:lnTo>
                    <a:pt x="3283" y="6643"/>
                  </a:lnTo>
                  <a:lnTo>
                    <a:pt x="3708" y="6720"/>
                  </a:lnTo>
                  <a:lnTo>
                    <a:pt x="4132" y="6797"/>
                  </a:lnTo>
                  <a:lnTo>
                    <a:pt x="4596" y="6836"/>
                  </a:lnTo>
                  <a:lnTo>
                    <a:pt x="5484" y="6836"/>
                  </a:lnTo>
                  <a:lnTo>
                    <a:pt x="6372" y="6759"/>
                  </a:lnTo>
                  <a:lnTo>
                    <a:pt x="7299" y="6643"/>
                  </a:lnTo>
                  <a:lnTo>
                    <a:pt x="8148" y="6488"/>
                  </a:lnTo>
                  <a:lnTo>
                    <a:pt x="8959" y="6295"/>
                  </a:lnTo>
                  <a:lnTo>
                    <a:pt x="9770" y="6025"/>
                  </a:lnTo>
                  <a:lnTo>
                    <a:pt x="10581" y="5716"/>
                  </a:lnTo>
                  <a:lnTo>
                    <a:pt x="11315" y="5368"/>
                  </a:lnTo>
                  <a:lnTo>
                    <a:pt x="12010" y="4905"/>
                  </a:lnTo>
                  <a:lnTo>
                    <a:pt x="12357" y="4673"/>
                  </a:lnTo>
                  <a:lnTo>
                    <a:pt x="12666" y="4403"/>
                  </a:lnTo>
                  <a:lnTo>
                    <a:pt x="12975" y="4094"/>
                  </a:lnTo>
                  <a:lnTo>
                    <a:pt x="13284" y="3785"/>
                  </a:lnTo>
                  <a:lnTo>
                    <a:pt x="13516" y="3476"/>
                  </a:lnTo>
                  <a:lnTo>
                    <a:pt x="13786" y="3129"/>
                  </a:lnTo>
                  <a:lnTo>
                    <a:pt x="13979" y="2781"/>
                  </a:lnTo>
                  <a:lnTo>
                    <a:pt x="14211" y="2395"/>
                  </a:lnTo>
                  <a:lnTo>
                    <a:pt x="14211" y="2279"/>
                  </a:lnTo>
                  <a:lnTo>
                    <a:pt x="14172" y="2163"/>
                  </a:lnTo>
                  <a:lnTo>
                    <a:pt x="14172" y="2125"/>
                  </a:lnTo>
                  <a:lnTo>
                    <a:pt x="13863" y="2125"/>
                  </a:lnTo>
                  <a:lnTo>
                    <a:pt x="13825" y="2163"/>
                  </a:lnTo>
                  <a:lnTo>
                    <a:pt x="13554" y="2704"/>
                  </a:lnTo>
                  <a:lnTo>
                    <a:pt x="13207" y="3167"/>
                  </a:lnTo>
                  <a:lnTo>
                    <a:pt x="12859" y="3631"/>
                  </a:lnTo>
                  <a:lnTo>
                    <a:pt x="12473" y="4017"/>
                  </a:lnTo>
                  <a:lnTo>
                    <a:pt x="12010" y="4364"/>
                  </a:lnTo>
                  <a:lnTo>
                    <a:pt x="11546" y="4712"/>
                  </a:lnTo>
                  <a:lnTo>
                    <a:pt x="11083" y="4982"/>
                  </a:lnTo>
                  <a:lnTo>
                    <a:pt x="10542" y="5253"/>
                  </a:lnTo>
                  <a:lnTo>
                    <a:pt x="10349" y="5253"/>
                  </a:lnTo>
                  <a:lnTo>
                    <a:pt x="10349" y="5368"/>
                  </a:lnTo>
                  <a:lnTo>
                    <a:pt x="10272" y="5368"/>
                  </a:lnTo>
                  <a:lnTo>
                    <a:pt x="10079" y="5407"/>
                  </a:lnTo>
                  <a:lnTo>
                    <a:pt x="10156" y="5446"/>
                  </a:lnTo>
                  <a:lnTo>
                    <a:pt x="9500" y="5677"/>
                  </a:lnTo>
                  <a:lnTo>
                    <a:pt x="8843" y="5870"/>
                  </a:lnTo>
                  <a:lnTo>
                    <a:pt x="7839" y="6102"/>
                  </a:lnTo>
                  <a:lnTo>
                    <a:pt x="6758" y="6295"/>
                  </a:lnTo>
                  <a:lnTo>
                    <a:pt x="6218" y="6334"/>
                  </a:lnTo>
                  <a:lnTo>
                    <a:pt x="5677" y="6411"/>
                  </a:lnTo>
                  <a:lnTo>
                    <a:pt x="4557" y="6411"/>
                  </a:lnTo>
                  <a:lnTo>
                    <a:pt x="4596" y="6295"/>
                  </a:lnTo>
                  <a:lnTo>
                    <a:pt x="4364" y="6257"/>
                  </a:lnTo>
                  <a:lnTo>
                    <a:pt x="3399" y="4635"/>
                  </a:lnTo>
                  <a:lnTo>
                    <a:pt x="2356" y="3013"/>
                  </a:lnTo>
                  <a:lnTo>
                    <a:pt x="1275" y="1468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9" name="Google Shape;5729;p22"/>
            <p:cNvSpPr/>
            <p:nvPr/>
          </p:nvSpPr>
          <p:spPr>
            <a:xfrm>
              <a:off x="6364350" y="4636175"/>
              <a:ext cx="112975" cy="132275"/>
            </a:xfrm>
            <a:custGeom>
              <a:avLst/>
              <a:gdLst/>
              <a:ahLst/>
              <a:cxnLst/>
              <a:rect l="l" t="t" r="r" b="b"/>
              <a:pathLst>
                <a:path w="4519" h="5291" extrusionOk="0">
                  <a:moveTo>
                    <a:pt x="3360" y="0"/>
                  </a:moveTo>
                  <a:lnTo>
                    <a:pt x="3052" y="39"/>
                  </a:lnTo>
                  <a:lnTo>
                    <a:pt x="2781" y="77"/>
                  </a:lnTo>
                  <a:lnTo>
                    <a:pt x="2511" y="193"/>
                  </a:lnTo>
                  <a:lnTo>
                    <a:pt x="2241" y="309"/>
                  </a:lnTo>
                  <a:lnTo>
                    <a:pt x="2009" y="425"/>
                  </a:lnTo>
                  <a:lnTo>
                    <a:pt x="1739" y="579"/>
                  </a:lnTo>
                  <a:lnTo>
                    <a:pt x="1507" y="773"/>
                  </a:lnTo>
                  <a:lnTo>
                    <a:pt x="1121" y="1197"/>
                  </a:lnTo>
                  <a:lnTo>
                    <a:pt x="735" y="1661"/>
                  </a:lnTo>
                  <a:lnTo>
                    <a:pt x="464" y="2163"/>
                  </a:lnTo>
                  <a:lnTo>
                    <a:pt x="271" y="2742"/>
                  </a:lnTo>
                  <a:lnTo>
                    <a:pt x="78" y="3398"/>
                  </a:lnTo>
                  <a:lnTo>
                    <a:pt x="40" y="3746"/>
                  </a:lnTo>
                  <a:lnTo>
                    <a:pt x="1" y="4055"/>
                  </a:lnTo>
                  <a:lnTo>
                    <a:pt x="1" y="4402"/>
                  </a:lnTo>
                  <a:lnTo>
                    <a:pt x="40" y="4673"/>
                  </a:lnTo>
                  <a:lnTo>
                    <a:pt x="117" y="4904"/>
                  </a:lnTo>
                  <a:lnTo>
                    <a:pt x="271" y="5059"/>
                  </a:lnTo>
                  <a:lnTo>
                    <a:pt x="503" y="5175"/>
                  </a:lnTo>
                  <a:lnTo>
                    <a:pt x="735" y="5252"/>
                  </a:lnTo>
                  <a:lnTo>
                    <a:pt x="966" y="5290"/>
                  </a:lnTo>
                  <a:lnTo>
                    <a:pt x="1700" y="5290"/>
                  </a:lnTo>
                  <a:lnTo>
                    <a:pt x="1700" y="4982"/>
                  </a:lnTo>
                  <a:lnTo>
                    <a:pt x="1159" y="4866"/>
                  </a:lnTo>
                  <a:lnTo>
                    <a:pt x="889" y="4827"/>
                  </a:lnTo>
                  <a:lnTo>
                    <a:pt x="735" y="4711"/>
                  </a:lnTo>
                  <a:lnTo>
                    <a:pt x="580" y="4595"/>
                  </a:lnTo>
                  <a:lnTo>
                    <a:pt x="542" y="4441"/>
                  </a:lnTo>
                  <a:lnTo>
                    <a:pt x="542" y="4248"/>
                  </a:lnTo>
                  <a:lnTo>
                    <a:pt x="542" y="4055"/>
                  </a:lnTo>
                  <a:lnTo>
                    <a:pt x="580" y="3630"/>
                  </a:lnTo>
                  <a:lnTo>
                    <a:pt x="657" y="3167"/>
                  </a:lnTo>
                  <a:lnTo>
                    <a:pt x="773" y="2742"/>
                  </a:lnTo>
                  <a:lnTo>
                    <a:pt x="966" y="2317"/>
                  </a:lnTo>
                  <a:lnTo>
                    <a:pt x="1198" y="1854"/>
                  </a:lnTo>
                  <a:lnTo>
                    <a:pt x="1507" y="1468"/>
                  </a:lnTo>
                  <a:lnTo>
                    <a:pt x="1854" y="1159"/>
                  </a:lnTo>
                  <a:lnTo>
                    <a:pt x="2202" y="888"/>
                  </a:lnTo>
                  <a:lnTo>
                    <a:pt x="2627" y="695"/>
                  </a:lnTo>
                  <a:lnTo>
                    <a:pt x="3090" y="579"/>
                  </a:lnTo>
                  <a:lnTo>
                    <a:pt x="3592" y="541"/>
                  </a:lnTo>
                  <a:lnTo>
                    <a:pt x="4094" y="579"/>
                  </a:lnTo>
                  <a:lnTo>
                    <a:pt x="4249" y="541"/>
                  </a:lnTo>
                  <a:lnTo>
                    <a:pt x="4326" y="464"/>
                  </a:lnTo>
                  <a:lnTo>
                    <a:pt x="4403" y="502"/>
                  </a:lnTo>
                  <a:lnTo>
                    <a:pt x="4480" y="464"/>
                  </a:lnTo>
                  <a:lnTo>
                    <a:pt x="4519" y="425"/>
                  </a:lnTo>
                  <a:lnTo>
                    <a:pt x="4519" y="348"/>
                  </a:lnTo>
                  <a:lnTo>
                    <a:pt x="4519" y="193"/>
                  </a:lnTo>
                  <a:lnTo>
                    <a:pt x="4210" y="155"/>
                  </a:lnTo>
                  <a:lnTo>
                    <a:pt x="3940" y="77"/>
                  </a:lnTo>
                  <a:lnTo>
                    <a:pt x="3631" y="39"/>
                  </a:lnTo>
                  <a:lnTo>
                    <a:pt x="336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0" name="Google Shape;5730;p22"/>
            <p:cNvSpPr/>
            <p:nvPr/>
          </p:nvSpPr>
          <p:spPr>
            <a:xfrm>
              <a:off x="5052425" y="4653550"/>
              <a:ext cx="61800" cy="89800"/>
            </a:xfrm>
            <a:custGeom>
              <a:avLst/>
              <a:gdLst/>
              <a:ahLst/>
              <a:cxnLst/>
              <a:rect l="l" t="t" r="r" b="b"/>
              <a:pathLst>
                <a:path w="2472" h="3592" extrusionOk="0">
                  <a:moveTo>
                    <a:pt x="1082" y="0"/>
                  </a:moveTo>
                  <a:lnTo>
                    <a:pt x="1004" y="39"/>
                  </a:lnTo>
                  <a:lnTo>
                    <a:pt x="966" y="78"/>
                  </a:lnTo>
                  <a:lnTo>
                    <a:pt x="966" y="155"/>
                  </a:lnTo>
                  <a:lnTo>
                    <a:pt x="966" y="232"/>
                  </a:lnTo>
                  <a:lnTo>
                    <a:pt x="850" y="232"/>
                  </a:lnTo>
                  <a:lnTo>
                    <a:pt x="773" y="271"/>
                  </a:lnTo>
                  <a:lnTo>
                    <a:pt x="734" y="348"/>
                  </a:lnTo>
                  <a:lnTo>
                    <a:pt x="695" y="425"/>
                  </a:lnTo>
                  <a:lnTo>
                    <a:pt x="695" y="502"/>
                  </a:lnTo>
                  <a:lnTo>
                    <a:pt x="734" y="580"/>
                  </a:lnTo>
                  <a:lnTo>
                    <a:pt x="773" y="657"/>
                  </a:lnTo>
                  <a:lnTo>
                    <a:pt x="850" y="695"/>
                  </a:lnTo>
                  <a:lnTo>
                    <a:pt x="1082" y="811"/>
                  </a:lnTo>
                  <a:lnTo>
                    <a:pt x="1275" y="927"/>
                  </a:lnTo>
                  <a:lnTo>
                    <a:pt x="1468" y="1082"/>
                  </a:lnTo>
                  <a:lnTo>
                    <a:pt x="1622" y="1275"/>
                  </a:lnTo>
                  <a:lnTo>
                    <a:pt x="1777" y="1468"/>
                  </a:lnTo>
                  <a:lnTo>
                    <a:pt x="1854" y="1699"/>
                  </a:lnTo>
                  <a:lnTo>
                    <a:pt x="1931" y="1931"/>
                  </a:lnTo>
                  <a:lnTo>
                    <a:pt x="1931" y="2163"/>
                  </a:lnTo>
                  <a:lnTo>
                    <a:pt x="1931" y="2433"/>
                  </a:lnTo>
                  <a:lnTo>
                    <a:pt x="1815" y="2742"/>
                  </a:lnTo>
                  <a:lnTo>
                    <a:pt x="1738" y="2858"/>
                  </a:lnTo>
                  <a:lnTo>
                    <a:pt x="1661" y="2974"/>
                  </a:lnTo>
                  <a:lnTo>
                    <a:pt x="1545" y="3051"/>
                  </a:lnTo>
                  <a:lnTo>
                    <a:pt x="1390" y="3128"/>
                  </a:lnTo>
                  <a:lnTo>
                    <a:pt x="1197" y="3128"/>
                  </a:lnTo>
                  <a:lnTo>
                    <a:pt x="1043" y="3089"/>
                  </a:lnTo>
                  <a:lnTo>
                    <a:pt x="927" y="3012"/>
                  </a:lnTo>
                  <a:lnTo>
                    <a:pt x="850" y="2896"/>
                  </a:lnTo>
                  <a:lnTo>
                    <a:pt x="811" y="2742"/>
                  </a:lnTo>
                  <a:lnTo>
                    <a:pt x="850" y="2587"/>
                  </a:lnTo>
                  <a:lnTo>
                    <a:pt x="927" y="2433"/>
                  </a:lnTo>
                  <a:lnTo>
                    <a:pt x="1043" y="2317"/>
                  </a:lnTo>
                  <a:lnTo>
                    <a:pt x="1159" y="2240"/>
                  </a:lnTo>
                  <a:lnTo>
                    <a:pt x="1159" y="2124"/>
                  </a:lnTo>
                  <a:lnTo>
                    <a:pt x="1120" y="2008"/>
                  </a:lnTo>
                  <a:lnTo>
                    <a:pt x="1043" y="1931"/>
                  </a:lnTo>
                  <a:lnTo>
                    <a:pt x="657" y="1622"/>
                  </a:lnTo>
                  <a:lnTo>
                    <a:pt x="425" y="1468"/>
                  </a:lnTo>
                  <a:lnTo>
                    <a:pt x="193" y="1313"/>
                  </a:lnTo>
                  <a:lnTo>
                    <a:pt x="0" y="1622"/>
                  </a:lnTo>
                  <a:lnTo>
                    <a:pt x="271" y="1892"/>
                  </a:lnTo>
                  <a:lnTo>
                    <a:pt x="580" y="2124"/>
                  </a:lnTo>
                  <a:lnTo>
                    <a:pt x="425" y="2356"/>
                  </a:lnTo>
                  <a:lnTo>
                    <a:pt x="348" y="2626"/>
                  </a:lnTo>
                  <a:lnTo>
                    <a:pt x="309" y="2896"/>
                  </a:lnTo>
                  <a:lnTo>
                    <a:pt x="348" y="3051"/>
                  </a:lnTo>
                  <a:lnTo>
                    <a:pt x="425" y="3167"/>
                  </a:lnTo>
                  <a:lnTo>
                    <a:pt x="541" y="3321"/>
                  </a:lnTo>
                  <a:lnTo>
                    <a:pt x="695" y="3476"/>
                  </a:lnTo>
                  <a:lnTo>
                    <a:pt x="888" y="3553"/>
                  </a:lnTo>
                  <a:lnTo>
                    <a:pt x="1082" y="3591"/>
                  </a:lnTo>
                  <a:lnTo>
                    <a:pt x="1275" y="3591"/>
                  </a:lnTo>
                  <a:lnTo>
                    <a:pt x="1506" y="3553"/>
                  </a:lnTo>
                  <a:lnTo>
                    <a:pt x="1699" y="3514"/>
                  </a:lnTo>
                  <a:lnTo>
                    <a:pt x="1854" y="3398"/>
                  </a:lnTo>
                  <a:lnTo>
                    <a:pt x="2047" y="3244"/>
                  </a:lnTo>
                  <a:lnTo>
                    <a:pt x="2201" y="3051"/>
                  </a:lnTo>
                  <a:lnTo>
                    <a:pt x="2317" y="2858"/>
                  </a:lnTo>
                  <a:lnTo>
                    <a:pt x="2394" y="2665"/>
                  </a:lnTo>
                  <a:lnTo>
                    <a:pt x="2433" y="2472"/>
                  </a:lnTo>
                  <a:lnTo>
                    <a:pt x="2472" y="2240"/>
                  </a:lnTo>
                  <a:lnTo>
                    <a:pt x="2433" y="2008"/>
                  </a:lnTo>
                  <a:lnTo>
                    <a:pt x="2394" y="1815"/>
                  </a:lnTo>
                  <a:lnTo>
                    <a:pt x="2317" y="1583"/>
                  </a:lnTo>
                  <a:lnTo>
                    <a:pt x="2201" y="1390"/>
                  </a:lnTo>
                  <a:lnTo>
                    <a:pt x="1970" y="1004"/>
                  </a:lnTo>
                  <a:lnTo>
                    <a:pt x="1661" y="657"/>
                  </a:lnTo>
                  <a:lnTo>
                    <a:pt x="1275" y="386"/>
                  </a:lnTo>
                  <a:lnTo>
                    <a:pt x="119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1" name="Google Shape;5731;p22"/>
            <p:cNvSpPr/>
            <p:nvPr/>
          </p:nvSpPr>
          <p:spPr>
            <a:xfrm>
              <a:off x="6613425" y="4670925"/>
              <a:ext cx="26100" cy="11600"/>
            </a:xfrm>
            <a:custGeom>
              <a:avLst/>
              <a:gdLst/>
              <a:ahLst/>
              <a:cxnLst/>
              <a:rect l="l" t="t" r="r" b="b"/>
              <a:pathLst>
                <a:path w="1044" h="464" extrusionOk="0">
                  <a:moveTo>
                    <a:pt x="773" y="0"/>
                  </a:moveTo>
                  <a:lnTo>
                    <a:pt x="541" y="39"/>
                  </a:lnTo>
                  <a:lnTo>
                    <a:pt x="310" y="78"/>
                  </a:lnTo>
                  <a:lnTo>
                    <a:pt x="78" y="193"/>
                  </a:lnTo>
                  <a:lnTo>
                    <a:pt x="39" y="232"/>
                  </a:lnTo>
                  <a:lnTo>
                    <a:pt x="1" y="271"/>
                  </a:lnTo>
                  <a:lnTo>
                    <a:pt x="39" y="387"/>
                  </a:lnTo>
                  <a:lnTo>
                    <a:pt x="78" y="464"/>
                  </a:lnTo>
                  <a:lnTo>
                    <a:pt x="194" y="464"/>
                  </a:lnTo>
                  <a:lnTo>
                    <a:pt x="387" y="387"/>
                  </a:lnTo>
                  <a:lnTo>
                    <a:pt x="850" y="387"/>
                  </a:lnTo>
                  <a:lnTo>
                    <a:pt x="966" y="348"/>
                  </a:lnTo>
                  <a:lnTo>
                    <a:pt x="1005" y="271"/>
                  </a:lnTo>
                  <a:lnTo>
                    <a:pt x="1043" y="232"/>
                  </a:lnTo>
                  <a:lnTo>
                    <a:pt x="1005" y="155"/>
                  </a:lnTo>
                  <a:lnTo>
                    <a:pt x="966" y="116"/>
                  </a:lnTo>
                  <a:lnTo>
                    <a:pt x="889" y="39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2" name="Google Shape;5732;p22"/>
            <p:cNvSpPr/>
            <p:nvPr/>
          </p:nvSpPr>
          <p:spPr>
            <a:xfrm>
              <a:off x="6514950" y="4676725"/>
              <a:ext cx="21275" cy="8700"/>
            </a:xfrm>
            <a:custGeom>
              <a:avLst/>
              <a:gdLst/>
              <a:ahLst/>
              <a:cxnLst/>
              <a:rect l="l" t="t" r="r" b="b"/>
              <a:pathLst>
                <a:path w="851" h="348" extrusionOk="0">
                  <a:moveTo>
                    <a:pt x="426" y="0"/>
                  </a:moveTo>
                  <a:lnTo>
                    <a:pt x="155" y="39"/>
                  </a:lnTo>
                  <a:lnTo>
                    <a:pt x="117" y="39"/>
                  </a:lnTo>
                  <a:lnTo>
                    <a:pt x="39" y="77"/>
                  </a:lnTo>
                  <a:lnTo>
                    <a:pt x="1" y="193"/>
                  </a:lnTo>
                  <a:lnTo>
                    <a:pt x="39" y="270"/>
                  </a:lnTo>
                  <a:lnTo>
                    <a:pt x="117" y="309"/>
                  </a:lnTo>
                  <a:lnTo>
                    <a:pt x="155" y="348"/>
                  </a:lnTo>
                  <a:lnTo>
                    <a:pt x="735" y="348"/>
                  </a:lnTo>
                  <a:lnTo>
                    <a:pt x="812" y="270"/>
                  </a:lnTo>
                  <a:lnTo>
                    <a:pt x="850" y="193"/>
                  </a:lnTo>
                  <a:lnTo>
                    <a:pt x="812" y="77"/>
                  </a:lnTo>
                  <a:lnTo>
                    <a:pt x="73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22"/>
            <p:cNvSpPr/>
            <p:nvPr/>
          </p:nvSpPr>
          <p:spPr>
            <a:xfrm>
              <a:off x="4656625" y="4677675"/>
              <a:ext cx="310875" cy="124550"/>
            </a:xfrm>
            <a:custGeom>
              <a:avLst/>
              <a:gdLst/>
              <a:ahLst/>
              <a:cxnLst/>
              <a:rect l="l" t="t" r="r" b="b"/>
              <a:pathLst>
                <a:path w="12435" h="4982" extrusionOk="0">
                  <a:moveTo>
                    <a:pt x="232" y="1"/>
                  </a:moveTo>
                  <a:lnTo>
                    <a:pt x="0" y="232"/>
                  </a:lnTo>
                  <a:lnTo>
                    <a:pt x="502" y="966"/>
                  </a:lnTo>
                  <a:lnTo>
                    <a:pt x="1043" y="1622"/>
                  </a:lnTo>
                  <a:lnTo>
                    <a:pt x="1699" y="2279"/>
                  </a:lnTo>
                  <a:lnTo>
                    <a:pt x="2356" y="2858"/>
                  </a:lnTo>
                  <a:lnTo>
                    <a:pt x="3089" y="3399"/>
                  </a:lnTo>
                  <a:lnTo>
                    <a:pt x="3862" y="3862"/>
                  </a:lnTo>
                  <a:lnTo>
                    <a:pt x="4673" y="4248"/>
                  </a:lnTo>
                  <a:lnTo>
                    <a:pt x="5522" y="4557"/>
                  </a:lnTo>
                  <a:lnTo>
                    <a:pt x="6372" y="4789"/>
                  </a:lnTo>
                  <a:lnTo>
                    <a:pt x="7260" y="4943"/>
                  </a:lnTo>
                  <a:lnTo>
                    <a:pt x="7685" y="4982"/>
                  </a:lnTo>
                  <a:lnTo>
                    <a:pt x="8534" y="4982"/>
                  </a:lnTo>
                  <a:lnTo>
                    <a:pt x="8998" y="4943"/>
                  </a:lnTo>
                  <a:lnTo>
                    <a:pt x="9422" y="4866"/>
                  </a:lnTo>
                  <a:lnTo>
                    <a:pt x="9847" y="4789"/>
                  </a:lnTo>
                  <a:lnTo>
                    <a:pt x="10272" y="4673"/>
                  </a:lnTo>
                  <a:lnTo>
                    <a:pt x="10658" y="4519"/>
                  </a:lnTo>
                  <a:lnTo>
                    <a:pt x="11083" y="4326"/>
                  </a:lnTo>
                  <a:lnTo>
                    <a:pt x="11469" y="4132"/>
                  </a:lnTo>
                  <a:lnTo>
                    <a:pt x="11855" y="3862"/>
                  </a:lnTo>
                  <a:lnTo>
                    <a:pt x="12241" y="3592"/>
                  </a:lnTo>
                  <a:lnTo>
                    <a:pt x="12318" y="3553"/>
                  </a:lnTo>
                  <a:lnTo>
                    <a:pt x="12434" y="3206"/>
                  </a:lnTo>
                  <a:lnTo>
                    <a:pt x="12357" y="3167"/>
                  </a:lnTo>
                  <a:lnTo>
                    <a:pt x="12280" y="3206"/>
                  </a:lnTo>
                  <a:lnTo>
                    <a:pt x="12203" y="3128"/>
                  </a:lnTo>
                  <a:lnTo>
                    <a:pt x="12009" y="3128"/>
                  </a:lnTo>
                  <a:lnTo>
                    <a:pt x="11932" y="3206"/>
                  </a:lnTo>
                  <a:lnTo>
                    <a:pt x="11585" y="3437"/>
                  </a:lnTo>
                  <a:lnTo>
                    <a:pt x="11199" y="3669"/>
                  </a:lnTo>
                  <a:lnTo>
                    <a:pt x="10812" y="3862"/>
                  </a:lnTo>
                  <a:lnTo>
                    <a:pt x="10426" y="4017"/>
                  </a:lnTo>
                  <a:lnTo>
                    <a:pt x="10040" y="4171"/>
                  </a:lnTo>
                  <a:lnTo>
                    <a:pt x="9615" y="4287"/>
                  </a:lnTo>
                  <a:lnTo>
                    <a:pt x="9191" y="4364"/>
                  </a:lnTo>
                  <a:lnTo>
                    <a:pt x="8766" y="4441"/>
                  </a:lnTo>
                  <a:lnTo>
                    <a:pt x="8341" y="4480"/>
                  </a:lnTo>
                  <a:lnTo>
                    <a:pt x="7916" y="4480"/>
                  </a:lnTo>
                  <a:lnTo>
                    <a:pt x="7492" y="4441"/>
                  </a:lnTo>
                  <a:lnTo>
                    <a:pt x="7067" y="4403"/>
                  </a:lnTo>
                  <a:lnTo>
                    <a:pt x="6642" y="4364"/>
                  </a:lnTo>
                  <a:lnTo>
                    <a:pt x="6217" y="4248"/>
                  </a:lnTo>
                  <a:lnTo>
                    <a:pt x="5792" y="4171"/>
                  </a:lnTo>
                  <a:lnTo>
                    <a:pt x="5368" y="4017"/>
                  </a:lnTo>
                  <a:lnTo>
                    <a:pt x="4595" y="3708"/>
                  </a:lnTo>
                  <a:lnTo>
                    <a:pt x="3900" y="3283"/>
                  </a:lnTo>
                  <a:lnTo>
                    <a:pt x="3205" y="2820"/>
                  </a:lnTo>
                  <a:lnTo>
                    <a:pt x="2587" y="2318"/>
                  </a:lnTo>
                  <a:lnTo>
                    <a:pt x="1970" y="1777"/>
                  </a:lnTo>
                  <a:lnTo>
                    <a:pt x="1390" y="1198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22"/>
            <p:cNvSpPr/>
            <p:nvPr/>
          </p:nvSpPr>
          <p:spPr>
            <a:xfrm>
              <a:off x="4964575" y="4684425"/>
              <a:ext cx="92700" cy="135200"/>
            </a:xfrm>
            <a:custGeom>
              <a:avLst/>
              <a:gdLst/>
              <a:ahLst/>
              <a:cxnLst/>
              <a:rect l="l" t="t" r="r" b="b"/>
              <a:pathLst>
                <a:path w="3708" h="5408" extrusionOk="0">
                  <a:moveTo>
                    <a:pt x="3398" y="1"/>
                  </a:moveTo>
                  <a:lnTo>
                    <a:pt x="3360" y="78"/>
                  </a:lnTo>
                  <a:lnTo>
                    <a:pt x="3244" y="78"/>
                  </a:lnTo>
                  <a:lnTo>
                    <a:pt x="3012" y="271"/>
                  </a:lnTo>
                  <a:lnTo>
                    <a:pt x="2781" y="503"/>
                  </a:lnTo>
                  <a:lnTo>
                    <a:pt x="2549" y="773"/>
                  </a:lnTo>
                  <a:lnTo>
                    <a:pt x="2356" y="1005"/>
                  </a:lnTo>
                  <a:lnTo>
                    <a:pt x="2047" y="1237"/>
                  </a:lnTo>
                  <a:lnTo>
                    <a:pt x="1777" y="1430"/>
                  </a:lnTo>
                  <a:lnTo>
                    <a:pt x="1159" y="1816"/>
                  </a:lnTo>
                  <a:lnTo>
                    <a:pt x="1082" y="1854"/>
                  </a:lnTo>
                  <a:lnTo>
                    <a:pt x="1043" y="1932"/>
                  </a:lnTo>
                  <a:lnTo>
                    <a:pt x="1082" y="2009"/>
                  </a:lnTo>
                  <a:lnTo>
                    <a:pt x="1120" y="2086"/>
                  </a:lnTo>
                  <a:lnTo>
                    <a:pt x="1004" y="2086"/>
                  </a:lnTo>
                  <a:lnTo>
                    <a:pt x="889" y="2125"/>
                  </a:lnTo>
                  <a:lnTo>
                    <a:pt x="850" y="2163"/>
                  </a:lnTo>
                  <a:lnTo>
                    <a:pt x="811" y="2241"/>
                  </a:lnTo>
                  <a:lnTo>
                    <a:pt x="811" y="2356"/>
                  </a:lnTo>
                  <a:lnTo>
                    <a:pt x="811" y="2434"/>
                  </a:lnTo>
                  <a:lnTo>
                    <a:pt x="889" y="2472"/>
                  </a:lnTo>
                  <a:lnTo>
                    <a:pt x="966" y="2511"/>
                  </a:lnTo>
                  <a:lnTo>
                    <a:pt x="1197" y="2588"/>
                  </a:lnTo>
                  <a:lnTo>
                    <a:pt x="1429" y="2704"/>
                  </a:lnTo>
                  <a:lnTo>
                    <a:pt x="1622" y="2820"/>
                  </a:lnTo>
                  <a:lnTo>
                    <a:pt x="1815" y="2974"/>
                  </a:lnTo>
                  <a:lnTo>
                    <a:pt x="1970" y="3167"/>
                  </a:lnTo>
                  <a:lnTo>
                    <a:pt x="2047" y="3399"/>
                  </a:lnTo>
                  <a:lnTo>
                    <a:pt x="2124" y="3631"/>
                  </a:lnTo>
                  <a:lnTo>
                    <a:pt x="2124" y="3901"/>
                  </a:lnTo>
                  <a:lnTo>
                    <a:pt x="2086" y="4094"/>
                  </a:lnTo>
                  <a:lnTo>
                    <a:pt x="2008" y="4326"/>
                  </a:lnTo>
                  <a:lnTo>
                    <a:pt x="1893" y="4519"/>
                  </a:lnTo>
                  <a:lnTo>
                    <a:pt x="1738" y="4712"/>
                  </a:lnTo>
                  <a:lnTo>
                    <a:pt x="1545" y="4828"/>
                  </a:lnTo>
                  <a:lnTo>
                    <a:pt x="1313" y="4944"/>
                  </a:lnTo>
                  <a:lnTo>
                    <a:pt x="1082" y="4944"/>
                  </a:lnTo>
                  <a:lnTo>
                    <a:pt x="889" y="4866"/>
                  </a:lnTo>
                  <a:lnTo>
                    <a:pt x="773" y="4751"/>
                  </a:lnTo>
                  <a:lnTo>
                    <a:pt x="695" y="4596"/>
                  </a:lnTo>
                  <a:lnTo>
                    <a:pt x="657" y="4442"/>
                  </a:lnTo>
                  <a:lnTo>
                    <a:pt x="734" y="4287"/>
                  </a:lnTo>
                  <a:lnTo>
                    <a:pt x="811" y="4210"/>
                  </a:lnTo>
                  <a:lnTo>
                    <a:pt x="889" y="4133"/>
                  </a:lnTo>
                  <a:lnTo>
                    <a:pt x="966" y="4094"/>
                  </a:lnTo>
                  <a:lnTo>
                    <a:pt x="1120" y="4094"/>
                  </a:lnTo>
                  <a:lnTo>
                    <a:pt x="1236" y="4017"/>
                  </a:lnTo>
                  <a:lnTo>
                    <a:pt x="1313" y="3901"/>
                  </a:lnTo>
                  <a:lnTo>
                    <a:pt x="1313" y="3785"/>
                  </a:lnTo>
                  <a:lnTo>
                    <a:pt x="1275" y="3708"/>
                  </a:lnTo>
                  <a:lnTo>
                    <a:pt x="1197" y="3669"/>
                  </a:lnTo>
                  <a:lnTo>
                    <a:pt x="116" y="2936"/>
                  </a:lnTo>
                  <a:lnTo>
                    <a:pt x="0" y="3283"/>
                  </a:lnTo>
                  <a:lnTo>
                    <a:pt x="657" y="3785"/>
                  </a:lnTo>
                  <a:lnTo>
                    <a:pt x="502" y="3862"/>
                  </a:lnTo>
                  <a:lnTo>
                    <a:pt x="387" y="3978"/>
                  </a:lnTo>
                  <a:lnTo>
                    <a:pt x="309" y="4094"/>
                  </a:lnTo>
                  <a:lnTo>
                    <a:pt x="232" y="4249"/>
                  </a:lnTo>
                  <a:lnTo>
                    <a:pt x="193" y="4403"/>
                  </a:lnTo>
                  <a:lnTo>
                    <a:pt x="193" y="4558"/>
                  </a:lnTo>
                  <a:lnTo>
                    <a:pt x="193" y="4712"/>
                  </a:lnTo>
                  <a:lnTo>
                    <a:pt x="271" y="4866"/>
                  </a:lnTo>
                  <a:lnTo>
                    <a:pt x="387" y="5098"/>
                  </a:lnTo>
                  <a:lnTo>
                    <a:pt x="541" y="5253"/>
                  </a:lnTo>
                  <a:lnTo>
                    <a:pt x="734" y="5368"/>
                  </a:lnTo>
                  <a:lnTo>
                    <a:pt x="966" y="5407"/>
                  </a:lnTo>
                  <a:lnTo>
                    <a:pt x="1197" y="5407"/>
                  </a:lnTo>
                  <a:lnTo>
                    <a:pt x="1429" y="5368"/>
                  </a:lnTo>
                  <a:lnTo>
                    <a:pt x="1622" y="5330"/>
                  </a:lnTo>
                  <a:lnTo>
                    <a:pt x="1854" y="5214"/>
                  </a:lnTo>
                  <a:lnTo>
                    <a:pt x="2086" y="5021"/>
                  </a:lnTo>
                  <a:lnTo>
                    <a:pt x="2240" y="4828"/>
                  </a:lnTo>
                  <a:lnTo>
                    <a:pt x="2395" y="4635"/>
                  </a:lnTo>
                  <a:lnTo>
                    <a:pt x="2510" y="4442"/>
                  </a:lnTo>
                  <a:lnTo>
                    <a:pt x="2549" y="4210"/>
                  </a:lnTo>
                  <a:lnTo>
                    <a:pt x="2588" y="3978"/>
                  </a:lnTo>
                  <a:lnTo>
                    <a:pt x="2588" y="3747"/>
                  </a:lnTo>
                  <a:lnTo>
                    <a:pt x="2549" y="3515"/>
                  </a:lnTo>
                  <a:lnTo>
                    <a:pt x="2472" y="3283"/>
                  </a:lnTo>
                  <a:lnTo>
                    <a:pt x="2395" y="3052"/>
                  </a:lnTo>
                  <a:lnTo>
                    <a:pt x="2279" y="2858"/>
                  </a:lnTo>
                  <a:lnTo>
                    <a:pt x="2124" y="2665"/>
                  </a:lnTo>
                  <a:lnTo>
                    <a:pt x="1931" y="2472"/>
                  </a:lnTo>
                  <a:lnTo>
                    <a:pt x="1738" y="2356"/>
                  </a:lnTo>
                  <a:lnTo>
                    <a:pt x="1506" y="2202"/>
                  </a:lnTo>
                  <a:lnTo>
                    <a:pt x="1275" y="2125"/>
                  </a:lnTo>
                  <a:lnTo>
                    <a:pt x="1622" y="1970"/>
                  </a:lnTo>
                  <a:lnTo>
                    <a:pt x="1931" y="1816"/>
                  </a:lnTo>
                  <a:lnTo>
                    <a:pt x="2240" y="1623"/>
                  </a:lnTo>
                  <a:lnTo>
                    <a:pt x="2549" y="1391"/>
                  </a:lnTo>
                  <a:lnTo>
                    <a:pt x="2819" y="1198"/>
                  </a:lnTo>
                  <a:lnTo>
                    <a:pt x="3090" y="966"/>
                  </a:lnTo>
                  <a:lnTo>
                    <a:pt x="3360" y="657"/>
                  </a:lnTo>
                  <a:lnTo>
                    <a:pt x="3437" y="542"/>
                  </a:lnTo>
                  <a:lnTo>
                    <a:pt x="3514" y="387"/>
                  </a:lnTo>
                  <a:lnTo>
                    <a:pt x="3707" y="78"/>
                  </a:lnTo>
                  <a:lnTo>
                    <a:pt x="351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22"/>
            <p:cNvSpPr/>
            <p:nvPr/>
          </p:nvSpPr>
          <p:spPr>
            <a:xfrm>
              <a:off x="6406825" y="4717250"/>
              <a:ext cx="93675" cy="93675"/>
            </a:xfrm>
            <a:custGeom>
              <a:avLst/>
              <a:gdLst/>
              <a:ahLst/>
              <a:cxnLst/>
              <a:rect l="l" t="t" r="r" b="b"/>
              <a:pathLst>
                <a:path w="3747" h="3747" extrusionOk="0">
                  <a:moveTo>
                    <a:pt x="1584" y="464"/>
                  </a:moveTo>
                  <a:lnTo>
                    <a:pt x="2086" y="541"/>
                  </a:lnTo>
                  <a:lnTo>
                    <a:pt x="2318" y="619"/>
                  </a:lnTo>
                  <a:lnTo>
                    <a:pt x="2550" y="696"/>
                  </a:lnTo>
                  <a:lnTo>
                    <a:pt x="2743" y="812"/>
                  </a:lnTo>
                  <a:lnTo>
                    <a:pt x="2936" y="966"/>
                  </a:lnTo>
                  <a:lnTo>
                    <a:pt x="3090" y="1198"/>
                  </a:lnTo>
                  <a:lnTo>
                    <a:pt x="3206" y="1430"/>
                  </a:lnTo>
                  <a:lnTo>
                    <a:pt x="3245" y="1700"/>
                  </a:lnTo>
                  <a:lnTo>
                    <a:pt x="3245" y="1970"/>
                  </a:lnTo>
                  <a:lnTo>
                    <a:pt x="3206" y="2202"/>
                  </a:lnTo>
                  <a:lnTo>
                    <a:pt x="3090" y="2472"/>
                  </a:lnTo>
                  <a:lnTo>
                    <a:pt x="2974" y="2665"/>
                  </a:lnTo>
                  <a:lnTo>
                    <a:pt x="2781" y="2897"/>
                  </a:lnTo>
                  <a:lnTo>
                    <a:pt x="2588" y="3051"/>
                  </a:lnTo>
                  <a:lnTo>
                    <a:pt x="2357" y="3167"/>
                  </a:lnTo>
                  <a:lnTo>
                    <a:pt x="2086" y="3245"/>
                  </a:lnTo>
                  <a:lnTo>
                    <a:pt x="1777" y="3245"/>
                  </a:lnTo>
                  <a:lnTo>
                    <a:pt x="1507" y="3167"/>
                  </a:lnTo>
                  <a:lnTo>
                    <a:pt x="1237" y="3051"/>
                  </a:lnTo>
                  <a:lnTo>
                    <a:pt x="966" y="2897"/>
                  </a:lnTo>
                  <a:lnTo>
                    <a:pt x="773" y="2665"/>
                  </a:lnTo>
                  <a:lnTo>
                    <a:pt x="619" y="2434"/>
                  </a:lnTo>
                  <a:lnTo>
                    <a:pt x="503" y="2163"/>
                  </a:lnTo>
                  <a:lnTo>
                    <a:pt x="503" y="1854"/>
                  </a:lnTo>
                  <a:lnTo>
                    <a:pt x="503" y="1584"/>
                  </a:lnTo>
                  <a:lnTo>
                    <a:pt x="619" y="1352"/>
                  </a:lnTo>
                  <a:lnTo>
                    <a:pt x="735" y="1121"/>
                  </a:lnTo>
                  <a:lnTo>
                    <a:pt x="928" y="928"/>
                  </a:lnTo>
                  <a:lnTo>
                    <a:pt x="1121" y="735"/>
                  </a:lnTo>
                  <a:lnTo>
                    <a:pt x="1353" y="580"/>
                  </a:lnTo>
                  <a:lnTo>
                    <a:pt x="1584" y="464"/>
                  </a:lnTo>
                  <a:close/>
                  <a:moveTo>
                    <a:pt x="1893" y="1"/>
                  </a:moveTo>
                  <a:lnTo>
                    <a:pt x="1700" y="39"/>
                  </a:lnTo>
                  <a:lnTo>
                    <a:pt x="1546" y="78"/>
                  </a:lnTo>
                  <a:lnTo>
                    <a:pt x="1353" y="155"/>
                  </a:lnTo>
                  <a:lnTo>
                    <a:pt x="1314" y="194"/>
                  </a:lnTo>
                  <a:lnTo>
                    <a:pt x="1082" y="271"/>
                  </a:lnTo>
                  <a:lnTo>
                    <a:pt x="851" y="387"/>
                  </a:lnTo>
                  <a:lnTo>
                    <a:pt x="619" y="580"/>
                  </a:lnTo>
                  <a:lnTo>
                    <a:pt x="426" y="773"/>
                  </a:lnTo>
                  <a:lnTo>
                    <a:pt x="271" y="966"/>
                  </a:lnTo>
                  <a:lnTo>
                    <a:pt x="155" y="1237"/>
                  </a:lnTo>
                  <a:lnTo>
                    <a:pt x="78" y="1468"/>
                  </a:lnTo>
                  <a:lnTo>
                    <a:pt x="1" y="1739"/>
                  </a:lnTo>
                  <a:lnTo>
                    <a:pt x="1" y="2047"/>
                  </a:lnTo>
                  <a:lnTo>
                    <a:pt x="40" y="2125"/>
                  </a:lnTo>
                  <a:lnTo>
                    <a:pt x="40" y="2318"/>
                  </a:lnTo>
                  <a:lnTo>
                    <a:pt x="117" y="2511"/>
                  </a:lnTo>
                  <a:lnTo>
                    <a:pt x="310" y="2858"/>
                  </a:lnTo>
                  <a:lnTo>
                    <a:pt x="542" y="3167"/>
                  </a:lnTo>
                  <a:lnTo>
                    <a:pt x="851" y="3399"/>
                  </a:lnTo>
                  <a:lnTo>
                    <a:pt x="1198" y="3592"/>
                  </a:lnTo>
                  <a:lnTo>
                    <a:pt x="1584" y="3708"/>
                  </a:lnTo>
                  <a:lnTo>
                    <a:pt x="1970" y="3746"/>
                  </a:lnTo>
                  <a:lnTo>
                    <a:pt x="2163" y="3746"/>
                  </a:lnTo>
                  <a:lnTo>
                    <a:pt x="2357" y="3669"/>
                  </a:lnTo>
                  <a:lnTo>
                    <a:pt x="2627" y="3592"/>
                  </a:lnTo>
                  <a:lnTo>
                    <a:pt x="2897" y="3438"/>
                  </a:lnTo>
                  <a:lnTo>
                    <a:pt x="3129" y="3245"/>
                  </a:lnTo>
                  <a:lnTo>
                    <a:pt x="3322" y="3013"/>
                  </a:lnTo>
                  <a:lnTo>
                    <a:pt x="3476" y="2781"/>
                  </a:lnTo>
                  <a:lnTo>
                    <a:pt x="3631" y="2511"/>
                  </a:lnTo>
                  <a:lnTo>
                    <a:pt x="3708" y="2202"/>
                  </a:lnTo>
                  <a:lnTo>
                    <a:pt x="3747" y="1932"/>
                  </a:lnTo>
                  <a:lnTo>
                    <a:pt x="3747" y="1584"/>
                  </a:lnTo>
                  <a:lnTo>
                    <a:pt x="3669" y="1314"/>
                  </a:lnTo>
                  <a:lnTo>
                    <a:pt x="3515" y="1005"/>
                  </a:lnTo>
                  <a:lnTo>
                    <a:pt x="3322" y="696"/>
                  </a:lnTo>
                  <a:lnTo>
                    <a:pt x="3052" y="426"/>
                  </a:lnTo>
                  <a:lnTo>
                    <a:pt x="2743" y="233"/>
                  </a:lnTo>
                  <a:lnTo>
                    <a:pt x="2395" y="78"/>
                  </a:lnTo>
                  <a:lnTo>
                    <a:pt x="204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22"/>
            <p:cNvSpPr/>
            <p:nvPr/>
          </p:nvSpPr>
          <p:spPr>
            <a:xfrm>
              <a:off x="2332000" y="4749125"/>
              <a:ext cx="326325" cy="58900"/>
            </a:xfrm>
            <a:custGeom>
              <a:avLst/>
              <a:gdLst/>
              <a:ahLst/>
              <a:cxnLst/>
              <a:rect l="l" t="t" r="r" b="b"/>
              <a:pathLst>
                <a:path w="13053" h="2356" extrusionOk="0">
                  <a:moveTo>
                    <a:pt x="12782" y="0"/>
                  </a:moveTo>
                  <a:lnTo>
                    <a:pt x="12705" y="39"/>
                  </a:lnTo>
                  <a:lnTo>
                    <a:pt x="12628" y="116"/>
                  </a:lnTo>
                  <a:lnTo>
                    <a:pt x="12589" y="193"/>
                  </a:lnTo>
                  <a:lnTo>
                    <a:pt x="12589" y="309"/>
                  </a:lnTo>
                  <a:lnTo>
                    <a:pt x="12589" y="502"/>
                  </a:lnTo>
                  <a:lnTo>
                    <a:pt x="12550" y="657"/>
                  </a:lnTo>
                  <a:lnTo>
                    <a:pt x="12435" y="811"/>
                  </a:lnTo>
                  <a:lnTo>
                    <a:pt x="12319" y="966"/>
                  </a:lnTo>
                  <a:lnTo>
                    <a:pt x="12164" y="1081"/>
                  </a:lnTo>
                  <a:lnTo>
                    <a:pt x="11971" y="1159"/>
                  </a:lnTo>
                  <a:lnTo>
                    <a:pt x="11546" y="1313"/>
                  </a:lnTo>
                  <a:lnTo>
                    <a:pt x="11083" y="1429"/>
                  </a:lnTo>
                  <a:lnTo>
                    <a:pt x="10581" y="1506"/>
                  </a:lnTo>
                  <a:lnTo>
                    <a:pt x="9847" y="1583"/>
                  </a:lnTo>
                  <a:lnTo>
                    <a:pt x="9423" y="1622"/>
                  </a:lnTo>
                  <a:lnTo>
                    <a:pt x="9423" y="1545"/>
                  </a:lnTo>
                  <a:lnTo>
                    <a:pt x="9423" y="1468"/>
                  </a:lnTo>
                  <a:lnTo>
                    <a:pt x="9152" y="888"/>
                  </a:lnTo>
                  <a:lnTo>
                    <a:pt x="8959" y="270"/>
                  </a:lnTo>
                  <a:lnTo>
                    <a:pt x="8612" y="386"/>
                  </a:lnTo>
                  <a:lnTo>
                    <a:pt x="8650" y="695"/>
                  </a:lnTo>
                  <a:lnTo>
                    <a:pt x="8728" y="1043"/>
                  </a:lnTo>
                  <a:lnTo>
                    <a:pt x="8843" y="1390"/>
                  </a:lnTo>
                  <a:lnTo>
                    <a:pt x="8998" y="1661"/>
                  </a:lnTo>
                  <a:lnTo>
                    <a:pt x="7839" y="1776"/>
                  </a:lnTo>
                  <a:lnTo>
                    <a:pt x="6681" y="1854"/>
                  </a:lnTo>
                  <a:lnTo>
                    <a:pt x="5252" y="1892"/>
                  </a:lnTo>
                  <a:lnTo>
                    <a:pt x="3862" y="1854"/>
                  </a:lnTo>
                  <a:lnTo>
                    <a:pt x="3592" y="1815"/>
                  </a:lnTo>
                  <a:lnTo>
                    <a:pt x="3746" y="1506"/>
                  </a:lnTo>
                  <a:lnTo>
                    <a:pt x="3785" y="1159"/>
                  </a:lnTo>
                  <a:lnTo>
                    <a:pt x="3785" y="811"/>
                  </a:lnTo>
                  <a:lnTo>
                    <a:pt x="3746" y="425"/>
                  </a:lnTo>
                  <a:lnTo>
                    <a:pt x="3399" y="464"/>
                  </a:lnTo>
                  <a:lnTo>
                    <a:pt x="3399" y="772"/>
                  </a:lnTo>
                  <a:lnTo>
                    <a:pt x="3360" y="1081"/>
                  </a:lnTo>
                  <a:lnTo>
                    <a:pt x="3244" y="1468"/>
                  </a:lnTo>
                  <a:lnTo>
                    <a:pt x="3128" y="1815"/>
                  </a:lnTo>
                  <a:lnTo>
                    <a:pt x="2202" y="1738"/>
                  </a:lnTo>
                  <a:lnTo>
                    <a:pt x="1738" y="1699"/>
                  </a:lnTo>
                  <a:lnTo>
                    <a:pt x="1275" y="1622"/>
                  </a:lnTo>
                  <a:lnTo>
                    <a:pt x="889" y="1468"/>
                  </a:lnTo>
                  <a:lnTo>
                    <a:pt x="734" y="1390"/>
                  </a:lnTo>
                  <a:lnTo>
                    <a:pt x="618" y="1313"/>
                  </a:lnTo>
                  <a:lnTo>
                    <a:pt x="503" y="1197"/>
                  </a:lnTo>
                  <a:lnTo>
                    <a:pt x="425" y="1081"/>
                  </a:lnTo>
                  <a:lnTo>
                    <a:pt x="387" y="966"/>
                  </a:lnTo>
                  <a:lnTo>
                    <a:pt x="387" y="811"/>
                  </a:lnTo>
                  <a:lnTo>
                    <a:pt x="387" y="772"/>
                  </a:lnTo>
                  <a:lnTo>
                    <a:pt x="387" y="695"/>
                  </a:lnTo>
                  <a:lnTo>
                    <a:pt x="310" y="618"/>
                  </a:lnTo>
                  <a:lnTo>
                    <a:pt x="194" y="618"/>
                  </a:lnTo>
                  <a:lnTo>
                    <a:pt x="155" y="657"/>
                  </a:lnTo>
                  <a:lnTo>
                    <a:pt x="116" y="695"/>
                  </a:lnTo>
                  <a:lnTo>
                    <a:pt x="39" y="850"/>
                  </a:lnTo>
                  <a:lnTo>
                    <a:pt x="1" y="1004"/>
                  </a:lnTo>
                  <a:lnTo>
                    <a:pt x="1" y="1159"/>
                  </a:lnTo>
                  <a:lnTo>
                    <a:pt x="1" y="1274"/>
                  </a:lnTo>
                  <a:lnTo>
                    <a:pt x="39" y="1390"/>
                  </a:lnTo>
                  <a:lnTo>
                    <a:pt x="116" y="1506"/>
                  </a:lnTo>
                  <a:lnTo>
                    <a:pt x="310" y="1699"/>
                  </a:lnTo>
                  <a:lnTo>
                    <a:pt x="541" y="1854"/>
                  </a:lnTo>
                  <a:lnTo>
                    <a:pt x="812" y="1970"/>
                  </a:lnTo>
                  <a:lnTo>
                    <a:pt x="1082" y="2047"/>
                  </a:lnTo>
                  <a:lnTo>
                    <a:pt x="1352" y="2085"/>
                  </a:lnTo>
                  <a:lnTo>
                    <a:pt x="2626" y="2240"/>
                  </a:lnTo>
                  <a:lnTo>
                    <a:pt x="3862" y="2317"/>
                  </a:lnTo>
                  <a:lnTo>
                    <a:pt x="5136" y="2356"/>
                  </a:lnTo>
                  <a:lnTo>
                    <a:pt x="6372" y="2356"/>
                  </a:lnTo>
                  <a:lnTo>
                    <a:pt x="7531" y="2278"/>
                  </a:lnTo>
                  <a:lnTo>
                    <a:pt x="8689" y="2201"/>
                  </a:lnTo>
                  <a:lnTo>
                    <a:pt x="9847" y="2047"/>
                  </a:lnTo>
                  <a:lnTo>
                    <a:pt x="11006" y="1892"/>
                  </a:lnTo>
                  <a:lnTo>
                    <a:pt x="11392" y="1815"/>
                  </a:lnTo>
                  <a:lnTo>
                    <a:pt x="11740" y="1738"/>
                  </a:lnTo>
                  <a:lnTo>
                    <a:pt x="12126" y="1583"/>
                  </a:lnTo>
                  <a:lnTo>
                    <a:pt x="12473" y="1429"/>
                  </a:lnTo>
                  <a:lnTo>
                    <a:pt x="12744" y="1236"/>
                  </a:lnTo>
                  <a:lnTo>
                    <a:pt x="12859" y="1081"/>
                  </a:lnTo>
                  <a:lnTo>
                    <a:pt x="12937" y="927"/>
                  </a:lnTo>
                  <a:lnTo>
                    <a:pt x="13014" y="772"/>
                  </a:lnTo>
                  <a:lnTo>
                    <a:pt x="13052" y="579"/>
                  </a:lnTo>
                  <a:lnTo>
                    <a:pt x="13052" y="386"/>
                  </a:lnTo>
                  <a:lnTo>
                    <a:pt x="13052" y="155"/>
                  </a:lnTo>
                  <a:lnTo>
                    <a:pt x="13014" y="77"/>
                  </a:lnTo>
                  <a:lnTo>
                    <a:pt x="1293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37" name="Google Shape;5737;p22"/>
          <p:cNvGrpSpPr/>
          <p:nvPr/>
        </p:nvGrpSpPr>
        <p:grpSpPr>
          <a:xfrm>
            <a:off x="7704944" y="3522626"/>
            <a:ext cx="1194656" cy="1477758"/>
            <a:chOff x="10943088" y="3810625"/>
            <a:chExt cx="1395300" cy="1725950"/>
          </a:xfrm>
        </p:grpSpPr>
        <p:sp>
          <p:nvSpPr>
            <p:cNvPr id="5738" name="Google Shape;5738;p22"/>
            <p:cNvSpPr/>
            <p:nvPr/>
          </p:nvSpPr>
          <p:spPr>
            <a:xfrm>
              <a:off x="11058775" y="4786775"/>
              <a:ext cx="403625" cy="694925"/>
            </a:xfrm>
            <a:custGeom>
              <a:avLst/>
              <a:gdLst/>
              <a:ahLst/>
              <a:cxnLst/>
              <a:rect l="l" t="t" r="r" b="b"/>
              <a:pathLst>
                <a:path w="16145" h="27797" extrusionOk="0">
                  <a:moveTo>
                    <a:pt x="9546" y="1"/>
                  </a:moveTo>
                  <a:lnTo>
                    <a:pt x="9386" y="121"/>
                  </a:lnTo>
                  <a:lnTo>
                    <a:pt x="8965" y="462"/>
                  </a:lnTo>
                  <a:lnTo>
                    <a:pt x="8303" y="1024"/>
                  </a:lnTo>
                  <a:lnTo>
                    <a:pt x="7902" y="1385"/>
                  </a:lnTo>
                  <a:lnTo>
                    <a:pt x="7461" y="1806"/>
                  </a:lnTo>
                  <a:lnTo>
                    <a:pt x="6979" y="2267"/>
                  </a:lnTo>
                  <a:lnTo>
                    <a:pt x="6498" y="2768"/>
                  </a:lnTo>
                  <a:lnTo>
                    <a:pt x="5977" y="3330"/>
                  </a:lnTo>
                  <a:lnTo>
                    <a:pt x="5435" y="3931"/>
                  </a:lnTo>
                  <a:lnTo>
                    <a:pt x="4914" y="4593"/>
                  </a:lnTo>
                  <a:lnTo>
                    <a:pt x="4372" y="5295"/>
                  </a:lnTo>
                  <a:lnTo>
                    <a:pt x="3831" y="6017"/>
                  </a:lnTo>
                  <a:lnTo>
                    <a:pt x="3309" y="6799"/>
                  </a:lnTo>
                  <a:lnTo>
                    <a:pt x="2888" y="7461"/>
                  </a:lnTo>
                  <a:lnTo>
                    <a:pt x="2507" y="8163"/>
                  </a:lnTo>
                  <a:lnTo>
                    <a:pt x="2126" y="8885"/>
                  </a:lnTo>
                  <a:lnTo>
                    <a:pt x="1765" y="9627"/>
                  </a:lnTo>
                  <a:lnTo>
                    <a:pt x="1424" y="10389"/>
                  </a:lnTo>
                  <a:lnTo>
                    <a:pt x="1123" y="11191"/>
                  </a:lnTo>
                  <a:lnTo>
                    <a:pt x="863" y="11993"/>
                  </a:lnTo>
                  <a:lnTo>
                    <a:pt x="622" y="12836"/>
                  </a:lnTo>
                  <a:lnTo>
                    <a:pt x="421" y="13698"/>
                  </a:lnTo>
                  <a:lnTo>
                    <a:pt x="261" y="14560"/>
                  </a:lnTo>
                  <a:lnTo>
                    <a:pt x="141" y="15443"/>
                  </a:lnTo>
                  <a:lnTo>
                    <a:pt x="60" y="16305"/>
                  </a:lnTo>
                  <a:lnTo>
                    <a:pt x="20" y="17188"/>
                  </a:lnTo>
                  <a:lnTo>
                    <a:pt x="0" y="18050"/>
                  </a:lnTo>
                  <a:lnTo>
                    <a:pt x="20" y="18912"/>
                  </a:lnTo>
                  <a:lnTo>
                    <a:pt x="60" y="19755"/>
                  </a:lnTo>
                  <a:lnTo>
                    <a:pt x="121" y="20577"/>
                  </a:lnTo>
                  <a:lnTo>
                    <a:pt x="201" y="21379"/>
                  </a:lnTo>
                  <a:lnTo>
                    <a:pt x="321" y="22141"/>
                  </a:lnTo>
                  <a:lnTo>
                    <a:pt x="442" y="22883"/>
                  </a:lnTo>
                  <a:lnTo>
                    <a:pt x="602" y="23605"/>
                  </a:lnTo>
                  <a:lnTo>
                    <a:pt x="762" y="24267"/>
                  </a:lnTo>
                  <a:lnTo>
                    <a:pt x="923" y="24888"/>
                  </a:lnTo>
                  <a:lnTo>
                    <a:pt x="1103" y="25450"/>
                  </a:lnTo>
                  <a:lnTo>
                    <a:pt x="1304" y="25971"/>
                  </a:lnTo>
                  <a:lnTo>
                    <a:pt x="1484" y="26413"/>
                  </a:lnTo>
                  <a:lnTo>
                    <a:pt x="1685" y="26814"/>
                  </a:lnTo>
                  <a:lnTo>
                    <a:pt x="1865" y="27135"/>
                  </a:lnTo>
                  <a:lnTo>
                    <a:pt x="2066" y="27415"/>
                  </a:lnTo>
                  <a:lnTo>
                    <a:pt x="2266" y="27616"/>
                  </a:lnTo>
                  <a:lnTo>
                    <a:pt x="2347" y="27696"/>
                  </a:lnTo>
                  <a:lnTo>
                    <a:pt x="2447" y="27736"/>
                  </a:lnTo>
                  <a:lnTo>
                    <a:pt x="2527" y="27776"/>
                  </a:lnTo>
                  <a:lnTo>
                    <a:pt x="2627" y="27796"/>
                  </a:lnTo>
                  <a:lnTo>
                    <a:pt x="2688" y="27796"/>
                  </a:lnTo>
                  <a:lnTo>
                    <a:pt x="2768" y="27776"/>
                  </a:lnTo>
                  <a:lnTo>
                    <a:pt x="2908" y="27696"/>
                  </a:lnTo>
                  <a:lnTo>
                    <a:pt x="3049" y="27576"/>
                  </a:lnTo>
                  <a:lnTo>
                    <a:pt x="3189" y="27395"/>
                  </a:lnTo>
                  <a:lnTo>
                    <a:pt x="3349" y="27155"/>
                  </a:lnTo>
                  <a:lnTo>
                    <a:pt x="3510" y="26874"/>
                  </a:lnTo>
                  <a:lnTo>
                    <a:pt x="3871" y="26212"/>
                  </a:lnTo>
                  <a:lnTo>
                    <a:pt x="4773" y="24427"/>
                  </a:lnTo>
                  <a:lnTo>
                    <a:pt x="5335" y="23384"/>
                  </a:lnTo>
                  <a:lnTo>
                    <a:pt x="5656" y="22843"/>
                  </a:lnTo>
                  <a:lnTo>
                    <a:pt x="5997" y="22261"/>
                  </a:lnTo>
                  <a:lnTo>
                    <a:pt x="6358" y="21680"/>
                  </a:lnTo>
                  <a:lnTo>
                    <a:pt x="6759" y="21098"/>
                  </a:lnTo>
                  <a:lnTo>
                    <a:pt x="7180" y="20497"/>
                  </a:lnTo>
                  <a:lnTo>
                    <a:pt x="7641" y="19895"/>
                  </a:lnTo>
                  <a:lnTo>
                    <a:pt x="8122" y="19293"/>
                  </a:lnTo>
                  <a:lnTo>
                    <a:pt x="8644" y="18692"/>
                  </a:lnTo>
                  <a:lnTo>
                    <a:pt x="9205" y="18090"/>
                  </a:lnTo>
                  <a:lnTo>
                    <a:pt x="9807" y="17488"/>
                  </a:lnTo>
                  <a:lnTo>
                    <a:pt x="10429" y="16927"/>
                  </a:lnTo>
                  <a:lnTo>
                    <a:pt x="11110" y="16345"/>
                  </a:lnTo>
                  <a:lnTo>
                    <a:pt x="11832" y="15804"/>
                  </a:lnTo>
                  <a:lnTo>
                    <a:pt x="12595" y="15262"/>
                  </a:lnTo>
                  <a:lnTo>
                    <a:pt x="13417" y="14761"/>
                  </a:lnTo>
                  <a:lnTo>
                    <a:pt x="14279" y="14280"/>
                  </a:lnTo>
                  <a:lnTo>
                    <a:pt x="14720" y="14039"/>
                  </a:lnTo>
                  <a:lnTo>
                    <a:pt x="15182" y="13818"/>
                  </a:lnTo>
                  <a:lnTo>
                    <a:pt x="15643" y="13598"/>
                  </a:lnTo>
                  <a:lnTo>
                    <a:pt x="16144" y="13397"/>
                  </a:lnTo>
                  <a:lnTo>
                    <a:pt x="95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22"/>
            <p:cNvSpPr/>
            <p:nvPr/>
          </p:nvSpPr>
          <p:spPr>
            <a:xfrm>
              <a:off x="11058775" y="4786775"/>
              <a:ext cx="403625" cy="694925"/>
            </a:xfrm>
            <a:custGeom>
              <a:avLst/>
              <a:gdLst/>
              <a:ahLst/>
              <a:cxnLst/>
              <a:rect l="l" t="t" r="r" b="b"/>
              <a:pathLst>
                <a:path w="16145" h="27797" fill="none" extrusionOk="0">
                  <a:moveTo>
                    <a:pt x="16144" y="13397"/>
                  </a:moveTo>
                  <a:lnTo>
                    <a:pt x="16144" y="13397"/>
                  </a:lnTo>
                  <a:lnTo>
                    <a:pt x="15643" y="13598"/>
                  </a:lnTo>
                  <a:lnTo>
                    <a:pt x="15182" y="13818"/>
                  </a:lnTo>
                  <a:lnTo>
                    <a:pt x="14720" y="14039"/>
                  </a:lnTo>
                  <a:lnTo>
                    <a:pt x="14279" y="14280"/>
                  </a:lnTo>
                  <a:lnTo>
                    <a:pt x="13417" y="14761"/>
                  </a:lnTo>
                  <a:lnTo>
                    <a:pt x="12595" y="15262"/>
                  </a:lnTo>
                  <a:lnTo>
                    <a:pt x="11832" y="15804"/>
                  </a:lnTo>
                  <a:lnTo>
                    <a:pt x="11110" y="16345"/>
                  </a:lnTo>
                  <a:lnTo>
                    <a:pt x="10429" y="16927"/>
                  </a:lnTo>
                  <a:lnTo>
                    <a:pt x="9807" y="17488"/>
                  </a:lnTo>
                  <a:lnTo>
                    <a:pt x="9205" y="18090"/>
                  </a:lnTo>
                  <a:lnTo>
                    <a:pt x="8644" y="18692"/>
                  </a:lnTo>
                  <a:lnTo>
                    <a:pt x="8122" y="19293"/>
                  </a:lnTo>
                  <a:lnTo>
                    <a:pt x="7641" y="19895"/>
                  </a:lnTo>
                  <a:lnTo>
                    <a:pt x="7180" y="20497"/>
                  </a:lnTo>
                  <a:lnTo>
                    <a:pt x="6759" y="21098"/>
                  </a:lnTo>
                  <a:lnTo>
                    <a:pt x="6358" y="21680"/>
                  </a:lnTo>
                  <a:lnTo>
                    <a:pt x="5997" y="22261"/>
                  </a:lnTo>
                  <a:lnTo>
                    <a:pt x="5656" y="22843"/>
                  </a:lnTo>
                  <a:lnTo>
                    <a:pt x="5335" y="23384"/>
                  </a:lnTo>
                  <a:lnTo>
                    <a:pt x="4773" y="24427"/>
                  </a:lnTo>
                  <a:lnTo>
                    <a:pt x="3871" y="26212"/>
                  </a:lnTo>
                  <a:lnTo>
                    <a:pt x="3510" y="26874"/>
                  </a:lnTo>
                  <a:lnTo>
                    <a:pt x="3349" y="27155"/>
                  </a:lnTo>
                  <a:lnTo>
                    <a:pt x="3189" y="27395"/>
                  </a:lnTo>
                  <a:lnTo>
                    <a:pt x="3049" y="27576"/>
                  </a:lnTo>
                  <a:lnTo>
                    <a:pt x="2908" y="27696"/>
                  </a:lnTo>
                  <a:lnTo>
                    <a:pt x="2768" y="27776"/>
                  </a:lnTo>
                  <a:lnTo>
                    <a:pt x="2688" y="27796"/>
                  </a:lnTo>
                  <a:lnTo>
                    <a:pt x="2627" y="27796"/>
                  </a:lnTo>
                  <a:lnTo>
                    <a:pt x="2627" y="27796"/>
                  </a:lnTo>
                  <a:lnTo>
                    <a:pt x="2527" y="27776"/>
                  </a:lnTo>
                  <a:lnTo>
                    <a:pt x="2447" y="27736"/>
                  </a:lnTo>
                  <a:lnTo>
                    <a:pt x="2347" y="27696"/>
                  </a:lnTo>
                  <a:lnTo>
                    <a:pt x="2266" y="27616"/>
                  </a:lnTo>
                  <a:lnTo>
                    <a:pt x="2066" y="27415"/>
                  </a:lnTo>
                  <a:lnTo>
                    <a:pt x="1865" y="27135"/>
                  </a:lnTo>
                  <a:lnTo>
                    <a:pt x="1685" y="26814"/>
                  </a:lnTo>
                  <a:lnTo>
                    <a:pt x="1484" y="26413"/>
                  </a:lnTo>
                  <a:lnTo>
                    <a:pt x="1304" y="25971"/>
                  </a:lnTo>
                  <a:lnTo>
                    <a:pt x="1103" y="25450"/>
                  </a:lnTo>
                  <a:lnTo>
                    <a:pt x="1103" y="25450"/>
                  </a:lnTo>
                  <a:lnTo>
                    <a:pt x="923" y="24888"/>
                  </a:lnTo>
                  <a:lnTo>
                    <a:pt x="762" y="24267"/>
                  </a:lnTo>
                  <a:lnTo>
                    <a:pt x="602" y="23605"/>
                  </a:lnTo>
                  <a:lnTo>
                    <a:pt x="442" y="22883"/>
                  </a:lnTo>
                  <a:lnTo>
                    <a:pt x="321" y="22141"/>
                  </a:lnTo>
                  <a:lnTo>
                    <a:pt x="201" y="21379"/>
                  </a:lnTo>
                  <a:lnTo>
                    <a:pt x="121" y="20577"/>
                  </a:lnTo>
                  <a:lnTo>
                    <a:pt x="60" y="19755"/>
                  </a:lnTo>
                  <a:lnTo>
                    <a:pt x="20" y="18912"/>
                  </a:lnTo>
                  <a:lnTo>
                    <a:pt x="0" y="18050"/>
                  </a:lnTo>
                  <a:lnTo>
                    <a:pt x="20" y="17188"/>
                  </a:lnTo>
                  <a:lnTo>
                    <a:pt x="60" y="16305"/>
                  </a:lnTo>
                  <a:lnTo>
                    <a:pt x="141" y="15443"/>
                  </a:lnTo>
                  <a:lnTo>
                    <a:pt x="261" y="14560"/>
                  </a:lnTo>
                  <a:lnTo>
                    <a:pt x="421" y="13698"/>
                  </a:lnTo>
                  <a:lnTo>
                    <a:pt x="622" y="12836"/>
                  </a:lnTo>
                  <a:lnTo>
                    <a:pt x="622" y="12836"/>
                  </a:lnTo>
                  <a:lnTo>
                    <a:pt x="863" y="11993"/>
                  </a:lnTo>
                  <a:lnTo>
                    <a:pt x="1123" y="11191"/>
                  </a:lnTo>
                  <a:lnTo>
                    <a:pt x="1424" y="10389"/>
                  </a:lnTo>
                  <a:lnTo>
                    <a:pt x="1765" y="9627"/>
                  </a:lnTo>
                  <a:lnTo>
                    <a:pt x="2126" y="8885"/>
                  </a:lnTo>
                  <a:lnTo>
                    <a:pt x="2507" y="8163"/>
                  </a:lnTo>
                  <a:lnTo>
                    <a:pt x="2888" y="7461"/>
                  </a:lnTo>
                  <a:lnTo>
                    <a:pt x="3309" y="6799"/>
                  </a:lnTo>
                  <a:lnTo>
                    <a:pt x="3309" y="6799"/>
                  </a:lnTo>
                  <a:lnTo>
                    <a:pt x="3831" y="6017"/>
                  </a:lnTo>
                  <a:lnTo>
                    <a:pt x="4372" y="5295"/>
                  </a:lnTo>
                  <a:lnTo>
                    <a:pt x="4914" y="4593"/>
                  </a:lnTo>
                  <a:lnTo>
                    <a:pt x="5435" y="3931"/>
                  </a:lnTo>
                  <a:lnTo>
                    <a:pt x="5977" y="3330"/>
                  </a:lnTo>
                  <a:lnTo>
                    <a:pt x="6498" y="2768"/>
                  </a:lnTo>
                  <a:lnTo>
                    <a:pt x="6979" y="2267"/>
                  </a:lnTo>
                  <a:lnTo>
                    <a:pt x="7461" y="1806"/>
                  </a:lnTo>
                  <a:lnTo>
                    <a:pt x="7902" y="1385"/>
                  </a:lnTo>
                  <a:lnTo>
                    <a:pt x="8303" y="1024"/>
                  </a:lnTo>
                  <a:lnTo>
                    <a:pt x="8965" y="462"/>
                  </a:lnTo>
                  <a:lnTo>
                    <a:pt x="9386" y="121"/>
                  </a:lnTo>
                  <a:lnTo>
                    <a:pt x="9546" y="1"/>
                  </a:lnTo>
                  <a:lnTo>
                    <a:pt x="16144" y="133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22"/>
            <p:cNvSpPr/>
            <p:nvPr/>
          </p:nvSpPr>
          <p:spPr>
            <a:xfrm>
              <a:off x="11086350" y="4817875"/>
              <a:ext cx="330425" cy="663825"/>
            </a:xfrm>
            <a:custGeom>
              <a:avLst/>
              <a:gdLst/>
              <a:ahLst/>
              <a:cxnLst/>
              <a:rect l="l" t="t" r="r" b="b"/>
              <a:pathLst>
                <a:path w="13217" h="26553" extrusionOk="0">
                  <a:moveTo>
                    <a:pt x="6939" y="0"/>
                  </a:moveTo>
                  <a:lnTo>
                    <a:pt x="6438" y="481"/>
                  </a:lnTo>
                  <a:lnTo>
                    <a:pt x="5896" y="1003"/>
                  </a:lnTo>
                  <a:lnTo>
                    <a:pt x="5315" y="1605"/>
                  </a:lnTo>
                  <a:lnTo>
                    <a:pt x="4693" y="2286"/>
                  </a:lnTo>
                  <a:lnTo>
                    <a:pt x="4071" y="3008"/>
                  </a:lnTo>
                  <a:lnTo>
                    <a:pt x="3450" y="3790"/>
                  </a:lnTo>
                  <a:lnTo>
                    <a:pt x="2828" y="4653"/>
                  </a:lnTo>
                  <a:lnTo>
                    <a:pt x="2507" y="5094"/>
                  </a:lnTo>
                  <a:lnTo>
                    <a:pt x="2206" y="5555"/>
                  </a:lnTo>
                  <a:lnTo>
                    <a:pt x="2587" y="5656"/>
                  </a:lnTo>
                  <a:lnTo>
                    <a:pt x="2968" y="5776"/>
                  </a:lnTo>
                  <a:lnTo>
                    <a:pt x="3349" y="5916"/>
                  </a:lnTo>
                  <a:lnTo>
                    <a:pt x="3690" y="6097"/>
                  </a:lnTo>
                  <a:lnTo>
                    <a:pt x="4051" y="6297"/>
                  </a:lnTo>
                  <a:lnTo>
                    <a:pt x="4372" y="6538"/>
                  </a:lnTo>
                  <a:lnTo>
                    <a:pt x="4693" y="6779"/>
                  </a:lnTo>
                  <a:lnTo>
                    <a:pt x="4994" y="7059"/>
                  </a:lnTo>
                  <a:lnTo>
                    <a:pt x="5275" y="7360"/>
                  </a:lnTo>
                  <a:lnTo>
                    <a:pt x="5535" y="7681"/>
                  </a:lnTo>
                  <a:lnTo>
                    <a:pt x="5776" y="8002"/>
                  </a:lnTo>
                  <a:lnTo>
                    <a:pt x="5997" y="8363"/>
                  </a:lnTo>
                  <a:lnTo>
                    <a:pt x="6197" y="8724"/>
                  </a:lnTo>
                  <a:lnTo>
                    <a:pt x="6358" y="9105"/>
                  </a:lnTo>
                  <a:lnTo>
                    <a:pt x="6518" y="9486"/>
                  </a:lnTo>
                  <a:lnTo>
                    <a:pt x="6618" y="9907"/>
                  </a:lnTo>
                  <a:lnTo>
                    <a:pt x="6698" y="10188"/>
                  </a:lnTo>
                  <a:lnTo>
                    <a:pt x="6739" y="10489"/>
                  </a:lnTo>
                  <a:lnTo>
                    <a:pt x="6779" y="10769"/>
                  </a:lnTo>
                  <a:lnTo>
                    <a:pt x="6819" y="11070"/>
                  </a:lnTo>
                  <a:lnTo>
                    <a:pt x="6839" y="11632"/>
                  </a:lnTo>
                  <a:lnTo>
                    <a:pt x="6819" y="12193"/>
                  </a:lnTo>
                  <a:lnTo>
                    <a:pt x="6739" y="12755"/>
                  </a:lnTo>
                  <a:lnTo>
                    <a:pt x="6638" y="13316"/>
                  </a:lnTo>
                  <a:lnTo>
                    <a:pt x="6498" y="13858"/>
                  </a:lnTo>
                  <a:lnTo>
                    <a:pt x="6338" y="14379"/>
                  </a:lnTo>
                  <a:lnTo>
                    <a:pt x="6137" y="14921"/>
                  </a:lnTo>
                  <a:lnTo>
                    <a:pt x="5896" y="15442"/>
                  </a:lnTo>
                  <a:lnTo>
                    <a:pt x="5656" y="15944"/>
                  </a:lnTo>
                  <a:lnTo>
                    <a:pt x="5375" y="16445"/>
                  </a:lnTo>
                  <a:lnTo>
                    <a:pt x="5074" y="16946"/>
                  </a:lnTo>
                  <a:lnTo>
                    <a:pt x="4773" y="17428"/>
                  </a:lnTo>
                  <a:lnTo>
                    <a:pt x="4452" y="17909"/>
                  </a:lnTo>
                  <a:lnTo>
                    <a:pt x="4111" y="18370"/>
                  </a:lnTo>
                  <a:lnTo>
                    <a:pt x="3570" y="19092"/>
                  </a:lnTo>
                  <a:lnTo>
                    <a:pt x="3029" y="19794"/>
                  </a:lnTo>
                  <a:lnTo>
                    <a:pt x="1946" y="21218"/>
                  </a:lnTo>
                  <a:lnTo>
                    <a:pt x="1424" y="21940"/>
                  </a:lnTo>
                  <a:lnTo>
                    <a:pt x="923" y="22682"/>
                  </a:lnTo>
                  <a:lnTo>
                    <a:pt x="441" y="23444"/>
                  </a:lnTo>
                  <a:lnTo>
                    <a:pt x="221" y="23825"/>
                  </a:lnTo>
                  <a:lnTo>
                    <a:pt x="0" y="24206"/>
                  </a:lnTo>
                  <a:lnTo>
                    <a:pt x="201" y="24727"/>
                  </a:lnTo>
                  <a:lnTo>
                    <a:pt x="381" y="25169"/>
                  </a:lnTo>
                  <a:lnTo>
                    <a:pt x="582" y="25570"/>
                  </a:lnTo>
                  <a:lnTo>
                    <a:pt x="762" y="25891"/>
                  </a:lnTo>
                  <a:lnTo>
                    <a:pt x="963" y="26171"/>
                  </a:lnTo>
                  <a:lnTo>
                    <a:pt x="1163" y="26372"/>
                  </a:lnTo>
                  <a:lnTo>
                    <a:pt x="1244" y="26452"/>
                  </a:lnTo>
                  <a:lnTo>
                    <a:pt x="1344" y="26492"/>
                  </a:lnTo>
                  <a:lnTo>
                    <a:pt x="1424" y="26532"/>
                  </a:lnTo>
                  <a:lnTo>
                    <a:pt x="1524" y="26552"/>
                  </a:lnTo>
                  <a:lnTo>
                    <a:pt x="1605" y="26552"/>
                  </a:lnTo>
                  <a:lnTo>
                    <a:pt x="1685" y="26532"/>
                  </a:lnTo>
                  <a:lnTo>
                    <a:pt x="1805" y="26452"/>
                  </a:lnTo>
                  <a:lnTo>
                    <a:pt x="1946" y="26332"/>
                  </a:lnTo>
                  <a:lnTo>
                    <a:pt x="2086" y="26151"/>
                  </a:lnTo>
                  <a:lnTo>
                    <a:pt x="2226" y="25951"/>
                  </a:lnTo>
                  <a:lnTo>
                    <a:pt x="2367" y="25710"/>
                  </a:lnTo>
                  <a:lnTo>
                    <a:pt x="2708" y="25088"/>
                  </a:lnTo>
                  <a:lnTo>
                    <a:pt x="3510" y="23504"/>
                  </a:lnTo>
                  <a:lnTo>
                    <a:pt x="4011" y="22541"/>
                  </a:lnTo>
                  <a:lnTo>
                    <a:pt x="4593" y="21539"/>
                  </a:lnTo>
                  <a:lnTo>
                    <a:pt x="4914" y="20997"/>
                  </a:lnTo>
                  <a:lnTo>
                    <a:pt x="5255" y="20456"/>
                  </a:lnTo>
                  <a:lnTo>
                    <a:pt x="5616" y="19894"/>
                  </a:lnTo>
                  <a:lnTo>
                    <a:pt x="6017" y="19353"/>
                  </a:lnTo>
                  <a:lnTo>
                    <a:pt x="6418" y="18771"/>
                  </a:lnTo>
                  <a:lnTo>
                    <a:pt x="6879" y="18210"/>
                  </a:lnTo>
                  <a:lnTo>
                    <a:pt x="7360" y="17648"/>
                  </a:lnTo>
                  <a:lnTo>
                    <a:pt x="7862" y="17087"/>
                  </a:lnTo>
                  <a:lnTo>
                    <a:pt x="8403" y="16545"/>
                  </a:lnTo>
                  <a:lnTo>
                    <a:pt x="8985" y="15984"/>
                  </a:lnTo>
                  <a:lnTo>
                    <a:pt x="9586" y="15442"/>
                  </a:lnTo>
                  <a:lnTo>
                    <a:pt x="10248" y="14921"/>
                  </a:lnTo>
                  <a:lnTo>
                    <a:pt x="10930" y="14419"/>
                  </a:lnTo>
                  <a:lnTo>
                    <a:pt x="11652" y="13918"/>
                  </a:lnTo>
                  <a:lnTo>
                    <a:pt x="12414" y="13457"/>
                  </a:lnTo>
                  <a:lnTo>
                    <a:pt x="13216" y="13016"/>
                  </a:lnTo>
                  <a:lnTo>
                    <a:pt x="12635" y="12253"/>
                  </a:lnTo>
                  <a:lnTo>
                    <a:pt x="12073" y="11491"/>
                  </a:lnTo>
                  <a:lnTo>
                    <a:pt x="11552" y="10729"/>
                  </a:lnTo>
                  <a:lnTo>
                    <a:pt x="11050" y="9947"/>
                  </a:lnTo>
                  <a:lnTo>
                    <a:pt x="10569" y="9145"/>
                  </a:lnTo>
                  <a:lnTo>
                    <a:pt x="10108" y="8343"/>
                  </a:lnTo>
                  <a:lnTo>
                    <a:pt x="9687" y="7521"/>
                  </a:lnTo>
                  <a:lnTo>
                    <a:pt x="9286" y="6698"/>
                  </a:lnTo>
                  <a:lnTo>
                    <a:pt x="8904" y="5876"/>
                  </a:lnTo>
                  <a:lnTo>
                    <a:pt x="8544" y="5054"/>
                  </a:lnTo>
                  <a:lnTo>
                    <a:pt x="8223" y="4212"/>
                  </a:lnTo>
                  <a:lnTo>
                    <a:pt x="7922" y="3369"/>
                  </a:lnTo>
                  <a:lnTo>
                    <a:pt x="7641" y="2527"/>
                  </a:lnTo>
                  <a:lnTo>
                    <a:pt x="7380" y="1685"/>
                  </a:lnTo>
                  <a:lnTo>
                    <a:pt x="7160" y="842"/>
                  </a:lnTo>
                  <a:lnTo>
                    <a:pt x="6939" y="0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22"/>
            <p:cNvSpPr/>
            <p:nvPr/>
          </p:nvSpPr>
          <p:spPr>
            <a:xfrm>
              <a:off x="11086350" y="4817875"/>
              <a:ext cx="330425" cy="663825"/>
            </a:xfrm>
            <a:custGeom>
              <a:avLst/>
              <a:gdLst/>
              <a:ahLst/>
              <a:cxnLst/>
              <a:rect l="l" t="t" r="r" b="b"/>
              <a:pathLst>
                <a:path w="13217" h="26553" fill="none" extrusionOk="0">
                  <a:moveTo>
                    <a:pt x="6939" y="0"/>
                  </a:moveTo>
                  <a:lnTo>
                    <a:pt x="6939" y="0"/>
                  </a:lnTo>
                  <a:lnTo>
                    <a:pt x="6438" y="481"/>
                  </a:lnTo>
                  <a:lnTo>
                    <a:pt x="5896" y="1003"/>
                  </a:lnTo>
                  <a:lnTo>
                    <a:pt x="5315" y="1605"/>
                  </a:lnTo>
                  <a:lnTo>
                    <a:pt x="4693" y="2286"/>
                  </a:lnTo>
                  <a:lnTo>
                    <a:pt x="4071" y="3008"/>
                  </a:lnTo>
                  <a:lnTo>
                    <a:pt x="3450" y="3790"/>
                  </a:lnTo>
                  <a:lnTo>
                    <a:pt x="2828" y="4653"/>
                  </a:lnTo>
                  <a:lnTo>
                    <a:pt x="2507" y="5094"/>
                  </a:lnTo>
                  <a:lnTo>
                    <a:pt x="2206" y="5555"/>
                  </a:lnTo>
                  <a:lnTo>
                    <a:pt x="2206" y="5555"/>
                  </a:lnTo>
                  <a:lnTo>
                    <a:pt x="2587" y="5656"/>
                  </a:lnTo>
                  <a:lnTo>
                    <a:pt x="2968" y="5776"/>
                  </a:lnTo>
                  <a:lnTo>
                    <a:pt x="3349" y="5916"/>
                  </a:lnTo>
                  <a:lnTo>
                    <a:pt x="3690" y="6097"/>
                  </a:lnTo>
                  <a:lnTo>
                    <a:pt x="4051" y="6297"/>
                  </a:lnTo>
                  <a:lnTo>
                    <a:pt x="4372" y="6538"/>
                  </a:lnTo>
                  <a:lnTo>
                    <a:pt x="4693" y="6779"/>
                  </a:lnTo>
                  <a:lnTo>
                    <a:pt x="4994" y="7059"/>
                  </a:lnTo>
                  <a:lnTo>
                    <a:pt x="5275" y="7360"/>
                  </a:lnTo>
                  <a:lnTo>
                    <a:pt x="5535" y="7681"/>
                  </a:lnTo>
                  <a:lnTo>
                    <a:pt x="5776" y="8002"/>
                  </a:lnTo>
                  <a:lnTo>
                    <a:pt x="5997" y="8363"/>
                  </a:lnTo>
                  <a:lnTo>
                    <a:pt x="6197" y="8724"/>
                  </a:lnTo>
                  <a:lnTo>
                    <a:pt x="6358" y="9105"/>
                  </a:lnTo>
                  <a:lnTo>
                    <a:pt x="6518" y="9486"/>
                  </a:lnTo>
                  <a:lnTo>
                    <a:pt x="6618" y="9907"/>
                  </a:lnTo>
                  <a:lnTo>
                    <a:pt x="6618" y="9907"/>
                  </a:lnTo>
                  <a:lnTo>
                    <a:pt x="6698" y="10188"/>
                  </a:lnTo>
                  <a:lnTo>
                    <a:pt x="6739" y="10489"/>
                  </a:lnTo>
                  <a:lnTo>
                    <a:pt x="6779" y="10769"/>
                  </a:lnTo>
                  <a:lnTo>
                    <a:pt x="6819" y="11070"/>
                  </a:lnTo>
                  <a:lnTo>
                    <a:pt x="6839" y="11632"/>
                  </a:lnTo>
                  <a:lnTo>
                    <a:pt x="6819" y="12193"/>
                  </a:lnTo>
                  <a:lnTo>
                    <a:pt x="6739" y="12755"/>
                  </a:lnTo>
                  <a:lnTo>
                    <a:pt x="6638" y="13316"/>
                  </a:lnTo>
                  <a:lnTo>
                    <a:pt x="6498" y="13858"/>
                  </a:lnTo>
                  <a:lnTo>
                    <a:pt x="6338" y="14379"/>
                  </a:lnTo>
                  <a:lnTo>
                    <a:pt x="6137" y="14921"/>
                  </a:lnTo>
                  <a:lnTo>
                    <a:pt x="5896" y="15442"/>
                  </a:lnTo>
                  <a:lnTo>
                    <a:pt x="5656" y="15944"/>
                  </a:lnTo>
                  <a:lnTo>
                    <a:pt x="5375" y="16445"/>
                  </a:lnTo>
                  <a:lnTo>
                    <a:pt x="5074" y="16946"/>
                  </a:lnTo>
                  <a:lnTo>
                    <a:pt x="4773" y="17428"/>
                  </a:lnTo>
                  <a:lnTo>
                    <a:pt x="4452" y="17909"/>
                  </a:lnTo>
                  <a:lnTo>
                    <a:pt x="4111" y="18370"/>
                  </a:lnTo>
                  <a:lnTo>
                    <a:pt x="4111" y="18370"/>
                  </a:lnTo>
                  <a:lnTo>
                    <a:pt x="3570" y="19092"/>
                  </a:lnTo>
                  <a:lnTo>
                    <a:pt x="3029" y="19794"/>
                  </a:lnTo>
                  <a:lnTo>
                    <a:pt x="1946" y="21218"/>
                  </a:lnTo>
                  <a:lnTo>
                    <a:pt x="1424" y="21940"/>
                  </a:lnTo>
                  <a:lnTo>
                    <a:pt x="923" y="22682"/>
                  </a:lnTo>
                  <a:lnTo>
                    <a:pt x="441" y="23444"/>
                  </a:lnTo>
                  <a:lnTo>
                    <a:pt x="221" y="23825"/>
                  </a:lnTo>
                  <a:lnTo>
                    <a:pt x="0" y="24206"/>
                  </a:lnTo>
                  <a:lnTo>
                    <a:pt x="0" y="24206"/>
                  </a:lnTo>
                  <a:lnTo>
                    <a:pt x="201" y="24727"/>
                  </a:lnTo>
                  <a:lnTo>
                    <a:pt x="381" y="25169"/>
                  </a:lnTo>
                  <a:lnTo>
                    <a:pt x="582" y="25570"/>
                  </a:lnTo>
                  <a:lnTo>
                    <a:pt x="762" y="25891"/>
                  </a:lnTo>
                  <a:lnTo>
                    <a:pt x="963" y="26171"/>
                  </a:lnTo>
                  <a:lnTo>
                    <a:pt x="1163" y="26372"/>
                  </a:lnTo>
                  <a:lnTo>
                    <a:pt x="1244" y="26452"/>
                  </a:lnTo>
                  <a:lnTo>
                    <a:pt x="1344" y="26492"/>
                  </a:lnTo>
                  <a:lnTo>
                    <a:pt x="1424" y="26532"/>
                  </a:lnTo>
                  <a:lnTo>
                    <a:pt x="1524" y="26552"/>
                  </a:lnTo>
                  <a:lnTo>
                    <a:pt x="1524" y="26552"/>
                  </a:lnTo>
                  <a:lnTo>
                    <a:pt x="1544" y="26552"/>
                  </a:lnTo>
                  <a:lnTo>
                    <a:pt x="1544" y="26552"/>
                  </a:lnTo>
                  <a:lnTo>
                    <a:pt x="1605" y="26552"/>
                  </a:lnTo>
                  <a:lnTo>
                    <a:pt x="1685" y="26532"/>
                  </a:lnTo>
                  <a:lnTo>
                    <a:pt x="1805" y="26452"/>
                  </a:lnTo>
                  <a:lnTo>
                    <a:pt x="1946" y="26332"/>
                  </a:lnTo>
                  <a:lnTo>
                    <a:pt x="2086" y="26151"/>
                  </a:lnTo>
                  <a:lnTo>
                    <a:pt x="2226" y="25951"/>
                  </a:lnTo>
                  <a:lnTo>
                    <a:pt x="2367" y="25710"/>
                  </a:lnTo>
                  <a:lnTo>
                    <a:pt x="2708" y="25088"/>
                  </a:lnTo>
                  <a:lnTo>
                    <a:pt x="3510" y="23504"/>
                  </a:lnTo>
                  <a:lnTo>
                    <a:pt x="4011" y="22541"/>
                  </a:lnTo>
                  <a:lnTo>
                    <a:pt x="4593" y="21539"/>
                  </a:lnTo>
                  <a:lnTo>
                    <a:pt x="4914" y="20997"/>
                  </a:lnTo>
                  <a:lnTo>
                    <a:pt x="5255" y="20456"/>
                  </a:lnTo>
                  <a:lnTo>
                    <a:pt x="5616" y="19894"/>
                  </a:lnTo>
                  <a:lnTo>
                    <a:pt x="6017" y="19353"/>
                  </a:lnTo>
                  <a:lnTo>
                    <a:pt x="6418" y="18771"/>
                  </a:lnTo>
                  <a:lnTo>
                    <a:pt x="6879" y="18210"/>
                  </a:lnTo>
                  <a:lnTo>
                    <a:pt x="7360" y="17648"/>
                  </a:lnTo>
                  <a:lnTo>
                    <a:pt x="7862" y="17087"/>
                  </a:lnTo>
                  <a:lnTo>
                    <a:pt x="8403" y="16545"/>
                  </a:lnTo>
                  <a:lnTo>
                    <a:pt x="8985" y="15984"/>
                  </a:lnTo>
                  <a:lnTo>
                    <a:pt x="9586" y="15442"/>
                  </a:lnTo>
                  <a:lnTo>
                    <a:pt x="10248" y="14921"/>
                  </a:lnTo>
                  <a:lnTo>
                    <a:pt x="10930" y="14419"/>
                  </a:lnTo>
                  <a:lnTo>
                    <a:pt x="11652" y="13918"/>
                  </a:lnTo>
                  <a:lnTo>
                    <a:pt x="12414" y="13457"/>
                  </a:lnTo>
                  <a:lnTo>
                    <a:pt x="13216" y="13016"/>
                  </a:lnTo>
                  <a:lnTo>
                    <a:pt x="13216" y="13016"/>
                  </a:lnTo>
                  <a:lnTo>
                    <a:pt x="12635" y="12253"/>
                  </a:lnTo>
                  <a:lnTo>
                    <a:pt x="12073" y="11491"/>
                  </a:lnTo>
                  <a:lnTo>
                    <a:pt x="11552" y="10729"/>
                  </a:lnTo>
                  <a:lnTo>
                    <a:pt x="11050" y="9947"/>
                  </a:lnTo>
                  <a:lnTo>
                    <a:pt x="10569" y="9145"/>
                  </a:lnTo>
                  <a:lnTo>
                    <a:pt x="10108" y="8343"/>
                  </a:lnTo>
                  <a:lnTo>
                    <a:pt x="9687" y="7521"/>
                  </a:lnTo>
                  <a:lnTo>
                    <a:pt x="9286" y="6698"/>
                  </a:lnTo>
                  <a:lnTo>
                    <a:pt x="8904" y="5876"/>
                  </a:lnTo>
                  <a:lnTo>
                    <a:pt x="8544" y="5054"/>
                  </a:lnTo>
                  <a:lnTo>
                    <a:pt x="8223" y="4212"/>
                  </a:lnTo>
                  <a:lnTo>
                    <a:pt x="7922" y="3369"/>
                  </a:lnTo>
                  <a:lnTo>
                    <a:pt x="7641" y="2527"/>
                  </a:lnTo>
                  <a:lnTo>
                    <a:pt x="7380" y="1685"/>
                  </a:lnTo>
                  <a:lnTo>
                    <a:pt x="7160" y="842"/>
                  </a:lnTo>
                  <a:lnTo>
                    <a:pt x="69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22"/>
            <p:cNvSpPr/>
            <p:nvPr/>
          </p:nvSpPr>
          <p:spPr>
            <a:xfrm>
              <a:off x="11839900" y="4786775"/>
              <a:ext cx="403625" cy="694925"/>
            </a:xfrm>
            <a:custGeom>
              <a:avLst/>
              <a:gdLst/>
              <a:ahLst/>
              <a:cxnLst/>
              <a:rect l="l" t="t" r="r" b="b"/>
              <a:pathLst>
                <a:path w="16145" h="27797" extrusionOk="0">
                  <a:moveTo>
                    <a:pt x="6598" y="1"/>
                  </a:moveTo>
                  <a:lnTo>
                    <a:pt x="0" y="13397"/>
                  </a:lnTo>
                  <a:lnTo>
                    <a:pt x="502" y="13598"/>
                  </a:lnTo>
                  <a:lnTo>
                    <a:pt x="963" y="13818"/>
                  </a:lnTo>
                  <a:lnTo>
                    <a:pt x="1424" y="14039"/>
                  </a:lnTo>
                  <a:lnTo>
                    <a:pt x="1865" y="14280"/>
                  </a:lnTo>
                  <a:lnTo>
                    <a:pt x="2728" y="14761"/>
                  </a:lnTo>
                  <a:lnTo>
                    <a:pt x="3550" y="15262"/>
                  </a:lnTo>
                  <a:lnTo>
                    <a:pt x="4312" y="15804"/>
                  </a:lnTo>
                  <a:lnTo>
                    <a:pt x="5034" y="16345"/>
                  </a:lnTo>
                  <a:lnTo>
                    <a:pt x="5696" y="16927"/>
                  </a:lnTo>
                  <a:lnTo>
                    <a:pt x="6337" y="17488"/>
                  </a:lnTo>
                  <a:lnTo>
                    <a:pt x="6939" y="18090"/>
                  </a:lnTo>
                  <a:lnTo>
                    <a:pt x="7501" y="18692"/>
                  </a:lnTo>
                  <a:lnTo>
                    <a:pt x="8022" y="19293"/>
                  </a:lnTo>
                  <a:lnTo>
                    <a:pt x="8503" y="19895"/>
                  </a:lnTo>
                  <a:lnTo>
                    <a:pt x="8965" y="20497"/>
                  </a:lnTo>
                  <a:lnTo>
                    <a:pt x="9386" y="21098"/>
                  </a:lnTo>
                  <a:lnTo>
                    <a:pt x="9787" y="21680"/>
                  </a:lnTo>
                  <a:lnTo>
                    <a:pt x="10148" y="22261"/>
                  </a:lnTo>
                  <a:lnTo>
                    <a:pt x="10489" y="22843"/>
                  </a:lnTo>
                  <a:lnTo>
                    <a:pt x="10810" y="23384"/>
                  </a:lnTo>
                  <a:lnTo>
                    <a:pt x="11371" y="24427"/>
                  </a:lnTo>
                  <a:lnTo>
                    <a:pt x="12274" y="26212"/>
                  </a:lnTo>
                  <a:lnTo>
                    <a:pt x="12635" y="26874"/>
                  </a:lnTo>
                  <a:lnTo>
                    <a:pt x="12795" y="27155"/>
                  </a:lnTo>
                  <a:lnTo>
                    <a:pt x="12955" y="27395"/>
                  </a:lnTo>
                  <a:lnTo>
                    <a:pt x="13096" y="27576"/>
                  </a:lnTo>
                  <a:lnTo>
                    <a:pt x="13236" y="27696"/>
                  </a:lnTo>
                  <a:lnTo>
                    <a:pt x="13377" y="27776"/>
                  </a:lnTo>
                  <a:lnTo>
                    <a:pt x="13457" y="27796"/>
                  </a:lnTo>
                  <a:lnTo>
                    <a:pt x="13517" y="27796"/>
                  </a:lnTo>
                  <a:lnTo>
                    <a:pt x="13597" y="27776"/>
                  </a:lnTo>
                  <a:lnTo>
                    <a:pt x="13657" y="27756"/>
                  </a:lnTo>
                  <a:lnTo>
                    <a:pt x="13818" y="27676"/>
                  </a:lnTo>
                  <a:lnTo>
                    <a:pt x="13978" y="27536"/>
                  </a:lnTo>
                  <a:lnTo>
                    <a:pt x="14119" y="27335"/>
                  </a:lnTo>
                  <a:lnTo>
                    <a:pt x="14279" y="27115"/>
                  </a:lnTo>
                  <a:lnTo>
                    <a:pt x="14439" y="26834"/>
                  </a:lnTo>
                  <a:lnTo>
                    <a:pt x="14600" y="26533"/>
                  </a:lnTo>
                  <a:lnTo>
                    <a:pt x="14760" y="26172"/>
                  </a:lnTo>
                  <a:lnTo>
                    <a:pt x="14961" y="25630"/>
                  </a:lnTo>
                  <a:lnTo>
                    <a:pt x="15161" y="25009"/>
                  </a:lnTo>
                  <a:lnTo>
                    <a:pt x="15362" y="24347"/>
                  </a:lnTo>
                  <a:lnTo>
                    <a:pt x="15542" y="23625"/>
                  </a:lnTo>
                  <a:lnTo>
                    <a:pt x="15703" y="22863"/>
                  </a:lnTo>
                  <a:lnTo>
                    <a:pt x="15843" y="22061"/>
                  </a:lnTo>
                  <a:lnTo>
                    <a:pt x="15944" y="21198"/>
                  </a:lnTo>
                  <a:lnTo>
                    <a:pt x="16044" y="20336"/>
                  </a:lnTo>
                  <a:lnTo>
                    <a:pt x="16104" y="19434"/>
                  </a:lnTo>
                  <a:lnTo>
                    <a:pt x="16144" y="18491"/>
                  </a:lnTo>
                  <a:lnTo>
                    <a:pt x="16144" y="17569"/>
                  </a:lnTo>
                  <a:lnTo>
                    <a:pt x="16104" y="16606"/>
                  </a:lnTo>
                  <a:lnTo>
                    <a:pt x="16024" y="15663"/>
                  </a:lnTo>
                  <a:lnTo>
                    <a:pt x="15903" y="14721"/>
                  </a:lnTo>
                  <a:lnTo>
                    <a:pt x="15743" y="13778"/>
                  </a:lnTo>
                  <a:lnTo>
                    <a:pt x="15643" y="13297"/>
                  </a:lnTo>
                  <a:lnTo>
                    <a:pt x="15522" y="12836"/>
                  </a:lnTo>
                  <a:lnTo>
                    <a:pt x="15402" y="12374"/>
                  </a:lnTo>
                  <a:lnTo>
                    <a:pt x="15262" y="11933"/>
                  </a:lnTo>
                  <a:lnTo>
                    <a:pt x="14961" y="11051"/>
                  </a:lnTo>
                  <a:lnTo>
                    <a:pt x="14640" y="10209"/>
                  </a:lnTo>
                  <a:lnTo>
                    <a:pt x="14259" y="9386"/>
                  </a:lnTo>
                  <a:lnTo>
                    <a:pt x="13878" y="8584"/>
                  </a:lnTo>
                  <a:lnTo>
                    <a:pt x="13457" y="7822"/>
                  </a:lnTo>
                  <a:lnTo>
                    <a:pt x="13016" y="7080"/>
                  </a:lnTo>
                  <a:lnTo>
                    <a:pt x="12554" y="6378"/>
                  </a:lnTo>
                  <a:lnTo>
                    <a:pt x="12093" y="5716"/>
                  </a:lnTo>
                  <a:lnTo>
                    <a:pt x="11612" y="5075"/>
                  </a:lnTo>
                  <a:lnTo>
                    <a:pt x="11150" y="4473"/>
                  </a:lnTo>
                  <a:lnTo>
                    <a:pt x="10669" y="3911"/>
                  </a:lnTo>
                  <a:lnTo>
                    <a:pt x="10208" y="3370"/>
                  </a:lnTo>
                  <a:lnTo>
                    <a:pt x="9747" y="2869"/>
                  </a:lnTo>
                  <a:lnTo>
                    <a:pt x="9305" y="2407"/>
                  </a:lnTo>
                  <a:lnTo>
                    <a:pt x="8884" y="1986"/>
                  </a:lnTo>
                  <a:lnTo>
                    <a:pt x="8403" y="1525"/>
                  </a:lnTo>
                  <a:lnTo>
                    <a:pt x="7962" y="1144"/>
                  </a:lnTo>
                  <a:lnTo>
                    <a:pt x="7240" y="522"/>
                  </a:lnTo>
                  <a:lnTo>
                    <a:pt x="6759" y="121"/>
                  </a:lnTo>
                  <a:lnTo>
                    <a:pt x="65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22"/>
            <p:cNvSpPr/>
            <p:nvPr/>
          </p:nvSpPr>
          <p:spPr>
            <a:xfrm>
              <a:off x="11839900" y="4786775"/>
              <a:ext cx="403625" cy="694925"/>
            </a:xfrm>
            <a:custGeom>
              <a:avLst/>
              <a:gdLst/>
              <a:ahLst/>
              <a:cxnLst/>
              <a:rect l="l" t="t" r="r" b="b"/>
              <a:pathLst>
                <a:path w="16145" h="27797" fill="none" extrusionOk="0">
                  <a:moveTo>
                    <a:pt x="14760" y="26172"/>
                  </a:moveTo>
                  <a:lnTo>
                    <a:pt x="14760" y="26172"/>
                  </a:lnTo>
                  <a:lnTo>
                    <a:pt x="14600" y="26533"/>
                  </a:lnTo>
                  <a:lnTo>
                    <a:pt x="14439" y="26834"/>
                  </a:lnTo>
                  <a:lnTo>
                    <a:pt x="14279" y="27115"/>
                  </a:lnTo>
                  <a:lnTo>
                    <a:pt x="14119" y="27335"/>
                  </a:lnTo>
                  <a:lnTo>
                    <a:pt x="13978" y="27536"/>
                  </a:lnTo>
                  <a:lnTo>
                    <a:pt x="13818" y="27676"/>
                  </a:lnTo>
                  <a:lnTo>
                    <a:pt x="13657" y="27756"/>
                  </a:lnTo>
                  <a:lnTo>
                    <a:pt x="13597" y="27776"/>
                  </a:lnTo>
                  <a:lnTo>
                    <a:pt x="13517" y="27796"/>
                  </a:lnTo>
                  <a:lnTo>
                    <a:pt x="13517" y="27796"/>
                  </a:lnTo>
                  <a:lnTo>
                    <a:pt x="13457" y="27796"/>
                  </a:lnTo>
                  <a:lnTo>
                    <a:pt x="13377" y="27776"/>
                  </a:lnTo>
                  <a:lnTo>
                    <a:pt x="13236" y="27696"/>
                  </a:lnTo>
                  <a:lnTo>
                    <a:pt x="13096" y="27576"/>
                  </a:lnTo>
                  <a:lnTo>
                    <a:pt x="12955" y="27395"/>
                  </a:lnTo>
                  <a:lnTo>
                    <a:pt x="12795" y="27155"/>
                  </a:lnTo>
                  <a:lnTo>
                    <a:pt x="12635" y="26874"/>
                  </a:lnTo>
                  <a:lnTo>
                    <a:pt x="12274" y="26212"/>
                  </a:lnTo>
                  <a:lnTo>
                    <a:pt x="11371" y="24427"/>
                  </a:lnTo>
                  <a:lnTo>
                    <a:pt x="10810" y="23384"/>
                  </a:lnTo>
                  <a:lnTo>
                    <a:pt x="10489" y="22843"/>
                  </a:lnTo>
                  <a:lnTo>
                    <a:pt x="10148" y="22261"/>
                  </a:lnTo>
                  <a:lnTo>
                    <a:pt x="9787" y="21680"/>
                  </a:lnTo>
                  <a:lnTo>
                    <a:pt x="9386" y="21098"/>
                  </a:lnTo>
                  <a:lnTo>
                    <a:pt x="8965" y="20497"/>
                  </a:lnTo>
                  <a:lnTo>
                    <a:pt x="8503" y="19895"/>
                  </a:lnTo>
                  <a:lnTo>
                    <a:pt x="8022" y="19293"/>
                  </a:lnTo>
                  <a:lnTo>
                    <a:pt x="7501" y="18692"/>
                  </a:lnTo>
                  <a:lnTo>
                    <a:pt x="6939" y="18090"/>
                  </a:lnTo>
                  <a:lnTo>
                    <a:pt x="6337" y="17488"/>
                  </a:lnTo>
                  <a:lnTo>
                    <a:pt x="5696" y="16927"/>
                  </a:lnTo>
                  <a:lnTo>
                    <a:pt x="5034" y="16345"/>
                  </a:lnTo>
                  <a:lnTo>
                    <a:pt x="4312" y="15804"/>
                  </a:lnTo>
                  <a:lnTo>
                    <a:pt x="3550" y="15262"/>
                  </a:lnTo>
                  <a:lnTo>
                    <a:pt x="2728" y="14761"/>
                  </a:lnTo>
                  <a:lnTo>
                    <a:pt x="1865" y="14280"/>
                  </a:lnTo>
                  <a:lnTo>
                    <a:pt x="1424" y="14039"/>
                  </a:lnTo>
                  <a:lnTo>
                    <a:pt x="963" y="13818"/>
                  </a:lnTo>
                  <a:lnTo>
                    <a:pt x="502" y="13598"/>
                  </a:lnTo>
                  <a:lnTo>
                    <a:pt x="0" y="13397"/>
                  </a:lnTo>
                  <a:lnTo>
                    <a:pt x="6598" y="1"/>
                  </a:lnTo>
                  <a:lnTo>
                    <a:pt x="6598" y="1"/>
                  </a:lnTo>
                  <a:lnTo>
                    <a:pt x="6759" y="121"/>
                  </a:lnTo>
                  <a:lnTo>
                    <a:pt x="7240" y="522"/>
                  </a:lnTo>
                  <a:lnTo>
                    <a:pt x="7962" y="1144"/>
                  </a:lnTo>
                  <a:lnTo>
                    <a:pt x="8403" y="1525"/>
                  </a:lnTo>
                  <a:lnTo>
                    <a:pt x="8884" y="1986"/>
                  </a:lnTo>
                  <a:lnTo>
                    <a:pt x="8884" y="1986"/>
                  </a:lnTo>
                  <a:lnTo>
                    <a:pt x="9305" y="2407"/>
                  </a:lnTo>
                  <a:lnTo>
                    <a:pt x="9747" y="2869"/>
                  </a:lnTo>
                  <a:lnTo>
                    <a:pt x="10208" y="3370"/>
                  </a:lnTo>
                  <a:lnTo>
                    <a:pt x="10669" y="3911"/>
                  </a:lnTo>
                  <a:lnTo>
                    <a:pt x="11150" y="4473"/>
                  </a:lnTo>
                  <a:lnTo>
                    <a:pt x="11612" y="5075"/>
                  </a:lnTo>
                  <a:lnTo>
                    <a:pt x="12093" y="5716"/>
                  </a:lnTo>
                  <a:lnTo>
                    <a:pt x="12554" y="6378"/>
                  </a:lnTo>
                  <a:lnTo>
                    <a:pt x="13016" y="7080"/>
                  </a:lnTo>
                  <a:lnTo>
                    <a:pt x="13457" y="7822"/>
                  </a:lnTo>
                  <a:lnTo>
                    <a:pt x="13878" y="8584"/>
                  </a:lnTo>
                  <a:lnTo>
                    <a:pt x="14259" y="9386"/>
                  </a:lnTo>
                  <a:lnTo>
                    <a:pt x="14640" y="10209"/>
                  </a:lnTo>
                  <a:lnTo>
                    <a:pt x="14961" y="11051"/>
                  </a:lnTo>
                  <a:lnTo>
                    <a:pt x="15262" y="11933"/>
                  </a:lnTo>
                  <a:lnTo>
                    <a:pt x="15402" y="12374"/>
                  </a:lnTo>
                  <a:lnTo>
                    <a:pt x="15522" y="12836"/>
                  </a:lnTo>
                  <a:lnTo>
                    <a:pt x="15522" y="12836"/>
                  </a:lnTo>
                  <a:lnTo>
                    <a:pt x="15643" y="13297"/>
                  </a:lnTo>
                  <a:lnTo>
                    <a:pt x="15743" y="13778"/>
                  </a:lnTo>
                  <a:lnTo>
                    <a:pt x="15903" y="14721"/>
                  </a:lnTo>
                  <a:lnTo>
                    <a:pt x="16024" y="15663"/>
                  </a:lnTo>
                  <a:lnTo>
                    <a:pt x="16104" y="16606"/>
                  </a:lnTo>
                  <a:lnTo>
                    <a:pt x="16144" y="17569"/>
                  </a:lnTo>
                  <a:lnTo>
                    <a:pt x="16144" y="18491"/>
                  </a:lnTo>
                  <a:lnTo>
                    <a:pt x="16104" y="19434"/>
                  </a:lnTo>
                  <a:lnTo>
                    <a:pt x="16044" y="20336"/>
                  </a:lnTo>
                  <a:lnTo>
                    <a:pt x="15944" y="21198"/>
                  </a:lnTo>
                  <a:lnTo>
                    <a:pt x="15843" y="22061"/>
                  </a:lnTo>
                  <a:lnTo>
                    <a:pt x="15703" y="22863"/>
                  </a:lnTo>
                  <a:lnTo>
                    <a:pt x="15542" y="23625"/>
                  </a:lnTo>
                  <a:lnTo>
                    <a:pt x="15362" y="24347"/>
                  </a:lnTo>
                  <a:lnTo>
                    <a:pt x="15161" y="25009"/>
                  </a:lnTo>
                  <a:lnTo>
                    <a:pt x="14961" y="25630"/>
                  </a:lnTo>
                  <a:lnTo>
                    <a:pt x="14760" y="261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22"/>
            <p:cNvSpPr/>
            <p:nvPr/>
          </p:nvSpPr>
          <p:spPr>
            <a:xfrm>
              <a:off x="11885525" y="4817875"/>
              <a:ext cx="323400" cy="663825"/>
            </a:xfrm>
            <a:custGeom>
              <a:avLst/>
              <a:gdLst/>
              <a:ahLst/>
              <a:cxnLst/>
              <a:rect l="l" t="t" r="r" b="b"/>
              <a:pathLst>
                <a:path w="12936" h="26553" extrusionOk="0">
                  <a:moveTo>
                    <a:pt x="6277" y="0"/>
                  </a:moveTo>
                  <a:lnTo>
                    <a:pt x="6117" y="622"/>
                  </a:lnTo>
                  <a:lnTo>
                    <a:pt x="5956" y="1223"/>
                  </a:lnTo>
                  <a:lnTo>
                    <a:pt x="5796" y="1825"/>
                  </a:lnTo>
                  <a:lnTo>
                    <a:pt x="5615" y="2427"/>
                  </a:lnTo>
                  <a:lnTo>
                    <a:pt x="5415" y="3048"/>
                  </a:lnTo>
                  <a:lnTo>
                    <a:pt x="5194" y="3650"/>
                  </a:lnTo>
                  <a:lnTo>
                    <a:pt x="4974" y="4252"/>
                  </a:lnTo>
                  <a:lnTo>
                    <a:pt x="4753" y="4853"/>
                  </a:lnTo>
                  <a:lnTo>
                    <a:pt x="4492" y="5455"/>
                  </a:lnTo>
                  <a:lnTo>
                    <a:pt x="4232" y="6057"/>
                  </a:lnTo>
                  <a:lnTo>
                    <a:pt x="3951" y="6658"/>
                  </a:lnTo>
                  <a:lnTo>
                    <a:pt x="3670" y="7240"/>
                  </a:lnTo>
                  <a:lnTo>
                    <a:pt x="3369" y="7821"/>
                  </a:lnTo>
                  <a:lnTo>
                    <a:pt x="3068" y="8423"/>
                  </a:lnTo>
                  <a:lnTo>
                    <a:pt x="2728" y="8985"/>
                  </a:lnTo>
                  <a:lnTo>
                    <a:pt x="2387" y="9566"/>
                  </a:lnTo>
                  <a:lnTo>
                    <a:pt x="1845" y="10449"/>
                  </a:lnTo>
                  <a:lnTo>
                    <a:pt x="1264" y="11311"/>
                  </a:lnTo>
                  <a:lnTo>
                    <a:pt x="642" y="12173"/>
                  </a:lnTo>
                  <a:lnTo>
                    <a:pt x="0" y="12996"/>
                  </a:lnTo>
                  <a:lnTo>
                    <a:pt x="802" y="13457"/>
                  </a:lnTo>
                  <a:lnTo>
                    <a:pt x="1564" y="13918"/>
                  </a:lnTo>
                  <a:lnTo>
                    <a:pt x="2286" y="14419"/>
                  </a:lnTo>
                  <a:lnTo>
                    <a:pt x="2968" y="14921"/>
                  </a:lnTo>
                  <a:lnTo>
                    <a:pt x="3630" y="15442"/>
                  </a:lnTo>
                  <a:lnTo>
                    <a:pt x="4232" y="15984"/>
                  </a:lnTo>
                  <a:lnTo>
                    <a:pt x="4813" y="16525"/>
                  </a:lnTo>
                  <a:lnTo>
                    <a:pt x="5355" y="17087"/>
                  </a:lnTo>
                  <a:lnTo>
                    <a:pt x="5856" y="17648"/>
                  </a:lnTo>
                  <a:lnTo>
                    <a:pt x="6337" y="18210"/>
                  </a:lnTo>
                  <a:lnTo>
                    <a:pt x="6779" y="18771"/>
                  </a:lnTo>
                  <a:lnTo>
                    <a:pt x="7200" y="19333"/>
                  </a:lnTo>
                  <a:lnTo>
                    <a:pt x="7601" y="19894"/>
                  </a:lnTo>
                  <a:lnTo>
                    <a:pt x="7962" y="20456"/>
                  </a:lnTo>
                  <a:lnTo>
                    <a:pt x="8303" y="20997"/>
                  </a:lnTo>
                  <a:lnTo>
                    <a:pt x="8624" y="21519"/>
                  </a:lnTo>
                  <a:lnTo>
                    <a:pt x="9205" y="22541"/>
                  </a:lnTo>
                  <a:lnTo>
                    <a:pt x="9707" y="23504"/>
                  </a:lnTo>
                  <a:lnTo>
                    <a:pt x="10509" y="25088"/>
                  </a:lnTo>
                  <a:lnTo>
                    <a:pt x="10850" y="25710"/>
                  </a:lnTo>
                  <a:lnTo>
                    <a:pt x="10990" y="25951"/>
                  </a:lnTo>
                  <a:lnTo>
                    <a:pt x="11130" y="26151"/>
                  </a:lnTo>
                  <a:lnTo>
                    <a:pt x="11271" y="26332"/>
                  </a:lnTo>
                  <a:lnTo>
                    <a:pt x="11411" y="26452"/>
                  </a:lnTo>
                  <a:lnTo>
                    <a:pt x="11531" y="26532"/>
                  </a:lnTo>
                  <a:lnTo>
                    <a:pt x="11612" y="26552"/>
                  </a:lnTo>
                  <a:lnTo>
                    <a:pt x="11692" y="26552"/>
                  </a:lnTo>
                  <a:lnTo>
                    <a:pt x="11772" y="26532"/>
                  </a:lnTo>
                  <a:lnTo>
                    <a:pt x="11832" y="26512"/>
                  </a:lnTo>
                  <a:lnTo>
                    <a:pt x="11993" y="26432"/>
                  </a:lnTo>
                  <a:lnTo>
                    <a:pt x="12153" y="26292"/>
                  </a:lnTo>
                  <a:lnTo>
                    <a:pt x="12294" y="26091"/>
                  </a:lnTo>
                  <a:lnTo>
                    <a:pt x="12454" y="25871"/>
                  </a:lnTo>
                  <a:lnTo>
                    <a:pt x="12614" y="25590"/>
                  </a:lnTo>
                  <a:lnTo>
                    <a:pt x="12775" y="25289"/>
                  </a:lnTo>
                  <a:lnTo>
                    <a:pt x="12935" y="24928"/>
                  </a:lnTo>
                  <a:lnTo>
                    <a:pt x="12815" y="24005"/>
                  </a:lnTo>
                  <a:lnTo>
                    <a:pt x="12695" y="23223"/>
                  </a:lnTo>
                  <a:lnTo>
                    <a:pt x="12554" y="22461"/>
                  </a:lnTo>
                  <a:lnTo>
                    <a:pt x="12394" y="21699"/>
                  </a:lnTo>
                  <a:lnTo>
                    <a:pt x="12193" y="20937"/>
                  </a:lnTo>
                  <a:lnTo>
                    <a:pt x="11973" y="20195"/>
                  </a:lnTo>
                  <a:lnTo>
                    <a:pt x="11732" y="19453"/>
                  </a:lnTo>
                  <a:lnTo>
                    <a:pt x="11431" y="18731"/>
                  </a:lnTo>
                  <a:lnTo>
                    <a:pt x="11110" y="18009"/>
                  </a:lnTo>
                  <a:lnTo>
                    <a:pt x="10910" y="17648"/>
                  </a:lnTo>
                  <a:lnTo>
                    <a:pt x="10709" y="17287"/>
                  </a:lnTo>
                  <a:lnTo>
                    <a:pt x="10288" y="16585"/>
                  </a:lnTo>
                  <a:lnTo>
                    <a:pt x="9827" y="15883"/>
                  </a:lnTo>
                  <a:lnTo>
                    <a:pt x="9346" y="15202"/>
                  </a:lnTo>
                  <a:lnTo>
                    <a:pt x="8383" y="13858"/>
                  </a:lnTo>
                  <a:lnTo>
                    <a:pt x="7902" y="13176"/>
                  </a:lnTo>
                  <a:lnTo>
                    <a:pt x="7440" y="12494"/>
                  </a:lnTo>
                  <a:lnTo>
                    <a:pt x="7039" y="11812"/>
                  </a:lnTo>
                  <a:lnTo>
                    <a:pt x="6658" y="11110"/>
                  </a:lnTo>
                  <a:lnTo>
                    <a:pt x="6297" y="10388"/>
                  </a:lnTo>
                  <a:lnTo>
                    <a:pt x="5996" y="9646"/>
                  </a:lnTo>
                  <a:lnTo>
                    <a:pt x="5876" y="9265"/>
                  </a:lnTo>
                  <a:lnTo>
                    <a:pt x="5756" y="8884"/>
                  </a:lnTo>
                  <a:lnTo>
                    <a:pt x="5635" y="8503"/>
                  </a:lnTo>
                  <a:lnTo>
                    <a:pt x="5555" y="8102"/>
                  </a:lnTo>
                  <a:lnTo>
                    <a:pt x="5455" y="7721"/>
                  </a:lnTo>
                  <a:lnTo>
                    <a:pt x="5395" y="7320"/>
                  </a:lnTo>
                  <a:lnTo>
                    <a:pt x="5335" y="6939"/>
                  </a:lnTo>
                  <a:lnTo>
                    <a:pt x="5295" y="6538"/>
                  </a:lnTo>
                  <a:lnTo>
                    <a:pt x="5274" y="6157"/>
                  </a:lnTo>
                  <a:lnTo>
                    <a:pt x="5274" y="5776"/>
                  </a:lnTo>
                  <a:lnTo>
                    <a:pt x="5274" y="5375"/>
                  </a:lnTo>
                  <a:lnTo>
                    <a:pt x="5295" y="4994"/>
                  </a:lnTo>
                  <a:lnTo>
                    <a:pt x="5335" y="4613"/>
                  </a:lnTo>
                  <a:lnTo>
                    <a:pt x="5395" y="4232"/>
                  </a:lnTo>
                  <a:lnTo>
                    <a:pt x="5475" y="3851"/>
                  </a:lnTo>
                  <a:lnTo>
                    <a:pt x="5575" y="3490"/>
                  </a:lnTo>
                  <a:lnTo>
                    <a:pt x="5696" y="3129"/>
                  </a:lnTo>
                  <a:lnTo>
                    <a:pt x="5816" y="2768"/>
                  </a:lnTo>
                  <a:lnTo>
                    <a:pt x="5976" y="2407"/>
                  </a:lnTo>
                  <a:lnTo>
                    <a:pt x="6157" y="2066"/>
                  </a:lnTo>
                  <a:lnTo>
                    <a:pt x="6337" y="1725"/>
                  </a:lnTo>
                  <a:lnTo>
                    <a:pt x="6558" y="1384"/>
                  </a:lnTo>
                  <a:lnTo>
                    <a:pt x="6799" y="1063"/>
                  </a:lnTo>
                  <a:lnTo>
                    <a:pt x="7059" y="742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22"/>
            <p:cNvSpPr/>
            <p:nvPr/>
          </p:nvSpPr>
          <p:spPr>
            <a:xfrm>
              <a:off x="11885525" y="4817875"/>
              <a:ext cx="323400" cy="663825"/>
            </a:xfrm>
            <a:custGeom>
              <a:avLst/>
              <a:gdLst/>
              <a:ahLst/>
              <a:cxnLst/>
              <a:rect l="l" t="t" r="r" b="b"/>
              <a:pathLst>
                <a:path w="12936" h="26553" fill="none" extrusionOk="0">
                  <a:moveTo>
                    <a:pt x="6277" y="0"/>
                  </a:moveTo>
                  <a:lnTo>
                    <a:pt x="6277" y="0"/>
                  </a:lnTo>
                  <a:lnTo>
                    <a:pt x="6117" y="622"/>
                  </a:lnTo>
                  <a:lnTo>
                    <a:pt x="5956" y="1223"/>
                  </a:lnTo>
                  <a:lnTo>
                    <a:pt x="5796" y="1825"/>
                  </a:lnTo>
                  <a:lnTo>
                    <a:pt x="5615" y="2427"/>
                  </a:lnTo>
                  <a:lnTo>
                    <a:pt x="5415" y="3048"/>
                  </a:lnTo>
                  <a:lnTo>
                    <a:pt x="5194" y="3650"/>
                  </a:lnTo>
                  <a:lnTo>
                    <a:pt x="4974" y="4252"/>
                  </a:lnTo>
                  <a:lnTo>
                    <a:pt x="4753" y="4853"/>
                  </a:lnTo>
                  <a:lnTo>
                    <a:pt x="4492" y="5455"/>
                  </a:lnTo>
                  <a:lnTo>
                    <a:pt x="4232" y="6057"/>
                  </a:lnTo>
                  <a:lnTo>
                    <a:pt x="3951" y="6658"/>
                  </a:lnTo>
                  <a:lnTo>
                    <a:pt x="3670" y="7240"/>
                  </a:lnTo>
                  <a:lnTo>
                    <a:pt x="3369" y="7821"/>
                  </a:lnTo>
                  <a:lnTo>
                    <a:pt x="3068" y="8423"/>
                  </a:lnTo>
                  <a:lnTo>
                    <a:pt x="2728" y="8985"/>
                  </a:lnTo>
                  <a:lnTo>
                    <a:pt x="2387" y="9566"/>
                  </a:lnTo>
                  <a:lnTo>
                    <a:pt x="2387" y="9566"/>
                  </a:lnTo>
                  <a:lnTo>
                    <a:pt x="1845" y="10449"/>
                  </a:lnTo>
                  <a:lnTo>
                    <a:pt x="1264" y="11311"/>
                  </a:lnTo>
                  <a:lnTo>
                    <a:pt x="642" y="12173"/>
                  </a:lnTo>
                  <a:lnTo>
                    <a:pt x="0" y="12996"/>
                  </a:lnTo>
                  <a:lnTo>
                    <a:pt x="0" y="12996"/>
                  </a:lnTo>
                  <a:lnTo>
                    <a:pt x="802" y="13457"/>
                  </a:lnTo>
                  <a:lnTo>
                    <a:pt x="1564" y="13918"/>
                  </a:lnTo>
                  <a:lnTo>
                    <a:pt x="2286" y="14419"/>
                  </a:lnTo>
                  <a:lnTo>
                    <a:pt x="2968" y="14921"/>
                  </a:lnTo>
                  <a:lnTo>
                    <a:pt x="3630" y="15442"/>
                  </a:lnTo>
                  <a:lnTo>
                    <a:pt x="4232" y="15984"/>
                  </a:lnTo>
                  <a:lnTo>
                    <a:pt x="4813" y="16525"/>
                  </a:lnTo>
                  <a:lnTo>
                    <a:pt x="5355" y="17087"/>
                  </a:lnTo>
                  <a:lnTo>
                    <a:pt x="5856" y="17648"/>
                  </a:lnTo>
                  <a:lnTo>
                    <a:pt x="6337" y="18210"/>
                  </a:lnTo>
                  <a:lnTo>
                    <a:pt x="6779" y="18771"/>
                  </a:lnTo>
                  <a:lnTo>
                    <a:pt x="7200" y="19333"/>
                  </a:lnTo>
                  <a:lnTo>
                    <a:pt x="7601" y="19894"/>
                  </a:lnTo>
                  <a:lnTo>
                    <a:pt x="7962" y="20456"/>
                  </a:lnTo>
                  <a:lnTo>
                    <a:pt x="8303" y="20997"/>
                  </a:lnTo>
                  <a:lnTo>
                    <a:pt x="8624" y="21519"/>
                  </a:lnTo>
                  <a:lnTo>
                    <a:pt x="9205" y="22541"/>
                  </a:lnTo>
                  <a:lnTo>
                    <a:pt x="9707" y="23504"/>
                  </a:lnTo>
                  <a:lnTo>
                    <a:pt x="10509" y="25088"/>
                  </a:lnTo>
                  <a:lnTo>
                    <a:pt x="10850" y="25710"/>
                  </a:lnTo>
                  <a:lnTo>
                    <a:pt x="10990" y="25951"/>
                  </a:lnTo>
                  <a:lnTo>
                    <a:pt x="11130" y="26151"/>
                  </a:lnTo>
                  <a:lnTo>
                    <a:pt x="11271" y="26332"/>
                  </a:lnTo>
                  <a:lnTo>
                    <a:pt x="11411" y="26452"/>
                  </a:lnTo>
                  <a:lnTo>
                    <a:pt x="11531" y="26532"/>
                  </a:lnTo>
                  <a:lnTo>
                    <a:pt x="11612" y="26552"/>
                  </a:lnTo>
                  <a:lnTo>
                    <a:pt x="11672" y="26552"/>
                  </a:lnTo>
                  <a:lnTo>
                    <a:pt x="11672" y="26552"/>
                  </a:lnTo>
                  <a:lnTo>
                    <a:pt x="11692" y="26552"/>
                  </a:lnTo>
                  <a:lnTo>
                    <a:pt x="11692" y="26552"/>
                  </a:lnTo>
                  <a:lnTo>
                    <a:pt x="11772" y="26532"/>
                  </a:lnTo>
                  <a:lnTo>
                    <a:pt x="11832" y="26512"/>
                  </a:lnTo>
                  <a:lnTo>
                    <a:pt x="11993" y="26432"/>
                  </a:lnTo>
                  <a:lnTo>
                    <a:pt x="12153" y="26292"/>
                  </a:lnTo>
                  <a:lnTo>
                    <a:pt x="12294" y="26091"/>
                  </a:lnTo>
                  <a:lnTo>
                    <a:pt x="12454" y="25871"/>
                  </a:lnTo>
                  <a:lnTo>
                    <a:pt x="12614" y="25590"/>
                  </a:lnTo>
                  <a:lnTo>
                    <a:pt x="12775" y="25289"/>
                  </a:lnTo>
                  <a:lnTo>
                    <a:pt x="12935" y="24928"/>
                  </a:lnTo>
                  <a:lnTo>
                    <a:pt x="12935" y="24928"/>
                  </a:lnTo>
                  <a:lnTo>
                    <a:pt x="12815" y="24005"/>
                  </a:lnTo>
                  <a:lnTo>
                    <a:pt x="12815" y="24005"/>
                  </a:lnTo>
                  <a:lnTo>
                    <a:pt x="12695" y="23223"/>
                  </a:lnTo>
                  <a:lnTo>
                    <a:pt x="12554" y="22461"/>
                  </a:lnTo>
                  <a:lnTo>
                    <a:pt x="12394" y="21699"/>
                  </a:lnTo>
                  <a:lnTo>
                    <a:pt x="12193" y="20937"/>
                  </a:lnTo>
                  <a:lnTo>
                    <a:pt x="11973" y="20195"/>
                  </a:lnTo>
                  <a:lnTo>
                    <a:pt x="11732" y="19453"/>
                  </a:lnTo>
                  <a:lnTo>
                    <a:pt x="11431" y="18731"/>
                  </a:lnTo>
                  <a:lnTo>
                    <a:pt x="11110" y="18009"/>
                  </a:lnTo>
                  <a:lnTo>
                    <a:pt x="11110" y="18009"/>
                  </a:lnTo>
                  <a:lnTo>
                    <a:pt x="10910" y="17648"/>
                  </a:lnTo>
                  <a:lnTo>
                    <a:pt x="10709" y="17287"/>
                  </a:lnTo>
                  <a:lnTo>
                    <a:pt x="10288" y="16585"/>
                  </a:lnTo>
                  <a:lnTo>
                    <a:pt x="9827" y="15883"/>
                  </a:lnTo>
                  <a:lnTo>
                    <a:pt x="9346" y="15202"/>
                  </a:lnTo>
                  <a:lnTo>
                    <a:pt x="8383" y="13858"/>
                  </a:lnTo>
                  <a:lnTo>
                    <a:pt x="7902" y="13176"/>
                  </a:lnTo>
                  <a:lnTo>
                    <a:pt x="7440" y="12494"/>
                  </a:lnTo>
                  <a:lnTo>
                    <a:pt x="7440" y="12494"/>
                  </a:lnTo>
                  <a:lnTo>
                    <a:pt x="7039" y="11812"/>
                  </a:lnTo>
                  <a:lnTo>
                    <a:pt x="6658" y="11110"/>
                  </a:lnTo>
                  <a:lnTo>
                    <a:pt x="6297" y="10388"/>
                  </a:lnTo>
                  <a:lnTo>
                    <a:pt x="5996" y="9646"/>
                  </a:lnTo>
                  <a:lnTo>
                    <a:pt x="5876" y="9265"/>
                  </a:lnTo>
                  <a:lnTo>
                    <a:pt x="5756" y="8884"/>
                  </a:lnTo>
                  <a:lnTo>
                    <a:pt x="5635" y="8503"/>
                  </a:lnTo>
                  <a:lnTo>
                    <a:pt x="5555" y="8102"/>
                  </a:lnTo>
                  <a:lnTo>
                    <a:pt x="5455" y="7721"/>
                  </a:lnTo>
                  <a:lnTo>
                    <a:pt x="5395" y="7320"/>
                  </a:lnTo>
                  <a:lnTo>
                    <a:pt x="5335" y="6939"/>
                  </a:lnTo>
                  <a:lnTo>
                    <a:pt x="5295" y="6538"/>
                  </a:lnTo>
                  <a:lnTo>
                    <a:pt x="5274" y="6157"/>
                  </a:lnTo>
                  <a:lnTo>
                    <a:pt x="5274" y="5776"/>
                  </a:lnTo>
                  <a:lnTo>
                    <a:pt x="5274" y="5375"/>
                  </a:lnTo>
                  <a:lnTo>
                    <a:pt x="5295" y="4994"/>
                  </a:lnTo>
                  <a:lnTo>
                    <a:pt x="5335" y="4613"/>
                  </a:lnTo>
                  <a:lnTo>
                    <a:pt x="5395" y="4232"/>
                  </a:lnTo>
                  <a:lnTo>
                    <a:pt x="5475" y="3851"/>
                  </a:lnTo>
                  <a:lnTo>
                    <a:pt x="5575" y="3490"/>
                  </a:lnTo>
                  <a:lnTo>
                    <a:pt x="5696" y="3129"/>
                  </a:lnTo>
                  <a:lnTo>
                    <a:pt x="5816" y="2768"/>
                  </a:lnTo>
                  <a:lnTo>
                    <a:pt x="5976" y="2407"/>
                  </a:lnTo>
                  <a:lnTo>
                    <a:pt x="6157" y="2066"/>
                  </a:lnTo>
                  <a:lnTo>
                    <a:pt x="6337" y="1725"/>
                  </a:lnTo>
                  <a:lnTo>
                    <a:pt x="6558" y="1384"/>
                  </a:lnTo>
                  <a:lnTo>
                    <a:pt x="6799" y="1063"/>
                  </a:lnTo>
                  <a:lnTo>
                    <a:pt x="7059" y="742"/>
                  </a:lnTo>
                  <a:lnTo>
                    <a:pt x="7059" y="742"/>
                  </a:lnTo>
                  <a:lnTo>
                    <a:pt x="62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22"/>
            <p:cNvSpPr/>
            <p:nvPr/>
          </p:nvSpPr>
          <p:spPr>
            <a:xfrm>
              <a:off x="11500475" y="5143750"/>
              <a:ext cx="301350" cy="119350"/>
            </a:xfrm>
            <a:custGeom>
              <a:avLst/>
              <a:gdLst/>
              <a:ahLst/>
              <a:cxnLst/>
              <a:rect l="l" t="t" r="r" b="b"/>
              <a:pathLst>
                <a:path w="12054" h="4774" extrusionOk="0">
                  <a:moveTo>
                    <a:pt x="1845" y="1"/>
                  </a:moveTo>
                  <a:lnTo>
                    <a:pt x="1645" y="21"/>
                  </a:lnTo>
                  <a:lnTo>
                    <a:pt x="1464" y="41"/>
                  </a:lnTo>
                  <a:lnTo>
                    <a:pt x="1284" y="81"/>
                  </a:lnTo>
                  <a:lnTo>
                    <a:pt x="1123" y="161"/>
                  </a:lnTo>
                  <a:lnTo>
                    <a:pt x="963" y="221"/>
                  </a:lnTo>
                  <a:lnTo>
                    <a:pt x="802" y="321"/>
                  </a:lnTo>
                  <a:lnTo>
                    <a:pt x="662" y="422"/>
                  </a:lnTo>
                  <a:lnTo>
                    <a:pt x="542" y="542"/>
                  </a:lnTo>
                  <a:lnTo>
                    <a:pt x="421" y="682"/>
                  </a:lnTo>
                  <a:lnTo>
                    <a:pt x="321" y="823"/>
                  </a:lnTo>
                  <a:lnTo>
                    <a:pt x="221" y="963"/>
                  </a:lnTo>
                  <a:lnTo>
                    <a:pt x="141" y="1144"/>
                  </a:lnTo>
                  <a:lnTo>
                    <a:pt x="81" y="1304"/>
                  </a:lnTo>
                  <a:lnTo>
                    <a:pt x="40" y="1485"/>
                  </a:lnTo>
                  <a:lnTo>
                    <a:pt x="0" y="1665"/>
                  </a:lnTo>
                  <a:lnTo>
                    <a:pt x="0" y="1846"/>
                  </a:lnTo>
                  <a:lnTo>
                    <a:pt x="0" y="2929"/>
                  </a:lnTo>
                  <a:lnTo>
                    <a:pt x="0" y="3129"/>
                  </a:lnTo>
                  <a:lnTo>
                    <a:pt x="40" y="3310"/>
                  </a:lnTo>
                  <a:lnTo>
                    <a:pt x="81" y="3490"/>
                  </a:lnTo>
                  <a:lnTo>
                    <a:pt x="141" y="3651"/>
                  </a:lnTo>
                  <a:lnTo>
                    <a:pt x="221" y="3811"/>
                  </a:lnTo>
                  <a:lnTo>
                    <a:pt x="321" y="3971"/>
                  </a:lnTo>
                  <a:lnTo>
                    <a:pt x="421" y="4112"/>
                  </a:lnTo>
                  <a:lnTo>
                    <a:pt x="542" y="4252"/>
                  </a:lnTo>
                  <a:lnTo>
                    <a:pt x="662" y="4352"/>
                  </a:lnTo>
                  <a:lnTo>
                    <a:pt x="802" y="4473"/>
                  </a:lnTo>
                  <a:lnTo>
                    <a:pt x="963" y="4553"/>
                  </a:lnTo>
                  <a:lnTo>
                    <a:pt x="1123" y="4633"/>
                  </a:lnTo>
                  <a:lnTo>
                    <a:pt x="1284" y="4693"/>
                  </a:lnTo>
                  <a:lnTo>
                    <a:pt x="1464" y="4754"/>
                  </a:lnTo>
                  <a:lnTo>
                    <a:pt x="1645" y="4774"/>
                  </a:lnTo>
                  <a:lnTo>
                    <a:pt x="10389" y="4774"/>
                  </a:lnTo>
                  <a:lnTo>
                    <a:pt x="10589" y="4754"/>
                  </a:lnTo>
                  <a:lnTo>
                    <a:pt x="10750" y="4693"/>
                  </a:lnTo>
                  <a:lnTo>
                    <a:pt x="10930" y="4633"/>
                  </a:lnTo>
                  <a:lnTo>
                    <a:pt x="11090" y="4553"/>
                  </a:lnTo>
                  <a:lnTo>
                    <a:pt x="11251" y="4473"/>
                  </a:lnTo>
                  <a:lnTo>
                    <a:pt x="11391" y="4352"/>
                  </a:lnTo>
                  <a:lnTo>
                    <a:pt x="11512" y="4252"/>
                  </a:lnTo>
                  <a:lnTo>
                    <a:pt x="11632" y="4112"/>
                  </a:lnTo>
                  <a:lnTo>
                    <a:pt x="11732" y="3971"/>
                  </a:lnTo>
                  <a:lnTo>
                    <a:pt x="11832" y="3811"/>
                  </a:lnTo>
                  <a:lnTo>
                    <a:pt x="11913" y="3651"/>
                  </a:lnTo>
                  <a:lnTo>
                    <a:pt x="11973" y="3490"/>
                  </a:lnTo>
                  <a:lnTo>
                    <a:pt x="12013" y="3310"/>
                  </a:lnTo>
                  <a:lnTo>
                    <a:pt x="12053" y="3129"/>
                  </a:lnTo>
                  <a:lnTo>
                    <a:pt x="12053" y="2929"/>
                  </a:lnTo>
                  <a:lnTo>
                    <a:pt x="12053" y="1846"/>
                  </a:lnTo>
                  <a:lnTo>
                    <a:pt x="12053" y="1665"/>
                  </a:lnTo>
                  <a:lnTo>
                    <a:pt x="12013" y="1485"/>
                  </a:lnTo>
                  <a:lnTo>
                    <a:pt x="11973" y="1304"/>
                  </a:lnTo>
                  <a:lnTo>
                    <a:pt x="11913" y="1144"/>
                  </a:lnTo>
                  <a:lnTo>
                    <a:pt x="11832" y="963"/>
                  </a:lnTo>
                  <a:lnTo>
                    <a:pt x="11732" y="823"/>
                  </a:lnTo>
                  <a:lnTo>
                    <a:pt x="11632" y="682"/>
                  </a:lnTo>
                  <a:lnTo>
                    <a:pt x="11512" y="542"/>
                  </a:lnTo>
                  <a:lnTo>
                    <a:pt x="11391" y="422"/>
                  </a:lnTo>
                  <a:lnTo>
                    <a:pt x="11251" y="321"/>
                  </a:lnTo>
                  <a:lnTo>
                    <a:pt x="11090" y="221"/>
                  </a:lnTo>
                  <a:lnTo>
                    <a:pt x="10930" y="161"/>
                  </a:lnTo>
                  <a:lnTo>
                    <a:pt x="10750" y="81"/>
                  </a:lnTo>
                  <a:lnTo>
                    <a:pt x="10589" y="41"/>
                  </a:lnTo>
                  <a:lnTo>
                    <a:pt x="10389" y="21"/>
                  </a:lnTo>
                  <a:lnTo>
                    <a:pt x="102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22"/>
            <p:cNvSpPr/>
            <p:nvPr/>
          </p:nvSpPr>
          <p:spPr>
            <a:xfrm>
              <a:off x="11500475" y="5143750"/>
              <a:ext cx="301350" cy="119350"/>
            </a:xfrm>
            <a:custGeom>
              <a:avLst/>
              <a:gdLst/>
              <a:ahLst/>
              <a:cxnLst/>
              <a:rect l="l" t="t" r="r" b="b"/>
              <a:pathLst>
                <a:path w="12054" h="4774" fill="none" extrusionOk="0">
                  <a:moveTo>
                    <a:pt x="12053" y="1846"/>
                  </a:moveTo>
                  <a:lnTo>
                    <a:pt x="12053" y="2929"/>
                  </a:lnTo>
                  <a:lnTo>
                    <a:pt x="12053" y="2929"/>
                  </a:lnTo>
                  <a:lnTo>
                    <a:pt x="12053" y="3129"/>
                  </a:lnTo>
                  <a:lnTo>
                    <a:pt x="12013" y="3310"/>
                  </a:lnTo>
                  <a:lnTo>
                    <a:pt x="11973" y="3490"/>
                  </a:lnTo>
                  <a:lnTo>
                    <a:pt x="11913" y="3651"/>
                  </a:lnTo>
                  <a:lnTo>
                    <a:pt x="11832" y="3811"/>
                  </a:lnTo>
                  <a:lnTo>
                    <a:pt x="11732" y="3971"/>
                  </a:lnTo>
                  <a:lnTo>
                    <a:pt x="11632" y="4112"/>
                  </a:lnTo>
                  <a:lnTo>
                    <a:pt x="11512" y="4252"/>
                  </a:lnTo>
                  <a:lnTo>
                    <a:pt x="11391" y="4352"/>
                  </a:lnTo>
                  <a:lnTo>
                    <a:pt x="11251" y="4473"/>
                  </a:lnTo>
                  <a:lnTo>
                    <a:pt x="11090" y="4553"/>
                  </a:lnTo>
                  <a:lnTo>
                    <a:pt x="10930" y="4633"/>
                  </a:lnTo>
                  <a:lnTo>
                    <a:pt x="10750" y="4693"/>
                  </a:lnTo>
                  <a:lnTo>
                    <a:pt x="10589" y="4754"/>
                  </a:lnTo>
                  <a:lnTo>
                    <a:pt x="10389" y="4774"/>
                  </a:lnTo>
                  <a:lnTo>
                    <a:pt x="10208" y="4774"/>
                  </a:lnTo>
                  <a:lnTo>
                    <a:pt x="1845" y="4774"/>
                  </a:lnTo>
                  <a:lnTo>
                    <a:pt x="1845" y="4774"/>
                  </a:lnTo>
                  <a:lnTo>
                    <a:pt x="1645" y="4774"/>
                  </a:lnTo>
                  <a:lnTo>
                    <a:pt x="1464" y="4754"/>
                  </a:lnTo>
                  <a:lnTo>
                    <a:pt x="1284" y="4693"/>
                  </a:lnTo>
                  <a:lnTo>
                    <a:pt x="1123" y="4633"/>
                  </a:lnTo>
                  <a:lnTo>
                    <a:pt x="963" y="4553"/>
                  </a:lnTo>
                  <a:lnTo>
                    <a:pt x="802" y="4473"/>
                  </a:lnTo>
                  <a:lnTo>
                    <a:pt x="662" y="4352"/>
                  </a:lnTo>
                  <a:lnTo>
                    <a:pt x="542" y="4252"/>
                  </a:lnTo>
                  <a:lnTo>
                    <a:pt x="421" y="4112"/>
                  </a:lnTo>
                  <a:lnTo>
                    <a:pt x="321" y="3971"/>
                  </a:lnTo>
                  <a:lnTo>
                    <a:pt x="221" y="3811"/>
                  </a:lnTo>
                  <a:lnTo>
                    <a:pt x="141" y="3651"/>
                  </a:lnTo>
                  <a:lnTo>
                    <a:pt x="81" y="3490"/>
                  </a:lnTo>
                  <a:lnTo>
                    <a:pt x="40" y="3310"/>
                  </a:lnTo>
                  <a:lnTo>
                    <a:pt x="0" y="3129"/>
                  </a:lnTo>
                  <a:lnTo>
                    <a:pt x="0" y="2929"/>
                  </a:lnTo>
                  <a:lnTo>
                    <a:pt x="0" y="1846"/>
                  </a:lnTo>
                  <a:lnTo>
                    <a:pt x="0" y="1846"/>
                  </a:lnTo>
                  <a:lnTo>
                    <a:pt x="0" y="1665"/>
                  </a:lnTo>
                  <a:lnTo>
                    <a:pt x="40" y="1485"/>
                  </a:lnTo>
                  <a:lnTo>
                    <a:pt x="81" y="1304"/>
                  </a:lnTo>
                  <a:lnTo>
                    <a:pt x="141" y="1144"/>
                  </a:lnTo>
                  <a:lnTo>
                    <a:pt x="221" y="963"/>
                  </a:lnTo>
                  <a:lnTo>
                    <a:pt x="321" y="823"/>
                  </a:lnTo>
                  <a:lnTo>
                    <a:pt x="421" y="682"/>
                  </a:lnTo>
                  <a:lnTo>
                    <a:pt x="542" y="542"/>
                  </a:lnTo>
                  <a:lnTo>
                    <a:pt x="662" y="422"/>
                  </a:lnTo>
                  <a:lnTo>
                    <a:pt x="802" y="321"/>
                  </a:lnTo>
                  <a:lnTo>
                    <a:pt x="963" y="221"/>
                  </a:lnTo>
                  <a:lnTo>
                    <a:pt x="1123" y="161"/>
                  </a:lnTo>
                  <a:lnTo>
                    <a:pt x="1284" y="81"/>
                  </a:lnTo>
                  <a:lnTo>
                    <a:pt x="1464" y="41"/>
                  </a:lnTo>
                  <a:lnTo>
                    <a:pt x="1645" y="21"/>
                  </a:lnTo>
                  <a:lnTo>
                    <a:pt x="1845" y="1"/>
                  </a:lnTo>
                  <a:lnTo>
                    <a:pt x="10208" y="1"/>
                  </a:lnTo>
                  <a:lnTo>
                    <a:pt x="10208" y="1"/>
                  </a:lnTo>
                  <a:lnTo>
                    <a:pt x="10389" y="21"/>
                  </a:lnTo>
                  <a:lnTo>
                    <a:pt x="10589" y="41"/>
                  </a:lnTo>
                  <a:lnTo>
                    <a:pt x="10750" y="81"/>
                  </a:lnTo>
                  <a:lnTo>
                    <a:pt x="10930" y="161"/>
                  </a:lnTo>
                  <a:lnTo>
                    <a:pt x="11090" y="221"/>
                  </a:lnTo>
                  <a:lnTo>
                    <a:pt x="11251" y="321"/>
                  </a:lnTo>
                  <a:lnTo>
                    <a:pt x="11391" y="422"/>
                  </a:lnTo>
                  <a:lnTo>
                    <a:pt x="11512" y="542"/>
                  </a:lnTo>
                  <a:lnTo>
                    <a:pt x="11632" y="682"/>
                  </a:lnTo>
                  <a:lnTo>
                    <a:pt x="11732" y="823"/>
                  </a:lnTo>
                  <a:lnTo>
                    <a:pt x="11832" y="963"/>
                  </a:lnTo>
                  <a:lnTo>
                    <a:pt x="11913" y="1144"/>
                  </a:lnTo>
                  <a:lnTo>
                    <a:pt x="11973" y="1304"/>
                  </a:lnTo>
                  <a:lnTo>
                    <a:pt x="12013" y="1485"/>
                  </a:lnTo>
                  <a:lnTo>
                    <a:pt x="12053" y="1665"/>
                  </a:lnTo>
                  <a:lnTo>
                    <a:pt x="12053" y="18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22"/>
            <p:cNvSpPr/>
            <p:nvPr/>
          </p:nvSpPr>
          <p:spPr>
            <a:xfrm>
              <a:off x="11500475" y="5177350"/>
              <a:ext cx="301350" cy="34625"/>
            </a:xfrm>
            <a:custGeom>
              <a:avLst/>
              <a:gdLst/>
              <a:ahLst/>
              <a:cxnLst/>
              <a:rect l="l" t="t" r="r" b="b"/>
              <a:pathLst>
                <a:path w="12054" h="1385" extrusionOk="0">
                  <a:moveTo>
                    <a:pt x="60" y="0"/>
                  </a:moveTo>
                  <a:lnTo>
                    <a:pt x="20" y="241"/>
                  </a:lnTo>
                  <a:lnTo>
                    <a:pt x="0" y="502"/>
                  </a:lnTo>
                  <a:lnTo>
                    <a:pt x="0" y="1344"/>
                  </a:lnTo>
                  <a:lnTo>
                    <a:pt x="3650" y="1364"/>
                  </a:lnTo>
                  <a:lnTo>
                    <a:pt x="7300" y="1384"/>
                  </a:lnTo>
                  <a:lnTo>
                    <a:pt x="12053" y="1384"/>
                  </a:lnTo>
                  <a:lnTo>
                    <a:pt x="12053" y="502"/>
                  </a:lnTo>
                  <a:lnTo>
                    <a:pt x="12033" y="241"/>
                  </a:lnTo>
                  <a:lnTo>
                    <a:pt x="11993" y="0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22"/>
            <p:cNvSpPr/>
            <p:nvPr/>
          </p:nvSpPr>
          <p:spPr>
            <a:xfrm>
              <a:off x="11500475" y="5177350"/>
              <a:ext cx="301350" cy="34625"/>
            </a:xfrm>
            <a:custGeom>
              <a:avLst/>
              <a:gdLst/>
              <a:ahLst/>
              <a:cxnLst/>
              <a:rect l="l" t="t" r="r" b="b"/>
              <a:pathLst>
                <a:path w="12054" h="1385" fill="none" extrusionOk="0">
                  <a:moveTo>
                    <a:pt x="11993" y="0"/>
                  </a:moveTo>
                  <a:lnTo>
                    <a:pt x="60" y="0"/>
                  </a:lnTo>
                  <a:lnTo>
                    <a:pt x="60" y="0"/>
                  </a:lnTo>
                  <a:lnTo>
                    <a:pt x="20" y="241"/>
                  </a:lnTo>
                  <a:lnTo>
                    <a:pt x="0" y="502"/>
                  </a:lnTo>
                  <a:lnTo>
                    <a:pt x="0" y="1344"/>
                  </a:lnTo>
                  <a:lnTo>
                    <a:pt x="0" y="1344"/>
                  </a:lnTo>
                  <a:lnTo>
                    <a:pt x="3650" y="1364"/>
                  </a:lnTo>
                  <a:lnTo>
                    <a:pt x="7300" y="1384"/>
                  </a:lnTo>
                  <a:lnTo>
                    <a:pt x="7300" y="1384"/>
                  </a:lnTo>
                  <a:lnTo>
                    <a:pt x="9025" y="1384"/>
                  </a:lnTo>
                  <a:lnTo>
                    <a:pt x="9025" y="1384"/>
                  </a:lnTo>
                  <a:lnTo>
                    <a:pt x="10770" y="1384"/>
                  </a:lnTo>
                  <a:lnTo>
                    <a:pt x="10770" y="1384"/>
                  </a:lnTo>
                  <a:lnTo>
                    <a:pt x="12053" y="1384"/>
                  </a:lnTo>
                  <a:lnTo>
                    <a:pt x="12053" y="502"/>
                  </a:lnTo>
                  <a:lnTo>
                    <a:pt x="12053" y="502"/>
                  </a:lnTo>
                  <a:lnTo>
                    <a:pt x="12033" y="241"/>
                  </a:lnTo>
                  <a:lnTo>
                    <a:pt x="119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22"/>
            <p:cNvSpPr/>
            <p:nvPr/>
          </p:nvSpPr>
          <p:spPr>
            <a:xfrm>
              <a:off x="11240775" y="3810625"/>
              <a:ext cx="820750" cy="1366750"/>
            </a:xfrm>
            <a:custGeom>
              <a:avLst/>
              <a:gdLst/>
              <a:ahLst/>
              <a:cxnLst/>
              <a:rect l="l" t="t" r="r" b="b"/>
              <a:pathLst>
                <a:path w="32830" h="54670" extrusionOk="0">
                  <a:moveTo>
                    <a:pt x="16405" y="1"/>
                  </a:moveTo>
                  <a:lnTo>
                    <a:pt x="16344" y="21"/>
                  </a:lnTo>
                  <a:lnTo>
                    <a:pt x="16264" y="41"/>
                  </a:lnTo>
                  <a:lnTo>
                    <a:pt x="16064" y="141"/>
                  </a:lnTo>
                  <a:lnTo>
                    <a:pt x="15783" y="321"/>
                  </a:lnTo>
                  <a:lnTo>
                    <a:pt x="15442" y="562"/>
                  </a:lnTo>
                  <a:lnTo>
                    <a:pt x="15041" y="863"/>
                  </a:lnTo>
                  <a:lnTo>
                    <a:pt x="14580" y="1224"/>
                  </a:lnTo>
                  <a:lnTo>
                    <a:pt x="14078" y="1665"/>
                  </a:lnTo>
                  <a:lnTo>
                    <a:pt x="13537" y="2166"/>
                  </a:lnTo>
                  <a:lnTo>
                    <a:pt x="12955" y="2728"/>
                  </a:lnTo>
                  <a:lnTo>
                    <a:pt x="12354" y="3350"/>
                  </a:lnTo>
                  <a:lnTo>
                    <a:pt x="11712" y="4032"/>
                  </a:lnTo>
                  <a:lnTo>
                    <a:pt x="11030" y="4794"/>
                  </a:lnTo>
                  <a:lnTo>
                    <a:pt x="10348" y="5596"/>
                  </a:lnTo>
                  <a:lnTo>
                    <a:pt x="9646" y="6458"/>
                  </a:lnTo>
                  <a:lnTo>
                    <a:pt x="8944" y="7381"/>
                  </a:lnTo>
                  <a:lnTo>
                    <a:pt x="8222" y="8383"/>
                  </a:lnTo>
                  <a:lnTo>
                    <a:pt x="7500" y="9426"/>
                  </a:lnTo>
                  <a:lnTo>
                    <a:pt x="6799" y="10509"/>
                  </a:lnTo>
                  <a:lnTo>
                    <a:pt x="6097" y="11672"/>
                  </a:lnTo>
                  <a:lnTo>
                    <a:pt x="5415" y="12876"/>
                  </a:lnTo>
                  <a:lnTo>
                    <a:pt x="5054" y="13537"/>
                  </a:lnTo>
                  <a:lnTo>
                    <a:pt x="4713" y="14199"/>
                  </a:lnTo>
                  <a:lnTo>
                    <a:pt x="4372" y="14901"/>
                  </a:lnTo>
                  <a:lnTo>
                    <a:pt x="4051" y="15583"/>
                  </a:lnTo>
                  <a:lnTo>
                    <a:pt x="3630" y="16546"/>
                  </a:lnTo>
                  <a:lnTo>
                    <a:pt x="3209" y="17528"/>
                  </a:lnTo>
                  <a:lnTo>
                    <a:pt x="2808" y="18531"/>
                  </a:lnTo>
                  <a:lnTo>
                    <a:pt x="2447" y="19554"/>
                  </a:lnTo>
                  <a:lnTo>
                    <a:pt x="2086" y="20617"/>
                  </a:lnTo>
                  <a:lnTo>
                    <a:pt x="1745" y="21680"/>
                  </a:lnTo>
                  <a:lnTo>
                    <a:pt x="1444" y="22783"/>
                  </a:lnTo>
                  <a:lnTo>
                    <a:pt x="1163" y="23906"/>
                  </a:lnTo>
                  <a:lnTo>
                    <a:pt x="903" y="25069"/>
                  </a:lnTo>
                  <a:lnTo>
                    <a:pt x="682" y="26232"/>
                  </a:lnTo>
                  <a:lnTo>
                    <a:pt x="481" y="27435"/>
                  </a:lnTo>
                  <a:lnTo>
                    <a:pt x="321" y="28659"/>
                  </a:lnTo>
                  <a:lnTo>
                    <a:pt x="181" y="29882"/>
                  </a:lnTo>
                  <a:lnTo>
                    <a:pt x="80" y="31145"/>
                  </a:lnTo>
                  <a:lnTo>
                    <a:pt x="20" y="32429"/>
                  </a:lnTo>
                  <a:lnTo>
                    <a:pt x="0" y="33752"/>
                  </a:lnTo>
                  <a:lnTo>
                    <a:pt x="20" y="34394"/>
                  </a:lnTo>
                  <a:lnTo>
                    <a:pt x="40" y="35036"/>
                  </a:lnTo>
                  <a:lnTo>
                    <a:pt x="80" y="35698"/>
                  </a:lnTo>
                  <a:lnTo>
                    <a:pt x="120" y="36359"/>
                  </a:lnTo>
                  <a:lnTo>
                    <a:pt x="201" y="37021"/>
                  </a:lnTo>
                  <a:lnTo>
                    <a:pt x="281" y="37703"/>
                  </a:lnTo>
                  <a:lnTo>
                    <a:pt x="381" y="38365"/>
                  </a:lnTo>
                  <a:lnTo>
                    <a:pt x="501" y="39047"/>
                  </a:lnTo>
                  <a:lnTo>
                    <a:pt x="642" y="39729"/>
                  </a:lnTo>
                  <a:lnTo>
                    <a:pt x="782" y="40410"/>
                  </a:lnTo>
                  <a:lnTo>
                    <a:pt x="963" y="41092"/>
                  </a:lnTo>
                  <a:lnTo>
                    <a:pt x="1143" y="41774"/>
                  </a:lnTo>
                  <a:lnTo>
                    <a:pt x="1344" y="42436"/>
                  </a:lnTo>
                  <a:lnTo>
                    <a:pt x="1564" y="43118"/>
                  </a:lnTo>
                  <a:lnTo>
                    <a:pt x="1785" y="43800"/>
                  </a:lnTo>
                  <a:lnTo>
                    <a:pt x="2026" y="44482"/>
                  </a:lnTo>
                  <a:lnTo>
                    <a:pt x="2286" y="45163"/>
                  </a:lnTo>
                  <a:lnTo>
                    <a:pt x="2567" y="45825"/>
                  </a:lnTo>
                  <a:lnTo>
                    <a:pt x="2868" y="46507"/>
                  </a:lnTo>
                  <a:lnTo>
                    <a:pt x="3189" y="47169"/>
                  </a:lnTo>
                  <a:lnTo>
                    <a:pt x="3510" y="47831"/>
                  </a:lnTo>
                  <a:lnTo>
                    <a:pt x="3851" y="48472"/>
                  </a:lnTo>
                  <a:lnTo>
                    <a:pt x="4212" y="49134"/>
                  </a:lnTo>
                  <a:lnTo>
                    <a:pt x="4593" y="49776"/>
                  </a:lnTo>
                  <a:lnTo>
                    <a:pt x="4994" y="50418"/>
                  </a:lnTo>
                  <a:lnTo>
                    <a:pt x="5395" y="51059"/>
                  </a:lnTo>
                  <a:lnTo>
                    <a:pt x="5816" y="51681"/>
                  </a:lnTo>
                  <a:lnTo>
                    <a:pt x="6277" y="52283"/>
                  </a:lnTo>
                  <a:lnTo>
                    <a:pt x="6718" y="52904"/>
                  </a:lnTo>
                  <a:lnTo>
                    <a:pt x="7200" y="53506"/>
                  </a:lnTo>
                  <a:lnTo>
                    <a:pt x="7701" y="54088"/>
                  </a:lnTo>
                  <a:lnTo>
                    <a:pt x="8202" y="54669"/>
                  </a:lnTo>
                  <a:lnTo>
                    <a:pt x="24627" y="54669"/>
                  </a:lnTo>
                  <a:lnTo>
                    <a:pt x="25128" y="54108"/>
                  </a:lnTo>
                  <a:lnTo>
                    <a:pt x="25610" y="53526"/>
                  </a:lnTo>
                  <a:lnTo>
                    <a:pt x="26071" y="52925"/>
                  </a:lnTo>
                  <a:lnTo>
                    <a:pt x="26532" y="52323"/>
                  </a:lnTo>
                  <a:lnTo>
                    <a:pt x="26973" y="51721"/>
                  </a:lnTo>
                  <a:lnTo>
                    <a:pt x="27395" y="51100"/>
                  </a:lnTo>
                  <a:lnTo>
                    <a:pt x="27796" y="50478"/>
                  </a:lnTo>
                  <a:lnTo>
                    <a:pt x="28177" y="49856"/>
                  </a:lnTo>
                  <a:lnTo>
                    <a:pt x="28758" y="48894"/>
                  </a:lnTo>
                  <a:lnTo>
                    <a:pt x="29280" y="47891"/>
                  </a:lnTo>
                  <a:lnTo>
                    <a:pt x="29761" y="46908"/>
                  </a:lnTo>
                  <a:lnTo>
                    <a:pt x="30222" y="45885"/>
                  </a:lnTo>
                  <a:lnTo>
                    <a:pt x="30643" y="44883"/>
                  </a:lnTo>
                  <a:lnTo>
                    <a:pt x="31024" y="43860"/>
                  </a:lnTo>
                  <a:lnTo>
                    <a:pt x="31365" y="42837"/>
                  </a:lnTo>
                  <a:lnTo>
                    <a:pt x="31666" y="41814"/>
                  </a:lnTo>
                  <a:lnTo>
                    <a:pt x="31947" y="40771"/>
                  </a:lnTo>
                  <a:lnTo>
                    <a:pt x="32167" y="39749"/>
                  </a:lnTo>
                  <a:lnTo>
                    <a:pt x="32368" y="38726"/>
                  </a:lnTo>
                  <a:lnTo>
                    <a:pt x="32528" y="37723"/>
                  </a:lnTo>
                  <a:lnTo>
                    <a:pt x="32669" y="36700"/>
                  </a:lnTo>
                  <a:lnTo>
                    <a:pt x="32749" y="35718"/>
                  </a:lnTo>
                  <a:lnTo>
                    <a:pt x="32809" y="34715"/>
                  </a:lnTo>
                  <a:lnTo>
                    <a:pt x="32829" y="33752"/>
                  </a:lnTo>
                  <a:lnTo>
                    <a:pt x="32789" y="32429"/>
                  </a:lnTo>
                  <a:lnTo>
                    <a:pt x="32749" y="31145"/>
                  </a:lnTo>
                  <a:lnTo>
                    <a:pt x="32649" y="29882"/>
                  </a:lnTo>
                  <a:lnTo>
                    <a:pt x="32508" y="28659"/>
                  </a:lnTo>
                  <a:lnTo>
                    <a:pt x="32348" y="27435"/>
                  </a:lnTo>
                  <a:lnTo>
                    <a:pt x="32147" y="26232"/>
                  </a:lnTo>
                  <a:lnTo>
                    <a:pt x="31927" y="25069"/>
                  </a:lnTo>
                  <a:lnTo>
                    <a:pt x="31666" y="23906"/>
                  </a:lnTo>
                  <a:lnTo>
                    <a:pt x="31385" y="22783"/>
                  </a:lnTo>
                  <a:lnTo>
                    <a:pt x="31085" y="21680"/>
                  </a:lnTo>
                  <a:lnTo>
                    <a:pt x="30744" y="20617"/>
                  </a:lnTo>
                  <a:lnTo>
                    <a:pt x="30383" y="19554"/>
                  </a:lnTo>
                  <a:lnTo>
                    <a:pt x="30002" y="18531"/>
                  </a:lnTo>
                  <a:lnTo>
                    <a:pt x="29621" y="17528"/>
                  </a:lnTo>
                  <a:lnTo>
                    <a:pt x="29199" y="16546"/>
                  </a:lnTo>
                  <a:lnTo>
                    <a:pt x="28778" y="15583"/>
                  </a:lnTo>
                  <a:lnTo>
                    <a:pt x="28437" y="14901"/>
                  </a:lnTo>
                  <a:lnTo>
                    <a:pt x="28096" y="14219"/>
                  </a:lnTo>
                  <a:lnTo>
                    <a:pt x="27755" y="13537"/>
                  </a:lnTo>
                  <a:lnTo>
                    <a:pt x="27415" y="12896"/>
                  </a:lnTo>
                  <a:lnTo>
                    <a:pt x="26973" y="12134"/>
                  </a:lnTo>
                  <a:lnTo>
                    <a:pt x="26552" y="11392"/>
                  </a:lnTo>
                  <a:lnTo>
                    <a:pt x="26111" y="10670"/>
                  </a:lnTo>
                  <a:lnTo>
                    <a:pt x="25670" y="9968"/>
                  </a:lnTo>
                  <a:lnTo>
                    <a:pt x="25229" y="9286"/>
                  </a:lnTo>
                  <a:lnTo>
                    <a:pt x="24787" y="8644"/>
                  </a:lnTo>
                  <a:lnTo>
                    <a:pt x="24346" y="8002"/>
                  </a:lnTo>
                  <a:lnTo>
                    <a:pt x="23885" y="7401"/>
                  </a:lnTo>
                  <a:lnTo>
                    <a:pt x="23003" y="6238"/>
                  </a:lnTo>
                  <a:lnTo>
                    <a:pt x="22140" y="5195"/>
                  </a:lnTo>
                  <a:lnTo>
                    <a:pt x="21298" y="4232"/>
                  </a:lnTo>
                  <a:lnTo>
                    <a:pt x="20496" y="3350"/>
                  </a:lnTo>
                  <a:lnTo>
                    <a:pt x="19734" y="2588"/>
                  </a:lnTo>
                  <a:lnTo>
                    <a:pt x="19012" y="1906"/>
                  </a:lnTo>
                  <a:lnTo>
                    <a:pt x="18370" y="1344"/>
                  </a:lnTo>
                  <a:lnTo>
                    <a:pt x="17788" y="863"/>
                  </a:lnTo>
                  <a:lnTo>
                    <a:pt x="17307" y="482"/>
                  </a:lnTo>
                  <a:lnTo>
                    <a:pt x="16906" y="221"/>
                  </a:lnTo>
                  <a:lnTo>
                    <a:pt x="16605" y="61"/>
                  </a:lnTo>
                  <a:lnTo>
                    <a:pt x="16485" y="21"/>
                  </a:lnTo>
                  <a:lnTo>
                    <a:pt x="164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22"/>
            <p:cNvSpPr/>
            <p:nvPr/>
          </p:nvSpPr>
          <p:spPr>
            <a:xfrm>
              <a:off x="11240775" y="3810625"/>
              <a:ext cx="820750" cy="1366750"/>
            </a:xfrm>
            <a:custGeom>
              <a:avLst/>
              <a:gdLst/>
              <a:ahLst/>
              <a:cxnLst/>
              <a:rect l="l" t="t" r="r" b="b"/>
              <a:pathLst>
                <a:path w="32830" h="54670" fill="none" extrusionOk="0">
                  <a:moveTo>
                    <a:pt x="32829" y="33752"/>
                  </a:moveTo>
                  <a:lnTo>
                    <a:pt x="32829" y="33752"/>
                  </a:lnTo>
                  <a:lnTo>
                    <a:pt x="32809" y="34715"/>
                  </a:lnTo>
                  <a:lnTo>
                    <a:pt x="32749" y="35718"/>
                  </a:lnTo>
                  <a:lnTo>
                    <a:pt x="32669" y="36700"/>
                  </a:lnTo>
                  <a:lnTo>
                    <a:pt x="32528" y="37723"/>
                  </a:lnTo>
                  <a:lnTo>
                    <a:pt x="32368" y="38726"/>
                  </a:lnTo>
                  <a:lnTo>
                    <a:pt x="32167" y="39749"/>
                  </a:lnTo>
                  <a:lnTo>
                    <a:pt x="31947" y="40771"/>
                  </a:lnTo>
                  <a:lnTo>
                    <a:pt x="31666" y="41814"/>
                  </a:lnTo>
                  <a:lnTo>
                    <a:pt x="31365" y="42837"/>
                  </a:lnTo>
                  <a:lnTo>
                    <a:pt x="31024" y="43860"/>
                  </a:lnTo>
                  <a:lnTo>
                    <a:pt x="30643" y="44883"/>
                  </a:lnTo>
                  <a:lnTo>
                    <a:pt x="30222" y="45885"/>
                  </a:lnTo>
                  <a:lnTo>
                    <a:pt x="29761" y="46908"/>
                  </a:lnTo>
                  <a:lnTo>
                    <a:pt x="29280" y="47891"/>
                  </a:lnTo>
                  <a:lnTo>
                    <a:pt x="28758" y="48894"/>
                  </a:lnTo>
                  <a:lnTo>
                    <a:pt x="28177" y="49856"/>
                  </a:lnTo>
                  <a:lnTo>
                    <a:pt x="28177" y="49856"/>
                  </a:lnTo>
                  <a:lnTo>
                    <a:pt x="27796" y="50478"/>
                  </a:lnTo>
                  <a:lnTo>
                    <a:pt x="27395" y="51100"/>
                  </a:lnTo>
                  <a:lnTo>
                    <a:pt x="26973" y="51721"/>
                  </a:lnTo>
                  <a:lnTo>
                    <a:pt x="26532" y="52323"/>
                  </a:lnTo>
                  <a:lnTo>
                    <a:pt x="26071" y="52925"/>
                  </a:lnTo>
                  <a:lnTo>
                    <a:pt x="25610" y="53526"/>
                  </a:lnTo>
                  <a:lnTo>
                    <a:pt x="25128" y="54108"/>
                  </a:lnTo>
                  <a:lnTo>
                    <a:pt x="24627" y="54669"/>
                  </a:lnTo>
                  <a:lnTo>
                    <a:pt x="8202" y="54669"/>
                  </a:lnTo>
                  <a:lnTo>
                    <a:pt x="8202" y="54669"/>
                  </a:lnTo>
                  <a:lnTo>
                    <a:pt x="7701" y="54088"/>
                  </a:lnTo>
                  <a:lnTo>
                    <a:pt x="7200" y="53506"/>
                  </a:lnTo>
                  <a:lnTo>
                    <a:pt x="6718" y="52904"/>
                  </a:lnTo>
                  <a:lnTo>
                    <a:pt x="6277" y="52283"/>
                  </a:lnTo>
                  <a:lnTo>
                    <a:pt x="5816" y="51681"/>
                  </a:lnTo>
                  <a:lnTo>
                    <a:pt x="5395" y="51059"/>
                  </a:lnTo>
                  <a:lnTo>
                    <a:pt x="4994" y="50418"/>
                  </a:lnTo>
                  <a:lnTo>
                    <a:pt x="4593" y="49776"/>
                  </a:lnTo>
                  <a:lnTo>
                    <a:pt x="4212" y="49134"/>
                  </a:lnTo>
                  <a:lnTo>
                    <a:pt x="3851" y="48472"/>
                  </a:lnTo>
                  <a:lnTo>
                    <a:pt x="3510" y="47831"/>
                  </a:lnTo>
                  <a:lnTo>
                    <a:pt x="3189" y="47169"/>
                  </a:lnTo>
                  <a:lnTo>
                    <a:pt x="2868" y="46507"/>
                  </a:lnTo>
                  <a:lnTo>
                    <a:pt x="2567" y="45825"/>
                  </a:lnTo>
                  <a:lnTo>
                    <a:pt x="2286" y="45163"/>
                  </a:lnTo>
                  <a:lnTo>
                    <a:pt x="2026" y="44482"/>
                  </a:lnTo>
                  <a:lnTo>
                    <a:pt x="1785" y="43800"/>
                  </a:lnTo>
                  <a:lnTo>
                    <a:pt x="1564" y="43118"/>
                  </a:lnTo>
                  <a:lnTo>
                    <a:pt x="1344" y="42436"/>
                  </a:lnTo>
                  <a:lnTo>
                    <a:pt x="1143" y="41774"/>
                  </a:lnTo>
                  <a:lnTo>
                    <a:pt x="963" y="41092"/>
                  </a:lnTo>
                  <a:lnTo>
                    <a:pt x="782" y="40410"/>
                  </a:lnTo>
                  <a:lnTo>
                    <a:pt x="642" y="39729"/>
                  </a:lnTo>
                  <a:lnTo>
                    <a:pt x="501" y="39047"/>
                  </a:lnTo>
                  <a:lnTo>
                    <a:pt x="381" y="38365"/>
                  </a:lnTo>
                  <a:lnTo>
                    <a:pt x="281" y="37703"/>
                  </a:lnTo>
                  <a:lnTo>
                    <a:pt x="201" y="37021"/>
                  </a:lnTo>
                  <a:lnTo>
                    <a:pt x="120" y="36359"/>
                  </a:lnTo>
                  <a:lnTo>
                    <a:pt x="80" y="35698"/>
                  </a:lnTo>
                  <a:lnTo>
                    <a:pt x="40" y="35036"/>
                  </a:lnTo>
                  <a:lnTo>
                    <a:pt x="20" y="34394"/>
                  </a:lnTo>
                  <a:lnTo>
                    <a:pt x="0" y="33752"/>
                  </a:lnTo>
                  <a:lnTo>
                    <a:pt x="0" y="33752"/>
                  </a:lnTo>
                  <a:lnTo>
                    <a:pt x="20" y="32429"/>
                  </a:lnTo>
                  <a:lnTo>
                    <a:pt x="80" y="31145"/>
                  </a:lnTo>
                  <a:lnTo>
                    <a:pt x="181" y="29882"/>
                  </a:lnTo>
                  <a:lnTo>
                    <a:pt x="321" y="28659"/>
                  </a:lnTo>
                  <a:lnTo>
                    <a:pt x="481" y="27435"/>
                  </a:lnTo>
                  <a:lnTo>
                    <a:pt x="682" y="26232"/>
                  </a:lnTo>
                  <a:lnTo>
                    <a:pt x="903" y="25069"/>
                  </a:lnTo>
                  <a:lnTo>
                    <a:pt x="1163" y="23906"/>
                  </a:lnTo>
                  <a:lnTo>
                    <a:pt x="1444" y="22783"/>
                  </a:lnTo>
                  <a:lnTo>
                    <a:pt x="1745" y="21680"/>
                  </a:lnTo>
                  <a:lnTo>
                    <a:pt x="2086" y="20617"/>
                  </a:lnTo>
                  <a:lnTo>
                    <a:pt x="2447" y="19554"/>
                  </a:lnTo>
                  <a:lnTo>
                    <a:pt x="2808" y="18531"/>
                  </a:lnTo>
                  <a:lnTo>
                    <a:pt x="3209" y="17528"/>
                  </a:lnTo>
                  <a:lnTo>
                    <a:pt x="3630" y="16546"/>
                  </a:lnTo>
                  <a:lnTo>
                    <a:pt x="4051" y="15583"/>
                  </a:lnTo>
                  <a:lnTo>
                    <a:pt x="4051" y="15583"/>
                  </a:lnTo>
                  <a:lnTo>
                    <a:pt x="4372" y="14901"/>
                  </a:lnTo>
                  <a:lnTo>
                    <a:pt x="4713" y="14199"/>
                  </a:lnTo>
                  <a:lnTo>
                    <a:pt x="5054" y="13537"/>
                  </a:lnTo>
                  <a:lnTo>
                    <a:pt x="5415" y="12876"/>
                  </a:lnTo>
                  <a:lnTo>
                    <a:pt x="5415" y="12876"/>
                  </a:lnTo>
                  <a:lnTo>
                    <a:pt x="6097" y="11672"/>
                  </a:lnTo>
                  <a:lnTo>
                    <a:pt x="6799" y="10509"/>
                  </a:lnTo>
                  <a:lnTo>
                    <a:pt x="7500" y="9426"/>
                  </a:lnTo>
                  <a:lnTo>
                    <a:pt x="8222" y="8383"/>
                  </a:lnTo>
                  <a:lnTo>
                    <a:pt x="8944" y="7381"/>
                  </a:lnTo>
                  <a:lnTo>
                    <a:pt x="9646" y="6458"/>
                  </a:lnTo>
                  <a:lnTo>
                    <a:pt x="10348" y="5596"/>
                  </a:lnTo>
                  <a:lnTo>
                    <a:pt x="11030" y="4794"/>
                  </a:lnTo>
                  <a:lnTo>
                    <a:pt x="11712" y="4032"/>
                  </a:lnTo>
                  <a:lnTo>
                    <a:pt x="12354" y="3350"/>
                  </a:lnTo>
                  <a:lnTo>
                    <a:pt x="12955" y="2728"/>
                  </a:lnTo>
                  <a:lnTo>
                    <a:pt x="13537" y="2166"/>
                  </a:lnTo>
                  <a:lnTo>
                    <a:pt x="14078" y="1665"/>
                  </a:lnTo>
                  <a:lnTo>
                    <a:pt x="14580" y="1224"/>
                  </a:lnTo>
                  <a:lnTo>
                    <a:pt x="15041" y="863"/>
                  </a:lnTo>
                  <a:lnTo>
                    <a:pt x="15442" y="562"/>
                  </a:lnTo>
                  <a:lnTo>
                    <a:pt x="15442" y="562"/>
                  </a:lnTo>
                  <a:lnTo>
                    <a:pt x="15783" y="321"/>
                  </a:lnTo>
                  <a:lnTo>
                    <a:pt x="16064" y="141"/>
                  </a:lnTo>
                  <a:lnTo>
                    <a:pt x="16264" y="41"/>
                  </a:lnTo>
                  <a:lnTo>
                    <a:pt x="16344" y="21"/>
                  </a:lnTo>
                  <a:lnTo>
                    <a:pt x="16405" y="1"/>
                  </a:lnTo>
                  <a:lnTo>
                    <a:pt x="16405" y="1"/>
                  </a:lnTo>
                  <a:lnTo>
                    <a:pt x="16485" y="21"/>
                  </a:lnTo>
                  <a:lnTo>
                    <a:pt x="16605" y="61"/>
                  </a:lnTo>
                  <a:lnTo>
                    <a:pt x="16906" y="221"/>
                  </a:lnTo>
                  <a:lnTo>
                    <a:pt x="17307" y="482"/>
                  </a:lnTo>
                  <a:lnTo>
                    <a:pt x="17788" y="863"/>
                  </a:lnTo>
                  <a:lnTo>
                    <a:pt x="18370" y="1344"/>
                  </a:lnTo>
                  <a:lnTo>
                    <a:pt x="19012" y="1906"/>
                  </a:lnTo>
                  <a:lnTo>
                    <a:pt x="19734" y="2588"/>
                  </a:lnTo>
                  <a:lnTo>
                    <a:pt x="20496" y="3350"/>
                  </a:lnTo>
                  <a:lnTo>
                    <a:pt x="21298" y="4232"/>
                  </a:lnTo>
                  <a:lnTo>
                    <a:pt x="22140" y="5195"/>
                  </a:lnTo>
                  <a:lnTo>
                    <a:pt x="23003" y="6238"/>
                  </a:lnTo>
                  <a:lnTo>
                    <a:pt x="23885" y="7401"/>
                  </a:lnTo>
                  <a:lnTo>
                    <a:pt x="24346" y="8002"/>
                  </a:lnTo>
                  <a:lnTo>
                    <a:pt x="24787" y="8644"/>
                  </a:lnTo>
                  <a:lnTo>
                    <a:pt x="25229" y="9286"/>
                  </a:lnTo>
                  <a:lnTo>
                    <a:pt x="25670" y="9968"/>
                  </a:lnTo>
                  <a:lnTo>
                    <a:pt x="26111" y="10670"/>
                  </a:lnTo>
                  <a:lnTo>
                    <a:pt x="26552" y="11392"/>
                  </a:lnTo>
                  <a:lnTo>
                    <a:pt x="26973" y="12134"/>
                  </a:lnTo>
                  <a:lnTo>
                    <a:pt x="27415" y="12896"/>
                  </a:lnTo>
                  <a:lnTo>
                    <a:pt x="27415" y="12896"/>
                  </a:lnTo>
                  <a:lnTo>
                    <a:pt x="27755" y="13537"/>
                  </a:lnTo>
                  <a:lnTo>
                    <a:pt x="28096" y="14219"/>
                  </a:lnTo>
                  <a:lnTo>
                    <a:pt x="28437" y="14901"/>
                  </a:lnTo>
                  <a:lnTo>
                    <a:pt x="28778" y="15583"/>
                  </a:lnTo>
                  <a:lnTo>
                    <a:pt x="28778" y="15583"/>
                  </a:lnTo>
                  <a:lnTo>
                    <a:pt x="29199" y="16546"/>
                  </a:lnTo>
                  <a:lnTo>
                    <a:pt x="29621" y="17528"/>
                  </a:lnTo>
                  <a:lnTo>
                    <a:pt x="30002" y="18531"/>
                  </a:lnTo>
                  <a:lnTo>
                    <a:pt x="30383" y="19554"/>
                  </a:lnTo>
                  <a:lnTo>
                    <a:pt x="30744" y="20617"/>
                  </a:lnTo>
                  <a:lnTo>
                    <a:pt x="31085" y="21680"/>
                  </a:lnTo>
                  <a:lnTo>
                    <a:pt x="31385" y="22783"/>
                  </a:lnTo>
                  <a:lnTo>
                    <a:pt x="31666" y="23906"/>
                  </a:lnTo>
                  <a:lnTo>
                    <a:pt x="31927" y="25069"/>
                  </a:lnTo>
                  <a:lnTo>
                    <a:pt x="32147" y="26232"/>
                  </a:lnTo>
                  <a:lnTo>
                    <a:pt x="32348" y="27435"/>
                  </a:lnTo>
                  <a:lnTo>
                    <a:pt x="32508" y="28659"/>
                  </a:lnTo>
                  <a:lnTo>
                    <a:pt x="32649" y="29882"/>
                  </a:lnTo>
                  <a:lnTo>
                    <a:pt x="32749" y="31145"/>
                  </a:lnTo>
                  <a:lnTo>
                    <a:pt x="32789" y="32429"/>
                  </a:lnTo>
                  <a:lnTo>
                    <a:pt x="32829" y="33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22"/>
            <p:cNvSpPr/>
            <p:nvPr/>
          </p:nvSpPr>
          <p:spPr>
            <a:xfrm>
              <a:off x="11342050" y="3810625"/>
              <a:ext cx="618200" cy="476325"/>
            </a:xfrm>
            <a:custGeom>
              <a:avLst/>
              <a:gdLst/>
              <a:ahLst/>
              <a:cxnLst/>
              <a:rect l="l" t="t" r="r" b="b"/>
              <a:pathLst>
                <a:path w="24728" h="19053" extrusionOk="0">
                  <a:moveTo>
                    <a:pt x="12354" y="1"/>
                  </a:moveTo>
                  <a:lnTo>
                    <a:pt x="12273" y="21"/>
                  </a:lnTo>
                  <a:lnTo>
                    <a:pt x="12173" y="61"/>
                  </a:lnTo>
                  <a:lnTo>
                    <a:pt x="11872" y="221"/>
                  </a:lnTo>
                  <a:lnTo>
                    <a:pt x="11471" y="482"/>
                  </a:lnTo>
                  <a:lnTo>
                    <a:pt x="10970" y="863"/>
                  </a:lnTo>
                  <a:lnTo>
                    <a:pt x="10408" y="1324"/>
                  </a:lnTo>
                  <a:lnTo>
                    <a:pt x="9767" y="1906"/>
                  </a:lnTo>
                  <a:lnTo>
                    <a:pt x="9045" y="2588"/>
                  </a:lnTo>
                  <a:lnTo>
                    <a:pt x="8283" y="3350"/>
                  </a:lnTo>
                  <a:lnTo>
                    <a:pt x="7480" y="4232"/>
                  </a:lnTo>
                  <a:lnTo>
                    <a:pt x="6638" y="5195"/>
                  </a:lnTo>
                  <a:lnTo>
                    <a:pt x="5776" y="6238"/>
                  </a:lnTo>
                  <a:lnTo>
                    <a:pt x="4893" y="7401"/>
                  </a:lnTo>
                  <a:lnTo>
                    <a:pt x="4432" y="8002"/>
                  </a:lnTo>
                  <a:lnTo>
                    <a:pt x="3991" y="8644"/>
                  </a:lnTo>
                  <a:lnTo>
                    <a:pt x="3550" y="9286"/>
                  </a:lnTo>
                  <a:lnTo>
                    <a:pt x="3109" y="9968"/>
                  </a:lnTo>
                  <a:lnTo>
                    <a:pt x="2667" y="10670"/>
                  </a:lnTo>
                  <a:lnTo>
                    <a:pt x="2226" y="11392"/>
                  </a:lnTo>
                  <a:lnTo>
                    <a:pt x="1785" y="12114"/>
                  </a:lnTo>
                  <a:lnTo>
                    <a:pt x="1364" y="12876"/>
                  </a:lnTo>
                  <a:lnTo>
                    <a:pt x="1023" y="13537"/>
                  </a:lnTo>
                  <a:lnTo>
                    <a:pt x="662" y="14199"/>
                  </a:lnTo>
                  <a:lnTo>
                    <a:pt x="341" y="14901"/>
                  </a:lnTo>
                  <a:lnTo>
                    <a:pt x="0" y="15583"/>
                  </a:lnTo>
                  <a:lnTo>
                    <a:pt x="622" y="15984"/>
                  </a:lnTo>
                  <a:lnTo>
                    <a:pt x="1264" y="16365"/>
                  </a:lnTo>
                  <a:lnTo>
                    <a:pt x="1925" y="16706"/>
                  </a:lnTo>
                  <a:lnTo>
                    <a:pt x="2607" y="17027"/>
                  </a:lnTo>
                  <a:lnTo>
                    <a:pt x="3329" y="17348"/>
                  </a:lnTo>
                  <a:lnTo>
                    <a:pt x="4051" y="17629"/>
                  </a:lnTo>
                  <a:lnTo>
                    <a:pt x="4813" y="17889"/>
                  </a:lnTo>
                  <a:lnTo>
                    <a:pt x="5575" y="18130"/>
                  </a:lnTo>
                  <a:lnTo>
                    <a:pt x="6377" y="18330"/>
                  </a:lnTo>
                  <a:lnTo>
                    <a:pt x="7180" y="18531"/>
                  </a:lnTo>
                  <a:lnTo>
                    <a:pt x="8022" y="18671"/>
                  </a:lnTo>
                  <a:lnTo>
                    <a:pt x="8864" y="18812"/>
                  </a:lnTo>
                  <a:lnTo>
                    <a:pt x="9706" y="18912"/>
                  </a:lnTo>
                  <a:lnTo>
                    <a:pt x="10589" y="18992"/>
                  </a:lnTo>
                  <a:lnTo>
                    <a:pt x="11471" y="19032"/>
                  </a:lnTo>
                  <a:lnTo>
                    <a:pt x="12354" y="19052"/>
                  </a:lnTo>
                  <a:lnTo>
                    <a:pt x="13256" y="19032"/>
                  </a:lnTo>
                  <a:lnTo>
                    <a:pt x="14138" y="18992"/>
                  </a:lnTo>
                  <a:lnTo>
                    <a:pt x="15001" y="18912"/>
                  </a:lnTo>
                  <a:lnTo>
                    <a:pt x="15863" y="18812"/>
                  </a:lnTo>
                  <a:lnTo>
                    <a:pt x="16705" y="18671"/>
                  </a:lnTo>
                  <a:lnTo>
                    <a:pt x="17528" y="18531"/>
                  </a:lnTo>
                  <a:lnTo>
                    <a:pt x="18350" y="18330"/>
                  </a:lnTo>
                  <a:lnTo>
                    <a:pt x="19132" y="18130"/>
                  </a:lnTo>
                  <a:lnTo>
                    <a:pt x="19914" y="17889"/>
                  </a:lnTo>
                  <a:lnTo>
                    <a:pt x="20676" y="17629"/>
                  </a:lnTo>
                  <a:lnTo>
                    <a:pt x="21398" y="17348"/>
                  </a:lnTo>
                  <a:lnTo>
                    <a:pt x="22120" y="17027"/>
                  </a:lnTo>
                  <a:lnTo>
                    <a:pt x="22802" y="16706"/>
                  </a:lnTo>
                  <a:lnTo>
                    <a:pt x="23464" y="16365"/>
                  </a:lnTo>
                  <a:lnTo>
                    <a:pt x="24106" y="15984"/>
                  </a:lnTo>
                  <a:lnTo>
                    <a:pt x="24727" y="15583"/>
                  </a:lnTo>
                  <a:lnTo>
                    <a:pt x="24386" y="14901"/>
                  </a:lnTo>
                  <a:lnTo>
                    <a:pt x="24045" y="14219"/>
                  </a:lnTo>
                  <a:lnTo>
                    <a:pt x="23704" y="13537"/>
                  </a:lnTo>
                  <a:lnTo>
                    <a:pt x="23364" y="12896"/>
                  </a:lnTo>
                  <a:lnTo>
                    <a:pt x="22922" y="12134"/>
                  </a:lnTo>
                  <a:lnTo>
                    <a:pt x="22501" y="11392"/>
                  </a:lnTo>
                  <a:lnTo>
                    <a:pt x="22060" y="10670"/>
                  </a:lnTo>
                  <a:lnTo>
                    <a:pt x="21619" y="9968"/>
                  </a:lnTo>
                  <a:lnTo>
                    <a:pt x="21178" y="9286"/>
                  </a:lnTo>
                  <a:lnTo>
                    <a:pt x="20736" y="8644"/>
                  </a:lnTo>
                  <a:lnTo>
                    <a:pt x="20275" y="8002"/>
                  </a:lnTo>
                  <a:lnTo>
                    <a:pt x="19834" y="7401"/>
                  </a:lnTo>
                  <a:lnTo>
                    <a:pt x="18952" y="6238"/>
                  </a:lnTo>
                  <a:lnTo>
                    <a:pt x="18089" y="5195"/>
                  </a:lnTo>
                  <a:lnTo>
                    <a:pt x="17247" y="4232"/>
                  </a:lnTo>
                  <a:lnTo>
                    <a:pt x="16445" y="3350"/>
                  </a:lnTo>
                  <a:lnTo>
                    <a:pt x="15663" y="2588"/>
                  </a:lnTo>
                  <a:lnTo>
                    <a:pt x="14961" y="1906"/>
                  </a:lnTo>
                  <a:lnTo>
                    <a:pt x="14319" y="1324"/>
                  </a:lnTo>
                  <a:lnTo>
                    <a:pt x="13737" y="863"/>
                  </a:lnTo>
                  <a:lnTo>
                    <a:pt x="13256" y="482"/>
                  </a:lnTo>
                  <a:lnTo>
                    <a:pt x="12855" y="221"/>
                  </a:lnTo>
                  <a:lnTo>
                    <a:pt x="12554" y="61"/>
                  </a:lnTo>
                  <a:lnTo>
                    <a:pt x="12434" y="21"/>
                  </a:lnTo>
                  <a:lnTo>
                    <a:pt x="1235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22"/>
            <p:cNvSpPr/>
            <p:nvPr/>
          </p:nvSpPr>
          <p:spPr>
            <a:xfrm>
              <a:off x="11342050" y="3810625"/>
              <a:ext cx="618200" cy="476325"/>
            </a:xfrm>
            <a:custGeom>
              <a:avLst/>
              <a:gdLst/>
              <a:ahLst/>
              <a:cxnLst/>
              <a:rect l="l" t="t" r="r" b="b"/>
              <a:pathLst>
                <a:path w="24728" h="19053" fill="none" extrusionOk="0">
                  <a:moveTo>
                    <a:pt x="24727" y="15583"/>
                  </a:moveTo>
                  <a:lnTo>
                    <a:pt x="24727" y="15583"/>
                  </a:lnTo>
                  <a:lnTo>
                    <a:pt x="24106" y="15984"/>
                  </a:lnTo>
                  <a:lnTo>
                    <a:pt x="23464" y="16365"/>
                  </a:lnTo>
                  <a:lnTo>
                    <a:pt x="22802" y="16706"/>
                  </a:lnTo>
                  <a:lnTo>
                    <a:pt x="22120" y="17027"/>
                  </a:lnTo>
                  <a:lnTo>
                    <a:pt x="21398" y="17348"/>
                  </a:lnTo>
                  <a:lnTo>
                    <a:pt x="20676" y="17629"/>
                  </a:lnTo>
                  <a:lnTo>
                    <a:pt x="19914" y="17889"/>
                  </a:lnTo>
                  <a:lnTo>
                    <a:pt x="19132" y="18130"/>
                  </a:lnTo>
                  <a:lnTo>
                    <a:pt x="18350" y="18330"/>
                  </a:lnTo>
                  <a:lnTo>
                    <a:pt x="17528" y="18531"/>
                  </a:lnTo>
                  <a:lnTo>
                    <a:pt x="16705" y="18671"/>
                  </a:lnTo>
                  <a:lnTo>
                    <a:pt x="15863" y="18812"/>
                  </a:lnTo>
                  <a:lnTo>
                    <a:pt x="15001" y="18912"/>
                  </a:lnTo>
                  <a:lnTo>
                    <a:pt x="14138" y="18992"/>
                  </a:lnTo>
                  <a:lnTo>
                    <a:pt x="13256" y="19032"/>
                  </a:lnTo>
                  <a:lnTo>
                    <a:pt x="12354" y="19052"/>
                  </a:lnTo>
                  <a:lnTo>
                    <a:pt x="12354" y="19052"/>
                  </a:lnTo>
                  <a:lnTo>
                    <a:pt x="11471" y="19032"/>
                  </a:lnTo>
                  <a:lnTo>
                    <a:pt x="10589" y="18992"/>
                  </a:lnTo>
                  <a:lnTo>
                    <a:pt x="9706" y="18912"/>
                  </a:lnTo>
                  <a:lnTo>
                    <a:pt x="8864" y="18812"/>
                  </a:lnTo>
                  <a:lnTo>
                    <a:pt x="8022" y="18671"/>
                  </a:lnTo>
                  <a:lnTo>
                    <a:pt x="7180" y="18531"/>
                  </a:lnTo>
                  <a:lnTo>
                    <a:pt x="6377" y="18330"/>
                  </a:lnTo>
                  <a:lnTo>
                    <a:pt x="5575" y="18130"/>
                  </a:lnTo>
                  <a:lnTo>
                    <a:pt x="4813" y="17889"/>
                  </a:lnTo>
                  <a:lnTo>
                    <a:pt x="4051" y="17629"/>
                  </a:lnTo>
                  <a:lnTo>
                    <a:pt x="3329" y="17348"/>
                  </a:lnTo>
                  <a:lnTo>
                    <a:pt x="2607" y="17027"/>
                  </a:lnTo>
                  <a:lnTo>
                    <a:pt x="1925" y="16706"/>
                  </a:lnTo>
                  <a:lnTo>
                    <a:pt x="1264" y="16365"/>
                  </a:lnTo>
                  <a:lnTo>
                    <a:pt x="622" y="15984"/>
                  </a:lnTo>
                  <a:lnTo>
                    <a:pt x="0" y="15583"/>
                  </a:lnTo>
                  <a:lnTo>
                    <a:pt x="0" y="15583"/>
                  </a:lnTo>
                  <a:lnTo>
                    <a:pt x="341" y="14901"/>
                  </a:lnTo>
                  <a:lnTo>
                    <a:pt x="662" y="14199"/>
                  </a:lnTo>
                  <a:lnTo>
                    <a:pt x="1023" y="13537"/>
                  </a:lnTo>
                  <a:lnTo>
                    <a:pt x="1364" y="12876"/>
                  </a:lnTo>
                  <a:lnTo>
                    <a:pt x="1364" y="12876"/>
                  </a:lnTo>
                  <a:lnTo>
                    <a:pt x="1785" y="12114"/>
                  </a:lnTo>
                  <a:lnTo>
                    <a:pt x="2226" y="11392"/>
                  </a:lnTo>
                  <a:lnTo>
                    <a:pt x="2667" y="10670"/>
                  </a:lnTo>
                  <a:lnTo>
                    <a:pt x="3109" y="9968"/>
                  </a:lnTo>
                  <a:lnTo>
                    <a:pt x="3550" y="9286"/>
                  </a:lnTo>
                  <a:lnTo>
                    <a:pt x="3991" y="8644"/>
                  </a:lnTo>
                  <a:lnTo>
                    <a:pt x="4432" y="8002"/>
                  </a:lnTo>
                  <a:lnTo>
                    <a:pt x="4893" y="7401"/>
                  </a:lnTo>
                  <a:lnTo>
                    <a:pt x="5776" y="6238"/>
                  </a:lnTo>
                  <a:lnTo>
                    <a:pt x="6638" y="5195"/>
                  </a:lnTo>
                  <a:lnTo>
                    <a:pt x="7480" y="4232"/>
                  </a:lnTo>
                  <a:lnTo>
                    <a:pt x="8283" y="3350"/>
                  </a:lnTo>
                  <a:lnTo>
                    <a:pt x="9045" y="2588"/>
                  </a:lnTo>
                  <a:lnTo>
                    <a:pt x="9767" y="1906"/>
                  </a:lnTo>
                  <a:lnTo>
                    <a:pt x="10408" y="1324"/>
                  </a:lnTo>
                  <a:lnTo>
                    <a:pt x="10970" y="863"/>
                  </a:lnTo>
                  <a:lnTo>
                    <a:pt x="11471" y="482"/>
                  </a:lnTo>
                  <a:lnTo>
                    <a:pt x="11872" y="221"/>
                  </a:lnTo>
                  <a:lnTo>
                    <a:pt x="12173" y="61"/>
                  </a:lnTo>
                  <a:lnTo>
                    <a:pt x="12273" y="21"/>
                  </a:lnTo>
                  <a:lnTo>
                    <a:pt x="12354" y="1"/>
                  </a:lnTo>
                  <a:lnTo>
                    <a:pt x="12354" y="1"/>
                  </a:lnTo>
                  <a:lnTo>
                    <a:pt x="12434" y="21"/>
                  </a:lnTo>
                  <a:lnTo>
                    <a:pt x="12554" y="61"/>
                  </a:lnTo>
                  <a:lnTo>
                    <a:pt x="12855" y="221"/>
                  </a:lnTo>
                  <a:lnTo>
                    <a:pt x="13256" y="482"/>
                  </a:lnTo>
                  <a:lnTo>
                    <a:pt x="13737" y="863"/>
                  </a:lnTo>
                  <a:lnTo>
                    <a:pt x="14319" y="1324"/>
                  </a:lnTo>
                  <a:lnTo>
                    <a:pt x="14961" y="1906"/>
                  </a:lnTo>
                  <a:lnTo>
                    <a:pt x="15663" y="2588"/>
                  </a:lnTo>
                  <a:lnTo>
                    <a:pt x="16445" y="3350"/>
                  </a:lnTo>
                  <a:lnTo>
                    <a:pt x="17247" y="4232"/>
                  </a:lnTo>
                  <a:lnTo>
                    <a:pt x="18089" y="5195"/>
                  </a:lnTo>
                  <a:lnTo>
                    <a:pt x="18952" y="6238"/>
                  </a:lnTo>
                  <a:lnTo>
                    <a:pt x="19834" y="7401"/>
                  </a:lnTo>
                  <a:lnTo>
                    <a:pt x="20275" y="8002"/>
                  </a:lnTo>
                  <a:lnTo>
                    <a:pt x="20736" y="8644"/>
                  </a:lnTo>
                  <a:lnTo>
                    <a:pt x="21178" y="9286"/>
                  </a:lnTo>
                  <a:lnTo>
                    <a:pt x="21619" y="9968"/>
                  </a:lnTo>
                  <a:lnTo>
                    <a:pt x="22060" y="10670"/>
                  </a:lnTo>
                  <a:lnTo>
                    <a:pt x="22501" y="11392"/>
                  </a:lnTo>
                  <a:lnTo>
                    <a:pt x="22922" y="12134"/>
                  </a:lnTo>
                  <a:lnTo>
                    <a:pt x="23364" y="12896"/>
                  </a:lnTo>
                  <a:lnTo>
                    <a:pt x="23364" y="12896"/>
                  </a:lnTo>
                  <a:lnTo>
                    <a:pt x="23704" y="13537"/>
                  </a:lnTo>
                  <a:lnTo>
                    <a:pt x="24045" y="14219"/>
                  </a:lnTo>
                  <a:lnTo>
                    <a:pt x="24386" y="14901"/>
                  </a:lnTo>
                  <a:lnTo>
                    <a:pt x="24727" y="155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22"/>
            <p:cNvSpPr/>
            <p:nvPr/>
          </p:nvSpPr>
          <p:spPr>
            <a:xfrm>
              <a:off x="11376125" y="3810625"/>
              <a:ext cx="550025" cy="413150"/>
            </a:xfrm>
            <a:custGeom>
              <a:avLst/>
              <a:gdLst/>
              <a:ahLst/>
              <a:cxnLst/>
              <a:rect l="l" t="t" r="r" b="b"/>
              <a:pathLst>
                <a:path w="22001" h="16526" extrusionOk="0">
                  <a:moveTo>
                    <a:pt x="10991" y="1"/>
                  </a:moveTo>
                  <a:lnTo>
                    <a:pt x="10910" y="21"/>
                  </a:lnTo>
                  <a:lnTo>
                    <a:pt x="10810" y="61"/>
                  </a:lnTo>
                  <a:lnTo>
                    <a:pt x="10509" y="221"/>
                  </a:lnTo>
                  <a:lnTo>
                    <a:pt x="10108" y="482"/>
                  </a:lnTo>
                  <a:lnTo>
                    <a:pt x="9607" y="863"/>
                  </a:lnTo>
                  <a:lnTo>
                    <a:pt x="9045" y="1324"/>
                  </a:lnTo>
                  <a:lnTo>
                    <a:pt x="8404" y="1906"/>
                  </a:lnTo>
                  <a:lnTo>
                    <a:pt x="7682" y="2588"/>
                  </a:lnTo>
                  <a:lnTo>
                    <a:pt x="6920" y="3350"/>
                  </a:lnTo>
                  <a:lnTo>
                    <a:pt x="6117" y="4232"/>
                  </a:lnTo>
                  <a:lnTo>
                    <a:pt x="5275" y="5195"/>
                  </a:lnTo>
                  <a:lnTo>
                    <a:pt x="4413" y="6238"/>
                  </a:lnTo>
                  <a:lnTo>
                    <a:pt x="3530" y="7401"/>
                  </a:lnTo>
                  <a:lnTo>
                    <a:pt x="3069" y="8002"/>
                  </a:lnTo>
                  <a:lnTo>
                    <a:pt x="2628" y="8644"/>
                  </a:lnTo>
                  <a:lnTo>
                    <a:pt x="2187" y="9286"/>
                  </a:lnTo>
                  <a:lnTo>
                    <a:pt x="1746" y="9968"/>
                  </a:lnTo>
                  <a:lnTo>
                    <a:pt x="1304" y="10670"/>
                  </a:lnTo>
                  <a:lnTo>
                    <a:pt x="863" y="11392"/>
                  </a:lnTo>
                  <a:lnTo>
                    <a:pt x="422" y="12114"/>
                  </a:lnTo>
                  <a:lnTo>
                    <a:pt x="1" y="12876"/>
                  </a:lnTo>
                  <a:lnTo>
                    <a:pt x="502" y="13297"/>
                  </a:lnTo>
                  <a:lnTo>
                    <a:pt x="1044" y="13678"/>
                  </a:lnTo>
                  <a:lnTo>
                    <a:pt x="1605" y="14039"/>
                  </a:lnTo>
                  <a:lnTo>
                    <a:pt x="2187" y="14380"/>
                  </a:lnTo>
                  <a:lnTo>
                    <a:pt x="2808" y="14701"/>
                  </a:lnTo>
                  <a:lnTo>
                    <a:pt x="3450" y="15001"/>
                  </a:lnTo>
                  <a:lnTo>
                    <a:pt x="4112" y="15282"/>
                  </a:lnTo>
                  <a:lnTo>
                    <a:pt x="4814" y="15523"/>
                  </a:lnTo>
                  <a:lnTo>
                    <a:pt x="5516" y="15763"/>
                  </a:lnTo>
                  <a:lnTo>
                    <a:pt x="6258" y="15944"/>
                  </a:lnTo>
                  <a:lnTo>
                    <a:pt x="7000" y="16124"/>
                  </a:lnTo>
                  <a:lnTo>
                    <a:pt x="7782" y="16265"/>
                  </a:lnTo>
                  <a:lnTo>
                    <a:pt x="8564" y="16365"/>
                  </a:lnTo>
                  <a:lnTo>
                    <a:pt x="9366" y="16445"/>
                  </a:lnTo>
                  <a:lnTo>
                    <a:pt x="10168" y="16505"/>
                  </a:lnTo>
                  <a:lnTo>
                    <a:pt x="10991" y="16526"/>
                  </a:lnTo>
                  <a:lnTo>
                    <a:pt x="11833" y="16505"/>
                  </a:lnTo>
                  <a:lnTo>
                    <a:pt x="12635" y="16445"/>
                  </a:lnTo>
                  <a:lnTo>
                    <a:pt x="13437" y="16365"/>
                  </a:lnTo>
                  <a:lnTo>
                    <a:pt x="14219" y="16265"/>
                  </a:lnTo>
                  <a:lnTo>
                    <a:pt x="14981" y="16124"/>
                  </a:lnTo>
                  <a:lnTo>
                    <a:pt x="15744" y="15944"/>
                  </a:lnTo>
                  <a:lnTo>
                    <a:pt x="16466" y="15763"/>
                  </a:lnTo>
                  <a:lnTo>
                    <a:pt x="17187" y="15523"/>
                  </a:lnTo>
                  <a:lnTo>
                    <a:pt x="17869" y="15282"/>
                  </a:lnTo>
                  <a:lnTo>
                    <a:pt x="18551" y="15001"/>
                  </a:lnTo>
                  <a:lnTo>
                    <a:pt x="19193" y="14721"/>
                  </a:lnTo>
                  <a:lnTo>
                    <a:pt x="19795" y="14380"/>
                  </a:lnTo>
                  <a:lnTo>
                    <a:pt x="20396" y="14039"/>
                  </a:lnTo>
                  <a:lnTo>
                    <a:pt x="20958" y="13678"/>
                  </a:lnTo>
                  <a:lnTo>
                    <a:pt x="21499" y="13297"/>
                  </a:lnTo>
                  <a:lnTo>
                    <a:pt x="22001" y="12896"/>
                  </a:lnTo>
                  <a:lnTo>
                    <a:pt x="21559" y="12134"/>
                  </a:lnTo>
                  <a:lnTo>
                    <a:pt x="21138" y="11392"/>
                  </a:lnTo>
                  <a:lnTo>
                    <a:pt x="20697" y="10670"/>
                  </a:lnTo>
                  <a:lnTo>
                    <a:pt x="20256" y="9968"/>
                  </a:lnTo>
                  <a:lnTo>
                    <a:pt x="19815" y="9286"/>
                  </a:lnTo>
                  <a:lnTo>
                    <a:pt x="19373" y="8644"/>
                  </a:lnTo>
                  <a:lnTo>
                    <a:pt x="18912" y="8002"/>
                  </a:lnTo>
                  <a:lnTo>
                    <a:pt x="18471" y="7401"/>
                  </a:lnTo>
                  <a:lnTo>
                    <a:pt x="17589" y="6238"/>
                  </a:lnTo>
                  <a:lnTo>
                    <a:pt x="16726" y="5195"/>
                  </a:lnTo>
                  <a:lnTo>
                    <a:pt x="15884" y="4232"/>
                  </a:lnTo>
                  <a:lnTo>
                    <a:pt x="15082" y="3350"/>
                  </a:lnTo>
                  <a:lnTo>
                    <a:pt x="14300" y="2588"/>
                  </a:lnTo>
                  <a:lnTo>
                    <a:pt x="13598" y="1906"/>
                  </a:lnTo>
                  <a:lnTo>
                    <a:pt x="12956" y="1324"/>
                  </a:lnTo>
                  <a:lnTo>
                    <a:pt x="12374" y="863"/>
                  </a:lnTo>
                  <a:lnTo>
                    <a:pt x="11893" y="482"/>
                  </a:lnTo>
                  <a:lnTo>
                    <a:pt x="11492" y="221"/>
                  </a:lnTo>
                  <a:lnTo>
                    <a:pt x="11191" y="61"/>
                  </a:lnTo>
                  <a:lnTo>
                    <a:pt x="11071" y="21"/>
                  </a:lnTo>
                  <a:lnTo>
                    <a:pt x="109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22"/>
            <p:cNvSpPr/>
            <p:nvPr/>
          </p:nvSpPr>
          <p:spPr>
            <a:xfrm>
              <a:off x="11376125" y="3810625"/>
              <a:ext cx="550025" cy="413150"/>
            </a:xfrm>
            <a:custGeom>
              <a:avLst/>
              <a:gdLst/>
              <a:ahLst/>
              <a:cxnLst/>
              <a:rect l="l" t="t" r="r" b="b"/>
              <a:pathLst>
                <a:path w="22001" h="16526" fill="none" extrusionOk="0">
                  <a:moveTo>
                    <a:pt x="22001" y="12896"/>
                  </a:moveTo>
                  <a:lnTo>
                    <a:pt x="22001" y="12896"/>
                  </a:lnTo>
                  <a:lnTo>
                    <a:pt x="21499" y="13297"/>
                  </a:lnTo>
                  <a:lnTo>
                    <a:pt x="20958" y="13678"/>
                  </a:lnTo>
                  <a:lnTo>
                    <a:pt x="20396" y="14039"/>
                  </a:lnTo>
                  <a:lnTo>
                    <a:pt x="19795" y="14380"/>
                  </a:lnTo>
                  <a:lnTo>
                    <a:pt x="19193" y="14721"/>
                  </a:lnTo>
                  <a:lnTo>
                    <a:pt x="18551" y="15001"/>
                  </a:lnTo>
                  <a:lnTo>
                    <a:pt x="17869" y="15282"/>
                  </a:lnTo>
                  <a:lnTo>
                    <a:pt x="17187" y="15523"/>
                  </a:lnTo>
                  <a:lnTo>
                    <a:pt x="16466" y="15763"/>
                  </a:lnTo>
                  <a:lnTo>
                    <a:pt x="15744" y="15944"/>
                  </a:lnTo>
                  <a:lnTo>
                    <a:pt x="14981" y="16124"/>
                  </a:lnTo>
                  <a:lnTo>
                    <a:pt x="14219" y="16265"/>
                  </a:lnTo>
                  <a:lnTo>
                    <a:pt x="13437" y="16365"/>
                  </a:lnTo>
                  <a:lnTo>
                    <a:pt x="12635" y="16445"/>
                  </a:lnTo>
                  <a:lnTo>
                    <a:pt x="11833" y="16505"/>
                  </a:lnTo>
                  <a:lnTo>
                    <a:pt x="10991" y="16526"/>
                  </a:lnTo>
                  <a:lnTo>
                    <a:pt x="10991" y="16526"/>
                  </a:lnTo>
                  <a:lnTo>
                    <a:pt x="10168" y="16505"/>
                  </a:lnTo>
                  <a:lnTo>
                    <a:pt x="9366" y="16445"/>
                  </a:lnTo>
                  <a:lnTo>
                    <a:pt x="8564" y="16365"/>
                  </a:lnTo>
                  <a:lnTo>
                    <a:pt x="7782" y="16265"/>
                  </a:lnTo>
                  <a:lnTo>
                    <a:pt x="7000" y="16124"/>
                  </a:lnTo>
                  <a:lnTo>
                    <a:pt x="6258" y="15944"/>
                  </a:lnTo>
                  <a:lnTo>
                    <a:pt x="5516" y="15763"/>
                  </a:lnTo>
                  <a:lnTo>
                    <a:pt x="4814" y="15523"/>
                  </a:lnTo>
                  <a:lnTo>
                    <a:pt x="4112" y="15282"/>
                  </a:lnTo>
                  <a:lnTo>
                    <a:pt x="3450" y="15001"/>
                  </a:lnTo>
                  <a:lnTo>
                    <a:pt x="2808" y="14701"/>
                  </a:lnTo>
                  <a:lnTo>
                    <a:pt x="2187" y="14380"/>
                  </a:lnTo>
                  <a:lnTo>
                    <a:pt x="1605" y="14039"/>
                  </a:lnTo>
                  <a:lnTo>
                    <a:pt x="1044" y="13678"/>
                  </a:lnTo>
                  <a:lnTo>
                    <a:pt x="502" y="13297"/>
                  </a:lnTo>
                  <a:lnTo>
                    <a:pt x="1" y="12876"/>
                  </a:lnTo>
                  <a:lnTo>
                    <a:pt x="1" y="12876"/>
                  </a:lnTo>
                  <a:lnTo>
                    <a:pt x="422" y="12114"/>
                  </a:lnTo>
                  <a:lnTo>
                    <a:pt x="863" y="11392"/>
                  </a:lnTo>
                  <a:lnTo>
                    <a:pt x="1304" y="10670"/>
                  </a:lnTo>
                  <a:lnTo>
                    <a:pt x="1746" y="9968"/>
                  </a:lnTo>
                  <a:lnTo>
                    <a:pt x="2187" y="9286"/>
                  </a:lnTo>
                  <a:lnTo>
                    <a:pt x="2628" y="8644"/>
                  </a:lnTo>
                  <a:lnTo>
                    <a:pt x="3069" y="8002"/>
                  </a:lnTo>
                  <a:lnTo>
                    <a:pt x="3530" y="7401"/>
                  </a:lnTo>
                  <a:lnTo>
                    <a:pt x="4413" y="6238"/>
                  </a:lnTo>
                  <a:lnTo>
                    <a:pt x="5275" y="5195"/>
                  </a:lnTo>
                  <a:lnTo>
                    <a:pt x="6117" y="4232"/>
                  </a:lnTo>
                  <a:lnTo>
                    <a:pt x="6920" y="3350"/>
                  </a:lnTo>
                  <a:lnTo>
                    <a:pt x="7682" y="2588"/>
                  </a:lnTo>
                  <a:lnTo>
                    <a:pt x="8404" y="1906"/>
                  </a:lnTo>
                  <a:lnTo>
                    <a:pt x="9045" y="1324"/>
                  </a:lnTo>
                  <a:lnTo>
                    <a:pt x="9607" y="863"/>
                  </a:lnTo>
                  <a:lnTo>
                    <a:pt x="10108" y="482"/>
                  </a:lnTo>
                  <a:lnTo>
                    <a:pt x="10509" y="221"/>
                  </a:lnTo>
                  <a:lnTo>
                    <a:pt x="10810" y="61"/>
                  </a:lnTo>
                  <a:lnTo>
                    <a:pt x="10910" y="21"/>
                  </a:lnTo>
                  <a:lnTo>
                    <a:pt x="10991" y="1"/>
                  </a:lnTo>
                  <a:lnTo>
                    <a:pt x="10991" y="1"/>
                  </a:lnTo>
                  <a:lnTo>
                    <a:pt x="11071" y="21"/>
                  </a:lnTo>
                  <a:lnTo>
                    <a:pt x="11191" y="61"/>
                  </a:lnTo>
                  <a:lnTo>
                    <a:pt x="11492" y="221"/>
                  </a:lnTo>
                  <a:lnTo>
                    <a:pt x="11893" y="482"/>
                  </a:lnTo>
                  <a:lnTo>
                    <a:pt x="12374" y="863"/>
                  </a:lnTo>
                  <a:lnTo>
                    <a:pt x="12956" y="1324"/>
                  </a:lnTo>
                  <a:lnTo>
                    <a:pt x="13598" y="1906"/>
                  </a:lnTo>
                  <a:lnTo>
                    <a:pt x="14300" y="2588"/>
                  </a:lnTo>
                  <a:lnTo>
                    <a:pt x="15082" y="3350"/>
                  </a:lnTo>
                  <a:lnTo>
                    <a:pt x="15884" y="4232"/>
                  </a:lnTo>
                  <a:lnTo>
                    <a:pt x="16726" y="5195"/>
                  </a:lnTo>
                  <a:lnTo>
                    <a:pt x="17589" y="6238"/>
                  </a:lnTo>
                  <a:lnTo>
                    <a:pt x="18471" y="7401"/>
                  </a:lnTo>
                  <a:lnTo>
                    <a:pt x="18912" y="8002"/>
                  </a:lnTo>
                  <a:lnTo>
                    <a:pt x="19373" y="8644"/>
                  </a:lnTo>
                  <a:lnTo>
                    <a:pt x="19815" y="9286"/>
                  </a:lnTo>
                  <a:lnTo>
                    <a:pt x="20256" y="9968"/>
                  </a:lnTo>
                  <a:lnTo>
                    <a:pt x="20697" y="10670"/>
                  </a:lnTo>
                  <a:lnTo>
                    <a:pt x="21138" y="11392"/>
                  </a:lnTo>
                  <a:lnTo>
                    <a:pt x="21559" y="12134"/>
                  </a:lnTo>
                  <a:lnTo>
                    <a:pt x="22001" y="128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22"/>
            <p:cNvSpPr/>
            <p:nvPr/>
          </p:nvSpPr>
          <p:spPr>
            <a:xfrm>
              <a:off x="11448325" y="4016675"/>
              <a:ext cx="525" cy="550"/>
            </a:xfrm>
            <a:custGeom>
              <a:avLst/>
              <a:gdLst/>
              <a:ahLst/>
              <a:cxnLst/>
              <a:rect l="l" t="t" r="r" b="b"/>
              <a:pathLst>
                <a:path w="21" h="22" extrusionOk="0">
                  <a:moveTo>
                    <a:pt x="21" y="1"/>
                  </a:moveTo>
                  <a:lnTo>
                    <a:pt x="21" y="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97B4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22"/>
            <p:cNvSpPr/>
            <p:nvPr/>
          </p:nvSpPr>
          <p:spPr>
            <a:xfrm>
              <a:off x="11448325" y="4016675"/>
              <a:ext cx="525" cy="550"/>
            </a:xfrm>
            <a:custGeom>
              <a:avLst/>
              <a:gdLst/>
              <a:ahLst/>
              <a:cxnLst/>
              <a:rect l="l" t="t" r="r" b="b"/>
              <a:pathLst>
                <a:path w="21" h="22" fill="none" extrusionOk="0">
                  <a:moveTo>
                    <a:pt x="21" y="1"/>
                  </a:moveTo>
                  <a:lnTo>
                    <a:pt x="21" y="1"/>
                  </a:lnTo>
                  <a:lnTo>
                    <a:pt x="1" y="21"/>
                  </a:lnTo>
                  <a:lnTo>
                    <a:pt x="1" y="21"/>
                  </a:lnTo>
                  <a:lnTo>
                    <a:pt x="2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22"/>
            <p:cNvSpPr/>
            <p:nvPr/>
          </p:nvSpPr>
          <p:spPr>
            <a:xfrm>
              <a:off x="11240775" y="4132500"/>
              <a:ext cx="704425" cy="1044875"/>
            </a:xfrm>
            <a:custGeom>
              <a:avLst/>
              <a:gdLst/>
              <a:ahLst/>
              <a:cxnLst/>
              <a:rect l="l" t="t" r="r" b="b"/>
              <a:pathLst>
                <a:path w="28177" h="41795" extrusionOk="0">
                  <a:moveTo>
                    <a:pt x="5415" y="1"/>
                  </a:moveTo>
                  <a:lnTo>
                    <a:pt x="5054" y="662"/>
                  </a:lnTo>
                  <a:lnTo>
                    <a:pt x="4713" y="1324"/>
                  </a:lnTo>
                  <a:lnTo>
                    <a:pt x="4713" y="1324"/>
                  </a:lnTo>
                  <a:lnTo>
                    <a:pt x="5074" y="662"/>
                  </a:lnTo>
                  <a:lnTo>
                    <a:pt x="5415" y="1"/>
                  </a:lnTo>
                  <a:close/>
                  <a:moveTo>
                    <a:pt x="4713" y="1324"/>
                  </a:moveTo>
                  <a:lnTo>
                    <a:pt x="4372" y="2026"/>
                  </a:lnTo>
                  <a:lnTo>
                    <a:pt x="4051" y="2708"/>
                  </a:lnTo>
                  <a:lnTo>
                    <a:pt x="4051" y="2708"/>
                  </a:lnTo>
                  <a:lnTo>
                    <a:pt x="4392" y="2026"/>
                  </a:lnTo>
                  <a:lnTo>
                    <a:pt x="4713" y="1324"/>
                  </a:lnTo>
                  <a:close/>
                  <a:moveTo>
                    <a:pt x="4051" y="2708"/>
                  </a:moveTo>
                  <a:lnTo>
                    <a:pt x="3630" y="3671"/>
                  </a:lnTo>
                  <a:lnTo>
                    <a:pt x="3209" y="4653"/>
                  </a:lnTo>
                  <a:lnTo>
                    <a:pt x="2808" y="5656"/>
                  </a:lnTo>
                  <a:lnTo>
                    <a:pt x="2447" y="6679"/>
                  </a:lnTo>
                  <a:lnTo>
                    <a:pt x="2086" y="7742"/>
                  </a:lnTo>
                  <a:lnTo>
                    <a:pt x="1745" y="8805"/>
                  </a:lnTo>
                  <a:lnTo>
                    <a:pt x="1444" y="9908"/>
                  </a:lnTo>
                  <a:lnTo>
                    <a:pt x="1163" y="11031"/>
                  </a:lnTo>
                  <a:lnTo>
                    <a:pt x="903" y="12194"/>
                  </a:lnTo>
                  <a:lnTo>
                    <a:pt x="682" y="13357"/>
                  </a:lnTo>
                  <a:lnTo>
                    <a:pt x="481" y="14560"/>
                  </a:lnTo>
                  <a:lnTo>
                    <a:pt x="321" y="15784"/>
                  </a:lnTo>
                  <a:lnTo>
                    <a:pt x="181" y="17007"/>
                  </a:lnTo>
                  <a:lnTo>
                    <a:pt x="80" y="18270"/>
                  </a:lnTo>
                  <a:lnTo>
                    <a:pt x="20" y="19554"/>
                  </a:lnTo>
                  <a:lnTo>
                    <a:pt x="0" y="20877"/>
                  </a:lnTo>
                  <a:lnTo>
                    <a:pt x="0" y="20897"/>
                  </a:lnTo>
                  <a:lnTo>
                    <a:pt x="20" y="21539"/>
                  </a:lnTo>
                  <a:lnTo>
                    <a:pt x="40" y="22181"/>
                  </a:lnTo>
                  <a:lnTo>
                    <a:pt x="80" y="22843"/>
                  </a:lnTo>
                  <a:lnTo>
                    <a:pt x="140" y="23505"/>
                  </a:lnTo>
                  <a:lnTo>
                    <a:pt x="201" y="24166"/>
                  </a:lnTo>
                  <a:lnTo>
                    <a:pt x="281" y="24848"/>
                  </a:lnTo>
                  <a:lnTo>
                    <a:pt x="401" y="25510"/>
                  </a:lnTo>
                  <a:lnTo>
                    <a:pt x="501" y="26192"/>
                  </a:lnTo>
                  <a:lnTo>
                    <a:pt x="642" y="26874"/>
                  </a:lnTo>
                  <a:lnTo>
                    <a:pt x="802" y="27535"/>
                  </a:lnTo>
                  <a:lnTo>
                    <a:pt x="963" y="28217"/>
                  </a:lnTo>
                  <a:lnTo>
                    <a:pt x="1143" y="28899"/>
                  </a:lnTo>
                  <a:lnTo>
                    <a:pt x="1344" y="29581"/>
                  </a:lnTo>
                  <a:lnTo>
                    <a:pt x="1564" y="30263"/>
                  </a:lnTo>
                  <a:lnTo>
                    <a:pt x="1785" y="30945"/>
                  </a:lnTo>
                  <a:lnTo>
                    <a:pt x="2046" y="31627"/>
                  </a:lnTo>
                  <a:lnTo>
                    <a:pt x="2306" y="32288"/>
                  </a:lnTo>
                  <a:lnTo>
                    <a:pt x="2587" y="32970"/>
                  </a:lnTo>
                  <a:lnTo>
                    <a:pt x="2868" y="33632"/>
                  </a:lnTo>
                  <a:lnTo>
                    <a:pt x="3189" y="34294"/>
                  </a:lnTo>
                  <a:lnTo>
                    <a:pt x="3510" y="34956"/>
                  </a:lnTo>
                  <a:lnTo>
                    <a:pt x="3851" y="35617"/>
                  </a:lnTo>
                  <a:lnTo>
                    <a:pt x="4212" y="36259"/>
                  </a:lnTo>
                  <a:lnTo>
                    <a:pt x="4593" y="36901"/>
                  </a:lnTo>
                  <a:lnTo>
                    <a:pt x="4994" y="37543"/>
                  </a:lnTo>
                  <a:lnTo>
                    <a:pt x="5395" y="38184"/>
                  </a:lnTo>
                  <a:lnTo>
                    <a:pt x="5836" y="38806"/>
                  </a:lnTo>
                  <a:lnTo>
                    <a:pt x="6277" y="39428"/>
                  </a:lnTo>
                  <a:lnTo>
                    <a:pt x="6738" y="40029"/>
                  </a:lnTo>
                  <a:lnTo>
                    <a:pt x="7200" y="40631"/>
                  </a:lnTo>
                  <a:lnTo>
                    <a:pt x="7701" y="41213"/>
                  </a:lnTo>
                  <a:lnTo>
                    <a:pt x="8202" y="41794"/>
                  </a:lnTo>
                  <a:lnTo>
                    <a:pt x="24627" y="41794"/>
                  </a:lnTo>
                  <a:lnTo>
                    <a:pt x="25128" y="41233"/>
                  </a:lnTo>
                  <a:lnTo>
                    <a:pt x="25610" y="40651"/>
                  </a:lnTo>
                  <a:lnTo>
                    <a:pt x="26071" y="40050"/>
                  </a:lnTo>
                  <a:lnTo>
                    <a:pt x="26532" y="39448"/>
                  </a:lnTo>
                  <a:lnTo>
                    <a:pt x="26973" y="38846"/>
                  </a:lnTo>
                  <a:lnTo>
                    <a:pt x="27395" y="38225"/>
                  </a:lnTo>
                  <a:lnTo>
                    <a:pt x="27796" y="37603"/>
                  </a:lnTo>
                  <a:lnTo>
                    <a:pt x="28177" y="36981"/>
                  </a:lnTo>
                  <a:lnTo>
                    <a:pt x="27475" y="36901"/>
                  </a:lnTo>
                  <a:lnTo>
                    <a:pt x="26753" y="36801"/>
                  </a:lnTo>
                  <a:lnTo>
                    <a:pt x="26051" y="36680"/>
                  </a:lnTo>
                  <a:lnTo>
                    <a:pt x="25349" y="36540"/>
                  </a:lnTo>
                  <a:lnTo>
                    <a:pt x="24667" y="36380"/>
                  </a:lnTo>
                  <a:lnTo>
                    <a:pt x="23965" y="36199"/>
                  </a:lnTo>
                  <a:lnTo>
                    <a:pt x="23283" y="35999"/>
                  </a:lnTo>
                  <a:lnTo>
                    <a:pt x="22601" y="35778"/>
                  </a:lnTo>
                  <a:lnTo>
                    <a:pt x="21940" y="35517"/>
                  </a:lnTo>
                  <a:lnTo>
                    <a:pt x="21278" y="35256"/>
                  </a:lnTo>
                  <a:lnTo>
                    <a:pt x="20636" y="34976"/>
                  </a:lnTo>
                  <a:lnTo>
                    <a:pt x="19994" y="34655"/>
                  </a:lnTo>
                  <a:lnTo>
                    <a:pt x="19353" y="34334"/>
                  </a:lnTo>
                  <a:lnTo>
                    <a:pt x="18731" y="33993"/>
                  </a:lnTo>
                  <a:lnTo>
                    <a:pt x="18129" y="33612"/>
                  </a:lnTo>
                  <a:lnTo>
                    <a:pt x="17528" y="33231"/>
                  </a:lnTo>
                  <a:lnTo>
                    <a:pt x="17066" y="33251"/>
                  </a:lnTo>
                  <a:lnTo>
                    <a:pt x="16084" y="33251"/>
                  </a:lnTo>
                  <a:lnTo>
                    <a:pt x="15582" y="33211"/>
                  </a:lnTo>
                  <a:lnTo>
                    <a:pt x="15101" y="33151"/>
                  </a:lnTo>
                  <a:lnTo>
                    <a:pt x="14620" y="33071"/>
                  </a:lnTo>
                  <a:lnTo>
                    <a:pt x="14159" y="32970"/>
                  </a:lnTo>
                  <a:lnTo>
                    <a:pt x="13697" y="32850"/>
                  </a:lnTo>
                  <a:lnTo>
                    <a:pt x="13256" y="32710"/>
                  </a:lnTo>
                  <a:lnTo>
                    <a:pt x="12815" y="32529"/>
                  </a:lnTo>
                  <a:lnTo>
                    <a:pt x="12394" y="32349"/>
                  </a:lnTo>
                  <a:lnTo>
                    <a:pt x="11993" y="32148"/>
                  </a:lnTo>
                  <a:lnTo>
                    <a:pt x="11592" y="31947"/>
                  </a:lnTo>
                  <a:lnTo>
                    <a:pt x="11211" y="31707"/>
                  </a:lnTo>
                  <a:lnTo>
                    <a:pt x="10850" y="31466"/>
                  </a:lnTo>
                  <a:lnTo>
                    <a:pt x="10489" y="31205"/>
                  </a:lnTo>
                  <a:lnTo>
                    <a:pt x="10148" y="30925"/>
                  </a:lnTo>
                  <a:lnTo>
                    <a:pt x="9827" y="30644"/>
                  </a:lnTo>
                  <a:lnTo>
                    <a:pt x="9526" y="30343"/>
                  </a:lnTo>
                  <a:lnTo>
                    <a:pt x="9225" y="30022"/>
                  </a:lnTo>
                  <a:lnTo>
                    <a:pt x="8944" y="29701"/>
                  </a:lnTo>
                  <a:lnTo>
                    <a:pt x="8684" y="29380"/>
                  </a:lnTo>
                  <a:lnTo>
                    <a:pt x="8423" y="29040"/>
                  </a:lnTo>
                  <a:lnTo>
                    <a:pt x="8202" y="28679"/>
                  </a:lnTo>
                  <a:lnTo>
                    <a:pt x="7982" y="28338"/>
                  </a:lnTo>
                  <a:lnTo>
                    <a:pt x="7781" y="27977"/>
                  </a:lnTo>
                  <a:lnTo>
                    <a:pt x="7601" y="27596"/>
                  </a:lnTo>
                  <a:lnTo>
                    <a:pt x="7440" y="27215"/>
                  </a:lnTo>
                  <a:lnTo>
                    <a:pt x="7300" y="26854"/>
                  </a:lnTo>
                  <a:lnTo>
                    <a:pt x="7160" y="26473"/>
                  </a:lnTo>
                  <a:lnTo>
                    <a:pt x="7059" y="26071"/>
                  </a:lnTo>
                  <a:lnTo>
                    <a:pt x="6979" y="25690"/>
                  </a:lnTo>
                  <a:lnTo>
                    <a:pt x="6899" y="25309"/>
                  </a:lnTo>
                  <a:lnTo>
                    <a:pt x="6839" y="24928"/>
                  </a:lnTo>
                  <a:lnTo>
                    <a:pt x="6799" y="24487"/>
                  </a:lnTo>
                  <a:lnTo>
                    <a:pt x="6799" y="24066"/>
                  </a:lnTo>
                  <a:lnTo>
                    <a:pt x="6799" y="23645"/>
                  </a:lnTo>
                  <a:lnTo>
                    <a:pt x="6799" y="23204"/>
                  </a:lnTo>
                  <a:lnTo>
                    <a:pt x="6839" y="22803"/>
                  </a:lnTo>
                  <a:lnTo>
                    <a:pt x="6899" y="22381"/>
                  </a:lnTo>
                  <a:lnTo>
                    <a:pt x="6959" y="21960"/>
                  </a:lnTo>
                  <a:lnTo>
                    <a:pt x="7059" y="21559"/>
                  </a:lnTo>
                  <a:lnTo>
                    <a:pt x="7160" y="21158"/>
                  </a:lnTo>
                  <a:lnTo>
                    <a:pt x="7280" y="20777"/>
                  </a:lnTo>
                  <a:lnTo>
                    <a:pt x="7400" y="20376"/>
                  </a:lnTo>
                  <a:lnTo>
                    <a:pt x="7561" y="19995"/>
                  </a:lnTo>
                  <a:lnTo>
                    <a:pt x="7721" y="19634"/>
                  </a:lnTo>
                  <a:lnTo>
                    <a:pt x="7902" y="19273"/>
                  </a:lnTo>
                  <a:lnTo>
                    <a:pt x="8102" y="18912"/>
                  </a:lnTo>
                  <a:lnTo>
                    <a:pt x="8303" y="18551"/>
                  </a:lnTo>
                  <a:lnTo>
                    <a:pt x="8142" y="17709"/>
                  </a:lnTo>
                  <a:lnTo>
                    <a:pt x="8002" y="16866"/>
                  </a:lnTo>
                  <a:lnTo>
                    <a:pt x="7881" y="16004"/>
                  </a:lnTo>
                  <a:lnTo>
                    <a:pt x="7801" y="15142"/>
                  </a:lnTo>
                  <a:lnTo>
                    <a:pt x="7721" y="14279"/>
                  </a:lnTo>
                  <a:lnTo>
                    <a:pt x="7681" y="13417"/>
                  </a:lnTo>
                  <a:lnTo>
                    <a:pt x="7641" y="12555"/>
                  </a:lnTo>
                  <a:lnTo>
                    <a:pt x="7641" y="11692"/>
                  </a:lnTo>
                  <a:lnTo>
                    <a:pt x="7661" y="10810"/>
                  </a:lnTo>
                  <a:lnTo>
                    <a:pt x="7681" y="9948"/>
                  </a:lnTo>
                  <a:lnTo>
                    <a:pt x="7741" y="9085"/>
                  </a:lnTo>
                  <a:lnTo>
                    <a:pt x="7821" y="8223"/>
                  </a:lnTo>
                  <a:lnTo>
                    <a:pt x="7902" y="7361"/>
                  </a:lnTo>
                  <a:lnTo>
                    <a:pt x="8002" y="6518"/>
                  </a:lnTo>
                  <a:lnTo>
                    <a:pt x="8142" y="5656"/>
                  </a:lnTo>
                  <a:lnTo>
                    <a:pt x="8283" y="4814"/>
                  </a:lnTo>
                  <a:lnTo>
                    <a:pt x="7701" y="4593"/>
                  </a:lnTo>
                  <a:lnTo>
                    <a:pt x="7139" y="4372"/>
                  </a:lnTo>
                  <a:lnTo>
                    <a:pt x="6598" y="4132"/>
                  </a:lnTo>
                  <a:lnTo>
                    <a:pt x="6057" y="3871"/>
                  </a:lnTo>
                  <a:lnTo>
                    <a:pt x="5535" y="3610"/>
                  </a:lnTo>
                  <a:lnTo>
                    <a:pt x="5014" y="3310"/>
                  </a:lnTo>
                  <a:lnTo>
                    <a:pt x="4532" y="3029"/>
                  </a:lnTo>
                  <a:lnTo>
                    <a:pt x="4051" y="2708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22"/>
            <p:cNvSpPr/>
            <p:nvPr/>
          </p:nvSpPr>
          <p:spPr>
            <a:xfrm>
              <a:off x="11240775" y="4017200"/>
              <a:ext cx="704425" cy="1160175"/>
            </a:xfrm>
            <a:custGeom>
              <a:avLst/>
              <a:gdLst/>
              <a:ahLst/>
              <a:cxnLst/>
              <a:rect l="l" t="t" r="r" b="b"/>
              <a:pathLst>
                <a:path w="28177" h="46407" fill="none" extrusionOk="0">
                  <a:moveTo>
                    <a:pt x="8303" y="0"/>
                  </a:moveTo>
                  <a:lnTo>
                    <a:pt x="8303" y="0"/>
                  </a:lnTo>
                  <a:lnTo>
                    <a:pt x="7581" y="1063"/>
                  </a:lnTo>
                  <a:lnTo>
                    <a:pt x="6839" y="2186"/>
                  </a:lnTo>
                  <a:lnTo>
                    <a:pt x="6117" y="3369"/>
                  </a:lnTo>
                  <a:lnTo>
                    <a:pt x="5415" y="4613"/>
                  </a:lnTo>
                  <a:lnTo>
                    <a:pt x="5415" y="4613"/>
                  </a:lnTo>
                  <a:lnTo>
                    <a:pt x="5054" y="5274"/>
                  </a:lnTo>
                  <a:lnTo>
                    <a:pt x="4713" y="5936"/>
                  </a:lnTo>
                  <a:lnTo>
                    <a:pt x="4372" y="6638"/>
                  </a:lnTo>
                  <a:lnTo>
                    <a:pt x="4051" y="7320"/>
                  </a:lnTo>
                  <a:lnTo>
                    <a:pt x="4051" y="7320"/>
                  </a:lnTo>
                  <a:lnTo>
                    <a:pt x="3630" y="8283"/>
                  </a:lnTo>
                  <a:lnTo>
                    <a:pt x="3209" y="9265"/>
                  </a:lnTo>
                  <a:lnTo>
                    <a:pt x="2808" y="10268"/>
                  </a:lnTo>
                  <a:lnTo>
                    <a:pt x="2447" y="11291"/>
                  </a:lnTo>
                  <a:lnTo>
                    <a:pt x="2086" y="12354"/>
                  </a:lnTo>
                  <a:lnTo>
                    <a:pt x="1745" y="13417"/>
                  </a:lnTo>
                  <a:lnTo>
                    <a:pt x="1444" y="14520"/>
                  </a:lnTo>
                  <a:lnTo>
                    <a:pt x="1163" y="15643"/>
                  </a:lnTo>
                  <a:lnTo>
                    <a:pt x="903" y="16806"/>
                  </a:lnTo>
                  <a:lnTo>
                    <a:pt x="682" y="17969"/>
                  </a:lnTo>
                  <a:lnTo>
                    <a:pt x="481" y="19172"/>
                  </a:lnTo>
                  <a:lnTo>
                    <a:pt x="321" y="20396"/>
                  </a:lnTo>
                  <a:lnTo>
                    <a:pt x="181" y="21619"/>
                  </a:lnTo>
                  <a:lnTo>
                    <a:pt x="80" y="22882"/>
                  </a:lnTo>
                  <a:lnTo>
                    <a:pt x="20" y="24166"/>
                  </a:lnTo>
                  <a:lnTo>
                    <a:pt x="0" y="25489"/>
                  </a:lnTo>
                  <a:lnTo>
                    <a:pt x="0" y="25489"/>
                  </a:lnTo>
                  <a:lnTo>
                    <a:pt x="0" y="25509"/>
                  </a:lnTo>
                  <a:lnTo>
                    <a:pt x="0" y="25509"/>
                  </a:lnTo>
                  <a:lnTo>
                    <a:pt x="20" y="26151"/>
                  </a:lnTo>
                  <a:lnTo>
                    <a:pt x="40" y="26793"/>
                  </a:lnTo>
                  <a:lnTo>
                    <a:pt x="80" y="27455"/>
                  </a:lnTo>
                  <a:lnTo>
                    <a:pt x="140" y="28117"/>
                  </a:lnTo>
                  <a:lnTo>
                    <a:pt x="201" y="28778"/>
                  </a:lnTo>
                  <a:lnTo>
                    <a:pt x="281" y="29460"/>
                  </a:lnTo>
                  <a:lnTo>
                    <a:pt x="401" y="30122"/>
                  </a:lnTo>
                  <a:lnTo>
                    <a:pt x="501" y="30804"/>
                  </a:lnTo>
                  <a:lnTo>
                    <a:pt x="642" y="31486"/>
                  </a:lnTo>
                  <a:lnTo>
                    <a:pt x="802" y="32147"/>
                  </a:lnTo>
                  <a:lnTo>
                    <a:pt x="963" y="32829"/>
                  </a:lnTo>
                  <a:lnTo>
                    <a:pt x="1143" y="33511"/>
                  </a:lnTo>
                  <a:lnTo>
                    <a:pt x="1344" y="34193"/>
                  </a:lnTo>
                  <a:lnTo>
                    <a:pt x="1564" y="34875"/>
                  </a:lnTo>
                  <a:lnTo>
                    <a:pt x="1785" y="35557"/>
                  </a:lnTo>
                  <a:lnTo>
                    <a:pt x="2046" y="36239"/>
                  </a:lnTo>
                  <a:lnTo>
                    <a:pt x="2306" y="36900"/>
                  </a:lnTo>
                  <a:lnTo>
                    <a:pt x="2587" y="37582"/>
                  </a:lnTo>
                  <a:lnTo>
                    <a:pt x="2868" y="38244"/>
                  </a:lnTo>
                  <a:lnTo>
                    <a:pt x="3189" y="38906"/>
                  </a:lnTo>
                  <a:lnTo>
                    <a:pt x="3510" y="39568"/>
                  </a:lnTo>
                  <a:lnTo>
                    <a:pt x="3851" y="40229"/>
                  </a:lnTo>
                  <a:lnTo>
                    <a:pt x="4212" y="40871"/>
                  </a:lnTo>
                  <a:lnTo>
                    <a:pt x="4593" y="41513"/>
                  </a:lnTo>
                  <a:lnTo>
                    <a:pt x="4994" y="42155"/>
                  </a:lnTo>
                  <a:lnTo>
                    <a:pt x="5395" y="42796"/>
                  </a:lnTo>
                  <a:lnTo>
                    <a:pt x="5836" y="43418"/>
                  </a:lnTo>
                  <a:lnTo>
                    <a:pt x="6277" y="44040"/>
                  </a:lnTo>
                  <a:lnTo>
                    <a:pt x="6738" y="44641"/>
                  </a:lnTo>
                  <a:lnTo>
                    <a:pt x="7200" y="45243"/>
                  </a:lnTo>
                  <a:lnTo>
                    <a:pt x="7701" y="45825"/>
                  </a:lnTo>
                  <a:lnTo>
                    <a:pt x="8202" y="46406"/>
                  </a:lnTo>
                  <a:lnTo>
                    <a:pt x="24627" y="46406"/>
                  </a:lnTo>
                  <a:lnTo>
                    <a:pt x="24627" y="46406"/>
                  </a:lnTo>
                  <a:lnTo>
                    <a:pt x="25128" y="45845"/>
                  </a:lnTo>
                  <a:lnTo>
                    <a:pt x="25610" y="45263"/>
                  </a:lnTo>
                  <a:lnTo>
                    <a:pt x="26071" y="44662"/>
                  </a:lnTo>
                  <a:lnTo>
                    <a:pt x="26532" y="44060"/>
                  </a:lnTo>
                  <a:lnTo>
                    <a:pt x="26973" y="43458"/>
                  </a:lnTo>
                  <a:lnTo>
                    <a:pt x="27395" y="42837"/>
                  </a:lnTo>
                  <a:lnTo>
                    <a:pt x="27796" y="42215"/>
                  </a:lnTo>
                  <a:lnTo>
                    <a:pt x="28177" y="41593"/>
                  </a:lnTo>
                  <a:lnTo>
                    <a:pt x="28177" y="41593"/>
                  </a:lnTo>
                  <a:lnTo>
                    <a:pt x="27475" y="41513"/>
                  </a:lnTo>
                  <a:lnTo>
                    <a:pt x="26753" y="41413"/>
                  </a:lnTo>
                  <a:lnTo>
                    <a:pt x="26051" y="41292"/>
                  </a:lnTo>
                  <a:lnTo>
                    <a:pt x="25349" y="41152"/>
                  </a:lnTo>
                  <a:lnTo>
                    <a:pt x="24667" y="40992"/>
                  </a:lnTo>
                  <a:lnTo>
                    <a:pt x="23965" y="40811"/>
                  </a:lnTo>
                  <a:lnTo>
                    <a:pt x="23283" y="40611"/>
                  </a:lnTo>
                  <a:lnTo>
                    <a:pt x="22601" y="40390"/>
                  </a:lnTo>
                  <a:lnTo>
                    <a:pt x="21940" y="40129"/>
                  </a:lnTo>
                  <a:lnTo>
                    <a:pt x="21278" y="39868"/>
                  </a:lnTo>
                  <a:lnTo>
                    <a:pt x="20636" y="39588"/>
                  </a:lnTo>
                  <a:lnTo>
                    <a:pt x="19994" y="39267"/>
                  </a:lnTo>
                  <a:lnTo>
                    <a:pt x="19353" y="38946"/>
                  </a:lnTo>
                  <a:lnTo>
                    <a:pt x="18731" y="38605"/>
                  </a:lnTo>
                  <a:lnTo>
                    <a:pt x="18129" y="38224"/>
                  </a:lnTo>
                  <a:lnTo>
                    <a:pt x="17528" y="37843"/>
                  </a:lnTo>
                  <a:lnTo>
                    <a:pt x="17528" y="37843"/>
                  </a:lnTo>
                  <a:lnTo>
                    <a:pt x="17066" y="37863"/>
                  </a:lnTo>
                  <a:lnTo>
                    <a:pt x="16605" y="37863"/>
                  </a:lnTo>
                  <a:lnTo>
                    <a:pt x="16605" y="37863"/>
                  </a:lnTo>
                  <a:lnTo>
                    <a:pt x="16084" y="37863"/>
                  </a:lnTo>
                  <a:lnTo>
                    <a:pt x="15582" y="37823"/>
                  </a:lnTo>
                  <a:lnTo>
                    <a:pt x="15101" y="37763"/>
                  </a:lnTo>
                  <a:lnTo>
                    <a:pt x="14620" y="37683"/>
                  </a:lnTo>
                  <a:lnTo>
                    <a:pt x="14159" y="37582"/>
                  </a:lnTo>
                  <a:lnTo>
                    <a:pt x="13697" y="37462"/>
                  </a:lnTo>
                  <a:lnTo>
                    <a:pt x="13256" y="37322"/>
                  </a:lnTo>
                  <a:lnTo>
                    <a:pt x="12815" y="37141"/>
                  </a:lnTo>
                  <a:lnTo>
                    <a:pt x="12394" y="36961"/>
                  </a:lnTo>
                  <a:lnTo>
                    <a:pt x="11993" y="36760"/>
                  </a:lnTo>
                  <a:lnTo>
                    <a:pt x="11592" y="36559"/>
                  </a:lnTo>
                  <a:lnTo>
                    <a:pt x="11211" y="36319"/>
                  </a:lnTo>
                  <a:lnTo>
                    <a:pt x="10850" y="36078"/>
                  </a:lnTo>
                  <a:lnTo>
                    <a:pt x="10489" y="35817"/>
                  </a:lnTo>
                  <a:lnTo>
                    <a:pt x="10148" y="35537"/>
                  </a:lnTo>
                  <a:lnTo>
                    <a:pt x="9827" y="35256"/>
                  </a:lnTo>
                  <a:lnTo>
                    <a:pt x="9526" y="34955"/>
                  </a:lnTo>
                  <a:lnTo>
                    <a:pt x="9225" y="34634"/>
                  </a:lnTo>
                  <a:lnTo>
                    <a:pt x="8944" y="34313"/>
                  </a:lnTo>
                  <a:lnTo>
                    <a:pt x="8684" y="33992"/>
                  </a:lnTo>
                  <a:lnTo>
                    <a:pt x="8423" y="33652"/>
                  </a:lnTo>
                  <a:lnTo>
                    <a:pt x="8202" y="33291"/>
                  </a:lnTo>
                  <a:lnTo>
                    <a:pt x="7982" y="32950"/>
                  </a:lnTo>
                  <a:lnTo>
                    <a:pt x="7781" y="32589"/>
                  </a:lnTo>
                  <a:lnTo>
                    <a:pt x="7601" y="32208"/>
                  </a:lnTo>
                  <a:lnTo>
                    <a:pt x="7440" y="31827"/>
                  </a:lnTo>
                  <a:lnTo>
                    <a:pt x="7300" y="31466"/>
                  </a:lnTo>
                  <a:lnTo>
                    <a:pt x="7160" y="31085"/>
                  </a:lnTo>
                  <a:lnTo>
                    <a:pt x="7059" y="30683"/>
                  </a:lnTo>
                  <a:lnTo>
                    <a:pt x="6979" y="30302"/>
                  </a:lnTo>
                  <a:lnTo>
                    <a:pt x="6899" y="29921"/>
                  </a:lnTo>
                  <a:lnTo>
                    <a:pt x="6839" y="29540"/>
                  </a:lnTo>
                  <a:lnTo>
                    <a:pt x="6839" y="29540"/>
                  </a:lnTo>
                  <a:lnTo>
                    <a:pt x="6799" y="29099"/>
                  </a:lnTo>
                  <a:lnTo>
                    <a:pt x="6799" y="28678"/>
                  </a:lnTo>
                  <a:lnTo>
                    <a:pt x="6799" y="28257"/>
                  </a:lnTo>
                  <a:lnTo>
                    <a:pt x="6799" y="27816"/>
                  </a:lnTo>
                  <a:lnTo>
                    <a:pt x="6839" y="27415"/>
                  </a:lnTo>
                  <a:lnTo>
                    <a:pt x="6899" y="26993"/>
                  </a:lnTo>
                  <a:lnTo>
                    <a:pt x="6959" y="26572"/>
                  </a:lnTo>
                  <a:lnTo>
                    <a:pt x="7059" y="26171"/>
                  </a:lnTo>
                  <a:lnTo>
                    <a:pt x="7160" y="25770"/>
                  </a:lnTo>
                  <a:lnTo>
                    <a:pt x="7280" y="25389"/>
                  </a:lnTo>
                  <a:lnTo>
                    <a:pt x="7400" y="24988"/>
                  </a:lnTo>
                  <a:lnTo>
                    <a:pt x="7561" y="24607"/>
                  </a:lnTo>
                  <a:lnTo>
                    <a:pt x="7721" y="24246"/>
                  </a:lnTo>
                  <a:lnTo>
                    <a:pt x="7902" y="23885"/>
                  </a:lnTo>
                  <a:lnTo>
                    <a:pt x="8102" y="23524"/>
                  </a:lnTo>
                  <a:lnTo>
                    <a:pt x="8303" y="23163"/>
                  </a:lnTo>
                  <a:lnTo>
                    <a:pt x="8303" y="23163"/>
                  </a:lnTo>
                  <a:lnTo>
                    <a:pt x="8142" y="22321"/>
                  </a:lnTo>
                  <a:lnTo>
                    <a:pt x="8002" y="21478"/>
                  </a:lnTo>
                  <a:lnTo>
                    <a:pt x="7881" y="20616"/>
                  </a:lnTo>
                  <a:lnTo>
                    <a:pt x="7801" y="19754"/>
                  </a:lnTo>
                  <a:lnTo>
                    <a:pt x="7721" y="18891"/>
                  </a:lnTo>
                  <a:lnTo>
                    <a:pt x="7681" y="18029"/>
                  </a:lnTo>
                  <a:lnTo>
                    <a:pt x="7641" y="17167"/>
                  </a:lnTo>
                  <a:lnTo>
                    <a:pt x="7641" y="16304"/>
                  </a:lnTo>
                  <a:lnTo>
                    <a:pt x="7661" y="15422"/>
                  </a:lnTo>
                  <a:lnTo>
                    <a:pt x="7681" y="14560"/>
                  </a:lnTo>
                  <a:lnTo>
                    <a:pt x="7741" y="13697"/>
                  </a:lnTo>
                  <a:lnTo>
                    <a:pt x="7821" y="12835"/>
                  </a:lnTo>
                  <a:lnTo>
                    <a:pt x="7902" y="11973"/>
                  </a:lnTo>
                  <a:lnTo>
                    <a:pt x="8002" y="11130"/>
                  </a:lnTo>
                  <a:lnTo>
                    <a:pt x="8142" y="10268"/>
                  </a:lnTo>
                  <a:lnTo>
                    <a:pt x="8283" y="9426"/>
                  </a:lnTo>
                  <a:lnTo>
                    <a:pt x="8283" y="9426"/>
                  </a:lnTo>
                  <a:lnTo>
                    <a:pt x="7701" y="9205"/>
                  </a:lnTo>
                  <a:lnTo>
                    <a:pt x="7139" y="8984"/>
                  </a:lnTo>
                  <a:lnTo>
                    <a:pt x="6598" y="8744"/>
                  </a:lnTo>
                  <a:lnTo>
                    <a:pt x="6057" y="8483"/>
                  </a:lnTo>
                  <a:lnTo>
                    <a:pt x="5535" y="8222"/>
                  </a:lnTo>
                  <a:lnTo>
                    <a:pt x="5014" y="7922"/>
                  </a:lnTo>
                  <a:lnTo>
                    <a:pt x="4532" y="7641"/>
                  </a:lnTo>
                  <a:lnTo>
                    <a:pt x="4051" y="7320"/>
                  </a:lnTo>
                  <a:lnTo>
                    <a:pt x="4051" y="7320"/>
                  </a:lnTo>
                  <a:lnTo>
                    <a:pt x="4392" y="6638"/>
                  </a:lnTo>
                  <a:lnTo>
                    <a:pt x="4713" y="5936"/>
                  </a:lnTo>
                  <a:lnTo>
                    <a:pt x="5074" y="5274"/>
                  </a:lnTo>
                  <a:lnTo>
                    <a:pt x="5415" y="4613"/>
                  </a:lnTo>
                  <a:lnTo>
                    <a:pt x="5415" y="4613"/>
                  </a:lnTo>
                  <a:lnTo>
                    <a:pt x="5415" y="4613"/>
                  </a:lnTo>
                  <a:lnTo>
                    <a:pt x="5415" y="4613"/>
                  </a:lnTo>
                  <a:lnTo>
                    <a:pt x="6117" y="3369"/>
                  </a:lnTo>
                  <a:lnTo>
                    <a:pt x="6839" y="2186"/>
                  </a:lnTo>
                  <a:lnTo>
                    <a:pt x="7581" y="1063"/>
                  </a:lnTo>
                  <a:lnTo>
                    <a:pt x="830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22"/>
            <p:cNvSpPr/>
            <p:nvPr/>
          </p:nvSpPr>
          <p:spPr>
            <a:xfrm>
              <a:off x="11342050" y="4132500"/>
              <a:ext cx="120350" cy="120350"/>
            </a:xfrm>
            <a:custGeom>
              <a:avLst/>
              <a:gdLst/>
              <a:ahLst/>
              <a:cxnLst/>
              <a:rect l="l" t="t" r="r" b="b"/>
              <a:pathLst>
                <a:path w="4814" h="4814" extrusionOk="0">
                  <a:moveTo>
                    <a:pt x="1364" y="1"/>
                  </a:moveTo>
                  <a:lnTo>
                    <a:pt x="1023" y="662"/>
                  </a:lnTo>
                  <a:lnTo>
                    <a:pt x="662" y="1324"/>
                  </a:lnTo>
                  <a:lnTo>
                    <a:pt x="341" y="2026"/>
                  </a:lnTo>
                  <a:lnTo>
                    <a:pt x="0" y="2708"/>
                  </a:lnTo>
                  <a:lnTo>
                    <a:pt x="481" y="3029"/>
                  </a:lnTo>
                  <a:lnTo>
                    <a:pt x="963" y="3310"/>
                  </a:lnTo>
                  <a:lnTo>
                    <a:pt x="1484" y="3610"/>
                  </a:lnTo>
                  <a:lnTo>
                    <a:pt x="2006" y="3871"/>
                  </a:lnTo>
                  <a:lnTo>
                    <a:pt x="2547" y="4132"/>
                  </a:lnTo>
                  <a:lnTo>
                    <a:pt x="3088" y="4372"/>
                  </a:lnTo>
                  <a:lnTo>
                    <a:pt x="3650" y="4593"/>
                  </a:lnTo>
                  <a:lnTo>
                    <a:pt x="4232" y="4814"/>
                  </a:lnTo>
                  <a:lnTo>
                    <a:pt x="4492" y="3470"/>
                  </a:lnTo>
                  <a:lnTo>
                    <a:pt x="4813" y="2126"/>
                  </a:lnTo>
                  <a:lnTo>
                    <a:pt x="4332" y="1906"/>
                  </a:lnTo>
                  <a:lnTo>
                    <a:pt x="3851" y="1665"/>
                  </a:lnTo>
                  <a:lnTo>
                    <a:pt x="3409" y="1424"/>
                  </a:lnTo>
                  <a:lnTo>
                    <a:pt x="2968" y="1164"/>
                  </a:lnTo>
                  <a:lnTo>
                    <a:pt x="2527" y="903"/>
                  </a:lnTo>
                  <a:lnTo>
                    <a:pt x="2126" y="602"/>
                  </a:lnTo>
                  <a:lnTo>
                    <a:pt x="1745" y="321"/>
                  </a:lnTo>
                  <a:lnTo>
                    <a:pt x="1364" y="1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22"/>
            <p:cNvSpPr/>
            <p:nvPr/>
          </p:nvSpPr>
          <p:spPr>
            <a:xfrm>
              <a:off x="11342050" y="4132500"/>
              <a:ext cx="120350" cy="120350"/>
            </a:xfrm>
            <a:custGeom>
              <a:avLst/>
              <a:gdLst/>
              <a:ahLst/>
              <a:cxnLst/>
              <a:rect l="l" t="t" r="r" b="b"/>
              <a:pathLst>
                <a:path w="4814" h="4814" fill="none" extrusionOk="0">
                  <a:moveTo>
                    <a:pt x="1364" y="1"/>
                  </a:moveTo>
                  <a:lnTo>
                    <a:pt x="1364" y="1"/>
                  </a:lnTo>
                  <a:lnTo>
                    <a:pt x="1364" y="1"/>
                  </a:lnTo>
                  <a:lnTo>
                    <a:pt x="1023" y="662"/>
                  </a:lnTo>
                  <a:lnTo>
                    <a:pt x="662" y="1324"/>
                  </a:lnTo>
                  <a:lnTo>
                    <a:pt x="341" y="2026"/>
                  </a:lnTo>
                  <a:lnTo>
                    <a:pt x="0" y="2708"/>
                  </a:lnTo>
                  <a:lnTo>
                    <a:pt x="0" y="2708"/>
                  </a:lnTo>
                  <a:lnTo>
                    <a:pt x="481" y="3029"/>
                  </a:lnTo>
                  <a:lnTo>
                    <a:pt x="963" y="3310"/>
                  </a:lnTo>
                  <a:lnTo>
                    <a:pt x="1484" y="3610"/>
                  </a:lnTo>
                  <a:lnTo>
                    <a:pt x="2006" y="3871"/>
                  </a:lnTo>
                  <a:lnTo>
                    <a:pt x="2547" y="4132"/>
                  </a:lnTo>
                  <a:lnTo>
                    <a:pt x="3088" y="4372"/>
                  </a:lnTo>
                  <a:lnTo>
                    <a:pt x="3650" y="4593"/>
                  </a:lnTo>
                  <a:lnTo>
                    <a:pt x="4232" y="4814"/>
                  </a:lnTo>
                  <a:lnTo>
                    <a:pt x="4232" y="4814"/>
                  </a:lnTo>
                  <a:lnTo>
                    <a:pt x="4492" y="3470"/>
                  </a:lnTo>
                  <a:lnTo>
                    <a:pt x="4813" y="2126"/>
                  </a:lnTo>
                  <a:lnTo>
                    <a:pt x="4813" y="2126"/>
                  </a:lnTo>
                  <a:lnTo>
                    <a:pt x="4332" y="1906"/>
                  </a:lnTo>
                  <a:lnTo>
                    <a:pt x="3851" y="1665"/>
                  </a:lnTo>
                  <a:lnTo>
                    <a:pt x="3409" y="1424"/>
                  </a:lnTo>
                  <a:lnTo>
                    <a:pt x="2968" y="1164"/>
                  </a:lnTo>
                  <a:lnTo>
                    <a:pt x="2527" y="903"/>
                  </a:lnTo>
                  <a:lnTo>
                    <a:pt x="2126" y="602"/>
                  </a:lnTo>
                  <a:lnTo>
                    <a:pt x="1745" y="321"/>
                  </a:lnTo>
                  <a:lnTo>
                    <a:pt x="13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22"/>
            <p:cNvSpPr/>
            <p:nvPr/>
          </p:nvSpPr>
          <p:spPr>
            <a:xfrm>
              <a:off x="11376125" y="3824675"/>
              <a:ext cx="250725" cy="361000"/>
            </a:xfrm>
            <a:custGeom>
              <a:avLst/>
              <a:gdLst/>
              <a:ahLst/>
              <a:cxnLst/>
              <a:rect l="l" t="t" r="r" b="b"/>
              <a:pathLst>
                <a:path w="10029" h="14440" extrusionOk="0">
                  <a:moveTo>
                    <a:pt x="10028" y="0"/>
                  </a:moveTo>
                  <a:lnTo>
                    <a:pt x="9406" y="461"/>
                  </a:lnTo>
                  <a:lnTo>
                    <a:pt x="8684" y="1083"/>
                  </a:lnTo>
                  <a:lnTo>
                    <a:pt x="7862" y="1845"/>
                  </a:lnTo>
                  <a:lnTo>
                    <a:pt x="7421" y="2286"/>
                  </a:lnTo>
                  <a:lnTo>
                    <a:pt x="6980" y="2748"/>
                  </a:lnTo>
                  <a:lnTo>
                    <a:pt x="6498" y="3249"/>
                  </a:lnTo>
                  <a:lnTo>
                    <a:pt x="6017" y="3770"/>
                  </a:lnTo>
                  <a:lnTo>
                    <a:pt x="5516" y="4352"/>
                  </a:lnTo>
                  <a:lnTo>
                    <a:pt x="4994" y="4954"/>
                  </a:lnTo>
                  <a:lnTo>
                    <a:pt x="4493" y="5575"/>
                  </a:lnTo>
                  <a:lnTo>
                    <a:pt x="3952" y="6257"/>
                  </a:lnTo>
                  <a:lnTo>
                    <a:pt x="3430" y="6959"/>
                  </a:lnTo>
                  <a:lnTo>
                    <a:pt x="2909" y="7681"/>
                  </a:lnTo>
                  <a:lnTo>
                    <a:pt x="2889" y="7701"/>
                  </a:lnTo>
                  <a:lnTo>
                    <a:pt x="2167" y="8764"/>
                  </a:lnTo>
                  <a:lnTo>
                    <a:pt x="1425" y="9887"/>
                  </a:lnTo>
                  <a:lnTo>
                    <a:pt x="703" y="11070"/>
                  </a:lnTo>
                  <a:lnTo>
                    <a:pt x="1" y="12314"/>
                  </a:lnTo>
                  <a:lnTo>
                    <a:pt x="382" y="12634"/>
                  </a:lnTo>
                  <a:lnTo>
                    <a:pt x="763" y="12915"/>
                  </a:lnTo>
                  <a:lnTo>
                    <a:pt x="1164" y="13216"/>
                  </a:lnTo>
                  <a:lnTo>
                    <a:pt x="1605" y="13477"/>
                  </a:lnTo>
                  <a:lnTo>
                    <a:pt x="2046" y="13737"/>
                  </a:lnTo>
                  <a:lnTo>
                    <a:pt x="2488" y="13978"/>
                  </a:lnTo>
                  <a:lnTo>
                    <a:pt x="2969" y="14219"/>
                  </a:lnTo>
                  <a:lnTo>
                    <a:pt x="3450" y="14439"/>
                  </a:lnTo>
                  <a:lnTo>
                    <a:pt x="3570" y="13978"/>
                  </a:lnTo>
                  <a:lnTo>
                    <a:pt x="3891" y="12815"/>
                  </a:lnTo>
                  <a:lnTo>
                    <a:pt x="3711" y="12715"/>
                  </a:lnTo>
                  <a:lnTo>
                    <a:pt x="3550" y="12594"/>
                  </a:lnTo>
                  <a:lnTo>
                    <a:pt x="3410" y="12474"/>
                  </a:lnTo>
                  <a:lnTo>
                    <a:pt x="3290" y="12314"/>
                  </a:lnTo>
                  <a:lnTo>
                    <a:pt x="3189" y="12153"/>
                  </a:lnTo>
                  <a:lnTo>
                    <a:pt x="3109" y="11993"/>
                  </a:lnTo>
                  <a:lnTo>
                    <a:pt x="3049" y="11832"/>
                  </a:lnTo>
                  <a:lnTo>
                    <a:pt x="3009" y="11652"/>
                  </a:lnTo>
                  <a:lnTo>
                    <a:pt x="3009" y="11491"/>
                  </a:lnTo>
                  <a:lnTo>
                    <a:pt x="3009" y="11311"/>
                  </a:lnTo>
                  <a:lnTo>
                    <a:pt x="3029" y="11150"/>
                  </a:lnTo>
                  <a:lnTo>
                    <a:pt x="3089" y="11010"/>
                  </a:lnTo>
                  <a:lnTo>
                    <a:pt x="3129" y="10850"/>
                  </a:lnTo>
                  <a:lnTo>
                    <a:pt x="3210" y="10709"/>
                  </a:lnTo>
                  <a:lnTo>
                    <a:pt x="3290" y="10589"/>
                  </a:lnTo>
                  <a:lnTo>
                    <a:pt x="3390" y="10449"/>
                  </a:lnTo>
                  <a:lnTo>
                    <a:pt x="3490" y="10348"/>
                  </a:lnTo>
                  <a:lnTo>
                    <a:pt x="3611" y="10248"/>
                  </a:lnTo>
                  <a:lnTo>
                    <a:pt x="3731" y="10148"/>
                  </a:lnTo>
                  <a:lnTo>
                    <a:pt x="3871" y="10067"/>
                  </a:lnTo>
                  <a:lnTo>
                    <a:pt x="4012" y="10007"/>
                  </a:lnTo>
                  <a:lnTo>
                    <a:pt x="4172" y="9967"/>
                  </a:lnTo>
                  <a:lnTo>
                    <a:pt x="4333" y="9947"/>
                  </a:lnTo>
                  <a:lnTo>
                    <a:pt x="4493" y="9927"/>
                  </a:lnTo>
                  <a:lnTo>
                    <a:pt x="4613" y="9947"/>
                  </a:lnTo>
                  <a:lnTo>
                    <a:pt x="4814" y="9967"/>
                  </a:lnTo>
                  <a:lnTo>
                    <a:pt x="5335" y="8664"/>
                  </a:lnTo>
                  <a:lnTo>
                    <a:pt x="5877" y="7360"/>
                  </a:lnTo>
                  <a:lnTo>
                    <a:pt x="6478" y="6077"/>
                  </a:lnTo>
                  <a:lnTo>
                    <a:pt x="7100" y="4813"/>
                  </a:lnTo>
                  <a:lnTo>
                    <a:pt x="7782" y="3570"/>
                  </a:lnTo>
                  <a:lnTo>
                    <a:pt x="8484" y="2346"/>
                  </a:lnTo>
                  <a:lnTo>
                    <a:pt x="9246" y="1163"/>
                  </a:lnTo>
                  <a:lnTo>
                    <a:pt x="10028" y="0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22"/>
            <p:cNvSpPr/>
            <p:nvPr/>
          </p:nvSpPr>
          <p:spPr>
            <a:xfrm>
              <a:off x="11376125" y="3824675"/>
              <a:ext cx="250725" cy="361000"/>
            </a:xfrm>
            <a:custGeom>
              <a:avLst/>
              <a:gdLst/>
              <a:ahLst/>
              <a:cxnLst/>
              <a:rect l="l" t="t" r="r" b="b"/>
              <a:pathLst>
                <a:path w="10029" h="14440" fill="none" extrusionOk="0">
                  <a:moveTo>
                    <a:pt x="10028" y="0"/>
                  </a:moveTo>
                  <a:lnTo>
                    <a:pt x="10028" y="0"/>
                  </a:lnTo>
                  <a:lnTo>
                    <a:pt x="9406" y="461"/>
                  </a:lnTo>
                  <a:lnTo>
                    <a:pt x="8684" y="1083"/>
                  </a:lnTo>
                  <a:lnTo>
                    <a:pt x="7862" y="1845"/>
                  </a:lnTo>
                  <a:lnTo>
                    <a:pt x="7421" y="2286"/>
                  </a:lnTo>
                  <a:lnTo>
                    <a:pt x="6980" y="2748"/>
                  </a:lnTo>
                  <a:lnTo>
                    <a:pt x="6498" y="3249"/>
                  </a:lnTo>
                  <a:lnTo>
                    <a:pt x="6017" y="3770"/>
                  </a:lnTo>
                  <a:lnTo>
                    <a:pt x="5516" y="4352"/>
                  </a:lnTo>
                  <a:lnTo>
                    <a:pt x="4994" y="4954"/>
                  </a:lnTo>
                  <a:lnTo>
                    <a:pt x="4493" y="5575"/>
                  </a:lnTo>
                  <a:lnTo>
                    <a:pt x="3952" y="6257"/>
                  </a:lnTo>
                  <a:lnTo>
                    <a:pt x="3430" y="6959"/>
                  </a:lnTo>
                  <a:lnTo>
                    <a:pt x="2909" y="7681"/>
                  </a:lnTo>
                  <a:lnTo>
                    <a:pt x="2909" y="7681"/>
                  </a:lnTo>
                  <a:lnTo>
                    <a:pt x="2909" y="7681"/>
                  </a:lnTo>
                  <a:lnTo>
                    <a:pt x="2889" y="7701"/>
                  </a:lnTo>
                  <a:lnTo>
                    <a:pt x="2889" y="7701"/>
                  </a:lnTo>
                  <a:lnTo>
                    <a:pt x="2889" y="7701"/>
                  </a:lnTo>
                  <a:lnTo>
                    <a:pt x="2889" y="7701"/>
                  </a:lnTo>
                  <a:lnTo>
                    <a:pt x="2889" y="7701"/>
                  </a:lnTo>
                  <a:lnTo>
                    <a:pt x="2889" y="7701"/>
                  </a:lnTo>
                  <a:lnTo>
                    <a:pt x="2167" y="8764"/>
                  </a:lnTo>
                  <a:lnTo>
                    <a:pt x="1425" y="9887"/>
                  </a:lnTo>
                  <a:lnTo>
                    <a:pt x="703" y="11070"/>
                  </a:lnTo>
                  <a:lnTo>
                    <a:pt x="1" y="12314"/>
                  </a:lnTo>
                  <a:lnTo>
                    <a:pt x="1" y="12314"/>
                  </a:lnTo>
                  <a:lnTo>
                    <a:pt x="1" y="12314"/>
                  </a:lnTo>
                  <a:lnTo>
                    <a:pt x="382" y="12634"/>
                  </a:lnTo>
                  <a:lnTo>
                    <a:pt x="763" y="12915"/>
                  </a:lnTo>
                  <a:lnTo>
                    <a:pt x="1164" y="13216"/>
                  </a:lnTo>
                  <a:lnTo>
                    <a:pt x="1605" y="13477"/>
                  </a:lnTo>
                  <a:lnTo>
                    <a:pt x="2046" y="13737"/>
                  </a:lnTo>
                  <a:lnTo>
                    <a:pt x="2488" y="13978"/>
                  </a:lnTo>
                  <a:lnTo>
                    <a:pt x="2969" y="14219"/>
                  </a:lnTo>
                  <a:lnTo>
                    <a:pt x="3450" y="14439"/>
                  </a:lnTo>
                  <a:lnTo>
                    <a:pt x="3450" y="14439"/>
                  </a:lnTo>
                  <a:lnTo>
                    <a:pt x="3570" y="13978"/>
                  </a:lnTo>
                  <a:lnTo>
                    <a:pt x="3570" y="13978"/>
                  </a:lnTo>
                  <a:lnTo>
                    <a:pt x="3891" y="12815"/>
                  </a:lnTo>
                  <a:lnTo>
                    <a:pt x="3891" y="12815"/>
                  </a:lnTo>
                  <a:lnTo>
                    <a:pt x="3711" y="12715"/>
                  </a:lnTo>
                  <a:lnTo>
                    <a:pt x="3550" y="12594"/>
                  </a:lnTo>
                  <a:lnTo>
                    <a:pt x="3410" y="12474"/>
                  </a:lnTo>
                  <a:lnTo>
                    <a:pt x="3290" y="12314"/>
                  </a:lnTo>
                  <a:lnTo>
                    <a:pt x="3189" y="12153"/>
                  </a:lnTo>
                  <a:lnTo>
                    <a:pt x="3109" y="11993"/>
                  </a:lnTo>
                  <a:lnTo>
                    <a:pt x="3049" y="11832"/>
                  </a:lnTo>
                  <a:lnTo>
                    <a:pt x="3009" y="11652"/>
                  </a:lnTo>
                  <a:lnTo>
                    <a:pt x="3009" y="11652"/>
                  </a:lnTo>
                  <a:lnTo>
                    <a:pt x="3009" y="11491"/>
                  </a:lnTo>
                  <a:lnTo>
                    <a:pt x="3009" y="11311"/>
                  </a:lnTo>
                  <a:lnTo>
                    <a:pt x="3029" y="11150"/>
                  </a:lnTo>
                  <a:lnTo>
                    <a:pt x="3089" y="11010"/>
                  </a:lnTo>
                  <a:lnTo>
                    <a:pt x="3129" y="10850"/>
                  </a:lnTo>
                  <a:lnTo>
                    <a:pt x="3210" y="10709"/>
                  </a:lnTo>
                  <a:lnTo>
                    <a:pt x="3290" y="10589"/>
                  </a:lnTo>
                  <a:lnTo>
                    <a:pt x="3390" y="10449"/>
                  </a:lnTo>
                  <a:lnTo>
                    <a:pt x="3490" y="10348"/>
                  </a:lnTo>
                  <a:lnTo>
                    <a:pt x="3611" y="10248"/>
                  </a:lnTo>
                  <a:lnTo>
                    <a:pt x="3731" y="10148"/>
                  </a:lnTo>
                  <a:lnTo>
                    <a:pt x="3871" y="10067"/>
                  </a:lnTo>
                  <a:lnTo>
                    <a:pt x="4012" y="10007"/>
                  </a:lnTo>
                  <a:lnTo>
                    <a:pt x="4172" y="9967"/>
                  </a:lnTo>
                  <a:lnTo>
                    <a:pt x="4333" y="9947"/>
                  </a:lnTo>
                  <a:lnTo>
                    <a:pt x="4493" y="9927"/>
                  </a:lnTo>
                  <a:lnTo>
                    <a:pt x="4493" y="9927"/>
                  </a:lnTo>
                  <a:lnTo>
                    <a:pt x="4613" y="9947"/>
                  </a:lnTo>
                  <a:lnTo>
                    <a:pt x="4613" y="9947"/>
                  </a:lnTo>
                  <a:lnTo>
                    <a:pt x="4814" y="9967"/>
                  </a:lnTo>
                  <a:lnTo>
                    <a:pt x="4814" y="9967"/>
                  </a:lnTo>
                  <a:lnTo>
                    <a:pt x="5335" y="8664"/>
                  </a:lnTo>
                  <a:lnTo>
                    <a:pt x="5877" y="7360"/>
                  </a:lnTo>
                  <a:lnTo>
                    <a:pt x="6478" y="6077"/>
                  </a:lnTo>
                  <a:lnTo>
                    <a:pt x="7100" y="4813"/>
                  </a:lnTo>
                  <a:lnTo>
                    <a:pt x="7782" y="3570"/>
                  </a:lnTo>
                  <a:lnTo>
                    <a:pt x="8484" y="2346"/>
                  </a:lnTo>
                  <a:lnTo>
                    <a:pt x="9246" y="1163"/>
                  </a:lnTo>
                  <a:lnTo>
                    <a:pt x="100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22"/>
            <p:cNvSpPr/>
            <p:nvPr/>
          </p:nvSpPr>
          <p:spPr>
            <a:xfrm>
              <a:off x="11613275" y="4110950"/>
              <a:ext cx="75725" cy="75225"/>
            </a:xfrm>
            <a:custGeom>
              <a:avLst/>
              <a:gdLst/>
              <a:ahLst/>
              <a:cxnLst/>
              <a:rect l="l" t="t" r="r" b="b"/>
              <a:pathLst>
                <a:path w="3029" h="3009" extrusionOk="0">
                  <a:moveTo>
                    <a:pt x="1324" y="0"/>
                  </a:moveTo>
                  <a:lnTo>
                    <a:pt x="1164" y="20"/>
                  </a:lnTo>
                  <a:lnTo>
                    <a:pt x="1023" y="80"/>
                  </a:lnTo>
                  <a:lnTo>
                    <a:pt x="883" y="141"/>
                  </a:lnTo>
                  <a:lnTo>
                    <a:pt x="743" y="201"/>
                  </a:lnTo>
                  <a:lnTo>
                    <a:pt x="602" y="301"/>
                  </a:lnTo>
                  <a:lnTo>
                    <a:pt x="482" y="401"/>
                  </a:lnTo>
                  <a:lnTo>
                    <a:pt x="382" y="522"/>
                  </a:lnTo>
                  <a:lnTo>
                    <a:pt x="281" y="642"/>
                  </a:lnTo>
                  <a:lnTo>
                    <a:pt x="201" y="762"/>
                  </a:lnTo>
                  <a:lnTo>
                    <a:pt x="141" y="923"/>
                  </a:lnTo>
                  <a:lnTo>
                    <a:pt x="81" y="1063"/>
                  </a:lnTo>
                  <a:lnTo>
                    <a:pt x="41" y="1224"/>
                  </a:lnTo>
                  <a:lnTo>
                    <a:pt x="21" y="1384"/>
                  </a:lnTo>
                  <a:lnTo>
                    <a:pt x="1" y="1544"/>
                  </a:lnTo>
                  <a:lnTo>
                    <a:pt x="21" y="1705"/>
                  </a:lnTo>
                  <a:lnTo>
                    <a:pt x="61" y="1946"/>
                  </a:lnTo>
                  <a:lnTo>
                    <a:pt x="161" y="2186"/>
                  </a:lnTo>
                  <a:lnTo>
                    <a:pt x="301" y="2407"/>
                  </a:lnTo>
                  <a:lnTo>
                    <a:pt x="482" y="2607"/>
                  </a:lnTo>
                  <a:lnTo>
                    <a:pt x="582" y="2688"/>
                  </a:lnTo>
                  <a:lnTo>
                    <a:pt x="702" y="2768"/>
                  </a:lnTo>
                  <a:lnTo>
                    <a:pt x="823" y="2848"/>
                  </a:lnTo>
                  <a:lnTo>
                    <a:pt x="943" y="2908"/>
                  </a:lnTo>
                  <a:lnTo>
                    <a:pt x="1084" y="2948"/>
                  </a:lnTo>
                  <a:lnTo>
                    <a:pt x="1224" y="2988"/>
                  </a:lnTo>
                  <a:lnTo>
                    <a:pt x="1384" y="3008"/>
                  </a:lnTo>
                  <a:lnTo>
                    <a:pt x="1705" y="3008"/>
                  </a:lnTo>
                  <a:lnTo>
                    <a:pt x="1926" y="2968"/>
                  </a:lnTo>
                  <a:lnTo>
                    <a:pt x="2106" y="2908"/>
                  </a:lnTo>
                  <a:lnTo>
                    <a:pt x="2287" y="2808"/>
                  </a:lnTo>
                  <a:lnTo>
                    <a:pt x="2467" y="2688"/>
                  </a:lnTo>
                  <a:lnTo>
                    <a:pt x="2608" y="2547"/>
                  </a:lnTo>
                  <a:lnTo>
                    <a:pt x="2728" y="2387"/>
                  </a:lnTo>
                  <a:lnTo>
                    <a:pt x="2848" y="2206"/>
                  </a:lnTo>
                  <a:lnTo>
                    <a:pt x="2929" y="2006"/>
                  </a:lnTo>
                  <a:lnTo>
                    <a:pt x="2989" y="1825"/>
                  </a:lnTo>
                  <a:lnTo>
                    <a:pt x="3009" y="1665"/>
                  </a:lnTo>
                  <a:lnTo>
                    <a:pt x="3029" y="1484"/>
                  </a:lnTo>
                  <a:lnTo>
                    <a:pt x="3009" y="1304"/>
                  </a:lnTo>
                  <a:lnTo>
                    <a:pt x="2969" y="1143"/>
                  </a:lnTo>
                  <a:lnTo>
                    <a:pt x="2929" y="983"/>
                  </a:lnTo>
                  <a:lnTo>
                    <a:pt x="2868" y="822"/>
                  </a:lnTo>
                  <a:lnTo>
                    <a:pt x="2768" y="682"/>
                  </a:lnTo>
                  <a:lnTo>
                    <a:pt x="2668" y="542"/>
                  </a:lnTo>
                  <a:lnTo>
                    <a:pt x="2568" y="421"/>
                  </a:lnTo>
                  <a:lnTo>
                    <a:pt x="2427" y="321"/>
                  </a:lnTo>
                  <a:lnTo>
                    <a:pt x="2287" y="221"/>
                  </a:lnTo>
                  <a:lnTo>
                    <a:pt x="2146" y="141"/>
                  </a:lnTo>
                  <a:lnTo>
                    <a:pt x="1986" y="80"/>
                  </a:lnTo>
                  <a:lnTo>
                    <a:pt x="1805" y="20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22"/>
            <p:cNvSpPr/>
            <p:nvPr/>
          </p:nvSpPr>
          <p:spPr>
            <a:xfrm>
              <a:off x="11613275" y="4110950"/>
              <a:ext cx="75725" cy="75225"/>
            </a:xfrm>
            <a:custGeom>
              <a:avLst/>
              <a:gdLst/>
              <a:ahLst/>
              <a:cxnLst/>
              <a:rect l="l" t="t" r="r" b="b"/>
              <a:pathLst>
                <a:path w="3029" h="3009" fill="none" extrusionOk="0">
                  <a:moveTo>
                    <a:pt x="1485" y="0"/>
                  </a:moveTo>
                  <a:lnTo>
                    <a:pt x="1485" y="0"/>
                  </a:lnTo>
                  <a:lnTo>
                    <a:pt x="1324" y="0"/>
                  </a:lnTo>
                  <a:lnTo>
                    <a:pt x="1164" y="20"/>
                  </a:lnTo>
                  <a:lnTo>
                    <a:pt x="1023" y="80"/>
                  </a:lnTo>
                  <a:lnTo>
                    <a:pt x="883" y="141"/>
                  </a:lnTo>
                  <a:lnTo>
                    <a:pt x="743" y="201"/>
                  </a:lnTo>
                  <a:lnTo>
                    <a:pt x="602" y="301"/>
                  </a:lnTo>
                  <a:lnTo>
                    <a:pt x="482" y="401"/>
                  </a:lnTo>
                  <a:lnTo>
                    <a:pt x="382" y="522"/>
                  </a:lnTo>
                  <a:lnTo>
                    <a:pt x="281" y="642"/>
                  </a:lnTo>
                  <a:lnTo>
                    <a:pt x="201" y="762"/>
                  </a:lnTo>
                  <a:lnTo>
                    <a:pt x="141" y="923"/>
                  </a:lnTo>
                  <a:lnTo>
                    <a:pt x="81" y="1063"/>
                  </a:lnTo>
                  <a:lnTo>
                    <a:pt x="41" y="1224"/>
                  </a:lnTo>
                  <a:lnTo>
                    <a:pt x="21" y="1384"/>
                  </a:lnTo>
                  <a:lnTo>
                    <a:pt x="1" y="1544"/>
                  </a:lnTo>
                  <a:lnTo>
                    <a:pt x="21" y="1705"/>
                  </a:lnTo>
                  <a:lnTo>
                    <a:pt x="21" y="1705"/>
                  </a:lnTo>
                  <a:lnTo>
                    <a:pt x="61" y="1946"/>
                  </a:lnTo>
                  <a:lnTo>
                    <a:pt x="161" y="2186"/>
                  </a:lnTo>
                  <a:lnTo>
                    <a:pt x="301" y="2407"/>
                  </a:lnTo>
                  <a:lnTo>
                    <a:pt x="482" y="2607"/>
                  </a:lnTo>
                  <a:lnTo>
                    <a:pt x="582" y="2688"/>
                  </a:lnTo>
                  <a:lnTo>
                    <a:pt x="702" y="2768"/>
                  </a:lnTo>
                  <a:lnTo>
                    <a:pt x="823" y="2848"/>
                  </a:lnTo>
                  <a:lnTo>
                    <a:pt x="943" y="2908"/>
                  </a:lnTo>
                  <a:lnTo>
                    <a:pt x="1084" y="2948"/>
                  </a:lnTo>
                  <a:lnTo>
                    <a:pt x="1224" y="2988"/>
                  </a:lnTo>
                  <a:lnTo>
                    <a:pt x="1384" y="3008"/>
                  </a:lnTo>
                  <a:lnTo>
                    <a:pt x="1545" y="3008"/>
                  </a:lnTo>
                  <a:lnTo>
                    <a:pt x="1545" y="3008"/>
                  </a:lnTo>
                  <a:lnTo>
                    <a:pt x="1705" y="3008"/>
                  </a:lnTo>
                  <a:lnTo>
                    <a:pt x="1705" y="3008"/>
                  </a:lnTo>
                  <a:lnTo>
                    <a:pt x="1926" y="2968"/>
                  </a:lnTo>
                  <a:lnTo>
                    <a:pt x="2106" y="2908"/>
                  </a:lnTo>
                  <a:lnTo>
                    <a:pt x="2287" y="2808"/>
                  </a:lnTo>
                  <a:lnTo>
                    <a:pt x="2467" y="2688"/>
                  </a:lnTo>
                  <a:lnTo>
                    <a:pt x="2608" y="2547"/>
                  </a:lnTo>
                  <a:lnTo>
                    <a:pt x="2728" y="2387"/>
                  </a:lnTo>
                  <a:lnTo>
                    <a:pt x="2848" y="2206"/>
                  </a:lnTo>
                  <a:lnTo>
                    <a:pt x="2929" y="2006"/>
                  </a:lnTo>
                  <a:lnTo>
                    <a:pt x="2929" y="2006"/>
                  </a:lnTo>
                  <a:lnTo>
                    <a:pt x="2989" y="1825"/>
                  </a:lnTo>
                  <a:lnTo>
                    <a:pt x="3009" y="1665"/>
                  </a:lnTo>
                  <a:lnTo>
                    <a:pt x="3029" y="1484"/>
                  </a:lnTo>
                  <a:lnTo>
                    <a:pt x="3009" y="1304"/>
                  </a:lnTo>
                  <a:lnTo>
                    <a:pt x="2969" y="1143"/>
                  </a:lnTo>
                  <a:lnTo>
                    <a:pt x="2929" y="983"/>
                  </a:lnTo>
                  <a:lnTo>
                    <a:pt x="2868" y="822"/>
                  </a:lnTo>
                  <a:lnTo>
                    <a:pt x="2768" y="682"/>
                  </a:lnTo>
                  <a:lnTo>
                    <a:pt x="2668" y="542"/>
                  </a:lnTo>
                  <a:lnTo>
                    <a:pt x="2568" y="421"/>
                  </a:lnTo>
                  <a:lnTo>
                    <a:pt x="2427" y="321"/>
                  </a:lnTo>
                  <a:lnTo>
                    <a:pt x="2287" y="221"/>
                  </a:lnTo>
                  <a:lnTo>
                    <a:pt x="2146" y="141"/>
                  </a:lnTo>
                  <a:lnTo>
                    <a:pt x="1986" y="80"/>
                  </a:lnTo>
                  <a:lnTo>
                    <a:pt x="1805" y="20"/>
                  </a:lnTo>
                  <a:lnTo>
                    <a:pt x="1625" y="0"/>
                  </a:lnTo>
                  <a:lnTo>
                    <a:pt x="1625" y="0"/>
                  </a:lnTo>
                  <a:lnTo>
                    <a:pt x="14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22"/>
            <p:cNvSpPr/>
            <p:nvPr/>
          </p:nvSpPr>
          <p:spPr>
            <a:xfrm>
              <a:off x="11473400" y="4073850"/>
              <a:ext cx="53175" cy="74725"/>
            </a:xfrm>
            <a:custGeom>
              <a:avLst/>
              <a:gdLst/>
              <a:ahLst/>
              <a:cxnLst/>
              <a:rect l="l" t="t" r="r" b="b"/>
              <a:pathLst>
                <a:path w="2127" h="2989" extrusionOk="0">
                  <a:moveTo>
                    <a:pt x="923" y="0"/>
                  </a:moveTo>
                  <a:lnTo>
                    <a:pt x="682" y="702"/>
                  </a:lnTo>
                  <a:lnTo>
                    <a:pt x="442" y="1424"/>
                  </a:lnTo>
                  <a:lnTo>
                    <a:pt x="201" y="2126"/>
                  </a:lnTo>
                  <a:lnTo>
                    <a:pt x="0" y="2848"/>
                  </a:lnTo>
                  <a:lnTo>
                    <a:pt x="141" y="2908"/>
                  </a:lnTo>
                  <a:lnTo>
                    <a:pt x="301" y="2948"/>
                  </a:lnTo>
                  <a:lnTo>
                    <a:pt x="482" y="2968"/>
                  </a:lnTo>
                  <a:lnTo>
                    <a:pt x="642" y="2988"/>
                  </a:lnTo>
                  <a:lnTo>
                    <a:pt x="823" y="2988"/>
                  </a:lnTo>
                  <a:lnTo>
                    <a:pt x="1023" y="2948"/>
                  </a:lnTo>
                  <a:lnTo>
                    <a:pt x="1224" y="2868"/>
                  </a:lnTo>
                  <a:lnTo>
                    <a:pt x="1404" y="2788"/>
                  </a:lnTo>
                  <a:lnTo>
                    <a:pt x="1565" y="2667"/>
                  </a:lnTo>
                  <a:lnTo>
                    <a:pt x="1725" y="2527"/>
                  </a:lnTo>
                  <a:lnTo>
                    <a:pt x="1845" y="2367"/>
                  </a:lnTo>
                  <a:lnTo>
                    <a:pt x="1946" y="2186"/>
                  </a:lnTo>
                  <a:lnTo>
                    <a:pt x="2046" y="1986"/>
                  </a:lnTo>
                  <a:lnTo>
                    <a:pt x="2086" y="1825"/>
                  </a:lnTo>
                  <a:lnTo>
                    <a:pt x="2126" y="1645"/>
                  </a:lnTo>
                  <a:lnTo>
                    <a:pt x="2126" y="1484"/>
                  </a:lnTo>
                  <a:lnTo>
                    <a:pt x="2126" y="1324"/>
                  </a:lnTo>
                  <a:lnTo>
                    <a:pt x="2106" y="1163"/>
                  </a:lnTo>
                  <a:lnTo>
                    <a:pt x="2066" y="1023"/>
                  </a:lnTo>
                  <a:lnTo>
                    <a:pt x="2006" y="883"/>
                  </a:lnTo>
                  <a:lnTo>
                    <a:pt x="1926" y="742"/>
                  </a:lnTo>
                  <a:lnTo>
                    <a:pt x="1845" y="602"/>
                  </a:lnTo>
                  <a:lnTo>
                    <a:pt x="1745" y="482"/>
                  </a:lnTo>
                  <a:lnTo>
                    <a:pt x="1645" y="361"/>
                  </a:lnTo>
                  <a:lnTo>
                    <a:pt x="1525" y="261"/>
                  </a:lnTo>
                  <a:lnTo>
                    <a:pt x="1384" y="181"/>
                  </a:lnTo>
                  <a:lnTo>
                    <a:pt x="1244" y="100"/>
                  </a:lnTo>
                  <a:lnTo>
                    <a:pt x="1083" y="40"/>
                  </a:lnTo>
                  <a:lnTo>
                    <a:pt x="923" y="0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22"/>
            <p:cNvSpPr/>
            <p:nvPr/>
          </p:nvSpPr>
          <p:spPr>
            <a:xfrm>
              <a:off x="11473400" y="4073850"/>
              <a:ext cx="53175" cy="74725"/>
            </a:xfrm>
            <a:custGeom>
              <a:avLst/>
              <a:gdLst/>
              <a:ahLst/>
              <a:cxnLst/>
              <a:rect l="l" t="t" r="r" b="b"/>
              <a:pathLst>
                <a:path w="2127" h="2989" fill="none" extrusionOk="0">
                  <a:moveTo>
                    <a:pt x="923" y="0"/>
                  </a:moveTo>
                  <a:lnTo>
                    <a:pt x="923" y="0"/>
                  </a:lnTo>
                  <a:lnTo>
                    <a:pt x="682" y="702"/>
                  </a:lnTo>
                  <a:lnTo>
                    <a:pt x="442" y="1424"/>
                  </a:lnTo>
                  <a:lnTo>
                    <a:pt x="201" y="2126"/>
                  </a:lnTo>
                  <a:lnTo>
                    <a:pt x="0" y="2848"/>
                  </a:lnTo>
                  <a:lnTo>
                    <a:pt x="0" y="2848"/>
                  </a:lnTo>
                  <a:lnTo>
                    <a:pt x="141" y="2908"/>
                  </a:lnTo>
                  <a:lnTo>
                    <a:pt x="301" y="2948"/>
                  </a:lnTo>
                  <a:lnTo>
                    <a:pt x="482" y="2968"/>
                  </a:lnTo>
                  <a:lnTo>
                    <a:pt x="642" y="2988"/>
                  </a:lnTo>
                  <a:lnTo>
                    <a:pt x="642" y="2988"/>
                  </a:lnTo>
                  <a:lnTo>
                    <a:pt x="823" y="2988"/>
                  </a:lnTo>
                  <a:lnTo>
                    <a:pt x="823" y="2988"/>
                  </a:lnTo>
                  <a:lnTo>
                    <a:pt x="1023" y="2948"/>
                  </a:lnTo>
                  <a:lnTo>
                    <a:pt x="1224" y="2868"/>
                  </a:lnTo>
                  <a:lnTo>
                    <a:pt x="1404" y="2788"/>
                  </a:lnTo>
                  <a:lnTo>
                    <a:pt x="1565" y="2667"/>
                  </a:lnTo>
                  <a:lnTo>
                    <a:pt x="1725" y="2527"/>
                  </a:lnTo>
                  <a:lnTo>
                    <a:pt x="1845" y="2367"/>
                  </a:lnTo>
                  <a:lnTo>
                    <a:pt x="1946" y="2186"/>
                  </a:lnTo>
                  <a:lnTo>
                    <a:pt x="2046" y="1986"/>
                  </a:lnTo>
                  <a:lnTo>
                    <a:pt x="2046" y="1986"/>
                  </a:lnTo>
                  <a:lnTo>
                    <a:pt x="2086" y="1825"/>
                  </a:lnTo>
                  <a:lnTo>
                    <a:pt x="2126" y="1645"/>
                  </a:lnTo>
                  <a:lnTo>
                    <a:pt x="2126" y="1484"/>
                  </a:lnTo>
                  <a:lnTo>
                    <a:pt x="2126" y="1324"/>
                  </a:lnTo>
                  <a:lnTo>
                    <a:pt x="2106" y="1163"/>
                  </a:lnTo>
                  <a:lnTo>
                    <a:pt x="2066" y="1023"/>
                  </a:lnTo>
                  <a:lnTo>
                    <a:pt x="2006" y="883"/>
                  </a:lnTo>
                  <a:lnTo>
                    <a:pt x="1926" y="742"/>
                  </a:lnTo>
                  <a:lnTo>
                    <a:pt x="1845" y="602"/>
                  </a:lnTo>
                  <a:lnTo>
                    <a:pt x="1745" y="482"/>
                  </a:lnTo>
                  <a:lnTo>
                    <a:pt x="1645" y="361"/>
                  </a:lnTo>
                  <a:lnTo>
                    <a:pt x="1525" y="261"/>
                  </a:lnTo>
                  <a:lnTo>
                    <a:pt x="1384" y="181"/>
                  </a:lnTo>
                  <a:lnTo>
                    <a:pt x="1244" y="100"/>
                  </a:lnTo>
                  <a:lnTo>
                    <a:pt x="1083" y="40"/>
                  </a:lnTo>
                  <a:lnTo>
                    <a:pt x="92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22"/>
            <p:cNvSpPr/>
            <p:nvPr/>
          </p:nvSpPr>
          <p:spPr>
            <a:xfrm>
              <a:off x="11451325" y="4072850"/>
              <a:ext cx="45150" cy="72200"/>
            </a:xfrm>
            <a:custGeom>
              <a:avLst/>
              <a:gdLst/>
              <a:ahLst/>
              <a:cxnLst/>
              <a:rect l="l" t="t" r="r" b="b"/>
              <a:pathLst>
                <a:path w="1806" h="2888" extrusionOk="0">
                  <a:moveTo>
                    <a:pt x="1485" y="0"/>
                  </a:moveTo>
                  <a:lnTo>
                    <a:pt x="1325" y="20"/>
                  </a:lnTo>
                  <a:lnTo>
                    <a:pt x="1164" y="40"/>
                  </a:lnTo>
                  <a:lnTo>
                    <a:pt x="1004" y="80"/>
                  </a:lnTo>
                  <a:lnTo>
                    <a:pt x="863" y="140"/>
                  </a:lnTo>
                  <a:lnTo>
                    <a:pt x="723" y="221"/>
                  </a:lnTo>
                  <a:lnTo>
                    <a:pt x="603" y="321"/>
                  </a:lnTo>
                  <a:lnTo>
                    <a:pt x="482" y="421"/>
                  </a:lnTo>
                  <a:lnTo>
                    <a:pt x="382" y="522"/>
                  </a:lnTo>
                  <a:lnTo>
                    <a:pt x="282" y="662"/>
                  </a:lnTo>
                  <a:lnTo>
                    <a:pt x="202" y="782"/>
                  </a:lnTo>
                  <a:lnTo>
                    <a:pt x="121" y="923"/>
                  </a:lnTo>
                  <a:lnTo>
                    <a:pt x="81" y="1083"/>
                  </a:lnTo>
                  <a:lnTo>
                    <a:pt x="21" y="1223"/>
                  </a:lnTo>
                  <a:lnTo>
                    <a:pt x="1" y="1384"/>
                  </a:lnTo>
                  <a:lnTo>
                    <a:pt x="1" y="1564"/>
                  </a:lnTo>
                  <a:lnTo>
                    <a:pt x="1" y="1725"/>
                  </a:lnTo>
                  <a:lnTo>
                    <a:pt x="41" y="1905"/>
                  </a:lnTo>
                  <a:lnTo>
                    <a:pt x="101" y="2066"/>
                  </a:lnTo>
                  <a:lnTo>
                    <a:pt x="181" y="2226"/>
                  </a:lnTo>
                  <a:lnTo>
                    <a:pt x="282" y="2387"/>
                  </a:lnTo>
                  <a:lnTo>
                    <a:pt x="402" y="2547"/>
                  </a:lnTo>
                  <a:lnTo>
                    <a:pt x="542" y="2667"/>
                  </a:lnTo>
                  <a:lnTo>
                    <a:pt x="703" y="2788"/>
                  </a:lnTo>
                  <a:lnTo>
                    <a:pt x="883" y="2888"/>
                  </a:lnTo>
                  <a:lnTo>
                    <a:pt x="1084" y="2166"/>
                  </a:lnTo>
                  <a:lnTo>
                    <a:pt x="1325" y="1464"/>
                  </a:lnTo>
                  <a:lnTo>
                    <a:pt x="1565" y="742"/>
                  </a:lnTo>
                  <a:lnTo>
                    <a:pt x="1806" y="40"/>
                  </a:lnTo>
                  <a:lnTo>
                    <a:pt x="1605" y="20"/>
                  </a:lnTo>
                  <a:lnTo>
                    <a:pt x="1485" y="0"/>
                  </a:lnTo>
                  <a:close/>
                </a:path>
              </a:pathLst>
            </a:custGeom>
            <a:solidFill>
              <a:srgbClr val="424242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22"/>
            <p:cNvSpPr/>
            <p:nvPr/>
          </p:nvSpPr>
          <p:spPr>
            <a:xfrm>
              <a:off x="11451325" y="4072850"/>
              <a:ext cx="45150" cy="72200"/>
            </a:xfrm>
            <a:custGeom>
              <a:avLst/>
              <a:gdLst/>
              <a:ahLst/>
              <a:cxnLst/>
              <a:rect l="l" t="t" r="r" b="b"/>
              <a:pathLst>
                <a:path w="1806" h="2888" fill="none" extrusionOk="0">
                  <a:moveTo>
                    <a:pt x="1485" y="0"/>
                  </a:moveTo>
                  <a:lnTo>
                    <a:pt x="1485" y="0"/>
                  </a:lnTo>
                  <a:lnTo>
                    <a:pt x="1325" y="20"/>
                  </a:lnTo>
                  <a:lnTo>
                    <a:pt x="1164" y="40"/>
                  </a:lnTo>
                  <a:lnTo>
                    <a:pt x="1004" y="80"/>
                  </a:lnTo>
                  <a:lnTo>
                    <a:pt x="863" y="140"/>
                  </a:lnTo>
                  <a:lnTo>
                    <a:pt x="723" y="221"/>
                  </a:lnTo>
                  <a:lnTo>
                    <a:pt x="603" y="321"/>
                  </a:lnTo>
                  <a:lnTo>
                    <a:pt x="482" y="421"/>
                  </a:lnTo>
                  <a:lnTo>
                    <a:pt x="382" y="522"/>
                  </a:lnTo>
                  <a:lnTo>
                    <a:pt x="282" y="662"/>
                  </a:lnTo>
                  <a:lnTo>
                    <a:pt x="202" y="782"/>
                  </a:lnTo>
                  <a:lnTo>
                    <a:pt x="121" y="923"/>
                  </a:lnTo>
                  <a:lnTo>
                    <a:pt x="81" y="1083"/>
                  </a:lnTo>
                  <a:lnTo>
                    <a:pt x="21" y="1223"/>
                  </a:lnTo>
                  <a:lnTo>
                    <a:pt x="1" y="1384"/>
                  </a:lnTo>
                  <a:lnTo>
                    <a:pt x="1" y="1564"/>
                  </a:lnTo>
                  <a:lnTo>
                    <a:pt x="1" y="1725"/>
                  </a:lnTo>
                  <a:lnTo>
                    <a:pt x="1" y="1725"/>
                  </a:lnTo>
                  <a:lnTo>
                    <a:pt x="41" y="1905"/>
                  </a:lnTo>
                  <a:lnTo>
                    <a:pt x="101" y="2066"/>
                  </a:lnTo>
                  <a:lnTo>
                    <a:pt x="181" y="2226"/>
                  </a:lnTo>
                  <a:lnTo>
                    <a:pt x="282" y="2387"/>
                  </a:lnTo>
                  <a:lnTo>
                    <a:pt x="402" y="2547"/>
                  </a:lnTo>
                  <a:lnTo>
                    <a:pt x="542" y="2667"/>
                  </a:lnTo>
                  <a:lnTo>
                    <a:pt x="703" y="2788"/>
                  </a:lnTo>
                  <a:lnTo>
                    <a:pt x="883" y="2888"/>
                  </a:lnTo>
                  <a:lnTo>
                    <a:pt x="883" y="2888"/>
                  </a:lnTo>
                  <a:lnTo>
                    <a:pt x="1084" y="2166"/>
                  </a:lnTo>
                  <a:lnTo>
                    <a:pt x="1325" y="1464"/>
                  </a:lnTo>
                  <a:lnTo>
                    <a:pt x="1565" y="742"/>
                  </a:lnTo>
                  <a:lnTo>
                    <a:pt x="1806" y="40"/>
                  </a:lnTo>
                  <a:lnTo>
                    <a:pt x="1806" y="40"/>
                  </a:lnTo>
                  <a:lnTo>
                    <a:pt x="1605" y="20"/>
                  </a:lnTo>
                  <a:lnTo>
                    <a:pt x="1605" y="20"/>
                  </a:lnTo>
                  <a:lnTo>
                    <a:pt x="14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22"/>
            <p:cNvSpPr/>
            <p:nvPr/>
          </p:nvSpPr>
          <p:spPr>
            <a:xfrm>
              <a:off x="11778225" y="4072850"/>
              <a:ext cx="75225" cy="75725"/>
            </a:xfrm>
            <a:custGeom>
              <a:avLst/>
              <a:gdLst/>
              <a:ahLst/>
              <a:cxnLst/>
              <a:rect l="l" t="t" r="r" b="b"/>
              <a:pathLst>
                <a:path w="3009" h="3029" extrusionOk="0">
                  <a:moveTo>
                    <a:pt x="1485" y="0"/>
                  </a:moveTo>
                  <a:lnTo>
                    <a:pt x="1324" y="20"/>
                  </a:lnTo>
                  <a:lnTo>
                    <a:pt x="1164" y="40"/>
                  </a:lnTo>
                  <a:lnTo>
                    <a:pt x="1003" y="80"/>
                  </a:lnTo>
                  <a:lnTo>
                    <a:pt x="863" y="140"/>
                  </a:lnTo>
                  <a:lnTo>
                    <a:pt x="722" y="221"/>
                  </a:lnTo>
                  <a:lnTo>
                    <a:pt x="602" y="321"/>
                  </a:lnTo>
                  <a:lnTo>
                    <a:pt x="482" y="421"/>
                  </a:lnTo>
                  <a:lnTo>
                    <a:pt x="382" y="522"/>
                  </a:lnTo>
                  <a:lnTo>
                    <a:pt x="281" y="662"/>
                  </a:lnTo>
                  <a:lnTo>
                    <a:pt x="201" y="782"/>
                  </a:lnTo>
                  <a:lnTo>
                    <a:pt x="121" y="923"/>
                  </a:lnTo>
                  <a:lnTo>
                    <a:pt x="81" y="1083"/>
                  </a:lnTo>
                  <a:lnTo>
                    <a:pt x="41" y="1223"/>
                  </a:lnTo>
                  <a:lnTo>
                    <a:pt x="0" y="1384"/>
                  </a:lnTo>
                  <a:lnTo>
                    <a:pt x="0" y="1564"/>
                  </a:lnTo>
                  <a:lnTo>
                    <a:pt x="0" y="1725"/>
                  </a:lnTo>
                  <a:lnTo>
                    <a:pt x="61" y="1965"/>
                  </a:lnTo>
                  <a:lnTo>
                    <a:pt x="161" y="2206"/>
                  </a:lnTo>
                  <a:lnTo>
                    <a:pt x="301" y="2427"/>
                  </a:lnTo>
                  <a:lnTo>
                    <a:pt x="482" y="2607"/>
                  </a:lnTo>
                  <a:lnTo>
                    <a:pt x="582" y="2707"/>
                  </a:lnTo>
                  <a:lnTo>
                    <a:pt x="682" y="2788"/>
                  </a:lnTo>
                  <a:lnTo>
                    <a:pt x="803" y="2848"/>
                  </a:lnTo>
                  <a:lnTo>
                    <a:pt x="943" y="2908"/>
                  </a:lnTo>
                  <a:lnTo>
                    <a:pt x="1083" y="2968"/>
                  </a:lnTo>
                  <a:lnTo>
                    <a:pt x="1224" y="2988"/>
                  </a:lnTo>
                  <a:lnTo>
                    <a:pt x="1384" y="3028"/>
                  </a:lnTo>
                  <a:lnTo>
                    <a:pt x="1705" y="3028"/>
                  </a:lnTo>
                  <a:lnTo>
                    <a:pt x="1906" y="2988"/>
                  </a:lnTo>
                  <a:lnTo>
                    <a:pt x="2106" y="2908"/>
                  </a:lnTo>
                  <a:lnTo>
                    <a:pt x="2287" y="2828"/>
                  </a:lnTo>
                  <a:lnTo>
                    <a:pt x="2447" y="2707"/>
                  </a:lnTo>
                  <a:lnTo>
                    <a:pt x="2608" y="2567"/>
                  </a:lnTo>
                  <a:lnTo>
                    <a:pt x="2728" y="2407"/>
                  </a:lnTo>
                  <a:lnTo>
                    <a:pt x="2828" y="2226"/>
                  </a:lnTo>
                  <a:lnTo>
                    <a:pt x="2928" y="2026"/>
                  </a:lnTo>
                  <a:lnTo>
                    <a:pt x="2969" y="1845"/>
                  </a:lnTo>
                  <a:lnTo>
                    <a:pt x="3009" y="1665"/>
                  </a:lnTo>
                  <a:lnTo>
                    <a:pt x="3009" y="1504"/>
                  </a:lnTo>
                  <a:lnTo>
                    <a:pt x="3009" y="1324"/>
                  </a:lnTo>
                  <a:lnTo>
                    <a:pt x="2969" y="1163"/>
                  </a:lnTo>
                  <a:lnTo>
                    <a:pt x="2928" y="1003"/>
                  </a:lnTo>
                  <a:lnTo>
                    <a:pt x="2848" y="842"/>
                  </a:lnTo>
                  <a:lnTo>
                    <a:pt x="2768" y="702"/>
                  </a:lnTo>
                  <a:lnTo>
                    <a:pt x="2668" y="562"/>
                  </a:lnTo>
                  <a:lnTo>
                    <a:pt x="2547" y="441"/>
                  </a:lnTo>
                  <a:lnTo>
                    <a:pt x="2427" y="321"/>
                  </a:lnTo>
                  <a:lnTo>
                    <a:pt x="2287" y="241"/>
                  </a:lnTo>
                  <a:lnTo>
                    <a:pt x="2126" y="140"/>
                  </a:lnTo>
                  <a:lnTo>
                    <a:pt x="1966" y="80"/>
                  </a:lnTo>
                  <a:lnTo>
                    <a:pt x="1805" y="40"/>
                  </a:lnTo>
                  <a:lnTo>
                    <a:pt x="1625" y="20"/>
                  </a:lnTo>
                  <a:lnTo>
                    <a:pt x="1485" y="0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22"/>
            <p:cNvSpPr/>
            <p:nvPr/>
          </p:nvSpPr>
          <p:spPr>
            <a:xfrm>
              <a:off x="11778225" y="4072850"/>
              <a:ext cx="75225" cy="75725"/>
            </a:xfrm>
            <a:custGeom>
              <a:avLst/>
              <a:gdLst/>
              <a:ahLst/>
              <a:cxnLst/>
              <a:rect l="l" t="t" r="r" b="b"/>
              <a:pathLst>
                <a:path w="3009" h="3029" fill="none" extrusionOk="0">
                  <a:moveTo>
                    <a:pt x="1485" y="0"/>
                  </a:moveTo>
                  <a:lnTo>
                    <a:pt x="1485" y="0"/>
                  </a:lnTo>
                  <a:lnTo>
                    <a:pt x="1324" y="20"/>
                  </a:lnTo>
                  <a:lnTo>
                    <a:pt x="1164" y="40"/>
                  </a:lnTo>
                  <a:lnTo>
                    <a:pt x="1003" y="80"/>
                  </a:lnTo>
                  <a:lnTo>
                    <a:pt x="863" y="140"/>
                  </a:lnTo>
                  <a:lnTo>
                    <a:pt x="722" y="221"/>
                  </a:lnTo>
                  <a:lnTo>
                    <a:pt x="602" y="321"/>
                  </a:lnTo>
                  <a:lnTo>
                    <a:pt x="482" y="421"/>
                  </a:lnTo>
                  <a:lnTo>
                    <a:pt x="382" y="522"/>
                  </a:lnTo>
                  <a:lnTo>
                    <a:pt x="281" y="662"/>
                  </a:lnTo>
                  <a:lnTo>
                    <a:pt x="201" y="782"/>
                  </a:lnTo>
                  <a:lnTo>
                    <a:pt x="121" y="923"/>
                  </a:lnTo>
                  <a:lnTo>
                    <a:pt x="81" y="1083"/>
                  </a:lnTo>
                  <a:lnTo>
                    <a:pt x="41" y="1223"/>
                  </a:lnTo>
                  <a:lnTo>
                    <a:pt x="0" y="1384"/>
                  </a:lnTo>
                  <a:lnTo>
                    <a:pt x="0" y="1564"/>
                  </a:lnTo>
                  <a:lnTo>
                    <a:pt x="0" y="1725"/>
                  </a:lnTo>
                  <a:lnTo>
                    <a:pt x="0" y="1725"/>
                  </a:lnTo>
                  <a:lnTo>
                    <a:pt x="61" y="1965"/>
                  </a:lnTo>
                  <a:lnTo>
                    <a:pt x="161" y="2206"/>
                  </a:lnTo>
                  <a:lnTo>
                    <a:pt x="301" y="2427"/>
                  </a:lnTo>
                  <a:lnTo>
                    <a:pt x="482" y="2607"/>
                  </a:lnTo>
                  <a:lnTo>
                    <a:pt x="582" y="2707"/>
                  </a:lnTo>
                  <a:lnTo>
                    <a:pt x="682" y="2788"/>
                  </a:lnTo>
                  <a:lnTo>
                    <a:pt x="803" y="2848"/>
                  </a:lnTo>
                  <a:lnTo>
                    <a:pt x="943" y="2908"/>
                  </a:lnTo>
                  <a:lnTo>
                    <a:pt x="1083" y="2968"/>
                  </a:lnTo>
                  <a:lnTo>
                    <a:pt x="1224" y="2988"/>
                  </a:lnTo>
                  <a:lnTo>
                    <a:pt x="1384" y="3028"/>
                  </a:lnTo>
                  <a:lnTo>
                    <a:pt x="1545" y="3028"/>
                  </a:lnTo>
                  <a:lnTo>
                    <a:pt x="1545" y="3028"/>
                  </a:lnTo>
                  <a:lnTo>
                    <a:pt x="1705" y="3028"/>
                  </a:lnTo>
                  <a:lnTo>
                    <a:pt x="1705" y="3028"/>
                  </a:lnTo>
                  <a:lnTo>
                    <a:pt x="1906" y="2988"/>
                  </a:lnTo>
                  <a:lnTo>
                    <a:pt x="2106" y="2908"/>
                  </a:lnTo>
                  <a:lnTo>
                    <a:pt x="2287" y="2828"/>
                  </a:lnTo>
                  <a:lnTo>
                    <a:pt x="2447" y="2707"/>
                  </a:lnTo>
                  <a:lnTo>
                    <a:pt x="2608" y="2567"/>
                  </a:lnTo>
                  <a:lnTo>
                    <a:pt x="2728" y="2407"/>
                  </a:lnTo>
                  <a:lnTo>
                    <a:pt x="2828" y="2226"/>
                  </a:lnTo>
                  <a:lnTo>
                    <a:pt x="2928" y="2026"/>
                  </a:lnTo>
                  <a:lnTo>
                    <a:pt x="2928" y="2026"/>
                  </a:lnTo>
                  <a:lnTo>
                    <a:pt x="2969" y="1845"/>
                  </a:lnTo>
                  <a:lnTo>
                    <a:pt x="3009" y="1665"/>
                  </a:lnTo>
                  <a:lnTo>
                    <a:pt x="3009" y="1504"/>
                  </a:lnTo>
                  <a:lnTo>
                    <a:pt x="3009" y="1324"/>
                  </a:lnTo>
                  <a:lnTo>
                    <a:pt x="2969" y="1163"/>
                  </a:lnTo>
                  <a:lnTo>
                    <a:pt x="2928" y="1003"/>
                  </a:lnTo>
                  <a:lnTo>
                    <a:pt x="2848" y="842"/>
                  </a:lnTo>
                  <a:lnTo>
                    <a:pt x="2768" y="702"/>
                  </a:lnTo>
                  <a:lnTo>
                    <a:pt x="2668" y="562"/>
                  </a:lnTo>
                  <a:lnTo>
                    <a:pt x="2547" y="441"/>
                  </a:lnTo>
                  <a:lnTo>
                    <a:pt x="2427" y="321"/>
                  </a:lnTo>
                  <a:lnTo>
                    <a:pt x="2287" y="241"/>
                  </a:lnTo>
                  <a:lnTo>
                    <a:pt x="2126" y="140"/>
                  </a:lnTo>
                  <a:lnTo>
                    <a:pt x="1966" y="80"/>
                  </a:lnTo>
                  <a:lnTo>
                    <a:pt x="1805" y="40"/>
                  </a:lnTo>
                  <a:lnTo>
                    <a:pt x="1625" y="20"/>
                  </a:lnTo>
                  <a:lnTo>
                    <a:pt x="1625" y="20"/>
                  </a:lnTo>
                  <a:lnTo>
                    <a:pt x="14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22"/>
            <p:cNvSpPr/>
            <p:nvPr/>
          </p:nvSpPr>
          <p:spPr>
            <a:xfrm>
              <a:off x="11881000" y="4205700"/>
              <a:ext cx="104300" cy="236675"/>
            </a:xfrm>
            <a:custGeom>
              <a:avLst/>
              <a:gdLst/>
              <a:ahLst/>
              <a:cxnLst/>
              <a:rect l="l" t="t" r="r" b="b"/>
              <a:pathLst>
                <a:path w="4172" h="9467" extrusionOk="0">
                  <a:moveTo>
                    <a:pt x="582" y="1"/>
                  </a:moveTo>
                  <a:lnTo>
                    <a:pt x="502" y="21"/>
                  </a:lnTo>
                  <a:lnTo>
                    <a:pt x="402" y="41"/>
                  </a:lnTo>
                  <a:lnTo>
                    <a:pt x="322" y="101"/>
                  </a:lnTo>
                  <a:lnTo>
                    <a:pt x="241" y="141"/>
                  </a:lnTo>
                  <a:lnTo>
                    <a:pt x="181" y="201"/>
                  </a:lnTo>
                  <a:lnTo>
                    <a:pt x="121" y="281"/>
                  </a:lnTo>
                  <a:lnTo>
                    <a:pt x="61" y="362"/>
                  </a:lnTo>
                  <a:lnTo>
                    <a:pt x="21" y="442"/>
                  </a:lnTo>
                  <a:lnTo>
                    <a:pt x="1" y="542"/>
                  </a:lnTo>
                  <a:lnTo>
                    <a:pt x="1" y="642"/>
                  </a:lnTo>
                  <a:lnTo>
                    <a:pt x="21" y="943"/>
                  </a:lnTo>
                  <a:lnTo>
                    <a:pt x="41" y="1244"/>
                  </a:lnTo>
                  <a:lnTo>
                    <a:pt x="81" y="1525"/>
                  </a:lnTo>
                  <a:lnTo>
                    <a:pt x="141" y="1826"/>
                  </a:lnTo>
                  <a:lnTo>
                    <a:pt x="281" y="2387"/>
                  </a:lnTo>
                  <a:lnTo>
                    <a:pt x="442" y="2969"/>
                  </a:lnTo>
                  <a:lnTo>
                    <a:pt x="642" y="3530"/>
                  </a:lnTo>
                  <a:lnTo>
                    <a:pt x="843" y="4092"/>
                  </a:lnTo>
                  <a:lnTo>
                    <a:pt x="1244" y="5195"/>
                  </a:lnTo>
                  <a:lnTo>
                    <a:pt x="1404" y="5736"/>
                  </a:lnTo>
                  <a:lnTo>
                    <a:pt x="1565" y="6258"/>
                  </a:lnTo>
                  <a:lnTo>
                    <a:pt x="1705" y="6779"/>
                  </a:lnTo>
                  <a:lnTo>
                    <a:pt x="1886" y="7300"/>
                  </a:lnTo>
                  <a:lnTo>
                    <a:pt x="2066" y="7822"/>
                  </a:lnTo>
                  <a:lnTo>
                    <a:pt x="2287" y="8323"/>
                  </a:lnTo>
                  <a:lnTo>
                    <a:pt x="2407" y="8564"/>
                  </a:lnTo>
                  <a:lnTo>
                    <a:pt x="2548" y="8784"/>
                  </a:lnTo>
                  <a:lnTo>
                    <a:pt x="2708" y="9025"/>
                  </a:lnTo>
                  <a:lnTo>
                    <a:pt x="2868" y="9246"/>
                  </a:lnTo>
                  <a:lnTo>
                    <a:pt x="2949" y="9306"/>
                  </a:lnTo>
                  <a:lnTo>
                    <a:pt x="3009" y="9366"/>
                  </a:lnTo>
                  <a:lnTo>
                    <a:pt x="3109" y="9406"/>
                  </a:lnTo>
                  <a:lnTo>
                    <a:pt x="3189" y="9446"/>
                  </a:lnTo>
                  <a:lnTo>
                    <a:pt x="3290" y="9446"/>
                  </a:lnTo>
                  <a:lnTo>
                    <a:pt x="3390" y="9466"/>
                  </a:lnTo>
                  <a:lnTo>
                    <a:pt x="3590" y="9426"/>
                  </a:lnTo>
                  <a:lnTo>
                    <a:pt x="3771" y="9366"/>
                  </a:lnTo>
                  <a:lnTo>
                    <a:pt x="3871" y="9306"/>
                  </a:lnTo>
                  <a:lnTo>
                    <a:pt x="3931" y="9246"/>
                  </a:lnTo>
                  <a:lnTo>
                    <a:pt x="4012" y="9186"/>
                  </a:lnTo>
                  <a:lnTo>
                    <a:pt x="4052" y="9105"/>
                  </a:lnTo>
                  <a:lnTo>
                    <a:pt x="4092" y="9005"/>
                  </a:lnTo>
                  <a:lnTo>
                    <a:pt x="4112" y="8905"/>
                  </a:lnTo>
                  <a:lnTo>
                    <a:pt x="4152" y="8624"/>
                  </a:lnTo>
                  <a:lnTo>
                    <a:pt x="4172" y="8323"/>
                  </a:lnTo>
                  <a:lnTo>
                    <a:pt x="4152" y="8042"/>
                  </a:lnTo>
                  <a:lnTo>
                    <a:pt x="4132" y="7742"/>
                  </a:lnTo>
                  <a:lnTo>
                    <a:pt x="4092" y="7461"/>
                  </a:lnTo>
                  <a:lnTo>
                    <a:pt x="4052" y="7160"/>
                  </a:lnTo>
                  <a:lnTo>
                    <a:pt x="3911" y="6598"/>
                  </a:lnTo>
                  <a:lnTo>
                    <a:pt x="3751" y="6037"/>
                  </a:lnTo>
                  <a:lnTo>
                    <a:pt x="3570" y="5475"/>
                  </a:lnTo>
                  <a:lnTo>
                    <a:pt x="3169" y="4352"/>
                  </a:lnTo>
                  <a:lnTo>
                    <a:pt x="2788" y="3249"/>
                  </a:lnTo>
                  <a:lnTo>
                    <a:pt x="2588" y="2688"/>
                  </a:lnTo>
                  <a:lnTo>
                    <a:pt x="2367" y="2146"/>
                  </a:lnTo>
                  <a:lnTo>
                    <a:pt x="2106" y="1625"/>
                  </a:lnTo>
                  <a:lnTo>
                    <a:pt x="1826" y="1124"/>
                  </a:lnTo>
                  <a:lnTo>
                    <a:pt x="1665" y="863"/>
                  </a:lnTo>
                  <a:lnTo>
                    <a:pt x="1485" y="642"/>
                  </a:lnTo>
                  <a:lnTo>
                    <a:pt x="1304" y="402"/>
                  </a:lnTo>
                  <a:lnTo>
                    <a:pt x="1104" y="181"/>
                  </a:lnTo>
                  <a:lnTo>
                    <a:pt x="1043" y="121"/>
                  </a:lnTo>
                  <a:lnTo>
                    <a:pt x="943" y="61"/>
                  </a:lnTo>
                  <a:lnTo>
                    <a:pt x="863" y="21"/>
                  </a:lnTo>
                  <a:lnTo>
                    <a:pt x="7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3" name="Google Shape;5773;p22"/>
            <p:cNvSpPr/>
            <p:nvPr/>
          </p:nvSpPr>
          <p:spPr>
            <a:xfrm>
              <a:off x="11960725" y="4474425"/>
              <a:ext cx="49150" cy="50175"/>
            </a:xfrm>
            <a:custGeom>
              <a:avLst/>
              <a:gdLst/>
              <a:ahLst/>
              <a:cxnLst/>
              <a:rect l="l" t="t" r="r" b="b"/>
              <a:pathLst>
                <a:path w="1966" h="2007" extrusionOk="0">
                  <a:moveTo>
                    <a:pt x="863" y="1"/>
                  </a:moveTo>
                  <a:lnTo>
                    <a:pt x="742" y="21"/>
                  </a:lnTo>
                  <a:lnTo>
                    <a:pt x="562" y="81"/>
                  </a:lnTo>
                  <a:lnTo>
                    <a:pt x="381" y="181"/>
                  </a:lnTo>
                  <a:lnTo>
                    <a:pt x="241" y="302"/>
                  </a:lnTo>
                  <a:lnTo>
                    <a:pt x="141" y="462"/>
                  </a:lnTo>
                  <a:lnTo>
                    <a:pt x="60" y="622"/>
                  </a:lnTo>
                  <a:lnTo>
                    <a:pt x="20" y="823"/>
                  </a:lnTo>
                  <a:lnTo>
                    <a:pt x="0" y="1004"/>
                  </a:lnTo>
                  <a:lnTo>
                    <a:pt x="20" y="1184"/>
                  </a:lnTo>
                  <a:lnTo>
                    <a:pt x="60" y="1364"/>
                  </a:lnTo>
                  <a:lnTo>
                    <a:pt x="141" y="1545"/>
                  </a:lnTo>
                  <a:lnTo>
                    <a:pt x="241" y="1705"/>
                  </a:lnTo>
                  <a:lnTo>
                    <a:pt x="381" y="1826"/>
                  </a:lnTo>
                  <a:lnTo>
                    <a:pt x="562" y="1926"/>
                  </a:lnTo>
                  <a:lnTo>
                    <a:pt x="742" y="1986"/>
                  </a:lnTo>
                  <a:lnTo>
                    <a:pt x="863" y="2006"/>
                  </a:lnTo>
                  <a:lnTo>
                    <a:pt x="1103" y="2006"/>
                  </a:lnTo>
                  <a:lnTo>
                    <a:pt x="1204" y="1986"/>
                  </a:lnTo>
                  <a:lnTo>
                    <a:pt x="1404" y="1926"/>
                  </a:lnTo>
                  <a:lnTo>
                    <a:pt x="1585" y="1826"/>
                  </a:lnTo>
                  <a:lnTo>
                    <a:pt x="1705" y="1705"/>
                  </a:lnTo>
                  <a:lnTo>
                    <a:pt x="1825" y="1545"/>
                  </a:lnTo>
                  <a:lnTo>
                    <a:pt x="1905" y="1364"/>
                  </a:lnTo>
                  <a:lnTo>
                    <a:pt x="1946" y="1184"/>
                  </a:lnTo>
                  <a:lnTo>
                    <a:pt x="1966" y="1004"/>
                  </a:lnTo>
                  <a:lnTo>
                    <a:pt x="1946" y="823"/>
                  </a:lnTo>
                  <a:lnTo>
                    <a:pt x="1905" y="622"/>
                  </a:lnTo>
                  <a:lnTo>
                    <a:pt x="1825" y="462"/>
                  </a:lnTo>
                  <a:lnTo>
                    <a:pt x="1705" y="302"/>
                  </a:lnTo>
                  <a:lnTo>
                    <a:pt x="1585" y="181"/>
                  </a:lnTo>
                  <a:lnTo>
                    <a:pt x="1404" y="81"/>
                  </a:lnTo>
                  <a:lnTo>
                    <a:pt x="1204" y="21"/>
                  </a:lnTo>
                  <a:lnTo>
                    <a:pt x="11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4" name="Google Shape;5774;p22"/>
            <p:cNvSpPr/>
            <p:nvPr/>
          </p:nvSpPr>
          <p:spPr>
            <a:xfrm>
              <a:off x="11410225" y="4481950"/>
              <a:ext cx="481325" cy="481850"/>
            </a:xfrm>
            <a:custGeom>
              <a:avLst/>
              <a:gdLst/>
              <a:ahLst/>
              <a:cxnLst/>
              <a:rect l="l" t="t" r="r" b="b"/>
              <a:pathLst>
                <a:path w="19253" h="19274" extrusionOk="0">
                  <a:moveTo>
                    <a:pt x="9226" y="1"/>
                  </a:moveTo>
                  <a:lnTo>
                    <a:pt x="8664" y="21"/>
                  </a:lnTo>
                  <a:lnTo>
                    <a:pt x="8123" y="101"/>
                  </a:lnTo>
                  <a:lnTo>
                    <a:pt x="7601" y="201"/>
                  </a:lnTo>
                  <a:lnTo>
                    <a:pt x="7080" y="321"/>
                  </a:lnTo>
                  <a:lnTo>
                    <a:pt x="6578" y="482"/>
                  </a:lnTo>
                  <a:lnTo>
                    <a:pt x="6077" y="662"/>
                  </a:lnTo>
                  <a:lnTo>
                    <a:pt x="5616" y="883"/>
                  </a:lnTo>
                  <a:lnTo>
                    <a:pt x="5134" y="1124"/>
                  </a:lnTo>
                  <a:lnTo>
                    <a:pt x="4693" y="1384"/>
                  </a:lnTo>
                  <a:lnTo>
                    <a:pt x="4252" y="1665"/>
                  </a:lnTo>
                  <a:lnTo>
                    <a:pt x="3831" y="1986"/>
                  </a:lnTo>
                  <a:lnTo>
                    <a:pt x="3430" y="2307"/>
                  </a:lnTo>
                  <a:lnTo>
                    <a:pt x="3049" y="2668"/>
                  </a:lnTo>
                  <a:lnTo>
                    <a:pt x="2688" y="3049"/>
                  </a:lnTo>
                  <a:lnTo>
                    <a:pt x="2347" y="3430"/>
                  </a:lnTo>
                  <a:lnTo>
                    <a:pt x="2026" y="3851"/>
                  </a:lnTo>
                  <a:lnTo>
                    <a:pt x="1725" y="4272"/>
                  </a:lnTo>
                  <a:lnTo>
                    <a:pt x="1444" y="4713"/>
                  </a:lnTo>
                  <a:lnTo>
                    <a:pt x="1184" y="5175"/>
                  </a:lnTo>
                  <a:lnTo>
                    <a:pt x="943" y="5656"/>
                  </a:lnTo>
                  <a:lnTo>
                    <a:pt x="743" y="6137"/>
                  </a:lnTo>
                  <a:lnTo>
                    <a:pt x="542" y="6639"/>
                  </a:lnTo>
                  <a:lnTo>
                    <a:pt x="382" y="7140"/>
                  </a:lnTo>
                  <a:lnTo>
                    <a:pt x="261" y="7661"/>
                  </a:lnTo>
                  <a:lnTo>
                    <a:pt x="161" y="8203"/>
                  </a:lnTo>
                  <a:lnTo>
                    <a:pt x="81" y="8724"/>
                  </a:lnTo>
                  <a:lnTo>
                    <a:pt x="21" y="9286"/>
                  </a:lnTo>
                  <a:lnTo>
                    <a:pt x="0" y="9827"/>
                  </a:lnTo>
                  <a:lnTo>
                    <a:pt x="21" y="10389"/>
                  </a:lnTo>
                  <a:lnTo>
                    <a:pt x="61" y="10950"/>
                  </a:lnTo>
                  <a:lnTo>
                    <a:pt x="121" y="11351"/>
                  </a:lnTo>
                  <a:lnTo>
                    <a:pt x="201" y="11773"/>
                  </a:lnTo>
                  <a:lnTo>
                    <a:pt x="301" y="12174"/>
                  </a:lnTo>
                  <a:lnTo>
                    <a:pt x="422" y="12575"/>
                  </a:lnTo>
                  <a:lnTo>
                    <a:pt x="562" y="12996"/>
                  </a:lnTo>
                  <a:lnTo>
                    <a:pt x="722" y="13397"/>
                  </a:lnTo>
                  <a:lnTo>
                    <a:pt x="903" y="13778"/>
                  </a:lnTo>
                  <a:lnTo>
                    <a:pt x="1103" y="14179"/>
                  </a:lnTo>
                  <a:lnTo>
                    <a:pt x="1324" y="14560"/>
                  </a:lnTo>
                  <a:lnTo>
                    <a:pt x="1565" y="14941"/>
                  </a:lnTo>
                  <a:lnTo>
                    <a:pt x="1825" y="15302"/>
                  </a:lnTo>
                  <a:lnTo>
                    <a:pt x="2106" y="15643"/>
                  </a:lnTo>
                  <a:lnTo>
                    <a:pt x="2387" y="16004"/>
                  </a:lnTo>
                  <a:lnTo>
                    <a:pt x="2708" y="16325"/>
                  </a:lnTo>
                  <a:lnTo>
                    <a:pt x="3029" y="16646"/>
                  </a:lnTo>
                  <a:lnTo>
                    <a:pt x="3390" y="16947"/>
                  </a:lnTo>
                  <a:lnTo>
                    <a:pt x="3751" y="17248"/>
                  </a:lnTo>
                  <a:lnTo>
                    <a:pt x="4132" y="17528"/>
                  </a:lnTo>
                  <a:lnTo>
                    <a:pt x="4513" y="17789"/>
                  </a:lnTo>
                  <a:lnTo>
                    <a:pt x="4934" y="18030"/>
                  </a:lnTo>
                  <a:lnTo>
                    <a:pt x="5355" y="18250"/>
                  </a:lnTo>
                  <a:lnTo>
                    <a:pt x="5796" y="18451"/>
                  </a:lnTo>
                  <a:lnTo>
                    <a:pt x="6237" y="18631"/>
                  </a:lnTo>
                  <a:lnTo>
                    <a:pt x="6719" y="18792"/>
                  </a:lnTo>
                  <a:lnTo>
                    <a:pt x="7180" y="18952"/>
                  </a:lnTo>
                  <a:lnTo>
                    <a:pt x="7681" y="19052"/>
                  </a:lnTo>
                  <a:lnTo>
                    <a:pt x="8183" y="19153"/>
                  </a:lnTo>
                  <a:lnTo>
                    <a:pt x="8704" y="19213"/>
                  </a:lnTo>
                  <a:lnTo>
                    <a:pt x="9246" y="19273"/>
                  </a:lnTo>
                  <a:lnTo>
                    <a:pt x="10329" y="19273"/>
                  </a:lnTo>
                  <a:lnTo>
                    <a:pt x="10910" y="19233"/>
                  </a:lnTo>
                  <a:lnTo>
                    <a:pt x="11231" y="19193"/>
                  </a:lnTo>
                  <a:lnTo>
                    <a:pt x="11572" y="19133"/>
                  </a:lnTo>
                  <a:lnTo>
                    <a:pt x="11893" y="19072"/>
                  </a:lnTo>
                  <a:lnTo>
                    <a:pt x="12234" y="19012"/>
                  </a:lnTo>
                  <a:lnTo>
                    <a:pt x="12555" y="18912"/>
                  </a:lnTo>
                  <a:lnTo>
                    <a:pt x="12855" y="18812"/>
                  </a:lnTo>
                  <a:lnTo>
                    <a:pt x="13176" y="18711"/>
                  </a:lnTo>
                  <a:lnTo>
                    <a:pt x="13477" y="18571"/>
                  </a:lnTo>
                  <a:lnTo>
                    <a:pt x="13778" y="18451"/>
                  </a:lnTo>
                  <a:lnTo>
                    <a:pt x="14059" y="18290"/>
                  </a:lnTo>
                  <a:lnTo>
                    <a:pt x="14360" y="18150"/>
                  </a:lnTo>
                  <a:lnTo>
                    <a:pt x="14640" y="17969"/>
                  </a:lnTo>
                  <a:lnTo>
                    <a:pt x="15182" y="17608"/>
                  </a:lnTo>
                  <a:lnTo>
                    <a:pt x="15703" y="17207"/>
                  </a:lnTo>
                  <a:lnTo>
                    <a:pt x="16184" y="16766"/>
                  </a:lnTo>
                  <a:lnTo>
                    <a:pt x="16646" y="16305"/>
                  </a:lnTo>
                  <a:lnTo>
                    <a:pt x="17067" y="15784"/>
                  </a:lnTo>
                  <a:lnTo>
                    <a:pt x="17468" y="15262"/>
                  </a:lnTo>
                  <a:lnTo>
                    <a:pt x="17829" y="14701"/>
                  </a:lnTo>
                  <a:lnTo>
                    <a:pt x="18150" y="14119"/>
                  </a:lnTo>
                  <a:lnTo>
                    <a:pt x="18431" y="13497"/>
                  </a:lnTo>
                  <a:lnTo>
                    <a:pt x="18671" y="12876"/>
                  </a:lnTo>
                  <a:lnTo>
                    <a:pt x="18872" y="12314"/>
                  </a:lnTo>
                  <a:lnTo>
                    <a:pt x="19012" y="11733"/>
                  </a:lnTo>
                  <a:lnTo>
                    <a:pt x="19132" y="11171"/>
                  </a:lnTo>
                  <a:lnTo>
                    <a:pt x="19213" y="10609"/>
                  </a:lnTo>
                  <a:lnTo>
                    <a:pt x="19253" y="10048"/>
                  </a:lnTo>
                  <a:lnTo>
                    <a:pt x="19253" y="9486"/>
                  </a:lnTo>
                  <a:lnTo>
                    <a:pt x="19233" y="8945"/>
                  </a:lnTo>
                  <a:lnTo>
                    <a:pt x="19193" y="8403"/>
                  </a:lnTo>
                  <a:lnTo>
                    <a:pt x="19092" y="7862"/>
                  </a:lnTo>
                  <a:lnTo>
                    <a:pt x="18992" y="7341"/>
                  </a:lnTo>
                  <a:lnTo>
                    <a:pt x="18832" y="6819"/>
                  </a:lnTo>
                  <a:lnTo>
                    <a:pt x="18671" y="6298"/>
                  </a:lnTo>
                  <a:lnTo>
                    <a:pt x="18471" y="5816"/>
                  </a:lnTo>
                  <a:lnTo>
                    <a:pt x="18230" y="5315"/>
                  </a:lnTo>
                  <a:lnTo>
                    <a:pt x="17969" y="4854"/>
                  </a:lnTo>
                  <a:lnTo>
                    <a:pt x="17689" y="4393"/>
                  </a:lnTo>
                  <a:lnTo>
                    <a:pt x="17388" y="3951"/>
                  </a:lnTo>
                  <a:lnTo>
                    <a:pt x="17067" y="3530"/>
                  </a:lnTo>
                  <a:lnTo>
                    <a:pt x="16706" y="3129"/>
                  </a:lnTo>
                  <a:lnTo>
                    <a:pt x="16325" y="2748"/>
                  </a:lnTo>
                  <a:lnTo>
                    <a:pt x="15944" y="2387"/>
                  </a:lnTo>
                  <a:lnTo>
                    <a:pt x="15523" y="2046"/>
                  </a:lnTo>
                  <a:lnTo>
                    <a:pt x="15081" y="1725"/>
                  </a:lnTo>
                  <a:lnTo>
                    <a:pt x="14620" y="1424"/>
                  </a:lnTo>
                  <a:lnTo>
                    <a:pt x="14139" y="1144"/>
                  </a:lnTo>
                  <a:lnTo>
                    <a:pt x="13638" y="903"/>
                  </a:lnTo>
                  <a:lnTo>
                    <a:pt x="13136" y="682"/>
                  </a:lnTo>
                  <a:lnTo>
                    <a:pt x="12595" y="502"/>
                  </a:lnTo>
                  <a:lnTo>
                    <a:pt x="12053" y="321"/>
                  </a:lnTo>
                  <a:lnTo>
                    <a:pt x="11492" y="201"/>
                  </a:lnTo>
                  <a:lnTo>
                    <a:pt x="10930" y="101"/>
                  </a:lnTo>
                  <a:lnTo>
                    <a:pt x="10349" y="21"/>
                  </a:lnTo>
                  <a:lnTo>
                    <a:pt x="97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5" name="Google Shape;5775;p22"/>
            <p:cNvSpPr/>
            <p:nvPr/>
          </p:nvSpPr>
          <p:spPr>
            <a:xfrm>
              <a:off x="11410225" y="4481950"/>
              <a:ext cx="481325" cy="481850"/>
            </a:xfrm>
            <a:custGeom>
              <a:avLst/>
              <a:gdLst/>
              <a:ahLst/>
              <a:cxnLst/>
              <a:rect l="l" t="t" r="r" b="b"/>
              <a:pathLst>
                <a:path w="19253" h="19274" fill="none" extrusionOk="0">
                  <a:moveTo>
                    <a:pt x="61" y="10950"/>
                  </a:moveTo>
                  <a:lnTo>
                    <a:pt x="61" y="10950"/>
                  </a:lnTo>
                  <a:lnTo>
                    <a:pt x="121" y="11351"/>
                  </a:lnTo>
                  <a:lnTo>
                    <a:pt x="201" y="11773"/>
                  </a:lnTo>
                  <a:lnTo>
                    <a:pt x="301" y="12174"/>
                  </a:lnTo>
                  <a:lnTo>
                    <a:pt x="422" y="12575"/>
                  </a:lnTo>
                  <a:lnTo>
                    <a:pt x="562" y="12996"/>
                  </a:lnTo>
                  <a:lnTo>
                    <a:pt x="722" y="13397"/>
                  </a:lnTo>
                  <a:lnTo>
                    <a:pt x="903" y="13778"/>
                  </a:lnTo>
                  <a:lnTo>
                    <a:pt x="1103" y="14179"/>
                  </a:lnTo>
                  <a:lnTo>
                    <a:pt x="1324" y="14560"/>
                  </a:lnTo>
                  <a:lnTo>
                    <a:pt x="1565" y="14941"/>
                  </a:lnTo>
                  <a:lnTo>
                    <a:pt x="1825" y="15302"/>
                  </a:lnTo>
                  <a:lnTo>
                    <a:pt x="2106" y="15643"/>
                  </a:lnTo>
                  <a:lnTo>
                    <a:pt x="2387" y="16004"/>
                  </a:lnTo>
                  <a:lnTo>
                    <a:pt x="2708" y="16325"/>
                  </a:lnTo>
                  <a:lnTo>
                    <a:pt x="3029" y="16646"/>
                  </a:lnTo>
                  <a:lnTo>
                    <a:pt x="3390" y="16947"/>
                  </a:lnTo>
                  <a:lnTo>
                    <a:pt x="3751" y="17248"/>
                  </a:lnTo>
                  <a:lnTo>
                    <a:pt x="4132" y="17528"/>
                  </a:lnTo>
                  <a:lnTo>
                    <a:pt x="4513" y="17789"/>
                  </a:lnTo>
                  <a:lnTo>
                    <a:pt x="4934" y="18030"/>
                  </a:lnTo>
                  <a:lnTo>
                    <a:pt x="5355" y="18250"/>
                  </a:lnTo>
                  <a:lnTo>
                    <a:pt x="5796" y="18451"/>
                  </a:lnTo>
                  <a:lnTo>
                    <a:pt x="6237" y="18631"/>
                  </a:lnTo>
                  <a:lnTo>
                    <a:pt x="6719" y="18792"/>
                  </a:lnTo>
                  <a:lnTo>
                    <a:pt x="7180" y="18952"/>
                  </a:lnTo>
                  <a:lnTo>
                    <a:pt x="7681" y="19052"/>
                  </a:lnTo>
                  <a:lnTo>
                    <a:pt x="8183" y="19153"/>
                  </a:lnTo>
                  <a:lnTo>
                    <a:pt x="8704" y="19213"/>
                  </a:lnTo>
                  <a:lnTo>
                    <a:pt x="9246" y="19273"/>
                  </a:lnTo>
                  <a:lnTo>
                    <a:pt x="9787" y="19273"/>
                  </a:lnTo>
                  <a:lnTo>
                    <a:pt x="10329" y="19273"/>
                  </a:lnTo>
                  <a:lnTo>
                    <a:pt x="10910" y="19233"/>
                  </a:lnTo>
                  <a:lnTo>
                    <a:pt x="10910" y="19233"/>
                  </a:lnTo>
                  <a:lnTo>
                    <a:pt x="11231" y="19193"/>
                  </a:lnTo>
                  <a:lnTo>
                    <a:pt x="11572" y="19133"/>
                  </a:lnTo>
                  <a:lnTo>
                    <a:pt x="11893" y="19072"/>
                  </a:lnTo>
                  <a:lnTo>
                    <a:pt x="12234" y="19012"/>
                  </a:lnTo>
                  <a:lnTo>
                    <a:pt x="12555" y="18912"/>
                  </a:lnTo>
                  <a:lnTo>
                    <a:pt x="12855" y="18812"/>
                  </a:lnTo>
                  <a:lnTo>
                    <a:pt x="13176" y="18711"/>
                  </a:lnTo>
                  <a:lnTo>
                    <a:pt x="13477" y="18571"/>
                  </a:lnTo>
                  <a:lnTo>
                    <a:pt x="13778" y="18451"/>
                  </a:lnTo>
                  <a:lnTo>
                    <a:pt x="14059" y="18290"/>
                  </a:lnTo>
                  <a:lnTo>
                    <a:pt x="14360" y="18150"/>
                  </a:lnTo>
                  <a:lnTo>
                    <a:pt x="14640" y="17969"/>
                  </a:lnTo>
                  <a:lnTo>
                    <a:pt x="15182" y="17608"/>
                  </a:lnTo>
                  <a:lnTo>
                    <a:pt x="15703" y="17207"/>
                  </a:lnTo>
                  <a:lnTo>
                    <a:pt x="16184" y="16766"/>
                  </a:lnTo>
                  <a:lnTo>
                    <a:pt x="16646" y="16305"/>
                  </a:lnTo>
                  <a:lnTo>
                    <a:pt x="17067" y="15784"/>
                  </a:lnTo>
                  <a:lnTo>
                    <a:pt x="17468" y="15262"/>
                  </a:lnTo>
                  <a:lnTo>
                    <a:pt x="17829" y="14701"/>
                  </a:lnTo>
                  <a:lnTo>
                    <a:pt x="18150" y="14119"/>
                  </a:lnTo>
                  <a:lnTo>
                    <a:pt x="18431" y="13497"/>
                  </a:lnTo>
                  <a:lnTo>
                    <a:pt x="18671" y="12876"/>
                  </a:lnTo>
                  <a:lnTo>
                    <a:pt x="18671" y="12876"/>
                  </a:lnTo>
                  <a:lnTo>
                    <a:pt x="18872" y="12314"/>
                  </a:lnTo>
                  <a:lnTo>
                    <a:pt x="19012" y="11733"/>
                  </a:lnTo>
                  <a:lnTo>
                    <a:pt x="19132" y="11171"/>
                  </a:lnTo>
                  <a:lnTo>
                    <a:pt x="19213" y="10609"/>
                  </a:lnTo>
                  <a:lnTo>
                    <a:pt x="19253" y="10048"/>
                  </a:lnTo>
                  <a:lnTo>
                    <a:pt x="19253" y="9486"/>
                  </a:lnTo>
                  <a:lnTo>
                    <a:pt x="19233" y="8945"/>
                  </a:lnTo>
                  <a:lnTo>
                    <a:pt x="19193" y="8403"/>
                  </a:lnTo>
                  <a:lnTo>
                    <a:pt x="19092" y="7862"/>
                  </a:lnTo>
                  <a:lnTo>
                    <a:pt x="18992" y="7341"/>
                  </a:lnTo>
                  <a:lnTo>
                    <a:pt x="18832" y="6819"/>
                  </a:lnTo>
                  <a:lnTo>
                    <a:pt x="18671" y="6298"/>
                  </a:lnTo>
                  <a:lnTo>
                    <a:pt x="18471" y="5816"/>
                  </a:lnTo>
                  <a:lnTo>
                    <a:pt x="18230" y="5315"/>
                  </a:lnTo>
                  <a:lnTo>
                    <a:pt x="17969" y="4854"/>
                  </a:lnTo>
                  <a:lnTo>
                    <a:pt x="17689" y="4393"/>
                  </a:lnTo>
                  <a:lnTo>
                    <a:pt x="17388" y="3951"/>
                  </a:lnTo>
                  <a:lnTo>
                    <a:pt x="17067" y="3530"/>
                  </a:lnTo>
                  <a:lnTo>
                    <a:pt x="16706" y="3129"/>
                  </a:lnTo>
                  <a:lnTo>
                    <a:pt x="16325" y="2748"/>
                  </a:lnTo>
                  <a:lnTo>
                    <a:pt x="15944" y="2387"/>
                  </a:lnTo>
                  <a:lnTo>
                    <a:pt x="15523" y="2046"/>
                  </a:lnTo>
                  <a:lnTo>
                    <a:pt x="15081" y="1725"/>
                  </a:lnTo>
                  <a:lnTo>
                    <a:pt x="14620" y="1424"/>
                  </a:lnTo>
                  <a:lnTo>
                    <a:pt x="14139" y="1144"/>
                  </a:lnTo>
                  <a:lnTo>
                    <a:pt x="13638" y="903"/>
                  </a:lnTo>
                  <a:lnTo>
                    <a:pt x="13136" y="682"/>
                  </a:lnTo>
                  <a:lnTo>
                    <a:pt x="12595" y="502"/>
                  </a:lnTo>
                  <a:lnTo>
                    <a:pt x="12053" y="321"/>
                  </a:lnTo>
                  <a:lnTo>
                    <a:pt x="11492" y="201"/>
                  </a:lnTo>
                  <a:lnTo>
                    <a:pt x="10930" y="101"/>
                  </a:lnTo>
                  <a:lnTo>
                    <a:pt x="10349" y="21"/>
                  </a:lnTo>
                  <a:lnTo>
                    <a:pt x="10349" y="21"/>
                  </a:lnTo>
                  <a:lnTo>
                    <a:pt x="9767" y="1"/>
                  </a:lnTo>
                  <a:lnTo>
                    <a:pt x="9226" y="1"/>
                  </a:lnTo>
                  <a:lnTo>
                    <a:pt x="8664" y="21"/>
                  </a:lnTo>
                  <a:lnTo>
                    <a:pt x="8123" y="101"/>
                  </a:lnTo>
                  <a:lnTo>
                    <a:pt x="7601" y="201"/>
                  </a:lnTo>
                  <a:lnTo>
                    <a:pt x="7080" y="321"/>
                  </a:lnTo>
                  <a:lnTo>
                    <a:pt x="6578" y="482"/>
                  </a:lnTo>
                  <a:lnTo>
                    <a:pt x="6077" y="662"/>
                  </a:lnTo>
                  <a:lnTo>
                    <a:pt x="5616" y="883"/>
                  </a:lnTo>
                  <a:lnTo>
                    <a:pt x="5134" y="1124"/>
                  </a:lnTo>
                  <a:lnTo>
                    <a:pt x="4693" y="1384"/>
                  </a:lnTo>
                  <a:lnTo>
                    <a:pt x="4252" y="1665"/>
                  </a:lnTo>
                  <a:lnTo>
                    <a:pt x="3831" y="1986"/>
                  </a:lnTo>
                  <a:lnTo>
                    <a:pt x="3430" y="2307"/>
                  </a:lnTo>
                  <a:lnTo>
                    <a:pt x="3049" y="2668"/>
                  </a:lnTo>
                  <a:lnTo>
                    <a:pt x="2688" y="3049"/>
                  </a:lnTo>
                  <a:lnTo>
                    <a:pt x="2347" y="3430"/>
                  </a:lnTo>
                  <a:lnTo>
                    <a:pt x="2026" y="3851"/>
                  </a:lnTo>
                  <a:lnTo>
                    <a:pt x="1725" y="4272"/>
                  </a:lnTo>
                  <a:lnTo>
                    <a:pt x="1444" y="4713"/>
                  </a:lnTo>
                  <a:lnTo>
                    <a:pt x="1184" y="5175"/>
                  </a:lnTo>
                  <a:lnTo>
                    <a:pt x="943" y="5656"/>
                  </a:lnTo>
                  <a:lnTo>
                    <a:pt x="743" y="6137"/>
                  </a:lnTo>
                  <a:lnTo>
                    <a:pt x="542" y="6639"/>
                  </a:lnTo>
                  <a:lnTo>
                    <a:pt x="382" y="7140"/>
                  </a:lnTo>
                  <a:lnTo>
                    <a:pt x="261" y="7661"/>
                  </a:lnTo>
                  <a:lnTo>
                    <a:pt x="161" y="8203"/>
                  </a:lnTo>
                  <a:lnTo>
                    <a:pt x="81" y="8724"/>
                  </a:lnTo>
                  <a:lnTo>
                    <a:pt x="21" y="9286"/>
                  </a:lnTo>
                  <a:lnTo>
                    <a:pt x="0" y="9827"/>
                  </a:lnTo>
                  <a:lnTo>
                    <a:pt x="21" y="10389"/>
                  </a:lnTo>
                  <a:lnTo>
                    <a:pt x="61" y="109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6" name="Google Shape;5776;p22"/>
            <p:cNvSpPr/>
            <p:nvPr/>
          </p:nvSpPr>
          <p:spPr>
            <a:xfrm>
              <a:off x="11491450" y="4562675"/>
              <a:ext cx="319400" cy="320400"/>
            </a:xfrm>
            <a:custGeom>
              <a:avLst/>
              <a:gdLst/>
              <a:ahLst/>
              <a:cxnLst/>
              <a:rect l="l" t="t" r="r" b="b"/>
              <a:pathLst>
                <a:path w="12776" h="12816" extrusionOk="0">
                  <a:moveTo>
                    <a:pt x="6418" y="0"/>
                  </a:moveTo>
                  <a:lnTo>
                    <a:pt x="5977" y="20"/>
                  </a:lnTo>
                  <a:lnTo>
                    <a:pt x="5555" y="61"/>
                  </a:lnTo>
                  <a:lnTo>
                    <a:pt x="5154" y="121"/>
                  </a:lnTo>
                  <a:lnTo>
                    <a:pt x="4753" y="221"/>
                  </a:lnTo>
                  <a:lnTo>
                    <a:pt x="4352" y="341"/>
                  </a:lnTo>
                  <a:lnTo>
                    <a:pt x="3971" y="482"/>
                  </a:lnTo>
                  <a:lnTo>
                    <a:pt x="3610" y="642"/>
                  </a:lnTo>
                  <a:lnTo>
                    <a:pt x="3249" y="843"/>
                  </a:lnTo>
                  <a:lnTo>
                    <a:pt x="2908" y="1063"/>
                  </a:lnTo>
                  <a:lnTo>
                    <a:pt x="2567" y="1304"/>
                  </a:lnTo>
                  <a:lnTo>
                    <a:pt x="2266" y="1565"/>
                  </a:lnTo>
                  <a:lnTo>
                    <a:pt x="1966" y="1845"/>
                  </a:lnTo>
                  <a:lnTo>
                    <a:pt x="1685" y="2126"/>
                  </a:lnTo>
                  <a:lnTo>
                    <a:pt x="1424" y="2447"/>
                  </a:lnTo>
                  <a:lnTo>
                    <a:pt x="1184" y="2768"/>
                  </a:lnTo>
                  <a:lnTo>
                    <a:pt x="1023" y="3009"/>
                  </a:lnTo>
                  <a:lnTo>
                    <a:pt x="883" y="3269"/>
                  </a:lnTo>
                  <a:lnTo>
                    <a:pt x="742" y="3510"/>
                  </a:lnTo>
                  <a:lnTo>
                    <a:pt x="622" y="3771"/>
                  </a:lnTo>
                  <a:lnTo>
                    <a:pt x="502" y="4051"/>
                  </a:lnTo>
                  <a:lnTo>
                    <a:pt x="381" y="4312"/>
                  </a:lnTo>
                  <a:lnTo>
                    <a:pt x="301" y="4593"/>
                  </a:lnTo>
                  <a:lnTo>
                    <a:pt x="221" y="4874"/>
                  </a:lnTo>
                  <a:lnTo>
                    <a:pt x="141" y="5174"/>
                  </a:lnTo>
                  <a:lnTo>
                    <a:pt x="101" y="5455"/>
                  </a:lnTo>
                  <a:lnTo>
                    <a:pt x="40" y="5756"/>
                  </a:lnTo>
                  <a:lnTo>
                    <a:pt x="20" y="6057"/>
                  </a:lnTo>
                  <a:lnTo>
                    <a:pt x="0" y="6358"/>
                  </a:lnTo>
                  <a:lnTo>
                    <a:pt x="0" y="6658"/>
                  </a:lnTo>
                  <a:lnTo>
                    <a:pt x="20" y="6959"/>
                  </a:lnTo>
                  <a:lnTo>
                    <a:pt x="40" y="7280"/>
                  </a:lnTo>
                  <a:lnTo>
                    <a:pt x="101" y="7661"/>
                  </a:lnTo>
                  <a:lnTo>
                    <a:pt x="181" y="8042"/>
                  </a:lnTo>
                  <a:lnTo>
                    <a:pt x="281" y="8423"/>
                  </a:lnTo>
                  <a:lnTo>
                    <a:pt x="421" y="8804"/>
                  </a:lnTo>
                  <a:lnTo>
                    <a:pt x="602" y="9165"/>
                  </a:lnTo>
                  <a:lnTo>
                    <a:pt x="782" y="9526"/>
                  </a:lnTo>
                  <a:lnTo>
                    <a:pt x="1003" y="9887"/>
                  </a:lnTo>
                  <a:lnTo>
                    <a:pt x="1244" y="10228"/>
                  </a:lnTo>
                  <a:lnTo>
                    <a:pt x="1524" y="10549"/>
                  </a:lnTo>
                  <a:lnTo>
                    <a:pt x="1805" y="10870"/>
                  </a:lnTo>
                  <a:lnTo>
                    <a:pt x="2126" y="11171"/>
                  </a:lnTo>
                  <a:lnTo>
                    <a:pt x="2447" y="11431"/>
                  </a:lnTo>
                  <a:lnTo>
                    <a:pt x="2808" y="11692"/>
                  </a:lnTo>
                  <a:lnTo>
                    <a:pt x="3189" y="11933"/>
                  </a:lnTo>
                  <a:lnTo>
                    <a:pt x="3590" y="12133"/>
                  </a:lnTo>
                  <a:lnTo>
                    <a:pt x="3991" y="12334"/>
                  </a:lnTo>
                  <a:lnTo>
                    <a:pt x="4352" y="12454"/>
                  </a:lnTo>
                  <a:lnTo>
                    <a:pt x="4733" y="12575"/>
                  </a:lnTo>
                  <a:lnTo>
                    <a:pt x="5114" y="12675"/>
                  </a:lnTo>
                  <a:lnTo>
                    <a:pt x="5515" y="12735"/>
                  </a:lnTo>
                  <a:lnTo>
                    <a:pt x="5936" y="12775"/>
                  </a:lnTo>
                  <a:lnTo>
                    <a:pt x="6358" y="12815"/>
                  </a:lnTo>
                  <a:lnTo>
                    <a:pt x="6779" y="12795"/>
                  </a:lnTo>
                  <a:lnTo>
                    <a:pt x="7220" y="12775"/>
                  </a:lnTo>
                  <a:lnTo>
                    <a:pt x="7681" y="12715"/>
                  </a:lnTo>
                  <a:lnTo>
                    <a:pt x="8102" y="12615"/>
                  </a:lnTo>
                  <a:lnTo>
                    <a:pt x="8523" y="12494"/>
                  </a:lnTo>
                  <a:lnTo>
                    <a:pt x="8945" y="12334"/>
                  </a:lnTo>
                  <a:lnTo>
                    <a:pt x="9326" y="12153"/>
                  </a:lnTo>
                  <a:lnTo>
                    <a:pt x="9707" y="11933"/>
                  </a:lnTo>
                  <a:lnTo>
                    <a:pt x="10068" y="11692"/>
                  </a:lnTo>
                  <a:lnTo>
                    <a:pt x="10409" y="11431"/>
                  </a:lnTo>
                  <a:lnTo>
                    <a:pt x="10729" y="11131"/>
                  </a:lnTo>
                  <a:lnTo>
                    <a:pt x="11030" y="10830"/>
                  </a:lnTo>
                  <a:lnTo>
                    <a:pt x="11311" y="10489"/>
                  </a:lnTo>
                  <a:lnTo>
                    <a:pt x="11592" y="10128"/>
                  </a:lnTo>
                  <a:lnTo>
                    <a:pt x="11812" y="9767"/>
                  </a:lnTo>
                  <a:lnTo>
                    <a:pt x="12033" y="9366"/>
                  </a:lnTo>
                  <a:lnTo>
                    <a:pt x="12234" y="8965"/>
                  </a:lnTo>
                  <a:lnTo>
                    <a:pt x="12394" y="8564"/>
                  </a:lnTo>
                  <a:lnTo>
                    <a:pt x="12514" y="8183"/>
                  </a:lnTo>
                  <a:lnTo>
                    <a:pt x="12615" y="7802"/>
                  </a:lnTo>
                  <a:lnTo>
                    <a:pt x="12695" y="7421"/>
                  </a:lnTo>
                  <a:lnTo>
                    <a:pt x="12735" y="7060"/>
                  </a:lnTo>
                  <a:lnTo>
                    <a:pt x="12775" y="6679"/>
                  </a:lnTo>
                  <a:lnTo>
                    <a:pt x="12775" y="6318"/>
                  </a:lnTo>
                  <a:lnTo>
                    <a:pt x="12755" y="5957"/>
                  </a:lnTo>
                  <a:lnTo>
                    <a:pt x="12715" y="5576"/>
                  </a:lnTo>
                  <a:lnTo>
                    <a:pt x="12675" y="5235"/>
                  </a:lnTo>
                  <a:lnTo>
                    <a:pt x="12595" y="4874"/>
                  </a:lnTo>
                  <a:lnTo>
                    <a:pt x="12494" y="4533"/>
                  </a:lnTo>
                  <a:lnTo>
                    <a:pt x="12374" y="4192"/>
                  </a:lnTo>
                  <a:lnTo>
                    <a:pt x="12254" y="3871"/>
                  </a:lnTo>
                  <a:lnTo>
                    <a:pt x="12093" y="3550"/>
                  </a:lnTo>
                  <a:lnTo>
                    <a:pt x="11933" y="3229"/>
                  </a:lnTo>
                  <a:lnTo>
                    <a:pt x="11732" y="2928"/>
                  </a:lnTo>
                  <a:lnTo>
                    <a:pt x="11532" y="2648"/>
                  </a:lnTo>
                  <a:lnTo>
                    <a:pt x="11311" y="2367"/>
                  </a:lnTo>
                  <a:lnTo>
                    <a:pt x="11090" y="2086"/>
                  </a:lnTo>
                  <a:lnTo>
                    <a:pt x="10830" y="1825"/>
                  </a:lnTo>
                  <a:lnTo>
                    <a:pt x="10569" y="1585"/>
                  </a:lnTo>
                  <a:lnTo>
                    <a:pt x="10288" y="1364"/>
                  </a:lnTo>
                  <a:lnTo>
                    <a:pt x="10008" y="1143"/>
                  </a:lnTo>
                  <a:lnTo>
                    <a:pt x="9687" y="963"/>
                  </a:lnTo>
                  <a:lnTo>
                    <a:pt x="9386" y="783"/>
                  </a:lnTo>
                  <a:lnTo>
                    <a:pt x="9045" y="622"/>
                  </a:lnTo>
                  <a:lnTo>
                    <a:pt x="8704" y="462"/>
                  </a:lnTo>
                  <a:lnTo>
                    <a:pt x="8363" y="341"/>
                  </a:lnTo>
                  <a:lnTo>
                    <a:pt x="8002" y="241"/>
                  </a:lnTo>
                  <a:lnTo>
                    <a:pt x="7621" y="141"/>
                  </a:lnTo>
                  <a:lnTo>
                    <a:pt x="7240" y="81"/>
                  </a:lnTo>
                  <a:lnTo>
                    <a:pt x="6859" y="20"/>
                  </a:lnTo>
                  <a:lnTo>
                    <a:pt x="64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7" name="Google Shape;5777;p22"/>
            <p:cNvSpPr/>
            <p:nvPr/>
          </p:nvSpPr>
          <p:spPr>
            <a:xfrm>
              <a:off x="11491450" y="4562675"/>
              <a:ext cx="319400" cy="320400"/>
            </a:xfrm>
            <a:custGeom>
              <a:avLst/>
              <a:gdLst/>
              <a:ahLst/>
              <a:cxnLst/>
              <a:rect l="l" t="t" r="r" b="b"/>
              <a:pathLst>
                <a:path w="12776" h="12816" fill="none" extrusionOk="0">
                  <a:moveTo>
                    <a:pt x="12394" y="8564"/>
                  </a:moveTo>
                  <a:lnTo>
                    <a:pt x="12394" y="8564"/>
                  </a:lnTo>
                  <a:lnTo>
                    <a:pt x="12234" y="8965"/>
                  </a:lnTo>
                  <a:lnTo>
                    <a:pt x="12033" y="9366"/>
                  </a:lnTo>
                  <a:lnTo>
                    <a:pt x="11812" y="9767"/>
                  </a:lnTo>
                  <a:lnTo>
                    <a:pt x="11592" y="10128"/>
                  </a:lnTo>
                  <a:lnTo>
                    <a:pt x="11311" y="10489"/>
                  </a:lnTo>
                  <a:lnTo>
                    <a:pt x="11030" y="10830"/>
                  </a:lnTo>
                  <a:lnTo>
                    <a:pt x="10729" y="11131"/>
                  </a:lnTo>
                  <a:lnTo>
                    <a:pt x="10409" y="11431"/>
                  </a:lnTo>
                  <a:lnTo>
                    <a:pt x="10068" y="11692"/>
                  </a:lnTo>
                  <a:lnTo>
                    <a:pt x="9707" y="11933"/>
                  </a:lnTo>
                  <a:lnTo>
                    <a:pt x="9326" y="12153"/>
                  </a:lnTo>
                  <a:lnTo>
                    <a:pt x="8945" y="12334"/>
                  </a:lnTo>
                  <a:lnTo>
                    <a:pt x="8523" y="12494"/>
                  </a:lnTo>
                  <a:lnTo>
                    <a:pt x="8102" y="12615"/>
                  </a:lnTo>
                  <a:lnTo>
                    <a:pt x="7681" y="12715"/>
                  </a:lnTo>
                  <a:lnTo>
                    <a:pt x="7220" y="12775"/>
                  </a:lnTo>
                  <a:lnTo>
                    <a:pt x="7220" y="12775"/>
                  </a:lnTo>
                  <a:lnTo>
                    <a:pt x="6779" y="12795"/>
                  </a:lnTo>
                  <a:lnTo>
                    <a:pt x="6358" y="12815"/>
                  </a:lnTo>
                  <a:lnTo>
                    <a:pt x="5936" y="12775"/>
                  </a:lnTo>
                  <a:lnTo>
                    <a:pt x="5515" y="12735"/>
                  </a:lnTo>
                  <a:lnTo>
                    <a:pt x="5114" y="12675"/>
                  </a:lnTo>
                  <a:lnTo>
                    <a:pt x="4733" y="12575"/>
                  </a:lnTo>
                  <a:lnTo>
                    <a:pt x="4352" y="12454"/>
                  </a:lnTo>
                  <a:lnTo>
                    <a:pt x="3991" y="12334"/>
                  </a:lnTo>
                  <a:lnTo>
                    <a:pt x="3991" y="12334"/>
                  </a:lnTo>
                  <a:lnTo>
                    <a:pt x="3590" y="12133"/>
                  </a:lnTo>
                  <a:lnTo>
                    <a:pt x="3189" y="11933"/>
                  </a:lnTo>
                  <a:lnTo>
                    <a:pt x="2808" y="11692"/>
                  </a:lnTo>
                  <a:lnTo>
                    <a:pt x="2447" y="11431"/>
                  </a:lnTo>
                  <a:lnTo>
                    <a:pt x="2126" y="11171"/>
                  </a:lnTo>
                  <a:lnTo>
                    <a:pt x="1805" y="10870"/>
                  </a:lnTo>
                  <a:lnTo>
                    <a:pt x="1524" y="10549"/>
                  </a:lnTo>
                  <a:lnTo>
                    <a:pt x="1244" y="10228"/>
                  </a:lnTo>
                  <a:lnTo>
                    <a:pt x="1003" y="9887"/>
                  </a:lnTo>
                  <a:lnTo>
                    <a:pt x="782" y="9526"/>
                  </a:lnTo>
                  <a:lnTo>
                    <a:pt x="602" y="9165"/>
                  </a:lnTo>
                  <a:lnTo>
                    <a:pt x="421" y="8804"/>
                  </a:lnTo>
                  <a:lnTo>
                    <a:pt x="281" y="8423"/>
                  </a:lnTo>
                  <a:lnTo>
                    <a:pt x="181" y="8042"/>
                  </a:lnTo>
                  <a:lnTo>
                    <a:pt x="101" y="7661"/>
                  </a:lnTo>
                  <a:lnTo>
                    <a:pt x="40" y="7280"/>
                  </a:lnTo>
                  <a:lnTo>
                    <a:pt x="40" y="7280"/>
                  </a:lnTo>
                  <a:lnTo>
                    <a:pt x="20" y="6959"/>
                  </a:lnTo>
                  <a:lnTo>
                    <a:pt x="0" y="6658"/>
                  </a:lnTo>
                  <a:lnTo>
                    <a:pt x="0" y="6358"/>
                  </a:lnTo>
                  <a:lnTo>
                    <a:pt x="20" y="6057"/>
                  </a:lnTo>
                  <a:lnTo>
                    <a:pt x="40" y="5756"/>
                  </a:lnTo>
                  <a:lnTo>
                    <a:pt x="101" y="5455"/>
                  </a:lnTo>
                  <a:lnTo>
                    <a:pt x="141" y="5174"/>
                  </a:lnTo>
                  <a:lnTo>
                    <a:pt x="221" y="4874"/>
                  </a:lnTo>
                  <a:lnTo>
                    <a:pt x="301" y="4593"/>
                  </a:lnTo>
                  <a:lnTo>
                    <a:pt x="381" y="4312"/>
                  </a:lnTo>
                  <a:lnTo>
                    <a:pt x="502" y="4051"/>
                  </a:lnTo>
                  <a:lnTo>
                    <a:pt x="622" y="3771"/>
                  </a:lnTo>
                  <a:lnTo>
                    <a:pt x="742" y="3510"/>
                  </a:lnTo>
                  <a:lnTo>
                    <a:pt x="883" y="3269"/>
                  </a:lnTo>
                  <a:lnTo>
                    <a:pt x="1023" y="3009"/>
                  </a:lnTo>
                  <a:lnTo>
                    <a:pt x="1184" y="2768"/>
                  </a:lnTo>
                  <a:lnTo>
                    <a:pt x="1184" y="2768"/>
                  </a:lnTo>
                  <a:lnTo>
                    <a:pt x="1424" y="2447"/>
                  </a:lnTo>
                  <a:lnTo>
                    <a:pt x="1685" y="2126"/>
                  </a:lnTo>
                  <a:lnTo>
                    <a:pt x="1966" y="1845"/>
                  </a:lnTo>
                  <a:lnTo>
                    <a:pt x="2266" y="1565"/>
                  </a:lnTo>
                  <a:lnTo>
                    <a:pt x="2567" y="1304"/>
                  </a:lnTo>
                  <a:lnTo>
                    <a:pt x="2908" y="1063"/>
                  </a:lnTo>
                  <a:lnTo>
                    <a:pt x="3249" y="843"/>
                  </a:lnTo>
                  <a:lnTo>
                    <a:pt x="3610" y="642"/>
                  </a:lnTo>
                  <a:lnTo>
                    <a:pt x="3971" y="482"/>
                  </a:lnTo>
                  <a:lnTo>
                    <a:pt x="4352" y="341"/>
                  </a:lnTo>
                  <a:lnTo>
                    <a:pt x="4753" y="221"/>
                  </a:lnTo>
                  <a:lnTo>
                    <a:pt x="5154" y="121"/>
                  </a:lnTo>
                  <a:lnTo>
                    <a:pt x="5555" y="61"/>
                  </a:lnTo>
                  <a:lnTo>
                    <a:pt x="5977" y="20"/>
                  </a:lnTo>
                  <a:lnTo>
                    <a:pt x="6418" y="0"/>
                  </a:lnTo>
                  <a:lnTo>
                    <a:pt x="6859" y="20"/>
                  </a:lnTo>
                  <a:lnTo>
                    <a:pt x="6859" y="20"/>
                  </a:lnTo>
                  <a:lnTo>
                    <a:pt x="7240" y="81"/>
                  </a:lnTo>
                  <a:lnTo>
                    <a:pt x="7621" y="141"/>
                  </a:lnTo>
                  <a:lnTo>
                    <a:pt x="8002" y="241"/>
                  </a:lnTo>
                  <a:lnTo>
                    <a:pt x="8363" y="341"/>
                  </a:lnTo>
                  <a:lnTo>
                    <a:pt x="8704" y="462"/>
                  </a:lnTo>
                  <a:lnTo>
                    <a:pt x="9045" y="622"/>
                  </a:lnTo>
                  <a:lnTo>
                    <a:pt x="9386" y="783"/>
                  </a:lnTo>
                  <a:lnTo>
                    <a:pt x="9687" y="963"/>
                  </a:lnTo>
                  <a:lnTo>
                    <a:pt x="10008" y="1143"/>
                  </a:lnTo>
                  <a:lnTo>
                    <a:pt x="10288" y="1364"/>
                  </a:lnTo>
                  <a:lnTo>
                    <a:pt x="10569" y="1585"/>
                  </a:lnTo>
                  <a:lnTo>
                    <a:pt x="10830" y="1825"/>
                  </a:lnTo>
                  <a:lnTo>
                    <a:pt x="11090" y="2086"/>
                  </a:lnTo>
                  <a:lnTo>
                    <a:pt x="11311" y="2367"/>
                  </a:lnTo>
                  <a:lnTo>
                    <a:pt x="11532" y="2648"/>
                  </a:lnTo>
                  <a:lnTo>
                    <a:pt x="11732" y="2928"/>
                  </a:lnTo>
                  <a:lnTo>
                    <a:pt x="11933" y="3229"/>
                  </a:lnTo>
                  <a:lnTo>
                    <a:pt x="12093" y="3550"/>
                  </a:lnTo>
                  <a:lnTo>
                    <a:pt x="12254" y="3871"/>
                  </a:lnTo>
                  <a:lnTo>
                    <a:pt x="12374" y="4192"/>
                  </a:lnTo>
                  <a:lnTo>
                    <a:pt x="12494" y="4533"/>
                  </a:lnTo>
                  <a:lnTo>
                    <a:pt x="12595" y="4874"/>
                  </a:lnTo>
                  <a:lnTo>
                    <a:pt x="12675" y="5235"/>
                  </a:lnTo>
                  <a:lnTo>
                    <a:pt x="12715" y="5576"/>
                  </a:lnTo>
                  <a:lnTo>
                    <a:pt x="12755" y="5957"/>
                  </a:lnTo>
                  <a:lnTo>
                    <a:pt x="12775" y="6318"/>
                  </a:lnTo>
                  <a:lnTo>
                    <a:pt x="12775" y="6679"/>
                  </a:lnTo>
                  <a:lnTo>
                    <a:pt x="12735" y="7060"/>
                  </a:lnTo>
                  <a:lnTo>
                    <a:pt x="12695" y="7421"/>
                  </a:lnTo>
                  <a:lnTo>
                    <a:pt x="12615" y="7802"/>
                  </a:lnTo>
                  <a:lnTo>
                    <a:pt x="12514" y="8183"/>
                  </a:lnTo>
                  <a:lnTo>
                    <a:pt x="12394" y="85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8" name="Google Shape;5778;p22"/>
            <p:cNvSpPr/>
            <p:nvPr/>
          </p:nvSpPr>
          <p:spPr>
            <a:xfrm>
              <a:off x="11521025" y="4562675"/>
              <a:ext cx="289825" cy="320400"/>
            </a:xfrm>
            <a:custGeom>
              <a:avLst/>
              <a:gdLst/>
              <a:ahLst/>
              <a:cxnLst/>
              <a:rect l="l" t="t" r="r" b="b"/>
              <a:pathLst>
                <a:path w="11593" h="12816" extrusionOk="0">
                  <a:moveTo>
                    <a:pt x="5134" y="0"/>
                  </a:moveTo>
                  <a:lnTo>
                    <a:pt x="4733" y="20"/>
                  </a:lnTo>
                  <a:lnTo>
                    <a:pt x="4332" y="61"/>
                  </a:lnTo>
                  <a:lnTo>
                    <a:pt x="3951" y="121"/>
                  </a:lnTo>
                  <a:lnTo>
                    <a:pt x="3590" y="201"/>
                  </a:lnTo>
                  <a:lnTo>
                    <a:pt x="3229" y="321"/>
                  </a:lnTo>
                  <a:lnTo>
                    <a:pt x="2868" y="442"/>
                  </a:lnTo>
                  <a:lnTo>
                    <a:pt x="2527" y="602"/>
                  </a:lnTo>
                  <a:lnTo>
                    <a:pt x="2186" y="762"/>
                  </a:lnTo>
                  <a:lnTo>
                    <a:pt x="1866" y="963"/>
                  </a:lnTo>
                  <a:lnTo>
                    <a:pt x="1565" y="1164"/>
                  </a:lnTo>
                  <a:lnTo>
                    <a:pt x="1264" y="1404"/>
                  </a:lnTo>
                  <a:lnTo>
                    <a:pt x="983" y="1645"/>
                  </a:lnTo>
                  <a:lnTo>
                    <a:pt x="722" y="1906"/>
                  </a:lnTo>
                  <a:lnTo>
                    <a:pt x="462" y="2186"/>
                  </a:lnTo>
                  <a:lnTo>
                    <a:pt x="221" y="2467"/>
                  </a:lnTo>
                  <a:lnTo>
                    <a:pt x="1" y="2768"/>
                  </a:lnTo>
                  <a:lnTo>
                    <a:pt x="1" y="2768"/>
                  </a:lnTo>
                  <a:lnTo>
                    <a:pt x="382" y="2487"/>
                  </a:lnTo>
                  <a:lnTo>
                    <a:pt x="783" y="2246"/>
                  </a:lnTo>
                  <a:lnTo>
                    <a:pt x="1204" y="2026"/>
                  </a:lnTo>
                  <a:lnTo>
                    <a:pt x="1645" y="1845"/>
                  </a:lnTo>
                  <a:lnTo>
                    <a:pt x="2086" y="1705"/>
                  </a:lnTo>
                  <a:lnTo>
                    <a:pt x="2527" y="1605"/>
                  </a:lnTo>
                  <a:lnTo>
                    <a:pt x="2989" y="1545"/>
                  </a:lnTo>
                  <a:lnTo>
                    <a:pt x="3450" y="1525"/>
                  </a:lnTo>
                  <a:lnTo>
                    <a:pt x="3811" y="1545"/>
                  </a:lnTo>
                  <a:lnTo>
                    <a:pt x="4172" y="1585"/>
                  </a:lnTo>
                  <a:lnTo>
                    <a:pt x="4533" y="1645"/>
                  </a:lnTo>
                  <a:lnTo>
                    <a:pt x="4894" y="1745"/>
                  </a:lnTo>
                  <a:lnTo>
                    <a:pt x="5295" y="1865"/>
                  </a:lnTo>
                  <a:lnTo>
                    <a:pt x="5656" y="2046"/>
                  </a:lnTo>
                  <a:lnTo>
                    <a:pt x="6017" y="2246"/>
                  </a:lnTo>
                  <a:lnTo>
                    <a:pt x="6338" y="2467"/>
                  </a:lnTo>
                  <a:lnTo>
                    <a:pt x="6659" y="2708"/>
                  </a:lnTo>
                  <a:lnTo>
                    <a:pt x="6959" y="2989"/>
                  </a:lnTo>
                  <a:lnTo>
                    <a:pt x="7240" y="3289"/>
                  </a:lnTo>
                  <a:lnTo>
                    <a:pt x="7501" y="3610"/>
                  </a:lnTo>
                  <a:lnTo>
                    <a:pt x="7722" y="3931"/>
                  </a:lnTo>
                  <a:lnTo>
                    <a:pt x="7922" y="4292"/>
                  </a:lnTo>
                  <a:lnTo>
                    <a:pt x="8103" y="4653"/>
                  </a:lnTo>
                  <a:lnTo>
                    <a:pt x="8263" y="5034"/>
                  </a:lnTo>
                  <a:lnTo>
                    <a:pt x="8383" y="5415"/>
                  </a:lnTo>
                  <a:lnTo>
                    <a:pt x="8484" y="5796"/>
                  </a:lnTo>
                  <a:lnTo>
                    <a:pt x="8544" y="6197"/>
                  </a:lnTo>
                  <a:lnTo>
                    <a:pt x="8584" y="6618"/>
                  </a:lnTo>
                  <a:lnTo>
                    <a:pt x="8584" y="6999"/>
                  </a:lnTo>
                  <a:lnTo>
                    <a:pt x="8564" y="7380"/>
                  </a:lnTo>
                  <a:lnTo>
                    <a:pt x="8504" y="7761"/>
                  </a:lnTo>
                  <a:lnTo>
                    <a:pt x="8423" y="8122"/>
                  </a:lnTo>
                  <a:lnTo>
                    <a:pt x="8303" y="8483"/>
                  </a:lnTo>
                  <a:lnTo>
                    <a:pt x="8163" y="8844"/>
                  </a:lnTo>
                  <a:lnTo>
                    <a:pt x="8002" y="9185"/>
                  </a:lnTo>
                  <a:lnTo>
                    <a:pt x="7822" y="9526"/>
                  </a:lnTo>
                  <a:lnTo>
                    <a:pt x="7621" y="9847"/>
                  </a:lnTo>
                  <a:lnTo>
                    <a:pt x="7401" y="10148"/>
                  </a:lnTo>
                  <a:lnTo>
                    <a:pt x="7140" y="10429"/>
                  </a:lnTo>
                  <a:lnTo>
                    <a:pt x="6879" y="10710"/>
                  </a:lnTo>
                  <a:lnTo>
                    <a:pt x="6598" y="10970"/>
                  </a:lnTo>
                  <a:lnTo>
                    <a:pt x="6298" y="11211"/>
                  </a:lnTo>
                  <a:lnTo>
                    <a:pt x="5977" y="11431"/>
                  </a:lnTo>
                  <a:lnTo>
                    <a:pt x="5656" y="11612"/>
                  </a:lnTo>
                  <a:lnTo>
                    <a:pt x="5315" y="11792"/>
                  </a:lnTo>
                  <a:lnTo>
                    <a:pt x="4974" y="11933"/>
                  </a:lnTo>
                  <a:lnTo>
                    <a:pt x="4633" y="12053"/>
                  </a:lnTo>
                  <a:lnTo>
                    <a:pt x="4272" y="12153"/>
                  </a:lnTo>
                  <a:lnTo>
                    <a:pt x="3911" y="12214"/>
                  </a:lnTo>
                  <a:lnTo>
                    <a:pt x="3550" y="12274"/>
                  </a:lnTo>
                  <a:lnTo>
                    <a:pt x="3189" y="12314"/>
                  </a:lnTo>
                  <a:lnTo>
                    <a:pt x="2808" y="12334"/>
                  </a:lnTo>
                  <a:lnTo>
                    <a:pt x="3109" y="12434"/>
                  </a:lnTo>
                  <a:lnTo>
                    <a:pt x="3390" y="12534"/>
                  </a:lnTo>
                  <a:lnTo>
                    <a:pt x="3691" y="12615"/>
                  </a:lnTo>
                  <a:lnTo>
                    <a:pt x="4011" y="12675"/>
                  </a:lnTo>
                  <a:lnTo>
                    <a:pt x="4332" y="12735"/>
                  </a:lnTo>
                  <a:lnTo>
                    <a:pt x="4653" y="12775"/>
                  </a:lnTo>
                  <a:lnTo>
                    <a:pt x="4994" y="12795"/>
                  </a:lnTo>
                  <a:lnTo>
                    <a:pt x="5335" y="12815"/>
                  </a:lnTo>
                  <a:lnTo>
                    <a:pt x="5676" y="12795"/>
                  </a:lnTo>
                  <a:lnTo>
                    <a:pt x="6037" y="12775"/>
                  </a:lnTo>
                  <a:lnTo>
                    <a:pt x="6498" y="12715"/>
                  </a:lnTo>
                  <a:lnTo>
                    <a:pt x="6919" y="12615"/>
                  </a:lnTo>
                  <a:lnTo>
                    <a:pt x="7340" y="12494"/>
                  </a:lnTo>
                  <a:lnTo>
                    <a:pt x="7762" y="12334"/>
                  </a:lnTo>
                  <a:lnTo>
                    <a:pt x="8143" y="12153"/>
                  </a:lnTo>
                  <a:lnTo>
                    <a:pt x="8524" y="11933"/>
                  </a:lnTo>
                  <a:lnTo>
                    <a:pt x="8885" y="11692"/>
                  </a:lnTo>
                  <a:lnTo>
                    <a:pt x="9226" y="11431"/>
                  </a:lnTo>
                  <a:lnTo>
                    <a:pt x="9546" y="11131"/>
                  </a:lnTo>
                  <a:lnTo>
                    <a:pt x="9847" y="10830"/>
                  </a:lnTo>
                  <a:lnTo>
                    <a:pt x="10128" y="10489"/>
                  </a:lnTo>
                  <a:lnTo>
                    <a:pt x="10409" y="10128"/>
                  </a:lnTo>
                  <a:lnTo>
                    <a:pt x="10629" y="9767"/>
                  </a:lnTo>
                  <a:lnTo>
                    <a:pt x="10850" y="9366"/>
                  </a:lnTo>
                  <a:lnTo>
                    <a:pt x="11051" y="8965"/>
                  </a:lnTo>
                  <a:lnTo>
                    <a:pt x="11211" y="8564"/>
                  </a:lnTo>
                  <a:lnTo>
                    <a:pt x="11291" y="8283"/>
                  </a:lnTo>
                  <a:lnTo>
                    <a:pt x="11371" y="8002"/>
                  </a:lnTo>
                  <a:lnTo>
                    <a:pt x="11452" y="7741"/>
                  </a:lnTo>
                  <a:lnTo>
                    <a:pt x="11492" y="7461"/>
                  </a:lnTo>
                  <a:lnTo>
                    <a:pt x="11572" y="6919"/>
                  </a:lnTo>
                  <a:lnTo>
                    <a:pt x="11592" y="6378"/>
                  </a:lnTo>
                  <a:lnTo>
                    <a:pt x="11592" y="6077"/>
                  </a:lnTo>
                  <a:lnTo>
                    <a:pt x="11572" y="5776"/>
                  </a:lnTo>
                  <a:lnTo>
                    <a:pt x="11532" y="5495"/>
                  </a:lnTo>
                  <a:lnTo>
                    <a:pt x="11472" y="5195"/>
                  </a:lnTo>
                  <a:lnTo>
                    <a:pt x="11412" y="4914"/>
                  </a:lnTo>
                  <a:lnTo>
                    <a:pt x="11331" y="4633"/>
                  </a:lnTo>
                  <a:lnTo>
                    <a:pt x="11251" y="4352"/>
                  </a:lnTo>
                  <a:lnTo>
                    <a:pt x="11151" y="4071"/>
                  </a:lnTo>
                  <a:lnTo>
                    <a:pt x="11031" y="3811"/>
                  </a:lnTo>
                  <a:lnTo>
                    <a:pt x="10910" y="3550"/>
                  </a:lnTo>
                  <a:lnTo>
                    <a:pt x="10770" y="3289"/>
                  </a:lnTo>
                  <a:lnTo>
                    <a:pt x="10629" y="3049"/>
                  </a:lnTo>
                  <a:lnTo>
                    <a:pt x="10469" y="2788"/>
                  </a:lnTo>
                  <a:lnTo>
                    <a:pt x="10288" y="2567"/>
                  </a:lnTo>
                  <a:lnTo>
                    <a:pt x="10108" y="2327"/>
                  </a:lnTo>
                  <a:lnTo>
                    <a:pt x="9928" y="2106"/>
                  </a:lnTo>
                  <a:lnTo>
                    <a:pt x="9727" y="1906"/>
                  </a:lnTo>
                  <a:lnTo>
                    <a:pt x="9506" y="1705"/>
                  </a:lnTo>
                  <a:lnTo>
                    <a:pt x="9286" y="1504"/>
                  </a:lnTo>
                  <a:lnTo>
                    <a:pt x="9045" y="1324"/>
                  </a:lnTo>
                  <a:lnTo>
                    <a:pt x="8825" y="1164"/>
                  </a:lnTo>
                  <a:lnTo>
                    <a:pt x="8564" y="983"/>
                  </a:lnTo>
                  <a:lnTo>
                    <a:pt x="8303" y="843"/>
                  </a:lnTo>
                  <a:lnTo>
                    <a:pt x="8042" y="702"/>
                  </a:lnTo>
                  <a:lnTo>
                    <a:pt x="7782" y="562"/>
                  </a:lnTo>
                  <a:lnTo>
                    <a:pt x="7501" y="462"/>
                  </a:lnTo>
                  <a:lnTo>
                    <a:pt x="7200" y="341"/>
                  </a:lnTo>
                  <a:lnTo>
                    <a:pt x="6919" y="261"/>
                  </a:lnTo>
                  <a:lnTo>
                    <a:pt x="6619" y="181"/>
                  </a:lnTo>
                  <a:lnTo>
                    <a:pt x="6298" y="121"/>
                  </a:lnTo>
                  <a:lnTo>
                    <a:pt x="5997" y="61"/>
                  </a:lnTo>
                  <a:lnTo>
                    <a:pt x="5676" y="20"/>
                  </a:lnTo>
                  <a:lnTo>
                    <a:pt x="5395" y="20"/>
                  </a:lnTo>
                  <a:lnTo>
                    <a:pt x="5134" y="0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9" name="Google Shape;5779;p22"/>
            <p:cNvSpPr/>
            <p:nvPr/>
          </p:nvSpPr>
          <p:spPr>
            <a:xfrm>
              <a:off x="11521025" y="4562675"/>
              <a:ext cx="289825" cy="320400"/>
            </a:xfrm>
            <a:custGeom>
              <a:avLst/>
              <a:gdLst/>
              <a:ahLst/>
              <a:cxnLst/>
              <a:rect l="l" t="t" r="r" b="b"/>
              <a:pathLst>
                <a:path w="11593" h="12816" fill="none" extrusionOk="0">
                  <a:moveTo>
                    <a:pt x="5134" y="0"/>
                  </a:moveTo>
                  <a:lnTo>
                    <a:pt x="5134" y="0"/>
                  </a:lnTo>
                  <a:lnTo>
                    <a:pt x="4733" y="20"/>
                  </a:lnTo>
                  <a:lnTo>
                    <a:pt x="4332" y="61"/>
                  </a:lnTo>
                  <a:lnTo>
                    <a:pt x="3951" y="121"/>
                  </a:lnTo>
                  <a:lnTo>
                    <a:pt x="3590" y="201"/>
                  </a:lnTo>
                  <a:lnTo>
                    <a:pt x="3229" y="321"/>
                  </a:lnTo>
                  <a:lnTo>
                    <a:pt x="2868" y="442"/>
                  </a:lnTo>
                  <a:lnTo>
                    <a:pt x="2527" y="602"/>
                  </a:lnTo>
                  <a:lnTo>
                    <a:pt x="2186" y="762"/>
                  </a:lnTo>
                  <a:lnTo>
                    <a:pt x="1866" y="963"/>
                  </a:lnTo>
                  <a:lnTo>
                    <a:pt x="1565" y="1164"/>
                  </a:lnTo>
                  <a:lnTo>
                    <a:pt x="1264" y="1404"/>
                  </a:lnTo>
                  <a:lnTo>
                    <a:pt x="983" y="1645"/>
                  </a:lnTo>
                  <a:lnTo>
                    <a:pt x="722" y="1906"/>
                  </a:lnTo>
                  <a:lnTo>
                    <a:pt x="462" y="2186"/>
                  </a:lnTo>
                  <a:lnTo>
                    <a:pt x="221" y="2467"/>
                  </a:lnTo>
                  <a:lnTo>
                    <a:pt x="1" y="2768"/>
                  </a:lnTo>
                  <a:lnTo>
                    <a:pt x="1" y="2768"/>
                  </a:lnTo>
                  <a:lnTo>
                    <a:pt x="382" y="2487"/>
                  </a:lnTo>
                  <a:lnTo>
                    <a:pt x="783" y="2246"/>
                  </a:lnTo>
                  <a:lnTo>
                    <a:pt x="1204" y="2026"/>
                  </a:lnTo>
                  <a:lnTo>
                    <a:pt x="1645" y="1845"/>
                  </a:lnTo>
                  <a:lnTo>
                    <a:pt x="2086" y="1705"/>
                  </a:lnTo>
                  <a:lnTo>
                    <a:pt x="2527" y="1605"/>
                  </a:lnTo>
                  <a:lnTo>
                    <a:pt x="2989" y="1545"/>
                  </a:lnTo>
                  <a:lnTo>
                    <a:pt x="3450" y="1525"/>
                  </a:lnTo>
                  <a:lnTo>
                    <a:pt x="3450" y="1525"/>
                  </a:lnTo>
                  <a:lnTo>
                    <a:pt x="3811" y="1545"/>
                  </a:lnTo>
                  <a:lnTo>
                    <a:pt x="4172" y="1585"/>
                  </a:lnTo>
                  <a:lnTo>
                    <a:pt x="4533" y="1645"/>
                  </a:lnTo>
                  <a:lnTo>
                    <a:pt x="4894" y="1745"/>
                  </a:lnTo>
                  <a:lnTo>
                    <a:pt x="4894" y="1745"/>
                  </a:lnTo>
                  <a:lnTo>
                    <a:pt x="5295" y="1865"/>
                  </a:lnTo>
                  <a:lnTo>
                    <a:pt x="5656" y="2046"/>
                  </a:lnTo>
                  <a:lnTo>
                    <a:pt x="6017" y="2246"/>
                  </a:lnTo>
                  <a:lnTo>
                    <a:pt x="6338" y="2467"/>
                  </a:lnTo>
                  <a:lnTo>
                    <a:pt x="6659" y="2708"/>
                  </a:lnTo>
                  <a:lnTo>
                    <a:pt x="6959" y="2989"/>
                  </a:lnTo>
                  <a:lnTo>
                    <a:pt x="7240" y="3289"/>
                  </a:lnTo>
                  <a:lnTo>
                    <a:pt x="7501" y="3610"/>
                  </a:lnTo>
                  <a:lnTo>
                    <a:pt x="7722" y="3931"/>
                  </a:lnTo>
                  <a:lnTo>
                    <a:pt x="7922" y="4292"/>
                  </a:lnTo>
                  <a:lnTo>
                    <a:pt x="8103" y="4653"/>
                  </a:lnTo>
                  <a:lnTo>
                    <a:pt x="8263" y="5034"/>
                  </a:lnTo>
                  <a:lnTo>
                    <a:pt x="8383" y="5415"/>
                  </a:lnTo>
                  <a:lnTo>
                    <a:pt x="8484" y="5796"/>
                  </a:lnTo>
                  <a:lnTo>
                    <a:pt x="8544" y="6197"/>
                  </a:lnTo>
                  <a:lnTo>
                    <a:pt x="8584" y="6618"/>
                  </a:lnTo>
                  <a:lnTo>
                    <a:pt x="8584" y="6618"/>
                  </a:lnTo>
                  <a:lnTo>
                    <a:pt x="8584" y="6999"/>
                  </a:lnTo>
                  <a:lnTo>
                    <a:pt x="8564" y="7380"/>
                  </a:lnTo>
                  <a:lnTo>
                    <a:pt x="8504" y="7761"/>
                  </a:lnTo>
                  <a:lnTo>
                    <a:pt x="8423" y="8122"/>
                  </a:lnTo>
                  <a:lnTo>
                    <a:pt x="8303" y="8483"/>
                  </a:lnTo>
                  <a:lnTo>
                    <a:pt x="8163" y="8844"/>
                  </a:lnTo>
                  <a:lnTo>
                    <a:pt x="8002" y="9185"/>
                  </a:lnTo>
                  <a:lnTo>
                    <a:pt x="7822" y="9526"/>
                  </a:lnTo>
                  <a:lnTo>
                    <a:pt x="7621" y="9847"/>
                  </a:lnTo>
                  <a:lnTo>
                    <a:pt x="7401" y="10148"/>
                  </a:lnTo>
                  <a:lnTo>
                    <a:pt x="7140" y="10429"/>
                  </a:lnTo>
                  <a:lnTo>
                    <a:pt x="6879" y="10710"/>
                  </a:lnTo>
                  <a:lnTo>
                    <a:pt x="6598" y="10970"/>
                  </a:lnTo>
                  <a:lnTo>
                    <a:pt x="6298" y="11211"/>
                  </a:lnTo>
                  <a:lnTo>
                    <a:pt x="5977" y="11431"/>
                  </a:lnTo>
                  <a:lnTo>
                    <a:pt x="5656" y="11612"/>
                  </a:lnTo>
                  <a:lnTo>
                    <a:pt x="5656" y="11612"/>
                  </a:lnTo>
                  <a:lnTo>
                    <a:pt x="5315" y="11792"/>
                  </a:lnTo>
                  <a:lnTo>
                    <a:pt x="4974" y="11933"/>
                  </a:lnTo>
                  <a:lnTo>
                    <a:pt x="4633" y="12053"/>
                  </a:lnTo>
                  <a:lnTo>
                    <a:pt x="4272" y="12153"/>
                  </a:lnTo>
                  <a:lnTo>
                    <a:pt x="3911" y="12214"/>
                  </a:lnTo>
                  <a:lnTo>
                    <a:pt x="3550" y="12274"/>
                  </a:lnTo>
                  <a:lnTo>
                    <a:pt x="3189" y="12314"/>
                  </a:lnTo>
                  <a:lnTo>
                    <a:pt x="2808" y="12334"/>
                  </a:lnTo>
                  <a:lnTo>
                    <a:pt x="2808" y="12334"/>
                  </a:lnTo>
                  <a:lnTo>
                    <a:pt x="3109" y="12434"/>
                  </a:lnTo>
                  <a:lnTo>
                    <a:pt x="3390" y="12534"/>
                  </a:lnTo>
                  <a:lnTo>
                    <a:pt x="3691" y="12615"/>
                  </a:lnTo>
                  <a:lnTo>
                    <a:pt x="4011" y="12675"/>
                  </a:lnTo>
                  <a:lnTo>
                    <a:pt x="4332" y="12735"/>
                  </a:lnTo>
                  <a:lnTo>
                    <a:pt x="4653" y="12775"/>
                  </a:lnTo>
                  <a:lnTo>
                    <a:pt x="4994" y="12795"/>
                  </a:lnTo>
                  <a:lnTo>
                    <a:pt x="5335" y="12815"/>
                  </a:lnTo>
                  <a:lnTo>
                    <a:pt x="5335" y="12815"/>
                  </a:lnTo>
                  <a:lnTo>
                    <a:pt x="5676" y="12795"/>
                  </a:lnTo>
                  <a:lnTo>
                    <a:pt x="6037" y="12775"/>
                  </a:lnTo>
                  <a:lnTo>
                    <a:pt x="6037" y="12775"/>
                  </a:lnTo>
                  <a:lnTo>
                    <a:pt x="6498" y="12715"/>
                  </a:lnTo>
                  <a:lnTo>
                    <a:pt x="6919" y="12615"/>
                  </a:lnTo>
                  <a:lnTo>
                    <a:pt x="7340" y="12494"/>
                  </a:lnTo>
                  <a:lnTo>
                    <a:pt x="7762" y="12334"/>
                  </a:lnTo>
                  <a:lnTo>
                    <a:pt x="8143" y="12153"/>
                  </a:lnTo>
                  <a:lnTo>
                    <a:pt x="8524" y="11933"/>
                  </a:lnTo>
                  <a:lnTo>
                    <a:pt x="8885" y="11692"/>
                  </a:lnTo>
                  <a:lnTo>
                    <a:pt x="9226" y="11431"/>
                  </a:lnTo>
                  <a:lnTo>
                    <a:pt x="9546" y="11131"/>
                  </a:lnTo>
                  <a:lnTo>
                    <a:pt x="9847" y="10830"/>
                  </a:lnTo>
                  <a:lnTo>
                    <a:pt x="10128" y="10489"/>
                  </a:lnTo>
                  <a:lnTo>
                    <a:pt x="10409" y="10128"/>
                  </a:lnTo>
                  <a:lnTo>
                    <a:pt x="10629" y="9767"/>
                  </a:lnTo>
                  <a:lnTo>
                    <a:pt x="10850" y="9366"/>
                  </a:lnTo>
                  <a:lnTo>
                    <a:pt x="11051" y="8965"/>
                  </a:lnTo>
                  <a:lnTo>
                    <a:pt x="11211" y="8564"/>
                  </a:lnTo>
                  <a:lnTo>
                    <a:pt x="11211" y="8564"/>
                  </a:lnTo>
                  <a:lnTo>
                    <a:pt x="11291" y="8283"/>
                  </a:lnTo>
                  <a:lnTo>
                    <a:pt x="11371" y="8002"/>
                  </a:lnTo>
                  <a:lnTo>
                    <a:pt x="11452" y="7741"/>
                  </a:lnTo>
                  <a:lnTo>
                    <a:pt x="11492" y="7461"/>
                  </a:lnTo>
                  <a:lnTo>
                    <a:pt x="11572" y="6919"/>
                  </a:lnTo>
                  <a:lnTo>
                    <a:pt x="11592" y="6378"/>
                  </a:lnTo>
                  <a:lnTo>
                    <a:pt x="11592" y="6378"/>
                  </a:lnTo>
                  <a:lnTo>
                    <a:pt x="11592" y="6077"/>
                  </a:lnTo>
                  <a:lnTo>
                    <a:pt x="11572" y="5776"/>
                  </a:lnTo>
                  <a:lnTo>
                    <a:pt x="11532" y="5495"/>
                  </a:lnTo>
                  <a:lnTo>
                    <a:pt x="11472" y="5195"/>
                  </a:lnTo>
                  <a:lnTo>
                    <a:pt x="11412" y="4914"/>
                  </a:lnTo>
                  <a:lnTo>
                    <a:pt x="11331" y="4633"/>
                  </a:lnTo>
                  <a:lnTo>
                    <a:pt x="11251" y="4352"/>
                  </a:lnTo>
                  <a:lnTo>
                    <a:pt x="11151" y="4071"/>
                  </a:lnTo>
                  <a:lnTo>
                    <a:pt x="11031" y="3811"/>
                  </a:lnTo>
                  <a:lnTo>
                    <a:pt x="10910" y="3550"/>
                  </a:lnTo>
                  <a:lnTo>
                    <a:pt x="10770" y="3289"/>
                  </a:lnTo>
                  <a:lnTo>
                    <a:pt x="10629" y="3049"/>
                  </a:lnTo>
                  <a:lnTo>
                    <a:pt x="10469" y="2788"/>
                  </a:lnTo>
                  <a:lnTo>
                    <a:pt x="10288" y="2567"/>
                  </a:lnTo>
                  <a:lnTo>
                    <a:pt x="10108" y="2327"/>
                  </a:lnTo>
                  <a:lnTo>
                    <a:pt x="9928" y="2106"/>
                  </a:lnTo>
                  <a:lnTo>
                    <a:pt x="9727" y="1906"/>
                  </a:lnTo>
                  <a:lnTo>
                    <a:pt x="9506" y="1705"/>
                  </a:lnTo>
                  <a:lnTo>
                    <a:pt x="9286" y="1504"/>
                  </a:lnTo>
                  <a:lnTo>
                    <a:pt x="9045" y="1324"/>
                  </a:lnTo>
                  <a:lnTo>
                    <a:pt x="8825" y="1164"/>
                  </a:lnTo>
                  <a:lnTo>
                    <a:pt x="8564" y="983"/>
                  </a:lnTo>
                  <a:lnTo>
                    <a:pt x="8303" y="843"/>
                  </a:lnTo>
                  <a:lnTo>
                    <a:pt x="8042" y="702"/>
                  </a:lnTo>
                  <a:lnTo>
                    <a:pt x="7782" y="562"/>
                  </a:lnTo>
                  <a:lnTo>
                    <a:pt x="7501" y="462"/>
                  </a:lnTo>
                  <a:lnTo>
                    <a:pt x="7200" y="341"/>
                  </a:lnTo>
                  <a:lnTo>
                    <a:pt x="6919" y="261"/>
                  </a:lnTo>
                  <a:lnTo>
                    <a:pt x="6619" y="181"/>
                  </a:lnTo>
                  <a:lnTo>
                    <a:pt x="6298" y="121"/>
                  </a:lnTo>
                  <a:lnTo>
                    <a:pt x="5997" y="61"/>
                  </a:lnTo>
                  <a:lnTo>
                    <a:pt x="5676" y="20"/>
                  </a:lnTo>
                  <a:lnTo>
                    <a:pt x="5676" y="20"/>
                  </a:lnTo>
                  <a:lnTo>
                    <a:pt x="5395" y="20"/>
                  </a:lnTo>
                  <a:lnTo>
                    <a:pt x="513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0" name="Google Shape;5780;p22"/>
            <p:cNvSpPr/>
            <p:nvPr/>
          </p:nvSpPr>
          <p:spPr>
            <a:xfrm>
              <a:off x="11681975" y="4635375"/>
              <a:ext cx="62675" cy="62700"/>
            </a:xfrm>
            <a:custGeom>
              <a:avLst/>
              <a:gdLst/>
              <a:ahLst/>
              <a:cxnLst/>
              <a:rect l="l" t="t" r="r" b="b"/>
              <a:pathLst>
                <a:path w="2507" h="2508" extrusionOk="0">
                  <a:moveTo>
                    <a:pt x="1063" y="0"/>
                  </a:moveTo>
                  <a:lnTo>
                    <a:pt x="923" y="40"/>
                  </a:lnTo>
                  <a:lnTo>
                    <a:pt x="782" y="81"/>
                  </a:lnTo>
                  <a:lnTo>
                    <a:pt x="662" y="141"/>
                  </a:lnTo>
                  <a:lnTo>
                    <a:pt x="541" y="221"/>
                  </a:lnTo>
                  <a:lnTo>
                    <a:pt x="441" y="301"/>
                  </a:lnTo>
                  <a:lnTo>
                    <a:pt x="341" y="381"/>
                  </a:lnTo>
                  <a:lnTo>
                    <a:pt x="261" y="502"/>
                  </a:lnTo>
                  <a:lnTo>
                    <a:pt x="181" y="602"/>
                  </a:lnTo>
                  <a:lnTo>
                    <a:pt x="120" y="722"/>
                  </a:lnTo>
                  <a:lnTo>
                    <a:pt x="60" y="863"/>
                  </a:lnTo>
                  <a:lnTo>
                    <a:pt x="20" y="1003"/>
                  </a:lnTo>
                  <a:lnTo>
                    <a:pt x="0" y="1143"/>
                  </a:lnTo>
                  <a:lnTo>
                    <a:pt x="0" y="1284"/>
                  </a:lnTo>
                  <a:lnTo>
                    <a:pt x="0" y="1424"/>
                  </a:lnTo>
                  <a:lnTo>
                    <a:pt x="40" y="1645"/>
                  </a:lnTo>
                  <a:lnTo>
                    <a:pt x="140" y="1845"/>
                  </a:lnTo>
                  <a:lnTo>
                    <a:pt x="261" y="2046"/>
                  </a:lnTo>
                  <a:lnTo>
                    <a:pt x="441" y="2206"/>
                  </a:lnTo>
                  <a:lnTo>
                    <a:pt x="642" y="2347"/>
                  </a:lnTo>
                  <a:lnTo>
                    <a:pt x="742" y="2407"/>
                  </a:lnTo>
                  <a:lnTo>
                    <a:pt x="862" y="2447"/>
                  </a:lnTo>
                  <a:lnTo>
                    <a:pt x="1003" y="2487"/>
                  </a:lnTo>
                  <a:lnTo>
                    <a:pt x="1123" y="2507"/>
                  </a:lnTo>
                  <a:lnTo>
                    <a:pt x="1424" y="2507"/>
                  </a:lnTo>
                  <a:lnTo>
                    <a:pt x="1584" y="2487"/>
                  </a:lnTo>
                  <a:lnTo>
                    <a:pt x="1745" y="2427"/>
                  </a:lnTo>
                  <a:lnTo>
                    <a:pt x="1905" y="2347"/>
                  </a:lnTo>
                  <a:lnTo>
                    <a:pt x="2046" y="2246"/>
                  </a:lnTo>
                  <a:lnTo>
                    <a:pt x="2166" y="2126"/>
                  </a:lnTo>
                  <a:lnTo>
                    <a:pt x="2266" y="1986"/>
                  </a:lnTo>
                  <a:lnTo>
                    <a:pt x="2366" y="1845"/>
                  </a:lnTo>
                  <a:lnTo>
                    <a:pt x="2427" y="1685"/>
                  </a:lnTo>
                  <a:lnTo>
                    <a:pt x="2487" y="1524"/>
                  </a:lnTo>
                  <a:lnTo>
                    <a:pt x="2507" y="1384"/>
                  </a:lnTo>
                  <a:lnTo>
                    <a:pt x="2507" y="1244"/>
                  </a:lnTo>
                  <a:lnTo>
                    <a:pt x="2507" y="1083"/>
                  </a:lnTo>
                  <a:lnTo>
                    <a:pt x="2467" y="943"/>
                  </a:lnTo>
                  <a:lnTo>
                    <a:pt x="2427" y="823"/>
                  </a:lnTo>
                  <a:lnTo>
                    <a:pt x="2366" y="682"/>
                  </a:lnTo>
                  <a:lnTo>
                    <a:pt x="2306" y="562"/>
                  </a:lnTo>
                  <a:lnTo>
                    <a:pt x="2226" y="462"/>
                  </a:lnTo>
                  <a:lnTo>
                    <a:pt x="2126" y="361"/>
                  </a:lnTo>
                  <a:lnTo>
                    <a:pt x="2026" y="261"/>
                  </a:lnTo>
                  <a:lnTo>
                    <a:pt x="1905" y="181"/>
                  </a:lnTo>
                  <a:lnTo>
                    <a:pt x="1785" y="121"/>
                  </a:lnTo>
                  <a:lnTo>
                    <a:pt x="1644" y="60"/>
                  </a:lnTo>
                  <a:lnTo>
                    <a:pt x="1504" y="20"/>
                  </a:lnTo>
                  <a:lnTo>
                    <a:pt x="13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1" name="Google Shape;5781;p22"/>
            <p:cNvSpPr/>
            <p:nvPr/>
          </p:nvSpPr>
          <p:spPr>
            <a:xfrm>
              <a:off x="10943088" y="5379375"/>
              <a:ext cx="1395300" cy="157200"/>
            </a:xfrm>
            <a:prstGeom prst="ellipse">
              <a:avLst/>
            </a:pr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82" name="Google Shape;5782;p22"/>
          <p:cNvGrpSpPr/>
          <p:nvPr/>
        </p:nvGrpSpPr>
        <p:grpSpPr>
          <a:xfrm>
            <a:off x="409342" y="3534748"/>
            <a:ext cx="1823591" cy="1453514"/>
            <a:chOff x="8222575" y="3882950"/>
            <a:chExt cx="2306300" cy="1838263"/>
          </a:xfrm>
        </p:grpSpPr>
        <p:sp>
          <p:nvSpPr>
            <p:cNvPr id="5783" name="Google Shape;5783;p22"/>
            <p:cNvSpPr/>
            <p:nvPr/>
          </p:nvSpPr>
          <p:spPr>
            <a:xfrm>
              <a:off x="8266575" y="5442513"/>
              <a:ext cx="2262300" cy="278700"/>
            </a:xfrm>
            <a:prstGeom prst="ellipse">
              <a:avLst/>
            </a:pr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4" name="Google Shape;5784;p22"/>
            <p:cNvSpPr/>
            <p:nvPr/>
          </p:nvSpPr>
          <p:spPr>
            <a:xfrm>
              <a:off x="8364975" y="5252175"/>
              <a:ext cx="1865075" cy="312875"/>
            </a:xfrm>
            <a:custGeom>
              <a:avLst/>
              <a:gdLst/>
              <a:ahLst/>
              <a:cxnLst/>
              <a:rect l="l" t="t" r="r" b="b"/>
              <a:pathLst>
                <a:path w="74603" h="12515" extrusionOk="0">
                  <a:moveTo>
                    <a:pt x="71514" y="0"/>
                  </a:moveTo>
                  <a:lnTo>
                    <a:pt x="71274" y="41"/>
                  </a:lnTo>
                  <a:lnTo>
                    <a:pt x="71033" y="121"/>
                  </a:lnTo>
                  <a:lnTo>
                    <a:pt x="70813" y="221"/>
                  </a:lnTo>
                  <a:lnTo>
                    <a:pt x="69449" y="903"/>
                  </a:lnTo>
                  <a:lnTo>
                    <a:pt x="68085" y="1545"/>
                  </a:lnTo>
                  <a:lnTo>
                    <a:pt x="66701" y="2126"/>
                  </a:lnTo>
                  <a:lnTo>
                    <a:pt x="65298" y="2688"/>
                  </a:lnTo>
                  <a:lnTo>
                    <a:pt x="66120" y="4533"/>
                  </a:lnTo>
                  <a:lnTo>
                    <a:pt x="66862" y="6217"/>
                  </a:lnTo>
                  <a:lnTo>
                    <a:pt x="67744" y="5796"/>
                  </a:lnTo>
                  <a:lnTo>
                    <a:pt x="68587" y="5415"/>
                  </a:lnTo>
                  <a:lnTo>
                    <a:pt x="69369" y="5014"/>
                  </a:lnTo>
                  <a:lnTo>
                    <a:pt x="70111" y="4653"/>
                  </a:lnTo>
                  <a:lnTo>
                    <a:pt x="71434" y="3951"/>
                  </a:lnTo>
                  <a:lnTo>
                    <a:pt x="72537" y="3309"/>
                  </a:lnTo>
                  <a:lnTo>
                    <a:pt x="73400" y="2768"/>
                  </a:lnTo>
                  <a:lnTo>
                    <a:pt x="74041" y="2347"/>
                  </a:lnTo>
                  <a:lnTo>
                    <a:pt x="74442" y="2026"/>
                  </a:lnTo>
                  <a:lnTo>
                    <a:pt x="74563" y="1926"/>
                  </a:lnTo>
                  <a:lnTo>
                    <a:pt x="74603" y="1865"/>
                  </a:lnTo>
                  <a:lnTo>
                    <a:pt x="74603" y="1825"/>
                  </a:lnTo>
                  <a:lnTo>
                    <a:pt x="74583" y="1725"/>
                  </a:lnTo>
                  <a:lnTo>
                    <a:pt x="74543" y="1605"/>
                  </a:lnTo>
                  <a:lnTo>
                    <a:pt x="74463" y="1464"/>
                  </a:lnTo>
                  <a:lnTo>
                    <a:pt x="74362" y="1324"/>
                  </a:lnTo>
                  <a:lnTo>
                    <a:pt x="74222" y="1184"/>
                  </a:lnTo>
                  <a:lnTo>
                    <a:pt x="74081" y="1023"/>
                  </a:lnTo>
                  <a:lnTo>
                    <a:pt x="73901" y="863"/>
                  </a:lnTo>
                  <a:lnTo>
                    <a:pt x="73700" y="722"/>
                  </a:lnTo>
                  <a:lnTo>
                    <a:pt x="73500" y="582"/>
                  </a:lnTo>
                  <a:lnTo>
                    <a:pt x="73279" y="442"/>
                  </a:lnTo>
                  <a:lnTo>
                    <a:pt x="73039" y="321"/>
                  </a:lnTo>
                  <a:lnTo>
                    <a:pt x="72798" y="221"/>
                  </a:lnTo>
                  <a:lnTo>
                    <a:pt x="72537" y="121"/>
                  </a:lnTo>
                  <a:lnTo>
                    <a:pt x="72277" y="61"/>
                  </a:lnTo>
                  <a:lnTo>
                    <a:pt x="72016" y="20"/>
                  </a:lnTo>
                  <a:lnTo>
                    <a:pt x="71755" y="0"/>
                  </a:lnTo>
                  <a:close/>
                  <a:moveTo>
                    <a:pt x="2848" y="0"/>
                  </a:moveTo>
                  <a:lnTo>
                    <a:pt x="2587" y="20"/>
                  </a:lnTo>
                  <a:lnTo>
                    <a:pt x="2327" y="61"/>
                  </a:lnTo>
                  <a:lnTo>
                    <a:pt x="2066" y="121"/>
                  </a:lnTo>
                  <a:lnTo>
                    <a:pt x="1805" y="201"/>
                  </a:lnTo>
                  <a:lnTo>
                    <a:pt x="1564" y="321"/>
                  </a:lnTo>
                  <a:lnTo>
                    <a:pt x="1324" y="442"/>
                  </a:lnTo>
                  <a:lnTo>
                    <a:pt x="1103" y="582"/>
                  </a:lnTo>
                  <a:lnTo>
                    <a:pt x="903" y="722"/>
                  </a:lnTo>
                  <a:lnTo>
                    <a:pt x="702" y="863"/>
                  </a:lnTo>
                  <a:lnTo>
                    <a:pt x="522" y="1023"/>
                  </a:lnTo>
                  <a:lnTo>
                    <a:pt x="381" y="1164"/>
                  </a:lnTo>
                  <a:lnTo>
                    <a:pt x="241" y="1324"/>
                  </a:lnTo>
                  <a:lnTo>
                    <a:pt x="141" y="1464"/>
                  </a:lnTo>
                  <a:lnTo>
                    <a:pt x="60" y="1585"/>
                  </a:lnTo>
                  <a:lnTo>
                    <a:pt x="20" y="1705"/>
                  </a:lnTo>
                  <a:lnTo>
                    <a:pt x="0" y="1805"/>
                  </a:lnTo>
                  <a:lnTo>
                    <a:pt x="0" y="1865"/>
                  </a:lnTo>
                  <a:lnTo>
                    <a:pt x="40" y="1906"/>
                  </a:lnTo>
                  <a:lnTo>
                    <a:pt x="121" y="1986"/>
                  </a:lnTo>
                  <a:lnTo>
                    <a:pt x="381" y="2206"/>
                  </a:lnTo>
                  <a:lnTo>
                    <a:pt x="822" y="2527"/>
                  </a:lnTo>
                  <a:lnTo>
                    <a:pt x="1424" y="2908"/>
                  </a:lnTo>
                  <a:lnTo>
                    <a:pt x="2166" y="3370"/>
                  </a:lnTo>
                  <a:lnTo>
                    <a:pt x="3069" y="3891"/>
                  </a:lnTo>
                  <a:lnTo>
                    <a:pt x="4131" y="4453"/>
                  </a:lnTo>
                  <a:lnTo>
                    <a:pt x="5315" y="5074"/>
                  </a:lnTo>
                  <a:lnTo>
                    <a:pt x="6638" y="5716"/>
                  </a:lnTo>
                  <a:lnTo>
                    <a:pt x="8102" y="6358"/>
                  </a:lnTo>
                  <a:lnTo>
                    <a:pt x="9687" y="7040"/>
                  </a:lnTo>
                  <a:lnTo>
                    <a:pt x="10529" y="7380"/>
                  </a:lnTo>
                  <a:lnTo>
                    <a:pt x="11411" y="7721"/>
                  </a:lnTo>
                  <a:lnTo>
                    <a:pt x="12314" y="8042"/>
                  </a:lnTo>
                  <a:lnTo>
                    <a:pt x="13236" y="8383"/>
                  </a:lnTo>
                  <a:lnTo>
                    <a:pt x="14199" y="8704"/>
                  </a:lnTo>
                  <a:lnTo>
                    <a:pt x="15202" y="9025"/>
                  </a:lnTo>
                  <a:lnTo>
                    <a:pt x="16204" y="9346"/>
                  </a:lnTo>
                  <a:lnTo>
                    <a:pt x="17247" y="9647"/>
                  </a:lnTo>
                  <a:lnTo>
                    <a:pt x="18310" y="9947"/>
                  </a:lnTo>
                  <a:lnTo>
                    <a:pt x="19413" y="10248"/>
                  </a:lnTo>
                  <a:lnTo>
                    <a:pt x="19373" y="10128"/>
                  </a:lnTo>
                  <a:lnTo>
                    <a:pt x="19333" y="10008"/>
                  </a:lnTo>
                  <a:lnTo>
                    <a:pt x="19333" y="9988"/>
                  </a:lnTo>
                  <a:lnTo>
                    <a:pt x="19373" y="9827"/>
                  </a:lnTo>
                  <a:lnTo>
                    <a:pt x="19453" y="9546"/>
                  </a:lnTo>
                  <a:lnTo>
                    <a:pt x="19774" y="8704"/>
                  </a:lnTo>
                  <a:lnTo>
                    <a:pt x="20255" y="7501"/>
                  </a:lnTo>
                  <a:lnTo>
                    <a:pt x="20877" y="6037"/>
                  </a:lnTo>
                  <a:lnTo>
                    <a:pt x="19894" y="5836"/>
                  </a:lnTo>
                  <a:lnTo>
                    <a:pt x="18912" y="5616"/>
                  </a:lnTo>
                  <a:lnTo>
                    <a:pt x="17929" y="5375"/>
                  </a:lnTo>
                  <a:lnTo>
                    <a:pt x="16926" y="5134"/>
                  </a:lnTo>
                  <a:lnTo>
                    <a:pt x="15643" y="4793"/>
                  </a:lnTo>
                  <a:lnTo>
                    <a:pt x="15061" y="5535"/>
                  </a:lnTo>
                  <a:lnTo>
                    <a:pt x="14600" y="6097"/>
                  </a:lnTo>
                  <a:lnTo>
                    <a:pt x="14259" y="6498"/>
                  </a:lnTo>
                  <a:lnTo>
                    <a:pt x="14159" y="6598"/>
                  </a:lnTo>
                  <a:lnTo>
                    <a:pt x="14078" y="6659"/>
                  </a:lnTo>
                  <a:lnTo>
                    <a:pt x="13898" y="6739"/>
                  </a:lnTo>
                  <a:lnTo>
                    <a:pt x="13717" y="6799"/>
                  </a:lnTo>
                  <a:lnTo>
                    <a:pt x="13557" y="6819"/>
                  </a:lnTo>
                  <a:lnTo>
                    <a:pt x="13377" y="6839"/>
                  </a:lnTo>
                  <a:lnTo>
                    <a:pt x="13156" y="6819"/>
                  </a:lnTo>
                  <a:lnTo>
                    <a:pt x="12955" y="6759"/>
                  </a:lnTo>
                  <a:lnTo>
                    <a:pt x="12755" y="6699"/>
                  </a:lnTo>
                  <a:lnTo>
                    <a:pt x="12574" y="6598"/>
                  </a:lnTo>
                  <a:lnTo>
                    <a:pt x="12434" y="6458"/>
                  </a:lnTo>
                  <a:lnTo>
                    <a:pt x="12294" y="6318"/>
                  </a:lnTo>
                  <a:lnTo>
                    <a:pt x="12213" y="6157"/>
                  </a:lnTo>
                  <a:lnTo>
                    <a:pt x="12153" y="5977"/>
                  </a:lnTo>
                  <a:lnTo>
                    <a:pt x="12153" y="5957"/>
                  </a:lnTo>
                  <a:lnTo>
                    <a:pt x="12173" y="5856"/>
                  </a:lnTo>
                  <a:lnTo>
                    <a:pt x="12193" y="5716"/>
                  </a:lnTo>
                  <a:lnTo>
                    <a:pt x="12354" y="5295"/>
                  </a:lnTo>
                  <a:lnTo>
                    <a:pt x="12574" y="4693"/>
                  </a:lnTo>
                  <a:lnTo>
                    <a:pt x="12875" y="3951"/>
                  </a:lnTo>
                  <a:lnTo>
                    <a:pt x="11732" y="3570"/>
                  </a:lnTo>
                  <a:lnTo>
                    <a:pt x="10589" y="3169"/>
                  </a:lnTo>
                  <a:lnTo>
                    <a:pt x="9426" y="2748"/>
                  </a:lnTo>
                  <a:lnTo>
                    <a:pt x="8283" y="2287"/>
                  </a:lnTo>
                  <a:lnTo>
                    <a:pt x="7160" y="1805"/>
                  </a:lnTo>
                  <a:lnTo>
                    <a:pt x="6017" y="1304"/>
                  </a:lnTo>
                  <a:lnTo>
                    <a:pt x="4893" y="783"/>
                  </a:lnTo>
                  <a:lnTo>
                    <a:pt x="3791" y="221"/>
                  </a:lnTo>
                  <a:lnTo>
                    <a:pt x="3550" y="121"/>
                  </a:lnTo>
                  <a:lnTo>
                    <a:pt x="3329" y="41"/>
                  </a:lnTo>
                  <a:lnTo>
                    <a:pt x="3089" y="0"/>
                  </a:lnTo>
                  <a:close/>
                  <a:moveTo>
                    <a:pt x="61106" y="4152"/>
                  </a:moveTo>
                  <a:lnTo>
                    <a:pt x="60103" y="4453"/>
                  </a:lnTo>
                  <a:lnTo>
                    <a:pt x="59101" y="4753"/>
                  </a:lnTo>
                  <a:lnTo>
                    <a:pt x="58098" y="5014"/>
                  </a:lnTo>
                  <a:lnTo>
                    <a:pt x="57115" y="5275"/>
                  </a:lnTo>
                  <a:lnTo>
                    <a:pt x="57396" y="5977"/>
                  </a:lnTo>
                  <a:lnTo>
                    <a:pt x="57617" y="6538"/>
                  </a:lnTo>
                  <a:lnTo>
                    <a:pt x="57737" y="6939"/>
                  </a:lnTo>
                  <a:lnTo>
                    <a:pt x="57777" y="7060"/>
                  </a:lnTo>
                  <a:lnTo>
                    <a:pt x="57797" y="7160"/>
                  </a:lnTo>
                  <a:lnTo>
                    <a:pt x="57797" y="7180"/>
                  </a:lnTo>
                  <a:lnTo>
                    <a:pt x="57737" y="7360"/>
                  </a:lnTo>
                  <a:lnTo>
                    <a:pt x="57637" y="7521"/>
                  </a:lnTo>
                  <a:lnTo>
                    <a:pt x="57516" y="7661"/>
                  </a:lnTo>
                  <a:lnTo>
                    <a:pt x="57356" y="7782"/>
                  </a:lnTo>
                  <a:lnTo>
                    <a:pt x="57196" y="7882"/>
                  </a:lnTo>
                  <a:lnTo>
                    <a:pt x="56995" y="7962"/>
                  </a:lnTo>
                  <a:lnTo>
                    <a:pt x="56774" y="8002"/>
                  </a:lnTo>
                  <a:lnTo>
                    <a:pt x="56574" y="8022"/>
                  </a:lnTo>
                  <a:lnTo>
                    <a:pt x="56393" y="8022"/>
                  </a:lnTo>
                  <a:lnTo>
                    <a:pt x="56213" y="7982"/>
                  </a:lnTo>
                  <a:lnTo>
                    <a:pt x="56052" y="7942"/>
                  </a:lnTo>
                  <a:lnTo>
                    <a:pt x="55872" y="7862"/>
                  </a:lnTo>
                  <a:lnTo>
                    <a:pt x="55792" y="7802"/>
                  </a:lnTo>
                  <a:lnTo>
                    <a:pt x="55671" y="7681"/>
                  </a:lnTo>
                  <a:lnTo>
                    <a:pt x="55331" y="7280"/>
                  </a:lnTo>
                  <a:lnTo>
                    <a:pt x="54849" y="6699"/>
                  </a:lnTo>
                  <a:lnTo>
                    <a:pt x="54268" y="5937"/>
                  </a:lnTo>
                  <a:lnTo>
                    <a:pt x="52924" y="6197"/>
                  </a:lnTo>
                  <a:lnTo>
                    <a:pt x="51600" y="6458"/>
                  </a:lnTo>
                  <a:lnTo>
                    <a:pt x="50297" y="6679"/>
                  </a:lnTo>
                  <a:lnTo>
                    <a:pt x="49033" y="6859"/>
                  </a:lnTo>
                  <a:lnTo>
                    <a:pt x="47810" y="7040"/>
                  </a:lnTo>
                  <a:lnTo>
                    <a:pt x="46607" y="7200"/>
                  </a:lnTo>
                  <a:lnTo>
                    <a:pt x="45444" y="7320"/>
                  </a:lnTo>
                  <a:lnTo>
                    <a:pt x="44341" y="7441"/>
                  </a:lnTo>
                  <a:lnTo>
                    <a:pt x="43258" y="7521"/>
                  </a:lnTo>
                  <a:lnTo>
                    <a:pt x="42235" y="7601"/>
                  </a:lnTo>
                  <a:lnTo>
                    <a:pt x="40350" y="7721"/>
                  </a:lnTo>
                  <a:lnTo>
                    <a:pt x="38705" y="7782"/>
                  </a:lnTo>
                  <a:lnTo>
                    <a:pt x="37302" y="7802"/>
                  </a:lnTo>
                  <a:lnTo>
                    <a:pt x="36219" y="7782"/>
                  </a:lnTo>
                  <a:lnTo>
                    <a:pt x="34955" y="7741"/>
                  </a:lnTo>
                  <a:lnTo>
                    <a:pt x="33551" y="7681"/>
                  </a:lnTo>
                  <a:lnTo>
                    <a:pt x="32007" y="7581"/>
                  </a:lnTo>
                  <a:lnTo>
                    <a:pt x="30323" y="7441"/>
                  </a:lnTo>
                  <a:lnTo>
                    <a:pt x="28538" y="7260"/>
                  </a:lnTo>
                  <a:lnTo>
                    <a:pt x="26653" y="7020"/>
                  </a:lnTo>
                  <a:lnTo>
                    <a:pt x="24667" y="6739"/>
                  </a:lnTo>
                  <a:lnTo>
                    <a:pt x="23544" y="8223"/>
                  </a:lnTo>
                  <a:lnTo>
                    <a:pt x="22622" y="9446"/>
                  </a:lnTo>
                  <a:lnTo>
                    <a:pt x="21920" y="10308"/>
                  </a:lnTo>
                  <a:lnTo>
                    <a:pt x="21679" y="10589"/>
                  </a:lnTo>
                  <a:lnTo>
                    <a:pt x="21499" y="10750"/>
                  </a:lnTo>
                  <a:lnTo>
                    <a:pt x="23304" y="11131"/>
                  </a:lnTo>
                  <a:lnTo>
                    <a:pt x="24226" y="11291"/>
                  </a:lnTo>
                  <a:lnTo>
                    <a:pt x="25149" y="11472"/>
                  </a:lnTo>
                  <a:lnTo>
                    <a:pt x="26091" y="11612"/>
                  </a:lnTo>
                  <a:lnTo>
                    <a:pt x="27054" y="11772"/>
                  </a:lnTo>
                  <a:lnTo>
                    <a:pt x="28036" y="11893"/>
                  </a:lnTo>
                  <a:lnTo>
                    <a:pt x="29019" y="12033"/>
                  </a:lnTo>
                  <a:lnTo>
                    <a:pt x="30002" y="12133"/>
                  </a:lnTo>
                  <a:lnTo>
                    <a:pt x="31024" y="12234"/>
                  </a:lnTo>
                  <a:lnTo>
                    <a:pt x="32027" y="12314"/>
                  </a:lnTo>
                  <a:lnTo>
                    <a:pt x="33070" y="12394"/>
                  </a:lnTo>
                  <a:lnTo>
                    <a:pt x="34113" y="12434"/>
                  </a:lnTo>
                  <a:lnTo>
                    <a:pt x="35156" y="12474"/>
                  </a:lnTo>
                  <a:lnTo>
                    <a:pt x="36219" y="12514"/>
                  </a:lnTo>
                  <a:lnTo>
                    <a:pt x="38284" y="12514"/>
                  </a:lnTo>
                  <a:lnTo>
                    <a:pt x="39267" y="12494"/>
                  </a:lnTo>
                  <a:lnTo>
                    <a:pt x="40250" y="12454"/>
                  </a:lnTo>
                  <a:lnTo>
                    <a:pt x="41212" y="12414"/>
                  </a:lnTo>
                  <a:lnTo>
                    <a:pt x="42155" y="12354"/>
                  </a:lnTo>
                  <a:lnTo>
                    <a:pt x="43097" y="12274"/>
                  </a:lnTo>
                  <a:lnTo>
                    <a:pt x="44040" y="12194"/>
                  </a:lnTo>
                  <a:lnTo>
                    <a:pt x="44962" y="12093"/>
                  </a:lnTo>
                  <a:lnTo>
                    <a:pt x="46767" y="11873"/>
                  </a:lnTo>
                  <a:lnTo>
                    <a:pt x="48552" y="11612"/>
                  </a:lnTo>
                  <a:lnTo>
                    <a:pt x="50277" y="11311"/>
                  </a:lnTo>
                  <a:lnTo>
                    <a:pt x="51961" y="10990"/>
                  </a:lnTo>
                  <a:lnTo>
                    <a:pt x="53606" y="10629"/>
                  </a:lnTo>
                  <a:lnTo>
                    <a:pt x="55190" y="10248"/>
                  </a:lnTo>
                  <a:lnTo>
                    <a:pt x="56714" y="9827"/>
                  </a:lnTo>
                  <a:lnTo>
                    <a:pt x="58198" y="9406"/>
                  </a:lnTo>
                  <a:lnTo>
                    <a:pt x="59642" y="8965"/>
                  </a:lnTo>
                  <a:lnTo>
                    <a:pt x="61026" y="8504"/>
                  </a:lnTo>
                  <a:lnTo>
                    <a:pt x="62330" y="8022"/>
                  </a:lnTo>
                  <a:lnTo>
                    <a:pt x="63593" y="7561"/>
                  </a:lnTo>
                  <a:lnTo>
                    <a:pt x="62410" y="5957"/>
                  </a:lnTo>
                  <a:lnTo>
                    <a:pt x="61106" y="415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5" name="Google Shape;5785;p22"/>
            <p:cNvSpPr/>
            <p:nvPr/>
          </p:nvSpPr>
          <p:spPr>
            <a:xfrm>
              <a:off x="9935725" y="4378800"/>
              <a:ext cx="500900" cy="650300"/>
            </a:xfrm>
            <a:custGeom>
              <a:avLst/>
              <a:gdLst/>
              <a:ahLst/>
              <a:cxnLst/>
              <a:rect l="l" t="t" r="r" b="b"/>
              <a:pathLst>
                <a:path w="20036" h="26012" extrusionOk="0">
                  <a:moveTo>
                    <a:pt x="7682" y="0"/>
                  </a:moveTo>
                  <a:lnTo>
                    <a:pt x="7241" y="20"/>
                  </a:lnTo>
                  <a:lnTo>
                    <a:pt x="6799" y="61"/>
                  </a:lnTo>
                  <a:lnTo>
                    <a:pt x="6358" y="121"/>
                  </a:lnTo>
                  <a:lnTo>
                    <a:pt x="5917" y="221"/>
                  </a:lnTo>
                  <a:lnTo>
                    <a:pt x="5476" y="321"/>
                  </a:lnTo>
                  <a:lnTo>
                    <a:pt x="5055" y="442"/>
                  </a:lnTo>
                  <a:lnTo>
                    <a:pt x="4633" y="602"/>
                  </a:lnTo>
                  <a:lnTo>
                    <a:pt x="4212" y="762"/>
                  </a:lnTo>
                  <a:lnTo>
                    <a:pt x="3811" y="943"/>
                  </a:lnTo>
                  <a:lnTo>
                    <a:pt x="3410" y="1164"/>
                  </a:lnTo>
                  <a:lnTo>
                    <a:pt x="3009" y="1384"/>
                  </a:lnTo>
                  <a:lnTo>
                    <a:pt x="2628" y="1645"/>
                  </a:lnTo>
                  <a:lnTo>
                    <a:pt x="2267" y="1906"/>
                  </a:lnTo>
                  <a:lnTo>
                    <a:pt x="1906" y="2186"/>
                  </a:lnTo>
                  <a:lnTo>
                    <a:pt x="1565" y="2507"/>
                  </a:lnTo>
                  <a:lnTo>
                    <a:pt x="1224" y="2828"/>
                  </a:lnTo>
                  <a:lnTo>
                    <a:pt x="923" y="3169"/>
                  </a:lnTo>
                  <a:lnTo>
                    <a:pt x="623" y="3530"/>
                  </a:lnTo>
                  <a:lnTo>
                    <a:pt x="342" y="3911"/>
                  </a:lnTo>
                  <a:lnTo>
                    <a:pt x="262" y="3911"/>
                  </a:lnTo>
                  <a:lnTo>
                    <a:pt x="201" y="3931"/>
                  </a:lnTo>
                  <a:lnTo>
                    <a:pt x="141" y="3951"/>
                  </a:lnTo>
                  <a:lnTo>
                    <a:pt x="81" y="3991"/>
                  </a:lnTo>
                  <a:lnTo>
                    <a:pt x="41" y="4031"/>
                  </a:lnTo>
                  <a:lnTo>
                    <a:pt x="1" y="4092"/>
                  </a:lnTo>
                  <a:lnTo>
                    <a:pt x="1" y="4172"/>
                  </a:lnTo>
                  <a:lnTo>
                    <a:pt x="1" y="4252"/>
                  </a:lnTo>
                  <a:lnTo>
                    <a:pt x="1" y="4292"/>
                  </a:lnTo>
                  <a:lnTo>
                    <a:pt x="101" y="4533"/>
                  </a:lnTo>
                  <a:lnTo>
                    <a:pt x="181" y="4733"/>
                  </a:lnTo>
                  <a:lnTo>
                    <a:pt x="282" y="4994"/>
                  </a:lnTo>
                  <a:lnTo>
                    <a:pt x="422" y="5255"/>
                  </a:lnTo>
                  <a:lnTo>
                    <a:pt x="582" y="5495"/>
                  </a:lnTo>
                  <a:lnTo>
                    <a:pt x="743" y="5736"/>
                  </a:lnTo>
                  <a:lnTo>
                    <a:pt x="863" y="5856"/>
                  </a:lnTo>
                  <a:lnTo>
                    <a:pt x="1004" y="5957"/>
                  </a:lnTo>
                  <a:lnTo>
                    <a:pt x="1104" y="6037"/>
                  </a:lnTo>
                  <a:lnTo>
                    <a:pt x="1244" y="6077"/>
                  </a:lnTo>
                  <a:lnTo>
                    <a:pt x="1365" y="6117"/>
                  </a:lnTo>
                  <a:lnTo>
                    <a:pt x="1505" y="6137"/>
                  </a:lnTo>
                  <a:lnTo>
                    <a:pt x="1685" y="6137"/>
                  </a:lnTo>
                  <a:lnTo>
                    <a:pt x="1866" y="6077"/>
                  </a:lnTo>
                  <a:lnTo>
                    <a:pt x="2046" y="5997"/>
                  </a:lnTo>
                  <a:lnTo>
                    <a:pt x="2227" y="5916"/>
                  </a:lnTo>
                  <a:lnTo>
                    <a:pt x="2588" y="5696"/>
                  </a:lnTo>
                  <a:lnTo>
                    <a:pt x="2909" y="5515"/>
                  </a:lnTo>
                  <a:lnTo>
                    <a:pt x="3410" y="5275"/>
                  </a:lnTo>
                  <a:lnTo>
                    <a:pt x="3912" y="5094"/>
                  </a:lnTo>
                  <a:lnTo>
                    <a:pt x="4172" y="4994"/>
                  </a:lnTo>
                  <a:lnTo>
                    <a:pt x="4433" y="4934"/>
                  </a:lnTo>
                  <a:lnTo>
                    <a:pt x="4714" y="4874"/>
                  </a:lnTo>
                  <a:lnTo>
                    <a:pt x="4974" y="4813"/>
                  </a:lnTo>
                  <a:lnTo>
                    <a:pt x="5315" y="4793"/>
                  </a:lnTo>
                  <a:lnTo>
                    <a:pt x="5636" y="4773"/>
                  </a:lnTo>
                  <a:lnTo>
                    <a:pt x="5937" y="4793"/>
                  </a:lnTo>
                  <a:lnTo>
                    <a:pt x="6218" y="4834"/>
                  </a:lnTo>
                  <a:lnTo>
                    <a:pt x="6499" y="4894"/>
                  </a:lnTo>
                  <a:lnTo>
                    <a:pt x="6759" y="4974"/>
                  </a:lnTo>
                  <a:lnTo>
                    <a:pt x="7000" y="5074"/>
                  </a:lnTo>
                  <a:lnTo>
                    <a:pt x="7241" y="5195"/>
                  </a:lnTo>
                  <a:lnTo>
                    <a:pt x="7461" y="5335"/>
                  </a:lnTo>
                  <a:lnTo>
                    <a:pt x="7662" y="5475"/>
                  </a:lnTo>
                  <a:lnTo>
                    <a:pt x="7862" y="5656"/>
                  </a:lnTo>
                  <a:lnTo>
                    <a:pt x="8043" y="5836"/>
                  </a:lnTo>
                  <a:lnTo>
                    <a:pt x="8223" y="6037"/>
                  </a:lnTo>
                  <a:lnTo>
                    <a:pt x="8384" y="6237"/>
                  </a:lnTo>
                  <a:lnTo>
                    <a:pt x="8524" y="6478"/>
                  </a:lnTo>
                  <a:lnTo>
                    <a:pt x="8664" y="6699"/>
                  </a:lnTo>
                  <a:lnTo>
                    <a:pt x="8785" y="6939"/>
                  </a:lnTo>
                  <a:lnTo>
                    <a:pt x="8905" y="7200"/>
                  </a:lnTo>
                  <a:lnTo>
                    <a:pt x="9106" y="7721"/>
                  </a:lnTo>
                  <a:lnTo>
                    <a:pt x="9286" y="8263"/>
                  </a:lnTo>
                  <a:lnTo>
                    <a:pt x="9427" y="8824"/>
                  </a:lnTo>
                  <a:lnTo>
                    <a:pt x="9527" y="9406"/>
                  </a:lnTo>
                  <a:lnTo>
                    <a:pt x="9607" y="9967"/>
                  </a:lnTo>
                  <a:lnTo>
                    <a:pt x="9667" y="10529"/>
                  </a:lnTo>
                  <a:lnTo>
                    <a:pt x="9707" y="11050"/>
                  </a:lnTo>
                  <a:lnTo>
                    <a:pt x="9707" y="11612"/>
                  </a:lnTo>
                  <a:lnTo>
                    <a:pt x="9727" y="12194"/>
                  </a:lnTo>
                  <a:lnTo>
                    <a:pt x="9687" y="13337"/>
                  </a:lnTo>
                  <a:lnTo>
                    <a:pt x="9627" y="14520"/>
                  </a:lnTo>
                  <a:lnTo>
                    <a:pt x="9527" y="15703"/>
                  </a:lnTo>
                  <a:lnTo>
                    <a:pt x="9427" y="16886"/>
                  </a:lnTo>
                  <a:lnTo>
                    <a:pt x="9346" y="18110"/>
                  </a:lnTo>
                  <a:lnTo>
                    <a:pt x="9286" y="19353"/>
                  </a:lnTo>
                  <a:lnTo>
                    <a:pt x="9266" y="19975"/>
                  </a:lnTo>
                  <a:lnTo>
                    <a:pt x="9266" y="20596"/>
                  </a:lnTo>
                  <a:lnTo>
                    <a:pt x="9286" y="21058"/>
                  </a:lnTo>
                  <a:lnTo>
                    <a:pt x="9346" y="21499"/>
                  </a:lnTo>
                  <a:lnTo>
                    <a:pt x="9447" y="21920"/>
                  </a:lnTo>
                  <a:lnTo>
                    <a:pt x="9567" y="22321"/>
                  </a:lnTo>
                  <a:lnTo>
                    <a:pt x="9727" y="22722"/>
                  </a:lnTo>
                  <a:lnTo>
                    <a:pt x="9928" y="23103"/>
                  </a:lnTo>
                  <a:lnTo>
                    <a:pt x="10128" y="23464"/>
                  </a:lnTo>
                  <a:lnTo>
                    <a:pt x="10369" y="23805"/>
                  </a:lnTo>
                  <a:lnTo>
                    <a:pt x="10630" y="24126"/>
                  </a:lnTo>
                  <a:lnTo>
                    <a:pt x="10931" y="24407"/>
                  </a:lnTo>
                  <a:lnTo>
                    <a:pt x="11231" y="24688"/>
                  </a:lnTo>
                  <a:lnTo>
                    <a:pt x="11552" y="24948"/>
                  </a:lnTo>
                  <a:lnTo>
                    <a:pt x="11893" y="25169"/>
                  </a:lnTo>
                  <a:lnTo>
                    <a:pt x="12254" y="25369"/>
                  </a:lnTo>
                  <a:lnTo>
                    <a:pt x="12615" y="25550"/>
                  </a:lnTo>
                  <a:lnTo>
                    <a:pt x="12996" y="25710"/>
                  </a:lnTo>
                  <a:lnTo>
                    <a:pt x="13397" y="25831"/>
                  </a:lnTo>
                  <a:lnTo>
                    <a:pt x="13818" y="25931"/>
                  </a:lnTo>
                  <a:lnTo>
                    <a:pt x="14159" y="25991"/>
                  </a:lnTo>
                  <a:lnTo>
                    <a:pt x="14220" y="25991"/>
                  </a:lnTo>
                  <a:lnTo>
                    <a:pt x="14601" y="26011"/>
                  </a:lnTo>
                  <a:lnTo>
                    <a:pt x="14962" y="26011"/>
                  </a:lnTo>
                  <a:lnTo>
                    <a:pt x="15343" y="25991"/>
                  </a:lnTo>
                  <a:lnTo>
                    <a:pt x="15704" y="25931"/>
                  </a:lnTo>
                  <a:lnTo>
                    <a:pt x="16085" y="25851"/>
                  </a:lnTo>
                  <a:lnTo>
                    <a:pt x="16446" y="25730"/>
                  </a:lnTo>
                  <a:lnTo>
                    <a:pt x="16787" y="25590"/>
                  </a:lnTo>
                  <a:lnTo>
                    <a:pt x="17147" y="25409"/>
                  </a:lnTo>
                  <a:lnTo>
                    <a:pt x="17388" y="25269"/>
                  </a:lnTo>
                  <a:lnTo>
                    <a:pt x="17609" y="25129"/>
                  </a:lnTo>
                  <a:lnTo>
                    <a:pt x="17829" y="24968"/>
                  </a:lnTo>
                  <a:lnTo>
                    <a:pt x="18030" y="24788"/>
                  </a:lnTo>
                  <a:lnTo>
                    <a:pt x="18230" y="24587"/>
                  </a:lnTo>
                  <a:lnTo>
                    <a:pt x="18551" y="24266"/>
                  </a:lnTo>
                  <a:lnTo>
                    <a:pt x="18852" y="23905"/>
                  </a:lnTo>
                  <a:lnTo>
                    <a:pt x="19133" y="23484"/>
                  </a:lnTo>
                  <a:lnTo>
                    <a:pt x="19394" y="23043"/>
                  </a:lnTo>
                  <a:lnTo>
                    <a:pt x="19534" y="22762"/>
                  </a:lnTo>
                  <a:lnTo>
                    <a:pt x="19654" y="22421"/>
                  </a:lnTo>
                  <a:lnTo>
                    <a:pt x="19755" y="22020"/>
                  </a:lnTo>
                  <a:lnTo>
                    <a:pt x="19835" y="21579"/>
                  </a:lnTo>
                  <a:lnTo>
                    <a:pt x="19915" y="21078"/>
                  </a:lnTo>
                  <a:lnTo>
                    <a:pt x="19975" y="20536"/>
                  </a:lnTo>
                  <a:lnTo>
                    <a:pt x="20015" y="19955"/>
                  </a:lnTo>
                  <a:lnTo>
                    <a:pt x="20035" y="19333"/>
                  </a:lnTo>
                  <a:lnTo>
                    <a:pt x="20035" y="18671"/>
                  </a:lnTo>
                  <a:lnTo>
                    <a:pt x="20015" y="17989"/>
                  </a:lnTo>
                  <a:lnTo>
                    <a:pt x="19975" y="17287"/>
                  </a:lnTo>
                  <a:lnTo>
                    <a:pt x="19915" y="16545"/>
                  </a:lnTo>
                  <a:lnTo>
                    <a:pt x="19835" y="15783"/>
                  </a:lnTo>
                  <a:lnTo>
                    <a:pt x="19735" y="15001"/>
                  </a:lnTo>
                  <a:lnTo>
                    <a:pt x="19594" y="14219"/>
                  </a:lnTo>
                  <a:lnTo>
                    <a:pt x="19454" y="13417"/>
                  </a:lnTo>
                  <a:lnTo>
                    <a:pt x="19273" y="12595"/>
                  </a:lnTo>
                  <a:lnTo>
                    <a:pt x="19073" y="11792"/>
                  </a:lnTo>
                  <a:lnTo>
                    <a:pt x="18852" y="10970"/>
                  </a:lnTo>
                  <a:lnTo>
                    <a:pt x="18591" y="10148"/>
                  </a:lnTo>
                  <a:lnTo>
                    <a:pt x="18311" y="9346"/>
                  </a:lnTo>
                  <a:lnTo>
                    <a:pt x="18010" y="8544"/>
                  </a:lnTo>
                  <a:lnTo>
                    <a:pt x="17669" y="7761"/>
                  </a:lnTo>
                  <a:lnTo>
                    <a:pt x="17288" y="6999"/>
                  </a:lnTo>
                  <a:lnTo>
                    <a:pt x="16887" y="6237"/>
                  </a:lnTo>
                  <a:lnTo>
                    <a:pt x="16466" y="5515"/>
                  </a:lnTo>
                  <a:lnTo>
                    <a:pt x="16004" y="4813"/>
                  </a:lnTo>
                  <a:lnTo>
                    <a:pt x="15503" y="4132"/>
                  </a:lnTo>
                  <a:lnTo>
                    <a:pt x="15242" y="3811"/>
                  </a:lnTo>
                  <a:lnTo>
                    <a:pt x="14982" y="3490"/>
                  </a:lnTo>
                  <a:lnTo>
                    <a:pt x="14701" y="3169"/>
                  </a:lnTo>
                  <a:lnTo>
                    <a:pt x="14420" y="2868"/>
                  </a:lnTo>
                  <a:lnTo>
                    <a:pt x="14119" y="2587"/>
                  </a:lnTo>
                  <a:lnTo>
                    <a:pt x="13818" y="2307"/>
                  </a:lnTo>
                  <a:lnTo>
                    <a:pt x="13518" y="2046"/>
                  </a:lnTo>
                  <a:lnTo>
                    <a:pt x="13197" y="1785"/>
                  </a:lnTo>
                  <a:lnTo>
                    <a:pt x="12796" y="1504"/>
                  </a:lnTo>
                  <a:lnTo>
                    <a:pt x="12415" y="1244"/>
                  </a:lnTo>
                  <a:lnTo>
                    <a:pt x="12014" y="1023"/>
                  </a:lnTo>
                  <a:lnTo>
                    <a:pt x="11612" y="823"/>
                  </a:lnTo>
                  <a:lnTo>
                    <a:pt x="11191" y="622"/>
                  </a:lnTo>
                  <a:lnTo>
                    <a:pt x="10770" y="482"/>
                  </a:lnTo>
                  <a:lnTo>
                    <a:pt x="10329" y="341"/>
                  </a:lnTo>
                  <a:lnTo>
                    <a:pt x="9908" y="221"/>
                  </a:lnTo>
                  <a:lnTo>
                    <a:pt x="9467" y="141"/>
                  </a:lnTo>
                  <a:lnTo>
                    <a:pt x="9025" y="61"/>
                  </a:lnTo>
                  <a:lnTo>
                    <a:pt x="8584" y="20"/>
                  </a:lnTo>
                  <a:lnTo>
                    <a:pt x="81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6" name="Google Shape;5786;p22"/>
            <p:cNvSpPr/>
            <p:nvPr/>
          </p:nvSpPr>
          <p:spPr>
            <a:xfrm>
              <a:off x="9935725" y="4378800"/>
              <a:ext cx="500900" cy="650300"/>
            </a:xfrm>
            <a:custGeom>
              <a:avLst/>
              <a:gdLst/>
              <a:ahLst/>
              <a:cxnLst/>
              <a:rect l="l" t="t" r="r" b="b"/>
              <a:pathLst>
                <a:path w="20036" h="26012" fill="none" extrusionOk="0">
                  <a:moveTo>
                    <a:pt x="19394" y="23043"/>
                  </a:moveTo>
                  <a:lnTo>
                    <a:pt x="19394" y="23043"/>
                  </a:lnTo>
                  <a:lnTo>
                    <a:pt x="19133" y="23484"/>
                  </a:lnTo>
                  <a:lnTo>
                    <a:pt x="18852" y="23905"/>
                  </a:lnTo>
                  <a:lnTo>
                    <a:pt x="18551" y="24266"/>
                  </a:lnTo>
                  <a:lnTo>
                    <a:pt x="18230" y="24587"/>
                  </a:lnTo>
                  <a:lnTo>
                    <a:pt x="18230" y="24587"/>
                  </a:lnTo>
                  <a:lnTo>
                    <a:pt x="18030" y="24788"/>
                  </a:lnTo>
                  <a:lnTo>
                    <a:pt x="17829" y="24968"/>
                  </a:lnTo>
                  <a:lnTo>
                    <a:pt x="17609" y="25129"/>
                  </a:lnTo>
                  <a:lnTo>
                    <a:pt x="17388" y="25269"/>
                  </a:lnTo>
                  <a:lnTo>
                    <a:pt x="17388" y="25269"/>
                  </a:lnTo>
                  <a:lnTo>
                    <a:pt x="17147" y="25409"/>
                  </a:lnTo>
                  <a:lnTo>
                    <a:pt x="17147" y="25409"/>
                  </a:lnTo>
                  <a:lnTo>
                    <a:pt x="16787" y="25590"/>
                  </a:lnTo>
                  <a:lnTo>
                    <a:pt x="16446" y="25730"/>
                  </a:lnTo>
                  <a:lnTo>
                    <a:pt x="16085" y="25851"/>
                  </a:lnTo>
                  <a:lnTo>
                    <a:pt x="15704" y="25931"/>
                  </a:lnTo>
                  <a:lnTo>
                    <a:pt x="15343" y="25991"/>
                  </a:lnTo>
                  <a:lnTo>
                    <a:pt x="14962" y="26011"/>
                  </a:lnTo>
                  <a:lnTo>
                    <a:pt x="14601" y="26011"/>
                  </a:lnTo>
                  <a:lnTo>
                    <a:pt x="14220" y="25991"/>
                  </a:lnTo>
                  <a:lnTo>
                    <a:pt x="14220" y="25991"/>
                  </a:lnTo>
                  <a:lnTo>
                    <a:pt x="14179" y="25991"/>
                  </a:lnTo>
                  <a:lnTo>
                    <a:pt x="14159" y="25991"/>
                  </a:lnTo>
                  <a:lnTo>
                    <a:pt x="14159" y="25991"/>
                  </a:lnTo>
                  <a:lnTo>
                    <a:pt x="13818" y="25931"/>
                  </a:lnTo>
                  <a:lnTo>
                    <a:pt x="13818" y="25931"/>
                  </a:lnTo>
                  <a:lnTo>
                    <a:pt x="13818" y="25931"/>
                  </a:lnTo>
                  <a:lnTo>
                    <a:pt x="13397" y="25831"/>
                  </a:lnTo>
                  <a:lnTo>
                    <a:pt x="12996" y="25710"/>
                  </a:lnTo>
                  <a:lnTo>
                    <a:pt x="12996" y="25710"/>
                  </a:lnTo>
                  <a:lnTo>
                    <a:pt x="12615" y="25550"/>
                  </a:lnTo>
                  <a:lnTo>
                    <a:pt x="12254" y="25369"/>
                  </a:lnTo>
                  <a:lnTo>
                    <a:pt x="11893" y="25169"/>
                  </a:lnTo>
                  <a:lnTo>
                    <a:pt x="11552" y="24948"/>
                  </a:lnTo>
                  <a:lnTo>
                    <a:pt x="11231" y="24688"/>
                  </a:lnTo>
                  <a:lnTo>
                    <a:pt x="10931" y="24407"/>
                  </a:lnTo>
                  <a:lnTo>
                    <a:pt x="10630" y="24126"/>
                  </a:lnTo>
                  <a:lnTo>
                    <a:pt x="10369" y="23805"/>
                  </a:lnTo>
                  <a:lnTo>
                    <a:pt x="10128" y="23464"/>
                  </a:lnTo>
                  <a:lnTo>
                    <a:pt x="9928" y="23103"/>
                  </a:lnTo>
                  <a:lnTo>
                    <a:pt x="9727" y="22722"/>
                  </a:lnTo>
                  <a:lnTo>
                    <a:pt x="9567" y="22321"/>
                  </a:lnTo>
                  <a:lnTo>
                    <a:pt x="9447" y="21920"/>
                  </a:lnTo>
                  <a:lnTo>
                    <a:pt x="9346" y="21499"/>
                  </a:lnTo>
                  <a:lnTo>
                    <a:pt x="9286" y="21058"/>
                  </a:lnTo>
                  <a:lnTo>
                    <a:pt x="9266" y="20596"/>
                  </a:lnTo>
                  <a:lnTo>
                    <a:pt x="9266" y="20596"/>
                  </a:lnTo>
                  <a:lnTo>
                    <a:pt x="9266" y="19975"/>
                  </a:lnTo>
                  <a:lnTo>
                    <a:pt x="9286" y="19353"/>
                  </a:lnTo>
                  <a:lnTo>
                    <a:pt x="9346" y="18110"/>
                  </a:lnTo>
                  <a:lnTo>
                    <a:pt x="9427" y="16886"/>
                  </a:lnTo>
                  <a:lnTo>
                    <a:pt x="9527" y="15703"/>
                  </a:lnTo>
                  <a:lnTo>
                    <a:pt x="9627" y="14520"/>
                  </a:lnTo>
                  <a:lnTo>
                    <a:pt x="9687" y="13337"/>
                  </a:lnTo>
                  <a:lnTo>
                    <a:pt x="9727" y="12194"/>
                  </a:lnTo>
                  <a:lnTo>
                    <a:pt x="9707" y="11612"/>
                  </a:lnTo>
                  <a:lnTo>
                    <a:pt x="9707" y="11050"/>
                  </a:lnTo>
                  <a:lnTo>
                    <a:pt x="9707" y="11050"/>
                  </a:lnTo>
                  <a:lnTo>
                    <a:pt x="9667" y="10529"/>
                  </a:lnTo>
                  <a:lnTo>
                    <a:pt x="9607" y="9967"/>
                  </a:lnTo>
                  <a:lnTo>
                    <a:pt x="9527" y="9406"/>
                  </a:lnTo>
                  <a:lnTo>
                    <a:pt x="9427" y="8824"/>
                  </a:lnTo>
                  <a:lnTo>
                    <a:pt x="9286" y="8263"/>
                  </a:lnTo>
                  <a:lnTo>
                    <a:pt x="9106" y="7721"/>
                  </a:lnTo>
                  <a:lnTo>
                    <a:pt x="8905" y="7200"/>
                  </a:lnTo>
                  <a:lnTo>
                    <a:pt x="8785" y="6939"/>
                  </a:lnTo>
                  <a:lnTo>
                    <a:pt x="8664" y="6699"/>
                  </a:lnTo>
                  <a:lnTo>
                    <a:pt x="8524" y="6478"/>
                  </a:lnTo>
                  <a:lnTo>
                    <a:pt x="8384" y="6237"/>
                  </a:lnTo>
                  <a:lnTo>
                    <a:pt x="8223" y="6037"/>
                  </a:lnTo>
                  <a:lnTo>
                    <a:pt x="8043" y="5836"/>
                  </a:lnTo>
                  <a:lnTo>
                    <a:pt x="7862" y="5656"/>
                  </a:lnTo>
                  <a:lnTo>
                    <a:pt x="7662" y="5475"/>
                  </a:lnTo>
                  <a:lnTo>
                    <a:pt x="7461" y="5335"/>
                  </a:lnTo>
                  <a:lnTo>
                    <a:pt x="7241" y="5195"/>
                  </a:lnTo>
                  <a:lnTo>
                    <a:pt x="7000" y="5074"/>
                  </a:lnTo>
                  <a:lnTo>
                    <a:pt x="6759" y="4974"/>
                  </a:lnTo>
                  <a:lnTo>
                    <a:pt x="6499" y="4894"/>
                  </a:lnTo>
                  <a:lnTo>
                    <a:pt x="6218" y="4834"/>
                  </a:lnTo>
                  <a:lnTo>
                    <a:pt x="5937" y="4793"/>
                  </a:lnTo>
                  <a:lnTo>
                    <a:pt x="5636" y="4773"/>
                  </a:lnTo>
                  <a:lnTo>
                    <a:pt x="5315" y="4793"/>
                  </a:lnTo>
                  <a:lnTo>
                    <a:pt x="4974" y="4813"/>
                  </a:lnTo>
                  <a:lnTo>
                    <a:pt x="4974" y="4813"/>
                  </a:lnTo>
                  <a:lnTo>
                    <a:pt x="4714" y="4874"/>
                  </a:lnTo>
                  <a:lnTo>
                    <a:pt x="4433" y="4934"/>
                  </a:lnTo>
                  <a:lnTo>
                    <a:pt x="4172" y="4994"/>
                  </a:lnTo>
                  <a:lnTo>
                    <a:pt x="3912" y="5094"/>
                  </a:lnTo>
                  <a:lnTo>
                    <a:pt x="3410" y="5275"/>
                  </a:lnTo>
                  <a:lnTo>
                    <a:pt x="2909" y="5515"/>
                  </a:lnTo>
                  <a:lnTo>
                    <a:pt x="2909" y="5515"/>
                  </a:lnTo>
                  <a:lnTo>
                    <a:pt x="2588" y="5696"/>
                  </a:lnTo>
                  <a:lnTo>
                    <a:pt x="2227" y="5916"/>
                  </a:lnTo>
                  <a:lnTo>
                    <a:pt x="2046" y="5997"/>
                  </a:lnTo>
                  <a:lnTo>
                    <a:pt x="1866" y="6077"/>
                  </a:lnTo>
                  <a:lnTo>
                    <a:pt x="1685" y="6137"/>
                  </a:lnTo>
                  <a:lnTo>
                    <a:pt x="1505" y="6137"/>
                  </a:lnTo>
                  <a:lnTo>
                    <a:pt x="1505" y="6137"/>
                  </a:lnTo>
                  <a:lnTo>
                    <a:pt x="1365" y="6117"/>
                  </a:lnTo>
                  <a:lnTo>
                    <a:pt x="1244" y="6077"/>
                  </a:lnTo>
                  <a:lnTo>
                    <a:pt x="1104" y="6037"/>
                  </a:lnTo>
                  <a:lnTo>
                    <a:pt x="1004" y="5957"/>
                  </a:lnTo>
                  <a:lnTo>
                    <a:pt x="1004" y="5957"/>
                  </a:lnTo>
                  <a:lnTo>
                    <a:pt x="863" y="5856"/>
                  </a:lnTo>
                  <a:lnTo>
                    <a:pt x="743" y="5736"/>
                  </a:lnTo>
                  <a:lnTo>
                    <a:pt x="743" y="5736"/>
                  </a:lnTo>
                  <a:lnTo>
                    <a:pt x="582" y="5495"/>
                  </a:lnTo>
                  <a:lnTo>
                    <a:pt x="422" y="5255"/>
                  </a:lnTo>
                  <a:lnTo>
                    <a:pt x="282" y="4994"/>
                  </a:lnTo>
                  <a:lnTo>
                    <a:pt x="181" y="4733"/>
                  </a:lnTo>
                  <a:lnTo>
                    <a:pt x="181" y="4733"/>
                  </a:lnTo>
                  <a:lnTo>
                    <a:pt x="101" y="4533"/>
                  </a:lnTo>
                  <a:lnTo>
                    <a:pt x="101" y="4533"/>
                  </a:lnTo>
                  <a:lnTo>
                    <a:pt x="1" y="4292"/>
                  </a:lnTo>
                  <a:lnTo>
                    <a:pt x="1" y="4292"/>
                  </a:lnTo>
                  <a:lnTo>
                    <a:pt x="1" y="4252"/>
                  </a:lnTo>
                  <a:lnTo>
                    <a:pt x="1" y="4252"/>
                  </a:lnTo>
                  <a:lnTo>
                    <a:pt x="1" y="4172"/>
                  </a:lnTo>
                  <a:lnTo>
                    <a:pt x="1" y="4092"/>
                  </a:lnTo>
                  <a:lnTo>
                    <a:pt x="41" y="4031"/>
                  </a:lnTo>
                  <a:lnTo>
                    <a:pt x="81" y="3991"/>
                  </a:lnTo>
                  <a:lnTo>
                    <a:pt x="141" y="3951"/>
                  </a:lnTo>
                  <a:lnTo>
                    <a:pt x="201" y="3931"/>
                  </a:lnTo>
                  <a:lnTo>
                    <a:pt x="262" y="3911"/>
                  </a:lnTo>
                  <a:lnTo>
                    <a:pt x="342" y="3911"/>
                  </a:lnTo>
                  <a:lnTo>
                    <a:pt x="342" y="3911"/>
                  </a:lnTo>
                  <a:lnTo>
                    <a:pt x="623" y="3530"/>
                  </a:lnTo>
                  <a:lnTo>
                    <a:pt x="923" y="3169"/>
                  </a:lnTo>
                  <a:lnTo>
                    <a:pt x="1224" y="2828"/>
                  </a:lnTo>
                  <a:lnTo>
                    <a:pt x="1565" y="2507"/>
                  </a:lnTo>
                  <a:lnTo>
                    <a:pt x="1906" y="2186"/>
                  </a:lnTo>
                  <a:lnTo>
                    <a:pt x="2267" y="1906"/>
                  </a:lnTo>
                  <a:lnTo>
                    <a:pt x="2628" y="1645"/>
                  </a:lnTo>
                  <a:lnTo>
                    <a:pt x="3009" y="1384"/>
                  </a:lnTo>
                  <a:lnTo>
                    <a:pt x="3410" y="1164"/>
                  </a:lnTo>
                  <a:lnTo>
                    <a:pt x="3811" y="943"/>
                  </a:lnTo>
                  <a:lnTo>
                    <a:pt x="4212" y="762"/>
                  </a:lnTo>
                  <a:lnTo>
                    <a:pt x="4633" y="602"/>
                  </a:lnTo>
                  <a:lnTo>
                    <a:pt x="5055" y="442"/>
                  </a:lnTo>
                  <a:lnTo>
                    <a:pt x="5476" y="321"/>
                  </a:lnTo>
                  <a:lnTo>
                    <a:pt x="5917" y="221"/>
                  </a:lnTo>
                  <a:lnTo>
                    <a:pt x="6358" y="121"/>
                  </a:lnTo>
                  <a:lnTo>
                    <a:pt x="6799" y="61"/>
                  </a:lnTo>
                  <a:lnTo>
                    <a:pt x="7241" y="20"/>
                  </a:lnTo>
                  <a:lnTo>
                    <a:pt x="7682" y="0"/>
                  </a:lnTo>
                  <a:lnTo>
                    <a:pt x="8123" y="0"/>
                  </a:lnTo>
                  <a:lnTo>
                    <a:pt x="8584" y="20"/>
                  </a:lnTo>
                  <a:lnTo>
                    <a:pt x="9025" y="61"/>
                  </a:lnTo>
                  <a:lnTo>
                    <a:pt x="9467" y="141"/>
                  </a:lnTo>
                  <a:lnTo>
                    <a:pt x="9908" y="221"/>
                  </a:lnTo>
                  <a:lnTo>
                    <a:pt x="10329" y="341"/>
                  </a:lnTo>
                  <a:lnTo>
                    <a:pt x="10770" y="482"/>
                  </a:lnTo>
                  <a:lnTo>
                    <a:pt x="11191" y="622"/>
                  </a:lnTo>
                  <a:lnTo>
                    <a:pt x="11612" y="823"/>
                  </a:lnTo>
                  <a:lnTo>
                    <a:pt x="12014" y="1023"/>
                  </a:lnTo>
                  <a:lnTo>
                    <a:pt x="12415" y="1244"/>
                  </a:lnTo>
                  <a:lnTo>
                    <a:pt x="12796" y="1504"/>
                  </a:lnTo>
                  <a:lnTo>
                    <a:pt x="13197" y="1785"/>
                  </a:lnTo>
                  <a:lnTo>
                    <a:pt x="13197" y="1785"/>
                  </a:lnTo>
                  <a:lnTo>
                    <a:pt x="13518" y="2046"/>
                  </a:lnTo>
                  <a:lnTo>
                    <a:pt x="13818" y="2307"/>
                  </a:lnTo>
                  <a:lnTo>
                    <a:pt x="14119" y="2587"/>
                  </a:lnTo>
                  <a:lnTo>
                    <a:pt x="14420" y="2868"/>
                  </a:lnTo>
                  <a:lnTo>
                    <a:pt x="14701" y="3169"/>
                  </a:lnTo>
                  <a:lnTo>
                    <a:pt x="14982" y="3490"/>
                  </a:lnTo>
                  <a:lnTo>
                    <a:pt x="15242" y="3811"/>
                  </a:lnTo>
                  <a:lnTo>
                    <a:pt x="15503" y="4132"/>
                  </a:lnTo>
                  <a:lnTo>
                    <a:pt x="16004" y="4813"/>
                  </a:lnTo>
                  <a:lnTo>
                    <a:pt x="16466" y="5515"/>
                  </a:lnTo>
                  <a:lnTo>
                    <a:pt x="16887" y="6237"/>
                  </a:lnTo>
                  <a:lnTo>
                    <a:pt x="17288" y="6999"/>
                  </a:lnTo>
                  <a:lnTo>
                    <a:pt x="17669" y="7761"/>
                  </a:lnTo>
                  <a:lnTo>
                    <a:pt x="18010" y="8544"/>
                  </a:lnTo>
                  <a:lnTo>
                    <a:pt x="18311" y="9346"/>
                  </a:lnTo>
                  <a:lnTo>
                    <a:pt x="18591" y="10148"/>
                  </a:lnTo>
                  <a:lnTo>
                    <a:pt x="18852" y="10970"/>
                  </a:lnTo>
                  <a:lnTo>
                    <a:pt x="19073" y="11792"/>
                  </a:lnTo>
                  <a:lnTo>
                    <a:pt x="19273" y="12595"/>
                  </a:lnTo>
                  <a:lnTo>
                    <a:pt x="19454" y="13417"/>
                  </a:lnTo>
                  <a:lnTo>
                    <a:pt x="19594" y="14219"/>
                  </a:lnTo>
                  <a:lnTo>
                    <a:pt x="19735" y="15001"/>
                  </a:lnTo>
                  <a:lnTo>
                    <a:pt x="19835" y="15783"/>
                  </a:lnTo>
                  <a:lnTo>
                    <a:pt x="19915" y="16545"/>
                  </a:lnTo>
                  <a:lnTo>
                    <a:pt x="19975" y="17287"/>
                  </a:lnTo>
                  <a:lnTo>
                    <a:pt x="20015" y="17989"/>
                  </a:lnTo>
                  <a:lnTo>
                    <a:pt x="20035" y="18671"/>
                  </a:lnTo>
                  <a:lnTo>
                    <a:pt x="20035" y="19333"/>
                  </a:lnTo>
                  <a:lnTo>
                    <a:pt x="20015" y="19955"/>
                  </a:lnTo>
                  <a:lnTo>
                    <a:pt x="19975" y="20536"/>
                  </a:lnTo>
                  <a:lnTo>
                    <a:pt x="19915" y="21078"/>
                  </a:lnTo>
                  <a:lnTo>
                    <a:pt x="19835" y="21579"/>
                  </a:lnTo>
                  <a:lnTo>
                    <a:pt x="19755" y="22020"/>
                  </a:lnTo>
                  <a:lnTo>
                    <a:pt x="19654" y="22421"/>
                  </a:lnTo>
                  <a:lnTo>
                    <a:pt x="19534" y="22762"/>
                  </a:lnTo>
                  <a:lnTo>
                    <a:pt x="19394" y="230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7" name="Google Shape;5787;p22"/>
            <p:cNvSpPr/>
            <p:nvPr/>
          </p:nvSpPr>
          <p:spPr>
            <a:xfrm>
              <a:off x="9969325" y="4403375"/>
              <a:ext cx="438225" cy="607175"/>
            </a:xfrm>
            <a:custGeom>
              <a:avLst/>
              <a:gdLst/>
              <a:ahLst/>
              <a:cxnLst/>
              <a:rect l="l" t="t" r="r" b="b"/>
              <a:pathLst>
                <a:path w="17529" h="24287" extrusionOk="0">
                  <a:moveTo>
                    <a:pt x="5856" y="0"/>
                  </a:moveTo>
                  <a:lnTo>
                    <a:pt x="5536" y="20"/>
                  </a:lnTo>
                  <a:lnTo>
                    <a:pt x="4874" y="100"/>
                  </a:lnTo>
                  <a:lnTo>
                    <a:pt x="4212" y="221"/>
                  </a:lnTo>
                  <a:lnTo>
                    <a:pt x="3570" y="381"/>
                  </a:lnTo>
                  <a:lnTo>
                    <a:pt x="2949" y="582"/>
                  </a:lnTo>
                  <a:lnTo>
                    <a:pt x="2327" y="822"/>
                  </a:lnTo>
                  <a:lnTo>
                    <a:pt x="1725" y="1103"/>
                  </a:lnTo>
                  <a:lnTo>
                    <a:pt x="1124" y="1424"/>
                  </a:lnTo>
                  <a:lnTo>
                    <a:pt x="562" y="1765"/>
                  </a:lnTo>
                  <a:lnTo>
                    <a:pt x="1" y="2146"/>
                  </a:lnTo>
                  <a:lnTo>
                    <a:pt x="382" y="2306"/>
                  </a:lnTo>
                  <a:lnTo>
                    <a:pt x="983" y="1905"/>
                  </a:lnTo>
                  <a:lnTo>
                    <a:pt x="1605" y="1544"/>
                  </a:lnTo>
                  <a:lnTo>
                    <a:pt x="2247" y="1223"/>
                  </a:lnTo>
                  <a:lnTo>
                    <a:pt x="2588" y="1083"/>
                  </a:lnTo>
                  <a:lnTo>
                    <a:pt x="2908" y="963"/>
                  </a:lnTo>
                  <a:lnTo>
                    <a:pt x="3249" y="842"/>
                  </a:lnTo>
                  <a:lnTo>
                    <a:pt x="3590" y="722"/>
                  </a:lnTo>
                  <a:lnTo>
                    <a:pt x="3951" y="622"/>
                  </a:lnTo>
                  <a:lnTo>
                    <a:pt x="4312" y="542"/>
                  </a:lnTo>
                  <a:lnTo>
                    <a:pt x="4673" y="481"/>
                  </a:lnTo>
                  <a:lnTo>
                    <a:pt x="5034" y="421"/>
                  </a:lnTo>
                  <a:lnTo>
                    <a:pt x="5395" y="381"/>
                  </a:lnTo>
                  <a:lnTo>
                    <a:pt x="5776" y="341"/>
                  </a:lnTo>
                  <a:lnTo>
                    <a:pt x="6518" y="341"/>
                  </a:lnTo>
                  <a:lnTo>
                    <a:pt x="6819" y="361"/>
                  </a:lnTo>
                  <a:lnTo>
                    <a:pt x="7421" y="421"/>
                  </a:lnTo>
                  <a:lnTo>
                    <a:pt x="8002" y="542"/>
                  </a:lnTo>
                  <a:lnTo>
                    <a:pt x="8584" y="702"/>
                  </a:lnTo>
                  <a:lnTo>
                    <a:pt x="9125" y="903"/>
                  </a:lnTo>
                  <a:lnTo>
                    <a:pt x="9667" y="1143"/>
                  </a:lnTo>
                  <a:lnTo>
                    <a:pt x="10168" y="1424"/>
                  </a:lnTo>
                  <a:lnTo>
                    <a:pt x="10670" y="1745"/>
                  </a:lnTo>
                  <a:lnTo>
                    <a:pt x="11131" y="2086"/>
                  </a:lnTo>
                  <a:lnTo>
                    <a:pt x="11572" y="2467"/>
                  </a:lnTo>
                  <a:lnTo>
                    <a:pt x="12013" y="2868"/>
                  </a:lnTo>
                  <a:lnTo>
                    <a:pt x="12414" y="3309"/>
                  </a:lnTo>
                  <a:lnTo>
                    <a:pt x="12795" y="3770"/>
                  </a:lnTo>
                  <a:lnTo>
                    <a:pt x="13156" y="4272"/>
                  </a:lnTo>
                  <a:lnTo>
                    <a:pt x="13477" y="4793"/>
                  </a:lnTo>
                  <a:lnTo>
                    <a:pt x="13798" y="5315"/>
                  </a:lnTo>
                  <a:lnTo>
                    <a:pt x="14079" y="5876"/>
                  </a:lnTo>
                  <a:lnTo>
                    <a:pt x="14360" y="6458"/>
                  </a:lnTo>
                  <a:lnTo>
                    <a:pt x="14620" y="7039"/>
                  </a:lnTo>
                  <a:lnTo>
                    <a:pt x="14861" y="7621"/>
                  </a:lnTo>
                  <a:lnTo>
                    <a:pt x="15082" y="8222"/>
                  </a:lnTo>
                  <a:lnTo>
                    <a:pt x="15282" y="8844"/>
                  </a:lnTo>
                  <a:lnTo>
                    <a:pt x="15483" y="9446"/>
                  </a:lnTo>
                  <a:lnTo>
                    <a:pt x="15683" y="10067"/>
                  </a:lnTo>
                  <a:lnTo>
                    <a:pt x="15844" y="10709"/>
                  </a:lnTo>
                  <a:lnTo>
                    <a:pt x="16004" y="11331"/>
                  </a:lnTo>
                  <a:lnTo>
                    <a:pt x="16305" y="12594"/>
                  </a:lnTo>
                  <a:lnTo>
                    <a:pt x="16546" y="13858"/>
                  </a:lnTo>
                  <a:lnTo>
                    <a:pt x="16766" y="15101"/>
                  </a:lnTo>
                  <a:lnTo>
                    <a:pt x="16886" y="15743"/>
                  </a:lnTo>
                  <a:lnTo>
                    <a:pt x="16967" y="16405"/>
                  </a:lnTo>
                  <a:lnTo>
                    <a:pt x="17047" y="17066"/>
                  </a:lnTo>
                  <a:lnTo>
                    <a:pt x="17107" y="17728"/>
                  </a:lnTo>
                  <a:lnTo>
                    <a:pt x="17147" y="18390"/>
                  </a:lnTo>
                  <a:lnTo>
                    <a:pt x="17187" y="19052"/>
                  </a:lnTo>
                  <a:lnTo>
                    <a:pt x="17187" y="19714"/>
                  </a:lnTo>
                  <a:lnTo>
                    <a:pt x="17187" y="20375"/>
                  </a:lnTo>
                  <a:lnTo>
                    <a:pt x="17167" y="20917"/>
                  </a:lnTo>
                  <a:lnTo>
                    <a:pt x="17107" y="21438"/>
                  </a:lnTo>
                  <a:lnTo>
                    <a:pt x="17027" y="21960"/>
                  </a:lnTo>
                  <a:lnTo>
                    <a:pt x="16927" y="22461"/>
                  </a:lnTo>
                  <a:lnTo>
                    <a:pt x="16786" y="22963"/>
                  </a:lnTo>
                  <a:lnTo>
                    <a:pt x="16686" y="23203"/>
                  </a:lnTo>
                  <a:lnTo>
                    <a:pt x="16586" y="23444"/>
                  </a:lnTo>
                  <a:lnTo>
                    <a:pt x="16465" y="23664"/>
                  </a:lnTo>
                  <a:lnTo>
                    <a:pt x="16345" y="23885"/>
                  </a:lnTo>
                  <a:lnTo>
                    <a:pt x="16205" y="24086"/>
                  </a:lnTo>
                  <a:lnTo>
                    <a:pt x="16044" y="24286"/>
                  </a:lnTo>
                  <a:lnTo>
                    <a:pt x="16044" y="24286"/>
                  </a:lnTo>
                  <a:lnTo>
                    <a:pt x="16265" y="24146"/>
                  </a:lnTo>
                  <a:lnTo>
                    <a:pt x="16485" y="23985"/>
                  </a:lnTo>
                  <a:lnTo>
                    <a:pt x="16686" y="23805"/>
                  </a:lnTo>
                  <a:lnTo>
                    <a:pt x="16886" y="23604"/>
                  </a:lnTo>
                  <a:lnTo>
                    <a:pt x="17007" y="23344"/>
                  </a:lnTo>
                  <a:lnTo>
                    <a:pt x="17107" y="23063"/>
                  </a:lnTo>
                  <a:lnTo>
                    <a:pt x="17207" y="22782"/>
                  </a:lnTo>
                  <a:lnTo>
                    <a:pt x="17288" y="22481"/>
                  </a:lnTo>
                  <a:lnTo>
                    <a:pt x="17348" y="22180"/>
                  </a:lnTo>
                  <a:lnTo>
                    <a:pt x="17408" y="21880"/>
                  </a:lnTo>
                  <a:lnTo>
                    <a:pt x="17468" y="21278"/>
                  </a:lnTo>
                  <a:lnTo>
                    <a:pt x="17528" y="20656"/>
                  </a:lnTo>
                  <a:lnTo>
                    <a:pt x="17528" y="20035"/>
                  </a:lnTo>
                  <a:lnTo>
                    <a:pt x="17528" y="19433"/>
                  </a:lnTo>
                  <a:lnTo>
                    <a:pt x="17508" y="18851"/>
                  </a:lnTo>
                  <a:lnTo>
                    <a:pt x="17488" y="18250"/>
                  </a:lnTo>
                  <a:lnTo>
                    <a:pt x="17448" y="17648"/>
                  </a:lnTo>
                  <a:lnTo>
                    <a:pt x="17388" y="17046"/>
                  </a:lnTo>
                  <a:lnTo>
                    <a:pt x="17328" y="16465"/>
                  </a:lnTo>
                  <a:lnTo>
                    <a:pt x="17147" y="15262"/>
                  </a:lnTo>
                  <a:lnTo>
                    <a:pt x="16947" y="14078"/>
                  </a:lnTo>
                  <a:lnTo>
                    <a:pt x="16686" y="12915"/>
                  </a:lnTo>
                  <a:lnTo>
                    <a:pt x="16405" y="11752"/>
                  </a:lnTo>
                  <a:lnTo>
                    <a:pt x="16104" y="10589"/>
                  </a:lnTo>
                  <a:lnTo>
                    <a:pt x="15763" y="9426"/>
                  </a:lnTo>
                  <a:lnTo>
                    <a:pt x="15463" y="8443"/>
                  </a:lnTo>
                  <a:lnTo>
                    <a:pt x="15122" y="7460"/>
                  </a:lnTo>
                  <a:lnTo>
                    <a:pt x="14921" y="6979"/>
                  </a:lnTo>
                  <a:lnTo>
                    <a:pt x="14741" y="6498"/>
                  </a:lnTo>
                  <a:lnTo>
                    <a:pt x="14520" y="6016"/>
                  </a:lnTo>
                  <a:lnTo>
                    <a:pt x="14299" y="5555"/>
                  </a:lnTo>
                  <a:lnTo>
                    <a:pt x="14059" y="5094"/>
                  </a:lnTo>
                  <a:lnTo>
                    <a:pt x="13798" y="4653"/>
                  </a:lnTo>
                  <a:lnTo>
                    <a:pt x="13517" y="4212"/>
                  </a:lnTo>
                  <a:lnTo>
                    <a:pt x="13237" y="3790"/>
                  </a:lnTo>
                  <a:lnTo>
                    <a:pt x="12916" y="3369"/>
                  </a:lnTo>
                  <a:lnTo>
                    <a:pt x="12595" y="2968"/>
                  </a:lnTo>
                  <a:lnTo>
                    <a:pt x="12234" y="2587"/>
                  </a:lnTo>
                  <a:lnTo>
                    <a:pt x="11853" y="2226"/>
                  </a:lnTo>
                  <a:lnTo>
                    <a:pt x="11572" y="1945"/>
                  </a:lnTo>
                  <a:lnTo>
                    <a:pt x="11251" y="1705"/>
                  </a:lnTo>
                  <a:lnTo>
                    <a:pt x="10930" y="1464"/>
                  </a:lnTo>
                  <a:lnTo>
                    <a:pt x="10609" y="1263"/>
                  </a:lnTo>
                  <a:lnTo>
                    <a:pt x="10268" y="1063"/>
                  </a:lnTo>
                  <a:lnTo>
                    <a:pt x="9928" y="882"/>
                  </a:lnTo>
                  <a:lnTo>
                    <a:pt x="9587" y="702"/>
                  </a:lnTo>
                  <a:lnTo>
                    <a:pt x="9226" y="562"/>
                  </a:lnTo>
                  <a:lnTo>
                    <a:pt x="8865" y="421"/>
                  </a:lnTo>
                  <a:lnTo>
                    <a:pt x="8484" y="321"/>
                  </a:lnTo>
                  <a:lnTo>
                    <a:pt x="8123" y="221"/>
                  </a:lnTo>
                  <a:lnTo>
                    <a:pt x="7742" y="140"/>
                  </a:lnTo>
                  <a:lnTo>
                    <a:pt x="7361" y="80"/>
                  </a:lnTo>
                  <a:lnTo>
                    <a:pt x="6980" y="40"/>
                  </a:lnTo>
                  <a:lnTo>
                    <a:pt x="6578" y="20"/>
                  </a:lnTo>
                  <a:lnTo>
                    <a:pt x="61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8" name="Google Shape;5788;p22"/>
            <p:cNvSpPr/>
            <p:nvPr/>
          </p:nvSpPr>
          <p:spPr>
            <a:xfrm>
              <a:off x="10290200" y="5028575"/>
              <a:ext cx="1525" cy="525"/>
            </a:xfrm>
            <a:custGeom>
              <a:avLst/>
              <a:gdLst/>
              <a:ahLst/>
              <a:cxnLst/>
              <a:rect l="l" t="t" r="r" b="b"/>
              <a:pathLst>
                <a:path w="61" h="21" extrusionOk="0">
                  <a:moveTo>
                    <a:pt x="0" y="0"/>
                  </a:moveTo>
                  <a:lnTo>
                    <a:pt x="61" y="2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DEDA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9" name="Google Shape;5789;p22"/>
            <p:cNvSpPr/>
            <p:nvPr/>
          </p:nvSpPr>
          <p:spPr>
            <a:xfrm>
              <a:off x="10290200" y="5028575"/>
              <a:ext cx="1525" cy="525"/>
            </a:xfrm>
            <a:custGeom>
              <a:avLst/>
              <a:gdLst/>
              <a:ahLst/>
              <a:cxnLst/>
              <a:rect l="l" t="t" r="r" b="b"/>
              <a:pathLst>
                <a:path w="61" h="2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0" name="Google Shape;5790;p22"/>
            <p:cNvSpPr/>
            <p:nvPr/>
          </p:nvSpPr>
          <p:spPr>
            <a:xfrm>
              <a:off x="10217500" y="4514175"/>
              <a:ext cx="54675" cy="468800"/>
            </a:xfrm>
            <a:custGeom>
              <a:avLst/>
              <a:gdLst/>
              <a:ahLst/>
              <a:cxnLst/>
              <a:rect l="l" t="t" r="r" b="b"/>
              <a:pathLst>
                <a:path w="2187" h="18752" extrusionOk="0">
                  <a:moveTo>
                    <a:pt x="1" y="0"/>
                  </a:moveTo>
                  <a:lnTo>
                    <a:pt x="321" y="461"/>
                  </a:lnTo>
                  <a:lnTo>
                    <a:pt x="622" y="963"/>
                  </a:lnTo>
                  <a:lnTo>
                    <a:pt x="883" y="1484"/>
                  </a:lnTo>
                  <a:lnTo>
                    <a:pt x="1124" y="2026"/>
                  </a:lnTo>
                  <a:lnTo>
                    <a:pt x="1324" y="2567"/>
                  </a:lnTo>
                  <a:lnTo>
                    <a:pt x="1505" y="3149"/>
                  </a:lnTo>
                  <a:lnTo>
                    <a:pt x="1645" y="3730"/>
                  </a:lnTo>
                  <a:lnTo>
                    <a:pt x="1745" y="4332"/>
                  </a:lnTo>
                  <a:lnTo>
                    <a:pt x="1846" y="4934"/>
                  </a:lnTo>
                  <a:lnTo>
                    <a:pt x="1906" y="5535"/>
                  </a:lnTo>
                  <a:lnTo>
                    <a:pt x="1926" y="6137"/>
                  </a:lnTo>
                  <a:lnTo>
                    <a:pt x="1946" y="6758"/>
                  </a:lnTo>
                  <a:lnTo>
                    <a:pt x="1926" y="7360"/>
                  </a:lnTo>
                  <a:lnTo>
                    <a:pt x="1886" y="7962"/>
                  </a:lnTo>
                  <a:lnTo>
                    <a:pt x="1825" y="8543"/>
                  </a:lnTo>
                  <a:lnTo>
                    <a:pt x="1745" y="9125"/>
                  </a:lnTo>
                  <a:lnTo>
                    <a:pt x="1505" y="12975"/>
                  </a:lnTo>
                  <a:lnTo>
                    <a:pt x="1424" y="14098"/>
                  </a:lnTo>
                  <a:lnTo>
                    <a:pt x="1344" y="15222"/>
                  </a:lnTo>
                  <a:lnTo>
                    <a:pt x="1344" y="15783"/>
                  </a:lnTo>
                  <a:lnTo>
                    <a:pt x="1344" y="16345"/>
                  </a:lnTo>
                  <a:lnTo>
                    <a:pt x="1364" y="16906"/>
                  </a:lnTo>
                  <a:lnTo>
                    <a:pt x="1424" y="17468"/>
                  </a:lnTo>
                  <a:lnTo>
                    <a:pt x="1464" y="17809"/>
                  </a:lnTo>
                  <a:lnTo>
                    <a:pt x="1545" y="18170"/>
                  </a:lnTo>
                  <a:lnTo>
                    <a:pt x="1745" y="18450"/>
                  </a:lnTo>
                  <a:lnTo>
                    <a:pt x="1986" y="18751"/>
                  </a:lnTo>
                  <a:lnTo>
                    <a:pt x="1906" y="18410"/>
                  </a:lnTo>
                  <a:lnTo>
                    <a:pt x="1846" y="18089"/>
                  </a:lnTo>
                  <a:lnTo>
                    <a:pt x="1785" y="17748"/>
                  </a:lnTo>
                  <a:lnTo>
                    <a:pt x="1745" y="17407"/>
                  </a:lnTo>
                  <a:lnTo>
                    <a:pt x="1685" y="16726"/>
                  </a:lnTo>
                  <a:lnTo>
                    <a:pt x="1645" y="16024"/>
                  </a:lnTo>
                  <a:lnTo>
                    <a:pt x="1665" y="15322"/>
                  </a:lnTo>
                  <a:lnTo>
                    <a:pt x="1685" y="14640"/>
                  </a:lnTo>
                  <a:lnTo>
                    <a:pt x="1765" y="13336"/>
                  </a:lnTo>
                  <a:lnTo>
                    <a:pt x="1846" y="12213"/>
                  </a:lnTo>
                  <a:lnTo>
                    <a:pt x="1946" y="11070"/>
                  </a:lnTo>
                  <a:lnTo>
                    <a:pt x="2046" y="9927"/>
                  </a:lnTo>
                  <a:lnTo>
                    <a:pt x="2126" y="8784"/>
                  </a:lnTo>
                  <a:lnTo>
                    <a:pt x="2186" y="7641"/>
                  </a:lnTo>
                  <a:lnTo>
                    <a:pt x="2186" y="7079"/>
                  </a:lnTo>
                  <a:lnTo>
                    <a:pt x="2186" y="6498"/>
                  </a:lnTo>
                  <a:lnTo>
                    <a:pt x="2166" y="5936"/>
                  </a:lnTo>
                  <a:lnTo>
                    <a:pt x="2126" y="5375"/>
                  </a:lnTo>
                  <a:lnTo>
                    <a:pt x="2066" y="4813"/>
                  </a:lnTo>
                  <a:lnTo>
                    <a:pt x="1986" y="4252"/>
                  </a:lnTo>
                  <a:lnTo>
                    <a:pt x="1866" y="3670"/>
                  </a:lnTo>
                  <a:lnTo>
                    <a:pt x="1725" y="3089"/>
                  </a:lnTo>
                  <a:lnTo>
                    <a:pt x="1525" y="2527"/>
                  </a:lnTo>
                  <a:lnTo>
                    <a:pt x="1304" y="1965"/>
                  </a:lnTo>
                  <a:lnTo>
                    <a:pt x="1043" y="1444"/>
                  </a:lnTo>
                  <a:lnTo>
                    <a:pt x="883" y="1183"/>
                  </a:lnTo>
                  <a:lnTo>
                    <a:pt x="722" y="923"/>
                  </a:lnTo>
                  <a:lnTo>
                    <a:pt x="562" y="682"/>
                  </a:lnTo>
                  <a:lnTo>
                    <a:pt x="382" y="441"/>
                  </a:lnTo>
                  <a:lnTo>
                    <a:pt x="201" y="22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1" name="Google Shape;5791;p22"/>
            <p:cNvSpPr/>
            <p:nvPr/>
          </p:nvSpPr>
          <p:spPr>
            <a:xfrm>
              <a:off x="10289700" y="5028575"/>
              <a:ext cx="1525" cy="25"/>
            </a:xfrm>
            <a:custGeom>
              <a:avLst/>
              <a:gdLst/>
              <a:ahLst/>
              <a:cxnLst/>
              <a:rect l="l" t="t" r="r" b="b"/>
              <a:pathLst>
                <a:path w="61" h="1" fill="none" extrusionOk="0">
                  <a:moveTo>
                    <a:pt x="2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2" name="Google Shape;5792;p22"/>
            <p:cNvSpPr/>
            <p:nvPr/>
          </p:nvSpPr>
          <p:spPr>
            <a:xfrm>
              <a:off x="10267125" y="4982950"/>
              <a:ext cx="97300" cy="46650"/>
            </a:xfrm>
            <a:custGeom>
              <a:avLst/>
              <a:gdLst/>
              <a:ahLst/>
              <a:cxnLst/>
              <a:rect l="l" t="t" r="r" b="b"/>
              <a:pathLst>
                <a:path w="3892" h="18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81" y="501"/>
                  </a:lnTo>
                  <a:lnTo>
                    <a:pt x="282" y="742"/>
                  </a:lnTo>
                  <a:lnTo>
                    <a:pt x="402" y="963"/>
                  </a:lnTo>
                  <a:lnTo>
                    <a:pt x="522" y="1203"/>
                  </a:lnTo>
                  <a:lnTo>
                    <a:pt x="663" y="1424"/>
                  </a:lnTo>
                  <a:lnTo>
                    <a:pt x="803" y="1625"/>
                  </a:lnTo>
                  <a:lnTo>
                    <a:pt x="964" y="1825"/>
                  </a:lnTo>
                  <a:lnTo>
                    <a:pt x="964" y="1825"/>
                  </a:lnTo>
                  <a:lnTo>
                    <a:pt x="964" y="1825"/>
                  </a:lnTo>
                  <a:lnTo>
                    <a:pt x="1244" y="1845"/>
                  </a:lnTo>
                  <a:lnTo>
                    <a:pt x="1525" y="1865"/>
                  </a:lnTo>
                  <a:lnTo>
                    <a:pt x="1525" y="1865"/>
                  </a:lnTo>
                  <a:lnTo>
                    <a:pt x="1826" y="1845"/>
                  </a:lnTo>
                  <a:lnTo>
                    <a:pt x="2127" y="1825"/>
                  </a:lnTo>
                  <a:lnTo>
                    <a:pt x="2428" y="1765"/>
                  </a:lnTo>
                  <a:lnTo>
                    <a:pt x="2728" y="1705"/>
                  </a:lnTo>
                  <a:lnTo>
                    <a:pt x="3029" y="1625"/>
                  </a:lnTo>
                  <a:lnTo>
                    <a:pt x="3310" y="1524"/>
                  </a:lnTo>
                  <a:lnTo>
                    <a:pt x="3611" y="1384"/>
                  </a:lnTo>
                  <a:lnTo>
                    <a:pt x="3891" y="1243"/>
                  </a:lnTo>
                  <a:lnTo>
                    <a:pt x="3891" y="1243"/>
                  </a:lnTo>
                  <a:lnTo>
                    <a:pt x="3470" y="1304"/>
                  </a:lnTo>
                  <a:lnTo>
                    <a:pt x="3029" y="1324"/>
                  </a:lnTo>
                  <a:lnTo>
                    <a:pt x="3029" y="1324"/>
                  </a:lnTo>
                  <a:lnTo>
                    <a:pt x="2668" y="1304"/>
                  </a:lnTo>
                  <a:lnTo>
                    <a:pt x="2287" y="1264"/>
                  </a:lnTo>
                  <a:lnTo>
                    <a:pt x="1926" y="1183"/>
                  </a:lnTo>
                  <a:lnTo>
                    <a:pt x="1565" y="1063"/>
                  </a:lnTo>
                  <a:lnTo>
                    <a:pt x="1204" y="903"/>
                  </a:lnTo>
                  <a:lnTo>
                    <a:pt x="843" y="702"/>
                  </a:lnTo>
                  <a:lnTo>
                    <a:pt x="522" y="441"/>
                  </a:lnTo>
                  <a:lnTo>
                    <a:pt x="181" y="161"/>
                  </a:lnTo>
                  <a:lnTo>
                    <a:pt x="181" y="16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3" name="Google Shape;5793;p22"/>
            <p:cNvSpPr/>
            <p:nvPr/>
          </p:nvSpPr>
          <p:spPr>
            <a:xfrm>
              <a:off x="10048050" y="4477075"/>
              <a:ext cx="229650" cy="544500"/>
            </a:xfrm>
            <a:custGeom>
              <a:avLst/>
              <a:gdLst/>
              <a:ahLst/>
              <a:cxnLst/>
              <a:rect l="l" t="t" r="r" b="b"/>
              <a:pathLst>
                <a:path w="9186" h="21780" fill="none" extrusionOk="0">
                  <a:moveTo>
                    <a:pt x="2467" y="0"/>
                  </a:moveTo>
                  <a:lnTo>
                    <a:pt x="2467" y="0"/>
                  </a:lnTo>
                  <a:lnTo>
                    <a:pt x="1845" y="20"/>
                  </a:lnTo>
                  <a:lnTo>
                    <a:pt x="1243" y="80"/>
                  </a:lnTo>
                  <a:lnTo>
                    <a:pt x="622" y="201"/>
                  </a:lnTo>
                  <a:lnTo>
                    <a:pt x="0" y="341"/>
                  </a:lnTo>
                  <a:lnTo>
                    <a:pt x="0" y="341"/>
                  </a:lnTo>
                  <a:lnTo>
                    <a:pt x="381" y="301"/>
                  </a:lnTo>
                  <a:lnTo>
                    <a:pt x="742" y="301"/>
                  </a:lnTo>
                  <a:lnTo>
                    <a:pt x="742" y="301"/>
                  </a:lnTo>
                  <a:lnTo>
                    <a:pt x="1143" y="301"/>
                  </a:lnTo>
                  <a:lnTo>
                    <a:pt x="1544" y="341"/>
                  </a:lnTo>
                  <a:lnTo>
                    <a:pt x="1925" y="401"/>
                  </a:lnTo>
                  <a:lnTo>
                    <a:pt x="2326" y="481"/>
                  </a:lnTo>
                  <a:lnTo>
                    <a:pt x="2326" y="481"/>
                  </a:lnTo>
                  <a:lnTo>
                    <a:pt x="2768" y="622"/>
                  </a:lnTo>
                  <a:lnTo>
                    <a:pt x="3209" y="782"/>
                  </a:lnTo>
                  <a:lnTo>
                    <a:pt x="3610" y="963"/>
                  </a:lnTo>
                  <a:lnTo>
                    <a:pt x="3991" y="1183"/>
                  </a:lnTo>
                  <a:lnTo>
                    <a:pt x="4372" y="1404"/>
                  </a:lnTo>
                  <a:lnTo>
                    <a:pt x="4713" y="1685"/>
                  </a:lnTo>
                  <a:lnTo>
                    <a:pt x="5034" y="1965"/>
                  </a:lnTo>
                  <a:lnTo>
                    <a:pt x="5335" y="2286"/>
                  </a:lnTo>
                  <a:lnTo>
                    <a:pt x="5615" y="2607"/>
                  </a:lnTo>
                  <a:lnTo>
                    <a:pt x="5876" y="2968"/>
                  </a:lnTo>
                  <a:lnTo>
                    <a:pt x="6117" y="3329"/>
                  </a:lnTo>
                  <a:lnTo>
                    <a:pt x="6317" y="3730"/>
                  </a:lnTo>
                  <a:lnTo>
                    <a:pt x="6518" y="4131"/>
                  </a:lnTo>
                  <a:lnTo>
                    <a:pt x="6678" y="4552"/>
                  </a:lnTo>
                  <a:lnTo>
                    <a:pt x="6819" y="4974"/>
                  </a:lnTo>
                  <a:lnTo>
                    <a:pt x="6919" y="5435"/>
                  </a:lnTo>
                  <a:lnTo>
                    <a:pt x="6919" y="5435"/>
                  </a:lnTo>
                  <a:lnTo>
                    <a:pt x="7039" y="6036"/>
                  </a:lnTo>
                  <a:lnTo>
                    <a:pt x="7140" y="6638"/>
                  </a:lnTo>
                  <a:lnTo>
                    <a:pt x="7200" y="7240"/>
                  </a:lnTo>
                  <a:lnTo>
                    <a:pt x="7260" y="7841"/>
                  </a:lnTo>
                  <a:lnTo>
                    <a:pt x="7280" y="8443"/>
                  </a:lnTo>
                  <a:lnTo>
                    <a:pt x="7280" y="9045"/>
                  </a:lnTo>
                  <a:lnTo>
                    <a:pt x="7280" y="9666"/>
                  </a:lnTo>
                  <a:lnTo>
                    <a:pt x="7260" y="10268"/>
                  </a:lnTo>
                  <a:lnTo>
                    <a:pt x="7200" y="11491"/>
                  </a:lnTo>
                  <a:lnTo>
                    <a:pt x="7119" y="12715"/>
                  </a:lnTo>
                  <a:lnTo>
                    <a:pt x="7059" y="13918"/>
                  </a:lnTo>
                  <a:lnTo>
                    <a:pt x="7019" y="15141"/>
                  </a:lnTo>
                  <a:lnTo>
                    <a:pt x="7019" y="15141"/>
                  </a:lnTo>
                  <a:lnTo>
                    <a:pt x="7019" y="16044"/>
                  </a:lnTo>
                  <a:lnTo>
                    <a:pt x="7039" y="16505"/>
                  </a:lnTo>
                  <a:lnTo>
                    <a:pt x="7079" y="16986"/>
                  </a:lnTo>
                  <a:lnTo>
                    <a:pt x="7119" y="17468"/>
                  </a:lnTo>
                  <a:lnTo>
                    <a:pt x="7180" y="17949"/>
                  </a:lnTo>
                  <a:lnTo>
                    <a:pt x="7280" y="18410"/>
                  </a:lnTo>
                  <a:lnTo>
                    <a:pt x="7380" y="18871"/>
                  </a:lnTo>
                  <a:lnTo>
                    <a:pt x="7500" y="19313"/>
                  </a:lnTo>
                  <a:lnTo>
                    <a:pt x="7661" y="19754"/>
                  </a:lnTo>
                  <a:lnTo>
                    <a:pt x="7841" y="20155"/>
                  </a:lnTo>
                  <a:lnTo>
                    <a:pt x="8042" y="20556"/>
                  </a:lnTo>
                  <a:lnTo>
                    <a:pt x="8283" y="20917"/>
                  </a:lnTo>
                  <a:lnTo>
                    <a:pt x="8543" y="21238"/>
                  </a:lnTo>
                  <a:lnTo>
                    <a:pt x="8704" y="21398"/>
                  </a:lnTo>
                  <a:lnTo>
                    <a:pt x="8844" y="21539"/>
                  </a:lnTo>
                  <a:lnTo>
                    <a:pt x="9005" y="21659"/>
                  </a:lnTo>
                  <a:lnTo>
                    <a:pt x="9185" y="21779"/>
                  </a:lnTo>
                  <a:lnTo>
                    <a:pt x="9185" y="21779"/>
                  </a:lnTo>
                  <a:lnTo>
                    <a:pt x="9045" y="21539"/>
                  </a:lnTo>
                  <a:lnTo>
                    <a:pt x="8904" y="21278"/>
                  </a:lnTo>
                  <a:lnTo>
                    <a:pt x="8764" y="21017"/>
                  </a:lnTo>
                  <a:lnTo>
                    <a:pt x="8664" y="20757"/>
                  </a:lnTo>
                  <a:lnTo>
                    <a:pt x="8543" y="20476"/>
                  </a:lnTo>
                  <a:lnTo>
                    <a:pt x="8463" y="20215"/>
                  </a:lnTo>
                  <a:lnTo>
                    <a:pt x="8323" y="19654"/>
                  </a:lnTo>
                  <a:lnTo>
                    <a:pt x="8323" y="19654"/>
                  </a:lnTo>
                  <a:lnTo>
                    <a:pt x="8182" y="19433"/>
                  </a:lnTo>
                  <a:lnTo>
                    <a:pt x="8042" y="19192"/>
                  </a:lnTo>
                  <a:lnTo>
                    <a:pt x="7942" y="18972"/>
                  </a:lnTo>
                  <a:lnTo>
                    <a:pt x="7841" y="18731"/>
                  </a:lnTo>
                  <a:lnTo>
                    <a:pt x="7761" y="18490"/>
                  </a:lnTo>
                  <a:lnTo>
                    <a:pt x="7681" y="18230"/>
                  </a:lnTo>
                  <a:lnTo>
                    <a:pt x="7621" y="17989"/>
                  </a:lnTo>
                  <a:lnTo>
                    <a:pt x="7581" y="17728"/>
                  </a:lnTo>
                  <a:lnTo>
                    <a:pt x="7521" y="17227"/>
                  </a:lnTo>
                  <a:lnTo>
                    <a:pt x="7500" y="16685"/>
                  </a:lnTo>
                  <a:lnTo>
                    <a:pt x="7521" y="16164"/>
                  </a:lnTo>
                  <a:lnTo>
                    <a:pt x="7561" y="15623"/>
                  </a:lnTo>
                  <a:lnTo>
                    <a:pt x="7621" y="15081"/>
                  </a:lnTo>
                  <a:lnTo>
                    <a:pt x="7701" y="14540"/>
                  </a:lnTo>
                  <a:lnTo>
                    <a:pt x="7801" y="13998"/>
                  </a:lnTo>
                  <a:lnTo>
                    <a:pt x="7922" y="13477"/>
                  </a:lnTo>
                  <a:lnTo>
                    <a:pt x="8162" y="12434"/>
                  </a:lnTo>
                  <a:lnTo>
                    <a:pt x="8383" y="11451"/>
                  </a:lnTo>
                  <a:lnTo>
                    <a:pt x="8383" y="11451"/>
                  </a:lnTo>
                  <a:lnTo>
                    <a:pt x="8523" y="10609"/>
                  </a:lnTo>
                  <a:lnTo>
                    <a:pt x="8523" y="10609"/>
                  </a:lnTo>
                  <a:lnTo>
                    <a:pt x="8563" y="9947"/>
                  </a:lnTo>
                  <a:lnTo>
                    <a:pt x="8563" y="9947"/>
                  </a:lnTo>
                  <a:lnTo>
                    <a:pt x="8624" y="8804"/>
                  </a:lnTo>
                  <a:lnTo>
                    <a:pt x="8624" y="8222"/>
                  </a:lnTo>
                  <a:lnTo>
                    <a:pt x="8624" y="7641"/>
                  </a:lnTo>
                  <a:lnTo>
                    <a:pt x="8603" y="7059"/>
                  </a:lnTo>
                  <a:lnTo>
                    <a:pt x="8543" y="6478"/>
                  </a:lnTo>
                  <a:lnTo>
                    <a:pt x="8483" y="5896"/>
                  </a:lnTo>
                  <a:lnTo>
                    <a:pt x="8383" y="5315"/>
                  </a:lnTo>
                  <a:lnTo>
                    <a:pt x="8242" y="4753"/>
                  </a:lnTo>
                  <a:lnTo>
                    <a:pt x="8082" y="4191"/>
                  </a:lnTo>
                  <a:lnTo>
                    <a:pt x="7882" y="3670"/>
                  </a:lnTo>
                  <a:lnTo>
                    <a:pt x="7641" y="3149"/>
                  </a:lnTo>
                  <a:lnTo>
                    <a:pt x="7500" y="2908"/>
                  </a:lnTo>
                  <a:lnTo>
                    <a:pt x="7360" y="2647"/>
                  </a:lnTo>
                  <a:lnTo>
                    <a:pt x="7200" y="2427"/>
                  </a:lnTo>
                  <a:lnTo>
                    <a:pt x="7019" y="2186"/>
                  </a:lnTo>
                  <a:lnTo>
                    <a:pt x="6839" y="1965"/>
                  </a:lnTo>
                  <a:lnTo>
                    <a:pt x="6638" y="1745"/>
                  </a:lnTo>
                  <a:lnTo>
                    <a:pt x="6438" y="1524"/>
                  </a:lnTo>
                  <a:lnTo>
                    <a:pt x="6217" y="1324"/>
                  </a:lnTo>
                  <a:lnTo>
                    <a:pt x="6217" y="1324"/>
                  </a:lnTo>
                  <a:lnTo>
                    <a:pt x="5996" y="1163"/>
                  </a:lnTo>
                  <a:lnTo>
                    <a:pt x="5776" y="983"/>
                  </a:lnTo>
                  <a:lnTo>
                    <a:pt x="5555" y="842"/>
                  </a:lnTo>
                  <a:lnTo>
                    <a:pt x="5335" y="702"/>
                  </a:lnTo>
                  <a:lnTo>
                    <a:pt x="5114" y="582"/>
                  </a:lnTo>
                  <a:lnTo>
                    <a:pt x="4873" y="481"/>
                  </a:lnTo>
                  <a:lnTo>
                    <a:pt x="4653" y="381"/>
                  </a:lnTo>
                  <a:lnTo>
                    <a:pt x="4412" y="301"/>
                  </a:lnTo>
                  <a:lnTo>
                    <a:pt x="3931" y="161"/>
                  </a:lnTo>
                  <a:lnTo>
                    <a:pt x="3449" y="60"/>
                  </a:lnTo>
                  <a:lnTo>
                    <a:pt x="2948" y="0"/>
                  </a:lnTo>
                  <a:lnTo>
                    <a:pt x="24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4" name="Google Shape;5794;p22"/>
            <p:cNvSpPr/>
            <p:nvPr/>
          </p:nvSpPr>
          <p:spPr>
            <a:xfrm>
              <a:off x="9994400" y="4450500"/>
              <a:ext cx="223125" cy="63700"/>
            </a:xfrm>
            <a:custGeom>
              <a:avLst/>
              <a:gdLst/>
              <a:ahLst/>
              <a:cxnLst/>
              <a:rect l="l" t="t" r="r" b="b"/>
              <a:pathLst>
                <a:path w="8925" h="2548" fill="none" extrusionOk="0">
                  <a:moveTo>
                    <a:pt x="3570" y="0"/>
                  </a:moveTo>
                  <a:lnTo>
                    <a:pt x="3570" y="0"/>
                  </a:lnTo>
                  <a:lnTo>
                    <a:pt x="3109" y="20"/>
                  </a:lnTo>
                  <a:lnTo>
                    <a:pt x="2647" y="60"/>
                  </a:lnTo>
                  <a:lnTo>
                    <a:pt x="2206" y="121"/>
                  </a:lnTo>
                  <a:lnTo>
                    <a:pt x="1745" y="221"/>
                  </a:lnTo>
                  <a:lnTo>
                    <a:pt x="1304" y="321"/>
                  </a:lnTo>
                  <a:lnTo>
                    <a:pt x="863" y="461"/>
                  </a:lnTo>
                  <a:lnTo>
                    <a:pt x="421" y="602"/>
                  </a:lnTo>
                  <a:lnTo>
                    <a:pt x="0" y="782"/>
                  </a:lnTo>
                  <a:lnTo>
                    <a:pt x="0" y="782"/>
                  </a:lnTo>
                  <a:lnTo>
                    <a:pt x="201" y="943"/>
                  </a:lnTo>
                  <a:lnTo>
                    <a:pt x="381" y="1123"/>
                  </a:lnTo>
                  <a:lnTo>
                    <a:pt x="562" y="1344"/>
                  </a:lnTo>
                  <a:lnTo>
                    <a:pt x="742" y="1564"/>
                  </a:lnTo>
                  <a:lnTo>
                    <a:pt x="742" y="1564"/>
                  </a:lnTo>
                  <a:lnTo>
                    <a:pt x="1183" y="1384"/>
                  </a:lnTo>
                  <a:lnTo>
                    <a:pt x="1645" y="1244"/>
                  </a:lnTo>
                  <a:lnTo>
                    <a:pt x="2106" y="1103"/>
                  </a:lnTo>
                  <a:lnTo>
                    <a:pt x="2567" y="983"/>
                  </a:lnTo>
                  <a:lnTo>
                    <a:pt x="3029" y="883"/>
                  </a:lnTo>
                  <a:lnTo>
                    <a:pt x="3510" y="822"/>
                  </a:lnTo>
                  <a:lnTo>
                    <a:pt x="3971" y="782"/>
                  </a:lnTo>
                  <a:lnTo>
                    <a:pt x="4452" y="762"/>
                  </a:lnTo>
                  <a:lnTo>
                    <a:pt x="4452" y="762"/>
                  </a:lnTo>
                  <a:lnTo>
                    <a:pt x="4793" y="782"/>
                  </a:lnTo>
                  <a:lnTo>
                    <a:pt x="5154" y="802"/>
                  </a:lnTo>
                  <a:lnTo>
                    <a:pt x="5495" y="842"/>
                  </a:lnTo>
                  <a:lnTo>
                    <a:pt x="5836" y="903"/>
                  </a:lnTo>
                  <a:lnTo>
                    <a:pt x="6177" y="983"/>
                  </a:lnTo>
                  <a:lnTo>
                    <a:pt x="6518" y="1083"/>
                  </a:lnTo>
                  <a:lnTo>
                    <a:pt x="6859" y="1183"/>
                  </a:lnTo>
                  <a:lnTo>
                    <a:pt x="7180" y="1324"/>
                  </a:lnTo>
                  <a:lnTo>
                    <a:pt x="7180" y="1324"/>
                  </a:lnTo>
                  <a:lnTo>
                    <a:pt x="7440" y="1444"/>
                  </a:lnTo>
                  <a:lnTo>
                    <a:pt x="7681" y="1584"/>
                  </a:lnTo>
                  <a:lnTo>
                    <a:pt x="7902" y="1705"/>
                  </a:lnTo>
                  <a:lnTo>
                    <a:pt x="8122" y="1865"/>
                  </a:lnTo>
                  <a:lnTo>
                    <a:pt x="8343" y="2026"/>
                  </a:lnTo>
                  <a:lnTo>
                    <a:pt x="8543" y="2186"/>
                  </a:lnTo>
                  <a:lnTo>
                    <a:pt x="8925" y="2547"/>
                  </a:lnTo>
                  <a:lnTo>
                    <a:pt x="8925" y="2547"/>
                  </a:lnTo>
                  <a:lnTo>
                    <a:pt x="8564" y="2126"/>
                  </a:lnTo>
                  <a:lnTo>
                    <a:pt x="8183" y="1745"/>
                  </a:lnTo>
                  <a:lnTo>
                    <a:pt x="7962" y="1564"/>
                  </a:lnTo>
                  <a:lnTo>
                    <a:pt x="7761" y="1384"/>
                  </a:lnTo>
                  <a:lnTo>
                    <a:pt x="7521" y="1224"/>
                  </a:lnTo>
                  <a:lnTo>
                    <a:pt x="7300" y="1063"/>
                  </a:lnTo>
                  <a:lnTo>
                    <a:pt x="7059" y="903"/>
                  </a:lnTo>
                  <a:lnTo>
                    <a:pt x="6799" y="782"/>
                  </a:lnTo>
                  <a:lnTo>
                    <a:pt x="6538" y="642"/>
                  </a:lnTo>
                  <a:lnTo>
                    <a:pt x="6257" y="522"/>
                  </a:lnTo>
                  <a:lnTo>
                    <a:pt x="5977" y="421"/>
                  </a:lnTo>
                  <a:lnTo>
                    <a:pt x="5696" y="321"/>
                  </a:lnTo>
                  <a:lnTo>
                    <a:pt x="5395" y="241"/>
                  </a:lnTo>
                  <a:lnTo>
                    <a:pt x="5074" y="161"/>
                  </a:lnTo>
                  <a:lnTo>
                    <a:pt x="5074" y="161"/>
                  </a:lnTo>
                  <a:lnTo>
                    <a:pt x="4693" y="100"/>
                  </a:lnTo>
                  <a:lnTo>
                    <a:pt x="4332" y="40"/>
                  </a:lnTo>
                  <a:lnTo>
                    <a:pt x="3951" y="20"/>
                  </a:lnTo>
                  <a:lnTo>
                    <a:pt x="357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5" name="Google Shape;5795;p22"/>
            <p:cNvSpPr/>
            <p:nvPr/>
          </p:nvSpPr>
          <p:spPr>
            <a:xfrm>
              <a:off x="10012950" y="4469550"/>
              <a:ext cx="278275" cy="559050"/>
            </a:xfrm>
            <a:custGeom>
              <a:avLst/>
              <a:gdLst/>
              <a:ahLst/>
              <a:cxnLst/>
              <a:rect l="l" t="t" r="r" b="b"/>
              <a:pathLst>
                <a:path w="11131" h="22362" extrusionOk="0">
                  <a:moveTo>
                    <a:pt x="3710" y="0"/>
                  </a:moveTo>
                  <a:lnTo>
                    <a:pt x="3229" y="20"/>
                  </a:lnTo>
                  <a:lnTo>
                    <a:pt x="2768" y="60"/>
                  </a:lnTo>
                  <a:lnTo>
                    <a:pt x="2287" y="121"/>
                  </a:lnTo>
                  <a:lnTo>
                    <a:pt x="1825" y="221"/>
                  </a:lnTo>
                  <a:lnTo>
                    <a:pt x="1364" y="341"/>
                  </a:lnTo>
                  <a:lnTo>
                    <a:pt x="903" y="482"/>
                  </a:lnTo>
                  <a:lnTo>
                    <a:pt x="441" y="622"/>
                  </a:lnTo>
                  <a:lnTo>
                    <a:pt x="0" y="802"/>
                  </a:lnTo>
                  <a:lnTo>
                    <a:pt x="161" y="1043"/>
                  </a:lnTo>
                  <a:lnTo>
                    <a:pt x="301" y="1284"/>
                  </a:lnTo>
                  <a:lnTo>
                    <a:pt x="762" y="1183"/>
                  </a:lnTo>
                  <a:lnTo>
                    <a:pt x="1244" y="1103"/>
                  </a:lnTo>
                  <a:lnTo>
                    <a:pt x="1705" y="1043"/>
                  </a:lnTo>
                  <a:lnTo>
                    <a:pt x="2166" y="1023"/>
                  </a:lnTo>
                  <a:lnTo>
                    <a:pt x="2587" y="1043"/>
                  </a:lnTo>
                  <a:lnTo>
                    <a:pt x="3008" y="1083"/>
                  </a:lnTo>
                  <a:lnTo>
                    <a:pt x="3430" y="1163"/>
                  </a:lnTo>
                  <a:lnTo>
                    <a:pt x="3851" y="1264"/>
                  </a:lnTo>
                  <a:lnTo>
                    <a:pt x="4252" y="1404"/>
                  </a:lnTo>
                  <a:lnTo>
                    <a:pt x="4673" y="1585"/>
                  </a:lnTo>
                  <a:lnTo>
                    <a:pt x="5074" y="1785"/>
                  </a:lnTo>
                  <a:lnTo>
                    <a:pt x="5475" y="2026"/>
                  </a:lnTo>
                  <a:lnTo>
                    <a:pt x="5736" y="2226"/>
                  </a:lnTo>
                  <a:lnTo>
                    <a:pt x="5977" y="2427"/>
                  </a:lnTo>
                  <a:lnTo>
                    <a:pt x="6217" y="2627"/>
                  </a:lnTo>
                  <a:lnTo>
                    <a:pt x="6438" y="2848"/>
                  </a:lnTo>
                  <a:lnTo>
                    <a:pt x="6638" y="3089"/>
                  </a:lnTo>
                  <a:lnTo>
                    <a:pt x="6819" y="3329"/>
                  </a:lnTo>
                  <a:lnTo>
                    <a:pt x="6979" y="3570"/>
                  </a:lnTo>
                  <a:lnTo>
                    <a:pt x="7140" y="3831"/>
                  </a:lnTo>
                  <a:lnTo>
                    <a:pt x="7280" y="4091"/>
                  </a:lnTo>
                  <a:lnTo>
                    <a:pt x="7420" y="4372"/>
                  </a:lnTo>
                  <a:lnTo>
                    <a:pt x="7541" y="4653"/>
                  </a:lnTo>
                  <a:lnTo>
                    <a:pt x="7641" y="4934"/>
                  </a:lnTo>
                  <a:lnTo>
                    <a:pt x="7822" y="5515"/>
                  </a:lnTo>
                  <a:lnTo>
                    <a:pt x="7982" y="6137"/>
                  </a:lnTo>
                  <a:lnTo>
                    <a:pt x="8082" y="6759"/>
                  </a:lnTo>
                  <a:lnTo>
                    <a:pt x="8162" y="7380"/>
                  </a:lnTo>
                  <a:lnTo>
                    <a:pt x="8203" y="8022"/>
                  </a:lnTo>
                  <a:lnTo>
                    <a:pt x="8243" y="8644"/>
                  </a:lnTo>
                  <a:lnTo>
                    <a:pt x="8243" y="9286"/>
                  </a:lnTo>
                  <a:lnTo>
                    <a:pt x="8243" y="9907"/>
                  </a:lnTo>
                  <a:lnTo>
                    <a:pt x="8203" y="11110"/>
                  </a:lnTo>
                  <a:lnTo>
                    <a:pt x="8142" y="12193"/>
                  </a:lnTo>
                  <a:lnTo>
                    <a:pt x="8062" y="13316"/>
                  </a:lnTo>
                  <a:lnTo>
                    <a:pt x="7982" y="14460"/>
                  </a:lnTo>
                  <a:lnTo>
                    <a:pt x="7942" y="15603"/>
                  </a:lnTo>
                  <a:lnTo>
                    <a:pt x="7942" y="16164"/>
                  </a:lnTo>
                  <a:lnTo>
                    <a:pt x="7942" y="16726"/>
                  </a:lnTo>
                  <a:lnTo>
                    <a:pt x="7982" y="17287"/>
                  </a:lnTo>
                  <a:lnTo>
                    <a:pt x="8022" y="17849"/>
                  </a:lnTo>
                  <a:lnTo>
                    <a:pt x="8102" y="18410"/>
                  </a:lnTo>
                  <a:lnTo>
                    <a:pt x="8223" y="18952"/>
                  </a:lnTo>
                  <a:lnTo>
                    <a:pt x="8363" y="19493"/>
                  </a:lnTo>
                  <a:lnTo>
                    <a:pt x="8523" y="20015"/>
                  </a:lnTo>
                  <a:lnTo>
                    <a:pt x="8644" y="20275"/>
                  </a:lnTo>
                  <a:lnTo>
                    <a:pt x="8764" y="20556"/>
                  </a:lnTo>
                  <a:lnTo>
                    <a:pt x="8904" y="20837"/>
                  </a:lnTo>
                  <a:lnTo>
                    <a:pt x="9085" y="21098"/>
                  </a:lnTo>
                  <a:lnTo>
                    <a:pt x="9265" y="21358"/>
                  </a:lnTo>
                  <a:lnTo>
                    <a:pt x="9466" y="21619"/>
                  </a:lnTo>
                  <a:lnTo>
                    <a:pt x="9667" y="21860"/>
                  </a:lnTo>
                  <a:lnTo>
                    <a:pt x="9907" y="22080"/>
                  </a:lnTo>
                  <a:lnTo>
                    <a:pt x="10308" y="22201"/>
                  </a:lnTo>
                  <a:lnTo>
                    <a:pt x="10729" y="22301"/>
                  </a:lnTo>
                  <a:lnTo>
                    <a:pt x="10729" y="22301"/>
                  </a:lnTo>
                  <a:lnTo>
                    <a:pt x="10589" y="22100"/>
                  </a:lnTo>
                  <a:lnTo>
                    <a:pt x="10589" y="22100"/>
                  </a:lnTo>
                  <a:lnTo>
                    <a:pt x="10830" y="22241"/>
                  </a:lnTo>
                  <a:lnTo>
                    <a:pt x="11070" y="22361"/>
                  </a:lnTo>
                  <a:lnTo>
                    <a:pt x="11131" y="22361"/>
                  </a:lnTo>
                  <a:lnTo>
                    <a:pt x="10970" y="22161"/>
                  </a:lnTo>
                  <a:lnTo>
                    <a:pt x="10830" y="21960"/>
                  </a:lnTo>
                  <a:lnTo>
                    <a:pt x="10689" y="21739"/>
                  </a:lnTo>
                  <a:lnTo>
                    <a:pt x="10569" y="21499"/>
                  </a:lnTo>
                  <a:lnTo>
                    <a:pt x="10449" y="21278"/>
                  </a:lnTo>
                  <a:lnTo>
                    <a:pt x="10348" y="21037"/>
                  </a:lnTo>
                  <a:lnTo>
                    <a:pt x="10168" y="20536"/>
                  </a:lnTo>
                  <a:lnTo>
                    <a:pt x="9927" y="20235"/>
                  </a:lnTo>
                  <a:lnTo>
                    <a:pt x="9727" y="19955"/>
                  </a:lnTo>
                  <a:lnTo>
                    <a:pt x="9867" y="20516"/>
                  </a:lnTo>
                  <a:lnTo>
                    <a:pt x="9947" y="20777"/>
                  </a:lnTo>
                  <a:lnTo>
                    <a:pt x="10068" y="21058"/>
                  </a:lnTo>
                  <a:lnTo>
                    <a:pt x="10168" y="21318"/>
                  </a:lnTo>
                  <a:lnTo>
                    <a:pt x="10308" y="21579"/>
                  </a:lnTo>
                  <a:lnTo>
                    <a:pt x="10449" y="21840"/>
                  </a:lnTo>
                  <a:lnTo>
                    <a:pt x="10589" y="22080"/>
                  </a:lnTo>
                  <a:lnTo>
                    <a:pt x="10409" y="21960"/>
                  </a:lnTo>
                  <a:lnTo>
                    <a:pt x="10248" y="21840"/>
                  </a:lnTo>
                  <a:lnTo>
                    <a:pt x="10108" y="21699"/>
                  </a:lnTo>
                  <a:lnTo>
                    <a:pt x="9947" y="21539"/>
                  </a:lnTo>
                  <a:lnTo>
                    <a:pt x="9687" y="21218"/>
                  </a:lnTo>
                  <a:lnTo>
                    <a:pt x="9446" y="20857"/>
                  </a:lnTo>
                  <a:lnTo>
                    <a:pt x="9245" y="20456"/>
                  </a:lnTo>
                  <a:lnTo>
                    <a:pt x="9065" y="20055"/>
                  </a:lnTo>
                  <a:lnTo>
                    <a:pt x="8904" y="19614"/>
                  </a:lnTo>
                  <a:lnTo>
                    <a:pt x="8784" y="19172"/>
                  </a:lnTo>
                  <a:lnTo>
                    <a:pt x="8684" y="18711"/>
                  </a:lnTo>
                  <a:lnTo>
                    <a:pt x="8584" y="18250"/>
                  </a:lnTo>
                  <a:lnTo>
                    <a:pt x="8523" y="17769"/>
                  </a:lnTo>
                  <a:lnTo>
                    <a:pt x="8483" y="17287"/>
                  </a:lnTo>
                  <a:lnTo>
                    <a:pt x="8443" y="16806"/>
                  </a:lnTo>
                  <a:lnTo>
                    <a:pt x="8423" y="16345"/>
                  </a:lnTo>
                  <a:lnTo>
                    <a:pt x="8423" y="15442"/>
                  </a:lnTo>
                  <a:lnTo>
                    <a:pt x="8463" y="14219"/>
                  </a:lnTo>
                  <a:lnTo>
                    <a:pt x="8523" y="13016"/>
                  </a:lnTo>
                  <a:lnTo>
                    <a:pt x="8604" y="11792"/>
                  </a:lnTo>
                  <a:lnTo>
                    <a:pt x="8664" y="10569"/>
                  </a:lnTo>
                  <a:lnTo>
                    <a:pt x="8684" y="9967"/>
                  </a:lnTo>
                  <a:lnTo>
                    <a:pt x="8684" y="9346"/>
                  </a:lnTo>
                  <a:lnTo>
                    <a:pt x="8684" y="8744"/>
                  </a:lnTo>
                  <a:lnTo>
                    <a:pt x="8664" y="8142"/>
                  </a:lnTo>
                  <a:lnTo>
                    <a:pt x="8604" y="7541"/>
                  </a:lnTo>
                  <a:lnTo>
                    <a:pt x="8544" y="6939"/>
                  </a:lnTo>
                  <a:lnTo>
                    <a:pt x="8443" y="6337"/>
                  </a:lnTo>
                  <a:lnTo>
                    <a:pt x="8323" y="5736"/>
                  </a:lnTo>
                  <a:lnTo>
                    <a:pt x="8223" y="5275"/>
                  </a:lnTo>
                  <a:lnTo>
                    <a:pt x="8082" y="4853"/>
                  </a:lnTo>
                  <a:lnTo>
                    <a:pt x="7922" y="4432"/>
                  </a:lnTo>
                  <a:lnTo>
                    <a:pt x="7721" y="4031"/>
                  </a:lnTo>
                  <a:lnTo>
                    <a:pt x="7521" y="3630"/>
                  </a:lnTo>
                  <a:lnTo>
                    <a:pt x="7280" y="3269"/>
                  </a:lnTo>
                  <a:lnTo>
                    <a:pt x="7019" y="2908"/>
                  </a:lnTo>
                  <a:lnTo>
                    <a:pt x="6739" y="2587"/>
                  </a:lnTo>
                  <a:lnTo>
                    <a:pt x="6438" y="2266"/>
                  </a:lnTo>
                  <a:lnTo>
                    <a:pt x="6117" y="1986"/>
                  </a:lnTo>
                  <a:lnTo>
                    <a:pt x="5776" y="1705"/>
                  </a:lnTo>
                  <a:lnTo>
                    <a:pt x="5395" y="1484"/>
                  </a:lnTo>
                  <a:lnTo>
                    <a:pt x="5014" y="1264"/>
                  </a:lnTo>
                  <a:lnTo>
                    <a:pt x="4613" y="1083"/>
                  </a:lnTo>
                  <a:lnTo>
                    <a:pt x="4172" y="923"/>
                  </a:lnTo>
                  <a:lnTo>
                    <a:pt x="3730" y="782"/>
                  </a:lnTo>
                  <a:lnTo>
                    <a:pt x="3329" y="702"/>
                  </a:lnTo>
                  <a:lnTo>
                    <a:pt x="2948" y="642"/>
                  </a:lnTo>
                  <a:lnTo>
                    <a:pt x="2547" y="602"/>
                  </a:lnTo>
                  <a:lnTo>
                    <a:pt x="1785" y="602"/>
                  </a:lnTo>
                  <a:lnTo>
                    <a:pt x="1404" y="642"/>
                  </a:lnTo>
                  <a:lnTo>
                    <a:pt x="2026" y="502"/>
                  </a:lnTo>
                  <a:lnTo>
                    <a:pt x="2647" y="381"/>
                  </a:lnTo>
                  <a:lnTo>
                    <a:pt x="3249" y="321"/>
                  </a:lnTo>
                  <a:lnTo>
                    <a:pt x="3871" y="301"/>
                  </a:lnTo>
                  <a:lnTo>
                    <a:pt x="4352" y="301"/>
                  </a:lnTo>
                  <a:lnTo>
                    <a:pt x="4853" y="361"/>
                  </a:lnTo>
                  <a:lnTo>
                    <a:pt x="5335" y="462"/>
                  </a:lnTo>
                  <a:lnTo>
                    <a:pt x="5816" y="602"/>
                  </a:lnTo>
                  <a:lnTo>
                    <a:pt x="6057" y="682"/>
                  </a:lnTo>
                  <a:lnTo>
                    <a:pt x="6277" y="782"/>
                  </a:lnTo>
                  <a:lnTo>
                    <a:pt x="6518" y="883"/>
                  </a:lnTo>
                  <a:lnTo>
                    <a:pt x="6739" y="1003"/>
                  </a:lnTo>
                  <a:lnTo>
                    <a:pt x="6959" y="1143"/>
                  </a:lnTo>
                  <a:lnTo>
                    <a:pt x="7180" y="1284"/>
                  </a:lnTo>
                  <a:lnTo>
                    <a:pt x="7400" y="1464"/>
                  </a:lnTo>
                  <a:lnTo>
                    <a:pt x="7621" y="1625"/>
                  </a:lnTo>
                  <a:lnTo>
                    <a:pt x="7842" y="1825"/>
                  </a:lnTo>
                  <a:lnTo>
                    <a:pt x="8042" y="2046"/>
                  </a:lnTo>
                  <a:lnTo>
                    <a:pt x="8243" y="2266"/>
                  </a:lnTo>
                  <a:lnTo>
                    <a:pt x="8423" y="2487"/>
                  </a:lnTo>
                  <a:lnTo>
                    <a:pt x="8604" y="2728"/>
                  </a:lnTo>
                  <a:lnTo>
                    <a:pt x="8764" y="2948"/>
                  </a:lnTo>
                  <a:lnTo>
                    <a:pt x="8904" y="3209"/>
                  </a:lnTo>
                  <a:lnTo>
                    <a:pt x="9045" y="3450"/>
                  </a:lnTo>
                  <a:lnTo>
                    <a:pt x="9286" y="3971"/>
                  </a:lnTo>
                  <a:lnTo>
                    <a:pt x="9486" y="4492"/>
                  </a:lnTo>
                  <a:lnTo>
                    <a:pt x="9646" y="5054"/>
                  </a:lnTo>
                  <a:lnTo>
                    <a:pt x="9787" y="5616"/>
                  </a:lnTo>
                  <a:lnTo>
                    <a:pt x="9887" y="6197"/>
                  </a:lnTo>
                  <a:lnTo>
                    <a:pt x="9947" y="6779"/>
                  </a:lnTo>
                  <a:lnTo>
                    <a:pt x="10007" y="7360"/>
                  </a:lnTo>
                  <a:lnTo>
                    <a:pt x="10028" y="7942"/>
                  </a:lnTo>
                  <a:lnTo>
                    <a:pt x="10028" y="8523"/>
                  </a:lnTo>
                  <a:lnTo>
                    <a:pt x="10028" y="9105"/>
                  </a:lnTo>
                  <a:lnTo>
                    <a:pt x="9967" y="10248"/>
                  </a:lnTo>
                  <a:lnTo>
                    <a:pt x="9927" y="10910"/>
                  </a:lnTo>
                  <a:lnTo>
                    <a:pt x="10007" y="10328"/>
                  </a:lnTo>
                  <a:lnTo>
                    <a:pt x="10068" y="9747"/>
                  </a:lnTo>
                  <a:lnTo>
                    <a:pt x="10108" y="9145"/>
                  </a:lnTo>
                  <a:lnTo>
                    <a:pt x="10128" y="8543"/>
                  </a:lnTo>
                  <a:lnTo>
                    <a:pt x="10108" y="7922"/>
                  </a:lnTo>
                  <a:lnTo>
                    <a:pt x="10088" y="7320"/>
                  </a:lnTo>
                  <a:lnTo>
                    <a:pt x="10028" y="6719"/>
                  </a:lnTo>
                  <a:lnTo>
                    <a:pt x="9927" y="6117"/>
                  </a:lnTo>
                  <a:lnTo>
                    <a:pt x="9827" y="5515"/>
                  </a:lnTo>
                  <a:lnTo>
                    <a:pt x="9687" y="4934"/>
                  </a:lnTo>
                  <a:lnTo>
                    <a:pt x="9506" y="4352"/>
                  </a:lnTo>
                  <a:lnTo>
                    <a:pt x="9306" y="3811"/>
                  </a:lnTo>
                  <a:lnTo>
                    <a:pt x="9065" y="3269"/>
                  </a:lnTo>
                  <a:lnTo>
                    <a:pt x="8804" y="2748"/>
                  </a:lnTo>
                  <a:lnTo>
                    <a:pt x="8503" y="2246"/>
                  </a:lnTo>
                  <a:lnTo>
                    <a:pt x="8183" y="1785"/>
                  </a:lnTo>
                  <a:lnTo>
                    <a:pt x="7801" y="1424"/>
                  </a:lnTo>
                  <a:lnTo>
                    <a:pt x="7601" y="1264"/>
                  </a:lnTo>
                  <a:lnTo>
                    <a:pt x="7380" y="1103"/>
                  </a:lnTo>
                  <a:lnTo>
                    <a:pt x="7160" y="943"/>
                  </a:lnTo>
                  <a:lnTo>
                    <a:pt x="6939" y="822"/>
                  </a:lnTo>
                  <a:lnTo>
                    <a:pt x="6698" y="682"/>
                  </a:lnTo>
                  <a:lnTo>
                    <a:pt x="6438" y="562"/>
                  </a:lnTo>
                  <a:lnTo>
                    <a:pt x="6117" y="421"/>
                  </a:lnTo>
                  <a:lnTo>
                    <a:pt x="5776" y="321"/>
                  </a:lnTo>
                  <a:lnTo>
                    <a:pt x="5435" y="221"/>
                  </a:lnTo>
                  <a:lnTo>
                    <a:pt x="5094" y="141"/>
                  </a:lnTo>
                  <a:lnTo>
                    <a:pt x="4753" y="80"/>
                  </a:lnTo>
                  <a:lnTo>
                    <a:pt x="4412" y="40"/>
                  </a:lnTo>
                  <a:lnTo>
                    <a:pt x="4051" y="20"/>
                  </a:lnTo>
                  <a:lnTo>
                    <a:pt x="37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6" name="Google Shape;5796;p22"/>
            <p:cNvSpPr/>
            <p:nvPr/>
          </p:nvSpPr>
          <p:spPr>
            <a:xfrm>
              <a:off x="10277675" y="5022050"/>
              <a:ext cx="12050" cy="6550"/>
            </a:xfrm>
            <a:custGeom>
              <a:avLst/>
              <a:gdLst/>
              <a:ahLst/>
              <a:cxnLst/>
              <a:rect l="l" t="t" r="r" b="b"/>
              <a:pathLst>
                <a:path w="482" h="262" extrusionOk="0">
                  <a:moveTo>
                    <a:pt x="0" y="0"/>
                  </a:moveTo>
                  <a:lnTo>
                    <a:pt x="140" y="201"/>
                  </a:lnTo>
                  <a:lnTo>
                    <a:pt x="481" y="261"/>
                  </a:lnTo>
                  <a:lnTo>
                    <a:pt x="241" y="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7" name="Google Shape;5797;p22"/>
            <p:cNvSpPr/>
            <p:nvPr/>
          </p:nvSpPr>
          <p:spPr>
            <a:xfrm>
              <a:off x="10277675" y="5022050"/>
              <a:ext cx="12050" cy="6550"/>
            </a:xfrm>
            <a:custGeom>
              <a:avLst/>
              <a:gdLst/>
              <a:ahLst/>
              <a:cxnLst/>
              <a:rect l="l" t="t" r="r" b="b"/>
              <a:pathLst>
                <a:path w="482" h="26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0" y="201"/>
                  </a:lnTo>
                  <a:lnTo>
                    <a:pt x="140" y="201"/>
                  </a:lnTo>
                  <a:lnTo>
                    <a:pt x="140" y="201"/>
                  </a:lnTo>
                  <a:lnTo>
                    <a:pt x="481" y="261"/>
                  </a:lnTo>
                  <a:lnTo>
                    <a:pt x="481" y="261"/>
                  </a:lnTo>
                  <a:lnTo>
                    <a:pt x="241" y="14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8" name="Google Shape;5798;p22"/>
            <p:cNvSpPr/>
            <p:nvPr/>
          </p:nvSpPr>
          <p:spPr>
            <a:xfrm>
              <a:off x="10277675" y="5022050"/>
              <a:ext cx="12050" cy="6550"/>
            </a:xfrm>
            <a:custGeom>
              <a:avLst/>
              <a:gdLst/>
              <a:ahLst/>
              <a:cxnLst/>
              <a:rect l="l" t="t" r="r" b="b"/>
              <a:pathLst>
                <a:path w="482" h="262" extrusionOk="0">
                  <a:moveTo>
                    <a:pt x="0" y="0"/>
                  </a:moveTo>
                  <a:lnTo>
                    <a:pt x="0" y="0"/>
                  </a:lnTo>
                  <a:lnTo>
                    <a:pt x="140" y="201"/>
                  </a:lnTo>
                  <a:lnTo>
                    <a:pt x="140" y="201"/>
                  </a:lnTo>
                  <a:lnTo>
                    <a:pt x="140" y="201"/>
                  </a:lnTo>
                  <a:lnTo>
                    <a:pt x="140" y="201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41" y="141"/>
                  </a:lnTo>
                  <a:lnTo>
                    <a:pt x="481" y="261"/>
                  </a:lnTo>
                  <a:lnTo>
                    <a:pt x="481" y="261"/>
                  </a:lnTo>
                  <a:lnTo>
                    <a:pt x="481" y="261"/>
                  </a:lnTo>
                  <a:lnTo>
                    <a:pt x="241" y="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9" name="Google Shape;5799;p22"/>
            <p:cNvSpPr/>
            <p:nvPr/>
          </p:nvSpPr>
          <p:spPr>
            <a:xfrm>
              <a:off x="10277675" y="5022050"/>
              <a:ext cx="3525" cy="5025"/>
            </a:xfrm>
            <a:custGeom>
              <a:avLst/>
              <a:gdLst/>
              <a:ahLst/>
              <a:cxnLst/>
              <a:rect l="l" t="t" r="r" b="b"/>
              <a:pathLst>
                <a:path w="141" h="20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40" y="201"/>
                  </a:lnTo>
                  <a:lnTo>
                    <a:pt x="140" y="201"/>
                  </a:lnTo>
                  <a:lnTo>
                    <a:pt x="140" y="201"/>
                  </a:lnTo>
                  <a:lnTo>
                    <a:pt x="140" y="20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0" name="Google Shape;5800;p22"/>
            <p:cNvSpPr/>
            <p:nvPr/>
          </p:nvSpPr>
          <p:spPr>
            <a:xfrm>
              <a:off x="10277675" y="5022050"/>
              <a:ext cx="12050" cy="6550"/>
            </a:xfrm>
            <a:custGeom>
              <a:avLst/>
              <a:gdLst/>
              <a:ahLst/>
              <a:cxnLst/>
              <a:rect l="l" t="t" r="r" b="b"/>
              <a:pathLst>
                <a:path w="482" h="26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41" y="141"/>
                  </a:lnTo>
                  <a:lnTo>
                    <a:pt x="481" y="261"/>
                  </a:lnTo>
                  <a:lnTo>
                    <a:pt x="481" y="261"/>
                  </a:lnTo>
                  <a:lnTo>
                    <a:pt x="481" y="261"/>
                  </a:lnTo>
                  <a:lnTo>
                    <a:pt x="241" y="14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1" name="Google Shape;5801;p22"/>
            <p:cNvSpPr/>
            <p:nvPr/>
          </p:nvSpPr>
          <p:spPr>
            <a:xfrm>
              <a:off x="8482800" y="3920050"/>
              <a:ext cx="143900" cy="186525"/>
            </a:xfrm>
            <a:custGeom>
              <a:avLst/>
              <a:gdLst/>
              <a:ahLst/>
              <a:cxnLst/>
              <a:rect l="l" t="t" r="r" b="b"/>
              <a:pathLst>
                <a:path w="5756" h="7461" extrusionOk="0">
                  <a:moveTo>
                    <a:pt x="1123" y="0"/>
                  </a:moveTo>
                  <a:lnTo>
                    <a:pt x="983" y="21"/>
                  </a:lnTo>
                  <a:lnTo>
                    <a:pt x="842" y="61"/>
                  </a:lnTo>
                  <a:lnTo>
                    <a:pt x="702" y="141"/>
                  </a:lnTo>
                  <a:lnTo>
                    <a:pt x="582" y="221"/>
                  </a:lnTo>
                  <a:lnTo>
                    <a:pt x="481" y="321"/>
                  </a:lnTo>
                  <a:lnTo>
                    <a:pt x="381" y="422"/>
                  </a:lnTo>
                  <a:lnTo>
                    <a:pt x="301" y="562"/>
                  </a:lnTo>
                  <a:lnTo>
                    <a:pt x="221" y="722"/>
                  </a:lnTo>
                  <a:lnTo>
                    <a:pt x="160" y="903"/>
                  </a:lnTo>
                  <a:lnTo>
                    <a:pt x="100" y="1083"/>
                  </a:lnTo>
                  <a:lnTo>
                    <a:pt x="60" y="1284"/>
                  </a:lnTo>
                  <a:lnTo>
                    <a:pt x="0" y="1725"/>
                  </a:lnTo>
                  <a:lnTo>
                    <a:pt x="0" y="2206"/>
                  </a:lnTo>
                  <a:lnTo>
                    <a:pt x="0" y="2728"/>
                  </a:lnTo>
                  <a:lnTo>
                    <a:pt x="40" y="3269"/>
                  </a:lnTo>
                  <a:lnTo>
                    <a:pt x="100" y="3811"/>
                  </a:lnTo>
                  <a:lnTo>
                    <a:pt x="180" y="4372"/>
                  </a:lnTo>
                  <a:lnTo>
                    <a:pt x="281" y="4914"/>
                  </a:lnTo>
                  <a:lnTo>
                    <a:pt x="501" y="5937"/>
                  </a:lnTo>
                  <a:lnTo>
                    <a:pt x="722" y="6799"/>
                  </a:lnTo>
                  <a:lnTo>
                    <a:pt x="902" y="7461"/>
                  </a:lnTo>
                  <a:lnTo>
                    <a:pt x="5756" y="6719"/>
                  </a:lnTo>
                  <a:lnTo>
                    <a:pt x="5615" y="6217"/>
                  </a:lnTo>
                  <a:lnTo>
                    <a:pt x="5475" y="5736"/>
                  </a:lnTo>
                  <a:lnTo>
                    <a:pt x="5335" y="5275"/>
                  </a:lnTo>
                  <a:lnTo>
                    <a:pt x="5174" y="4834"/>
                  </a:lnTo>
                  <a:lnTo>
                    <a:pt x="5014" y="4412"/>
                  </a:lnTo>
                  <a:lnTo>
                    <a:pt x="4853" y="4011"/>
                  </a:lnTo>
                  <a:lnTo>
                    <a:pt x="4673" y="3630"/>
                  </a:lnTo>
                  <a:lnTo>
                    <a:pt x="4492" y="3249"/>
                  </a:lnTo>
                  <a:lnTo>
                    <a:pt x="4131" y="2588"/>
                  </a:lnTo>
                  <a:lnTo>
                    <a:pt x="3951" y="2287"/>
                  </a:lnTo>
                  <a:lnTo>
                    <a:pt x="3770" y="1986"/>
                  </a:lnTo>
                  <a:lnTo>
                    <a:pt x="3590" y="1725"/>
                  </a:lnTo>
                  <a:lnTo>
                    <a:pt x="3389" y="1485"/>
                  </a:lnTo>
                  <a:lnTo>
                    <a:pt x="3209" y="1244"/>
                  </a:lnTo>
                  <a:lnTo>
                    <a:pt x="3008" y="1043"/>
                  </a:lnTo>
                  <a:lnTo>
                    <a:pt x="2828" y="843"/>
                  </a:lnTo>
                  <a:lnTo>
                    <a:pt x="2647" y="682"/>
                  </a:lnTo>
                  <a:lnTo>
                    <a:pt x="2467" y="522"/>
                  </a:lnTo>
                  <a:lnTo>
                    <a:pt x="2286" y="382"/>
                  </a:lnTo>
                  <a:lnTo>
                    <a:pt x="2106" y="281"/>
                  </a:lnTo>
                  <a:lnTo>
                    <a:pt x="1925" y="181"/>
                  </a:lnTo>
                  <a:lnTo>
                    <a:pt x="1745" y="101"/>
                  </a:lnTo>
                  <a:lnTo>
                    <a:pt x="1584" y="61"/>
                  </a:lnTo>
                  <a:lnTo>
                    <a:pt x="1424" y="21"/>
                  </a:lnTo>
                  <a:lnTo>
                    <a:pt x="12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2" name="Google Shape;5802;p22"/>
            <p:cNvSpPr/>
            <p:nvPr/>
          </p:nvSpPr>
          <p:spPr>
            <a:xfrm>
              <a:off x="8482800" y="3920050"/>
              <a:ext cx="143900" cy="186525"/>
            </a:xfrm>
            <a:custGeom>
              <a:avLst/>
              <a:gdLst/>
              <a:ahLst/>
              <a:cxnLst/>
              <a:rect l="l" t="t" r="r" b="b"/>
              <a:pathLst>
                <a:path w="5756" h="7461" fill="none" extrusionOk="0">
                  <a:moveTo>
                    <a:pt x="902" y="7461"/>
                  </a:moveTo>
                  <a:lnTo>
                    <a:pt x="902" y="7461"/>
                  </a:lnTo>
                  <a:lnTo>
                    <a:pt x="722" y="6799"/>
                  </a:lnTo>
                  <a:lnTo>
                    <a:pt x="501" y="5937"/>
                  </a:lnTo>
                  <a:lnTo>
                    <a:pt x="281" y="4914"/>
                  </a:lnTo>
                  <a:lnTo>
                    <a:pt x="180" y="4372"/>
                  </a:lnTo>
                  <a:lnTo>
                    <a:pt x="100" y="3811"/>
                  </a:lnTo>
                  <a:lnTo>
                    <a:pt x="40" y="3269"/>
                  </a:lnTo>
                  <a:lnTo>
                    <a:pt x="0" y="2728"/>
                  </a:lnTo>
                  <a:lnTo>
                    <a:pt x="0" y="2206"/>
                  </a:lnTo>
                  <a:lnTo>
                    <a:pt x="0" y="1725"/>
                  </a:lnTo>
                  <a:lnTo>
                    <a:pt x="60" y="1284"/>
                  </a:lnTo>
                  <a:lnTo>
                    <a:pt x="100" y="1083"/>
                  </a:lnTo>
                  <a:lnTo>
                    <a:pt x="160" y="903"/>
                  </a:lnTo>
                  <a:lnTo>
                    <a:pt x="221" y="722"/>
                  </a:lnTo>
                  <a:lnTo>
                    <a:pt x="301" y="562"/>
                  </a:lnTo>
                  <a:lnTo>
                    <a:pt x="381" y="422"/>
                  </a:lnTo>
                  <a:lnTo>
                    <a:pt x="481" y="321"/>
                  </a:lnTo>
                  <a:lnTo>
                    <a:pt x="481" y="321"/>
                  </a:lnTo>
                  <a:lnTo>
                    <a:pt x="582" y="221"/>
                  </a:lnTo>
                  <a:lnTo>
                    <a:pt x="702" y="141"/>
                  </a:lnTo>
                  <a:lnTo>
                    <a:pt x="842" y="61"/>
                  </a:lnTo>
                  <a:lnTo>
                    <a:pt x="983" y="21"/>
                  </a:lnTo>
                  <a:lnTo>
                    <a:pt x="1123" y="0"/>
                  </a:lnTo>
                  <a:lnTo>
                    <a:pt x="1263" y="0"/>
                  </a:lnTo>
                  <a:lnTo>
                    <a:pt x="1424" y="21"/>
                  </a:lnTo>
                  <a:lnTo>
                    <a:pt x="1584" y="61"/>
                  </a:lnTo>
                  <a:lnTo>
                    <a:pt x="1745" y="101"/>
                  </a:lnTo>
                  <a:lnTo>
                    <a:pt x="1925" y="181"/>
                  </a:lnTo>
                  <a:lnTo>
                    <a:pt x="2106" y="281"/>
                  </a:lnTo>
                  <a:lnTo>
                    <a:pt x="2286" y="382"/>
                  </a:lnTo>
                  <a:lnTo>
                    <a:pt x="2467" y="522"/>
                  </a:lnTo>
                  <a:lnTo>
                    <a:pt x="2647" y="682"/>
                  </a:lnTo>
                  <a:lnTo>
                    <a:pt x="2828" y="843"/>
                  </a:lnTo>
                  <a:lnTo>
                    <a:pt x="3008" y="1043"/>
                  </a:lnTo>
                  <a:lnTo>
                    <a:pt x="3209" y="1244"/>
                  </a:lnTo>
                  <a:lnTo>
                    <a:pt x="3389" y="1485"/>
                  </a:lnTo>
                  <a:lnTo>
                    <a:pt x="3590" y="1725"/>
                  </a:lnTo>
                  <a:lnTo>
                    <a:pt x="3770" y="1986"/>
                  </a:lnTo>
                  <a:lnTo>
                    <a:pt x="3951" y="2287"/>
                  </a:lnTo>
                  <a:lnTo>
                    <a:pt x="4131" y="2588"/>
                  </a:lnTo>
                  <a:lnTo>
                    <a:pt x="4492" y="3249"/>
                  </a:lnTo>
                  <a:lnTo>
                    <a:pt x="4673" y="3630"/>
                  </a:lnTo>
                  <a:lnTo>
                    <a:pt x="4853" y="4011"/>
                  </a:lnTo>
                  <a:lnTo>
                    <a:pt x="5014" y="4412"/>
                  </a:lnTo>
                  <a:lnTo>
                    <a:pt x="5174" y="4834"/>
                  </a:lnTo>
                  <a:lnTo>
                    <a:pt x="5335" y="5275"/>
                  </a:lnTo>
                  <a:lnTo>
                    <a:pt x="5475" y="5736"/>
                  </a:lnTo>
                  <a:lnTo>
                    <a:pt x="5615" y="6217"/>
                  </a:lnTo>
                  <a:lnTo>
                    <a:pt x="5756" y="6719"/>
                  </a:lnTo>
                  <a:lnTo>
                    <a:pt x="902" y="74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3" name="Google Shape;5803;p22"/>
            <p:cNvSpPr/>
            <p:nvPr/>
          </p:nvSpPr>
          <p:spPr>
            <a:xfrm>
              <a:off x="8364975" y="5252175"/>
              <a:ext cx="1865075" cy="312875"/>
            </a:xfrm>
            <a:custGeom>
              <a:avLst/>
              <a:gdLst/>
              <a:ahLst/>
              <a:cxnLst/>
              <a:rect l="l" t="t" r="r" b="b"/>
              <a:pathLst>
                <a:path w="74603" h="12515" fill="none" extrusionOk="0">
                  <a:moveTo>
                    <a:pt x="74603" y="1865"/>
                  </a:moveTo>
                  <a:lnTo>
                    <a:pt x="74603" y="1865"/>
                  </a:lnTo>
                  <a:lnTo>
                    <a:pt x="74543" y="1946"/>
                  </a:lnTo>
                  <a:lnTo>
                    <a:pt x="74402" y="2066"/>
                  </a:lnTo>
                  <a:lnTo>
                    <a:pt x="74162" y="2247"/>
                  </a:lnTo>
                  <a:lnTo>
                    <a:pt x="73841" y="2487"/>
                  </a:lnTo>
                  <a:lnTo>
                    <a:pt x="73440" y="2748"/>
                  </a:lnTo>
                  <a:lnTo>
                    <a:pt x="72958" y="3049"/>
                  </a:lnTo>
                  <a:lnTo>
                    <a:pt x="72397" y="3390"/>
                  </a:lnTo>
                  <a:lnTo>
                    <a:pt x="71755" y="3771"/>
                  </a:lnTo>
                  <a:lnTo>
                    <a:pt x="71033" y="4152"/>
                  </a:lnTo>
                  <a:lnTo>
                    <a:pt x="70251" y="4573"/>
                  </a:lnTo>
                  <a:lnTo>
                    <a:pt x="69389" y="5014"/>
                  </a:lnTo>
                  <a:lnTo>
                    <a:pt x="68446" y="5475"/>
                  </a:lnTo>
                  <a:lnTo>
                    <a:pt x="67443" y="5937"/>
                  </a:lnTo>
                  <a:lnTo>
                    <a:pt x="66360" y="6418"/>
                  </a:lnTo>
                  <a:lnTo>
                    <a:pt x="65217" y="6919"/>
                  </a:lnTo>
                  <a:lnTo>
                    <a:pt x="64014" y="7401"/>
                  </a:lnTo>
                  <a:lnTo>
                    <a:pt x="62751" y="7882"/>
                  </a:lnTo>
                  <a:lnTo>
                    <a:pt x="61407" y="8363"/>
                  </a:lnTo>
                  <a:lnTo>
                    <a:pt x="60023" y="8824"/>
                  </a:lnTo>
                  <a:lnTo>
                    <a:pt x="58579" y="9286"/>
                  </a:lnTo>
                  <a:lnTo>
                    <a:pt x="57075" y="9727"/>
                  </a:lnTo>
                  <a:lnTo>
                    <a:pt x="55511" y="10148"/>
                  </a:lnTo>
                  <a:lnTo>
                    <a:pt x="53907" y="10549"/>
                  </a:lnTo>
                  <a:lnTo>
                    <a:pt x="52242" y="10930"/>
                  </a:lnTo>
                  <a:lnTo>
                    <a:pt x="50538" y="11271"/>
                  </a:lnTo>
                  <a:lnTo>
                    <a:pt x="48773" y="11572"/>
                  </a:lnTo>
                  <a:lnTo>
                    <a:pt x="46968" y="11853"/>
                  </a:lnTo>
                  <a:lnTo>
                    <a:pt x="46045" y="11973"/>
                  </a:lnTo>
                  <a:lnTo>
                    <a:pt x="45123" y="12073"/>
                  </a:lnTo>
                  <a:lnTo>
                    <a:pt x="44180" y="12174"/>
                  </a:lnTo>
                  <a:lnTo>
                    <a:pt x="43218" y="12274"/>
                  </a:lnTo>
                  <a:lnTo>
                    <a:pt x="42255" y="12334"/>
                  </a:lnTo>
                  <a:lnTo>
                    <a:pt x="41292" y="12394"/>
                  </a:lnTo>
                  <a:lnTo>
                    <a:pt x="40310" y="12454"/>
                  </a:lnTo>
                  <a:lnTo>
                    <a:pt x="39307" y="12494"/>
                  </a:lnTo>
                  <a:lnTo>
                    <a:pt x="38304" y="12514"/>
                  </a:lnTo>
                  <a:lnTo>
                    <a:pt x="37302" y="12514"/>
                  </a:lnTo>
                  <a:lnTo>
                    <a:pt x="37302" y="12514"/>
                  </a:lnTo>
                  <a:lnTo>
                    <a:pt x="36299" y="12514"/>
                  </a:lnTo>
                  <a:lnTo>
                    <a:pt x="35296" y="12494"/>
                  </a:lnTo>
                  <a:lnTo>
                    <a:pt x="34293" y="12454"/>
                  </a:lnTo>
                  <a:lnTo>
                    <a:pt x="33311" y="12394"/>
                  </a:lnTo>
                  <a:lnTo>
                    <a:pt x="32348" y="12334"/>
                  </a:lnTo>
                  <a:lnTo>
                    <a:pt x="31385" y="12274"/>
                  </a:lnTo>
                  <a:lnTo>
                    <a:pt x="30423" y="12174"/>
                  </a:lnTo>
                  <a:lnTo>
                    <a:pt x="29480" y="12073"/>
                  </a:lnTo>
                  <a:lnTo>
                    <a:pt x="28558" y="11973"/>
                  </a:lnTo>
                  <a:lnTo>
                    <a:pt x="27635" y="11853"/>
                  </a:lnTo>
                  <a:lnTo>
                    <a:pt x="25830" y="11572"/>
                  </a:lnTo>
                  <a:lnTo>
                    <a:pt x="24066" y="11271"/>
                  </a:lnTo>
                  <a:lnTo>
                    <a:pt x="22361" y="10930"/>
                  </a:lnTo>
                  <a:lnTo>
                    <a:pt x="20696" y="10549"/>
                  </a:lnTo>
                  <a:lnTo>
                    <a:pt x="19092" y="10148"/>
                  </a:lnTo>
                  <a:lnTo>
                    <a:pt x="17528" y="9727"/>
                  </a:lnTo>
                  <a:lnTo>
                    <a:pt x="16024" y="9286"/>
                  </a:lnTo>
                  <a:lnTo>
                    <a:pt x="14580" y="8824"/>
                  </a:lnTo>
                  <a:lnTo>
                    <a:pt x="13176" y="8363"/>
                  </a:lnTo>
                  <a:lnTo>
                    <a:pt x="11852" y="7882"/>
                  </a:lnTo>
                  <a:lnTo>
                    <a:pt x="10589" y="7401"/>
                  </a:lnTo>
                  <a:lnTo>
                    <a:pt x="9386" y="6919"/>
                  </a:lnTo>
                  <a:lnTo>
                    <a:pt x="8243" y="6418"/>
                  </a:lnTo>
                  <a:lnTo>
                    <a:pt x="7160" y="5937"/>
                  </a:lnTo>
                  <a:lnTo>
                    <a:pt x="6157" y="5475"/>
                  </a:lnTo>
                  <a:lnTo>
                    <a:pt x="5214" y="5014"/>
                  </a:lnTo>
                  <a:lnTo>
                    <a:pt x="4352" y="4573"/>
                  </a:lnTo>
                  <a:lnTo>
                    <a:pt x="3570" y="4152"/>
                  </a:lnTo>
                  <a:lnTo>
                    <a:pt x="2848" y="3771"/>
                  </a:lnTo>
                  <a:lnTo>
                    <a:pt x="2206" y="3390"/>
                  </a:lnTo>
                  <a:lnTo>
                    <a:pt x="1645" y="3049"/>
                  </a:lnTo>
                  <a:lnTo>
                    <a:pt x="1163" y="2748"/>
                  </a:lnTo>
                  <a:lnTo>
                    <a:pt x="762" y="2487"/>
                  </a:lnTo>
                  <a:lnTo>
                    <a:pt x="441" y="2247"/>
                  </a:lnTo>
                  <a:lnTo>
                    <a:pt x="201" y="2066"/>
                  </a:lnTo>
                  <a:lnTo>
                    <a:pt x="60" y="1946"/>
                  </a:lnTo>
                  <a:lnTo>
                    <a:pt x="0" y="1865"/>
                  </a:lnTo>
                  <a:lnTo>
                    <a:pt x="0" y="1865"/>
                  </a:lnTo>
                  <a:lnTo>
                    <a:pt x="0" y="1805"/>
                  </a:lnTo>
                  <a:lnTo>
                    <a:pt x="0" y="1745"/>
                  </a:lnTo>
                  <a:lnTo>
                    <a:pt x="60" y="1605"/>
                  </a:lnTo>
                  <a:lnTo>
                    <a:pt x="161" y="1424"/>
                  </a:lnTo>
                  <a:lnTo>
                    <a:pt x="301" y="1244"/>
                  </a:lnTo>
                  <a:lnTo>
                    <a:pt x="482" y="1063"/>
                  </a:lnTo>
                  <a:lnTo>
                    <a:pt x="702" y="863"/>
                  </a:lnTo>
                  <a:lnTo>
                    <a:pt x="943" y="682"/>
                  </a:lnTo>
                  <a:lnTo>
                    <a:pt x="1203" y="502"/>
                  </a:lnTo>
                  <a:lnTo>
                    <a:pt x="1504" y="341"/>
                  </a:lnTo>
                  <a:lnTo>
                    <a:pt x="1805" y="201"/>
                  </a:lnTo>
                  <a:lnTo>
                    <a:pt x="2126" y="101"/>
                  </a:lnTo>
                  <a:lnTo>
                    <a:pt x="2467" y="20"/>
                  </a:lnTo>
                  <a:lnTo>
                    <a:pt x="2788" y="0"/>
                  </a:lnTo>
                  <a:lnTo>
                    <a:pt x="2968" y="0"/>
                  </a:lnTo>
                  <a:lnTo>
                    <a:pt x="3129" y="20"/>
                  </a:lnTo>
                  <a:lnTo>
                    <a:pt x="3289" y="41"/>
                  </a:lnTo>
                  <a:lnTo>
                    <a:pt x="3470" y="81"/>
                  </a:lnTo>
                  <a:lnTo>
                    <a:pt x="3630" y="141"/>
                  </a:lnTo>
                  <a:lnTo>
                    <a:pt x="3791" y="221"/>
                  </a:lnTo>
                  <a:lnTo>
                    <a:pt x="3791" y="221"/>
                  </a:lnTo>
                  <a:lnTo>
                    <a:pt x="4974" y="823"/>
                  </a:lnTo>
                  <a:lnTo>
                    <a:pt x="6177" y="1384"/>
                  </a:lnTo>
                  <a:lnTo>
                    <a:pt x="7400" y="1926"/>
                  </a:lnTo>
                  <a:lnTo>
                    <a:pt x="8624" y="2427"/>
                  </a:lnTo>
                  <a:lnTo>
                    <a:pt x="9847" y="2908"/>
                  </a:lnTo>
                  <a:lnTo>
                    <a:pt x="11070" y="3350"/>
                  </a:lnTo>
                  <a:lnTo>
                    <a:pt x="12314" y="3771"/>
                  </a:lnTo>
                  <a:lnTo>
                    <a:pt x="13537" y="4172"/>
                  </a:lnTo>
                  <a:lnTo>
                    <a:pt x="14760" y="4533"/>
                  </a:lnTo>
                  <a:lnTo>
                    <a:pt x="15984" y="4874"/>
                  </a:lnTo>
                  <a:lnTo>
                    <a:pt x="17207" y="5195"/>
                  </a:lnTo>
                  <a:lnTo>
                    <a:pt x="18410" y="5495"/>
                  </a:lnTo>
                  <a:lnTo>
                    <a:pt x="19593" y="5776"/>
                  </a:lnTo>
                  <a:lnTo>
                    <a:pt x="20777" y="6017"/>
                  </a:lnTo>
                  <a:lnTo>
                    <a:pt x="21940" y="6257"/>
                  </a:lnTo>
                  <a:lnTo>
                    <a:pt x="23083" y="6458"/>
                  </a:lnTo>
                  <a:lnTo>
                    <a:pt x="24226" y="6659"/>
                  </a:lnTo>
                  <a:lnTo>
                    <a:pt x="25329" y="6839"/>
                  </a:lnTo>
                  <a:lnTo>
                    <a:pt x="26412" y="6979"/>
                  </a:lnTo>
                  <a:lnTo>
                    <a:pt x="27455" y="7120"/>
                  </a:lnTo>
                  <a:lnTo>
                    <a:pt x="29480" y="7360"/>
                  </a:lnTo>
                  <a:lnTo>
                    <a:pt x="31365" y="7541"/>
                  </a:lnTo>
                  <a:lnTo>
                    <a:pt x="33110" y="7661"/>
                  </a:lnTo>
                  <a:lnTo>
                    <a:pt x="34694" y="7741"/>
                  </a:lnTo>
                  <a:lnTo>
                    <a:pt x="36098" y="7782"/>
                  </a:lnTo>
                  <a:lnTo>
                    <a:pt x="37302" y="7802"/>
                  </a:lnTo>
                  <a:lnTo>
                    <a:pt x="37302" y="7802"/>
                  </a:lnTo>
                  <a:lnTo>
                    <a:pt x="38505" y="7782"/>
                  </a:lnTo>
                  <a:lnTo>
                    <a:pt x="39909" y="7741"/>
                  </a:lnTo>
                  <a:lnTo>
                    <a:pt x="41493" y="7661"/>
                  </a:lnTo>
                  <a:lnTo>
                    <a:pt x="43238" y="7541"/>
                  </a:lnTo>
                  <a:lnTo>
                    <a:pt x="45123" y="7360"/>
                  </a:lnTo>
                  <a:lnTo>
                    <a:pt x="47148" y="7120"/>
                  </a:lnTo>
                  <a:lnTo>
                    <a:pt x="48191" y="6979"/>
                  </a:lnTo>
                  <a:lnTo>
                    <a:pt x="49274" y="6839"/>
                  </a:lnTo>
                  <a:lnTo>
                    <a:pt x="50377" y="6659"/>
                  </a:lnTo>
                  <a:lnTo>
                    <a:pt x="51500" y="6458"/>
                  </a:lnTo>
                  <a:lnTo>
                    <a:pt x="52663" y="6257"/>
                  </a:lnTo>
                  <a:lnTo>
                    <a:pt x="53826" y="6017"/>
                  </a:lnTo>
                  <a:lnTo>
                    <a:pt x="54990" y="5776"/>
                  </a:lnTo>
                  <a:lnTo>
                    <a:pt x="56193" y="5495"/>
                  </a:lnTo>
                  <a:lnTo>
                    <a:pt x="57396" y="5195"/>
                  </a:lnTo>
                  <a:lnTo>
                    <a:pt x="58619" y="4874"/>
                  </a:lnTo>
                  <a:lnTo>
                    <a:pt x="59823" y="4533"/>
                  </a:lnTo>
                  <a:lnTo>
                    <a:pt x="61066" y="4172"/>
                  </a:lnTo>
                  <a:lnTo>
                    <a:pt x="62289" y="3771"/>
                  </a:lnTo>
                  <a:lnTo>
                    <a:pt x="63513" y="3350"/>
                  </a:lnTo>
                  <a:lnTo>
                    <a:pt x="64756" y="2908"/>
                  </a:lnTo>
                  <a:lnTo>
                    <a:pt x="65979" y="2427"/>
                  </a:lnTo>
                  <a:lnTo>
                    <a:pt x="67203" y="1926"/>
                  </a:lnTo>
                  <a:lnTo>
                    <a:pt x="68406" y="1384"/>
                  </a:lnTo>
                  <a:lnTo>
                    <a:pt x="69609" y="823"/>
                  </a:lnTo>
                  <a:lnTo>
                    <a:pt x="70813" y="221"/>
                  </a:lnTo>
                  <a:lnTo>
                    <a:pt x="70813" y="221"/>
                  </a:lnTo>
                  <a:lnTo>
                    <a:pt x="70973" y="141"/>
                  </a:lnTo>
                  <a:lnTo>
                    <a:pt x="71133" y="81"/>
                  </a:lnTo>
                  <a:lnTo>
                    <a:pt x="71294" y="41"/>
                  </a:lnTo>
                  <a:lnTo>
                    <a:pt x="71474" y="20"/>
                  </a:lnTo>
                  <a:lnTo>
                    <a:pt x="71635" y="0"/>
                  </a:lnTo>
                  <a:lnTo>
                    <a:pt x="71795" y="0"/>
                  </a:lnTo>
                  <a:lnTo>
                    <a:pt x="72136" y="20"/>
                  </a:lnTo>
                  <a:lnTo>
                    <a:pt x="72457" y="101"/>
                  </a:lnTo>
                  <a:lnTo>
                    <a:pt x="72798" y="201"/>
                  </a:lnTo>
                  <a:lnTo>
                    <a:pt x="73099" y="341"/>
                  </a:lnTo>
                  <a:lnTo>
                    <a:pt x="73380" y="502"/>
                  </a:lnTo>
                  <a:lnTo>
                    <a:pt x="73660" y="682"/>
                  </a:lnTo>
                  <a:lnTo>
                    <a:pt x="73901" y="863"/>
                  </a:lnTo>
                  <a:lnTo>
                    <a:pt x="74122" y="1063"/>
                  </a:lnTo>
                  <a:lnTo>
                    <a:pt x="74302" y="1244"/>
                  </a:lnTo>
                  <a:lnTo>
                    <a:pt x="74442" y="1424"/>
                  </a:lnTo>
                  <a:lnTo>
                    <a:pt x="74543" y="1605"/>
                  </a:lnTo>
                  <a:lnTo>
                    <a:pt x="74603" y="1745"/>
                  </a:lnTo>
                  <a:lnTo>
                    <a:pt x="74603" y="1805"/>
                  </a:lnTo>
                  <a:lnTo>
                    <a:pt x="74603" y="18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4" name="Google Shape;5804;p22"/>
            <p:cNvSpPr/>
            <p:nvPr/>
          </p:nvSpPr>
          <p:spPr>
            <a:xfrm>
              <a:off x="8364975" y="5252175"/>
              <a:ext cx="1865075" cy="312875"/>
            </a:xfrm>
            <a:custGeom>
              <a:avLst/>
              <a:gdLst/>
              <a:ahLst/>
              <a:cxnLst/>
              <a:rect l="l" t="t" r="r" b="b"/>
              <a:pathLst>
                <a:path w="74603" h="12515" extrusionOk="0">
                  <a:moveTo>
                    <a:pt x="71514" y="0"/>
                  </a:moveTo>
                  <a:lnTo>
                    <a:pt x="71274" y="41"/>
                  </a:lnTo>
                  <a:lnTo>
                    <a:pt x="71033" y="121"/>
                  </a:lnTo>
                  <a:lnTo>
                    <a:pt x="70813" y="221"/>
                  </a:lnTo>
                  <a:lnTo>
                    <a:pt x="69449" y="903"/>
                  </a:lnTo>
                  <a:lnTo>
                    <a:pt x="68085" y="1545"/>
                  </a:lnTo>
                  <a:lnTo>
                    <a:pt x="66701" y="2126"/>
                  </a:lnTo>
                  <a:lnTo>
                    <a:pt x="65298" y="2688"/>
                  </a:lnTo>
                  <a:lnTo>
                    <a:pt x="66120" y="4533"/>
                  </a:lnTo>
                  <a:lnTo>
                    <a:pt x="66862" y="6217"/>
                  </a:lnTo>
                  <a:lnTo>
                    <a:pt x="67744" y="5796"/>
                  </a:lnTo>
                  <a:lnTo>
                    <a:pt x="68587" y="5415"/>
                  </a:lnTo>
                  <a:lnTo>
                    <a:pt x="69369" y="5014"/>
                  </a:lnTo>
                  <a:lnTo>
                    <a:pt x="70111" y="4653"/>
                  </a:lnTo>
                  <a:lnTo>
                    <a:pt x="71434" y="3951"/>
                  </a:lnTo>
                  <a:lnTo>
                    <a:pt x="72537" y="3309"/>
                  </a:lnTo>
                  <a:lnTo>
                    <a:pt x="73400" y="2768"/>
                  </a:lnTo>
                  <a:lnTo>
                    <a:pt x="74041" y="2347"/>
                  </a:lnTo>
                  <a:lnTo>
                    <a:pt x="74442" y="2026"/>
                  </a:lnTo>
                  <a:lnTo>
                    <a:pt x="74563" y="1926"/>
                  </a:lnTo>
                  <a:lnTo>
                    <a:pt x="74603" y="1865"/>
                  </a:lnTo>
                  <a:lnTo>
                    <a:pt x="74603" y="1825"/>
                  </a:lnTo>
                  <a:lnTo>
                    <a:pt x="74583" y="1725"/>
                  </a:lnTo>
                  <a:lnTo>
                    <a:pt x="74543" y="1605"/>
                  </a:lnTo>
                  <a:lnTo>
                    <a:pt x="74463" y="1464"/>
                  </a:lnTo>
                  <a:lnTo>
                    <a:pt x="74362" y="1324"/>
                  </a:lnTo>
                  <a:lnTo>
                    <a:pt x="74222" y="1184"/>
                  </a:lnTo>
                  <a:lnTo>
                    <a:pt x="74081" y="1023"/>
                  </a:lnTo>
                  <a:lnTo>
                    <a:pt x="73901" y="863"/>
                  </a:lnTo>
                  <a:lnTo>
                    <a:pt x="73700" y="722"/>
                  </a:lnTo>
                  <a:lnTo>
                    <a:pt x="73500" y="582"/>
                  </a:lnTo>
                  <a:lnTo>
                    <a:pt x="73279" y="442"/>
                  </a:lnTo>
                  <a:lnTo>
                    <a:pt x="73039" y="321"/>
                  </a:lnTo>
                  <a:lnTo>
                    <a:pt x="72798" y="221"/>
                  </a:lnTo>
                  <a:lnTo>
                    <a:pt x="72537" y="121"/>
                  </a:lnTo>
                  <a:lnTo>
                    <a:pt x="72277" y="61"/>
                  </a:lnTo>
                  <a:lnTo>
                    <a:pt x="72016" y="20"/>
                  </a:lnTo>
                  <a:lnTo>
                    <a:pt x="71755" y="0"/>
                  </a:lnTo>
                  <a:close/>
                  <a:moveTo>
                    <a:pt x="2848" y="0"/>
                  </a:moveTo>
                  <a:lnTo>
                    <a:pt x="2587" y="20"/>
                  </a:lnTo>
                  <a:lnTo>
                    <a:pt x="2327" y="61"/>
                  </a:lnTo>
                  <a:lnTo>
                    <a:pt x="2066" y="121"/>
                  </a:lnTo>
                  <a:lnTo>
                    <a:pt x="1805" y="201"/>
                  </a:lnTo>
                  <a:lnTo>
                    <a:pt x="1564" y="321"/>
                  </a:lnTo>
                  <a:lnTo>
                    <a:pt x="1324" y="442"/>
                  </a:lnTo>
                  <a:lnTo>
                    <a:pt x="1103" y="582"/>
                  </a:lnTo>
                  <a:lnTo>
                    <a:pt x="903" y="722"/>
                  </a:lnTo>
                  <a:lnTo>
                    <a:pt x="702" y="863"/>
                  </a:lnTo>
                  <a:lnTo>
                    <a:pt x="522" y="1023"/>
                  </a:lnTo>
                  <a:lnTo>
                    <a:pt x="381" y="1164"/>
                  </a:lnTo>
                  <a:lnTo>
                    <a:pt x="241" y="1324"/>
                  </a:lnTo>
                  <a:lnTo>
                    <a:pt x="141" y="1464"/>
                  </a:lnTo>
                  <a:lnTo>
                    <a:pt x="60" y="1585"/>
                  </a:lnTo>
                  <a:lnTo>
                    <a:pt x="20" y="1705"/>
                  </a:lnTo>
                  <a:lnTo>
                    <a:pt x="0" y="1805"/>
                  </a:lnTo>
                  <a:lnTo>
                    <a:pt x="0" y="1865"/>
                  </a:lnTo>
                  <a:lnTo>
                    <a:pt x="40" y="1906"/>
                  </a:lnTo>
                  <a:lnTo>
                    <a:pt x="121" y="1986"/>
                  </a:lnTo>
                  <a:lnTo>
                    <a:pt x="381" y="2206"/>
                  </a:lnTo>
                  <a:lnTo>
                    <a:pt x="822" y="2527"/>
                  </a:lnTo>
                  <a:lnTo>
                    <a:pt x="1424" y="2908"/>
                  </a:lnTo>
                  <a:lnTo>
                    <a:pt x="2166" y="3370"/>
                  </a:lnTo>
                  <a:lnTo>
                    <a:pt x="3069" y="3891"/>
                  </a:lnTo>
                  <a:lnTo>
                    <a:pt x="4131" y="4453"/>
                  </a:lnTo>
                  <a:lnTo>
                    <a:pt x="5315" y="5074"/>
                  </a:lnTo>
                  <a:lnTo>
                    <a:pt x="6638" y="5716"/>
                  </a:lnTo>
                  <a:lnTo>
                    <a:pt x="8102" y="6358"/>
                  </a:lnTo>
                  <a:lnTo>
                    <a:pt x="9687" y="7040"/>
                  </a:lnTo>
                  <a:lnTo>
                    <a:pt x="10529" y="7380"/>
                  </a:lnTo>
                  <a:lnTo>
                    <a:pt x="11411" y="7721"/>
                  </a:lnTo>
                  <a:lnTo>
                    <a:pt x="12314" y="8042"/>
                  </a:lnTo>
                  <a:lnTo>
                    <a:pt x="13236" y="8383"/>
                  </a:lnTo>
                  <a:lnTo>
                    <a:pt x="14199" y="8704"/>
                  </a:lnTo>
                  <a:lnTo>
                    <a:pt x="15202" y="9025"/>
                  </a:lnTo>
                  <a:lnTo>
                    <a:pt x="16204" y="9346"/>
                  </a:lnTo>
                  <a:lnTo>
                    <a:pt x="17247" y="9647"/>
                  </a:lnTo>
                  <a:lnTo>
                    <a:pt x="18310" y="9947"/>
                  </a:lnTo>
                  <a:lnTo>
                    <a:pt x="19413" y="10248"/>
                  </a:lnTo>
                  <a:lnTo>
                    <a:pt x="19373" y="10128"/>
                  </a:lnTo>
                  <a:lnTo>
                    <a:pt x="19333" y="10008"/>
                  </a:lnTo>
                  <a:lnTo>
                    <a:pt x="19333" y="9988"/>
                  </a:lnTo>
                  <a:lnTo>
                    <a:pt x="19373" y="9827"/>
                  </a:lnTo>
                  <a:lnTo>
                    <a:pt x="19453" y="9546"/>
                  </a:lnTo>
                  <a:lnTo>
                    <a:pt x="19774" y="8704"/>
                  </a:lnTo>
                  <a:lnTo>
                    <a:pt x="20255" y="7501"/>
                  </a:lnTo>
                  <a:lnTo>
                    <a:pt x="20877" y="6037"/>
                  </a:lnTo>
                  <a:lnTo>
                    <a:pt x="19894" y="5836"/>
                  </a:lnTo>
                  <a:lnTo>
                    <a:pt x="18912" y="5616"/>
                  </a:lnTo>
                  <a:lnTo>
                    <a:pt x="17929" y="5375"/>
                  </a:lnTo>
                  <a:lnTo>
                    <a:pt x="16926" y="5134"/>
                  </a:lnTo>
                  <a:lnTo>
                    <a:pt x="15643" y="4793"/>
                  </a:lnTo>
                  <a:lnTo>
                    <a:pt x="15061" y="5535"/>
                  </a:lnTo>
                  <a:lnTo>
                    <a:pt x="14600" y="6097"/>
                  </a:lnTo>
                  <a:lnTo>
                    <a:pt x="14259" y="6498"/>
                  </a:lnTo>
                  <a:lnTo>
                    <a:pt x="14159" y="6598"/>
                  </a:lnTo>
                  <a:lnTo>
                    <a:pt x="14078" y="6659"/>
                  </a:lnTo>
                  <a:lnTo>
                    <a:pt x="13898" y="6739"/>
                  </a:lnTo>
                  <a:lnTo>
                    <a:pt x="13717" y="6799"/>
                  </a:lnTo>
                  <a:lnTo>
                    <a:pt x="13557" y="6819"/>
                  </a:lnTo>
                  <a:lnTo>
                    <a:pt x="13377" y="6839"/>
                  </a:lnTo>
                  <a:lnTo>
                    <a:pt x="13156" y="6819"/>
                  </a:lnTo>
                  <a:lnTo>
                    <a:pt x="12955" y="6759"/>
                  </a:lnTo>
                  <a:lnTo>
                    <a:pt x="12755" y="6699"/>
                  </a:lnTo>
                  <a:lnTo>
                    <a:pt x="12574" y="6598"/>
                  </a:lnTo>
                  <a:lnTo>
                    <a:pt x="12434" y="6458"/>
                  </a:lnTo>
                  <a:lnTo>
                    <a:pt x="12294" y="6318"/>
                  </a:lnTo>
                  <a:lnTo>
                    <a:pt x="12213" y="6157"/>
                  </a:lnTo>
                  <a:lnTo>
                    <a:pt x="12153" y="5977"/>
                  </a:lnTo>
                  <a:lnTo>
                    <a:pt x="12153" y="5957"/>
                  </a:lnTo>
                  <a:lnTo>
                    <a:pt x="12173" y="5856"/>
                  </a:lnTo>
                  <a:lnTo>
                    <a:pt x="12193" y="5716"/>
                  </a:lnTo>
                  <a:lnTo>
                    <a:pt x="12354" y="5295"/>
                  </a:lnTo>
                  <a:lnTo>
                    <a:pt x="12574" y="4693"/>
                  </a:lnTo>
                  <a:lnTo>
                    <a:pt x="12875" y="3951"/>
                  </a:lnTo>
                  <a:lnTo>
                    <a:pt x="11732" y="3570"/>
                  </a:lnTo>
                  <a:lnTo>
                    <a:pt x="10589" y="3169"/>
                  </a:lnTo>
                  <a:lnTo>
                    <a:pt x="9426" y="2748"/>
                  </a:lnTo>
                  <a:lnTo>
                    <a:pt x="8283" y="2287"/>
                  </a:lnTo>
                  <a:lnTo>
                    <a:pt x="7160" y="1805"/>
                  </a:lnTo>
                  <a:lnTo>
                    <a:pt x="6017" y="1304"/>
                  </a:lnTo>
                  <a:lnTo>
                    <a:pt x="4893" y="783"/>
                  </a:lnTo>
                  <a:lnTo>
                    <a:pt x="3791" y="221"/>
                  </a:lnTo>
                  <a:lnTo>
                    <a:pt x="3550" y="121"/>
                  </a:lnTo>
                  <a:lnTo>
                    <a:pt x="3329" y="41"/>
                  </a:lnTo>
                  <a:lnTo>
                    <a:pt x="3089" y="0"/>
                  </a:lnTo>
                  <a:close/>
                  <a:moveTo>
                    <a:pt x="61106" y="4152"/>
                  </a:moveTo>
                  <a:lnTo>
                    <a:pt x="60103" y="4453"/>
                  </a:lnTo>
                  <a:lnTo>
                    <a:pt x="59101" y="4753"/>
                  </a:lnTo>
                  <a:lnTo>
                    <a:pt x="58098" y="5014"/>
                  </a:lnTo>
                  <a:lnTo>
                    <a:pt x="57115" y="5275"/>
                  </a:lnTo>
                  <a:lnTo>
                    <a:pt x="57396" y="5977"/>
                  </a:lnTo>
                  <a:lnTo>
                    <a:pt x="57617" y="6538"/>
                  </a:lnTo>
                  <a:lnTo>
                    <a:pt x="57737" y="6939"/>
                  </a:lnTo>
                  <a:lnTo>
                    <a:pt x="57777" y="7060"/>
                  </a:lnTo>
                  <a:lnTo>
                    <a:pt x="57797" y="7160"/>
                  </a:lnTo>
                  <a:lnTo>
                    <a:pt x="57797" y="7180"/>
                  </a:lnTo>
                  <a:lnTo>
                    <a:pt x="57737" y="7360"/>
                  </a:lnTo>
                  <a:lnTo>
                    <a:pt x="57637" y="7521"/>
                  </a:lnTo>
                  <a:lnTo>
                    <a:pt x="57516" y="7661"/>
                  </a:lnTo>
                  <a:lnTo>
                    <a:pt x="57356" y="7782"/>
                  </a:lnTo>
                  <a:lnTo>
                    <a:pt x="57196" y="7882"/>
                  </a:lnTo>
                  <a:lnTo>
                    <a:pt x="56995" y="7962"/>
                  </a:lnTo>
                  <a:lnTo>
                    <a:pt x="56774" y="8002"/>
                  </a:lnTo>
                  <a:lnTo>
                    <a:pt x="56574" y="8022"/>
                  </a:lnTo>
                  <a:lnTo>
                    <a:pt x="56393" y="8022"/>
                  </a:lnTo>
                  <a:lnTo>
                    <a:pt x="56213" y="7982"/>
                  </a:lnTo>
                  <a:lnTo>
                    <a:pt x="56052" y="7942"/>
                  </a:lnTo>
                  <a:lnTo>
                    <a:pt x="55872" y="7862"/>
                  </a:lnTo>
                  <a:lnTo>
                    <a:pt x="55792" y="7802"/>
                  </a:lnTo>
                  <a:lnTo>
                    <a:pt x="55671" y="7681"/>
                  </a:lnTo>
                  <a:lnTo>
                    <a:pt x="55331" y="7280"/>
                  </a:lnTo>
                  <a:lnTo>
                    <a:pt x="54849" y="6699"/>
                  </a:lnTo>
                  <a:lnTo>
                    <a:pt x="54268" y="5937"/>
                  </a:lnTo>
                  <a:lnTo>
                    <a:pt x="52924" y="6197"/>
                  </a:lnTo>
                  <a:lnTo>
                    <a:pt x="51600" y="6458"/>
                  </a:lnTo>
                  <a:lnTo>
                    <a:pt x="50297" y="6679"/>
                  </a:lnTo>
                  <a:lnTo>
                    <a:pt x="49033" y="6859"/>
                  </a:lnTo>
                  <a:lnTo>
                    <a:pt x="47810" y="7040"/>
                  </a:lnTo>
                  <a:lnTo>
                    <a:pt x="46607" y="7200"/>
                  </a:lnTo>
                  <a:lnTo>
                    <a:pt x="45444" y="7320"/>
                  </a:lnTo>
                  <a:lnTo>
                    <a:pt x="44341" y="7441"/>
                  </a:lnTo>
                  <a:lnTo>
                    <a:pt x="43258" y="7521"/>
                  </a:lnTo>
                  <a:lnTo>
                    <a:pt x="42235" y="7601"/>
                  </a:lnTo>
                  <a:lnTo>
                    <a:pt x="40350" y="7721"/>
                  </a:lnTo>
                  <a:lnTo>
                    <a:pt x="38705" y="7782"/>
                  </a:lnTo>
                  <a:lnTo>
                    <a:pt x="37302" y="7802"/>
                  </a:lnTo>
                  <a:lnTo>
                    <a:pt x="36219" y="7782"/>
                  </a:lnTo>
                  <a:lnTo>
                    <a:pt x="34955" y="7741"/>
                  </a:lnTo>
                  <a:lnTo>
                    <a:pt x="33551" y="7681"/>
                  </a:lnTo>
                  <a:lnTo>
                    <a:pt x="32007" y="7581"/>
                  </a:lnTo>
                  <a:lnTo>
                    <a:pt x="30323" y="7441"/>
                  </a:lnTo>
                  <a:lnTo>
                    <a:pt x="28538" y="7260"/>
                  </a:lnTo>
                  <a:lnTo>
                    <a:pt x="26653" y="7020"/>
                  </a:lnTo>
                  <a:lnTo>
                    <a:pt x="24667" y="6739"/>
                  </a:lnTo>
                  <a:lnTo>
                    <a:pt x="23544" y="8223"/>
                  </a:lnTo>
                  <a:lnTo>
                    <a:pt x="22622" y="9446"/>
                  </a:lnTo>
                  <a:lnTo>
                    <a:pt x="21920" y="10308"/>
                  </a:lnTo>
                  <a:lnTo>
                    <a:pt x="21679" y="10589"/>
                  </a:lnTo>
                  <a:lnTo>
                    <a:pt x="21499" y="10750"/>
                  </a:lnTo>
                  <a:lnTo>
                    <a:pt x="23304" y="11131"/>
                  </a:lnTo>
                  <a:lnTo>
                    <a:pt x="24226" y="11291"/>
                  </a:lnTo>
                  <a:lnTo>
                    <a:pt x="25149" y="11472"/>
                  </a:lnTo>
                  <a:lnTo>
                    <a:pt x="26091" y="11612"/>
                  </a:lnTo>
                  <a:lnTo>
                    <a:pt x="27054" y="11772"/>
                  </a:lnTo>
                  <a:lnTo>
                    <a:pt x="28036" y="11893"/>
                  </a:lnTo>
                  <a:lnTo>
                    <a:pt x="29019" y="12033"/>
                  </a:lnTo>
                  <a:lnTo>
                    <a:pt x="30002" y="12133"/>
                  </a:lnTo>
                  <a:lnTo>
                    <a:pt x="31024" y="12234"/>
                  </a:lnTo>
                  <a:lnTo>
                    <a:pt x="32027" y="12314"/>
                  </a:lnTo>
                  <a:lnTo>
                    <a:pt x="33070" y="12394"/>
                  </a:lnTo>
                  <a:lnTo>
                    <a:pt x="34113" y="12434"/>
                  </a:lnTo>
                  <a:lnTo>
                    <a:pt x="35156" y="12474"/>
                  </a:lnTo>
                  <a:lnTo>
                    <a:pt x="36219" y="12514"/>
                  </a:lnTo>
                  <a:lnTo>
                    <a:pt x="38284" y="12514"/>
                  </a:lnTo>
                  <a:lnTo>
                    <a:pt x="39267" y="12494"/>
                  </a:lnTo>
                  <a:lnTo>
                    <a:pt x="40250" y="12454"/>
                  </a:lnTo>
                  <a:lnTo>
                    <a:pt x="41212" y="12414"/>
                  </a:lnTo>
                  <a:lnTo>
                    <a:pt x="42155" y="12354"/>
                  </a:lnTo>
                  <a:lnTo>
                    <a:pt x="43097" y="12274"/>
                  </a:lnTo>
                  <a:lnTo>
                    <a:pt x="44040" y="12194"/>
                  </a:lnTo>
                  <a:lnTo>
                    <a:pt x="44962" y="12093"/>
                  </a:lnTo>
                  <a:lnTo>
                    <a:pt x="46767" y="11873"/>
                  </a:lnTo>
                  <a:lnTo>
                    <a:pt x="48552" y="11612"/>
                  </a:lnTo>
                  <a:lnTo>
                    <a:pt x="50277" y="11311"/>
                  </a:lnTo>
                  <a:lnTo>
                    <a:pt x="51961" y="10990"/>
                  </a:lnTo>
                  <a:lnTo>
                    <a:pt x="53606" y="10629"/>
                  </a:lnTo>
                  <a:lnTo>
                    <a:pt x="55190" y="10248"/>
                  </a:lnTo>
                  <a:lnTo>
                    <a:pt x="56714" y="9827"/>
                  </a:lnTo>
                  <a:lnTo>
                    <a:pt x="58198" y="9406"/>
                  </a:lnTo>
                  <a:lnTo>
                    <a:pt x="59642" y="8965"/>
                  </a:lnTo>
                  <a:lnTo>
                    <a:pt x="61026" y="8504"/>
                  </a:lnTo>
                  <a:lnTo>
                    <a:pt x="62330" y="8022"/>
                  </a:lnTo>
                  <a:lnTo>
                    <a:pt x="63593" y="7561"/>
                  </a:lnTo>
                  <a:lnTo>
                    <a:pt x="62410" y="5957"/>
                  </a:lnTo>
                  <a:lnTo>
                    <a:pt x="61106" y="4152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5" name="Google Shape;5805;p22"/>
            <p:cNvSpPr/>
            <p:nvPr/>
          </p:nvSpPr>
          <p:spPr>
            <a:xfrm>
              <a:off x="8364975" y="5252175"/>
              <a:ext cx="521925" cy="256225"/>
            </a:xfrm>
            <a:custGeom>
              <a:avLst/>
              <a:gdLst/>
              <a:ahLst/>
              <a:cxnLst/>
              <a:rect l="l" t="t" r="r" b="b"/>
              <a:pathLst>
                <a:path w="20877" h="10249" fill="none" extrusionOk="0">
                  <a:moveTo>
                    <a:pt x="2848" y="0"/>
                  </a:moveTo>
                  <a:lnTo>
                    <a:pt x="2848" y="0"/>
                  </a:lnTo>
                  <a:lnTo>
                    <a:pt x="2587" y="20"/>
                  </a:lnTo>
                  <a:lnTo>
                    <a:pt x="2327" y="61"/>
                  </a:lnTo>
                  <a:lnTo>
                    <a:pt x="2066" y="121"/>
                  </a:lnTo>
                  <a:lnTo>
                    <a:pt x="1805" y="201"/>
                  </a:lnTo>
                  <a:lnTo>
                    <a:pt x="1564" y="321"/>
                  </a:lnTo>
                  <a:lnTo>
                    <a:pt x="1324" y="442"/>
                  </a:lnTo>
                  <a:lnTo>
                    <a:pt x="1103" y="582"/>
                  </a:lnTo>
                  <a:lnTo>
                    <a:pt x="903" y="722"/>
                  </a:lnTo>
                  <a:lnTo>
                    <a:pt x="702" y="863"/>
                  </a:lnTo>
                  <a:lnTo>
                    <a:pt x="522" y="1023"/>
                  </a:lnTo>
                  <a:lnTo>
                    <a:pt x="381" y="1164"/>
                  </a:lnTo>
                  <a:lnTo>
                    <a:pt x="241" y="1324"/>
                  </a:lnTo>
                  <a:lnTo>
                    <a:pt x="141" y="1464"/>
                  </a:lnTo>
                  <a:lnTo>
                    <a:pt x="60" y="1585"/>
                  </a:lnTo>
                  <a:lnTo>
                    <a:pt x="20" y="1705"/>
                  </a:lnTo>
                  <a:lnTo>
                    <a:pt x="0" y="1805"/>
                  </a:lnTo>
                  <a:lnTo>
                    <a:pt x="0" y="1805"/>
                  </a:lnTo>
                  <a:lnTo>
                    <a:pt x="0" y="1865"/>
                  </a:lnTo>
                  <a:lnTo>
                    <a:pt x="0" y="1865"/>
                  </a:lnTo>
                  <a:lnTo>
                    <a:pt x="40" y="1906"/>
                  </a:lnTo>
                  <a:lnTo>
                    <a:pt x="121" y="1986"/>
                  </a:lnTo>
                  <a:lnTo>
                    <a:pt x="381" y="2206"/>
                  </a:lnTo>
                  <a:lnTo>
                    <a:pt x="822" y="2527"/>
                  </a:lnTo>
                  <a:lnTo>
                    <a:pt x="1424" y="2908"/>
                  </a:lnTo>
                  <a:lnTo>
                    <a:pt x="2166" y="3370"/>
                  </a:lnTo>
                  <a:lnTo>
                    <a:pt x="3069" y="3891"/>
                  </a:lnTo>
                  <a:lnTo>
                    <a:pt x="4131" y="4453"/>
                  </a:lnTo>
                  <a:lnTo>
                    <a:pt x="5315" y="5074"/>
                  </a:lnTo>
                  <a:lnTo>
                    <a:pt x="6638" y="5716"/>
                  </a:lnTo>
                  <a:lnTo>
                    <a:pt x="8102" y="6358"/>
                  </a:lnTo>
                  <a:lnTo>
                    <a:pt x="9687" y="7040"/>
                  </a:lnTo>
                  <a:lnTo>
                    <a:pt x="10529" y="7380"/>
                  </a:lnTo>
                  <a:lnTo>
                    <a:pt x="11411" y="7721"/>
                  </a:lnTo>
                  <a:lnTo>
                    <a:pt x="12314" y="8042"/>
                  </a:lnTo>
                  <a:lnTo>
                    <a:pt x="13236" y="8383"/>
                  </a:lnTo>
                  <a:lnTo>
                    <a:pt x="14199" y="8704"/>
                  </a:lnTo>
                  <a:lnTo>
                    <a:pt x="15202" y="9025"/>
                  </a:lnTo>
                  <a:lnTo>
                    <a:pt x="16204" y="9346"/>
                  </a:lnTo>
                  <a:lnTo>
                    <a:pt x="17247" y="9647"/>
                  </a:lnTo>
                  <a:lnTo>
                    <a:pt x="18310" y="9947"/>
                  </a:lnTo>
                  <a:lnTo>
                    <a:pt x="19413" y="10248"/>
                  </a:lnTo>
                  <a:lnTo>
                    <a:pt x="19413" y="10248"/>
                  </a:lnTo>
                  <a:lnTo>
                    <a:pt x="19373" y="10128"/>
                  </a:lnTo>
                  <a:lnTo>
                    <a:pt x="19333" y="10008"/>
                  </a:lnTo>
                  <a:lnTo>
                    <a:pt x="19333" y="10008"/>
                  </a:lnTo>
                  <a:lnTo>
                    <a:pt x="19333" y="9988"/>
                  </a:lnTo>
                  <a:lnTo>
                    <a:pt x="19333" y="9988"/>
                  </a:lnTo>
                  <a:lnTo>
                    <a:pt x="19373" y="9827"/>
                  </a:lnTo>
                  <a:lnTo>
                    <a:pt x="19453" y="9546"/>
                  </a:lnTo>
                  <a:lnTo>
                    <a:pt x="19774" y="8704"/>
                  </a:lnTo>
                  <a:lnTo>
                    <a:pt x="20255" y="7501"/>
                  </a:lnTo>
                  <a:lnTo>
                    <a:pt x="20877" y="6037"/>
                  </a:lnTo>
                  <a:lnTo>
                    <a:pt x="20877" y="6037"/>
                  </a:lnTo>
                  <a:lnTo>
                    <a:pt x="19894" y="5836"/>
                  </a:lnTo>
                  <a:lnTo>
                    <a:pt x="18912" y="5616"/>
                  </a:lnTo>
                  <a:lnTo>
                    <a:pt x="17929" y="5375"/>
                  </a:lnTo>
                  <a:lnTo>
                    <a:pt x="16926" y="5134"/>
                  </a:lnTo>
                  <a:lnTo>
                    <a:pt x="16926" y="5134"/>
                  </a:lnTo>
                  <a:lnTo>
                    <a:pt x="15643" y="4793"/>
                  </a:lnTo>
                  <a:lnTo>
                    <a:pt x="15643" y="4793"/>
                  </a:lnTo>
                  <a:lnTo>
                    <a:pt x="15061" y="5535"/>
                  </a:lnTo>
                  <a:lnTo>
                    <a:pt x="14600" y="6097"/>
                  </a:lnTo>
                  <a:lnTo>
                    <a:pt x="14259" y="6498"/>
                  </a:lnTo>
                  <a:lnTo>
                    <a:pt x="14159" y="6598"/>
                  </a:lnTo>
                  <a:lnTo>
                    <a:pt x="14078" y="6659"/>
                  </a:lnTo>
                  <a:lnTo>
                    <a:pt x="14078" y="6659"/>
                  </a:lnTo>
                  <a:lnTo>
                    <a:pt x="13898" y="6739"/>
                  </a:lnTo>
                  <a:lnTo>
                    <a:pt x="13717" y="6799"/>
                  </a:lnTo>
                  <a:lnTo>
                    <a:pt x="13557" y="6819"/>
                  </a:lnTo>
                  <a:lnTo>
                    <a:pt x="13377" y="6839"/>
                  </a:lnTo>
                  <a:lnTo>
                    <a:pt x="13377" y="6839"/>
                  </a:lnTo>
                  <a:lnTo>
                    <a:pt x="13156" y="6819"/>
                  </a:lnTo>
                  <a:lnTo>
                    <a:pt x="12955" y="6759"/>
                  </a:lnTo>
                  <a:lnTo>
                    <a:pt x="12755" y="6699"/>
                  </a:lnTo>
                  <a:lnTo>
                    <a:pt x="12574" y="6598"/>
                  </a:lnTo>
                  <a:lnTo>
                    <a:pt x="12434" y="6458"/>
                  </a:lnTo>
                  <a:lnTo>
                    <a:pt x="12294" y="6318"/>
                  </a:lnTo>
                  <a:lnTo>
                    <a:pt x="12213" y="6157"/>
                  </a:lnTo>
                  <a:lnTo>
                    <a:pt x="12153" y="5977"/>
                  </a:lnTo>
                  <a:lnTo>
                    <a:pt x="12153" y="5977"/>
                  </a:lnTo>
                  <a:lnTo>
                    <a:pt x="12153" y="5957"/>
                  </a:lnTo>
                  <a:lnTo>
                    <a:pt x="12153" y="5957"/>
                  </a:lnTo>
                  <a:lnTo>
                    <a:pt x="12173" y="5856"/>
                  </a:lnTo>
                  <a:lnTo>
                    <a:pt x="12193" y="5716"/>
                  </a:lnTo>
                  <a:lnTo>
                    <a:pt x="12354" y="5295"/>
                  </a:lnTo>
                  <a:lnTo>
                    <a:pt x="12574" y="4693"/>
                  </a:lnTo>
                  <a:lnTo>
                    <a:pt x="12875" y="3951"/>
                  </a:lnTo>
                  <a:lnTo>
                    <a:pt x="12875" y="3951"/>
                  </a:lnTo>
                  <a:lnTo>
                    <a:pt x="11732" y="3570"/>
                  </a:lnTo>
                  <a:lnTo>
                    <a:pt x="10589" y="3169"/>
                  </a:lnTo>
                  <a:lnTo>
                    <a:pt x="9426" y="2748"/>
                  </a:lnTo>
                  <a:lnTo>
                    <a:pt x="8283" y="2287"/>
                  </a:lnTo>
                  <a:lnTo>
                    <a:pt x="7160" y="1805"/>
                  </a:lnTo>
                  <a:lnTo>
                    <a:pt x="6017" y="1304"/>
                  </a:lnTo>
                  <a:lnTo>
                    <a:pt x="4893" y="783"/>
                  </a:lnTo>
                  <a:lnTo>
                    <a:pt x="3791" y="221"/>
                  </a:lnTo>
                  <a:lnTo>
                    <a:pt x="3791" y="221"/>
                  </a:lnTo>
                  <a:lnTo>
                    <a:pt x="3550" y="121"/>
                  </a:lnTo>
                  <a:lnTo>
                    <a:pt x="3329" y="41"/>
                  </a:lnTo>
                  <a:lnTo>
                    <a:pt x="3089" y="0"/>
                  </a:lnTo>
                  <a:lnTo>
                    <a:pt x="28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6" name="Google Shape;5806;p22"/>
            <p:cNvSpPr/>
            <p:nvPr/>
          </p:nvSpPr>
          <p:spPr>
            <a:xfrm>
              <a:off x="9997400" y="5252175"/>
              <a:ext cx="232650" cy="155450"/>
            </a:xfrm>
            <a:custGeom>
              <a:avLst/>
              <a:gdLst/>
              <a:ahLst/>
              <a:cxnLst/>
              <a:rect l="l" t="t" r="r" b="b"/>
              <a:pathLst>
                <a:path w="9306" h="6218" fill="none" extrusionOk="0">
                  <a:moveTo>
                    <a:pt x="6458" y="0"/>
                  </a:moveTo>
                  <a:lnTo>
                    <a:pt x="6458" y="0"/>
                  </a:lnTo>
                  <a:lnTo>
                    <a:pt x="6217" y="0"/>
                  </a:lnTo>
                  <a:lnTo>
                    <a:pt x="5977" y="41"/>
                  </a:lnTo>
                  <a:lnTo>
                    <a:pt x="5736" y="121"/>
                  </a:lnTo>
                  <a:lnTo>
                    <a:pt x="5516" y="221"/>
                  </a:lnTo>
                  <a:lnTo>
                    <a:pt x="5516" y="221"/>
                  </a:lnTo>
                  <a:lnTo>
                    <a:pt x="4152" y="903"/>
                  </a:lnTo>
                  <a:lnTo>
                    <a:pt x="2788" y="1545"/>
                  </a:lnTo>
                  <a:lnTo>
                    <a:pt x="1404" y="2126"/>
                  </a:lnTo>
                  <a:lnTo>
                    <a:pt x="1" y="2688"/>
                  </a:lnTo>
                  <a:lnTo>
                    <a:pt x="1" y="2688"/>
                  </a:lnTo>
                  <a:lnTo>
                    <a:pt x="823" y="4533"/>
                  </a:lnTo>
                  <a:lnTo>
                    <a:pt x="1565" y="6217"/>
                  </a:lnTo>
                  <a:lnTo>
                    <a:pt x="1565" y="6217"/>
                  </a:lnTo>
                  <a:lnTo>
                    <a:pt x="2447" y="5796"/>
                  </a:lnTo>
                  <a:lnTo>
                    <a:pt x="3290" y="5415"/>
                  </a:lnTo>
                  <a:lnTo>
                    <a:pt x="4072" y="5014"/>
                  </a:lnTo>
                  <a:lnTo>
                    <a:pt x="4814" y="4653"/>
                  </a:lnTo>
                  <a:lnTo>
                    <a:pt x="6137" y="3951"/>
                  </a:lnTo>
                  <a:lnTo>
                    <a:pt x="7240" y="3309"/>
                  </a:lnTo>
                  <a:lnTo>
                    <a:pt x="8103" y="2768"/>
                  </a:lnTo>
                  <a:lnTo>
                    <a:pt x="8744" y="2347"/>
                  </a:lnTo>
                  <a:lnTo>
                    <a:pt x="9145" y="2026"/>
                  </a:lnTo>
                  <a:lnTo>
                    <a:pt x="9266" y="1926"/>
                  </a:lnTo>
                  <a:lnTo>
                    <a:pt x="9306" y="1865"/>
                  </a:lnTo>
                  <a:lnTo>
                    <a:pt x="9306" y="1865"/>
                  </a:lnTo>
                  <a:lnTo>
                    <a:pt x="9306" y="1825"/>
                  </a:lnTo>
                  <a:lnTo>
                    <a:pt x="9306" y="1825"/>
                  </a:lnTo>
                  <a:lnTo>
                    <a:pt x="9286" y="1725"/>
                  </a:lnTo>
                  <a:lnTo>
                    <a:pt x="9246" y="1605"/>
                  </a:lnTo>
                  <a:lnTo>
                    <a:pt x="9166" y="1464"/>
                  </a:lnTo>
                  <a:lnTo>
                    <a:pt x="9065" y="1324"/>
                  </a:lnTo>
                  <a:lnTo>
                    <a:pt x="8925" y="1184"/>
                  </a:lnTo>
                  <a:lnTo>
                    <a:pt x="8784" y="1023"/>
                  </a:lnTo>
                  <a:lnTo>
                    <a:pt x="8604" y="863"/>
                  </a:lnTo>
                  <a:lnTo>
                    <a:pt x="8403" y="722"/>
                  </a:lnTo>
                  <a:lnTo>
                    <a:pt x="8203" y="582"/>
                  </a:lnTo>
                  <a:lnTo>
                    <a:pt x="7982" y="442"/>
                  </a:lnTo>
                  <a:lnTo>
                    <a:pt x="7742" y="321"/>
                  </a:lnTo>
                  <a:lnTo>
                    <a:pt x="7501" y="221"/>
                  </a:lnTo>
                  <a:lnTo>
                    <a:pt x="7240" y="121"/>
                  </a:lnTo>
                  <a:lnTo>
                    <a:pt x="6980" y="61"/>
                  </a:lnTo>
                  <a:lnTo>
                    <a:pt x="6719" y="20"/>
                  </a:lnTo>
                  <a:lnTo>
                    <a:pt x="645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7" name="Google Shape;5807;p22"/>
            <p:cNvSpPr/>
            <p:nvPr/>
          </p:nvSpPr>
          <p:spPr>
            <a:xfrm>
              <a:off x="8848275" y="5029575"/>
              <a:ext cx="397100" cy="496375"/>
            </a:xfrm>
            <a:custGeom>
              <a:avLst/>
              <a:gdLst/>
              <a:ahLst/>
              <a:cxnLst/>
              <a:rect l="l" t="t" r="r" b="b"/>
              <a:pathLst>
                <a:path w="15884" h="19855" extrusionOk="0">
                  <a:moveTo>
                    <a:pt x="8323" y="0"/>
                  </a:moveTo>
                  <a:lnTo>
                    <a:pt x="7000" y="2848"/>
                  </a:lnTo>
                  <a:lnTo>
                    <a:pt x="5656" y="5796"/>
                  </a:lnTo>
                  <a:lnTo>
                    <a:pt x="4112" y="9185"/>
                  </a:lnTo>
                  <a:lnTo>
                    <a:pt x="2568" y="12594"/>
                  </a:lnTo>
                  <a:lnTo>
                    <a:pt x="1244" y="15643"/>
                  </a:lnTo>
                  <a:lnTo>
                    <a:pt x="723" y="16886"/>
                  </a:lnTo>
                  <a:lnTo>
                    <a:pt x="322" y="17889"/>
                  </a:lnTo>
                  <a:lnTo>
                    <a:pt x="81" y="18571"/>
                  </a:lnTo>
                  <a:lnTo>
                    <a:pt x="21" y="18791"/>
                  </a:lnTo>
                  <a:lnTo>
                    <a:pt x="1" y="18912"/>
                  </a:lnTo>
                  <a:lnTo>
                    <a:pt x="41" y="19052"/>
                  </a:lnTo>
                  <a:lnTo>
                    <a:pt x="101" y="19172"/>
                  </a:lnTo>
                  <a:lnTo>
                    <a:pt x="161" y="19293"/>
                  </a:lnTo>
                  <a:lnTo>
                    <a:pt x="241" y="19393"/>
                  </a:lnTo>
                  <a:lnTo>
                    <a:pt x="342" y="19493"/>
                  </a:lnTo>
                  <a:lnTo>
                    <a:pt x="462" y="19573"/>
                  </a:lnTo>
                  <a:lnTo>
                    <a:pt x="582" y="19654"/>
                  </a:lnTo>
                  <a:lnTo>
                    <a:pt x="723" y="19714"/>
                  </a:lnTo>
                  <a:lnTo>
                    <a:pt x="883" y="19774"/>
                  </a:lnTo>
                  <a:lnTo>
                    <a:pt x="1044" y="19814"/>
                  </a:lnTo>
                  <a:lnTo>
                    <a:pt x="1224" y="19854"/>
                  </a:lnTo>
                  <a:lnTo>
                    <a:pt x="1384" y="19854"/>
                  </a:lnTo>
                  <a:lnTo>
                    <a:pt x="1585" y="19834"/>
                  </a:lnTo>
                  <a:lnTo>
                    <a:pt x="1766" y="19814"/>
                  </a:lnTo>
                  <a:lnTo>
                    <a:pt x="1946" y="19754"/>
                  </a:lnTo>
                  <a:lnTo>
                    <a:pt x="2127" y="19674"/>
                  </a:lnTo>
                  <a:lnTo>
                    <a:pt x="2207" y="19614"/>
                  </a:lnTo>
                  <a:lnTo>
                    <a:pt x="2307" y="19513"/>
                  </a:lnTo>
                  <a:lnTo>
                    <a:pt x="2628" y="19152"/>
                  </a:lnTo>
                  <a:lnTo>
                    <a:pt x="3049" y="18631"/>
                  </a:lnTo>
                  <a:lnTo>
                    <a:pt x="3590" y="17969"/>
                  </a:lnTo>
                  <a:lnTo>
                    <a:pt x="4894" y="16224"/>
                  </a:lnTo>
                  <a:lnTo>
                    <a:pt x="6458" y="14119"/>
                  </a:lnTo>
                  <a:lnTo>
                    <a:pt x="8183" y="11752"/>
                  </a:lnTo>
                  <a:lnTo>
                    <a:pt x="9928" y="9306"/>
                  </a:lnTo>
                  <a:lnTo>
                    <a:pt x="13177" y="4753"/>
                  </a:lnTo>
                  <a:lnTo>
                    <a:pt x="15884" y="923"/>
                  </a:lnTo>
                  <a:lnTo>
                    <a:pt x="832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8" name="Google Shape;5808;p22"/>
            <p:cNvSpPr/>
            <p:nvPr/>
          </p:nvSpPr>
          <p:spPr>
            <a:xfrm>
              <a:off x="8848275" y="5029575"/>
              <a:ext cx="397100" cy="496375"/>
            </a:xfrm>
            <a:custGeom>
              <a:avLst/>
              <a:gdLst/>
              <a:ahLst/>
              <a:cxnLst/>
              <a:rect l="l" t="t" r="r" b="b"/>
              <a:pathLst>
                <a:path w="15884" h="19855" fill="none" extrusionOk="0">
                  <a:moveTo>
                    <a:pt x="15884" y="923"/>
                  </a:moveTo>
                  <a:lnTo>
                    <a:pt x="15884" y="923"/>
                  </a:lnTo>
                  <a:lnTo>
                    <a:pt x="13177" y="4753"/>
                  </a:lnTo>
                  <a:lnTo>
                    <a:pt x="13177" y="4753"/>
                  </a:lnTo>
                  <a:lnTo>
                    <a:pt x="9928" y="9306"/>
                  </a:lnTo>
                  <a:lnTo>
                    <a:pt x="8183" y="11752"/>
                  </a:lnTo>
                  <a:lnTo>
                    <a:pt x="6458" y="14119"/>
                  </a:lnTo>
                  <a:lnTo>
                    <a:pt x="4894" y="16224"/>
                  </a:lnTo>
                  <a:lnTo>
                    <a:pt x="3590" y="17969"/>
                  </a:lnTo>
                  <a:lnTo>
                    <a:pt x="3049" y="18631"/>
                  </a:lnTo>
                  <a:lnTo>
                    <a:pt x="2628" y="19152"/>
                  </a:lnTo>
                  <a:lnTo>
                    <a:pt x="2307" y="19513"/>
                  </a:lnTo>
                  <a:lnTo>
                    <a:pt x="2207" y="19614"/>
                  </a:lnTo>
                  <a:lnTo>
                    <a:pt x="2127" y="19674"/>
                  </a:lnTo>
                  <a:lnTo>
                    <a:pt x="2127" y="19674"/>
                  </a:lnTo>
                  <a:lnTo>
                    <a:pt x="1946" y="19754"/>
                  </a:lnTo>
                  <a:lnTo>
                    <a:pt x="1766" y="19814"/>
                  </a:lnTo>
                  <a:lnTo>
                    <a:pt x="1585" y="19834"/>
                  </a:lnTo>
                  <a:lnTo>
                    <a:pt x="1384" y="19854"/>
                  </a:lnTo>
                  <a:lnTo>
                    <a:pt x="1224" y="19854"/>
                  </a:lnTo>
                  <a:lnTo>
                    <a:pt x="1044" y="19814"/>
                  </a:lnTo>
                  <a:lnTo>
                    <a:pt x="883" y="19774"/>
                  </a:lnTo>
                  <a:lnTo>
                    <a:pt x="723" y="19714"/>
                  </a:lnTo>
                  <a:lnTo>
                    <a:pt x="723" y="19714"/>
                  </a:lnTo>
                  <a:lnTo>
                    <a:pt x="582" y="19654"/>
                  </a:lnTo>
                  <a:lnTo>
                    <a:pt x="462" y="19573"/>
                  </a:lnTo>
                  <a:lnTo>
                    <a:pt x="342" y="19493"/>
                  </a:lnTo>
                  <a:lnTo>
                    <a:pt x="241" y="19393"/>
                  </a:lnTo>
                  <a:lnTo>
                    <a:pt x="161" y="19293"/>
                  </a:lnTo>
                  <a:lnTo>
                    <a:pt x="101" y="19172"/>
                  </a:lnTo>
                  <a:lnTo>
                    <a:pt x="41" y="19052"/>
                  </a:lnTo>
                  <a:lnTo>
                    <a:pt x="1" y="18912"/>
                  </a:lnTo>
                  <a:lnTo>
                    <a:pt x="1" y="18912"/>
                  </a:lnTo>
                  <a:lnTo>
                    <a:pt x="21" y="18791"/>
                  </a:lnTo>
                  <a:lnTo>
                    <a:pt x="81" y="18571"/>
                  </a:lnTo>
                  <a:lnTo>
                    <a:pt x="322" y="17889"/>
                  </a:lnTo>
                  <a:lnTo>
                    <a:pt x="723" y="16886"/>
                  </a:lnTo>
                  <a:lnTo>
                    <a:pt x="1244" y="15643"/>
                  </a:lnTo>
                  <a:lnTo>
                    <a:pt x="2568" y="12594"/>
                  </a:lnTo>
                  <a:lnTo>
                    <a:pt x="4112" y="9185"/>
                  </a:lnTo>
                  <a:lnTo>
                    <a:pt x="5656" y="5796"/>
                  </a:lnTo>
                  <a:lnTo>
                    <a:pt x="7000" y="2848"/>
                  </a:lnTo>
                  <a:lnTo>
                    <a:pt x="8323" y="0"/>
                  </a:lnTo>
                  <a:lnTo>
                    <a:pt x="15884" y="9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9" name="Google Shape;5809;p22"/>
            <p:cNvSpPr/>
            <p:nvPr/>
          </p:nvSpPr>
          <p:spPr>
            <a:xfrm>
              <a:off x="8848275" y="5119825"/>
              <a:ext cx="340950" cy="402600"/>
            </a:xfrm>
            <a:custGeom>
              <a:avLst/>
              <a:gdLst/>
              <a:ahLst/>
              <a:cxnLst/>
              <a:rect l="l" t="t" r="r" b="b"/>
              <a:pathLst>
                <a:path w="13638" h="16104" extrusionOk="0">
                  <a:moveTo>
                    <a:pt x="6659" y="0"/>
                  </a:moveTo>
                  <a:lnTo>
                    <a:pt x="5435" y="2667"/>
                  </a:lnTo>
                  <a:lnTo>
                    <a:pt x="4092" y="5635"/>
                  </a:lnTo>
                  <a:lnTo>
                    <a:pt x="2748" y="8603"/>
                  </a:lnTo>
                  <a:lnTo>
                    <a:pt x="1545" y="11331"/>
                  </a:lnTo>
                  <a:lnTo>
                    <a:pt x="923" y="12795"/>
                  </a:lnTo>
                  <a:lnTo>
                    <a:pt x="442" y="13998"/>
                  </a:lnTo>
                  <a:lnTo>
                    <a:pt x="121" y="14840"/>
                  </a:lnTo>
                  <a:lnTo>
                    <a:pt x="41" y="15121"/>
                  </a:lnTo>
                  <a:lnTo>
                    <a:pt x="1" y="15282"/>
                  </a:lnTo>
                  <a:lnTo>
                    <a:pt x="1" y="15302"/>
                  </a:lnTo>
                  <a:lnTo>
                    <a:pt x="41" y="15442"/>
                  </a:lnTo>
                  <a:lnTo>
                    <a:pt x="101" y="15562"/>
                  </a:lnTo>
                  <a:lnTo>
                    <a:pt x="161" y="15683"/>
                  </a:lnTo>
                  <a:lnTo>
                    <a:pt x="241" y="15783"/>
                  </a:lnTo>
                  <a:lnTo>
                    <a:pt x="342" y="15883"/>
                  </a:lnTo>
                  <a:lnTo>
                    <a:pt x="462" y="15963"/>
                  </a:lnTo>
                  <a:lnTo>
                    <a:pt x="582" y="16044"/>
                  </a:lnTo>
                  <a:lnTo>
                    <a:pt x="723" y="16104"/>
                  </a:lnTo>
                  <a:lnTo>
                    <a:pt x="763" y="15703"/>
                  </a:lnTo>
                  <a:lnTo>
                    <a:pt x="843" y="15282"/>
                  </a:lnTo>
                  <a:lnTo>
                    <a:pt x="923" y="14880"/>
                  </a:lnTo>
                  <a:lnTo>
                    <a:pt x="1024" y="14479"/>
                  </a:lnTo>
                  <a:lnTo>
                    <a:pt x="1144" y="14058"/>
                  </a:lnTo>
                  <a:lnTo>
                    <a:pt x="1264" y="13677"/>
                  </a:lnTo>
                  <a:lnTo>
                    <a:pt x="1565" y="12875"/>
                  </a:lnTo>
                  <a:lnTo>
                    <a:pt x="1886" y="12093"/>
                  </a:lnTo>
                  <a:lnTo>
                    <a:pt x="2247" y="11331"/>
                  </a:lnTo>
                  <a:lnTo>
                    <a:pt x="2608" y="10589"/>
                  </a:lnTo>
                  <a:lnTo>
                    <a:pt x="3009" y="9847"/>
                  </a:lnTo>
                  <a:lnTo>
                    <a:pt x="3831" y="8383"/>
                  </a:lnTo>
                  <a:lnTo>
                    <a:pt x="4252" y="7661"/>
                  </a:lnTo>
                  <a:lnTo>
                    <a:pt x="4693" y="6939"/>
                  </a:lnTo>
                  <a:lnTo>
                    <a:pt x="5175" y="6217"/>
                  </a:lnTo>
                  <a:lnTo>
                    <a:pt x="5676" y="5535"/>
                  </a:lnTo>
                  <a:lnTo>
                    <a:pt x="5937" y="5214"/>
                  </a:lnTo>
                  <a:lnTo>
                    <a:pt x="6198" y="4893"/>
                  </a:lnTo>
                  <a:lnTo>
                    <a:pt x="6478" y="4572"/>
                  </a:lnTo>
                  <a:lnTo>
                    <a:pt x="6779" y="4272"/>
                  </a:lnTo>
                  <a:lnTo>
                    <a:pt x="7120" y="3951"/>
                  </a:lnTo>
                  <a:lnTo>
                    <a:pt x="7461" y="3630"/>
                  </a:lnTo>
                  <a:lnTo>
                    <a:pt x="7822" y="3349"/>
                  </a:lnTo>
                  <a:lnTo>
                    <a:pt x="8203" y="3088"/>
                  </a:lnTo>
                  <a:lnTo>
                    <a:pt x="8584" y="2828"/>
                  </a:lnTo>
                  <a:lnTo>
                    <a:pt x="8965" y="2607"/>
                  </a:lnTo>
                  <a:lnTo>
                    <a:pt x="9366" y="2387"/>
                  </a:lnTo>
                  <a:lnTo>
                    <a:pt x="9767" y="2206"/>
                  </a:lnTo>
                  <a:lnTo>
                    <a:pt x="10168" y="2026"/>
                  </a:lnTo>
                  <a:lnTo>
                    <a:pt x="10589" y="1845"/>
                  </a:lnTo>
                  <a:lnTo>
                    <a:pt x="11011" y="1705"/>
                  </a:lnTo>
                  <a:lnTo>
                    <a:pt x="11432" y="1564"/>
                  </a:lnTo>
                  <a:lnTo>
                    <a:pt x="11853" y="1444"/>
                  </a:lnTo>
                  <a:lnTo>
                    <a:pt x="12294" y="1324"/>
                  </a:lnTo>
                  <a:lnTo>
                    <a:pt x="13177" y="1143"/>
                  </a:lnTo>
                  <a:lnTo>
                    <a:pt x="13638" y="501"/>
                  </a:lnTo>
                  <a:lnTo>
                    <a:pt x="11893" y="421"/>
                  </a:lnTo>
                  <a:lnTo>
                    <a:pt x="10148" y="301"/>
                  </a:lnTo>
                  <a:lnTo>
                    <a:pt x="8384" y="180"/>
                  </a:lnTo>
                  <a:lnTo>
                    <a:pt x="6659" y="0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0" name="Google Shape;5810;p22"/>
            <p:cNvSpPr/>
            <p:nvPr/>
          </p:nvSpPr>
          <p:spPr>
            <a:xfrm>
              <a:off x="8848275" y="5119825"/>
              <a:ext cx="340950" cy="402600"/>
            </a:xfrm>
            <a:custGeom>
              <a:avLst/>
              <a:gdLst/>
              <a:ahLst/>
              <a:cxnLst/>
              <a:rect l="l" t="t" r="r" b="b"/>
              <a:pathLst>
                <a:path w="13638" h="16104" fill="none" extrusionOk="0">
                  <a:moveTo>
                    <a:pt x="6659" y="0"/>
                  </a:moveTo>
                  <a:lnTo>
                    <a:pt x="6659" y="0"/>
                  </a:lnTo>
                  <a:lnTo>
                    <a:pt x="5435" y="2667"/>
                  </a:lnTo>
                  <a:lnTo>
                    <a:pt x="4092" y="5635"/>
                  </a:lnTo>
                  <a:lnTo>
                    <a:pt x="2748" y="8603"/>
                  </a:lnTo>
                  <a:lnTo>
                    <a:pt x="1545" y="11331"/>
                  </a:lnTo>
                  <a:lnTo>
                    <a:pt x="1545" y="11331"/>
                  </a:lnTo>
                  <a:lnTo>
                    <a:pt x="923" y="12795"/>
                  </a:lnTo>
                  <a:lnTo>
                    <a:pt x="442" y="13998"/>
                  </a:lnTo>
                  <a:lnTo>
                    <a:pt x="121" y="14840"/>
                  </a:lnTo>
                  <a:lnTo>
                    <a:pt x="41" y="15121"/>
                  </a:lnTo>
                  <a:lnTo>
                    <a:pt x="1" y="15282"/>
                  </a:lnTo>
                  <a:lnTo>
                    <a:pt x="1" y="15282"/>
                  </a:lnTo>
                  <a:lnTo>
                    <a:pt x="1" y="15302"/>
                  </a:lnTo>
                  <a:lnTo>
                    <a:pt x="1" y="15302"/>
                  </a:lnTo>
                  <a:lnTo>
                    <a:pt x="41" y="15442"/>
                  </a:lnTo>
                  <a:lnTo>
                    <a:pt x="101" y="15562"/>
                  </a:lnTo>
                  <a:lnTo>
                    <a:pt x="161" y="15683"/>
                  </a:lnTo>
                  <a:lnTo>
                    <a:pt x="241" y="15783"/>
                  </a:lnTo>
                  <a:lnTo>
                    <a:pt x="342" y="15883"/>
                  </a:lnTo>
                  <a:lnTo>
                    <a:pt x="462" y="15963"/>
                  </a:lnTo>
                  <a:lnTo>
                    <a:pt x="582" y="16044"/>
                  </a:lnTo>
                  <a:lnTo>
                    <a:pt x="723" y="16104"/>
                  </a:lnTo>
                  <a:lnTo>
                    <a:pt x="723" y="16104"/>
                  </a:lnTo>
                  <a:lnTo>
                    <a:pt x="763" y="15703"/>
                  </a:lnTo>
                  <a:lnTo>
                    <a:pt x="843" y="15282"/>
                  </a:lnTo>
                  <a:lnTo>
                    <a:pt x="923" y="14880"/>
                  </a:lnTo>
                  <a:lnTo>
                    <a:pt x="1024" y="14479"/>
                  </a:lnTo>
                  <a:lnTo>
                    <a:pt x="1144" y="14058"/>
                  </a:lnTo>
                  <a:lnTo>
                    <a:pt x="1264" y="13677"/>
                  </a:lnTo>
                  <a:lnTo>
                    <a:pt x="1565" y="12875"/>
                  </a:lnTo>
                  <a:lnTo>
                    <a:pt x="1886" y="12093"/>
                  </a:lnTo>
                  <a:lnTo>
                    <a:pt x="2247" y="11331"/>
                  </a:lnTo>
                  <a:lnTo>
                    <a:pt x="2608" y="10589"/>
                  </a:lnTo>
                  <a:lnTo>
                    <a:pt x="3009" y="9847"/>
                  </a:lnTo>
                  <a:lnTo>
                    <a:pt x="3009" y="9847"/>
                  </a:lnTo>
                  <a:lnTo>
                    <a:pt x="3831" y="8383"/>
                  </a:lnTo>
                  <a:lnTo>
                    <a:pt x="4252" y="7661"/>
                  </a:lnTo>
                  <a:lnTo>
                    <a:pt x="4693" y="6939"/>
                  </a:lnTo>
                  <a:lnTo>
                    <a:pt x="5175" y="6217"/>
                  </a:lnTo>
                  <a:lnTo>
                    <a:pt x="5676" y="5535"/>
                  </a:lnTo>
                  <a:lnTo>
                    <a:pt x="5937" y="5214"/>
                  </a:lnTo>
                  <a:lnTo>
                    <a:pt x="6198" y="4893"/>
                  </a:lnTo>
                  <a:lnTo>
                    <a:pt x="6478" y="4572"/>
                  </a:lnTo>
                  <a:lnTo>
                    <a:pt x="6779" y="4272"/>
                  </a:lnTo>
                  <a:lnTo>
                    <a:pt x="6779" y="4272"/>
                  </a:lnTo>
                  <a:lnTo>
                    <a:pt x="7120" y="3951"/>
                  </a:lnTo>
                  <a:lnTo>
                    <a:pt x="7461" y="3630"/>
                  </a:lnTo>
                  <a:lnTo>
                    <a:pt x="7822" y="3349"/>
                  </a:lnTo>
                  <a:lnTo>
                    <a:pt x="8203" y="3088"/>
                  </a:lnTo>
                  <a:lnTo>
                    <a:pt x="8584" y="2828"/>
                  </a:lnTo>
                  <a:lnTo>
                    <a:pt x="8965" y="2607"/>
                  </a:lnTo>
                  <a:lnTo>
                    <a:pt x="9366" y="2387"/>
                  </a:lnTo>
                  <a:lnTo>
                    <a:pt x="9767" y="2206"/>
                  </a:lnTo>
                  <a:lnTo>
                    <a:pt x="10168" y="2026"/>
                  </a:lnTo>
                  <a:lnTo>
                    <a:pt x="10589" y="1845"/>
                  </a:lnTo>
                  <a:lnTo>
                    <a:pt x="11011" y="1705"/>
                  </a:lnTo>
                  <a:lnTo>
                    <a:pt x="11432" y="1564"/>
                  </a:lnTo>
                  <a:lnTo>
                    <a:pt x="11853" y="1444"/>
                  </a:lnTo>
                  <a:lnTo>
                    <a:pt x="12294" y="1324"/>
                  </a:lnTo>
                  <a:lnTo>
                    <a:pt x="13177" y="1143"/>
                  </a:lnTo>
                  <a:lnTo>
                    <a:pt x="13177" y="1143"/>
                  </a:lnTo>
                  <a:lnTo>
                    <a:pt x="13638" y="501"/>
                  </a:lnTo>
                  <a:lnTo>
                    <a:pt x="13638" y="501"/>
                  </a:lnTo>
                  <a:lnTo>
                    <a:pt x="11893" y="421"/>
                  </a:lnTo>
                  <a:lnTo>
                    <a:pt x="10148" y="301"/>
                  </a:lnTo>
                  <a:lnTo>
                    <a:pt x="8384" y="180"/>
                  </a:lnTo>
                  <a:lnTo>
                    <a:pt x="6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1" name="Google Shape;5811;p22"/>
            <p:cNvSpPr/>
            <p:nvPr/>
          </p:nvSpPr>
          <p:spPr>
            <a:xfrm>
              <a:off x="8668800" y="4973925"/>
              <a:ext cx="359500" cy="448725"/>
            </a:xfrm>
            <a:custGeom>
              <a:avLst/>
              <a:gdLst/>
              <a:ahLst/>
              <a:cxnLst/>
              <a:rect l="l" t="t" r="r" b="b"/>
              <a:pathLst>
                <a:path w="14380" h="17949" extrusionOk="0">
                  <a:moveTo>
                    <a:pt x="7521" y="0"/>
                  </a:moveTo>
                  <a:lnTo>
                    <a:pt x="6337" y="2587"/>
                  </a:lnTo>
                  <a:lnTo>
                    <a:pt x="5114" y="5234"/>
                  </a:lnTo>
                  <a:lnTo>
                    <a:pt x="3710" y="8303"/>
                  </a:lnTo>
                  <a:lnTo>
                    <a:pt x="2327" y="11391"/>
                  </a:lnTo>
                  <a:lnTo>
                    <a:pt x="1123" y="14159"/>
                  </a:lnTo>
                  <a:lnTo>
                    <a:pt x="642" y="15282"/>
                  </a:lnTo>
                  <a:lnTo>
                    <a:pt x="281" y="16184"/>
                  </a:lnTo>
                  <a:lnTo>
                    <a:pt x="60" y="16806"/>
                  </a:lnTo>
                  <a:lnTo>
                    <a:pt x="0" y="17006"/>
                  </a:lnTo>
                  <a:lnTo>
                    <a:pt x="0" y="17107"/>
                  </a:lnTo>
                  <a:lnTo>
                    <a:pt x="40" y="17227"/>
                  </a:lnTo>
                  <a:lnTo>
                    <a:pt x="80" y="17347"/>
                  </a:lnTo>
                  <a:lnTo>
                    <a:pt x="161" y="17468"/>
                  </a:lnTo>
                  <a:lnTo>
                    <a:pt x="241" y="17568"/>
                  </a:lnTo>
                  <a:lnTo>
                    <a:pt x="341" y="17648"/>
                  </a:lnTo>
                  <a:lnTo>
                    <a:pt x="441" y="17728"/>
                  </a:lnTo>
                  <a:lnTo>
                    <a:pt x="562" y="17809"/>
                  </a:lnTo>
                  <a:lnTo>
                    <a:pt x="702" y="17869"/>
                  </a:lnTo>
                  <a:lnTo>
                    <a:pt x="843" y="17909"/>
                  </a:lnTo>
                  <a:lnTo>
                    <a:pt x="983" y="17949"/>
                  </a:lnTo>
                  <a:lnTo>
                    <a:pt x="1444" y="17949"/>
                  </a:lnTo>
                  <a:lnTo>
                    <a:pt x="1605" y="17909"/>
                  </a:lnTo>
                  <a:lnTo>
                    <a:pt x="1765" y="17869"/>
                  </a:lnTo>
                  <a:lnTo>
                    <a:pt x="1925" y="17789"/>
                  </a:lnTo>
                  <a:lnTo>
                    <a:pt x="2026" y="17708"/>
                  </a:lnTo>
                  <a:lnTo>
                    <a:pt x="2186" y="17528"/>
                  </a:lnTo>
                  <a:lnTo>
                    <a:pt x="2688" y="16946"/>
                  </a:lnTo>
                  <a:lnTo>
                    <a:pt x="3369" y="16084"/>
                  </a:lnTo>
                  <a:lnTo>
                    <a:pt x="4212" y="14961"/>
                  </a:lnTo>
                  <a:lnTo>
                    <a:pt x="6217" y="12253"/>
                  </a:lnTo>
                  <a:lnTo>
                    <a:pt x="8443" y="9165"/>
                  </a:lnTo>
                  <a:lnTo>
                    <a:pt x="10649" y="6077"/>
                  </a:lnTo>
                  <a:lnTo>
                    <a:pt x="12534" y="3409"/>
                  </a:lnTo>
                  <a:lnTo>
                    <a:pt x="14379" y="822"/>
                  </a:lnTo>
                  <a:lnTo>
                    <a:pt x="752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2" name="Google Shape;5812;p22"/>
            <p:cNvSpPr/>
            <p:nvPr/>
          </p:nvSpPr>
          <p:spPr>
            <a:xfrm>
              <a:off x="8668800" y="4973925"/>
              <a:ext cx="359500" cy="448725"/>
            </a:xfrm>
            <a:custGeom>
              <a:avLst/>
              <a:gdLst/>
              <a:ahLst/>
              <a:cxnLst/>
              <a:rect l="l" t="t" r="r" b="b"/>
              <a:pathLst>
                <a:path w="14380" h="17949" fill="none" extrusionOk="0">
                  <a:moveTo>
                    <a:pt x="7521" y="0"/>
                  </a:moveTo>
                  <a:lnTo>
                    <a:pt x="7521" y="0"/>
                  </a:lnTo>
                  <a:lnTo>
                    <a:pt x="6337" y="2587"/>
                  </a:lnTo>
                  <a:lnTo>
                    <a:pt x="5114" y="5234"/>
                  </a:lnTo>
                  <a:lnTo>
                    <a:pt x="3710" y="8303"/>
                  </a:lnTo>
                  <a:lnTo>
                    <a:pt x="2327" y="11391"/>
                  </a:lnTo>
                  <a:lnTo>
                    <a:pt x="1123" y="14159"/>
                  </a:lnTo>
                  <a:lnTo>
                    <a:pt x="642" y="15282"/>
                  </a:lnTo>
                  <a:lnTo>
                    <a:pt x="281" y="16184"/>
                  </a:lnTo>
                  <a:lnTo>
                    <a:pt x="60" y="16806"/>
                  </a:lnTo>
                  <a:lnTo>
                    <a:pt x="0" y="17006"/>
                  </a:lnTo>
                  <a:lnTo>
                    <a:pt x="0" y="17107"/>
                  </a:lnTo>
                  <a:lnTo>
                    <a:pt x="0" y="17107"/>
                  </a:lnTo>
                  <a:lnTo>
                    <a:pt x="40" y="17227"/>
                  </a:lnTo>
                  <a:lnTo>
                    <a:pt x="80" y="17347"/>
                  </a:lnTo>
                  <a:lnTo>
                    <a:pt x="161" y="17468"/>
                  </a:lnTo>
                  <a:lnTo>
                    <a:pt x="241" y="17568"/>
                  </a:lnTo>
                  <a:lnTo>
                    <a:pt x="341" y="17648"/>
                  </a:lnTo>
                  <a:lnTo>
                    <a:pt x="441" y="17728"/>
                  </a:lnTo>
                  <a:lnTo>
                    <a:pt x="562" y="17809"/>
                  </a:lnTo>
                  <a:lnTo>
                    <a:pt x="702" y="17869"/>
                  </a:lnTo>
                  <a:lnTo>
                    <a:pt x="843" y="17909"/>
                  </a:lnTo>
                  <a:lnTo>
                    <a:pt x="983" y="17949"/>
                  </a:lnTo>
                  <a:lnTo>
                    <a:pt x="1143" y="17949"/>
                  </a:lnTo>
                  <a:lnTo>
                    <a:pt x="1284" y="17949"/>
                  </a:lnTo>
                  <a:lnTo>
                    <a:pt x="1444" y="17949"/>
                  </a:lnTo>
                  <a:lnTo>
                    <a:pt x="1605" y="17909"/>
                  </a:lnTo>
                  <a:lnTo>
                    <a:pt x="1765" y="17869"/>
                  </a:lnTo>
                  <a:lnTo>
                    <a:pt x="1925" y="17789"/>
                  </a:lnTo>
                  <a:lnTo>
                    <a:pt x="1925" y="17789"/>
                  </a:lnTo>
                  <a:lnTo>
                    <a:pt x="2026" y="17708"/>
                  </a:lnTo>
                  <a:lnTo>
                    <a:pt x="2186" y="17528"/>
                  </a:lnTo>
                  <a:lnTo>
                    <a:pt x="2688" y="16946"/>
                  </a:lnTo>
                  <a:lnTo>
                    <a:pt x="3369" y="16084"/>
                  </a:lnTo>
                  <a:lnTo>
                    <a:pt x="4212" y="14961"/>
                  </a:lnTo>
                  <a:lnTo>
                    <a:pt x="6217" y="12253"/>
                  </a:lnTo>
                  <a:lnTo>
                    <a:pt x="8443" y="9165"/>
                  </a:lnTo>
                  <a:lnTo>
                    <a:pt x="10649" y="6077"/>
                  </a:lnTo>
                  <a:lnTo>
                    <a:pt x="12534" y="3409"/>
                  </a:lnTo>
                  <a:lnTo>
                    <a:pt x="14379" y="822"/>
                  </a:lnTo>
                  <a:lnTo>
                    <a:pt x="75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3" name="Google Shape;5813;p22"/>
            <p:cNvSpPr/>
            <p:nvPr/>
          </p:nvSpPr>
          <p:spPr>
            <a:xfrm>
              <a:off x="8668800" y="5072175"/>
              <a:ext cx="277275" cy="350975"/>
            </a:xfrm>
            <a:custGeom>
              <a:avLst/>
              <a:gdLst/>
              <a:ahLst/>
              <a:cxnLst/>
              <a:rect l="l" t="t" r="r" b="b"/>
              <a:pathLst>
                <a:path w="11091" h="14039" extrusionOk="0">
                  <a:moveTo>
                    <a:pt x="5716" y="1"/>
                  </a:moveTo>
                  <a:lnTo>
                    <a:pt x="4412" y="2808"/>
                  </a:lnTo>
                  <a:lnTo>
                    <a:pt x="3049" y="5857"/>
                  </a:lnTo>
                  <a:lnTo>
                    <a:pt x="1765" y="8745"/>
                  </a:lnTo>
                  <a:lnTo>
                    <a:pt x="1203" y="10028"/>
                  </a:lnTo>
                  <a:lnTo>
                    <a:pt x="722" y="11151"/>
                  </a:lnTo>
                  <a:lnTo>
                    <a:pt x="421" y="11893"/>
                  </a:lnTo>
                  <a:lnTo>
                    <a:pt x="201" y="12495"/>
                  </a:lnTo>
                  <a:lnTo>
                    <a:pt x="40" y="12916"/>
                  </a:lnTo>
                  <a:lnTo>
                    <a:pt x="20" y="13056"/>
                  </a:lnTo>
                  <a:lnTo>
                    <a:pt x="0" y="13157"/>
                  </a:lnTo>
                  <a:lnTo>
                    <a:pt x="0" y="13177"/>
                  </a:lnTo>
                  <a:lnTo>
                    <a:pt x="60" y="13357"/>
                  </a:lnTo>
                  <a:lnTo>
                    <a:pt x="141" y="13518"/>
                  </a:lnTo>
                  <a:lnTo>
                    <a:pt x="281" y="13658"/>
                  </a:lnTo>
                  <a:lnTo>
                    <a:pt x="421" y="13798"/>
                  </a:lnTo>
                  <a:lnTo>
                    <a:pt x="602" y="13899"/>
                  </a:lnTo>
                  <a:lnTo>
                    <a:pt x="802" y="13959"/>
                  </a:lnTo>
                  <a:lnTo>
                    <a:pt x="1003" y="14019"/>
                  </a:lnTo>
                  <a:lnTo>
                    <a:pt x="1224" y="14039"/>
                  </a:lnTo>
                  <a:lnTo>
                    <a:pt x="1404" y="14019"/>
                  </a:lnTo>
                  <a:lnTo>
                    <a:pt x="1564" y="13999"/>
                  </a:lnTo>
                  <a:lnTo>
                    <a:pt x="1745" y="13939"/>
                  </a:lnTo>
                  <a:lnTo>
                    <a:pt x="1925" y="13859"/>
                  </a:lnTo>
                  <a:lnTo>
                    <a:pt x="1986" y="13818"/>
                  </a:lnTo>
                  <a:lnTo>
                    <a:pt x="2066" y="13738"/>
                  </a:lnTo>
                  <a:lnTo>
                    <a:pt x="2327" y="13457"/>
                  </a:lnTo>
                  <a:lnTo>
                    <a:pt x="2667" y="13056"/>
                  </a:lnTo>
                  <a:lnTo>
                    <a:pt x="3089" y="12515"/>
                  </a:lnTo>
                  <a:lnTo>
                    <a:pt x="4131" y="11151"/>
                  </a:lnTo>
                  <a:lnTo>
                    <a:pt x="5375" y="9447"/>
                  </a:lnTo>
                  <a:lnTo>
                    <a:pt x="6779" y="7541"/>
                  </a:lnTo>
                  <a:lnTo>
                    <a:pt x="8243" y="5516"/>
                  </a:lnTo>
                  <a:lnTo>
                    <a:pt x="11090" y="1545"/>
                  </a:lnTo>
                  <a:lnTo>
                    <a:pt x="10248" y="1405"/>
                  </a:lnTo>
                  <a:lnTo>
                    <a:pt x="9446" y="1244"/>
                  </a:lnTo>
                  <a:lnTo>
                    <a:pt x="8684" y="1064"/>
                  </a:lnTo>
                  <a:lnTo>
                    <a:pt x="7982" y="883"/>
                  </a:lnTo>
                  <a:lnTo>
                    <a:pt x="7320" y="683"/>
                  </a:lnTo>
                  <a:lnTo>
                    <a:pt x="6718" y="462"/>
                  </a:lnTo>
                  <a:lnTo>
                    <a:pt x="6177" y="241"/>
                  </a:lnTo>
                  <a:lnTo>
                    <a:pt x="5716" y="1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4" name="Google Shape;5814;p22"/>
            <p:cNvSpPr/>
            <p:nvPr/>
          </p:nvSpPr>
          <p:spPr>
            <a:xfrm>
              <a:off x="8668800" y="5072175"/>
              <a:ext cx="277275" cy="350975"/>
            </a:xfrm>
            <a:custGeom>
              <a:avLst/>
              <a:gdLst/>
              <a:ahLst/>
              <a:cxnLst/>
              <a:rect l="l" t="t" r="r" b="b"/>
              <a:pathLst>
                <a:path w="11091" h="14039" fill="none" extrusionOk="0">
                  <a:moveTo>
                    <a:pt x="5716" y="1"/>
                  </a:moveTo>
                  <a:lnTo>
                    <a:pt x="5716" y="1"/>
                  </a:lnTo>
                  <a:lnTo>
                    <a:pt x="4412" y="2808"/>
                  </a:lnTo>
                  <a:lnTo>
                    <a:pt x="3049" y="5857"/>
                  </a:lnTo>
                  <a:lnTo>
                    <a:pt x="1765" y="8745"/>
                  </a:lnTo>
                  <a:lnTo>
                    <a:pt x="1203" y="10028"/>
                  </a:lnTo>
                  <a:lnTo>
                    <a:pt x="722" y="11151"/>
                  </a:lnTo>
                  <a:lnTo>
                    <a:pt x="722" y="11151"/>
                  </a:lnTo>
                  <a:lnTo>
                    <a:pt x="421" y="11893"/>
                  </a:lnTo>
                  <a:lnTo>
                    <a:pt x="201" y="12495"/>
                  </a:lnTo>
                  <a:lnTo>
                    <a:pt x="40" y="12916"/>
                  </a:lnTo>
                  <a:lnTo>
                    <a:pt x="20" y="13056"/>
                  </a:lnTo>
                  <a:lnTo>
                    <a:pt x="0" y="13157"/>
                  </a:lnTo>
                  <a:lnTo>
                    <a:pt x="0" y="13157"/>
                  </a:lnTo>
                  <a:lnTo>
                    <a:pt x="0" y="13177"/>
                  </a:lnTo>
                  <a:lnTo>
                    <a:pt x="0" y="13177"/>
                  </a:lnTo>
                  <a:lnTo>
                    <a:pt x="60" y="13357"/>
                  </a:lnTo>
                  <a:lnTo>
                    <a:pt x="141" y="13518"/>
                  </a:lnTo>
                  <a:lnTo>
                    <a:pt x="281" y="13658"/>
                  </a:lnTo>
                  <a:lnTo>
                    <a:pt x="421" y="13798"/>
                  </a:lnTo>
                  <a:lnTo>
                    <a:pt x="602" y="13899"/>
                  </a:lnTo>
                  <a:lnTo>
                    <a:pt x="802" y="13959"/>
                  </a:lnTo>
                  <a:lnTo>
                    <a:pt x="1003" y="14019"/>
                  </a:lnTo>
                  <a:lnTo>
                    <a:pt x="1224" y="14039"/>
                  </a:lnTo>
                  <a:lnTo>
                    <a:pt x="1224" y="14039"/>
                  </a:lnTo>
                  <a:lnTo>
                    <a:pt x="1404" y="14019"/>
                  </a:lnTo>
                  <a:lnTo>
                    <a:pt x="1564" y="13999"/>
                  </a:lnTo>
                  <a:lnTo>
                    <a:pt x="1745" y="13939"/>
                  </a:lnTo>
                  <a:lnTo>
                    <a:pt x="1925" y="13859"/>
                  </a:lnTo>
                  <a:lnTo>
                    <a:pt x="1925" y="13859"/>
                  </a:lnTo>
                  <a:lnTo>
                    <a:pt x="1986" y="13818"/>
                  </a:lnTo>
                  <a:lnTo>
                    <a:pt x="2066" y="13738"/>
                  </a:lnTo>
                  <a:lnTo>
                    <a:pt x="2327" y="13457"/>
                  </a:lnTo>
                  <a:lnTo>
                    <a:pt x="2667" y="13056"/>
                  </a:lnTo>
                  <a:lnTo>
                    <a:pt x="3089" y="12515"/>
                  </a:lnTo>
                  <a:lnTo>
                    <a:pt x="4131" y="11151"/>
                  </a:lnTo>
                  <a:lnTo>
                    <a:pt x="5375" y="9447"/>
                  </a:lnTo>
                  <a:lnTo>
                    <a:pt x="6779" y="7541"/>
                  </a:lnTo>
                  <a:lnTo>
                    <a:pt x="8243" y="5516"/>
                  </a:lnTo>
                  <a:lnTo>
                    <a:pt x="11090" y="1545"/>
                  </a:lnTo>
                  <a:lnTo>
                    <a:pt x="11090" y="1545"/>
                  </a:lnTo>
                  <a:lnTo>
                    <a:pt x="10248" y="1405"/>
                  </a:lnTo>
                  <a:lnTo>
                    <a:pt x="9446" y="1244"/>
                  </a:lnTo>
                  <a:lnTo>
                    <a:pt x="8684" y="1064"/>
                  </a:lnTo>
                  <a:lnTo>
                    <a:pt x="7982" y="883"/>
                  </a:lnTo>
                  <a:lnTo>
                    <a:pt x="7320" y="683"/>
                  </a:lnTo>
                  <a:lnTo>
                    <a:pt x="6718" y="462"/>
                  </a:lnTo>
                  <a:lnTo>
                    <a:pt x="6177" y="241"/>
                  </a:lnTo>
                  <a:lnTo>
                    <a:pt x="57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5" name="Google Shape;5815;p22"/>
            <p:cNvSpPr/>
            <p:nvPr/>
          </p:nvSpPr>
          <p:spPr>
            <a:xfrm>
              <a:off x="9676025" y="5029575"/>
              <a:ext cx="397100" cy="496375"/>
            </a:xfrm>
            <a:custGeom>
              <a:avLst/>
              <a:gdLst/>
              <a:ahLst/>
              <a:cxnLst/>
              <a:rect l="l" t="t" r="r" b="b"/>
              <a:pathLst>
                <a:path w="15884" h="19855" extrusionOk="0">
                  <a:moveTo>
                    <a:pt x="7561" y="0"/>
                  </a:moveTo>
                  <a:lnTo>
                    <a:pt x="1" y="923"/>
                  </a:lnTo>
                  <a:lnTo>
                    <a:pt x="1404" y="2928"/>
                  </a:lnTo>
                  <a:lnTo>
                    <a:pt x="4794" y="7701"/>
                  </a:lnTo>
                  <a:lnTo>
                    <a:pt x="6839" y="10529"/>
                  </a:lnTo>
                  <a:lnTo>
                    <a:pt x="8865" y="13336"/>
                  </a:lnTo>
                  <a:lnTo>
                    <a:pt x="10750" y="15903"/>
                  </a:lnTo>
                  <a:lnTo>
                    <a:pt x="11572" y="17006"/>
                  </a:lnTo>
                  <a:lnTo>
                    <a:pt x="12294" y="17969"/>
                  </a:lnTo>
                  <a:lnTo>
                    <a:pt x="12836" y="18631"/>
                  </a:lnTo>
                  <a:lnTo>
                    <a:pt x="13257" y="19152"/>
                  </a:lnTo>
                  <a:lnTo>
                    <a:pt x="13578" y="19513"/>
                  </a:lnTo>
                  <a:lnTo>
                    <a:pt x="13678" y="19614"/>
                  </a:lnTo>
                  <a:lnTo>
                    <a:pt x="13758" y="19674"/>
                  </a:lnTo>
                  <a:lnTo>
                    <a:pt x="13939" y="19754"/>
                  </a:lnTo>
                  <a:lnTo>
                    <a:pt x="14099" y="19794"/>
                  </a:lnTo>
                  <a:lnTo>
                    <a:pt x="14279" y="19834"/>
                  </a:lnTo>
                  <a:lnTo>
                    <a:pt x="14460" y="19854"/>
                  </a:lnTo>
                  <a:lnTo>
                    <a:pt x="14620" y="19854"/>
                  </a:lnTo>
                  <a:lnTo>
                    <a:pt x="14781" y="19834"/>
                  </a:lnTo>
                  <a:lnTo>
                    <a:pt x="14941" y="19794"/>
                  </a:lnTo>
                  <a:lnTo>
                    <a:pt x="15102" y="19754"/>
                  </a:lnTo>
                  <a:lnTo>
                    <a:pt x="15242" y="19694"/>
                  </a:lnTo>
                  <a:lnTo>
                    <a:pt x="15382" y="19614"/>
                  </a:lnTo>
                  <a:lnTo>
                    <a:pt x="15503" y="19513"/>
                  </a:lnTo>
                  <a:lnTo>
                    <a:pt x="15603" y="19413"/>
                  </a:lnTo>
                  <a:lnTo>
                    <a:pt x="15703" y="19313"/>
                  </a:lnTo>
                  <a:lnTo>
                    <a:pt x="15784" y="19192"/>
                  </a:lnTo>
                  <a:lnTo>
                    <a:pt x="15844" y="19052"/>
                  </a:lnTo>
                  <a:lnTo>
                    <a:pt x="15884" y="18912"/>
                  </a:lnTo>
                  <a:lnTo>
                    <a:pt x="15864" y="18831"/>
                  </a:lnTo>
                  <a:lnTo>
                    <a:pt x="15844" y="18691"/>
                  </a:lnTo>
                  <a:lnTo>
                    <a:pt x="15703" y="18250"/>
                  </a:lnTo>
                  <a:lnTo>
                    <a:pt x="15463" y="17628"/>
                  </a:lnTo>
                  <a:lnTo>
                    <a:pt x="15142" y="16826"/>
                  </a:lnTo>
                  <a:lnTo>
                    <a:pt x="14300" y="14821"/>
                  </a:lnTo>
                  <a:lnTo>
                    <a:pt x="13237" y="12434"/>
                  </a:lnTo>
                  <a:lnTo>
                    <a:pt x="12073" y="9827"/>
                  </a:lnTo>
                  <a:lnTo>
                    <a:pt x="10870" y="7180"/>
                  </a:lnTo>
                  <a:lnTo>
                    <a:pt x="8764" y="2587"/>
                  </a:lnTo>
                  <a:lnTo>
                    <a:pt x="75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6" name="Google Shape;5816;p22"/>
            <p:cNvSpPr/>
            <p:nvPr/>
          </p:nvSpPr>
          <p:spPr>
            <a:xfrm>
              <a:off x="9676025" y="5029575"/>
              <a:ext cx="397100" cy="496375"/>
            </a:xfrm>
            <a:custGeom>
              <a:avLst/>
              <a:gdLst/>
              <a:ahLst/>
              <a:cxnLst/>
              <a:rect l="l" t="t" r="r" b="b"/>
              <a:pathLst>
                <a:path w="15884" h="19855" fill="none" extrusionOk="0">
                  <a:moveTo>
                    <a:pt x="15884" y="18912"/>
                  </a:moveTo>
                  <a:lnTo>
                    <a:pt x="15884" y="18912"/>
                  </a:lnTo>
                  <a:lnTo>
                    <a:pt x="15844" y="19052"/>
                  </a:lnTo>
                  <a:lnTo>
                    <a:pt x="15784" y="19192"/>
                  </a:lnTo>
                  <a:lnTo>
                    <a:pt x="15703" y="19313"/>
                  </a:lnTo>
                  <a:lnTo>
                    <a:pt x="15603" y="19413"/>
                  </a:lnTo>
                  <a:lnTo>
                    <a:pt x="15503" y="19513"/>
                  </a:lnTo>
                  <a:lnTo>
                    <a:pt x="15382" y="19614"/>
                  </a:lnTo>
                  <a:lnTo>
                    <a:pt x="15242" y="19694"/>
                  </a:lnTo>
                  <a:lnTo>
                    <a:pt x="15102" y="19754"/>
                  </a:lnTo>
                  <a:lnTo>
                    <a:pt x="14941" y="19794"/>
                  </a:lnTo>
                  <a:lnTo>
                    <a:pt x="14781" y="19834"/>
                  </a:lnTo>
                  <a:lnTo>
                    <a:pt x="14620" y="19854"/>
                  </a:lnTo>
                  <a:lnTo>
                    <a:pt x="14460" y="19854"/>
                  </a:lnTo>
                  <a:lnTo>
                    <a:pt x="14279" y="19834"/>
                  </a:lnTo>
                  <a:lnTo>
                    <a:pt x="14099" y="19794"/>
                  </a:lnTo>
                  <a:lnTo>
                    <a:pt x="13939" y="19754"/>
                  </a:lnTo>
                  <a:lnTo>
                    <a:pt x="13758" y="19674"/>
                  </a:lnTo>
                  <a:lnTo>
                    <a:pt x="13758" y="19674"/>
                  </a:lnTo>
                  <a:lnTo>
                    <a:pt x="13678" y="19614"/>
                  </a:lnTo>
                  <a:lnTo>
                    <a:pt x="13578" y="19513"/>
                  </a:lnTo>
                  <a:lnTo>
                    <a:pt x="13257" y="19152"/>
                  </a:lnTo>
                  <a:lnTo>
                    <a:pt x="12836" y="18631"/>
                  </a:lnTo>
                  <a:lnTo>
                    <a:pt x="12294" y="17969"/>
                  </a:lnTo>
                  <a:lnTo>
                    <a:pt x="12294" y="17969"/>
                  </a:lnTo>
                  <a:lnTo>
                    <a:pt x="11572" y="17006"/>
                  </a:lnTo>
                  <a:lnTo>
                    <a:pt x="10750" y="15903"/>
                  </a:lnTo>
                  <a:lnTo>
                    <a:pt x="8865" y="13336"/>
                  </a:lnTo>
                  <a:lnTo>
                    <a:pt x="6839" y="10529"/>
                  </a:lnTo>
                  <a:lnTo>
                    <a:pt x="4794" y="7701"/>
                  </a:lnTo>
                  <a:lnTo>
                    <a:pt x="1404" y="2928"/>
                  </a:lnTo>
                  <a:lnTo>
                    <a:pt x="1" y="923"/>
                  </a:lnTo>
                  <a:lnTo>
                    <a:pt x="7561" y="0"/>
                  </a:lnTo>
                  <a:lnTo>
                    <a:pt x="7561" y="0"/>
                  </a:lnTo>
                  <a:lnTo>
                    <a:pt x="8764" y="2587"/>
                  </a:lnTo>
                  <a:lnTo>
                    <a:pt x="8764" y="2587"/>
                  </a:lnTo>
                  <a:lnTo>
                    <a:pt x="10870" y="7180"/>
                  </a:lnTo>
                  <a:lnTo>
                    <a:pt x="12073" y="9827"/>
                  </a:lnTo>
                  <a:lnTo>
                    <a:pt x="13237" y="12434"/>
                  </a:lnTo>
                  <a:lnTo>
                    <a:pt x="14300" y="14821"/>
                  </a:lnTo>
                  <a:lnTo>
                    <a:pt x="15142" y="16826"/>
                  </a:lnTo>
                  <a:lnTo>
                    <a:pt x="15463" y="17628"/>
                  </a:lnTo>
                  <a:lnTo>
                    <a:pt x="15703" y="18250"/>
                  </a:lnTo>
                  <a:lnTo>
                    <a:pt x="15844" y="18691"/>
                  </a:lnTo>
                  <a:lnTo>
                    <a:pt x="15864" y="18831"/>
                  </a:lnTo>
                  <a:lnTo>
                    <a:pt x="15884" y="189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7" name="Google Shape;5817;p22"/>
            <p:cNvSpPr/>
            <p:nvPr/>
          </p:nvSpPr>
          <p:spPr>
            <a:xfrm>
              <a:off x="9724650" y="5084725"/>
              <a:ext cx="258750" cy="394100"/>
            </a:xfrm>
            <a:custGeom>
              <a:avLst/>
              <a:gdLst/>
              <a:ahLst/>
              <a:cxnLst/>
              <a:rect l="l" t="t" r="r" b="b"/>
              <a:pathLst>
                <a:path w="10350" h="15764" extrusionOk="0">
                  <a:moveTo>
                    <a:pt x="6639" y="0"/>
                  </a:moveTo>
                  <a:lnTo>
                    <a:pt x="5917" y="241"/>
                  </a:lnTo>
                  <a:lnTo>
                    <a:pt x="5155" y="481"/>
                  </a:lnTo>
                  <a:lnTo>
                    <a:pt x="4373" y="682"/>
                  </a:lnTo>
                  <a:lnTo>
                    <a:pt x="3531" y="883"/>
                  </a:lnTo>
                  <a:lnTo>
                    <a:pt x="2688" y="1063"/>
                  </a:lnTo>
                  <a:lnTo>
                    <a:pt x="1806" y="1203"/>
                  </a:lnTo>
                  <a:lnTo>
                    <a:pt x="903" y="1344"/>
                  </a:lnTo>
                  <a:lnTo>
                    <a:pt x="1" y="1464"/>
                  </a:lnTo>
                  <a:lnTo>
                    <a:pt x="2428" y="4894"/>
                  </a:lnTo>
                  <a:lnTo>
                    <a:pt x="5275" y="8864"/>
                  </a:lnTo>
                  <a:lnTo>
                    <a:pt x="6699" y="10850"/>
                  </a:lnTo>
                  <a:lnTo>
                    <a:pt x="8063" y="12715"/>
                  </a:lnTo>
                  <a:lnTo>
                    <a:pt x="9306" y="14379"/>
                  </a:lnTo>
                  <a:lnTo>
                    <a:pt x="10349" y="15763"/>
                  </a:lnTo>
                  <a:lnTo>
                    <a:pt x="9467" y="14239"/>
                  </a:lnTo>
                  <a:lnTo>
                    <a:pt x="8604" y="12715"/>
                  </a:lnTo>
                  <a:lnTo>
                    <a:pt x="8183" y="11933"/>
                  </a:lnTo>
                  <a:lnTo>
                    <a:pt x="7762" y="11171"/>
                  </a:lnTo>
                  <a:lnTo>
                    <a:pt x="7381" y="10388"/>
                  </a:lnTo>
                  <a:lnTo>
                    <a:pt x="7000" y="9586"/>
                  </a:lnTo>
                  <a:lnTo>
                    <a:pt x="6378" y="8303"/>
                  </a:lnTo>
                  <a:lnTo>
                    <a:pt x="6098" y="7661"/>
                  </a:lnTo>
                  <a:lnTo>
                    <a:pt x="5817" y="6999"/>
                  </a:lnTo>
                  <a:lnTo>
                    <a:pt x="5556" y="6317"/>
                  </a:lnTo>
                  <a:lnTo>
                    <a:pt x="5335" y="5636"/>
                  </a:lnTo>
                  <a:lnTo>
                    <a:pt x="5235" y="5295"/>
                  </a:lnTo>
                  <a:lnTo>
                    <a:pt x="5155" y="4954"/>
                  </a:lnTo>
                  <a:lnTo>
                    <a:pt x="5095" y="4613"/>
                  </a:lnTo>
                  <a:lnTo>
                    <a:pt x="5035" y="4252"/>
                  </a:lnTo>
                  <a:lnTo>
                    <a:pt x="4995" y="3951"/>
                  </a:lnTo>
                  <a:lnTo>
                    <a:pt x="4995" y="3630"/>
                  </a:lnTo>
                  <a:lnTo>
                    <a:pt x="5015" y="3349"/>
                  </a:lnTo>
                  <a:lnTo>
                    <a:pt x="5035" y="3048"/>
                  </a:lnTo>
                  <a:lnTo>
                    <a:pt x="5095" y="2788"/>
                  </a:lnTo>
                  <a:lnTo>
                    <a:pt x="5175" y="2507"/>
                  </a:lnTo>
                  <a:lnTo>
                    <a:pt x="5255" y="2266"/>
                  </a:lnTo>
                  <a:lnTo>
                    <a:pt x="5376" y="2006"/>
                  </a:lnTo>
                  <a:lnTo>
                    <a:pt x="5496" y="1785"/>
                  </a:lnTo>
                  <a:lnTo>
                    <a:pt x="5636" y="1544"/>
                  </a:lnTo>
                  <a:lnTo>
                    <a:pt x="5797" y="1344"/>
                  </a:lnTo>
                  <a:lnTo>
                    <a:pt x="5977" y="1123"/>
                  </a:lnTo>
                  <a:lnTo>
                    <a:pt x="6158" y="923"/>
                  </a:lnTo>
                  <a:lnTo>
                    <a:pt x="6378" y="742"/>
                  </a:lnTo>
                  <a:lnTo>
                    <a:pt x="6579" y="562"/>
                  </a:lnTo>
                  <a:lnTo>
                    <a:pt x="6819" y="381"/>
                  </a:lnTo>
                  <a:lnTo>
                    <a:pt x="6639" y="0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8" name="Google Shape;5818;p22"/>
            <p:cNvSpPr/>
            <p:nvPr/>
          </p:nvSpPr>
          <p:spPr>
            <a:xfrm>
              <a:off x="9724650" y="5084725"/>
              <a:ext cx="258750" cy="394100"/>
            </a:xfrm>
            <a:custGeom>
              <a:avLst/>
              <a:gdLst/>
              <a:ahLst/>
              <a:cxnLst/>
              <a:rect l="l" t="t" r="r" b="b"/>
              <a:pathLst>
                <a:path w="10350" h="15764" fill="none" extrusionOk="0">
                  <a:moveTo>
                    <a:pt x="6639" y="0"/>
                  </a:moveTo>
                  <a:lnTo>
                    <a:pt x="6639" y="0"/>
                  </a:lnTo>
                  <a:lnTo>
                    <a:pt x="5917" y="241"/>
                  </a:lnTo>
                  <a:lnTo>
                    <a:pt x="5155" y="481"/>
                  </a:lnTo>
                  <a:lnTo>
                    <a:pt x="4373" y="682"/>
                  </a:lnTo>
                  <a:lnTo>
                    <a:pt x="3531" y="883"/>
                  </a:lnTo>
                  <a:lnTo>
                    <a:pt x="2688" y="1063"/>
                  </a:lnTo>
                  <a:lnTo>
                    <a:pt x="1806" y="1203"/>
                  </a:lnTo>
                  <a:lnTo>
                    <a:pt x="903" y="1344"/>
                  </a:lnTo>
                  <a:lnTo>
                    <a:pt x="1" y="1464"/>
                  </a:lnTo>
                  <a:lnTo>
                    <a:pt x="1" y="1464"/>
                  </a:lnTo>
                  <a:lnTo>
                    <a:pt x="2428" y="4894"/>
                  </a:lnTo>
                  <a:lnTo>
                    <a:pt x="5275" y="8864"/>
                  </a:lnTo>
                  <a:lnTo>
                    <a:pt x="6699" y="10850"/>
                  </a:lnTo>
                  <a:lnTo>
                    <a:pt x="8063" y="12715"/>
                  </a:lnTo>
                  <a:lnTo>
                    <a:pt x="9306" y="14379"/>
                  </a:lnTo>
                  <a:lnTo>
                    <a:pt x="10349" y="15763"/>
                  </a:lnTo>
                  <a:lnTo>
                    <a:pt x="10349" y="15763"/>
                  </a:lnTo>
                  <a:lnTo>
                    <a:pt x="9467" y="14239"/>
                  </a:lnTo>
                  <a:lnTo>
                    <a:pt x="8604" y="12715"/>
                  </a:lnTo>
                  <a:lnTo>
                    <a:pt x="8183" y="11933"/>
                  </a:lnTo>
                  <a:lnTo>
                    <a:pt x="7762" y="11171"/>
                  </a:lnTo>
                  <a:lnTo>
                    <a:pt x="7381" y="10388"/>
                  </a:lnTo>
                  <a:lnTo>
                    <a:pt x="7000" y="9586"/>
                  </a:lnTo>
                  <a:lnTo>
                    <a:pt x="7000" y="9586"/>
                  </a:lnTo>
                  <a:lnTo>
                    <a:pt x="6378" y="8303"/>
                  </a:lnTo>
                  <a:lnTo>
                    <a:pt x="6098" y="7661"/>
                  </a:lnTo>
                  <a:lnTo>
                    <a:pt x="5817" y="6999"/>
                  </a:lnTo>
                  <a:lnTo>
                    <a:pt x="5556" y="6317"/>
                  </a:lnTo>
                  <a:lnTo>
                    <a:pt x="5335" y="5636"/>
                  </a:lnTo>
                  <a:lnTo>
                    <a:pt x="5235" y="5295"/>
                  </a:lnTo>
                  <a:lnTo>
                    <a:pt x="5155" y="4954"/>
                  </a:lnTo>
                  <a:lnTo>
                    <a:pt x="5095" y="4613"/>
                  </a:lnTo>
                  <a:lnTo>
                    <a:pt x="5035" y="4252"/>
                  </a:lnTo>
                  <a:lnTo>
                    <a:pt x="5035" y="4252"/>
                  </a:lnTo>
                  <a:lnTo>
                    <a:pt x="4995" y="3951"/>
                  </a:lnTo>
                  <a:lnTo>
                    <a:pt x="4995" y="3630"/>
                  </a:lnTo>
                  <a:lnTo>
                    <a:pt x="5015" y="3349"/>
                  </a:lnTo>
                  <a:lnTo>
                    <a:pt x="5035" y="3048"/>
                  </a:lnTo>
                  <a:lnTo>
                    <a:pt x="5095" y="2788"/>
                  </a:lnTo>
                  <a:lnTo>
                    <a:pt x="5175" y="2507"/>
                  </a:lnTo>
                  <a:lnTo>
                    <a:pt x="5255" y="2266"/>
                  </a:lnTo>
                  <a:lnTo>
                    <a:pt x="5376" y="2006"/>
                  </a:lnTo>
                  <a:lnTo>
                    <a:pt x="5496" y="1785"/>
                  </a:lnTo>
                  <a:lnTo>
                    <a:pt x="5636" y="1544"/>
                  </a:lnTo>
                  <a:lnTo>
                    <a:pt x="5797" y="1344"/>
                  </a:lnTo>
                  <a:lnTo>
                    <a:pt x="5977" y="1123"/>
                  </a:lnTo>
                  <a:lnTo>
                    <a:pt x="6158" y="923"/>
                  </a:lnTo>
                  <a:lnTo>
                    <a:pt x="6378" y="742"/>
                  </a:lnTo>
                  <a:lnTo>
                    <a:pt x="6579" y="562"/>
                  </a:lnTo>
                  <a:lnTo>
                    <a:pt x="6819" y="381"/>
                  </a:lnTo>
                  <a:lnTo>
                    <a:pt x="6819" y="381"/>
                  </a:lnTo>
                  <a:lnTo>
                    <a:pt x="66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9" name="Google Shape;5819;p22"/>
            <p:cNvSpPr/>
            <p:nvPr/>
          </p:nvSpPr>
          <p:spPr>
            <a:xfrm>
              <a:off x="9450425" y="5004000"/>
              <a:ext cx="359500" cy="448750"/>
            </a:xfrm>
            <a:custGeom>
              <a:avLst/>
              <a:gdLst/>
              <a:ahLst/>
              <a:cxnLst/>
              <a:rect l="l" t="t" r="r" b="b"/>
              <a:pathLst>
                <a:path w="14380" h="17950" extrusionOk="0">
                  <a:moveTo>
                    <a:pt x="6839" y="0"/>
                  </a:moveTo>
                  <a:lnTo>
                    <a:pt x="0" y="823"/>
                  </a:lnTo>
                  <a:lnTo>
                    <a:pt x="1825" y="3410"/>
                  </a:lnTo>
                  <a:lnTo>
                    <a:pt x="3730" y="6077"/>
                  </a:lnTo>
                  <a:lnTo>
                    <a:pt x="5916" y="9145"/>
                  </a:lnTo>
                  <a:lnTo>
                    <a:pt x="8162" y="12234"/>
                  </a:lnTo>
                  <a:lnTo>
                    <a:pt x="10168" y="14961"/>
                  </a:lnTo>
                  <a:lnTo>
                    <a:pt x="11010" y="16064"/>
                  </a:lnTo>
                  <a:lnTo>
                    <a:pt x="11692" y="16947"/>
                  </a:lnTo>
                  <a:lnTo>
                    <a:pt x="12173" y="17528"/>
                  </a:lnTo>
                  <a:lnTo>
                    <a:pt x="12354" y="17709"/>
                  </a:lnTo>
                  <a:lnTo>
                    <a:pt x="12454" y="17789"/>
                  </a:lnTo>
                  <a:lnTo>
                    <a:pt x="12614" y="17849"/>
                  </a:lnTo>
                  <a:lnTo>
                    <a:pt x="12775" y="17909"/>
                  </a:lnTo>
                  <a:lnTo>
                    <a:pt x="12935" y="17929"/>
                  </a:lnTo>
                  <a:lnTo>
                    <a:pt x="13076" y="17949"/>
                  </a:lnTo>
                  <a:lnTo>
                    <a:pt x="13236" y="17949"/>
                  </a:lnTo>
                  <a:lnTo>
                    <a:pt x="13397" y="17929"/>
                  </a:lnTo>
                  <a:lnTo>
                    <a:pt x="13537" y="17909"/>
                  </a:lnTo>
                  <a:lnTo>
                    <a:pt x="13677" y="17849"/>
                  </a:lnTo>
                  <a:lnTo>
                    <a:pt x="13798" y="17809"/>
                  </a:lnTo>
                  <a:lnTo>
                    <a:pt x="13918" y="17729"/>
                  </a:lnTo>
                  <a:lnTo>
                    <a:pt x="14038" y="17648"/>
                  </a:lnTo>
                  <a:lnTo>
                    <a:pt x="14139" y="17548"/>
                  </a:lnTo>
                  <a:lnTo>
                    <a:pt x="14219" y="17448"/>
                  </a:lnTo>
                  <a:lnTo>
                    <a:pt x="14279" y="17348"/>
                  </a:lnTo>
                  <a:lnTo>
                    <a:pt x="14339" y="17227"/>
                  </a:lnTo>
                  <a:lnTo>
                    <a:pt x="14379" y="17107"/>
                  </a:lnTo>
                  <a:lnTo>
                    <a:pt x="14359" y="16987"/>
                  </a:lnTo>
                  <a:lnTo>
                    <a:pt x="14319" y="16806"/>
                  </a:lnTo>
                  <a:lnTo>
                    <a:pt x="14098" y="16164"/>
                  </a:lnTo>
                  <a:lnTo>
                    <a:pt x="13737" y="15262"/>
                  </a:lnTo>
                  <a:lnTo>
                    <a:pt x="13256" y="14139"/>
                  </a:lnTo>
                  <a:lnTo>
                    <a:pt x="12053" y="11391"/>
                  </a:lnTo>
                  <a:lnTo>
                    <a:pt x="10669" y="8303"/>
                  </a:lnTo>
                  <a:lnTo>
                    <a:pt x="9265" y="5235"/>
                  </a:lnTo>
                  <a:lnTo>
                    <a:pt x="8042" y="2567"/>
                  </a:lnTo>
                  <a:lnTo>
                    <a:pt x="683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0" name="Google Shape;5820;p22"/>
            <p:cNvSpPr/>
            <p:nvPr/>
          </p:nvSpPr>
          <p:spPr>
            <a:xfrm>
              <a:off x="9450425" y="5004000"/>
              <a:ext cx="359500" cy="448750"/>
            </a:xfrm>
            <a:custGeom>
              <a:avLst/>
              <a:gdLst/>
              <a:ahLst/>
              <a:cxnLst/>
              <a:rect l="l" t="t" r="r" b="b"/>
              <a:pathLst>
                <a:path w="14380" h="17950" fill="none" extrusionOk="0">
                  <a:moveTo>
                    <a:pt x="6839" y="0"/>
                  </a:moveTo>
                  <a:lnTo>
                    <a:pt x="6839" y="0"/>
                  </a:lnTo>
                  <a:lnTo>
                    <a:pt x="8042" y="2567"/>
                  </a:lnTo>
                  <a:lnTo>
                    <a:pt x="9265" y="5235"/>
                  </a:lnTo>
                  <a:lnTo>
                    <a:pt x="10669" y="8303"/>
                  </a:lnTo>
                  <a:lnTo>
                    <a:pt x="12053" y="11391"/>
                  </a:lnTo>
                  <a:lnTo>
                    <a:pt x="13256" y="14139"/>
                  </a:lnTo>
                  <a:lnTo>
                    <a:pt x="13737" y="15262"/>
                  </a:lnTo>
                  <a:lnTo>
                    <a:pt x="14098" y="16164"/>
                  </a:lnTo>
                  <a:lnTo>
                    <a:pt x="14319" y="16806"/>
                  </a:lnTo>
                  <a:lnTo>
                    <a:pt x="14359" y="16987"/>
                  </a:lnTo>
                  <a:lnTo>
                    <a:pt x="14379" y="17107"/>
                  </a:lnTo>
                  <a:lnTo>
                    <a:pt x="14379" y="17107"/>
                  </a:lnTo>
                  <a:lnTo>
                    <a:pt x="14339" y="17227"/>
                  </a:lnTo>
                  <a:lnTo>
                    <a:pt x="14279" y="17348"/>
                  </a:lnTo>
                  <a:lnTo>
                    <a:pt x="14219" y="17448"/>
                  </a:lnTo>
                  <a:lnTo>
                    <a:pt x="14139" y="17548"/>
                  </a:lnTo>
                  <a:lnTo>
                    <a:pt x="14038" y="17648"/>
                  </a:lnTo>
                  <a:lnTo>
                    <a:pt x="13918" y="17729"/>
                  </a:lnTo>
                  <a:lnTo>
                    <a:pt x="13798" y="17809"/>
                  </a:lnTo>
                  <a:lnTo>
                    <a:pt x="13677" y="17849"/>
                  </a:lnTo>
                  <a:lnTo>
                    <a:pt x="13537" y="17909"/>
                  </a:lnTo>
                  <a:lnTo>
                    <a:pt x="13397" y="17929"/>
                  </a:lnTo>
                  <a:lnTo>
                    <a:pt x="13236" y="17949"/>
                  </a:lnTo>
                  <a:lnTo>
                    <a:pt x="13076" y="17949"/>
                  </a:lnTo>
                  <a:lnTo>
                    <a:pt x="12935" y="17929"/>
                  </a:lnTo>
                  <a:lnTo>
                    <a:pt x="12775" y="17909"/>
                  </a:lnTo>
                  <a:lnTo>
                    <a:pt x="12614" y="17849"/>
                  </a:lnTo>
                  <a:lnTo>
                    <a:pt x="12454" y="17789"/>
                  </a:lnTo>
                  <a:lnTo>
                    <a:pt x="12454" y="17789"/>
                  </a:lnTo>
                  <a:lnTo>
                    <a:pt x="12354" y="17709"/>
                  </a:lnTo>
                  <a:lnTo>
                    <a:pt x="12173" y="17528"/>
                  </a:lnTo>
                  <a:lnTo>
                    <a:pt x="11692" y="16947"/>
                  </a:lnTo>
                  <a:lnTo>
                    <a:pt x="11010" y="16064"/>
                  </a:lnTo>
                  <a:lnTo>
                    <a:pt x="10168" y="14961"/>
                  </a:lnTo>
                  <a:lnTo>
                    <a:pt x="8162" y="12234"/>
                  </a:lnTo>
                  <a:lnTo>
                    <a:pt x="5916" y="9145"/>
                  </a:lnTo>
                  <a:lnTo>
                    <a:pt x="3730" y="6077"/>
                  </a:lnTo>
                  <a:lnTo>
                    <a:pt x="1825" y="3410"/>
                  </a:lnTo>
                  <a:lnTo>
                    <a:pt x="0" y="823"/>
                  </a:lnTo>
                  <a:lnTo>
                    <a:pt x="6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1" name="Google Shape;5821;p22"/>
            <p:cNvSpPr/>
            <p:nvPr/>
          </p:nvSpPr>
          <p:spPr>
            <a:xfrm>
              <a:off x="9528625" y="5126325"/>
              <a:ext cx="281300" cy="326425"/>
            </a:xfrm>
            <a:custGeom>
              <a:avLst/>
              <a:gdLst/>
              <a:ahLst/>
              <a:cxnLst/>
              <a:rect l="l" t="t" r="r" b="b"/>
              <a:pathLst>
                <a:path w="11252" h="13057" extrusionOk="0">
                  <a:moveTo>
                    <a:pt x="5977" y="1"/>
                  </a:moveTo>
                  <a:lnTo>
                    <a:pt x="4433" y="121"/>
                  </a:lnTo>
                  <a:lnTo>
                    <a:pt x="2909" y="221"/>
                  </a:lnTo>
                  <a:lnTo>
                    <a:pt x="1425" y="302"/>
                  </a:lnTo>
                  <a:lnTo>
                    <a:pt x="1" y="342"/>
                  </a:lnTo>
                  <a:lnTo>
                    <a:pt x="2848" y="4353"/>
                  </a:lnTo>
                  <a:lnTo>
                    <a:pt x="4352" y="6418"/>
                  </a:lnTo>
                  <a:lnTo>
                    <a:pt x="5776" y="8363"/>
                  </a:lnTo>
                  <a:lnTo>
                    <a:pt x="7060" y="10108"/>
                  </a:lnTo>
                  <a:lnTo>
                    <a:pt x="8143" y="11512"/>
                  </a:lnTo>
                  <a:lnTo>
                    <a:pt x="8564" y="12054"/>
                  </a:lnTo>
                  <a:lnTo>
                    <a:pt x="8925" y="12475"/>
                  </a:lnTo>
                  <a:lnTo>
                    <a:pt x="9166" y="12755"/>
                  </a:lnTo>
                  <a:lnTo>
                    <a:pt x="9266" y="12856"/>
                  </a:lnTo>
                  <a:lnTo>
                    <a:pt x="9326" y="12896"/>
                  </a:lnTo>
                  <a:lnTo>
                    <a:pt x="9506" y="12976"/>
                  </a:lnTo>
                  <a:lnTo>
                    <a:pt x="9667" y="13016"/>
                  </a:lnTo>
                  <a:lnTo>
                    <a:pt x="9847" y="13056"/>
                  </a:lnTo>
                  <a:lnTo>
                    <a:pt x="10028" y="13056"/>
                  </a:lnTo>
                  <a:lnTo>
                    <a:pt x="10228" y="13036"/>
                  </a:lnTo>
                  <a:lnTo>
                    <a:pt x="10449" y="12996"/>
                  </a:lnTo>
                  <a:lnTo>
                    <a:pt x="10650" y="12916"/>
                  </a:lnTo>
                  <a:lnTo>
                    <a:pt x="10810" y="12816"/>
                  </a:lnTo>
                  <a:lnTo>
                    <a:pt x="10970" y="12695"/>
                  </a:lnTo>
                  <a:lnTo>
                    <a:pt x="11091" y="12555"/>
                  </a:lnTo>
                  <a:lnTo>
                    <a:pt x="11191" y="12394"/>
                  </a:lnTo>
                  <a:lnTo>
                    <a:pt x="11251" y="12214"/>
                  </a:lnTo>
                  <a:lnTo>
                    <a:pt x="11251" y="12194"/>
                  </a:lnTo>
                  <a:lnTo>
                    <a:pt x="11231" y="12094"/>
                  </a:lnTo>
                  <a:lnTo>
                    <a:pt x="11191" y="11973"/>
                  </a:lnTo>
                  <a:lnTo>
                    <a:pt x="11071" y="11572"/>
                  </a:lnTo>
                  <a:lnTo>
                    <a:pt x="10850" y="11011"/>
                  </a:lnTo>
                  <a:lnTo>
                    <a:pt x="10569" y="10309"/>
                  </a:lnTo>
                  <a:lnTo>
                    <a:pt x="9787" y="8464"/>
                  </a:lnTo>
                  <a:lnTo>
                    <a:pt x="8905" y="6478"/>
                  </a:lnTo>
                  <a:lnTo>
                    <a:pt x="7942" y="4312"/>
                  </a:lnTo>
                  <a:lnTo>
                    <a:pt x="5977" y="1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2" name="Google Shape;5822;p22"/>
            <p:cNvSpPr/>
            <p:nvPr/>
          </p:nvSpPr>
          <p:spPr>
            <a:xfrm>
              <a:off x="9528625" y="5126325"/>
              <a:ext cx="281300" cy="326425"/>
            </a:xfrm>
            <a:custGeom>
              <a:avLst/>
              <a:gdLst/>
              <a:ahLst/>
              <a:cxnLst/>
              <a:rect l="l" t="t" r="r" b="b"/>
              <a:pathLst>
                <a:path w="11252" h="13057" fill="none" extrusionOk="0">
                  <a:moveTo>
                    <a:pt x="5977" y="1"/>
                  </a:moveTo>
                  <a:lnTo>
                    <a:pt x="5977" y="1"/>
                  </a:lnTo>
                  <a:lnTo>
                    <a:pt x="4433" y="121"/>
                  </a:lnTo>
                  <a:lnTo>
                    <a:pt x="2909" y="221"/>
                  </a:lnTo>
                  <a:lnTo>
                    <a:pt x="1425" y="302"/>
                  </a:lnTo>
                  <a:lnTo>
                    <a:pt x="1" y="342"/>
                  </a:lnTo>
                  <a:lnTo>
                    <a:pt x="1" y="342"/>
                  </a:lnTo>
                  <a:lnTo>
                    <a:pt x="2848" y="4353"/>
                  </a:lnTo>
                  <a:lnTo>
                    <a:pt x="4352" y="6418"/>
                  </a:lnTo>
                  <a:lnTo>
                    <a:pt x="5776" y="8363"/>
                  </a:lnTo>
                  <a:lnTo>
                    <a:pt x="7060" y="10108"/>
                  </a:lnTo>
                  <a:lnTo>
                    <a:pt x="8143" y="11512"/>
                  </a:lnTo>
                  <a:lnTo>
                    <a:pt x="8564" y="12054"/>
                  </a:lnTo>
                  <a:lnTo>
                    <a:pt x="8925" y="12475"/>
                  </a:lnTo>
                  <a:lnTo>
                    <a:pt x="9166" y="12755"/>
                  </a:lnTo>
                  <a:lnTo>
                    <a:pt x="9266" y="12856"/>
                  </a:lnTo>
                  <a:lnTo>
                    <a:pt x="9326" y="12896"/>
                  </a:lnTo>
                  <a:lnTo>
                    <a:pt x="9326" y="12896"/>
                  </a:lnTo>
                  <a:lnTo>
                    <a:pt x="9506" y="12976"/>
                  </a:lnTo>
                  <a:lnTo>
                    <a:pt x="9667" y="13016"/>
                  </a:lnTo>
                  <a:lnTo>
                    <a:pt x="9847" y="13056"/>
                  </a:lnTo>
                  <a:lnTo>
                    <a:pt x="10028" y="13056"/>
                  </a:lnTo>
                  <a:lnTo>
                    <a:pt x="10028" y="13056"/>
                  </a:lnTo>
                  <a:lnTo>
                    <a:pt x="10228" y="13036"/>
                  </a:lnTo>
                  <a:lnTo>
                    <a:pt x="10449" y="12996"/>
                  </a:lnTo>
                  <a:lnTo>
                    <a:pt x="10650" y="12916"/>
                  </a:lnTo>
                  <a:lnTo>
                    <a:pt x="10810" y="12816"/>
                  </a:lnTo>
                  <a:lnTo>
                    <a:pt x="10970" y="12695"/>
                  </a:lnTo>
                  <a:lnTo>
                    <a:pt x="11091" y="12555"/>
                  </a:lnTo>
                  <a:lnTo>
                    <a:pt x="11191" y="12394"/>
                  </a:lnTo>
                  <a:lnTo>
                    <a:pt x="11251" y="12214"/>
                  </a:lnTo>
                  <a:lnTo>
                    <a:pt x="11251" y="12214"/>
                  </a:lnTo>
                  <a:lnTo>
                    <a:pt x="11251" y="12194"/>
                  </a:lnTo>
                  <a:lnTo>
                    <a:pt x="11251" y="12194"/>
                  </a:lnTo>
                  <a:lnTo>
                    <a:pt x="11231" y="12094"/>
                  </a:lnTo>
                  <a:lnTo>
                    <a:pt x="11191" y="11973"/>
                  </a:lnTo>
                  <a:lnTo>
                    <a:pt x="11071" y="11572"/>
                  </a:lnTo>
                  <a:lnTo>
                    <a:pt x="10850" y="11011"/>
                  </a:lnTo>
                  <a:lnTo>
                    <a:pt x="10569" y="10309"/>
                  </a:lnTo>
                  <a:lnTo>
                    <a:pt x="10569" y="10309"/>
                  </a:lnTo>
                  <a:lnTo>
                    <a:pt x="10569" y="10309"/>
                  </a:lnTo>
                  <a:lnTo>
                    <a:pt x="9787" y="8464"/>
                  </a:lnTo>
                  <a:lnTo>
                    <a:pt x="9787" y="8464"/>
                  </a:lnTo>
                  <a:lnTo>
                    <a:pt x="8905" y="6478"/>
                  </a:lnTo>
                  <a:lnTo>
                    <a:pt x="7942" y="4312"/>
                  </a:lnTo>
                  <a:lnTo>
                    <a:pt x="59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3" name="Google Shape;5823;p22"/>
            <p:cNvSpPr/>
            <p:nvPr/>
          </p:nvSpPr>
          <p:spPr>
            <a:xfrm>
              <a:off x="8256675" y="3979700"/>
              <a:ext cx="1797900" cy="1156175"/>
            </a:xfrm>
            <a:custGeom>
              <a:avLst/>
              <a:gdLst/>
              <a:ahLst/>
              <a:cxnLst/>
              <a:rect l="l" t="t" r="r" b="b"/>
              <a:pathLst>
                <a:path w="71916" h="46247" extrusionOk="0">
                  <a:moveTo>
                    <a:pt x="15964" y="1"/>
                  </a:moveTo>
                  <a:lnTo>
                    <a:pt x="15783" y="41"/>
                  </a:lnTo>
                  <a:lnTo>
                    <a:pt x="15603" y="81"/>
                  </a:lnTo>
                  <a:lnTo>
                    <a:pt x="15402" y="141"/>
                  </a:lnTo>
                  <a:lnTo>
                    <a:pt x="14941" y="302"/>
                  </a:lnTo>
                  <a:lnTo>
                    <a:pt x="14460" y="542"/>
                  </a:lnTo>
                  <a:lnTo>
                    <a:pt x="13918" y="823"/>
                  </a:lnTo>
                  <a:lnTo>
                    <a:pt x="13337" y="1164"/>
                  </a:lnTo>
                  <a:lnTo>
                    <a:pt x="12715" y="1545"/>
                  </a:lnTo>
                  <a:lnTo>
                    <a:pt x="12073" y="1966"/>
                  </a:lnTo>
                  <a:lnTo>
                    <a:pt x="11411" y="2428"/>
                  </a:lnTo>
                  <a:lnTo>
                    <a:pt x="10710" y="2929"/>
                  </a:lnTo>
                  <a:lnTo>
                    <a:pt x="10008" y="3450"/>
                  </a:lnTo>
                  <a:lnTo>
                    <a:pt x="9306" y="4012"/>
                  </a:lnTo>
                  <a:lnTo>
                    <a:pt x="8584" y="4573"/>
                  </a:lnTo>
                  <a:lnTo>
                    <a:pt x="7862" y="5175"/>
                  </a:lnTo>
                  <a:lnTo>
                    <a:pt x="6438" y="6378"/>
                  </a:lnTo>
                  <a:lnTo>
                    <a:pt x="5154" y="7521"/>
                  </a:lnTo>
                  <a:lnTo>
                    <a:pt x="3971" y="8665"/>
                  </a:lnTo>
                  <a:lnTo>
                    <a:pt x="3249" y="9346"/>
                  </a:lnTo>
                  <a:lnTo>
                    <a:pt x="2608" y="10028"/>
                  </a:lnTo>
                  <a:lnTo>
                    <a:pt x="2006" y="10670"/>
                  </a:lnTo>
                  <a:lnTo>
                    <a:pt x="1484" y="11272"/>
                  </a:lnTo>
                  <a:lnTo>
                    <a:pt x="1023" y="11833"/>
                  </a:lnTo>
                  <a:lnTo>
                    <a:pt x="662" y="12335"/>
                  </a:lnTo>
                  <a:lnTo>
                    <a:pt x="522" y="12555"/>
                  </a:lnTo>
                  <a:lnTo>
                    <a:pt x="402" y="12776"/>
                  </a:lnTo>
                  <a:lnTo>
                    <a:pt x="301" y="12956"/>
                  </a:lnTo>
                  <a:lnTo>
                    <a:pt x="221" y="13137"/>
                  </a:lnTo>
                  <a:lnTo>
                    <a:pt x="141" y="13397"/>
                  </a:lnTo>
                  <a:lnTo>
                    <a:pt x="81" y="13658"/>
                  </a:lnTo>
                  <a:lnTo>
                    <a:pt x="41" y="13939"/>
                  </a:lnTo>
                  <a:lnTo>
                    <a:pt x="0" y="14200"/>
                  </a:lnTo>
                  <a:lnTo>
                    <a:pt x="0" y="14480"/>
                  </a:lnTo>
                  <a:lnTo>
                    <a:pt x="0" y="14761"/>
                  </a:lnTo>
                  <a:lnTo>
                    <a:pt x="41" y="15022"/>
                  </a:lnTo>
                  <a:lnTo>
                    <a:pt x="81" y="15303"/>
                  </a:lnTo>
                  <a:lnTo>
                    <a:pt x="121" y="15583"/>
                  </a:lnTo>
                  <a:lnTo>
                    <a:pt x="201" y="15844"/>
                  </a:lnTo>
                  <a:lnTo>
                    <a:pt x="281" y="16125"/>
                  </a:lnTo>
                  <a:lnTo>
                    <a:pt x="381" y="16386"/>
                  </a:lnTo>
                  <a:lnTo>
                    <a:pt x="482" y="16646"/>
                  </a:lnTo>
                  <a:lnTo>
                    <a:pt x="602" y="16907"/>
                  </a:lnTo>
                  <a:lnTo>
                    <a:pt x="863" y="17428"/>
                  </a:lnTo>
                  <a:lnTo>
                    <a:pt x="1184" y="17910"/>
                  </a:lnTo>
                  <a:lnTo>
                    <a:pt x="1525" y="18351"/>
                  </a:lnTo>
                  <a:lnTo>
                    <a:pt x="1886" y="18772"/>
                  </a:lnTo>
                  <a:lnTo>
                    <a:pt x="2267" y="19133"/>
                  </a:lnTo>
                  <a:lnTo>
                    <a:pt x="2688" y="19474"/>
                  </a:lnTo>
                  <a:lnTo>
                    <a:pt x="2888" y="19614"/>
                  </a:lnTo>
                  <a:lnTo>
                    <a:pt x="3109" y="19755"/>
                  </a:lnTo>
                  <a:lnTo>
                    <a:pt x="3309" y="19855"/>
                  </a:lnTo>
                  <a:lnTo>
                    <a:pt x="3530" y="19955"/>
                  </a:lnTo>
                  <a:lnTo>
                    <a:pt x="3731" y="20056"/>
                  </a:lnTo>
                  <a:lnTo>
                    <a:pt x="3951" y="20116"/>
                  </a:lnTo>
                  <a:lnTo>
                    <a:pt x="4212" y="20176"/>
                  </a:lnTo>
                  <a:lnTo>
                    <a:pt x="4493" y="20216"/>
                  </a:lnTo>
                  <a:lnTo>
                    <a:pt x="4834" y="20236"/>
                  </a:lnTo>
                  <a:lnTo>
                    <a:pt x="5195" y="20256"/>
                  </a:lnTo>
                  <a:lnTo>
                    <a:pt x="5576" y="20256"/>
                  </a:lnTo>
                  <a:lnTo>
                    <a:pt x="5997" y="20236"/>
                  </a:lnTo>
                  <a:lnTo>
                    <a:pt x="6879" y="20156"/>
                  </a:lnTo>
                  <a:lnTo>
                    <a:pt x="7822" y="20056"/>
                  </a:lnTo>
                  <a:lnTo>
                    <a:pt x="8824" y="19915"/>
                  </a:lnTo>
                  <a:lnTo>
                    <a:pt x="9807" y="19775"/>
                  </a:lnTo>
                  <a:lnTo>
                    <a:pt x="10790" y="19614"/>
                  </a:lnTo>
                  <a:lnTo>
                    <a:pt x="13497" y="19133"/>
                  </a:lnTo>
                  <a:lnTo>
                    <a:pt x="14400" y="18993"/>
                  </a:lnTo>
                  <a:lnTo>
                    <a:pt x="14680" y="18973"/>
                  </a:lnTo>
                  <a:lnTo>
                    <a:pt x="14821" y="18993"/>
                  </a:lnTo>
                  <a:lnTo>
                    <a:pt x="14841" y="19013"/>
                  </a:lnTo>
                  <a:lnTo>
                    <a:pt x="14881" y="19053"/>
                  </a:lnTo>
                  <a:lnTo>
                    <a:pt x="14941" y="19253"/>
                  </a:lnTo>
                  <a:lnTo>
                    <a:pt x="15101" y="19975"/>
                  </a:lnTo>
                  <a:lnTo>
                    <a:pt x="15322" y="21098"/>
                  </a:lnTo>
                  <a:lnTo>
                    <a:pt x="15583" y="22542"/>
                  </a:lnTo>
                  <a:lnTo>
                    <a:pt x="16245" y="26172"/>
                  </a:lnTo>
                  <a:lnTo>
                    <a:pt x="16626" y="28238"/>
                  </a:lnTo>
                  <a:lnTo>
                    <a:pt x="17067" y="30404"/>
                  </a:lnTo>
                  <a:lnTo>
                    <a:pt x="17568" y="32590"/>
                  </a:lnTo>
                  <a:lnTo>
                    <a:pt x="17829" y="33673"/>
                  </a:lnTo>
                  <a:lnTo>
                    <a:pt x="18090" y="34735"/>
                  </a:lnTo>
                  <a:lnTo>
                    <a:pt x="18370" y="35798"/>
                  </a:lnTo>
                  <a:lnTo>
                    <a:pt x="18671" y="36801"/>
                  </a:lnTo>
                  <a:lnTo>
                    <a:pt x="18972" y="37784"/>
                  </a:lnTo>
                  <a:lnTo>
                    <a:pt x="19273" y="38726"/>
                  </a:lnTo>
                  <a:lnTo>
                    <a:pt x="19594" y="39609"/>
                  </a:lnTo>
                  <a:lnTo>
                    <a:pt x="19935" y="40411"/>
                  </a:lnTo>
                  <a:lnTo>
                    <a:pt x="20276" y="41173"/>
                  </a:lnTo>
                  <a:lnTo>
                    <a:pt x="20616" y="41855"/>
                  </a:lnTo>
                  <a:lnTo>
                    <a:pt x="20797" y="42156"/>
                  </a:lnTo>
                  <a:lnTo>
                    <a:pt x="20977" y="42436"/>
                  </a:lnTo>
                  <a:lnTo>
                    <a:pt x="21158" y="42697"/>
                  </a:lnTo>
                  <a:lnTo>
                    <a:pt x="21358" y="42938"/>
                  </a:lnTo>
                  <a:lnTo>
                    <a:pt x="21539" y="43158"/>
                  </a:lnTo>
                  <a:lnTo>
                    <a:pt x="21739" y="43339"/>
                  </a:lnTo>
                  <a:lnTo>
                    <a:pt x="21920" y="43519"/>
                  </a:lnTo>
                  <a:lnTo>
                    <a:pt x="22121" y="43640"/>
                  </a:lnTo>
                  <a:lnTo>
                    <a:pt x="22562" y="43880"/>
                  </a:lnTo>
                  <a:lnTo>
                    <a:pt x="23043" y="44101"/>
                  </a:lnTo>
                  <a:lnTo>
                    <a:pt x="23585" y="44301"/>
                  </a:lnTo>
                  <a:lnTo>
                    <a:pt x="24166" y="44502"/>
                  </a:lnTo>
                  <a:lnTo>
                    <a:pt x="24808" y="44682"/>
                  </a:lnTo>
                  <a:lnTo>
                    <a:pt x="25510" y="44843"/>
                  </a:lnTo>
                  <a:lnTo>
                    <a:pt x="26232" y="45003"/>
                  </a:lnTo>
                  <a:lnTo>
                    <a:pt x="26994" y="45144"/>
                  </a:lnTo>
                  <a:lnTo>
                    <a:pt x="27776" y="45284"/>
                  </a:lnTo>
                  <a:lnTo>
                    <a:pt x="28598" y="45404"/>
                  </a:lnTo>
                  <a:lnTo>
                    <a:pt x="29460" y="45505"/>
                  </a:lnTo>
                  <a:lnTo>
                    <a:pt x="30323" y="45605"/>
                  </a:lnTo>
                  <a:lnTo>
                    <a:pt x="32108" y="45785"/>
                  </a:lnTo>
                  <a:lnTo>
                    <a:pt x="33913" y="45926"/>
                  </a:lnTo>
                  <a:lnTo>
                    <a:pt x="35717" y="46026"/>
                  </a:lnTo>
                  <a:lnTo>
                    <a:pt x="37502" y="46106"/>
                  </a:lnTo>
                  <a:lnTo>
                    <a:pt x="39227" y="46167"/>
                  </a:lnTo>
                  <a:lnTo>
                    <a:pt x="40851" y="46207"/>
                  </a:lnTo>
                  <a:lnTo>
                    <a:pt x="43719" y="46247"/>
                  </a:lnTo>
                  <a:lnTo>
                    <a:pt x="48051" y="46247"/>
                  </a:lnTo>
                  <a:lnTo>
                    <a:pt x="49455" y="46227"/>
                  </a:lnTo>
                  <a:lnTo>
                    <a:pt x="51039" y="46207"/>
                  </a:lnTo>
                  <a:lnTo>
                    <a:pt x="52724" y="46146"/>
                  </a:lnTo>
                  <a:lnTo>
                    <a:pt x="54488" y="46046"/>
                  </a:lnTo>
                  <a:lnTo>
                    <a:pt x="56313" y="45926"/>
                  </a:lnTo>
                  <a:lnTo>
                    <a:pt x="57216" y="45826"/>
                  </a:lnTo>
                  <a:lnTo>
                    <a:pt x="58138" y="45745"/>
                  </a:lnTo>
                  <a:lnTo>
                    <a:pt x="58921" y="45645"/>
                  </a:lnTo>
                  <a:lnTo>
                    <a:pt x="59703" y="45545"/>
                  </a:lnTo>
                  <a:lnTo>
                    <a:pt x="60485" y="45425"/>
                  </a:lnTo>
                  <a:lnTo>
                    <a:pt x="61247" y="45284"/>
                  </a:lnTo>
                  <a:lnTo>
                    <a:pt x="61989" y="45144"/>
                  </a:lnTo>
                  <a:lnTo>
                    <a:pt x="62711" y="44983"/>
                  </a:lnTo>
                  <a:lnTo>
                    <a:pt x="63393" y="44803"/>
                  </a:lnTo>
                  <a:lnTo>
                    <a:pt x="64075" y="44622"/>
                  </a:lnTo>
                  <a:lnTo>
                    <a:pt x="64716" y="44422"/>
                  </a:lnTo>
                  <a:lnTo>
                    <a:pt x="65338" y="44201"/>
                  </a:lnTo>
                  <a:lnTo>
                    <a:pt x="65920" y="43961"/>
                  </a:lnTo>
                  <a:lnTo>
                    <a:pt x="66461" y="43720"/>
                  </a:lnTo>
                  <a:lnTo>
                    <a:pt x="66962" y="43439"/>
                  </a:lnTo>
                  <a:lnTo>
                    <a:pt x="67424" y="43158"/>
                  </a:lnTo>
                  <a:lnTo>
                    <a:pt x="67845" y="42837"/>
                  </a:lnTo>
                  <a:lnTo>
                    <a:pt x="68025" y="42677"/>
                  </a:lnTo>
                  <a:lnTo>
                    <a:pt x="68206" y="42517"/>
                  </a:lnTo>
                  <a:lnTo>
                    <a:pt x="68386" y="42316"/>
                  </a:lnTo>
                  <a:lnTo>
                    <a:pt x="68567" y="42116"/>
                  </a:lnTo>
                  <a:lnTo>
                    <a:pt x="68747" y="41875"/>
                  </a:lnTo>
                  <a:lnTo>
                    <a:pt x="68908" y="41634"/>
                  </a:lnTo>
                  <a:lnTo>
                    <a:pt x="69249" y="41093"/>
                  </a:lnTo>
                  <a:lnTo>
                    <a:pt x="69549" y="40491"/>
                  </a:lnTo>
                  <a:lnTo>
                    <a:pt x="69850" y="39829"/>
                  </a:lnTo>
                  <a:lnTo>
                    <a:pt x="70131" y="39107"/>
                  </a:lnTo>
                  <a:lnTo>
                    <a:pt x="70392" y="38365"/>
                  </a:lnTo>
                  <a:lnTo>
                    <a:pt x="70652" y="37563"/>
                  </a:lnTo>
                  <a:lnTo>
                    <a:pt x="70873" y="36721"/>
                  </a:lnTo>
                  <a:lnTo>
                    <a:pt x="71074" y="35858"/>
                  </a:lnTo>
                  <a:lnTo>
                    <a:pt x="71254" y="34956"/>
                  </a:lnTo>
                  <a:lnTo>
                    <a:pt x="71435" y="34054"/>
                  </a:lnTo>
                  <a:lnTo>
                    <a:pt x="71575" y="33131"/>
                  </a:lnTo>
                  <a:lnTo>
                    <a:pt x="71695" y="32189"/>
                  </a:lnTo>
                  <a:lnTo>
                    <a:pt x="71775" y="31246"/>
                  </a:lnTo>
                  <a:lnTo>
                    <a:pt x="71856" y="30303"/>
                  </a:lnTo>
                  <a:lnTo>
                    <a:pt x="71896" y="29361"/>
                  </a:lnTo>
                  <a:lnTo>
                    <a:pt x="71916" y="28418"/>
                  </a:lnTo>
                  <a:lnTo>
                    <a:pt x="71916" y="27516"/>
                  </a:lnTo>
                  <a:lnTo>
                    <a:pt x="71876" y="26613"/>
                  </a:lnTo>
                  <a:lnTo>
                    <a:pt x="71816" y="25751"/>
                  </a:lnTo>
                  <a:lnTo>
                    <a:pt x="71715" y="24909"/>
                  </a:lnTo>
                  <a:lnTo>
                    <a:pt x="71595" y="24107"/>
                  </a:lnTo>
                  <a:lnTo>
                    <a:pt x="71435" y="23344"/>
                  </a:lnTo>
                  <a:lnTo>
                    <a:pt x="71254" y="22622"/>
                  </a:lnTo>
                  <a:lnTo>
                    <a:pt x="71033" y="21961"/>
                  </a:lnTo>
                  <a:lnTo>
                    <a:pt x="70913" y="21640"/>
                  </a:lnTo>
                  <a:lnTo>
                    <a:pt x="70793" y="21339"/>
                  </a:lnTo>
                  <a:lnTo>
                    <a:pt x="70652" y="21058"/>
                  </a:lnTo>
                  <a:lnTo>
                    <a:pt x="70512" y="20798"/>
                  </a:lnTo>
                  <a:lnTo>
                    <a:pt x="70352" y="20537"/>
                  </a:lnTo>
                  <a:lnTo>
                    <a:pt x="70191" y="20316"/>
                  </a:lnTo>
                  <a:lnTo>
                    <a:pt x="70011" y="20096"/>
                  </a:lnTo>
                  <a:lnTo>
                    <a:pt x="69830" y="19895"/>
                  </a:lnTo>
                  <a:lnTo>
                    <a:pt x="69650" y="19715"/>
                  </a:lnTo>
                  <a:lnTo>
                    <a:pt x="69449" y="19574"/>
                  </a:lnTo>
                  <a:lnTo>
                    <a:pt x="69229" y="19434"/>
                  </a:lnTo>
                  <a:lnTo>
                    <a:pt x="69028" y="19313"/>
                  </a:lnTo>
                  <a:lnTo>
                    <a:pt x="68587" y="19133"/>
                  </a:lnTo>
                  <a:lnTo>
                    <a:pt x="68105" y="18953"/>
                  </a:lnTo>
                  <a:lnTo>
                    <a:pt x="67584" y="18792"/>
                  </a:lnTo>
                  <a:lnTo>
                    <a:pt x="67002" y="18632"/>
                  </a:lnTo>
                  <a:lnTo>
                    <a:pt x="66381" y="18491"/>
                  </a:lnTo>
                  <a:lnTo>
                    <a:pt x="65739" y="18371"/>
                  </a:lnTo>
                  <a:lnTo>
                    <a:pt x="65057" y="18251"/>
                  </a:lnTo>
                  <a:lnTo>
                    <a:pt x="64335" y="18150"/>
                  </a:lnTo>
                  <a:lnTo>
                    <a:pt x="63573" y="18050"/>
                  </a:lnTo>
                  <a:lnTo>
                    <a:pt x="62791" y="17950"/>
                  </a:lnTo>
                  <a:lnTo>
                    <a:pt x="61127" y="17809"/>
                  </a:lnTo>
                  <a:lnTo>
                    <a:pt x="59382" y="17689"/>
                  </a:lnTo>
                  <a:lnTo>
                    <a:pt x="57577" y="17609"/>
                  </a:lnTo>
                  <a:lnTo>
                    <a:pt x="56554" y="17569"/>
                  </a:lnTo>
                  <a:lnTo>
                    <a:pt x="55511" y="17549"/>
                  </a:lnTo>
                  <a:lnTo>
                    <a:pt x="53486" y="17509"/>
                  </a:lnTo>
                  <a:lnTo>
                    <a:pt x="49375" y="17509"/>
                  </a:lnTo>
                  <a:lnTo>
                    <a:pt x="47329" y="17529"/>
                  </a:lnTo>
                  <a:lnTo>
                    <a:pt x="43418" y="17609"/>
                  </a:lnTo>
                  <a:lnTo>
                    <a:pt x="39809" y="17709"/>
                  </a:lnTo>
                  <a:lnTo>
                    <a:pt x="38124" y="17749"/>
                  </a:lnTo>
                  <a:lnTo>
                    <a:pt x="37743" y="17749"/>
                  </a:lnTo>
                  <a:lnTo>
                    <a:pt x="36480" y="17789"/>
                  </a:lnTo>
                  <a:lnTo>
                    <a:pt x="34875" y="17809"/>
                  </a:lnTo>
                  <a:lnTo>
                    <a:pt x="33592" y="17809"/>
                  </a:lnTo>
                  <a:lnTo>
                    <a:pt x="33090" y="17789"/>
                  </a:lnTo>
                  <a:lnTo>
                    <a:pt x="32689" y="17769"/>
                  </a:lnTo>
                  <a:lnTo>
                    <a:pt x="32388" y="17729"/>
                  </a:lnTo>
                  <a:lnTo>
                    <a:pt x="32188" y="17689"/>
                  </a:lnTo>
                  <a:lnTo>
                    <a:pt x="32027" y="17609"/>
                  </a:lnTo>
                  <a:lnTo>
                    <a:pt x="31847" y="17448"/>
                  </a:lnTo>
                  <a:lnTo>
                    <a:pt x="31626" y="17228"/>
                  </a:lnTo>
                  <a:lnTo>
                    <a:pt x="31366" y="16967"/>
                  </a:lnTo>
                  <a:lnTo>
                    <a:pt x="31105" y="16626"/>
                  </a:lnTo>
                  <a:lnTo>
                    <a:pt x="30804" y="16265"/>
                  </a:lnTo>
                  <a:lnTo>
                    <a:pt x="30122" y="15363"/>
                  </a:lnTo>
                  <a:lnTo>
                    <a:pt x="29380" y="14320"/>
                  </a:lnTo>
                  <a:lnTo>
                    <a:pt x="28538" y="13137"/>
                  </a:lnTo>
                  <a:lnTo>
                    <a:pt x="26693" y="10530"/>
                  </a:lnTo>
                  <a:lnTo>
                    <a:pt x="25710" y="9146"/>
                  </a:lnTo>
                  <a:lnTo>
                    <a:pt x="24688" y="7762"/>
                  </a:lnTo>
                  <a:lnTo>
                    <a:pt x="23645" y="6398"/>
                  </a:lnTo>
                  <a:lnTo>
                    <a:pt x="22602" y="5095"/>
                  </a:lnTo>
                  <a:lnTo>
                    <a:pt x="22080" y="4473"/>
                  </a:lnTo>
                  <a:lnTo>
                    <a:pt x="21559" y="3871"/>
                  </a:lnTo>
                  <a:lnTo>
                    <a:pt x="21038" y="3310"/>
                  </a:lnTo>
                  <a:lnTo>
                    <a:pt x="20536" y="2768"/>
                  </a:lnTo>
                  <a:lnTo>
                    <a:pt x="20015" y="2267"/>
                  </a:lnTo>
                  <a:lnTo>
                    <a:pt x="19534" y="1806"/>
                  </a:lnTo>
                  <a:lnTo>
                    <a:pt x="19032" y="1385"/>
                  </a:lnTo>
                  <a:lnTo>
                    <a:pt x="18551" y="1024"/>
                  </a:lnTo>
                  <a:lnTo>
                    <a:pt x="18250" y="803"/>
                  </a:lnTo>
                  <a:lnTo>
                    <a:pt x="17969" y="623"/>
                  </a:lnTo>
                  <a:lnTo>
                    <a:pt x="17688" y="462"/>
                  </a:lnTo>
                  <a:lnTo>
                    <a:pt x="17408" y="322"/>
                  </a:lnTo>
                  <a:lnTo>
                    <a:pt x="17127" y="202"/>
                  </a:lnTo>
                  <a:lnTo>
                    <a:pt x="16866" y="121"/>
                  </a:lnTo>
                  <a:lnTo>
                    <a:pt x="16606" y="41"/>
                  </a:lnTo>
                  <a:lnTo>
                    <a:pt x="1634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4" name="Google Shape;5824;p22"/>
            <p:cNvSpPr/>
            <p:nvPr/>
          </p:nvSpPr>
          <p:spPr>
            <a:xfrm>
              <a:off x="8256675" y="3979700"/>
              <a:ext cx="1797900" cy="1156175"/>
            </a:xfrm>
            <a:custGeom>
              <a:avLst/>
              <a:gdLst/>
              <a:ahLst/>
              <a:cxnLst/>
              <a:rect l="l" t="t" r="r" b="b"/>
              <a:pathLst>
                <a:path w="71916" h="46247" fill="none" extrusionOk="0">
                  <a:moveTo>
                    <a:pt x="68206" y="42517"/>
                  </a:moveTo>
                  <a:lnTo>
                    <a:pt x="68206" y="42517"/>
                  </a:lnTo>
                  <a:lnTo>
                    <a:pt x="68025" y="42677"/>
                  </a:lnTo>
                  <a:lnTo>
                    <a:pt x="67845" y="42837"/>
                  </a:lnTo>
                  <a:lnTo>
                    <a:pt x="67424" y="43158"/>
                  </a:lnTo>
                  <a:lnTo>
                    <a:pt x="66962" y="43439"/>
                  </a:lnTo>
                  <a:lnTo>
                    <a:pt x="66461" y="43720"/>
                  </a:lnTo>
                  <a:lnTo>
                    <a:pt x="65920" y="43961"/>
                  </a:lnTo>
                  <a:lnTo>
                    <a:pt x="65338" y="44201"/>
                  </a:lnTo>
                  <a:lnTo>
                    <a:pt x="64716" y="44422"/>
                  </a:lnTo>
                  <a:lnTo>
                    <a:pt x="64075" y="44622"/>
                  </a:lnTo>
                  <a:lnTo>
                    <a:pt x="63393" y="44803"/>
                  </a:lnTo>
                  <a:lnTo>
                    <a:pt x="62711" y="44983"/>
                  </a:lnTo>
                  <a:lnTo>
                    <a:pt x="61989" y="45144"/>
                  </a:lnTo>
                  <a:lnTo>
                    <a:pt x="61247" y="45284"/>
                  </a:lnTo>
                  <a:lnTo>
                    <a:pt x="60485" y="45425"/>
                  </a:lnTo>
                  <a:lnTo>
                    <a:pt x="59703" y="45545"/>
                  </a:lnTo>
                  <a:lnTo>
                    <a:pt x="58921" y="45645"/>
                  </a:lnTo>
                  <a:lnTo>
                    <a:pt x="58138" y="45745"/>
                  </a:lnTo>
                  <a:lnTo>
                    <a:pt x="58138" y="45745"/>
                  </a:lnTo>
                  <a:lnTo>
                    <a:pt x="57216" y="45826"/>
                  </a:lnTo>
                  <a:lnTo>
                    <a:pt x="56313" y="45926"/>
                  </a:lnTo>
                  <a:lnTo>
                    <a:pt x="54488" y="46046"/>
                  </a:lnTo>
                  <a:lnTo>
                    <a:pt x="52724" y="46146"/>
                  </a:lnTo>
                  <a:lnTo>
                    <a:pt x="51039" y="46207"/>
                  </a:lnTo>
                  <a:lnTo>
                    <a:pt x="49455" y="46227"/>
                  </a:lnTo>
                  <a:lnTo>
                    <a:pt x="48051" y="46247"/>
                  </a:lnTo>
                  <a:lnTo>
                    <a:pt x="45825" y="46247"/>
                  </a:lnTo>
                  <a:lnTo>
                    <a:pt x="45825" y="46247"/>
                  </a:lnTo>
                  <a:lnTo>
                    <a:pt x="43719" y="46247"/>
                  </a:lnTo>
                  <a:lnTo>
                    <a:pt x="40851" y="46207"/>
                  </a:lnTo>
                  <a:lnTo>
                    <a:pt x="39227" y="46167"/>
                  </a:lnTo>
                  <a:lnTo>
                    <a:pt x="37502" y="46106"/>
                  </a:lnTo>
                  <a:lnTo>
                    <a:pt x="35717" y="46026"/>
                  </a:lnTo>
                  <a:lnTo>
                    <a:pt x="33913" y="45926"/>
                  </a:lnTo>
                  <a:lnTo>
                    <a:pt x="32108" y="45785"/>
                  </a:lnTo>
                  <a:lnTo>
                    <a:pt x="30323" y="45605"/>
                  </a:lnTo>
                  <a:lnTo>
                    <a:pt x="29460" y="45505"/>
                  </a:lnTo>
                  <a:lnTo>
                    <a:pt x="28598" y="45404"/>
                  </a:lnTo>
                  <a:lnTo>
                    <a:pt x="27776" y="45284"/>
                  </a:lnTo>
                  <a:lnTo>
                    <a:pt x="26994" y="45144"/>
                  </a:lnTo>
                  <a:lnTo>
                    <a:pt x="26232" y="45003"/>
                  </a:lnTo>
                  <a:lnTo>
                    <a:pt x="25510" y="44843"/>
                  </a:lnTo>
                  <a:lnTo>
                    <a:pt x="24808" y="44682"/>
                  </a:lnTo>
                  <a:lnTo>
                    <a:pt x="24166" y="44502"/>
                  </a:lnTo>
                  <a:lnTo>
                    <a:pt x="23585" y="44301"/>
                  </a:lnTo>
                  <a:lnTo>
                    <a:pt x="23043" y="44101"/>
                  </a:lnTo>
                  <a:lnTo>
                    <a:pt x="22562" y="43880"/>
                  </a:lnTo>
                  <a:lnTo>
                    <a:pt x="22121" y="43640"/>
                  </a:lnTo>
                  <a:lnTo>
                    <a:pt x="22121" y="43640"/>
                  </a:lnTo>
                  <a:lnTo>
                    <a:pt x="21920" y="43519"/>
                  </a:lnTo>
                  <a:lnTo>
                    <a:pt x="21739" y="43339"/>
                  </a:lnTo>
                  <a:lnTo>
                    <a:pt x="21539" y="43158"/>
                  </a:lnTo>
                  <a:lnTo>
                    <a:pt x="21358" y="42938"/>
                  </a:lnTo>
                  <a:lnTo>
                    <a:pt x="21158" y="42697"/>
                  </a:lnTo>
                  <a:lnTo>
                    <a:pt x="20977" y="42436"/>
                  </a:lnTo>
                  <a:lnTo>
                    <a:pt x="20797" y="42156"/>
                  </a:lnTo>
                  <a:lnTo>
                    <a:pt x="20616" y="41855"/>
                  </a:lnTo>
                  <a:lnTo>
                    <a:pt x="20276" y="41173"/>
                  </a:lnTo>
                  <a:lnTo>
                    <a:pt x="19935" y="40411"/>
                  </a:lnTo>
                  <a:lnTo>
                    <a:pt x="19594" y="39609"/>
                  </a:lnTo>
                  <a:lnTo>
                    <a:pt x="19273" y="38726"/>
                  </a:lnTo>
                  <a:lnTo>
                    <a:pt x="18972" y="37784"/>
                  </a:lnTo>
                  <a:lnTo>
                    <a:pt x="18671" y="36801"/>
                  </a:lnTo>
                  <a:lnTo>
                    <a:pt x="18370" y="35798"/>
                  </a:lnTo>
                  <a:lnTo>
                    <a:pt x="18090" y="34735"/>
                  </a:lnTo>
                  <a:lnTo>
                    <a:pt x="17829" y="33673"/>
                  </a:lnTo>
                  <a:lnTo>
                    <a:pt x="17568" y="32590"/>
                  </a:lnTo>
                  <a:lnTo>
                    <a:pt x="17067" y="30404"/>
                  </a:lnTo>
                  <a:lnTo>
                    <a:pt x="16626" y="28238"/>
                  </a:lnTo>
                  <a:lnTo>
                    <a:pt x="16245" y="26172"/>
                  </a:lnTo>
                  <a:lnTo>
                    <a:pt x="15583" y="22542"/>
                  </a:lnTo>
                  <a:lnTo>
                    <a:pt x="15322" y="21098"/>
                  </a:lnTo>
                  <a:lnTo>
                    <a:pt x="15101" y="19975"/>
                  </a:lnTo>
                  <a:lnTo>
                    <a:pt x="14941" y="19253"/>
                  </a:lnTo>
                  <a:lnTo>
                    <a:pt x="14881" y="19053"/>
                  </a:lnTo>
                  <a:lnTo>
                    <a:pt x="14841" y="19013"/>
                  </a:lnTo>
                  <a:lnTo>
                    <a:pt x="14821" y="18993"/>
                  </a:lnTo>
                  <a:lnTo>
                    <a:pt x="14821" y="18993"/>
                  </a:lnTo>
                  <a:lnTo>
                    <a:pt x="14680" y="18973"/>
                  </a:lnTo>
                  <a:lnTo>
                    <a:pt x="14400" y="18993"/>
                  </a:lnTo>
                  <a:lnTo>
                    <a:pt x="13497" y="19133"/>
                  </a:lnTo>
                  <a:lnTo>
                    <a:pt x="10790" y="19614"/>
                  </a:lnTo>
                  <a:lnTo>
                    <a:pt x="10790" y="19614"/>
                  </a:lnTo>
                  <a:lnTo>
                    <a:pt x="9807" y="19775"/>
                  </a:lnTo>
                  <a:lnTo>
                    <a:pt x="8824" y="19915"/>
                  </a:lnTo>
                  <a:lnTo>
                    <a:pt x="7822" y="20056"/>
                  </a:lnTo>
                  <a:lnTo>
                    <a:pt x="6879" y="20156"/>
                  </a:lnTo>
                  <a:lnTo>
                    <a:pt x="5997" y="20236"/>
                  </a:lnTo>
                  <a:lnTo>
                    <a:pt x="5576" y="20256"/>
                  </a:lnTo>
                  <a:lnTo>
                    <a:pt x="5195" y="20256"/>
                  </a:lnTo>
                  <a:lnTo>
                    <a:pt x="4834" y="20236"/>
                  </a:lnTo>
                  <a:lnTo>
                    <a:pt x="4493" y="20216"/>
                  </a:lnTo>
                  <a:lnTo>
                    <a:pt x="4212" y="20176"/>
                  </a:lnTo>
                  <a:lnTo>
                    <a:pt x="3951" y="20116"/>
                  </a:lnTo>
                  <a:lnTo>
                    <a:pt x="3951" y="20116"/>
                  </a:lnTo>
                  <a:lnTo>
                    <a:pt x="3731" y="20056"/>
                  </a:lnTo>
                  <a:lnTo>
                    <a:pt x="3530" y="19955"/>
                  </a:lnTo>
                  <a:lnTo>
                    <a:pt x="3309" y="19855"/>
                  </a:lnTo>
                  <a:lnTo>
                    <a:pt x="3109" y="19755"/>
                  </a:lnTo>
                  <a:lnTo>
                    <a:pt x="2888" y="19614"/>
                  </a:lnTo>
                  <a:lnTo>
                    <a:pt x="2688" y="19474"/>
                  </a:lnTo>
                  <a:lnTo>
                    <a:pt x="2267" y="19133"/>
                  </a:lnTo>
                  <a:lnTo>
                    <a:pt x="1886" y="18772"/>
                  </a:lnTo>
                  <a:lnTo>
                    <a:pt x="1525" y="18351"/>
                  </a:lnTo>
                  <a:lnTo>
                    <a:pt x="1184" y="17910"/>
                  </a:lnTo>
                  <a:lnTo>
                    <a:pt x="863" y="17428"/>
                  </a:lnTo>
                  <a:lnTo>
                    <a:pt x="602" y="16907"/>
                  </a:lnTo>
                  <a:lnTo>
                    <a:pt x="482" y="16646"/>
                  </a:lnTo>
                  <a:lnTo>
                    <a:pt x="381" y="16386"/>
                  </a:lnTo>
                  <a:lnTo>
                    <a:pt x="281" y="16125"/>
                  </a:lnTo>
                  <a:lnTo>
                    <a:pt x="201" y="15844"/>
                  </a:lnTo>
                  <a:lnTo>
                    <a:pt x="121" y="15583"/>
                  </a:lnTo>
                  <a:lnTo>
                    <a:pt x="81" y="15303"/>
                  </a:lnTo>
                  <a:lnTo>
                    <a:pt x="41" y="15022"/>
                  </a:lnTo>
                  <a:lnTo>
                    <a:pt x="0" y="14761"/>
                  </a:lnTo>
                  <a:lnTo>
                    <a:pt x="0" y="14480"/>
                  </a:lnTo>
                  <a:lnTo>
                    <a:pt x="0" y="14200"/>
                  </a:lnTo>
                  <a:lnTo>
                    <a:pt x="41" y="13939"/>
                  </a:lnTo>
                  <a:lnTo>
                    <a:pt x="81" y="13658"/>
                  </a:lnTo>
                  <a:lnTo>
                    <a:pt x="141" y="13397"/>
                  </a:lnTo>
                  <a:lnTo>
                    <a:pt x="221" y="13137"/>
                  </a:lnTo>
                  <a:lnTo>
                    <a:pt x="221" y="13137"/>
                  </a:lnTo>
                  <a:lnTo>
                    <a:pt x="301" y="12956"/>
                  </a:lnTo>
                  <a:lnTo>
                    <a:pt x="402" y="12776"/>
                  </a:lnTo>
                  <a:lnTo>
                    <a:pt x="522" y="12555"/>
                  </a:lnTo>
                  <a:lnTo>
                    <a:pt x="662" y="12335"/>
                  </a:lnTo>
                  <a:lnTo>
                    <a:pt x="1023" y="11833"/>
                  </a:lnTo>
                  <a:lnTo>
                    <a:pt x="1484" y="11272"/>
                  </a:lnTo>
                  <a:lnTo>
                    <a:pt x="2006" y="10670"/>
                  </a:lnTo>
                  <a:lnTo>
                    <a:pt x="2608" y="10028"/>
                  </a:lnTo>
                  <a:lnTo>
                    <a:pt x="3249" y="9346"/>
                  </a:lnTo>
                  <a:lnTo>
                    <a:pt x="3971" y="8665"/>
                  </a:lnTo>
                  <a:lnTo>
                    <a:pt x="3971" y="8665"/>
                  </a:lnTo>
                  <a:lnTo>
                    <a:pt x="5154" y="7521"/>
                  </a:lnTo>
                  <a:lnTo>
                    <a:pt x="6438" y="6378"/>
                  </a:lnTo>
                  <a:lnTo>
                    <a:pt x="6438" y="6378"/>
                  </a:lnTo>
                  <a:lnTo>
                    <a:pt x="7862" y="5175"/>
                  </a:lnTo>
                  <a:lnTo>
                    <a:pt x="8584" y="4573"/>
                  </a:lnTo>
                  <a:lnTo>
                    <a:pt x="9306" y="4012"/>
                  </a:lnTo>
                  <a:lnTo>
                    <a:pt x="10008" y="3450"/>
                  </a:lnTo>
                  <a:lnTo>
                    <a:pt x="10710" y="2929"/>
                  </a:lnTo>
                  <a:lnTo>
                    <a:pt x="11411" y="2428"/>
                  </a:lnTo>
                  <a:lnTo>
                    <a:pt x="12073" y="1966"/>
                  </a:lnTo>
                  <a:lnTo>
                    <a:pt x="12715" y="1545"/>
                  </a:lnTo>
                  <a:lnTo>
                    <a:pt x="13337" y="1164"/>
                  </a:lnTo>
                  <a:lnTo>
                    <a:pt x="13918" y="823"/>
                  </a:lnTo>
                  <a:lnTo>
                    <a:pt x="14460" y="542"/>
                  </a:lnTo>
                  <a:lnTo>
                    <a:pt x="14941" y="302"/>
                  </a:lnTo>
                  <a:lnTo>
                    <a:pt x="15402" y="141"/>
                  </a:lnTo>
                  <a:lnTo>
                    <a:pt x="15603" y="81"/>
                  </a:lnTo>
                  <a:lnTo>
                    <a:pt x="15783" y="41"/>
                  </a:lnTo>
                  <a:lnTo>
                    <a:pt x="15964" y="1"/>
                  </a:lnTo>
                  <a:lnTo>
                    <a:pt x="16124" y="1"/>
                  </a:lnTo>
                  <a:lnTo>
                    <a:pt x="16124" y="1"/>
                  </a:lnTo>
                  <a:lnTo>
                    <a:pt x="16345" y="1"/>
                  </a:lnTo>
                  <a:lnTo>
                    <a:pt x="16345" y="1"/>
                  </a:lnTo>
                  <a:lnTo>
                    <a:pt x="16606" y="41"/>
                  </a:lnTo>
                  <a:lnTo>
                    <a:pt x="16866" y="121"/>
                  </a:lnTo>
                  <a:lnTo>
                    <a:pt x="17127" y="202"/>
                  </a:lnTo>
                  <a:lnTo>
                    <a:pt x="17408" y="322"/>
                  </a:lnTo>
                  <a:lnTo>
                    <a:pt x="17688" y="462"/>
                  </a:lnTo>
                  <a:lnTo>
                    <a:pt x="17969" y="623"/>
                  </a:lnTo>
                  <a:lnTo>
                    <a:pt x="18250" y="803"/>
                  </a:lnTo>
                  <a:lnTo>
                    <a:pt x="18551" y="1024"/>
                  </a:lnTo>
                  <a:lnTo>
                    <a:pt x="18551" y="1024"/>
                  </a:lnTo>
                  <a:lnTo>
                    <a:pt x="19032" y="1385"/>
                  </a:lnTo>
                  <a:lnTo>
                    <a:pt x="19534" y="1806"/>
                  </a:lnTo>
                  <a:lnTo>
                    <a:pt x="20015" y="2267"/>
                  </a:lnTo>
                  <a:lnTo>
                    <a:pt x="20536" y="2768"/>
                  </a:lnTo>
                  <a:lnTo>
                    <a:pt x="21038" y="3310"/>
                  </a:lnTo>
                  <a:lnTo>
                    <a:pt x="21559" y="3871"/>
                  </a:lnTo>
                  <a:lnTo>
                    <a:pt x="22080" y="4473"/>
                  </a:lnTo>
                  <a:lnTo>
                    <a:pt x="22602" y="5095"/>
                  </a:lnTo>
                  <a:lnTo>
                    <a:pt x="23645" y="6398"/>
                  </a:lnTo>
                  <a:lnTo>
                    <a:pt x="24688" y="7762"/>
                  </a:lnTo>
                  <a:lnTo>
                    <a:pt x="25710" y="9146"/>
                  </a:lnTo>
                  <a:lnTo>
                    <a:pt x="26693" y="10530"/>
                  </a:lnTo>
                  <a:lnTo>
                    <a:pt x="28538" y="13137"/>
                  </a:lnTo>
                  <a:lnTo>
                    <a:pt x="29380" y="14320"/>
                  </a:lnTo>
                  <a:lnTo>
                    <a:pt x="30122" y="15363"/>
                  </a:lnTo>
                  <a:lnTo>
                    <a:pt x="30804" y="16265"/>
                  </a:lnTo>
                  <a:lnTo>
                    <a:pt x="31105" y="16626"/>
                  </a:lnTo>
                  <a:lnTo>
                    <a:pt x="31366" y="16967"/>
                  </a:lnTo>
                  <a:lnTo>
                    <a:pt x="31626" y="17228"/>
                  </a:lnTo>
                  <a:lnTo>
                    <a:pt x="31847" y="17448"/>
                  </a:lnTo>
                  <a:lnTo>
                    <a:pt x="32027" y="17609"/>
                  </a:lnTo>
                  <a:lnTo>
                    <a:pt x="32188" y="17689"/>
                  </a:lnTo>
                  <a:lnTo>
                    <a:pt x="32188" y="17689"/>
                  </a:lnTo>
                  <a:lnTo>
                    <a:pt x="32388" y="17729"/>
                  </a:lnTo>
                  <a:lnTo>
                    <a:pt x="32689" y="17769"/>
                  </a:lnTo>
                  <a:lnTo>
                    <a:pt x="33090" y="17789"/>
                  </a:lnTo>
                  <a:lnTo>
                    <a:pt x="33592" y="17809"/>
                  </a:lnTo>
                  <a:lnTo>
                    <a:pt x="34875" y="17809"/>
                  </a:lnTo>
                  <a:lnTo>
                    <a:pt x="36480" y="17789"/>
                  </a:lnTo>
                  <a:lnTo>
                    <a:pt x="36480" y="17789"/>
                  </a:lnTo>
                  <a:lnTo>
                    <a:pt x="37743" y="17749"/>
                  </a:lnTo>
                  <a:lnTo>
                    <a:pt x="37743" y="17749"/>
                  </a:lnTo>
                  <a:lnTo>
                    <a:pt x="38124" y="17749"/>
                  </a:lnTo>
                  <a:lnTo>
                    <a:pt x="38124" y="17749"/>
                  </a:lnTo>
                  <a:lnTo>
                    <a:pt x="39809" y="17709"/>
                  </a:lnTo>
                  <a:lnTo>
                    <a:pt x="39809" y="17709"/>
                  </a:lnTo>
                  <a:lnTo>
                    <a:pt x="43418" y="17609"/>
                  </a:lnTo>
                  <a:lnTo>
                    <a:pt x="47329" y="17529"/>
                  </a:lnTo>
                  <a:lnTo>
                    <a:pt x="49375" y="17509"/>
                  </a:lnTo>
                  <a:lnTo>
                    <a:pt x="51420" y="17509"/>
                  </a:lnTo>
                  <a:lnTo>
                    <a:pt x="53486" y="17509"/>
                  </a:lnTo>
                  <a:lnTo>
                    <a:pt x="55511" y="17549"/>
                  </a:lnTo>
                  <a:lnTo>
                    <a:pt x="55511" y="17549"/>
                  </a:lnTo>
                  <a:lnTo>
                    <a:pt x="56554" y="17569"/>
                  </a:lnTo>
                  <a:lnTo>
                    <a:pt x="57577" y="17609"/>
                  </a:lnTo>
                  <a:lnTo>
                    <a:pt x="57577" y="17609"/>
                  </a:lnTo>
                  <a:lnTo>
                    <a:pt x="59382" y="17689"/>
                  </a:lnTo>
                  <a:lnTo>
                    <a:pt x="61127" y="17809"/>
                  </a:lnTo>
                  <a:lnTo>
                    <a:pt x="62791" y="17950"/>
                  </a:lnTo>
                  <a:lnTo>
                    <a:pt x="63573" y="18050"/>
                  </a:lnTo>
                  <a:lnTo>
                    <a:pt x="64335" y="18150"/>
                  </a:lnTo>
                  <a:lnTo>
                    <a:pt x="65057" y="18251"/>
                  </a:lnTo>
                  <a:lnTo>
                    <a:pt x="65739" y="18371"/>
                  </a:lnTo>
                  <a:lnTo>
                    <a:pt x="66381" y="18491"/>
                  </a:lnTo>
                  <a:lnTo>
                    <a:pt x="67002" y="18632"/>
                  </a:lnTo>
                  <a:lnTo>
                    <a:pt x="67584" y="18792"/>
                  </a:lnTo>
                  <a:lnTo>
                    <a:pt x="68105" y="18953"/>
                  </a:lnTo>
                  <a:lnTo>
                    <a:pt x="68587" y="19133"/>
                  </a:lnTo>
                  <a:lnTo>
                    <a:pt x="69028" y="19313"/>
                  </a:lnTo>
                  <a:lnTo>
                    <a:pt x="69028" y="19313"/>
                  </a:lnTo>
                  <a:lnTo>
                    <a:pt x="69229" y="19434"/>
                  </a:lnTo>
                  <a:lnTo>
                    <a:pt x="69449" y="19574"/>
                  </a:lnTo>
                  <a:lnTo>
                    <a:pt x="69650" y="19715"/>
                  </a:lnTo>
                  <a:lnTo>
                    <a:pt x="69830" y="19895"/>
                  </a:lnTo>
                  <a:lnTo>
                    <a:pt x="70011" y="20096"/>
                  </a:lnTo>
                  <a:lnTo>
                    <a:pt x="70191" y="20316"/>
                  </a:lnTo>
                  <a:lnTo>
                    <a:pt x="70352" y="20537"/>
                  </a:lnTo>
                  <a:lnTo>
                    <a:pt x="70512" y="20798"/>
                  </a:lnTo>
                  <a:lnTo>
                    <a:pt x="70652" y="21058"/>
                  </a:lnTo>
                  <a:lnTo>
                    <a:pt x="70793" y="21339"/>
                  </a:lnTo>
                  <a:lnTo>
                    <a:pt x="70913" y="21640"/>
                  </a:lnTo>
                  <a:lnTo>
                    <a:pt x="71033" y="21961"/>
                  </a:lnTo>
                  <a:lnTo>
                    <a:pt x="71254" y="22622"/>
                  </a:lnTo>
                  <a:lnTo>
                    <a:pt x="71435" y="23344"/>
                  </a:lnTo>
                  <a:lnTo>
                    <a:pt x="71595" y="24107"/>
                  </a:lnTo>
                  <a:lnTo>
                    <a:pt x="71715" y="24909"/>
                  </a:lnTo>
                  <a:lnTo>
                    <a:pt x="71816" y="25751"/>
                  </a:lnTo>
                  <a:lnTo>
                    <a:pt x="71876" y="26613"/>
                  </a:lnTo>
                  <a:lnTo>
                    <a:pt x="71916" y="27516"/>
                  </a:lnTo>
                  <a:lnTo>
                    <a:pt x="71916" y="28418"/>
                  </a:lnTo>
                  <a:lnTo>
                    <a:pt x="71896" y="29361"/>
                  </a:lnTo>
                  <a:lnTo>
                    <a:pt x="71856" y="30303"/>
                  </a:lnTo>
                  <a:lnTo>
                    <a:pt x="71775" y="31246"/>
                  </a:lnTo>
                  <a:lnTo>
                    <a:pt x="71695" y="32189"/>
                  </a:lnTo>
                  <a:lnTo>
                    <a:pt x="71575" y="33131"/>
                  </a:lnTo>
                  <a:lnTo>
                    <a:pt x="71435" y="34054"/>
                  </a:lnTo>
                  <a:lnTo>
                    <a:pt x="71254" y="34956"/>
                  </a:lnTo>
                  <a:lnTo>
                    <a:pt x="71074" y="35858"/>
                  </a:lnTo>
                  <a:lnTo>
                    <a:pt x="70873" y="36721"/>
                  </a:lnTo>
                  <a:lnTo>
                    <a:pt x="70652" y="37563"/>
                  </a:lnTo>
                  <a:lnTo>
                    <a:pt x="70392" y="38365"/>
                  </a:lnTo>
                  <a:lnTo>
                    <a:pt x="70131" y="39107"/>
                  </a:lnTo>
                  <a:lnTo>
                    <a:pt x="69850" y="39829"/>
                  </a:lnTo>
                  <a:lnTo>
                    <a:pt x="69549" y="40491"/>
                  </a:lnTo>
                  <a:lnTo>
                    <a:pt x="69249" y="41093"/>
                  </a:lnTo>
                  <a:lnTo>
                    <a:pt x="68908" y="41634"/>
                  </a:lnTo>
                  <a:lnTo>
                    <a:pt x="68747" y="41875"/>
                  </a:lnTo>
                  <a:lnTo>
                    <a:pt x="68567" y="42116"/>
                  </a:lnTo>
                  <a:lnTo>
                    <a:pt x="68386" y="42316"/>
                  </a:lnTo>
                  <a:lnTo>
                    <a:pt x="68206" y="425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5" name="Google Shape;5825;p22"/>
            <p:cNvSpPr/>
            <p:nvPr/>
          </p:nvSpPr>
          <p:spPr>
            <a:xfrm>
              <a:off x="8256675" y="3979700"/>
              <a:ext cx="1453475" cy="1156175"/>
            </a:xfrm>
            <a:custGeom>
              <a:avLst/>
              <a:gdLst/>
              <a:ahLst/>
              <a:cxnLst/>
              <a:rect l="l" t="t" r="r" b="b"/>
              <a:pathLst>
                <a:path w="58139" h="46247" extrusionOk="0">
                  <a:moveTo>
                    <a:pt x="16064" y="1"/>
                  </a:moveTo>
                  <a:lnTo>
                    <a:pt x="15864" y="21"/>
                  </a:lnTo>
                  <a:lnTo>
                    <a:pt x="15623" y="61"/>
                  </a:lnTo>
                  <a:lnTo>
                    <a:pt x="15362" y="141"/>
                  </a:lnTo>
                  <a:lnTo>
                    <a:pt x="15101" y="242"/>
                  </a:lnTo>
                  <a:lnTo>
                    <a:pt x="14620" y="442"/>
                  </a:lnTo>
                  <a:lnTo>
                    <a:pt x="14099" y="723"/>
                  </a:lnTo>
                  <a:lnTo>
                    <a:pt x="13858" y="964"/>
                  </a:lnTo>
                  <a:lnTo>
                    <a:pt x="13637" y="1224"/>
                  </a:lnTo>
                  <a:lnTo>
                    <a:pt x="13437" y="1485"/>
                  </a:lnTo>
                  <a:lnTo>
                    <a:pt x="13256" y="1726"/>
                  </a:lnTo>
                  <a:lnTo>
                    <a:pt x="12936" y="2227"/>
                  </a:lnTo>
                  <a:lnTo>
                    <a:pt x="12655" y="2708"/>
                  </a:lnTo>
                  <a:lnTo>
                    <a:pt x="13457" y="2067"/>
                  </a:lnTo>
                  <a:lnTo>
                    <a:pt x="14279" y="1465"/>
                  </a:lnTo>
                  <a:lnTo>
                    <a:pt x="15142" y="903"/>
                  </a:lnTo>
                  <a:lnTo>
                    <a:pt x="16004" y="382"/>
                  </a:lnTo>
                  <a:lnTo>
                    <a:pt x="16104" y="422"/>
                  </a:lnTo>
                  <a:lnTo>
                    <a:pt x="16204" y="442"/>
                  </a:lnTo>
                  <a:lnTo>
                    <a:pt x="16285" y="442"/>
                  </a:lnTo>
                  <a:lnTo>
                    <a:pt x="16365" y="402"/>
                  </a:lnTo>
                  <a:lnTo>
                    <a:pt x="16405" y="342"/>
                  </a:lnTo>
                  <a:lnTo>
                    <a:pt x="16445" y="262"/>
                  </a:lnTo>
                  <a:lnTo>
                    <a:pt x="16465" y="202"/>
                  </a:lnTo>
                  <a:lnTo>
                    <a:pt x="16465" y="121"/>
                  </a:lnTo>
                  <a:lnTo>
                    <a:pt x="16425" y="61"/>
                  </a:lnTo>
                  <a:lnTo>
                    <a:pt x="16345" y="1"/>
                  </a:lnTo>
                  <a:close/>
                  <a:moveTo>
                    <a:pt x="7601" y="8885"/>
                  </a:moveTo>
                  <a:lnTo>
                    <a:pt x="7421" y="8985"/>
                  </a:lnTo>
                  <a:lnTo>
                    <a:pt x="7140" y="9126"/>
                  </a:lnTo>
                  <a:lnTo>
                    <a:pt x="6859" y="9246"/>
                  </a:lnTo>
                  <a:lnTo>
                    <a:pt x="6298" y="9447"/>
                  </a:lnTo>
                  <a:lnTo>
                    <a:pt x="5736" y="9607"/>
                  </a:lnTo>
                  <a:lnTo>
                    <a:pt x="5174" y="9707"/>
                  </a:lnTo>
                  <a:lnTo>
                    <a:pt x="6578" y="11412"/>
                  </a:lnTo>
                  <a:lnTo>
                    <a:pt x="6699" y="10991"/>
                  </a:lnTo>
                  <a:lnTo>
                    <a:pt x="6839" y="10590"/>
                  </a:lnTo>
                  <a:lnTo>
                    <a:pt x="7020" y="10169"/>
                  </a:lnTo>
                  <a:lnTo>
                    <a:pt x="7200" y="9727"/>
                  </a:lnTo>
                  <a:lnTo>
                    <a:pt x="7401" y="9306"/>
                  </a:lnTo>
                  <a:lnTo>
                    <a:pt x="7601" y="8885"/>
                  </a:lnTo>
                  <a:close/>
                  <a:moveTo>
                    <a:pt x="2608" y="10028"/>
                  </a:moveTo>
                  <a:lnTo>
                    <a:pt x="2146" y="10510"/>
                  </a:lnTo>
                  <a:lnTo>
                    <a:pt x="1725" y="10971"/>
                  </a:lnTo>
                  <a:lnTo>
                    <a:pt x="1364" y="11412"/>
                  </a:lnTo>
                  <a:lnTo>
                    <a:pt x="1023" y="11833"/>
                  </a:lnTo>
                  <a:lnTo>
                    <a:pt x="742" y="12214"/>
                  </a:lnTo>
                  <a:lnTo>
                    <a:pt x="522" y="12555"/>
                  </a:lnTo>
                  <a:lnTo>
                    <a:pt x="341" y="12876"/>
                  </a:lnTo>
                  <a:lnTo>
                    <a:pt x="221" y="13137"/>
                  </a:lnTo>
                  <a:lnTo>
                    <a:pt x="121" y="13458"/>
                  </a:lnTo>
                  <a:lnTo>
                    <a:pt x="61" y="13798"/>
                  </a:lnTo>
                  <a:lnTo>
                    <a:pt x="20" y="14139"/>
                  </a:lnTo>
                  <a:lnTo>
                    <a:pt x="0" y="14460"/>
                  </a:lnTo>
                  <a:lnTo>
                    <a:pt x="20" y="14942"/>
                  </a:lnTo>
                  <a:lnTo>
                    <a:pt x="101" y="15403"/>
                  </a:lnTo>
                  <a:lnTo>
                    <a:pt x="201" y="15864"/>
                  </a:lnTo>
                  <a:lnTo>
                    <a:pt x="341" y="16325"/>
                  </a:lnTo>
                  <a:lnTo>
                    <a:pt x="522" y="16767"/>
                  </a:lnTo>
                  <a:lnTo>
                    <a:pt x="742" y="17188"/>
                  </a:lnTo>
                  <a:lnTo>
                    <a:pt x="983" y="17609"/>
                  </a:lnTo>
                  <a:lnTo>
                    <a:pt x="1264" y="18010"/>
                  </a:lnTo>
                  <a:lnTo>
                    <a:pt x="1545" y="18391"/>
                  </a:lnTo>
                  <a:lnTo>
                    <a:pt x="1866" y="18732"/>
                  </a:lnTo>
                  <a:lnTo>
                    <a:pt x="2186" y="19053"/>
                  </a:lnTo>
                  <a:lnTo>
                    <a:pt x="2527" y="19354"/>
                  </a:lnTo>
                  <a:lnTo>
                    <a:pt x="2868" y="19614"/>
                  </a:lnTo>
                  <a:lnTo>
                    <a:pt x="3229" y="19815"/>
                  </a:lnTo>
                  <a:lnTo>
                    <a:pt x="3590" y="19995"/>
                  </a:lnTo>
                  <a:lnTo>
                    <a:pt x="3951" y="20116"/>
                  </a:lnTo>
                  <a:lnTo>
                    <a:pt x="4212" y="20176"/>
                  </a:lnTo>
                  <a:lnTo>
                    <a:pt x="4533" y="20216"/>
                  </a:lnTo>
                  <a:lnTo>
                    <a:pt x="4874" y="20236"/>
                  </a:lnTo>
                  <a:lnTo>
                    <a:pt x="5255" y="20256"/>
                  </a:lnTo>
                  <a:lnTo>
                    <a:pt x="5836" y="20236"/>
                  </a:lnTo>
                  <a:lnTo>
                    <a:pt x="6478" y="20196"/>
                  </a:lnTo>
                  <a:lnTo>
                    <a:pt x="7160" y="20136"/>
                  </a:lnTo>
                  <a:lnTo>
                    <a:pt x="7882" y="20056"/>
                  </a:lnTo>
                  <a:lnTo>
                    <a:pt x="9326" y="19855"/>
                  </a:lnTo>
                  <a:lnTo>
                    <a:pt x="10790" y="19614"/>
                  </a:lnTo>
                  <a:lnTo>
                    <a:pt x="11010" y="19574"/>
                  </a:lnTo>
                  <a:lnTo>
                    <a:pt x="10930" y="19554"/>
                  </a:lnTo>
                  <a:lnTo>
                    <a:pt x="10850" y="19474"/>
                  </a:lnTo>
                  <a:lnTo>
                    <a:pt x="10589" y="19233"/>
                  </a:lnTo>
                  <a:lnTo>
                    <a:pt x="10228" y="18892"/>
                  </a:lnTo>
                  <a:lnTo>
                    <a:pt x="9807" y="18431"/>
                  </a:lnTo>
                  <a:lnTo>
                    <a:pt x="8744" y="17248"/>
                  </a:lnTo>
                  <a:lnTo>
                    <a:pt x="7521" y="15844"/>
                  </a:lnTo>
                  <a:lnTo>
                    <a:pt x="7320" y="15664"/>
                  </a:lnTo>
                  <a:lnTo>
                    <a:pt x="7140" y="15483"/>
                  </a:lnTo>
                  <a:lnTo>
                    <a:pt x="6979" y="15262"/>
                  </a:lnTo>
                  <a:lnTo>
                    <a:pt x="6839" y="15042"/>
                  </a:lnTo>
                  <a:lnTo>
                    <a:pt x="5275" y="13217"/>
                  </a:lnTo>
                  <a:lnTo>
                    <a:pt x="3931" y="11613"/>
                  </a:lnTo>
                  <a:lnTo>
                    <a:pt x="2608" y="10028"/>
                  </a:lnTo>
                  <a:close/>
                  <a:moveTo>
                    <a:pt x="17428" y="15523"/>
                  </a:moveTo>
                  <a:lnTo>
                    <a:pt x="16646" y="15744"/>
                  </a:lnTo>
                  <a:lnTo>
                    <a:pt x="15843" y="15944"/>
                  </a:lnTo>
                  <a:lnTo>
                    <a:pt x="15041" y="16125"/>
                  </a:lnTo>
                  <a:lnTo>
                    <a:pt x="14199" y="16305"/>
                  </a:lnTo>
                  <a:lnTo>
                    <a:pt x="13377" y="16446"/>
                  </a:lnTo>
                  <a:lnTo>
                    <a:pt x="12534" y="16566"/>
                  </a:lnTo>
                  <a:lnTo>
                    <a:pt x="11692" y="16646"/>
                  </a:lnTo>
                  <a:lnTo>
                    <a:pt x="11271" y="16666"/>
                  </a:lnTo>
                  <a:lnTo>
                    <a:pt x="10870" y="16666"/>
                  </a:lnTo>
                  <a:lnTo>
                    <a:pt x="12314" y="18451"/>
                  </a:lnTo>
                  <a:lnTo>
                    <a:pt x="12735" y="19013"/>
                  </a:lnTo>
                  <a:lnTo>
                    <a:pt x="12916" y="19233"/>
                  </a:lnTo>
                  <a:lnTo>
                    <a:pt x="14059" y="19053"/>
                  </a:lnTo>
                  <a:lnTo>
                    <a:pt x="14460" y="18993"/>
                  </a:lnTo>
                  <a:lnTo>
                    <a:pt x="14720" y="18973"/>
                  </a:lnTo>
                  <a:lnTo>
                    <a:pt x="14821" y="18993"/>
                  </a:lnTo>
                  <a:lnTo>
                    <a:pt x="14841" y="19013"/>
                  </a:lnTo>
                  <a:lnTo>
                    <a:pt x="14881" y="19053"/>
                  </a:lnTo>
                  <a:lnTo>
                    <a:pt x="14941" y="19253"/>
                  </a:lnTo>
                  <a:lnTo>
                    <a:pt x="15101" y="19975"/>
                  </a:lnTo>
                  <a:lnTo>
                    <a:pt x="15322" y="21098"/>
                  </a:lnTo>
                  <a:lnTo>
                    <a:pt x="15583" y="22542"/>
                  </a:lnTo>
                  <a:lnTo>
                    <a:pt x="16245" y="26172"/>
                  </a:lnTo>
                  <a:lnTo>
                    <a:pt x="16626" y="28238"/>
                  </a:lnTo>
                  <a:lnTo>
                    <a:pt x="17067" y="30404"/>
                  </a:lnTo>
                  <a:lnTo>
                    <a:pt x="17568" y="32590"/>
                  </a:lnTo>
                  <a:lnTo>
                    <a:pt x="17829" y="33673"/>
                  </a:lnTo>
                  <a:lnTo>
                    <a:pt x="18090" y="34735"/>
                  </a:lnTo>
                  <a:lnTo>
                    <a:pt x="18370" y="35798"/>
                  </a:lnTo>
                  <a:lnTo>
                    <a:pt x="18671" y="36801"/>
                  </a:lnTo>
                  <a:lnTo>
                    <a:pt x="18972" y="37784"/>
                  </a:lnTo>
                  <a:lnTo>
                    <a:pt x="19273" y="38726"/>
                  </a:lnTo>
                  <a:lnTo>
                    <a:pt x="19594" y="39609"/>
                  </a:lnTo>
                  <a:lnTo>
                    <a:pt x="19935" y="40411"/>
                  </a:lnTo>
                  <a:lnTo>
                    <a:pt x="20276" y="41173"/>
                  </a:lnTo>
                  <a:lnTo>
                    <a:pt x="20616" y="41855"/>
                  </a:lnTo>
                  <a:lnTo>
                    <a:pt x="20797" y="42156"/>
                  </a:lnTo>
                  <a:lnTo>
                    <a:pt x="20977" y="42436"/>
                  </a:lnTo>
                  <a:lnTo>
                    <a:pt x="21158" y="42697"/>
                  </a:lnTo>
                  <a:lnTo>
                    <a:pt x="21358" y="42938"/>
                  </a:lnTo>
                  <a:lnTo>
                    <a:pt x="21539" y="43158"/>
                  </a:lnTo>
                  <a:lnTo>
                    <a:pt x="21739" y="43339"/>
                  </a:lnTo>
                  <a:lnTo>
                    <a:pt x="21920" y="43519"/>
                  </a:lnTo>
                  <a:lnTo>
                    <a:pt x="22121" y="43640"/>
                  </a:lnTo>
                  <a:lnTo>
                    <a:pt x="22562" y="43880"/>
                  </a:lnTo>
                  <a:lnTo>
                    <a:pt x="23043" y="44101"/>
                  </a:lnTo>
                  <a:lnTo>
                    <a:pt x="23585" y="44301"/>
                  </a:lnTo>
                  <a:lnTo>
                    <a:pt x="24166" y="44502"/>
                  </a:lnTo>
                  <a:lnTo>
                    <a:pt x="24808" y="44682"/>
                  </a:lnTo>
                  <a:lnTo>
                    <a:pt x="25510" y="44843"/>
                  </a:lnTo>
                  <a:lnTo>
                    <a:pt x="26232" y="45003"/>
                  </a:lnTo>
                  <a:lnTo>
                    <a:pt x="26994" y="45144"/>
                  </a:lnTo>
                  <a:lnTo>
                    <a:pt x="27776" y="45284"/>
                  </a:lnTo>
                  <a:lnTo>
                    <a:pt x="28598" y="45404"/>
                  </a:lnTo>
                  <a:lnTo>
                    <a:pt x="29460" y="45505"/>
                  </a:lnTo>
                  <a:lnTo>
                    <a:pt x="30323" y="45605"/>
                  </a:lnTo>
                  <a:lnTo>
                    <a:pt x="32108" y="45785"/>
                  </a:lnTo>
                  <a:lnTo>
                    <a:pt x="33913" y="45926"/>
                  </a:lnTo>
                  <a:lnTo>
                    <a:pt x="35717" y="46026"/>
                  </a:lnTo>
                  <a:lnTo>
                    <a:pt x="37502" y="46106"/>
                  </a:lnTo>
                  <a:lnTo>
                    <a:pt x="39227" y="46167"/>
                  </a:lnTo>
                  <a:lnTo>
                    <a:pt x="40851" y="46207"/>
                  </a:lnTo>
                  <a:lnTo>
                    <a:pt x="43719" y="46247"/>
                  </a:lnTo>
                  <a:lnTo>
                    <a:pt x="47008" y="46247"/>
                  </a:lnTo>
                  <a:lnTo>
                    <a:pt x="49274" y="46227"/>
                  </a:lnTo>
                  <a:lnTo>
                    <a:pt x="50598" y="46207"/>
                  </a:lnTo>
                  <a:lnTo>
                    <a:pt x="52002" y="46167"/>
                  </a:lnTo>
                  <a:lnTo>
                    <a:pt x="53486" y="46106"/>
                  </a:lnTo>
                  <a:lnTo>
                    <a:pt x="55010" y="46026"/>
                  </a:lnTo>
                  <a:lnTo>
                    <a:pt x="56574" y="45886"/>
                  </a:lnTo>
                  <a:lnTo>
                    <a:pt x="58138" y="45745"/>
                  </a:lnTo>
                  <a:lnTo>
                    <a:pt x="56494" y="45745"/>
                  </a:lnTo>
                  <a:lnTo>
                    <a:pt x="55632" y="45705"/>
                  </a:lnTo>
                  <a:lnTo>
                    <a:pt x="54749" y="45665"/>
                  </a:lnTo>
                  <a:lnTo>
                    <a:pt x="53887" y="45625"/>
                  </a:lnTo>
                  <a:lnTo>
                    <a:pt x="53024" y="45545"/>
                  </a:lnTo>
                  <a:lnTo>
                    <a:pt x="52142" y="45465"/>
                  </a:lnTo>
                  <a:lnTo>
                    <a:pt x="51280" y="45384"/>
                  </a:lnTo>
                  <a:lnTo>
                    <a:pt x="50417" y="45264"/>
                  </a:lnTo>
                  <a:lnTo>
                    <a:pt x="48693" y="45023"/>
                  </a:lnTo>
                  <a:lnTo>
                    <a:pt x="46968" y="44723"/>
                  </a:lnTo>
                  <a:lnTo>
                    <a:pt x="45263" y="44402"/>
                  </a:lnTo>
                  <a:lnTo>
                    <a:pt x="43579" y="44021"/>
                  </a:lnTo>
                  <a:lnTo>
                    <a:pt x="41894" y="43620"/>
                  </a:lnTo>
                  <a:lnTo>
                    <a:pt x="40190" y="43198"/>
                  </a:lnTo>
                  <a:lnTo>
                    <a:pt x="38505" y="42737"/>
                  </a:lnTo>
                  <a:lnTo>
                    <a:pt x="37663" y="42497"/>
                  </a:lnTo>
                  <a:lnTo>
                    <a:pt x="36820" y="42236"/>
                  </a:lnTo>
                  <a:lnTo>
                    <a:pt x="35978" y="41955"/>
                  </a:lnTo>
                  <a:lnTo>
                    <a:pt x="35156" y="41654"/>
                  </a:lnTo>
                  <a:lnTo>
                    <a:pt x="34334" y="41353"/>
                  </a:lnTo>
                  <a:lnTo>
                    <a:pt x="33511" y="41033"/>
                  </a:lnTo>
                  <a:lnTo>
                    <a:pt x="32709" y="40692"/>
                  </a:lnTo>
                  <a:lnTo>
                    <a:pt x="31927" y="40331"/>
                  </a:lnTo>
                  <a:lnTo>
                    <a:pt x="31145" y="39950"/>
                  </a:lnTo>
                  <a:lnTo>
                    <a:pt x="30363" y="39528"/>
                  </a:lnTo>
                  <a:lnTo>
                    <a:pt x="29621" y="39107"/>
                  </a:lnTo>
                  <a:lnTo>
                    <a:pt x="28899" y="38666"/>
                  </a:lnTo>
                  <a:lnTo>
                    <a:pt x="28197" y="38185"/>
                  </a:lnTo>
                  <a:lnTo>
                    <a:pt x="27535" y="37683"/>
                  </a:lnTo>
                  <a:lnTo>
                    <a:pt x="26893" y="37162"/>
                  </a:lnTo>
                  <a:lnTo>
                    <a:pt x="26272" y="36601"/>
                  </a:lnTo>
                  <a:lnTo>
                    <a:pt x="25670" y="36039"/>
                  </a:lnTo>
                  <a:lnTo>
                    <a:pt x="25089" y="35437"/>
                  </a:lnTo>
                  <a:lnTo>
                    <a:pt x="24547" y="34816"/>
                  </a:lnTo>
                  <a:lnTo>
                    <a:pt x="24026" y="34174"/>
                  </a:lnTo>
                  <a:lnTo>
                    <a:pt x="23524" y="33512"/>
                  </a:lnTo>
                  <a:lnTo>
                    <a:pt x="23043" y="32830"/>
                  </a:lnTo>
                  <a:lnTo>
                    <a:pt x="22602" y="32128"/>
                  </a:lnTo>
                  <a:lnTo>
                    <a:pt x="22181" y="31386"/>
                  </a:lnTo>
                  <a:lnTo>
                    <a:pt x="21780" y="30644"/>
                  </a:lnTo>
                  <a:lnTo>
                    <a:pt x="21399" y="29862"/>
                  </a:lnTo>
                  <a:lnTo>
                    <a:pt x="21018" y="29020"/>
                  </a:lnTo>
                  <a:lnTo>
                    <a:pt x="20677" y="28178"/>
                  </a:lnTo>
                  <a:lnTo>
                    <a:pt x="20356" y="27315"/>
                  </a:lnTo>
                  <a:lnTo>
                    <a:pt x="20055" y="26433"/>
                  </a:lnTo>
                  <a:lnTo>
                    <a:pt x="19774" y="25571"/>
                  </a:lnTo>
                  <a:lnTo>
                    <a:pt x="19513" y="24688"/>
                  </a:lnTo>
                  <a:lnTo>
                    <a:pt x="19273" y="23786"/>
                  </a:lnTo>
                  <a:lnTo>
                    <a:pt x="19052" y="22883"/>
                  </a:lnTo>
                  <a:lnTo>
                    <a:pt x="18832" y="22001"/>
                  </a:lnTo>
                  <a:lnTo>
                    <a:pt x="18651" y="21098"/>
                  </a:lnTo>
                  <a:lnTo>
                    <a:pt x="18270" y="19273"/>
                  </a:lnTo>
                  <a:lnTo>
                    <a:pt x="17949" y="17468"/>
                  </a:lnTo>
                  <a:lnTo>
                    <a:pt x="17628" y="15644"/>
                  </a:lnTo>
                  <a:lnTo>
                    <a:pt x="17608" y="15603"/>
                  </a:lnTo>
                  <a:lnTo>
                    <a:pt x="17568" y="15563"/>
                  </a:lnTo>
                  <a:lnTo>
                    <a:pt x="17528" y="15523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6" name="Google Shape;5826;p22"/>
            <p:cNvSpPr/>
            <p:nvPr/>
          </p:nvSpPr>
          <p:spPr>
            <a:xfrm>
              <a:off x="8528400" y="4367775"/>
              <a:ext cx="1181750" cy="768100"/>
            </a:xfrm>
            <a:custGeom>
              <a:avLst/>
              <a:gdLst/>
              <a:ahLst/>
              <a:cxnLst/>
              <a:rect l="l" t="t" r="r" b="b"/>
              <a:pathLst>
                <a:path w="47270" h="30724" fill="none" extrusionOk="0">
                  <a:moveTo>
                    <a:pt x="6599" y="0"/>
                  </a:moveTo>
                  <a:lnTo>
                    <a:pt x="6599" y="0"/>
                  </a:lnTo>
                  <a:lnTo>
                    <a:pt x="6559" y="0"/>
                  </a:lnTo>
                  <a:lnTo>
                    <a:pt x="6559" y="0"/>
                  </a:lnTo>
                  <a:lnTo>
                    <a:pt x="5777" y="221"/>
                  </a:lnTo>
                  <a:lnTo>
                    <a:pt x="4974" y="421"/>
                  </a:lnTo>
                  <a:lnTo>
                    <a:pt x="4172" y="602"/>
                  </a:lnTo>
                  <a:lnTo>
                    <a:pt x="3330" y="782"/>
                  </a:lnTo>
                  <a:lnTo>
                    <a:pt x="2508" y="923"/>
                  </a:lnTo>
                  <a:lnTo>
                    <a:pt x="1665" y="1043"/>
                  </a:lnTo>
                  <a:lnTo>
                    <a:pt x="823" y="1123"/>
                  </a:lnTo>
                  <a:lnTo>
                    <a:pt x="402" y="1143"/>
                  </a:lnTo>
                  <a:lnTo>
                    <a:pt x="1" y="1143"/>
                  </a:lnTo>
                  <a:lnTo>
                    <a:pt x="1" y="1143"/>
                  </a:lnTo>
                  <a:lnTo>
                    <a:pt x="1445" y="2928"/>
                  </a:lnTo>
                  <a:lnTo>
                    <a:pt x="1866" y="3490"/>
                  </a:lnTo>
                  <a:lnTo>
                    <a:pt x="2047" y="3710"/>
                  </a:lnTo>
                  <a:lnTo>
                    <a:pt x="2047" y="3710"/>
                  </a:lnTo>
                  <a:lnTo>
                    <a:pt x="2047" y="3710"/>
                  </a:lnTo>
                  <a:lnTo>
                    <a:pt x="2047" y="3710"/>
                  </a:lnTo>
                  <a:lnTo>
                    <a:pt x="3190" y="3530"/>
                  </a:lnTo>
                  <a:lnTo>
                    <a:pt x="3591" y="3470"/>
                  </a:lnTo>
                  <a:lnTo>
                    <a:pt x="3851" y="3450"/>
                  </a:lnTo>
                  <a:lnTo>
                    <a:pt x="3851" y="3450"/>
                  </a:lnTo>
                  <a:lnTo>
                    <a:pt x="3952" y="3470"/>
                  </a:lnTo>
                  <a:lnTo>
                    <a:pt x="3952" y="3470"/>
                  </a:lnTo>
                  <a:lnTo>
                    <a:pt x="3972" y="3490"/>
                  </a:lnTo>
                  <a:lnTo>
                    <a:pt x="4012" y="3530"/>
                  </a:lnTo>
                  <a:lnTo>
                    <a:pt x="4072" y="3730"/>
                  </a:lnTo>
                  <a:lnTo>
                    <a:pt x="4232" y="4452"/>
                  </a:lnTo>
                  <a:lnTo>
                    <a:pt x="4453" y="5575"/>
                  </a:lnTo>
                  <a:lnTo>
                    <a:pt x="4714" y="7019"/>
                  </a:lnTo>
                  <a:lnTo>
                    <a:pt x="5376" y="10649"/>
                  </a:lnTo>
                  <a:lnTo>
                    <a:pt x="5757" y="12715"/>
                  </a:lnTo>
                  <a:lnTo>
                    <a:pt x="6198" y="14881"/>
                  </a:lnTo>
                  <a:lnTo>
                    <a:pt x="6699" y="17067"/>
                  </a:lnTo>
                  <a:lnTo>
                    <a:pt x="6960" y="18150"/>
                  </a:lnTo>
                  <a:lnTo>
                    <a:pt x="7221" y="19212"/>
                  </a:lnTo>
                  <a:lnTo>
                    <a:pt x="7501" y="20275"/>
                  </a:lnTo>
                  <a:lnTo>
                    <a:pt x="7802" y="21278"/>
                  </a:lnTo>
                  <a:lnTo>
                    <a:pt x="8103" y="22261"/>
                  </a:lnTo>
                  <a:lnTo>
                    <a:pt x="8404" y="23203"/>
                  </a:lnTo>
                  <a:lnTo>
                    <a:pt x="8725" y="24086"/>
                  </a:lnTo>
                  <a:lnTo>
                    <a:pt x="9066" y="24888"/>
                  </a:lnTo>
                  <a:lnTo>
                    <a:pt x="9407" y="25650"/>
                  </a:lnTo>
                  <a:lnTo>
                    <a:pt x="9747" y="26332"/>
                  </a:lnTo>
                  <a:lnTo>
                    <a:pt x="9928" y="26633"/>
                  </a:lnTo>
                  <a:lnTo>
                    <a:pt x="10108" y="26913"/>
                  </a:lnTo>
                  <a:lnTo>
                    <a:pt x="10289" y="27174"/>
                  </a:lnTo>
                  <a:lnTo>
                    <a:pt x="10489" y="27415"/>
                  </a:lnTo>
                  <a:lnTo>
                    <a:pt x="10670" y="27635"/>
                  </a:lnTo>
                  <a:lnTo>
                    <a:pt x="10870" y="27816"/>
                  </a:lnTo>
                  <a:lnTo>
                    <a:pt x="11051" y="27996"/>
                  </a:lnTo>
                  <a:lnTo>
                    <a:pt x="11252" y="28117"/>
                  </a:lnTo>
                  <a:lnTo>
                    <a:pt x="11252" y="28117"/>
                  </a:lnTo>
                  <a:lnTo>
                    <a:pt x="11693" y="28357"/>
                  </a:lnTo>
                  <a:lnTo>
                    <a:pt x="12174" y="28578"/>
                  </a:lnTo>
                  <a:lnTo>
                    <a:pt x="12716" y="28778"/>
                  </a:lnTo>
                  <a:lnTo>
                    <a:pt x="13297" y="28979"/>
                  </a:lnTo>
                  <a:lnTo>
                    <a:pt x="13939" y="29159"/>
                  </a:lnTo>
                  <a:lnTo>
                    <a:pt x="14641" y="29320"/>
                  </a:lnTo>
                  <a:lnTo>
                    <a:pt x="15363" y="29480"/>
                  </a:lnTo>
                  <a:lnTo>
                    <a:pt x="16125" y="29621"/>
                  </a:lnTo>
                  <a:lnTo>
                    <a:pt x="16907" y="29761"/>
                  </a:lnTo>
                  <a:lnTo>
                    <a:pt x="17729" y="29881"/>
                  </a:lnTo>
                  <a:lnTo>
                    <a:pt x="18591" y="29982"/>
                  </a:lnTo>
                  <a:lnTo>
                    <a:pt x="19454" y="30082"/>
                  </a:lnTo>
                  <a:lnTo>
                    <a:pt x="21239" y="30262"/>
                  </a:lnTo>
                  <a:lnTo>
                    <a:pt x="23044" y="30403"/>
                  </a:lnTo>
                  <a:lnTo>
                    <a:pt x="24848" y="30503"/>
                  </a:lnTo>
                  <a:lnTo>
                    <a:pt x="26633" y="30583"/>
                  </a:lnTo>
                  <a:lnTo>
                    <a:pt x="28358" y="30644"/>
                  </a:lnTo>
                  <a:lnTo>
                    <a:pt x="29982" y="30684"/>
                  </a:lnTo>
                  <a:lnTo>
                    <a:pt x="32850" y="30724"/>
                  </a:lnTo>
                  <a:lnTo>
                    <a:pt x="34956" y="30724"/>
                  </a:lnTo>
                  <a:lnTo>
                    <a:pt x="34956" y="30724"/>
                  </a:lnTo>
                  <a:lnTo>
                    <a:pt x="36139" y="30724"/>
                  </a:lnTo>
                  <a:lnTo>
                    <a:pt x="36139" y="30724"/>
                  </a:lnTo>
                  <a:lnTo>
                    <a:pt x="38405" y="30704"/>
                  </a:lnTo>
                  <a:lnTo>
                    <a:pt x="39729" y="30684"/>
                  </a:lnTo>
                  <a:lnTo>
                    <a:pt x="41133" y="30644"/>
                  </a:lnTo>
                  <a:lnTo>
                    <a:pt x="42617" y="30583"/>
                  </a:lnTo>
                  <a:lnTo>
                    <a:pt x="44141" y="30503"/>
                  </a:lnTo>
                  <a:lnTo>
                    <a:pt x="45705" y="30363"/>
                  </a:lnTo>
                  <a:lnTo>
                    <a:pt x="47269" y="30222"/>
                  </a:lnTo>
                  <a:lnTo>
                    <a:pt x="47269" y="30222"/>
                  </a:lnTo>
                  <a:lnTo>
                    <a:pt x="46487" y="30222"/>
                  </a:lnTo>
                  <a:lnTo>
                    <a:pt x="46487" y="30222"/>
                  </a:lnTo>
                  <a:lnTo>
                    <a:pt x="45625" y="30222"/>
                  </a:lnTo>
                  <a:lnTo>
                    <a:pt x="44763" y="30182"/>
                  </a:lnTo>
                  <a:lnTo>
                    <a:pt x="43880" y="30142"/>
                  </a:lnTo>
                  <a:lnTo>
                    <a:pt x="43018" y="30102"/>
                  </a:lnTo>
                  <a:lnTo>
                    <a:pt x="42155" y="30022"/>
                  </a:lnTo>
                  <a:lnTo>
                    <a:pt x="41273" y="29942"/>
                  </a:lnTo>
                  <a:lnTo>
                    <a:pt x="40411" y="29861"/>
                  </a:lnTo>
                  <a:lnTo>
                    <a:pt x="39548" y="29741"/>
                  </a:lnTo>
                  <a:lnTo>
                    <a:pt x="37824" y="29500"/>
                  </a:lnTo>
                  <a:lnTo>
                    <a:pt x="36099" y="29200"/>
                  </a:lnTo>
                  <a:lnTo>
                    <a:pt x="34394" y="28879"/>
                  </a:lnTo>
                  <a:lnTo>
                    <a:pt x="32710" y="28498"/>
                  </a:lnTo>
                  <a:lnTo>
                    <a:pt x="32710" y="28498"/>
                  </a:lnTo>
                  <a:lnTo>
                    <a:pt x="31025" y="28097"/>
                  </a:lnTo>
                  <a:lnTo>
                    <a:pt x="29321" y="27675"/>
                  </a:lnTo>
                  <a:lnTo>
                    <a:pt x="27636" y="27214"/>
                  </a:lnTo>
                  <a:lnTo>
                    <a:pt x="26794" y="26974"/>
                  </a:lnTo>
                  <a:lnTo>
                    <a:pt x="25951" y="26713"/>
                  </a:lnTo>
                  <a:lnTo>
                    <a:pt x="25109" y="26432"/>
                  </a:lnTo>
                  <a:lnTo>
                    <a:pt x="24287" y="26131"/>
                  </a:lnTo>
                  <a:lnTo>
                    <a:pt x="23465" y="25830"/>
                  </a:lnTo>
                  <a:lnTo>
                    <a:pt x="22642" y="25510"/>
                  </a:lnTo>
                  <a:lnTo>
                    <a:pt x="21840" y="25169"/>
                  </a:lnTo>
                  <a:lnTo>
                    <a:pt x="21058" y="24808"/>
                  </a:lnTo>
                  <a:lnTo>
                    <a:pt x="20276" y="24427"/>
                  </a:lnTo>
                  <a:lnTo>
                    <a:pt x="19494" y="24005"/>
                  </a:lnTo>
                  <a:lnTo>
                    <a:pt x="19494" y="24005"/>
                  </a:lnTo>
                  <a:lnTo>
                    <a:pt x="18752" y="23584"/>
                  </a:lnTo>
                  <a:lnTo>
                    <a:pt x="18030" y="23143"/>
                  </a:lnTo>
                  <a:lnTo>
                    <a:pt x="17328" y="22662"/>
                  </a:lnTo>
                  <a:lnTo>
                    <a:pt x="16666" y="22160"/>
                  </a:lnTo>
                  <a:lnTo>
                    <a:pt x="16024" y="21639"/>
                  </a:lnTo>
                  <a:lnTo>
                    <a:pt x="15403" y="21078"/>
                  </a:lnTo>
                  <a:lnTo>
                    <a:pt x="14801" y="20516"/>
                  </a:lnTo>
                  <a:lnTo>
                    <a:pt x="14220" y="19914"/>
                  </a:lnTo>
                  <a:lnTo>
                    <a:pt x="13678" y="19293"/>
                  </a:lnTo>
                  <a:lnTo>
                    <a:pt x="13157" y="18651"/>
                  </a:lnTo>
                  <a:lnTo>
                    <a:pt x="12655" y="17989"/>
                  </a:lnTo>
                  <a:lnTo>
                    <a:pt x="12174" y="17307"/>
                  </a:lnTo>
                  <a:lnTo>
                    <a:pt x="11733" y="16605"/>
                  </a:lnTo>
                  <a:lnTo>
                    <a:pt x="11312" y="15863"/>
                  </a:lnTo>
                  <a:lnTo>
                    <a:pt x="10911" y="15121"/>
                  </a:lnTo>
                  <a:lnTo>
                    <a:pt x="10530" y="14339"/>
                  </a:lnTo>
                  <a:lnTo>
                    <a:pt x="10530" y="14339"/>
                  </a:lnTo>
                  <a:lnTo>
                    <a:pt x="10149" y="13497"/>
                  </a:lnTo>
                  <a:lnTo>
                    <a:pt x="9808" y="12655"/>
                  </a:lnTo>
                  <a:lnTo>
                    <a:pt x="9487" y="11792"/>
                  </a:lnTo>
                  <a:lnTo>
                    <a:pt x="9186" y="10910"/>
                  </a:lnTo>
                  <a:lnTo>
                    <a:pt x="8905" y="10048"/>
                  </a:lnTo>
                  <a:lnTo>
                    <a:pt x="8644" y="9165"/>
                  </a:lnTo>
                  <a:lnTo>
                    <a:pt x="8404" y="8263"/>
                  </a:lnTo>
                  <a:lnTo>
                    <a:pt x="8183" y="7360"/>
                  </a:lnTo>
                  <a:lnTo>
                    <a:pt x="7963" y="6478"/>
                  </a:lnTo>
                  <a:lnTo>
                    <a:pt x="7782" y="5575"/>
                  </a:lnTo>
                  <a:lnTo>
                    <a:pt x="7401" y="3750"/>
                  </a:lnTo>
                  <a:lnTo>
                    <a:pt x="7080" y="1945"/>
                  </a:lnTo>
                  <a:lnTo>
                    <a:pt x="6759" y="121"/>
                  </a:lnTo>
                  <a:lnTo>
                    <a:pt x="6759" y="121"/>
                  </a:lnTo>
                  <a:lnTo>
                    <a:pt x="6739" y="80"/>
                  </a:lnTo>
                  <a:lnTo>
                    <a:pt x="6699" y="40"/>
                  </a:lnTo>
                  <a:lnTo>
                    <a:pt x="6659" y="0"/>
                  </a:lnTo>
                  <a:lnTo>
                    <a:pt x="65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7" name="Google Shape;5827;p22"/>
            <p:cNvSpPr/>
            <p:nvPr/>
          </p:nvSpPr>
          <p:spPr>
            <a:xfrm>
              <a:off x="8256675" y="4230400"/>
              <a:ext cx="275275" cy="255725"/>
            </a:xfrm>
            <a:custGeom>
              <a:avLst/>
              <a:gdLst/>
              <a:ahLst/>
              <a:cxnLst/>
              <a:rect l="l" t="t" r="r" b="b"/>
              <a:pathLst>
                <a:path w="11011" h="10229" fill="none" extrusionOk="0">
                  <a:moveTo>
                    <a:pt x="2608" y="0"/>
                  </a:moveTo>
                  <a:lnTo>
                    <a:pt x="2608" y="0"/>
                  </a:lnTo>
                  <a:lnTo>
                    <a:pt x="2146" y="482"/>
                  </a:lnTo>
                  <a:lnTo>
                    <a:pt x="1725" y="943"/>
                  </a:lnTo>
                  <a:lnTo>
                    <a:pt x="1364" y="1384"/>
                  </a:lnTo>
                  <a:lnTo>
                    <a:pt x="1023" y="1805"/>
                  </a:lnTo>
                  <a:lnTo>
                    <a:pt x="742" y="2186"/>
                  </a:lnTo>
                  <a:lnTo>
                    <a:pt x="522" y="2527"/>
                  </a:lnTo>
                  <a:lnTo>
                    <a:pt x="341" y="2848"/>
                  </a:lnTo>
                  <a:lnTo>
                    <a:pt x="221" y="3109"/>
                  </a:lnTo>
                  <a:lnTo>
                    <a:pt x="221" y="3109"/>
                  </a:lnTo>
                  <a:lnTo>
                    <a:pt x="121" y="3430"/>
                  </a:lnTo>
                  <a:lnTo>
                    <a:pt x="61" y="3770"/>
                  </a:lnTo>
                  <a:lnTo>
                    <a:pt x="20" y="4111"/>
                  </a:lnTo>
                  <a:lnTo>
                    <a:pt x="0" y="4432"/>
                  </a:lnTo>
                  <a:lnTo>
                    <a:pt x="0" y="4432"/>
                  </a:lnTo>
                  <a:lnTo>
                    <a:pt x="20" y="4914"/>
                  </a:lnTo>
                  <a:lnTo>
                    <a:pt x="101" y="5375"/>
                  </a:lnTo>
                  <a:lnTo>
                    <a:pt x="201" y="5836"/>
                  </a:lnTo>
                  <a:lnTo>
                    <a:pt x="341" y="6297"/>
                  </a:lnTo>
                  <a:lnTo>
                    <a:pt x="522" y="6739"/>
                  </a:lnTo>
                  <a:lnTo>
                    <a:pt x="742" y="7160"/>
                  </a:lnTo>
                  <a:lnTo>
                    <a:pt x="983" y="7581"/>
                  </a:lnTo>
                  <a:lnTo>
                    <a:pt x="1264" y="7982"/>
                  </a:lnTo>
                  <a:lnTo>
                    <a:pt x="1545" y="8363"/>
                  </a:lnTo>
                  <a:lnTo>
                    <a:pt x="1866" y="8704"/>
                  </a:lnTo>
                  <a:lnTo>
                    <a:pt x="2186" y="9025"/>
                  </a:lnTo>
                  <a:lnTo>
                    <a:pt x="2527" y="9326"/>
                  </a:lnTo>
                  <a:lnTo>
                    <a:pt x="2868" y="9586"/>
                  </a:lnTo>
                  <a:lnTo>
                    <a:pt x="3229" y="9787"/>
                  </a:lnTo>
                  <a:lnTo>
                    <a:pt x="3590" y="9967"/>
                  </a:lnTo>
                  <a:lnTo>
                    <a:pt x="3951" y="10088"/>
                  </a:lnTo>
                  <a:lnTo>
                    <a:pt x="3951" y="10088"/>
                  </a:lnTo>
                  <a:lnTo>
                    <a:pt x="4212" y="10148"/>
                  </a:lnTo>
                  <a:lnTo>
                    <a:pt x="4533" y="10188"/>
                  </a:lnTo>
                  <a:lnTo>
                    <a:pt x="4874" y="10208"/>
                  </a:lnTo>
                  <a:lnTo>
                    <a:pt x="5255" y="10228"/>
                  </a:lnTo>
                  <a:lnTo>
                    <a:pt x="5255" y="10228"/>
                  </a:lnTo>
                  <a:lnTo>
                    <a:pt x="5836" y="10208"/>
                  </a:lnTo>
                  <a:lnTo>
                    <a:pt x="6478" y="10168"/>
                  </a:lnTo>
                  <a:lnTo>
                    <a:pt x="7160" y="10108"/>
                  </a:lnTo>
                  <a:lnTo>
                    <a:pt x="7882" y="10028"/>
                  </a:lnTo>
                  <a:lnTo>
                    <a:pt x="9326" y="9827"/>
                  </a:lnTo>
                  <a:lnTo>
                    <a:pt x="10790" y="9586"/>
                  </a:lnTo>
                  <a:lnTo>
                    <a:pt x="10790" y="9586"/>
                  </a:lnTo>
                  <a:lnTo>
                    <a:pt x="11010" y="9546"/>
                  </a:lnTo>
                  <a:lnTo>
                    <a:pt x="11010" y="9546"/>
                  </a:lnTo>
                  <a:lnTo>
                    <a:pt x="11010" y="9546"/>
                  </a:lnTo>
                  <a:lnTo>
                    <a:pt x="11010" y="9546"/>
                  </a:lnTo>
                  <a:lnTo>
                    <a:pt x="10930" y="9526"/>
                  </a:lnTo>
                  <a:lnTo>
                    <a:pt x="10850" y="9446"/>
                  </a:lnTo>
                  <a:lnTo>
                    <a:pt x="10589" y="9205"/>
                  </a:lnTo>
                  <a:lnTo>
                    <a:pt x="10228" y="8864"/>
                  </a:lnTo>
                  <a:lnTo>
                    <a:pt x="9807" y="8403"/>
                  </a:lnTo>
                  <a:lnTo>
                    <a:pt x="8744" y="7220"/>
                  </a:lnTo>
                  <a:lnTo>
                    <a:pt x="7521" y="5816"/>
                  </a:lnTo>
                  <a:lnTo>
                    <a:pt x="7521" y="5816"/>
                  </a:lnTo>
                  <a:lnTo>
                    <a:pt x="7320" y="5636"/>
                  </a:lnTo>
                  <a:lnTo>
                    <a:pt x="7140" y="5455"/>
                  </a:lnTo>
                  <a:lnTo>
                    <a:pt x="6979" y="5234"/>
                  </a:lnTo>
                  <a:lnTo>
                    <a:pt x="6839" y="5014"/>
                  </a:lnTo>
                  <a:lnTo>
                    <a:pt x="6839" y="5014"/>
                  </a:lnTo>
                  <a:lnTo>
                    <a:pt x="5275" y="3189"/>
                  </a:lnTo>
                  <a:lnTo>
                    <a:pt x="3931" y="1585"/>
                  </a:lnTo>
                  <a:lnTo>
                    <a:pt x="2608" y="0"/>
                  </a:lnTo>
                  <a:lnTo>
                    <a:pt x="2608" y="0"/>
                  </a:lnTo>
                  <a:lnTo>
                    <a:pt x="260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8" name="Google Shape;5828;p22"/>
            <p:cNvSpPr/>
            <p:nvPr/>
          </p:nvSpPr>
          <p:spPr>
            <a:xfrm>
              <a:off x="8386025" y="4201825"/>
              <a:ext cx="60700" cy="63175"/>
            </a:xfrm>
            <a:custGeom>
              <a:avLst/>
              <a:gdLst/>
              <a:ahLst/>
              <a:cxnLst/>
              <a:rect l="l" t="t" r="r" b="b"/>
              <a:pathLst>
                <a:path w="2428" h="2527" fill="none" extrusionOk="0">
                  <a:moveTo>
                    <a:pt x="2427" y="0"/>
                  </a:moveTo>
                  <a:lnTo>
                    <a:pt x="2427" y="0"/>
                  </a:lnTo>
                  <a:lnTo>
                    <a:pt x="2247" y="100"/>
                  </a:lnTo>
                  <a:lnTo>
                    <a:pt x="2247" y="100"/>
                  </a:lnTo>
                  <a:lnTo>
                    <a:pt x="1966" y="241"/>
                  </a:lnTo>
                  <a:lnTo>
                    <a:pt x="1685" y="361"/>
                  </a:lnTo>
                  <a:lnTo>
                    <a:pt x="1124" y="562"/>
                  </a:lnTo>
                  <a:lnTo>
                    <a:pt x="562" y="722"/>
                  </a:lnTo>
                  <a:lnTo>
                    <a:pt x="0" y="822"/>
                  </a:lnTo>
                  <a:lnTo>
                    <a:pt x="0" y="822"/>
                  </a:lnTo>
                  <a:lnTo>
                    <a:pt x="1404" y="2527"/>
                  </a:lnTo>
                  <a:lnTo>
                    <a:pt x="1404" y="2527"/>
                  </a:lnTo>
                  <a:lnTo>
                    <a:pt x="1525" y="2106"/>
                  </a:lnTo>
                  <a:lnTo>
                    <a:pt x="1665" y="1705"/>
                  </a:lnTo>
                  <a:lnTo>
                    <a:pt x="1665" y="1705"/>
                  </a:lnTo>
                  <a:lnTo>
                    <a:pt x="1846" y="1284"/>
                  </a:lnTo>
                  <a:lnTo>
                    <a:pt x="2026" y="842"/>
                  </a:lnTo>
                  <a:lnTo>
                    <a:pt x="2227" y="421"/>
                  </a:lnTo>
                  <a:lnTo>
                    <a:pt x="242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9" name="Google Shape;5829;p22"/>
            <p:cNvSpPr/>
            <p:nvPr/>
          </p:nvSpPr>
          <p:spPr>
            <a:xfrm>
              <a:off x="8573025" y="3979700"/>
              <a:ext cx="95300" cy="67725"/>
            </a:xfrm>
            <a:custGeom>
              <a:avLst/>
              <a:gdLst/>
              <a:ahLst/>
              <a:cxnLst/>
              <a:rect l="l" t="t" r="r" b="b"/>
              <a:pathLst>
                <a:path w="3812" h="2709" fill="none" extrusionOk="0">
                  <a:moveTo>
                    <a:pt x="3470" y="1"/>
                  </a:moveTo>
                  <a:lnTo>
                    <a:pt x="3470" y="1"/>
                  </a:lnTo>
                  <a:lnTo>
                    <a:pt x="3470" y="1"/>
                  </a:lnTo>
                  <a:lnTo>
                    <a:pt x="3470" y="1"/>
                  </a:lnTo>
                  <a:lnTo>
                    <a:pt x="3470" y="1"/>
                  </a:lnTo>
                  <a:lnTo>
                    <a:pt x="3450" y="1"/>
                  </a:lnTo>
                  <a:lnTo>
                    <a:pt x="3450" y="1"/>
                  </a:lnTo>
                  <a:lnTo>
                    <a:pt x="3450" y="1"/>
                  </a:lnTo>
                  <a:lnTo>
                    <a:pt x="3450" y="1"/>
                  </a:lnTo>
                  <a:lnTo>
                    <a:pt x="3450" y="1"/>
                  </a:lnTo>
                  <a:lnTo>
                    <a:pt x="3450" y="1"/>
                  </a:lnTo>
                  <a:lnTo>
                    <a:pt x="3450" y="1"/>
                  </a:lnTo>
                  <a:lnTo>
                    <a:pt x="3450" y="1"/>
                  </a:lnTo>
                  <a:lnTo>
                    <a:pt x="3450" y="1"/>
                  </a:lnTo>
                  <a:lnTo>
                    <a:pt x="3450" y="1"/>
                  </a:lnTo>
                  <a:lnTo>
                    <a:pt x="3450" y="1"/>
                  </a:lnTo>
                  <a:lnTo>
                    <a:pt x="3450" y="1"/>
                  </a:lnTo>
                  <a:lnTo>
                    <a:pt x="3450" y="1"/>
                  </a:lnTo>
                  <a:lnTo>
                    <a:pt x="3450" y="1"/>
                  </a:lnTo>
                  <a:lnTo>
                    <a:pt x="3430" y="1"/>
                  </a:lnTo>
                  <a:lnTo>
                    <a:pt x="3430" y="1"/>
                  </a:lnTo>
                  <a:lnTo>
                    <a:pt x="3430" y="1"/>
                  </a:lnTo>
                  <a:lnTo>
                    <a:pt x="3430" y="1"/>
                  </a:lnTo>
                  <a:lnTo>
                    <a:pt x="3410" y="1"/>
                  </a:lnTo>
                  <a:lnTo>
                    <a:pt x="3410" y="1"/>
                  </a:lnTo>
                  <a:lnTo>
                    <a:pt x="3410" y="1"/>
                  </a:lnTo>
                  <a:lnTo>
                    <a:pt x="3410" y="1"/>
                  </a:lnTo>
                  <a:lnTo>
                    <a:pt x="3410" y="1"/>
                  </a:lnTo>
                  <a:lnTo>
                    <a:pt x="3410" y="1"/>
                  </a:lnTo>
                  <a:lnTo>
                    <a:pt x="3410" y="1"/>
                  </a:lnTo>
                  <a:lnTo>
                    <a:pt x="3410" y="1"/>
                  </a:lnTo>
                  <a:lnTo>
                    <a:pt x="3210" y="21"/>
                  </a:lnTo>
                  <a:lnTo>
                    <a:pt x="2969" y="61"/>
                  </a:lnTo>
                  <a:lnTo>
                    <a:pt x="2708" y="141"/>
                  </a:lnTo>
                  <a:lnTo>
                    <a:pt x="2447" y="242"/>
                  </a:lnTo>
                  <a:lnTo>
                    <a:pt x="2447" y="242"/>
                  </a:lnTo>
                  <a:lnTo>
                    <a:pt x="1966" y="442"/>
                  </a:lnTo>
                  <a:lnTo>
                    <a:pt x="1445" y="723"/>
                  </a:lnTo>
                  <a:lnTo>
                    <a:pt x="1445" y="723"/>
                  </a:lnTo>
                  <a:lnTo>
                    <a:pt x="1445" y="723"/>
                  </a:lnTo>
                  <a:lnTo>
                    <a:pt x="1204" y="964"/>
                  </a:lnTo>
                  <a:lnTo>
                    <a:pt x="983" y="1224"/>
                  </a:lnTo>
                  <a:lnTo>
                    <a:pt x="783" y="1485"/>
                  </a:lnTo>
                  <a:lnTo>
                    <a:pt x="602" y="1726"/>
                  </a:lnTo>
                  <a:lnTo>
                    <a:pt x="282" y="2227"/>
                  </a:lnTo>
                  <a:lnTo>
                    <a:pt x="1" y="2708"/>
                  </a:lnTo>
                  <a:lnTo>
                    <a:pt x="1" y="2708"/>
                  </a:lnTo>
                  <a:lnTo>
                    <a:pt x="803" y="2067"/>
                  </a:lnTo>
                  <a:lnTo>
                    <a:pt x="1625" y="1465"/>
                  </a:lnTo>
                  <a:lnTo>
                    <a:pt x="2488" y="903"/>
                  </a:lnTo>
                  <a:lnTo>
                    <a:pt x="3350" y="382"/>
                  </a:lnTo>
                  <a:lnTo>
                    <a:pt x="3350" y="382"/>
                  </a:lnTo>
                  <a:lnTo>
                    <a:pt x="3450" y="422"/>
                  </a:lnTo>
                  <a:lnTo>
                    <a:pt x="3450" y="422"/>
                  </a:lnTo>
                  <a:lnTo>
                    <a:pt x="3550" y="442"/>
                  </a:lnTo>
                  <a:lnTo>
                    <a:pt x="3550" y="442"/>
                  </a:lnTo>
                  <a:lnTo>
                    <a:pt x="3631" y="442"/>
                  </a:lnTo>
                  <a:lnTo>
                    <a:pt x="3711" y="402"/>
                  </a:lnTo>
                  <a:lnTo>
                    <a:pt x="3751" y="342"/>
                  </a:lnTo>
                  <a:lnTo>
                    <a:pt x="3791" y="262"/>
                  </a:lnTo>
                  <a:lnTo>
                    <a:pt x="3811" y="202"/>
                  </a:lnTo>
                  <a:lnTo>
                    <a:pt x="3811" y="121"/>
                  </a:lnTo>
                  <a:lnTo>
                    <a:pt x="3771" y="61"/>
                  </a:lnTo>
                  <a:lnTo>
                    <a:pt x="3691" y="1"/>
                  </a:lnTo>
                  <a:lnTo>
                    <a:pt x="3691" y="1"/>
                  </a:lnTo>
                  <a:lnTo>
                    <a:pt x="3691" y="1"/>
                  </a:lnTo>
                  <a:lnTo>
                    <a:pt x="347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0" name="Google Shape;5830;p22"/>
            <p:cNvSpPr/>
            <p:nvPr/>
          </p:nvSpPr>
          <p:spPr>
            <a:xfrm>
              <a:off x="9069375" y="4416900"/>
              <a:ext cx="762100" cy="505900"/>
            </a:xfrm>
            <a:custGeom>
              <a:avLst/>
              <a:gdLst/>
              <a:ahLst/>
              <a:cxnLst/>
              <a:rect l="l" t="t" r="r" b="b"/>
              <a:pathLst>
                <a:path w="30484" h="20236" extrusionOk="0">
                  <a:moveTo>
                    <a:pt x="17067" y="1"/>
                  </a:moveTo>
                  <a:lnTo>
                    <a:pt x="14781" y="41"/>
                  </a:lnTo>
                  <a:lnTo>
                    <a:pt x="10329" y="121"/>
                  </a:lnTo>
                  <a:lnTo>
                    <a:pt x="6278" y="221"/>
                  </a:lnTo>
                  <a:lnTo>
                    <a:pt x="3931" y="281"/>
                  </a:lnTo>
                  <a:lnTo>
                    <a:pt x="3450" y="642"/>
                  </a:lnTo>
                  <a:lnTo>
                    <a:pt x="3009" y="1023"/>
                  </a:lnTo>
                  <a:lnTo>
                    <a:pt x="2588" y="1444"/>
                  </a:lnTo>
                  <a:lnTo>
                    <a:pt x="2207" y="1866"/>
                  </a:lnTo>
                  <a:lnTo>
                    <a:pt x="1846" y="2327"/>
                  </a:lnTo>
                  <a:lnTo>
                    <a:pt x="1505" y="2808"/>
                  </a:lnTo>
                  <a:lnTo>
                    <a:pt x="1204" y="3289"/>
                  </a:lnTo>
                  <a:lnTo>
                    <a:pt x="923" y="3811"/>
                  </a:lnTo>
                  <a:lnTo>
                    <a:pt x="683" y="4332"/>
                  </a:lnTo>
                  <a:lnTo>
                    <a:pt x="482" y="4874"/>
                  </a:lnTo>
                  <a:lnTo>
                    <a:pt x="322" y="5435"/>
                  </a:lnTo>
                  <a:lnTo>
                    <a:pt x="181" y="5997"/>
                  </a:lnTo>
                  <a:lnTo>
                    <a:pt x="81" y="6578"/>
                  </a:lnTo>
                  <a:lnTo>
                    <a:pt x="21" y="7180"/>
                  </a:lnTo>
                  <a:lnTo>
                    <a:pt x="1" y="7762"/>
                  </a:lnTo>
                  <a:lnTo>
                    <a:pt x="21" y="8383"/>
                  </a:lnTo>
                  <a:lnTo>
                    <a:pt x="241" y="11331"/>
                  </a:lnTo>
                  <a:lnTo>
                    <a:pt x="282" y="11793"/>
                  </a:lnTo>
                  <a:lnTo>
                    <a:pt x="362" y="12254"/>
                  </a:lnTo>
                  <a:lnTo>
                    <a:pt x="442" y="12715"/>
                  </a:lnTo>
                  <a:lnTo>
                    <a:pt x="562" y="13156"/>
                  </a:lnTo>
                  <a:lnTo>
                    <a:pt x="703" y="13598"/>
                  </a:lnTo>
                  <a:lnTo>
                    <a:pt x="843" y="14019"/>
                  </a:lnTo>
                  <a:lnTo>
                    <a:pt x="1024" y="14440"/>
                  </a:lnTo>
                  <a:lnTo>
                    <a:pt x="1224" y="14841"/>
                  </a:lnTo>
                  <a:lnTo>
                    <a:pt x="1445" y="15222"/>
                  </a:lnTo>
                  <a:lnTo>
                    <a:pt x="1685" y="15623"/>
                  </a:lnTo>
                  <a:lnTo>
                    <a:pt x="1926" y="15984"/>
                  </a:lnTo>
                  <a:lnTo>
                    <a:pt x="2207" y="16345"/>
                  </a:lnTo>
                  <a:lnTo>
                    <a:pt x="2508" y="16706"/>
                  </a:lnTo>
                  <a:lnTo>
                    <a:pt x="2808" y="17027"/>
                  </a:lnTo>
                  <a:lnTo>
                    <a:pt x="3129" y="17348"/>
                  </a:lnTo>
                  <a:lnTo>
                    <a:pt x="3470" y="17669"/>
                  </a:lnTo>
                  <a:lnTo>
                    <a:pt x="3811" y="17949"/>
                  </a:lnTo>
                  <a:lnTo>
                    <a:pt x="4172" y="18230"/>
                  </a:lnTo>
                  <a:lnTo>
                    <a:pt x="4553" y="18491"/>
                  </a:lnTo>
                  <a:lnTo>
                    <a:pt x="4954" y="18731"/>
                  </a:lnTo>
                  <a:lnTo>
                    <a:pt x="5355" y="18972"/>
                  </a:lnTo>
                  <a:lnTo>
                    <a:pt x="5776" y="19173"/>
                  </a:lnTo>
                  <a:lnTo>
                    <a:pt x="6198" y="19373"/>
                  </a:lnTo>
                  <a:lnTo>
                    <a:pt x="6639" y="19534"/>
                  </a:lnTo>
                  <a:lnTo>
                    <a:pt x="7100" y="19694"/>
                  </a:lnTo>
                  <a:lnTo>
                    <a:pt x="7561" y="19834"/>
                  </a:lnTo>
                  <a:lnTo>
                    <a:pt x="8023" y="19955"/>
                  </a:lnTo>
                  <a:lnTo>
                    <a:pt x="8504" y="20055"/>
                  </a:lnTo>
                  <a:lnTo>
                    <a:pt x="8985" y="20135"/>
                  </a:lnTo>
                  <a:lnTo>
                    <a:pt x="9466" y="20175"/>
                  </a:lnTo>
                  <a:lnTo>
                    <a:pt x="9968" y="20216"/>
                  </a:lnTo>
                  <a:lnTo>
                    <a:pt x="10469" y="20236"/>
                  </a:lnTo>
                  <a:lnTo>
                    <a:pt x="20015" y="20236"/>
                  </a:lnTo>
                  <a:lnTo>
                    <a:pt x="20516" y="20216"/>
                  </a:lnTo>
                  <a:lnTo>
                    <a:pt x="21018" y="20175"/>
                  </a:lnTo>
                  <a:lnTo>
                    <a:pt x="21499" y="20135"/>
                  </a:lnTo>
                  <a:lnTo>
                    <a:pt x="22001" y="20055"/>
                  </a:lnTo>
                  <a:lnTo>
                    <a:pt x="22462" y="19955"/>
                  </a:lnTo>
                  <a:lnTo>
                    <a:pt x="22943" y="19834"/>
                  </a:lnTo>
                  <a:lnTo>
                    <a:pt x="23384" y="19694"/>
                  </a:lnTo>
                  <a:lnTo>
                    <a:pt x="23846" y="19534"/>
                  </a:lnTo>
                  <a:lnTo>
                    <a:pt x="24287" y="19373"/>
                  </a:lnTo>
                  <a:lnTo>
                    <a:pt x="24708" y="19173"/>
                  </a:lnTo>
                  <a:lnTo>
                    <a:pt x="25129" y="18972"/>
                  </a:lnTo>
                  <a:lnTo>
                    <a:pt x="25530" y="18731"/>
                  </a:lnTo>
                  <a:lnTo>
                    <a:pt x="25931" y="18491"/>
                  </a:lnTo>
                  <a:lnTo>
                    <a:pt x="26312" y="18230"/>
                  </a:lnTo>
                  <a:lnTo>
                    <a:pt x="26673" y="17949"/>
                  </a:lnTo>
                  <a:lnTo>
                    <a:pt x="27034" y="17669"/>
                  </a:lnTo>
                  <a:lnTo>
                    <a:pt x="27355" y="17348"/>
                  </a:lnTo>
                  <a:lnTo>
                    <a:pt x="27676" y="17027"/>
                  </a:lnTo>
                  <a:lnTo>
                    <a:pt x="27997" y="16706"/>
                  </a:lnTo>
                  <a:lnTo>
                    <a:pt x="28278" y="16345"/>
                  </a:lnTo>
                  <a:lnTo>
                    <a:pt x="28558" y="15984"/>
                  </a:lnTo>
                  <a:lnTo>
                    <a:pt x="28799" y="15623"/>
                  </a:lnTo>
                  <a:lnTo>
                    <a:pt x="29040" y="15222"/>
                  </a:lnTo>
                  <a:lnTo>
                    <a:pt x="29260" y="14841"/>
                  </a:lnTo>
                  <a:lnTo>
                    <a:pt x="29461" y="14440"/>
                  </a:lnTo>
                  <a:lnTo>
                    <a:pt x="29641" y="14019"/>
                  </a:lnTo>
                  <a:lnTo>
                    <a:pt x="29802" y="13598"/>
                  </a:lnTo>
                  <a:lnTo>
                    <a:pt x="29922" y="13156"/>
                  </a:lnTo>
                  <a:lnTo>
                    <a:pt x="30042" y="12715"/>
                  </a:lnTo>
                  <a:lnTo>
                    <a:pt x="30143" y="12254"/>
                  </a:lnTo>
                  <a:lnTo>
                    <a:pt x="30203" y="11793"/>
                  </a:lnTo>
                  <a:lnTo>
                    <a:pt x="30243" y="11331"/>
                  </a:lnTo>
                  <a:lnTo>
                    <a:pt x="30464" y="8383"/>
                  </a:lnTo>
                  <a:lnTo>
                    <a:pt x="30484" y="7762"/>
                  </a:lnTo>
                  <a:lnTo>
                    <a:pt x="30464" y="7140"/>
                  </a:lnTo>
                  <a:lnTo>
                    <a:pt x="30403" y="6538"/>
                  </a:lnTo>
                  <a:lnTo>
                    <a:pt x="30283" y="5937"/>
                  </a:lnTo>
                  <a:lnTo>
                    <a:pt x="30143" y="5355"/>
                  </a:lnTo>
                  <a:lnTo>
                    <a:pt x="29962" y="4774"/>
                  </a:lnTo>
                  <a:lnTo>
                    <a:pt x="29742" y="4232"/>
                  </a:lnTo>
                  <a:lnTo>
                    <a:pt x="29501" y="3691"/>
                  </a:lnTo>
                  <a:lnTo>
                    <a:pt x="29200" y="3169"/>
                  </a:lnTo>
                  <a:lnTo>
                    <a:pt x="28879" y="2668"/>
                  </a:lnTo>
                  <a:lnTo>
                    <a:pt x="28538" y="2186"/>
                  </a:lnTo>
                  <a:lnTo>
                    <a:pt x="28157" y="1725"/>
                  </a:lnTo>
                  <a:lnTo>
                    <a:pt x="27736" y="1284"/>
                  </a:lnTo>
                  <a:lnTo>
                    <a:pt x="27295" y="863"/>
                  </a:lnTo>
                  <a:lnTo>
                    <a:pt x="26834" y="482"/>
                  </a:lnTo>
                  <a:lnTo>
                    <a:pt x="26352" y="121"/>
                  </a:lnTo>
                  <a:lnTo>
                    <a:pt x="25189" y="81"/>
                  </a:lnTo>
                  <a:lnTo>
                    <a:pt x="24026" y="41"/>
                  </a:lnTo>
                  <a:lnTo>
                    <a:pt x="21720" y="21"/>
                  </a:lnTo>
                  <a:lnTo>
                    <a:pt x="193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1" name="Google Shape;5831;p22"/>
            <p:cNvSpPr/>
            <p:nvPr/>
          </p:nvSpPr>
          <p:spPr>
            <a:xfrm>
              <a:off x="9161125" y="4416900"/>
              <a:ext cx="579100" cy="406625"/>
            </a:xfrm>
            <a:custGeom>
              <a:avLst/>
              <a:gdLst/>
              <a:ahLst/>
              <a:cxnLst/>
              <a:rect l="l" t="t" r="r" b="b"/>
              <a:pathLst>
                <a:path w="23164" h="16265" extrusionOk="0">
                  <a:moveTo>
                    <a:pt x="13397" y="1"/>
                  </a:moveTo>
                  <a:lnTo>
                    <a:pt x="11111" y="41"/>
                  </a:lnTo>
                  <a:lnTo>
                    <a:pt x="6659" y="121"/>
                  </a:lnTo>
                  <a:lnTo>
                    <a:pt x="2608" y="221"/>
                  </a:lnTo>
                  <a:lnTo>
                    <a:pt x="2287" y="522"/>
                  </a:lnTo>
                  <a:lnTo>
                    <a:pt x="1986" y="823"/>
                  </a:lnTo>
                  <a:lnTo>
                    <a:pt x="1705" y="1164"/>
                  </a:lnTo>
                  <a:lnTo>
                    <a:pt x="1445" y="1505"/>
                  </a:lnTo>
                  <a:lnTo>
                    <a:pt x="1204" y="1866"/>
                  </a:lnTo>
                  <a:lnTo>
                    <a:pt x="983" y="2247"/>
                  </a:lnTo>
                  <a:lnTo>
                    <a:pt x="783" y="2628"/>
                  </a:lnTo>
                  <a:lnTo>
                    <a:pt x="602" y="3029"/>
                  </a:lnTo>
                  <a:lnTo>
                    <a:pt x="442" y="3430"/>
                  </a:lnTo>
                  <a:lnTo>
                    <a:pt x="302" y="3851"/>
                  </a:lnTo>
                  <a:lnTo>
                    <a:pt x="181" y="4272"/>
                  </a:lnTo>
                  <a:lnTo>
                    <a:pt x="101" y="4713"/>
                  </a:lnTo>
                  <a:lnTo>
                    <a:pt x="41" y="5175"/>
                  </a:lnTo>
                  <a:lnTo>
                    <a:pt x="1" y="5616"/>
                  </a:lnTo>
                  <a:lnTo>
                    <a:pt x="1" y="6077"/>
                  </a:lnTo>
                  <a:lnTo>
                    <a:pt x="1" y="6538"/>
                  </a:lnTo>
                  <a:lnTo>
                    <a:pt x="161" y="8965"/>
                  </a:lnTo>
                  <a:lnTo>
                    <a:pt x="201" y="9346"/>
                  </a:lnTo>
                  <a:lnTo>
                    <a:pt x="261" y="9727"/>
                  </a:lnTo>
                  <a:lnTo>
                    <a:pt x="322" y="10088"/>
                  </a:lnTo>
                  <a:lnTo>
                    <a:pt x="422" y="10449"/>
                  </a:lnTo>
                  <a:lnTo>
                    <a:pt x="522" y="10810"/>
                  </a:lnTo>
                  <a:lnTo>
                    <a:pt x="642" y="11171"/>
                  </a:lnTo>
                  <a:lnTo>
                    <a:pt x="763" y="11512"/>
                  </a:lnTo>
                  <a:lnTo>
                    <a:pt x="923" y="11833"/>
                  </a:lnTo>
                  <a:lnTo>
                    <a:pt x="1084" y="12154"/>
                  </a:lnTo>
                  <a:lnTo>
                    <a:pt x="1264" y="12474"/>
                  </a:lnTo>
                  <a:lnTo>
                    <a:pt x="1465" y="12775"/>
                  </a:lnTo>
                  <a:lnTo>
                    <a:pt x="1665" y="13076"/>
                  </a:lnTo>
                  <a:lnTo>
                    <a:pt x="1886" y="13357"/>
                  </a:lnTo>
                  <a:lnTo>
                    <a:pt x="2126" y="13638"/>
                  </a:lnTo>
                  <a:lnTo>
                    <a:pt x="2367" y="13898"/>
                  </a:lnTo>
                  <a:lnTo>
                    <a:pt x="2628" y="14159"/>
                  </a:lnTo>
                  <a:lnTo>
                    <a:pt x="2889" y="14380"/>
                  </a:lnTo>
                  <a:lnTo>
                    <a:pt x="3169" y="14620"/>
                  </a:lnTo>
                  <a:lnTo>
                    <a:pt x="3450" y="14821"/>
                  </a:lnTo>
                  <a:lnTo>
                    <a:pt x="3751" y="15021"/>
                  </a:lnTo>
                  <a:lnTo>
                    <a:pt x="4052" y="15222"/>
                  </a:lnTo>
                  <a:lnTo>
                    <a:pt x="4373" y="15382"/>
                  </a:lnTo>
                  <a:lnTo>
                    <a:pt x="4714" y="15543"/>
                  </a:lnTo>
                  <a:lnTo>
                    <a:pt x="5034" y="15703"/>
                  </a:lnTo>
                  <a:lnTo>
                    <a:pt x="5375" y="15824"/>
                  </a:lnTo>
                  <a:lnTo>
                    <a:pt x="5736" y="15944"/>
                  </a:lnTo>
                  <a:lnTo>
                    <a:pt x="6077" y="16024"/>
                  </a:lnTo>
                  <a:lnTo>
                    <a:pt x="6438" y="16104"/>
                  </a:lnTo>
                  <a:lnTo>
                    <a:pt x="6819" y="16164"/>
                  </a:lnTo>
                  <a:lnTo>
                    <a:pt x="7180" y="16225"/>
                  </a:lnTo>
                  <a:lnTo>
                    <a:pt x="7561" y="16245"/>
                  </a:lnTo>
                  <a:lnTo>
                    <a:pt x="7942" y="16265"/>
                  </a:lnTo>
                  <a:lnTo>
                    <a:pt x="15202" y="16265"/>
                  </a:lnTo>
                  <a:lnTo>
                    <a:pt x="15583" y="16245"/>
                  </a:lnTo>
                  <a:lnTo>
                    <a:pt x="15964" y="16225"/>
                  </a:lnTo>
                  <a:lnTo>
                    <a:pt x="16325" y="16164"/>
                  </a:lnTo>
                  <a:lnTo>
                    <a:pt x="16706" y="16104"/>
                  </a:lnTo>
                  <a:lnTo>
                    <a:pt x="17067" y="16024"/>
                  </a:lnTo>
                  <a:lnTo>
                    <a:pt x="17428" y="15944"/>
                  </a:lnTo>
                  <a:lnTo>
                    <a:pt x="17769" y="15824"/>
                  </a:lnTo>
                  <a:lnTo>
                    <a:pt x="18110" y="15703"/>
                  </a:lnTo>
                  <a:lnTo>
                    <a:pt x="18451" y="15543"/>
                  </a:lnTo>
                  <a:lnTo>
                    <a:pt x="18772" y="15382"/>
                  </a:lnTo>
                  <a:lnTo>
                    <a:pt x="19093" y="15222"/>
                  </a:lnTo>
                  <a:lnTo>
                    <a:pt x="19393" y="15021"/>
                  </a:lnTo>
                  <a:lnTo>
                    <a:pt x="19694" y="14821"/>
                  </a:lnTo>
                  <a:lnTo>
                    <a:pt x="19975" y="14620"/>
                  </a:lnTo>
                  <a:lnTo>
                    <a:pt x="20256" y="14380"/>
                  </a:lnTo>
                  <a:lnTo>
                    <a:pt x="20537" y="14159"/>
                  </a:lnTo>
                  <a:lnTo>
                    <a:pt x="20777" y="13898"/>
                  </a:lnTo>
                  <a:lnTo>
                    <a:pt x="21038" y="13638"/>
                  </a:lnTo>
                  <a:lnTo>
                    <a:pt x="21258" y="13357"/>
                  </a:lnTo>
                  <a:lnTo>
                    <a:pt x="21479" y="13076"/>
                  </a:lnTo>
                  <a:lnTo>
                    <a:pt x="21680" y="12775"/>
                  </a:lnTo>
                  <a:lnTo>
                    <a:pt x="21880" y="12474"/>
                  </a:lnTo>
                  <a:lnTo>
                    <a:pt x="22061" y="12154"/>
                  </a:lnTo>
                  <a:lnTo>
                    <a:pt x="22221" y="11833"/>
                  </a:lnTo>
                  <a:lnTo>
                    <a:pt x="22382" y="11512"/>
                  </a:lnTo>
                  <a:lnTo>
                    <a:pt x="22522" y="11171"/>
                  </a:lnTo>
                  <a:lnTo>
                    <a:pt x="22622" y="10810"/>
                  </a:lnTo>
                  <a:lnTo>
                    <a:pt x="22743" y="10449"/>
                  </a:lnTo>
                  <a:lnTo>
                    <a:pt x="22823" y="10088"/>
                  </a:lnTo>
                  <a:lnTo>
                    <a:pt x="22883" y="9727"/>
                  </a:lnTo>
                  <a:lnTo>
                    <a:pt x="22943" y="9346"/>
                  </a:lnTo>
                  <a:lnTo>
                    <a:pt x="22983" y="8965"/>
                  </a:lnTo>
                  <a:lnTo>
                    <a:pt x="23144" y="6538"/>
                  </a:lnTo>
                  <a:lnTo>
                    <a:pt x="23164" y="6057"/>
                  </a:lnTo>
                  <a:lnTo>
                    <a:pt x="23144" y="5596"/>
                  </a:lnTo>
                  <a:lnTo>
                    <a:pt x="23103" y="5114"/>
                  </a:lnTo>
                  <a:lnTo>
                    <a:pt x="23023" y="4653"/>
                  </a:lnTo>
                  <a:lnTo>
                    <a:pt x="22943" y="4192"/>
                  </a:lnTo>
                  <a:lnTo>
                    <a:pt x="22823" y="3751"/>
                  </a:lnTo>
                  <a:lnTo>
                    <a:pt x="22662" y="3330"/>
                  </a:lnTo>
                  <a:lnTo>
                    <a:pt x="22502" y="2908"/>
                  </a:lnTo>
                  <a:lnTo>
                    <a:pt x="22301" y="2487"/>
                  </a:lnTo>
                  <a:lnTo>
                    <a:pt x="22081" y="2086"/>
                  </a:lnTo>
                  <a:lnTo>
                    <a:pt x="21840" y="1705"/>
                  </a:lnTo>
                  <a:lnTo>
                    <a:pt x="21579" y="1344"/>
                  </a:lnTo>
                  <a:lnTo>
                    <a:pt x="21299" y="1003"/>
                  </a:lnTo>
                  <a:lnTo>
                    <a:pt x="20998" y="662"/>
                  </a:lnTo>
                  <a:lnTo>
                    <a:pt x="20677" y="341"/>
                  </a:lnTo>
                  <a:lnTo>
                    <a:pt x="20356" y="41"/>
                  </a:lnTo>
                  <a:lnTo>
                    <a:pt x="18050" y="21"/>
                  </a:lnTo>
                  <a:lnTo>
                    <a:pt x="1572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2" name="Google Shape;5832;p22"/>
            <p:cNvSpPr/>
            <p:nvPr/>
          </p:nvSpPr>
          <p:spPr>
            <a:xfrm>
              <a:off x="8488800" y="5379025"/>
              <a:ext cx="1865100" cy="313375"/>
            </a:xfrm>
            <a:custGeom>
              <a:avLst/>
              <a:gdLst/>
              <a:ahLst/>
              <a:cxnLst/>
              <a:rect l="l" t="t" r="r" b="b"/>
              <a:pathLst>
                <a:path w="74604" h="12535" extrusionOk="0">
                  <a:moveTo>
                    <a:pt x="2808" y="0"/>
                  </a:moveTo>
                  <a:lnTo>
                    <a:pt x="2467" y="40"/>
                  </a:lnTo>
                  <a:lnTo>
                    <a:pt x="2126" y="121"/>
                  </a:lnTo>
                  <a:lnTo>
                    <a:pt x="1806" y="221"/>
                  </a:lnTo>
                  <a:lnTo>
                    <a:pt x="1505" y="361"/>
                  </a:lnTo>
                  <a:lnTo>
                    <a:pt x="1224" y="522"/>
                  </a:lnTo>
                  <a:lnTo>
                    <a:pt x="943" y="702"/>
                  </a:lnTo>
                  <a:lnTo>
                    <a:pt x="703" y="883"/>
                  </a:lnTo>
                  <a:lnTo>
                    <a:pt x="482" y="1083"/>
                  </a:lnTo>
                  <a:lnTo>
                    <a:pt x="301" y="1264"/>
                  </a:lnTo>
                  <a:lnTo>
                    <a:pt x="161" y="1444"/>
                  </a:lnTo>
                  <a:lnTo>
                    <a:pt x="61" y="1605"/>
                  </a:lnTo>
                  <a:lnTo>
                    <a:pt x="21" y="1765"/>
                  </a:lnTo>
                  <a:lnTo>
                    <a:pt x="1" y="1825"/>
                  </a:lnTo>
                  <a:lnTo>
                    <a:pt x="1" y="1885"/>
                  </a:lnTo>
                  <a:lnTo>
                    <a:pt x="61" y="1966"/>
                  </a:lnTo>
                  <a:lnTo>
                    <a:pt x="221" y="2086"/>
                  </a:lnTo>
                  <a:lnTo>
                    <a:pt x="442" y="2266"/>
                  </a:lnTo>
                  <a:lnTo>
                    <a:pt x="763" y="2487"/>
                  </a:lnTo>
                  <a:lnTo>
                    <a:pt x="1164" y="2768"/>
                  </a:lnTo>
                  <a:lnTo>
                    <a:pt x="1645" y="3069"/>
                  </a:lnTo>
                  <a:lnTo>
                    <a:pt x="2207" y="3409"/>
                  </a:lnTo>
                  <a:lnTo>
                    <a:pt x="2848" y="3770"/>
                  </a:lnTo>
                  <a:lnTo>
                    <a:pt x="3570" y="4172"/>
                  </a:lnTo>
                  <a:lnTo>
                    <a:pt x="4352" y="4593"/>
                  </a:lnTo>
                  <a:lnTo>
                    <a:pt x="5215" y="5034"/>
                  </a:lnTo>
                  <a:lnTo>
                    <a:pt x="6157" y="5495"/>
                  </a:lnTo>
                  <a:lnTo>
                    <a:pt x="7160" y="5956"/>
                  </a:lnTo>
                  <a:lnTo>
                    <a:pt x="8243" y="6438"/>
                  </a:lnTo>
                  <a:lnTo>
                    <a:pt x="9386" y="6919"/>
                  </a:lnTo>
                  <a:lnTo>
                    <a:pt x="10589" y="7400"/>
                  </a:lnTo>
                  <a:lnTo>
                    <a:pt x="11853" y="7902"/>
                  </a:lnTo>
                  <a:lnTo>
                    <a:pt x="13176" y="8363"/>
                  </a:lnTo>
                  <a:lnTo>
                    <a:pt x="14580" y="8844"/>
                  </a:lnTo>
                  <a:lnTo>
                    <a:pt x="16024" y="9306"/>
                  </a:lnTo>
                  <a:lnTo>
                    <a:pt x="17528" y="9747"/>
                  </a:lnTo>
                  <a:lnTo>
                    <a:pt x="19093" y="10168"/>
                  </a:lnTo>
                  <a:lnTo>
                    <a:pt x="20697" y="10569"/>
                  </a:lnTo>
                  <a:lnTo>
                    <a:pt x="22361" y="10930"/>
                  </a:lnTo>
                  <a:lnTo>
                    <a:pt x="24066" y="11291"/>
                  </a:lnTo>
                  <a:lnTo>
                    <a:pt x="25831" y="11592"/>
                  </a:lnTo>
                  <a:lnTo>
                    <a:pt x="27636" y="11852"/>
                  </a:lnTo>
                  <a:lnTo>
                    <a:pt x="28558" y="11973"/>
                  </a:lnTo>
                  <a:lnTo>
                    <a:pt x="29501" y="12093"/>
                  </a:lnTo>
                  <a:lnTo>
                    <a:pt x="30423" y="12193"/>
                  </a:lnTo>
                  <a:lnTo>
                    <a:pt x="31386" y="12274"/>
                  </a:lnTo>
                  <a:lnTo>
                    <a:pt x="32349" y="12354"/>
                  </a:lnTo>
                  <a:lnTo>
                    <a:pt x="33311" y="12414"/>
                  </a:lnTo>
                  <a:lnTo>
                    <a:pt x="34294" y="12454"/>
                  </a:lnTo>
                  <a:lnTo>
                    <a:pt x="35297" y="12494"/>
                  </a:lnTo>
                  <a:lnTo>
                    <a:pt x="36299" y="12514"/>
                  </a:lnTo>
                  <a:lnTo>
                    <a:pt x="37302" y="12534"/>
                  </a:lnTo>
                  <a:lnTo>
                    <a:pt x="38305" y="12514"/>
                  </a:lnTo>
                  <a:lnTo>
                    <a:pt x="39307" y="12494"/>
                  </a:lnTo>
                  <a:lnTo>
                    <a:pt x="40310" y="12454"/>
                  </a:lnTo>
                  <a:lnTo>
                    <a:pt x="41293" y="12414"/>
                  </a:lnTo>
                  <a:lnTo>
                    <a:pt x="42255" y="12354"/>
                  </a:lnTo>
                  <a:lnTo>
                    <a:pt x="43218" y="12274"/>
                  </a:lnTo>
                  <a:lnTo>
                    <a:pt x="44181" y="12193"/>
                  </a:lnTo>
                  <a:lnTo>
                    <a:pt x="45123" y="12093"/>
                  </a:lnTo>
                  <a:lnTo>
                    <a:pt x="46046" y="11973"/>
                  </a:lnTo>
                  <a:lnTo>
                    <a:pt x="46968" y="11852"/>
                  </a:lnTo>
                  <a:lnTo>
                    <a:pt x="48773" y="11592"/>
                  </a:lnTo>
                  <a:lnTo>
                    <a:pt x="50538" y="11291"/>
                  </a:lnTo>
                  <a:lnTo>
                    <a:pt x="52243" y="10930"/>
                  </a:lnTo>
                  <a:lnTo>
                    <a:pt x="53907" y="10569"/>
                  </a:lnTo>
                  <a:lnTo>
                    <a:pt x="55511" y="10168"/>
                  </a:lnTo>
                  <a:lnTo>
                    <a:pt x="57076" y="9747"/>
                  </a:lnTo>
                  <a:lnTo>
                    <a:pt x="58580" y="9306"/>
                  </a:lnTo>
                  <a:lnTo>
                    <a:pt x="60024" y="8844"/>
                  </a:lnTo>
                  <a:lnTo>
                    <a:pt x="61428" y="8363"/>
                  </a:lnTo>
                  <a:lnTo>
                    <a:pt x="62751" y="7902"/>
                  </a:lnTo>
                  <a:lnTo>
                    <a:pt x="64015" y="7400"/>
                  </a:lnTo>
                  <a:lnTo>
                    <a:pt x="65218" y="6919"/>
                  </a:lnTo>
                  <a:lnTo>
                    <a:pt x="66361" y="6438"/>
                  </a:lnTo>
                  <a:lnTo>
                    <a:pt x="67444" y="5956"/>
                  </a:lnTo>
                  <a:lnTo>
                    <a:pt x="68447" y="5495"/>
                  </a:lnTo>
                  <a:lnTo>
                    <a:pt x="69389" y="5034"/>
                  </a:lnTo>
                  <a:lnTo>
                    <a:pt x="70252" y="4593"/>
                  </a:lnTo>
                  <a:lnTo>
                    <a:pt x="71034" y="4172"/>
                  </a:lnTo>
                  <a:lnTo>
                    <a:pt x="71756" y="3770"/>
                  </a:lnTo>
                  <a:lnTo>
                    <a:pt x="72397" y="3409"/>
                  </a:lnTo>
                  <a:lnTo>
                    <a:pt x="72959" y="3069"/>
                  </a:lnTo>
                  <a:lnTo>
                    <a:pt x="73440" y="2768"/>
                  </a:lnTo>
                  <a:lnTo>
                    <a:pt x="73841" y="2487"/>
                  </a:lnTo>
                  <a:lnTo>
                    <a:pt x="74162" y="2266"/>
                  </a:lnTo>
                  <a:lnTo>
                    <a:pt x="74403" y="2086"/>
                  </a:lnTo>
                  <a:lnTo>
                    <a:pt x="74543" y="1966"/>
                  </a:lnTo>
                  <a:lnTo>
                    <a:pt x="74603" y="1885"/>
                  </a:lnTo>
                  <a:lnTo>
                    <a:pt x="74603" y="1825"/>
                  </a:lnTo>
                  <a:lnTo>
                    <a:pt x="74603" y="1765"/>
                  </a:lnTo>
                  <a:lnTo>
                    <a:pt x="74543" y="1605"/>
                  </a:lnTo>
                  <a:lnTo>
                    <a:pt x="74443" y="1444"/>
                  </a:lnTo>
                  <a:lnTo>
                    <a:pt x="74303" y="1264"/>
                  </a:lnTo>
                  <a:lnTo>
                    <a:pt x="74122" y="1083"/>
                  </a:lnTo>
                  <a:lnTo>
                    <a:pt x="73901" y="883"/>
                  </a:lnTo>
                  <a:lnTo>
                    <a:pt x="73661" y="702"/>
                  </a:lnTo>
                  <a:lnTo>
                    <a:pt x="73400" y="522"/>
                  </a:lnTo>
                  <a:lnTo>
                    <a:pt x="73099" y="361"/>
                  </a:lnTo>
                  <a:lnTo>
                    <a:pt x="72798" y="221"/>
                  </a:lnTo>
                  <a:lnTo>
                    <a:pt x="72478" y="121"/>
                  </a:lnTo>
                  <a:lnTo>
                    <a:pt x="72137" y="40"/>
                  </a:lnTo>
                  <a:lnTo>
                    <a:pt x="71796" y="0"/>
                  </a:lnTo>
                  <a:lnTo>
                    <a:pt x="71635" y="20"/>
                  </a:lnTo>
                  <a:lnTo>
                    <a:pt x="71475" y="20"/>
                  </a:lnTo>
                  <a:lnTo>
                    <a:pt x="71294" y="60"/>
                  </a:lnTo>
                  <a:lnTo>
                    <a:pt x="71134" y="100"/>
                  </a:lnTo>
                  <a:lnTo>
                    <a:pt x="70973" y="161"/>
                  </a:lnTo>
                  <a:lnTo>
                    <a:pt x="70813" y="221"/>
                  </a:lnTo>
                  <a:lnTo>
                    <a:pt x="69630" y="822"/>
                  </a:lnTo>
                  <a:lnTo>
                    <a:pt x="68407" y="1404"/>
                  </a:lnTo>
                  <a:lnTo>
                    <a:pt x="67203" y="1925"/>
                  </a:lnTo>
                  <a:lnTo>
                    <a:pt x="65980" y="2447"/>
                  </a:lnTo>
                  <a:lnTo>
                    <a:pt x="64757" y="2908"/>
                  </a:lnTo>
                  <a:lnTo>
                    <a:pt x="63513" y="3369"/>
                  </a:lnTo>
                  <a:lnTo>
                    <a:pt x="62290" y="3791"/>
                  </a:lnTo>
                  <a:lnTo>
                    <a:pt x="61067" y="4192"/>
                  </a:lnTo>
                  <a:lnTo>
                    <a:pt x="59843" y="4553"/>
                  </a:lnTo>
                  <a:lnTo>
                    <a:pt x="58620" y="4894"/>
                  </a:lnTo>
                  <a:lnTo>
                    <a:pt x="57397" y="5214"/>
                  </a:lnTo>
                  <a:lnTo>
                    <a:pt x="56193" y="5515"/>
                  </a:lnTo>
                  <a:lnTo>
                    <a:pt x="54990" y="5776"/>
                  </a:lnTo>
                  <a:lnTo>
                    <a:pt x="53827" y="6037"/>
                  </a:lnTo>
                  <a:lnTo>
                    <a:pt x="52664" y="6277"/>
                  </a:lnTo>
                  <a:lnTo>
                    <a:pt x="51501" y="6478"/>
                  </a:lnTo>
                  <a:lnTo>
                    <a:pt x="50378" y="6678"/>
                  </a:lnTo>
                  <a:lnTo>
                    <a:pt x="49275" y="6839"/>
                  </a:lnTo>
                  <a:lnTo>
                    <a:pt x="48192" y="6999"/>
                  </a:lnTo>
                  <a:lnTo>
                    <a:pt x="47149" y="7140"/>
                  </a:lnTo>
                  <a:lnTo>
                    <a:pt x="45123" y="7380"/>
                  </a:lnTo>
                  <a:lnTo>
                    <a:pt x="43238" y="7541"/>
                  </a:lnTo>
                  <a:lnTo>
                    <a:pt x="41493" y="7661"/>
                  </a:lnTo>
                  <a:lnTo>
                    <a:pt x="39909" y="7741"/>
                  </a:lnTo>
                  <a:lnTo>
                    <a:pt x="38505" y="7801"/>
                  </a:lnTo>
                  <a:lnTo>
                    <a:pt x="36099" y="7801"/>
                  </a:lnTo>
                  <a:lnTo>
                    <a:pt x="34695" y="7741"/>
                  </a:lnTo>
                  <a:lnTo>
                    <a:pt x="33111" y="7661"/>
                  </a:lnTo>
                  <a:lnTo>
                    <a:pt x="31366" y="7541"/>
                  </a:lnTo>
                  <a:lnTo>
                    <a:pt x="29481" y="7380"/>
                  </a:lnTo>
                  <a:lnTo>
                    <a:pt x="27455" y="7140"/>
                  </a:lnTo>
                  <a:lnTo>
                    <a:pt x="26412" y="6999"/>
                  </a:lnTo>
                  <a:lnTo>
                    <a:pt x="25329" y="6839"/>
                  </a:lnTo>
                  <a:lnTo>
                    <a:pt x="24226" y="6678"/>
                  </a:lnTo>
                  <a:lnTo>
                    <a:pt x="23103" y="6478"/>
                  </a:lnTo>
                  <a:lnTo>
                    <a:pt x="21940" y="6277"/>
                  </a:lnTo>
                  <a:lnTo>
                    <a:pt x="20777" y="6037"/>
                  </a:lnTo>
                  <a:lnTo>
                    <a:pt x="19614" y="5776"/>
                  </a:lnTo>
                  <a:lnTo>
                    <a:pt x="18411" y="5515"/>
                  </a:lnTo>
                  <a:lnTo>
                    <a:pt x="17207" y="5214"/>
                  </a:lnTo>
                  <a:lnTo>
                    <a:pt x="15984" y="4894"/>
                  </a:lnTo>
                  <a:lnTo>
                    <a:pt x="14761" y="4553"/>
                  </a:lnTo>
                  <a:lnTo>
                    <a:pt x="13537" y="4192"/>
                  </a:lnTo>
                  <a:lnTo>
                    <a:pt x="12314" y="3791"/>
                  </a:lnTo>
                  <a:lnTo>
                    <a:pt x="11091" y="3369"/>
                  </a:lnTo>
                  <a:lnTo>
                    <a:pt x="9847" y="2908"/>
                  </a:lnTo>
                  <a:lnTo>
                    <a:pt x="8624" y="2447"/>
                  </a:lnTo>
                  <a:lnTo>
                    <a:pt x="7401" y="1925"/>
                  </a:lnTo>
                  <a:lnTo>
                    <a:pt x="6197" y="1404"/>
                  </a:lnTo>
                  <a:lnTo>
                    <a:pt x="4974" y="822"/>
                  </a:lnTo>
                  <a:lnTo>
                    <a:pt x="3791" y="221"/>
                  </a:lnTo>
                  <a:lnTo>
                    <a:pt x="3631" y="161"/>
                  </a:lnTo>
                  <a:lnTo>
                    <a:pt x="3470" y="100"/>
                  </a:lnTo>
                  <a:lnTo>
                    <a:pt x="3310" y="60"/>
                  </a:lnTo>
                  <a:lnTo>
                    <a:pt x="3129" y="20"/>
                  </a:lnTo>
                  <a:lnTo>
                    <a:pt x="2969" y="20"/>
                  </a:lnTo>
                  <a:lnTo>
                    <a:pt x="28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3" name="Google Shape;5833;p22"/>
            <p:cNvSpPr/>
            <p:nvPr/>
          </p:nvSpPr>
          <p:spPr>
            <a:xfrm>
              <a:off x="8544450" y="4249450"/>
              <a:ext cx="70225" cy="70700"/>
            </a:xfrm>
            <a:custGeom>
              <a:avLst/>
              <a:gdLst/>
              <a:ahLst/>
              <a:cxnLst/>
              <a:rect l="l" t="t" r="r" b="b"/>
              <a:pathLst>
                <a:path w="2809" h="2828" extrusionOk="0">
                  <a:moveTo>
                    <a:pt x="1344" y="0"/>
                  </a:moveTo>
                  <a:lnTo>
                    <a:pt x="1184" y="20"/>
                  </a:lnTo>
                  <a:lnTo>
                    <a:pt x="1023" y="60"/>
                  </a:lnTo>
                  <a:lnTo>
                    <a:pt x="883" y="101"/>
                  </a:lnTo>
                  <a:lnTo>
                    <a:pt x="743" y="161"/>
                  </a:lnTo>
                  <a:lnTo>
                    <a:pt x="622" y="241"/>
                  </a:lnTo>
                  <a:lnTo>
                    <a:pt x="502" y="341"/>
                  </a:lnTo>
                  <a:lnTo>
                    <a:pt x="382" y="442"/>
                  </a:lnTo>
                  <a:lnTo>
                    <a:pt x="281" y="562"/>
                  </a:lnTo>
                  <a:lnTo>
                    <a:pt x="201" y="702"/>
                  </a:lnTo>
                  <a:lnTo>
                    <a:pt x="141" y="823"/>
                  </a:lnTo>
                  <a:lnTo>
                    <a:pt x="81" y="983"/>
                  </a:lnTo>
                  <a:lnTo>
                    <a:pt x="41" y="1123"/>
                  </a:lnTo>
                  <a:lnTo>
                    <a:pt x="1" y="1284"/>
                  </a:lnTo>
                  <a:lnTo>
                    <a:pt x="1" y="1444"/>
                  </a:lnTo>
                  <a:lnTo>
                    <a:pt x="1" y="1605"/>
                  </a:lnTo>
                  <a:lnTo>
                    <a:pt x="21" y="1725"/>
                  </a:lnTo>
                  <a:lnTo>
                    <a:pt x="61" y="1845"/>
                  </a:lnTo>
                  <a:lnTo>
                    <a:pt x="161" y="2066"/>
                  </a:lnTo>
                  <a:lnTo>
                    <a:pt x="302" y="2287"/>
                  </a:lnTo>
                  <a:lnTo>
                    <a:pt x="382" y="2387"/>
                  </a:lnTo>
                  <a:lnTo>
                    <a:pt x="482" y="2487"/>
                  </a:lnTo>
                  <a:lnTo>
                    <a:pt x="602" y="2567"/>
                  </a:lnTo>
                  <a:lnTo>
                    <a:pt x="723" y="2627"/>
                  </a:lnTo>
                  <a:lnTo>
                    <a:pt x="843" y="2708"/>
                  </a:lnTo>
                  <a:lnTo>
                    <a:pt x="983" y="2748"/>
                  </a:lnTo>
                  <a:lnTo>
                    <a:pt x="1124" y="2788"/>
                  </a:lnTo>
                  <a:lnTo>
                    <a:pt x="1264" y="2808"/>
                  </a:lnTo>
                  <a:lnTo>
                    <a:pt x="1425" y="2828"/>
                  </a:lnTo>
                  <a:lnTo>
                    <a:pt x="1585" y="2808"/>
                  </a:lnTo>
                  <a:lnTo>
                    <a:pt x="1786" y="2788"/>
                  </a:lnTo>
                  <a:lnTo>
                    <a:pt x="1966" y="2708"/>
                  </a:lnTo>
                  <a:lnTo>
                    <a:pt x="2126" y="2627"/>
                  </a:lnTo>
                  <a:lnTo>
                    <a:pt x="2287" y="2507"/>
                  </a:lnTo>
                  <a:lnTo>
                    <a:pt x="2427" y="2387"/>
                  </a:lnTo>
                  <a:lnTo>
                    <a:pt x="2548" y="2226"/>
                  </a:lnTo>
                  <a:lnTo>
                    <a:pt x="2648" y="2066"/>
                  </a:lnTo>
                  <a:lnTo>
                    <a:pt x="2728" y="1885"/>
                  </a:lnTo>
                  <a:lnTo>
                    <a:pt x="2768" y="1725"/>
                  </a:lnTo>
                  <a:lnTo>
                    <a:pt x="2788" y="1545"/>
                  </a:lnTo>
                  <a:lnTo>
                    <a:pt x="2808" y="1384"/>
                  </a:lnTo>
                  <a:lnTo>
                    <a:pt x="2788" y="1224"/>
                  </a:lnTo>
                  <a:lnTo>
                    <a:pt x="2768" y="1083"/>
                  </a:lnTo>
                  <a:lnTo>
                    <a:pt x="2728" y="923"/>
                  </a:lnTo>
                  <a:lnTo>
                    <a:pt x="2648" y="782"/>
                  </a:lnTo>
                  <a:lnTo>
                    <a:pt x="2568" y="642"/>
                  </a:lnTo>
                  <a:lnTo>
                    <a:pt x="2487" y="522"/>
                  </a:lnTo>
                  <a:lnTo>
                    <a:pt x="2387" y="401"/>
                  </a:lnTo>
                  <a:lnTo>
                    <a:pt x="2267" y="301"/>
                  </a:lnTo>
                  <a:lnTo>
                    <a:pt x="2126" y="221"/>
                  </a:lnTo>
                  <a:lnTo>
                    <a:pt x="1986" y="141"/>
                  </a:lnTo>
                  <a:lnTo>
                    <a:pt x="1826" y="81"/>
                  </a:lnTo>
                  <a:lnTo>
                    <a:pt x="1665" y="40"/>
                  </a:lnTo>
                  <a:lnTo>
                    <a:pt x="1505" y="20"/>
                  </a:lnTo>
                  <a:lnTo>
                    <a:pt x="13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4" name="Google Shape;5834;p22"/>
            <p:cNvSpPr/>
            <p:nvPr/>
          </p:nvSpPr>
          <p:spPr>
            <a:xfrm>
              <a:off x="8321350" y="4191275"/>
              <a:ext cx="258225" cy="278800"/>
            </a:xfrm>
            <a:custGeom>
              <a:avLst/>
              <a:gdLst/>
              <a:ahLst/>
              <a:cxnLst/>
              <a:rect l="l" t="t" r="r" b="b"/>
              <a:pathLst>
                <a:path w="10329" h="11152" extrusionOk="0">
                  <a:moveTo>
                    <a:pt x="1565" y="1"/>
                  </a:moveTo>
                  <a:lnTo>
                    <a:pt x="1484" y="41"/>
                  </a:lnTo>
                  <a:lnTo>
                    <a:pt x="1384" y="81"/>
                  </a:lnTo>
                  <a:lnTo>
                    <a:pt x="1124" y="262"/>
                  </a:lnTo>
                  <a:lnTo>
                    <a:pt x="843" y="502"/>
                  </a:lnTo>
                  <a:lnTo>
                    <a:pt x="562" y="763"/>
                  </a:lnTo>
                  <a:lnTo>
                    <a:pt x="321" y="1044"/>
                  </a:lnTo>
                  <a:lnTo>
                    <a:pt x="121" y="1284"/>
                  </a:lnTo>
                  <a:lnTo>
                    <a:pt x="61" y="1385"/>
                  </a:lnTo>
                  <a:lnTo>
                    <a:pt x="0" y="1465"/>
                  </a:lnTo>
                  <a:lnTo>
                    <a:pt x="0" y="1525"/>
                  </a:lnTo>
                  <a:lnTo>
                    <a:pt x="21" y="1565"/>
                  </a:lnTo>
                  <a:lnTo>
                    <a:pt x="1244" y="3029"/>
                  </a:lnTo>
                  <a:lnTo>
                    <a:pt x="2507" y="4553"/>
                  </a:lnTo>
                  <a:lnTo>
                    <a:pt x="3991" y="6278"/>
                  </a:lnTo>
                  <a:lnTo>
                    <a:pt x="5495" y="8023"/>
                  </a:lnTo>
                  <a:lnTo>
                    <a:pt x="6839" y="9567"/>
                  </a:lnTo>
                  <a:lnTo>
                    <a:pt x="7421" y="10189"/>
                  </a:lnTo>
                  <a:lnTo>
                    <a:pt x="7882" y="10670"/>
                  </a:lnTo>
                  <a:lnTo>
                    <a:pt x="8223" y="10991"/>
                  </a:lnTo>
                  <a:lnTo>
                    <a:pt x="8343" y="11071"/>
                  </a:lnTo>
                  <a:lnTo>
                    <a:pt x="8423" y="11111"/>
                  </a:lnTo>
                  <a:lnTo>
                    <a:pt x="8664" y="11151"/>
                  </a:lnTo>
                  <a:lnTo>
                    <a:pt x="8985" y="11151"/>
                  </a:lnTo>
                  <a:lnTo>
                    <a:pt x="9306" y="11131"/>
                  </a:lnTo>
                  <a:lnTo>
                    <a:pt x="9627" y="11091"/>
                  </a:lnTo>
                  <a:lnTo>
                    <a:pt x="9927" y="11031"/>
                  </a:lnTo>
                  <a:lnTo>
                    <a:pt x="10148" y="10951"/>
                  </a:lnTo>
                  <a:lnTo>
                    <a:pt x="10228" y="10911"/>
                  </a:lnTo>
                  <a:lnTo>
                    <a:pt x="10288" y="10871"/>
                  </a:lnTo>
                  <a:lnTo>
                    <a:pt x="10329" y="10830"/>
                  </a:lnTo>
                  <a:lnTo>
                    <a:pt x="10329" y="10770"/>
                  </a:lnTo>
                  <a:lnTo>
                    <a:pt x="10208" y="10610"/>
                  </a:lnTo>
                  <a:lnTo>
                    <a:pt x="9907" y="10249"/>
                  </a:lnTo>
                  <a:lnTo>
                    <a:pt x="8905" y="8985"/>
                  </a:lnTo>
                  <a:lnTo>
                    <a:pt x="5917" y="5295"/>
                  </a:lnTo>
                  <a:lnTo>
                    <a:pt x="156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5" name="Google Shape;5835;p22"/>
            <p:cNvSpPr/>
            <p:nvPr/>
          </p:nvSpPr>
          <p:spPr>
            <a:xfrm>
              <a:off x="8321350" y="4191275"/>
              <a:ext cx="258225" cy="278800"/>
            </a:xfrm>
            <a:custGeom>
              <a:avLst/>
              <a:gdLst/>
              <a:ahLst/>
              <a:cxnLst/>
              <a:rect l="l" t="t" r="r" b="b"/>
              <a:pathLst>
                <a:path w="10329" h="11152" fill="none" extrusionOk="0">
                  <a:moveTo>
                    <a:pt x="21" y="1565"/>
                  </a:moveTo>
                  <a:lnTo>
                    <a:pt x="21" y="1565"/>
                  </a:lnTo>
                  <a:lnTo>
                    <a:pt x="0" y="1525"/>
                  </a:lnTo>
                  <a:lnTo>
                    <a:pt x="0" y="1465"/>
                  </a:lnTo>
                  <a:lnTo>
                    <a:pt x="61" y="1385"/>
                  </a:lnTo>
                  <a:lnTo>
                    <a:pt x="121" y="1284"/>
                  </a:lnTo>
                  <a:lnTo>
                    <a:pt x="321" y="1044"/>
                  </a:lnTo>
                  <a:lnTo>
                    <a:pt x="562" y="763"/>
                  </a:lnTo>
                  <a:lnTo>
                    <a:pt x="843" y="502"/>
                  </a:lnTo>
                  <a:lnTo>
                    <a:pt x="1124" y="262"/>
                  </a:lnTo>
                  <a:lnTo>
                    <a:pt x="1384" y="81"/>
                  </a:lnTo>
                  <a:lnTo>
                    <a:pt x="1484" y="41"/>
                  </a:lnTo>
                  <a:lnTo>
                    <a:pt x="1565" y="1"/>
                  </a:lnTo>
                  <a:lnTo>
                    <a:pt x="1565" y="1"/>
                  </a:lnTo>
                  <a:lnTo>
                    <a:pt x="5917" y="5295"/>
                  </a:lnTo>
                  <a:lnTo>
                    <a:pt x="8905" y="8985"/>
                  </a:lnTo>
                  <a:lnTo>
                    <a:pt x="9907" y="10249"/>
                  </a:lnTo>
                  <a:lnTo>
                    <a:pt x="10208" y="10610"/>
                  </a:lnTo>
                  <a:lnTo>
                    <a:pt x="10329" y="10770"/>
                  </a:lnTo>
                  <a:lnTo>
                    <a:pt x="10329" y="10770"/>
                  </a:lnTo>
                  <a:lnTo>
                    <a:pt x="10329" y="10830"/>
                  </a:lnTo>
                  <a:lnTo>
                    <a:pt x="10288" y="10871"/>
                  </a:lnTo>
                  <a:lnTo>
                    <a:pt x="10228" y="10911"/>
                  </a:lnTo>
                  <a:lnTo>
                    <a:pt x="10148" y="10951"/>
                  </a:lnTo>
                  <a:lnTo>
                    <a:pt x="9927" y="11031"/>
                  </a:lnTo>
                  <a:lnTo>
                    <a:pt x="9627" y="11091"/>
                  </a:lnTo>
                  <a:lnTo>
                    <a:pt x="9306" y="11131"/>
                  </a:lnTo>
                  <a:lnTo>
                    <a:pt x="8985" y="11151"/>
                  </a:lnTo>
                  <a:lnTo>
                    <a:pt x="8664" y="11151"/>
                  </a:lnTo>
                  <a:lnTo>
                    <a:pt x="8423" y="11111"/>
                  </a:lnTo>
                  <a:lnTo>
                    <a:pt x="8423" y="11111"/>
                  </a:lnTo>
                  <a:lnTo>
                    <a:pt x="8343" y="11071"/>
                  </a:lnTo>
                  <a:lnTo>
                    <a:pt x="8223" y="10991"/>
                  </a:lnTo>
                  <a:lnTo>
                    <a:pt x="7882" y="10670"/>
                  </a:lnTo>
                  <a:lnTo>
                    <a:pt x="7421" y="10189"/>
                  </a:lnTo>
                  <a:lnTo>
                    <a:pt x="6839" y="9567"/>
                  </a:lnTo>
                  <a:lnTo>
                    <a:pt x="5495" y="8023"/>
                  </a:lnTo>
                  <a:lnTo>
                    <a:pt x="3991" y="6278"/>
                  </a:lnTo>
                  <a:lnTo>
                    <a:pt x="2507" y="4553"/>
                  </a:lnTo>
                  <a:lnTo>
                    <a:pt x="1244" y="3029"/>
                  </a:lnTo>
                  <a:lnTo>
                    <a:pt x="21" y="15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6" name="Google Shape;5836;p22"/>
            <p:cNvSpPr/>
            <p:nvPr/>
          </p:nvSpPr>
          <p:spPr>
            <a:xfrm>
              <a:off x="8521400" y="4178250"/>
              <a:ext cx="392075" cy="246700"/>
            </a:xfrm>
            <a:custGeom>
              <a:avLst/>
              <a:gdLst/>
              <a:ahLst/>
              <a:cxnLst/>
              <a:rect l="l" t="t" r="r" b="b"/>
              <a:pathLst>
                <a:path w="15683" h="9868" extrusionOk="0">
                  <a:moveTo>
                    <a:pt x="14339" y="1"/>
                  </a:moveTo>
                  <a:lnTo>
                    <a:pt x="14239" y="21"/>
                  </a:lnTo>
                  <a:lnTo>
                    <a:pt x="13998" y="121"/>
                  </a:lnTo>
                  <a:lnTo>
                    <a:pt x="13497" y="422"/>
                  </a:lnTo>
                  <a:lnTo>
                    <a:pt x="11812" y="1384"/>
                  </a:lnTo>
                  <a:lnTo>
                    <a:pt x="6939" y="4252"/>
                  </a:lnTo>
                  <a:lnTo>
                    <a:pt x="2166" y="7100"/>
                  </a:lnTo>
                  <a:lnTo>
                    <a:pt x="0" y="8383"/>
                  </a:lnTo>
                  <a:lnTo>
                    <a:pt x="1203" y="9867"/>
                  </a:lnTo>
                  <a:lnTo>
                    <a:pt x="3450" y="8704"/>
                  </a:lnTo>
                  <a:lnTo>
                    <a:pt x="5756" y="7501"/>
                  </a:lnTo>
                  <a:lnTo>
                    <a:pt x="8423" y="6097"/>
                  </a:lnTo>
                  <a:lnTo>
                    <a:pt x="11070" y="4693"/>
                  </a:lnTo>
                  <a:lnTo>
                    <a:pt x="13397" y="3410"/>
                  </a:lnTo>
                  <a:lnTo>
                    <a:pt x="14319" y="2888"/>
                  </a:lnTo>
                  <a:lnTo>
                    <a:pt x="15041" y="2447"/>
                  </a:lnTo>
                  <a:lnTo>
                    <a:pt x="15502" y="2146"/>
                  </a:lnTo>
                  <a:lnTo>
                    <a:pt x="15623" y="2046"/>
                  </a:lnTo>
                  <a:lnTo>
                    <a:pt x="15683" y="1986"/>
                  </a:lnTo>
                  <a:lnTo>
                    <a:pt x="15683" y="1866"/>
                  </a:lnTo>
                  <a:lnTo>
                    <a:pt x="15643" y="1745"/>
                  </a:lnTo>
                  <a:lnTo>
                    <a:pt x="15603" y="1605"/>
                  </a:lnTo>
                  <a:lnTo>
                    <a:pt x="15542" y="1444"/>
                  </a:lnTo>
                  <a:lnTo>
                    <a:pt x="15362" y="1104"/>
                  </a:lnTo>
                  <a:lnTo>
                    <a:pt x="15141" y="763"/>
                  </a:lnTo>
                  <a:lnTo>
                    <a:pt x="14901" y="442"/>
                  </a:lnTo>
                  <a:lnTo>
                    <a:pt x="14780" y="321"/>
                  </a:lnTo>
                  <a:lnTo>
                    <a:pt x="14660" y="201"/>
                  </a:lnTo>
                  <a:lnTo>
                    <a:pt x="14540" y="101"/>
                  </a:lnTo>
                  <a:lnTo>
                    <a:pt x="14439" y="41"/>
                  </a:lnTo>
                  <a:lnTo>
                    <a:pt x="1433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7" name="Google Shape;5837;p22"/>
            <p:cNvSpPr/>
            <p:nvPr/>
          </p:nvSpPr>
          <p:spPr>
            <a:xfrm>
              <a:off x="8222575" y="3901000"/>
              <a:ext cx="946100" cy="523950"/>
            </a:xfrm>
            <a:custGeom>
              <a:avLst/>
              <a:gdLst/>
              <a:ahLst/>
              <a:cxnLst/>
              <a:rect l="l" t="t" r="r" b="b"/>
              <a:pathLst>
                <a:path w="37844" h="20958" extrusionOk="0">
                  <a:moveTo>
                    <a:pt x="21720" y="0"/>
                  </a:moveTo>
                  <a:lnTo>
                    <a:pt x="21198" y="20"/>
                  </a:lnTo>
                  <a:lnTo>
                    <a:pt x="20697" y="61"/>
                  </a:lnTo>
                  <a:lnTo>
                    <a:pt x="20196" y="141"/>
                  </a:lnTo>
                  <a:lnTo>
                    <a:pt x="19714" y="241"/>
                  </a:lnTo>
                  <a:lnTo>
                    <a:pt x="19213" y="361"/>
                  </a:lnTo>
                  <a:lnTo>
                    <a:pt x="18712" y="502"/>
                  </a:lnTo>
                  <a:lnTo>
                    <a:pt x="18230" y="662"/>
                  </a:lnTo>
                  <a:lnTo>
                    <a:pt x="17749" y="823"/>
                  </a:lnTo>
                  <a:lnTo>
                    <a:pt x="17268" y="1023"/>
                  </a:lnTo>
                  <a:lnTo>
                    <a:pt x="16786" y="1244"/>
                  </a:lnTo>
                  <a:lnTo>
                    <a:pt x="16305" y="1464"/>
                  </a:lnTo>
                  <a:lnTo>
                    <a:pt x="15844" y="1705"/>
                  </a:lnTo>
                  <a:lnTo>
                    <a:pt x="15383" y="1946"/>
                  </a:lnTo>
                  <a:lnTo>
                    <a:pt x="14941" y="2226"/>
                  </a:lnTo>
                  <a:lnTo>
                    <a:pt x="14500" y="2487"/>
                  </a:lnTo>
                  <a:lnTo>
                    <a:pt x="14059" y="2788"/>
                  </a:lnTo>
                  <a:lnTo>
                    <a:pt x="13638" y="3069"/>
                  </a:lnTo>
                  <a:lnTo>
                    <a:pt x="13417" y="3229"/>
                  </a:lnTo>
                  <a:lnTo>
                    <a:pt x="13257" y="3309"/>
                  </a:lnTo>
                  <a:lnTo>
                    <a:pt x="13076" y="3370"/>
                  </a:lnTo>
                  <a:lnTo>
                    <a:pt x="12856" y="3430"/>
                  </a:lnTo>
                  <a:lnTo>
                    <a:pt x="12615" y="3490"/>
                  </a:lnTo>
                  <a:lnTo>
                    <a:pt x="12094" y="3550"/>
                  </a:lnTo>
                  <a:lnTo>
                    <a:pt x="11492" y="3590"/>
                  </a:lnTo>
                  <a:lnTo>
                    <a:pt x="10850" y="3610"/>
                  </a:lnTo>
                  <a:lnTo>
                    <a:pt x="10148" y="3610"/>
                  </a:lnTo>
                  <a:lnTo>
                    <a:pt x="8624" y="3590"/>
                  </a:lnTo>
                  <a:lnTo>
                    <a:pt x="7080" y="3570"/>
                  </a:lnTo>
                  <a:lnTo>
                    <a:pt x="6318" y="3570"/>
                  </a:lnTo>
                  <a:lnTo>
                    <a:pt x="5556" y="3590"/>
                  </a:lnTo>
                  <a:lnTo>
                    <a:pt x="4834" y="3630"/>
                  </a:lnTo>
                  <a:lnTo>
                    <a:pt x="4132" y="3690"/>
                  </a:lnTo>
                  <a:lnTo>
                    <a:pt x="3490" y="3791"/>
                  </a:lnTo>
                  <a:lnTo>
                    <a:pt x="3189" y="3871"/>
                  </a:lnTo>
                  <a:lnTo>
                    <a:pt x="2889" y="3931"/>
                  </a:lnTo>
                  <a:lnTo>
                    <a:pt x="2708" y="3991"/>
                  </a:lnTo>
                  <a:lnTo>
                    <a:pt x="2508" y="4071"/>
                  </a:lnTo>
                  <a:lnTo>
                    <a:pt x="2327" y="4172"/>
                  </a:lnTo>
                  <a:lnTo>
                    <a:pt x="2147" y="4292"/>
                  </a:lnTo>
                  <a:lnTo>
                    <a:pt x="1946" y="4412"/>
                  </a:lnTo>
                  <a:lnTo>
                    <a:pt x="1766" y="4553"/>
                  </a:lnTo>
                  <a:lnTo>
                    <a:pt x="1605" y="4693"/>
                  </a:lnTo>
                  <a:lnTo>
                    <a:pt x="1425" y="4874"/>
                  </a:lnTo>
                  <a:lnTo>
                    <a:pt x="1264" y="5054"/>
                  </a:lnTo>
                  <a:lnTo>
                    <a:pt x="1104" y="5235"/>
                  </a:lnTo>
                  <a:lnTo>
                    <a:pt x="943" y="5435"/>
                  </a:lnTo>
                  <a:lnTo>
                    <a:pt x="803" y="5636"/>
                  </a:lnTo>
                  <a:lnTo>
                    <a:pt x="683" y="5856"/>
                  </a:lnTo>
                  <a:lnTo>
                    <a:pt x="542" y="6097"/>
                  </a:lnTo>
                  <a:lnTo>
                    <a:pt x="442" y="6318"/>
                  </a:lnTo>
                  <a:lnTo>
                    <a:pt x="342" y="6558"/>
                  </a:lnTo>
                  <a:lnTo>
                    <a:pt x="241" y="6819"/>
                  </a:lnTo>
                  <a:lnTo>
                    <a:pt x="181" y="7080"/>
                  </a:lnTo>
                  <a:lnTo>
                    <a:pt x="101" y="7340"/>
                  </a:lnTo>
                  <a:lnTo>
                    <a:pt x="61" y="7601"/>
                  </a:lnTo>
                  <a:lnTo>
                    <a:pt x="21" y="7862"/>
                  </a:lnTo>
                  <a:lnTo>
                    <a:pt x="1" y="8143"/>
                  </a:lnTo>
                  <a:lnTo>
                    <a:pt x="1" y="8423"/>
                  </a:lnTo>
                  <a:lnTo>
                    <a:pt x="21" y="8704"/>
                  </a:lnTo>
                  <a:lnTo>
                    <a:pt x="61" y="8965"/>
                  </a:lnTo>
                  <a:lnTo>
                    <a:pt x="121" y="9246"/>
                  </a:lnTo>
                  <a:lnTo>
                    <a:pt x="181" y="9526"/>
                  </a:lnTo>
                  <a:lnTo>
                    <a:pt x="281" y="9807"/>
                  </a:lnTo>
                  <a:lnTo>
                    <a:pt x="402" y="10088"/>
                  </a:lnTo>
                  <a:lnTo>
                    <a:pt x="542" y="10369"/>
                  </a:lnTo>
                  <a:lnTo>
                    <a:pt x="703" y="10629"/>
                  </a:lnTo>
                  <a:lnTo>
                    <a:pt x="883" y="10910"/>
                  </a:lnTo>
                  <a:lnTo>
                    <a:pt x="1044" y="11091"/>
                  </a:lnTo>
                  <a:lnTo>
                    <a:pt x="1164" y="11251"/>
                  </a:lnTo>
                  <a:lnTo>
                    <a:pt x="1184" y="11271"/>
                  </a:lnTo>
                  <a:lnTo>
                    <a:pt x="1384" y="11472"/>
                  </a:lnTo>
                  <a:lnTo>
                    <a:pt x="1625" y="11672"/>
                  </a:lnTo>
                  <a:lnTo>
                    <a:pt x="1926" y="11913"/>
                  </a:lnTo>
                  <a:lnTo>
                    <a:pt x="2267" y="12113"/>
                  </a:lnTo>
                  <a:lnTo>
                    <a:pt x="2628" y="12314"/>
                  </a:lnTo>
                  <a:lnTo>
                    <a:pt x="3009" y="12494"/>
                  </a:lnTo>
                  <a:lnTo>
                    <a:pt x="3410" y="12635"/>
                  </a:lnTo>
                  <a:lnTo>
                    <a:pt x="3851" y="12755"/>
                  </a:lnTo>
                  <a:lnTo>
                    <a:pt x="4292" y="12855"/>
                  </a:lnTo>
                  <a:lnTo>
                    <a:pt x="4754" y="12916"/>
                  </a:lnTo>
                  <a:lnTo>
                    <a:pt x="5215" y="12936"/>
                  </a:lnTo>
                  <a:lnTo>
                    <a:pt x="5716" y="12936"/>
                  </a:lnTo>
                  <a:lnTo>
                    <a:pt x="6218" y="12916"/>
                  </a:lnTo>
                  <a:lnTo>
                    <a:pt x="6719" y="12835"/>
                  </a:lnTo>
                  <a:lnTo>
                    <a:pt x="7220" y="12715"/>
                  </a:lnTo>
                  <a:lnTo>
                    <a:pt x="7742" y="12575"/>
                  </a:lnTo>
                  <a:lnTo>
                    <a:pt x="8263" y="12374"/>
                  </a:lnTo>
                  <a:lnTo>
                    <a:pt x="8785" y="12133"/>
                  </a:lnTo>
                  <a:lnTo>
                    <a:pt x="9065" y="11993"/>
                  </a:lnTo>
                  <a:lnTo>
                    <a:pt x="9346" y="11813"/>
                  </a:lnTo>
                  <a:lnTo>
                    <a:pt x="9607" y="11652"/>
                  </a:lnTo>
                  <a:lnTo>
                    <a:pt x="9888" y="11452"/>
                  </a:lnTo>
                  <a:lnTo>
                    <a:pt x="10168" y="11251"/>
                  </a:lnTo>
                  <a:lnTo>
                    <a:pt x="10429" y="11030"/>
                  </a:lnTo>
                  <a:lnTo>
                    <a:pt x="10710" y="10790"/>
                  </a:lnTo>
                  <a:lnTo>
                    <a:pt x="10971" y="10529"/>
                  </a:lnTo>
                  <a:lnTo>
                    <a:pt x="11251" y="10268"/>
                  </a:lnTo>
                  <a:lnTo>
                    <a:pt x="11512" y="9968"/>
                  </a:lnTo>
                  <a:lnTo>
                    <a:pt x="11753" y="9667"/>
                  </a:lnTo>
                  <a:lnTo>
                    <a:pt x="12013" y="9366"/>
                  </a:lnTo>
                  <a:lnTo>
                    <a:pt x="12274" y="9025"/>
                  </a:lnTo>
                  <a:lnTo>
                    <a:pt x="12515" y="8664"/>
                  </a:lnTo>
                  <a:lnTo>
                    <a:pt x="12755" y="8303"/>
                  </a:lnTo>
                  <a:lnTo>
                    <a:pt x="12996" y="7902"/>
                  </a:lnTo>
                  <a:lnTo>
                    <a:pt x="13217" y="7481"/>
                  </a:lnTo>
                  <a:lnTo>
                    <a:pt x="13437" y="7019"/>
                  </a:lnTo>
                  <a:lnTo>
                    <a:pt x="13678" y="6538"/>
                  </a:lnTo>
                  <a:lnTo>
                    <a:pt x="13919" y="6037"/>
                  </a:lnTo>
                  <a:lnTo>
                    <a:pt x="14219" y="5515"/>
                  </a:lnTo>
                  <a:lnTo>
                    <a:pt x="14560" y="4974"/>
                  </a:lnTo>
                  <a:lnTo>
                    <a:pt x="14761" y="4693"/>
                  </a:lnTo>
                  <a:lnTo>
                    <a:pt x="14961" y="4412"/>
                  </a:lnTo>
                  <a:lnTo>
                    <a:pt x="15202" y="4152"/>
                  </a:lnTo>
                  <a:lnTo>
                    <a:pt x="15463" y="3871"/>
                  </a:lnTo>
                  <a:lnTo>
                    <a:pt x="15483" y="3851"/>
                  </a:lnTo>
                  <a:lnTo>
                    <a:pt x="16084" y="3550"/>
                  </a:lnTo>
                  <a:lnTo>
                    <a:pt x="16365" y="3430"/>
                  </a:lnTo>
                  <a:lnTo>
                    <a:pt x="16626" y="3329"/>
                  </a:lnTo>
                  <a:lnTo>
                    <a:pt x="16867" y="3249"/>
                  </a:lnTo>
                  <a:lnTo>
                    <a:pt x="17087" y="3189"/>
                  </a:lnTo>
                  <a:lnTo>
                    <a:pt x="17308" y="3149"/>
                  </a:lnTo>
                  <a:lnTo>
                    <a:pt x="17709" y="3149"/>
                  </a:lnTo>
                  <a:lnTo>
                    <a:pt x="17970" y="3189"/>
                  </a:lnTo>
                  <a:lnTo>
                    <a:pt x="18230" y="3269"/>
                  </a:lnTo>
                  <a:lnTo>
                    <a:pt x="18491" y="3350"/>
                  </a:lnTo>
                  <a:lnTo>
                    <a:pt x="18772" y="3470"/>
                  </a:lnTo>
                  <a:lnTo>
                    <a:pt x="19052" y="3610"/>
                  </a:lnTo>
                  <a:lnTo>
                    <a:pt x="19333" y="3771"/>
                  </a:lnTo>
                  <a:lnTo>
                    <a:pt x="19614" y="3951"/>
                  </a:lnTo>
                  <a:lnTo>
                    <a:pt x="19915" y="4172"/>
                  </a:lnTo>
                  <a:lnTo>
                    <a:pt x="20336" y="4493"/>
                  </a:lnTo>
                  <a:lnTo>
                    <a:pt x="20777" y="4854"/>
                  </a:lnTo>
                  <a:lnTo>
                    <a:pt x="21218" y="5255"/>
                  </a:lnTo>
                  <a:lnTo>
                    <a:pt x="21660" y="5676"/>
                  </a:lnTo>
                  <a:lnTo>
                    <a:pt x="22101" y="6137"/>
                  </a:lnTo>
                  <a:lnTo>
                    <a:pt x="22562" y="6618"/>
                  </a:lnTo>
                  <a:lnTo>
                    <a:pt x="23023" y="7120"/>
                  </a:lnTo>
                  <a:lnTo>
                    <a:pt x="23485" y="7661"/>
                  </a:lnTo>
                  <a:lnTo>
                    <a:pt x="24407" y="8764"/>
                  </a:lnTo>
                  <a:lnTo>
                    <a:pt x="25330" y="9947"/>
                  </a:lnTo>
                  <a:lnTo>
                    <a:pt x="26232" y="11151"/>
                  </a:lnTo>
                  <a:lnTo>
                    <a:pt x="27134" y="12374"/>
                  </a:lnTo>
                  <a:lnTo>
                    <a:pt x="27997" y="13577"/>
                  </a:lnTo>
                  <a:lnTo>
                    <a:pt x="28839" y="14761"/>
                  </a:lnTo>
                  <a:lnTo>
                    <a:pt x="30383" y="16987"/>
                  </a:lnTo>
                  <a:lnTo>
                    <a:pt x="31085" y="17969"/>
                  </a:lnTo>
                  <a:lnTo>
                    <a:pt x="31727" y="18832"/>
                  </a:lnTo>
                  <a:lnTo>
                    <a:pt x="32288" y="19574"/>
                  </a:lnTo>
                  <a:lnTo>
                    <a:pt x="32790" y="20175"/>
                  </a:lnTo>
                  <a:lnTo>
                    <a:pt x="32970" y="20376"/>
                  </a:lnTo>
                  <a:lnTo>
                    <a:pt x="33151" y="20536"/>
                  </a:lnTo>
                  <a:lnTo>
                    <a:pt x="33311" y="20677"/>
                  </a:lnTo>
                  <a:lnTo>
                    <a:pt x="33432" y="20777"/>
                  </a:lnTo>
                  <a:lnTo>
                    <a:pt x="33552" y="20837"/>
                  </a:lnTo>
                  <a:lnTo>
                    <a:pt x="33732" y="20877"/>
                  </a:lnTo>
                  <a:lnTo>
                    <a:pt x="33993" y="20917"/>
                  </a:lnTo>
                  <a:lnTo>
                    <a:pt x="34354" y="20937"/>
                  </a:lnTo>
                  <a:lnTo>
                    <a:pt x="34795" y="20937"/>
                  </a:lnTo>
                  <a:lnTo>
                    <a:pt x="34996" y="20957"/>
                  </a:lnTo>
                  <a:lnTo>
                    <a:pt x="35858" y="20957"/>
                  </a:lnTo>
                  <a:lnTo>
                    <a:pt x="36881" y="20937"/>
                  </a:lnTo>
                  <a:lnTo>
                    <a:pt x="37844" y="20937"/>
                  </a:lnTo>
                  <a:lnTo>
                    <a:pt x="37643" y="20336"/>
                  </a:lnTo>
                  <a:lnTo>
                    <a:pt x="37362" y="19433"/>
                  </a:lnTo>
                  <a:lnTo>
                    <a:pt x="37001" y="18270"/>
                  </a:lnTo>
                  <a:lnTo>
                    <a:pt x="36540" y="16906"/>
                  </a:lnTo>
                  <a:lnTo>
                    <a:pt x="35999" y="15362"/>
                  </a:lnTo>
                  <a:lnTo>
                    <a:pt x="35678" y="14560"/>
                  </a:lnTo>
                  <a:lnTo>
                    <a:pt x="35357" y="13718"/>
                  </a:lnTo>
                  <a:lnTo>
                    <a:pt x="34996" y="12855"/>
                  </a:lnTo>
                  <a:lnTo>
                    <a:pt x="34615" y="11973"/>
                  </a:lnTo>
                  <a:lnTo>
                    <a:pt x="34214" y="11091"/>
                  </a:lnTo>
                  <a:lnTo>
                    <a:pt x="33772" y="10208"/>
                  </a:lnTo>
                  <a:lnTo>
                    <a:pt x="33311" y="9326"/>
                  </a:lnTo>
                  <a:lnTo>
                    <a:pt x="32830" y="8443"/>
                  </a:lnTo>
                  <a:lnTo>
                    <a:pt x="32329" y="7581"/>
                  </a:lnTo>
                  <a:lnTo>
                    <a:pt x="31787" y="6739"/>
                  </a:lnTo>
                  <a:lnTo>
                    <a:pt x="31226" y="5916"/>
                  </a:lnTo>
                  <a:lnTo>
                    <a:pt x="30644" y="5134"/>
                  </a:lnTo>
                  <a:lnTo>
                    <a:pt x="30042" y="4372"/>
                  </a:lnTo>
                  <a:lnTo>
                    <a:pt x="29721" y="4011"/>
                  </a:lnTo>
                  <a:lnTo>
                    <a:pt x="29401" y="3670"/>
                  </a:lnTo>
                  <a:lnTo>
                    <a:pt x="29060" y="3329"/>
                  </a:lnTo>
                  <a:lnTo>
                    <a:pt x="28739" y="3009"/>
                  </a:lnTo>
                  <a:lnTo>
                    <a:pt x="28378" y="2688"/>
                  </a:lnTo>
                  <a:lnTo>
                    <a:pt x="28037" y="2387"/>
                  </a:lnTo>
                  <a:lnTo>
                    <a:pt x="27676" y="2106"/>
                  </a:lnTo>
                  <a:lnTo>
                    <a:pt x="27315" y="1825"/>
                  </a:lnTo>
                  <a:lnTo>
                    <a:pt x="26934" y="1585"/>
                  </a:lnTo>
                  <a:lnTo>
                    <a:pt x="26553" y="1344"/>
                  </a:lnTo>
                  <a:lnTo>
                    <a:pt x="26172" y="1123"/>
                  </a:lnTo>
                  <a:lnTo>
                    <a:pt x="25791" y="903"/>
                  </a:lnTo>
                  <a:lnTo>
                    <a:pt x="25390" y="722"/>
                  </a:lnTo>
                  <a:lnTo>
                    <a:pt x="24969" y="562"/>
                  </a:lnTo>
                  <a:lnTo>
                    <a:pt x="24567" y="422"/>
                  </a:lnTo>
                  <a:lnTo>
                    <a:pt x="24146" y="281"/>
                  </a:lnTo>
                  <a:lnTo>
                    <a:pt x="23705" y="181"/>
                  </a:lnTo>
                  <a:lnTo>
                    <a:pt x="23284" y="101"/>
                  </a:lnTo>
                  <a:lnTo>
                    <a:pt x="22763" y="41"/>
                  </a:lnTo>
                  <a:lnTo>
                    <a:pt x="222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8" name="Google Shape;5838;p22"/>
            <p:cNvSpPr/>
            <p:nvPr/>
          </p:nvSpPr>
          <p:spPr>
            <a:xfrm>
              <a:off x="8222575" y="3901000"/>
              <a:ext cx="946100" cy="523950"/>
            </a:xfrm>
            <a:custGeom>
              <a:avLst/>
              <a:gdLst/>
              <a:ahLst/>
              <a:cxnLst/>
              <a:rect l="l" t="t" r="r" b="b"/>
              <a:pathLst>
                <a:path w="37844" h="20958" fill="none" extrusionOk="0">
                  <a:moveTo>
                    <a:pt x="37844" y="20937"/>
                  </a:moveTo>
                  <a:lnTo>
                    <a:pt x="37844" y="20937"/>
                  </a:lnTo>
                  <a:lnTo>
                    <a:pt x="37001" y="20937"/>
                  </a:lnTo>
                  <a:lnTo>
                    <a:pt x="36881" y="20937"/>
                  </a:lnTo>
                  <a:lnTo>
                    <a:pt x="36881" y="20937"/>
                  </a:lnTo>
                  <a:lnTo>
                    <a:pt x="35858" y="20957"/>
                  </a:lnTo>
                  <a:lnTo>
                    <a:pt x="34996" y="20957"/>
                  </a:lnTo>
                  <a:lnTo>
                    <a:pt x="34996" y="20957"/>
                  </a:lnTo>
                  <a:lnTo>
                    <a:pt x="34795" y="20937"/>
                  </a:lnTo>
                  <a:lnTo>
                    <a:pt x="34795" y="20937"/>
                  </a:lnTo>
                  <a:lnTo>
                    <a:pt x="34354" y="20937"/>
                  </a:lnTo>
                  <a:lnTo>
                    <a:pt x="33993" y="20917"/>
                  </a:lnTo>
                  <a:lnTo>
                    <a:pt x="33732" y="20877"/>
                  </a:lnTo>
                  <a:lnTo>
                    <a:pt x="33552" y="20837"/>
                  </a:lnTo>
                  <a:lnTo>
                    <a:pt x="33552" y="20837"/>
                  </a:lnTo>
                  <a:lnTo>
                    <a:pt x="33432" y="20777"/>
                  </a:lnTo>
                  <a:lnTo>
                    <a:pt x="33432" y="20777"/>
                  </a:lnTo>
                  <a:lnTo>
                    <a:pt x="33311" y="20677"/>
                  </a:lnTo>
                  <a:lnTo>
                    <a:pt x="33151" y="20536"/>
                  </a:lnTo>
                  <a:lnTo>
                    <a:pt x="32970" y="20376"/>
                  </a:lnTo>
                  <a:lnTo>
                    <a:pt x="32790" y="20175"/>
                  </a:lnTo>
                  <a:lnTo>
                    <a:pt x="32790" y="20175"/>
                  </a:lnTo>
                  <a:lnTo>
                    <a:pt x="32288" y="19574"/>
                  </a:lnTo>
                  <a:lnTo>
                    <a:pt x="31727" y="18832"/>
                  </a:lnTo>
                  <a:lnTo>
                    <a:pt x="31085" y="17969"/>
                  </a:lnTo>
                  <a:lnTo>
                    <a:pt x="30383" y="16987"/>
                  </a:lnTo>
                  <a:lnTo>
                    <a:pt x="28839" y="14761"/>
                  </a:lnTo>
                  <a:lnTo>
                    <a:pt x="27997" y="13577"/>
                  </a:lnTo>
                  <a:lnTo>
                    <a:pt x="27134" y="12374"/>
                  </a:lnTo>
                  <a:lnTo>
                    <a:pt x="26232" y="11151"/>
                  </a:lnTo>
                  <a:lnTo>
                    <a:pt x="25330" y="9947"/>
                  </a:lnTo>
                  <a:lnTo>
                    <a:pt x="24407" y="8764"/>
                  </a:lnTo>
                  <a:lnTo>
                    <a:pt x="23485" y="7661"/>
                  </a:lnTo>
                  <a:lnTo>
                    <a:pt x="23023" y="7120"/>
                  </a:lnTo>
                  <a:lnTo>
                    <a:pt x="22562" y="6618"/>
                  </a:lnTo>
                  <a:lnTo>
                    <a:pt x="22101" y="6137"/>
                  </a:lnTo>
                  <a:lnTo>
                    <a:pt x="21660" y="5676"/>
                  </a:lnTo>
                  <a:lnTo>
                    <a:pt x="21218" y="5255"/>
                  </a:lnTo>
                  <a:lnTo>
                    <a:pt x="20777" y="4854"/>
                  </a:lnTo>
                  <a:lnTo>
                    <a:pt x="20336" y="4493"/>
                  </a:lnTo>
                  <a:lnTo>
                    <a:pt x="19915" y="4172"/>
                  </a:lnTo>
                  <a:lnTo>
                    <a:pt x="19915" y="4172"/>
                  </a:lnTo>
                  <a:lnTo>
                    <a:pt x="19614" y="3951"/>
                  </a:lnTo>
                  <a:lnTo>
                    <a:pt x="19333" y="3771"/>
                  </a:lnTo>
                  <a:lnTo>
                    <a:pt x="19052" y="3610"/>
                  </a:lnTo>
                  <a:lnTo>
                    <a:pt x="18772" y="3470"/>
                  </a:lnTo>
                  <a:lnTo>
                    <a:pt x="18491" y="3350"/>
                  </a:lnTo>
                  <a:lnTo>
                    <a:pt x="18230" y="3269"/>
                  </a:lnTo>
                  <a:lnTo>
                    <a:pt x="17970" y="3189"/>
                  </a:lnTo>
                  <a:lnTo>
                    <a:pt x="17709" y="3149"/>
                  </a:lnTo>
                  <a:lnTo>
                    <a:pt x="17709" y="3149"/>
                  </a:lnTo>
                  <a:lnTo>
                    <a:pt x="17488" y="3149"/>
                  </a:lnTo>
                  <a:lnTo>
                    <a:pt x="17488" y="3149"/>
                  </a:lnTo>
                  <a:lnTo>
                    <a:pt x="17308" y="3149"/>
                  </a:lnTo>
                  <a:lnTo>
                    <a:pt x="17087" y="3189"/>
                  </a:lnTo>
                  <a:lnTo>
                    <a:pt x="16867" y="3249"/>
                  </a:lnTo>
                  <a:lnTo>
                    <a:pt x="16626" y="3329"/>
                  </a:lnTo>
                  <a:lnTo>
                    <a:pt x="16365" y="3430"/>
                  </a:lnTo>
                  <a:lnTo>
                    <a:pt x="16084" y="3550"/>
                  </a:lnTo>
                  <a:lnTo>
                    <a:pt x="15483" y="3851"/>
                  </a:lnTo>
                  <a:lnTo>
                    <a:pt x="15463" y="3871"/>
                  </a:lnTo>
                  <a:lnTo>
                    <a:pt x="15463" y="3871"/>
                  </a:lnTo>
                  <a:lnTo>
                    <a:pt x="15202" y="4152"/>
                  </a:lnTo>
                  <a:lnTo>
                    <a:pt x="14961" y="4412"/>
                  </a:lnTo>
                  <a:lnTo>
                    <a:pt x="14761" y="4693"/>
                  </a:lnTo>
                  <a:lnTo>
                    <a:pt x="14560" y="4974"/>
                  </a:lnTo>
                  <a:lnTo>
                    <a:pt x="14219" y="5515"/>
                  </a:lnTo>
                  <a:lnTo>
                    <a:pt x="13919" y="6037"/>
                  </a:lnTo>
                  <a:lnTo>
                    <a:pt x="13678" y="6538"/>
                  </a:lnTo>
                  <a:lnTo>
                    <a:pt x="13437" y="7019"/>
                  </a:lnTo>
                  <a:lnTo>
                    <a:pt x="13217" y="7481"/>
                  </a:lnTo>
                  <a:lnTo>
                    <a:pt x="12996" y="7902"/>
                  </a:lnTo>
                  <a:lnTo>
                    <a:pt x="12996" y="7902"/>
                  </a:lnTo>
                  <a:lnTo>
                    <a:pt x="12755" y="8303"/>
                  </a:lnTo>
                  <a:lnTo>
                    <a:pt x="12515" y="8664"/>
                  </a:lnTo>
                  <a:lnTo>
                    <a:pt x="12274" y="9025"/>
                  </a:lnTo>
                  <a:lnTo>
                    <a:pt x="12013" y="9366"/>
                  </a:lnTo>
                  <a:lnTo>
                    <a:pt x="11753" y="9667"/>
                  </a:lnTo>
                  <a:lnTo>
                    <a:pt x="11512" y="9968"/>
                  </a:lnTo>
                  <a:lnTo>
                    <a:pt x="11251" y="10268"/>
                  </a:lnTo>
                  <a:lnTo>
                    <a:pt x="10971" y="10529"/>
                  </a:lnTo>
                  <a:lnTo>
                    <a:pt x="10710" y="10790"/>
                  </a:lnTo>
                  <a:lnTo>
                    <a:pt x="10429" y="11030"/>
                  </a:lnTo>
                  <a:lnTo>
                    <a:pt x="10168" y="11251"/>
                  </a:lnTo>
                  <a:lnTo>
                    <a:pt x="9888" y="11452"/>
                  </a:lnTo>
                  <a:lnTo>
                    <a:pt x="9607" y="11652"/>
                  </a:lnTo>
                  <a:lnTo>
                    <a:pt x="9346" y="11813"/>
                  </a:lnTo>
                  <a:lnTo>
                    <a:pt x="9065" y="11993"/>
                  </a:lnTo>
                  <a:lnTo>
                    <a:pt x="8785" y="12133"/>
                  </a:lnTo>
                  <a:lnTo>
                    <a:pt x="8785" y="12133"/>
                  </a:lnTo>
                  <a:lnTo>
                    <a:pt x="8263" y="12374"/>
                  </a:lnTo>
                  <a:lnTo>
                    <a:pt x="7742" y="12575"/>
                  </a:lnTo>
                  <a:lnTo>
                    <a:pt x="7220" y="12715"/>
                  </a:lnTo>
                  <a:lnTo>
                    <a:pt x="6719" y="12835"/>
                  </a:lnTo>
                  <a:lnTo>
                    <a:pt x="6218" y="12916"/>
                  </a:lnTo>
                  <a:lnTo>
                    <a:pt x="5716" y="12936"/>
                  </a:lnTo>
                  <a:lnTo>
                    <a:pt x="5215" y="12936"/>
                  </a:lnTo>
                  <a:lnTo>
                    <a:pt x="4754" y="12916"/>
                  </a:lnTo>
                  <a:lnTo>
                    <a:pt x="4292" y="12855"/>
                  </a:lnTo>
                  <a:lnTo>
                    <a:pt x="3851" y="12755"/>
                  </a:lnTo>
                  <a:lnTo>
                    <a:pt x="3410" y="12635"/>
                  </a:lnTo>
                  <a:lnTo>
                    <a:pt x="3009" y="12494"/>
                  </a:lnTo>
                  <a:lnTo>
                    <a:pt x="2628" y="12314"/>
                  </a:lnTo>
                  <a:lnTo>
                    <a:pt x="2267" y="12113"/>
                  </a:lnTo>
                  <a:lnTo>
                    <a:pt x="1926" y="11913"/>
                  </a:lnTo>
                  <a:lnTo>
                    <a:pt x="1625" y="11672"/>
                  </a:lnTo>
                  <a:lnTo>
                    <a:pt x="1625" y="11672"/>
                  </a:lnTo>
                  <a:lnTo>
                    <a:pt x="1384" y="11472"/>
                  </a:lnTo>
                  <a:lnTo>
                    <a:pt x="1184" y="11271"/>
                  </a:lnTo>
                  <a:lnTo>
                    <a:pt x="1184" y="11271"/>
                  </a:lnTo>
                  <a:lnTo>
                    <a:pt x="1164" y="11251"/>
                  </a:lnTo>
                  <a:lnTo>
                    <a:pt x="1164" y="11251"/>
                  </a:lnTo>
                  <a:lnTo>
                    <a:pt x="1044" y="11091"/>
                  </a:lnTo>
                  <a:lnTo>
                    <a:pt x="1044" y="11091"/>
                  </a:lnTo>
                  <a:lnTo>
                    <a:pt x="883" y="10910"/>
                  </a:lnTo>
                  <a:lnTo>
                    <a:pt x="883" y="10910"/>
                  </a:lnTo>
                  <a:lnTo>
                    <a:pt x="703" y="10629"/>
                  </a:lnTo>
                  <a:lnTo>
                    <a:pt x="542" y="10369"/>
                  </a:lnTo>
                  <a:lnTo>
                    <a:pt x="402" y="10088"/>
                  </a:lnTo>
                  <a:lnTo>
                    <a:pt x="281" y="9807"/>
                  </a:lnTo>
                  <a:lnTo>
                    <a:pt x="181" y="9526"/>
                  </a:lnTo>
                  <a:lnTo>
                    <a:pt x="121" y="9246"/>
                  </a:lnTo>
                  <a:lnTo>
                    <a:pt x="61" y="8965"/>
                  </a:lnTo>
                  <a:lnTo>
                    <a:pt x="21" y="8704"/>
                  </a:lnTo>
                  <a:lnTo>
                    <a:pt x="1" y="8423"/>
                  </a:lnTo>
                  <a:lnTo>
                    <a:pt x="1" y="8143"/>
                  </a:lnTo>
                  <a:lnTo>
                    <a:pt x="21" y="7862"/>
                  </a:lnTo>
                  <a:lnTo>
                    <a:pt x="61" y="7601"/>
                  </a:lnTo>
                  <a:lnTo>
                    <a:pt x="101" y="7340"/>
                  </a:lnTo>
                  <a:lnTo>
                    <a:pt x="181" y="7080"/>
                  </a:lnTo>
                  <a:lnTo>
                    <a:pt x="241" y="6819"/>
                  </a:lnTo>
                  <a:lnTo>
                    <a:pt x="342" y="6558"/>
                  </a:lnTo>
                  <a:lnTo>
                    <a:pt x="442" y="6318"/>
                  </a:lnTo>
                  <a:lnTo>
                    <a:pt x="542" y="6097"/>
                  </a:lnTo>
                  <a:lnTo>
                    <a:pt x="683" y="5856"/>
                  </a:lnTo>
                  <a:lnTo>
                    <a:pt x="803" y="5636"/>
                  </a:lnTo>
                  <a:lnTo>
                    <a:pt x="943" y="5435"/>
                  </a:lnTo>
                  <a:lnTo>
                    <a:pt x="1104" y="5235"/>
                  </a:lnTo>
                  <a:lnTo>
                    <a:pt x="1264" y="5054"/>
                  </a:lnTo>
                  <a:lnTo>
                    <a:pt x="1425" y="4874"/>
                  </a:lnTo>
                  <a:lnTo>
                    <a:pt x="1605" y="4693"/>
                  </a:lnTo>
                  <a:lnTo>
                    <a:pt x="1766" y="4553"/>
                  </a:lnTo>
                  <a:lnTo>
                    <a:pt x="1946" y="4412"/>
                  </a:lnTo>
                  <a:lnTo>
                    <a:pt x="2147" y="4292"/>
                  </a:lnTo>
                  <a:lnTo>
                    <a:pt x="2327" y="4172"/>
                  </a:lnTo>
                  <a:lnTo>
                    <a:pt x="2508" y="4071"/>
                  </a:lnTo>
                  <a:lnTo>
                    <a:pt x="2708" y="3991"/>
                  </a:lnTo>
                  <a:lnTo>
                    <a:pt x="2889" y="3931"/>
                  </a:lnTo>
                  <a:lnTo>
                    <a:pt x="2889" y="3931"/>
                  </a:lnTo>
                  <a:lnTo>
                    <a:pt x="3189" y="3871"/>
                  </a:lnTo>
                  <a:lnTo>
                    <a:pt x="3490" y="3791"/>
                  </a:lnTo>
                  <a:lnTo>
                    <a:pt x="4132" y="3690"/>
                  </a:lnTo>
                  <a:lnTo>
                    <a:pt x="4834" y="3630"/>
                  </a:lnTo>
                  <a:lnTo>
                    <a:pt x="5556" y="3590"/>
                  </a:lnTo>
                  <a:lnTo>
                    <a:pt x="6318" y="3570"/>
                  </a:lnTo>
                  <a:lnTo>
                    <a:pt x="7080" y="3570"/>
                  </a:lnTo>
                  <a:lnTo>
                    <a:pt x="8624" y="3590"/>
                  </a:lnTo>
                  <a:lnTo>
                    <a:pt x="8624" y="3590"/>
                  </a:lnTo>
                  <a:lnTo>
                    <a:pt x="10148" y="3610"/>
                  </a:lnTo>
                  <a:lnTo>
                    <a:pt x="10850" y="3610"/>
                  </a:lnTo>
                  <a:lnTo>
                    <a:pt x="11492" y="3590"/>
                  </a:lnTo>
                  <a:lnTo>
                    <a:pt x="12094" y="3550"/>
                  </a:lnTo>
                  <a:lnTo>
                    <a:pt x="12615" y="3490"/>
                  </a:lnTo>
                  <a:lnTo>
                    <a:pt x="12856" y="3430"/>
                  </a:lnTo>
                  <a:lnTo>
                    <a:pt x="13076" y="3370"/>
                  </a:lnTo>
                  <a:lnTo>
                    <a:pt x="13257" y="3309"/>
                  </a:lnTo>
                  <a:lnTo>
                    <a:pt x="13417" y="3229"/>
                  </a:lnTo>
                  <a:lnTo>
                    <a:pt x="13417" y="3229"/>
                  </a:lnTo>
                  <a:lnTo>
                    <a:pt x="13638" y="3069"/>
                  </a:lnTo>
                  <a:lnTo>
                    <a:pt x="13638" y="3069"/>
                  </a:lnTo>
                  <a:lnTo>
                    <a:pt x="14059" y="2788"/>
                  </a:lnTo>
                  <a:lnTo>
                    <a:pt x="14500" y="2487"/>
                  </a:lnTo>
                  <a:lnTo>
                    <a:pt x="14941" y="2226"/>
                  </a:lnTo>
                  <a:lnTo>
                    <a:pt x="15383" y="1946"/>
                  </a:lnTo>
                  <a:lnTo>
                    <a:pt x="15844" y="1705"/>
                  </a:lnTo>
                  <a:lnTo>
                    <a:pt x="16305" y="1464"/>
                  </a:lnTo>
                  <a:lnTo>
                    <a:pt x="16786" y="1244"/>
                  </a:lnTo>
                  <a:lnTo>
                    <a:pt x="17268" y="1023"/>
                  </a:lnTo>
                  <a:lnTo>
                    <a:pt x="17749" y="823"/>
                  </a:lnTo>
                  <a:lnTo>
                    <a:pt x="18230" y="662"/>
                  </a:lnTo>
                  <a:lnTo>
                    <a:pt x="18712" y="502"/>
                  </a:lnTo>
                  <a:lnTo>
                    <a:pt x="19213" y="361"/>
                  </a:lnTo>
                  <a:lnTo>
                    <a:pt x="19714" y="241"/>
                  </a:lnTo>
                  <a:lnTo>
                    <a:pt x="20196" y="141"/>
                  </a:lnTo>
                  <a:lnTo>
                    <a:pt x="20697" y="61"/>
                  </a:lnTo>
                  <a:lnTo>
                    <a:pt x="21198" y="20"/>
                  </a:lnTo>
                  <a:lnTo>
                    <a:pt x="21198" y="20"/>
                  </a:lnTo>
                  <a:lnTo>
                    <a:pt x="21720" y="0"/>
                  </a:lnTo>
                  <a:lnTo>
                    <a:pt x="22241" y="0"/>
                  </a:lnTo>
                  <a:lnTo>
                    <a:pt x="22763" y="41"/>
                  </a:lnTo>
                  <a:lnTo>
                    <a:pt x="23284" y="101"/>
                  </a:lnTo>
                  <a:lnTo>
                    <a:pt x="23284" y="101"/>
                  </a:lnTo>
                  <a:lnTo>
                    <a:pt x="23705" y="181"/>
                  </a:lnTo>
                  <a:lnTo>
                    <a:pt x="24146" y="281"/>
                  </a:lnTo>
                  <a:lnTo>
                    <a:pt x="24567" y="422"/>
                  </a:lnTo>
                  <a:lnTo>
                    <a:pt x="24969" y="562"/>
                  </a:lnTo>
                  <a:lnTo>
                    <a:pt x="25390" y="722"/>
                  </a:lnTo>
                  <a:lnTo>
                    <a:pt x="25791" y="903"/>
                  </a:lnTo>
                  <a:lnTo>
                    <a:pt x="26172" y="1123"/>
                  </a:lnTo>
                  <a:lnTo>
                    <a:pt x="26553" y="1344"/>
                  </a:lnTo>
                  <a:lnTo>
                    <a:pt x="26934" y="1585"/>
                  </a:lnTo>
                  <a:lnTo>
                    <a:pt x="27315" y="1825"/>
                  </a:lnTo>
                  <a:lnTo>
                    <a:pt x="27676" y="2106"/>
                  </a:lnTo>
                  <a:lnTo>
                    <a:pt x="28037" y="2387"/>
                  </a:lnTo>
                  <a:lnTo>
                    <a:pt x="28378" y="2688"/>
                  </a:lnTo>
                  <a:lnTo>
                    <a:pt x="28739" y="3009"/>
                  </a:lnTo>
                  <a:lnTo>
                    <a:pt x="29060" y="3329"/>
                  </a:lnTo>
                  <a:lnTo>
                    <a:pt x="29401" y="3670"/>
                  </a:lnTo>
                  <a:lnTo>
                    <a:pt x="29721" y="4011"/>
                  </a:lnTo>
                  <a:lnTo>
                    <a:pt x="30042" y="4372"/>
                  </a:lnTo>
                  <a:lnTo>
                    <a:pt x="30644" y="5134"/>
                  </a:lnTo>
                  <a:lnTo>
                    <a:pt x="31226" y="5916"/>
                  </a:lnTo>
                  <a:lnTo>
                    <a:pt x="31787" y="6739"/>
                  </a:lnTo>
                  <a:lnTo>
                    <a:pt x="32329" y="7581"/>
                  </a:lnTo>
                  <a:lnTo>
                    <a:pt x="32830" y="8443"/>
                  </a:lnTo>
                  <a:lnTo>
                    <a:pt x="33311" y="9326"/>
                  </a:lnTo>
                  <a:lnTo>
                    <a:pt x="33772" y="10208"/>
                  </a:lnTo>
                  <a:lnTo>
                    <a:pt x="34214" y="11091"/>
                  </a:lnTo>
                  <a:lnTo>
                    <a:pt x="34615" y="11973"/>
                  </a:lnTo>
                  <a:lnTo>
                    <a:pt x="34996" y="12855"/>
                  </a:lnTo>
                  <a:lnTo>
                    <a:pt x="35357" y="13718"/>
                  </a:lnTo>
                  <a:lnTo>
                    <a:pt x="35678" y="14560"/>
                  </a:lnTo>
                  <a:lnTo>
                    <a:pt x="35999" y="15362"/>
                  </a:lnTo>
                  <a:lnTo>
                    <a:pt x="36540" y="16906"/>
                  </a:lnTo>
                  <a:lnTo>
                    <a:pt x="37001" y="18270"/>
                  </a:lnTo>
                  <a:lnTo>
                    <a:pt x="37362" y="19433"/>
                  </a:lnTo>
                  <a:lnTo>
                    <a:pt x="37643" y="20336"/>
                  </a:lnTo>
                  <a:lnTo>
                    <a:pt x="37844" y="209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9" name="Google Shape;5839;p22"/>
            <p:cNvSpPr/>
            <p:nvPr/>
          </p:nvSpPr>
          <p:spPr>
            <a:xfrm>
              <a:off x="8369975" y="3928575"/>
              <a:ext cx="777650" cy="496375"/>
            </a:xfrm>
            <a:custGeom>
              <a:avLst/>
              <a:gdLst/>
              <a:ahLst/>
              <a:cxnLst/>
              <a:rect l="l" t="t" r="r" b="b"/>
              <a:pathLst>
                <a:path w="31106" h="19855" extrusionOk="0">
                  <a:moveTo>
                    <a:pt x="14741" y="2106"/>
                  </a:moveTo>
                  <a:lnTo>
                    <a:pt x="15022" y="2206"/>
                  </a:lnTo>
                  <a:lnTo>
                    <a:pt x="15302" y="2307"/>
                  </a:lnTo>
                  <a:lnTo>
                    <a:pt x="15583" y="2427"/>
                  </a:lnTo>
                  <a:lnTo>
                    <a:pt x="15864" y="2547"/>
                  </a:lnTo>
                  <a:lnTo>
                    <a:pt x="16405" y="2868"/>
                  </a:lnTo>
                  <a:lnTo>
                    <a:pt x="16947" y="3209"/>
                  </a:lnTo>
                  <a:lnTo>
                    <a:pt x="17448" y="3570"/>
                  </a:lnTo>
                  <a:lnTo>
                    <a:pt x="17950" y="3951"/>
                  </a:lnTo>
                  <a:lnTo>
                    <a:pt x="18391" y="4352"/>
                  </a:lnTo>
                  <a:lnTo>
                    <a:pt x="18832" y="4713"/>
                  </a:lnTo>
                  <a:lnTo>
                    <a:pt x="19273" y="5134"/>
                  </a:lnTo>
                  <a:lnTo>
                    <a:pt x="19714" y="5576"/>
                  </a:lnTo>
                  <a:lnTo>
                    <a:pt x="20135" y="6017"/>
                  </a:lnTo>
                  <a:lnTo>
                    <a:pt x="20537" y="6478"/>
                  </a:lnTo>
                  <a:lnTo>
                    <a:pt x="20938" y="6959"/>
                  </a:lnTo>
                  <a:lnTo>
                    <a:pt x="21299" y="7441"/>
                  </a:lnTo>
                  <a:lnTo>
                    <a:pt x="21680" y="7942"/>
                  </a:lnTo>
                  <a:lnTo>
                    <a:pt x="22021" y="8443"/>
                  </a:lnTo>
                  <a:lnTo>
                    <a:pt x="22522" y="9225"/>
                  </a:lnTo>
                  <a:lnTo>
                    <a:pt x="22983" y="10008"/>
                  </a:lnTo>
                  <a:lnTo>
                    <a:pt x="23404" y="10810"/>
                  </a:lnTo>
                  <a:lnTo>
                    <a:pt x="23805" y="11612"/>
                  </a:lnTo>
                  <a:lnTo>
                    <a:pt x="24186" y="12434"/>
                  </a:lnTo>
                  <a:lnTo>
                    <a:pt x="24547" y="13256"/>
                  </a:lnTo>
                  <a:lnTo>
                    <a:pt x="25249" y="14921"/>
                  </a:lnTo>
                  <a:lnTo>
                    <a:pt x="24527" y="13658"/>
                  </a:lnTo>
                  <a:lnTo>
                    <a:pt x="23765" y="12414"/>
                  </a:lnTo>
                  <a:lnTo>
                    <a:pt x="22983" y="11191"/>
                  </a:lnTo>
                  <a:lnTo>
                    <a:pt x="22141" y="9988"/>
                  </a:lnTo>
                  <a:lnTo>
                    <a:pt x="21299" y="8804"/>
                  </a:lnTo>
                  <a:lnTo>
                    <a:pt x="20396" y="7661"/>
                  </a:lnTo>
                  <a:lnTo>
                    <a:pt x="19474" y="6538"/>
                  </a:lnTo>
                  <a:lnTo>
                    <a:pt x="18531" y="5455"/>
                  </a:lnTo>
                  <a:lnTo>
                    <a:pt x="17689" y="4513"/>
                  </a:lnTo>
                  <a:lnTo>
                    <a:pt x="17248" y="4051"/>
                  </a:lnTo>
                  <a:lnTo>
                    <a:pt x="16786" y="3610"/>
                  </a:lnTo>
                  <a:lnTo>
                    <a:pt x="16305" y="3169"/>
                  </a:lnTo>
                  <a:lnTo>
                    <a:pt x="15804" y="2788"/>
                  </a:lnTo>
                  <a:lnTo>
                    <a:pt x="15282" y="2427"/>
                  </a:lnTo>
                  <a:lnTo>
                    <a:pt x="15022" y="2267"/>
                  </a:lnTo>
                  <a:lnTo>
                    <a:pt x="14741" y="2106"/>
                  </a:lnTo>
                  <a:close/>
                  <a:moveTo>
                    <a:pt x="14921" y="0"/>
                  </a:moveTo>
                  <a:lnTo>
                    <a:pt x="14540" y="41"/>
                  </a:lnTo>
                  <a:lnTo>
                    <a:pt x="14039" y="101"/>
                  </a:lnTo>
                  <a:lnTo>
                    <a:pt x="13517" y="201"/>
                  </a:lnTo>
                  <a:lnTo>
                    <a:pt x="13016" y="321"/>
                  </a:lnTo>
                  <a:lnTo>
                    <a:pt x="12535" y="462"/>
                  </a:lnTo>
                  <a:lnTo>
                    <a:pt x="11532" y="1123"/>
                  </a:lnTo>
                  <a:lnTo>
                    <a:pt x="12053" y="943"/>
                  </a:lnTo>
                  <a:lnTo>
                    <a:pt x="10991" y="1504"/>
                  </a:lnTo>
                  <a:lnTo>
                    <a:pt x="9848" y="2267"/>
                  </a:lnTo>
                  <a:lnTo>
                    <a:pt x="9266" y="2628"/>
                  </a:lnTo>
                  <a:lnTo>
                    <a:pt x="8684" y="2989"/>
                  </a:lnTo>
                  <a:lnTo>
                    <a:pt x="8404" y="3229"/>
                  </a:lnTo>
                  <a:lnTo>
                    <a:pt x="8123" y="3470"/>
                  </a:lnTo>
                  <a:lnTo>
                    <a:pt x="7581" y="4011"/>
                  </a:lnTo>
                  <a:lnTo>
                    <a:pt x="7060" y="4573"/>
                  </a:lnTo>
                  <a:lnTo>
                    <a:pt x="6579" y="5154"/>
                  </a:lnTo>
                  <a:lnTo>
                    <a:pt x="5616" y="6338"/>
                  </a:lnTo>
                  <a:lnTo>
                    <a:pt x="5155" y="6919"/>
                  </a:lnTo>
                  <a:lnTo>
                    <a:pt x="4693" y="7481"/>
                  </a:lnTo>
                  <a:lnTo>
                    <a:pt x="4212" y="8042"/>
                  </a:lnTo>
                  <a:lnTo>
                    <a:pt x="3691" y="8544"/>
                  </a:lnTo>
                  <a:lnTo>
                    <a:pt x="3430" y="8784"/>
                  </a:lnTo>
                  <a:lnTo>
                    <a:pt x="3169" y="9025"/>
                  </a:lnTo>
                  <a:lnTo>
                    <a:pt x="2889" y="9246"/>
                  </a:lnTo>
                  <a:lnTo>
                    <a:pt x="2608" y="9466"/>
                  </a:lnTo>
                  <a:lnTo>
                    <a:pt x="2307" y="9667"/>
                  </a:lnTo>
                  <a:lnTo>
                    <a:pt x="2006" y="9847"/>
                  </a:lnTo>
                  <a:lnTo>
                    <a:pt x="1705" y="10028"/>
                  </a:lnTo>
                  <a:lnTo>
                    <a:pt x="1385" y="10168"/>
                  </a:lnTo>
                  <a:lnTo>
                    <a:pt x="1044" y="10308"/>
                  </a:lnTo>
                  <a:lnTo>
                    <a:pt x="703" y="10429"/>
                  </a:lnTo>
                  <a:lnTo>
                    <a:pt x="362" y="10529"/>
                  </a:lnTo>
                  <a:lnTo>
                    <a:pt x="1" y="10629"/>
                  </a:lnTo>
                  <a:lnTo>
                    <a:pt x="221" y="10750"/>
                  </a:lnTo>
                  <a:lnTo>
                    <a:pt x="462" y="10850"/>
                  </a:lnTo>
                  <a:lnTo>
                    <a:pt x="883" y="10730"/>
                  </a:lnTo>
                  <a:lnTo>
                    <a:pt x="1304" y="10589"/>
                  </a:lnTo>
                  <a:lnTo>
                    <a:pt x="1565" y="10469"/>
                  </a:lnTo>
                  <a:lnTo>
                    <a:pt x="1806" y="10349"/>
                  </a:lnTo>
                  <a:lnTo>
                    <a:pt x="2307" y="10088"/>
                  </a:lnTo>
                  <a:lnTo>
                    <a:pt x="2768" y="9767"/>
                  </a:lnTo>
                  <a:lnTo>
                    <a:pt x="3209" y="9446"/>
                  </a:lnTo>
                  <a:lnTo>
                    <a:pt x="3611" y="9085"/>
                  </a:lnTo>
                  <a:lnTo>
                    <a:pt x="4012" y="8704"/>
                  </a:lnTo>
                  <a:lnTo>
                    <a:pt x="4393" y="8303"/>
                  </a:lnTo>
                  <a:lnTo>
                    <a:pt x="4754" y="7882"/>
                  </a:lnTo>
                  <a:lnTo>
                    <a:pt x="5115" y="7461"/>
                  </a:lnTo>
                  <a:lnTo>
                    <a:pt x="5476" y="7019"/>
                  </a:lnTo>
                  <a:lnTo>
                    <a:pt x="6157" y="6137"/>
                  </a:lnTo>
                  <a:lnTo>
                    <a:pt x="6859" y="5275"/>
                  </a:lnTo>
                  <a:lnTo>
                    <a:pt x="7220" y="4854"/>
                  </a:lnTo>
                  <a:lnTo>
                    <a:pt x="7581" y="4432"/>
                  </a:lnTo>
                  <a:lnTo>
                    <a:pt x="8063" y="3971"/>
                  </a:lnTo>
                  <a:lnTo>
                    <a:pt x="8544" y="3510"/>
                  </a:lnTo>
                  <a:lnTo>
                    <a:pt x="8825" y="3289"/>
                  </a:lnTo>
                  <a:lnTo>
                    <a:pt x="9085" y="3069"/>
                  </a:lnTo>
                  <a:lnTo>
                    <a:pt x="9366" y="2868"/>
                  </a:lnTo>
                  <a:lnTo>
                    <a:pt x="9647" y="2688"/>
                  </a:lnTo>
                  <a:lnTo>
                    <a:pt x="9948" y="2507"/>
                  </a:lnTo>
                  <a:lnTo>
                    <a:pt x="10249" y="2347"/>
                  </a:lnTo>
                  <a:lnTo>
                    <a:pt x="10549" y="2206"/>
                  </a:lnTo>
                  <a:lnTo>
                    <a:pt x="10870" y="2086"/>
                  </a:lnTo>
                  <a:lnTo>
                    <a:pt x="11191" y="1966"/>
                  </a:lnTo>
                  <a:lnTo>
                    <a:pt x="11512" y="1886"/>
                  </a:lnTo>
                  <a:lnTo>
                    <a:pt x="11853" y="1825"/>
                  </a:lnTo>
                  <a:lnTo>
                    <a:pt x="12174" y="1785"/>
                  </a:lnTo>
                  <a:lnTo>
                    <a:pt x="12816" y="1785"/>
                  </a:lnTo>
                  <a:lnTo>
                    <a:pt x="13136" y="1825"/>
                  </a:lnTo>
                  <a:lnTo>
                    <a:pt x="13437" y="1886"/>
                  </a:lnTo>
                  <a:lnTo>
                    <a:pt x="13738" y="1966"/>
                  </a:lnTo>
                  <a:lnTo>
                    <a:pt x="14039" y="2086"/>
                  </a:lnTo>
                  <a:lnTo>
                    <a:pt x="14340" y="2206"/>
                  </a:lnTo>
                  <a:lnTo>
                    <a:pt x="14620" y="2347"/>
                  </a:lnTo>
                  <a:lnTo>
                    <a:pt x="14901" y="2487"/>
                  </a:lnTo>
                  <a:lnTo>
                    <a:pt x="15182" y="2668"/>
                  </a:lnTo>
                  <a:lnTo>
                    <a:pt x="15443" y="2848"/>
                  </a:lnTo>
                  <a:lnTo>
                    <a:pt x="15964" y="3229"/>
                  </a:lnTo>
                  <a:lnTo>
                    <a:pt x="16445" y="3670"/>
                  </a:lnTo>
                  <a:lnTo>
                    <a:pt x="16907" y="4112"/>
                  </a:lnTo>
                  <a:lnTo>
                    <a:pt x="17809" y="5034"/>
                  </a:lnTo>
                  <a:lnTo>
                    <a:pt x="18692" y="5997"/>
                  </a:lnTo>
                  <a:lnTo>
                    <a:pt x="19534" y="6999"/>
                  </a:lnTo>
                  <a:lnTo>
                    <a:pt x="20336" y="8002"/>
                  </a:lnTo>
                  <a:lnTo>
                    <a:pt x="21118" y="9045"/>
                  </a:lnTo>
                  <a:lnTo>
                    <a:pt x="21880" y="10108"/>
                  </a:lnTo>
                  <a:lnTo>
                    <a:pt x="22622" y="11171"/>
                  </a:lnTo>
                  <a:lnTo>
                    <a:pt x="23324" y="12254"/>
                  </a:lnTo>
                  <a:lnTo>
                    <a:pt x="23825" y="13076"/>
                  </a:lnTo>
                  <a:lnTo>
                    <a:pt x="24307" y="13918"/>
                  </a:lnTo>
                  <a:lnTo>
                    <a:pt x="24788" y="14761"/>
                  </a:lnTo>
                  <a:lnTo>
                    <a:pt x="25229" y="15603"/>
                  </a:lnTo>
                  <a:lnTo>
                    <a:pt x="25670" y="16445"/>
                  </a:lnTo>
                  <a:lnTo>
                    <a:pt x="26092" y="17328"/>
                  </a:lnTo>
                  <a:lnTo>
                    <a:pt x="26493" y="18190"/>
                  </a:lnTo>
                  <a:lnTo>
                    <a:pt x="26894" y="19072"/>
                  </a:lnTo>
                  <a:lnTo>
                    <a:pt x="27074" y="19273"/>
                  </a:lnTo>
                  <a:lnTo>
                    <a:pt x="27255" y="19433"/>
                  </a:lnTo>
                  <a:lnTo>
                    <a:pt x="27415" y="19574"/>
                  </a:lnTo>
                  <a:lnTo>
                    <a:pt x="27536" y="19674"/>
                  </a:lnTo>
                  <a:lnTo>
                    <a:pt x="27114" y="18671"/>
                  </a:lnTo>
                  <a:lnTo>
                    <a:pt x="26653" y="17689"/>
                  </a:lnTo>
                  <a:lnTo>
                    <a:pt x="26653" y="17668"/>
                  </a:lnTo>
                  <a:lnTo>
                    <a:pt x="26453" y="17007"/>
                  </a:lnTo>
                  <a:lnTo>
                    <a:pt x="26232" y="16325"/>
                  </a:lnTo>
                  <a:lnTo>
                    <a:pt x="25991" y="15643"/>
                  </a:lnTo>
                  <a:lnTo>
                    <a:pt x="25751" y="14981"/>
                  </a:lnTo>
                  <a:lnTo>
                    <a:pt x="25470" y="14299"/>
                  </a:lnTo>
                  <a:lnTo>
                    <a:pt x="25189" y="13637"/>
                  </a:lnTo>
                  <a:lnTo>
                    <a:pt x="24888" y="12976"/>
                  </a:lnTo>
                  <a:lnTo>
                    <a:pt x="24588" y="12314"/>
                  </a:lnTo>
                  <a:lnTo>
                    <a:pt x="24247" y="11652"/>
                  </a:lnTo>
                  <a:lnTo>
                    <a:pt x="23906" y="11010"/>
                  </a:lnTo>
                  <a:lnTo>
                    <a:pt x="23545" y="10389"/>
                  </a:lnTo>
                  <a:lnTo>
                    <a:pt x="23184" y="9767"/>
                  </a:lnTo>
                  <a:lnTo>
                    <a:pt x="22803" y="9145"/>
                  </a:lnTo>
                  <a:lnTo>
                    <a:pt x="22422" y="8564"/>
                  </a:lnTo>
                  <a:lnTo>
                    <a:pt x="22001" y="7982"/>
                  </a:lnTo>
                  <a:lnTo>
                    <a:pt x="21599" y="7401"/>
                  </a:lnTo>
                  <a:lnTo>
                    <a:pt x="21218" y="6919"/>
                  </a:lnTo>
                  <a:lnTo>
                    <a:pt x="20817" y="6438"/>
                  </a:lnTo>
                  <a:lnTo>
                    <a:pt x="20396" y="5977"/>
                  </a:lnTo>
                  <a:lnTo>
                    <a:pt x="19975" y="5515"/>
                  </a:lnTo>
                  <a:lnTo>
                    <a:pt x="19534" y="5074"/>
                  </a:lnTo>
                  <a:lnTo>
                    <a:pt x="19093" y="4653"/>
                  </a:lnTo>
                  <a:lnTo>
                    <a:pt x="18611" y="4252"/>
                  </a:lnTo>
                  <a:lnTo>
                    <a:pt x="18130" y="3851"/>
                  </a:lnTo>
                  <a:lnTo>
                    <a:pt x="17729" y="3530"/>
                  </a:lnTo>
                  <a:lnTo>
                    <a:pt x="17288" y="3209"/>
                  </a:lnTo>
                  <a:lnTo>
                    <a:pt x="16826" y="2888"/>
                  </a:lnTo>
                  <a:lnTo>
                    <a:pt x="16345" y="2607"/>
                  </a:lnTo>
                  <a:lnTo>
                    <a:pt x="15844" y="2347"/>
                  </a:lnTo>
                  <a:lnTo>
                    <a:pt x="15583" y="2226"/>
                  </a:lnTo>
                  <a:lnTo>
                    <a:pt x="15342" y="2126"/>
                  </a:lnTo>
                  <a:lnTo>
                    <a:pt x="15082" y="2046"/>
                  </a:lnTo>
                  <a:lnTo>
                    <a:pt x="14821" y="1986"/>
                  </a:lnTo>
                  <a:lnTo>
                    <a:pt x="14560" y="1926"/>
                  </a:lnTo>
                  <a:lnTo>
                    <a:pt x="14300" y="1906"/>
                  </a:lnTo>
                  <a:lnTo>
                    <a:pt x="13858" y="1745"/>
                  </a:lnTo>
                  <a:lnTo>
                    <a:pt x="13397" y="1625"/>
                  </a:lnTo>
                  <a:lnTo>
                    <a:pt x="13156" y="1565"/>
                  </a:lnTo>
                  <a:lnTo>
                    <a:pt x="12916" y="1545"/>
                  </a:lnTo>
                  <a:lnTo>
                    <a:pt x="12675" y="1525"/>
                  </a:lnTo>
                  <a:lnTo>
                    <a:pt x="12414" y="1504"/>
                  </a:lnTo>
                  <a:lnTo>
                    <a:pt x="12174" y="1525"/>
                  </a:lnTo>
                  <a:lnTo>
                    <a:pt x="11933" y="1545"/>
                  </a:lnTo>
                  <a:lnTo>
                    <a:pt x="11672" y="1565"/>
                  </a:lnTo>
                  <a:lnTo>
                    <a:pt x="11432" y="1625"/>
                  </a:lnTo>
                  <a:lnTo>
                    <a:pt x="11151" y="1685"/>
                  </a:lnTo>
                  <a:lnTo>
                    <a:pt x="10870" y="1765"/>
                  </a:lnTo>
                  <a:lnTo>
                    <a:pt x="10610" y="1865"/>
                  </a:lnTo>
                  <a:lnTo>
                    <a:pt x="10349" y="1966"/>
                  </a:lnTo>
                  <a:lnTo>
                    <a:pt x="10870" y="1705"/>
                  </a:lnTo>
                  <a:lnTo>
                    <a:pt x="11372" y="1424"/>
                  </a:lnTo>
                  <a:lnTo>
                    <a:pt x="11873" y="1123"/>
                  </a:lnTo>
                  <a:lnTo>
                    <a:pt x="12374" y="823"/>
                  </a:lnTo>
                  <a:lnTo>
                    <a:pt x="12836" y="682"/>
                  </a:lnTo>
                  <a:lnTo>
                    <a:pt x="13297" y="562"/>
                  </a:lnTo>
                  <a:lnTo>
                    <a:pt x="13778" y="462"/>
                  </a:lnTo>
                  <a:lnTo>
                    <a:pt x="14259" y="381"/>
                  </a:lnTo>
                  <a:lnTo>
                    <a:pt x="14761" y="321"/>
                  </a:lnTo>
                  <a:lnTo>
                    <a:pt x="15282" y="301"/>
                  </a:lnTo>
                  <a:lnTo>
                    <a:pt x="15824" y="321"/>
                  </a:lnTo>
                  <a:lnTo>
                    <a:pt x="16365" y="381"/>
                  </a:lnTo>
                  <a:lnTo>
                    <a:pt x="16907" y="462"/>
                  </a:lnTo>
                  <a:lnTo>
                    <a:pt x="17428" y="582"/>
                  </a:lnTo>
                  <a:lnTo>
                    <a:pt x="17950" y="722"/>
                  </a:lnTo>
                  <a:lnTo>
                    <a:pt x="18471" y="903"/>
                  </a:lnTo>
                  <a:lnTo>
                    <a:pt x="18972" y="1103"/>
                  </a:lnTo>
                  <a:lnTo>
                    <a:pt x="19474" y="1344"/>
                  </a:lnTo>
                  <a:lnTo>
                    <a:pt x="19935" y="1585"/>
                  </a:lnTo>
                  <a:lnTo>
                    <a:pt x="20376" y="1825"/>
                  </a:lnTo>
                  <a:lnTo>
                    <a:pt x="20797" y="2106"/>
                  </a:lnTo>
                  <a:lnTo>
                    <a:pt x="21218" y="2407"/>
                  </a:lnTo>
                  <a:lnTo>
                    <a:pt x="21619" y="2708"/>
                  </a:lnTo>
                  <a:lnTo>
                    <a:pt x="22021" y="3049"/>
                  </a:lnTo>
                  <a:lnTo>
                    <a:pt x="22402" y="3390"/>
                  </a:lnTo>
                  <a:lnTo>
                    <a:pt x="22763" y="3731"/>
                  </a:lnTo>
                  <a:lnTo>
                    <a:pt x="23043" y="4132"/>
                  </a:lnTo>
                  <a:lnTo>
                    <a:pt x="23324" y="4533"/>
                  </a:lnTo>
                  <a:lnTo>
                    <a:pt x="23565" y="4974"/>
                  </a:lnTo>
                  <a:lnTo>
                    <a:pt x="23805" y="5415"/>
                  </a:lnTo>
                  <a:lnTo>
                    <a:pt x="24247" y="6298"/>
                  </a:lnTo>
                  <a:lnTo>
                    <a:pt x="24668" y="7160"/>
                  </a:lnTo>
                  <a:lnTo>
                    <a:pt x="24969" y="7802"/>
                  </a:lnTo>
                  <a:lnTo>
                    <a:pt x="25269" y="8443"/>
                  </a:lnTo>
                  <a:lnTo>
                    <a:pt x="25811" y="9727"/>
                  </a:lnTo>
                  <a:lnTo>
                    <a:pt x="26312" y="11050"/>
                  </a:lnTo>
                  <a:lnTo>
                    <a:pt x="26773" y="12374"/>
                  </a:lnTo>
                  <a:lnTo>
                    <a:pt x="27355" y="14199"/>
                  </a:lnTo>
                  <a:lnTo>
                    <a:pt x="27917" y="16064"/>
                  </a:lnTo>
                  <a:lnTo>
                    <a:pt x="28197" y="17007"/>
                  </a:lnTo>
                  <a:lnTo>
                    <a:pt x="28438" y="17949"/>
                  </a:lnTo>
                  <a:lnTo>
                    <a:pt x="28679" y="18892"/>
                  </a:lnTo>
                  <a:lnTo>
                    <a:pt x="28899" y="19834"/>
                  </a:lnTo>
                  <a:lnTo>
                    <a:pt x="29100" y="19854"/>
                  </a:lnTo>
                  <a:lnTo>
                    <a:pt x="28799" y="18471"/>
                  </a:lnTo>
                  <a:lnTo>
                    <a:pt x="28458" y="17107"/>
                  </a:lnTo>
                  <a:lnTo>
                    <a:pt x="28077" y="15683"/>
                  </a:lnTo>
                  <a:lnTo>
                    <a:pt x="27676" y="14279"/>
                  </a:lnTo>
                  <a:lnTo>
                    <a:pt x="27235" y="12875"/>
                  </a:lnTo>
                  <a:lnTo>
                    <a:pt x="26773" y="11492"/>
                  </a:lnTo>
                  <a:lnTo>
                    <a:pt x="26312" y="10228"/>
                  </a:lnTo>
                  <a:lnTo>
                    <a:pt x="25811" y="8985"/>
                  </a:lnTo>
                  <a:lnTo>
                    <a:pt x="25530" y="8363"/>
                  </a:lnTo>
                  <a:lnTo>
                    <a:pt x="25269" y="7762"/>
                  </a:lnTo>
                  <a:lnTo>
                    <a:pt x="24969" y="7160"/>
                  </a:lnTo>
                  <a:lnTo>
                    <a:pt x="24688" y="6558"/>
                  </a:lnTo>
                  <a:lnTo>
                    <a:pt x="24287" y="5776"/>
                  </a:lnTo>
                  <a:lnTo>
                    <a:pt x="23866" y="4954"/>
                  </a:lnTo>
                  <a:lnTo>
                    <a:pt x="24207" y="5375"/>
                  </a:lnTo>
                  <a:lnTo>
                    <a:pt x="24527" y="5816"/>
                  </a:lnTo>
                  <a:lnTo>
                    <a:pt x="24848" y="6257"/>
                  </a:lnTo>
                  <a:lnTo>
                    <a:pt x="25149" y="6699"/>
                  </a:lnTo>
                  <a:lnTo>
                    <a:pt x="25731" y="7621"/>
                  </a:lnTo>
                  <a:lnTo>
                    <a:pt x="26272" y="8564"/>
                  </a:lnTo>
                  <a:lnTo>
                    <a:pt x="26633" y="9246"/>
                  </a:lnTo>
                  <a:lnTo>
                    <a:pt x="26994" y="9927"/>
                  </a:lnTo>
                  <a:lnTo>
                    <a:pt x="27335" y="10609"/>
                  </a:lnTo>
                  <a:lnTo>
                    <a:pt x="27676" y="11291"/>
                  </a:lnTo>
                  <a:lnTo>
                    <a:pt x="28298" y="12675"/>
                  </a:lnTo>
                  <a:lnTo>
                    <a:pt x="28899" y="14099"/>
                  </a:lnTo>
                  <a:lnTo>
                    <a:pt x="29461" y="15523"/>
                  </a:lnTo>
                  <a:lnTo>
                    <a:pt x="29982" y="16946"/>
                  </a:lnTo>
                  <a:lnTo>
                    <a:pt x="30504" y="18390"/>
                  </a:lnTo>
                  <a:lnTo>
                    <a:pt x="30985" y="19834"/>
                  </a:lnTo>
                  <a:lnTo>
                    <a:pt x="31105" y="19834"/>
                  </a:lnTo>
                  <a:lnTo>
                    <a:pt x="30905" y="19112"/>
                  </a:lnTo>
                  <a:lnTo>
                    <a:pt x="30684" y="18390"/>
                  </a:lnTo>
                  <a:lnTo>
                    <a:pt x="30464" y="17648"/>
                  </a:lnTo>
                  <a:lnTo>
                    <a:pt x="30243" y="16926"/>
                  </a:lnTo>
                  <a:lnTo>
                    <a:pt x="29982" y="16204"/>
                  </a:lnTo>
                  <a:lnTo>
                    <a:pt x="29742" y="15503"/>
                  </a:lnTo>
                  <a:lnTo>
                    <a:pt x="29180" y="14079"/>
                  </a:lnTo>
                  <a:lnTo>
                    <a:pt x="28598" y="12675"/>
                  </a:lnTo>
                  <a:lnTo>
                    <a:pt x="27977" y="11271"/>
                  </a:lnTo>
                  <a:lnTo>
                    <a:pt x="27295" y="9907"/>
                  </a:lnTo>
                  <a:lnTo>
                    <a:pt x="26613" y="8564"/>
                  </a:lnTo>
                  <a:lnTo>
                    <a:pt x="26292" y="7982"/>
                  </a:lnTo>
                  <a:lnTo>
                    <a:pt x="25951" y="7401"/>
                  </a:lnTo>
                  <a:lnTo>
                    <a:pt x="25590" y="6839"/>
                  </a:lnTo>
                  <a:lnTo>
                    <a:pt x="25229" y="6257"/>
                  </a:lnTo>
                  <a:lnTo>
                    <a:pt x="24848" y="5716"/>
                  </a:lnTo>
                  <a:lnTo>
                    <a:pt x="24447" y="5174"/>
                  </a:lnTo>
                  <a:lnTo>
                    <a:pt x="24026" y="4653"/>
                  </a:lnTo>
                  <a:lnTo>
                    <a:pt x="23585" y="4152"/>
                  </a:lnTo>
                  <a:lnTo>
                    <a:pt x="23124" y="3650"/>
                  </a:lnTo>
                  <a:lnTo>
                    <a:pt x="22642" y="3189"/>
                  </a:lnTo>
                  <a:lnTo>
                    <a:pt x="22141" y="2748"/>
                  </a:lnTo>
                  <a:lnTo>
                    <a:pt x="21640" y="2327"/>
                  </a:lnTo>
                  <a:lnTo>
                    <a:pt x="21098" y="1926"/>
                  </a:lnTo>
                  <a:lnTo>
                    <a:pt x="20537" y="1565"/>
                  </a:lnTo>
                  <a:lnTo>
                    <a:pt x="19955" y="1244"/>
                  </a:lnTo>
                  <a:lnTo>
                    <a:pt x="19333" y="943"/>
                  </a:lnTo>
                  <a:lnTo>
                    <a:pt x="18852" y="722"/>
                  </a:lnTo>
                  <a:lnTo>
                    <a:pt x="18371" y="542"/>
                  </a:lnTo>
                  <a:lnTo>
                    <a:pt x="17869" y="381"/>
                  </a:lnTo>
                  <a:lnTo>
                    <a:pt x="17348" y="241"/>
                  </a:lnTo>
                  <a:lnTo>
                    <a:pt x="16847" y="141"/>
                  </a:lnTo>
                  <a:lnTo>
                    <a:pt x="16325" y="61"/>
                  </a:lnTo>
                  <a:lnTo>
                    <a:pt x="15804" y="20"/>
                  </a:lnTo>
                  <a:lnTo>
                    <a:pt x="152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0" name="Google Shape;5840;p22"/>
            <p:cNvSpPr/>
            <p:nvPr/>
          </p:nvSpPr>
          <p:spPr>
            <a:xfrm>
              <a:off x="8222575" y="3901500"/>
              <a:ext cx="529975" cy="323400"/>
            </a:xfrm>
            <a:custGeom>
              <a:avLst/>
              <a:gdLst/>
              <a:ahLst/>
              <a:cxnLst/>
              <a:rect l="l" t="t" r="r" b="b"/>
              <a:pathLst>
                <a:path w="21199" h="12936" extrusionOk="0">
                  <a:moveTo>
                    <a:pt x="17428" y="2206"/>
                  </a:moveTo>
                  <a:lnTo>
                    <a:pt x="16385" y="2628"/>
                  </a:lnTo>
                  <a:lnTo>
                    <a:pt x="15342" y="3069"/>
                  </a:lnTo>
                  <a:lnTo>
                    <a:pt x="14821" y="3289"/>
                  </a:lnTo>
                  <a:lnTo>
                    <a:pt x="14280" y="3470"/>
                  </a:lnTo>
                  <a:lnTo>
                    <a:pt x="13718" y="3650"/>
                  </a:lnTo>
                  <a:lnTo>
                    <a:pt x="13177" y="3811"/>
                  </a:lnTo>
                  <a:lnTo>
                    <a:pt x="12635" y="3951"/>
                  </a:lnTo>
                  <a:lnTo>
                    <a:pt x="12074" y="4092"/>
                  </a:lnTo>
                  <a:lnTo>
                    <a:pt x="11512" y="4192"/>
                  </a:lnTo>
                  <a:lnTo>
                    <a:pt x="10930" y="4272"/>
                  </a:lnTo>
                  <a:lnTo>
                    <a:pt x="10249" y="4372"/>
                  </a:lnTo>
                  <a:lnTo>
                    <a:pt x="9567" y="4433"/>
                  </a:lnTo>
                  <a:lnTo>
                    <a:pt x="8203" y="4573"/>
                  </a:lnTo>
                  <a:lnTo>
                    <a:pt x="7521" y="4653"/>
                  </a:lnTo>
                  <a:lnTo>
                    <a:pt x="6859" y="4733"/>
                  </a:lnTo>
                  <a:lnTo>
                    <a:pt x="6178" y="4834"/>
                  </a:lnTo>
                  <a:lnTo>
                    <a:pt x="5516" y="4974"/>
                  </a:lnTo>
                  <a:lnTo>
                    <a:pt x="4854" y="5134"/>
                  </a:lnTo>
                  <a:lnTo>
                    <a:pt x="4192" y="5335"/>
                  </a:lnTo>
                  <a:lnTo>
                    <a:pt x="3871" y="5455"/>
                  </a:lnTo>
                  <a:lnTo>
                    <a:pt x="3550" y="5596"/>
                  </a:lnTo>
                  <a:lnTo>
                    <a:pt x="3230" y="5736"/>
                  </a:lnTo>
                  <a:lnTo>
                    <a:pt x="2949" y="5896"/>
                  </a:lnTo>
                  <a:lnTo>
                    <a:pt x="2648" y="6077"/>
                  </a:lnTo>
                  <a:lnTo>
                    <a:pt x="2387" y="6278"/>
                  </a:lnTo>
                  <a:lnTo>
                    <a:pt x="2127" y="6498"/>
                  </a:lnTo>
                  <a:lnTo>
                    <a:pt x="1906" y="6739"/>
                  </a:lnTo>
                  <a:lnTo>
                    <a:pt x="1685" y="6979"/>
                  </a:lnTo>
                  <a:lnTo>
                    <a:pt x="1505" y="7260"/>
                  </a:lnTo>
                  <a:lnTo>
                    <a:pt x="1324" y="7581"/>
                  </a:lnTo>
                  <a:lnTo>
                    <a:pt x="1184" y="7902"/>
                  </a:lnTo>
                  <a:lnTo>
                    <a:pt x="1084" y="8183"/>
                  </a:lnTo>
                  <a:lnTo>
                    <a:pt x="1024" y="8484"/>
                  </a:lnTo>
                  <a:lnTo>
                    <a:pt x="963" y="8764"/>
                  </a:lnTo>
                  <a:lnTo>
                    <a:pt x="943" y="9065"/>
                  </a:lnTo>
                  <a:lnTo>
                    <a:pt x="923" y="9346"/>
                  </a:lnTo>
                  <a:lnTo>
                    <a:pt x="943" y="9647"/>
                  </a:lnTo>
                  <a:lnTo>
                    <a:pt x="983" y="9927"/>
                  </a:lnTo>
                  <a:lnTo>
                    <a:pt x="1024" y="10208"/>
                  </a:lnTo>
                  <a:lnTo>
                    <a:pt x="1044" y="9907"/>
                  </a:lnTo>
                  <a:lnTo>
                    <a:pt x="1084" y="9627"/>
                  </a:lnTo>
                  <a:lnTo>
                    <a:pt x="1164" y="9326"/>
                  </a:lnTo>
                  <a:lnTo>
                    <a:pt x="1264" y="9045"/>
                  </a:lnTo>
                  <a:lnTo>
                    <a:pt x="1384" y="8764"/>
                  </a:lnTo>
                  <a:lnTo>
                    <a:pt x="1545" y="8484"/>
                  </a:lnTo>
                  <a:lnTo>
                    <a:pt x="1725" y="8223"/>
                  </a:lnTo>
                  <a:lnTo>
                    <a:pt x="1926" y="7962"/>
                  </a:lnTo>
                  <a:lnTo>
                    <a:pt x="2147" y="7742"/>
                  </a:lnTo>
                  <a:lnTo>
                    <a:pt x="2367" y="7521"/>
                  </a:lnTo>
                  <a:lnTo>
                    <a:pt x="2628" y="7320"/>
                  </a:lnTo>
                  <a:lnTo>
                    <a:pt x="2889" y="7120"/>
                  </a:lnTo>
                  <a:lnTo>
                    <a:pt x="3149" y="6959"/>
                  </a:lnTo>
                  <a:lnTo>
                    <a:pt x="3430" y="6799"/>
                  </a:lnTo>
                  <a:lnTo>
                    <a:pt x="3711" y="6639"/>
                  </a:lnTo>
                  <a:lnTo>
                    <a:pt x="4012" y="6518"/>
                  </a:lnTo>
                  <a:lnTo>
                    <a:pt x="4613" y="6278"/>
                  </a:lnTo>
                  <a:lnTo>
                    <a:pt x="5235" y="6077"/>
                  </a:lnTo>
                  <a:lnTo>
                    <a:pt x="5857" y="5896"/>
                  </a:lnTo>
                  <a:lnTo>
                    <a:pt x="6478" y="5756"/>
                  </a:lnTo>
                  <a:lnTo>
                    <a:pt x="7260" y="5576"/>
                  </a:lnTo>
                  <a:lnTo>
                    <a:pt x="8063" y="5415"/>
                  </a:lnTo>
                  <a:lnTo>
                    <a:pt x="9647" y="5094"/>
                  </a:lnTo>
                  <a:lnTo>
                    <a:pt x="10449" y="4934"/>
                  </a:lnTo>
                  <a:lnTo>
                    <a:pt x="11231" y="4753"/>
                  </a:lnTo>
                  <a:lnTo>
                    <a:pt x="12013" y="4533"/>
                  </a:lnTo>
                  <a:lnTo>
                    <a:pt x="12795" y="4312"/>
                  </a:lnTo>
                  <a:lnTo>
                    <a:pt x="13838" y="3931"/>
                  </a:lnTo>
                  <a:lnTo>
                    <a:pt x="14881" y="3530"/>
                  </a:lnTo>
                  <a:lnTo>
                    <a:pt x="15884" y="3069"/>
                  </a:lnTo>
                  <a:lnTo>
                    <a:pt x="16887" y="2587"/>
                  </a:lnTo>
                  <a:lnTo>
                    <a:pt x="17428" y="2206"/>
                  </a:lnTo>
                  <a:close/>
                  <a:moveTo>
                    <a:pt x="21198" y="0"/>
                  </a:moveTo>
                  <a:lnTo>
                    <a:pt x="20737" y="41"/>
                  </a:lnTo>
                  <a:lnTo>
                    <a:pt x="20276" y="101"/>
                  </a:lnTo>
                  <a:lnTo>
                    <a:pt x="19815" y="201"/>
                  </a:lnTo>
                  <a:lnTo>
                    <a:pt x="19353" y="301"/>
                  </a:lnTo>
                  <a:lnTo>
                    <a:pt x="18912" y="422"/>
                  </a:lnTo>
                  <a:lnTo>
                    <a:pt x="18451" y="562"/>
                  </a:lnTo>
                  <a:lnTo>
                    <a:pt x="17990" y="722"/>
                  </a:lnTo>
                  <a:lnTo>
                    <a:pt x="17548" y="883"/>
                  </a:lnTo>
                  <a:lnTo>
                    <a:pt x="17107" y="1063"/>
                  </a:lnTo>
                  <a:lnTo>
                    <a:pt x="16666" y="1264"/>
                  </a:lnTo>
                  <a:lnTo>
                    <a:pt x="16245" y="1484"/>
                  </a:lnTo>
                  <a:lnTo>
                    <a:pt x="15804" y="1705"/>
                  </a:lnTo>
                  <a:lnTo>
                    <a:pt x="15383" y="1946"/>
                  </a:lnTo>
                  <a:lnTo>
                    <a:pt x="14961" y="2186"/>
                  </a:lnTo>
                  <a:lnTo>
                    <a:pt x="14159" y="2708"/>
                  </a:lnTo>
                  <a:lnTo>
                    <a:pt x="13638" y="3049"/>
                  </a:lnTo>
                  <a:lnTo>
                    <a:pt x="13417" y="3209"/>
                  </a:lnTo>
                  <a:lnTo>
                    <a:pt x="13177" y="3309"/>
                  </a:lnTo>
                  <a:lnTo>
                    <a:pt x="12896" y="3410"/>
                  </a:lnTo>
                  <a:lnTo>
                    <a:pt x="12575" y="3470"/>
                  </a:lnTo>
                  <a:lnTo>
                    <a:pt x="12194" y="3530"/>
                  </a:lnTo>
                  <a:lnTo>
                    <a:pt x="11793" y="3550"/>
                  </a:lnTo>
                  <a:lnTo>
                    <a:pt x="11372" y="3590"/>
                  </a:lnTo>
                  <a:lnTo>
                    <a:pt x="10389" y="3590"/>
                  </a:lnTo>
                  <a:lnTo>
                    <a:pt x="8624" y="3570"/>
                  </a:lnTo>
                  <a:lnTo>
                    <a:pt x="7722" y="3550"/>
                  </a:lnTo>
                  <a:lnTo>
                    <a:pt x="6799" y="3550"/>
                  </a:lnTo>
                  <a:lnTo>
                    <a:pt x="5716" y="3570"/>
                  </a:lnTo>
                  <a:lnTo>
                    <a:pt x="5215" y="3590"/>
                  </a:lnTo>
                  <a:lnTo>
                    <a:pt x="4693" y="3630"/>
                  </a:lnTo>
                  <a:lnTo>
                    <a:pt x="4212" y="3670"/>
                  </a:lnTo>
                  <a:lnTo>
                    <a:pt x="3751" y="3731"/>
                  </a:lnTo>
                  <a:lnTo>
                    <a:pt x="3310" y="3811"/>
                  </a:lnTo>
                  <a:lnTo>
                    <a:pt x="2889" y="3911"/>
                  </a:lnTo>
                  <a:lnTo>
                    <a:pt x="2628" y="4011"/>
                  </a:lnTo>
                  <a:lnTo>
                    <a:pt x="2367" y="4132"/>
                  </a:lnTo>
                  <a:lnTo>
                    <a:pt x="2106" y="4292"/>
                  </a:lnTo>
                  <a:lnTo>
                    <a:pt x="1846" y="4473"/>
                  </a:lnTo>
                  <a:lnTo>
                    <a:pt x="1585" y="4693"/>
                  </a:lnTo>
                  <a:lnTo>
                    <a:pt x="1344" y="4934"/>
                  </a:lnTo>
                  <a:lnTo>
                    <a:pt x="1124" y="5195"/>
                  </a:lnTo>
                  <a:lnTo>
                    <a:pt x="903" y="5475"/>
                  </a:lnTo>
                  <a:lnTo>
                    <a:pt x="723" y="5776"/>
                  </a:lnTo>
                  <a:lnTo>
                    <a:pt x="542" y="6097"/>
                  </a:lnTo>
                  <a:lnTo>
                    <a:pt x="382" y="6418"/>
                  </a:lnTo>
                  <a:lnTo>
                    <a:pt x="261" y="6779"/>
                  </a:lnTo>
                  <a:lnTo>
                    <a:pt x="141" y="7140"/>
                  </a:lnTo>
                  <a:lnTo>
                    <a:pt x="81" y="7501"/>
                  </a:lnTo>
                  <a:lnTo>
                    <a:pt x="21" y="7882"/>
                  </a:lnTo>
                  <a:lnTo>
                    <a:pt x="1" y="8263"/>
                  </a:lnTo>
                  <a:lnTo>
                    <a:pt x="21" y="8604"/>
                  </a:lnTo>
                  <a:lnTo>
                    <a:pt x="61" y="8925"/>
                  </a:lnTo>
                  <a:lnTo>
                    <a:pt x="121" y="9266"/>
                  </a:lnTo>
                  <a:lnTo>
                    <a:pt x="221" y="9587"/>
                  </a:lnTo>
                  <a:lnTo>
                    <a:pt x="342" y="9907"/>
                  </a:lnTo>
                  <a:lnTo>
                    <a:pt x="482" y="10248"/>
                  </a:lnTo>
                  <a:lnTo>
                    <a:pt x="663" y="10569"/>
                  </a:lnTo>
                  <a:lnTo>
                    <a:pt x="883" y="10890"/>
                  </a:lnTo>
                  <a:lnTo>
                    <a:pt x="1064" y="10990"/>
                  </a:lnTo>
                  <a:lnTo>
                    <a:pt x="1064" y="10990"/>
                  </a:lnTo>
                  <a:lnTo>
                    <a:pt x="943" y="10690"/>
                  </a:lnTo>
                  <a:lnTo>
                    <a:pt x="863" y="10409"/>
                  </a:lnTo>
                  <a:lnTo>
                    <a:pt x="803" y="10108"/>
                  </a:lnTo>
                  <a:lnTo>
                    <a:pt x="763" y="9807"/>
                  </a:lnTo>
                  <a:lnTo>
                    <a:pt x="743" y="9486"/>
                  </a:lnTo>
                  <a:lnTo>
                    <a:pt x="723" y="9185"/>
                  </a:lnTo>
                  <a:lnTo>
                    <a:pt x="743" y="8865"/>
                  </a:lnTo>
                  <a:lnTo>
                    <a:pt x="783" y="8564"/>
                  </a:lnTo>
                  <a:lnTo>
                    <a:pt x="843" y="8243"/>
                  </a:lnTo>
                  <a:lnTo>
                    <a:pt x="943" y="7962"/>
                  </a:lnTo>
                  <a:lnTo>
                    <a:pt x="1044" y="7681"/>
                  </a:lnTo>
                  <a:lnTo>
                    <a:pt x="1164" y="7401"/>
                  </a:lnTo>
                  <a:lnTo>
                    <a:pt x="1284" y="7160"/>
                  </a:lnTo>
                  <a:lnTo>
                    <a:pt x="1445" y="6919"/>
                  </a:lnTo>
                  <a:lnTo>
                    <a:pt x="1625" y="6699"/>
                  </a:lnTo>
                  <a:lnTo>
                    <a:pt x="1806" y="6478"/>
                  </a:lnTo>
                  <a:lnTo>
                    <a:pt x="2006" y="6278"/>
                  </a:lnTo>
                  <a:lnTo>
                    <a:pt x="2227" y="6077"/>
                  </a:lnTo>
                  <a:lnTo>
                    <a:pt x="2447" y="5896"/>
                  </a:lnTo>
                  <a:lnTo>
                    <a:pt x="2688" y="5736"/>
                  </a:lnTo>
                  <a:lnTo>
                    <a:pt x="2929" y="5576"/>
                  </a:lnTo>
                  <a:lnTo>
                    <a:pt x="3209" y="5435"/>
                  </a:lnTo>
                  <a:lnTo>
                    <a:pt x="3470" y="5315"/>
                  </a:lnTo>
                  <a:lnTo>
                    <a:pt x="3751" y="5175"/>
                  </a:lnTo>
                  <a:lnTo>
                    <a:pt x="4072" y="5054"/>
                  </a:lnTo>
                  <a:lnTo>
                    <a:pt x="4393" y="4954"/>
                  </a:lnTo>
                  <a:lnTo>
                    <a:pt x="5034" y="4753"/>
                  </a:lnTo>
                  <a:lnTo>
                    <a:pt x="5696" y="4593"/>
                  </a:lnTo>
                  <a:lnTo>
                    <a:pt x="6358" y="4473"/>
                  </a:lnTo>
                  <a:lnTo>
                    <a:pt x="7020" y="4372"/>
                  </a:lnTo>
                  <a:lnTo>
                    <a:pt x="7702" y="4292"/>
                  </a:lnTo>
                  <a:lnTo>
                    <a:pt x="9045" y="4152"/>
                  </a:lnTo>
                  <a:lnTo>
                    <a:pt x="9827" y="4072"/>
                  </a:lnTo>
                  <a:lnTo>
                    <a:pt x="10610" y="3971"/>
                  </a:lnTo>
                  <a:lnTo>
                    <a:pt x="11372" y="3851"/>
                  </a:lnTo>
                  <a:lnTo>
                    <a:pt x="12134" y="3711"/>
                  </a:lnTo>
                  <a:lnTo>
                    <a:pt x="12876" y="3550"/>
                  </a:lnTo>
                  <a:lnTo>
                    <a:pt x="13638" y="3350"/>
                  </a:lnTo>
                  <a:lnTo>
                    <a:pt x="14380" y="3109"/>
                  </a:lnTo>
                  <a:lnTo>
                    <a:pt x="15122" y="2828"/>
                  </a:lnTo>
                  <a:lnTo>
                    <a:pt x="16766" y="2146"/>
                  </a:lnTo>
                  <a:lnTo>
                    <a:pt x="17589" y="1825"/>
                  </a:lnTo>
                  <a:lnTo>
                    <a:pt x="18010" y="1685"/>
                  </a:lnTo>
                  <a:lnTo>
                    <a:pt x="18431" y="1545"/>
                  </a:lnTo>
                  <a:lnTo>
                    <a:pt x="18992" y="1164"/>
                  </a:lnTo>
                  <a:lnTo>
                    <a:pt x="19574" y="823"/>
                  </a:lnTo>
                  <a:lnTo>
                    <a:pt x="20176" y="482"/>
                  </a:lnTo>
                  <a:lnTo>
                    <a:pt x="20777" y="181"/>
                  </a:lnTo>
                  <a:lnTo>
                    <a:pt x="21198" y="0"/>
                  </a:lnTo>
                  <a:close/>
                  <a:moveTo>
                    <a:pt x="1164" y="11231"/>
                  </a:moveTo>
                  <a:lnTo>
                    <a:pt x="1184" y="11251"/>
                  </a:lnTo>
                  <a:lnTo>
                    <a:pt x="1184" y="11231"/>
                  </a:lnTo>
                  <a:close/>
                  <a:moveTo>
                    <a:pt x="15643" y="3350"/>
                  </a:moveTo>
                  <a:lnTo>
                    <a:pt x="14901" y="3690"/>
                  </a:lnTo>
                  <a:lnTo>
                    <a:pt x="14139" y="3991"/>
                  </a:lnTo>
                  <a:lnTo>
                    <a:pt x="13377" y="4292"/>
                  </a:lnTo>
                  <a:lnTo>
                    <a:pt x="12615" y="4553"/>
                  </a:lnTo>
                  <a:lnTo>
                    <a:pt x="11833" y="4814"/>
                  </a:lnTo>
                  <a:lnTo>
                    <a:pt x="11031" y="5034"/>
                  </a:lnTo>
                  <a:lnTo>
                    <a:pt x="10249" y="5235"/>
                  </a:lnTo>
                  <a:lnTo>
                    <a:pt x="9426" y="5415"/>
                  </a:lnTo>
                  <a:lnTo>
                    <a:pt x="8043" y="5676"/>
                  </a:lnTo>
                  <a:lnTo>
                    <a:pt x="7341" y="5816"/>
                  </a:lnTo>
                  <a:lnTo>
                    <a:pt x="6659" y="5957"/>
                  </a:lnTo>
                  <a:lnTo>
                    <a:pt x="5957" y="6117"/>
                  </a:lnTo>
                  <a:lnTo>
                    <a:pt x="5275" y="6298"/>
                  </a:lnTo>
                  <a:lnTo>
                    <a:pt x="4613" y="6538"/>
                  </a:lnTo>
                  <a:lnTo>
                    <a:pt x="4292" y="6659"/>
                  </a:lnTo>
                  <a:lnTo>
                    <a:pt x="3972" y="6799"/>
                  </a:lnTo>
                  <a:lnTo>
                    <a:pt x="3671" y="6959"/>
                  </a:lnTo>
                  <a:lnTo>
                    <a:pt x="3370" y="7120"/>
                  </a:lnTo>
                  <a:lnTo>
                    <a:pt x="3089" y="7300"/>
                  </a:lnTo>
                  <a:lnTo>
                    <a:pt x="2828" y="7501"/>
                  </a:lnTo>
                  <a:lnTo>
                    <a:pt x="2568" y="7721"/>
                  </a:lnTo>
                  <a:lnTo>
                    <a:pt x="2307" y="7942"/>
                  </a:lnTo>
                  <a:lnTo>
                    <a:pt x="2086" y="8203"/>
                  </a:lnTo>
                  <a:lnTo>
                    <a:pt x="1886" y="8463"/>
                  </a:lnTo>
                  <a:lnTo>
                    <a:pt x="1685" y="8724"/>
                  </a:lnTo>
                  <a:lnTo>
                    <a:pt x="1525" y="9005"/>
                  </a:lnTo>
                  <a:lnTo>
                    <a:pt x="1405" y="9306"/>
                  </a:lnTo>
                  <a:lnTo>
                    <a:pt x="1304" y="9607"/>
                  </a:lnTo>
                  <a:lnTo>
                    <a:pt x="1224" y="9927"/>
                  </a:lnTo>
                  <a:lnTo>
                    <a:pt x="1184" y="10248"/>
                  </a:lnTo>
                  <a:lnTo>
                    <a:pt x="1184" y="10569"/>
                  </a:lnTo>
                  <a:lnTo>
                    <a:pt x="1224" y="10910"/>
                  </a:lnTo>
                  <a:lnTo>
                    <a:pt x="1324" y="11131"/>
                  </a:lnTo>
                  <a:lnTo>
                    <a:pt x="1705" y="11291"/>
                  </a:lnTo>
                  <a:lnTo>
                    <a:pt x="2086" y="11432"/>
                  </a:lnTo>
                  <a:lnTo>
                    <a:pt x="2487" y="11552"/>
                  </a:lnTo>
                  <a:lnTo>
                    <a:pt x="2889" y="11652"/>
                  </a:lnTo>
                  <a:lnTo>
                    <a:pt x="3290" y="11732"/>
                  </a:lnTo>
                  <a:lnTo>
                    <a:pt x="3691" y="11793"/>
                  </a:lnTo>
                  <a:lnTo>
                    <a:pt x="4112" y="11833"/>
                  </a:lnTo>
                  <a:lnTo>
                    <a:pt x="4834" y="11833"/>
                  </a:lnTo>
                  <a:lnTo>
                    <a:pt x="5135" y="11813"/>
                  </a:lnTo>
                  <a:lnTo>
                    <a:pt x="5435" y="11772"/>
                  </a:lnTo>
                  <a:lnTo>
                    <a:pt x="5736" y="11732"/>
                  </a:lnTo>
                  <a:lnTo>
                    <a:pt x="5897" y="11712"/>
                  </a:lnTo>
                  <a:lnTo>
                    <a:pt x="5716" y="11592"/>
                  </a:lnTo>
                  <a:lnTo>
                    <a:pt x="5556" y="11472"/>
                  </a:lnTo>
                  <a:lnTo>
                    <a:pt x="5395" y="11331"/>
                  </a:lnTo>
                  <a:lnTo>
                    <a:pt x="5255" y="11191"/>
                  </a:lnTo>
                  <a:lnTo>
                    <a:pt x="5115" y="11030"/>
                  </a:lnTo>
                  <a:lnTo>
                    <a:pt x="4974" y="10870"/>
                  </a:lnTo>
                  <a:lnTo>
                    <a:pt x="4834" y="10690"/>
                  </a:lnTo>
                  <a:lnTo>
                    <a:pt x="4714" y="10509"/>
                  </a:lnTo>
                  <a:lnTo>
                    <a:pt x="4533" y="10148"/>
                  </a:lnTo>
                  <a:lnTo>
                    <a:pt x="4413" y="9807"/>
                  </a:lnTo>
                  <a:lnTo>
                    <a:pt x="4312" y="9466"/>
                  </a:lnTo>
                  <a:lnTo>
                    <a:pt x="4252" y="9125"/>
                  </a:lnTo>
                  <a:lnTo>
                    <a:pt x="4232" y="8804"/>
                  </a:lnTo>
                  <a:lnTo>
                    <a:pt x="4252" y="8484"/>
                  </a:lnTo>
                  <a:lnTo>
                    <a:pt x="4312" y="8163"/>
                  </a:lnTo>
                  <a:lnTo>
                    <a:pt x="4413" y="7862"/>
                  </a:lnTo>
                  <a:lnTo>
                    <a:pt x="4553" y="7561"/>
                  </a:lnTo>
                  <a:lnTo>
                    <a:pt x="4714" y="7300"/>
                  </a:lnTo>
                  <a:lnTo>
                    <a:pt x="4914" y="7040"/>
                  </a:lnTo>
                  <a:lnTo>
                    <a:pt x="5155" y="6799"/>
                  </a:lnTo>
                  <a:lnTo>
                    <a:pt x="5415" y="6598"/>
                  </a:lnTo>
                  <a:lnTo>
                    <a:pt x="5716" y="6398"/>
                  </a:lnTo>
                  <a:lnTo>
                    <a:pt x="6057" y="6237"/>
                  </a:lnTo>
                  <a:lnTo>
                    <a:pt x="6418" y="6117"/>
                  </a:lnTo>
                  <a:lnTo>
                    <a:pt x="6960" y="5957"/>
                  </a:lnTo>
                  <a:lnTo>
                    <a:pt x="7501" y="5836"/>
                  </a:lnTo>
                  <a:lnTo>
                    <a:pt x="8063" y="5756"/>
                  </a:lnTo>
                  <a:lnTo>
                    <a:pt x="8624" y="5696"/>
                  </a:lnTo>
                  <a:lnTo>
                    <a:pt x="9747" y="5576"/>
                  </a:lnTo>
                  <a:lnTo>
                    <a:pt x="10309" y="5515"/>
                  </a:lnTo>
                  <a:lnTo>
                    <a:pt x="10850" y="5435"/>
                  </a:lnTo>
                  <a:lnTo>
                    <a:pt x="11332" y="5335"/>
                  </a:lnTo>
                  <a:lnTo>
                    <a:pt x="11793" y="5215"/>
                  </a:lnTo>
                  <a:lnTo>
                    <a:pt x="12254" y="5094"/>
                  </a:lnTo>
                  <a:lnTo>
                    <a:pt x="12695" y="4934"/>
                  </a:lnTo>
                  <a:lnTo>
                    <a:pt x="13156" y="4773"/>
                  </a:lnTo>
                  <a:lnTo>
                    <a:pt x="13578" y="4573"/>
                  </a:lnTo>
                  <a:lnTo>
                    <a:pt x="14019" y="4372"/>
                  </a:lnTo>
                  <a:lnTo>
                    <a:pt x="14440" y="4152"/>
                  </a:lnTo>
                  <a:lnTo>
                    <a:pt x="14580" y="4072"/>
                  </a:lnTo>
                  <a:lnTo>
                    <a:pt x="14841" y="3871"/>
                  </a:lnTo>
                  <a:lnTo>
                    <a:pt x="15102" y="3690"/>
                  </a:lnTo>
                  <a:lnTo>
                    <a:pt x="15362" y="3510"/>
                  </a:lnTo>
                  <a:lnTo>
                    <a:pt x="15643" y="3350"/>
                  </a:lnTo>
                  <a:close/>
                  <a:moveTo>
                    <a:pt x="1445" y="11371"/>
                  </a:moveTo>
                  <a:lnTo>
                    <a:pt x="1625" y="11652"/>
                  </a:lnTo>
                  <a:lnTo>
                    <a:pt x="1986" y="11933"/>
                  </a:lnTo>
                  <a:lnTo>
                    <a:pt x="2387" y="12174"/>
                  </a:lnTo>
                  <a:lnTo>
                    <a:pt x="2828" y="12394"/>
                  </a:lnTo>
                  <a:lnTo>
                    <a:pt x="3310" y="12575"/>
                  </a:lnTo>
                  <a:lnTo>
                    <a:pt x="3811" y="12735"/>
                  </a:lnTo>
                  <a:lnTo>
                    <a:pt x="4332" y="12835"/>
                  </a:lnTo>
                  <a:lnTo>
                    <a:pt x="4894" y="12896"/>
                  </a:lnTo>
                  <a:lnTo>
                    <a:pt x="5456" y="12936"/>
                  </a:lnTo>
                  <a:lnTo>
                    <a:pt x="5857" y="12916"/>
                  </a:lnTo>
                  <a:lnTo>
                    <a:pt x="6258" y="12875"/>
                  </a:lnTo>
                  <a:lnTo>
                    <a:pt x="6679" y="12815"/>
                  </a:lnTo>
                  <a:lnTo>
                    <a:pt x="7100" y="12735"/>
                  </a:lnTo>
                  <a:lnTo>
                    <a:pt x="7521" y="12615"/>
                  </a:lnTo>
                  <a:lnTo>
                    <a:pt x="7942" y="12474"/>
                  </a:lnTo>
                  <a:lnTo>
                    <a:pt x="8363" y="12314"/>
                  </a:lnTo>
                  <a:lnTo>
                    <a:pt x="8785" y="12113"/>
                  </a:lnTo>
                  <a:lnTo>
                    <a:pt x="8785" y="12113"/>
                  </a:lnTo>
                  <a:lnTo>
                    <a:pt x="8544" y="12174"/>
                  </a:lnTo>
                  <a:lnTo>
                    <a:pt x="8303" y="12194"/>
                  </a:lnTo>
                  <a:lnTo>
                    <a:pt x="8063" y="12234"/>
                  </a:lnTo>
                  <a:lnTo>
                    <a:pt x="7802" y="12234"/>
                  </a:lnTo>
                  <a:lnTo>
                    <a:pt x="7441" y="12214"/>
                  </a:lnTo>
                  <a:lnTo>
                    <a:pt x="7060" y="12154"/>
                  </a:lnTo>
                  <a:lnTo>
                    <a:pt x="6699" y="12073"/>
                  </a:lnTo>
                  <a:lnTo>
                    <a:pt x="6358" y="11933"/>
                  </a:lnTo>
                  <a:lnTo>
                    <a:pt x="5917" y="12033"/>
                  </a:lnTo>
                  <a:lnTo>
                    <a:pt x="5496" y="12093"/>
                  </a:lnTo>
                  <a:lnTo>
                    <a:pt x="5075" y="12133"/>
                  </a:lnTo>
                  <a:lnTo>
                    <a:pt x="4653" y="12154"/>
                  </a:lnTo>
                  <a:lnTo>
                    <a:pt x="4232" y="12133"/>
                  </a:lnTo>
                  <a:lnTo>
                    <a:pt x="3831" y="12093"/>
                  </a:lnTo>
                  <a:lnTo>
                    <a:pt x="3410" y="12033"/>
                  </a:lnTo>
                  <a:lnTo>
                    <a:pt x="3009" y="11953"/>
                  </a:lnTo>
                  <a:lnTo>
                    <a:pt x="2608" y="11853"/>
                  </a:lnTo>
                  <a:lnTo>
                    <a:pt x="2227" y="11712"/>
                  </a:lnTo>
                  <a:lnTo>
                    <a:pt x="1826" y="11552"/>
                  </a:lnTo>
                  <a:lnTo>
                    <a:pt x="1445" y="11371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1" name="Google Shape;5841;p22"/>
            <p:cNvSpPr/>
            <p:nvPr/>
          </p:nvSpPr>
          <p:spPr>
            <a:xfrm>
              <a:off x="8258675" y="4185775"/>
              <a:ext cx="183525" cy="39125"/>
            </a:xfrm>
            <a:custGeom>
              <a:avLst/>
              <a:gdLst/>
              <a:ahLst/>
              <a:cxnLst/>
              <a:rect l="l" t="t" r="r" b="b"/>
              <a:pathLst>
                <a:path w="7341" h="156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81" y="281"/>
                  </a:lnTo>
                  <a:lnTo>
                    <a:pt x="181" y="281"/>
                  </a:lnTo>
                  <a:lnTo>
                    <a:pt x="181" y="281"/>
                  </a:lnTo>
                  <a:lnTo>
                    <a:pt x="542" y="562"/>
                  </a:lnTo>
                  <a:lnTo>
                    <a:pt x="943" y="803"/>
                  </a:lnTo>
                  <a:lnTo>
                    <a:pt x="1384" y="1023"/>
                  </a:lnTo>
                  <a:lnTo>
                    <a:pt x="1866" y="1204"/>
                  </a:lnTo>
                  <a:lnTo>
                    <a:pt x="2367" y="1364"/>
                  </a:lnTo>
                  <a:lnTo>
                    <a:pt x="2888" y="1464"/>
                  </a:lnTo>
                  <a:lnTo>
                    <a:pt x="3450" y="1525"/>
                  </a:lnTo>
                  <a:lnTo>
                    <a:pt x="4012" y="1565"/>
                  </a:lnTo>
                  <a:lnTo>
                    <a:pt x="4012" y="1565"/>
                  </a:lnTo>
                  <a:lnTo>
                    <a:pt x="4413" y="1545"/>
                  </a:lnTo>
                  <a:lnTo>
                    <a:pt x="4814" y="1504"/>
                  </a:lnTo>
                  <a:lnTo>
                    <a:pt x="5235" y="1444"/>
                  </a:lnTo>
                  <a:lnTo>
                    <a:pt x="5656" y="1364"/>
                  </a:lnTo>
                  <a:lnTo>
                    <a:pt x="6077" y="1244"/>
                  </a:lnTo>
                  <a:lnTo>
                    <a:pt x="6498" y="1103"/>
                  </a:lnTo>
                  <a:lnTo>
                    <a:pt x="6919" y="943"/>
                  </a:lnTo>
                  <a:lnTo>
                    <a:pt x="7341" y="742"/>
                  </a:lnTo>
                  <a:lnTo>
                    <a:pt x="7341" y="742"/>
                  </a:lnTo>
                  <a:lnTo>
                    <a:pt x="7100" y="803"/>
                  </a:lnTo>
                  <a:lnTo>
                    <a:pt x="6859" y="823"/>
                  </a:lnTo>
                  <a:lnTo>
                    <a:pt x="6619" y="863"/>
                  </a:lnTo>
                  <a:lnTo>
                    <a:pt x="6358" y="863"/>
                  </a:lnTo>
                  <a:lnTo>
                    <a:pt x="6358" y="863"/>
                  </a:lnTo>
                  <a:lnTo>
                    <a:pt x="5997" y="843"/>
                  </a:lnTo>
                  <a:lnTo>
                    <a:pt x="5616" y="783"/>
                  </a:lnTo>
                  <a:lnTo>
                    <a:pt x="5255" y="702"/>
                  </a:lnTo>
                  <a:lnTo>
                    <a:pt x="4914" y="562"/>
                  </a:lnTo>
                  <a:lnTo>
                    <a:pt x="4914" y="562"/>
                  </a:lnTo>
                  <a:lnTo>
                    <a:pt x="4473" y="662"/>
                  </a:lnTo>
                  <a:lnTo>
                    <a:pt x="4052" y="722"/>
                  </a:lnTo>
                  <a:lnTo>
                    <a:pt x="3631" y="762"/>
                  </a:lnTo>
                  <a:lnTo>
                    <a:pt x="3209" y="783"/>
                  </a:lnTo>
                  <a:lnTo>
                    <a:pt x="3209" y="783"/>
                  </a:lnTo>
                  <a:lnTo>
                    <a:pt x="2788" y="762"/>
                  </a:lnTo>
                  <a:lnTo>
                    <a:pt x="2387" y="722"/>
                  </a:lnTo>
                  <a:lnTo>
                    <a:pt x="1966" y="662"/>
                  </a:lnTo>
                  <a:lnTo>
                    <a:pt x="1565" y="582"/>
                  </a:lnTo>
                  <a:lnTo>
                    <a:pt x="1164" y="482"/>
                  </a:lnTo>
                  <a:lnTo>
                    <a:pt x="783" y="341"/>
                  </a:lnTo>
                  <a:lnTo>
                    <a:pt x="382" y="18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2" name="Google Shape;5842;p22"/>
            <p:cNvSpPr/>
            <p:nvPr/>
          </p:nvSpPr>
          <p:spPr>
            <a:xfrm>
              <a:off x="8251650" y="4182250"/>
              <a:ext cx="525" cy="550"/>
            </a:xfrm>
            <a:custGeom>
              <a:avLst/>
              <a:gdLst/>
              <a:ahLst/>
              <a:cxnLst/>
              <a:rect l="l" t="t" r="r" b="b"/>
              <a:pathLst>
                <a:path w="21" h="22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1" y="21"/>
                  </a:lnTo>
                  <a:lnTo>
                    <a:pt x="21" y="21"/>
                  </a:lnTo>
                  <a:lnTo>
                    <a:pt x="2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3" name="Google Shape;5843;p22"/>
            <p:cNvSpPr/>
            <p:nvPr/>
          </p:nvSpPr>
          <p:spPr>
            <a:xfrm>
              <a:off x="8252150" y="3985225"/>
              <a:ext cx="361525" cy="212100"/>
            </a:xfrm>
            <a:custGeom>
              <a:avLst/>
              <a:gdLst/>
              <a:ahLst/>
              <a:cxnLst/>
              <a:rect l="l" t="t" r="r" b="b"/>
              <a:pathLst>
                <a:path w="14461" h="8484" fill="none" extrusionOk="0">
                  <a:moveTo>
                    <a:pt x="14460" y="1"/>
                  </a:moveTo>
                  <a:lnTo>
                    <a:pt x="14460" y="1"/>
                  </a:lnTo>
                  <a:lnTo>
                    <a:pt x="13718" y="341"/>
                  </a:lnTo>
                  <a:lnTo>
                    <a:pt x="12956" y="642"/>
                  </a:lnTo>
                  <a:lnTo>
                    <a:pt x="12194" y="943"/>
                  </a:lnTo>
                  <a:lnTo>
                    <a:pt x="11432" y="1204"/>
                  </a:lnTo>
                  <a:lnTo>
                    <a:pt x="10650" y="1465"/>
                  </a:lnTo>
                  <a:lnTo>
                    <a:pt x="9848" y="1685"/>
                  </a:lnTo>
                  <a:lnTo>
                    <a:pt x="9066" y="1886"/>
                  </a:lnTo>
                  <a:lnTo>
                    <a:pt x="8243" y="2066"/>
                  </a:lnTo>
                  <a:lnTo>
                    <a:pt x="8243" y="2066"/>
                  </a:lnTo>
                  <a:lnTo>
                    <a:pt x="6860" y="2327"/>
                  </a:lnTo>
                  <a:lnTo>
                    <a:pt x="6158" y="2467"/>
                  </a:lnTo>
                  <a:lnTo>
                    <a:pt x="5476" y="2608"/>
                  </a:lnTo>
                  <a:lnTo>
                    <a:pt x="4774" y="2768"/>
                  </a:lnTo>
                  <a:lnTo>
                    <a:pt x="4092" y="2949"/>
                  </a:lnTo>
                  <a:lnTo>
                    <a:pt x="3430" y="3189"/>
                  </a:lnTo>
                  <a:lnTo>
                    <a:pt x="3109" y="3310"/>
                  </a:lnTo>
                  <a:lnTo>
                    <a:pt x="2789" y="3450"/>
                  </a:lnTo>
                  <a:lnTo>
                    <a:pt x="2789" y="3450"/>
                  </a:lnTo>
                  <a:lnTo>
                    <a:pt x="2488" y="3610"/>
                  </a:lnTo>
                  <a:lnTo>
                    <a:pt x="2187" y="3771"/>
                  </a:lnTo>
                  <a:lnTo>
                    <a:pt x="1906" y="3951"/>
                  </a:lnTo>
                  <a:lnTo>
                    <a:pt x="1645" y="4152"/>
                  </a:lnTo>
                  <a:lnTo>
                    <a:pt x="1385" y="4372"/>
                  </a:lnTo>
                  <a:lnTo>
                    <a:pt x="1124" y="4593"/>
                  </a:lnTo>
                  <a:lnTo>
                    <a:pt x="903" y="4854"/>
                  </a:lnTo>
                  <a:lnTo>
                    <a:pt x="703" y="5114"/>
                  </a:lnTo>
                  <a:lnTo>
                    <a:pt x="502" y="5375"/>
                  </a:lnTo>
                  <a:lnTo>
                    <a:pt x="342" y="5656"/>
                  </a:lnTo>
                  <a:lnTo>
                    <a:pt x="222" y="5957"/>
                  </a:lnTo>
                  <a:lnTo>
                    <a:pt x="121" y="6258"/>
                  </a:lnTo>
                  <a:lnTo>
                    <a:pt x="41" y="6578"/>
                  </a:lnTo>
                  <a:lnTo>
                    <a:pt x="1" y="6899"/>
                  </a:lnTo>
                  <a:lnTo>
                    <a:pt x="1" y="7220"/>
                  </a:lnTo>
                  <a:lnTo>
                    <a:pt x="41" y="7561"/>
                  </a:lnTo>
                  <a:lnTo>
                    <a:pt x="41" y="7561"/>
                  </a:lnTo>
                  <a:lnTo>
                    <a:pt x="141" y="7782"/>
                  </a:lnTo>
                  <a:lnTo>
                    <a:pt x="141" y="7782"/>
                  </a:lnTo>
                  <a:lnTo>
                    <a:pt x="522" y="7942"/>
                  </a:lnTo>
                  <a:lnTo>
                    <a:pt x="903" y="8083"/>
                  </a:lnTo>
                  <a:lnTo>
                    <a:pt x="1304" y="8203"/>
                  </a:lnTo>
                  <a:lnTo>
                    <a:pt x="1706" y="8303"/>
                  </a:lnTo>
                  <a:lnTo>
                    <a:pt x="2107" y="8383"/>
                  </a:lnTo>
                  <a:lnTo>
                    <a:pt x="2508" y="8444"/>
                  </a:lnTo>
                  <a:lnTo>
                    <a:pt x="2929" y="8484"/>
                  </a:lnTo>
                  <a:lnTo>
                    <a:pt x="3330" y="8484"/>
                  </a:lnTo>
                  <a:lnTo>
                    <a:pt x="3330" y="8484"/>
                  </a:lnTo>
                  <a:lnTo>
                    <a:pt x="3651" y="8484"/>
                  </a:lnTo>
                  <a:lnTo>
                    <a:pt x="3952" y="8464"/>
                  </a:lnTo>
                  <a:lnTo>
                    <a:pt x="4252" y="8423"/>
                  </a:lnTo>
                  <a:lnTo>
                    <a:pt x="4553" y="8383"/>
                  </a:lnTo>
                  <a:lnTo>
                    <a:pt x="4553" y="8383"/>
                  </a:lnTo>
                  <a:lnTo>
                    <a:pt x="4714" y="8363"/>
                  </a:lnTo>
                  <a:lnTo>
                    <a:pt x="4714" y="8363"/>
                  </a:lnTo>
                  <a:lnTo>
                    <a:pt x="4533" y="8243"/>
                  </a:lnTo>
                  <a:lnTo>
                    <a:pt x="4373" y="8123"/>
                  </a:lnTo>
                  <a:lnTo>
                    <a:pt x="4212" y="7982"/>
                  </a:lnTo>
                  <a:lnTo>
                    <a:pt x="4072" y="7842"/>
                  </a:lnTo>
                  <a:lnTo>
                    <a:pt x="3932" y="7681"/>
                  </a:lnTo>
                  <a:lnTo>
                    <a:pt x="3791" y="7521"/>
                  </a:lnTo>
                  <a:lnTo>
                    <a:pt x="3651" y="7341"/>
                  </a:lnTo>
                  <a:lnTo>
                    <a:pt x="3531" y="7160"/>
                  </a:lnTo>
                  <a:lnTo>
                    <a:pt x="3531" y="7160"/>
                  </a:lnTo>
                  <a:lnTo>
                    <a:pt x="3350" y="6799"/>
                  </a:lnTo>
                  <a:lnTo>
                    <a:pt x="3230" y="6458"/>
                  </a:lnTo>
                  <a:lnTo>
                    <a:pt x="3129" y="6117"/>
                  </a:lnTo>
                  <a:lnTo>
                    <a:pt x="3069" y="5776"/>
                  </a:lnTo>
                  <a:lnTo>
                    <a:pt x="3049" y="5455"/>
                  </a:lnTo>
                  <a:lnTo>
                    <a:pt x="3069" y="5135"/>
                  </a:lnTo>
                  <a:lnTo>
                    <a:pt x="3129" y="4814"/>
                  </a:lnTo>
                  <a:lnTo>
                    <a:pt x="3230" y="4513"/>
                  </a:lnTo>
                  <a:lnTo>
                    <a:pt x="3370" y="4212"/>
                  </a:lnTo>
                  <a:lnTo>
                    <a:pt x="3531" y="3951"/>
                  </a:lnTo>
                  <a:lnTo>
                    <a:pt x="3731" y="3691"/>
                  </a:lnTo>
                  <a:lnTo>
                    <a:pt x="3972" y="3450"/>
                  </a:lnTo>
                  <a:lnTo>
                    <a:pt x="4232" y="3249"/>
                  </a:lnTo>
                  <a:lnTo>
                    <a:pt x="4533" y="3049"/>
                  </a:lnTo>
                  <a:lnTo>
                    <a:pt x="4874" y="2888"/>
                  </a:lnTo>
                  <a:lnTo>
                    <a:pt x="5235" y="2768"/>
                  </a:lnTo>
                  <a:lnTo>
                    <a:pt x="5235" y="2768"/>
                  </a:lnTo>
                  <a:lnTo>
                    <a:pt x="5777" y="2608"/>
                  </a:lnTo>
                  <a:lnTo>
                    <a:pt x="6318" y="2487"/>
                  </a:lnTo>
                  <a:lnTo>
                    <a:pt x="6880" y="2407"/>
                  </a:lnTo>
                  <a:lnTo>
                    <a:pt x="7441" y="2347"/>
                  </a:lnTo>
                  <a:lnTo>
                    <a:pt x="8564" y="2227"/>
                  </a:lnTo>
                  <a:lnTo>
                    <a:pt x="9126" y="2166"/>
                  </a:lnTo>
                  <a:lnTo>
                    <a:pt x="9667" y="2086"/>
                  </a:lnTo>
                  <a:lnTo>
                    <a:pt x="9667" y="2086"/>
                  </a:lnTo>
                  <a:lnTo>
                    <a:pt x="10149" y="1986"/>
                  </a:lnTo>
                  <a:lnTo>
                    <a:pt x="10610" y="1866"/>
                  </a:lnTo>
                  <a:lnTo>
                    <a:pt x="11071" y="1745"/>
                  </a:lnTo>
                  <a:lnTo>
                    <a:pt x="11512" y="1585"/>
                  </a:lnTo>
                  <a:lnTo>
                    <a:pt x="11973" y="1424"/>
                  </a:lnTo>
                  <a:lnTo>
                    <a:pt x="12395" y="1224"/>
                  </a:lnTo>
                  <a:lnTo>
                    <a:pt x="12836" y="1023"/>
                  </a:lnTo>
                  <a:lnTo>
                    <a:pt x="13257" y="803"/>
                  </a:lnTo>
                  <a:lnTo>
                    <a:pt x="13257" y="803"/>
                  </a:lnTo>
                  <a:lnTo>
                    <a:pt x="13397" y="723"/>
                  </a:lnTo>
                  <a:lnTo>
                    <a:pt x="13397" y="723"/>
                  </a:lnTo>
                  <a:lnTo>
                    <a:pt x="13658" y="522"/>
                  </a:lnTo>
                  <a:lnTo>
                    <a:pt x="13919" y="341"/>
                  </a:lnTo>
                  <a:lnTo>
                    <a:pt x="14179" y="161"/>
                  </a:lnTo>
                  <a:lnTo>
                    <a:pt x="144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4" name="Google Shape;5844;p22"/>
            <p:cNvSpPr/>
            <p:nvPr/>
          </p:nvSpPr>
          <p:spPr>
            <a:xfrm>
              <a:off x="8245650" y="3956650"/>
              <a:ext cx="412650" cy="200075"/>
            </a:xfrm>
            <a:custGeom>
              <a:avLst/>
              <a:gdLst/>
              <a:ahLst/>
              <a:cxnLst/>
              <a:rect l="l" t="t" r="r" b="b"/>
              <a:pathLst>
                <a:path w="16506" h="8003" fill="none" extrusionOk="0">
                  <a:moveTo>
                    <a:pt x="16505" y="0"/>
                  </a:moveTo>
                  <a:lnTo>
                    <a:pt x="16505" y="0"/>
                  </a:lnTo>
                  <a:lnTo>
                    <a:pt x="15462" y="422"/>
                  </a:lnTo>
                  <a:lnTo>
                    <a:pt x="14419" y="863"/>
                  </a:lnTo>
                  <a:lnTo>
                    <a:pt x="14419" y="863"/>
                  </a:lnTo>
                  <a:lnTo>
                    <a:pt x="13898" y="1083"/>
                  </a:lnTo>
                  <a:lnTo>
                    <a:pt x="13357" y="1264"/>
                  </a:lnTo>
                  <a:lnTo>
                    <a:pt x="12795" y="1444"/>
                  </a:lnTo>
                  <a:lnTo>
                    <a:pt x="12254" y="1605"/>
                  </a:lnTo>
                  <a:lnTo>
                    <a:pt x="11712" y="1745"/>
                  </a:lnTo>
                  <a:lnTo>
                    <a:pt x="11151" y="1886"/>
                  </a:lnTo>
                  <a:lnTo>
                    <a:pt x="10589" y="1986"/>
                  </a:lnTo>
                  <a:lnTo>
                    <a:pt x="10007" y="2066"/>
                  </a:lnTo>
                  <a:lnTo>
                    <a:pt x="10007" y="2066"/>
                  </a:lnTo>
                  <a:lnTo>
                    <a:pt x="9326" y="2166"/>
                  </a:lnTo>
                  <a:lnTo>
                    <a:pt x="8644" y="2227"/>
                  </a:lnTo>
                  <a:lnTo>
                    <a:pt x="7280" y="2367"/>
                  </a:lnTo>
                  <a:lnTo>
                    <a:pt x="6598" y="2447"/>
                  </a:lnTo>
                  <a:lnTo>
                    <a:pt x="5936" y="2527"/>
                  </a:lnTo>
                  <a:lnTo>
                    <a:pt x="5255" y="2628"/>
                  </a:lnTo>
                  <a:lnTo>
                    <a:pt x="4593" y="2768"/>
                  </a:lnTo>
                  <a:lnTo>
                    <a:pt x="4593" y="2768"/>
                  </a:lnTo>
                  <a:lnTo>
                    <a:pt x="3931" y="2928"/>
                  </a:lnTo>
                  <a:lnTo>
                    <a:pt x="3269" y="3129"/>
                  </a:lnTo>
                  <a:lnTo>
                    <a:pt x="2948" y="3249"/>
                  </a:lnTo>
                  <a:lnTo>
                    <a:pt x="2627" y="3390"/>
                  </a:lnTo>
                  <a:lnTo>
                    <a:pt x="2307" y="3530"/>
                  </a:lnTo>
                  <a:lnTo>
                    <a:pt x="2026" y="3690"/>
                  </a:lnTo>
                  <a:lnTo>
                    <a:pt x="1725" y="3871"/>
                  </a:lnTo>
                  <a:lnTo>
                    <a:pt x="1464" y="4072"/>
                  </a:lnTo>
                  <a:lnTo>
                    <a:pt x="1204" y="4292"/>
                  </a:lnTo>
                  <a:lnTo>
                    <a:pt x="983" y="4533"/>
                  </a:lnTo>
                  <a:lnTo>
                    <a:pt x="762" y="4773"/>
                  </a:lnTo>
                  <a:lnTo>
                    <a:pt x="582" y="5054"/>
                  </a:lnTo>
                  <a:lnTo>
                    <a:pt x="401" y="5375"/>
                  </a:lnTo>
                  <a:lnTo>
                    <a:pt x="261" y="5696"/>
                  </a:lnTo>
                  <a:lnTo>
                    <a:pt x="261" y="5696"/>
                  </a:lnTo>
                  <a:lnTo>
                    <a:pt x="161" y="5977"/>
                  </a:lnTo>
                  <a:lnTo>
                    <a:pt x="101" y="6278"/>
                  </a:lnTo>
                  <a:lnTo>
                    <a:pt x="40" y="6558"/>
                  </a:lnTo>
                  <a:lnTo>
                    <a:pt x="20" y="6859"/>
                  </a:lnTo>
                  <a:lnTo>
                    <a:pt x="0" y="7140"/>
                  </a:lnTo>
                  <a:lnTo>
                    <a:pt x="20" y="7441"/>
                  </a:lnTo>
                  <a:lnTo>
                    <a:pt x="60" y="7721"/>
                  </a:lnTo>
                  <a:lnTo>
                    <a:pt x="101" y="8002"/>
                  </a:lnTo>
                  <a:lnTo>
                    <a:pt x="101" y="8002"/>
                  </a:lnTo>
                  <a:lnTo>
                    <a:pt x="121" y="7701"/>
                  </a:lnTo>
                  <a:lnTo>
                    <a:pt x="161" y="7421"/>
                  </a:lnTo>
                  <a:lnTo>
                    <a:pt x="241" y="7120"/>
                  </a:lnTo>
                  <a:lnTo>
                    <a:pt x="341" y="6839"/>
                  </a:lnTo>
                  <a:lnTo>
                    <a:pt x="461" y="6558"/>
                  </a:lnTo>
                  <a:lnTo>
                    <a:pt x="622" y="6278"/>
                  </a:lnTo>
                  <a:lnTo>
                    <a:pt x="802" y="6017"/>
                  </a:lnTo>
                  <a:lnTo>
                    <a:pt x="1003" y="5756"/>
                  </a:lnTo>
                  <a:lnTo>
                    <a:pt x="1003" y="5756"/>
                  </a:lnTo>
                  <a:lnTo>
                    <a:pt x="1224" y="5536"/>
                  </a:lnTo>
                  <a:lnTo>
                    <a:pt x="1444" y="5315"/>
                  </a:lnTo>
                  <a:lnTo>
                    <a:pt x="1705" y="5114"/>
                  </a:lnTo>
                  <a:lnTo>
                    <a:pt x="1966" y="4914"/>
                  </a:lnTo>
                  <a:lnTo>
                    <a:pt x="2226" y="4753"/>
                  </a:lnTo>
                  <a:lnTo>
                    <a:pt x="2507" y="4593"/>
                  </a:lnTo>
                  <a:lnTo>
                    <a:pt x="2788" y="4433"/>
                  </a:lnTo>
                  <a:lnTo>
                    <a:pt x="3089" y="4312"/>
                  </a:lnTo>
                  <a:lnTo>
                    <a:pt x="3690" y="4072"/>
                  </a:lnTo>
                  <a:lnTo>
                    <a:pt x="4312" y="3871"/>
                  </a:lnTo>
                  <a:lnTo>
                    <a:pt x="4934" y="3690"/>
                  </a:lnTo>
                  <a:lnTo>
                    <a:pt x="5555" y="3550"/>
                  </a:lnTo>
                  <a:lnTo>
                    <a:pt x="5555" y="3550"/>
                  </a:lnTo>
                  <a:lnTo>
                    <a:pt x="6337" y="3370"/>
                  </a:lnTo>
                  <a:lnTo>
                    <a:pt x="7140" y="3209"/>
                  </a:lnTo>
                  <a:lnTo>
                    <a:pt x="8724" y="2888"/>
                  </a:lnTo>
                  <a:lnTo>
                    <a:pt x="9526" y="2728"/>
                  </a:lnTo>
                  <a:lnTo>
                    <a:pt x="10308" y="2547"/>
                  </a:lnTo>
                  <a:lnTo>
                    <a:pt x="11090" y="2327"/>
                  </a:lnTo>
                  <a:lnTo>
                    <a:pt x="11872" y="2106"/>
                  </a:lnTo>
                  <a:lnTo>
                    <a:pt x="11872" y="2106"/>
                  </a:lnTo>
                  <a:lnTo>
                    <a:pt x="12915" y="1725"/>
                  </a:lnTo>
                  <a:lnTo>
                    <a:pt x="13958" y="1324"/>
                  </a:lnTo>
                  <a:lnTo>
                    <a:pt x="14961" y="863"/>
                  </a:lnTo>
                  <a:lnTo>
                    <a:pt x="15964" y="381"/>
                  </a:lnTo>
                  <a:lnTo>
                    <a:pt x="15964" y="381"/>
                  </a:lnTo>
                  <a:lnTo>
                    <a:pt x="1650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5" name="Google Shape;5845;p22"/>
            <p:cNvSpPr/>
            <p:nvPr/>
          </p:nvSpPr>
          <p:spPr>
            <a:xfrm>
              <a:off x="8240625" y="3940100"/>
              <a:ext cx="442725" cy="265250"/>
            </a:xfrm>
            <a:custGeom>
              <a:avLst/>
              <a:gdLst/>
              <a:ahLst/>
              <a:cxnLst/>
              <a:rect l="l" t="t" r="r" b="b"/>
              <a:pathLst>
                <a:path w="17709" h="10610" extrusionOk="0">
                  <a:moveTo>
                    <a:pt x="17709" y="1"/>
                  </a:moveTo>
                  <a:lnTo>
                    <a:pt x="17288" y="141"/>
                  </a:lnTo>
                  <a:lnTo>
                    <a:pt x="16867" y="281"/>
                  </a:lnTo>
                  <a:lnTo>
                    <a:pt x="16044" y="602"/>
                  </a:lnTo>
                  <a:lnTo>
                    <a:pt x="14400" y="1284"/>
                  </a:lnTo>
                  <a:lnTo>
                    <a:pt x="13658" y="1565"/>
                  </a:lnTo>
                  <a:lnTo>
                    <a:pt x="12916" y="1806"/>
                  </a:lnTo>
                  <a:lnTo>
                    <a:pt x="12154" y="2006"/>
                  </a:lnTo>
                  <a:lnTo>
                    <a:pt x="11412" y="2167"/>
                  </a:lnTo>
                  <a:lnTo>
                    <a:pt x="10650" y="2307"/>
                  </a:lnTo>
                  <a:lnTo>
                    <a:pt x="9888" y="2427"/>
                  </a:lnTo>
                  <a:lnTo>
                    <a:pt x="9105" y="2528"/>
                  </a:lnTo>
                  <a:lnTo>
                    <a:pt x="8323" y="2608"/>
                  </a:lnTo>
                  <a:lnTo>
                    <a:pt x="6980" y="2748"/>
                  </a:lnTo>
                  <a:lnTo>
                    <a:pt x="6298" y="2828"/>
                  </a:lnTo>
                  <a:lnTo>
                    <a:pt x="5636" y="2929"/>
                  </a:lnTo>
                  <a:lnTo>
                    <a:pt x="4974" y="3049"/>
                  </a:lnTo>
                  <a:lnTo>
                    <a:pt x="4312" y="3209"/>
                  </a:lnTo>
                  <a:lnTo>
                    <a:pt x="3671" y="3410"/>
                  </a:lnTo>
                  <a:lnTo>
                    <a:pt x="3350" y="3510"/>
                  </a:lnTo>
                  <a:lnTo>
                    <a:pt x="3029" y="3631"/>
                  </a:lnTo>
                  <a:lnTo>
                    <a:pt x="2748" y="3771"/>
                  </a:lnTo>
                  <a:lnTo>
                    <a:pt x="2487" y="3891"/>
                  </a:lnTo>
                  <a:lnTo>
                    <a:pt x="2207" y="4032"/>
                  </a:lnTo>
                  <a:lnTo>
                    <a:pt x="1966" y="4192"/>
                  </a:lnTo>
                  <a:lnTo>
                    <a:pt x="1725" y="4352"/>
                  </a:lnTo>
                  <a:lnTo>
                    <a:pt x="1505" y="4533"/>
                  </a:lnTo>
                  <a:lnTo>
                    <a:pt x="1284" y="4734"/>
                  </a:lnTo>
                  <a:lnTo>
                    <a:pt x="1084" y="4934"/>
                  </a:lnTo>
                  <a:lnTo>
                    <a:pt x="903" y="5155"/>
                  </a:lnTo>
                  <a:lnTo>
                    <a:pt x="723" y="5375"/>
                  </a:lnTo>
                  <a:lnTo>
                    <a:pt x="562" y="5616"/>
                  </a:lnTo>
                  <a:lnTo>
                    <a:pt x="442" y="5857"/>
                  </a:lnTo>
                  <a:lnTo>
                    <a:pt x="322" y="6137"/>
                  </a:lnTo>
                  <a:lnTo>
                    <a:pt x="221" y="6418"/>
                  </a:lnTo>
                  <a:lnTo>
                    <a:pt x="121" y="6699"/>
                  </a:lnTo>
                  <a:lnTo>
                    <a:pt x="61" y="7020"/>
                  </a:lnTo>
                  <a:lnTo>
                    <a:pt x="21" y="7321"/>
                  </a:lnTo>
                  <a:lnTo>
                    <a:pt x="1" y="7641"/>
                  </a:lnTo>
                  <a:lnTo>
                    <a:pt x="21" y="7942"/>
                  </a:lnTo>
                  <a:lnTo>
                    <a:pt x="41" y="8263"/>
                  </a:lnTo>
                  <a:lnTo>
                    <a:pt x="81" y="8564"/>
                  </a:lnTo>
                  <a:lnTo>
                    <a:pt x="141" y="8865"/>
                  </a:lnTo>
                  <a:lnTo>
                    <a:pt x="221" y="9146"/>
                  </a:lnTo>
                  <a:lnTo>
                    <a:pt x="342" y="9446"/>
                  </a:lnTo>
                  <a:lnTo>
                    <a:pt x="342" y="9446"/>
                  </a:lnTo>
                  <a:lnTo>
                    <a:pt x="161" y="9346"/>
                  </a:lnTo>
                  <a:lnTo>
                    <a:pt x="322" y="9527"/>
                  </a:lnTo>
                  <a:lnTo>
                    <a:pt x="442" y="9687"/>
                  </a:lnTo>
                  <a:lnTo>
                    <a:pt x="462" y="9687"/>
                  </a:lnTo>
                  <a:lnTo>
                    <a:pt x="462" y="9707"/>
                  </a:lnTo>
                  <a:lnTo>
                    <a:pt x="662" y="9908"/>
                  </a:lnTo>
                  <a:lnTo>
                    <a:pt x="903" y="10108"/>
                  </a:lnTo>
                  <a:lnTo>
                    <a:pt x="723" y="9827"/>
                  </a:lnTo>
                  <a:lnTo>
                    <a:pt x="723" y="9827"/>
                  </a:lnTo>
                  <a:lnTo>
                    <a:pt x="1104" y="10008"/>
                  </a:lnTo>
                  <a:lnTo>
                    <a:pt x="1505" y="10168"/>
                  </a:lnTo>
                  <a:lnTo>
                    <a:pt x="1886" y="10309"/>
                  </a:lnTo>
                  <a:lnTo>
                    <a:pt x="2287" y="10409"/>
                  </a:lnTo>
                  <a:lnTo>
                    <a:pt x="2688" y="10489"/>
                  </a:lnTo>
                  <a:lnTo>
                    <a:pt x="3109" y="10549"/>
                  </a:lnTo>
                  <a:lnTo>
                    <a:pt x="3510" y="10589"/>
                  </a:lnTo>
                  <a:lnTo>
                    <a:pt x="3931" y="10610"/>
                  </a:lnTo>
                  <a:lnTo>
                    <a:pt x="4353" y="10589"/>
                  </a:lnTo>
                  <a:lnTo>
                    <a:pt x="4774" y="10549"/>
                  </a:lnTo>
                  <a:lnTo>
                    <a:pt x="5195" y="10489"/>
                  </a:lnTo>
                  <a:lnTo>
                    <a:pt x="5636" y="10389"/>
                  </a:lnTo>
                  <a:lnTo>
                    <a:pt x="5395" y="10289"/>
                  </a:lnTo>
                  <a:lnTo>
                    <a:pt x="5175" y="10168"/>
                  </a:lnTo>
                  <a:lnTo>
                    <a:pt x="5014" y="10188"/>
                  </a:lnTo>
                  <a:lnTo>
                    <a:pt x="4713" y="10228"/>
                  </a:lnTo>
                  <a:lnTo>
                    <a:pt x="4413" y="10269"/>
                  </a:lnTo>
                  <a:lnTo>
                    <a:pt x="4112" y="10289"/>
                  </a:lnTo>
                  <a:lnTo>
                    <a:pt x="3390" y="10289"/>
                  </a:lnTo>
                  <a:lnTo>
                    <a:pt x="2969" y="10249"/>
                  </a:lnTo>
                  <a:lnTo>
                    <a:pt x="2568" y="10188"/>
                  </a:lnTo>
                  <a:lnTo>
                    <a:pt x="2167" y="10108"/>
                  </a:lnTo>
                  <a:lnTo>
                    <a:pt x="1765" y="10008"/>
                  </a:lnTo>
                  <a:lnTo>
                    <a:pt x="1364" y="9888"/>
                  </a:lnTo>
                  <a:lnTo>
                    <a:pt x="983" y="9747"/>
                  </a:lnTo>
                  <a:lnTo>
                    <a:pt x="602" y="9587"/>
                  </a:lnTo>
                  <a:lnTo>
                    <a:pt x="502" y="9366"/>
                  </a:lnTo>
                  <a:lnTo>
                    <a:pt x="462" y="9025"/>
                  </a:lnTo>
                  <a:lnTo>
                    <a:pt x="462" y="8704"/>
                  </a:lnTo>
                  <a:lnTo>
                    <a:pt x="502" y="8383"/>
                  </a:lnTo>
                  <a:lnTo>
                    <a:pt x="582" y="8063"/>
                  </a:lnTo>
                  <a:lnTo>
                    <a:pt x="683" y="7762"/>
                  </a:lnTo>
                  <a:lnTo>
                    <a:pt x="803" y="7461"/>
                  </a:lnTo>
                  <a:lnTo>
                    <a:pt x="963" y="7180"/>
                  </a:lnTo>
                  <a:lnTo>
                    <a:pt x="1164" y="6919"/>
                  </a:lnTo>
                  <a:lnTo>
                    <a:pt x="1364" y="6659"/>
                  </a:lnTo>
                  <a:lnTo>
                    <a:pt x="1585" y="6398"/>
                  </a:lnTo>
                  <a:lnTo>
                    <a:pt x="1846" y="6177"/>
                  </a:lnTo>
                  <a:lnTo>
                    <a:pt x="2106" y="5957"/>
                  </a:lnTo>
                  <a:lnTo>
                    <a:pt x="2367" y="5756"/>
                  </a:lnTo>
                  <a:lnTo>
                    <a:pt x="2648" y="5576"/>
                  </a:lnTo>
                  <a:lnTo>
                    <a:pt x="2949" y="5415"/>
                  </a:lnTo>
                  <a:lnTo>
                    <a:pt x="3250" y="5255"/>
                  </a:lnTo>
                  <a:lnTo>
                    <a:pt x="3570" y="5115"/>
                  </a:lnTo>
                  <a:lnTo>
                    <a:pt x="3891" y="4994"/>
                  </a:lnTo>
                  <a:lnTo>
                    <a:pt x="4553" y="4754"/>
                  </a:lnTo>
                  <a:lnTo>
                    <a:pt x="5235" y="4573"/>
                  </a:lnTo>
                  <a:lnTo>
                    <a:pt x="5937" y="4413"/>
                  </a:lnTo>
                  <a:lnTo>
                    <a:pt x="6619" y="4272"/>
                  </a:lnTo>
                  <a:lnTo>
                    <a:pt x="7321" y="4132"/>
                  </a:lnTo>
                  <a:lnTo>
                    <a:pt x="8704" y="3871"/>
                  </a:lnTo>
                  <a:lnTo>
                    <a:pt x="9527" y="3691"/>
                  </a:lnTo>
                  <a:lnTo>
                    <a:pt x="10309" y="3490"/>
                  </a:lnTo>
                  <a:lnTo>
                    <a:pt x="11111" y="3270"/>
                  </a:lnTo>
                  <a:lnTo>
                    <a:pt x="11893" y="3009"/>
                  </a:lnTo>
                  <a:lnTo>
                    <a:pt x="12655" y="2748"/>
                  </a:lnTo>
                  <a:lnTo>
                    <a:pt x="13417" y="2447"/>
                  </a:lnTo>
                  <a:lnTo>
                    <a:pt x="14179" y="2146"/>
                  </a:lnTo>
                  <a:lnTo>
                    <a:pt x="14921" y="1806"/>
                  </a:lnTo>
                  <a:lnTo>
                    <a:pt x="14640" y="1966"/>
                  </a:lnTo>
                  <a:lnTo>
                    <a:pt x="14380" y="2146"/>
                  </a:lnTo>
                  <a:lnTo>
                    <a:pt x="14119" y="2327"/>
                  </a:lnTo>
                  <a:lnTo>
                    <a:pt x="13858" y="2528"/>
                  </a:lnTo>
                  <a:lnTo>
                    <a:pt x="14440" y="2167"/>
                  </a:lnTo>
                  <a:lnTo>
                    <a:pt x="15022" y="1806"/>
                  </a:lnTo>
                  <a:lnTo>
                    <a:pt x="16165" y="1043"/>
                  </a:lnTo>
                  <a:lnTo>
                    <a:pt x="16165" y="1043"/>
                  </a:lnTo>
                  <a:lnTo>
                    <a:pt x="15162" y="1525"/>
                  </a:lnTo>
                  <a:lnTo>
                    <a:pt x="14159" y="1986"/>
                  </a:lnTo>
                  <a:lnTo>
                    <a:pt x="13116" y="2387"/>
                  </a:lnTo>
                  <a:lnTo>
                    <a:pt x="12073" y="2768"/>
                  </a:lnTo>
                  <a:lnTo>
                    <a:pt x="11291" y="2989"/>
                  </a:lnTo>
                  <a:lnTo>
                    <a:pt x="10509" y="3209"/>
                  </a:lnTo>
                  <a:lnTo>
                    <a:pt x="9727" y="3390"/>
                  </a:lnTo>
                  <a:lnTo>
                    <a:pt x="8925" y="3550"/>
                  </a:lnTo>
                  <a:lnTo>
                    <a:pt x="7341" y="3871"/>
                  </a:lnTo>
                  <a:lnTo>
                    <a:pt x="6538" y="4032"/>
                  </a:lnTo>
                  <a:lnTo>
                    <a:pt x="5756" y="4212"/>
                  </a:lnTo>
                  <a:lnTo>
                    <a:pt x="5135" y="4352"/>
                  </a:lnTo>
                  <a:lnTo>
                    <a:pt x="4513" y="4533"/>
                  </a:lnTo>
                  <a:lnTo>
                    <a:pt x="3891" y="4734"/>
                  </a:lnTo>
                  <a:lnTo>
                    <a:pt x="3290" y="4974"/>
                  </a:lnTo>
                  <a:lnTo>
                    <a:pt x="2989" y="5095"/>
                  </a:lnTo>
                  <a:lnTo>
                    <a:pt x="2708" y="5255"/>
                  </a:lnTo>
                  <a:lnTo>
                    <a:pt x="2427" y="5415"/>
                  </a:lnTo>
                  <a:lnTo>
                    <a:pt x="2167" y="5576"/>
                  </a:lnTo>
                  <a:lnTo>
                    <a:pt x="1906" y="5776"/>
                  </a:lnTo>
                  <a:lnTo>
                    <a:pt x="1645" y="5977"/>
                  </a:lnTo>
                  <a:lnTo>
                    <a:pt x="1425" y="6198"/>
                  </a:lnTo>
                  <a:lnTo>
                    <a:pt x="1204" y="6418"/>
                  </a:lnTo>
                  <a:lnTo>
                    <a:pt x="1003" y="6679"/>
                  </a:lnTo>
                  <a:lnTo>
                    <a:pt x="823" y="6940"/>
                  </a:lnTo>
                  <a:lnTo>
                    <a:pt x="662" y="7220"/>
                  </a:lnTo>
                  <a:lnTo>
                    <a:pt x="542" y="7501"/>
                  </a:lnTo>
                  <a:lnTo>
                    <a:pt x="442" y="7782"/>
                  </a:lnTo>
                  <a:lnTo>
                    <a:pt x="362" y="8083"/>
                  </a:lnTo>
                  <a:lnTo>
                    <a:pt x="322" y="8363"/>
                  </a:lnTo>
                  <a:lnTo>
                    <a:pt x="302" y="8664"/>
                  </a:lnTo>
                  <a:lnTo>
                    <a:pt x="261" y="8383"/>
                  </a:lnTo>
                  <a:lnTo>
                    <a:pt x="221" y="8103"/>
                  </a:lnTo>
                  <a:lnTo>
                    <a:pt x="201" y="7802"/>
                  </a:lnTo>
                  <a:lnTo>
                    <a:pt x="221" y="7521"/>
                  </a:lnTo>
                  <a:lnTo>
                    <a:pt x="241" y="7220"/>
                  </a:lnTo>
                  <a:lnTo>
                    <a:pt x="302" y="6940"/>
                  </a:lnTo>
                  <a:lnTo>
                    <a:pt x="362" y="6639"/>
                  </a:lnTo>
                  <a:lnTo>
                    <a:pt x="462" y="6358"/>
                  </a:lnTo>
                  <a:lnTo>
                    <a:pt x="602" y="6037"/>
                  </a:lnTo>
                  <a:lnTo>
                    <a:pt x="783" y="5716"/>
                  </a:lnTo>
                  <a:lnTo>
                    <a:pt x="963" y="5435"/>
                  </a:lnTo>
                  <a:lnTo>
                    <a:pt x="1184" y="5195"/>
                  </a:lnTo>
                  <a:lnTo>
                    <a:pt x="1405" y="4954"/>
                  </a:lnTo>
                  <a:lnTo>
                    <a:pt x="1665" y="4734"/>
                  </a:lnTo>
                  <a:lnTo>
                    <a:pt x="1926" y="4533"/>
                  </a:lnTo>
                  <a:lnTo>
                    <a:pt x="2227" y="4352"/>
                  </a:lnTo>
                  <a:lnTo>
                    <a:pt x="2508" y="4192"/>
                  </a:lnTo>
                  <a:lnTo>
                    <a:pt x="2828" y="4052"/>
                  </a:lnTo>
                  <a:lnTo>
                    <a:pt x="3149" y="3911"/>
                  </a:lnTo>
                  <a:lnTo>
                    <a:pt x="3470" y="3791"/>
                  </a:lnTo>
                  <a:lnTo>
                    <a:pt x="4132" y="3590"/>
                  </a:lnTo>
                  <a:lnTo>
                    <a:pt x="4794" y="3430"/>
                  </a:lnTo>
                  <a:lnTo>
                    <a:pt x="5456" y="3290"/>
                  </a:lnTo>
                  <a:lnTo>
                    <a:pt x="6137" y="3189"/>
                  </a:lnTo>
                  <a:lnTo>
                    <a:pt x="6799" y="3109"/>
                  </a:lnTo>
                  <a:lnTo>
                    <a:pt x="7481" y="3029"/>
                  </a:lnTo>
                  <a:lnTo>
                    <a:pt x="8845" y="2889"/>
                  </a:lnTo>
                  <a:lnTo>
                    <a:pt x="9527" y="2828"/>
                  </a:lnTo>
                  <a:lnTo>
                    <a:pt x="10208" y="2728"/>
                  </a:lnTo>
                  <a:lnTo>
                    <a:pt x="10790" y="2648"/>
                  </a:lnTo>
                  <a:lnTo>
                    <a:pt x="11352" y="2548"/>
                  </a:lnTo>
                  <a:lnTo>
                    <a:pt x="11913" y="2407"/>
                  </a:lnTo>
                  <a:lnTo>
                    <a:pt x="12455" y="2267"/>
                  </a:lnTo>
                  <a:lnTo>
                    <a:pt x="12996" y="2106"/>
                  </a:lnTo>
                  <a:lnTo>
                    <a:pt x="13558" y="1926"/>
                  </a:lnTo>
                  <a:lnTo>
                    <a:pt x="14099" y="1745"/>
                  </a:lnTo>
                  <a:lnTo>
                    <a:pt x="14620" y="1525"/>
                  </a:lnTo>
                  <a:lnTo>
                    <a:pt x="15663" y="1084"/>
                  </a:lnTo>
                  <a:lnTo>
                    <a:pt x="16706" y="662"/>
                  </a:lnTo>
                  <a:lnTo>
                    <a:pt x="177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6" name="Google Shape;5846;p22"/>
            <p:cNvSpPr/>
            <p:nvPr/>
          </p:nvSpPr>
          <p:spPr>
            <a:xfrm>
              <a:off x="8626675" y="3882950"/>
              <a:ext cx="123375" cy="190050"/>
            </a:xfrm>
            <a:custGeom>
              <a:avLst/>
              <a:gdLst/>
              <a:ahLst/>
              <a:cxnLst/>
              <a:rect l="l" t="t" r="r" b="b"/>
              <a:pathLst>
                <a:path w="4935" h="7602" extrusionOk="0">
                  <a:moveTo>
                    <a:pt x="1665" y="0"/>
                  </a:moveTo>
                  <a:lnTo>
                    <a:pt x="1525" y="41"/>
                  </a:lnTo>
                  <a:lnTo>
                    <a:pt x="1384" y="81"/>
                  </a:lnTo>
                  <a:lnTo>
                    <a:pt x="1264" y="161"/>
                  </a:lnTo>
                  <a:lnTo>
                    <a:pt x="1144" y="261"/>
                  </a:lnTo>
                  <a:lnTo>
                    <a:pt x="1023" y="361"/>
                  </a:lnTo>
                  <a:lnTo>
                    <a:pt x="903" y="502"/>
                  </a:lnTo>
                  <a:lnTo>
                    <a:pt x="803" y="662"/>
                  </a:lnTo>
                  <a:lnTo>
                    <a:pt x="723" y="823"/>
                  </a:lnTo>
                  <a:lnTo>
                    <a:pt x="622" y="1023"/>
                  </a:lnTo>
                  <a:lnTo>
                    <a:pt x="482" y="1444"/>
                  </a:lnTo>
                  <a:lnTo>
                    <a:pt x="342" y="1906"/>
                  </a:lnTo>
                  <a:lnTo>
                    <a:pt x="241" y="2407"/>
                  </a:lnTo>
                  <a:lnTo>
                    <a:pt x="161" y="2928"/>
                  </a:lnTo>
                  <a:lnTo>
                    <a:pt x="101" y="3490"/>
                  </a:lnTo>
                  <a:lnTo>
                    <a:pt x="61" y="4031"/>
                  </a:lnTo>
                  <a:lnTo>
                    <a:pt x="21" y="4593"/>
                  </a:lnTo>
                  <a:lnTo>
                    <a:pt x="1" y="5636"/>
                  </a:lnTo>
                  <a:lnTo>
                    <a:pt x="1" y="6538"/>
                  </a:lnTo>
                  <a:lnTo>
                    <a:pt x="41" y="7220"/>
                  </a:lnTo>
                  <a:lnTo>
                    <a:pt x="4934" y="7601"/>
                  </a:lnTo>
                  <a:lnTo>
                    <a:pt x="4934" y="7601"/>
                  </a:lnTo>
                  <a:lnTo>
                    <a:pt x="4914" y="7080"/>
                  </a:lnTo>
                  <a:lnTo>
                    <a:pt x="4894" y="6578"/>
                  </a:lnTo>
                  <a:lnTo>
                    <a:pt x="4854" y="6097"/>
                  </a:lnTo>
                  <a:lnTo>
                    <a:pt x="4794" y="5636"/>
                  </a:lnTo>
                  <a:lnTo>
                    <a:pt x="4734" y="5175"/>
                  </a:lnTo>
                  <a:lnTo>
                    <a:pt x="4673" y="4753"/>
                  </a:lnTo>
                  <a:lnTo>
                    <a:pt x="4593" y="4332"/>
                  </a:lnTo>
                  <a:lnTo>
                    <a:pt x="4493" y="3951"/>
                  </a:lnTo>
                  <a:lnTo>
                    <a:pt x="4312" y="3209"/>
                  </a:lnTo>
                  <a:lnTo>
                    <a:pt x="4192" y="2868"/>
                  </a:lnTo>
                  <a:lnTo>
                    <a:pt x="4072" y="2547"/>
                  </a:lnTo>
                  <a:lnTo>
                    <a:pt x="3951" y="2247"/>
                  </a:lnTo>
                  <a:lnTo>
                    <a:pt x="3831" y="1966"/>
                  </a:lnTo>
                  <a:lnTo>
                    <a:pt x="3691" y="1685"/>
                  </a:lnTo>
                  <a:lnTo>
                    <a:pt x="3570" y="1444"/>
                  </a:lnTo>
                  <a:lnTo>
                    <a:pt x="3430" y="1224"/>
                  </a:lnTo>
                  <a:lnTo>
                    <a:pt x="3290" y="1003"/>
                  </a:lnTo>
                  <a:lnTo>
                    <a:pt x="3129" y="823"/>
                  </a:lnTo>
                  <a:lnTo>
                    <a:pt x="2989" y="642"/>
                  </a:lnTo>
                  <a:lnTo>
                    <a:pt x="2848" y="502"/>
                  </a:lnTo>
                  <a:lnTo>
                    <a:pt x="2688" y="361"/>
                  </a:lnTo>
                  <a:lnTo>
                    <a:pt x="2548" y="261"/>
                  </a:lnTo>
                  <a:lnTo>
                    <a:pt x="2387" y="161"/>
                  </a:lnTo>
                  <a:lnTo>
                    <a:pt x="2247" y="81"/>
                  </a:lnTo>
                  <a:lnTo>
                    <a:pt x="2086" y="41"/>
                  </a:lnTo>
                  <a:lnTo>
                    <a:pt x="194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47" name="Google Shape;5847;p22"/>
          <p:cNvGrpSpPr/>
          <p:nvPr/>
        </p:nvGrpSpPr>
        <p:grpSpPr>
          <a:xfrm flipH="1">
            <a:off x="1916975" y="-77375"/>
            <a:ext cx="260625" cy="1230500"/>
            <a:chOff x="6815325" y="0"/>
            <a:chExt cx="260625" cy="1230500"/>
          </a:xfrm>
        </p:grpSpPr>
        <p:sp>
          <p:nvSpPr>
            <p:cNvPr id="5848" name="Google Shape;5848;p22"/>
            <p:cNvSpPr/>
            <p:nvPr/>
          </p:nvSpPr>
          <p:spPr>
            <a:xfrm>
              <a:off x="6943375" y="0"/>
              <a:ext cx="25" cy="916575"/>
            </a:xfrm>
            <a:custGeom>
              <a:avLst/>
              <a:gdLst/>
              <a:ahLst/>
              <a:cxnLst/>
              <a:rect l="l" t="t" r="r" b="b"/>
              <a:pathLst>
                <a:path w="1" h="36663" extrusionOk="0">
                  <a:moveTo>
                    <a:pt x="1" y="36662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9" name="Google Shape;5849;p22"/>
            <p:cNvSpPr/>
            <p:nvPr/>
          </p:nvSpPr>
          <p:spPr>
            <a:xfrm>
              <a:off x="6943375" y="0"/>
              <a:ext cx="25" cy="916575"/>
            </a:xfrm>
            <a:custGeom>
              <a:avLst/>
              <a:gdLst/>
              <a:ahLst/>
              <a:cxnLst/>
              <a:rect l="l" t="t" r="r" b="b"/>
              <a:pathLst>
                <a:path w="1" h="36663" fill="none" extrusionOk="0">
                  <a:moveTo>
                    <a:pt x="1" y="36662"/>
                  </a:moveTo>
                  <a:lnTo>
                    <a:pt x="1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0" name="Google Shape;5850;p22"/>
            <p:cNvSpPr/>
            <p:nvPr/>
          </p:nvSpPr>
          <p:spPr>
            <a:xfrm>
              <a:off x="6933275" y="0"/>
              <a:ext cx="19675" cy="916575"/>
            </a:xfrm>
            <a:custGeom>
              <a:avLst/>
              <a:gdLst/>
              <a:ahLst/>
              <a:cxnLst/>
              <a:rect l="l" t="t" r="r" b="b"/>
              <a:pathLst>
                <a:path w="787" h="36663" extrusionOk="0">
                  <a:moveTo>
                    <a:pt x="0" y="0"/>
                  </a:moveTo>
                  <a:lnTo>
                    <a:pt x="0" y="36662"/>
                  </a:lnTo>
                  <a:lnTo>
                    <a:pt x="787" y="36662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1" name="Google Shape;5851;p22"/>
            <p:cNvSpPr/>
            <p:nvPr/>
          </p:nvSpPr>
          <p:spPr>
            <a:xfrm>
              <a:off x="6815325" y="847475"/>
              <a:ext cx="260625" cy="383025"/>
            </a:xfrm>
            <a:custGeom>
              <a:avLst/>
              <a:gdLst/>
              <a:ahLst/>
              <a:cxnLst/>
              <a:rect l="l" t="t" r="r" b="b"/>
              <a:pathLst>
                <a:path w="10425" h="15321" extrusionOk="0">
                  <a:moveTo>
                    <a:pt x="7077" y="0"/>
                  </a:moveTo>
                  <a:lnTo>
                    <a:pt x="6718" y="23"/>
                  </a:lnTo>
                  <a:lnTo>
                    <a:pt x="6358" y="45"/>
                  </a:lnTo>
                  <a:lnTo>
                    <a:pt x="5999" y="90"/>
                  </a:lnTo>
                  <a:lnTo>
                    <a:pt x="5662" y="157"/>
                  </a:lnTo>
                  <a:lnTo>
                    <a:pt x="5303" y="247"/>
                  </a:lnTo>
                  <a:lnTo>
                    <a:pt x="4966" y="360"/>
                  </a:lnTo>
                  <a:lnTo>
                    <a:pt x="4651" y="472"/>
                  </a:lnTo>
                  <a:lnTo>
                    <a:pt x="4314" y="607"/>
                  </a:lnTo>
                  <a:lnTo>
                    <a:pt x="4000" y="764"/>
                  </a:lnTo>
                  <a:lnTo>
                    <a:pt x="3708" y="944"/>
                  </a:lnTo>
                  <a:lnTo>
                    <a:pt x="3416" y="1123"/>
                  </a:lnTo>
                  <a:lnTo>
                    <a:pt x="3123" y="1326"/>
                  </a:lnTo>
                  <a:lnTo>
                    <a:pt x="2831" y="1528"/>
                  </a:lnTo>
                  <a:lnTo>
                    <a:pt x="2584" y="1752"/>
                  </a:lnTo>
                  <a:lnTo>
                    <a:pt x="2315" y="1999"/>
                  </a:lnTo>
                  <a:lnTo>
                    <a:pt x="2068" y="2247"/>
                  </a:lnTo>
                  <a:lnTo>
                    <a:pt x="1843" y="2516"/>
                  </a:lnTo>
                  <a:lnTo>
                    <a:pt x="1618" y="2808"/>
                  </a:lnTo>
                  <a:lnTo>
                    <a:pt x="1394" y="3078"/>
                  </a:lnTo>
                  <a:lnTo>
                    <a:pt x="1214" y="3392"/>
                  </a:lnTo>
                  <a:lnTo>
                    <a:pt x="1012" y="3707"/>
                  </a:lnTo>
                  <a:lnTo>
                    <a:pt x="855" y="4021"/>
                  </a:lnTo>
                  <a:lnTo>
                    <a:pt x="697" y="4336"/>
                  </a:lnTo>
                  <a:lnTo>
                    <a:pt x="563" y="4695"/>
                  </a:lnTo>
                  <a:lnTo>
                    <a:pt x="428" y="5032"/>
                  </a:lnTo>
                  <a:lnTo>
                    <a:pt x="315" y="5392"/>
                  </a:lnTo>
                  <a:lnTo>
                    <a:pt x="226" y="5751"/>
                  </a:lnTo>
                  <a:lnTo>
                    <a:pt x="136" y="6110"/>
                  </a:lnTo>
                  <a:lnTo>
                    <a:pt x="68" y="6492"/>
                  </a:lnTo>
                  <a:lnTo>
                    <a:pt x="23" y="6874"/>
                  </a:lnTo>
                  <a:lnTo>
                    <a:pt x="1" y="7256"/>
                  </a:lnTo>
                  <a:lnTo>
                    <a:pt x="1" y="7661"/>
                  </a:lnTo>
                  <a:lnTo>
                    <a:pt x="1" y="8042"/>
                  </a:lnTo>
                  <a:lnTo>
                    <a:pt x="23" y="8447"/>
                  </a:lnTo>
                  <a:lnTo>
                    <a:pt x="68" y="8829"/>
                  </a:lnTo>
                  <a:lnTo>
                    <a:pt x="136" y="9211"/>
                  </a:lnTo>
                  <a:lnTo>
                    <a:pt x="226" y="9570"/>
                  </a:lnTo>
                  <a:lnTo>
                    <a:pt x="315" y="9929"/>
                  </a:lnTo>
                  <a:lnTo>
                    <a:pt x="428" y="10289"/>
                  </a:lnTo>
                  <a:lnTo>
                    <a:pt x="563" y="10648"/>
                  </a:lnTo>
                  <a:lnTo>
                    <a:pt x="697" y="10985"/>
                  </a:lnTo>
                  <a:lnTo>
                    <a:pt x="855" y="11322"/>
                  </a:lnTo>
                  <a:lnTo>
                    <a:pt x="1012" y="11637"/>
                  </a:lnTo>
                  <a:lnTo>
                    <a:pt x="1214" y="11951"/>
                  </a:lnTo>
                  <a:lnTo>
                    <a:pt x="1394" y="12243"/>
                  </a:lnTo>
                  <a:lnTo>
                    <a:pt x="1618" y="12535"/>
                  </a:lnTo>
                  <a:lnTo>
                    <a:pt x="1843" y="12805"/>
                  </a:lnTo>
                  <a:lnTo>
                    <a:pt x="2068" y="13075"/>
                  </a:lnTo>
                  <a:lnTo>
                    <a:pt x="2315" y="13344"/>
                  </a:lnTo>
                  <a:lnTo>
                    <a:pt x="2584" y="13569"/>
                  </a:lnTo>
                  <a:lnTo>
                    <a:pt x="2831" y="13793"/>
                  </a:lnTo>
                  <a:lnTo>
                    <a:pt x="3123" y="14018"/>
                  </a:lnTo>
                  <a:lnTo>
                    <a:pt x="3416" y="14220"/>
                  </a:lnTo>
                  <a:lnTo>
                    <a:pt x="3708" y="14400"/>
                  </a:lnTo>
                  <a:lnTo>
                    <a:pt x="4000" y="14580"/>
                  </a:lnTo>
                  <a:lnTo>
                    <a:pt x="4314" y="14714"/>
                  </a:lnTo>
                  <a:lnTo>
                    <a:pt x="4651" y="14872"/>
                  </a:lnTo>
                  <a:lnTo>
                    <a:pt x="4966" y="14984"/>
                  </a:lnTo>
                  <a:lnTo>
                    <a:pt x="5303" y="15074"/>
                  </a:lnTo>
                  <a:lnTo>
                    <a:pt x="5662" y="15164"/>
                  </a:lnTo>
                  <a:lnTo>
                    <a:pt x="5999" y="15231"/>
                  </a:lnTo>
                  <a:lnTo>
                    <a:pt x="6358" y="15276"/>
                  </a:lnTo>
                  <a:lnTo>
                    <a:pt x="6718" y="15321"/>
                  </a:lnTo>
                  <a:lnTo>
                    <a:pt x="7504" y="15321"/>
                  </a:lnTo>
                  <a:lnTo>
                    <a:pt x="7931" y="15276"/>
                  </a:lnTo>
                  <a:lnTo>
                    <a:pt x="8335" y="15209"/>
                  </a:lnTo>
                  <a:lnTo>
                    <a:pt x="8762" y="15119"/>
                  </a:lnTo>
                  <a:lnTo>
                    <a:pt x="9144" y="14984"/>
                  </a:lnTo>
                  <a:lnTo>
                    <a:pt x="9548" y="14849"/>
                  </a:lnTo>
                  <a:lnTo>
                    <a:pt x="9908" y="14692"/>
                  </a:lnTo>
                  <a:lnTo>
                    <a:pt x="10267" y="14512"/>
                  </a:lnTo>
                  <a:lnTo>
                    <a:pt x="9863" y="14243"/>
                  </a:lnTo>
                  <a:lnTo>
                    <a:pt x="9481" y="13951"/>
                  </a:lnTo>
                  <a:lnTo>
                    <a:pt x="9122" y="13636"/>
                  </a:lnTo>
                  <a:lnTo>
                    <a:pt x="8762" y="13299"/>
                  </a:lnTo>
                  <a:lnTo>
                    <a:pt x="8425" y="12940"/>
                  </a:lnTo>
                  <a:lnTo>
                    <a:pt x="8133" y="12558"/>
                  </a:lnTo>
                  <a:lnTo>
                    <a:pt x="7841" y="12153"/>
                  </a:lnTo>
                  <a:lnTo>
                    <a:pt x="7594" y="11727"/>
                  </a:lnTo>
                  <a:lnTo>
                    <a:pt x="7347" y="11300"/>
                  </a:lnTo>
                  <a:lnTo>
                    <a:pt x="7145" y="10828"/>
                  </a:lnTo>
                  <a:lnTo>
                    <a:pt x="6987" y="10356"/>
                  </a:lnTo>
                  <a:lnTo>
                    <a:pt x="6830" y="9862"/>
                  </a:lnTo>
                  <a:lnTo>
                    <a:pt x="6718" y="9345"/>
                  </a:lnTo>
                  <a:lnTo>
                    <a:pt x="6628" y="8829"/>
                  </a:lnTo>
                  <a:lnTo>
                    <a:pt x="6583" y="8290"/>
                  </a:lnTo>
                  <a:lnTo>
                    <a:pt x="6561" y="7750"/>
                  </a:lnTo>
                  <a:lnTo>
                    <a:pt x="6583" y="7211"/>
                  </a:lnTo>
                  <a:lnTo>
                    <a:pt x="6628" y="6650"/>
                  </a:lnTo>
                  <a:lnTo>
                    <a:pt x="6718" y="6133"/>
                  </a:lnTo>
                  <a:lnTo>
                    <a:pt x="6830" y="5616"/>
                  </a:lnTo>
                  <a:lnTo>
                    <a:pt x="6987" y="5100"/>
                  </a:lnTo>
                  <a:lnTo>
                    <a:pt x="7167" y="4605"/>
                  </a:lnTo>
                  <a:lnTo>
                    <a:pt x="7392" y="4134"/>
                  </a:lnTo>
                  <a:lnTo>
                    <a:pt x="7639" y="3684"/>
                  </a:lnTo>
                  <a:lnTo>
                    <a:pt x="7908" y="3257"/>
                  </a:lnTo>
                  <a:lnTo>
                    <a:pt x="8200" y="2853"/>
                  </a:lnTo>
                  <a:lnTo>
                    <a:pt x="8515" y="2449"/>
                  </a:lnTo>
                  <a:lnTo>
                    <a:pt x="8852" y="2089"/>
                  </a:lnTo>
                  <a:lnTo>
                    <a:pt x="9211" y="1752"/>
                  </a:lnTo>
                  <a:lnTo>
                    <a:pt x="9616" y="1438"/>
                  </a:lnTo>
                  <a:lnTo>
                    <a:pt x="10020" y="1168"/>
                  </a:lnTo>
                  <a:lnTo>
                    <a:pt x="10424" y="921"/>
                  </a:lnTo>
                  <a:lnTo>
                    <a:pt x="10065" y="719"/>
                  </a:lnTo>
                  <a:lnTo>
                    <a:pt x="9661" y="517"/>
                  </a:lnTo>
                  <a:lnTo>
                    <a:pt x="9256" y="382"/>
                  </a:lnTo>
                  <a:lnTo>
                    <a:pt x="8852" y="247"/>
                  </a:lnTo>
                  <a:lnTo>
                    <a:pt x="8425" y="135"/>
                  </a:lnTo>
                  <a:lnTo>
                    <a:pt x="7976" y="68"/>
                  </a:lnTo>
                  <a:lnTo>
                    <a:pt x="7527" y="23"/>
                  </a:lnTo>
                  <a:lnTo>
                    <a:pt x="70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52" name="Google Shape;5852;p22"/>
          <p:cNvGrpSpPr/>
          <p:nvPr/>
        </p:nvGrpSpPr>
        <p:grpSpPr>
          <a:xfrm flipH="1">
            <a:off x="8083625" y="-77375"/>
            <a:ext cx="599250" cy="1418100"/>
            <a:chOff x="310050" y="-1175"/>
            <a:chExt cx="599250" cy="1418100"/>
          </a:xfrm>
        </p:grpSpPr>
        <p:grpSp>
          <p:nvGrpSpPr>
            <p:cNvPr id="5853" name="Google Shape;5853;p22"/>
            <p:cNvGrpSpPr/>
            <p:nvPr/>
          </p:nvGrpSpPr>
          <p:grpSpPr>
            <a:xfrm>
              <a:off x="310050" y="-1175"/>
              <a:ext cx="599250" cy="1418100"/>
              <a:chOff x="310050" y="0"/>
              <a:chExt cx="599250" cy="1418100"/>
            </a:xfrm>
          </p:grpSpPr>
          <p:sp>
            <p:nvSpPr>
              <p:cNvPr id="5854" name="Google Shape;5854;p22"/>
              <p:cNvSpPr/>
              <p:nvPr/>
            </p:nvSpPr>
            <p:spPr>
              <a:xfrm>
                <a:off x="608250" y="0"/>
                <a:ext cx="25" cy="916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36663" extrusionOk="0">
                    <a:moveTo>
                      <a:pt x="1" y="36662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38100" dir="222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5" name="Google Shape;5855;p22"/>
              <p:cNvSpPr/>
              <p:nvPr/>
            </p:nvSpPr>
            <p:spPr>
              <a:xfrm>
                <a:off x="608250" y="0"/>
                <a:ext cx="25" cy="916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36663" fill="none" extrusionOk="0">
                    <a:moveTo>
                      <a:pt x="1" y="36662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38100" dir="222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6" name="Google Shape;5856;p22"/>
              <p:cNvSpPr/>
              <p:nvPr/>
            </p:nvSpPr>
            <p:spPr>
              <a:xfrm>
                <a:off x="598700" y="0"/>
                <a:ext cx="19700" cy="9165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6663" extrusionOk="0">
                    <a:moveTo>
                      <a:pt x="1" y="0"/>
                    </a:moveTo>
                    <a:lnTo>
                      <a:pt x="1" y="36662"/>
                    </a:lnTo>
                    <a:lnTo>
                      <a:pt x="787" y="36662"/>
                    </a:lnTo>
                    <a:lnTo>
                      <a:pt x="78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38100" dir="222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7" name="Google Shape;5857;p22"/>
              <p:cNvSpPr/>
              <p:nvPr/>
            </p:nvSpPr>
            <p:spPr>
              <a:xfrm>
                <a:off x="310050" y="847475"/>
                <a:ext cx="599250" cy="570625"/>
              </a:xfrm>
              <a:custGeom>
                <a:avLst/>
                <a:gdLst/>
                <a:ahLst/>
                <a:cxnLst/>
                <a:rect l="l" t="t" r="r" b="b"/>
                <a:pathLst>
                  <a:path w="23970" h="22825" extrusionOk="0">
                    <a:moveTo>
                      <a:pt x="11996" y="0"/>
                    </a:moveTo>
                    <a:lnTo>
                      <a:pt x="7503" y="6425"/>
                    </a:lnTo>
                    <a:lnTo>
                      <a:pt x="0" y="8716"/>
                    </a:lnTo>
                    <a:lnTo>
                      <a:pt x="4718" y="14984"/>
                    </a:lnTo>
                    <a:lnTo>
                      <a:pt x="4560" y="22824"/>
                    </a:lnTo>
                    <a:lnTo>
                      <a:pt x="11996" y="20286"/>
                    </a:lnTo>
                    <a:lnTo>
                      <a:pt x="19409" y="22824"/>
                    </a:lnTo>
                    <a:lnTo>
                      <a:pt x="19252" y="14984"/>
                    </a:lnTo>
                    <a:lnTo>
                      <a:pt x="23970" y="8716"/>
                    </a:lnTo>
                    <a:lnTo>
                      <a:pt x="16489" y="6425"/>
                    </a:lnTo>
                    <a:lnTo>
                      <a:pt x="1199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dist="38100" dir="222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58" name="Google Shape;5858;p22"/>
            <p:cNvSpPr/>
            <p:nvPr/>
          </p:nvSpPr>
          <p:spPr>
            <a:xfrm>
              <a:off x="445600" y="979650"/>
              <a:ext cx="328149" cy="312474"/>
            </a:xfrm>
            <a:custGeom>
              <a:avLst/>
              <a:gdLst/>
              <a:ahLst/>
              <a:cxnLst/>
              <a:rect l="l" t="t" r="r" b="b"/>
              <a:pathLst>
                <a:path w="23970" h="22825" extrusionOk="0">
                  <a:moveTo>
                    <a:pt x="11996" y="0"/>
                  </a:moveTo>
                  <a:lnTo>
                    <a:pt x="7503" y="6425"/>
                  </a:lnTo>
                  <a:lnTo>
                    <a:pt x="0" y="8716"/>
                  </a:lnTo>
                  <a:lnTo>
                    <a:pt x="4718" y="14984"/>
                  </a:lnTo>
                  <a:lnTo>
                    <a:pt x="4560" y="22824"/>
                  </a:lnTo>
                  <a:lnTo>
                    <a:pt x="11996" y="20286"/>
                  </a:lnTo>
                  <a:lnTo>
                    <a:pt x="19409" y="22824"/>
                  </a:lnTo>
                  <a:lnTo>
                    <a:pt x="19252" y="14984"/>
                  </a:lnTo>
                  <a:lnTo>
                    <a:pt x="23970" y="8716"/>
                  </a:lnTo>
                  <a:lnTo>
                    <a:pt x="16489" y="6425"/>
                  </a:lnTo>
                  <a:lnTo>
                    <a:pt x="11996" y="0"/>
                  </a:lnTo>
                  <a:close/>
                </a:path>
              </a:pathLst>
            </a:custGeom>
            <a:solidFill>
              <a:srgbClr val="424242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59" name="Google Shape;5859;p22"/>
          <p:cNvGrpSpPr/>
          <p:nvPr/>
        </p:nvGrpSpPr>
        <p:grpSpPr>
          <a:xfrm flipH="1">
            <a:off x="461125" y="-77375"/>
            <a:ext cx="297100" cy="2315550"/>
            <a:chOff x="8234700" y="-1175"/>
            <a:chExt cx="297100" cy="2315550"/>
          </a:xfrm>
        </p:grpSpPr>
        <p:grpSp>
          <p:nvGrpSpPr>
            <p:cNvPr id="5860" name="Google Shape;5860;p22"/>
            <p:cNvGrpSpPr/>
            <p:nvPr/>
          </p:nvGrpSpPr>
          <p:grpSpPr>
            <a:xfrm>
              <a:off x="8234700" y="-1175"/>
              <a:ext cx="297100" cy="2315550"/>
              <a:chOff x="8234700" y="-5937"/>
              <a:chExt cx="297100" cy="2315550"/>
            </a:xfrm>
          </p:grpSpPr>
          <p:sp>
            <p:nvSpPr>
              <p:cNvPr id="5861" name="Google Shape;5861;p22"/>
              <p:cNvSpPr/>
              <p:nvPr/>
            </p:nvSpPr>
            <p:spPr>
              <a:xfrm>
                <a:off x="8384650" y="-5937"/>
                <a:ext cx="25" cy="2172350"/>
              </a:xfrm>
              <a:custGeom>
                <a:avLst/>
                <a:gdLst/>
                <a:ahLst/>
                <a:cxnLst/>
                <a:rect l="l" t="t" r="r" b="b"/>
                <a:pathLst>
                  <a:path w="1" h="86894" extrusionOk="0">
                    <a:moveTo>
                      <a:pt x="0" y="86893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38100" dir="222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2" name="Google Shape;5862;p22"/>
              <p:cNvSpPr/>
              <p:nvPr/>
            </p:nvSpPr>
            <p:spPr>
              <a:xfrm>
                <a:off x="8384650" y="-5937"/>
                <a:ext cx="25" cy="2172350"/>
              </a:xfrm>
              <a:custGeom>
                <a:avLst/>
                <a:gdLst/>
                <a:ahLst/>
                <a:cxnLst/>
                <a:rect l="l" t="t" r="r" b="b"/>
                <a:pathLst>
                  <a:path w="1" h="86894" fill="none" extrusionOk="0">
                    <a:moveTo>
                      <a:pt x="0" y="86893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38100" dir="222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3" name="Google Shape;5863;p22"/>
              <p:cNvSpPr/>
              <p:nvPr/>
            </p:nvSpPr>
            <p:spPr>
              <a:xfrm>
                <a:off x="8374525" y="-5937"/>
                <a:ext cx="19700" cy="217235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86894" extrusionOk="0">
                    <a:moveTo>
                      <a:pt x="1" y="0"/>
                    </a:moveTo>
                    <a:lnTo>
                      <a:pt x="1" y="86893"/>
                    </a:lnTo>
                    <a:lnTo>
                      <a:pt x="787" y="86893"/>
                    </a:lnTo>
                    <a:lnTo>
                      <a:pt x="78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38100" dir="222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4" name="Google Shape;5864;p22"/>
              <p:cNvSpPr/>
              <p:nvPr/>
            </p:nvSpPr>
            <p:spPr>
              <a:xfrm>
                <a:off x="8234700" y="2027088"/>
                <a:ext cx="297100" cy="282525"/>
              </a:xfrm>
              <a:custGeom>
                <a:avLst/>
                <a:gdLst/>
                <a:ahLst/>
                <a:cxnLst/>
                <a:rect l="l" t="t" r="r" b="b"/>
                <a:pathLst>
                  <a:path w="11884" h="11301" extrusionOk="0">
                    <a:moveTo>
                      <a:pt x="5931" y="1"/>
                    </a:moveTo>
                    <a:lnTo>
                      <a:pt x="3707" y="3191"/>
                    </a:lnTo>
                    <a:lnTo>
                      <a:pt x="0" y="4314"/>
                    </a:lnTo>
                    <a:lnTo>
                      <a:pt x="2337" y="7437"/>
                    </a:lnTo>
                    <a:lnTo>
                      <a:pt x="2269" y="11301"/>
                    </a:lnTo>
                    <a:lnTo>
                      <a:pt x="5931" y="10043"/>
                    </a:lnTo>
                    <a:lnTo>
                      <a:pt x="9615" y="11301"/>
                    </a:lnTo>
                    <a:lnTo>
                      <a:pt x="9548" y="7437"/>
                    </a:lnTo>
                    <a:lnTo>
                      <a:pt x="11884" y="4314"/>
                    </a:lnTo>
                    <a:lnTo>
                      <a:pt x="8155" y="3191"/>
                    </a:lnTo>
                    <a:lnTo>
                      <a:pt x="593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dist="38100" dir="222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65" name="Google Shape;5865;p22"/>
            <p:cNvSpPr/>
            <p:nvPr/>
          </p:nvSpPr>
          <p:spPr>
            <a:xfrm>
              <a:off x="8309450" y="2109800"/>
              <a:ext cx="147595" cy="140545"/>
            </a:xfrm>
            <a:custGeom>
              <a:avLst/>
              <a:gdLst/>
              <a:ahLst/>
              <a:cxnLst/>
              <a:rect l="l" t="t" r="r" b="b"/>
              <a:pathLst>
                <a:path w="23970" h="22825" extrusionOk="0">
                  <a:moveTo>
                    <a:pt x="11996" y="0"/>
                  </a:moveTo>
                  <a:lnTo>
                    <a:pt x="7503" y="6425"/>
                  </a:lnTo>
                  <a:lnTo>
                    <a:pt x="0" y="8716"/>
                  </a:lnTo>
                  <a:lnTo>
                    <a:pt x="4718" y="14984"/>
                  </a:lnTo>
                  <a:lnTo>
                    <a:pt x="4560" y="22824"/>
                  </a:lnTo>
                  <a:lnTo>
                    <a:pt x="11996" y="20286"/>
                  </a:lnTo>
                  <a:lnTo>
                    <a:pt x="19409" y="22824"/>
                  </a:lnTo>
                  <a:lnTo>
                    <a:pt x="19252" y="14984"/>
                  </a:lnTo>
                  <a:lnTo>
                    <a:pt x="23970" y="8716"/>
                  </a:lnTo>
                  <a:lnTo>
                    <a:pt x="16489" y="6425"/>
                  </a:lnTo>
                  <a:lnTo>
                    <a:pt x="11996" y="0"/>
                  </a:lnTo>
                  <a:close/>
                </a:path>
              </a:pathLst>
            </a:custGeom>
            <a:solidFill>
              <a:srgbClr val="424242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79140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3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7"/>
          <p:cNvSpPr/>
          <p:nvPr/>
        </p:nvSpPr>
        <p:spPr>
          <a:xfrm>
            <a:off x="131100" y="137700"/>
            <a:ext cx="8881800" cy="4868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7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69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7"/>
          <p:cNvSpPr/>
          <p:nvPr/>
        </p:nvSpPr>
        <p:spPr>
          <a:xfrm rot="9947454">
            <a:off x="-339547" y="1021323"/>
            <a:ext cx="1784223" cy="1296172"/>
          </a:xfrm>
          <a:custGeom>
            <a:avLst/>
            <a:gdLst/>
            <a:ahLst/>
            <a:cxnLst/>
            <a:rect l="l" t="t" r="r" b="b"/>
            <a:pathLst>
              <a:path w="46480" h="33766" extrusionOk="0">
                <a:moveTo>
                  <a:pt x="22756" y="5887"/>
                </a:moveTo>
                <a:cubicBezTo>
                  <a:pt x="24632" y="5887"/>
                  <a:pt x="24794" y="7676"/>
                  <a:pt x="23039" y="9476"/>
                </a:cubicBezTo>
                <a:cubicBezTo>
                  <a:pt x="20979" y="11452"/>
                  <a:pt x="18122" y="13333"/>
                  <a:pt x="15276" y="14572"/>
                </a:cubicBezTo>
                <a:cubicBezTo>
                  <a:pt x="16086" y="12512"/>
                  <a:pt x="17264" y="10547"/>
                  <a:pt x="18646" y="8928"/>
                </a:cubicBezTo>
                <a:cubicBezTo>
                  <a:pt x="18919" y="8511"/>
                  <a:pt x="20467" y="6809"/>
                  <a:pt x="20848" y="6547"/>
                </a:cubicBezTo>
                <a:cubicBezTo>
                  <a:pt x="21277" y="6166"/>
                  <a:pt x="22253" y="5940"/>
                  <a:pt x="22325" y="5916"/>
                </a:cubicBezTo>
                <a:cubicBezTo>
                  <a:pt x="22477" y="5897"/>
                  <a:pt x="22621" y="5887"/>
                  <a:pt x="22756" y="5887"/>
                </a:cubicBezTo>
                <a:close/>
                <a:moveTo>
                  <a:pt x="32465" y="18050"/>
                </a:moveTo>
                <a:cubicBezTo>
                  <a:pt x="32500" y="18050"/>
                  <a:pt x="32529" y="18053"/>
                  <a:pt x="32552" y="18060"/>
                </a:cubicBezTo>
                <a:cubicBezTo>
                  <a:pt x="33993" y="18155"/>
                  <a:pt x="33469" y="19584"/>
                  <a:pt x="32624" y="21299"/>
                </a:cubicBezTo>
                <a:cubicBezTo>
                  <a:pt x="31588" y="23096"/>
                  <a:pt x="30326" y="24716"/>
                  <a:pt x="28861" y="25966"/>
                </a:cubicBezTo>
                <a:cubicBezTo>
                  <a:pt x="28659" y="24549"/>
                  <a:pt x="28825" y="23025"/>
                  <a:pt x="29385" y="21382"/>
                </a:cubicBezTo>
                <a:cubicBezTo>
                  <a:pt x="29659" y="20549"/>
                  <a:pt x="30135" y="19489"/>
                  <a:pt x="30540" y="19036"/>
                </a:cubicBezTo>
                <a:cubicBezTo>
                  <a:pt x="31031" y="18458"/>
                  <a:pt x="32082" y="18050"/>
                  <a:pt x="32465" y="18050"/>
                </a:cubicBezTo>
                <a:close/>
                <a:moveTo>
                  <a:pt x="2917" y="0"/>
                </a:moveTo>
                <a:cubicBezTo>
                  <a:pt x="2783" y="0"/>
                  <a:pt x="2651" y="60"/>
                  <a:pt x="2584" y="189"/>
                </a:cubicBezTo>
                <a:cubicBezTo>
                  <a:pt x="1608" y="2106"/>
                  <a:pt x="953" y="4142"/>
                  <a:pt x="536" y="6237"/>
                </a:cubicBezTo>
                <a:cubicBezTo>
                  <a:pt x="203" y="7916"/>
                  <a:pt x="0" y="9678"/>
                  <a:pt x="500" y="11333"/>
                </a:cubicBezTo>
                <a:cubicBezTo>
                  <a:pt x="1632" y="15238"/>
                  <a:pt x="5311" y="16846"/>
                  <a:pt x="9097" y="16977"/>
                </a:cubicBezTo>
                <a:cubicBezTo>
                  <a:pt x="9339" y="16995"/>
                  <a:pt x="9580" y="17003"/>
                  <a:pt x="9820" y="17003"/>
                </a:cubicBezTo>
                <a:cubicBezTo>
                  <a:pt x="11020" y="17003"/>
                  <a:pt x="12194" y="16788"/>
                  <a:pt x="13335" y="16441"/>
                </a:cubicBezTo>
                <a:lnTo>
                  <a:pt x="13335" y="16441"/>
                </a:lnTo>
                <a:cubicBezTo>
                  <a:pt x="13169" y="17108"/>
                  <a:pt x="13026" y="17774"/>
                  <a:pt x="12931" y="18453"/>
                </a:cubicBezTo>
                <a:cubicBezTo>
                  <a:pt x="12050" y="22989"/>
                  <a:pt x="14121" y="27276"/>
                  <a:pt x="18562" y="28871"/>
                </a:cubicBezTo>
                <a:cubicBezTo>
                  <a:pt x="19840" y="29463"/>
                  <a:pt x="21200" y="29742"/>
                  <a:pt x="22555" y="29742"/>
                </a:cubicBezTo>
                <a:cubicBezTo>
                  <a:pt x="24495" y="29742"/>
                  <a:pt x="26426" y="29170"/>
                  <a:pt x="28087" y="28133"/>
                </a:cubicBezTo>
                <a:cubicBezTo>
                  <a:pt x="28730" y="29752"/>
                  <a:pt x="29814" y="31228"/>
                  <a:pt x="31147" y="32348"/>
                </a:cubicBezTo>
                <a:cubicBezTo>
                  <a:pt x="32454" y="33361"/>
                  <a:pt x="33946" y="33765"/>
                  <a:pt x="35493" y="33765"/>
                </a:cubicBezTo>
                <a:cubicBezTo>
                  <a:pt x="39414" y="33765"/>
                  <a:pt x="43685" y="31168"/>
                  <a:pt x="46161" y="29323"/>
                </a:cubicBezTo>
                <a:cubicBezTo>
                  <a:pt x="46479" y="28946"/>
                  <a:pt x="46167" y="28335"/>
                  <a:pt x="45687" y="28335"/>
                </a:cubicBezTo>
                <a:cubicBezTo>
                  <a:pt x="45682" y="28335"/>
                  <a:pt x="45677" y="28335"/>
                  <a:pt x="45673" y="28335"/>
                </a:cubicBezTo>
                <a:cubicBezTo>
                  <a:pt x="45101" y="28442"/>
                  <a:pt x="44470" y="29073"/>
                  <a:pt x="43911" y="29347"/>
                </a:cubicBezTo>
                <a:cubicBezTo>
                  <a:pt x="41863" y="30526"/>
                  <a:pt x="40339" y="31443"/>
                  <a:pt x="38315" y="31990"/>
                </a:cubicBezTo>
                <a:cubicBezTo>
                  <a:pt x="37462" y="32276"/>
                  <a:pt x="36524" y="32409"/>
                  <a:pt x="35631" y="32409"/>
                </a:cubicBezTo>
                <a:cubicBezTo>
                  <a:pt x="34256" y="32409"/>
                  <a:pt x="32988" y="32094"/>
                  <a:pt x="32302" y="31538"/>
                </a:cubicBezTo>
                <a:cubicBezTo>
                  <a:pt x="30766" y="30276"/>
                  <a:pt x="29730" y="28871"/>
                  <a:pt x="29206" y="27323"/>
                </a:cubicBezTo>
                <a:cubicBezTo>
                  <a:pt x="29659" y="26954"/>
                  <a:pt x="30088" y="26537"/>
                  <a:pt x="30480" y="26085"/>
                </a:cubicBezTo>
                <a:cubicBezTo>
                  <a:pt x="32016" y="24585"/>
                  <a:pt x="36493" y="18739"/>
                  <a:pt x="33540" y="17143"/>
                </a:cubicBezTo>
                <a:cubicBezTo>
                  <a:pt x="33061" y="16974"/>
                  <a:pt x="32615" y="16897"/>
                  <a:pt x="32200" y="16897"/>
                </a:cubicBezTo>
                <a:cubicBezTo>
                  <a:pt x="28930" y="16897"/>
                  <a:pt x="27588" y="21707"/>
                  <a:pt x="27409" y="24549"/>
                </a:cubicBezTo>
                <a:cubicBezTo>
                  <a:pt x="27385" y="25335"/>
                  <a:pt x="27480" y="26121"/>
                  <a:pt x="27671" y="26871"/>
                </a:cubicBezTo>
                <a:cubicBezTo>
                  <a:pt x="26325" y="27764"/>
                  <a:pt x="24849" y="28335"/>
                  <a:pt x="23253" y="28442"/>
                </a:cubicBezTo>
                <a:cubicBezTo>
                  <a:pt x="23182" y="28444"/>
                  <a:pt x="23110" y="28445"/>
                  <a:pt x="23038" y="28445"/>
                </a:cubicBezTo>
                <a:cubicBezTo>
                  <a:pt x="19141" y="28445"/>
                  <a:pt x="15153" y="26231"/>
                  <a:pt x="14288" y="22513"/>
                </a:cubicBezTo>
                <a:cubicBezTo>
                  <a:pt x="13895" y="20429"/>
                  <a:pt x="14133" y="18132"/>
                  <a:pt x="14812" y="15905"/>
                </a:cubicBezTo>
                <a:cubicBezTo>
                  <a:pt x="16133" y="15369"/>
                  <a:pt x="17407" y="14679"/>
                  <a:pt x="18610" y="13976"/>
                </a:cubicBezTo>
                <a:cubicBezTo>
                  <a:pt x="20503" y="12809"/>
                  <a:pt x="22432" y="11619"/>
                  <a:pt x="23920" y="9940"/>
                </a:cubicBezTo>
                <a:cubicBezTo>
                  <a:pt x="24873" y="8869"/>
                  <a:pt x="25706" y="7166"/>
                  <a:pt x="24825" y="5821"/>
                </a:cubicBezTo>
                <a:cubicBezTo>
                  <a:pt x="24258" y="5120"/>
                  <a:pt x="23381" y="4776"/>
                  <a:pt x="22501" y="4776"/>
                </a:cubicBezTo>
                <a:cubicBezTo>
                  <a:pt x="22125" y="4776"/>
                  <a:pt x="21749" y="4839"/>
                  <a:pt x="21396" y="4963"/>
                </a:cubicBezTo>
                <a:cubicBezTo>
                  <a:pt x="19705" y="5499"/>
                  <a:pt x="18610" y="7023"/>
                  <a:pt x="17515" y="8333"/>
                </a:cubicBezTo>
                <a:cubicBezTo>
                  <a:pt x="15800" y="10357"/>
                  <a:pt x="14490" y="12690"/>
                  <a:pt x="13681" y="15203"/>
                </a:cubicBezTo>
                <a:cubicBezTo>
                  <a:pt x="12681" y="15560"/>
                  <a:pt x="11704" y="15810"/>
                  <a:pt x="10776" y="15953"/>
                </a:cubicBezTo>
                <a:cubicBezTo>
                  <a:pt x="10402" y="15982"/>
                  <a:pt x="10030" y="15996"/>
                  <a:pt x="9663" y="15996"/>
                </a:cubicBezTo>
                <a:cubicBezTo>
                  <a:pt x="5017" y="15996"/>
                  <a:pt x="996" y="13686"/>
                  <a:pt x="1096" y="8821"/>
                </a:cubicBezTo>
                <a:cubicBezTo>
                  <a:pt x="1179" y="6749"/>
                  <a:pt x="1739" y="4475"/>
                  <a:pt x="2525" y="2249"/>
                </a:cubicBezTo>
                <a:lnTo>
                  <a:pt x="2525" y="2249"/>
                </a:lnTo>
                <a:cubicBezTo>
                  <a:pt x="2499" y="2282"/>
                  <a:pt x="2486" y="2296"/>
                  <a:pt x="2483" y="2296"/>
                </a:cubicBezTo>
                <a:cubicBezTo>
                  <a:pt x="2467" y="2296"/>
                  <a:pt x="2741" y="1871"/>
                  <a:pt x="2751" y="1760"/>
                </a:cubicBezTo>
                <a:cubicBezTo>
                  <a:pt x="2906" y="1272"/>
                  <a:pt x="3310" y="808"/>
                  <a:pt x="3310" y="284"/>
                </a:cubicBezTo>
                <a:cubicBezTo>
                  <a:pt x="3270" y="102"/>
                  <a:pt x="3092" y="0"/>
                  <a:pt x="29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7" name="Google Shape;317;p17"/>
          <p:cNvGrpSpPr/>
          <p:nvPr/>
        </p:nvGrpSpPr>
        <p:grpSpPr>
          <a:xfrm rot="1640113">
            <a:off x="488128" y="2833209"/>
            <a:ext cx="437996" cy="431961"/>
            <a:chOff x="588850" y="618775"/>
            <a:chExt cx="703975" cy="694225"/>
          </a:xfrm>
        </p:grpSpPr>
        <p:sp>
          <p:nvSpPr>
            <p:cNvPr id="318" name="Google Shape;318;p17"/>
            <p:cNvSpPr/>
            <p:nvPr/>
          </p:nvSpPr>
          <p:spPr>
            <a:xfrm>
              <a:off x="612650" y="684225"/>
              <a:ext cx="625100" cy="608400"/>
            </a:xfrm>
            <a:custGeom>
              <a:avLst/>
              <a:gdLst/>
              <a:ahLst/>
              <a:cxnLst/>
              <a:rect l="l" t="t" r="r" b="b"/>
              <a:pathLst>
                <a:path w="25004" h="24336" extrusionOk="0">
                  <a:moveTo>
                    <a:pt x="10686" y="0"/>
                  </a:moveTo>
                  <a:cubicBezTo>
                    <a:pt x="10158" y="0"/>
                    <a:pt x="9636" y="288"/>
                    <a:pt x="9442" y="826"/>
                  </a:cubicBezTo>
                  <a:cubicBezTo>
                    <a:pt x="9323" y="945"/>
                    <a:pt x="9335" y="1314"/>
                    <a:pt x="9359" y="1659"/>
                  </a:cubicBezTo>
                  <a:cubicBezTo>
                    <a:pt x="9323" y="1743"/>
                    <a:pt x="9299" y="1826"/>
                    <a:pt x="9275" y="1909"/>
                  </a:cubicBezTo>
                  <a:cubicBezTo>
                    <a:pt x="8835" y="4124"/>
                    <a:pt x="8371" y="6338"/>
                    <a:pt x="7894" y="8541"/>
                  </a:cubicBezTo>
                  <a:cubicBezTo>
                    <a:pt x="7263" y="8601"/>
                    <a:pt x="6608" y="8660"/>
                    <a:pt x="5942" y="8743"/>
                  </a:cubicBezTo>
                  <a:cubicBezTo>
                    <a:pt x="5596" y="8779"/>
                    <a:pt x="5263" y="8815"/>
                    <a:pt x="4930" y="8851"/>
                  </a:cubicBezTo>
                  <a:cubicBezTo>
                    <a:pt x="4620" y="8874"/>
                    <a:pt x="4322" y="8934"/>
                    <a:pt x="4025" y="8993"/>
                  </a:cubicBezTo>
                  <a:cubicBezTo>
                    <a:pt x="3144" y="9101"/>
                    <a:pt x="2239" y="9208"/>
                    <a:pt x="1417" y="9565"/>
                  </a:cubicBezTo>
                  <a:cubicBezTo>
                    <a:pt x="905" y="9744"/>
                    <a:pt x="382" y="10113"/>
                    <a:pt x="262" y="10672"/>
                  </a:cubicBezTo>
                  <a:cubicBezTo>
                    <a:pt x="167" y="10982"/>
                    <a:pt x="203" y="11303"/>
                    <a:pt x="334" y="11577"/>
                  </a:cubicBezTo>
                  <a:cubicBezTo>
                    <a:pt x="1" y="12196"/>
                    <a:pt x="239" y="13030"/>
                    <a:pt x="870" y="13387"/>
                  </a:cubicBezTo>
                  <a:cubicBezTo>
                    <a:pt x="3084" y="14089"/>
                    <a:pt x="4501" y="14423"/>
                    <a:pt x="5942" y="15161"/>
                  </a:cubicBezTo>
                  <a:cubicBezTo>
                    <a:pt x="6073" y="15208"/>
                    <a:pt x="6192" y="15268"/>
                    <a:pt x="6311" y="15316"/>
                  </a:cubicBezTo>
                  <a:cubicBezTo>
                    <a:pt x="6180" y="15804"/>
                    <a:pt x="6073" y="16292"/>
                    <a:pt x="5942" y="16780"/>
                  </a:cubicBezTo>
                  <a:cubicBezTo>
                    <a:pt x="5525" y="18268"/>
                    <a:pt x="5025" y="19733"/>
                    <a:pt x="4668" y="21245"/>
                  </a:cubicBezTo>
                  <a:cubicBezTo>
                    <a:pt x="4465" y="21971"/>
                    <a:pt x="4275" y="22769"/>
                    <a:pt x="4644" y="23471"/>
                  </a:cubicBezTo>
                  <a:cubicBezTo>
                    <a:pt x="4842" y="24031"/>
                    <a:pt x="5387" y="24335"/>
                    <a:pt x="5941" y="24335"/>
                  </a:cubicBezTo>
                  <a:cubicBezTo>
                    <a:pt x="6187" y="24335"/>
                    <a:pt x="6436" y="24275"/>
                    <a:pt x="6656" y="24150"/>
                  </a:cubicBezTo>
                  <a:cubicBezTo>
                    <a:pt x="7847" y="23162"/>
                    <a:pt x="7561" y="23174"/>
                    <a:pt x="8609" y="22221"/>
                  </a:cubicBezTo>
                  <a:cubicBezTo>
                    <a:pt x="9907" y="20935"/>
                    <a:pt x="11383" y="19852"/>
                    <a:pt x="12681" y="18566"/>
                  </a:cubicBezTo>
                  <a:cubicBezTo>
                    <a:pt x="12824" y="18435"/>
                    <a:pt x="12966" y="18304"/>
                    <a:pt x="13109" y="18161"/>
                  </a:cubicBezTo>
                  <a:cubicBezTo>
                    <a:pt x="13836" y="18435"/>
                    <a:pt x="15907" y="19745"/>
                    <a:pt x="17348" y="20435"/>
                  </a:cubicBezTo>
                  <a:cubicBezTo>
                    <a:pt x="18200" y="20770"/>
                    <a:pt x="19673" y="21592"/>
                    <a:pt x="20761" y="21592"/>
                  </a:cubicBezTo>
                  <a:cubicBezTo>
                    <a:pt x="21451" y="21592"/>
                    <a:pt x="21986" y="21262"/>
                    <a:pt x="22110" y="20269"/>
                  </a:cubicBezTo>
                  <a:cubicBezTo>
                    <a:pt x="21598" y="18411"/>
                    <a:pt x="20408" y="16768"/>
                    <a:pt x="19574" y="15030"/>
                  </a:cubicBezTo>
                  <a:cubicBezTo>
                    <a:pt x="19217" y="14411"/>
                    <a:pt x="18848" y="13804"/>
                    <a:pt x="18479" y="13196"/>
                  </a:cubicBezTo>
                  <a:cubicBezTo>
                    <a:pt x="18479" y="13184"/>
                    <a:pt x="18479" y="13172"/>
                    <a:pt x="18491" y="13161"/>
                  </a:cubicBezTo>
                  <a:cubicBezTo>
                    <a:pt x="19384" y="12363"/>
                    <a:pt x="20289" y="11577"/>
                    <a:pt x="21229" y="10827"/>
                  </a:cubicBezTo>
                  <a:cubicBezTo>
                    <a:pt x="21944" y="10196"/>
                    <a:pt x="23349" y="9434"/>
                    <a:pt x="24408" y="7958"/>
                  </a:cubicBezTo>
                  <a:cubicBezTo>
                    <a:pt x="25004" y="7029"/>
                    <a:pt x="24361" y="5838"/>
                    <a:pt x="23325" y="5624"/>
                  </a:cubicBezTo>
                  <a:cubicBezTo>
                    <a:pt x="23123" y="5589"/>
                    <a:pt x="22922" y="5573"/>
                    <a:pt x="22720" y="5573"/>
                  </a:cubicBezTo>
                  <a:cubicBezTo>
                    <a:pt x="21696" y="5573"/>
                    <a:pt x="20677" y="5969"/>
                    <a:pt x="19682" y="6148"/>
                  </a:cubicBezTo>
                  <a:cubicBezTo>
                    <a:pt x="19539" y="6184"/>
                    <a:pt x="19396" y="6219"/>
                    <a:pt x="19265" y="6243"/>
                  </a:cubicBezTo>
                  <a:cubicBezTo>
                    <a:pt x="18812" y="6255"/>
                    <a:pt x="18336" y="6350"/>
                    <a:pt x="17919" y="6434"/>
                  </a:cubicBezTo>
                  <a:cubicBezTo>
                    <a:pt x="17110" y="6600"/>
                    <a:pt x="16324" y="6898"/>
                    <a:pt x="15538" y="7184"/>
                  </a:cubicBezTo>
                  <a:cubicBezTo>
                    <a:pt x="15324" y="7243"/>
                    <a:pt x="15098" y="7291"/>
                    <a:pt x="14883" y="7350"/>
                  </a:cubicBezTo>
                  <a:cubicBezTo>
                    <a:pt x="14133" y="6136"/>
                    <a:pt x="13336" y="4957"/>
                    <a:pt x="12669" y="3707"/>
                  </a:cubicBezTo>
                  <a:cubicBezTo>
                    <a:pt x="12490" y="2552"/>
                    <a:pt x="12323" y="1326"/>
                    <a:pt x="11645" y="385"/>
                  </a:cubicBezTo>
                  <a:cubicBezTo>
                    <a:pt x="11385" y="125"/>
                    <a:pt x="11034" y="0"/>
                    <a:pt x="10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7"/>
            <p:cNvSpPr/>
            <p:nvPr/>
          </p:nvSpPr>
          <p:spPr>
            <a:xfrm>
              <a:off x="588850" y="618775"/>
              <a:ext cx="703975" cy="694225"/>
            </a:xfrm>
            <a:custGeom>
              <a:avLst/>
              <a:gdLst/>
              <a:ahLst/>
              <a:cxnLst/>
              <a:rect l="l" t="t" r="r" b="b"/>
              <a:pathLst>
                <a:path w="28159" h="27769" extrusionOk="0">
                  <a:moveTo>
                    <a:pt x="11656" y="1301"/>
                  </a:moveTo>
                  <a:cubicBezTo>
                    <a:pt x="11680" y="1563"/>
                    <a:pt x="11787" y="1860"/>
                    <a:pt x="11894" y="2098"/>
                  </a:cubicBezTo>
                  <a:cubicBezTo>
                    <a:pt x="12132" y="2682"/>
                    <a:pt x="12311" y="3277"/>
                    <a:pt x="12561" y="3860"/>
                  </a:cubicBezTo>
                  <a:cubicBezTo>
                    <a:pt x="13216" y="5444"/>
                    <a:pt x="14157" y="6897"/>
                    <a:pt x="14954" y="8421"/>
                  </a:cubicBezTo>
                  <a:cubicBezTo>
                    <a:pt x="15323" y="9040"/>
                    <a:pt x="15526" y="9766"/>
                    <a:pt x="15966" y="10349"/>
                  </a:cubicBezTo>
                  <a:cubicBezTo>
                    <a:pt x="16143" y="10619"/>
                    <a:pt x="16435" y="10700"/>
                    <a:pt x="16736" y="10700"/>
                  </a:cubicBezTo>
                  <a:cubicBezTo>
                    <a:pt x="16821" y="10700"/>
                    <a:pt x="16906" y="10693"/>
                    <a:pt x="16990" y="10683"/>
                  </a:cubicBezTo>
                  <a:cubicBezTo>
                    <a:pt x="17597" y="10647"/>
                    <a:pt x="18193" y="10552"/>
                    <a:pt x="18800" y="10480"/>
                  </a:cubicBezTo>
                  <a:cubicBezTo>
                    <a:pt x="21253" y="10254"/>
                    <a:pt x="23979" y="9325"/>
                    <a:pt x="26146" y="9123"/>
                  </a:cubicBezTo>
                  <a:lnTo>
                    <a:pt x="26146" y="9123"/>
                  </a:lnTo>
                  <a:cubicBezTo>
                    <a:pt x="25194" y="10230"/>
                    <a:pt x="24063" y="11159"/>
                    <a:pt x="23003" y="12159"/>
                  </a:cubicBezTo>
                  <a:cubicBezTo>
                    <a:pt x="21908" y="13195"/>
                    <a:pt x="20931" y="14338"/>
                    <a:pt x="19943" y="15481"/>
                  </a:cubicBezTo>
                  <a:cubicBezTo>
                    <a:pt x="19681" y="16005"/>
                    <a:pt x="20086" y="16564"/>
                    <a:pt x="20229" y="17064"/>
                  </a:cubicBezTo>
                  <a:cubicBezTo>
                    <a:pt x="20753" y="19077"/>
                    <a:pt x="21562" y="21005"/>
                    <a:pt x="22193" y="22982"/>
                  </a:cubicBezTo>
                  <a:cubicBezTo>
                    <a:pt x="22289" y="23339"/>
                    <a:pt x="22372" y="23625"/>
                    <a:pt x="22443" y="23875"/>
                  </a:cubicBezTo>
                  <a:cubicBezTo>
                    <a:pt x="21634" y="23577"/>
                    <a:pt x="20288" y="22672"/>
                    <a:pt x="19098" y="22208"/>
                  </a:cubicBezTo>
                  <a:cubicBezTo>
                    <a:pt x="17490" y="21636"/>
                    <a:pt x="16478" y="20958"/>
                    <a:pt x="14418" y="20220"/>
                  </a:cubicBezTo>
                  <a:cubicBezTo>
                    <a:pt x="14254" y="20175"/>
                    <a:pt x="14102" y="20155"/>
                    <a:pt x="13959" y="20155"/>
                  </a:cubicBezTo>
                  <a:cubicBezTo>
                    <a:pt x="13378" y="20155"/>
                    <a:pt x="12944" y="20487"/>
                    <a:pt x="12418" y="20851"/>
                  </a:cubicBezTo>
                  <a:cubicBezTo>
                    <a:pt x="11704" y="21327"/>
                    <a:pt x="10989" y="21779"/>
                    <a:pt x="10323" y="22315"/>
                  </a:cubicBezTo>
                  <a:cubicBezTo>
                    <a:pt x="9192" y="23149"/>
                    <a:pt x="7727" y="24613"/>
                    <a:pt x="6679" y="25601"/>
                  </a:cubicBezTo>
                  <a:cubicBezTo>
                    <a:pt x="6727" y="25173"/>
                    <a:pt x="6775" y="24756"/>
                    <a:pt x="6798" y="24327"/>
                  </a:cubicBezTo>
                  <a:cubicBezTo>
                    <a:pt x="7049" y="21982"/>
                    <a:pt x="7370" y="19648"/>
                    <a:pt x="7322" y="17291"/>
                  </a:cubicBezTo>
                  <a:cubicBezTo>
                    <a:pt x="7299" y="16850"/>
                    <a:pt x="7441" y="16255"/>
                    <a:pt x="6977" y="15993"/>
                  </a:cubicBezTo>
                  <a:cubicBezTo>
                    <a:pt x="5525" y="14862"/>
                    <a:pt x="2953" y="13778"/>
                    <a:pt x="1893" y="13016"/>
                  </a:cubicBezTo>
                  <a:cubicBezTo>
                    <a:pt x="1976" y="12993"/>
                    <a:pt x="2048" y="12981"/>
                    <a:pt x="2131" y="12945"/>
                  </a:cubicBezTo>
                  <a:cubicBezTo>
                    <a:pt x="4501" y="12183"/>
                    <a:pt x="7584" y="11457"/>
                    <a:pt x="9501" y="10921"/>
                  </a:cubicBezTo>
                  <a:cubicBezTo>
                    <a:pt x="9977" y="10468"/>
                    <a:pt x="9704" y="10076"/>
                    <a:pt x="9882" y="9671"/>
                  </a:cubicBezTo>
                  <a:cubicBezTo>
                    <a:pt x="10120" y="8301"/>
                    <a:pt x="10382" y="6932"/>
                    <a:pt x="10751" y="5587"/>
                  </a:cubicBezTo>
                  <a:cubicBezTo>
                    <a:pt x="11061" y="4170"/>
                    <a:pt x="11430" y="2741"/>
                    <a:pt x="11656" y="1301"/>
                  </a:cubicBezTo>
                  <a:close/>
                  <a:moveTo>
                    <a:pt x="11368" y="0"/>
                  </a:moveTo>
                  <a:cubicBezTo>
                    <a:pt x="11186" y="0"/>
                    <a:pt x="11004" y="100"/>
                    <a:pt x="10954" y="312"/>
                  </a:cubicBezTo>
                  <a:cubicBezTo>
                    <a:pt x="10525" y="3337"/>
                    <a:pt x="9525" y="6254"/>
                    <a:pt x="9037" y="9278"/>
                  </a:cubicBezTo>
                  <a:cubicBezTo>
                    <a:pt x="9037" y="9433"/>
                    <a:pt x="8930" y="9718"/>
                    <a:pt x="8858" y="9945"/>
                  </a:cubicBezTo>
                  <a:cubicBezTo>
                    <a:pt x="8823" y="9945"/>
                    <a:pt x="8787" y="9956"/>
                    <a:pt x="8727" y="9968"/>
                  </a:cubicBezTo>
                  <a:cubicBezTo>
                    <a:pt x="6358" y="10552"/>
                    <a:pt x="4012" y="11183"/>
                    <a:pt x="1679" y="11861"/>
                  </a:cubicBezTo>
                  <a:cubicBezTo>
                    <a:pt x="1012" y="12016"/>
                    <a:pt x="1131" y="11957"/>
                    <a:pt x="548" y="12028"/>
                  </a:cubicBezTo>
                  <a:cubicBezTo>
                    <a:pt x="0" y="12183"/>
                    <a:pt x="0" y="12838"/>
                    <a:pt x="333" y="13207"/>
                  </a:cubicBezTo>
                  <a:cubicBezTo>
                    <a:pt x="1262" y="14481"/>
                    <a:pt x="2762" y="14957"/>
                    <a:pt x="4346" y="15898"/>
                  </a:cubicBezTo>
                  <a:cubicBezTo>
                    <a:pt x="4703" y="16005"/>
                    <a:pt x="5536" y="16672"/>
                    <a:pt x="5977" y="16969"/>
                  </a:cubicBezTo>
                  <a:cubicBezTo>
                    <a:pt x="6036" y="19708"/>
                    <a:pt x="5596" y="22422"/>
                    <a:pt x="5382" y="25149"/>
                  </a:cubicBezTo>
                  <a:cubicBezTo>
                    <a:pt x="5322" y="25732"/>
                    <a:pt x="5239" y="26316"/>
                    <a:pt x="5215" y="26899"/>
                  </a:cubicBezTo>
                  <a:cubicBezTo>
                    <a:pt x="5167" y="27197"/>
                    <a:pt x="5274" y="27518"/>
                    <a:pt x="5548" y="27673"/>
                  </a:cubicBezTo>
                  <a:cubicBezTo>
                    <a:pt x="5672" y="27740"/>
                    <a:pt x="5794" y="27768"/>
                    <a:pt x="5914" y="27768"/>
                  </a:cubicBezTo>
                  <a:cubicBezTo>
                    <a:pt x="6350" y="27768"/>
                    <a:pt x="6757" y="27391"/>
                    <a:pt x="7084" y="27101"/>
                  </a:cubicBezTo>
                  <a:cubicBezTo>
                    <a:pt x="7691" y="26542"/>
                    <a:pt x="8287" y="25947"/>
                    <a:pt x="8882" y="25363"/>
                  </a:cubicBezTo>
                  <a:cubicBezTo>
                    <a:pt x="10585" y="23708"/>
                    <a:pt x="11859" y="22815"/>
                    <a:pt x="13847" y="21541"/>
                  </a:cubicBezTo>
                  <a:lnTo>
                    <a:pt x="14121" y="21541"/>
                  </a:lnTo>
                  <a:cubicBezTo>
                    <a:pt x="14752" y="21708"/>
                    <a:pt x="15669" y="22244"/>
                    <a:pt x="16669" y="22660"/>
                  </a:cubicBezTo>
                  <a:cubicBezTo>
                    <a:pt x="17859" y="23184"/>
                    <a:pt x="19038" y="23553"/>
                    <a:pt x="20610" y="24494"/>
                  </a:cubicBezTo>
                  <a:cubicBezTo>
                    <a:pt x="21241" y="24851"/>
                    <a:pt x="21896" y="25161"/>
                    <a:pt x="22586" y="25351"/>
                  </a:cubicBezTo>
                  <a:cubicBezTo>
                    <a:pt x="22794" y="25397"/>
                    <a:pt x="23022" y="25478"/>
                    <a:pt x="23241" y="25478"/>
                  </a:cubicBezTo>
                  <a:cubicBezTo>
                    <a:pt x="23360" y="25478"/>
                    <a:pt x="23477" y="25454"/>
                    <a:pt x="23586" y="25387"/>
                  </a:cubicBezTo>
                  <a:cubicBezTo>
                    <a:pt x="24051" y="25089"/>
                    <a:pt x="23943" y="24470"/>
                    <a:pt x="23872" y="23994"/>
                  </a:cubicBezTo>
                  <a:cubicBezTo>
                    <a:pt x="23682" y="23089"/>
                    <a:pt x="23384" y="22220"/>
                    <a:pt x="23074" y="21339"/>
                  </a:cubicBezTo>
                  <a:cubicBezTo>
                    <a:pt x="22408" y="19577"/>
                    <a:pt x="21848" y="17779"/>
                    <a:pt x="21276" y="15981"/>
                  </a:cubicBezTo>
                  <a:cubicBezTo>
                    <a:pt x="22586" y="14528"/>
                    <a:pt x="23896" y="13076"/>
                    <a:pt x="25396" y="11826"/>
                  </a:cubicBezTo>
                  <a:cubicBezTo>
                    <a:pt x="26158" y="11147"/>
                    <a:pt x="26872" y="10433"/>
                    <a:pt x="27492" y="9623"/>
                  </a:cubicBezTo>
                  <a:cubicBezTo>
                    <a:pt x="27730" y="9278"/>
                    <a:pt x="28134" y="9004"/>
                    <a:pt x="28158" y="8563"/>
                  </a:cubicBezTo>
                  <a:cubicBezTo>
                    <a:pt x="28112" y="7906"/>
                    <a:pt x="27507" y="7698"/>
                    <a:pt x="26722" y="7698"/>
                  </a:cubicBezTo>
                  <a:cubicBezTo>
                    <a:pt x="25489" y="7698"/>
                    <a:pt x="23812" y="8210"/>
                    <a:pt x="23158" y="8290"/>
                  </a:cubicBezTo>
                  <a:cubicBezTo>
                    <a:pt x="20776" y="8837"/>
                    <a:pt x="19133" y="9147"/>
                    <a:pt x="16931" y="9325"/>
                  </a:cubicBezTo>
                  <a:cubicBezTo>
                    <a:pt x="16395" y="8325"/>
                    <a:pt x="15240" y="6039"/>
                    <a:pt x="14442" y="4706"/>
                  </a:cubicBezTo>
                  <a:cubicBezTo>
                    <a:pt x="13823" y="3491"/>
                    <a:pt x="13692" y="3039"/>
                    <a:pt x="13228" y="1801"/>
                  </a:cubicBezTo>
                  <a:cubicBezTo>
                    <a:pt x="13045" y="1327"/>
                    <a:pt x="12911" y="571"/>
                    <a:pt x="12332" y="571"/>
                  </a:cubicBezTo>
                  <a:cubicBezTo>
                    <a:pt x="12271" y="571"/>
                    <a:pt x="12204" y="580"/>
                    <a:pt x="12132" y="598"/>
                  </a:cubicBezTo>
                  <a:cubicBezTo>
                    <a:pt x="11894" y="670"/>
                    <a:pt x="11775" y="801"/>
                    <a:pt x="11704" y="955"/>
                  </a:cubicBezTo>
                  <a:cubicBezTo>
                    <a:pt x="11740" y="765"/>
                    <a:pt x="11775" y="562"/>
                    <a:pt x="11799" y="360"/>
                  </a:cubicBezTo>
                  <a:cubicBezTo>
                    <a:pt x="11780" y="127"/>
                    <a:pt x="11574" y="0"/>
                    <a:pt x="1136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67441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3"/>
          <p:cNvSpPr txBox="1">
            <a:spLocks noGrp="1"/>
          </p:cNvSpPr>
          <p:nvPr>
            <p:ph type="title" idx="2"/>
          </p:nvPr>
        </p:nvSpPr>
        <p:spPr>
          <a:xfrm>
            <a:off x="1707800" y="1768150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subTitle" idx="1"/>
          </p:nvPr>
        </p:nvSpPr>
        <p:spPr>
          <a:xfrm>
            <a:off x="1707800" y="2203100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3"/>
          </p:nvPr>
        </p:nvSpPr>
        <p:spPr>
          <a:xfrm>
            <a:off x="5557850" y="1768150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4"/>
          </p:nvPr>
        </p:nvSpPr>
        <p:spPr>
          <a:xfrm>
            <a:off x="5557852" y="2203105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5"/>
          </p:nvPr>
        </p:nvSpPr>
        <p:spPr>
          <a:xfrm>
            <a:off x="1707808" y="3220925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2" name="Google Shape;312;p13"/>
          <p:cNvSpPr txBox="1">
            <a:spLocks noGrp="1"/>
          </p:cNvSpPr>
          <p:nvPr>
            <p:ph type="subTitle" idx="6"/>
          </p:nvPr>
        </p:nvSpPr>
        <p:spPr>
          <a:xfrm>
            <a:off x="1707799" y="3650149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7"/>
          </p:nvPr>
        </p:nvSpPr>
        <p:spPr>
          <a:xfrm>
            <a:off x="5557850" y="3220925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8"/>
          </p:nvPr>
        </p:nvSpPr>
        <p:spPr>
          <a:xfrm>
            <a:off x="5557852" y="3659253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9" hasCustomPrompt="1"/>
          </p:nvPr>
        </p:nvSpPr>
        <p:spPr>
          <a:xfrm>
            <a:off x="699156" y="1996933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13" hasCustomPrompt="1"/>
          </p:nvPr>
        </p:nvSpPr>
        <p:spPr>
          <a:xfrm>
            <a:off x="699156" y="3437412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14" hasCustomPrompt="1"/>
          </p:nvPr>
        </p:nvSpPr>
        <p:spPr>
          <a:xfrm>
            <a:off x="4579562" y="1996933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15" hasCustomPrompt="1"/>
          </p:nvPr>
        </p:nvSpPr>
        <p:spPr>
          <a:xfrm>
            <a:off x="4579562" y="3437412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/>
          <p:nvPr/>
        </p:nvSpPr>
        <p:spPr>
          <a:xfrm>
            <a:off x="5955388" y="48306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3"/>
          <p:cNvSpPr/>
          <p:nvPr/>
        </p:nvSpPr>
        <p:spPr>
          <a:xfrm>
            <a:off x="129825" y="10177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3"/>
          <p:cNvSpPr/>
          <p:nvPr/>
        </p:nvSpPr>
        <p:spPr>
          <a:xfrm>
            <a:off x="50275" y="2311163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3"/>
          <p:cNvSpPr/>
          <p:nvPr/>
        </p:nvSpPr>
        <p:spPr>
          <a:xfrm>
            <a:off x="6918975" y="47172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3"/>
          <p:cNvSpPr/>
          <p:nvPr/>
        </p:nvSpPr>
        <p:spPr>
          <a:xfrm>
            <a:off x="1188850" y="120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3"/>
          <p:cNvSpPr/>
          <p:nvPr/>
        </p:nvSpPr>
        <p:spPr>
          <a:xfrm rot="-4320377">
            <a:off x="408834" y="157100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3"/>
          <p:cNvSpPr/>
          <p:nvPr/>
        </p:nvSpPr>
        <p:spPr>
          <a:xfrm rot="444932" flipH="1">
            <a:off x="7705257" y="4782701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3"/>
          <p:cNvSpPr/>
          <p:nvPr/>
        </p:nvSpPr>
        <p:spPr>
          <a:xfrm rot="2135160">
            <a:off x="2838442" y="108301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3"/>
          <p:cNvSpPr/>
          <p:nvPr/>
        </p:nvSpPr>
        <p:spPr>
          <a:xfrm rot="-4320374">
            <a:off x="2068541" y="263515"/>
            <a:ext cx="260324" cy="2271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3"/>
          <p:cNvSpPr/>
          <p:nvPr/>
        </p:nvSpPr>
        <p:spPr>
          <a:xfrm>
            <a:off x="3741600" y="1546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3"/>
          <p:cNvSpPr/>
          <p:nvPr/>
        </p:nvSpPr>
        <p:spPr>
          <a:xfrm>
            <a:off x="430800" y="3522600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0" name="Google Shape;330;p13"/>
          <p:cNvGrpSpPr/>
          <p:nvPr/>
        </p:nvGrpSpPr>
        <p:grpSpPr>
          <a:xfrm>
            <a:off x="129813" y="40902"/>
            <a:ext cx="777108" cy="672348"/>
            <a:chOff x="968013" y="650077"/>
            <a:chExt cx="777108" cy="672348"/>
          </a:xfrm>
        </p:grpSpPr>
        <p:sp>
          <p:nvSpPr>
            <p:cNvPr id="331" name="Google Shape;331;p13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3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3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3"/>
          <p:cNvGrpSpPr/>
          <p:nvPr/>
        </p:nvGrpSpPr>
        <p:grpSpPr>
          <a:xfrm rot="2235294">
            <a:off x="8410707" y="4470627"/>
            <a:ext cx="777157" cy="672390"/>
            <a:chOff x="968013" y="650077"/>
            <a:chExt cx="777108" cy="672348"/>
          </a:xfrm>
        </p:grpSpPr>
        <p:sp>
          <p:nvSpPr>
            <p:cNvPr id="335" name="Google Shape;335;p13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3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3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8" name="Google Shape;338;p13"/>
          <p:cNvSpPr/>
          <p:nvPr/>
        </p:nvSpPr>
        <p:spPr>
          <a:xfrm>
            <a:off x="8498950" y="3987563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3"/>
          <p:cNvSpPr/>
          <p:nvPr/>
        </p:nvSpPr>
        <p:spPr>
          <a:xfrm rot="-4320377">
            <a:off x="8838459" y="338075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3"/>
          <p:cNvSpPr/>
          <p:nvPr/>
        </p:nvSpPr>
        <p:spPr>
          <a:xfrm>
            <a:off x="8527900" y="25861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3"/>
          <p:cNvSpPr/>
          <p:nvPr/>
        </p:nvSpPr>
        <p:spPr>
          <a:xfrm rot="2135160">
            <a:off x="8738517" y="1939526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3"/>
          <p:cNvSpPr/>
          <p:nvPr/>
        </p:nvSpPr>
        <p:spPr>
          <a:xfrm>
            <a:off x="5291500" y="47571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3902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43885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9;p8">
            <a:extLst>
              <a:ext uri="{FF2B5EF4-FFF2-40B4-BE49-F238E27FC236}">
                <a16:creationId xmlns:a16="http://schemas.microsoft.com/office/drawing/2014/main" id="{DA2F68E9-8E99-4D5E-A6CF-3FA0C486B481}"/>
              </a:ext>
            </a:extLst>
          </p:cNvPr>
          <p:cNvSpPr>
            <a:spLocks/>
          </p:cNvSpPr>
          <p:nvPr/>
        </p:nvSpPr>
        <p:spPr bwMode="auto">
          <a:xfrm rot="20202623">
            <a:off x="-936624" y="457202"/>
            <a:ext cx="2690813" cy="1837135"/>
          </a:xfrm>
          <a:custGeom>
            <a:avLst/>
            <a:gdLst>
              <a:gd name="T0" fmla="*/ 2144019 w 47882"/>
              <a:gd name="T1" fmla="*/ 28094 h 32696"/>
              <a:gd name="T2" fmla="*/ 1433130 w 47882"/>
              <a:gd name="T3" fmla="*/ 958723 h 32696"/>
              <a:gd name="T4" fmla="*/ 1561146 w 47882"/>
              <a:gd name="T5" fmla="*/ 108406 h 32696"/>
              <a:gd name="T6" fmla="*/ 1525742 w 47882"/>
              <a:gd name="T7" fmla="*/ 77240 h 32696"/>
              <a:gd name="T8" fmla="*/ 1214749 w 47882"/>
              <a:gd name="T9" fmla="*/ 1126389 h 32696"/>
              <a:gd name="T10" fmla="*/ 951130 w 47882"/>
              <a:gd name="T11" fmla="*/ 511988 h 32696"/>
              <a:gd name="T12" fmla="*/ 807323 w 47882"/>
              <a:gd name="T13" fmla="*/ 908528 h 32696"/>
              <a:gd name="T14" fmla="*/ 633337 w 47882"/>
              <a:gd name="T15" fmla="*/ 1637404 h 32696"/>
              <a:gd name="T16" fmla="*/ 603216 w 47882"/>
              <a:gd name="T17" fmla="*/ 916545 h 32696"/>
              <a:gd name="T18" fmla="*/ 560225 w 47882"/>
              <a:gd name="T19" fmla="*/ 805367 h 32696"/>
              <a:gd name="T20" fmla="*/ 521899 w 47882"/>
              <a:gd name="T21" fmla="*/ 841252 h 32696"/>
              <a:gd name="T22" fmla="*/ 207872 w 47882"/>
              <a:gd name="T23" fmla="*/ 2104292 h 32696"/>
              <a:gd name="T24" fmla="*/ 21074 w 47882"/>
              <a:gd name="T25" fmla="*/ 2429585 h 32696"/>
              <a:gd name="T26" fmla="*/ 207085 w 47882"/>
              <a:gd name="T27" fmla="*/ 2266938 h 32696"/>
              <a:gd name="T28" fmla="*/ 396187 w 47882"/>
              <a:gd name="T29" fmla="*/ 2211649 h 32696"/>
              <a:gd name="T30" fmla="*/ 1330739 w 47882"/>
              <a:gd name="T31" fmla="*/ 2060090 h 32696"/>
              <a:gd name="T32" fmla="*/ 1144672 w 47882"/>
              <a:gd name="T33" fmla="*/ 1942619 h 32696"/>
              <a:gd name="T34" fmla="*/ 514369 w 47882"/>
              <a:gd name="T35" fmla="*/ 1900440 h 32696"/>
              <a:gd name="T36" fmla="*/ 792262 w 47882"/>
              <a:gd name="T37" fmla="*/ 1682579 h 32696"/>
              <a:gd name="T38" fmla="*/ 1014408 w 47882"/>
              <a:gd name="T39" fmla="*/ 1692618 h 32696"/>
              <a:gd name="T40" fmla="*/ 1681632 w 47882"/>
              <a:gd name="T41" fmla="*/ 1656508 h 32696"/>
              <a:gd name="T42" fmla="*/ 1227562 w 47882"/>
              <a:gd name="T43" fmla="*/ 1423588 h 32696"/>
              <a:gd name="T44" fmla="*/ 1055825 w 47882"/>
              <a:gd name="T45" fmla="*/ 1433627 h 32696"/>
              <a:gd name="T46" fmla="*/ 1408291 w 47882"/>
              <a:gd name="T47" fmla="*/ 1239890 h 32696"/>
              <a:gd name="T48" fmla="*/ 2180940 w 47882"/>
              <a:gd name="T49" fmla="*/ 1110357 h 32696"/>
              <a:gd name="T50" fmla="*/ 1710292 w 47882"/>
              <a:gd name="T51" fmla="*/ 999928 h 32696"/>
              <a:gd name="T52" fmla="*/ 2622590 w 47882"/>
              <a:gd name="T53" fmla="*/ 880884 h 32696"/>
              <a:gd name="T54" fmla="*/ 2641079 w 47882"/>
              <a:gd name="T55" fmla="*/ 798100 h 32696"/>
              <a:gd name="T56" fmla="*/ 2403872 w 47882"/>
              <a:gd name="T57" fmla="*/ 555141 h 32696"/>
              <a:gd name="T58" fmla="*/ 2496091 w 47882"/>
              <a:gd name="T59" fmla="*/ 414146 h 32696"/>
              <a:gd name="T60" fmla="*/ 2116201 w 47882"/>
              <a:gd name="T61" fmla="*/ 546076 h 32696"/>
              <a:gd name="T62" fmla="*/ 2199766 w 47882"/>
              <a:gd name="T63" fmla="*/ 11013 h 3269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7882" h="32696" extrusionOk="0">
                <a:moveTo>
                  <a:pt x="38861" y="0"/>
                </a:moveTo>
                <a:cubicBezTo>
                  <a:pt x="38625" y="0"/>
                  <a:pt x="38334" y="184"/>
                  <a:pt x="38152" y="375"/>
                </a:cubicBezTo>
                <a:cubicBezTo>
                  <a:pt x="36196" y="2505"/>
                  <a:pt x="35124" y="5789"/>
                  <a:pt x="34186" y="8630"/>
                </a:cubicBezTo>
                <a:cubicBezTo>
                  <a:pt x="31224" y="9862"/>
                  <a:pt x="28316" y="11243"/>
                  <a:pt x="25502" y="12797"/>
                </a:cubicBezTo>
                <a:cubicBezTo>
                  <a:pt x="26467" y="9326"/>
                  <a:pt x="27405" y="5842"/>
                  <a:pt x="27820" y="2278"/>
                </a:cubicBezTo>
                <a:cubicBezTo>
                  <a:pt x="27847" y="1983"/>
                  <a:pt x="27887" y="1701"/>
                  <a:pt x="27780" y="1447"/>
                </a:cubicBezTo>
                <a:cubicBezTo>
                  <a:pt x="27697" y="1208"/>
                  <a:pt x="27475" y="1023"/>
                  <a:pt x="27238" y="1023"/>
                </a:cubicBezTo>
                <a:cubicBezTo>
                  <a:pt x="27209" y="1023"/>
                  <a:pt x="27180" y="1025"/>
                  <a:pt x="27150" y="1031"/>
                </a:cubicBezTo>
                <a:cubicBezTo>
                  <a:pt x="26949" y="1071"/>
                  <a:pt x="26802" y="1246"/>
                  <a:pt x="26668" y="1420"/>
                </a:cubicBezTo>
                <a:cubicBezTo>
                  <a:pt x="23720" y="5199"/>
                  <a:pt x="22661" y="10425"/>
                  <a:pt x="21616" y="15035"/>
                </a:cubicBezTo>
                <a:cubicBezTo>
                  <a:pt x="19606" y="16228"/>
                  <a:pt x="17649" y="17501"/>
                  <a:pt x="15706" y="18787"/>
                </a:cubicBezTo>
                <a:cubicBezTo>
                  <a:pt x="16684" y="14888"/>
                  <a:pt x="17100" y="10854"/>
                  <a:pt x="16925" y="6834"/>
                </a:cubicBezTo>
                <a:cubicBezTo>
                  <a:pt x="16912" y="6351"/>
                  <a:pt x="16845" y="5856"/>
                  <a:pt x="16389" y="5641"/>
                </a:cubicBezTo>
                <a:cubicBezTo>
                  <a:pt x="14808" y="7531"/>
                  <a:pt x="14755" y="9742"/>
                  <a:pt x="14366" y="12127"/>
                </a:cubicBezTo>
                <a:cubicBezTo>
                  <a:pt x="13910" y="14955"/>
                  <a:pt x="13441" y="17796"/>
                  <a:pt x="12999" y="20637"/>
                </a:cubicBezTo>
                <a:cubicBezTo>
                  <a:pt x="12423" y="21039"/>
                  <a:pt x="11833" y="21441"/>
                  <a:pt x="11270" y="21856"/>
                </a:cubicBezTo>
                <a:cubicBezTo>
                  <a:pt x="10386" y="22486"/>
                  <a:pt x="9515" y="23129"/>
                  <a:pt x="8644" y="23799"/>
                </a:cubicBezTo>
                <a:cubicBezTo>
                  <a:pt x="9555" y="19980"/>
                  <a:pt x="10399" y="16147"/>
                  <a:pt x="10734" y="12234"/>
                </a:cubicBezTo>
                <a:cubicBezTo>
                  <a:pt x="10761" y="11899"/>
                  <a:pt x="10788" y="11551"/>
                  <a:pt x="10654" y="11256"/>
                </a:cubicBezTo>
                <a:cubicBezTo>
                  <a:pt x="10534" y="10982"/>
                  <a:pt x="10256" y="10750"/>
                  <a:pt x="9969" y="10750"/>
                </a:cubicBezTo>
                <a:cubicBezTo>
                  <a:pt x="9934" y="10750"/>
                  <a:pt x="9898" y="10753"/>
                  <a:pt x="9863" y="10760"/>
                </a:cubicBezTo>
                <a:cubicBezTo>
                  <a:pt x="9609" y="10814"/>
                  <a:pt x="9448" y="11028"/>
                  <a:pt x="9287" y="11229"/>
                </a:cubicBezTo>
                <a:cubicBezTo>
                  <a:pt x="5870" y="15920"/>
                  <a:pt x="4824" y="22285"/>
                  <a:pt x="3726" y="27887"/>
                </a:cubicBezTo>
                <a:cubicBezTo>
                  <a:pt x="3712" y="27954"/>
                  <a:pt x="3712" y="28021"/>
                  <a:pt x="3699" y="28088"/>
                </a:cubicBezTo>
                <a:cubicBezTo>
                  <a:pt x="3511" y="28275"/>
                  <a:pt x="3350" y="28436"/>
                  <a:pt x="3176" y="28624"/>
                </a:cubicBezTo>
                <a:cubicBezTo>
                  <a:pt x="2694" y="29120"/>
                  <a:pt x="0" y="31760"/>
                  <a:pt x="375" y="32430"/>
                </a:cubicBezTo>
                <a:cubicBezTo>
                  <a:pt x="484" y="32616"/>
                  <a:pt x="634" y="32695"/>
                  <a:pt x="812" y="32695"/>
                </a:cubicBezTo>
                <a:cubicBezTo>
                  <a:pt x="1733" y="32695"/>
                  <a:pt x="3382" y="30573"/>
                  <a:pt x="3685" y="30259"/>
                </a:cubicBezTo>
                <a:cubicBezTo>
                  <a:pt x="4034" y="29910"/>
                  <a:pt x="4396" y="29562"/>
                  <a:pt x="4757" y="29213"/>
                </a:cubicBezTo>
                <a:cubicBezTo>
                  <a:pt x="5485" y="29453"/>
                  <a:pt x="6267" y="29521"/>
                  <a:pt x="7050" y="29521"/>
                </a:cubicBezTo>
                <a:cubicBezTo>
                  <a:pt x="7364" y="29521"/>
                  <a:pt x="7677" y="29510"/>
                  <a:pt x="7987" y="29495"/>
                </a:cubicBezTo>
                <a:cubicBezTo>
                  <a:pt x="13267" y="29307"/>
                  <a:pt x="18467" y="28409"/>
                  <a:pt x="23680" y="27498"/>
                </a:cubicBezTo>
                <a:cubicBezTo>
                  <a:pt x="24028" y="27431"/>
                  <a:pt x="24497" y="27270"/>
                  <a:pt x="24470" y="26895"/>
                </a:cubicBezTo>
                <a:cubicBezTo>
                  <a:pt x="23197" y="26279"/>
                  <a:pt x="21777" y="26078"/>
                  <a:pt x="20369" y="25930"/>
                </a:cubicBezTo>
                <a:cubicBezTo>
                  <a:pt x="16990" y="25541"/>
                  <a:pt x="13600" y="25362"/>
                  <a:pt x="10199" y="25362"/>
                </a:cubicBezTo>
                <a:cubicBezTo>
                  <a:pt x="9850" y="25362"/>
                  <a:pt x="9502" y="25364"/>
                  <a:pt x="9153" y="25367"/>
                </a:cubicBezTo>
                <a:cubicBezTo>
                  <a:pt x="10547" y="24282"/>
                  <a:pt x="11994" y="23263"/>
                  <a:pt x="13468" y="22298"/>
                </a:cubicBezTo>
                <a:cubicBezTo>
                  <a:pt x="13669" y="22392"/>
                  <a:pt x="13897" y="22419"/>
                  <a:pt x="14098" y="22459"/>
                </a:cubicBezTo>
                <a:cubicBezTo>
                  <a:pt x="15107" y="22573"/>
                  <a:pt x="16116" y="22599"/>
                  <a:pt x="17131" y="22599"/>
                </a:cubicBezTo>
                <a:cubicBezTo>
                  <a:pt x="17437" y="22599"/>
                  <a:pt x="17744" y="22596"/>
                  <a:pt x="18051" y="22593"/>
                </a:cubicBezTo>
                <a:cubicBezTo>
                  <a:pt x="19297" y="22593"/>
                  <a:pt x="20530" y="22580"/>
                  <a:pt x="21777" y="22580"/>
                </a:cubicBezTo>
                <a:cubicBezTo>
                  <a:pt x="24497" y="22553"/>
                  <a:pt x="27244" y="22540"/>
                  <a:pt x="29924" y="22111"/>
                </a:cubicBezTo>
                <a:cubicBezTo>
                  <a:pt x="30179" y="21374"/>
                  <a:pt x="29281" y="20798"/>
                  <a:pt x="28544" y="20543"/>
                </a:cubicBezTo>
                <a:cubicBezTo>
                  <a:pt x="26360" y="19806"/>
                  <a:pt x="24135" y="19149"/>
                  <a:pt x="21844" y="19002"/>
                </a:cubicBezTo>
                <a:cubicBezTo>
                  <a:pt x="21527" y="18981"/>
                  <a:pt x="21212" y="18971"/>
                  <a:pt x="20898" y="18971"/>
                </a:cubicBezTo>
                <a:cubicBezTo>
                  <a:pt x="20188" y="18971"/>
                  <a:pt x="19485" y="19024"/>
                  <a:pt x="18788" y="19136"/>
                </a:cubicBezTo>
                <a:cubicBezTo>
                  <a:pt x="20450" y="18238"/>
                  <a:pt x="22125" y="17367"/>
                  <a:pt x="23827" y="16509"/>
                </a:cubicBezTo>
                <a:cubicBezTo>
                  <a:pt x="24229" y="16550"/>
                  <a:pt x="24658" y="16550"/>
                  <a:pt x="25060" y="16550"/>
                </a:cubicBezTo>
                <a:cubicBezTo>
                  <a:pt x="29442" y="16523"/>
                  <a:pt x="33797" y="15906"/>
                  <a:pt x="38139" y="15303"/>
                </a:cubicBezTo>
                <a:cubicBezTo>
                  <a:pt x="38434" y="15250"/>
                  <a:pt x="38822" y="15116"/>
                  <a:pt x="38809" y="14821"/>
                </a:cubicBezTo>
                <a:cubicBezTo>
                  <a:pt x="37764" y="14258"/>
                  <a:pt x="36585" y="14070"/>
                  <a:pt x="35419" y="13896"/>
                </a:cubicBezTo>
                <a:cubicBezTo>
                  <a:pt x="33757" y="13668"/>
                  <a:pt x="32109" y="13481"/>
                  <a:pt x="30434" y="13347"/>
                </a:cubicBezTo>
                <a:cubicBezTo>
                  <a:pt x="32189" y="12516"/>
                  <a:pt x="33945" y="11725"/>
                  <a:pt x="35687" y="10894"/>
                </a:cubicBezTo>
                <a:cubicBezTo>
                  <a:pt x="39323" y="11463"/>
                  <a:pt x="43004" y="11758"/>
                  <a:pt x="46668" y="11758"/>
                </a:cubicBezTo>
                <a:cubicBezTo>
                  <a:pt x="46974" y="11758"/>
                  <a:pt x="47281" y="11756"/>
                  <a:pt x="47587" y="11752"/>
                </a:cubicBezTo>
                <a:cubicBezTo>
                  <a:pt x="47881" y="11323"/>
                  <a:pt x="47439" y="10868"/>
                  <a:pt x="46997" y="10653"/>
                </a:cubicBezTo>
                <a:cubicBezTo>
                  <a:pt x="44826" y="9487"/>
                  <a:pt x="42307" y="9313"/>
                  <a:pt x="39868" y="8911"/>
                </a:cubicBezTo>
                <a:cubicBezTo>
                  <a:pt x="40833" y="8415"/>
                  <a:pt x="41811" y="7933"/>
                  <a:pt x="42776" y="7410"/>
                </a:cubicBezTo>
                <a:cubicBezTo>
                  <a:pt x="43767" y="6901"/>
                  <a:pt x="44732" y="6351"/>
                  <a:pt x="45603" y="5668"/>
                </a:cubicBezTo>
                <a:cubicBezTo>
                  <a:pt x="45214" y="5570"/>
                  <a:pt x="44817" y="5528"/>
                  <a:pt x="44417" y="5528"/>
                </a:cubicBezTo>
                <a:cubicBezTo>
                  <a:pt x="43398" y="5528"/>
                  <a:pt x="42356" y="5799"/>
                  <a:pt x="41355" y="6097"/>
                </a:cubicBezTo>
                <a:cubicBezTo>
                  <a:pt x="40109" y="6459"/>
                  <a:pt x="38876" y="6861"/>
                  <a:pt x="37657" y="7289"/>
                </a:cubicBezTo>
                <a:cubicBezTo>
                  <a:pt x="38434" y="5105"/>
                  <a:pt x="39225" y="2854"/>
                  <a:pt x="39225" y="522"/>
                </a:cubicBezTo>
                <a:cubicBezTo>
                  <a:pt x="39225" y="388"/>
                  <a:pt x="39225" y="241"/>
                  <a:pt x="39144" y="147"/>
                </a:cubicBezTo>
                <a:cubicBezTo>
                  <a:pt x="39075" y="43"/>
                  <a:pt x="38974" y="0"/>
                  <a:pt x="388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6854" tIns="66854" rIns="66854" bIns="66854" anchor="ctr"/>
          <a:lstStyle/>
          <a:p>
            <a:endParaRPr lang="en-US" sz="1316"/>
          </a:p>
        </p:txBody>
      </p:sp>
      <p:sp>
        <p:nvSpPr>
          <p:cNvPr id="4" name="Google Shape;50;p8">
            <a:extLst>
              <a:ext uri="{FF2B5EF4-FFF2-40B4-BE49-F238E27FC236}">
                <a16:creationId xmlns:a16="http://schemas.microsoft.com/office/drawing/2014/main" id="{11ACE1C7-16AE-41B1-8A62-73B92F7AA092}"/>
              </a:ext>
            </a:extLst>
          </p:cNvPr>
          <p:cNvSpPr/>
          <p:nvPr/>
        </p:nvSpPr>
        <p:spPr>
          <a:xfrm>
            <a:off x="7907338" y="442912"/>
            <a:ext cx="744537" cy="804863"/>
          </a:xfrm>
          <a:custGeom>
            <a:avLst/>
            <a:gdLst/>
            <a:ahLst/>
            <a:cxnLst/>
            <a:rect l="l" t="t" r="r" b="b"/>
            <a:pathLst>
              <a:path w="9007" h="9749" extrusionOk="0">
                <a:moveTo>
                  <a:pt x="3436" y="0"/>
                </a:moveTo>
                <a:cubicBezTo>
                  <a:pt x="3408" y="0"/>
                  <a:pt x="3380" y="2"/>
                  <a:pt x="3351" y="5"/>
                </a:cubicBezTo>
                <a:cubicBezTo>
                  <a:pt x="3110" y="18"/>
                  <a:pt x="2895" y="152"/>
                  <a:pt x="2748" y="340"/>
                </a:cubicBezTo>
                <a:cubicBezTo>
                  <a:pt x="2400" y="755"/>
                  <a:pt x="2400" y="1331"/>
                  <a:pt x="2480" y="1841"/>
                </a:cubicBezTo>
                <a:cubicBezTo>
                  <a:pt x="2601" y="2484"/>
                  <a:pt x="2842" y="3073"/>
                  <a:pt x="3163" y="3623"/>
                </a:cubicBezTo>
                <a:cubicBezTo>
                  <a:pt x="3204" y="3690"/>
                  <a:pt x="3230" y="3744"/>
                  <a:pt x="3271" y="3811"/>
                </a:cubicBezTo>
                <a:cubicBezTo>
                  <a:pt x="2938" y="3767"/>
                  <a:pt x="2608" y="3743"/>
                  <a:pt x="2278" y="3743"/>
                </a:cubicBezTo>
                <a:cubicBezTo>
                  <a:pt x="1904" y="3743"/>
                  <a:pt x="1531" y="3773"/>
                  <a:pt x="1153" y="3837"/>
                </a:cubicBezTo>
                <a:cubicBezTo>
                  <a:pt x="684" y="3918"/>
                  <a:pt x="162" y="4092"/>
                  <a:pt x="54" y="4615"/>
                </a:cubicBezTo>
                <a:cubicBezTo>
                  <a:pt x="1" y="4842"/>
                  <a:pt x="54" y="5097"/>
                  <a:pt x="188" y="5298"/>
                </a:cubicBezTo>
                <a:cubicBezTo>
                  <a:pt x="483" y="5767"/>
                  <a:pt x="1019" y="5928"/>
                  <a:pt x="1542" y="5995"/>
                </a:cubicBezTo>
                <a:cubicBezTo>
                  <a:pt x="1730" y="6018"/>
                  <a:pt x="1917" y="6028"/>
                  <a:pt x="2105" y="6028"/>
                </a:cubicBezTo>
                <a:cubicBezTo>
                  <a:pt x="2465" y="6028"/>
                  <a:pt x="2824" y="5990"/>
                  <a:pt x="3177" y="5928"/>
                </a:cubicBezTo>
                <a:lnTo>
                  <a:pt x="3177" y="5928"/>
                </a:lnTo>
                <a:cubicBezTo>
                  <a:pt x="2708" y="6652"/>
                  <a:pt x="2373" y="7456"/>
                  <a:pt x="2199" y="8300"/>
                </a:cubicBezTo>
                <a:cubicBezTo>
                  <a:pt x="2091" y="8769"/>
                  <a:pt x="2064" y="9305"/>
                  <a:pt x="2493" y="9600"/>
                </a:cubicBezTo>
                <a:cubicBezTo>
                  <a:pt x="2645" y="9701"/>
                  <a:pt x="2827" y="9749"/>
                  <a:pt x="3006" y="9749"/>
                </a:cubicBezTo>
                <a:cubicBezTo>
                  <a:pt x="3064" y="9749"/>
                  <a:pt x="3121" y="9744"/>
                  <a:pt x="3177" y="9734"/>
                </a:cubicBezTo>
                <a:cubicBezTo>
                  <a:pt x="3713" y="9640"/>
                  <a:pt x="4088" y="9198"/>
                  <a:pt x="4329" y="8742"/>
                </a:cubicBezTo>
                <a:cubicBezTo>
                  <a:pt x="4637" y="8193"/>
                  <a:pt x="4825" y="7563"/>
                  <a:pt x="4932" y="6933"/>
                </a:cubicBezTo>
                <a:cubicBezTo>
                  <a:pt x="4972" y="6772"/>
                  <a:pt x="4999" y="6584"/>
                  <a:pt x="5039" y="6383"/>
                </a:cubicBezTo>
                <a:cubicBezTo>
                  <a:pt x="5576" y="7027"/>
                  <a:pt x="6219" y="7576"/>
                  <a:pt x="6942" y="7992"/>
                </a:cubicBezTo>
                <a:cubicBezTo>
                  <a:pt x="7209" y="8141"/>
                  <a:pt x="7501" y="8276"/>
                  <a:pt x="7784" y="8276"/>
                </a:cubicBezTo>
                <a:cubicBezTo>
                  <a:pt x="7956" y="8276"/>
                  <a:pt x="8125" y="8226"/>
                  <a:pt x="8282" y="8099"/>
                </a:cubicBezTo>
                <a:cubicBezTo>
                  <a:pt x="8470" y="7938"/>
                  <a:pt x="8591" y="7724"/>
                  <a:pt x="8618" y="7496"/>
                </a:cubicBezTo>
                <a:cubicBezTo>
                  <a:pt x="8685" y="6933"/>
                  <a:pt x="8390" y="6464"/>
                  <a:pt x="8014" y="6089"/>
                </a:cubicBezTo>
                <a:cubicBezTo>
                  <a:pt x="7586" y="5620"/>
                  <a:pt x="7050" y="5258"/>
                  <a:pt x="6473" y="4963"/>
                </a:cubicBezTo>
                <a:cubicBezTo>
                  <a:pt x="6393" y="4923"/>
                  <a:pt x="6326" y="4883"/>
                  <a:pt x="6246" y="4829"/>
                </a:cubicBezTo>
                <a:cubicBezTo>
                  <a:pt x="6983" y="4561"/>
                  <a:pt x="7666" y="4172"/>
                  <a:pt x="8269" y="3690"/>
                </a:cubicBezTo>
                <a:cubicBezTo>
                  <a:pt x="8644" y="3382"/>
                  <a:pt x="9006" y="2980"/>
                  <a:pt x="8859" y="2484"/>
                </a:cubicBezTo>
                <a:cubicBezTo>
                  <a:pt x="8792" y="2243"/>
                  <a:pt x="8631" y="2068"/>
                  <a:pt x="8430" y="1948"/>
                </a:cubicBezTo>
                <a:cubicBezTo>
                  <a:pt x="8223" y="1836"/>
                  <a:pt x="8007" y="1792"/>
                  <a:pt x="7791" y="1792"/>
                </a:cubicBezTo>
                <a:cubicBezTo>
                  <a:pt x="7488" y="1792"/>
                  <a:pt x="7184" y="1879"/>
                  <a:pt x="6902" y="1988"/>
                </a:cubicBezTo>
                <a:cubicBezTo>
                  <a:pt x="6313" y="2243"/>
                  <a:pt x="5777" y="2618"/>
                  <a:pt x="5294" y="3033"/>
                </a:cubicBezTo>
                <a:cubicBezTo>
                  <a:pt x="5241" y="3073"/>
                  <a:pt x="5187" y="3114"/>
                  <a:pt x="5147" y="3154"/>
                </a:cubicBezTo>
                <a:cubicBezTo>
                  <a:pt x="5039" y="2350"/>
                  <a:pt x="4812" y="1546"/>
                  <a:pt x="4423" y="822"/>
                </a:cubicBezTo>
                <a:cubicBezTo>
                  <a:pt x="4220" y="429"/>
                  <a:pt x="3922" y="0"/>
                  <a:pt x="34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66854" tIns="66854" rIns="66854" bIns="66854" anchor="ctr"/>
          <a:lstStyle/>
          <a:p>
            <a:pPr eaLnBrk="1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16"/>
          </a:p>
        </p:txBody>
      </p:sp>
      <p:sp>
        <p:nvSpPr>
          <p:cNvPr id="5" name="Google Shape;51;p8">
            <a:extLst>
              <a:ext uri="{FF2B5EF4-FFF2-40B4-BE49-F238E27FC236}">
                <a16:creationId xmlns:a16="http://schemas.microsoft.com/office/drawing/2014/main" id="{502BEE70-7D87-4446-85A2-9A4C90116460}"/>
              </a:ext>
            </a:extLst>
          </p:cNvPr>
          <p:cNvSpPr>
            <a:spLocks/>
          </p:cNvSpPr>
          <p:nvPr/>
        </p:nvSpPr>
        <p:spPr bwMode="auto">
          <a:xfrm rot="11952168">
            <a:off x="6651627" y="3929062"/>
            <a:ext cx="2854325" cy="2052638"/>
          </a:xfrm>
          <a:custGeom>
            <a:avLst/>
            <a:gdLst>
              <a:gd name="T0" fmla="*/ 1112380 w 43393"/>
              <a:gd name="T1" fmla="*/ 88 h 31202"/>
              <a:gd name="T2" fmla="*/ 1109814 w 43393"/>
              <a:gd name="T3" fmla="*/ 88 h 31202"/>
              <a:gd name="T4" fmla="*/ 999635 w 43393"/>
              <a:gd name="T5" fmla="*/ 54119 h 31202"/>
              <a:gd name="T6" fmla="*/ 510375 w 43393"/>
              <a:gd name="T7" fmla="*/ 711272 h 31202"/>
              <a:gd name="T8" fmla="*/ 434598 w 43393"/>
              <a:gd name="T9" fmla="*/ 483216 h 31202"/>
              <a:gd name="T10" fmla="*/ 315605 w 43393"/>
              <a:gd name="T11" fmla="*/ 318665 h 31202"/>
              <a:gd name="T12" fmla="*/ 295280 w 43393"/>
              <a:gd name="T13" fmla="*/ 313928 h 31202"/>
              <a:gd name="T14" fmla="*/ 281203 w 43393"/>
              <a:gd name="T15" fmla="*/ 317437 h 31202"/>
              <a:gd name="T16" fmla="*/ 252129 w 43393"/>
              <a:gd name="T17" fmla="*/ 405589 h 31202"/>
              <a:gd name="T18" fmla="*/ 342903 w 43393"/>
              <a:gd name="T19" fmla="*/ 1148526 h 31202"/>
              <a:gd name="T20" fmla="*/ 21181 w 43393"/>
              <a:gd name="T21" fmla="*/ 1767962 h 31202"/>
              <a:gd name="T22" fmla="*/ 17629 w 43393"/>
              <a:gd name="T23" fmla="*/ 1863132 h 31202"/>
              <a:gd name="T24" fmla="*/ 48479 w 43393"/>
              <a:gd name="T25" fmla="*/ 1880762 h 31202"/>
              <a:gd name="T26" fmla="*/ 68410 w 43393"/>
              <a:gd name="T27" fmla="*/ 1882779 h 31202"/>
              <a:gd name="T28" fmla="*/ 209833 w 43393"/>
              <a:gd name="T29" fmla="*/ 1800855 h 31202"/>
              <a:gd name="T30" fmla="*/ 351717 w 43393"/>
              <a:gd name="T31" fmla="*/ 1639812 h 31202"/>
              <a:gd name="T32" fmla="*/ 580890 w 43393"/>
              <a:gd name="T33" fmla="*/ 2514407 h 31202"/>
              <a:gd name="T34" fmla="*/ 663771 w 43393"/>
              <a:gd name="T35" fmla="*/ 2624839 h 31202"/>
              <a:gd name="T36" fmla="*/ 716196 w 43393"/>
              <a:gd name="T37" fmla="*/ 2644487 h 31202"/>
              <a:gd name="T38" fmla="*/ 772173 w 43393"/>
              <a:gd name="T39" fmla="*/ 2615454 h 31202"/>
              <a:gd name="T40" fmla="*/ 801313 w 43393"/>
              <a:gd name="T41" fmla="*/ 2546072 h 31202"/>
              <a:gd name="T42" fmla="*/ 813614 w 43393"/>
              <a:gd name="T43" fmla="*/ 2071189 h 31202"/>
              <a:gd name="T44" fmla="*/ 813614 w 43393"/>
              <a:gd name="T45" fmla="*/ 2071189 h 31202"/>
              <a:gd name="T46" fmla="*/ 1095738 w 43393"/>
              <a:gd name="T47" fmla="*/ 2535547 h 31202"/>
              <a:gd name="T48" fmla="*/ 1334579 w 43393"/>
              <a:gd name="T49" fmla="*/ 2735359 h 31202"/>
              <a:gd name="T50" fmla="*/ 1351813 w 43393"/>
              <a:gd name="T51" fmla="*/ 2736850 h 31202"/>
              <a:gd name="T52" fmla="*/ 1413908 w 43393"/>
              <a:gd name="T53" fmla="*/ 2705975 h 31202"/>
              <a:gd name="T54" fmla="*/ 1435944 w 43393"/>
              <a:gd name="T55" fmla="*/ 2613086 h 31202"/>
              <a:gd name="T56" fmla="*/ 1406870 w 43393"/>
              <a:gd name="T57" fmla="*/ 2180568 h 31202"/>
              <a:gd name="T58" fmla="*/ 1406870 w 43393"/>
              <a:gd name="T59" fmla="*/ 2180568 h 31202"/>
              <a:gd name="T60" fmla="*/ 1725106 w 43393"/>
              <a:gd name="T61" fmla="*/ 2476778 h 31202"/>
              <a:gd name="T62" fmla="*/ 1998350 w 43393"/>
              <a:gd name="T63" fmla="*/ 2598087 h 31202"/>
              <a:gd name="T64" fmla="*/ 2009795 w 43393"/>
              <a:gd name="T65" fmla="*/ 2597823 h 31202"/>
              <a:gd name="T66" fmla="*/ 2044197 w 43393"/>
              <a:gd name="T67" fmla="*/ 2588438 h 31202"/>
              <a:gd name="T68" fmla="*/ 2096162 w 43393"/>
              <a:gd name="T69" fmla="*/ 2402660 h 31202"/>
              <a:gd name="T70" fmla="*/ 1981576 w 43393"/>
              <a:gd name="T71" fmla="*/ 2003035 h 31202"/>
              <a:gd name="T72" fmla="*/ 1981576 w 43393"/>
              <a:gd name="T73" fmla="*/ 2003035 h 31202"/>
              <a:gd name="T74" fmla="*/ 2388877 w 43393"/>
              <a:gd name="T75" fmla="*/ 2091188 h 31202"/>
              <a:gd name="T76" fmla="*/ 2428738 w 43393"/>
              <a:gd name="T77" fmla="*/ 2092240 h 31202"/>
              <a:gd name="T78" fmla="*/ 2789073 w 43393"/>
              <a:gd name="T79" fmla="*/ 1980756 h 31202"/>
              <a:gd name="T80" fmla="*/ 2847221 w 43393"/>
              <a:gd name="T81" fmla="*/ 1910146 h 31202"/>
              <a:gd name="T82" fmla="*/ 2817226 w 43393"/>
              <a:gd name="T83" fmla="*/ 1812608 h 31202"/>
              <a:gd name="T84" fmla="*/ 2492872 w 43393"/>
              <a:gd name="T85" fmla="*/ 1482365 h 31202"/>
              <a:gd name="T86" fmla="*/ 2097083 w 43393"/>
              <a:gd name="T87" fmla="*/ 1327199 h 31202"/>
              <a:gd name="T88" fmla="*/ 2329808 w 43393"/>
              <a:gd name="T89" fmla="*/ 1030990 h 31202"/>
              <a:gd name="T90" fmla="*/ 2343029 w 43393"/>
              <a:gd name="T91" fmla="*/ 833458 h 31202"/>
              <a:gd name="T92" fmla="*/ 2313955 w 43393"/>
              <a:gd name="T93" fmla="*/ 805302 h 31202"/>
              <a:gd name="T94" fmla="*/ 2103858 w 43393"/>
              <a:gd name="T95" fmla="*/ 746182 h 31202"/>
              <a:gd name="T96" fmla="*/ 2018610 w 43393"/>
              <a:gd name="T97" fmla="*/ 751182 h 31202"/>
              <a:gd name="T98" fmla="*/ 1635187 w 43393"/>
              <a:gd name="T99" fmla="*/ 834686 h 31202"/>
              <a:gd name="T100" fmla="*/ 1801804 w 43393"/>
              <a:gd name="T101" fmla="*/ 459709 h 31202"/>
              <a:gd name="T102" fmla="*/ 1812328 w 43393"/>
              <a:gd name="T103" fmla="*/ 363311 h 31202"/>
              <a:gd name="T104" fmla="*/ 1749773 w 43393"/>
              <a:gd name="T105" fmla="*/ 290421 h 31202"/>
              <a:gd name="T106" fmla="*/ 1667024 w 43393"/>
              <a:gd name="T107" fmla="*/ 272527 h 31202"/>
              <a:gd name="T108" fmla="*/ 1470346 w 43393"/>
              <a:gd name="T109" fmla="*/ 333927 h 31202"/>
              <a:gd name="T110" fmla="*/ 1065743 w 43393"/>
              <a:gd name="T111" fmla="*/ 588999 h 31202"/>
              <a:gd name="T112" fmla="*/ 1065743 w 43393"/>
              <a:gd name="T113" fmla="*/ 588999 h 31202"/>
              <a:gd name="T114" fmla="*/ 1208548 w 43393"/>
              <a:gd name="T115" fmla="*/ 154113 h 31202"/>
              <a:gd name="T116" fmla="*/ 1205917 w 43393"/>
              <a:gd name="T117" fmla="*/ 75346 h 31202"/>
              <a:gd name="T118" fmla="*/ 1112380 w 43393"/>
              <a:gd name="T119" fmla="*/ 88 h 3120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43393" h="31202" extrusionOk="0">
                <a:moveTo>
                  <a:pt x="16911" y="1"/>
                </a:moveTo>
                <a:cubicBezTo>
                  <a:pt x="16898" y="1"/>
                  <a:pt x="16885" y="1"/>
                  <a:pt x="16872" y="1"/>
                </a:cubicBezTo>
                <a:cubicBezTo>
                  <a:pt x="16269" y="14"/>
                  <a:pt x="15719" y="296"/>
                  <a:pt x="15197" y="617"/>
                </a:cubicBezTo>
                <a:cubicBezTo>
                  <a:pt x="12168" y="2440"/>
                  <a:pt x="9917" y="5308"/>
                  <a:pt x="7759" y="8109"/>
                </a:cubicBezTo>
                <a:cubicBezTo>
                  <a:pt x="7116" y="7465"/>
                  <a:pt x="7009" y="6313"/>
                  <a:pt x="6607" y="5509"/>
                </a:cubicBezTo>
                <a:cubicBezTo>
                  <a:pt x="6205" y="4705"/>
                  <a:pt x="5642" y="3901"/>
                  <a:pt x="4798" y="3633"/>
                </a:cubicBezTo>
                <a:cubicBezTo>
                  <a:pt x="4697" y="3602"/>
                  <a:pt x="4591" y="3579"/>
                  <a:pt x="4489" y="3579"/>
                </a:cubicBezTo>
                <a:cubicBezTo>
                  <a:pt x="4415" y="3579"/>
                  <a:pt x="4343" y="3591"/>
                  <a:pt x="4275" y="3619"/>
                </a:cubicBezTo>
                <a:cubicBezTo>
                  <a:pt x="3900" y="3753"/>
                  <a:pt x="3860" y="4236"/>
                  <a:pt x="3833" y="4624"/>
                </a:cubicBezTo>
                <a:cubicBezTo>
                  <a:pt x="3833" y="7532"/>
                  <a:pt x="5843" y="10266"/>
                  <a:pt x="5213" y="13094"/>
                </a:cubicBezTo>
                <a:cubicBezTo>
                  <a:pt x="4557" y="15948"/>
                  <a:pt x="1555" y="17516"/>
                  <a:pt x="322" y="20156"/>
                </a:cubicBezTo>
                <a:cubicBezTo>
                  <a:pt x="148" y="20504"/>
                  <a:pt x="0" y="20960"/>
                  <a:pt x="268" y="21241"/>
                </a:cubicBezTo>
                <a:cubicBezTo>
                  <a:pt x="389" y="21375"/>
                  <a:pt x="576" y="21416"/>
                  <a:pt x="737" y="21442"/>
                </a:cubicBezTo>
                <a:cubicBezTo>
                  <a:pt x="838" y="21458"/>
                  <a:pt x="939" y="21465"/>
                  <a:pt x="1040" y="21465"/>
                </a:cubicBezTo>
                <a:cubicBezTo>
                  <a:pt x="1816" y="21465"/>
                  <a:pt x="2561" y="21030"/>
                  <a:pt x="3190" y="20531"/>
                </a:cubicBezTo>
                <a:cubicBezTo>
                  <a:pt x="3886" y="19982"/>
                  <a:pt x="4503" y="18990"/>
                  <a:pt x="5347" y="18695"/>
                </a:cubicBezTo>
                <a:cubicBezTo>
                  <a:pt x="6098" y="22166"/>
                  <a:pt x="6875" y="25691"/>
                  <a:pt x="8831" y="28666"/>
                </a:cubicBezTo>
                <a:cubicBezTo>
                  <a:pt x="9166" y="29161"/>
                  <a:pt x="9555" y="29671"/>
                  <a:pt x="10091" y="29925"/>
                </a:cubicBezTo>
                <a:cubicBezTo>
                  <a:pt x="10323" y="30069"/>
                  <a:pt x="10608" y="30149"/>
                  <a:pt x="10888" y="30149"/>
                </a:cubicBezTo>
                <a:cubicBezTo>
                  <a:pt x="11206" y="30149"/>
                  <a:pt x="11518" y="30046"/>
                  <a:pt x="11739" y="29818"/>
                </a:cubicBezTo>
                <a:cubicBezTo>
                  <a:pt x="11967" y="29604"/>
                  <a:pt x="12074" y="29309"/>
                  <a:pt x="12182" y="29027"/>
                </a:cubicBezTo>
                <a:cubicBezTo>
                  <a:pt x="12771" y="27299"/>
                  <a:pt x="12838" y="25396"/>
                  <a:pt x="12369" y="23613"/>
                </a:cubicBezTo>
                <a:cubicBezTo>
                  <a:pt x="13656" y="25490"/>
                  <a:pt x="15076" y="27272"/>
                  <a:pt x="16658" y="28907"/>
                </a:cubicBezTo>
                <a:cubicBezTo>
                  <a:pt x="17663" y="29965"/>
                  <a:pt x="18828" y="31024"/>
                  <a:pt x="20289" y="31185"/>
                </a:cubicBezTo>
                <a:cubicBezTo>
                  <a:pt x="20375" y="31196"/>
                  <a:pt x="20463" y="31202"/>
                  <a:pt x="20551" y="31202"/>
                </a:cubicBezTo>
                <a:cubicBezTo>
                  <a:pt x="20903" y="31202"/>
                  <a:pt x="21259" y="31107"/>
                  <a:pt x="21495" y="30850"/>
                </a:cubicBezTo>
                <a:cubicBezTo>
                  <a:pt x="21736" y="30568"/>
                  <a:pt x="21790" y="30166"/>
                  <a:pt x="21830" y="29791"/>
                </a:cubicBezTo>
                <a:cubicBezTo>
                  <a:pt x="21924" y="28170"/>
                  <a:pt x="21830" y="26428"/>
                  <a:pt x="21388" y="24860"/>
                </a:cubicBezTo>
                <a:cubicBezTo>
                  <a:pt x="22902" y="26133"/>
                  <a:pt x="24524" y="27272"/>
                  <a:pt x="26226" y="28237"/>
                </a:cubicBezTo>
                <a:cubicBezTo>
                  <a:pt x="27502" y="28972"/>
                  <a:pt x="28903" y="29620"/>
                  <a:pt x="30380" y="29620"/>
                </a:cubicBezTo>
                <a:cubicBezTo>
                  <a:pt x="30438" y="29620"/>
                  <a:pt x="30496" y="29619"/>
                  <a:pt x="30554" y="29617"/>
                </a:cubicBezTo>
                <a:cubicBezTo>
                  <a:pt x="30742" y="29617"/>
                  <a:pt x="30903" y="29577"/>
                  <a:pt x="31077" y="29510"/>
                </a:cubicBezTo>
                <a:cubicBezTo>
                  <a:pt x="32082" y="29161"/>
                  <a:pt x="32028" y="28197"/>
                  <a:pt x="31867" y="27392"/>
                </a:cubicBezTo>
                <a:cubicBezTo>
                  <a:pt x="31546" y="25811"/>
                  <a:pt x="30956" y="24190"/>
                  <a:pt x="30125" y="22836"/>
                </a:cubicBezTo>
                <a:cubicBezTo>
                  <a:pt x="32162" y="23278"/>
                  <a:pt x="34226" y="23747"/>
                  <a:pt x="36317" y="23841"/>
                </a:cubicBezTo>
                <a:cubicBezTo>
                  <a:pt x="36518" y="23849"/>
                  <a:pt x="36721" y="23853"/>
                  <a:pt x="36923" y="23853"/>
                </a:cubicBezTo>
                <a:cubicBezTo>
                  <a:pt x="38819" y="23853"/>
                  <a:pt x="40730" y="23502"/>
                  <a:pt x="42401" y="22582"/>
                </a:cubicBezTo>
                <a:cubicBezTo>
                  <a:pt x="42789" y="22367"/>
                  <a:pt x="43191" y="22206"/>
                  <a:pt x="43285" y="21777"/>
                </a:cubicBezTo>
                <a:cubicBezTo>
                  <a:pt x="43392" y="21335"/>
                  <a:pt x="43084" y="21040"/>
                  <a:pt x="42829" y="20665"/>
                </a:cubicBezTo>
                <a:cubicBezTo>
                  <a:pt x="41623" y="18963"/>
                  <a:pt x="39814" y="17744"/>
                  <a:pt x="37898" y="16900"/>
                </a:cubicBezTo>
                <a:cubicBezTo>
                  <a:pt x="35968" y="16069"/>
                  <a:pt x="33918" y="15600"/>
                  <a:pt x="31881" y="15131"/>
                </a:cubicBezTo>
                <a:cubicBezTo>
                  <a:pt x="33221" y="14260"/>
                  <a:pt x="34454" y="13027"/>
                  <a:pt x="35419" y="11754"/>
                </a:cubicBezTo>
                <a:cubicBezTo>
                  <a:pt x="35901" y="11110"/>
                  <a:pt x="36370" y="10266"/>
                  <a:pt x="35620" y="9502"/>
                </a:cubicBezTo>
                <a:cubicBezTo>
                  <a:pt x="35499" y="9382"/>
                  <a:pt x="35352" y="9261"/>
                  <a:pt x="35178" y="9181"/>
                </a:cubicBezTo>
                <a:cubicBezTo>
                  <a:pt x="34194" y="8660"/>
                  <a:pt x="33093" y="8507"/>
                  <a:pt x="31984" y="8507"/>
                </a:cubicBezTo>
                <a:cubicBezTo>
                  <a:pt x="31551" y="8507"/>
                  <a:pt x="31117" y="8530"/>
                  <a:pt x="30688" y="8564"/>
                </a:cubicBezTo>
                <a:cubicBezTo>
                  <a:pt x="28732" y="8698"/>
                  <a:pt x="26775" y="9006"/>
                  <a:pt x="24859" y="9516"/>
                </a:cubicBezTo>
                <a:cubicBezTo>
                  <a:pt x="25931" y="8296"/>
                  <a:pt x="26789" y="6755"/>
                  <a:pt x="27392" y="5241"/>
                </a:cubicBezTo>
                <a:cubicBezTo>
                  <a:pt x="27539" y="4892"/>
                  <a:pt x="27660" y="4504"/>
                  <a:pt x="27552" y="4142"/>
                </a:cubicBezTo>
                <a:cubicBezTo>
                  <a:pt x="27418" y="3713"/>
                  <a:pt x="27016" y="3445"/>
                  <a:pt x="26601" y="3311"/>
                </a:cubicBezTo>
                <a:cubicBezTo>
                  <a:pt x="26193" y="3167"/>
                  <a:pt x="25771" y="3107"/>
                  <a:pt x="25343" y="3107"/>
                </a:cubicBezTo>
                <a:cubicBezTo>
                  <a:pt x="24338" y="3107"/>
                  <a:pt x="23302" y="3440"/>
                  <a:pt x="22353" y="3807"/>
                </a:cubicBezTo>
                <a:cubicBezTo>
                  <a:pt x="20222" y="4611"/>
                  <a:pt x="18158" y="5576"/>
                  <a:pt x="16202" y="6715"/>
                </a:cubicBezTo>
                <a:cubicBezTo>
                  <a:pt x="17395" y="5321"/>
                  <a:pt x="18158" y="3579"/>
                  <a:pt x="18373" y="1757"/>
                </a:cubicBezTo>
                <a:cubicBezTo>
                  <a:pt x="18413" y="1462"/>
                  <a:pt x="18426" y="1140"/>
                  <a:pt x="18333" y="859"/>
                </a:cubicBezTo>
                <a:cubicBezTo>
                  <a:pt x="18136" y="295"/>
                  <a:pt x="17503" y="1"/>
                  <a:pt x="16911" y="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6854" tIns="66854" rIns="66854" bIns="66854" anchor="ctr"/>
          <a:lstStyle/>
          <a:p>
            <a:endParaRPr lang="en-US" sz="1316"/>
          </a:p>
        </p:txBody>
      </p:sp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2321250" y="1380525"/>
            <a:ext cx="4501500" cy="2529300"/>
          </a:xfrm>
          <a:prstGeom prst="rect">
            <a:avLst/>
          </a:prstGeom>
          <a:ln>
            <a:noFill/>
          </a:ln>
        </p:spPr>
        <p:txBody>
          <a:bodyPr spcFirstLastPara="1" anchor="ctr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02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388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388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388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388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388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388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388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388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24182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19FFB-0095-4997-9495-2C987F233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B5F12-ADA8-4877-8A6C-DFABA4A17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5873"/>
            <a:ext cx="7886700" cy="32635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DE73B-E49E-4734-BD0B-AC4122719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E40C3-0867-49FB-A9EA-9C1BDF8EFF5C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44802-1BE6-4C73-B19F-274BFF524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20684-F8D0-4221-A1EC-C182AA4D4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21F6-F7CA-4C6A-8DB4-34B4539FF44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B14B636-BC2D-44CC-A3DE-8FED989D945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60408" y="1835348"/>
            <a:ext cx="2057400" cy="147280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0900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11D572D-99B7-4742-9D48-C19B31C520E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04223" y="1412501"/>
            <a:ext cx="3298031" cy="26824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4088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2268913" y="560593"/>
            <a:ext cx="4529927" cy="4022320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2336825" y="2150850"/>
            <a:ext cx="4394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75762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2147375" y="3031650"/>
            <a:ext cx="4773000" cy="3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8809275" y="10263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 rot="444932" flipH="1">
            <a:off x="8599307" y="4679014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 rot="-4320377">
            <a:off x="8789284" y="388817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8634800" y="31228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/>
          <p:nvPr/>
        </p:nvSpPr>
        <p:spPr>
          <a:xfrm>
            <a:off x="8583300" y="1713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/>
          <p:nvPr/>
        </p:nvSpPr>
        <p:spPr>
          <a:xfrm>
            <a:off x="305350" y="38488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/>
          <p:nvPr/>
        </p:nvSpPr>
        <p:spPr>
          <a:xfrm rot="-4320377">
            <a:off x="285359" y="80495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305350" y="1053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 rot="140820">
            <a:off x="152266" y="4696059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>
            <a:off x="147450" y="2992647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8895388" y="2582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484450" y="23318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>
            <a:off x="8583300" y="215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rot="-5125534">
            <a:off x="119124" y="1518132"/>
            <a:ext cx="294658" cy="24085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>
            <a:off x="3590775" y="181575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>
            <a:off x="1665700" y="181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>
            <a:off x="2825050" y="45485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>
            <a:off x="6573975" y="45473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 rot="444932" flipH="1">
            <a:off x="4683532" y="209826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2662313" y="291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>
            <a:off x="8263788" y="48211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5791213" y="48211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rot="2135160">
            <a:off x="1697229" y="4709263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rot="404198">
            <a:off x="7805477" y="268700"/>
            <a:ext cx="260321" cy="22711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4350838" y="47556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5970300" y="3312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6916175" y="72522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3"/>
          <p:cNvSpPr txBox="1">
            <a:spLocks noGrp="1"/>
          </p:cNvSpPr>
          <p:nvPr>
            <p:ph type="title" idx="2"/>
          </p:nvPr>
        </p:nvSpPr>
        <p:spPr>
          <a:xfrm>
            <a:off x="1707800" y="1768150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subTitle" idx="1"/>
          </p:nvPr>
        </p:nvSpPr>
        <p:spPr>
          <a:xfrm>
            <a:off x="1707800" y="2203100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3"/>
          </p:nvPr>
        </p:nvSpPr>
        <p:spPr>
          <a:xfrm>
            <a:off x="5557850" y="1768150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4"/>
          </p:nvPr>
        </p:nvSpPr>
        <p:spPr>
          <a:xfrm>
            <a:off x="5557852" y="2203105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5"/>
          </p:nvPr>
        </p:nvSpPr>
        <p:spPr>
          <a:xfrm>
            <a:off x="1707808" y="3220925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2" name="Google Shape;312;p13"/>
          <p:cNvSpPr txBox="1">
            <a:spLocks noGrp="1"/>
          </p:cNvSpPr>
          <p:nvPr>
            <p:ph type="subTitle" idx="6"/>
          </p:nvPr>
        </p:nvSpPr>
        <p:spPr>
          <a:xfrm>
            <a:off x="1707799" y="3650149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7"/>
          </p:nvPr>
        </p:nvSpPr>
        <p:spPr>
          <a:xfrm>
            <a:off x="5557850" y="3220925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8"/>
          </p:nvPr>
        </p:nvSpPr>
        <p:spPr>
          <a:xfrm>
            <a:off x="5557852" y="3659253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9" hasCustomPrompt="1"/>
          </p:nvPr>
        </p:nvSpPr>
        <p:spPr>
          <a:xfrm>
            <a:off x="699156" y="1996933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13" hasCustomPrompt="1"/>
          </p:nvPr>
        </p:nvSpPr>
        <p:spPr>
          <a:xfrm>
            <a:off x="699156" y="3437412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14" hasCustomPrompt="1"/>
          </p:nvPr>
        </p:nvSpPr>
        <p:spPr>
          <a:xfrm>
            <a:off x="4579562" y="1996933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15" hasCustomPrompt="1"/>
          </p:nvPr>
        </p:nvSpPr>
        <p:spPr>
          <a:xfrm>
            <a:off x="4579562" y="3437412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/>
          <p:nvPr/>
        </p:nvSpPr>
        <p:spPr>
          <a:xfrm>
            <a:off x="5955388" y="48306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3"/>
          <p:cNvSpPr/>
          <p:nvPr/>
        </p:nvSpPr>
        <p:spPr>
          <a:xfrm>
            <a:off x="129825" y="10177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3"/>
          <p:cNvSpPr/>
          <p:nvPr/>
        </p:nvSpPr>
        <p:spPr>
          <a:xfrm>
            <a:off x="50275" y="2311163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3"/>
          <p:cNvSpPr/>
          <p:nvPr/>
        </p:nvSpPr>
        <p:spPr>
          <a:xfrm>
            <a:off x="6918975" y="47172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3"/>
          <p:cNvSpPr/>
          <p:nvPr/>
        </p:nvSpPr>
        <p:spPr>
          <a:xfrm>
            <a:off x="1188850" y="120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3"/>
          <p:cNvSpPr/>
          <p:nvPr/>
        </p:nvSpPr>
        <p:spPr>
          <a:xfrm rot="-4320377">
            <a:off x="408834" y="157100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3"/>
          <p:cNvSpPr/>
          <p:nvPr/>
        </p:nvSpPr>
        <p:spPr>
          <a:xfrm rot="444932" flipH="1">
            <a:off x="7705257" y="4782701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3"/>
          <p:cNvSpPr/>
          <p:nvPr/>
        </p:nvSpPr>
        <p:spPr>
          <a:xfrm rot="2135160">
            <a:off x="2838442" y="108301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3"/>
          <p:cNvSpPr/>
          <p:nvPr/>
        </p:nvSpPr>
        <p:spPr>
          <a:xfrm rot="-4320374">
            <a:off x="2068541" y="263515"/>
            <a:ext cx="260324" cy="2271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3"/>
          <p:cNvSpPr/>
          <p:nvPr/>
        </p:nvSpPr>
        <p:spPr>
          <a:xfrm>
            <a:off x="3741600" y="1546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3"/>
          <p:cNvSpPr/>
          <p:nvPr/>
        </p:nvSpPr>
        <p:spPr>
          <a:xfrm>
            <a:off x="430800" y="3522600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0" name="Google Shape;330;p13"/>
          <p:cNvGrpSpPr/>
          <p:nvPr/>
        </p:nvGrpSpPr>
        <p:grpSpPr>
          <a:xfrm>
            <a:off x="129813" y="40902"/>
            <a:ext cx="777108" cy="672348"/>
            <a:chOff x="968013" y="650077"/>
            <a:chExt cx="777108" cy="672348"/>
          </a:xfrm>
        </p:grpSpPr>
        <p:sp>
          <p:nvSpPr>
            <p:cNvPr id="331" name="Google Shape;331;p13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3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3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3"/>
          <p:cNvGrpSpPr/>
          <p:nvPr/>
        </p:nvGrpSpPr>
        <p:grpSpPr>
          <a:xfrm rot="2235294">
            <a:off x="8410707" y="4470627"/>
            <a:ext cx="777157" cy="672390"/>
            <a:chOff x="968013" y="650077"/>
            <a:chExt cx="777108" cy="672348"/>
          </a:xfrm>
        </p:grpSpPr>
        <p:sp>
          <p:nvSpPr>
            <p:cNvPr id="335" name="Google Shape;335;p13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3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3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8" name="Google Shape;338;p13"/>
          <p:cNvSpPr/>
          <p:nvPr/>
        </p:nvSpPr>
        <p:spPr>
          <a:xfrm>
            <a:off x="8498950" y="3987563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3"/>
          <p:cNvSpPr/>
          <p:nvPr/>
        </p:nvSpPr>
        <p:spPr>
          <a:xfrm rot="-4320377">
            <a:off x="8838459" y="338075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3"/>
          <p:cNvSpPr/>
          <p:nvPr/>
        </p:nvSpPr>
        <p:spPr>
          <a:xfrm>
            <a:off x="8527900" y="25861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3"/>
          <p:cNvSpPr/>
          <p:nvPr/>
        </p:nvSpPr>
        <p:spPr>
          <a:xfrm rot="2135160">
            <a:off x="8738517" y="1939526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3"/>
          <p:cNvSpPr/>
          <p:nvPr/>
        </p:nvSpPr>
        <p:spPr>
          <a:xfrm>
            <a:off x="5291500" y="47571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6"/>
          <p:cNvSpPr/>
          <p:nvPr/>
        </p:nvSpPr>
        <p:spPr>
          <a:xfrm>
            <a:off x="682363" y="560593"/>
            <a:ext cx="4529927" cy="4022320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6"/>
          <p:cNvSpPr txBox="1">
            <a:spLocks noGrp="1"/>
          </p:cNvSpPr>
          <p:nvPr>
            <p:ph type="title"/>
          </p:nvPr>
        </p:nvSpPr>
        <p:spPr>
          <a:xfrm>
            <a:off x="1550575" y="2150850"/>
            <a:ext cx="2793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4" name="Google Shape;394;p16"/>
          <p:cNvSpPr txBox="1">
            <a:spLocks noGrp="1"/>
          </p:cNvSpPr>
          <p:nvPr>
            <p:ph type="title" idx="2" hasCustomPrompt="1"/>
          </p:nvPr>
        </p:nvSpPr>
        <p:spPr>
          <a:xfrm>
            <a:off x="217107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95" name="Google Shape;395;p16"/>
          <p:cNvSpPr txBox="1">
            <a:spLocks noGrp="1"/>
          </p:cNvSpPr>
          <p:nvPr>
            <p:ph type="subTitle" idx="1"/>
          </p:nvPr>
        </p:nvSpPr>
        <p:spPr>
          <a:xfrm>
            <a:off x="560825" y="3031650"/>
            <a:ext cx="4773000" cy="3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16"/>
          <p:cNvSpPr/>
          <p:nvPr/>
        </p:nvSpPr>
        <p:spPr>
          <a:xfrm>
            <a:off x="8809275" y="10263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6"/>
          <p:cNvSpPr/>
          <p:nvPr/>
        </p:nvSpPr>
        <p:spPr>
          <a:xfrm rot="444932" flipH="1">
            <a:off x="8599307" y="4679014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6"/>
          <p:cNvSpPr/>
          <p:nvPr/>
        </p:nvSpPr>
        <p:spPr>
          <a:xfrm rot="-4320377">
            <a:off x="8789284" y="388817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16"/>
          <p:cNvSpPr/>
          <p:nvPr/>
        </p:nvSpPr>
        <p:spPr>
          <a:xfrm>
            <a:off x="8634800" y="31228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6"/>
          <p:cNvSpPr/>
          <p:nvPr/>
        </p:nvSpPr>
        <p:spPr>
          <a:xfrm>
            <a:off x="8583300" y="1713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16"/>
          <p:cNvSpPr/>
          <p:nvPr/>
        </p:nvSpPr>
        <p:spPr>
          <a:xfrm>
            <a:off x="305350" y="38488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6"/>
          <p:cNvSpPr/>
          <p:nvPr/>
        </p:nvSpPr>
        <p:spPr>
          <a:xfrm rot="-4320377">
            <a:off x="285359" y="80495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6"/>
          <p:cNvSpPr/>
          <p:nvPr/>
        </p:nvSpPr>
        <p:spPr>
          <a:xfrm>
            <a:off x="305350" y="1053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6"/>
          <p:cNvSpPr/>
          <p:nvPr/>
        </p:nvSpPr>
        <p:spPr>
          <a:xfrm rot="140820">
            <a:off x="152266" y="4696059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6"/>
          <p:cNvSpPr/>
          <p:nvPr/>
        </p:nvSpPr>
        <p:spPr>
          <a:xfrm>
            <a:off x="147450" y="2992647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6"/>
          <p:cNvSpPr/>
          <p:nvPr/>
        </p:nvSpPr>
        <p:spPr>
          <a:xfrm>
            <a:off x="8895388" y="2582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6"/>
          <p:cNvSpPr/>
          <p:nvPr/>
        </p:nvSpPr>
        <p:spPr>
          <a:xfrm>
            <a:off x="484450" y="23318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6"/>
          <p:cNvSpPr/>
          <p:nvPr/>
        </p:nvSpPr>
        <p:spPr>
          <a:xfrm>
            <a:off x="8583300" y="215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6"/>
          <p:cNvSpPr/>
          <p:nvPr/>
        </p:nvSpPr>
        <p:spPr>
          <a:xfrm rot="-5125534">
            <a:off x="119124" y="1518132"/>
            <a:ext cx="294658" cy="24085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6"/>
          <p:cNvSpPr/>
          <p:nvPr/>
        </p:nvSpPr>
        <p:spPr>
          <a:xfrm>
            <a:off x="3590775" y="181575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6"/>
          <p:cNvSpPr/>
          <p:nvPr/>
        </p:nvSpPr>
        <p:spPr>
          <a:xfrm>
            <a:off x="1665700" y="181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16"/>
          <p:cNvSpPr/>
          <p:nvPr/>
        </p:nvSpPr>
        <p:spPr>
          <a:xfrm>
            <a:off x="2809975" y="46418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6"/>
          <p:cNvSpPr/>
          <p:nvPr/>
        </p:nvSpPr>
        <p:spPr>
          <a:xfrm>
            <a:off x="6573975" y="45473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6"/>
          <p:cNvSpPr/>
          <p:nvPr/>
        </p:nvSpPr>
        <p:spPr>
          <a:xfrm rot="444932" flipH="1">
            <a:off x="4683532" y="209826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16"/>
          <p:cNvSpPr/>
          <p:nvPr/>
        </p:nvSpPr>
        <p:spPr>
          <a:xfrm>
            <a:off x="2662313" y="291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16"/>
          <p:cNvSpPr/>
          <p:nvPr/>
        </p:nvSpPr>
        <p:spPr>
          <a:xfrm>
            <a:off x="8263788" y="48211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16"/>
          <p:cNvSpPr/>
          <p:nvPr/>
        </p:nvSpPr>
        <p:spPr>
          <a:xfrm>
            <a:off x="5791213" y="48211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6"/>
          <p:cNvSpPr/>
          <p:nvPr/>
        </p:nvSpPr>
        <p:spPr>
          <a:xfrm rot="2135160">
            <a:off x="1697229" y="4709263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6"/>
          <p:cNvSpPr/>
          <p:nvPr/>
        </p:nvSpPr>
        <p:spPr>
          <a:xfrm rot="404198">
            <a:off x="7805477" y="268700"/>
            <a:ext cx="260321" cy="22711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6"/>
          <p:cNvSpPr/>
          <p:nvPr/>
        </p:nvSpPr>
        <p:spPr>
          <a:xfrm>
            <a:off x="4350838" y="47556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6"/>
          <p:cNvSpPr/>
          <p:nvPr/>
        </p:nvSpPr>
        <p:spPr>
          <a:xfrm>
            <a:off x="5970300" y="3312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6"/>
          <p:cNvSpPr/>
          <p:nvPr/>
        </p:nvSpPr>
        <p:spPr>
          <a:xfrm>
            <a:off x="6916175" y="72522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31"/>
          <p:cNvSpPr/>
          <p:nvPr/>
        </p:nvSpPr>
        <p:spPr>
          <a:xfrm>
            <a:off x="1279900" y="4738013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31"/>
          <p:cNvSpPr/>
          <p:nvPr/>
        </p:nvSpPr>
        <p:spPr>
          <a:xfrm>
            <a:off x="7051950" y="46594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31"/>
          <p:cNvSpPr/>
          <p:nvPr/>
        </p:nvSpPr>
        <p:spPr>
          <a:xfrm>
            <a:off x="84750" y="4781675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31"/>
          <p:cNvSpPr/>
          <p:nvPr/>
        </p:nvSpPr>
        <p:spPr>
          <a:xfrm>
            <a:off x="8100075" y="451446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31"/>
          <p:cNvSpPr/>
          <p:nvPr/>
        </p:nvSpPr>
        <p:spPr>
          <a:xfrm>
            <a:off x="7723000" y="48719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31"/>
          <p:cNvSpPr/>
          <p:nvPr/>
        </p:nvSpPr>
        <p:spPr>
          <a:xfrm rot="-4320377">
            <a:off x="2302534" y="482962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31"/>
          <p:cNvSpPr/>
          <p:nvPr/>
        </p:nvSpPr>
        <p:spPr>
          <a:xfrm rot="444932" flipH="1">
            <a:off x="8543457" y="469008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31"/>
          <p:cNvSpPr/>
          <p:nvPr/>
        </p:nvSpPr>
        <p:spPr>
          <a:xfrm rot="2135160">
            <a:off x="5536729" y="4558038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31"/>
          <p:cNvSpPr/>
          <p:nvPr/>
        </p:nvSpPr>
        <p:spPr>
          <a:xfrm rot="404198">
            <a:off x="6333540" y="4805600"/>
            <a:ext cx="260321" cy="22711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31"/>
          <p:cNvSpPr/>
          <p:nvPr/>
        </p:nvSpPr>
        <p:spPr>
          <a:xfrm>
            <a:off x="2998600" y="45485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31"/>
          <p:cNvSpPr/>
          <p:nvPr/>
        </p:nvSpPr>
        <p:spPr>
          <a:xfrm>
            <a:off x="3440825" y="48290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9" name="Google Shape;909;p31"/>
          <p:cNvGrpSpPr/>
          <p:nvPr/>
        </p:nvGrpSpPr>
        <p:grpSpPr>
          <a:xfrm rot="-1692578" flipH="1">
            <a:off x="3886620" y="4137212"/>
            <a:ext cx="1078945" cy="933554"/>
            <a:chOff x="968013" y="650077"/>
            <a:chExt cx="777108" cy="672348"/>
          </a:xfrm>
        </p:grpSpPr>
        <p:sp>
          <p:nvSpPr>
            <p:cNvPr id="910" name="Google Shape;910;p31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1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1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3" name="Google Shape;913;p31"/>
          <p:cNvSpPr/>
          <p:nvPr/>
        </p:nvSpPr>
        <p:spPr>
          <a:xfrm>
            <a:off x="5071563" y="49059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62878" y="103243"/>
            <a:ext cx="8818245" cy="4937014"/>
            <a:chOff x="238125" y="857725"/>
            <a:chExt cx="7143750" cy="3999525"/>
          </a:xfrm>
        </p:grpSpPr>
        <p:sp>
          <p:nvSpPr>
            <p:cNvPr id="10" name="Google Shape;10;p2"/>
            <p:cNvSpPr/>
            <p:nvPr/>
          </p:nvSpPr>
          <p:spPr>
            <a:xfrm>
              <a:off x="3447000" y="857725"/>
              <a:ext cx="309925" cy="605300"/>
            </a:xfrm>
            <a:custGeom>
              <a:avLst/>
              <a:gdLst/>
              <a:ahLst/>
              <a:cxnLst/>
              <a:rect l="l" t="t" r="r" b="b"/>
              <a:pathLst>
                <a:path w="12397" h="24212" extrusionOk="0">
                  <a:moveTo>
                    <a:pt x="7955" y="463"/>
                  </a:moveTo>
                  <a:lnTo>
                    <a:pt x="8496" y="502"/>
                  </a:lnTo>
                  <a:lnTo>
                    <a:pt x="9037" y="618"/>
                  </a:lnTo>
                  <a:lnTo>
                    <a:pt x="9500" y="811"/>
                  </a:lnTo>
                  <a:lnTo>
                    <a:pt x="9925" y="1043"/>
                  </a:lnTo>
                  <a:lnTo>
                    <a:pt x="10311" y="1352"/>
                  </a:lnTo>
                  <a:lnTo>
                    <a:pt x="10659" y="1699"/>
                  </a:lnTo>
                  <a:lnTo>
                    <a:pt x="10967" y="2085"/>
                  </a:lnTo>
                  <a:lnTo>
                    <a:pt x="11238" y="2510"/>
                  </a:lnTo>
                  <a:lnTo>
                    <a:pt x="11469" y="2973"/>
                  </a:lnTo>
                  <a:lnTo>
                    <a:pt x="11663" y="3437"/>
                  </a:lnTo>
                  <a:lnTo>
                    <a:pt x="11778" y="3939"/>
                  </a:lnTo>
                  <a:lnTo>
                    <a:pt x="11856" y="4441"/>
                  </a:lnTo>
                  <a:lnTo>
                    <a:pt x="11894" y="4981"/>
                  </a:lnTo>
                  <a:lnTo>
                    <a:pt x="11894" y="5483"/>
                  </a:lnTo>
                  <a:lnTo>
                    <a:pt x="11817" y="5985"/>
                  </a:lnTo>
                  <a:lnTo>
                    <a:pt x="11701" y="6487"/>
                  </a:lnTo>
                  <a:lnTo>
                    <a:pt x="11547" y="6989"/>
                  </a:lnTo>
                  <a:lnTo>
                    <a:pt x="11315" y="7453"/>
                  </a:lnTo>
                  <a:lnTo>
                    <a:pt x="11083" y="7916"/>
                  </a:lnTo>
                  <a:lnTo>
                    <a:pt x="10813" y="8341"/>
                  </a:lnTo>
                  <a:lnTo>
                    <a:pt x="10504" y="8766"/>
                  </a:lnTo>
                  <a:lnTo>
                    <a:pt x="10195" y="9152"/>
                  </a:lnTo>
                  <a:lnTo>
                    <a:pt x="9848" y="9499"/>
                  </a:lnTo>
                  <a:lnTo>
                    <a:pt x="9461" y="9847"/>
                  </a:lnTo>
                  <a:lnTo>
                    <a:pt x="9037" y="10156"/>
                  </a:lnTo>
                  <a:lnTo>
                    <a:pt x="8651" y="10465"/>
                  </a:lnTo>
                  <a:lnTo>
                    <a:pt x="8187" y="10735"/>
                  </a:lnTo>
                  <a:lnTo>
                    <a:pt x="7762" y="11005"/>
                  </a:lnTo>
                  <a:lnTo>
                    <a:pt x="6836" y="11469"/>
                  </a:lnTo>
                  <a:lnTo>
                    <a:pt x="5870" y="11855"/>
                  </a:lnTo>
                  <a:lnTo>
                    <a:pt x="5677" y="11855"/>
                  </a:lnTo>
                  <a:lnTo>
                    <a:pt x="5639" y="11932"/>
                  </a:lnTo>
                  <a:lnTo>
                    <a:pt x="5600" y="11932"/>
                  </a:lnTo>
                  <a:lnTo>
                    <a:pt x="4982" y="11276"/>
                  </a:lnTo>
                  <a:lnTo>
                    <a:pt x="4442" y="10542"/>
                  </a:lnTo>
                  <a:lnTo>
                    <a:pt x="3978" y="9808"/>
                  </a:lnTo>
                  <a:lnTo>
                    <a:pt x="3746" y="9383"/>
                  </a:lnTo>
                  <a:lnTo>
                    <a:pt x="3592" y="8997"/>
                  </a:lnTo>
                  <a:lnTo>
                    <a:pt x="3438" y="8611"/>
                  </a:lnTo>
                  <a:lnTo>
                    <a:pt x="3283" y="8186"/>
                  </a:lnTo>
                  <a:lnTo>
                    <a:pt x="3167" y="7762"/>
                  </a:lnTo>
                  <a:lnTo>
                    <a:pt x="3090" y="7298"/>
                  </a:lnTo>
                  <a:lnTo>
                    <a:pt x="3051" y="6873"/>
                  </a:lnTo>
                  <a:lnTo>
                    <a:pt x="3013" y="6410"/>
                  </a:lnTo>
                  <a:lnTo>
                    <a:pt x="3051" y="5947"/>
                  </a:lnTo>
                  <a:lnTo>
                    <a:pt x="3090" y="5483"/>
                  </a:lnTo>
                  <a:lnTo>
                    <a:pt x="3167" y="5020"/>
                  </a:lnTo>
                  <a:lnTo>
                    <a:pt x="3244" y="4557"/>
                  </a:lnTo>
                  <a:lnTo>
                    <a:pt x="3399" y="4093"/>
                  </a:lnTo>
                  <a:lnTo>
                    <a:pt x="3592" y="3668"/>
                  </a:lnTo>
                  <a:lnTo>
                    <a:pt x="3785" y="3205"/>
                  </a:lnTo>
                  <a:lnTo>
                    <a:pt x="4055" y="2819"/>
                  </a:lnTo>
                  <a:lnTo>
                    <a:pt x="4326" y="2394"/>
                  </a:lnTo>
                  <a:lnTo>
                    <a:pt x="4635" y="2047"/>
                  </a:lnTo>
                  <a:lnTo>
                    <a:pt x="4944" y="1699"/>
                  </a:lnTo>
                  <a:lnTo>
                    <a:pt x="5330" y="1390"/>
                  </a:lnTo>
                  <a:lnTo>
                    <a:pt x="5716" y="1081"/>
                  </a:lnTo>
                  <a:lnTo>
                    <a:pt x="6102" y="850"/>
                  </a:lnTo>
                  <a:lnTo>
                    <a:pt x="6527" y="695"/>
                  </a:lnTo>
                  <a:lnTo>
                    <a:pt x="6990" y="541"/>
                  </a:lnTo>
                  <a:lnTo>
                    <a:pt x="7453" y="463"/>
                  </a:lnTo>
                  <a:close/>
                  <a:moveTo>
                    <a:pt x="5561" y="12279"/>
                  </a:moveTo>
                  <a:lnTo>
                    <a:pt x="5600" y="12318"/>
                  </a:lnTo>
                  <a:lnTo>
                    <a:pt x="5677" y="12357"/>
                  </a:lnTo>
                  <a:lnTo>
                    <a:pt x="5793" y="12897"/>
                  </a:lnTo>
                  <a:lnTo>
                    <a:pt x="5793" y="12897"/>
                  </a:lnTo>
                  <a:lnTo>
                    <a:pt x="5098" y="12588"/>
                  </a:lnTo>
                  <a:lnTo>
                    <a:pt x="5561" y="12279"/>
                  </a:lnTo>
                  <a:close/>
                  <a:moveTo>
                    <a:pt x="3322" y="12975"/>
                  </a:moveTo>
                  <a:lnTo>
                    <a:pt x="3476" y="13477"/>
                  </a:lnTo>
                  <a:lnTo>
                    <a:pt x="3553" y="13979"/>
                  </a:lnTo>
                  <a:lnTo>
                    <a:pt x="3013" y="13979"/>
                  </a:lnTo>
                  <a:lnTo>
                    <a:pt x="2781" y="13940"/>
                  </a:lnTo>
                  <a:lnTo>
                    <a:pt x="2511" y="13824"/>
                  </a:lnTo>
                  <a:lnTo>
                    <a:pt x="2936" y="13399"/>
                  </a:lnTo>
                  <a:lnTo>
                    <a:pt x="3322" y="12975"/>
                  </a:lnTo>
                  <a:close/>
                  <a:moveTo>
                    <a:pt x="3940" y="14326"/>
                  </a:moveTo>
                  <a:lnTo>
                    <a:pt x="5098" y="14519"/>
                  </a:lnTo>
                  <a:lnTo>
                    <a:pt x="4442" y="15485"/>
                  </a:lnTo>
                  <a:lnTo>
                    <a:pt x="4287" y="15214"/>
                  </a:lnTo>
                  <a:lnTo>
                    <a:pt x="4171" y="14944"/>
                  </a:lnTo>
                  <a:lnTo>
                    <a:pt x="4055" y="14635"/>
                  </a:lnTo>
                  <a:lnTo>
                    <a:pt x="3978" y="14365"/>
                  </a:lnTo>
                  <a:lnTo>
                    <a:pt x="3940" y="14326"/>
                  </a:lnTo>
                  <a:close/>
                  <a:moveTo>
                    <a:pt x="3746" y="14596"/>
                  </a:moveTo>
                  <a:lnTo>
                    <a:pt x="3824" y="14944"/>
                  </a:lnTo>
                  <a:lnTo>
                    <a:pt x="3978" y="15291"/>
                  </a:lnTo>
                  <a:lnTo>
                    <a:pt x="4133" y="15600"/>
                  </a:lnTo>
                  <a:lnTo>
                    <a:pt x="4287" y="15909"/>
                  </a:lnTo>
                  <a:lnTo>
                    <a:pt x="4364" y="15987"/>
                  </a:lnTo>
                  <a:lnTo>
                    <a:pt x="4055" y="16411"/>
                  </a:lnTo>
                  <a:lnTo>
                    <a:pt x="3746" y="16875"/>
                  </a:lnTo>
                  <a:lnTo>
                    <a:pt x="3592" y="16411"/>
                  </a:lnTo>
                  <a:lnTo>
                    <a:pt x="3476" y="15948"/>
                  </a:lnTo>
                  <a:lnTo>
                    <a:pt x="3476" y="15716"/>
                  </a:lnTo>
                  <a:lnTo>
                    <a:pt x="3476" y="15446"/>
                  </a:lnTo>
                  <a:lnTo>
                    <a:pt x="3515" y="15214"/>
                  </a:lnTo>
                  <a:lnTo>
                    <a:pt x="3553" y="14983"/>
                  </a:lnTo>
                  <a:lnTo>
                    <a:pt x="3746" y="14596"/>
                  </a:lnTo>
                  <a:close/>
                  <a:moveTo>
                    <a:pt x="4480" y="16334"/>
                  </a:moveTo>
                  <a:lnTo>
                    <a:pt x="4673" y="16759"/>
                  </a:lnTo>
                  <a:lnTo>
                    <a:pt x="4789" y="17222"/>
                  </a:lnTo>
                  <a:lnTo>
                    <a:pt x="4789" y="17222"/>
                  </a:lnTo>
                  <a:lnTo>
                    <a:pt x="4364" y="17106"/>
                  </a:lnTo>
                  <a:lnTo>
                    <a:pt x="3940" y="17029"/>
                  </a:lnTo>
                  <a:lnTo>
                    <a:pt x="4480" y="16334"/>
                  </a:lnTo>
                  <a:close/>
                  <a:moveTo>
                    <a:pt x="2472" y="16875"/>
                  </a:moveTo>
                  <a:lnTo>
                    <a:pt x="3399" y="17106"/>
                  </a:lnTo>
                  <a:lnTo>
                    <a:pt x="3476" y="17261"/>
                  </a:lnTo>
                  <a:lnTo>
                    <a:pt x="3322" y="17377"/>
                  </a:lnTo>
                  <a:lnTo>
                    <a:pt x="3167" y="17570"/>
                  </a:lnTo>
                  <a:lnTo>
                    <a:pt x="2897" y="17917"/>
                  </a:lnTo>
                  <a:lnTo>
                    <a:pt x="2665" y="17415"/>
                  </a:lnTo>
                  <a:lnTo>
                    <a:pt x="2472" y="16875"/>
                  </a:lnTo>
                  <a:close/>
                  <a:moveTo>
                    <a:pt x="3360" y="19732"/>
                  </a:moveTo>
                  <a:lnTo>
                    <a:pt x="4055" y="20427"/>
                  </a:lnTo>
                  <a:lnTo>
                    <a:pt x="3553" y="20659"/>
                  </a:lnTo>
                  <a:lnTo>
                    <a:pt x="3013" y="20968"/>
                  </a:lnTo>
                  <a:lnTo>
                    <a:pt x="3167" y="20350"/>
                  </a:lnTo>
                  <a:lnTo>
                    <a:pt x="3360" y="19732"/>
                  </a:lnTo>
                  <a:close/>
                  <a:moveTo>
                    <a:pt x="5677" y="20118"/>
                  </a:moveTo>
                  <a:lnTo>
                    <a:pt x="5986" y="20196"/>
                  </a:lnTo>
                  <a:lnTo>
                    <a:pt x="5716" y="20891"/>
                  </a:lnTo>
                  <a:lnTo>
                    <a:pt x="5368" y="21547"/>
                  </a:lnTo>
                  <a:lnTo>
                    <a:pt x="4673" y="20582"/>
                  </a:lnTo>
                  <a:lnTo>
                    <a:pt x="4635" y="20543"/>
                  </a:lnTo>
                  <a:lnTo>
                    <a:pt x="4673" y="20234"/>
                  </a:lnTo>
                  <a:lnTo>
                    <a:pt x="5021" y="20157"/>
                  </a:lnTo>
                  <a:lnTo>
                    <a:pt x="5330" y="20118"/>
                  </a:lnTo>
                  <a:close/>
                  <a:moveTo>
                    <a:pt x="7453" y="0"/>
                  </a:moveTo>
                  <a:lnTo>
                    <a:pt x="7067" y="39"/>
                  </a:lnTo>
                  <a:lnTo>
                    <a:pt x="6720" y="154"/>
                  </a:lnTo>
                  <a:lnTo>
                    <a:pt x="6334" y="270"/>
                  </a:lnTo>
                  <a:lnTo>
                    <a:pt x="5986" y="425"/>
                  </a:lnTo>
                  <a:lnTo>
                    <a:pt x="5639" y="579"/>
                  </a:lnTo>
                  <a:lnTo>
                    <a:pt x="5291" y="811"/>
                  </a:lnTo>
                  <a:lnTo>
                    <a:pt x="4944" y="1043"/>
                  </a:lnTo>
                  <a:lnTo>
                    <a:pt x="4635" y="1313"/>
                  </a:lnTo>
                  <a:lnTo>
                    <a:pt x="4364" y="1622"/>
                  </a:lnTo>
                  <a:lnTo>
                    <a:pt x="4094" y="1892"/>
                  </a:lnTo>
                  <a:lnTo>
                    <a:pt x="3824" y="2240"/>
                  </a:lnTo>
                  <a:lnTo>
                    <a:pt x="3592" y="2549"/>
                  </a:lnTo>
                  <a:lnTo>
                    <a:pt x="3399" y="2896"/>
                  </a:lnTo>
                  <a:lnTo>
                    <a:pt x="3206" y="3282"/>
                  </a:lnTo>
                  <a:lnTo>
                    <a:pt x="3051" y="3630"/>
                  </a:lnTo>
                  <a:lnTo>
                    <a:pt x="2897" y="4016"/>
                  </a:lnTo>
                  <a:lnTo>
                    <a:pt x="2781" y="4402"/>
                  </a:lnTo>
                  <a:lnTo>
                    <a:pt x="2704" y="4788"/>
                  </a:lnTo>
                  <a:lnTo>
                    <a:pt x="2627" y="5174"/>
                  </a:lnTo>
                  <a:lnTo>
                    <a:pt x="2588" y="5599"/>
                  </a:lnTo>
                  <a:lnTo>
                    <a:pt x="2549" y="5985"/>
                  </a:lnTo>
                  <a:lnTo>
                    <a:pt x="2549" y="6410"/>
                  </a:lnTo>
                  <a:lnTo>
                    <a:pt x="2549" y="6835"/>
                  </a:lnTo>
                  <a:lnTo>
                    <a:pt x="2665" y="7723"/>
                  </a:lnTo>
                  <a:lnTo>
                    <a:pt x="2742" y="8148"/>
                  </a:lnTo>
                  <a:lnTo>
                    <a:pt x="2858" y="8572"/>
                  </a:lnTo>
                  <a:lnTo>
                    <a:pt x="3013" y="8997"/>
                  </a:lnTo>
                  <a:lnTo>
                    <a:pt x="3167" y="9383"/>
                  </a:lnTo>
                  <a:lnTo>
                    <a:pt x="3322" y="9808"/>
                  </a:lnTo>
                  <a:lnTo>
                    <a:pt x="3553" y="10194"/>
                  </a:lnTo>
                  <a:lnTo>
                    <a:pt x="3746" y="10542"/>
                  </a:lnTo>
                  <a:lnTo>
                    <a:pt x="4017" y="10928"/>
                  </a:lnTo>
                  <a:lnTo>
                    <a:pt x="4287" y="11237"/>
                  </a:lnTo>
                  <a:lnTo>
                    <a:pt x="4596" y="11546"/>
                  </a:lnTo>
                  <a:lnTo>
                    <a:pt x="4905" y="11855"/>
                  </a:lnTo>
                  <a:lnTo>
                    <a:pt x="5252" y="12086"/>
                  </a:lnTo>
                  <a:lnTo>
                    <a:pt x="4557" y="12473"/>
                  </a:lnTo>
                  <a:lnTo>
                    <a:pt x="4480" y="12550"/>
                  </a:lnTo>
                  <a:lnTo>
                    <a:pt x="4442" y="12666"/>
                  </a:lnTo>
                  <a:lnTo>
                    <a:pt x="4480" y="12781"/>
                  </a:lnTo>
                  <a:lnTo>
                    <a:pt x="4596" y="12859"/>
                  </a:lnTo>
                  <a:lnTo>
                    <a:pt x="5021" y="13013"/>
                  </a:lnTo>
                  <a:lnTo>
                    <a:pt x="4673" y="13168"/>
                  </a:lnTo>
                  <a:lnTo>
                    <a:pt x="4403" y="13361"/>
                  </a:lnTo>
                  <a:lnTo>
                    <a:pt x="4094" y="13554"/>
                  </a:lnTo>
                  <a:lnTo>
                    <a:pt x="3862" y="13785"/>
                  </a:lnTo>
                  <a:lnTo>
                    <a:pt x="3824" y="13477"/>
                  </a:lnTo>
                  <a:lnTo>
                    <a:pt x="3746" y="13168"/>
                  </a:lnTo>
                  <a:lnTo>
                    <a:pt x="3631" y="12859"/>
                  </a:lnTo>
                  <a:lnTo>
                    <a:pt x="3515" y="12550"/>
                  </a:lnTo>
                  <a:lnTo>
                    <a:pt x="3476" y="12473"/>
                  </a:lnTo>
                  <a:lnTo>
                    <a:pt x="3360" y="12434"/>
                  </a:lnTo>
                  <a:lnTo>
                    <a:pt x="3283" y="12473"/>
                  </a:lnTo>
                  <a:lnTo>
                    <a:pt x="3206" y="12511"/>
                  </a:lnTo>
                  <a:lnTo>
                    <a:pt x="2665" y="13168"/>
                  </a:lnTo>
                  <a:lnTo>
                    <a:pt x="2086" y="13747"/>
                  </a:lnTo>
                  <a:lnTo>
                    <a:pt x="2047" y="13824"/>
                  </a:lnTo>
                  <a:lnTo>
                    <a:pt x="2009" y="13901"/>
                  </a:lnTo>
                  <a:lnTo>
                    <a:pt x="2047" y="13979"/>
                  </a:lnTo>
                  <a:lnTo>
                    <a:pt x="2086" y="14056"/>
                  </a:lnTo>
                  <a:lnTo>
                    <a:pt x="2395" y="14210"/>
                  </a:lnTo>
                  <a:lnTo>
                    <a:pt x="2742" y="14287"/>
                  </a:lnTo>
                  <a:lnTo>
                    <a:pt x="3051" y="14365"/>
                  </a:lnTo>
                  <a:lnTo>
                    <a:pt x="3399" y="14365"/>
                  </a:lnTo>
                  <a:lnTo>
                    <a:pt x="3244" y="14635"/>
                  </a:lnTo>
                  <a:lnTo>
                    <a:pt x="3129" y="14944"/>
                  </a:lnTo>
                  <a:lnTo>
                    <a:pt x="3090" y="15176"/>
                  </a:lnTo>
                  <a:lnTo>
                    <a:pt x="3051" y="15407"/>
                  </a:lnTo>
                  <a:lnTo>
                    <a:pt x="3051" y="15871"/>
                  </a:lnTo>
                  <a:lnTo>
                    <a:pt x="3129" y="16295"/>
                  </a:lnTo>
                  <a:lnTo>
                    <a:pt x="3244" y="16759"/>
                  </a:lnTo>
                  <a:lnTo>
                    <a:pt x="2781" y="16566"/>
                  </a:lnTo>
                  <a:lnTo>
                    <a:pt x="2279" y="16411"/>
                  </a:lnTo>
                  <a:lnTo>
                    <a:pt x="2202" y="16411"/>
                  </a:lnTo>
                  <a:lnTo>
                    <a:pt x="2125" y="16450"/>
                  </a:lnTo>
                  <a:lnTo>
                    <a:pt x="2047" y="16527"/>
                  </a:lnTo>
                  <a:lnTo>
                    <a:pt x="2047" y="16643"/>
                  </a:lnTo>
                  <a:lnTo>
                    <a:pt x="2163" y="17106"/>
                  </a:lnTo>
                  <a:lnTo>
                    <a:pt x="2279" y="17531"/>
                  </a:lnTo>
                  <a:lnTo>
                    <a:pt x="2472" y="17956"/>
                  </a:lnTo>
                  <a:lnTo>
                    <a:pt x="2704" y="18381"/>
                  </a:lnTo>
                  <a:lnTo>
                    <a:pt x="2781" y="18458"/>
                  </a:lnTo>
                  <a:lnTo>
                    <a:pt x="2858" y="18496"/>
                  </a:lnTo>
                  <a:lnTo>
                    <a:pt x="2936" y="18458"/>
                  </a:lnTo>
                  <a:lnTo>
                    <a:pt x="3013" y="18381"/>
                  </a:lnTo>
                  <a:lnTo>
                    <a:pt x="3322" y="18033"/>
                  </a:lnTo>
                  <a:lnTo>
                    <a:pt x="3515" y="17801"/>
                  </a:lnTo>
                  <a:lnTo>
                    <a:pt x="3631" y="17608"/>
                  </a:lnTo>
                  <a:lnTo>
                    <a:pt x="3708" y="17763"/>
                  </a:lnTo>
                  <a:lnTo>
                    <a:pt x="3978" y="18342"/>
                  </a:lnTo>
                  <a:lnTo>
                    <a:pt x="4133" y="18960"/>
                  </a:lnTo>
                  <a:lnTo>
                    <a:pt x="4248" y="19539"/>
                  </a:lnTo>
                  <a:lnTo>
                    <a:pt x="4248" y="20157"/>
                  </a:lnTo>
                  <a:lnTo>
                    <a:pt x="3438" y="19307"/>
                  </a:lnTo>
                  <a:lnTo>
                    <a:pt x="3399" y="19269"/>
                  </a:lnTo>
                  <a:lnTo>
                    <a:pt x="3206" y="19269"/>
                  </a:lnTo>
                  <a:lnTo>
                    <a:pt x="3167" y="19346"/>
                  </a:lnTo>
                  <a:lnTo>
                    <a:pt x="2974" y="19809"/>
                  </a:lnTo>
                  <a:lnTo>
                    <a:pt x="2781" y="20273"/>
                  </a:lnTo>
                  <a:lnTo>
                    <a:pt x="2665" y="20775"/>
                  </a:lnTo>
                  <a:lnTo>
                    <a:pt x="2627" y="21315"/>
                  </a:lnTo>
                  <a:lnTo>
                    <a:pt x="2627" y="21393"/>
                  </a:lnTo>
                  <a:lnTo>
                    <a:pt x="2704" y="21470"/>
                  </a:lnTo>
                  <a:lnTo>
                    <a:pt x="2781" y="21508"/>
                  </a:lnTo>
                  <a:lnTo>
                    <a:pt x="2897" y="21470"/>
                  </a:lnTo>
                  <a:lnTo>
                    <a:pt x="3515" y="21161"/>
                  </a:lnTo>
                  <a:lnTo>
                    <a:pt x="4171" y="20775"/>
                  </a:lnTo>
                  <a:lnTo>
                    <a:pt x="4055" y="21161"/>
                  </a:lnTo>
                  <a:lnTo>
                    <a:pt x="3901" y="21547"/>
                  </a:lnTo>
                  <a:lnTo>
                    <a:pt x="3669" y="22049"/>
                  </a:lnTo>
                  <a:lnTo>
                    <a:pt x="3322" y="22551"/>
                  </a:lnTo>
                  <a:lnTo>
                    <a:pt x="2897" y="23014"/>
                  </a:lnTo>
                  <a:lnTo>
                    <a:pt x="2627" y="23246"/>
                  </a:lnTo>
                  <a:lnTo>
                    <a:pt x="2395" y="23401"/>
                  </a:lnTo>
                  <a:lnTo>
                    <a:pt x="2125" y="23594"/>
                  </a:lnTo>
                  <a:lnTo>
                    <a:pt x="1854" y="23709"/>
                  </a:lnTo>
                  <a:lnTo>
                    <a:pt x="1584" y="23787"/>
                  </a:lnTo>
                  <a:lnTo>
                    <a:pt x="1314" y="23787"/>
                  </a:lnTo>
                  <a:lnTo>
                    <a:pt x="1082" y="23748"/>
                  </a:lnTo>
                  <a:lnTo>
                    <a:pt x="812" y="23671"/>
                  </a:lnTo>
                  <a:lnTo>
                    <a:pt x="541" y="23516"/>
                  </a:lnTo>
                  <a:lnTo>
                    <a:pt x="310" y="23285"/>
                  </a:lnTo>
                  <a:lnTo>
                    <a:pt x="233" y="23246"/>
                  </a:lnTo>
                  <a:lnTo>
                    <a:pt x="78" y="23246"/>
                  </a:lnTo>
                  <a:lnTo>
                    <a:pt x="39" y="23362"/>
                  </a:lnTo>
                  <a:lnTo>
                    <a:pt x="1" y="23401"/>
                  </a:lnTo>
                  <a:lnTo>
                    <a:pt x="39" y="23478"/>
                  </a:lnTo>
                  <a:lnTo>
                    <a:pt x="155" y="23632"/>
                  </a:lnTo>
                  <a:lnTo>
                    <a:pt x="271" y="23787"/>
                  </a:lnTo>
                  <a:lnTo>
                    <a:pt x="387" y="23903"/>
                  </a:lnTo>
                  <a:lnTo>
                    <a:pt x="541" y="24018"/>
                  </a:lnTo>
                  <a:lnTo>
                    <a:pt x="696" y="24096"/>
                  </a:lnTo>
                  <a:lnTo>
                    <a:pt x="889" y="24134"/>
                  </a:lnTo>
                  <a:lnTo>
                    <a:pt x="1236" y="24211"/>
                  </a:lnTo>
                  <a:lnTo>
                    <a:pt x="1584" y="24173"/>
                  </a:lnTo>
                  <a:lnTo>
                    <a:pt x="1970" y="24096"/>
                  </a:lnTo>
                  <a:lnTo>
                    <a:pt x="2318" y="23941"/>
                  </a:lnTo>
                  <a:lnTo>
                    <a:pt x="2665" y="23748"/>
                  </a:lnTo>
                  <a:lnTo>
                    <a:pt x="3013" y="23478"/>
                  </a:lnTo>
                  <a:lnTo>
                    <a:pt x="3322" y="23207"/>
                  </a:lnTo>
                  <a:lnTo>
                    <a:pt x="3631" y="22860"/>
                  </a:lnTo>
                  <a:lnTo>
                    <a:pt x="3901" y="22512"/>
                  </a:lnTo>
                  <a:lnTo>
                    <a:pt x="4133" y="22126"/>
                  </a:lnTo>
                  <a:lnTo>
                    <a:pt x="4326" y="21702"/>
                  </a:lnTo>
                  <a:lnTo>
                    <a:pt x="4480" y="21315"/>
                  </a:lnTo>
                  <a:lnTo>
                    <a:pt x="4596" y="20852"/>
                  </a:lnTo>
                  <a:lnTo>
                    <a:pt x="5214" y="21972"/>
                  </a:lnTo>
                  <a:lnTo>
                    <a:pt x="5291" y="22049"/>
                  </a:lnTo>
                  <a:lnTo>
                    <a:pt x="5368" y="22088"/>
                  </a:lnTo>
                  <a:lnTo>
                    <a:pt x="5446" y="22049"/>
                  </a:lnTo>
                  <a:lnTo>
                    <a:pt x="5523" y="22010"/>
                  </a:lnTo>
                  <a:lnTo>
                    <a:pt x="5793" y="21547"/>
                  </a:lnTo>
                  <a:lnTo>
                    <a:pt x="6025" y="21084"/>
                  </a:lnTo>
                  <a:lnTo>
                    <a:pt x="6411" y="20118"/>
                  </a:lnTo>
                  <a:lnTo>
                    <a:pt x="6411" y="20041"/>
                  </a:lnTo>
                  <a:lnTo>
                    <a:pt x="6411" y="19964"/>
                  </a:lnTo>
                  <a:lnTo>
                    <a:pt x="6372" y="19925"/>
                  </a:lnTo>
                  <a:lnTo>
                    <a:pt x="6295" y="19887"/>
                  </a:lnTo>
                  <a:lnTo>
                    <a:pt x="5909" y="19771"/>
                  </a:lnTo>
                  <a:lnTo>
                    <a:pt x="5484" y="19732"/>
                  </a:lnTo>
                  <a:lnTo>
                    <a:pt x="5098" y="19732"/>
                  </a:lnTo>
                  <a:lnTo>
                    <a:pt x="4673" y="19848"/>
                  </a:lnTo>
                  <a:lnTo>
                    <a:pt x="4635" y="19230"/>
                  </a:lnTo>
                  <a:lnTo>
                    <a:pt x="4519" y="18651"/>
                  </a:lnTo>
                  <a:lnTo>
                    <a:pt x="4287" y="18033"/>
                  </a:lnTo>
                  <a:lnTo>
                    <a:pt x="4055" y="17454"/>
                  </a:lnTo>
                  <a:lnTo>
                    <a:pt x="4055" y="17454"/>
                  </a:lnTo>
                  <a:lnTo>
                    <a:pt x="4519" y="17531"/>
                  </a:lnTo>
                  <a:lnTo>
                    <a:pt x="4982" y="17608"/>
                  </a:lnTo>
                  <a:lnTo>
                    <a:pt x="5059" y="17608"/>
                  </a:lnTo>
                  <a:lnTo>
                    <a:pt x="5098" y="17531"/>
                  </a:lnTo>
                  <a:lnTo>
                    <a:pt x="5137" y="17492"/>
                  </a:lnTo>
                  <a:lnTo>
                    <a:pt x="5137" y="17377"/>
                  </a:lnTo>
                  <a:lnTo>
                    <a:pt x="5098" y="17029"/>
                  </a:lnTo>
                  <a:lnTo>
                    <a:pt x="4982" y="16643"/>
                  </a:lnTo>
                  <a:lnTo>
                    <a:pt x="4828" y="16295"/>
                  </a:lnTo>
                  <a:lnTo>
                    <a:pt x="4673" y="15987"/>
                  </a:lnTo>
                  <a:lnTo>
                    <a:pt x="4596" y="15909"/>
                  </a:lnTo>
                  <a:lnTo>
                    <a:pt x="4635" y="15909"/>
                  </a:lnTo>
                  <a:lnTo>
                    <a:pt x="5600" y="14481"/>
                  </a:lnTo>
                  <a:lnTo>
                    <a:pt x="5639" y="14365"/>
                  </a:lnTo>
                  <a:lnTo>
                    <a:pt x="5600" y="14287"/>
                  </a:lnTo>
                  <a:lnTo>
                    <a:pt x="5561" y="14210"/>
                  </a:lnTo>
                  <a:lnTo>
                    <a:pt x="5446" y="14172"/>
                  </a:lnTo>
                  <a:lnTo>
                    <a:pt x="4210" y="13979"/>
                  </a:lnTo>
                  <a:lnTo>
                    <a:pt x="4480" y="13747"/>
                  </a:lnTo>
                  <a:lnTo>
                    <a:pt x="4789" y="13554"/>
                  </a:lnTo>
                  <a:lnTo>
                    <a:pt x="5098" y="13361"/>
                  </a:lnTo>
                  <a:lnTo>
                    <a:pt x="5407" y="13168"/>
                  </a:lnTo>
                  <a:lnTo>
                    <a:pt x="6025" y="13399"/>
                  </a:lnTo>
                  <a:lnTo>
                    <a:pt x="6141" y="13438"/>
                  </a:lnTo>
                  <a:lnTo>
                    <a:pt x="6218" y="13361"/>
                  </a:lnTo>
                  <a:lnTo>
                    <a:pt x="6256" y="13283"/>
                  </a:lnTo>
                  <a:lnTo>
                    <a:pt x="6295" y="13168"/>
                  </a:lnTo>
                  <a:lnTo>
                    <a:pt x="6179" y="12704"/>
                  </a:lnTo>
                  <a:lnTo>
                    <a:pt x="6063" y="12241"/>
                  </a:lnTo>
                  <a:lnTo>
                    <a:pt x="6913" y="11932"/>
                  </a:lnTo>
                  <a:lnTo>
                    <a:pt x="7724" y="11584"/>
                  </a:lnTo>
                  <a:lnTo>
                    <a:pt x="8535" y="11121"/>
                  </a:lnTo>
                  <a:lnTo>
                    <a:pt x="9268" y="10619"/>
                  </a:lnTo>
                  <a:lnTo>
                    <a:pt x="9963" y="10078"/>
                  </a:lnTo>
                  <a:lnTo>
                    <a:pt x="10311" y="9770"/>
                  </a:lnTo>
                  <a:lnTo>
                    <a:pt x="10620" y="9422"/>
                  </a:lnTo>
                  <a:lnTo>
                    <a:pt x="10890" y="9074"/>
                  </a:lnTo>
                  <a:lnTo>
                    <a:pt x="11161" y="8727"/>
                  </a:lnTo>
                  <a:lnTo>
                    <a:pt x="11392" y="8341"/>
                  </a:lnTo>
                  <a:lnTo>
                    <a:pt x="11624" y="7955"/>
                  </a:lnTo>
                  <a:lnTo>
                    <a:pt x="11817" y="7568"/>
                  </a:lnTo>
                  <a:lnTo>
                    <a:pt x="11971" y="7182"/>
                  </a:lnTo>
                  <a:lnTo>
                    <a:pt x="12126" y="6758"/>
                  </a:lnTo>
                  <a:lnTo>
                    <a:pt x="12242" y="6333"/>
                  </a:lnTo>
                  <a:lnTo>
                    <a:pt x="12319" y="5947"/>
                  </a:lnTo>
                  <a:lnTo>
                    <a:pt x="12358" y="5522"/>
                  </a:lnTo>
                  <a:lnTo>
                    <a:pt x="12396" y="5097"/>
                  </a:lnTo>
                  <a:lnTo>
                    <a:pt x="12396" y="4672"/>
                  </a:lnTo>
                  <a:lnTo>
                    <a:pt x="12358" y="4248"/>
                  </a:lnTo>
                  <a:lnTo>
                    <a:pt x="12280" y="3823"/>
                  </a:lnTo>
                  <a:lnTo>
                    <a:pt x="12203" y="3437"/>
                  </a:lnTo>
                  <a:lnTo>
                    <a:pt x="12049" y="3051"/>
                  </a:lnTo>
                  <a:lnTo>
                    <a:pt x="11894" y="2664"/>
                  </a:lnTo>
                  <a:lnTo>
                    <a:pt x="11701" y="2278"/>
                  </a:lnTo>
                  <a:lnTo>
                    <a:pt x="11469" y="1892"/>
                  </a:lnTo>
                  <a:lnTo>
                    <a:pt x="11161" y="1545"/>
                  </a:lnTo>
                  <a:lnTo>
                    <a:pt x="10890" y="1274"/>
                  </a:lnTo>
                  <a:lnTo>
                    <a:pt x="10620" y="1004"/>
                  </a:lnTo>
                  <a:lnTo>
                    <a:pt x="10311" y="772"/>
                  </a:lnTo>
                  <a:lnTo>
                    <a:pt x="9963" y="579"/>
                  </a:lnTo>
                  <a:lnTo>
                    <a:pt x="9655" y="386"/>
                  </a:lnTo>
                  <a:lnTo>
                    <a:pt x="9307" y="232"/>
                  </a:lnTo>
                  <a:lnTo>
                    <a:pt x="8921" y="116"/>
                  </a:lnTo>
                  <a:lnTo>
                    <a:pt x="8573" y="39"/>
                  </a:lnTo>
                  <a:lnTo>
                    <a:pt x="818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860425" y="885700"/>
              <a:ext cx="324400" cy="208550"/>
            </a:xfrm>
            <a:custGeom>
              <a:avLst/>
              <a:gdLst/>
              <a:ahLst/>
              <a:cxnLst/>
              <a:rect l="l" t="t" r="r" b="b"/>
              <a:pathLst>
                <a:path w="12976" h="8342" extrusionOk="0">
                  <a:moveTo>
                    <a:pt x="6759" y="310"/>
                  </a:moveTo>
                  <a:lnTo>
                    <a:pt x="6874" y="348"/>
                  </a:lnTo>
                  <a:lnTo>
                    <a:pt x="7029" y="387"/>
                  </a:lnTo>
                  <a:lnTo>
                    <a:pt x="7222" y="503"/>
                  </a:lnTo>
                  <a:lnTo>
                    <a:pt x="7299" y="503"/>
                  </a:lnTo>
                  <a:lnTo>
                    <a:pt x="7454" y="773"/>
                  </a:lnTo>
                  <a:lnTo>
                    <a:pt x="7569" y="1043"/>
                  </a:lnTo>
                  <a:lnTo>
                    <a:pt x="7608" y="1352"/>
                  </a:lnTo>
                  <a:lnTo>
                    <a:pt x="7569" y="1661"/>
                  </a:lnTo>
                  <a:lnTo>
                    <a:pt x="7492" y="1970"/>
                  </a:lnTo>
                  <a:lnTo>
                    <a:pt x="7415" y="2240"/>
                  </a:lnTo>
                  <a:lnTo>
                    <a:pt x="7222" y="2858"/>
                  </a:lnTo>
                  <a:lnTo>
                    <a:pt x="6411" y="4905"/>
                  </a:lnTo>
                  <a:lnTo>
                    <a:pt x="6411" y="4944"/>
                  </a:lnTo>
                  <a:lnTo>
                    <a:pt x="6295" y="4944"/>
                  </a:lnTo>
                  <a:lnTo>
                    <a:pt x="6218" y="3978"/>
                  </a:lnTo>
                  <a:lnTo>
                    <a:pt x="6141" y="2974"/>
                  </a:lnTo>
                  <a:lnTo>
                    <a:pt x="6141" y="1854"/>
                  </a:lnTo>
                  <a:lnTo>
                    <a:pt x="6179" y="1352"/>
                  </a:lnTo>
                  <a:lnTo>
                    <a:pt x="6218" y="1043"/>
                  </a:lnTo>
                  <a:lnTo>
                    <a:pt x="6295" y="735"/>
                  </a:lnTo>
                  <a:lnTo>
                    <a:pt x="6450" y="503"/>
                  </a:lnTo>
                  <a:lnTo>
                    <a:pt x="6527" y="426"/>
                  </a:lnTo>
                  <a:lnTo>
                    <a:pt x="6643" y="348"/>
                  </a:lnTo>
                  <a:lnTo>
                    <a:pt x="6759" y="310"/>
                  </a:lnTo>
                  <a:close/>
                  <a:moveTo>
                    <a:pt x="11972" y="4712"/>
                  </a:moveTo>
                  <a:lnTo>
                    <a:pt x="12087" y="4750"/>
                  </a:lnTo>
                  <a:lnTo>
                    <a:pt x="12165" y="4828"/>
                  </a:lnTo>
                  <a:lnTo>
                    <a:pt x="12281" y="4905"/>
                  </a:lnTo>
                  <a:lnTo>
                    <a:pt x="12319" y="4982"/>
                  </a:lnTo>
                  <a:lnTo>
                    <a:pt x="12396" y="5137"/>
                  </a:lnTo>
                  <a:lnTo>
                    <a:pt x="12435" y="5484"/>
                  </a:lnTo>
                  <a:lnTo>
                    <a:pt x="12319" y="5600"/>
                  </a:lnTo>
                  <a:lnTo>
                    <a:pt x="12126" y="5677"/>
                  </a:lnTo>
                  <a:lnTo>
                    <a:pt x="11933" y="5754"/>
                  </a:lnTo>
                  <a:lnTo>
                    <a:pt x="11701" y="5793"/>
                  </a:lnTo>
                  <a:lnTo>
                    <a:pt x="11199" y="5832"/>
                  </a:lnTo>
                  <a:lnTo>
                    <a:pt x="10041" y="5832"/>
                  </a:lnTo>
                  <a:lnTo>
                    <a:pt x="9230" y="5754"/>
                  </a:lnTo>
                  <a:lnTo>
                    <a:pt x="8612" y="5677"/>
                  </a:lnTo>
                  <a:lnTo>
                    <a:pt x="7994" y="5561"/>
                  </a:lnTo>
                  <a:lnTo>
                    <a:pt x="6759" y="5252"/>
                  </a:lnTo>
                  <a:lnTo>
                    <a:pt x="7956" y="5021"/>
                  </a:lnTo>
                  <a:lnTo>
                    <a:pt x="9191" y="4866"/>
                  </a:lnTo>
                  <a:lnTo>
                    <a:pt x="9925" y="4789"/>
                  </a:lnTo>
                  <a:lnTo>
                    <a:pt x="10659" y="4750"/>
                  </a:lnTo>
                  <a:lnTo>
                    <a:pt x="11354" y="4712"/>
                  </a:lnTo>
                  <a:close/>
                  <a:moveTo>
                    <a:pt x="5639" y="5754"/>
                  </a:moveTo>
                  <a:lnTo>
                    <a:pt x="4558" y="6449"/>
                  </a:lnTo>
                  <a:lnTo>
                    <a:pt x="3438" y="7106"/>
                  </a:lnTo>
                  <a:lnTo>
                    <a:pt x="2820" y="7376"/>
                  </a:lnTo>
                  <a:lnTo>
                    <a:pt x="2202" y="7685"/>
                  </a:lnTo>
                  <a:lnTo>
                    <a:pt x="1816" y="7801"/>
                  </a:lnTo>
                  <a:lnTo>
                    <a:pt x="1430" y="7917"/>
                  </a:lnTo>
                  <a:lnTo>
                    <a:pt x="1121" y="7955"/>
                  </a:lnTo>
                  <a:lnTo>
                    <a:pt x="928" y="7917"/>
                  </a:lnTo>
                  <a:lnTo>
                    <a:pt x="851" y="7878"/>
                  </a:lnTo>
                  <a:lnTo>
                    <a:pt x="773" y="7801"/>
                  </a:lnTo>
                  <a:lnTo>
                    <a:pt x="735" y="7685"/>
                  </a:lnTo>
                  <a:lnTo>
                    <a:pt x="696" y="7531"/>
                  </a:lnTo>
                  <a:lnTo>
                    <a:pt x="696" y="7376"/>
                  </a:lnTo>
                  <a:lnTo>
                    <a:pt x="696" y="7222"/>
                  </a:lnTo>
                  <a:lnTo>
                    <a:pt x="735" y="7145"/>
                  </a:lnTo>
                  <a:lnTo>
                    <a:pt x="812" y="7067"/>
                  </a:lnTo>
                  <a:lnTo>
                    <a:pt x="1005" y="6990"/>
                  </a:lnTo>
                  <a:lnTo>
                    <a:pt x="1275" y="6874"/>
                  </a:lnTo>
                  <a:lnTo>
                    <a:pt x="1893" y="6643"/>
                  </a:lnTo>
                  <a:lnTo>
                    <a:pt x="2743" y="6449"/>
                  </a:lnTo>
                  <a:lnTo>
                    <a:pt x="3592" y="6295"/>
                  </a:lnTo>
                  <a:lnTo>
                    <a:pt x="4635" y="6063"/>
                  </a:lnTo>
                  <a:lnTo>
                    <a:pt x="5137" y="5909"/>
                  </a:lnTo>
                  <a:lnTo>
                    <a:pt x="5639" y="5754"/>
                  </a:lnTo>
                  <a:close/>
                  <a:moveTo>
                    <a:pt x="6952" y="1"/>
                  </a:moveTo>
                  <a:lnTo>
                    <a:pt x="6720" y="39"/>
                  </a:lnTo>
                  <a:lnTo>
                    <a:pt x="6527" y="117"/>
                  </a:lnTo>
                  <a:lnTo>
                    <a:pt x="6334" y="233"/>
                  </a:lnTo>
                  <a:lnTo>
                    <a:pt x="6141" y="426"/>
                  </a:lnTo>
                  <a:lnTo>
                    <a:pt x="5986" y="619"/>
                  </a:lnTo>
                  <a:lnTo>
                    <a:pt x="5909" y="812"/>
                  </a:lnTo>
                  <a:lnTo>
                    <a:pt x="5793" y="1275"/>
                  </a:lnTo>
                  <a:lnTo>
                    <a:pt x="5793" y="1777"/>
                  </a:lnTo>
                  <a:lnTo>
                    <a:pt x="5832" y="2742"/>
                  </a:lnTo>
                  <a:lnTo>
                    <a:pt x="5909" y="3901"/>
                  </a:lnTo>
                  <a:lnTo>
                    <a:pt x="5986" y="4480"/>
                  </a:lnTo>
                  <a:lnTo>
                    <a:pt x="6064" y="5021"/>
                  </a:lnTo>
                  <a:lnTo>
                    <a:pt x="6025" y="5137"/>
                  </a:lnTo>
                  <a:lnTo>
                    <a:pt x="6064" y="5252"/>
                  </a:lnTo>
                  <a:lnTo>
                    <a:pt x="5523" y="5446"/>
                  </a:lnTo>
                  <a:lnTo>
                    <a:pt x="4982" y="5561"/>
                  </a:lnTo>
                  <a:lnTo>
                    <a:pt x="3940" y="5832"/>
                  </a:lnTo>
                  <a:lnTo>
                    <a:pt x="2858" y="6025"/>
                  </a:lnTo>
                  <a:lnTo>
                    <a:pt x="2318" y="6179"/>
                  </a:lnTo>
                  <a:lnTo>
                    <a:pt x="1777" y="6295"/>
                  </a:lnTo>
                  <a:lnTo>
                    <a:pt x="1198" y="6488"/>
                  </a:lnTo>
                  <a:lnTo>
                    <a:pt x="851" y="6643"/>
                  </a:lnTo>
                  <a:lnTo>
                    <a:pt x="503" y="6836"/>
                  </a:lnTo>
                  <a:lnTo>
                    <a:pt x="233" y="7029"/>
                  </a:lnTo>
                  <a:lnTo>
                    <a:pt x="117" y="7145"/>
                  </a:lnTo>
                  <a:lnTo>
                    <a:pt x="40" y="7299"/>
                  </a:lnTo>
                  <a:lnTo>
                    <a:pt x="1" y="7415"/>
                  </a:lnTo>
                  <a:lnTo>
                    <a:pt x="1" y="7569"/>
                  </a:lnTo>
                  <a:lnTo>
                    <a:pt x="40" y="7724"/>
                  </a:lnTo>
                  <a:lnTo>
                    <a:pt x="117" y="7917"/>
                  </a:lnTo>
                  <a:lnTo>
                    <a:pt x="233" y="8033"/>
                  </a:lnTo>
                  <a:lnTo>
                    <a:pt x="349" y="8149"/>
                  </a:lnTo>
                  <a:lnTo>
                    <a:pt x="503" y="8226"/>
                  </a:lnTo>
                  <a:lnTo>
                    <a:pt x="619" y="8264"/>
                  </a:lnTo>
                  <a:lnTo>
                    <a:pt x="928" y="8342"/>
                  </a:lnTo>
                  <a:lnTo>
                    <a:pt x="1275" y="8342"/>
                  </a:lnTo>
                  <a:lnTo>
                    <a:pt x="1623" y="8303"/>
                  </a:lnTo>
                  <a:lnTo>
                    <a:pt x="1932" y="8187"/>
                  </a:lnTo>
                  <a:lnTo>
                    <a:pt x="2550" y="7994"/>
                  </a:lnTo>
                  <a:lnTo>
                    <a:pt x="3554" y="7531"/>
                  </a:lnTo>
                  <a:lnTo>
                    <a:pt x="4519" y="6990"/>
                  </a:lnTo>
                  <a:lnTo>
                    <a:pt x="5446" y="6372"/>
                  </a:lnTo>
                  <a:lnTo>
                    <a:pt x="5909" y="6063"/>
                  </a:lnTo>
                  <a:lnTo>
                    <a:pt x="6334" y="5716"/>
                  </a:lnTo>
                  <a:lnTo>
                    <a:pt x="6527" y="6102"/>
                  </a:lnTo>
                  <a:lnTo>
                    <a:pt x="6643" y="6295"/>
                  </a:lnTo>
                  <a:lnTo>
                    <a:pt x="6759" y="6449"/>
                  </a:lnTo>
                  <a:lnTo>
                    <a:pt x="7029" y="6372"/>
                  </a:lnTo>
                  <a:lnTo>
                    <a:pt x="7029" y="6334"/>
                  </a:lnTo>
                  <a:lnTo>
                    <a:pt x="6836" y="5986"/>
                  </a:lnTo>
                  <a:lnTo>
                    <a:pt x="6759" y="5832"/>
                  </a:lnTo>
                  <a:lnTo>
                    <a:pt x="6720" y="5639"/>
                  </a:lnTo>
                  <a:lnTo>
                    <a:pt x="6720" y="5561"/>
                  </a:lnTo>
                  <a:lnTo>
                    <a:pt x="7569" y="5832"/>
                  </a:lnTo>
                  <a:lnTo>
                    <a:pt x="8496" y="6063"/>
                  </a:lnTo>
                  <a:lnTo>
                    <a:pt x="9384" y="6179"/>
                  </a:lnTo>
                  <a:lnTo>
                    <a:pt x="10311" y="6218"/>
                  </a:lnTo>
                  <a:lnTo>
                    <a:pt x="11006" y="6218"/>
                  </a:lnTo>
                  <a:lnTo>
                    <a:pt x="11470" y="6179"/>
                  </a:lnTo>
                  <a:lnTo>
                    <a:pt x="11933" y="6141"/>
                  </a:lnTo>
                  <a:lnTo>
                    <a:pt x="12358" y="5986"/>
                  </a:lnTo>
                  <a:lnTo>
                    <a:pt x="12512" y="5909"/>
                  </a:lnTo>
                  <a:lnTo>
                    <a:pt x="12667" y="5793"/>
                  </a:lnTo>
                  <a:lnTo>
                    <a:pt x="12821" y="5677"/>
                  </a:lnTo>
                  <a:lnTo>
                    <a:pt x="12898" y="5523"/>
                  </a:lnTo>
                  <a:lnTo>
                    <a:pt x="12976" y="5368"/>
                  </a:lnTo>
                  <a:lnTo>
                    <a:pt x="12976" y="5175"/>
                  </a:lnTo>
                  <a:lnTo>
                    <a:pt x="12976" y="4982"/>
                  </a:lnTo>
                  <a:lnTo>
                    <a:pt x="12898" y="4828"/>
                  </a:lnTo>
                  <a:lnTo>
                    <a:pt x="12821" y="4712"/>
                  </a:lnTo>
                  <a:lnTo>
                    <a:pt x="12744" y="4635"/>
                  </a:lnTo>
                  <a:lnTo>
                    <a:pt x="12628" y="4519"/>
                  </a:lnTo>
                  <a:lnTo>
                    <a:pt x="12474" y="4480"/>
                  </a:lnTo>
                  <a:lnTo>
                    <a:pt x="12165" y="4364"/>
                  </a:lnTo>
                  <a:lnTo>
                    <a:pt x="11817" y="4326"/>
                  </a:lnTo>
                  <a:lnTo>
                    <a:pt x="11470" y="4326"/>
                  </a:lnTo>
                  <a:lnTo>
                    <a:pt x="10890" y="4364"/>
                  </a:lnTo>
                  <a:lnTo>
                    <a:pt x="9848" y="4403"/>
                  </a:lnTo>
                  <a:lnTo>
                    <a:pt x="8844" y="4480"/>
                  </a:lnTo>
                  <a:lnTo>
                    <a:pt x="7840" y="4635"/>
                  </a:lnTo>
                  <a:lnTo>
                    <a:pt x="6836" y="4828"/>
                  </a:lnTo>
                  <a:lnTo>
                    <a:pt x="7376" y="3476"/>
                  </a:lnTo>
                  <a:lnTo>
                    <a:pt x="7647" y="2742"/>
                  </a:lnTo>
                  <a:lnTo>
                    <a:pt x="7840" y="2047"/>
                  </a:lnTo>
                  <a:lnTo>
                    <a:pt x="7917" y="1816"/>
                  </a:lnTo>
                  <a:lnTo>
                    <a:pt x="7917" y="1545"/>
                  </a:lnTo>
                  <a:lnTo>
                    <a:pt x="7917" y="1314"/>
                  </a:lnTo>
                  <a:lnTo>
                    <a:pt x="7878" y="1082"/>
                  </a:lnTo>
                  <a:lnTo>
                    <a:pt x="7801" y="850"/>
                  </a:lnTo>
                  <a:lnTo>
                    <a:pt x="7685" y="619"/>
                  </a:lnTo>
                  <a:lnTo>
                    <a:pt x="7531" y="426"/>
                  </a:lnTo>
                  <a:lnTo>
                    <a:pt x="7338" y="271"/>
                  </a:lnTo>
                  <a:lnTo>
                    <a:pt x="7261" y="155"/>
                  </a:lnTo>
                  <a:lnTo>
                    <a:pt x="7145" y="78"/>
                  </a:lnTo>
                  <a:lnTo>
                    <a:pt x="695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760175" y="920450"/>
              <a:ext cx="375550" cy="387150"/>
            </a:xfrm>
            <a:custGeom>
              <a:avLst/>
              <a:gdLst/>
              <a:ahLst/>
              <a:cxnLst/>
              <a:rect l="l" t="t" r="r" b="b"/>
              <a:pathLst>
                <a:path w="15022" h="15486" extrusionOk="0">
                  <a:moveTo>
                    <a:pt x="7491" y="503"/>
                  </a:moveTo>
                  <a:lnTo>
                    <a:pt x="8032" y="542"/>
                  </a:lnTo>
                  <a:lnTo>
                    <a:pt x="8611" y="580"/>
                  </a:lnTo>
                  <a:lnTo>
                    <a:pt x="9152" y="696"/>
                  </a:lnTo>
                  <a:lnTo>
                    <a:pt x="9692" y="850"/>
                  </a:lnTo>
                  <a:lnTo>
                    <a:pt x="10194" y="1044"/>
                  </a:lnTo>
                  <a:lnTo>
                    <a:pt x="10696" y="1275"/>
                  </a:lnTo>
                  <a:lnTo>
                    <a:pt x="11160" y="1546"/>
                  </a:lnTo>
                  <a:lnTo>
                    <a:pt x="11623" y="1816"/>
                  </a:lnTo>
                  <a:lnTo>
                    <a:pt x="10812" y="2202"/>
                  </a:lnTo>
                  <a:lnTo>
                    <a:pt x="10079" y="2627"/>
                  </a:lnTo>
                  <a:lnTo>
                    <a:pt x="9306" y="3090"/>
                  </a:lnTo>
                  <a:lnTo>
                    <a:pt x="8611" y="3631"/>
                  </a:lnTo>
                  <a:lnTo>
                    <a:pt x="7955" y="4171"/>
                  </a:lnTo>
                  <a:lnTo>
                    <a:pt x="7298" y="4789"/>
                  </a:lnTo>
                  <a:lnTo>
                    <a:pt x="6719" y="5446"/>
                  </a:lnTo>
                  <a:lnTo>
                    <a:pt x="6140" y="6141"/>
                  </a:lnTo>
                  <a:lnTo>
                    <a:pt x="5638" y="6874"/>
                  </a:lnTo>
                  <a:lnTo>
                    <a:pt x="5213" y="7647"/>
                  </a:lnTo>
                  <a:lnTo>
                    <a:pt x="4788" y="8419"/>
                  </a:lnTo>
                  <a:lnTo>
                    <a:pt x="4479" y="9230"/>
                  </a:lnTo>
                  <a:lnTo>
                    <a:pt x="4170" y="10041"/>
                  </a:lnTo>
                  <a:lnTo>
                    <a:pt x="3977" y="10890"/>
                  </a:lnTo>
                  <a:lnTo>
                    <a:pt x="3823" y="11778"/>
                  </a:lnTo>
                  <a:lnTo>
                    <a:pt x="3746" y="12667"/>
                  </a:lnTo>
                  <a:lnTo>
                    <a:pt x="3591" y="12667"/>
                  </a:lnTo>
                  <a:lnTo>
                    <a:pt x="3282" y="11856"/>
                  </a:lnTo>
                  <a:lnTo>
                    <a:pt x="3051" y="11045"/>
                  </a:lnTo>
                  <a:lnTo>
                    <a:pt x="2858" y="10195"/>
                  </a:lnTo>
                  <a:lnTo>
                    <a:pt x="2703" y="9346"/>
                  </a:lnTo>
                  <a:lnTo>
                    <a:pt x="2587" y="8535"/>
                  </a:lnTo>
                  <a:lnTo>
                    <a:pt x="2549" y="7685"/>
                  </a:lnTo>
                  <a:lnTo>
                    <a:pt x="2587" y="6797"/>
                  </a:lnTo>
                  <a:lnTo>
                    <a:pt x="2703" y="5948"/>
                  </a:lnTo>
                  <a:lnTo>
                    <a:pt x="2858" y="5214"/>
                  </a:lnTo>
                  <a:lnTo>
                    <a:pt x="3051" y="4519"/>
                  </a:lnTo>
                  <a:lnTo>
                    <a:pt x="3321" y="3824"/>
                  </a:lnTo>
                  <a:lnTo>
                    <a:pt x="3668" y="3206"/>
                  </a:lnTo>
                  <a:lnTo>
                    <a:pt x="4016" y="2588"/>
                  </a:lnTo>
                  <a:lnTo>
                    <a:pt x="4441" y="1970"/>
                  </a:lnTo>
                  <a:lnTo>
                    <a:pt x="4904" y="1430"/>
                  </a:lnTo>
                  <a:lnTo>
                    <a:pt x="5406" y="889"/>
                  </a:lnTo>
                  <a:lnTo>
                    <a:pt x="5908" y="735"/>
                  </a:lnTo>
                  <a:lnTo>
                    <a:pt x="6410" y="619"/>
                  </a:lnTo>
                  <a:lnTo>
                    <a:pt x="6951" y="542"/>
                  </a:lnTo>
                  <a:lnTo>
                    <a:pt x="7491" y="503"/>
                  </a:lnTo>
                  <a:close/>
                  <a:moveTo>
                    <a:pt x="11971" y="2086"/>
                  </a:moveTo>
                  <a:lnTo>
                    <a:pt x="12357" y="2434"/>
                  </a:lnTo>
                  <a:lnTo>
                    <a:pt x="12704" y="2820"/>
                  </a:lnTo>
                  <a:lnTo>
                    <a:pt x="13052" y="3206"/>
                  </a:lnTo>
                  <a:lnTo>
                    <a:pt x="13322" y="3669"/>
                  </a:lnTo>
                  <a:lnTo>
                    <a:pt x="13592" y="4094"/>
                  </a:lnTo>
                  <a:lnTo>
                    <a:pt x="13863" y="4596"/>
                  </a:lnTo>
                  <a:lnTo>
                    <a:pt x="14056" y="5098"/>
                  </a:lnTo>
                  <a:lnTo>
                    <a:pt x="14210" y="5600"/>
                  </a:lnTo>
                  <a:lnTo>
                    <a:pt x="14326" y="6102"/>
                  </a:lnTo>
                  <a:lnTo>
                    <a:pt x="14442" y="6643"/>
                  </a:lnTo>
                  <a:lnTo>
                    <a:pt x="13670" y="6681"/>
                  </a:lnTo>
                  <a:lnTo>
                    <a:pt x="12897" y="6797"/>
                  </a:lnTo>
                  <a:lnTo>
                    <a:pt x="12164" y="6952"/>
                  </a:lnTo>
                  <a:lnTo>
                    <a:pt x="11391" y="7145"/>
                  </a:lnTo>
                  <a:lnTo>
                    <a:pt x="10658" y="7415"/>
                  </a:lnTo>
                  <a:lnTo>
                    <a:pt x="9963" y="7724"/>
                  </a:lnTo>
                  <a:lnTo>
                    <a:pt x="9229" y="8033"/>
                  </a:lnTo>
                  <a:lnTo>
                    <a:pt x="8534" y="8419"/>
                  </a:lnTo>
                  <a:lnTo>
                    <a:pt x="7877" y="8844"/>
                  </a:lnTo>
                  <a:lnTo>
                    <a:pt x="7260" y="9307"/>
                  </a:lnTo>
                  <a:lnTo>
                    <a:pt x="6642" y="9809"/>
                  </a:lnTo>
                  <a:lnTo>
                    <a:pt x="6101" y="10350"/>
                  </a:lnTo>
                  <a:lnTo>
                    <a:pt x="5561" y="10890"/>
                  </a:lnTo>
                  <a:lnTo>
                    <a:pt x="5097" y="11508"/>
                  </a:lnTo>
                  <a:lnTo>
                    <a:pt x="4634" y="12126"/>
                  </a:lnTo>
                  <a:lnTo>
                    <a:pt x="4248" y="12821"/>
                  </a:lnTo>
                  <a:lnTo>
                    <a:pt x="4132" y="12744"/>
                  </a:lnTo>
                  <a:lnTo>
                    <a:pt x="3977" y="12667"/>
                  </a:lnTo>
                  <a:lnTo>
                    <a:pt x="4093" y="11817"/>
                  </a:lnTo>
                  <a:lnTo>
                    <a:pt x="4325" y="10929"/>
                  </a:lnTo>
                  <a:lnTo>
                    <a:pt x="4557" y="10118"/>
                  </a:lnTo>
                  <a:lnTo>
                    <a:pt x="4866" y="9307"/>
                  </a:lnTo>
                  <a:lnTo>
                    <a:pt x="5213" y="8496"/>
                  </a:lnTo>
                  <a:lnTo>
                    <a:pt x="5599" y="7724"/>
                  </a:lnTo>
                  <a:lnTo>
                    <a:pt x="6024" y="6990"/>
                  </a:lnTo>
                  <a:lnTo>
                    <a:pt x="6526" y="6295"/>
                  </a:lnTo>
                  <a:lnTo>
                    <a:pt x="7067" y="5600"/>
                  </a:lnTo>
                  <a:lnTo>
                    <a:pt x="7607" y="4982"/>
                  </a:lnTo>
                  <a:lnTo>
                    <a:pt x="8225" y="4403"/>
                  </a:lnTo>
                  <a:lnTo>
                    <a:pt x="8920" y="3824"/>
                  </a:lnTo>
                  <a:lnTo>
                    <a:pt x="9615" y="3322"/>
                  </a:lnTo>
                  <a:lnTo>
                    <a:pt x="10349" y="2858"/>
                  </a:lnTo>
                  <a:lnTo>
                    <a:pt x="11121" y="2472"/>
                  </a:lnTo>
                  <a:lnTo>
                    <a:pt x="11971" y="2086"/>
                  </a:lnTo>
                  <a:close/>
                  <a:moveTo>
                    <a:pt x="14481" y="6990"/>
                  </a:moveTo>
                  <a:lnTo>
                    <a:pt x="14481" y="7840"/>
                  </a:lnTo>
                  <a:lnTo>
                    <a:pt x="14442" y="8689"/>
                  </a:lnTo>
                  <a:lnTo>
                    <a:pt x="14288" y="9539"/>
                  </a:lnTo>
                  <a:lnTo>
                    <a:pt x="14172" y="9964"/>
                  </a:lnTo>
                  <a:lnTo>
                    <a:pt x="14056" y="10350"/>
                  </a:lnTo>
                  <a:lnTo>
                    <a:pt x="13901" y="10774"/>
                  </a:lnTo>
                  <a:lnTo>
                    <a:pt x="13708" y="11161"/>
                  </a:lnTo>
                  <a:lnTo>
                    <a:pt x="13515" y="11547"/>
                  </a:lnTo>
                  <a:lnTo>
                    <a:pt x="13284" y="11894"/>
                  </a:lnTo>
                  <a:lnTo>
                    <a:pt x="13052" y="12242"/>
                  </a:lnTo>
                  <a:lnTo>
                    <a:pt x="12782" y="12589"/>
                  </a:lnTo>
                  <a:lnTo>
                    <a:pt x="12511" y="12898"/>
                  </a:lnTo>
                  <a:lnTo>
                    <a:pt x="12202" y="13207"/>
                  </a:lnTo>
                  <a:lnTo>
                    <a:pt x="11971" y="13053"/>
                  </a:lnTo>
                  <a:lnTo>
                    <a:pt x="11700" y="12937"/>
                  </a:lnTo>
                  <a:lnTo>
                    <a:pt x="11121" y="12782"/>
                  </a:lnTo>
                  <a:lnTo>
                    <a:pt x="10542" y="12628"/>
                  </a:lnTo>
                  <a:lnTo>
                    <a:pt x="10001" y="12551"/>
                  </a:lnTo>
                  <a:lnTo>
                    <a:pt x="9422" y="12512"/>
                  </a:lnTo>
                  <a:lnTo>
                    <a:pt x="8843" y="12474"/>
                  </a:lnTo>
                  <a:lnTo>
                    <a:pt x="8302" y="12474"/>
                  </a:lnTo>
                  <a:lnTo>
                    <a:pt x="7762" y="12512"/>
                  </a:lnTo>
                  <a:lnTo>
                    <a:pt x="7221" y="12589"/>
                  </a:lnTo>
                  <a:lnTo>
                    <a:pt x="6719" y="12667"/>
                  </a:lnTo>
                  <a:lnTo>
                    <a:pt x="6178" y="12782"/>
                  </a:lnTo>
                  <a:lnTo>
                    <a:pt x="5676" y="12937"/>
                  </a:lnTo>
                  <a:lnTo>
                    <a:pt x="5174" y="13130"/>
                  </a:lnTo>
                  <a:lnTo>
                    <a:pt x="4672" y="13362"/>
                  </a:lnTo>
                  <a:lnTo>
                    <a:pt x="4557" y="13130"/>
                  </a:lnTo>
                  <a:lnTo>
                    <a:pt x="4441" y="12937"/>
                  </a:lnTo>
                  <a:lnTo>
                    <a:pt x="4904" y="12319"/>
                  </a:lnTo>
                  <a:lnTo>
                    <a:pt x="5368" y="11740"/>
                  </a:lnTo>
                  <a:lnTo>
                    <a:pt x="5870" y="11161"/>
                  </a:lnTo>
                  <a:lnTo>
                    <a:pt x="6410" y="10620"/>
                  </a:lnTo>
                  <a:lnTo>
                    <a:pt x="6989" y="10118"/>
                  </a:lnTo>
                  <a:lnTo>
                    <a:pt x="7569" y="9655"/>
                  </a:lnTo>
                  <a:lnTo>
                    <a:pt x="8148" y="9230"/>
                  </a:lnTo>
                  <a:lnTo>
                    <a:pt x="8766" y="8805"/>
                  </a:lnTo>
                  <a:lnTo>
                    <a:pt x="9422" y="8458"/>
                  </a:lnTo>
                  <a:lnTo>
                    <a:pt x="10079" y="8110"/>
                  </a:lnTo>
                  <a:lnTo>
                    <a:pt x="10735" y="7840"/>
                  </a:lnTo>
                  <a:lnTo>
                    <a:pt x="11469" y="7569"/>
                  </a:lnTo>
                  <a:lnTo>
                    <a:pt x="12164" y="7376"/>
                  </a:lnTo>
                  <a:lnTo>
                    <a:pt x="12936" y="7183"/>
                  </a:lnTo>
                  <a:lnTo>
                    <a:pt x="13670" y="7067"/>
                  </a:lnTo>
                  <a:lnTo>
                    <a:pt x="14481" y="6990"/>
                  </a:lnTo>
                  <a:close/>
                  <a:moveTo>
                    <a:pt x="4518" y="1237"/>
                  </a:moveTo>
                  <a:lnTo>
                    <a:pt x="4055" y="1854"/>
                  </a:lnTo>
                  <a:lnTo>
                    <a:pt x="3630" y="2472"/>
                  </a:lnTo>
                  <a:lnTo>
                    <a:pt x="3244" y="3129"/>
                  </a:lnTo>
                  <a:lnTo>
                    <a:pt x="2935" y="3824"/>
                  </a:lnTo>
                  <a:lnTo>
                    <a:pt x="2664" y="4519"/>
                  </a:lnTo>
                  <a:lnTo>
                    <a:pt x="2471" y="5291"/>
                  </a:lnTo>
                  <a:lnTo>
                    <a:pt x="2317" y="6025"/>
                  </a:lnTo>
                  <a:lnTo>
                    <a:pt x="2240" y="6797"/>
                  </a:lnTo>
                  <a:lnTo>
                    <a:pt x="2201" y="7569"/>
                  </a:lnTo>
                  <a:lnTo>
                    <a:pt x="2201" y="8342"/>
                  </a:lnTo>
                  <a:lnTo>
                    <a:pt x="2278" y="9114"/>
                  </a:lnTo>
                  <a:lnTo>
                    <a:pt x="2394" y="9886"/>
                  </a:lnTo>
                  <a:lnTo>
                    <a:pt x="2549" y="10620"/>
                  </a:lnTo>
                  <a:lnTo>
                    <a:pt x="2780" y="11354"/>
                  </a:lnTo>
                  <a:lnTo>
                    <a:pt x="3012" y="12087"/>
                  </a:lnTo>
                  <a:lnTo>
                    <a:pt x="3321" y="12744"/>
                  </a:lnTo>
                  <a:lnTo>
                    <a:pt x="3128" y="12898"/>
                  </a:lnTo>
                  <a:lnTo>
                    <a:pt x="2935" y="13053"/>
                  </a:lnTo>
                  <a:lnTo>
                    <a:pt x="2819" y="13246"/>
                  </a:lnTo>
                  <a:lnTo>
                    <a:pt x="2742" y="13439"/>
                  </a:lnTo>
                  <a:lnTo>
                    <a:pt x="2394" y="13014"/>
                  </a:lnTo>
                  <a:lnTo>
                    <a:pt x="2085" y="12551"/>
                  </a:lnTo>
                  <a:lnTo>
                    <a:pt x="1776" y="12087"/>
                  </a:lnTo>
                  <a:lnTo>
                    <a:pt x="1506" y="11624"/>
                  </a:lnTo>
                  <a:lnTo>
                    <a:pt x="1274" y="11122"/>
                  </a:lnTo>
                  <a:lnTo>
                    <a:pt x="1081" y="10620"/>
                  </a:lnTo>
                  <a:lnTo>
                    <a:pt x="888" y="10118"/>
                  </a:lnTo>
                  <a:lnTo>
                    <a:pt x="734" y="9616"/>
                  </a:lnTo>
                  <a:lnTo>
                    <a:pt x="618" y="9114"/>
                  </a:lnTo>
                  <a:lnTo>
                    <a:pt x="541" y="8573"/>
                  </a:lnTo>
                  <a:lnTo>
                    <a:pt x="502" y="8033"/>
                  </a:lnTo>
                  <a:lnTo>
                    <a:pt x="502" y="7492"/>
                  </a:lnTo>
                  <a:lnTo>
                    <a:pt x="541" y="6952"/>
                  </a:lnTo>
                  <a:lnTo>
                    <a:pt x="618" y="6411"/>
                  </a:lnTo>
                  <a:lnTo>
                    <a:pt x="772" y="5870"/>
                  </a:lnTo>
                  <a:lnTo>
                    <a:pt x="927" y="5330"/>
                  </a:lnTo>
                  <a:lnTo>
                    <a:pt x="1197" y="4673"/>
                  </a:lnTo>
                  <a:lnTo>
                    <a:pt x="1545" y="4056"/>
                  </a:lnTo>
                  <a:lnTo>
                    <a:pt x="1931" y="3476"/>
                  </a:lnTo>
                  <a:lnTo>
                    <a:pt x="2356" y="2936"/>
                  </a:lnTo>
                  <a:lnTo>
                    <a:pt x="2858" y="2434"/>
                  </a:lnTo>
                  <a:lnTo>
                    <a:pt x="3360" y="2009"/>
                  </a:lnTo>
                  <a:lnTo>
                    <a:pt x="3939" y="1584"/>
                  </a:lnTo>
                  <a:lnTo>
                    <a:pt x="4518" y="1237"/>
                  </a:lnTo>
                  <a:close/>
                  <a:moveTo>
                    <a:pt x="3862" y="12976"/>
                  </a:moveTo>
                  <a:lnTo>
                    <a:pt x="4016" y="13053"/>
                  </a:lnTo>
                  <a:lnTo>
                    <a:pt x="4170" y="13169"/>
                  </a:lnTo>
                  <a:lnTo>
                    <a:pt x="4286" y="13284"/>
                  </a:lnTo>
                  <a:lnTo>
                    <a:pt x="4325" y="13439"/>
                  </a:lnTo>
                  <a:lnTo>
                    <a:pt x="4364" y="13632"/>
                  </a:lnTo>
                  <a:lnTo>
                    <a:pt x="4364" y="13786"/>
                  </a:lnTo>
                  <a:lnTo>
                    <a:pt x="4325" y="13941"/>
                  </a:lnTo>
                  <a:lnTo>
                    <a:pt x="4209" y="14095"/>
                  </a:lnTo>
                  <a:lnTo>
                    <a:pt x="3784" y="13825"/>
                  </a:lnTo>
                  <a:lnTo>
                    <a:pt x="3360" y="13478"/>
                  </a:lnTo>
                  <a:lnTo>
                    <a:pt x="3244" y="13439"/>
                  </a:lnTo>
                  <a:lnTo>
                    <a:pt x="3166" y="13439"/>
                  </a:lnTo>
                  <a:lnTo>
                    <a:pt x="3051" y="13478"/>
                  </a:lnTo>
                  <a:lnTo>
                    <a:pt x="2973" y="13516"/>
                  </a:lnTo>
                  <a:lnTo>
                    <a:pt x="3051" y="13362"/>
                  </a:lnTo>
                  <a:lnTo>
                    <a:pt x="3166" y="13207"/>
                  </a:lnTo>
                  <a:lnTo>
                    <a:pt x="3321" y="13130"/>
                  </a:lnTo>
                  <a:lnTo>
                    <a:pt x="3475" y="13014"/>
                  </a:lnTo>
                  <a:lnTo>
                    <a:pt x="3668" y="12976"/>
                  </a:lnTo>
                  <a:close/>
                  <a:moveTo>
                    <a:pt x="9152" y="12860"/>
                  </a:moveTo>
                  <a:lnTo>
                    <a:pt x="9615" y="12898"/>
                  </a:lnTo>
                  <a:lnTo>
                    <a:pt x="10117" y="12976"/>
                  </a:lnTo>
                  <a:lnTo>
                    <a:pt x="10503" y="13014"/>
                  </a:lnTo>
                  <a:lnTo>
                    <a:pt x="11005" y="13130"/>
                  </a:lnTo>
                  <a:lnTo>
                    <a:pt x="11507" y="13246"/>
                  </a:lnTo>
                  <a:lnTo>
                    <a:pt x="11700" y="13362"/>
                  </a:lnTo>
                  <a:lnTo>
                    <a:pt x="11893" y="13478"/>
                  </a:lnTo>
                  <a:lnTo>
                    <a:pt x="11507" y="13786"/>
                  </a:lnTo>
                  <a:lnTo>
                    <a:pt x="11083" y="14018"/>
                  </a:lnTo>
                  <a:lnTo>
                    <a:pt x="10658" y="14250"/>
                  </a:lnTo>
                  <a:lnTo>
                    <a:pt x="10233" y="14443"/>
                  </a:lnTo>
                  <a:lnTo>
                    <a:pt x="9770" y="14636"/>
                  </a:lnTo>
                  <a:lnTo>
                    <a:pt x="9306" y="14752"/>
                  </a:lnTo>
                  <a:lnTo>
                    <a:pt x="8843" y="14868"/>
                  </a:lnTo>
                  <a:lnTo>
                    <a:pt x="8341" y="14945"/>
                  </a:lnTo>
                  <a:lnTo>
                    <a:pt x="7877" y="14983"/>
                  </a:lnTo>
                  <a:lnTo>
                    <a:pt x="7375" y="14983"/>
                  </a:lnTo>
                  <a:lnTo>
                    <a:pt x="6912" y="14945"/>
                  </a:lnTo>
                  <a:lnTo>
                    <a:pt x="6410" y="14868"/>
                  </a:lnTo>
                  <a:lnTo>
                    <a:pt x="5947" y="14790"/>
                  </a:lnTo>
                  <a:lnTo>
                    <a:pt x="5483" y="14636"/>
                  </a:lnTo>
                  <a:lnTo>
                    <a:pt x="5020" y="14482"/>
                  </a:lnTo>
                  <a:lnTo>
                    <a:pt x="4595" y="14288"/>
                  </a:lnTo>
                  <a:lnTo>
                    <a:pt x="4711" y="14018"/>
                  </a:lnTo>
                  <a:lnTo>
                    <a:pt x="4750" y="13748"/>
                  </a:lnTo>
                  <a:lnTo>
                    <a:pt x="4711" y="13593"/>
                  </a:lnTo>
                  <a:lnTo>
                    <a:pt x="5561" y="13323"/>
                  </a:lnTo>
                  <a:lnTo>
                    <a:pt x="6410" y="13091"/>
                  </a:lnTo>
                  <a:lnTo>
                    <a:pt x="7298" y="12937"/>
                  </a:lnTo>
                  <a:lnTo>
                    <a:pt x="8186" y="12860"/>
                  </a:lnTo>
                  <a:close/>
                  <a:moveTo>
                    <a:pt x="7607" y="1"/>
                  </a:moveTo>
                  <a:lnTo>
                    <a:pt x="6989" y="40"/>
                  </a:lnTo>
                  <a:lnTo>
                    <a:pt x="6449" y="117"/>
                  </a:lnTo>
                  <a:lnTo>
                    <a:pt x="5870" y="233"/>
                  </a:lnTo>
                  <a:lnTo>
                    <a:pt x="5329" y="387"/>
                  </a:lnTo>
                  <a:lnTo>
                    <a:pt x="4788" y="580"/>
                  </a:lnTo>
                  <a:lnTo>
                    <a:pt x="4248" y="812"/>
                  </a:lnTo>
                  <a:lnTo>
                    <a:pt x="3784" y="1121"/>
                  </a:lnTo>
                  <a:lnTo>
                    <a:pt x="3282" y="1430"/>
                  </a:lnTo>
                  <a:lnTo>
                    <a:pt x="2819" y="1777"/>
                  </a:lnTo>
                  <a:lnTo>
                    <a:pt x="2394" y="2163"/>
                  </a:lnTo>
                  <a:lnTo>
                    <a:pt x="2008" y="2588"/>
                  </a:lnTo>
                  <a:lnTo>
                    <a:pt x="1622" y="3013"/>
                  </a:lnTo>
                  <a:lnTo>
                    <a:pt x="1274" y="3515"/>
                  </a:lnTo>
                  <a:lnTo>
                    <a:pt x="965" y="4017"/>
                  </a:lnTo>
                  <a:lnTo>
                    <a:pt x="695" y="4596"/>
                  </a:lnTo>
                  <a:lnTo>
                    <a:pt x="425" y="5253"/>
                  </a:lnTo>
                  <a:lnTo>
                    <a:pt x="232" y="5909"/>
                  </a:lnTo>
                  <a:lnTo>
                    <a:pt x="116" y="6565"/>
                  </a:lnTo>
                  <a:lnTo>
                    <a:pt x="39" y="7222"/>
                  </a:lnTo>
                  <a:lnTo>
                    <a:pt x="0" y="7917"/>
                  </a:lnTo>
                  <a:lnTo>
                    <a:pt x="39" y="8612"/>
                  </a:lnTo>
                  <a:lnTo>
                    <a:pt x="116" y="9269"/>
                  </a:lnTo>
                  <a:lnTo>
                    <a:pt x="270" y="9925"/>
                  </a:lnTo>
                  <a:lnTo>
                    <a:pt x="463" y="10581"/>
                  </a:lnTo>
                  <a:lnTo>
                    <a:pt x="695" y="11238"/>
                  </a:lnTo>
                  <a:lnTo>
                    <a:pt x="1004" y="11817"/>
                  </a:lnTo>
                  <a:lnTo>
                    <a:pt x="1352" y="12396"/>
                  </a:lnTo>
                  <a:lnTo>
                    <a:pt x="1738" y="12937"/>
                  </a:lnTo>
                  <a:lnTo>
                    <a:pt x="2201" y="13439"/>
                  </a:lnTo>
                  <a:lnTo>
                    <a:pt x="2703" y="13902"/>
                  </a:lnTo>
                  <a:lnTo>
                    <a:pt x="2780" y="13941"/>
                  </a:lnTo>
                  <a:lnTo>
                    <a:pt x="2819" y="13941"/>
                  </a:lnTo>
                  <a:lnTo>
                    <a:pt x="2935" y="13902"/>
                  </a:lnTo>
                  <a:lnTo>
                    <a:pt x="3166" y="14134"/>
                  </a:lnTo>
                  <a:lnTo>
                    <a:pt x="3475" y="14327"/>
                  </a:lnTo>
                  <a:lnTo>
                    <a:pt x="3784" y="14520"/>
                  </a:lnTo>
                  <a:lnTo>
                    <a:pt x="4132" y="14597"/>
                  </a:lnTo>
                  <a:lnTo>
                    <a:pt x="4557" y="14829"/>
                  </a:lnTo>
                  <a:lnTo>
                    <a:pt x="4981" y="14983"/>
                  </a:lnTo>
                  <a:lnTo>
                    <a:pt x="5406" y="15138"/>
                  </a:lnTo>
                  <a:lnTo>
                    <a:pt x="5870" y="15292"/>
                  </a:lnTo>
                  <a:lnTo>
                    <a:pt x="6333" y="15370"/>
                  </a:lnTo>
                  <a:lnTo>
                    <a:pt x="6796" y="15447"/>
                  </a:lnTo>
                  <a:lnTo>
                    <a:pt x="7298" y="15485"/>
                  </a:lnTo>
                  <a:lnTo>
                    <a:pt x="7762" y="15485"/>
                  </a:lnTo>
                  <a:lnTo>
                    <a:pt x="8225" y="15447"/>
                  </a:lnTo>
                  <a:lnTo>
                    <a:pt x="8688" y="15408"/>
                  </a:lnTo>
                  <a:lnTo>
                    <a:pt x="9152" y="15331"/>
                  </a:lnTo>
                  <a:lnTo>
                    <a:pt x="9615" y="15215"/>
                  </a:lnTo>
                  <a:lnTo>
                    <a:pt x="10079" y="15061"/>
                  </a:lnTo>
                  <a:lnTo>
                    <a:pt x="10542" y="14868"/>
                  </a:lnTo>
                  <a:lnTo>
                    <a:pt x="10967" y="14675"/>
                  </a:lnTo>
                  <a:lnTo>
                    <a:pt x="11391" y="14443"/>
                  </a:lnTo>
                  <a:lnTo>
                    <a:pt x="11855" y="14134"/>
                  </a:lnTo>
                  <a:lnTo>
                    <a:pt x="12318" y="13786"/>
                  </a:lnTo>
                  <a:lnTo>
                    <a:pt x="12743" y="13400"/>
                  </a:lnTo>
                  <a:lnTo>
                    <a:pt x="13129" y="12976"/>
                  </a:lnTo>
                  <a:lnTo>
                    <a:pt x="13477" y="12551"/>
                  </a:lnTo>
                  <a:lnTo>
                    <a:pt x="13786" y="12049"/>
                  </a:lnTo>
                  <a:lnTo>
                    <a:pt x="14056" y="11585"/>
                  </a:lnTo>
                  <a:lnTo>
                    <a:pt x="14288" y="11045"/>
                  </a:lnTo>
                  <a:lnTo>
                    <a:pt x="14519" y="10543"/>
                  </a:lnTo>
                  <a:lnTo>
                    <a:pt x="14674" y="10002"/>
                  </a:lnTo>
                  <a:lnTo>
                    <a:pt x="14828" y="9423"/>
                  </a:lnTo>
                  <a:lnTo>
                    <a:pt x="14905" y="8882"/>
                  </a:lnTo>
                  <a:lnTo>
                    <a:pt x="14983" y="8303"/>
                  </a:lnTo>
                  <a:lnTo>
                    <a:pt x="15021" y="7724"/>
                  </a:lnTo>
                  <a:lnTo>
                    <a:pt x="14983" y="7145"/>
                  </a:lnTo>
                  <a:lnTo>
                    <a:pt x="14944" y="6604"/>
                  </a:lnTo>
                  <a:lnTo>
                    <a:pt x="14828" y="5986"/>
                  </a:lnTo>
                  <a:lnTo>
                    <a:pt x="14674" y="5407"/>
                  </a:lnTo>
                  <a:lnTo>
                    <a:pt x="14481" y="4828"/>
                  </a:lnTo>
                  <a:lnTo>
                    <a:pt x="14249" y="4287"/>
                  </a:lnTo>
                  <a:lnTo>
                    <a:pt x="13979" y="3747"/>
                  </a:lnTo>
                  <a:lnTo>
                    <a:pt x="13670" y="3245"/>
                  </a:lnTo>
                  <a:lnTo>
                    <a:pt x="13322" y="2743"/>
                  </a:lnTo>
                  <a:lnTo>
                    <a:pt x="12936" y="2318"/>
                  </a:lnTo>
                  <a:lnTo>
                    <a:pt x="12511" y="1893"/>
                  </a:lnTo>
                  <a:lnTo>
                    <a:pt x="12048" y="1507"/>
                  </a:lnTo>
                  <a:lnTo>
                    <a:pt x="11585" y="1198"/>
                  </a:lnTo>
                  <a:lnTo>
                    <a:pt x="11083" y="889"/>
                  </a:lnTo>
                  <a:lnTo>
                    <a:pt x="10542" y="619"/>
                  </a:lnTo>
                  <a:lnTo>
                    <a:pt x="9963" y="387"/>
                  </a:lnTo>
                  <a:lnTo>
                    <a:pt x="9383" y="233"/>
                  </a:lnTo>
                  <a:lnTo>
                    <a:pt x="8766" y="117"/>
                  </a:lnTo>
                  <a:lnTo>
                    <a:pt x="8186" y="40"/>
                  </a:lnTo>
                  <a:lnTo>
                    <a:pt x="760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177425" y="952325"/>
              <a:ext cx="625575" cy="344650"/>
            </a:xfrm>
            <a:custGeom>
              <a:avLst/>
              <a:gdLst/>
              <a:ahLst/>
              <a:cxnLst/>
              <a:rect l="l" t="t" r="r" b="b"/>
              <a:pathLst>
                <a:path w="25023" h="13786" extrusionOk="0">
                  <a:moveTo>
                    <a:pt x="23285" y="966"/>
                  </a:moveTo>
                  <a:lnTo>
                    <a:pt x="23633" y="1468"/>
                  </a:lnTo>
                  <a:lnTo>
                    <a:pt x="23941" y="2008"/>
                  </a:lnTo>
                  <a:lnTo>
                    <a:pt x="23787" y="2124"/>
                  </a:lnTo>
                  <a:lnTo>
                    <a:pt x="23633" y="2201"/>
                  </a:lnTo>
                  <a:lnTo>
                    <a:pt x="23478" y="2201"/>
                  </a:lnTo>
                  <a:lnTo>
                    <a:pt x="23324" y="2163"/>
                  </a:lnTo>
                  <a:lnTo>
                    <a:pt x="23208" y="2047"/>
                  </a:lnTo>
                  <a:lnTo>
                    <a:pt x="23092" y="1931"/>
                  </a:lnTo>
                  <a:lnTo>
                    <a:pt x="23015" y="1815"/>
                  </a:lnTo>
                  <a:lnTo>
                    <a:pt x="22976" y="1622"/>
                  </a:lnTo>
                  <a:lnTo>
                    <a:pt x="22976" y="1429"/>
                  </a:lnTo>
                  <a:lnTo>
                    <a:pt x="23053" y="1236"/>
                  </a:lnTo>
                  <a:lnTo>
                    <a:pt x="23169" y="1081"/>
                  </a:lnTo>
                  <a:lnTo>
                    <a:pt x="23285" y="966"/>
                  </a:lnTo>
                  <a:close/>
                  <a:moveTo>
                    <a:pt x="24096" y="2394"/>
                  </a:moveTo>
                  <a:lnTo>
                    <a:pt x="24212" y="2742"/>
                  </a:lnTo>
                  <a:lnTo>
                    <a:pt x="24328" y="3089"/>
                  </a:lnTo>
                  <a:lnTo>
                    <a:pt x="24366" y="3437"/>
                  </a:lnTo>
                  <a:lnTo>
                    <a:pt x="24443" y="3784"/>
                  </a:lnTo>
                  <a:lnTo>
                    <a:pt x="24173" y="3707"/>
                  </a:lnTo>
                  <a:lnTo>
                    <a:pt x="23941" y="3591"/>
                  </a:lnTo>
                  <a:lnTo>
                    <a:pt x="23864" y="3514"/>
                  </a:lnTo>
                  <a:lnTo>
                    <a:pt x="23787" y="3398"/>
                  </a:lnTo>
                  <a:lnTo>
                    <a:pt x="23748" y="3283"/>
                  </a:lnTo>
                  <a:lnTo>
                    <a:pt x="23710" y="3128"/>
                  </a:lnTo>
                  <a:lnTo>
                    <a:pt x="23710" y="2896"/>
                  </a:lnTo>
                  <a:lnTo>
                    <a:pt x="23787" y="2703"/>
                  </a:lnTo>
                  <a:lnTo>
                    <a:pt x="23941" y="2549"/>
                  </a:lnTo>
                  <a:lnTo>
                    <a:pt x="24096" y="2394"/>
                  </a:lnTo>
                  <a:close/>
                  <a:moveTo>
                    <a:pt x="16180" y="4943"/>
                  </a:moveTo>
                  <a:lnTo>
                    <a:pt x="16296" y="4982"/>
                  </a:lnTo>
                  <a:lnTo>
                    <a:pt x="16412" y="5059"/>
                  </a:lnTo>
                  <a:lnTo>
                    <a:pt x="16489" y="5136"/>
                  </a:lnTo>
                  <a:lnTo>
                    <a:pt x="16566" y="5252"/>
                  </a:lnTo>
                  <a:lnTo>
                    <a:pt x="16566" y="5406"/>
                  </a:lnTo>
                  <a:lnTo>
                    <a:pt x="16296" y="5406"/>
                  </a:lnTo>
                  <a:lnTo>
                    <a:pt x="15678" y="5479"/>
                  </a:lnTo>
                  <a:lnTo>
                    <a:pt x="15678" y="5479"/>
                  </a:lnTo>
                  <a:lnTo>
                    <a:pt x="15678" y="5368"/>
                  </a:lnTo>
                  <a:lnTo>
                    <a:pt x="15717" y="5252"/>
                  </a:lnTo>
                  <a:lnTo>
                    <a:pt x="15794" y="5136"/>
                  </a:lnTo>
                  <a:lnTo>
                    <a:pt x="15871" y="5059"/>
                  </a:lnTo>
                  <a:lnTo>
                    <a:pt x="15948" y="5020"/>
                  </a:lnTo>
                  <a:lnTo>
                    <a:pt x="16064" y="4943"/>
                  </a:lnTo>
                  <a:close/>
                  <a:moveTo>
                    <a:pt x="24443" y="4209"/>
                  </a:moveTo>
                  <a:lnTo>
                    <a:pt x="24443" y="4673"/>
                  </a:lnTo>
                  <a:lnTo>
                    <a:pt x="24366" y="5097"/>
                  </a:lnTo>
                  <a:lnTo>
                    <a:pt x="24250" y="5484"/>
                  </a:lnTo>
                  <a:lnTo>
                    <a:pt x="24057" y="5406"/>
                  </a:lnTo>
                  <a:lnTo>
                    <a:pt x="23903" y="5252"/>
                  </a:lnTo>
                  <a:lnTo>
                    <a:pt x="23826" y="5059"/>
                  </a:lnTo>
                  <a:lnTo>
                    <a:pt x="23787" y="4982"/>
                  </a:lnTo>
                  <a:lnTo>
                    <a:pt x="23787" y="4866"/>
                  </a:lnTo>
                  <a:lnTo>
                    <a:pt x="23826" y="4711"/>
                  </a:lnTo>
                  <a:lnTo>
                    <a:pt x="23903" y="4595"/>
                  </a:lnTo>
                  <a:lnTo>
                    <a:pt x="24019" y="4441"/>
                  </a:lnTo>
                  <a:lnTo>
                    <a:pt x="24212" y="4325"/>
                  </a:lnTo>
                  <a:lnTo>
                    <a:pt x="24443" y="4209"/>
                  </a:lnTo>
                  <a:close/>
                  <a:moveTo>
                    <a:pt x="17647" y="4827"/>
                  </a:moveTo>
                  <a:lnTo>
                    <a:pt x="17802" y="4866"/>
                  </a:lnTo>
                  <a:lnTo>
                    <a:pt x="17918" y="4904"/>
                  </a:lnTo>
                  <a:lnTo>
                    <a:pt x="17995" y="4982"/>
                  </a:lnTo>
                  <a:lnTo>
                    <a:pt x="18111" y="5175"/>
                  </a:lnTo>
                  <a:lnTo>
                    <a:pt x="18149" y="5406"/>
                  </a:lnTo>
                  <a:lnTo>
                    <a:pt x="18072" y="5599"/>
                  </a:lnTo>
                  <a:lnTo>
                    <a:pt x="17570" y="5484"/>
                  </a:lnTo>
                  <a:lnTo>
                    <a:pt x="17029" y="5406"/>
                  </a:lnTo>
                  <a:lnTo>
                    <a:pt x="17068" y="5290"/>
                  </a:lnTo>
                  <a:lnTo>
                    <a:pt x="17107" y="5136"/>
                  </a:lnTo>
                  <a:lnTo>
                    <a:pt x="17184" y="5020"/>
                  </a:lnTo>
                  <a:lnTo>
                    <a:pt x="17300" y="4943"/>
                  </a:lnTo>
                  <a:lnTo>
                    <a:pt x="17416" y="4866"/>
                  </a:lnTo>
                  <a:lnTo>
                    <a:pt x="17531" y="4827"/>
                  </a:lnTo>
                  <a:close/>
                  <a:moveTo>
                    <a:pt x="14597" y="5290"/>
                  </a:moveTo>
                  <a:lnTo>
                    <a:pt x="14713" y="5329"/>
                  </a:lnTo>
                  <a:lnTo>
                    <a:pt x="14828" y="5368"/>
                  </a:lnTo>
                  <a:lnTo>
                    <a:pt x="14944" y="5445"/>
                  </a:lnTo>
                  <a:lnTo>
                    <a:pt x="15021" y="5522"/>
                  </a:lnTo>
                  <a:lnTo>
                    <a:pt x="15060" y="5638"/>
                  </a:lnTo>
                  <a:lnTo>
                    <a:pt x="14558" y="5870"/>
                  </a:lnTo>
                  <a:lnTo>
                    <a:pt x="14056" y="6101"/>
                  </a:lnTo>
                  <a:lnTo>
                    <a:pt x="14017" y="6024"/>
                  </a:lnTo>
                  <a:lnTo>
                    <a:pt x="14056" y="5792"/>
                  </a:lnTo>
                  <a:lnTo>
                    <a:pt x="14133" y="5599"/>
                  </a:lnTo>
                  <a:lnTo>
                    <a:pt x="14249" y="5406"/>
                  </a:lnTo>
                  <a:lnTo>
                    <a:pt x="14365" y="5368"/>
                  </a:lnTo>
                  <a:lnTo>
                    <a:pt x="14481" y="5329"/>
                  </a:lnTo>
                  <a:lnTo>
                    <a:pt x="14597" y="5290"/>
                  </a:lnTo>
                  <a:close/>
                  <a:moveTo>
                    <a:pt x="19115" y="5484"/>
                  </a:moveTo>
                  <a:lnTo>
                    <a:pt x="19192" y="5522"/>
                  </a:lnTo>
                  <a:lnTo>
                    <a:pt x="19308" y="5638"/>
                  </a:lnTo>
                  <a:lnTo>
                    <a:pt x="19385" y="5792"/>
                  </a:lnTo>
                  <a:lnTo>
                    <a:pt x="19385" y="5986"/>
                  </a:lnTo>
                  <a:lnTo>
                    <a:pt x="19346" y="6140"/>
                  </a:lnTo>
                  <a:lnTo>
                    <a:pt x="18613" y="5792"/>
                  </a:lnTo>
                  <a:lnTo>
                    <a:pt x="18651" y="5715"/>
                  </a:lnTo>
                  <a:lnTo>
                    <a:pt x="18690" y="5638"/>
                  </a:lnTo>
                  <a:lnTo>
                    <a:pt x="18844" y="5522"/>
                  </a:lnTo>
                  <a:lnTo>
                    <a:pt x="18999" y="5484"/>
                  </a:lnTo>
                  <a:close/>
                  <a:moveTo>
                    <a:pt x="20350" y="6063"/>
                  </a:moveTo>
                  <a:lnTo>
                    <a:pt x="20466" y="6101"/>
                  </a:lnTo>
                  <a:lnTo>
                    <a:pt x="20543" y="6179"/>
                  </a:lnTo>
                  <a:lnTo>
                    <a:pt x="20698" y="6333"/>
                  </a:lnTo>
                  <a:lnTo>
                    <a:pt x="20775" y="6526"/>
                  </a:lnTo>
                  <a:lnTo>
                    <a:pt x="20852" y="6719"/>
                  </a:lnTo>
                  <a:lnTo>
                    <a:pt x="20891" y="6912"/>
                  </a:lnTo>
                  <a:lnTo>
                    <a:pt x="20891" y="6912"/>
                  </a:lnTo>
                  <a:lnTo>
                    <a:pt x="20466" y="6719"/>
                  </a:lnTo>
                  <a:lnTo>
                    <a:pt x="20080" y="6526"/>
                  </a:lnTo>
                  <a:lnTo>
                    <a:pt x="19810" y="6372"/>
                  </a:lnTo>
                  <a:lnTo>
                    <a:pt x="19848" y="6256"/>
                  </a:lnTo>
                  <a:lnTo>
                    <a:pt x="19887" y="6179"/>
                  </a:lnTo>
                  <a:lnTo>
                    <a:pt x="20003" y="6101"/>
                  </a:lnTo>
                  <a:lnTo>
                    <a:pt x="20080" y="6063"/>
                  </a:lnTo>
                  <a:close/>
                  <a:moveTo>
                    <a:pt x="23748" y="5870"/>
                  </a:moveTo>
                  <a:lnTo>
                    <a:pt x="23941" y="5947"/>
                  </a:lnTo>
                  <a:lnTo>
                    <a:pt x="24019" y="5986"/>
                  </a:lnTo>
                  <a:lnTo>
                    <a:pt x="24096" y="5986"/>
                  </a:lnTo>
                  <a:lnTo>
                    <a:pt x="23941" y="6294"/>
                  </a:lnTo>
                  <a:lnTo>
                    <a:pt x="23748" y="6526"/>
                  </a:lnTo>
                  <a:lnTo>
                    <a:pt x="23517" y="6758"/>
                  </a:lnTo>
                  <a:lnTo>
                    <a:pt x="23246" y="6951"/>
                  </a:lnTo>
                  <a:lnTo>
                    <a:pt x="23208" y="6912"/>
                  </a:lnTo>
                  <a:lnTo>
                    <a:pt x="23092" y="6719"/>
                  </a:lnTo>
                  <a:lnTo>
                    <a:pt x="23015" y="6526"/>
                  </a:lnTo>
                  <a:lnTo>
                    <a:pt x="23015" y="6294"/>
                  </a:lnTo>
                  <a:lnTo>
                    <a:pt x="23053" y="6179"/>
                  </a:lnTo>
                  <a:lnTo>
                    <a:pt x="23131" y="6063"/>
                  </a:lnTo>
                  <a:lnTo>
                    <a:pt x="23208" y="5986"/>
                  </a:lnTo>
                  <a:lnTo>
                    <a:pt x="23285" y="5908"/>
                  </a:lnTo>
                  <a:lnTo>
                    <a:pt x="23517" y="5870"/>
                  </a:lnTo>
                  <a:close/>
                  <a:moveTo>
                    <a:pt x="13245" y="6101"/>
                  </a:moveTo>
                  <a:lnTo>
                    <a:pt x="13477" y="6140"/>
                  </a:lnTo>
                  <a:lnTo>
                    <a:pt x="13593" y="6217"/>
                  </a:lnTo>
                  <a:lnTo>
                    <a:pt x="13709" y="6333"/>
                  </a:lnTo>
                  <a:lnTo>
                    <a:pt x="13168" y="6719"/>
                  </a:lnTo>
                  <a:lnTo>
                    <a:pt x="12782" y="7067"/>
                  </a:lnTo>
                  <a:lnTo>
                    <a:pt x="12705" y="7028"/>
                  </a:lnTo>
                  <a:lnTo>
                    <a:pt x="12666" y="6912"/>
                  </a:lnTo>
                  <a:lnTo>
                    <a:pt x="12627" y="6796"/>
                  </a:lnTo>
                  <a:lnTo>
                    <a:pt x="12627" y="6642"/>
                  </a:lnTo>
                  <a:lnTo>
                    <a:pt x="12666" y="6526"/>
                  </a:lnTo>
                  <a:lnTo>
                    <a:pt x="12705" y="6410"/>
                  </a:lnTo>
                  <a:lnTo>
                    <a:pt x="12782" y="6294"/>
                  </a:lnTo>
                  <a:lnTo>
                    <a:pt x="12898" y="6179"/>
                  </a:lnTo>
                  <a:lnTo>
                    <a:pt x="13013" y="6140"/>
                  </a:lnTo>
                  <a:lnTo>
                    <a:pt x="13129" y="6101"/>
                  </a:lnTo>
                  <a:close/>
                  <a:moveTo>
                    <a:pt x="22165" y="6565"/>
                  </a:moveTo>
                  <a:lnTo>
                    <a:pt x="22281" y="6603"/>
                  </a:lnTo>
                  <a:lnTo>
                    <a:pt x="22474" y="6681"/>
                  </a:lnTo>
                  <a:lnTo>
                    <a:pt x="22629" y="6835"/>
                  </a:lnTo>
                  <a:lnTo>
                    <a:pt x="22783" y="7028"/>
                  </a:lnTo>
                  <a:lnTo>
                    <a:pt x="22860" y="7067"/>
                  </a:lnTo>
                  <a:lnTo>
                    <a:pt x="22937" y="7067"/>
                  </a:lnTo>
                  <a:lnTo>
                    <a:pt x="22976" y="7105"/>
                  </a:lnTo>
                  <a:lnTo>
                    <a:pt x="22937" y="7105"/>
                  </a:lnTo>
                  <a:lnTo>
                    <a:pt x="22551" y="7221"/>
                  </a:lnTo>
                  <a:lnTo>
                    <a:pt x="22165" y="7221"/>
                  </a:lnTo>
                  <a:lnTo>
                    <a:pt x="21779" y="7183"/>
                  </a:lnTo>
                  <a:lnTo>
                    <a:pt x="21393" y="7105"/>
                  </a:lnTo>
                  <a:lnTo>
                    <a:pt x="21509" y="6912"/>
                  </a:lnTo>
                  <a:lnTo>
                    <a:pt x="21625" y="6719"/>
                  </a:lnTo>
                  <a:lnTo>
                    <a:pt x="21818" y="6603"/>
                  </a:lnTo>
                  <a:lnTo>
                    <a:pt x="22049" y="6565"/>
                  </a:lnTo>
                  <a:close/>
                  <a:moveTo>
                    <a:pt x="12280" y="7376"/>
                  </a:moveTo>
                  <a:lnTo>
                    <a:pt x="12473" y="7414"/>
                  </a:lnTo>
                  <a:lnTo>
                    <a:pt x="12125" y="7955"/>
                  </a:lnTo>
                  <a:lnTo>
                    <a:pt x="11816" y="8534"/>
                  </a:lnTo>
                  <a:lnTo>
                    <a:pt x="11701" y="8341"/>
                  </a:lnTo>
                  <a:lnTo>
                    <a:pt x="11662" y="8071"/>
                  </a:lnTo>
                  <a:lnTo>
                    <a:pt x="11662" y="7955"/>
                  </a:lnTo>
                  <a:lnTo>
                    <a:pt x="11701" y="7800"/>
                  </a:lnTo>
                  <a:lnTo>
                    <a:pt x="11739" y="7685"/>
                  </a:lnTo>
                  <a:lnTo>
                    <a:pt x="11816" y="7607"/>
                  </a:lnTo>
                  <a:lnTo>
                    <a:pt x="11932" y="7492"/>
                  </a:lnTo>
                  <a:lnTo>
                    <a:pt x="12048" y="7453"/>
                  </a:lnTo>
                  <a:lnTo>
                    <a:pt x="12164" y="7414"/>
                  </a:lnTo>
                  <a:lnTo>
                    <a:pt x="12280" y="7376"/>
                  </a:lnTo>
                  <a:close/>
                  <a:moveTo>
                    <a:pt x="2240" y="9345"/>
                  </a:moveTo>
                  <a:lnTo>
                    <a:pt x="2394" y="9384"/>
                  </a:lnTo>
                  <a:lnTo>
                    <a:pt x="2472" y="9461"/>
                  </a:lnTo>
                  <a:lnTo>
                    <a:pt x="2549" y="9538"/>
                  </a:lnTo>
                  <a:lnTo>
                    <a:pt x="2626" y="9770"/>
                  </a:lnTo>
                  <a:lnTo>
                    <a:pt x="2626" y="9886"/>
                  </a:lnTo>
                  <a:lnTo>
                    <a:pt x="2626" y="9963"/>
                  </a:lnTo>
                  <a:lnTo>
                    <a:pt x="2124" y="9886"/>
                  </a:lnTo>
                  <a:lnTo>
                    <a:pt x="1661" y="9847"/>
                  </a:lnTo>
                  <a:lnTo>
                    <a:pt x="1699" y="9731"/>
                  </a:lnTo>
                  <a:lnTo>
                    <a:pt x="1738" y="9615"/>
                  </a:lnTo>
                  <a:lnTo>
                    <a:pt x="1815" y="9538"/>
                  </a:lnTo>
                  <a:lnTo>
                    <a:pt x="1892" y="9461"/>
                  </a:lnTo>
                  <a:lnTo>
                    <a:pt x="2008" y="9384"/>
                  </a:lnTo>
                  <a:lnTo>
                    <a:pt x="2124" y="9345"/>
                  </a:lnTo>
                  <a:close/>
                  <a:moveTo>
                    <a:pt x="11662" y="8997"/>
                  </a:moveTo>
                  <a:lnTo>
                    <a:pt x="11469" y="9499"/>
                  </a:lnTo>
                  <a:lnTo>
                    <a:pt x="11353" y="10001"/>
                  </a:lnTo>
                  <a:lnTo>
                    <a:pt x="11276" y="10272"/>
                  </a:lnTo>
                  <a:lnTo>
                    <a:pt x="11237" y="10233"/>
                  </a:lnTo>
                  <a:lnTo>
                    <a:pt x="11083" y="10040"/>
                  </a:lnTo>
                  <a:lnTo>
                    <a:pt x="10967" y="9808"/>
                  </a:lnTo>
                  <a:lnTo>
                    <a:pt x="10928" y="9693"/>
                  </a:lnTo>
                  <a:lnTo>
                    <a:pt x="10928" y="9538"/>
                  </a:lnTo>
                  <a:lnTo>
                    <a:pt x="10967" y="9422"/>
                  </a:lnTo>
                  <a:lnTo>
                    <a:pt x="11006" y="9306"/>
                  </a:lnTo>
                  <a:lnTo>
                    <a:pt x="11121" y="9152"/>
                  </a:lnTo>
                  <a:lnTo>
                    <a:pt x="11276" y="9036"/>
                  </a:lnTo>
                  <a:lnTo>
                    <a:pt x="11469" y="8997"/>
                  </a:lnTo>
                  <a:close/>
                  <a:moveTo>
                    <a:pt x="3785" y="9731"/>
                  </a:moveTo>
                  <a:lnTo>
                    <a:pt x="3900" y="9770"/>
                  </a:lnTo>
                  <a:lnTo>
                    <a:pt x="4016" y="9886"/>
                  </a:lnTo>
                  <a:lnTo>
                    <a:pt x="4093" y="10001"/>
                  </a:lnTo>
                  <a:lnTo>
                    <a:pt x="4171" y="10117"/>
                  </a:lnTo>
                  <a:lnTo>
                    <a:pt x="4171" y="10233"/>
                  </a:lnTo>
                  <a:lnTo>
                    <a:pt x="4171" y="10388"/>
                  </a:lnTo>
                  <a:lnTo>
                    <a:pt x="4132" y="10503"/>
                  </a:lnTo>
                  <a:lnTo>
                    <a:pt x="4055" y="10619"/>
                  </a:lnTo>
                  <a:lnTo>
                    <a:pt x="3900" y="10542"/>
                  </a:lnTo>
                  <a:lnTo>
                    <a:pt x="3514" y="10310"/>
                  </a:lnTo>
                  <a:lnTo>
                    <a:pt x="3089" y="10117"/>
                  </a:lnTo>
                  <a:lnTo>
                    <a:pt x="3167" y="10001"/>
                  </a:lnTo>
                  <a:lnTo>
                    <a:pt x="3244" y="9886"/>
                  </a:lnTo>
                  <a:lnTo>
                    <a:pt x="3360" y="9808"/>
                  </a:lnTo>
                  <a:lnTo>
                    <a:pt x="3514" y="9770"/>
                  </a:lnTo>
                  <a:lnTo>
                    <a:pt x="3630" y="9731"/>
                  </a:lnTo>
                  <a:close/>
                  <a:moveTo>
                    <a:pt x="4827" y="10619"/>
                  </a:moveTo>
                  <a:lnTo>
                    <a:pt x="4943" y="10658"/>
                  </a:lnTo>
                  <a:lnTo>
                    <a:pt x="5020" y="10697"/>
                  </a:lnTo>
                  <a:lnTo>
                    <a:pt x="5097" y="10774"/>
                  </a:lnTo>
                  <a:lnTo>
                    <a:pt x="5136" y="10851"/>
                  </a:lnTo>
                  <a:lnTo>
                    <a:pt x="5175" y="11044"/>
                  </a:lnTo>
                  <a:lnTo>
                    <a:pt x="5136" y="11237"/>
                  </a:lnTo>
                  <a:lnTo>
                    <a:pt x="5097" y="11430"/>
                  </a:lnTo>
                  <a:lnTo>
                    <a:pt x="4402" y="10890"/>
                  </a:lnTo>
                  <a:lnTo>
                    <a:pt x="4441" y="10812"/>
                  </a:lnTo>
                  <a:lnTo>
                    <a:pt x="4518" y="10735"/>
                  </a:lnTo>
                  <a:lnTo>
                    <a:pt x="4673" y="10658"/>
                  </a:lnTo>
                  <a:lnTo>
                    <a:pt x="4827" y="10619"/>
                  </a:lnTo>
                  <a:close/>
                  <a:moveTo>
                    <a:pt x="11160" y="10619"/>
                  </a:moveTo>
                  <a:lnTo>
                    <a:pt x="10967" y="11199"/>
                  </a:lnTo>
                  <a:lnTo>
                    <a:pt x="10735" y="11739"/>
                  </a:lnTo>
                  <a:lnTo>
                    <a:pt x="10697" y="11662"/>
                  </a:lnTo>
                  <a:lnTo>
                    <a:pt x="10504" y="11507"/>
                  </a:lnTo>
                  <a:lnTo>
                    <a:pt x="10426" y="11314"/>
                  </a:lnTo>
                  <a:lnTo>
                    <a:pt x="10388" y="11121"/>
                  </a:lnTo>
                  <a:lnTo>
                    <a:pt x="10465" y="10928"/>
                  </a:lnTo>
                  <a:lnTo>
                    <a:pt x="10581" y="10774"/>
                  </a:lnTo>
                  <a:lnTo>
                    <a:pt x="10735" y="10658"/>
                  </a:lnTo>
                  <a:lnTo>
                    <a:pt x="10928" y="10619"/>
                  </a:lnTo>
                  <a:close/>
                  <a:moveTo>
                    <a:pt x="5754" y="11430"/>
                  </a:moveTo>
                  <a:lnTo>
                    <a:pt x="5986" y="11469"/>
                  </a:lnTo>
                  <a:lnTo>
                    <a:pt x="6063" y="11507"/>
                  </a:lnTo>
                  <a:lnTo>
                    <a:pt x="6179" y="11546"/>
                  </a:lnTo>
                  <a:lnTo>
                    <a:pt x="6256" y="11662"/>
                  </a:lnTo>
                  <a:lnTo>
                    <a:pt x="6333" y="11739"/>
                  </a:lnTo>
                  <a:lnTo>
                    <a:pt x="6410" y="11971"/>
                  </a:lnTo>
                  <a:lnTo>
                    <a:pt x="6410" y="12203"/>
                  </a:lnTo>
                  <a:lnTo>
                    <a:pt x="6372" y="12473"/>
                  </a:lnTo>
                  <a:lnTo>
                    <a:pt x="5908" y="12087"/>
                  </a:lnTo>
                  <a:lnTo>
                    <a:pt x="5406" y="11701"/>
                  </a:lnTo>
                  <a:lnTo>
                    <a:pt x="5484" y="11585"/>
                  </a:lnTo>
                  <a:lnTo>
                    <a:pt x="5561" y="11507"/>
                  </a:lnTo>
                  <a:lnTo>
                    <a:pt x="5638" y="11469"/>
                  </a:lnTo>
                  <a:lnTo>
                    <a:pt x="5754" y="11430"/>
                  </a:lnTo>
                  <a:close/>
                  <a:moveTo>
                    <a:pt x="10542" y="12009"/>
                  </a:moveTo>
                  <a:lnTo>
                    <a:pt x="10388" y="12280"/>
                  </a:lnTo>
                  <a:lnTo>
                    <a:pt x="10195" y="12511"/>
                  </a:lnTo>
                  <a:lnTo>
                    <a:pt x="10002" y="12743"/>
                  </a:lnTo>
                  <a:lnTo>
                    <a:pt x="9770" y="12936"/>
                  </a:lnTo>
                  <a:lnTo>
                    <a:pt x="9770" y="12859"/>
                  </a:lnTo>
                  <a:lnTo>
                    <a:pt x="9654" y="12627"/>
                  </a:lnTo>
                  <a:lnTo>
                    <a:pt x="9654" y="12473"/>
                  </a:lnTo>
                  <a:lnTo>
                    <a:pt x="9693" y="12318"/>
                  </a:lnTo>
                  <a:lnTo>
                    <a:pt x="9808" y="12203"/>
                  </a:lnTo>
                  <a:lnTo>
                    <a:pt x="9963" y="12125"/>
                  </a:lnTo>
                  <a:lnTo>
                    <a:pt x="10156" y="12087"/>
                  </a:lnTo>
                  <a:lnTo>
                    <a:pt x="10542" y="12009"/>
                  </a:lnTo>
                  <a:close/>
                  <a:moveTo>
                    <a:pt x="7376" y="12473"/>
                  </a:moveTo>
                  <a:lnTo>
                    <a:pt x="7569" y="12550"/>
                  </a:lnTo>
                  <a:lnTo>
                    <a:pt x="7723" y="12666"/>
                  </a:lnTo>
                  <a:lnTo>
                    <a:pt x="7839" y="12820"/>
                  </a:lnTo>
                  <a:lnTo>
                    <a:pt x="7878" y="13013"/>
                  </a:lnTo>
                  <a:lnTo>
                    <a:pt x="7878" y="13168"/>
                  </a:lnTo>
                  <a:lnTo>
                    <a:pt x="7337" y="12975"/>
                  </a:lnTo>
                  <a:lnTo>
                    <a:pt x="6835" y="12743"/>
                  </a:lnTo>
                  <a:lnTo>
                    <a:pt x="6990" y="12589"/>
                  </a:lnTo>
                  <a:lnTo>
                    <a:pt x="7183" y="12511"/>
                  </a:lnTo>
                  <a:lnTo>
                    <a:pt x="7376" y="12473"/>
                  </a:lnTo>
                  <a:close/>
                  <a:moveTo>
                    <a:pt x="8959" y="12627"/>
                  </a:moveTo>
                  <a:lnTo>
                    <a:pt x="9113" y="12743"/>
                  </a:lnTo>
                  <a:lnTo>
                    <a:pt x="9229" y="12936"/>
                  </a:lnTo>
                  <a:lnTo>
                    <a:pt x="9268" y="13091"/>
                  </a:lnTo>
                  <a:lnTo>
                    <a:pt x="9268" y="13207"/>
                  </a:lnTo>
                  <a:lnTo>
                    <a:pt x="9036" y="13245"/>
                  </a:lnTo>
                  <a:lnTo>
                    <a:pt x="8804" y="13284"/>
                  </a:lnTo>
                  <a:lnTo>
                    <a:pt x="8302" y="13284"/>
                  </a:lnTo>
                  <a:lnTo>
                    <a:pt x="8341" y="13207"/>
                  </a:lnTo>
                  <a:lnTo>
                    <a:pt x="8341" y="13013"/>
                  </a:lnTo>
                  <a:lnTo>
                    <a:pt x="8418" y="12820"/>
                  </a:lnTo>
                  <a:lnTo>
                    <a:pt x="8573" y="12666"/>
                  </a:lnTo>
                  <a:lnTo>
                    <a:pt x="8650" y="12627"/>
                  </a:lnTo>
                  <a:close/>
                  <a:moveTo>
                    <a:pt x="22899" y="0"/>
                  </a:moveTo>
                  <a:lnTo>
                    <a:pt x="22822" y="77"/>
                  </a:lnTo>
                  <a:lnTo>
                    <a:pt x="22783" y="116"/>
                  </a:lnTo>
                  <a:lnTo>
                    <a:pt x="22744" y="232"/>
                  </a:lnTo>
                  <a:lnTo>
                    <a:pt x="22744" y="309"/>
                  </a:lnTo>
                  <a:lnTo>
                    <a:pt x="22822" y="386"/>
                  </a:lnTo>
                  <a:lnTo>
                    <a:pt x="22860" y="425"/>
                  </a:lnTo>
                  <a:lnTo>
                    <a:pt x="23015" y="618"/>
                  </a:lnTo>
                  <a:lnTo>
                    <a:pt x="22899" y="773"/>
                  </a:lnTo>
                  <a:lnTo>
                    <a:pt x="22783" y="927"/>
                  </a:lnTo>
                  <a:lnTo>
                    <a:pt x="22706" y="1120"/>
                  </a:lnTo>
                  <a:lnTo>
                    <a:pt x="22629" y="1313"/>
                  </a:lnTo>
                  <a:lnTo>
                    <a:pt x="22629" y="1506"/>
                  </a:lnTo>
                  <a:lnTo>
                    <a:pt x="22629" y="1699"/>
                  </a:lnTo>
                  <a:lnTo>
                    <a:pt x="22629" y="1854"/>
                  </a:lnTo>
                  <a:lnTo>
                    <a:pt x="22706" y="2047"/>
                  </a:lnTo>
                  <a:lnTo>
                    <a:pt x="22860" y="2240"/>
                  </a:lnTo>
                  <a:lnTo>
                    <a:pt x="23053" y="2394"/>
                  </a:lnTo>
                  <a:lnTo>
                    <a:pt x="23285" y="2472"/>
                  </a:lnTo>
                  <a:lnTo>
                    <a:pt x="23517" y="2510"/>
                  </a:lnTo>
                  <a:lnTo>
                    <a:pt x="23401" y="2703"/>
                  </a:lnTo>
                  <a:lnTo>
                    <a:pt x="23362" y="2896"/>
                  </a:lnTo>
                  <a:lnTo>
                    <a:pt x="23324" y="3089"/>
                  </a:lnTo>
                  <a:lnTo>
                    <a:pt x="23362" y="3244"/>
                  </a:lnTo>
                  <a:lnTo>
                    <a:pt x="23439" y="3476"/>
                  </a:lnTo>
                  <a:lnTo>
                    <a:pt x="23594" y="3707"/>
                  </a:lnTo>
                  <a:lnTo>
                    <a:pt x="23748" y="3862"/>
                  </a:lnTo>
                  <a:lnTo>
                    <a:pt x="23980" y="3978"/>
                  </a:lnTo>
                  <a:lnTo>
                    <a:pt x="23748" y="4209"/>
                  </a:lnTo>
                  <a:lnTo>
                    <a:pt x="23555" y="4441"/>
                  </a:lnTo>
                  <a:lnTo>
                    <a:pt x="23478" y="4750"/>
                  </a:lnTo>
                  <a:lnTo>
                    <a:pt x="23439" y="4866"/>
                  </a:lnTo>
                  <a:lnTo>
                    <a:pt x="23439" y="5020"/>
                  </a:lnTo>
                  <a:lnTo>
                    <a:pt x="23517" y="5252"/>
                  </a:lnTo>
                  <a:lnTo>
                    <a:pt x="23633" y="5484"/>
                  </a:lnTo>
                  <a:lnTo>
                    <a:pt x="23401" y="5484"/>
                  </a:lnTo>
                  <a:lnTo>
                    <a:pt x="23169" y="5561"/>
                  </a:lnTo>
                  <a:lnTo>
                    <a:pt x="22976" y="5677"/>
                  </a:lnTo>
                  <a:lnTo>
                    <a:pt x="22822" y="5870"/>
                  </a:lnTo>
                  <a:lnTo>
                    <a:pt x="22706" y="6101"/>
                  </a:lnTo>
                  <a:lnTo>
                    <a:pt x="22629" y="6333"/>
                  </a:lnTo>
                  <a:lnTo>
                    <a:pt x="22474" y="6256"/>
                  </a:lnTo>
                  <a:lnTo>
                    <a:pt x="22320" y="6217"/>
                  </a:lnTo>
                  <a:lnTo>
                    <a:pt x="22165" y="6179"/>
                  </a:lnTo>
                  <a:lnTo>
                    <a:pt x="21972" y="6217"/>
                  </a:lnTo>
                  <a:lnTo>
                    <a:pt x="21740" y="6256"/>
                  </a:lnTo>
                  <a:lnTo>
                    <a:pt x="21547" y="6372"/>
                  </a:lnTo>
                  <a:lnTo>
                    <a:pt x="21354" y="6565"/>
                  </a:lnTo>
                  <a:lnTo>
                    <a:pt x="21200" y="6758"/>
                  </a:lnTo>
                  <a:lnTo>
                    <a:pt x="21123" y="6449"/>
                  </a:lnTo>
                  <a:lnTo>
                    <a:pt x="20968" y="6140"/>
                  </a:lnTo>
                  <a:lnTo>
                    <a:pt x="20852" y="5986"/>
                  </a:lnTo>
                  <a:lnTo>
                    <a:pt x="20736" y="5870"/>
                  </a:lnTo>
                  <a:lnTo>
                    <a:pt x="20582" y="5792"/>
                  </a:lnTo>
                  <a:lnTo>
                    <a:pt x="20428" y="5754"/>
                  </a:lnTo>
                  <a:lnTo>
                    <a:pt x="20080" y="5754"/>
                  </a:lnTo>
                  <a:lnTo>
                    <a:pt x="19887" y="5831"/>
                  </a:lnTo>
                  <a:lnTo>
                    <a:pt x="19771" y="5947"/>
                  </a:lnTo>
                  <a:lnTo>
                    <a:pt x="19732" y="5715"/>
                  </a:lnTo>
                  <a:lnTo>
                    <a:pt x="19617" y="5484"/>
                  </a:lnTo>
                  <a:lnTo>
                    <a:pt x="19462" y="5290"/>
                  </a:lnTo>
                  <a:lnTo>
                    <a:pt x="19385" y="5213"/>
                  </a:lnTo>
                  <a:lnTo>
                    <a:pt x="19269" y="5175"/>
                  </a:lnTo>
                  <a:lnTo>
                    <a:pt x="19037" y="5136"/>
                  </a:lnTo>
                  <a:lnTo>
                    <a:pt x="18844" y="5175"/>
                  </a:lnTo>
                  <a:lnTo>
                    <a:pt x="18651" y="5252"/>
                  </a:lnTo>
                  <a:lnTo>
                    <a:pt x="18497" y="5406"/>
                  </a:lnTo>
                  <a:lnTo>
                    <a:pt x="18458" y="5252"/>
                  </a:lnTo>
                  <a:lnTo>
                    <a:pt x="18458" y="5097"/>
                  </a:lnTo>
                  <a:lnTo>
                    <a:pt x="18381" y="4982"/>
                  </a:lnTo>
                  <a:lnTo>
                    <a:pt x="18304" y="4827"/>
                  </a:lnTo>
                  <a:lnTo>
                    <a:pt x="18188" y="4750"/>
                  </a:lnTo>
                  <a:lnTo>
                    <a:pt x="18072" y="4634"/>
                  </a:lnTo>
                  <a:lnTo>
                    <a:pt x="17956" y="4557"/>
                  </a:lnTo>
                  <a:lnTo>
                    <a:pt x="17802" y="4518"/>
                  </a:lnTo>
                  <a:lnTo>
                    <a:pt x="17531" y="4518"/>
                  </a:lnTo>
                  <a:lnTo>
                    <a:pt x="17377" y="4557"/>
                  </a:lnTo>
                  <a:lnTo>
                    <a:pt x="17261" y="4634"/>
                  </a:lnTo>
                  <a:lnTo>
                    <a:pt x="17145" y="4711"/>
                  </a:lnTo>
                  <a:lnTo>
                    <a:pt x="17029" y="4827"/>
                  </a:lnTo>
                  <a:lnTo>
                    <a:pt x="16875" y="5059"/>
                  </a:lnTo>
                  <a:lnTo>
                    <a:pt x="16759" y="4904"/>
                  </a:lnTo>
                  <a:lnTo>
                    <a:pt x="16605" y="4788"/>
                  </a:lnTo>
                  <a:lnTo>
                    <a:pt x="16450" y="4673"/>
                  </a:lnTo>
                  <a:lnTo>
                    <a:pt x="16296" y="4634"/>
                  </a:lnTo>
                  <a:lnTo>
                    <a:pt x="16103" y="4634"/>
                  </a:lnTo>
                  <a:lnTo>
                    <a:pt x="15948" y="4673"/>
                  </a:lnTo>
                  <a:lnTo>
                    <a:pt x="15794" y="4750"/>
                  </a:lnTo>
                  <a:lnTo>
                    <a:pt x="15639" y="4827"/>
                  </a:lnTo>
                  <a:lnTo>
                    <a:pt x="15523" y="4982"/>
                  </a:lnTo>
                  <a:lnTo>
                    <a:pt x="15446" y="5136"/>
                  </a:lnTo>
                  <a:lnTo>
                    <a:pt x="15408" y="5290"/>
                  </a:lnTo>
                  <a:lnTo>
                    <a:pt x="15408" y="5484"/>
                  </a:lnTo>
                  <a:lnTo>
                    <a:pt x="15446" y="5561"/>
                  </a:lnTo>
                  <a:lnTo>
                    <a:pt x="15408" y="5561"/>
                  </a:lnTo>
                  <a:lnTo>
                    <a:pt x="15330" y="5329"/>
                  </a:lnTo>
                  <a:lnTo>
                    <a:pt x="15176" y="5175"/>
                  </a:lnTo>
                  <a:lnTo>
                    <a:pt x="15021" y="5059"/>
                  </a:lnTo>
                  <a:lnTo>
                    <a:pt x="14828" y="4982"/>
                  </a:lnTo>
                  <a:lnTo>
                    <a:pt x="14635" y="4943"/>
                  </a:lnTo>
                  <a:lnTo>
                    <a:pt x="14442" y="4943"/>
                  </a:lnTo>
                  <a:lnTo>
                    <a:pt x="14288" y="5020"/>
                  </a:lnTo>
                  <a:lnTo>
                    <a:pt x="14172" y="5059"/>
                  </a:lnTo>
                  <a:lnTo>
                    <a:pt x="14056" y="5175"/>
                  </a:lnTo>
                  <a:lnTo>
                    <a:pt x="13940" y="5290"/>
                  </a:lnTo>
                  <a:lnTo>
                    <a:pt x="13824" y="5522"/>
                  </a:lnTo>
                  <a:lnTo>
                    <a:pt x="13786" y="5831"/>
                  </a:lnTo>
                  <a:lnTo>
                    <a:pt x="13593" y="5715"/>
                  </a:lnTo>
                  <a:lnTo>
                    <a:pt x="13361" y="5677"/>
                  </a:lnTo>
                  <a:lnTo>
                    <a:pt x="13168" y="5677"/>
                  </a:lnTo>
                  <a:lnTo>
                    <a:pt x="12936" y="5715"/>
                  </a:lnTo>
                  <a:lnTo>
                    <a:pt x="12743" y="5831"/>
                  </a:lnTo>
                  <a:lnTo>
                    <a:pt x="12627" y="5908"/>
                  </a:lnTo>
                  <a:lnTo>
                    <a:pt x="12511" y="6063"/>
                  </a:lnTo>
                  <a:lnTo>
                    <a:pt x="12434" y="6179"/>
                  </a:lnTo>
                  <a:lnTo>
                    <a:pt x="12357" y="6333"/>
                  </a:lnTo>
                  <a:lnTo>
                    <a:pt x="12357" y="6488"/>
                  </a:lnTo>
                  <a:lnTo>
                    <a:pt x="12357" y="6681"/>
                  </a:lnTo>
                  <a:lnTo>
                    <a:pt x="12357" y="6835"/>
                  </a:lnTo>
                  <a:lnTo>
                    <a:pt x="12434" y="6990"/>
                  </a:lnTo>
                  <a:lnTo>
                    <a:pt x="12164" y="6990"/>
                  </a:lnTo>
                  <a:lnTo>
                    <a:pt x="11894" y="7105"/>
                  </a:lnTo>
                  <a:lnTo>
                    <a:pt x="11662" y="7221"/>
                  </a:lnTo>
                  <a:lnTo>
                    <a:pt x="11507" y="7376"/>
                  </a:lnTo>
                  <a:lnTo>
                    <a:pt x="11430" y="7530"/>
                  </a:lnTo>
                  <a:lnTo>
                    <a:pt x="11353" y="7685"/>
                  </a:lnTo>
                  <a:lnTo>
                    <a:pt x="11314" y="7839"/>
                  </a:lnTo>
                  <a:lnTo>
                    <a:pt x="11314" y="7994"/>
                  </a:lnTo>
                  <a:lnTo>
                    <a:pt x="11314" y="8148"/>
                  </a:lnTo>
                  <a:lnTo>
                    <a:pt x="11353" y="8302"/>
                  </a:lnTo>
                  <a:lnTo>
                    <a:pt x="11392" y="8418"/>
                  </a:lnTo>
                  <a:lnTo>
                    <a:pt x="11507" y="8573"/>
                  </a:lnTo>
                  <a:lnTo>
                    <a:pt x="11237" y="8650"/>
                  </a:lnTo>
                  <a:lnTo>
                    <a:pt x="10967" y="8766"/>
                  </a:lnTo>
                  <a:lnTo>
                    <a:pt x="10774" y="8997"/>
                  </a:lnTo>
                  <a:lnTo>
                    <a:pt x="10658" y="9229"/>
                  </a:lnTo>
                  <a:lnTo>
                    <a:pt x="10581" y="9499"/>
                  </a:lnTo>
                  <a:lnTo>
                    <a:pt x="10619" y="9770"/>
                  </a:lnTo>
                  <a:lnTo>
                    <a:pt x="10697" y="10001"/>
                  </a:lnTo>
                  <a:lnTo>
                    <a:pt x="10851" y="10233"/>
                  </a:lnTo>
                  <a:lnTo>
                    <a:pt x="10619" y="10272"/>
                  </a:lnTo>
                  <a:lnTo>
                    <a:pt x="10426" y="10388"/>
                  </a:lnTo>
                  <a:lnTo>
                    <a:pt x="10272" y="10581"/>
                  </a:lnTo>
                  <a:lnTo>
                    <a:pt x="10117" y="10774"/>
                  </a:lnTo>
                  <a:lnTo>
                    <a:pt x="10079" y="10967"/>
                  </a:lnTo>
                  <a:lnTo>
                    <a:pt x="10040" y="11199"/>
                  </a:lnTo>
                  <a:lnTo>
                    <a:pt x="10079" y="11469"/>
                  </a:lnTo>
                  <a:lnTo>
                    <a:pt x="10195" y="11662"/>
                  </a:lnTo>
                  <a:lnTo>
                    <a:pt x="9924" y="11739"/>
                  </a:lnTo>
                  <a:lnTo>
                    <a:pt x="9693" y="11816"/>
                  </a:lnTo>
                  <a:lnTo>
                    <a:pt x="9500" y="11971"/>
                  </a:lnTo>
                  <a:lnTo>
                    <a:pt x="9422" y="12087"/>
                  </a:lnTo>
                  <a:lnTo>
                    <a:pt x="9384" y="12203"/>
                  </a:lnTo>
                  <a:lnTo>
                    <a:pt x="9345" y="12318"/>
                  </a:lnTo>
                  <a:lnTo>
                    <a:pt x="9306" y="12473"/>
                  </a:lnTo>
                  <a:lnTo>
                    <a:pt x="9191" y="12357"/>
                  </a:lnTo>
                  <a:lnTo>
                    <a:pt x="9036" y="12318"/>
                  </a:lnTo>
                  <a:lnTo>
                    <a:pt x="8882" y="12280"/>
                  </a:lnTo>
                  <a:lnTo>
                    <a:pt x="8727" y="12280"/>
                  </a:lnTo>
                  <a:lnTo>
                    <a:pt x="8534" y="12318"/>
                  </a:lnTo>
                  <a:lnTo>
                    <a:pt x="8380" y="12434"/>
                  </a:lnTo>
                  <a:lnTo>
                    <a:pt x="8264" y="12550"/>
                  </a:lnTo>
                  <a:lnTo>
                    <a:pt x="8187" y="12705"/>
                  </a:lnTo>
                  <a:lnTo>
                    <a:pt x="8109" y="12550"/>
                  </a:lnTo>
                  <a:lnTo>
                    <a:pt x="7994" y="12434"/>
                  </a:lnTo>
                  <a:lnTo>
                    <a:pt x="7878" y="12318"/>
                  </a:lnTo>
                  <a:lnTo>
                    <a:pt x="7723" y="12241"/>
                  </a:lnTo>
                  <a:lnTo>
                    <a:pt x="7492" y="12164"/>
                  </a:lnTo>
                  <a:lnTo>
                    <a:pt x="7221" y="12164"/>
                  </a:lnTo>
                  <a:lnTo>
                    <a:pt x="6990" y="12241"/>
                  </a:lnTo>
                  <a:lnTo>
                    <a:pt x="6796" y="12396"/>
                  </a:lnTo>
                  <a:lnTo>
                    <a:pt x="6796" y="12048"/>
                  </a:lnTo>
                  <a:lnTo>
                    <a:pt x="6758" y="11855"/>
                  </a:lnTo>
                  <a:lnTo>
                    <a:pt x="6681" y="11701"/>
                  </a:lnTo>
                  <a:lnTo>
                    <a:pt x="6603" y="11546"/>
                  </a:lnTo>
                  <a:lnTo>
                    <a:pt x="6526" y="11392"/>
                  </a:lnTo>
                  <a:lnTo>
                    <a:pt x="6410" y="11276"/>
                  </a:lnTo>
                  <a:lnTo>
                    <a:pt x="6256" y="11199"/>
                  </a:lnTo>
                  <a:lnTo>
                    <a:pt x="6063" y="11160"/>
                  </a:lnTo>
                  <a:lnTo>
                    <a:pt x="5870" y="11121"/>
                  </a:lnTo>
                  <a:lnTo>
                    <a:pt x="5715" y="11160"/>
                  </a:lnTo>
                  <a:lnTo>
                    <a:pt x="5522" y="11199"/>
                  </a:lnTo>
                  <a:lnTo>
                    <a:pt x="5522" y="10928"/>
                  </a:lnTo>
                  <a:lnTo>
                    <a:pt x="5445" y="10697"/>
                  </a:lnTo>
                  <a:lnTo>
                    <a:pt x="5329" y="10503"/>
                  </a:lnTo>
                  <a:lnTo>
                    <a:pt x="5213" y="10426"/>
                  </a:lnTo>
                  <a:lnTo>
                    <a:pt x="5097" y="10349"/>
                  </a:lnTo>
                  <a:lnTo>
                    <a:pt x="4943" y="10310"/>
                  </a:lnTo>
                  <a:lnTo>
                    <a:pt x="4673" y="10310"/>
                  </a:lnTo>
                  <a:lnTo>
                    <a:pt x="4557" y="10349"/>
                  </a:lnTo>
                  <a:lnTo>
                    <a:pt x="4518" y="10156"/>
                  </a:lnTo>
                  <a:lnTo>
                    <a:pt x="4480" y="9924"/>
                  </a:lnTo>
                  <a:lnTo>
                    <a:pt x="4364" y="9731"/>
                  </a:lnTo>
                  <a:lnTo>
                    <a:pt x="4209" y="9577"/>
                  </a:lnTo>
                  <a:lnTo>
                    <a:pt x="4093" y="9461"/>
                  </a:lnTo>
                  <a:lnTo>
                    <a:pt x="3900" y="9422"/>
                  </a:lnTo>
                  <a:lnTo>
                    <a:pt x="3746" y="9384"/>
                  </a:lnTo>
                  <a:lnTo>
                    <a:pt x="3591" y="9422"/>
                  </a:lnTo>
                  <a:lnTo>
                    <a:pt x="3437" y="9461"/>
                  </a:lnTo>
                  <a:lnTo>
                    <a:pt x="3283" y="9538"/>
                  </a:lnTo>
                  <a:lnTo>
                    <a:pt x="3128" y="9615"/>
                  </a:lnTo>
                  <a:lnTo>
                    <a:pt x="3012" y="9731"/>
                  </a:lnTo>
                  <a:lnTo>
                    <a:pt x="2974" y="9615"/>
                  </a:lnTo>
                  <a:lnTo>
                    <a:pt x="2896" y="9422"/>
                  </a:lnTo>
                  <a:lnTo>
                    <a:pt x="2781" y="9268"/>
                  </a:lnTo>
                  <a:lnTo>
                    <a:pt x="2626" y="9113"/>
                  </a:lnTo>
                  <a:lnTo>
                    <a:pt x="2433" y="9036"/>
                  </a:lnTo>
                  <a:lnTo>
                    <a:pt x="2240" y="8997"/>
                  </a:lnTo>
                  <a:lnTo>
                    <a:pt x="2047" y="8997"/>
                  </a:lnTo>
                  <a:lnTo>
                    <a:pt x="1854" y="9075"/>
                  </a:lnTo>
                  <a:lnTo>
                    <a:pt x="1699" y="9191"/>
                  </a:lnTo>
                  <a:lnTo>
                    <a:pt x="1545" y="9345"/>
                  </a:lnTo>
                  <a:lnTo>
                    <a:pt x="1429" y="9499"/>
                  </a:lnTo>
                  <a:lnTo>
                    <a:pt x="1390" y="9693"/>
                  </a:lnTo>
                  <a:lnTo>
                    <a:pt x="1352" y="9886"/>
                  </a:lnTo>
                  <a:lnTo>
                    <a:pt x="1120" y="9963"/>
                  </a:lnTo>
                  <a:lnTo>
                    <a:pt x="927" y="10040"/>
                  </a:lnTo>
                  <a:lnTo>
                    <a:pt x="695" y="10156"/>
                  </a:lnTo>
                  <a:lnTo>
                    <a:pt x="502" y="10272"/>
                  </a:lnTo>
                  <a:lnTo>
                    <a:pt x="386" y="10426"/>
                  </a:lnTo>
                  <a:lnTo>
                    <a:pt x="271" y="10542"/>
                  </a:lnTo>
                  <a:lnTo>
                    <a:pt x="116" y="10851"/>
                  </a:lnTo>
                  <a:lnTo>
                    <a:pt x="39" y="11199"/>
                  </a:lnTo>
                  <a:lnTo>
                    <a:pt x="0" y="11546"/>
                  </a:lnTo>
                  <a:lnTo>
                    <a:pt x="77" y="11894"/>
                  </a:lnTo>
                  <a:lnTo>
                    <a:pt x="193" y="12241"/>
                  </a:lnTo>
                  <a:lnTo>
                    <a:pt x="386" y="12511"/>
                  </a:lnTo>
                  <a:lnTo>
                    <a:pt x="618" y="12782"/>
                  </a:lnTo>
                  <a:lnTo>
                    <a:pt x="811" y="12898"/>
                  </a:lnTo>
                  <a:lnTo>
                    <a:pt x="966" y="13013"/>
                  </a:lnTo>
                  <a:lnTo>
                    <a:pt x="1159" y="13091"/>
                  </a:lnTo>
                  <a:lnTo>
                    <a:pt x="1352" y="13129"/>
                  </a:lnTo>
                  <a:lnTo>
                    <a:pt x="1738" y="13168"/>
                  </a:lnTo>
                  <a:lnTo>
                    <a:pt x="2124" y="13091"/>
                  </a:lnTo>
                  <a:lnTo>
                    <a:pt x="2472" y="12975"/>
                  </a:lnTo>
                  <a:lnTo>
                    <a:pt x="2819" y="12782"/>
                  </a:lnTo>
                  <a:lnTo>
                    <a:pt x="3128" y="12511"/>
                  </a:lnTo>
                  <a:lnTo>
                    <a:pt x="3360" y="12203"/>
                  </a:lnTo>
                  <a:lnTo>
                    <a:pt x="3591" y="12009"/>
                  </a:lnTo>
                  <a:lnTo>
                    <a:pt x="3553" y="11932"/>
                  </a:lnTo>
                  <a:lnTo>
                    <a:pt x="3514" y="11816"/>
                  </a:lnTo>
                  <a:lnTo>
                    <a:pt x="3437" y="11739"/>
                  </a:lnTo>
                  <a:lnTo>
                    <a:pt x="3283" y="11739"/>
                  </a:lnTo>
                  <a:lnTo>
                    <a:pt x="3244" y="11816"/>
                  </a:lnTo>
                  <a:lnTo>
                    <a:pt x="3051" y="12048"/>
                  </a:lnTo>
                  <a:lnTo>
                    <a:pt x="2819" y="12241"/>
                  </a:lnTo>
                  <a:lnTo>
                    <a:pt x="2587" y="12434"/>
                  </a:lnTo>
                  <a:lnTo>
                    <a:pt x="2317" y="12550"/>
                  </a:lnTo>
                  <a:lnTo>
                    <a:pt x="2047" y="12666"/>
                  </a:lnTo>
                  <a:lnTo>
                    <a:pt x="1429" y="12666"/>
                  </a:lnTo>
                  <a:lnTo>
                    <a:pt x="1159" y="12550"/>
                  </a:lnTo>
                  <a:lnTo>
                    <a:pt x="966" y="12434"/>
                  </a:lnTo>
                  <a:lnTo>
                    <a:pt x="811" y="12318"/>
                  </a:lnTo>
                  <a:lnTo>
                    <a:pt x="695" y="12203"/>
                  </a:lnTo>
                  <a:lnTo>
                    <a:pt x="618" y="12048"/>
                  </a:lnTo>
                  <a:lnTo>
                    <a:pt x="541" y="11855"/>
                  </a:lnTo>
                  <a:lnTo>
                    <a:pt x="502" y="11701"/>
                  </a:lnTo>
                  <a:lnTo>
                    <a:pt x="502" y="11546"/>
                  </a:lnTo>
                  <a:lnTo>
                    <a:pt x="502" y="11353"/>
                  </a:lnTo>
                  <a:lnTo>
                    <a:pt x="541" y="11199"/>
                  </a:lnTo>
                  <a:lnTo>
                    <a:pt x="579" y="11044"/>
                  </a:lnTo>
                  <a:lnTo>
                    <a:pt x="657" y="10890"/>
                  </a:lnTo>
                  <a:lnTo>
                    <a:pt x="773" y="10735"/>
                  </a:lnTo>
                  <a:lnTo>
                    <a:pt x="927" y="10619"/>
                  </a:lnTo>
                  <a:lnTo>
                    <a:pt x="1043" y="10503"/>
                  </a:lnTo>
                  <a:lnTo>
                    <a:pt x="1236" y="10426"/>
                  </a:lnTo>
                  <a:lnTo>
                    <a:pt x="1429" y="10388"/>
                  </a:lnTo>
                  <a:lnTo>
                    <a:pt x="1738" y="10349"/>
                  </a:lnTo>
                  <a:lnTo>
                    <a:pt x="2317" y="10349"/>
                  </a:lnTo>
                  <a:lnTo>
                    <a:pt x="2587" y="10426"/>
                  </a:lnTo>
                  <a:lnTo>
                    <a:pt x="2858" y="10503"/>
                  </a:lnTo>
                  <a:lnTo>
                    <a:pt x="3128" y="10619"/>
                  </a:lnTo>
                  <a:lnTo>
                    <a:pt x="3669" y="10928"/>
                  </a:lnTo>
                  <a:lnTo>
                    <a:pt x="4171" y="11276"/>
                  </a:lnTo>
                  <a:lnTo>
                    <a:pt x="4634" y="11662"/>
                  </a:lnTo>
                  <a:lnTo>
                    <a:pt x="5522" y="12396"/>
                  </a:lnTo>
                  <a:lnTo>
                    <a:pt x="5908" y="12666"/>
                  </a:lnTo>
                  <a:lnTo>
                    <a:pt x="6294" y="12936"/>
                  </a:lnTo>
                  <a:lnTo>
                    <a:pt x="6681" y="13207"/>
                  </a:lnTo>
                  <a:lnTo>
                    <a:pt x="7105" y="13400"/>
                  </a:lnTo>
                  <a:lnTo>
                    <a:pt x="7530" y="13593"/>
                  </a:lnTo>
                  <a:lnTo>
                    <a:pt x="7994" y="13708"/>
                  </a:lnTo>
                  <a:lnTo>
                    <a:pt x="8457" y="13786"/>
                  </a:lnTo>
                  <a:lnTo>
                    <a:pt x="8920" y="13747"/>
                  </a:lnTo>
                  <a:lnTo>
                    <a:pt x="9345" y="13670"/>
                  </a:lnTo>
                  <a:lnTo>
                    <a:pt x="9731" y="13515"/>
                  </a:lnTo>
                  <a:lnTo>
                    <a:pt x="10079" y="13322"/>
                  </a:lnTo>
                  <a:lnTo>
                    <a:pt x="10388" y="13091"/>
                  </a:lnTo>
                  <a:lnTo>
                    <a:pt x="10658" y="12782"/>
                  </a:lnTo>
                  <a:lnTo>
                    <a:pt x="10928" y="12434"/>
                  </a:lnTo>
                  <a:lnTo>
                    <a:pt x="11121" y="12087"/>
                  </a:lnTo>
                  <a:lnTo>
                    <a:pt x="11314" y="11739"/>
                  </a:lnTo>
                  <a:lnTo>
                    <a:pt x="11507" y="11199"/>
                  </a:lnTo>
                  <a:lnTo>
                    <a:pt x="11662" y="10658"/>
                  </a:lnTo>
                  <a:lnTo>
                    <a:pt x="11971" y="9615"/>
                  </a:lnTo>
                  <a:lnTo>
                    <a:pt x="12164" y="9075"/>
                  </a:lnTo>
                  <a:lnTo>
                    <a:pt x="12357" y="8573"/>
                  </a:lnTo>
                  <a:lnTo>
                    <a:pt x="12627" y="8109"/>
                  </a:lnTo>
                  <a:lnTo>
                    <a:pt x="12936" y="7646"/>
                  </a:lnTo>
                  <a:lnTo>
                    <a:pt x="13284" y="7298"/>
                  </a:lnTo>
                  <a:lnTo>
                    <a:pt x="13631" y="6951"/>
                  </a:lnTo>
                  <a:lnTo>
                    <a:pt x="14017" y="6681"/>
                  </a:lnTo>
                  <a:lnTo>
                    <a:pt x="14442" y="6449"/>
                  </a:lnTo>
                  <a:lnTo>
                    <a:pt x="14906" y="6256"/>
                  </a:lnTo>
                  <a:lnTo>
                    <a:pt x="15369" y="6101"/>
                  </a:lnTo>
                  <a:lnTo>
                    <a:pt x="15832" y="5986"/>
                  </a:lnTo>
                  <a:lnTo>
                    <a:pt x="16296" y="5908"/>
                  </a:lnTo>
                  <a:lnTo>
                    <a:pt x="16914" y="5908"/>
                  </a:lnTo>
                  <a:lnTo>
                    <a:pt x="17454" y="5986"/>
                  </a:lnTo>
                  <a:lnTo>
                    <a:pt x="17995" y="6140"/>
                  </a:lnTo>
                  <a:lnTo>
                    <a:pt x="18497" y="6333"/>
                  </a:lnTo>
                  <a:lnTo>
                    <a:pt x="18999" y="6565"/>
                  </a:lnTo>
                  <a:lnTo>
                    <a:pt x="19501" y="6835"/>
                  </a:lnTo>
                  <a:lnTo>
                    <a:pt x="20543" y="7337"/>
                  </a:lnTo>
                  <a:lnTo>
                    <a:pt x="20930" y="7492"/>
                  </a:lnTo>
                  <a:lnTo>
                    <a:pt x="21316" y="7607"/>
                  </a:lnTo>
                  <a:lnTo>
                    <a:pt x="21740" y="7685"/>
                  </a:lnTo>
                  <a:lnTo>
                    <a:pt x="22165" y="7723"/>
                  </a:lnTo>
                  <a:lnTo>
                    <a:pt x="22590" y="7723"/>
                  </a:lnTo>
                  <a:lnTo>
                    <a:pt x="22976" y="7646"/>
                  </a:lnTo>
                  <a:lnTo>
                    <a:pt x="23362" y="7492"/>
                  </a:lnTo>
                  <a:lnTo>
                    <a:pt x="23748" y="7260"/>
                  </a:lnTo>
                  <a:lnTo>
                    <a:pt x="24057" y="6990"/>
                  </a:lnTo>
                  <a:lnTo>
                    <a:pt x="24366" y="6642"/>
                  </a:lnTo>
                  <a:lnTo>
                    <a:pt x="24598" y="6294"/>
                  </a:lnTo>
                  <a:lnTo>
                    <a:pt x="24752" y="5870"/>
                  </a:lnTo>
                  <a:lnTo>
                    <a:pt x="24907" y="5484"/>
                  </a:lnTo>
                  <a:lnTo>
                    <a:pt x="24984" y="5059"/>
                  </a:lnTo>
                  <a:lnTo>
                    <a:pt x="25023" y="4634"/>
                  </a:lnTo>
                  <a:lnTo>
                    <a:pt x="25023" y="4171"/>
                  </a:lnTo>
                  <a:lnTo>
                    <a:pt x="24984" y="3707"/>
                  </a:lnTo>
                  <a:lnTo>
                    <a:pt x="24907" y="3283"/>
                  </a:lnTo>
                  <a:lnTo>
                    <a:pt x="24791" y="2819"/>
                  </a:lnTo>
                  <a:lnTo>
                    <a:pt x="24637" y="2394"/>
                  </a:lnTo>
                  <a:lnTo>
                    <a:pt x="24482" y="1970"/>
                  </a:lnTo>
                  <a:lnTo>
                    <a:pt x="24250" y="1545"/>
                  </a:lnTo>
                  <a:lnTo>
                    <a:pt x="24057" y="1159"/>
                  </a:lnTo>
                  <a:lnTo>
                    <a:pt x="23826" y="811"/>
                  </a:lnTo>
                  <a:lnTo>
                    <a:pt x="23941" y="348"/>
                  </a:lnTo>
                  <a:lnTo>
                    <a:pt x="23594" y="193"/>
                  </a:lnTo>
                  <a:lnTo>
                    <a:pt x="23208" y="77"/>
                  </a:lnTo>
                  <a:lnTo>
                    <a:pt x="23169" y="39"/>
                  </a:lnTo>
                  <a:lnTo>
                    <a:pt x="2309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792600" y="960050"/>
              <a:ext cx="625600" cy="344650"/>
            </a:xfrm>
            <a:custGeom>
              <a:avLst/>
              <a:gdLst/>
              <a:ahLst/>
              <a:cxnLst/>
              <a:rect l="l" t="t" r="r" b="b"/>
              <a:pathLst>
                <a:path w="25024" h="13786" extrusionOk="0">
                  <a:moveTo>
                    <a:pt x="23286" y="966"/>
                  </a:moveTo>
                  <a:lnTo>
                    <a:pt x="23633" y="1468"/>
                  </a:lnTo>
                  <a:lnTo>
                    <a:pt x="23942" y="2008"/>
                  </a:lnTo>
                  <a:lnTo>
                    <a:pt x="23788" y="2163"/>
                  </a:lnTo>
                  <a:lnTo>
                    <a:pt x="23633" y="2201"/>
                  </a:lnTo>
                  <a:lnTo>
                    <a:pt x="23479" y="2201"/>
                  </a:lnTo>
                  <a:lnTo>
                    <a:pt x="23324" y="2163"/>
                  </a:lnTo>
                  <a:lnTo>
                    <a:pt x="23208" y="2085"/>
                  </a:lnTo>
                  <a:lnTo>
                    <a:pt x="23093" y="1970"/>
                  </a:lnTo>
                  <a:lnTo>
                    <a:pt x="23015" y="1815"/>
                  </a:lnTo>
                  <a:lnTo>
                    <a:pt x="22977" y="1661"/>
                  </a:lnTo>
                  <a:lnTo>
                    <a:pt x="22977" y="1429"/>
                  </a:lnTo>
                  <a:lnTo>
                    <a:pt x="23054" y="1274"/>
                  </a:lnTo>
                  <a:lnTo>
                    <a:pt x="23170" y="1120"/>
                  </a:lnTo>
                  <a:lnTo>
                    <a:pt x="23286" y="966"/>
                  </a:lnTo>
                  <a:close/>
                  <a:moveTo>
                    <a:pt x="24097" y="2433"/>
                  </a:moveTo>
                  <a:lnTo>
                    <a:pt x="24212" y="2780"/>
                  </a:lnTo>
                  <a:lnTo>
                    <a:pt x="24328" y="3089"/>
                  </a:lnTo>
                  <a:lnTo>
                    <a:pt x="24367" y="3437"/>
                  </a:lnTo>
                  <a:lnTo>
                    <a:pt x="24444" y="3823"/>
                  </a:lnTo>
                  <a:lnTo>
                    <a:pt x="24174" y="3746"/>
                  </a:lnTo>
                  <a:lnTo>
                    <a:pt x="23942" y="3591"/>
                  </a:lnTo>
                  <a:lnTo>
                    <a:pt x="23865" y="3514"/>
                  </a:lnTo>
                  <a:lnTo>
                    <a:pt x="23788" y="3398"/>
                  </a:lnTo>
                  <a:lnTo>
                    <a:pt x="23749" y="3282"/>
                  </a:lnTo>
                  <a:lnTo>
                    <a:pt x="23710" y="3167"/>
                  </a:lnTo>
                  <a:lnTo>
                    <a:pt x="23710" y="2935"/>
                  </a:lnTo>
                  <a:lnTo>
                    <a:pt x="23788" y="2742"/>
                  </a:lnTo>
                  <a:lnTo>
                    <a:pt x="23942" y="2587"/>
                  </a:lnTo>
                  <a:lnTo>
                    <a:pt x="24097" y="2433"/>
                  </a:lnTo>
                  <a:close/>
                  <a:moveTo>
                    <a:pt x="16296" y="4981"/>
                  </a:moveTo>
                  <a:lnTo>
                    <a:pt x="16412" y="5059"/>
                  </a:lnTo>
                  <a:lnTo>
                    <a:pt x="16489" y="5175"/>
                  </a:lnTo>
                  <a:lnTo>
                    <a:pt x="16567" y="5290"/>
                  </a:lnTo>
                  <a:lnTo>
                    <a:pt x="16567" y="5406"/>
                  </a:lnTo>
                  <a:lnTo>
                    <a:pt x="16296" y="5445"/>
                  </a:lnTo>
                  <a:lnTo>
                    <a:pt x="15640" y="5522"/>
                  </a:lnTo>
                  <a:lnTo>
                    <a:pt x="15640" y="5483"/>
                  </a:lnTo>
                  <a:lnTo>
                    <a:pt x="15679" y="5368"/>
                  </a:lnTo>
                  <a:lnTo>
                    <a:pt x="15717" y="5252"/>
                  </a:lnTo>
                  <a:lnTo>
                    <a:pt x="15756" y="5175"/>
                  </a:lnTo>
                  <a:lnTo>
                    <a:pt x="15833" y="5097"/>
                  </a:lnTo>
                  <a:lnTo>
                    <a:pt x="15949" y="5020"/>
                  </a:lnTo>
                  <a:lnTo>
                    <a:pt x="16065" y="4981"/>
                  </a:lnTo>
                  <a:close/>
                  <a:moveTo>
                    <a:pt x="24444" y="4248"/>
                  </a:moveTo>
                  <a:lnTo>
                    <a:pt x="24444" y="4673"/>
                  </a:lnTo>
                  <a:lnTo>
                    <a:pt x="24367" y="5097"/>
                  </a:lnTo>
                  <a:lnTo>
                    <a:pt x="24251" y="5522"/>
                  </a:lnTo>
                  <a:lnTo>
                    <a:pt x="24058" y="5445"/>
                  </a:lnTo>
                  <a:lnTo>
                    <a:pt x="23904" y="5290"/>
                  </a:lnTo>
                  <a:lnTo>
                    <a:pt x="23826" y="5097"/>
                  </a:lnTo>
                  <a:lnTo>
                    <a:pt x="23788" y="4981"/>
                  </a:lnTo>
                  <a:lnTo>
                    <a:pt x="23788" y="4866"/>
                  </a:lnTo>
                  <a:lnTo>
                    <a:pt x="23826" y="4750"/>
                  </a:lnTo>
                  <a:lnTo>
                    <a:pt x="23865" y="4634"/>
                  </a:lnTo>
                  <a:lnTo>
                    <a:pt x="24019" y="4441"/>
                  </a:lnTo>
                  <a:lnTo>
                    <a:pt x="24212" y="4325"/>
                  </a:lnTo>
                  <a:lnTo>
                    <a:pt x="24444" y="4248"/>
                  </a:lnTo>
                  <a:close/>
                  <a:moveTo>
                    <a:pt x="17648" y="4827"/>
                  </a:moveTo>
                  <a:lnTo>
                    <a:pt x="17802" y="4866"/>
                  </a:lnTo>
                  <a:lnTo>
                    <a:pt x="17918" y="4943"/>
                  </a:lnTo>
                  <a:lnTo>
                    <a:pt x="17995" y="5020"/>
                  </a:lnTo>
                  <a:lnTo>
                    <a:pt x="18111" y="5213"/>
                  </a:lnTo>
                  <a:lnTo>
                    <a:pt x="18111" y="5406"/>
                  </a:lnTo>
                  <a:lnTo>
                    <a:pt x="18073" y="5638"/>
                  </a:lnTo>
                  <a:lnTo>
                    <a:pt x="17571" y="5522"/>
                  </a:lnTo>
                  <a:lnTo>
                    <a:pt x="17030" y="5445"/>
                  </a:lnTo>
                  <a:lnTo>
                    <a:pt x="17069" y="5290"/>
                  </a:lnTo>
                  <a:lnTo>
                    <a:pt x="17107" y="5175"/>
                  </a:lnTo>
                  <a:lnTo>
                    <a:pt x="17185" y="5059"/>
                  </a:lnTo>
                  <a:lnTo>
                    <a:pt x="17300" y="4943"/>
                  </a:lnTo>
                  <a:lnTo>
                    <a:pt x="17416" y="4904"/>
                  </a:lnTo>
                  <a:lnTo>
                    <a:pt x="17532" y="4866"/>
                  </a:lnTo>
                  <a:lnTo>
                    <a:pt x="17648" y="4827"/>
                  </a:lnTo>
                  <a:close/>
                  <a:moveTo>
                    <a:pt x="14713" y="5329"/>
                  </a:moveTo>
                  <a:lnTo>
                    <a:pt x="14829" y="5368"/>
                  </a:lnTo>
                  <a:lnTo>
                    <a:pt x="14906" y="5445"/>
                  </a:lnTo>
                  <a:lnTo>
                    <a:pt x="15022" y="5561"/>
                  </a:lnTo>
                  <a:lnTo>
                    <a:pt x="15061" y="5677"/>
                  </a:lnTo>
                  <a:lnTo>
                    <a:pt x="14559" y="5870"/>
                  </a:lnTo>
                  <a:lnTo>
                    <a:pt x="14057" y="6101"/>
                  </a:lnTo>
                  <a:lnTo>
                    <a:pt x="14018" y="6063"/>
                  </a:lnTo>
                  <a:lnTo>
                    <a:pt x="14057" y="5831"/>
                  </a:lnTo>
                  <a:lnTo>
                    <a:pt x="14134" y="5599"/>
                  </a:lnTo>
                  <a:lnTo>
                    <a:pt x="14250" y="5445"/>
                  </a:lnTo>
                  <a:lnTo>
                    <a:pt x="14366" y="5368"/>
                  </a:lnTo>
                  <a:lnTo>
                    <a:pt x="14443" y="5329"/>
                  </a:lnTo>
                  <a:close/>
                  <a:moveTo>
                    <a:pt x="18999" y="5483"/>
                  </a:moveTo>
                  <a:lnTo>
                    <a:pt x="19115" y="5522"/>
                  </a:lnTo>
                  <a:lnTo>
                    <a:pt x="19193" y="5561"/>
                  </a:lnTo>
                  <a:lnTo>
                    <a:pt x="19308" y="5677"/>
                  </a:lnTo>
                  <a:lnTo>
                    <a:pt x="19386" y="5831"/>
                  </a:lnTo>
                  <a:lnTo>
                    <a:pt x="19386" y="5985"/>
                  </a:lnTo>
                  <a:lnTo>
                    <a:pt x="19347" y="6179"/>
                  </a:lnTo>
                  <a:lnTo>
                    <a:pt x="18613" y="5831"/>
                  </a:lnTo>
                  <a:lnTo>
                    <a:pt x="18652" y="5754"/>
                  </a:lnTo>
                  <a:lnTo>
                    <a:pt x="18691" y="5677"/>
                  </a:lnTo>
                  <a:lnTo>
                    <a:pt x="18845" y="5522"/>
                  </a:lnTo>
                  <a:lnTo>
                    <a:pt x="18999" y="5483"/>
                  </a:lnTo>
                  <a:close/>
                  <a:moveTo>
                    <a:pt x="20197" y="6063"/>
                  </a:moveTo>
                  <a:lnTo>
                    <a:pt x="20351" y="6101"/>
                  </a:lnTo>
                  <a:lnTo>
                    <a:pt x="20467" y="6140"/>
                  </a:lnTo>
                  <a:lnTo>
                    <a:pt x="20544" y="6179"/>
                  </a:lnTo>
                  <a:lnTo>
                    <a:pt x="20699" y="6333"/>
                  </a:lnTo>
                  <a:lnTo>
                    <a:pt x="20776" y="6526"/>
                  </a:lnTo>
                  <a:lnTo>
                    <a:pt x="20814" y="6719"/>
                  </a:lnTo>
                  <a:lnTo>
                    <a:pt x="20892" y="6951"/>
                  </a:lnTo>
                  <a:lnTo>
                    <a:pt x="20467" y="6758"/>
                  </a:lnTo>
                  <a:lnTo>
                    <a:pt x="20081" y="6565"/>
                  </a:lnTo>
                  <a:lnTo>
                    <a:pt x="19810" y="6410"/>
                  </a:lnTo>
                  <a:lnTo>
                    <a:pt x="19849" y="6294"/>
                  </a:lnTo>
                  <a:lnTo>
                    <a:pt x="19888" y="6179"/>
                  </a:lnTo>
                  <a:lnTo>
                    <a:pt x="20003" y="6140"/>
                  </a:lnTo>
                  <a:lnTo>
                    <a:pt x="20081" y="6101"/>
                  </a:lnTo>
                  <a:lnTo>
                    <a:pt x="20197" y="6063"/>
                  </a:lnTo>
                  <a:close/>
                  <a:moveTo>
                    <a:pt x="23517" y="5870"/>
                  </a:moveTo>
                  <a:lnTo>
                    <a:pt x="23710" y="5908"/>
                  </a:lnTo>
                  <a:lnTo>
                    <a:pt x="23942" y="5985"/>
                  </a:lnTo>
                  <a:lnTo>
                    <a:pt x="24019" y="6024"/>
                  </a:lnTo>
                  <a:lnTo>
                    <a:pt x="24097" y="6024"/>
                  </a:lnTo>
                  <a:lnTo>
                    <a:pt x="23942" y="6294"/>
                  </a:lnTo>
                  <a:lnTo>
                    <a:pt x="23749" y="6565"/>
                  </a:lnTo>
                  <a:lnTo>
                    <a:pt x="23517" y="6796"/>
                  </a:lnTo>
                  <a:lnTo>
                    <a:pt x="23247" y="6989"/>
                  </a:lnTo>
                  <a:lnTo>
                    <a:pt x="23208" y="6951"/>
                  </a:lnTo>
                  <a:lnTo>
                    <a:pt x="23093" y="6758"/>
                  </a:lnTo>
                  <a:lnTo>
                    <a:pt x="23015" y="6526"/>
                  </a:lnTo>
                  <a:lnTo>
                    <a:pt x="23015" y="6294"/>
                  </a:lnTo>
                  <a:lnTo>
                    <a:pt x="23054" y="6179"/>
                  </a:lnTo>
                  <a:lnTo>
                    <a:pt x="23131" y="6101"/>
                  </a:lnTo>
                  <a:lnTo>
                    <a:pt x="23208" y="6024"/>
                  </a:lnTo>
                  <a:lnTo>
                    <a:pt x="23286" y="5947"/>
                  </a:lnTo>
                  <a:lnTo>
                    <a:pt x="23517" y="5870"/>
                  </a:lnTo>
                  <a:close/>
                  <a:moveTo>
                    <a:pt x="13246" y="6101"/>
                  </a:moveTo>
                  <a:lnTo>
                    <a:pt x="13478" y="6179"/>
                  </a:lnTo>
                  <a:lnTo>
                    <a:pt x="13593" y="6256"/>
                  </a:lnTo>
                  <a:lnTo>
                    <a:pt x="13709" y="6333"/>
                  </a:lnTo>
                  <a:lnTo>
                    <a:pt x="13169" y="6719"/>
                  </a:lnTo>
                  <a:lnTo>
                    <a:pt x="12782" y="7105"/>
                  </a:lnTo>
                  <a:lnTo>
                    <a:pt x="12705" y="7067"/>
                  </a:lnTo>
                  <a:lnTo>
                    <a:pt x="12667" y="6951"/>
                  </a:lnTo>
                  <a:lnTo>
                    <a:pt x="12628" y="6796"/>
                  </a:lnTo>
                  <a:lnTo>
                    <a:pt x="12628" y="6681"/>
                  </a:lnTo>
                  <a:lnTo>
                    <a:pt x="12667" y="6526"/>
                  </a:lnTo>
                  <a:lnTo>
                    <a:pt x="12705" y="6410"/>
                  </a:lnTo>
                  <a:lnTo>
                    <a:pt x="12782" y="6294"/>
                  </a:lnTo>
                  <a:lnTo>
                    <a:pt x="12860" y="6217"/>
                  </a:lnTo>
                  <a:lnTo>
                    <a:pt x="13014" y="6140"/>
                  </a:lnTo>
                  <a:lnTo>
                    <a:pt x="13130" y="6101"/>
                  </a:lnTo>
                  <a:close/>
                  <a:moveTo>
                    <a:pt x="22166" y="6565"/>
                  </a:moveTo>
                  <a:lnTo>
                    <a:pt x="22282" y="6603"/>
                  </a:lnTo>
                  <a:lnTo>
                    <a:pt x="22475" y="6719"/>
                  </a:lnTo>
                  <a:lnTo>
                    <a:pt x="22629" y="6874"/>
                  </a:lnTo>
                  <a:lnTo>
                    <a:pt x="22784" y="7028"/>
                  </a:lnTo>
                  <a:lnTo>
                    <a:pt x="22861" y="7067"/>
                  </a:lnTo>
                  <a:lnTo>
                    <a:pt x="22938" y="7067"/>
                  </a:lnTo>
                  <a:lnTo>
                    <a:pt x="22977" y="7105"/>
                  </a:lnTo>
                  <a:lnTo>
                    <a:pt x="22938" y="7144"/>
                  </a:lnTo>
                  <a:lnTo>
                    <a:pt x="22552" y="7221"/>
                  </a:lnTo>
                  <a:lnTo>
                    <a:pt x="22166" y="7260"/>
                  </a:lnTo>
                  <a:lnTo>
                    <a:pt x="21780" y="7221"/>
                  </a:lnTo>
                  <a:lnTo>
                    <a:pt x="21394" y="7105"/>
                  </a:lnTo>
                  <a:lnTo>
                    <a:pt x="21471" y="6912"/>
                  </a:lnTo>
                  <a:lnTo>
                    <a:pt x="21625" y="6758"/>
                  </a:lnTo>
                  <a:lnTo>
                    <a:pt x="21818" y="6603"/>
                  </a:lnTo>
                  <a:lnTo>
                    <a:pt x="22050" y="6565"/>
                  </a:lnTo>
                  <a:close/>
                  <a:moveTo>
                    <a:pt x="12280" y="7414"/>
                  </a:moveTo>
                  <a:lnTo>
                    <a:pt x="12474" y="7453"/>
                  </a:lnTo>
                  <a:lnTo>
                    <a:pt x="12126" y="7993"/>
                  </a:lnTo>
                  <a:lnTo>
                    <a:pt x="11817" y="8573"/>
                  </a:lnTo>
                  <a:lnTo>
                    <a:pt x="11701" y="8341"/>
                  </a:lnTo>
                  <a:lnTo>
                    <a:pt x="11663" y="8109"/>
                  </a:lnTo>
                  <a:lnTo>
                    <a:pt x="11663" y="7955"/>
                  </a:lnTo>
                  <a:lnTo>
                    <a:pt x="11663" y="7839"/>
                  </a:lnTo>
                  <a:lnTo>
                    <a:pt x="11740" y="7723"/>
                  </a:lnTo>
                  <a:lnTo>
                    <a:pt x="11817" y="7607"/>
                  </a:lnTo>
                  <a:lnTo>
                    <a:pt x="11894" y="7530"/>
                  </a:lnTo>
                  <a:lnTo>
                    <a:pt x="12010" y="7453"/>
                  </a:lnTo>
                  <a:lnTo>
                    <a:pt x="12165" y="7414"/>
                  </a:lnTo>
                  <a:close/>
                  <a:moveTo>
                    <a:pt x="2241" y="9384"/>
                  </a:moveTo>
                  <a:lnTo>
                    <a:pt x="2356" y="9422"/>
                  </a:lnTo>
                  <a:lnTo>
                    <a:pt x="2472" y="9499"/>
                  </a:lnTo>
                  <a:lnTo>
                    <a:pt x="2550" y="9577"/>
                  </a:lnTo>
                  <a:lnTo>
                    <a:pt x="2627" y="9770"/>
                  </a:lnTo>
                  <a:lnTo>
                    <a:pt x="2627" y="9886"/>
                  </a:lnTo>
                  <a:lnTo>
                    <a:pt x="2627" y="10001"/>
                  </a:lnTo>
                  <a:lnTo>
                    <a:pt x="2125" y="9886"/>
                  </a:lnTo>
                  <a:lnTo>
                    <a:pt x="1661" y="9886"/>
                  </a:lnTo>
                  <a:lnTo>
                    <a:pt x="1700" y="9770"/>
                  </a:lnTo>
                  <a:lnTo>
                    <a:pt x="1739" y="9654"/>
                  </a:lnTo>
                  <a:lnTo>
                    <a:pt x="1816" y="9538"/>
                  </a:lnTo>
                  <a:lnTo>
                    <a:pt x="1893" y="9461"/>
                  </a:lnTo>
                  <a:lnTo>
                    <a:pt x="2009" y="9384"/>
                  </a:lnTo>
                  <a:close/>
                  <a:moveTo>
                    <a:pt x="11663" y="8997"/>
                  </a:moveTo>
                  <a:lnTo>
                    <a:pt x="11470" y="9499"/>
                  </a:lnTo>
                  <a:lnTo>
                    <a:pt x="11354" y="10040"/>
                  </a:lnTo>
                  <a:lnTo>
                    <a:pt x="11276" y="10272"/>
                  </a:lnTo>
                  <a:lnTo>
                    <a:pt x="11238" y="10272"/>
                  </a:lnTo>
                  <a:lnTo>
                    <a:pt x="11083" y="10079"/>
                  </a:lnTo>
                  <a:lnTo>
                    <a:pt x="10968" y="9847"/>
                  </a:lnTo>
                  <a:lnTo>
                    <a:pt x="10929" y="9692"/>
                  </a:lnTo>
                  <a:lnTo>
                    <a:pt x="10929" y="9577"/>
                  </a:lnTo>
                  <a:lnTo>
                    <a:pt x="10968" y="9461"/>
                  </a:lnTo>
                  <a:lnTo>
                    <a:pt x="11006" y="9345"/>
                  </a:lnTo>
                  <a:lnTo>
                    <a:pt x="11122" y="9152"/>
                  </a:lnTo>
                  <a:lnTo>
                    <a:pt x="11276" y="9075"/>
                  </a:lnTo>
                  <a:lnTo>
                    <a:pt x="11470" y="8997"/>
                  </a:lnTo>
                  <a:close/>
                  <a:moveTo>
                    <a:pt x="3785" y="9770"/>
                  </a:moveTo>
                  <a:lnTo>
                    <a:pt x="3901" y="9808"/>
                  </a:lnTo>
                  <a:lnTo>
                    <a:pt x="4017" y="9886"/>
                  </a:lnTo>
                  <a:lnTo>
                    <a:pt x="4094" y="10001"/>
                  </a:lnTo>
                  <a:lnTo>
                    <a:pt x="4133" y="10117"/>
                  </a:lnTo>
                  <a:lnTo>
                    <a:pt x="4171" y="10272"/>
                  </a:lnTo>
                  <a:lnTo>
                    <a:pt x="4171" y="10388"/>
                  </a:lnTo>
                  <a:lnTo>
                    <a:pt x="4094" y="10542"/>
                  </a:lnTo>
                  <a:lnTo>
                    <a:pt x="4017" y="10658"/>
                  </a:lnTo>
                  <a:lnTo>
                    <a:pt x="3862" y="10542"/>
                  </a:lnTo>
                  <a:lnTo>
                    <a:pt x="3515" y="10349"/>
                  </a:lnTo>
                  <a:lnTo>
                    <a:pt x="3090" y="10156"/>
                  </a:lnTo>
                  <a:lnTo>
                    <a:pt x="3129" y="10040"/>
                  </a:lnTo>
                  <a:lnTo>
                    <a:pt x="3245" y="9924"/>
                  </a:lnTo>
                  <a:lnTo>
                    <a:pt x="3360" y="9847"/>
                  </a:lnTo>
                  <a:lnTo>
                    <a:pt x="3515" y="9770"/>
                  </a:lnTo>
                  <a:close/>
                  <a:moveTo>
                    <a:pt x="4944" y="10658"/>
                  </a:moveTo>
                  <a:lnTo>
                    <a:pt x="5021" y="10735"/>
                  </a:lnTo>
                  <a:lnTo>
                    <a:pt x="5098" y="10774"/>
                  </a:lnTo>
                  <a:lnTo>
                    <a:pt x="5137" y="10890"/>
                  </a:lnTo>
                  <a:lnTo>
                    <a:pt x="5175" y="11044"/>
                  </a:lnTo>
                  <a:lnTo>
                    <a:pt x="5137" y="11237"/>
                  </a:lnTo>
                  <a:lnTo>
                    <a:pt x="5098" y="11430"/>
                  </a:lnTo>
                  <a:lnTo>
                    <a:pt x="4403" y="10928"/>
                  </a:lnTo>
                  <a:lnTo>
                    <a:pt x="4442" y="10812"/>
                  </a:lnTo>
                  <a:lnTo>
                    <a:pt x="4480" y="10774"/>
                  </a:lnTo>
                  <a:lnTo>
                    <a:pt x="4673" y="10658"/>
                  </a:lnTo>
                  <a:close/>
                  <a:moveTo>
                    <a:pt x="11161" y="10619"/>
                  </a:moveTo>
                  <a:lnTo>
                    <a:pt x="10968" y="11198"/>
                  </a:lnTo>
                  <a:lnTo>
                    <a:pt x="10736" y="11739"/>
                  </a:lnTo>
                  <a:lnTo>
                    <a:pt x="10659" y="11700"/>
                  </a:lnTo>
                  <a:lnTo>
                    <a:pt x="10504" y="11546"/>
                  </a:lnTo>
                  <a:lnTo>
                    <a:pt x="10427" y="11353"/>
                  </a:lnTo>
                  <a:lnTo>
                    <a:pt x="10388" y="11160"/>
                  </a:lnTo>
                  <a:lnTo>
                    <a:pt x="10466" y="10967"/>
                  </a:lnTo>
                  <a:lnTo>
                    <a:pt x="10581" y="10812"/>
                  </a:lnTo>
                  <a:lnTo>
                    <a:pt x="10736" y="10696"/>
                  </a:lnTo>
                  <a:lnTo>
                    <a:pt x="10929" y="10619"/>
                  </a:lnTo>
                  <a:close/>
                  <a:moveTo>
                    <a:pt x="5986" y="11469"/>
                  </a:moveTo>
                  <a:lnTo>
                    <a:pt x="6063" y="11507"/>
                  </a:lnTo>
                  <a:lnTo>
                    <a:pt x="6179" y="11585"/>
                  </a:lnTo>
                  <a:lnTo>
                    <a:pt x="6257" y="11662"/>
                  </a:lnTo>
                  <a:lnTo>
                    <a:pt x="6334" y="11778"/>
                  </a:lnTo>
                  <a:lnTo>
                    <a:pt x="6372" y="12009"/>
                  </a:lnTo>
                  <a:lnTo>
                    <a:pt x="6411" y="12241"/>
                  </a:lnTo>
                  <a:lnTo>
                    <a:pt x="6372" y="12473"/>
                  </a:lnTo>
                  <a:lnTo>
                    <a:pt x="5909" y="12087"/>
                  </a:lnTo>
                  <a:lnTo>
                    <a:pt x="5407" y="11700"/>
                  </a:lnTo>
                  <a:lnTo>
                    <a:pt x="5446" y="11623"/>
                  </a:lnTo>
                  <a:lnTo>
                    <a:pt x="5561" y="11546"/>
                  </a:lnTo>
                  <a:lnTo>
                    <a:pt x="5639" y="11507"/>
                  </a:lnTo>
                  <a:lnTo>
                    <a:pt x="5755" y="11469"/>
                  </a:lnTo>
                  <a:close/>
                  <a:moveTo>
                    <a:pt x="10543" y="12048"/>
                  </a:moveTo>
                  <a:lnTo>
                    <a:pt x="10388" y="12318"/>
                  </a:lnTo>
                  <a:lnTo>
                    <a:pt x="10195" y="12550"/>
                  </a:lnTo>
                  <a:lnTo>
                    <a:pt x="10002" y="12743"/>
                  </a:lnTo>
                  <a:lnTo>
                    <a:pt x="9771" y="12936"/>
                  </a:lnTo>
                  <a:lnTo>
                    <a:pt x="9771" y="12859"/>
                  </a:lnTo>
                  <a:lnTo>
                    <a:pt x="9655" y="12666"/>
                  </a:lnTo>
                  <a:lnTo>
                    <a:pt x="9655" y="12473"/>
                  </a:lnTo>
                  <a:lnTo>
                    <a:pt x="9693" y="12357"/>
                  </a:lnTo>
                  <a:lnTo>
                    <a:pt x="9809" y="12241"/>
                  </a:lnTo>
                  <a:lnTo>
                    <a:pt x="9964" y="12164"/>
                  </a:lnTo>
                  <a:lnTo>
                    <a:pt x="10157" y="12087"/>
                  </a:lnTo>
                  <a:lnTo>
                    <a:pt x="10543" y="12048"/>
                  </a:lnTo>
                  <a:close/>
                  <a:moveTo>
                    <a:pt x="7376" y="12511"/>
                  </a:moveTo>
                  <a:lnTo>
                    <a:pt x="7569" y="12550"/>
                  </a:lnTo>
                  <a:lnTo>
                    <a:pt x="7724" y="12666"/>
                  </a:lnTo>
                  <a:lnTo>
                    <a:pt x="7840" y="12820"/>
                  </a:lnTo>
                  <a:lnTo>
                    <a:pt x="7878" y="13013"/>
                  </a:lnTo>
                  <a:lnTo>
                    <a:pt x="7878" y="13206"/>
                  </a:lnTo>
                  <a:lnTo>
                    <a:pt x="7840" y="13206"/>
                  </a:lnTo>
                  <a:lnTo>
                    <a:pt x="7338" y="13013"/>
                  </a:lnTo>
                  <a:lnTo>
                    <a:pt x="6836" y="12743"/>
                  </a:lnTo>
                  <a:lnTo>
                    <a:pt x="6990" y="12627"/>
                  </a:lnTo>
                  <a:lnTo>
                    <a:pt x="7183" y="12550"/>
                  </a:lnTo>
                  <a:lnTo>
                    <a:pt x="7376" y="12511"/>
                  </a:lnTo>
                  <a:close/>
                  <a:moveTo>
                    <a:pt x="8844" y="12627"/>
                  </a:moveTo>
                  <a:lnTo>
                    <a:pt x="8960" y="12666"/>
                  </a:lnTo>
                  <a:lnTo>
                    <a:pt x="9114" y="12782"/>
                  </a:lnTo>
                  <a:lnTo>
                    <a:pt x="9191" y="12936"/>
                  </a:lnTo>
                  <a:lnTo>
                    <a:pt x="9230" y="13129"/>
                  </a:lnTo>
                  <a:lnTo>
                    <a:pt x="9269" y="13206"/>
                  </a:lnTo>
                  <a:lnTo>
                    <a:pt x="9037" y="13284"/>
                  </a:lnTo>
                  <a:lnTo>
                    <a:pt x="8805" y="13322"/>
                  </a:lnTo>
                  <a:lnTo>
                    <a:pt x="8573" y="13322"/>
                  </a:lnTo>
                  <a:lnTo>
                    <a:pt x="8303" y="13284"/>
                  </a:lnTo>
                  <a:lnTo>
                    <a:pt x="8303" y="13206"/>
                  </a:lnTo>
                  <a:lnTo>
                    <a:pt x="8342" y="13013"/>
                  </a:lnTo>
                  <a:lnTo>
                    <a:pt x="8419" y="12820"/>
                  </a:lnTo>
                  <a:lnTo>
                    <a:pt x="8573" y="12704"/>
                  </a:lnTo>
                  <a:lnTo>
                    <a:pt x="8651" y="12666"/>
                  </a:lnTo>
                  <a:lnTo>
                    <a:pt x="8767" y="12627"/>
                  </a:lnTo>
                  <a:close/>
                  <a:moveTo>
                    <a:pt x="22977" y="0"/>
                  </a:moveTo>
                  <a:lnTo>
                    <a:pt x="22900" y="39"/>
                  </a:lnTo>
                  <a:lnTo>
                    <a:pt x="22822" y="77"/>
                  </a:lnTo>
                  <a:lnTo>
                    <a:pt x="22784" y="155"/>
                  </a:lnTo>
                  <a:lnTo>
                    <a:pt x="22745" y="232"/>
                  </a:lnTo>
                  <a:lnTo>
                    <a:pt x="22745" y="309"/>
                  </a:lnTo>
                  <a:lnTo>
                    <a:pt x="22822" y="425"/>
                  </a:lnTo>
                  <a:lnTo>
                    <a:pt x="22861" y="464"/>
                  </a:lnTo>
                  <a:lnTo>
                    <a:pt x="23015" y="657"/>
                  </a:lnTo>
                  <a:lnTo>
                    <a:pt x="22900" y="772"/>
                  </a:lnTo>
                  <a:lnTo>
                    <a:pt x="22784" y="966"/>
                  </a:lnTo>
                  <a:lnTo>
                    <a:pt x="22706" y="1120"/>
                  </a:lnTo>
                  <a:lnTo>
                    <a:pt x="22629" y="1313"/>
                  </a:lnTo>
                  <a:lnTo>
                    <a:pt x="22591" y="1506"/>
                  </a:lnTo>
                  <a:lnTo>
                    <a:pt x="22591" y="1699"/>
                  </a:lnTo>
                  <a:lnTo>
                    <a:pt x="22629" y="1892"/>
                  </a:lnTo>
                  <a:lnTo>
                    <a:pt x="22706" y="2047"/>
                  </a:lnTo>
                  <a:lnTo>
                    <a:pt x="22861" y="2278"/>
                  </a:lnTo>
                  <a:lnTo>
                    <a:pt x="23054" y="2394"/>
                  </a:lnTo>
                  <a:lnTo>
                    <a:pt x="23247" y="2510"/>
                  </a:lnTo>
                  <a:lnTo>
                    <a:pt x="23479" y="2510"/>
                  </a:lnTo>
                  <a:lnTo>
                    <a:pt x="23402" y="2703"/>
                  </a:lnTo>
                  <a:lnTo>
                    <a:pt x="23363" y="2896"/>
                  </a:lnTo>
                  <a:lnTo>
                    <a:pt x="23324" y="3089"/>
                  </a:lnTo>
                  <a:lnTo>
                    <a:pt x="23363" y="3282"/>
                  </a:lnTo>
                  <a:lnTo>
                    <a:pt x="23440" y="3514"/>
                  </a:lnTo>
                  <a:lnTo>
                    <a:pt x="23556" y="3707"/>
                  </a:lnTo>
                  <a:lnTo>
                    <a:pt x="23749" y="3900"/>
                  </a:lnTo>
                  <a:lnTo>
                    <a:pt x="23981" y="4016"/>
                  </a:lnTo>
                  <a:lnTo>
                    <a:pt x="23749" y="4209"/>
                  </a:lnTo>
                  <a:lnTo>
                    <a:pt x="23556" y="4479"/>
                  </a:lnTo>
                  <a:lnTo>
                    <a:pt x="23479" y="4750"/>
                  </a:lnTo>
                  <a:lnTo>
                    <a:pt x="23440" y="4904"/>
                  </a:lnTo>
                  <a:lnTo>
                    <a:pt x="23440" y="5020"/>
                  </a:lnTo>
                  <a:lnTo>
                    <a:pt x="23517" y="5290"/>
                  </a:lnTo>
                  <a:lnTo>
                    <a:pt x="23633" y="5483"/>
                  </a:lnTo>
                  <a:lnTo>
                    <a:pt x="23402" y="5522"/>
                  </a:lnTo>
                  <a:lnTo>
                    <a:pt x="23170" y="5561"/>
                  </a:lnTo>
                  <a:lnTo>
                    <a:pt x="22977" y="5715"/>
                  </a:lnTo>
                  <a:lnTo>
                    <a:pt x="22784" y="5870"/>
                  </a:lnTo>
                  <a:lnTo>
                    <a:pt x="22706" y="6101"/>
                  </a:lnTo>
                  <a:lnTo>
                    <a:pt x="22629" y="6372"/>
                  </a:lnTo>
                  <a:lnTo>
                    <a:pt x="22475" y="6294"/>
                  </a:lnTo>
                  <a:lnTo>
                    <a:pt x="22320" y="6256"/>
                  </a:lnTo>
                  <a:lnTo>
                    <a:pt x="22166" y="6217"/>
                  </a:lnTo>
                  <a:lnTo>
                    <a:pt x="21973" y="6217"/>
                  </a:lnTo>
                  <a:lnTo>
                    <a:pt x="21741" y="6294"/>
                  </a:lnTo>
                  <a:lnTo>
                    <a:pt x="21509" y="6410"/>
                  </a:lnTo>
                  <a:lnTo>
                    <a:pt x="21355" y="6565"/>
                  </a:lnTo>
                  <a:lnTo>
                    <a:pt x="21201" y="6796"/>
                  </a:lnTo>
                  <a:lnTo>
                    <a:pt x="21123" y="6449"/>
                  </a:lnTo>
                  <a:lnTo>
                    <a:pt x="20969" y="6140"/>
                  </a:lnTo>
                  <a:lnTo>
                    <a:pt x="20853" y="6024"/>
                  </a:lnTo>
                  <a:lnTo>
                    <a:pt x="20737" y="5908"/>
                  </a:lnTo>
                  <a:lnTo>
                    <a:pt x="20583" y="5831"/>
                  </a:lnTo>
                  <a:lnTo>
                    <a:pt x="20428" y="5754"/>
                  </a:lnTo>
                  <a:lnTo>
                    <a:pt x="20235" y="5754"/>
                  </a:lnTo>
                  <a:lnTo>
                    <a:pt x="20081" y="5792"/>
                  </a:lnTo>
                  <a:lnTo>
                    <a:pt x="19888" y="5870"/>
                  </a:lnTo>
                  <a:lnTo>
                    <a:pt x="19772" y="5947"/>
                  </a:lnTo>
                  <a:lnTo>
                    <a:pt x="19733" y="5715"/>
                  </a:lnTo>
                  <a:lnTo>
                    <a:pt x="19617" y="5483"/>
                  </a:lnTo>
                  <a:lnTo>
                    <a:pt x="19463" y="5329"/>
                  </a:lnTo>
                  <a:lnTo>
                    <a:pt x="19386" y="5252"/>
                  </a:lnTo>
                  <a:lnTo>
                    <a:pt x="19270" y="5175"/>
                  </a:lnTo>
                  <a:lnTo>
                    <a:pt x="19038" y="5136"/>
                  </a:lnTo>
                  <a:lnTo>
                    <a:pt x="18845" y="5175"/>
                  </a:lnTo>
                  <a:lnTo>
                    <a:pt x="18652" y="5290"/>
                  </a:lnTo>
                  <a:lnTo>
                    <a:pt x="18497" y="5406"/>
                  </a:lnTo>
                  <a:lnTo>
                    <a:pt x="18459" y="5252"/>
                  </a:lnTo>
                  <a:lnTo>
                    <a:pt x="18420" y="5136"/>
                  </a:lnTo>
                  <a:lnTo>
                    <a:pt x="18382" y="4981"/>
                  </a:lnTo>
                  <a:lnTo>
                    <a:pt x="18304" y="4866"/>
                  </a:lnTo>
                  <a:lnTo>
                    <a:pt x="18189" y="4750"/>
                  </a:lnTo>
                  <a:lnTo>
                    <a:pt x="18073" y="4673"/>
                  </a:lnTo>
                  <a:lnTo>
                    <a:pt x="17957" y="4595"/>
                  </a:lnTo>
                  <a:lnTo>
                    <a:pt x="17802" y="4557"/>
                  </a:lnTo>
                  <a:lnTo>
                    <a:pt x="17648" y="4518"/>
                  </a:lnTo>
                  <a:lnTo>
                    <a:pt x="17493" y="4557"/>
                  </a:lnTo>
                  <a:lnTo>
                    <a:pt x="17378" y="4595"/>
                  </a:lnTo>
                  <a:lnTo>
                    <a:pt x="17262" y="4634"/>
                  </a:lnTo>
                  <a:lnTo>
                    <a:pt x="17146" y="4750"/>
                  </a:lnTo>
                  <a:lnTo>
                    <a:pt x="17030" y="4827"/>
                  </a:lnTo>
                  <a:lnTo>
                    <a:pt x="16876" y="5097"/>
                  </a:lnTo>
                  <a:lnTo>
                    <a:pt x="16760" y="4943"/>
                  </a:lnTo>
                  <a:lnTo>
                    <a:pt x="16605" y="4788"/>
                  </a:lnTo>
                  <a:lnTo>
                    <a:pt x="16451" y="4711"/>
                  </a:lnTo>
                  <a:lnTo>
                    <a:pt x="16296" y="4634"/>
                  </a:lnTo>
                  <a:lnTo>
                    <a:pt x="16103" y="4634"/>
                  </a:lnTo>
                  <a:lnTo>
                    <a:pt x="15949" y="4673"/>
                  </a:lnTo>
                  <a:lnTo>
                    <a:pt x="15794" y="4750"/>
                  </a:lnTo>
                  <a:lnTo>
                    <a:pt x="15640" y="4866"/>
                  </a:lnTo>
                  <a:lnTo>
                    <a:pt x="15524" y="4981"/>
                  </a:lnTo>
                  <a:lnTo>
                    <a:pt x="15447" y="5136"/>
                  </a:lnTo>
                  <a:lnTo>
                    <a:pt x="15408" y="5329"/>
                  </a:lnTo>
                  <a:lnTo>
                    <a:pt x="15408" y="5483"/>
                  </a:lnTo>
                  <a:lnTo>
                    <a:pt x="15447" y="5561"/>
                  </a:lnTo>
                  <a:lnTo>
                    <a:pt x="15408" y="5561"/>
                  </a:lnTo>
                  <a:lnTo>
                    <a:pt x="15331" y="5368"/>
                  </a:lnTo>
                  <a:lnTo>
                    <a:pt x="15177" y="5175"/>
                  </a:lnTo>
                  <a:lnTo>
                    <a:pt x="15022" y="5059"/>
                  </a:lnTo>
                  <a:lnTo>
                    <a:pt x="14829" y="4981"/>
                  </a:lnTo>
                  <a:lnTo>
                    <a:pt x="14636" y="4943"/>
                  </a:lnTo>
                  <a:lnTo>
                    <a:pt x="14443" y="4981"/>
                  </a:lnTo>
                  <a:lnTo>
                    <a:pt x="14288" y="5020"/>
                  </a:lnTo>
                  <a:lnTo>
                    <a:pt x="14134" y="5097"/>
                  </a:lnTo>
                  <a:lnTo>
                    <a:pt x="14057" y="5175"/>
                  </a:lnTo>
                  <a:lnTo>
                    <a:pt x="13941" y="5290"/>
                  </a:lnTo>
                  <a:lnTo>
                    <a:pt x="13825" y="5561"/>
                  </a:lnTo>
                  <a:lnTo>
                    <a:pt x="13786" y="5831"/>
                  </a:lnTo>
                  <a:lnTo>
                    <a:pt x="13593" y="5754"/>
                  </a:lnTo>
                  <a:lnTo>
                    <a:pt x="13362" y="5715"/>
                  </a:lnTo>
                  <a:lnTo>
                    <a:pt x="13169" y="5715"/>
                  </a:lnTo>
                  <a:lnTo>
                    <a:pt x="12937" y="5754"/>
                  </a:lnTo>
                  <a:lnTo>
                    <a:pt x="12744" y="5831"/>
                  </a:lnTo>
                  <a:lnTo>
                    <a:pt x="12589" y="5947"/>
                  </a:lnTo>
                  <a:lnTo>
                    <a:pt x="12512" y="6063"/>
                  </a:lnTo>
                  <a:lnTo>
                    <a:pt x="12435" y="6217"/>
                  </a:lnTo>
                  <a:lnTo>
                    <a:pt x="12358" y="6372"/>
                  </a:lnTo>
                  <a:lnTo>
                    <a:pt x="12358" y="6526"/>
                  </a:lnTo>
                  <a:lnTo>
                    <a:pt x="12358" y="6681"/>
                  </a:lnTo>
                  <a:lnTo>
                    <a:pt x="12358" y="6835"/>
                  </a:lnTo>
                  <a:lnTo>
                    <a:pt x="12435" y="6989"/>
                  </a:lnTo>
                  <a:lnTo>
                    <a:pt x="12165" y="7028"/>
                  </a:lnTo>
                  <a:lnTo>
                    <a:pt x="11894" y="7105"/>
                  </a:lnTo>
                  <a:lnTo>
                    <a:pt x="11663" y="7221"/>
                  </a:lnTo>
                  <a:lnTo>
                    <a:pt x="11508" y="7414"/>
                  </a:lnTo>
                  <a:lnTo>
                    <a:pt x="11392" y="7530"/>
                  </a:lnTo>
                  <a:lnTo>
                    <a:pt x="11354" y="7685"/>
                  </a:lnTo>
                  <a:lnTo>
                    <a:pt x="11315" y="7839"/>
                  </a:lnTo>
                  <a:lnTo>
                    <a:pt x="11276" y="7993"/>
                  </a:lnTo>
                  <a:lnTo>
                    <a:pt x="11315" y="8148"/>
                  </a:lnTo>
                  <a:lnTo>
                    <a:pt x="11354" y="8302"/>
                  </a:lnTo>
                  <a:lnTo>
                    <a:pt x="11392" y="8457"/>
                  </a:lnTo>
                  <a:lnTo>
                    <a:pt x="11470" y="8611"/>
                  </a:lnTo>
                  <a:lnTo>
                    <a:pt x="11199" y="8650"/>
                  </a:lnTo>
                  <a:lnTo>
                    <a:pt x="10968" y="8804"/>
                  </a:lnTo>
                  <a:lnTo>
                    <a:pt x="10774" y="8997"/>
                  </a:lnTo>
                  <a:lnTo>
                    <a:pt x="10659" y="9229"/>
                  </a:lnTo>
                  <a:lnTo>
                    <a:pt x="10581" y="9499"/>
                  </a:lnTo>
                  <a:lnTo>
                    <a:pt x="10581" y="9770"/>
                  </a:lnTo>
                  <a:lnTo>
                    <a:pt x="10697" y="10040"/>
                  </a:lnTo>
                  <a:lnTo>
                    <a:pt x="10852" y="10233"/>
                  </a:lnTo>
                  <a:lnTo>
                    <a:pt x="10620" y="10310"/>
                  </a:lnTo>
                  <a:lnTo>
                    <a:pt x="10427" y="10426"/>
                  </a:lnTo>
                  <a:lnTo>
                    <a:pt x="10234" y="10581"/>
                  </a:lnTo>
                  <a:lnTo>
                    <a:pt x="10118" y="10774"/>
                  </a:lnTo>
                  <a:lnTo>
                    <a:pt x="10079" y="11005"/>
                  </a:lnTo>
                  <a:lnTo>
                    <a:pt x="10041" y="11237"/>
                  </a:lnTo>
                  <a:lnTo>
                    <a:pt x="10079" y="11469"/>
                  </a:lnTo>
                  <a:lnTo>
                    <a:pt x="10195" y="11700"/>
                  </a:lnTo>
                  <a:lnTo>
                    <a:pt x="9925" y="11739"/>
                  </a:lnTo>
                  <a:lnTo>
                    <a:pt x="9693" y="11855"/>
                  </a:lnTo>
                  <a:lnTo>
                    <a:pt x="9500" y="12009"/>
                  </a:lnTo>
                  <a:lnTo>
                    <a:pt x="9423" y="12087"/>
                  </a:lnTo>
                  <a:lnTo>
                    <a:pt x="9384" y="12202"/>
                  </a:lnTo>
                  <a:lnTo>
                    <a:pt x="9346" y="12318"/>
                  </a:lnTo>
                  <a:lnTo>
                    <a:pt x="9307" y="12473"/>
                  </a:lnTo>
                  <a:lnTo>
                    <a:pt x="9191" y="12396"/>
                  </a:lnTo>
                  <a:lnTo>
                    <a:pt x="9037" y="12318"/>
                  </a:lnTo>
                  <a:lnTo>
                    <a:pt x="8882" y="12280"/>
                  </a:lnTo>
                  <a:lnTo>
                    <a:pt x="8728" y="12280"/>
                  </a:lnTo>
                  <a:lnTo>
                    <a:pt x="8535" y="12357"/>
                  </a:lnTo>
                  <a:lnTo>
                    <a:pt x="8380" y="12434"/>
                  </a:lnTo>
                  <a:lnTo>
                    <a:pt x="8265" y="12550"/>
                  </a:lnTo>
                  <a:lnTo>
                    <a:pt x="8187" y="12704"/>
                  </a:lnTo>
                  <a:lnTo>
                    <a:pt x="8110" y="12550"/>
                  </a:lnTo>
                  <a:lnTo>
                    <a:pt x="7994" y="12434"/>
                  </a:lnTo>
                  <a:lnTo>
                    <a:pt x="7878" y="12318"/>
                  </a:lnTo>
                  <a:lnTo>
                    <a:pt x="7724" y="12241"/>
                  </a:lnTo>
                  <a:lnTo>
                    <a:pt x="7492" y="12164"/>
                  </a:lnTo>
                  <a:lnTo>
                    <a:pt x="7222" y="12202"/>
                  </a:lnTo>
                  <a:lnTo>
                    <a:pt x="6990" y="12280"/>
                  </a:lnTo>
                  <a:lnTo>
                    <a:pt x="6797" y="12434"/>
                  </a:lnTo>
                  <a:lnTo>
                    <a:pt x="6797" y="12048"/>
                  </a:lnTo>
                  <a:lnTo>
                    <a:pt x="6759" y="11894"/>
                  </a:lnTo>
                  <a:lnTo>
                    <a:pt x="6681" y="11700"/>
                  </a:lnTo>
                  <a:lnTo>
                    <a:pt x="6604" y="11546"/>
                  </a:lnTo>
                  <a:lnTo>
                    <a:pt x="6527" y="11430"/>
                  </a:lnTo>
                  <a:lnTo>
                    <a:pt x="6372" y="11314"/>
                  </a:lnTo>
                  <a:lnTo>
                    <a:pt x="6218" y="11198"/>
                  </a:lnTo>
                  <a:lnTo>
                    <a:pt x="6063" y="11160"/>
                  </a:lnTo>
                  <a:lnTo>
                    <a:pt x="5716" y="11160"/>
                  </a:lnTo>
                  <a:lnTo>
                    <a:pt x="5523" y="11237"/>
                  </a:lnTo>
                  <a:lnTo>
                    <a:pt x="5523" y="10967"/>
                  </a:lnTo>
                  <a:lnTo>
                    <a:pt x="5446" y="10735"/>
                  </a:lnTo>
                  <a:lnTo>
                    <a:pt x="5330" y="10503"/>
                  </a:lnTo>
                  <a:lnTo>
                    <a:pt x="5214" y="10426"/>
                  </a:lnTo>
                  <a:lnTo>
                    <a:pt x="5098" y="10388"/>
                  </a:lnTo>
                  <a:lnTo>
                    <a:pt x="4944" y="10310"/>
                  </a:lnTo>
                  <a:lnTo>
                    <a:pt x="4828" y="10310"/>
                  </a:lnTo>
                  <a:lnTo>
                    <a:pt x="4673" y="10349"/>
                  </a:lnTo>
                  <a:lnTo>
                    <a:pt x="4519" y="10388"/>
                  </a:lnTo>
                  <a:lnTo>
                    <a:pt x="4519" y="10156"/>
                  </a:lnTo>
                  <a:lnTo>
                    <a:pt x="4480" y="9963"/>
                  </a:lnTo>
                  <a:lnTo>
                    <a:pt x="4364" y="9770"/>
                  </a:lnTo>
                  <a:lnTo>
                    <a:pt x="4210" y="9577"/>
                  </a:lnTo>
                  <a:lnTo>
                    <a:pt x="4056" y="9499"/>
                  </a:lnTo>
                  <a:lnTo>
                    <a:pt x="3901" y="9461"/>
                  </a:lnTo>
                  <a:lnTo>
                    <a:pt x="3747" y="9422"/>
                  </a:lnTo>
                  <a:lnTo>
                    <a:pt x="3592" y="9422"/>
                  </a:lnTo>
                  <a:lnTo>
                    <a:pt x="3399" y="9461"/>
                  </a:lnTo>
                  <a:lnTo>
                    <a:pt x="3283" y="9538"/>
                  </a:lnTo>
                  <a:lnTo>
                    <a:pt x="3129" y="9615"/>
                  </a:lnTo>
                  <a:lnTo>
                    <a:pt x="3013" y="9770"/>
                  </a:lnTo>
                  <a:lnTo>
                    <a:pt x="2974" y="9615"/>
                  </a:lnTo>
                  <a:lnTo>
                    <a:pt x="2897" y="9461"/>
                  </a:lnTo>
                  <a:lnTo>
                    <a:pt x="2781" y="9268"/>
                  </a:lnTo>
                  <a:lnTo>
                    <a:pt x="2627" y="9152"/>
                  </a:lnTo>
                  <a:lnTo>
                    <a:pt x="2434" y="9036"/>
                  </a:lnTo>
                  <a:lnTo>
                    <a:pt x="2241" y="8997"/>
                  </a:lnTo>
                  <a:lnTo>
                    <a:pt x="2048" y="9036"/>
                  </a:lnTo>
                  <a:lnTo>
                    <a:pt x="1854" y="9113"/>
                  </a:lnTo>
                  <a:lnTo>
                    <a:pt x="1700" y="9190"/>
                  </a:lnTo>
                  <a:lnTo>
                    <a:pt x="1546" y="9345"/>
                  </a:lnTo>
                  <a:lnTo>
                    <a:pt x="1430" y="9538"/>
                  </a:lnTo>
                  <a:lnTo>
                    <a:pt x="1391" y="9731"/>
                  </a:lnTo>
                  <a:lnTo>
                    <a:pt x="1352" y="9924"/>
                  </a:lnTo>
                  <a:lnTo>
                    <a:pt x="1121" y="9963"/>
                  </a:lnTo>
                  <a:lnTo>
                    <a:pt x="928" y="10040"/>
                  </a:lnTo>
                  <a:lnTo>
                    <a:pt x="696" y="10156"/>
                  </a:lnTo>
                  <a:lnTo>
                    <a:pt x="503" y="10310"/>
                  </a:lnTo>
                  <a:lnTo>
                    <a:pt x="387" y="10426"/>
                  </a:lnTo>
                  <a:lnTo>
                    <a:pt x="271" y="10581"/>
                  </a:lnTo>
                  <a:lnTo>
                    <a:pt x="117" y="10890"/>
                  </a:lnTo>
                  <a:lnTo>
                    <a:pt x="1" y="11237"/>
                  </a:lnTo>
                  <a:lnTo>
                    <a:pt x="1" y="11585"/>
                  </a:lnTo>
                  <a:lnTo>
                    <a:pt x="78" y="11932"/>
                  </a:lnTo>
                  <a:lnTo>
                    <a:pt x="194" y="12241"/>
                  </a:lnTo>
                  <a:lnTo>
                    <a:pt x="387" y="12550"/>
                  </a:lnTo>
                  <a:lnTo>
                    <a:pt x="619" y="12820"/>
                  </a:lnTo>
                  <a:lnTo>
                    <a:pt x="812" y="12936"/>
                  </a:lnTo>
                  <a:lnTo>
                    <a:pt x="966" y="13013"/>
                  </a:lnTo>
                  <a:lnTo>
                    <a:pt x="1159" y="13091"/>
                  </a:lnTo>
                  <a:lnTo>
                    <a:pt x="1352" y="13129"/>
                  </a:lnTo>
                  <a:lnTo>
                    <a:pt x="1739" y="13168"/>
                  </a:lnTo>
                  <a:lnTo>
                    <a:pt x="2086" y="13129"/>
                  </a:lnTo>
                  <a:lnTo>
                    <a:pt x="2472" y="12975"/>
                  </a:lnTo>
                  <a:lnTo>
                    <a:pt x="2820" y="12782"/>
                  </a:lnTo>
                  <a:lnTo>
                    <a:pt x="3129" y="12550"/>
                  </a:lnTo>
                  <a:lnTo>
                    <a:pt x="3360" y="12241"/>
                  </a:lnTo>
                  <a:lnTo>
                    <a:pt x="3592" y="12009"/>
                  </a:lnTo>
                  <a:lnTo>
                    <a:pt x="3554" y="11932"/>
                  </a:lnTo>
                  <a:lnTo>
                    <a:pt x="3515" y="11816"/>
                  </a:lnTo>
                  <a:lnTo>
                    <a:pt x="3438" y="11778"/>
                  </a:lnTo>
                  <a:lnTo>
                    <a:pt x="3322" y="11739"/>
                  </a:lnTo>
                  <a:lnTo>
                    <a:pt x="3283" y="11778"/>
                  </a:lnTo>
                  <a:lnTo>
                    <a:pt x="3245" y="11816"/>
                  </a:lnTo>
                  <a:lnTo>
                    <a:pt x="3052" y="12048"/>
                  </a:lnTo>
                  <a:lnTo>
                    <a:pt x="2820" y="12241"/>
                  </a:lnTo>
                  <a:lnTo>
                    <a:pt x="2588" y="12434"/>
                  </a:lnTo>
                  <a:lnTo>
                    <a:pt x="2318" y="12589"/>
                  </a:lnTo>
                  <a:lnTo>
                    <a:pt x="2048" y="12666"/>
                  </a:lnTo>
                  <a:lnTo>
                    <a:pt x="1739" y="12704"/>
                  </a:lnTo>
                  <a:lnTo>
                    <a:pt x="1430" y="12666"/>
                  </a:lnTo>
                  <a:lnTo>
                    <a:pt x="1159" y="12589"/>
                  </a:lnTo>
                  <a:lnTo>
                    <a:pt x="966" y="12473"/>
                  </a:lnTo>
                  <a:lnTo>
                    <a:pt x="812" y="12357"/>
                  </a:lnTo>
                  <a:lnTo>
                    <a:pt x="696" y="12202"/>
                  </a:lnTo>
                  <a:lnTo>
                    <a:pt x="619" y="12048"/>
                  </a:lnTo>
                  <a:lnTo>
                    <a:pt x="542" y="11894"/>
                  </a:lnTo>
                  <a:lnTo>
                    <a:pt x="503" y="11739"/>
                  </a:lnTo>
                  <a:lnTo>
                    <a:pt x="503" y="11546"/>
                  </a:lnTo>
                  <a:lnTo>
                    <a:pt x="503" y="11392"/>
                  </a:lnTo>
                  <a:lnTo>
                    <a:pt x="542" y="11198"/>
                  </a:lnTo>
                  <a:lnTo>
                    <a:pt x="580" y="11044"/>
                  </a:lnTo>
                  <a:lnTo>
                    <a:pt x="657" y="10890"/>
                  </a:lnTo>
                  <a:lnTo>
                    <a:pt x="773" y="10774"/>
                  </a:lnTo>
                  <a:lnTo>
                    <a:pt x="889" y="10619"/>
                  </a:lnTo>
                  <a:lnTo>
                    <a:pt x="1044" y="10542"/>
                  </a:lnTo>
                  <a:lnTo>
                    <a:pt x="1237" y="10465"/>
                  </a:lnTo>
                  <a:lnTo>
                    <a:pt x="1430" y="10388"/>
                  </a:lnTo>
                  <a:lnTo>
                    <a:pt x="1739" y="10349"/>
                  </a:lnTo>
                  <a:lnTo>
                    <a:pt x="2009" y="10349"/>
                  </a:lnTo>
                  <a:lnTo>
                    <a:pt x="2318" y="10388"/>
                  </a:lnTo>
                  <a:lnTo>
                    <a:pt x="2588" y="10426"/>
                  </a:lnTo>
                  <a:lnTo>
                    <a:pt x="2858" y="10542"/>
                  </a:lnTo>
                  <a:lnTo>
                    <a:pt x="3129" y="10658"/>
                  </a:lnTo>
                  <a:lnTo>
                    <a:pt x="3669" y="10928"/>
                  </a:lnTo>
                  <a:lnTo>
                    <a:pt x="4171" y="11276"/>
                  </a:lnTo>
                  <a:lnTo>
                    <a:pt x="4635" y="11662"/>
                  </a:lnTo>
                  <a:lnTo>
                    <a:pt x="5523" y="12396"/>
                  </a:lnTo>
                  <a:lnTo>
                    <a:pt x="5870" y="12704"/>
                  </a:lnTo>
                  <a:lnTo>
                    <a:pt x="6257" y="12975"/>
                  </a:lnTo>
                  <a:lnTo>
                    <a:pt x="6681" y="13206"/>
                  </a:lnTo>
                  <a:lnTo>
                    <a:pt x="7106" y="13438"/>
                  </a:lnTo>
                  <a:lnTo>
                    <a:pt x="7531" y="13593"/>
                  </a:lnTo>
                  <a:lnTo>
                    <a:pt x="7994" y="13747"/>
                  </a:lnTo>
                  <a:lnTo>
                    <a:pt x="8458" y="13786"/>
                  </a:lnTo>
                  <a:lnTo>
                    <a:pt x="8921" y="13786"/>
                  </a:lnTo>
                  <a:lnTo>
                    <a:pt x="9346" y="13708"/>
                  </a:lnTo>
                  <a:lnTo>
                    <a:pt x="9732" y="13554"/>
                  </a:lnTo>
                  <a:lnTo>
                    <a:pt x="10079" y="13361"/>
                  </a:lnTo>
                  <a:lnTo>
                    <a:pt x="10388" y="13091"/>
                  </a:lnTo>
                  <a:lnTo>
                    <a:pt x="10659" y="12782"/>
                  </a:lnTo>
                  <a:lnTo>
                    <a:pt x="10929" y="12473"/>
                  </a:lnTo>
                  <a:lnTo>
                    <a:pt x="11122" y="12125"/>
                  </a:lnTo>
                  <a:lnTo>
                    <a:pt x="11315" y="11739"/>
                  </a:lnTo>
                  <a:lnTo>
                    <a:pt x="11508" y="11237"/>
                  </a:lnTo>
                  <a:lnTo>
                    <a:pt x="11663" y="10696"/>
                  </a:lnTo>
                  <a:lnTo>
                    <a:pt x="11972" y="9615"/>
                  </a:lnTo>
                  <a:lnTo>
                    <a:pt x="12126" y="9113"/>
                  </a:lnTo>
                  <a:lnTo>
                    <a:pt x="12358" y="8611"/>
                  </a:lnTo>
                  <a:lnTo>
                    <a:pt x="12589" y="8109"/>
                  </a:lnTo>
                  <a:lnTo>
                    <a:pt x="12937" y="7646"/>
                  </a:lnTo>
                  <a:lnTo>
                    <a:pt x="13284" y="7298"/>
                  </a:lnTo>
                  <a:lnTo>
                    <a:pt x="13632" y="6989"/>
                  </a:lnTo>
                  <a:lnTo>
                    <a:pt x="14018" y="6719"/>
                  </a:lnTo>
                  <a:lnTo>
                    <a:pt x="14443" y="6449"/>
                  </a:lnTo>
                  <a:lnTo>
                    <a:pt x="14906" y="6256"/>
                  </a:lnTo>
                  <a:lnTo>
                    <a:pt x="15370" y="6101"/>
                  </a:lnTo>
                  <a:lnTo>
                    <a:pt x="15833" y="5985"/>
                  </a:lnTo>
                  <a:lnTo>
                    <a:pt x="16296" y="5947"/>
                  </a:lnTo>
                  <a:lnTo>
                    <a:pt x="16605" y="5908"/>
                  </a:lnTo>
                  <a:lnTo>
                    <a:pt x="16914" y="5908"/>
                  </a:lnTo>
                  <a:lnTo>
                    <a:pt x="17455" y="5985"/>
                  </a:lnTo>
                  <a:lnTo>
                    <a:pt x="17995" y="6140"/>
                  </a:lnTo>
                  <a:lnTo>
                    <a:pt x="18497" y="6333"/>
                  </a:lnTo>
                  <a:lnTo>
                    <a:pt x="18999" y="6603"/>
                  </a:lnTo>
                  <a:lnTo>
                    <a:pt x="19501" y="6835"/>
                  </a:lnTo>
                  <a:lnTo>
                    <a:pt x="20544" y="7337"/>
                  </a:lnTo>
                  <a:lnTo>
                    <a:pt x="20930" y="7491"/>
                  </a:lnTo>
                  <a:lnTo>
                    <a:pt x="21316" y="7646"/>
                  </a:lnTo>
                  <a:lnTo>
                    <a:pt x="21741" y="7723"/>
                  </a:lnTo>
                  <a:lnTo>
                    <a:pt x="22166" y="7762"/>
                  </a:lnTo>
                  <a:lnTo>
                    <a:pt x="22591" y="7723"/>
                  </a:lnTo>
                  <a:lnTo>
                    <a:pt x="22977" y="7646"/>
                  </a:lnTo>
                  <a:lnTo>
                    <a:pt x="23363" y="7530"/>
                  </a:lnTo>
                  <a:lnTo>
                    <a:pt x="23710" y="7298"/>
                  </a:lnTo>
                  <a:lnTo>
                    <a:pt x="24058" y="6989"/>
                  </a:lnTo>
                  <a:lnTo>
                    <a:pt x="24367" y="6642"/>
                  </a:lnTo>
                  <a:lnTo>
                    <a:pt x="24599" y="6294"/>
                  </a:lnTo>
                  <a:lnTo>
                    <a:pt x="24753" y="5908"/>
                  </a:lnTo>
                  <a:lnTo>
                    <a:pt x="24869" y="5483"/>
                  </a:lnTo>
                  <a:lnTo>
                    <a:pt x="24985" y="5059"/>
                  </a:lnTo>
                  <a:lnTo>
                    <a:pt x="25023" y="4634"/>
                  </a:lnTo>
                  <a:lnTo>
                    <a:pt x="25023" y="4209"/>
                  </a:lnTo>
                  <a:lnTo>
                    <a:pt x="24946" y="3746"/>
                  </a:lnTo>
                  <a:lnTo>
                    <a:pt x="24869" y="3282"/>
                  </a:lnTo>
                  <a:lnTo>
                    <a:pt x="24792" y="2858"/>
                  </a:lnTo>
                  <a:lnTo>
                    <a:pt x="24637" y="2394"/>
                  </a:lnTo>
                  <a:lnTo>
                    <a:pt x="24444" y="1970"/>
                  </a:lnTo>
                  <a:lnTo>
                    <a:pt x="24251" y="1583"/>
                  </a:lnTo>
                  <a:lnTo>
                    <a:pt x="24058" y="1197"/>
                  </a:lnTo>
                  <a:lnTo>
                    <a:pt x="23788" y="811"/>
                  </a:lnTo>
                  <a:lnTo>
                    <a:pt x="23942" y="386"/>
                  </a:lnTo>
                  <a:lnTo>
                    <a:pt x="23595" y="232"/>
                  </a:lnTo>
                  <a:lnTo>
                    <a:pt x="23208" y="116"/>
                  </a:lnTo>
                  <a:lnTo>
                    <a:pt x="23170" y="77"/>
                  </a:lnTo>
                  <a:lnTo>
                    <a:pt x="2305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687125" y="961000"/>
              <a:ext cx="152575" cy="276125"/>
            </a:xfrm>
            <a:custGeom>
              <a:avLst/>
              <a:gdLst/>
              <a:ahLst/>
              <a:cxnLst/>
              <a:rect l="l" t="t" r="r" b="b"/>
              <a:pathLst>
                <a:path w="6103" h="11045" extrusionOk="0">
                  <a:moveTo>
                    <a:pt x="3553" y="1"/>
                  </a:moveTo>
                  <a:lnTo>
                    <a:pt x="3438" y="464"/>
                  </a:lnTo>
                  <a:lnTo>
                    <a:pt x="3785" y="657"/>
                  </a:lnTo>
                  <a:lnTo>
                    <a:pt x="4094" y="889"/>
                  </a:lnTo>
                  <a:lnTo>
                    <a:pt x="4364" y="1159"/>
                  </a:lnTo>
                  <a:lnTo>
                    <a:pt x="4635" y="1468"/>
                  </a:lnTo>
                  <a:lnTo>
                    <a:pt x="4866" y="1777"/>
                  </a:lnTo>
                  <a:lnTo>
                    <a:pt x="5059" y="2086"/>
                  </a:lnTo>
                  <a:lnTo>
                    <a:pt x="5253" y="2472"/>
                  </a:lnTo>
                  <a:lnTo>
                    <a:pt x="5368" y="2820"/>
                  </a:lnTo>
                  <a:lnTo>
                    <a:pt x="5484" y="3206"/>
                  </a:lnTo>
                  <a:lnTo>
                    <a:pt x="5561" y="3592"/>
                  </a:lnTo>
                  <a:lnTo>
                    <a:pt x="5600" y="4017"/>
                  </a:lnTo>
                  <a:lnTo>
                    <a:pt x="5600" y="4403"/>
                  </a:lnTo>
                  <a:lnTo>
                    <a:pt x="5561" y="4828"/>
                  </a:lnTo>
                  <a:lnTo>
                    <a:pt x="5523" y="5214"/>
                  </a:lnTo>
                  <a:lnTo>
                    <a:pt x="5446" y="5639"/>
                  </a:lnTo>
                  <a:lnTo>
                    <a:pt x="5330" y="6025"/>
                  </a:lnTo>
                  <a:lnTo>
                    <a:pt x="5175" y="6449"/>
                  </a:lnTo>
                  <a:lnTo>
                    <a:pt x="4982" y="6874"/>
                  </a:lnTo>
                  <a:lnTo>
                    <a:pt x="4751" y="7299"/>
                  </a:lnTo>
                  <a:lnTo>
                    <a:pt x="4519" y="7685"/>
                  </a:lnTo>
                  <a:lnTo>
                    <a:pt x="4249" y="8033"/>
                  </a:lnTo>
                  <a:lnTo>
                    <a:pt x="3940" y="8419"/>
                  </a:lnTo>
                  <a:lnTo>
                    <a:pt x="3631" y="8728"/>
                  </a:lnTo>
                  <a:lnTo>
                    <a:pt x="3283" y="9037"/>
                  </a:lnTo>
                  <a:lnTo>
                    <a:pt x="2936" y="9346"/>
                  </a:lnTo>
                  <a:lnTo>
                    <a:pt x="2549" y="9616"/>
                  </a:lnTo>
                  <a:lnTo>
                    <a:pt x="2163" y="9848"/>
                  </a:lnTo>
                  <a:lnTo>
                    <a:pt x="1739" y="10041"/>
                  </a:lnTo>
                  <a:lnTo>
                    <a:pt x="1352" y="10234"/>
                  </a:lnTo>
                  <a:lnTo>
                    <a:pt x="889" y="10427"/>
                  </a:lnTo>
                  <a:lnTo>
                    <a:pt x="464" y="10543"/>
                  </a:lnTo>
                  <a:lnTo>
                    <a:pt x="1" y="10658"/>
                  </a:lnTo>
                  <a:lnTo>
                    <a:pt x="78" y="11045"/>
                  </a:lnTo>
                  <a:lnTo>
                    <a:pt x="619" y="10967"/>
                  </a:lnTo>
                  <a:lnTo>
                    <a:pt x="1121" y="10852"/>
                  </a:lnTo>
                  <a:lnTo>
                    <a:pt x="1584" y="10658"/>
                  </a:lnTo>
                  <a:lnTo>
                    <a:pt x="2086" y="10465"/>
                  </a:lnTo>
                  <a:lnTo>
                    <a:pt x="2549" y="10234"/>
                  </a:lnTo>
                  <a:lnTo>
                    <a:pt x="2974" y="9963"/>
                  </a:lnTo>
                  <a:lnTo>
                    <a:pt x="3399" y="9654"/>
                  </a:lnTo>
                  <a:lnTo>
                    <a:pt x="3785" y="9307"/>
                  </a:lnTo>
                  <a:lnTo>
                    <a:pt x="4171" y="8921"/>
                  </a:lnTo>
                  <a:lnTo>
                    <a:pt x="4519" y="8535"/>
                  </a:lnTo>
                  <a:lnTo>
                    <a:pt x="4828" y="8148"/>
                  </a:lnTo>
                  <a:lnTo>
                    <a:pt x="5098" y="7685"/>
                  </a:lnTo>
                  <a:lnTo>
                    <a:pt x="5368" y="7260"/>
                  </a:lnTo>
                  <a:lnTo>
                    <a:pt x="5600" y="6797"/>
                  </a:lnTo>
                  <a:lnTo>
                    <a:pt x="5793" y="6295"/>
                  </a:lnTo>
                  <a:lnTo>
                    <a:pt x="5909" y="5793"/>
                  </a:lnTo>
                  <a:lnTo>
                    <a:pt x="6025" y="5368"/>
                  </a:lnTo>
                  <a:lnTo>
                    <a:pt x="6063" y="4943"/>
                  </a:lnTo>
                  <a:lnTo>
                    <a:pt x="6102" y="4519"/>
                  </a:lnTo>
                  <a:lnTo>
                    <a:pt x="6102" y="4094"/>
                  </a:lnTo>
                  <a:lnTo>
                    <a:pt x="6063" y="3669"/>
                  </a:lnTo>
                  <a:lnTo>
                    <a:pt x="5986" y="3244"/>
                  </a:lnTo>
                  <a:lnTo>
                    <a:pt x="5870" y="2820"/>
                  </a:lnTo>
                  <a:lnTo>
                    <a:pt x="5755" y="2434"/>
                  </a:lnTo>
                  <a:lnTo>
                    <a:pt x="5561" y="2047"/>
                  </a:lnTo>
                  <a:lnTo>
                    <a:pt x="5368" y="1700"/>
                  </a:lnTo>
                  <a:lnTo>
                    <a:pt x="5137" y="1352"/>
                  </a:lnTo>
                  <a:lnTo>
                    <a:pt x="4905" y="1005"/>
                  </a:lnTo>
                  <a:lnTo>
                    <a:pt x="4596" y="734"/>
                  </a:lnTo>
                  <a:lnTo>
                    <a:pt x="4287" y="464"/>
                  </a:lnTo>
                  <a:lnTo>
                    <a:pt x="3940" y="232"/>
                  </a:lnTo>
                  <a:lnTo>
                    <a:pt x="355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302325" y="969700"/>
              <a:ext cx="152550" cy="276125"/>
            </a:xfrm>
            <a:custGeom>
              <a:avLst/>
              <a:gdLst/>
              <a:ahLst/>
              <a:cxnLst/>
              <a:rect l="l" t="t" r="r" b="b"/>
              <a:pathLst>
                <a:path w="6102" h="11045" extrusionOk="0">
                  <a:moveTo>
                    <a:pt x="3553" y="0"/>
                  </a:moveTo>
                  <a:lnTo>
                    <a:pt x="3399" y="425"/>
                  </a:lnTo>
                  <a:lnTo>
                    <a:pt x="3785" y="618"/>
                  </a:lnTo>
                  <a:lnTo>
                    <a:pt x="4094" y="888"/>
                  </a:lnTo>
                  <a:lnTo>
                    <a:pt x="4364" y="1120"/>
                  </a:lnTo>
                  <a:lnTo>
                    <a:pt x="4634" y="1429"/>
                  </a:lnTo>
                  <a:lnTo>
                    <a:pt x="4866" y="1738"/>
                  </a:lnTo>
                  <a:lnTo>
                    <a:pt x="5059" y="2086"/>
                  </a:lnTo>
                  <a:lnTo>
                    <a:pt x="5214" y="2433"/>
                  </a:lnTo>
                  <a:lnTo>
                    <a:pt x="5368" y="2819"/>
                  </a:lnTo>
                  <a:lnTo>
                    <a:pt x="5484" y="3205"/>
                  </a:lnTo>
                  <a:lnTo>
                    <a:pt x="5523" y="3591"/>
                  </a:lnTo>
                  <a:lnTo>
                    <a:pt x="5600" y="3978"/>
                  </a:lnTo>
                  <a:lnTo>
                    <a:pt x="5600" y="4402"/>
                  </a:lnTo>
                  <a:lnTo>
                    <a:pt x="5561" y="4789"/>
                  </a:lnTo>
                  <a:lnTo>
                    <a:pt x="5523" y="5213"/>
                  </a:lnTo>
                  <a:lnTo>
                    <a:pt x="5445" y="5599"/>
                  </a:lnTo>
                  <a:lnTo>
                    <a:pt x="5329" y="6024"/>
                  </a:lnTo>
                  <a:lnTo>
                    <a:pt x="5175" y="6449"/>
                  </a:lnTo>
                  <a:lnTo>
                    <a:pt x="4982" y="6874"/>
                  </a:lnTo>
                  <a:lnTo>
                    <a:pt x="4750" y="7260"/>
                  </a:lnTo>
                  <a:lnTo>
                    <a:pt x="4480" y="7646"/>
                  </a:lnTo>
                  <a:lnTo>
                    <a:pt x="4210" y="8032"/>
                  </a:lnTo>
                  <a:lnTo>
                    <a:pt x="3939" y="8380"/>
                  </a:lnTo>
                  <a:lnTo>
                    <a:pt x="3630" y="8727"/>
                  </a:lnTo>
                  <a:lnTo>
                    <a:pt x="3283" y="9036"/>
                  </a:lnTo>
                  <a:lnTo>
                    <a:pt x="2935" y="9306"/>
                  </a:lnTo>
                  <a:lnTo>
                    <a:pt x="2549" y="9577"/>
                  </a:lnTo>
                  <a:lnTo>
                    <a:pt x="2163" y="9808"/>
                  </a:lnTo>
                  <a:lnTo>
                    <a:pt x="1738" y="10040"/>
                  </a:lnTo>
                  <a:lnTo>
                    <a:pt x="1313" y="10233"/>
                  </a:lnTo>
                  <a:lnTo>
                    <a:pt x="889" y="10388"/>
                  </a:lnTo>
                  <a:lnTo>
                    <a:pt x="464" y="10542"/>
                  </a:lnTo>
                  <a:lnTo>
                    <a:pt x="1" y="10658"/>
                  </a:lnTo>
                  <a:lnTo>
                    <a:pt x="78" y="11044"/>
                  </a:lnTo>
                  <a:lnTo>
                    <a:pt x="618" y="10967"/>
                  </a:lnTo>
                  <a:lnTo>
                    <a:pt x="1120" y="10812"/>
                  </a:lnTo>
                  <a:lnTo>
                    <a:pt x="1584" y="10658"/>
                  </a:lnTo>
                  <a:lnTo>
                    <a:pt x="2086" y="10465"/>
                  </a:lnTo>
                  <a:lnTo>
                    <a:pt x="2511" y="10195"/>
                  </a:lnTo>
                  <a:lnTo>
                    <a:pt x="2974" y="9924"/>
                  </a:lnTo>
                  <a:lnTo>
                    <a:pt x="3399" y="9615"/>
                  </a:lnTo>
                  <a:lnTo>
                    <a:pt x="3785" y="9268"/>
                  </a:lnTo>
                  <a:lnTo>
                    <a:pt x="4171" y="8920"/>
                  </a:lnTo>
                  <a:lnTo>
                    <a:pt x="4480" y="8534"/>
                  </a:lnTo>
                  <a:lnTo>
                    <a:pt x="4827" y="8109"/>
                  </a:lnTo>
                  <a:lnTo>
                    <a:pt x="5098" y="7685"/>
                  </a:lnTo>
                  <a:lnTo>
                    <a:pt x="5368" y="7221"/>
                  </a:lnTo>
                  <a:lnTo>
                    <a:pt x="5600" y="6758"/>
                  </a:lnTo>
                  <a:lnTo>
                    <a:pt x="5754" y="6295"/>
                  </a:lnTo>
                  <a:lnTo>
                    <a:pt x="5909" y="5793"/>
                  </a:lnTo>
                  <a:lnTo>
                    <a:pt x="6025" y="5368"/>
                  </a:lnTo>
                  <a:lnTo>
                    <a:pt x="6063" y="4943"/>
                  </a:lnTo>
                  <a:lnTo>
                    <a:pt x="6102" y="4518"/>
                  </a:lnTo>
                  <a:lnTo>
                    <a:pt x="6102" y="4055"/>
                  </a:lnTo>
                  <a:lnTo>
                    <a:pt x="6063" y="3630"/>
                  </a:lnTo>
                  <a:lnTo>
                    <a:pt x="5986" y="3244"/>
                  </a:lnTo>
                  <a:lnTo>
                    <a:pt x="5870" y="2819"/>
                  </a:lnTo>
                  <a:lnTo>
                    <a:pt x="5754" y="2433"/>
                  </a:lnTo>
                  <a:lnTo>
                    <a:pt x="5561" y="2047"/>
                  </a:lnTo>
                  <a:lnTo>
                    <a:pt x="5368" y="1661"/>
                  </a:lnTo>
                  <a:lnTo>
                    <a:pt x="5136" y="1313"/>
                  </a:lnTo>
                  <a:lnTo>
                    <a:pt x="4905" y="1004"/>
                  </a:lnTo>
                  <a:lnTo>
                    <a:pt x="4596" y="695"/>
                  </a:lnTo>
                  <a:lnTo>
                    <a:pt x="4287" y="425"/>
                  </a:lnTo>
                  <a:lnTo>
                    <a:pt x="3939" y="193"/>
                  </a:lnTo>
                  <a:lnTo>
                    <a:pt x="355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445325" y="989000"/>
              <a:ext cx="329225" cy="242325"/>
            </a:xfrm>
            <a:custGeom>
              <a:avLst/>
              <a:gdLst/>
              <a:ahLst/>
              <a:cxnLst/>
              <a:rect l="l" t="t" r="r" b="b"/>
              <a:pathLst>
                <a:path w="13169" h="9693" extrusionOk="0">
                  <a:moveTo>
                    <a:pt x="5368" y="618"/>
                  </a:moveTo>
                  <a:lnTo>
                    <a:pt x="5947" y="773"/>
                  </a:lnTo>
                  <a:lnTo>
                    <a:pt x="6527" y="1005"/>
                  </a:lnTo>
                  <a:lnTo>
                    <a:pt x="7028" y="1314"/>
                  </a:lnTo>
                  <a:lnTo>
                    <a:pt x="7530" y="1661"/>
                  </a:lnTo>
                  <a:lnTo>
                    <a:pt x="7762" y="1893"/>
                  </a:lnTo>
                  <a:lnTo>
                    <a:pt x="7955" y="2124"/>
                  </a:lnTo>
                  <a:lnTo>
                    <a:pt x="8148" y="2356"/>
                  </a:lnTo>
                  <a:lnTo>
                    <a:pt x="8264" y="2626"/>
                  </a:lnTo>
                  <a:lnTo>
                    <a:pt x="8419" y="2897"/>
                  </a:lnTo>
                  <a:lnTo>
                    <a:pt x="8496" y="3167"/>
                  </a:lnTo>
                  <a:lnTo>
                    <a:pt x="8573" y="3437"/>
                  </a:lnTo>
                  <a:lnTo>
                    <a:pt x="8612" y="3708"/>
                  </a:lnTo>
                  <a:lnTo>
                    <a:pt x="8573" y="3708"/>
                  </a:lnTo>
                  <a:lnTo>
                    <a:pt x="7724" y="3823"/>
                  </a:lnTo>
                  <a:lnTo>
                    <a:pt x="6874" y="3901"/>
                  </a:lnTo>
                  <a:lnTo>
                    <a:pt x="6411" y="3939"/>
                  </a:lnTo>
                  <a:lnTo>
                    <a:pt x="6179" y="3939"/>
                  </a:lnTo>
                  <a:lnTo>
                    <a:pt x="5986" y="3901"/>
                  </a:lnTo>
                  <a:lnTo>
                    <a:pt x="5793" y="3862"/>
                  </a:lnTo>
                  <a:lnTo>
                    <a:pt x="5677" y="3746"/>
                  </a:lnTo>
                  <a:lnTo>
                    <a:pt x="5561" y="3553"/>
                  </a:lnTo>
                  <a:lnTo>
                    <a:pt x="5484" y="3321"/>
                  </a:lnTo>
                  <a:lnTo>
                    <a:pt x="5407" y="2626"/>
                  </a:lnTo>
                  <a:lnTo>
                    <a:pt x="5368" y="1970"/>
                  </a:lnTo>
                  <a:lnTo>
                    <a:pt x="5368" y="618"/>
                  </a:lnTo>
                  <a:close/>
                  <a:moveTo>
                    <a:pt x="2781" y="889"/>
                  </a:moveTo>
                  <a:lnTo>
                    <a:pt x="2626" y="3128"/>
                  </a:lnTo>
                  <a:lnTo>
                    <a:pt x="2626" y="3515"/>
                  </a:lnTo>
                  <a:lnTo>
                    <a:pt x="2588" y="3708"/>
                  </a:lnTo>
                  <a:lnTo>
                    <a:pt x="2511" y="3862"/>
                  </a:lnTo>
                  <a:lnTo>
                    <a:pt x="2433" y="4017"/>
                  </a:lnTo>
                  <a:lnTo>
                    <a:pt x="2317" y="4132"/>
                  </a:lnTo>
                  <a:lnTo>
                    <a:pt x="2124" y="4210"/>
                  </a:lnTo>
                  <a:lnTo>
                    <a:pt x="1893" y="4287"/>
                  </a:lnTo>
                  <a:lnTo>
                    <a:pt x="1545" y="4287"/>
                  </a:lnTo>
                  <a:lnTo>
                    <a:pt x="1120" y="4248"/>
                  </a:lnTo>
                  <a:lnTo>
                    <a:pt x="734" y="4132"/>
                  </a:lnTo>
                  <a:lnTo>
                    <a:pt x="387" y="4017"/>
                  </a:lnTo>
                  <a:lnTo>
                    <a:pt x="503" y="3515"/>
                  </a:lnTo>
                  <a:lnTo>
                    <a:pt x="657" y="3013"/>
                  </a:lnTo>
                  <a:lnTo>
                    <a:pt x="889" y="2549"/>
                  </a:lnTo>
                  <a:lnTo>
                    <a:pt x="1159" y="2124"/>
                  </a:lnTo>
                  <a:lnTo>
                    <a:pt x="1507" y="1738"/>
                  </a:lnTo>
                  <a:lnTo>
                    <a:pt x="1893" y="1429"/>
                  </a:lnTo>
                  <a:lnTo>
                    <a:pt x="2317" y="1120"/>
                  </a:lnTo>
                  <a:lnTo>
                    <a:pt x="2781" y="889"/>
                  </a:lnTo>
                  <a:close/>
                  <a:moveTo>
                    <a:pt x="10774" y="5368"/>
                  </a:moveTo>
                  <a:lnTo>
                    <a:pt x="11238" y="5638"/>
                  </a:lnTo>
                  <a:lnTo>
                    <a:pt x="11624" y="5986"/>
                  </a:lnTo>
                  <a:lnTo>
                    <a:pt x="11431" y="6140"/>
                  </a:lnTo>
                  <a:lnTo>
                    <a:pt x="11353" y="6218"/>
                  </a:lnTo>
                  <a:lnTo>
                    <a:pt x="11238" y="6256"/>
                  </a:lnTo>
                  <a:lnTo>
                    <a:pt x="11083" y="6295"/>
                  </a:lnTo>
                  <a:lnTo>
                    <a:pt x="10929" y="6256"/>
                  </a:lnTo>
                  <a:lnTo>
                    <a:pt x="10774" y="6218"/>
                  </a:lnTo>
                  <a:lnTo>
                    <a:pt x="10658" y="6140"/>
                  </a:lnTo>
                  <a:lnTo>
                    <a:pt x="10581" y="6063"/>
                  </a:lnTo>
                  <a:lnTo>
                    <a:pt x="10542" y="5947"/>
                  </a:lnTo>
                  <a:lnTo>
                    <a:pt x="10542" y="5870"/>
                  </a:lnTo>
                  <a:lnTo>
                    <a:pt x="10542" y="5754"/>
                  </a:lnTo>
                  <a:lnTo>
                    <a:pt x="10620" y="5523"/>
                  </a:lnTo>
                  <a:lnTo>
                    <a:pt x="10658" y="5445"/>
                  </a:lnTo>
                  <a:lnTo>
                    <a:pt x="10774" y="5368"/>
                  </a:lnTo>
                  <a:close/>
                  <a:moveTo>
                    <a:pt x="4403" y="1"/>
                  </a:moveTo>
                  <a:lnTo>
                    <a:pt x="3939" y="39"/>
                  </a:lnTo>
                  <a:lnTo>
                    <a:pt x="3515" y="116"/>
                  </a:lnTo>
                  <a:lnTo>
                    <a:pt x="3051" y="232"/>
                  </a:lnTo>
                  <a:lnTo>
                    <a:pt x="2665" y="387"/>
                  </a:lnTo>
                  <a:lnTo>
                    <a:pt x="2240" y="580"/>
                  </a:lnTo>
                  <a:lnTo>
                    <a:pt x="1854" y="812"/>
                  </a:lnTo>
                  <a:lnTo>
                    <a:pt x="1507" y="1043"/>
                  </a:lnTo>
                  <a:lnTo>
                    <a:pt x="1159" y="1352"/>
                  </a:lnTo>
                  <a:lnTo>
                    <a:pt x="889" y="1661"/>
                  </a:lnTo>
                  <a:lnTo>
                    <a:pt x="618" y="2009"/>
                  </a:lnTo>
                  <a:lnTo>
                    <a:pt x="425" y="2395"/>
                  </a:lnTo>
                  <a:lnTo>
                    <a:pt x="232" y="2781"/>
                  </a:lnTo>
                  <a:lnTo>
                    <a:pt x="116" y="3206"/>
                  </a:lnTo>
                  <a:lnTo>
                    <a:pt x="39" y="3669"/>
                  </a:lnTo>
                  <a:lnTo>
                    <a:pt x="1" y="4094"/>
                  </a:lnTo>
                  <a:lnTo>
                    <a:pt x="39" y="4557"/>
                  </a:lnTo>
                  <a:lnTo>
                    <a:pt x="348" y="4596"/>
                  </a:lnTo>
                  <a:lnTo>
                    <a:pt x="387" y="4287"/>
                  </a:lnTo>
                  <a:lnTo>
                    <a:pt x="966" y="4519"/>
                  </a:lnTo>
                  <a:lnTo>
                    <a:pt x="1313" y="4596"/>
                  </a:lnTo>
                  <a:lnTo>
                    <a:pt x="1700" y="4673"/>
                  </a:lnTo>
                  <a:lnTo>
                    <a:pt x="2047" y="4673"/>
                  </a:lnTo>
                  <a:lnTo>
                    <a:pt x="2356" y="4634"/>
                  </a:lnTo>
                  <a:lnTo>
                    <a:pt x="2511" y="4557"/>
                  </a:lnTo>
                  <a:lnTo>
                    <a:pt x="2626" y="4480"/>
                  </a:lnTo>
                  <a:lnTo>
                    <a:pt x="2742" y="4403"/>
                  </a:lnTo>
                  <a:lnTo>
                    <a:pt x="2858" y="4248"/>
                  </a:lnTo>
                  <a:lnTo>
                    <a:pt x="2897" y="4132"/>
                  </a:lnTo>
                  <a:lnTo>
                    <a:pt x="2974" y="3978"/>
                  </a:lnTo>
                  <a:lnTo>
                    <a:pt x="3013" y="3630"/>
                  </a:lnTo>
                  <a:lnTo>
                    <a:pt x="3013" y="2974"/>
                  </a:lnTo>
                  <a:lnTo>
                    <a:pt x="3128" y="773"/>
                  </a:lnTo>
                  <a:lnTo>
                    <a:pt x="3515" y="657"/>
                  </a:lnTo>
                  <a:lnTo>
                    <a:pt x="3939" y="580"/>
                  </a:lnTo>
                  <a:lnTo>
                    <a:pt x="4132" y="541"/>
                  </a:lnTo>
                  <a:lnTo>
                    <a:pt x="4403" y="541"/>
                  </a:lnTo>
                  <a:lnTo>
                    <a:pt x="5098" y="580"/>
                  </a:lnTo>
                  <a:lnTo>
                    <a:pt x="5021" y="1661"/>
                  </a:lnTo>
                  <a:lnTo>
                    <a:pt x="5059" y="2704"/>
                  </a:lnTo>
                  <a:lnTo>
                    <a:pt x="5098" y="3399"/>
                  </a:lnTo>
                  <a:lnTo>
                    <a:pt x="5175" y="3746"/>
                  </a:lnTo>
                  <a:lnTo>
                    <a:pt x="5214" y="3901"/>
                  </a:lnTo>
                  <a:lnTo>
                    <a:pt x="5291" y="4055"/>
                  </a:lnTo>
                  <a:lnTo>
                    <a:pt x="5407" y="4171"/>
                  </a:lnTo>
                  <a:lnTo>
                    <a:pt x="5561" y="4248"/>
                  </a:lnTo>
                  <a:lnTo>
                    <a:pt x="5716" y="4287"/>
                  </a:lnTo>
                  <a:lnTo>
                    <a:pt x="5870" y="4325"/>
                  </a:lnTo>
                  <a:lnTo>
                    <a:pt x="6218" y="4325"/>
                  </a:lnTo>
                  <a:lnTo>
                    <a:pt x="6565" y="4287"/>
                  </a:lnTo>
                  <a:lnTo>
                    <a:pt x="7608" y="4210"/>
                  </a:lnTo>
                  <a:lnTo>
                    <a:pt x="8650" y="4094"/>
                  </a:lnTo>
                  <a:lnTo>
                    <a:pt x="8650" y="4480"/>
                  </a:lnTo>
                  <a:lnTo>
                    <a:pt x="8612" y="4866"/>
                  </a:lnTo>
                  <a:lnTo>
                    <a:pt x="8612" y="4905"/>
                  </a:lnTo>
                  <a:lnTo>
                    <a:pt x="8612" y="5021"/>
                  </a:lnTo>
                  <a:lnTo>
                    <a:pt x="8650" y="5098"/>
                  </a:lnTo>
                  <a:lnTo>
                    <a:pt x="8766" y="5098"/>
                  </a:lnTo>
                  <a:lnTo>
                    <a:pt x="8843" y="5059"/>
                  </a:lnTo>
                  <a:lnTo>
                    <a:pt x="8959" y="5021"/>
                  </a:lnTo>
                  <a:lnTo>
                    <a:pt x="9036" y="4943"/>
                  </a:lnTo>
                  <a:lnTo>
                    <a:pt x="9191" y="4905"/>
                  </a:lnTo>
                  <a:lnTo>
                    <a:pt x="9384" y="4905"/>
                  </a:lnTo>
                  <a:lnTo>
                    <a:pt x="9809" y="4982"/>
                  </a:lnTo>
                  <a:lnTo>
                    <a:pt x="10195" y="5098"/>
                  </a:lnTo>
                  <a:lnTo>
                    <a:pt x="10542" y="5252"/>
                  </a:lnTo>
                  <a:lnTo>
                    <a:pt x="10427" y="5329"/>
                  </a:lnTo>
                  <a:lnTo>
                    <a:pt x="10311" y="5445"/>
                  </a:lnTo>
                  <a:lnTo>
                    <a:pt x="10272" y="5600"/>
                  </a:lnTo>
                  <a:lnTo>
                    <a:pt x="10234" y="5754"/>
                  </a:lnTo>
                  <a:lnTo>
                    <a:pt x="10234" y="5909"/>
                  </a:lnTo>
                  <a:lnTo>
                    <a:pt x="10234" y="6063"/>
                  </a:lnTo>
                  <a:lnTo>
                    <a:pt x="10272" y="6179"/>
                  </a:lnTo>
                  <a:lnTo>
                    <a:pt x="10349" y="6333"/>
                  </a:lnTo>
                  <a:lnTo>
                    <a:pt x="10504" y="6488"/>
                  </a:lnTo>
                  <a:lnTo>
                    <a:pt x="10697" y="6604"/>
                  </a:lnTo>
                  <a:lnTo>
                    <a:pt x="10929" y="6642"/>
                  </a:lnTo>
                  <a:lnTo>
                    <a:pt x="11160" y="6642"/>
                  </a:lnTo>
                  <a:lnTo>
                    <a:pt x="11353" y="6604"/>
                  </a:lnTo>
                  <a:lnTo>
                    <a:pt x="11546" y="6527"/>
                  </a:lnTo>
                  <a:lnTo>
                    <a:pt x="11740" y="6411"/>
                  </a:lnTo>
                  <a:lnTo>
                    <a:pt x="11855" y="6256"/>
                  </a:lnTo>
                  <a:lnTo>
                    <a:pt x="12087" y="6565"/>
                  </a:lnTo>
                  <a:lnTo>
                    <a:pt x="12280" y="6913"/>
                  </a:lnTo>
                  <a:lnTo>
                    <a:pt x="12396" y="7222"/>
                  </a:lnTo>
                  <a:lnTo>
                    <a:pt x="12473" y="7569"/>
                  </a:lnTo>
                  <a:lnTo>
                    <a:pt x="12550" y="7917"/>
                  </a:lnTo>
                  <a:lnTo>
                    <a:pt x="12550" y="8264"/>
                  </a:lnTo>
                  <a:lnTo>
                    <a:pt x="12589" y="8998"/>
                  </a:lnTo>
                  <a:lnTo>
                    <a:pt x="12512" y="8998"/>
                  </a:lnTo>
                  <a:lnTo>
                    <a:pt x="12435" y="9075"/>
                  </a:lnTo>
                  <a:lnTo>
                    <a:pt x="12396" y="9114"/>
                  </a:lnTo>
                  <a:lnTo>
                    <a:pt x="12357" y="9191"/>
                  </a:lnTo>
                  <a:lnTo>
                    <a:pt x="11469" y="9307"/>
                  </a:lnTo>
                  <a:lnTo>
                    <a:pt x="11469" y="9693"/>
                  </a:lnTo>
                  <a:lnTo>
                    <a:pt x="12126" y="9654"/>
                  </a:lnTo>
                  <a:lnTo>
                    <a:pt x="12821" y="9616"/>
                  </a:lnTo>
                  <a:lnTo>
                    <a:pt x="12937" y="9577"/>
                  </a:lnTo>
                  <a:lnTo>
                    <a:pt x="13014" y="9500"/>
                  </a:lnTo>
                  <a:lnTo>
                    <a:pt x="13052" y="9384"/>
                  </a:lnTo>
                  <a:lnTo>
                    <a:pt x="13052" y="9268"/>
                  </a:lnTo>
                  <a:lnTo>
                    <a:pt x="13130" y="8998"/>
                  </a:lnTo>
                  <a:lnTo>
                    <a:pt x="13168" y="8766"/>
                  </a:lnTo>
                  <a:lnTo>
                    <a:pt x="13168" y="8496"/>
                  </a:lnTo>
                  <a:lnTo>
                    <a:pt x="13168" y="8226"/>
                  </a:lnTo>
                  <a:lnTo>
                    <a:pt x="13091" y="7724"/>
                  </a:lnTo>
                  <a:lnTo>
                    <a:pt x="12937" y="7183"/>
                  </a:lnTo>
                  <a:lnTo>
                    <a:pt x="12743" y="6681"/>
                  </a:lnTo>
                  <a:lnTo>
                    <a:pt x="12435" y="6218"/>
                  </a:lnTo>
                  <a:lnTo>
                    <a:pt x="12126" y="5793"/>
                  </a:lnTo>
                  <a:lnTo>
                    <a:pt x="11778" y="5445"/>
                  </a:lnTo>
                  <a:lnTo>
                    <a:pt x="11315" y="5098"/>
                  </a:lnTo>
                  <a:lnTo>
                    <a:pt x="10967" y="4905"/>
                  </a:lnTo>
                  <a:lnTo>
                    <a:pt x="10620" y="4750"/>
                  </a:lnTo>
                  <a:lnTo>
                    <a:pt x="10272" y="4596"/>
                  </a:lnTo>
                  <a:lnTo>
                    <a:pt x="9886" y="4480"/>
                  </a:lnTo>
                  <a:lnTo>
                    <a:pt x="9538" y="4441"/>
                  </a:lnTo>
                  <a:lnTo>
                    <a:pt x="9191" y="4441"/>
                  </a:lnTo>
                  <a:lnTo>
                    <a:pt x="9268" y="3978"/>
                  </a:lnTo>
                  <a:lnTo>
                    <a:pt x="9230" y="3515"/>
                  </a:lnTo>
                  <a:lnTo>
                    <a:pt x="9152" y="3090"/>
                  </a:lnTo>
                  <a:lnTo>
                    <a:pt x="8998" y="2665"/>
                  </a:lnTo>
                  <a:lnTo>
                    <a:pt x="8805" y="2279"/>
                  </a:lnTo>
                  <a:lnTo>
                    <a:pt x="8534" y="1931"/>
                  </a:lnTo>
                  <a:lnTo>
                    <a:pt x="8226" y="1584"/>
                  </a:lnTo>
                  <a:lnTo>
                    <a:pt x="7839" y="1275"/>
                  </a:lnTo>
                  <a:lnTo>
                    <a:pt x="7453" y="1005"/>
                  </a:lnTo>
                  <a:lnTo>
                    <a:pt x="7067" y="734"/>
                  </a:lnTo>
                  <a:lnTo>
                    <a:pt x="6642" y="503"/>
                  </a:lnTo>
                  <a:lnTo>
                    <a:pt x="6179" y="348"/>
                  </a:lnTo>
                  <a:lnTo>
                    <a:pt x="5716" y="194"/>
                  </a:lnTo>
                  <a:lnTo>
                    <a:pt x="5291" y="78"/>
                  </a:lnTo>
                  <a:lnTo>
                    <a:pt x="4827" y="39"/>
                  </a:lnTo>
                  <a:lnTo>
                    <a:pt x="440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674950" y="1001550"/>
              <a:ext cx="375575" cy="387150"/>
            </a:xfrm>
            <a:custGeom>
              <a:avLst/>
              <a:gdLst/>
              <a:ahLst/>
              <a:cxnLst/>
              <a:rect l="l" t="t" r="r" b="b"/>
              <a:pathLst>
                <a:path w="15023" h="15486" extrusionOk="0">
                  <a:moveTo>
                    <a:pt x="7492" y="503"/>
                  </a:moveTo>
                  <a:lnTo>
                    <a:pt x="8033" y="541"/>
                  </a:lnTo>
                  <a:lnTo>
                    <a:pt x="8612" y="580"/>
                  </a:lnTo>
                  <a:lnTo>
                    <a:pt x="9153" y="696"/>
                  </a:lnTo>
                  <a:lnTo>
                    <a:pt x="9693" y="850"/>
                  </a:lnTo>
                  <a:lnTo>
                    <a:pt x="10195" y="1043"/>
                  </a:lnTo>
                  <a:lnTo>
                    <a:pt x="10697" y="1275"/>
                  </a:lnTo>
                  <a:lnTo>
                    <a:pt x="11161" y="1545"/>
                  </a:lnTo>
                  <a:lnTo>
                    <a:pt x="11624" y="1815"/>
                  </a:lnTo>
                  <a:lnTo>
                    <a:pt x="10813" y="2202"/>
                  </a:lnTo>
                  <a:lnTo>
                    <a:pt x="10079" y="2626"/>
                  </a:lnTo>
                  <a:lnTo>
                    <a:pt x="9307" y="3090"/>
                  </a:lnTo>
                  <a:lnTo>
                    <a:pt x="8612" y="3630"/>
                  </a:lnTo>
                  <a:lnTo>
                    <a:pt x="7956" y="4171"/>
                  </a:lnTo>
                  <a:lnTo>
                    <a:pt x="7299" y="4789"/>
                  </a:lnTo>
                  <a:lnTo>
                    <a:pt x="6720" y="5445"/>
                  </a:lnTo>
                  <a:lnTo>
                    <a:pt x="6141" y="6140"/>
                  </a:lnTo>
                  <a:lnTo>
                    <a:pt x="5639" y="6874"/>
                  </a:lnTo>
                  <a:lnTo>
                    <a:pt x="5214" y="7646"/>
                  </a:lnTo>
                  <a:lnTo>
                    <a:pt x="4789" y="8419"/>
                  </a:lnTo>
                  <a:lnTo>
                    <a:pt x="4480" y="9230"/>
                  </a:lnTo>
                  <a:lnTo>
                    <a:pt x="4171" y="10040"/>
                  </a:lnTo>
                  <a:lnTo>
                    <a:pt x="3978" y="10890"/>
                  </a:lnTo>
                  <a:lnTo>
                    <a:pt x="3824" y="11778"/>
                  </a:lnTo>
                  <a:lnTo>
                    <a:pt x="3747" y="12666"/>
                  </a:lnTo>
                  <a:lnTo>
                    <a:pt x="3592" y="12666"/>
                  </a:lnTo>
                  <a:lnTo>
                    <a:pt x="3283" y="11855"/>
                  </a:lnTo>
                  <a:lnTo>
                    <a:pt x="3052" y="11044"/>
                  </a:lnTo>
                  <a:lnTo>
                    <a:pt x="2858" y="10195"/>
                  </a:lnTo>
                  <a:lnTo>
                    <a:pt x="2704" y="9345"/>
                  </a:lnTo>
                  <a:lnTo>
                    <a:pt x="2588" y="8534"/>
                  </a:lnTo>
                  <a:lnTo>
                    <a:pt x="2550" y="7685"/>
                  </a:lnTo>
                  <a:lnTo>
                    <a:pt x="2588" y="6797"/>
                  </a:lnTo>
                  <a:lnTo>
                    <a:pt x="2704" y="5947"/>
                  </a:lnTo>
                  <a:lnTo>
                    <a:pt x="2858" y="5214"/>
                  </a:lnTo>
                  <a:lnTo>
                    <a:pt x="3052" y="4519"/>
                  </a:lnTo>
                  <a:lnTo>
                    <a:pt x="3322" y="3823"/>
                  </a:lnTo>
                  <a:lnTo>
                    <a:pt x="3669" y="3206"/>
                  </a:lnTo>
                  <a:lnTo>
                    <a:pt x="4017" y="2588"/>
                  </a:lnTo>
                  <a:lnTo>
                    <a:pt x="4442" y="1970"/>
                  </a:lnTo>
                  <a:lnTo>
                    <a:pt x="4905" y="1429"/>
                  </a:lnTo>
                  <a:lnTo>
                    <a:pt x="5407" y="889"/>
                  </a:lnTo>
                  <a:lnTo>
                    <a:pt x="5909" y="734"/>
                  </a:lnTo>
                  <a:lnTo>
                    <a:pt x="6411" y="618"/>
                  </a:lnTo>
                  <a:lnTo>
                    <a:pt x="6952" y="541"/>
                  </a:lnTo>
                  <a:lnTo>
                    <a:pt x="7492" y="503"/>
                  </a:lnTo>
                  <a:close/>
                  <a:moveTo>
                    <a:pt x="11972" y="2086"/>
                  </a:moveTo>
                  <a:lnTo>
                    <a:pt x="12358" y="2433"/>
                  </a:lnTo>
                  <a:lnTo>
                    <a:pt x="12705" y="2819"/>
                  </a:lnTo>
                  <a:lnTo>
                    <a:pt x="13053" y="3206"/>
                  </a:lnTo>
                  <a:lnTo>
                    <a:pt x="13323" y="3669"/>
                  </a:lnTo>
                  <a:lnTo>
                    <a:pt x="13593" y="4094"/>
                  </a:lnTo>
                  <a:lnTo>
                    <a:pt x="13864" y="4596"/>
                  </a:lnTo>
                  <a:lnTo>
                    <a:pt x="14057" y="5098"/>
                  </a:lnTo>
                  <a:lnTo>
                    <a:pt x="14211" y="5600"/>
                  </a:lnTo>
                  <a:lnTo>
                    <a:pt x="14327" y="6102"/>
                  </a:lnTo>
                  <a:lnTo>
                    <a:pt x="14443" y="6642"/>
                  </a:lnTo>
                  <a:lnTo>
                    <a:pt x="13671" y="6681"/>
                  </a:lnTo>
                  <a:lnTo>
                    <a:pt x="12898" y="6797"/>
                  </a:lnTo>
                  <a:lnTo>
                    <a:pt x="12165" y="6951"/>
                  </a:lnTo>
                  <a:lnTo>
                    <a:pt x="11392" y="7144"/>
                  </a:lnTo>
                  <a:lnTo>
                    <a:pt x="10659" y="7415"/>
                  </a:lnTo>
                  <a:lnTo>
                    <a:pt x="9964" y="7724"/>
                  </a:lnTo>
                  <a:lnTo>
                    <a:pt x="9230" y="8032"/>
                  </a:lnTo>
                  <a:lnTo>
                    <a:pt x="8535" y="8419"/>
                  </a:lnTo>
                  <a:lnTo>
                    <a:pt x="7878" y="8843"/>
                  </a:lnTo>
                  <a:lnTo>
                    <a:pt x="7261" y="9307"/>
                  </a:lnTo>
                  <a:lnTo>
                    <a:pt x="6643" y="9809"/>
                  </a:lnTo>
                  <a:lnTo>
                    <a:pt x="6102" y="10349"/>
                  </a:lnTo>
                  <a:lnTo>
                    <a:pt x="5561" y="10890"/>
                  </a:lnTo>
                  <a:lnTo>
                    <a:pt x="5098" y="11508"/>
                  </a:lnTo>
                  <a:lnTo>
                    <a:pt x="4635" y="12126"/>
                  </a:lnTo>
                  <a:lnTo>
                    <a:pt x="4249" y="12821"/>
                  </a:lnTo>
                  <a:lnTo>
                    <a:pt x="4133" y="12743"/>
                  </a:lnTo>
                  <a:lnTo>
                    <a:pt x="3978" y="12666"/>
                  </a:lnTo>
                  <a:lnTo>
                    <a:pt x="4094" y="11817"/>
                  </a:lnTo>
                  <a:lnTo>
                    <a:pt x="4326" y="10929"/>
                  </a:lnTo>
                  <a:lnTo>
                    <a:pt x="4557" y="10118"/>
                  </a:lnTo>
                  <a:lnTo>
                    <a:pt x="4866" y="9307"/>
                  </a:lnTo>
                  <a:lnTo>
                    <a:pt x="5214" y="8496"/>
                  </a:lnTo>
                  <a:lnTo>
                    <a:pt x="5600" y="7724"/>
                  </a:lnTo>
                  <a:lnTo>
                    <a:pt x="6025" y="6990"/>
                  </a:lnTo>
                  <a:lnTo>
                    <a:pt x="6527" y="6295"/>
                  </a:lnTo>
                  <a:lnTo>
                    <a:pt x="7067" y="5600"/>
                  </a:lnTo>
                  <a:lnTo>
                    <a:pt x="7608" y="4982"/>
                  </a:lnTo>
                  <a:lnTo>
                    <a:pt x="8226" y="4403"/>
                  </a:lnTo>
                  <a:lnTo>
                    <a:pt x="8921" y="3823"/>
                  </a:lnTo>
                  <a:lnTo>
                    <a:pt x="9616" y="3321"/>
                  </a:lnTo>
                  <a:lnTo>
                    <a:pt x="10350" y="2858"/>
                  </a:lnTo>
                  <a:lnTo>
                    <a:pt x="11122" y="2472"/>
                  </a:lnTo>
                  <a:lnTo>
                    <a:pt x="11972" y="2086"/>
                  </a:lnTo>
                  <a:close/>
                  <a:moveTo>
                    <a:pt x="14482" y="6990"/>
                  </a:moveTo>
                  <a:lnTo>
                    <a:pt x="14482" y="7839"/>
                  </a:lnTo>
                  <a:lnTo>
                    <a:pt x="14443" y="8689"/>
                  </a:lnTo>
                  <a:lnTo>
                    <a:pt x="14288" y="9538"/>
                  </a:lnTo>
                  <a:lnTo>
                    <a:pt x="14173" y="9963"/>
                  </a:lnTo>
                  <a:lnTo>
                    <a:pt x="14057" y="10349"/>
                  </a:lnTo>
                  <a:lnTo>
                    <a:pt x="13902" y="10774"/>
                  </a:lnTo>
                  <a:lnTo>
                    <a:pt x="13709" y="11160"/>
                  </a:lnTo>
                  <a:lnTo>
                    <a:pt x="13516" y="11546"/>
                  </a:lnTo>
                  <a:lnTo>
                    <a:pt x="13284" y="11894"/>
                  </a:lnTo>
                  <a:lnTo>
                    <a:pt x="13053" y="12241"/>
                  </a:lnTo>
                  <a:lnTo>
                    <a:pt x="12782" y="12589"/>
                  </a:lnTo>
                  <a:lnTo>
                    <a:pt x="12512" y="12898"/>
                  </a:lnTo>
                  <a:lnTo>
                    <a:pt x="12203" y="13207"/>
                  </a:lnTo>
                  <a:lnTo>
                    <a:pt x="11972" y="13052"/>
                  </a:lnTo>
                  <a:lnTo>
                    <a:pt x="11701" y="12937"/>
                  </a:lnTo>
                  <a:lnTo>
                    <a:pt x="11122" y="12782"/>
                  </a:lnTo>
                  <a:lnTo>
                    <a:pt x="10543" y="12628"/>
                  </a:lnTo>
                  <a:lnTo>
                    <a:pt x="10002" y="12550"/>
                  </a:lnTo>
                  <a:lnTo>
                    <a:pt x="9423" y="12512"/>
                  </a:lnTo>
                  <a:lnTo>
                    <a:pt x="8844" y="12473"/>
                  </a:lnTo>
                  <a:lnTo>
                    <a:pt x="8303" y="12473"/>
                  </a:lnTo>
                  <a:lnTo>
                    <a:pt x="7763" y="12512"/>
                  </a:lnTo>
                  <a:lnTo>
                    <a:pt x="7222" y="12589"/>
                  </a:lnTo>
                  <a:lnTo>
                    <a:pt x="6720" y="12666"/>
                  </a:lnTo>
                  <a:lnTo>
                    <a:pt x="6179" y="12782"/>
                  </a:lnTo>
                  <a:lnTo>
                    <a:pt x="5677" y="12937"/>
                  </a:lnTo>
                  <a:lnTo>
                    <a:pt x="5175" y="13130"/>
                  </a:lnTo>
                  <a:lnTo>
                    <a:pt x="4673" y="13361"/>
                  </a:lnTo>
                  <a:lnTo>
                    <a:pt x="4557" y="13130"/>
                  </a:lnTo>
                  <a:lnTo>
                    <a:pt x="4442" y="12937"/>
                  </a:lnTo>
                  <a:lnTo>
                    <a:pt x="4905" y="12319"/>
                  </a:lnTo>
                  <a:lnTo>
                    <a:pt x="5368" y="11739"/>
                  </a:lnTo>
                  <a:lnTo>
                    <a:pt x="5870" y="11160"/>
                  </a:lnTo>
                  <a:lnTo>
                    <a:pt x="6411" y="10620"/>
                  </a:lnTo>
                  <a:lnTo>
                    <a:pt x="6990" y="10118"/>
                  </a:lnTo>
                  <a:lnTo>
                    <a:pt x="7569" y="9654"/>
                  </a:lnTo>
                  <a:lnTo>
                    <a:pt x="8149" y="9230"/>
                  </a:lnTo>
                  <a:lnTo>
                    <a:pt x="8767" y="8805"/>
                  </a:lnTo>
                  <a:lnTo>
                    <a:pt x="9423" y="8457"/>
                  </a:lnTo>
                  <a:lnTo>
                    <a:pt x="10079" y="8110"/>
                  </a:lnTo>
                  <a:lnTo>
                    <a:pt x="10736" y="7839"/>
                  </a:lnTo>
                  <a:lnTo>
                    <a:pt x="11470" y="7569"/>
                  </a:lnTo>
                  <a:lnTo>
                    <a:pt x="12165" y="7376"/>
                  </a:lnTo>
                  <a:lnTo>
                    <a:pt x="12937" y="7183"/>
                  </a:lnTo>
                  <a:lnTo>
                    <a:pt x="13671" y="7067"/>
                  </a:lnTo>
                  <a:lnTo>
                    <a:pt x="14482" y="6990"/>
                  </a:lnTo>
                  <a:close/>
                  <a:moveTo>
                    <a:pt x="4519" y="1236"/>
                  </a:moveTo>
                  <a:lnTo>
                    <a:pt x="4055" y="1854"/>
                  </a:lnTo>
                  <a:lnTo>
                    <a:pt x="3631" y="2472"/>
                  </a:lnTo>
                  <a:lnTo>
                    <a:pt x="3245" y="3128"/>
                  </a:lnTo>
                  <a:lnTo>
                    <a:pt x="2936" y="3823"/>
                  </a:lnTo>
                  <a:lnTo>
                    <a:pt x="2665" y="4519"/>
                  </a:lnTo>
                  <a:lnTo>
                    <a:pt x="2472" y="5291"/>
                  </a:lnTo>
                  <a:lnTo>
                    <a:pt x="2318" y="6025"/>
                  </a:lnTo>
                  <a:lnTo>
                    <a:pt x="2241" y="6797"/>
                  </a:lnTo>
                  <a:lnTo>
                    <a:pt x="2202" y="7569"/>
                  </a:lnTo>
                  <a:lnTo>
                    <a:pt x="2202" y="8341"/>
                  </a:lnTo>
                  <a:lnTo>
                    <a:pt x="2279" y="9114"/>
                  </a:lnTo>
                  <a:lnTo>
                    <a:pt x="2395" y="9886"/>
                  </a:lnTo>
                  <a:lnTo>
                    <a:pt x="2550" y="10620"/>
                  </a:lnTo>
                  <a:lnTo>
                    <a:pt x="2781" y="11353"/>
                  </a:lnTo>
                  <a:lnTo>
                    <a:pt x="3013" y="12087"/>
                  </a:lnTo>
                  <a:lnTo>
                    <a:pt x="3322" y="12743"/>
                  </a:lnTo>
                  <a:lnTo>
                    <a:pt x="3129" y="12898"/>
                  </a:lnTo>
                  <a:lnTo>
                    <a:pt x="2936" y="13052"/>
                  </a:lnTo>
                  <a:lnTo>
                    <a:pt x="2820" y="13245"/>
                  </a:lnTo>
                  <a:lnTo>
                    <a:pt x="2743" y="13439"/>
                  </a:lnTo>
                  <a:lnTo>
                    <a:pt x="2395" y="13014"/>
                  </a:lnTo>
                  <a:lnTo>
                    <a:pt x="2086" y="12550"/>
                  </a:lnTo>
                  <a:lnTo>
                    <a:pt x="1777" y="12087"/>
                  </a:lnTo>
                  <a:lnTo>
                    <a:pt x="1507" y="11624"/>
                  </a:lnTo>
                  <a:lnTo>
                    <a:pt x="1275" y="11122"/>
                  </a:lnTo>
                  <a:lnTo>
                    <a:pt x="1082" y="10620"/>
                  </a:lnTo>
                  <a:lnTo>
                    <a:pt x="889" y="10118"/>
                  </a:lnTo>
                  <a:lnTo>
                    <a:pt x="735" y="9616"/>
                  </a:lnTo>
                  <a:lnTo>
                    <a:pt x="619" y="9114"/>
                  </a:lnTo>
                  <a:lnTo>
                    <a:pt x="542" y="8573"/>
                  </a:lnTo>
                  <a:lnTo>
                    <a:pt x="503" y="8032"/>
                  </a:lnTo>
                  <a:lnTo>
                    <a:pt x="503" y="7492"/>
                  </a:lnTo>
                  <a:lnTo>
                    <a:pt x="542" y="6951"/>
                  </a:lnTo>
                  <a:lnTo>
                    <a:pt x="619" y="6411"/>
                  </a:lnTo>
                  <a:lnTo>
                    <a:pt x="773" y="5870"/>
                  </a:lnTo>
                  <a:lnTo>
                    <a:pt x="928" y="5329"/>
                  </a:lnTo>
                  <a:lnTo>
                    <a:pt x="1198" y="4673"/>
                  </a:lnTo>
                  <a:lnTo>
                    <a:pt x="1546" y="4055"/>
                  </a:lnTo>
                  <a:lnTo>
                    <a:pt x="1932" y="3476"/>
                  </a:lnTo>
                  <a:lnTo>
                    <a:pt x="2356" y="2935"/>
                  </a:lnTo>
                  <a:lnTo>
                    <a:pt x="2858" y="2433"/>
                  </a:lnTo>
                  <a:lnTo>
                    <a:pt x="3360" y="2009"/>
                  </a:lnTo>
                  <a:lnTo>
                    <a:pt x="3940" y="1584"/>
                  </a:lnTo>
                  <a:lnTo>
                    <a:pt x="4519" y="1236"/>
                  </a:lnTo>
                  <a:close/>
                  <a:moveTo>
                    <a:pt x="3862" y="12975"/>
                  </a:moveTo>
                  <a:lnTo>
                    <a:pt x="4017" y="13052"/>
                  </a:lnTo>
                  <a:lnTo>
                    <a:pt x="4171" y="13168"/>
                  </a:lnTo>
                  <a:lnTo>
                    <a:pt x="4287" y="13284"/>
                  </a:lnTo>
                  <a:lnTo>
                    <a:pt x="4326" y="13439"/>
                  </a:lnTo>
                  <a:lnTo>
                    <a:pt x="4364" y="13632"/>
                  </a:lnTo>
                  <a:lnTo>
                    <a:pt x="4364" y="13786"/>
                  </a:lnTo>
                  <a:lnTo>
                    <a:pt x="4326" y="13941"/>
                  </a:lnTo>
                  <a:lnTo>
                    <a:pt x="4210" y="14095"/>
                  </a:lnTo>
                  <a:lnTo>
                    <a:pt x="3785" y="13825"/>
                  </a:lnTo>
                  <a:lnTo>
                    <a:pt x="3360" y="13477"/>
                  </a:lnTo>
                  <a:lnTo>
                    <a:pt x="3245" y="13439"/>
                  </a:lnTo>
                  <a:lnTo>
                    <a:pt x="3167" y="13439"/>
                  </a:lnTo>
                  <a:lnTo>
                    <a:pt x="3052" y="13477"/>
                  </a:lnTo>
                  <a:lnTo>
                    <a:pt x="2974" y="13516"/>
                  </a:lnTo>
                  <a:lnTo>
                    <a:pt x="3052" y="13361"/>
                  </a:lnTo>
                  <a:lnTo>
                    <a:pt x="3167" y="13207"/>
                  </a:lnTo>
                  <a:lnTo>
                    <a:pt x="3322" y="13130"/>
                  </a:lnTo>
                  <a:lnTo>
                    <a:pt x="3476" y="13014"/>
                  </a:lnTo>
                  <a:lnTo>
                    <a:pt x="3669" y="12975"/>
                  </a:lnTo>
                  <a:close/>
                  <a:moveTo>
                    <a:pt x="9153" y="12859"/>
                  </a:moveTo>
                  <a:lnTo>
                    <a:pt x="9616" y="12898"/>
                  </a:lnTo>
                  <a:lnTo>
                    <a:pt x="10118" y="12975"/>
                  </a:lnTo>
                  <a:lnTo>
                    <a:pt x="10504" y="13014"/>
                  </a:lnTo>
                  <a:lnTo>
                    <a:pt x="11006" y="13130"/>
                  </a:lnTo>
                  <a:lnTo>
                    <a:pt x="11508" y="13245"/>
                  </a:lnTo>
                  <a:lnTo>
                    <a:pt x="11701" y="13361"/>
                  </a:lnTo>
                  <a:lnTo>
                    <a:pt x="11894" y="13477"/>
                  </a:lnTo>
                  <a:lnTo>
                    <a:pt x="11508" y="13786"/>
                  </a:lnTo>
                  <a:lnTo>
                    <a:pt x="11083" y="14018"/>
                  </a:lnTo>
                  <a:lnTo>
                    <a:pt x="10659" y="14249"/>
                  </a:lnTo>
                  <a:lnTo>
                    <a:pt x="10234" y="14443"/>
                  </a:lnTo>
                  <a:lnTo>
                    <a:pt x="9770" y="14636"/>
                  </a:lnTo>
                  <a:lnTo>
                    <a:pt x="9307" y="14751"/>
                  </a:lnTo>
                  <a:lnTo>
                    <a:pt x="8844" y="14867"/>
                  </a:lnTo>
                  <a:lnTo>
                    <a:pt x="8342" y="14945"/>
                  </a:lnTo>
                  <a:lnTo>
                    <a:pt x="7878" y="14983"/>
                  </a:lnTo>
                  <a:lnTo>
                    <a:pt x="7376" y="14983"/>
                  </a:lnTo>
                  <a:lnTo>
                    <a:pt x="6913" y="14945"/>
                  </a:lnTo>
                  <a:lnTo>
                    <a:pt x="6411" y="14867"/>
                  </a:lnTo>
                  <a:lnTo>
                    <a:pt x="5948" y="14790"/>
                  </a:lnTo>
                  <a:lnTo>
                    <a:pt x="5484" y="14636"/>
                  </a:lnTo>
                  <a:lnTo>
                    <a:pt x="5021" y="14481"/>
                  </a:lnTo>
                  <a:lnTo>
                    <a:pt x="4596" y="14288"/>
                  </a:lnTo>
                  <a:lnTo>
                    <a:pt x="4712" y="14018"/>
                  </a:lnTo>
                  <a:lnTo>
                    <a:pt x="4751" y="13747"/>
                  </a:lnTo>
                  <a:lnTo>
                    <a:pt x="4712" y="13593"/>
                  </a:lnTo>
                  <a:lnTo>
                    <a:pt x="5561" y="13323"/>
                  </a:lnTo>
                  <a:lnTo>
                    <a:pt x="6411" y="13091"/>
                  </a:lnTo>
                  <a:lnTo>
                    <a:pt x="7299" y="12937"/>
                  </a:lnTo>
                  <a:lnTo>
                    <a:pt x="8187" y="12859"/>
                  </a:lnTo>
                  <a:close/>
                  <a:moveTo>
                    <a:pt x="7608" y="1"/>
                  </a:moveTo>
                  <a:lnTo>
                    <a:pt x="6990" y="39"/>
                  </a:lnTo>
                  <a:lnTo>
                    <a:pt x="6450" y="116"/>
                  </a:lnTo>
                  <a:lnTo>
                    <a:pt x="5870" y="232"/>
                  </a:lnTo>
                  <a:lnTo>
                    <a:pt x="5330" y="387"/>
                  </a:lnTo>
                  <a:lnTo>
                    <a:pt x="4789" y="580"/>
                  </a:lnTo>
                  <a:lnTo>
                    <a:pt x="4249" y="812"/>
                  </a:lnTo>
                  <a:lnTo>
                    <a:pt x="3785" y="1120"/>
                  </a:lnTo>
                  <a:lnTo>
                    <a:pt x="3283" y="1429"/>
                  </a:lnTo>
                  <a:lnTo>
                    <a:pt x="2820" y="1777"/>
                  </a:lnTo>
                  <a:lnTo>
                    <a:pt x="2395" y="2163"/>
                  </a:lnTo>
                  <a:lnTo>
                    <a:pt x="2009" y="2588"/>
                  </a:lnTo>
                  <a:lnTo>
                    <a:pt x="1623" y="3013"/>
                  </a:lnTo>
                  <a:lnTo>
                    <a:pt x="1275" y="3515"/>
                  </a:lnTo>
                  <a:lnTo>
                    <a:pt x="966" y="4017"/>
                  </a:lnTo>
                  <a:lnTo>
                    <a:pt x="696" y="4596"/>
                  </a:lnTo>
                  <a:lnTo>
                    <a:pt x="426" y="5252"/>
                  </a:lnTo>
                  <a:lnTo>
                    <a:pt x="233" y="5909"/>
                  </a:lnTo>
                  <a:lnTo>
                    <a:pt x="117" y="6565"/>
                  </a:lnTo>
                  <a:lnTo>
                    <a:pt x="40" y="7222"/>
                  </a:lnTo>
                  <a:lnTo>
                    <a:pt x="1" y="7917"/>
                  </a:lnTo>
                  <a:lnTo>
                    <a:pt x="40" y="8612"/>
                  </a:lnTo>
                  <a:lnTo>
                    <a:pt x="117" y="9268"/>
                  </a:lnTo>
                  <a:lnTo>
                    <a:pt x="271" y="9925"/>
                  </a:lnTo>
                  <a:lnTo>
                    <a:pt x="464" y="10581"/>
                  </a:lnTo>
                  <a:lnTo>
                    <a:pt x="696" y="11238"/>
                  </a:lnTo>
                  <a:lnTo>
                    <a:pt x="1005" y="11817"/>
                  </a:lnTo>
                  <a:lnTo>
                    <a:pt x="1352" y="12396"/>
                  </a:lnTo>
                  <a:lnTo>
                    <a:pt x="1739" y="12937"/>
                  </a:lnTo>
                  <a:lnTo>
                    <a:pt x="2202" y="13439"/>
                  </a:lnTo>
                  <a:lnTo>
                    <a:pt x="2704" y="13902"/>
                  </a:lnTo>
                  <a:lnTo>
                    <a:pt x="2781" y="13941"/>
                  </a:lnTo>
                  <a:lnTo>
                    <a:pt x="2820" y="13941"/>
                  </a:lnTo>
                  <a:lnTo>
                    <a:pt x="2936" y="13902"/>
                  </a:lnTo>
                  <a:lnTo>
                    <a:pt x="3167" y="14134"/>
                  </a:lnTo>
                  <a:lnTo>
                    <a:pt x="3476" y="14327"/>
                  </a:lnTo>
                  <a:lnTo>
                    <a:pt x="3785" y="14520"/>
                  </a:lnTo>
                  <a:lnTo>
                    <a:pt x="4133" y="14597"/>
                  </a:lnTo>
                  <a:lnTo>
                    <a:pt x="4557" y="14829"/>
                  </a:lnTo>
                  <a:lnTo>
                    <a:pt x="4982" y="14983"/>
                  </a:lnTo>
                  <a:lnTo>
                    <a:pt x="5407" y="15138"/>
                  </a:lnTo>
                  <a:lnTo>
                    <a:pt x="5870" y="15292"/>
                  </a:lnTo>
                  <a:lnTo>
                    <a:pt x="6334" y="15369"/>
                  </a:lnTo>
                  <a:lnTo>
                    <a:pt x="6797" y="15447"/>
                  </a:lnTo>
                  <a:lnTo>
                    <a:pt x="7299" y="15485"/>
                  </a:lnTo>
                  <a:lnTo>
                    <a:pt x="7763" y="15485"/>
                  </a:lnTo>
                  <a:lnTo>
                    <a:pt x="8226" y="15447"/>
                  </a:lnTo>
                  <a:lnTo>
                    <a:pt x="8689" y="15408"/>
                  </a:lnTo>
                  <a:lnTo>
                    <a:pt x="9153" y="15331"/>
                  </a:lnTo>
                  <a:lnTo>
                    <a:pt x="9616" y="15215"/>
                  </a:lnTo>
                  <a:lnTo>
                    <a:pt x="10079" y="15060"/>
                  </a:lnTo>
                  <a:lnTo>
                    <a:pt x="10543" y="14867"/>
                  </a:lnTo>
                  <a:lnTo>
                    <a:pt x="10968" y="14674"/>
                  </a:lnTo>
                  <a:lnTo>
                    <a:pt x="11392" y="14443"/>
                  </a:lnTo>
                  <a:lnTo>
                    <a:pt x="11856" y="14134"/>
                  </a:lnTo>
                  <a:lnTo>
                    <a:pt x="12319" y="13786"/>
                  </a:lnTo>
                  <a:lnTo>
                    <a:pt x="12744" y="13400"/>
                  </a:lnTo>
                  <a:lnTo>
                    <a:pt x="13130" y="12975"/>
                  </a:lnTo>
                  <a:lnTo>
                    <a:pt x="13478" y="12550"/>
                  </a:lnTo>
                  <a:lnTo>
                    <a:pt x="13786" y="12048"/>
                  </a:lnTo>
                  <a:lnTo>
                    <a:pt x="14057" y="11585"/>
                  </a:lnTo>
                  <a:lnTo>
                    <a:pt x="14288" y="11044"/>
                  </a:lnTo>
                  <a:lnTo>
                    <a:pt x="14520" y="10542"/>
                  </a:lnTo>
                  <a:lnTo>
                    <a:pt x="14675" y="10002"/>
                  </a:lnTo>
                  <a:lnTo>
                    <a:pt x="14829" y="9423"/>
                  </a:lnTo>
                  <a:lnTo>
                    <a:pt x="14906" y="8882"/>
                  </a:lnTo>
                  <a:lnTo>
                    <a:pt x="14983" y="8303"/>
                  </a:lnTo>
                  <a:lnTo>
                    <a:pt x="15022" y="7724"/>
                  </a:lnTo>
                  <a:lnTo>
                    <a:pt x="14983" y="7144"/>
                  </a:lnTo>
                  <a:lnTo>
                    <a:pt x="14945" y="6604"/>
                  </a:lnTo>
                  <a:lnTo>
                    <a:pt x="14829" y="5986"/>
                  </a:lnTo>
                  <a:lnTo>
                    <a:pt x="14675" y="5407"/>
                  </a:lnTo>
                  <a:lnTo>
                    <a:pt x="14482" y="4827"/>
                  </a:lnTo>
                  <a:lnTo>
                    <a:pt x="14250" y="4287"/>
                  </a:lnTo>
                  <a:lnTo>
                    <a:pt x="13980" y="3746"/>
                  </a:lnTo>
                  <a:lnTo>
                    <a:pt x="13671" y="3244"/>
                  </a:lnTo>
                  <a:lnTo>
                    <a:pt x="13323" y="2742"/>
                  </a:lnTo>
                  <a:lnTo>
                    <a:pt x="12937" y="2317"/>
                  </a:lnTo>
                  <a:lnTo>
                    <a:pt x="12512" y="1893"/>
                  </a:lnTo>
                  <a:lnTo>
                    <a:pt x="12049" y="1507"/>
                  </a:lnTo>
                  <a:lnTo>
                    <a:pt x="11585" y="1198"/>
                  </a:lnTo>
                  <a:lnTo>
                    <a:pt x="11083" y="889"/>
                  </a:lnTo>
                  <a:lnTo>
                    <a:pt x="10543" y="618"/>
                  </a:lnTo>
                  <a:lnTo>
                    <a:pt x="9964" y="387"/>
                  </a:lnTo>
                  <a:lnTo>
                    <a:pt x="9384" y="232"/>
                  </a:lnTo>
                  <a:lnTo>
                    <a:pt x="8767" y="116"/>
                  </a:lnTo>
                  <a:lnTo>
                    <a:pt x="8187" y="39"/>
                  </a:lnTo>
                  <a:lnTo>
                    <a:pt x="760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477175" y="1002525"/>
              <a:ext cx="254900" cy="267425"/>
            </a:xfrm>
            <a:custGeom>
              <a:avLst/>
              <a:gdLst/>
              <a:ahLst/>
              <a:cxnLst/>
              <a:rect l="l" t="t" r="r" b="b"/>
              <a:pathLst>
                <a:path w="10196" h="10697" extrusionOk="0">
                  <a:moveTo>
                    <a:pt x="8264" y="7298"/>
                  </a:moveTo>
                  <a:lnTo>
                    <a:pt x="8496" y="7376"/>
                  </a:lnTo>
                  <a:lnTo>
                    <a:pt x="8728" y="7453"/>
                  </a:lnTo>
                  <a:lnTo>
                    <a:pt x="8960" y="7569"/>
                  </a:lnTo>
                  <a:lnTo>
                    <a:pt x="9153" y="7723"/>
                  </a:lnTo>
                  <a:lnTo>
                    <a:pt x="9346" y="7916"/>
                  </a:lnTo>
                  <a:lnTo>
                    <a:pt x="9500" y="8109"/>
                  </a:lnTo>
                  <a:lnTo>
                    <a:pt x="9616" y="8341"/>
                  </a:lnTo>
                  <a:lnTo>
                    <a:pt x="9655" y="8573"/>
                  </a:lnTo>
                  <a:lnTo>
                    <a:pt x="9693" y="8882"/>
                  </a:lnTo>
                  <a:lnTo>
                    <a:pt x="9655" y="9152"/>
                  </a:lnTo>
                  <a:lnTo>
                    <a:pt x="9539" y="9422"/>
                  </a:lnTo>
                  <a:lnTo>
                    <a:pt x="9384" y="9654"/>
                  </a:lnTo>
                  <a:lnTo>
                    <a:pt x="9191" y="9847"/>
                  </a:lnTo>
                  <a:lnTo>
                    <a:pt x="8960" y="10040"/>
                  </a:lnTo>
                  <a:lnTo>
                    <a:pt x="8689" y="10117"/>
                  </a:lnTo>
                  <a:lnTo>
                    <a:pt x="8419" y="10195"/>
                  </a:lnTo>
                  <a:lnTo>
                    <a:pt x="8110" y="10156"/>
                  </a:lnTo>
                  <a:lnTo>
                    <a:pt x="7840" y="10079"/>
                  </a:lnTo>
                  <a:lnTo>
                    <a:pt x="7608" y="9963"/>
                  </a:lnTo>
                  <a:lnTo>
                    <a:pt x="7376" y="9808"/>
                  </a:lnTo>
                  <a:lnTo>
                    <a:pt x="7183" y="9577"/>
                  </a:lnTo>
                  <a:lnTo>
                    <a:pt x="7029" y="9345"/>
                  </a:lnTo>
                  <a:lnTo>
                    <a:pt x="6952" y="9075"/>
                  </a:lnTo>
                  <a:lnTo>
                    <a:pt x="6913" y="8804"/>
                  </a:lnTo>
                  <a:lnTo>
                    <a:pt x="6952" y="8534"/>
                  </a:lnTo>
                  <a:lnTo>
                    <a:pt x="7029" y="8264"/>
                  </a:lnTo>
                  <a:lnTo>
                    <a:pt x="7145" y="8071"/>
                  </a:lnTo>
                  <a:lnTo>
                    <a:pt x="7299" y="7878"/>
                  </a:lnTo>
                  <a:lnTo>
                    <a:pt x="7492" y="7723"/>
                  </a:lnTo>
                  <a:lnTo>
                    <a:pt x="7724" y="7569"/>
                  </a:lnTo>
                  <a:lnTo>
                    <a:pt x="8149" y="7337"/>
                  </a:lnTo>
                  <a:lnTo>
                    <a:pt x="8226" y="7298"/>
                  </a:lnTo>
                  <a:close/>
                  <a:moveTo>
                    <a:pt x="2858" y="0"/>
                  </a:moveTo>
                  <a:lnTo>
                    <a:pt x="2665" y="39"/>
                  </a:lnTo>
                  <a:lnTo>
                    <a:pt x="2665" y="77"/>
                  </a:lnTo>
                  <a:lnTo>
                    <a:pt x="2627" y="1352"/>
                  </a:lnTo>
                  <a:lnTo>
                    <a:pt x="2627" y="2587"/>
                  </a:lnTo>
                  <a:lnTo>
                    <a:pt x="2665" y="3823"/>
                  </a:lnTo>
                  <a:lnTo>
                    <a:pt x="2704" y="5097"/>
                  </a:lnTo>
                  <a:lnTo>
                    <a:pt x="2897" y="7491"/>
                  </a:lnTo>
                  <a:lnTo>
                    <a:pt x="2897" y="8148"/>
                  </a:lnTo>
                  <a:lnTo>
                    <a:pt x="2936" y="8457"/>
                  </a:lnTo>
                  <a:lnTo>
                    <a:pt x="2974" y="8611"/>
                  </a:lnTo>
                  <a:lnTo>
                    <a:pt x="3051" y="8766"/>
                  </a:lnTo>
                  <a:lnTo>
                    <a:pt x="1545" y="8727"/>
                  </a:lnTo>
                  <a:lnTo>
                    <a:pt x="39" y="8689"/>
                  </a:lnTo>
                  <a:lnTo>
                    <a:pt x="1" y="8689"/>
                  </a:lnTo>
                  <a:lnTo>
                    <a:pt x="1" y="9036"/>
                  </a:lnTo>
                  <a:lnTo>
                    <a:pt x="773" y="9113"/>
                  </a:lnTo>
                  <a:lnTo>
                    <a:pt x="1545" y="9152"/>
                  </a:lnTo>
                  <a:lnTo>
                    <a:pt x="3129" y="9229"/>
                  </a:lnTo>
                  <a:lnTo>
                    <a:pt x="4828" y="9306"/>
                  </a:lnTo>
                  <a:lnTo>
                    <a:pt x="5677" y="9306"/>
                  </a:lnTo>
                  <a:lnTo>
                    <a:pt x="6488" y="9268"/>
                  </a:lnTo>
                  <a:lnTo>
                    <a:pt x="6604" y="9577"/>
                  </a:lnTo>
                  <a:lnTo>
                    <a:pt x="6758" y="9847"/>
                  </a:lnTo>
                  <a:lnTo>
                    <a:pt x="6990" y="10079"/>
                  </a:lnTo>
                  <a:lnTo>
                    <a:pt x="7222" y="10310"/>
                  </a:lnTo>
                  <a:lnTo>
                    <a:pt x="7492" y="10465"/>
                  </a:lnTo>
                  <a:lnTo>
                    <a:pt x="7801" y="10581"/>
                  </a:lnTo>
                  <a:lnTo>
                    <a:pt x="8110" y="10658"/>
                  </a:lnTo>
                  <a:lnTo>
                    <a:pt x="8419" y="10697"/>
                  </a:lnTo>
                  <a:lnTo>
                    <a:pt x="8728" y="10619"/>
                  </a:lnTo>
                  <a:lnTo>
                    <a:pt x="9037" y="10542"/>
                  </a:lnTo>
                  <a:lnTo>
                    <a:pt x="9307" y="10388"/>
                  </a:lnTo>
                  <a:lnTo>
                    <a:pt x="9539" y="10195"/>
                  </a:lnTo>
                  <a:lnTo>
                    <a:pt x="9770" y="9963"/>
                  </a:lnTo>
                  <a:lnTo>
                    <a:pt x="9925" y="9693"/>
                  </a:lnTo>
                  <a:lnTo>
                    <a:pt x="10079" y="9422"/>
                  </a:lnTo>
                  <a:lnTo>
                    <a:pt x="10157" y="9152"/>
                  </a:lnTo>
                  <a:lnTo>
                    <a:pt x="10195" y="9152"/>
                  </a:lnTo>
                  <a:lnTo>
                    <a:pt x="10195" y="8766"/>
                  </a:lnTo>
                  <a:lnTo>
                    <a:pt x="10157" y="8418"/>
                  </a:lnTo>
                  <a:lnTo>
                    <a:pt x="10041" y="8071"/>
                  </a:lnTo>
                  <a:lnTo>
                    <a:pt x="9848" y="7762"/>
                  </a:lnTo>
                  <a:lnTo>
                    <a:pt x="9616" y="7491"/>
                  </a:lnTo>
                  <a:lnTo>
                    <a:pt x="9307" y="7260"/>
                  </a:lnTo>
                  <a:lnTo>
                    <a:pt x="8998" y="7105"/>
                  </a:lnTo>
                  <a:lnTo>
                    <a:pt x="8651" y="7028"/>
                  </a:lnTo>
                  <a:lnTo>
                    <a:pt x="8303" y="7028"/>
                  </a:lnTo>
                  <a:lnTo>
                    <a:pt x="8187" y="7067"/>
                  </a:lnTo>
                  <a:lnTo>
                    <a:pt x="8149" y="7028"/>
                  </a:lnTo>
                  <a:lnTo>
                    <a:pt x="8071" y="6989"/>
                  </a:lnTo>
                  <a:lnTo>
                    <a:pt x="7917" y="6989"/>
                  </a:lnTo>
                  <a:lnTo>
                    <a:pt x="7724" y="7028"/>
                  </a:lnTo>
                  <a:lnTo>
                    <a:pt x="7415" y="7144"/>
                  </a:lnTo>
                  <a:lnTo>
                    <a:pt x="7145" y="7337"/>
                  </a:lnTo>
                  <a:lnTo>
                    <a:pt x="6913" y="7569"/>
                  </a:lnTo>
                  <a:lnTo>
                    <a:pt x="6720" y="7878"/>
                  </a:lnTo>
                  <a:lnTo>
                    <a:pt x="6565" y="8187"/>
                  </a:lnTo>
                  <a:lnTo>
                    <a:pt x="6450" y="8534"/>
                  </a:lnTo>
                  <a:lnTo>
                    <a:pt x="6450" y="8843"/>
                  </a:lnTo>
                  <a:lnTo>
                    <a:pt x="5716" y="8804"/>
                  </a:lnTo>
                  <a:lnTo>
                    <a:pt x="4944" y="8766"/>
                  </a:lnTo>
                  <a:lnTo>
                    <a:pt x="3476" y="8766"/>
                  </a:lnTo>
                  <a:lnTo>
                    <a:pt x="3476" y="8727"/>
                  </a:lnTo>
                  <a:lnTo>
                    <a:pt x="3476" y="8650"/>
                  </a:lnTo>
                  <a:lnTo>
                    <a:pt x="3476" y="8573"/>
                  </a:lnTo>
                  <a:lnTo>
                    <a:pt x="3438" y="8534"/>
                  </a:lnTo>
                  <a:lnTo>
                    <a:pt x="3360" y="8495"/>
                  </a:lnTo>
                  <a:lnTo>
                    <a:pt x="3283" y="8495"/>
                  </a:lnTo>
                  <a:lnTo>
                    <a:pt x="3206" y="8534"/>
                  </a:lnTo>
                  <a:lnTo>
                    <a:pt x="3283" y="8380"/>
                  </a:lnTo>
                  <a:lnTo>
                    <a:pt x="3283" y="8225"/>
                  </a:lnTo>
                  <a:lnTo>
                    <a:pt x="3283" y="8109"/>
                  </a:lnTo>
                  <a:lnTo>
                    <a:pt x="3283" y="7955"/>
                  </a:lnTo>
                  <a:lnTo>
                    <a:pt x="3206" y="7337"/>
                  </a:lnTo>
                  <a:lnTo>
                    <a:pt x="3129" y="6449"/>
                  </a:lnTo>
                  <a:lnTo>
                    <a:pt x="3013" y="4325"/>
                  </a:lnTo>
                  <a:lnTo>
                    <a:pt x="2936" y="2201"/>
                  </a:lnTo>
                  <a:lnTo>
                    <a:pt x="2897" y="77"/>
                  </a:lnTo>
                  <a:lnTo>
                    <a:pt x="285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850400" y="1030525"/>
              <a:ext cx="475950" cy="686400"/>
            </a:xfrm>
            <a:custGeom>
              <a:avLst/>
              <a:gdLst/>
              <a:ahLst/>
              <a:cxnLst/>
              <a:rect l="l" t="t" r="r" b="b"/>
              <a:pathLst>
                <a:path w="19038" h="27456" extrusionOk="0">
                  <a:moveTo>
                    <a:pt x="18690" y="309"/>
                  </a:moveTo>
                  <a:lnTo>
                    <a:pt x="18690" y="463"/>
                  </a:lnTo>
                  <a:lnTo>
                    <a:pt x="18382" y="2047"/>
                  </a:lnTo>
                  <a:lnTo>
                    <a:pt x="17995" y="3668"/>
                  </a:lnTo>
                  <a:lnTo>
                    <a:pt x="17609" y="5252"/>
                  </a:lnTo>
                  <a:lnTo>
                    <a:pt x="17184" y="6873"/>
                  </a:lnTo>
                  <a:lnTo>
                    <a:pt x="16489" y="6873"/>
                  </a:lnTo>
                  <a:lnTo>
                    <a:pt x="16180" y="6835"/>
                  </a:lnTo>
                  <a:lnTo>
                    <a:pt x="15833" y="6758"/>
                  </a:lnTo>
                  <a:lnTo>
                    <a:pt x="15524" y="6680"/>
                  </a:lnTo>
                  <a:lnTo>
                    <a:pt x="15215" y="6565"/>
                  </a:lnTo>
                  <a:lnTo>
                    <a:pt x="14906" y="6410"/>
                  </a:lnTo>
                  <a:lnTo>
                    <a:pt x="14597" y="6217"/>
                  </a:lnTo>
                  <a:lnTo>
                    <a:pt x="14327" y="6024"/>
                  </a:lnTo>
                  <a:lnTo>
                    <a:pt x="14057" y="5792"/>
                  </a:lnTo>
                  <a:lnTo>
                    <a:pt x="13593" y="5329"/>
                  </a:lnTo>
                  <a:lnTo>
                    <a:pt x="13168" y="4788"/>
                  </a:lnTo>
                  <a:lnTo>
                    <a:pt x="12782" y="4248"/>
                  </a:lnTo>
                  <a:lnTo>
                    <a:pt x="13477" y="3668"/>
                  </a:lnTo>
                  <a:lnTo>
                    <a:pt x="14172" y="3128"/>
                  </a:lnTo>
                  <a:lnTo>
                    <a:pt x="14868" y="2587"/>
                  </a:lnTo>
                  <a:lnTo>
                    <a:pt x="15601" y="2085"/>
                  </a:lnTo>
                  <a:lnTo>
                    <a:pt x="16374" y="1622"/>
                  </a:lnTo>
                  <a:lnTo>
                    <a:pt x="17146" y="1158"/>
                  </a:lnTo>
                  <a:lnTo>
                    <a:pt x="17918" y="734"/>
                  </a:lnTo>
                  <a:lnTo>
                    <a:pt x="18690" y="309"/>
                  </a:lnTo>
                  <a:close/>
                  <a:moveTo>
                    <a:pt x="6063" y="12434"/>
                  </a:moveTo>
                  <a:lnTo>
                    <a:pt x="5793" y="13013"/>
                  </a:lnTo>
                  <a:lnTo>
                    <a:pt x="5600" y="13592"/>
                  </a:lnTo>
                  <a:lnTo>
                    <a:pt x="5446" y="14172"/>
                  </a:lnTo>
                  <a:lnTo>
                    <a:pt x="5291" y="14790"/>
                  </a:lnTo>
                  <a:lnTo>
                    <a:pt x="5252" y="15369"/>
                  </a:lnTo>
                  <a:lnTo>
                    <a:pt x="5214" y="15407"/>
                  </a:lnTo>
                  <a:lnTo>
                    <a:pt x="4750" y="16102"/>
                  </a:lnTo>
                  <a:lnTo>
                    <a:pt x="4287" y="16797"/>
                  </a:lnTo>
                  <a:lnTo>
                    <a:pt x="4171" y="17106"/>
                  </a:lnTo>
                  <a:lnTo>
                    <a:pt x="4017" y="17415"/>
                  </a:lnTo>
                  <a:lnTo>
                    <a:pt x="3824" y="17724"/>
                  </a:lnTo>
                  <a:lnTo>
                    <a:pt x="3746" y="17840"/>
                  </a:lnTo>
                  <a:lnTo>
                    <a:pt x="3631" y="17956"/>
                  </a:lnTo>
                  <a:lnTo>
                    <a:pt x="3476" y="18033"/>
                  </a:lnTo>
                  <a:lnTo>
                    <a:pt x="3283" y="18072"/>
                  </a:lnTo>
                  <a:lnTo>
                    <a:pt x="2858" y="18110"/>
                  </a:lnTo>
                  <a:lnTo>
                    <a:pt x="2009" y="18149"/>
                  </a:lnTo>
                  <a:lnTo>
                    <a:pt x="426" y="18342"/>
                  </a:lnTo>
                  <a:lnTo>
                    <a:pt x="426" y="18342"/>
                  </a:lnTo>
                  <a:lnTo>
                    <a:pt x="850" y="17724"/>
                  </a:lnTo>
                  <a:lnTo>
                    <a:pt x="1275" y="17106"/>
                  </a:lnTo>
                  <a:lnTo>
                    <a:pt x="1661" y="16489"/>
                  </a:lnTo>
                  <a:lnTo>
                    <a:pt x="2009" y="15832"/>
                  </a:lnTo>
                  <a:lnTo>
                    <a:pt x="2549" y="14751"/>
                  </a:lnTo>
                  <a:lnTo>
                    <a:pt x="2820" y="14017"/>
                  </a:lnTo>
                  <a:lnTo>
                    <a:pt x="3013" y="13670"/>
                  </a:lnTo>
                  <a:lnTo>
                    <a:pt x="3206" y="13322"/>
                  </a:lnTo>
                  <a:lnTo>
                    <a:pt x="3360" y="13322"/>
                  </a:lnTo>
                  <a:lnTo>
                    <a:pt x="3399" y="13245"/>
                  </a:lnTo>
                  <a:lnTo>
                    <a:pt x="3438" y="13206"/>
                  </a:lnTo>
                  <a:lnTo>
                    <a:pt x="4750" y="12782"/>
                  </a:lnTo>
                  <a:lnTo>
                    <a:pt x="6063" y="12434"/>
                  </a:lnTo>
                  <a:close/>
                  <a:moveTo>
                    <a:pt x="12551" y="4441"/>
                  </a:moveTo>
                  <a:lnTo>
                    <a:pt x="12898" y="5020"/>
                  </a:lnTo>
                  <a:lnTo>
                    <a:pt x="13362" y="5561"/>
                  </a:lnTo>
                  <a:lnTo>
                    <a:pt x="13864" y="6101"/>
                  </a:lnTo>
                  <a:lnTo>
                    <a:pt x="14172" y="6333"/>
                  </a:lnTo>
                  <a:lnTo>
                    <a:pt x="14443" y="6565"/>
                  </a:lnTo>
                  <a:lnTo>
                    <a:pt x="14752" y="6758"/>
                  </a:lnTo>
                  <a:lnTo>
                    <a:pt x="15061" y="6951"/>
                  </a:lnTo>
                  <a:lnTo>
                    <a:pt x="15370" y="7067"/>
                  </a:lnTo>
                  <a:lnTo>
                    <a:pt x="15717" y="7182"/>
                  </a:lnTo>
                  <a:lnTo>
                    <a:pt x="16026" y="7260"/>
                  </a:lnTo>
                  <a:lnTo>
                    <a:pt x="16721" y="7260"/>
                  </a:lnTo>
                  <a:lnTo>
                    <a:pt x="17107" y="7182"/>
                  </a:lnTo>
                  <a:lnTo>
                    <a:pt x="16682" y="8573"/>
                  </a:lnTo>
                  <a:lnTo>
                    <a:pt x="16180" y="9963"/>
                  </a:lnTo>
                  <a:lnTo>
                    <a:pt x="15756" y="11160"/>
                  </a:lnTo>
                  <a:lnTo>
                    <a:pt x="15254" y="12357"/>
                  </a:lnTo>
                  <a:lnTo>
                    <a:pt x="14752" y="13515"/>
                  </a:lnTo>
                  <a:lnTo>
                    <a:pt x="14172" y="14635"/>
                  </a:lnTo>
                  <a:lnTo>
                    <a:pt x="13555" y="15793"/>
                  </a:lnTo>
                  <a:lnTo>
                    <a:pt x="13207" y="16373"/>
                  </a:lnTo>
                  <a:lnTo>
                    <a:pt x="12860" y="16952"/>
                  </a:lnTo>
                  <a:lnTo>
                    <a:pt x="12473" y="17493"/>
                  </a:lnTo>
                  <a:lnTo>
                    <a:pt x="12087" y="17995"/>
                  </a:lnTo>
                  <a:lnTo>
                    <a:pt x="11624" y="18458"/>
                  </a:lnTo>
                  <a:lnTo>
                    <a:pt x="11161" y="18883"/>
                  </a:lnTo>
                  <a:lnTo>
                    <a:pt x="10620" y="19230"/>
                  </a:lnTo>
                  <a:lnTo>
                    <a:pt x="10079" y="19462"/>
                  </a:lnTo>
                  <a:lnTo>
                    <a:pt x="9809" y="19578"/>
                  </a:lnTo>
                  <a:lnTo>
                    <a:pt x="9539" y="19655"/>
                  </a:lnTo>
                  <a:lnTo>
                    <a:pt x="9230" y="19694"/>
                  </a:lnTo>
                  <a:lnTo>
                    <a:pt x="8959" y="19732"/>
                  </a:lnTo>
                  <a:lnTo>
                    <a:pt x="8689" y="19732"/>
                  </a:lnTo>
                  <a:lnTo>
                    <a:pt x="8380" y="19694"/>
                  </a:lnTo>
                  <a:lnTo>
                    <a:pt x="8110" y="19616"/>
                  </a:lnTo>
                  <a:lnTo>
                    <a:pt x="7840" y="19539"/>
                  </a:lnTo>
                  <a:lnTo>
                    <a:pt x="7569" y="19423"/>
                  </a:lnTo>
                  <a:lnTo>
                    <a:pt x="7299" y="19269"/>
                  </a:lnTo>
                  <a:lnTo>
                    <a:pt x="7067" y="19114"/>
                  </a:lnTo>
                  <a:lnTo>
                    <a:pt x="6836" y="18883"/>
                  </a:lnTo>
                  <a:lnTo>
                    <a:pt x="6450" y="18458"/>
                  </a:lnTo>
                  <a:lnTo>
                    <a:pt x="6141" y="17956"/>
                  </a:lnTo>
                  <a:lnTo>
                    <a:pt x="5870" y="17454"/>
                  </a:lnTo>
                  <a:lnTo>
                    <a:pt x="5716" y="16913"/>
                  </a:lnTo>
                  <a:lnTo>
                    <a:pt x="5639" y="16334"/>
                  </a:lnTo>
                  <a:lnTo>
                    <a:pt x="5600" y="15755"/>
                  </a:lnTo>
                  <a:lnTo>
                    <a:pt x="5639" y="15214"/>
                  </a:lnTo>
                  <a:lnTo>
                    <a:pt x="5716" y="14635"/>
                  </a:lnTo>
                  <a:lnTo>
                    <a:pt x="5832" y="14056"/>
                  </a:lnTo>
                  <a:lnTo>
                    <a:pt x="6025" y="13515"/>
                  </a:lnTo>
                  <a:lnTo>
                    <a:pt x="6218" y="13013"/>
                  </a:lnTo>
                  <a:lnTo>
                    <a:pt x="6450" y="12473"/>
                  </a:lnTo>
                  <a:lnTo>
                    <a:pt x="6952" y="11469"/>
                  </a:lnTo>
                  <a:lnTo>
                    <a:pt x="7531" y="10465"/>
                  </a:lnTo>
                  <a:lnTo>
                    <a:pt x="8149" y="9461"/>
                  </a:lnTo>
                  <a:lnTo>
                    <a:pt x="8844" y="8495"/>
                  </a:lnTo>
                  <a:lnTo>
                    <a:pt x="9539" y="7530"/>
                  </a:lnTo>
                  <a:lnTo>
                    <a:pt x="10311" y="6642"/>
                  </a:lnTo>
                  <a:lnTo>
                    <a:pt x="10852" y="6063"/>
                  </a:lnTo>
                  <a:lnTo>
                    <a:pt x="11392" y="5522"/>
                  </a:lnTo>
                  <a:lnTo>
                    <a:pt x="11971" y="4981"/>
                  </a:lnTo>
                  <a:lnTo>
                    <a:pt x="12551" y="4441"/>
                  </a:lnTo>
                  <a:close/>
                  <a:moveTo>
                    <a:pt x="5986" y="18419"/>
                  </a:moveTo>
                  <a:lnTo>
                    <a:pt x="6218" y="18767"/>
                  </a:lnTo>
                  <a:lnTo>
                    <a:pt x="6450" y="19076"/>
                  </a:lnTo>
                  <a:lnTo>
                    <a:pt x="6758" y="19346"/>
                  </a:lnTo>
                  <a:lnTo>
                    <a:pt x="7067" y="19616"/>
                  </a:lnTo>
                  <a:lnTo>
                    <a:pt x="7415" y="19809"/>
                  </a:lnTo>
                  <a:lnTo>
                    <a:pt x="7801" y="19964"/>
                  </a:lnTo>
                  <a:lnTo>
                    <a:pt x="8187" y="20080"/>
                  </a:lnTo>
                  <a:lnTo>
                    <a:pt x="8612" y="20118"/>
                  </a:lnTo>
                  <a:lnTo>
                    <a:pt x="8535" y="20466"/>
                  </a:lnTo>
                  <a:lnTo>
                    <a:pt x="8496" y="20852"/>
                  </a:lnTo>
                  <a:lnTo>
                    <a:pt x="7994" y="20813"/>
                  </a:lnTo>
                  <a:lnTo>
                    <a:pt x="7531" y="20698"/>
                  </a:lnTo>
                  <a:lnTo>
                    <a:pt x="7106" y="20504"/>
                  </a:lnTo>
                  <a:lnTo>
                    <a:pt x="6720" y="20273"/>
                  </a:lnTo>
                  <a:lnTo>
                    <a:pt x="6334" y="20002"/>
                  </a:lnTo>
                  <a:lnTo>
                    <a:pt x="6025" y="19655"/>
                  </a:lnTo>
                  <a:lnTo>
                    <a:pt x="5716" y="19307"/>
                  </a:lnTo>
                  <a:lnTo>
                    <a:pt x="5446" y="18883"/>
                  </a:lnTo>
                  <a:lnTo>
                    <a:pt x="5446" y="18844"/>
                  </a:lnTo>
                  <a:lnTo>
                    <a:pt x="5986" y="18419"/>
                  </a:lnTo>
                  <a:close/>
                  <a:moveTo>
                    <a:pt x="5291" y="18960"/>
                  </a:moveTo>
                  <a:lnTo>
                    <a:pt x="5523" y="19462"/>
                  </a:lnTo>
                  <a:lnTo>
                    <a:pt x="5793" y="19887"/>
                  </a:lnTo>
                  <a:lnTo>
                    <a:pt x="6141" y="20234"/>
                  </a:lnTo>
                  <a:lnTo>
                    <a:pt x="6527" y="20582"/>
                  </a:lnTo>
                  <a:lnTo>
                    <a:pt x="6952" y="20813"/>
                  </a:lnTo>
                  <a:lnTo>
                    <a:pt x="7453" y="21006"/>
                  </a:lnTo>
                  <a:lnTo>
                    <a:pt x="7955" y="21122"/>
                  </a:lnTo>
                  <a:lnTo>
                    <a:pt x="8457" y="21161"/>
                  </a:lnTo>
                  <a:lnTo>
                    <a:pt x="8496" y="21702"/>
                  </a:lnTo>
                  <a:lnTo>
                    <a:pt x="7878" y="21624"/>
                  </a:lnTo>
                  <a:lnTo>
                    <a:pt x="7299" y="21508"/>
                  </a:lnTo>
                  <a:lnTo>
                    <a:pt x="6797" y="21315"/>
                  </a:lnTo>
                  <a:lnTo>
                    <a:pt x="6295" y="21084"/>
                  </a:lnTo>
                  <a:lnTo>
                    <a:pt x="5870" y="20775"/>
                  </a:lnTo>
                  <a:lnTo>
                    <a:pt x="5446" y="20389"/>
                  </a:lnTo>
                  <a:lnTo>
                    <a:pt x="5021" y="19964"/>
                  </a:lnTo>
                  <a:lnTo>
                    <a:pt x="4673" y="19501"/>
                  </a:lnTo>
                  <a:lnTo>
                    <a:pt x="4828" y="19385"/>
                  </a:lnTo>
                  <a:lnTo>
                    <a:pt x="4982" y="19269"/>
                  </a:lnTo>
                  <a:lnTo>
                    <a:pt x="5291" y="18960"/>
                  </a:lnTo>
                  <a:close/>
                  <a:moveTo>
                    <a:pt x="13555" y="16527"/>
                  </a:moveTo>
                  <a:lnTo>
                    <a:pt x="13748" y="17184"/>
                  </a:lnTo>
                  <a:lnTo>
                    <a:pt x="13979" y="17840"/>
                  </a:lnTo>
                  <a:lnTo>
                    <a:pt x="14250" y="18458"/>
                  </a:lnTo>
                  <a:lnTo>
                    <a:pt x="14597" y="19037"/>
                  </a:lnTo>
                  <a:lnTo>
                    <a:pt x="13670" y="20157"/>
                  </a:lnTo>
                  <a:lnTo>
                    <a:pt x="12782" y="21315"/>
                  </a:lnTo>
                  <a:lnTo>
                    <a:pt x="11083" y="23748"/>
                  </a:lnTo>
                  <a:lnTo>
                    <a:pt x="10736" y="22783"/>
                  </a:lnTo>
                  <a:lnTo>
                    <a:pt x="10350" y="21856"/>
                  </a:lnTo>
                  <a:lnTo>
                    <a:pt x="10234" y="21586"/>
                  </a:lnTo>
                  <a:lnTo>
                    <a:pt x="10195" y="21354"/>
                  </a:lnTo>
                  <a:lnTo>
                    <a:pt x="10195" y="21238"/>
                  </a:lnTo>
                  <a:lnTo>
                    <a:pt x="10234" y="21122"/>
                  </a:lnTo>
                  <a:lnTo>
                    <a:pt x="10388" y="20813"/>
                  </a:lnTo>
                  <a:lnTo>
                    <a:pt x="10813" y="20234"/>
                  </a:lnTo>
                  <a:lnTo>
                    <a:pt x="11199" y="19578"/>
                  </a:lnTo>
                  <a:lnTo>
                    <a:pt x="11199" y="19501"/>
                  </a:lnTo>
                  <a:lnTo>
                    <a:pt x="11199" y="19462"/>
                  </a:lnTo>
                  <a:lnTo>
                    <a:pt x="11161" y="19346"/>
                  </a:lnTo>
                  <a:lnTo>
                    <a:pt x="11585" y="18999"/>
                  </a:lnTo>
                  <a:lnTo>
                    <a:pt x="11971" y="18612"/>
                  </a:lnTo>
                  <a:lnTo>
                    <a:pt x="12358" y="18226"/>
                  </a:lnTo>
                  <a:lnTo>
                    <a:pt x="12705" y="17801"/>
                  </a:lnTo>
                  <a:lnTo>
                    <a:pt x="13130" y="17184"/>
                  </a:lnTo>
                  <a:lnTo>
                    <a:pt x="13555" y="16527"/>
                  </a:lnTo>
                  <a:close/>
                  <a:moveTo>
                    <a:pt x="5677" y="21161"/>
                  </a:moveTo>
                  <a:lnTo>
                    <a:pt x="5948" y="21393"/>
                  </a:lnTo>
                  <a:lnTo>
                    <a:pt x="6256" y="21547"/>
                  </a:lnTo>
                  <a:lnTo>
                    <a:pt x="6565" y="21702"/>
                  </a:lnTo>
                  <a:lnTo>
                    <a:pt x="6913" y="21817"/>
                  </a:lnTo>
                  <a:lnTo>
                    <a:pt x="6836" y="22010"/>
                  </a:lnTo>
                  <a:lnTo>
                    <a:pt x="6797" y="22204"/>
                  </a:lnTo>
                  <a:lnTo>
                    <a:pt x="6643" y="22088"/>
                  </a:lnTo>
                  <a:lnTo>
                    <a:pt x="6604" y="22010"/>
                  </a:lnTo>
                  <a:lnTo>
                    <a:pt x="6411" y="22010"/>
                  </a:lnTo>
                  <a:lnTo>
                    <a:pt x="6372" y="22088"/>
                  </a:lnTo>
                  <a:lnTo>
                    <a:pt x="6218" y="22628"/>
                  </a:lnTo>
                  <a:lnTo>
                    <a:pt x="6025" y="23092"/>
                  </a:lnTo>
                  <a:lnTo>
                    <a:pt x="5832" y="23594"/>
                  </a:lnTo>
                  <a:lnTo>
                    <a:pt x="5600" y="24057"/>
                  </a:lnTo>
                  <a:lnTo>
                    <a:pt x="5330" y="24482"/>
                  </a:lnTo>
                  <a:lnTo>
                    <a:pt x="5021" y="24907"/>
                  </a:lnTo>
                  <a:lnTo>
                    <a:pt x="4712" y="25331"/>
                  </a:lnTo>
                  <a:lnTo>
                    <a:pt x="4364" y="25717"/>
                  </a:lnTo>
                  <a:lnTo>
                    <a:pt x="4248" y="25293"/>
                  </a:lnTo>
                  <a:lnTo>
                    <a:pt x="4171" y="24868"/>
                  </a:lnTo>
                  <a:lnTo>
                    <a:pt x="4171" y="24482"/>
                  </a:lnTo>
                  <a:lnTo>
                    <a:pt x="4210" y="24057"/>
                  </a:lnTo>
                  <a:lnTo>
                    <a:pt x="4326" y="23671"/>
                  </a:lnTo>
                  <a:lnTo>
                    <a:pt x="4480" y="23285"/>
                  </a:lnTo>
                  <a:lnTo>
                    <a:pt x="4673" y="22899"/>
                  </a:lnTo>
                  <a:lnTo>
                    <a:pt x="4944" y="22512"/>
                  </a:lnTo>
                  <a:lnTo>
                    <a:pt x="5175" y="22204"/>
                  </a:lnTo>
                  <a:lnTo>
                    <a:pt x="5330" y="21895"/>
                  </a:lnTo>
                  <a:lnTo>
                    <a:pt x="5407" y="21740"/>
                  </a:lnTo>
                  <a:lnTo>
                    <a:pt x="5407" y="21586"/>
                  </a:lnTo>
                  <a:lnTo>
                    <a:pt x="5368" y="21470"/>
                  </a:lnTo>
                  <a:lnTo>
                    <a:pt x="5291" y="21315"/>
                  </a:lnTo>
                  <a:lnTo>
                    <a:pt x="5446" y="21238"/>
                  </a:lnTo>
                  <a:lnTo>
                    <a:pt x="5677" y="21161"/>
                  </a:lnTo>
                  <a:close/>
                  <a:moveTo>
                    <a:pt x="4905" y="20466"/>
                  </a:moveTo>
                  <a:lnTo>
                    <a:pt x="5175" y="20736"/>
                  </a:lnTo>
                  <a:lnTo>
                    <a:pt x="5484" y="21006"/>
                  </a:lnTo>
                  <a:lnTo>
                    <a:pt x="5252" y="21084"/>
                  </a:lnTo>
                  <a:lnTo>
                    <a:pt x="5021" y="21161"/>
                  </a:lnTo>
                  <a:lnTo>
                    <a:pt x="4982" y="21200"/>
                  </a:lnTo>
                  <a:lnTo>
                    <a:pt x="4944" y="21277"/>
                  </a:lnTo>
                  <a:lnTo>
                    <a:pt x="4982" y="21354"/>
                  </a:lnTo>
                  <a:lnTo>
                    <a:pt x="5021" y="21393"/>
                  </a:lnTo>
                  <a:lnTo>
                    <a:pt x="5059" y="21470"/>
                  </a:lnTo>
                  <a:lnTo>
                    <a:pt x="5098" y="21547"/>
                  </a:lnTo>
                  <a:lnTo>
                    <a:pt x="5059" y="21779"/>
                  </a:lnTo>
                  <a:lnTo>
                    <a:pt x="4905" y="22049"/>
                  </a:lnTo>
                  <a:lnTo>
                    <a:pt x="4750" y="22358"/>
                  </a:lnTo>
                  <a:lnTo>
                    <a:pt x="4364" y="22937"/>
                  </a:lnTo>
                  <a:lnTo>
                    <a:pt x="4133" y="23323"/>
                  </a:lnTo>
                  <a:lnTo>
                    <a:pt x="3940" y="23748"/>
                  </a:lnTo>
                  <a:lnTo>
                    <a:pt x="3862" y="24212"/>
                  </a:lnTo>
                  <a:lnTo>
                    <a:pt x="3824" y="24714"/>
                  </a:lnTo>
                  <a:lnTo>
                    <a:pt x="3862" y="25177"/>
                  </a:lnTo>
                  <a:lnTo>
                    <a:pt x="3940" y="25409"/>
                  </a:lnTo>
                  <a:lnTo>
                    <a:pt x="4017" y="25640"/>
                  </a:lnTo>
                  <a:lnTo>
                    <a:pt x="4133" y="25872"/>
                  </a:lnTo>
                  <a:lnTo>
                    <a:pt x="4248" y="26065"/>
                  </a:lnTo>
                  <a:lnTo>
                    <a:pt x="4287" y="26104"/>
                  </a:lnTo>
                  <a:lnTo>
                    <a:pt x="4364" y="26104"/>
                  </a:lnTo>
                  <a:lnTo>
                    <a:pt x="4403" y="26065"/>
                  </a:lnTo>
                  <a:lnTo>
                    <a:pt x="4442" y="25988"/>
                  </a:lnTo>
                  <a:lnTo>
                    <a:pt x="4480" y="25988"/>
                  </a:lnTo>
                  <a:lnTo>
                    <a:pt x="4828" y="25602"/>
                  </a:lnTo>
                  <a:lnTo>
                    <a:pt x="5175" y="25215"/>
                  </a:lnTo>
                  <a:lnTo>
                    <a:pt x="5484" y="24791"/>
                  </a:lnTo>
                  <a:lnTo>
                    <a:pt x="5793" y="24366"/>
                  </a:lnTo>
                  <a:lnTo>
                    <a:pt x="6025" y="23903"/>
                  </a:lnTo>
                  <a:lnTo>
                    <a:pt x="6256" y="23439"/>
                  </a:lnTo>
                  <a:lnTo>
                    <a:pt x="6450" y="22937"/>
                  </a:lnTo>
                  <a:lnTo>
                    <a:pt x="6604" y="22435"/>
                  </a:lnTo>
                  <a:lnTo>
                    <a:pt x="6720" y="22551"/>
                  </a:lnTo>
                  <a:lnTo>
                    <a:pt x="6913" y="22590"/>
                  </a:lnTo>
                  <a:lnTo>
                    <a:pt x="6952" y="22628"/>
                  </a:lnTo>
                  <a:lnTo>
                    <a:pt x="7029" y="22590"/>
                  </a:lnTo>
                  <a:lnTo>
                    <a:pt x="7067" y="22512"/>
                  </a:lnTo>
                  <a:lnTo>
                    <a:pt x="7067" y="22474"/>
                  </a:lnTo>
                  <a:lnTo>
                    <a:pt x="7145" y="21895"/>
                  </a:lnTo>
                  <a:lnTo>
                    <a:pt x="7608" y="22010"/>
                  </a:lnTo>
                  <a:lnTo>
                    <a:pt x="7724" y="22512"/>
                  </a:lnTo>
                  <a:lnTo>
                    <a:pt x="7762" y="23014"/>
                  </a:lnTo>
                  <a:lnTo>
                    <a:pt x="7801" y="23555"/>
                  </a:lnTo>
                  <a:lnTo>
                    <a:pt x="7801" y="24057"/>
                  </a:lnTo>
                  <a:lnTo>
                    <a:pt x="7608" y="23903"/>
                  </a:lnTo>
                  <a:lnTo>
                    <a:pt x="7492" y="23671"/>
                  </a:lnTo>
                  <a:lnTo>
                    <a:pt x="7376" y="23439"/>
                  </a:lnTo>
                  <a:lnTo>
                    <a:pt x="7338" y="23169"/>
                  </a:lnTo>
                  <a:lnTo>
                    <a:pt x="7338" y="23092"/>
                  </a:lnTo>
                  <a:lnTo>
                    <a:pt x="7299" y="23053"/>
                  </a:lnTo>
                  <a:lnTo>
                    <a:pt x="7183" y="23014"/>
                  </a:lnTo>
                  <a:lnTo>
                    <a:pt x="7106" y="23014"/>
                  </a:lnTo>
                  <a:lnTo>
                    <a:pt x="7067" y="23053"/>
                  </a:lnTo>
                  <a:lnTo>
                    <a:pt x="7029" y="23092"/>
                  </a:lnTo>
                  <a:lnTo>
                    <a:pt x="6990" y="23169"/>
                  </a:lnTo>
                  <a:lnTo>
                    <a:pt x="6952" y="23787"/>
                  </a:lnTo>
                  <a:lnTo>
                    <a:pt x="6797" y="24405"/>
                  </a:lnTo>
                  <a:lnTo>
                    <a:pt x="6681" y="24675"/>
                  </a:lnTo>
                  <a:lnTo>
                    <a:pt x="6565" y="24984"/>
                  </a:lnTo>
                  <a:lnTo>
                    <a:pt x="6411" y="25254"/>
                  </a:lnTo>
                  <a:lnTo>
                    <a:pt x="6218" y="25524"/>
                  </a:lnTo>
                  <a:lnTo>
                    <a:pt x="5832" y="25988"/>
                  </a:lnTo>
                  <a:lnTo>
                    <a:pt x="5600" y="26219"/>
                  </a:lnTo>
                  <a:lnTo>
                    <a:pt x="5368" y="26451"/>
                  </a:lnTo>
                  <a:lnTo>
                    <a:pt x="5098" y="26644"/>
                  </a:lnTo>
                  <a:lnTo>
                    <a:pt x="4828" y="26799"/>
                  </a:lnTo>
                  <a:lnTo>
                    <a:pt x="4557" y="26953"/>
                  </a:lnTo>
                  <a:lnTo>
                    <a:pt x="4248" y="27030"/>
                  </a:lnTo>
                  <a:lnTo>
                    <a:pt x="4017" y="27030"/>
                  </a:lnTo>
                  <a:lnTo>
                    <a:pt x="3862" y="26992"/>
                  </a:lnTo>
                  <a:lnTo>
                    <a:pt x="3708" y="26915"/>
                  </a:lnTo>
                  <a:lnTo>
                    <a:pt x="3592" y="26760"/>
                  </a:lnTo>
                  <a:lnTo>
                    <a:pt x="3515" y="26606"/>
                  </a:lnTo>
                  <a:lnTo>
                    <a:pt x="3438" y="26413"/>
                  </a:lnTo>
                  <a:lnTo>
                    <a:pt x="3322" y="25988"/>
                  </a:lnTo>
                  <a:lnTo>
                    <a:pt x="3206" y="25293"/>
                  </a:lnTo>
                  <a:lnTo>
                    <a:pt x="3167" y="24945"/>
                  </a:lnTo>
                  <a:lnTo>
                    <a:pt x="3167" y="24598"/>
                  </a:lnTo>
                  <a:lnTo>
                    <a:pt x="3206" y="24173"/>
                  </a:lnTo>
                  <a:lnTo>
                    <a:pt x="3283" y="23787"/>
                  </a:lnTo>
                  <a:lnTo>
                    <a:pt x="3360" y="23401"/>
                  </a:lnTo>
                  <a:lnTo>
                    <a:pt x="3515" y="23014"/>
                  </a:lnTo>
                  <a:lnTo>
                    <a:pt x="3708" y="22667"/>
                  </a:lnTo>
                  <a:lnTo>
                    <a:pt x="3901" y="22319"/>
                  </a:lnTo>
                  <a:lnTo>
                    <a:pt x="4171" y="22010"/>
                  </a:lnTo>
                  <a:lnTo>
                    <a:pt x="4480" y="21702"/>
                  </a:lnTo>
                  <a:lnTo>
                    <a:pt x="4519" y="21624"/>
                  </a:lnTo>
                  <a:lnTo>
                    <a:pt x="4519" y="21547"/>
                  </a:lnTo>
                  <a:lnTo>
                    <a:pt x="4442" y="21470"/>
                  </a:lnTo>
                  <a:lnTo>
                    <a:pt x="4364" y="21431"/>
                  </a:lnTo>
                  <a:lnTo>
                    <a:pt x="3553" y="21315"/>
                  </a:lnTo>
                  <a:lnTo>
                    <a:pt x="3862" y="21045"/>
                  </a:lnTo>
                  <a:lnTo>
                    <a:pt x="4171" y="20775"/>
                  </a:lnTo>
                  <a:lnTo>
                    <a:pt x="4519" y="20582"/>
                  </a:lnTo>
                  <a:lnTo>
                    <a:pt x="4905" y="20466"/>
                  </a:lnTo>
                  <a:close/>
                  <a:moveTo>
                    <a:pt x="18845" y="0"/>
                  </a:moveTo>
                  <a:lnTo>
                    <a:pt x="18806" y="77"/>
                  </a:lnTo>
                  <a:lnTo>
                    <a:pt x="18729" y="39"/>
                  </a:lnTo>
                  <a:lnTo>
                    <a:pt x="18652" y="39"/>
                  </a:lnTo>
                  <a:lnTo>
                    <a:pt x="17455" y="618"/>
                  </a:lnTo>
                  <a:lnTo>
                    <a:pt x="16296" y="1236"/>
                  </a:lnTo>
                  <a:lnTo>
                    <a:pt x="15215" y="1931"/>
                  </a:lnTo>
                  <a:lnTo>
                    <a:pt x="14134" y="2664"/>
                  </a:lnTo>
                  <a:lnTo>
                    <a:pt x="13091" y="3475"/>
                  </a:lnTo>
                  <a:lnTo>
                    <a:pt x="12087" y="4325"/>
                  </a:lnTo>
                  <a:lnTo>
                    <a:pt x="11161" y="5213"/>
                  </a:lnTo>
                  <a:lnTo>
                    <a:pt x="10272" y="6178"/>
                  </a:lnTo>
                  <a:lnTo>
                    <a:pt x="9384" y="7144"/>
                  </a:lnTo>
                  <a:lnTo>
                    <a:pt x="8573" y="8186"/>
                  </a:lnTo>
                  <a:lnTo>
                    <a:pt x="7840" y="9268"/>
                  </a:lnTo>
                  <a:lnTo>
                    <a:pt x="7145" y="10387"/>
                  </a:lnTo>
                  <a:lnTo>
                    <a:pt x="6643" y="11276"/>
                  </a:lnTo>
                  <a:lnTo>
                    <a:pt x="6179" y="12164"/>
                  </a:lnTo>
                  <a:lnTo>
                    <a:pt x="5368" y="12241"/>
                  </a:lnTo>
                  <a:lnTo>
                    <a:pt x="4557" y="12395"/>
                  </a:lnTo>
                  <a:lnTo>
                    <a:pt x="3785" y="12627"/>
                  </a:lnTo>
                  <a:lnTo>
                    <a:pt x="3013" y="12936"/>
                  </a:lnTo>
                  <a:lnTo>
                    <a:pt x="2936" y="12975"/>
                  </a:lnTo>
                  <a:lnTo>
                    <a:pt x="2897" y="13013"/>
                  </a:lnTo>
                  <a:lnTo>
                    <a:pt x="2897" y="13168"/>
                  </a:lnTo>
                  <a:lnTo>
                    <a:pt x="2704" y="13361"/>
                  </a:lnTo>
                  <a:lnTo>
                    <a:pt x="2549" y="13592"/>
                  </a:lnTo>
                  <a:lnTo>
                    <a:pt x="2395" y="13863"/>
                  </a:lnTo>
                  <a:lnTo>
                    <a:pt x="2279" y="14133"/>
                  </a:lnTo>
                  <a:lnTo>
                    <a:pt x="2086" y="14712"/>
                  </a:lnTo>
                  <a:lnTo>
                    <a:pt x="1854" y="15214"/>
                  </a:lnTo>
                  <a:lnTo>
                    <a:pt x="1430" y="15987"/>
                  </a:lnTo>
                  <a:lnTo>
                    <a:pt x="1005" y="16759"/>
                  </a:lnTo>
                  <a:lnTo>
                    <a:pt x="541" y="17493"/>
                  </a:lnTo>
                  <a:lnTo>
                    <a:pt x="39" y="18226"/>
                  </a:lnTo>
                  <a:lnTo>
                    <a:pt x="1" y="18303"/>
                  </a:lnTo>
                  <a:lnTo>
                    <a:pt x="1" y="18381"/>
                  </a:lnTo>
                  <a:lnTo>
                    <a:pt x="39" y="18419"/>
                  </a:lnTo>
                  <a:lnTo>
                    <a:pt x="117" y="18458"/>
                  </a:lnTo>
                  <a:lnTo>
                    <a:pt x="117" y="18535"/>
                  </a:lnTo>
                  <a:lnTo>
                    <a:pt x="117" y="18612"/>
                  </a:lnTo>
                  <a:lnTo>
                    <a:pt x="155" y="18651"/>
                  </a:lnTo>
                  <a:lnTo>
                    <a:pt x="233" y="18690"/>
                  </a:lnTo>
                  <a:lnTo>
                    <a:pt x="1159" y="18612"/>
                  </a:lnTo>
                  <a:lnTo>
                    <a:pt x="2086" y="18574"/>
                  </a:lnTo>
                  <a:lnTo>
                    <a:pt x="3901" y="18381"/>
                  </a:lnTo>
                  <a:lnTo>
                    <a:pt x="3978" y="18342"/>
                  </a:lnTo>
                  <a:lnTo>
                    <a:pt x="4055" y="18265"/>
                  </a:lnTo>
                  <a:lnTo>
                    <a:pt x="4596" y="17106"/>
                  </a:lnTo>
                  <a:lnTo>
                    <a:pt x="5252" y="15987"/>
                  </a:lnTo>
                  <a:lnTo>
                    <a:pt x="5291" y="16566"/>
                  </a:lnTo>
                  <a:lnTo>
                    <a:pt x="5446" y="17106"/>
                  </a:lnTo>
                  <a:lnTo>
                    <a:pt x="5600" y="17647"/>
                  </a:lnTo>
                  <a:lnTo>
                    <a:pt x="5832" y="18188"/>
                  </a:lnTo>
                  <a:lnTo>
                    <a:pt x="5446" y="18381"/>
                  </a:lnTo>
                  <a:lnTo>
                    <a:pt x="5059" y="18651"/>
                  </a:lnTo>
                  <a:lnTo>
                    <a:pt x="4673" y="18960"/>
                  </a:lnTo>
                  <a:lnTo>
                    <a:pt x="4519" y="19153"/>
                  </a:lnTo>
                  <a:lnTo>
                    <a:pt x="4403" y="19346"/>
                  </a:lnTo>
                  <a:lnTo>
                    <a:pt x="4403" y="19423"/>
                  </a:lnTo>
                  <a:lnTo>
                    <a:pt x="4442" y="19501"/>
                  </a:lnTo>
                  <a:lnTo>
                    <a:pt x="4442" y="19539"/>
                  </a:lnTo>
                  <a:lnTo>
                    <a:pt x="4442" y="19616"/>
                  </a:lnTo>
                  <a:lnTo>
                    <a:pt x="4596" y="19964"/>
                  </a:lnTo>
                  <a:lnTo>
                    <a:pt x="4789" y="20273"/>
                  </a:lnTo>
                  <a:lnTo>
                    <a:pt x="4519" y="20311"/>
                  </a:lnTo>
                  <a:lnTo>
                    <a:pt x="4287" y="20389"/>
                  </a:lnTo>
                  <a:lnTo>
                    <a:pt x="4055" y="20504"/>
                  </a:lnTo>
                  <a:lnTo>
                    <a:pt x="3862" y="20620"/>
                  </a:lnTo>
                  <a:lnTo>
                    <a:pt x="3669" y="20775"/>
                  </a:lnTo>
                  <a:lnTo>
                    <a:pt x="3476" y="20968"/>
                  </a:lnTo>
                  <a:lnTo>
                    <a:pt x="3283" y="21161"/>
                  </a:lnTo>
                  <a:lnTo>
                    <a:pt x="3129" y="21354"/>
                  </a:lnTo>
                  <a:lnTo>
                    <a:pt x="3090" y="21431"/>
                  </a:lnTo>
                  <a:lnTo>
                    <a:pt x="3129" y="21508"/>
                  </a:lnTo>
                  <a:lnTo>
                    <a:pt x="3167" y="21586"/>
                  </a:lnTo>
                  <a:lnTo>
                    <a:pt x="3244" y="21624"/>
                  </a:lnTo>
                  <a:lnTo>
                    <a:pt x="4017" y="21702"/>
                  </a:lnTo>
                  <a:lnTo>
                    <a:pt x="3746" y="22010"/>
                  </a:lnTo>
                  <a:lnTo>
                    <a:pt x="3476" y="22358"/>
                  </a:lnTo>
                  <a:lnTo>
                    <a:pt x="3283" y="22706"/>
                  </a:lnTo>
                  <a:lnTo>
                    <a:pt x="3129" y="23092"/>
                  </a:lnTo>
                  <a:lnTo>
                    <a:pt x="3013" y="23478"/>
                  </a:lnTo>
                  <a:lnTo>
                    <a:pt x="2897" y="23864"/>
                  </a:lnTo>
                  <a:lnTo>
                    <a:pt x="2858" y="24289"/>
                  </a:lnTo>
                  <a:lnTo>
                    <a:pt x="2858" y="24714"/>
                  </a:lnTo>
                  <a:lnTo>
                    <a:pt x="2858" y="25370"/>
                  </a:lnTo>
                  <a:lnTo>
                    <a:pt x="2897" y="25795"/>
                  </a:lnTo>
                  <a:lnTo>
                    <a:pt x="2974" y="26219"/>
                  </a:lnTo>
                  <a:lnTo>
                    <a:pt x="3090" y="26644"/>
                  </a:lnTo>
                  <a:lnTo>
                    <a:pt x="3244" y="26992"/>
                  </a:lnTo>
                  <a:lnTo>
                    <a:pt x="3360" y="27146"/>
                  </a:lnTo>
                  <a:lnTo>
                    <a:pt x="3438" y="27262"/>
                  </a:lnTo>
                  <a:lnTo>
                    <a:pt x="3553" y="27378"/>
                  </a:lnTo>
                  <a:lnTo>
                    <a:pt x="3708" y="27417"/>
                  </a:lnTo>
                  <a:lnTo>
                    <a:pt x="3862" y="27455"/>
                  </a:lnTo>
                  <a:lnTo>
                    <a:pt x="4017" y="27455"/>
                  </a:lnTo>
                  <a:lnTo>
                    <a:pt x="4364" y="27417"/>
                  </a:lnTo>
                  <a:lnTo>
                    <a:pt x="4750" y="27262"/>
                  </a:lnTo>
                  <a:lnTo>
                    <a:pt x="5098" y="27069"/>
                  </a:lnTo>
                  <a:lnTo>
                    <a:pt x="5407" y="26837"/>
                  </a:lnTo>
                  <a:lnTo>
                    <a:pt x="5716" y="26567"/>
                  </a:lnTo>
                  <a:lnTo>
                    <a:pt x="6218" y="26065"/>
                  </a:lnTo>
                  <a:lnTo>
                    <a:pt x="6565" y="25602"/>
                  </a:lnTo>
                  <a:lnTo>
                    <a:pt x="6874" y="25100"/>
                  </a:lnTo>
                  <a:lnTo>
                    <a:pt x="7106" y="24559"/>
                  </a:lnTo>
                  <a:lnTo>
                    <a:pt x="7260" y="23980"/>
                  </a:lnTo>
                  <a:lnTo>
                    <a:pt x="7376" y="24134"/>
                  </a:lnTo>
                  <a:lnTo>
                    <a:pt x="7531" y="24289"/>
                  </a:lnTo>
                  <a:lnTo>
                    <a:pt x="7685" y="24405"/>
                  </a:lnTo>
                  <a:lnTo>
                    <a:pt x="7878" y="24520"/>
                  </a:lnTo>
                  <a:lnTo>
                    <a:pt x="7955" y="24559"/>
                  </a:lnTo>
                  <a:lnTo>
                    <a:pt x="8033" y="24520"/>
                  </a:lnTo>
                  <a:lnTo>
                    <a:pt x="8110" y="24482"/>
                  </a:lnTo>
                  <a:lnTo>
                    <a:pt x="8110" y="24366"/>
                  </a:lnTo>
                  <a:lnTo>
                    <a:pt x="8149" y="23787"/>
                  </a:lnTo>
                  <a:lnTo>
                    <a:pt x="8149" y="23208"/>
                  </a:lnTo>
                  <a:lnTo>
                    <a:pt x="8071" y="22628"/>
                  </a:lnTo>
                  <a:lnTo>
                    <a:pt x="7955" y="22049"/>
                  </a:lnTo>
                  <a:lnTo>
                    <a:pt x="8535" y="22049"/>
                  </a:lnTo>
                  <a:lnTo>
                    <a:pt x="8651" y="22010"/>
                  </a:lnTo>
                  <a:lnTo>
                    <a:pt x="8728" y="21972"/>
                  </a:lnTo>
                  <a:lnTo>
                    <a:pt x="8766" y="21933"/>
                  </a:lnTo>
                  <a:lnTo>
                    <a:pt x="8766" y="21895"/>
                  </a:lnTo>
                  <a:lnTo>
                    <a:pt x="8844" y="21006"/>
                  </a:lnTo>
                  <a:lnTo>
                    <a:pt x="8921" y="20543"/>
                  </a:lnTo>
                  <a:lnTo>
                    <a:pt x="8998" y="20118"/>
                  </a:lnTo>
                  <a:lnTo>
                    <a:pt x="9153" y="20118"/>
                  </a:lnTo>
                  <a:lnTo>
                    <a:pt x="9577" y="20041"/>
                  </a:lnTo>
                  <a:lnTo>
                    <a:pt x="9963" y="19964"/>
                  </a:lnTo>
                  <a:lnTo>
                    <a:pt x="10311" y="19809"/>
                  </a:lnTo>
                  <a:lnTo>
                    <a:pt x="10659" y="19655"/>
                  </a:lnTo>
                  <a:lnTo>
                    <a:pt x="10157" y="20389"/>
                  </a:lnTo>
                  <a:lnTo>
                    <a:pt x="9616" y="21161"/>
                  </a:lnTo>
                  <a:lnTo>
                    <a:pt x="9577" y="21238"/>
                  </a:lnTo>
                  <a:lnTo>
                    <a:pt x="9616" y="21354"/>
                  </a:lnTo>
                  <a:lnTo>
                    <a:pt x="9963" y="22049"/>
                  </a:lnTo>
                  <a:lnTo>
                    <a:pt x="10272" y="22783"/>
                  </a:lnTo>
                  <a:lnTo>
                    <a:pt x="10581" y="23516"/>
                  </a:lnTo>
                  <a:lnTo>
                    <a:pt x="10813" y="24250"/>
                  </a:lnTo>
                  <a:lnTo>
                    <a:pt x="10890" y="24327"/>
                  </a:lnTo>
                  <a:lnTo>
                    <a:pt x="11006" y="24405"/>
                  </a:lnTo>
                  <a:lnTo>
                    <a:pt x="11122" y="24405"/>
                  </a:lnTo>
                  <a:lnTo>
                    <a:pt x="11199" y="24289"/>
                  </a:lnTo>
                  <a:lnTo>
                    <a:pt x="13130" y="21740"/>
                  </a:lnTo>
                  <a:lnTo>
                    <a:pt x="14095" y="20389"/>
                  </a:lnTo>
                  <a:lnTo>
                    <a:pt x="14520" y="19732"/>
                  </a:lnTo>
                  <a:lnTo>
                    <a:pt x="14945" y="19037"/>
                  </a:lnTo>
                  <a:lnTo>
                    <a:pt x="14983" y="18960"/>
                  </a:lnTo>
                  <a:lnTo>
                    <a:pt x="14945" y="18883"/>
                  </a:lnTo>
                  <a:lnTo>
                    <a:pt x="14790" y="18535"/>
                  </a:lnTo>
                  <a:lnTo>
                    <a:pt x="14597" y="18149"/>
                  </a:lnTo>
                  <a:lnTo>
                    <a:pt x="14288" y="17454"/>
                  </a:lnTo>
                  <a:lnTo>
                    <a:pt x="13786" y="16180"/>
                  </a:lnTo>
                  <a:lnTo>
                    <a:pt x="14211" y="15369"/>
                  </a:lnTo>
                  <a:lnTo>
                    <a:pt x="14674" y="14558"/>
                  </a:lnTo>
                  <a:lnTo>
                    <a:pt x="15061" y="13708"/>
                  </a:lnTo>
                  <a:lnTo>
                    <a:pt x="15447" y="12897"/>
                  </a:lnTo>
                  <a:lnTo>
                    <a:pt x="16065" y="11391"/>
                  </a:lnTo>
                  <a:lnTo>
                    <a:pt x="16644" y="9885"/>
                  </a:lnTo>
                  <a:lnTo>
                    <a:pt x="17146" y="8341"/>
                  </a:lnTo>
                  <a:lnTo>
                    <a:pt x="17609" y="6796"/>
                  </a:lnTo>
                  <a:lnTo>
                    <a:pt x="17995" y="5213"/>
                  </a:lnTo>
                  <a:lnTo>
                    <a:pt x="18382" y="3630"/>
                  </a:lnTo>
                  <a:lnTo>
                    <a:pt x="18729" y="2047"/>
                  </a:lnTo>
                  <a:lnTo>
                    <a:pt x="19038" y="463"/>
                  </a:lnTo>
                  <a:lnTo>
                    <a:pt x="19038" y="386"/>
                  </a:lnTo>
                  <a:lnTo>
                    <a:pt x="18999" y="309"/>
                  </a:lnTo>
                  <a:lnTo>
                    <a:pt x="18999" y="232"/>
                  </a:lnTo>
                  <a:lnTo>
                    <a:pt x="18999" y="77"/>
                  </a:lnTo>
                  <a:lnTo>
                    <a:pt x="18961" y="39"/>
                  </a:lnTo>
                  <a:lnTo>
                    <a:pt x="1888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947325" y="1038225"/>
              <a:ext cx="458575" cy="289650"/>
            </a:xfrm>
            <a:custGeom>
              <a:avLst/>
              <a:gdLst/>
              <a:ahLst/>
              <a:cxnLst/>
              <a:rect l="l" t="t" r="r" b="b"/>
              <a:pathLst>
                <a:path w="18343" h="11586" extrusionOk="0">
                  <a:moveTo>
                    <a:pt x="17068" y="387"/>
                  </a:moveTo>
                  <a:lnTo>
                    <a:pt x="17145" y="426"/>
                  </a:lnTo>
                  <a:lnTo>
                    <a:pt x="17223" y="503"/>
                  </a:lnTo>
                  <a:lnTo>
                    <a:pt x="17300" y="735"/>
                  </a:lnTo>
                  <a:lnTo>
                    <a:pt x="17377" y="928"/>
                  </a:lnTo>
                  <a:lnTo>
                    <a:pt x="17377" y="1121"/>
                  </a:lnTo>
                  <a:lnTo>
                    <a:pt x="17338" y="1314"/>
                  </a:lnTo>
                  <a:lnTo>
                    <a:pt x="17223" y="1546"/>
                  </a:lnTo>
                  <a:lnTo>
                    <a:pt x="16952" y="1893"/>
                  </a:lnTo>
                  <a:lnTo>
                    <a:pt x="16721" y="2125"/>
                  </a:lnTo>
                  <a:lnTo>
                    <a:pt x="16450" y="2356"/>
                  </a:lnTo>
                  <a:lnTo>
                    <a:pt x="16180" y="2550"/>
                  </a:lnTo>
                  <a:lnTo>
                    <a:pt x="15871" y="2665"/>
                  </a:lnTo>
                  <a:lnTo>
                    <a:pt x="15871" y="2086"/>
                  </a:lnTo>
                  <a:lnTo>
                    <a:pt x="15910" y="1777"/>
                  </a:lnTo>
                  <a:lnTo>
                    <a:pt x="15948" y="1468"/>
                  </a:lnTo>
                  <a:lnTo>
                    <a:pt x="16025" y="1198"/>
                  </a:lnTo>
                  <a:lnTo>
                    <a:pt x="16180" y="928"/>
                  </a:lnTo>
                  <a:lnTo>
                    <a:pt x="16334" y="696"/>
                  </a:lnTo>
                  <a:lnTo>
                    <a:pt x="16605" y="503"/>
                  </a:lnTo>
                  <a:lnTo>
                    <a:pt x="16836" y="426"/>
                  </a:lnTo>
                  <a:lnTo>
                    <a:pt x="16991" y="387"/>
                  </a:lnTo>
                  <a:close/>
                  <a:moveTo>
                    <a:pt x="14597" y="2974"/>
                  </a:moveTo>
                  <a:lnTo>
                    <a:pt x="14867" y="3013"/>
                  </a:lnTo>
                  <a:lnTo>
                    <a:pt x="15137" y="3090"/>
                  </a:lnTo>
                  <a:lnTo>
                    <a:pt x="15099" y="3206"/>
                  </a:lnTo>
                  <a:lnTo>
                    <a:pt x="14713" y="3515"/>
                  </a:lnTo>
                  <a:lnTo>
                    <a:pt x="14288" y="3747"/>
                  </a:lnTo>
                  <a:lnTo>
                    <a:pt x="14056" y="3862"/>
                  </a:lnTo>
                  <a:lnTo>
                    <a:pt x="13786" y="3940"/>
                  </a:lnTo>
                  <a:lnTo>
                    <a:pt x="13477" y="4017"/>
                  </a:lnTo>
                  <a:lnTo>
                    <a:pt x="13052" y="4017"/>
                  </a:lnTo>
                  <a:lnTo>
                    <a:pt x="12975" y="3940"/>
                  </a:lnTo>
                  <a:lnTo>
                    <a:pt x="12975" y="3862"/>
                  </a:lnTo>
                  <a:lnTo>
                    <a:pt x="12975" y="3708"/>
                  </a:lnTo>
                  <a:lnTo>
                    <a:pt x="13014" y="3476"/>
                  </a:lnTo>
                  <a:lnTo>
                    <a:pt x="13052" y="3360"/>
                  </a:lnTo>
                  <a:lnTo>
                    <a:pt x="13207" y="3245"/>
                  </a:lnTo>
                  <a:lnTo>
                    <a:pt x="13400" y="3167"/>
                  </a:lnTo>
                  <a:lnTo>
                    <a:pt x="13709" y="3052"/>
                  </a:lnTo>
                  <a:lnTo>
                    <a:pt x="14018" y="3013"/>
                  </a:lnTo>
                  <a:lnTo>
                    <a:pt x="14326" y="2974"/>
                  </a:lnTo>
                  <a:close/>
                  <a:moveTo>
                    <a:pt x="15678" y="3283"/>
                  </a:moveTo>
                  <a:lnTo>
                    <a:pt x="16334" y="3476"/>
                  </a:lnTo>
                  <a:lnTo>
                    <a:pt x="16643" y="3554"/>
                  </a:lnTo>
                  <a:lnTo>
                    <a:pt x="16991" y="3669"/>
                  </a:lnTo>
                  <a:lnTo>
                    <a:pt x="17261" y="3824"/>
                  </a:lnTo>
                  <a:lnTo>
                    <a:pt x="17531" y="4017"/>
                  </a:lnTo>
                  <a:lnTo>
                    <a:pt x="17725" y="4287"/>
                  </a:lnTo>
                  <a:lnTo>
                    <a:pt x="17802" y="4403"/>
                  </a:lnTo>
                  <a:lnTo>
                    <a:pt x="17879" y="4596"/>
                  </a:lnTo>
                  <a:lnTo>
                    <a:pt x="17918" y="4789"/>
                  </a:lnTo>
                  <a:lnTo>
                    <a:pt x="17879" y="4944"/>
                  </a:lnTo>
                  <a:lnTo>
                    <a:pt x="17802" y="5059"/>
                  </a:lnTo>
                  <a:lnTo>
                    <a:pt x="17647" y="5137"/>
                  </a:lnTo>
                  <a:lnTo>
                    <a:pt x="17493" y="5175"/>
                  </a:lnTo>
                  <a:lnTo>
                    <a:pt x="17338" y="5175"/>
                  </a:lnTo>
                  <a:lnTo>
                    <a:pt x="17145" y="5137"/>
                  </a:lnTo>
                  <a:lnTo>
                    <a:pt x="16991" y="5059"/>
                  </a:lnTo>
                  <a:lnTo>
                    <a:pt x="16643" y="4789"/>
                  </a:lnTo>
                  <a:lnTo>
                    <a:pt x="16373" y="4480"/>
                  </a:lnTo>
                  <a:lnTo>
                    <a:pt x="16180" y="4210"/>
                  </a:lnTo>
                  <a:lnTo>
                    <a:pt x="15987" y="3901"/>
                  </a:lnTo>
                  <a:lnTo>
                    <a:pt x="15832" y="3592"/>
                  </a:lnTo>
                  <a:lnTo>
                    <a:pt x="15678" y="3283"/>
                  </a:lnTo>
                  <a:close/>
                  <a:moveTo>
                    <a:pt x="4634" y="542"/>
                  </a:moveTo>
                  <a:lnTo>
                    <a:pt x="5252" y="580"/>
                  </a:lnTo>
                  <a:lnTo>
                    <a:pt x="5831" y="696"/>
                  </a:lnTo>
                  <a:lnTo>
                    <a:pt x="6410" y="850"/>
                  </a:lnTo>
                  <a:lnTo>
                    <a:pt x="6990" y="1121"/>
                  </a:lnTo>
                  <a:lnTo>
                    <a:pt x="7492" y="1430"/>
                  </a:lnTo>
                  <a:lnTo>
                    <a:pt x="7916" y="1739"/>
                  </a:lnTo>
                  <a:lnTo>
                    <a:pt x="8303" y="2086"/>
                  </a:lnTo>
                  <a:lnTo>
                    <a:pt x="8650" y="2472"/>
                  </a:lnTo>
                  <a:lnTo>
                    <a:pt x="8959" y="2858"/>
                  </a:lnTo>
                  <a:lnTo>
                    <a:pt x="9538" y="3669"/>
                  </a:lnTo>
                  <a:lnTo>
                    <a:pt x="10156" y="4480"/>
                  </a:lnTo>
                  <a:lnTo>
                    <a:pt x="10388" y="4828"/>
                  </a:lnTo>
                  <a:lnTo>
                    <a:pt x="10697" y="5137"/>
                  </a:lnTo>
                  <a:lnTo>
                    <a:pt x="11006" y="5446"/>
                  </a:lnTo>
                  <a:lnTo>
                    <a:pt x="11353" y="5677"/>
                  </a:lnTo>
                  <a:lnTo>
                    <a:pt x="11701" y="5870"/>
                  </a:lnTo>
                  <a:lnTo>
                    <a:pt x="12125" y="5986"/>
                  </a:lnTo>
                  <a:lnTo>
                    <a:pt x="12512" y="6025"/>
                  </a:lnTo>
                  <a:lnTo>
                    <a:pt x="12975" y="5986"/>
                  </a:lnTo>
                  <a:lnTo>
                    <a:pt x="13322" y="5870"/>
                  </a:lnTo>
                  <a:lnTo>
                    <a:pt x="13631" y="5755"/>
                  </a:lnTo>
                  <a:lnTo>
                    <a:pt x="13902" y="5600"/>
                  </a:lnTo>
                  <a:lnTo>
                    <a:pt x="14172" y="5407"/>
                  </a:lnTo>
                  <a:lnTo>
                    <a:pt x="14404" y="5214"/>
                  </a:lnTo>
                  <a:lnTo>
                    <a:pt x="14597" y="4982"/>
                  </a:lnTo>
                  <a:lnTo>
                    <a:pt x="14828" y="4712"/>
                  </a:lnTo>
                  <a:lnTo>
                    <a:pt x="14983" y="4442"/>
                  </a:lnTo>
                  <a:lnTo>
                    <a:pt x="14751" y="5253"/>
                  </a:lnTo>
                  <a:lnTo>
                    <a:pt x="14442" y="5986"/>
                  </a:lnTo>
                  <a:lnTo>
                    <a:pt x="14056" y="6720"/>
                  </a:lnTo>
                  <a:lnTo>
                    <a:pt x="13593" y="7415"/>
                  </a:lnTo>
                  <a:lnTo>
                    <a:pt x="13091" y="8071"/>
                  </a:lnTo>
                  <a:lnTo>
                    <a:pt x="12512" y="8651"/>
                  </a:lnTo>
                  <a:lnTo>
                    <a:pt x="11894" y="9191"/>
                  </a:lnTo>
                  <a:lnTo>
                    <a:pt x="11199" y="9693"/>
                  </a:lnTo>
                  <a:lnTo>
                    <a:pt x="10697" y="10002"/>
                  </a:lnTo>
                  <a:lnTo>
                    <a:pt x="10156" y="10272"/>
                  </a:lnTo>
                  <a:lnTo>
                    <a:pt x="9615" y="10466"/>
                  </a:lnTo>
                  <a:lnTo>
                    <a:pt x="9075" y="10659"/>
                  </a:lnTo>
                  <a:lnTo>
                    <a:pt x="8496" y="10774"/>
                  </a:lnTo>
                  <a:lnTo>
                    <a:pt x="7955" y="10890"/>
                  </a:lnTo>
                  <a:lnTo>
                    <a:pt x="7376" y="10929"/>
                  </a:lnTo>
                  <a:lnTo>
                    <a:pt x="6835" y="10929"/>
                  </a:lnTo>
                  <a:lnTo>
                    <a:pt x="6256" y="10890"/>
                  </a:lnTo>
                  <a:lnTo>
                    <a:pt x="5715" y="10774"/>
                  </a:lnTo>
                  <a:lnTo>
                    <a:pt x="5175" y="10620"/>
                  </a:lnTo>
                  <a:lnTo>
                    <a:pt x="4634" y="10466"/>
                  </a:lnTo>
                  <a:lnTo>
                    <a:pt x="4132" y="10195"/>
                  </a:lnTo>
                  <a:lnTo>
                    <a:pt x="3630" y="9925"/>
                  </a:lnTo>
                  <a:lnTo>
                    <a:pt x="3128" y="9577"/>
                  </a:lnTo>
                  <a:lnTo>
                    <a:pt x="2665" y="9191"/>
                  </a:lnTo>
                  <a:lnTo>
                    <a:pt x="2201" y="8767"/>
                  </a:lnTo>
                  <a:lnTo>
                    <a:pt x="1777" y="8303"/>
                  </a:lnTo>
                  <a:lnTo>
                    <a:pt x="1429" y="7801"/>
                  </a:lnTo>
                  <a:lnTo>
                    <a:pt x="1082" y="7261"/>
                  </a:lnTo>
                  <a:lnTo>
                    <a:pt x="811" y="6720"/>
                  </a:lnTo>
                  <a:lnTo>
                    <a:pt x="618" y="6141"/>
                  </a:lnTo>
                  <a:lnTo>
                    <a:pt x="464" y="5523"/>
                  </a:lnTo>
                  <a:lnTo>
                    <a:pt x="425" y="4905"/>
                  </a:lnTo>
                  <a:lnTo>
                    <a:pt x="464" y="4287"/>
                  </a:lnTo>
                  <a:lnTo>
                    <a:pt x="618" y="3708"/>
                  </a:lnTo>
                  <a:lnTo>
                    <a:pt x="811" y="3129"/>
                  </a:lnTo>
                  <a:lnTo>
                    <a:pt x="1120" y="2588"/>
                  </a:lnTo>
                  <a:lnTo>
                    <a:pt x="1468" y="2086"/>
                  </a:lnTo>
                  <a:lnTo>
                    <a:pt x="1892" y="1661"/>
                  </a:lnTo>
                  <a:lnTo>
                    <a:pt x="2356" y="1275"/>
                  </a:lnTo>
                  <a:lnTo>
                    <a:pt x="2896" y="1005"/>
                  </a:lnTo>
                  <a:lnTo>
                    <a:pt x="3476" y="773"/>
                  </a:lnTo>
                  <a:lnTo>
                    <a:pt x="4055" y="619"/>
                  </a:lnTo>
                  <a:lnTo>
                    <a:pt x="4634" y="542"/>
                  </a:lnTo>
                  <a:close/>
                  <a:moveTo>
                    <a:pt x="16875" y="1"/>
                  </a:moveTo>
                  <a:lnTo>
                    <a:pt x="16682" y="40"/>
                  </a:lnTo>
                  <a:lnTo>
                    <a:pt x="16450" y="155"/>
                  </a:lnTo>
                  <a:lnTo>
                    <a:pt x="16257" y="271"/>
                  </a:lnTo>
                  <a:lnTo>
                    <a:pt x="16103" y="426"/>
                  </a:lnTo>
                  <a:lnTo>
                    <a:pt x="15948" y="580"/>
                  </a:lnTo>
                  <a:lnTo>
                    <a:pt x="15832" y="773"/>
                  </a:lnTo>
                  <a:lnTo>
                    <a:pt x="15717" y="1005"/>
                  </a:lnTo>
                  <a:lnTo>
                    <a:pt x="15601" y="1237"/>
                  </a:lnTo>
                  <a:lnTo>
                    <a:pt x="15485" y="1739"/>
                  </a:lnTo>
                  <a:lnTo>
                    <a:pt x="15446" y="2279"/>
                  </a:lnTo>
                  <a:lnTo>
                    <a:pt x="15485" y="2820"/>
                  </a:lnTo>
                  <a:lnTo>
                    <a:pt x="15369" y="2820"/>
                  </a:lnTo>
                  <a:lnTo>
                    <a:pt x="15330" y="2858"/>
                  </a:lnTo>
                  <a:lnTo>
                    <a:pt x="14906" y="2743"/>
                  </a:lnTo>
                  <a:lnTo>
                    <a:pt x="14442" y="2665"/>
                  </a:lnTo>
                  <a:lnTo>
                    <a:pt x="13979" y="2665"/>
                  </a:lnTo>
                  <a:lnTo>
                    <a:pt x="13516" y="2743"/>
                  </a:lnTo>
                  <a:lnTo>
                    <a:pt x="13168" y="2858"/>
                  </a:lnTo>
                  <a:lnTo>
                    <a:pt x="12975" y="2974"/>
                  </a:lnTo>
                  <a:lnTo>
                    <a:pt x="12782" y="3090"/>
                  </a:lnTo>
                  <a:lnTo>
                    <a:pt x="12627" y="3206"/>
                  </a:lnTo>
                  <a:lnTo>
                    <a:pt x="12512" y="3360"/>
                  </a:lnTo>
                  <a:lnTo>
                    <a:pt x="12396" y="3554"/>
                  </a:lnTo>
                  <a:lnTo>
                    <a:pt x="12396" y="3747"/>
                  </a:lnTo>
                  <a:lnTo>
                    <a:pt x="12396" y="3940"/>
                  </a:lnTo>
                  <a:lnTo>
                    <a:pt x="12473" y="4094"/>
                  </a:lnTo>
                  <a:lnTo>
                    <a:pt x="12627" y="4210"/>
                  </a:lnTo>
                  <a:lnTo>
                    <a:pt x="12782" y="4287"/>
                  </a:lnTo>
                  <a:lnTo>
                    <a:pt x="12975" y="4364"/>
                  </a:lnTo>
                  <a:lnTo>
                    <a:pt x="13168" y="4403"/>
                  </a:lnTo>
                  <a:lnTo>
                    <a:pt x="13516" y="4364"/>
                  </a:lnTo>
                  <a:lnTo>
                    <a:pt x="13863" y="4326"/>
                  </a:lnTo>
                  <a:lnTo>
                    <a:pt x="14211" y="4210"/>
                  </a:lnTo>
                  <a:lnTo>
                    <a:pt x="14520" y="4017"/>
                  </a:lnTo>
                  <a:lnTo>
                    <a:pt x="14828" y="3824"/>
                  </a:lnTo>
                  <a:lnTo>
                    <a:pt x="14597" y="4287"/>
                  </a:lnTo>
                  <a:lnTo>
                    <a:pt x="14288" y="4673"/>
                  </a:lnTo>
                  <a:lnTo>
                    <a:pt x="14133" y="4866"/>
                  </a:lnTo>
                  <a:lnTo>
                    <a:pt x="13940" y="5021"/>
                  </a:lnTo>
                  <a:lnTo>
                    <a:pt x="13709" y="5175"/>
                  </a:lnTo>
                  <a:lnTo>
                    <a:pt x="13516" y="5291"/>
                  </a:lnTo>
                  <a:lnTo>
                    <a:pt x="13129" y="5446"/>
                  </a:lnTo>
                  <a:lnTo>
                    <a:pt x="12743" y="5523"/>
                  </a:lnTo>
                  <a:lnTo>
                    <a:pt x="12396" y="5523"/>
                  </a:lnTo>
                  <a:lnTo>
                    <a:pt x="12048" y="5446"/>
                  </a:lnTo>
                  <a:lnTo>
                    <a:pt x="11739" y="5330"/>
                  </a:lnTo>
                  <a:lnTo>
                    <a:pt x="11430" y="5137"/>
                  </a:lnTo>
                  <a:lnTo>
                    <a:pt x="11121" y="4905"/>
                  </a:lnTo>
                  <a:lnTo>
                    <a:pt x="10851" y="4635"/>
                  </a:lnTo>
                  <a:lnTo>
                    <a:pt x="10542" y="4210"/>
                  </a:lnTo>
                  <a:lnTo>
                    <a:pt x="10195" y="3785"/>
                  </a:lnTo>
                  <a:lnTo>
                    <a:pt x="9615" y="2936"/>
                  </a:lnTo>
                  <a:lnTo>
                    <a:pt x="9307" y="2511"/>
                  </a:lnTo>
                  <a:lnTo>
                    <a:pt x="8959" y="2086"/>
                  </a:lnTo>
                  <a:lnTo>
                    <a:pt x="8573" y="1700"/>
                  </a:lnTo>
                  <a:lnTo>
                    <a:pt x="8187" y="1352"/>
                  </a:lnTo>
                  <a:lnTo>
                    <a:pt x="7646" y="966"/>
                  </a:lnTo>
                  <a:lnTo>
                    <a:pt x="7105" y="657"/>
                  </a:lnTo>
                  <a:lnTo>
                    <a:pt x="6526" y="426"/>
                  </a:lnTo>
                  <a:lnTo>
                    <a:pt x="5947" y="271"/>
                  </a:lnTo>
                  <a:lnTo>
                    <a:pt x="5329" y="155"/>
                  </a:lnTo>
                  <a:lnTo>
                    <a:pt x="4750" y="117"/>
                  </a:lnTo>
                  <a:lnTo>
                    <a:pt x="4132" y="155"/>
                  </a:lnTo>
                  <a:lnTo>
                    <a:pt x="3553" y="271"/>
                  </a:lnTo>
                  <a:lnTo>
                    <a:pt x="3283" y="348"/>
                  </a:lnTo>
                  <a:lnTo>
                    <a:pt x="2935" y="464"/>
                  </a:lnTo>
                  <a:lnTo>
                    <a:pt x="2588" y="619"/>
                  </a:lnTo>
                  <a:lnTo>
                    <a:pt x="2279" y="812"/>
                  </a:lnTo>
                  <a:lnTo>
                    <a:pt x="1931" y="1005"/>
                  </a:lnTo>
                  <a:lnTo>
                    <a:pt x="1661" y="1275"/>
                  </a:lnTo>
                  <a:lnTo>
                    <a:pt x="1352" y="1546"/>
                  </a:lnTo>
                  <a:lnTo>
                    <a:pt x="1082" y="1854"/>
                  </a:lnTo>
                  <a:lnTo>
                    <a:pt x="850" y="2163"/>
                  </a:lnTo>
                  <a:lnTo>
                    <a:pt x="541" y="2665"/>
                  </a:lnTo>
                  <a:lnTo>
                    <a:pt x="309" y="3167"/>
                  </a:lnTo>
                  <a:lnTo>
                    <a:pt x="155" y="3669"/>
                  </a:lnTo>
                  <a:lnTo>
                    <a:pt x="78" y="4171"/>
                  </a:lnTo>
                  <a:lnTo>
                    <a:pt x="0" y="4712"/>
                  </a:lnTo>
                  <a:lnTo>
                    <a:pt x="39" y="5214"/>
                  </a:lnTo>
                  <a:lnTo>
                    <a:pt x="78" y="5716"/>
                  </a:lnTo>
                  <a:lnTo>
                    <a:pt x="193" y="6218"/>
                  </a:lnTo>
                  <a:lnTo>
                    <a:pt x="386" y="6720"/>
                  </a:lnTo>
                  <a:lnTo>
                    <a:pt x="580" y="7222"/>
                  </a:lnTo>
                  <a:lnTo>
                    <a:pt x="811" y="7685"/>
                  </a:lnTo>
                  <a:lnTo>
                    <a:pt x="1082" y="8110"/>
                  </a:lnTo>
                  <a:lnTo>
                    <a:pt x="1429" y="8573"/>
                  </a:lnTo>
                  <a:lnTo>
                    <a:pt x="1777" y="8960"/>
                  </a:lnTo>
                  <a:lnTo>
                    <a:pt x="2124" y="9384"/>
                  </a:lnTo>
                  <a:lnTo>
                    <a:pt x="2549" y="9732"/>
                  </a:lnTo>
                  <a:lnTo>
                    <a:pt x="3090" y="10157"/>
                  </a:lnTo>
                  <a:lnTo>
                    <a:pt x="3630" y="10504"/>
                  </a:lnTo>
                  <a:lnTo>
                    <a:pt x="4209" y="10774"/>
                  </a:lnTo>
                  <a:lnTo>
                    <a:pt x="4789" y="11045"/>
                  </a:lnTo>
                  <a:lnTo>
                    <a:pt x="5406" y="11199"/>
                  </a:lnTo>
                  <a:lnTo>
                    <a:pt x="6024" y="11354"/>
                  </a:lnTo>
                  <a:lnTo>
                    <a:pt x="6642" y="11392"/>
                  </a:lnTo>
                  <a:lnTo>
                    <a:pt x="7260" y="11431"/>
                  </a:lnTo>
                  <a:lnTo>
                    <a:pt x="7337" y="11585"/>
                  </a:lnTo>
                  <a:lnTo>
                    <a:pt x="7646" y="11392"/>
                  </a:lnTo>
                  <a:lnTo>
                    <a:pt x="8457" y="11315"/>
                  </a:lnTo>
                  <a:lnTo>
                    <a:pt x="9268" y="11122"/>
                  </a:lnTo>
                  <a:lnTo>
                    <a:pt x="10079" y="10813"/>
                  </a:lnTo>
                  <a:lnTo>
                    <a:pt x="10851" y="10466"/>
                  </a:lnTo>
                  <a:lnTo>
                    <a:pt x="11546" y="10041"/>
                  </a:lnTo>
                  <a:lnTo>
                    <a:pt x="12164" y="9577"/>
                  </a:lnTo>
                  <a:lnTo>
                    <a:pt x="12434" y="9384"/>
                  </a:lnTo>
                  <a:lnTo>
                    <a:pt x="13052" y="8805"/>
                  </a:lnTo>
                  <a:lnTo>
                    <a:pt x="13631" y="8187"/>
                  </a:lnTo>
                  <a:lnTo>
                    <a:pt x="14133" y="7492"/>
                  </a:lnTo>
                  <a:lnTo>
                    <a:pt x="14597" y="6797"/>
                  </a:lnTo>
                  <a:lnTo>
                    <a:pt x="14944" y="6025"/>
                  </a:lnTo>
                  <a:lnTo>
                    <a:pt x="15099" y="5639"/>
                  </a:lnTo>
                  <a:lnTo>
                    <a:pt x="15253" y="5214"/>
                  </a:lnTo>
                  <a:lnTo>
                    <a:pt x="15330" y="4828"/>
                  </a:lnTo>
                  <a:lnTo>
                    <a:pt x="15408" y="4403"/>
                  </a:lnTo>
                  <a:lnTo>
                    <a:pt x="15485" y="4017"/>
                  </a:lnTo>
                  <a:lnTo>
                    <a:pt x="15485" y="3592"/>
                  </a:lnTo>
                  <a:lnTo>
                    <a:pt x="15678" y="4056"/>
                  </a:lnTo>
                  <a:lnTo>
                    <a:pt x="15948" y="4480"/>
                  </a:lnTo>
                  <a:lnTo>
                    <a:pt x="16257" y="4866"/>
                  </a:lnTo>
                  <a:lnTo>
                    <a:pt x="16605" y="5214"/>
                  </a:lnTo>
                  <a:lnTo>
                    <a:pt x="16759" y="5368"/>
                  </a:lnTo>
                  <a:lnTo>
                    <a:pt x="16991" y="5484"/>
                  </a:lnTo>
                  <a:lnTo>
                    <a:pt x="17184" y="5561"/>
                  </a:lnTo>
                  <a:lnTo>
                    <a:pt x="17416" y="5639"/>
                  </a:lnTo>
                  <a:lnTo>
                    <a:pt x="17609" y="5677"/>
                  </a:lnTo>
                  <a:lnTo>
                    <a:pt x="17840" y="5639"/>
                  </a:lnTo>
                  <a:lnTo>
                    <a:pt x="18033" y="5523"/>
                  </a:lnTo>
                  <a:lnTo>
                    <a:pt x="18188" y="5330"/>
                  </a:lnTo>
                  <a:lnTo>
                    <a:pt x="18304" y="5137"/>
                  </a:lnTo>
                  <a:lnTo>
                    <a:pt x="18342" y="4944"/>
                  </a:lnTo>
                  <a:lnTo>
                    <a:pt x="18304" y="4712"/>
                  </a:lnTo>
                  <a:lnTo>
                    <a:pt x="18265" y="4519"/>
                  </a:lnTo>
                  <a:lnTo>
                    <a:pt x="18188" y="4287"/>
                  </a:lnTo>
                  <a:lnTo>
                    <a:pt x="18072" y="4133"/>
                  </a:lnTo>
                  <a:lnTo>
                    <a:pt x="17956" y="3940"/>
                  </a:lnTo>
                  <a:lnTo>
                    <a:pt x="17802" y="3785"/>
                  </a:lnTo>
                  <a:lnTo>
                    <a:pt x="17647" y="3631"/>
                  </a:lnTo>
                  <a:lnTo>
                    <a:pt x="17416" y="3476"/>
                  </a:lnTo>
                  <a:lnTo>
                    <a:pt x="16952" y="3245"/>
                  </a:lnTo>
                  <a:lnTo>
                    <a:pt x="16489" y="3052"/>
                  </a:lnTo>
                  <a:lnTo>
                    <a:pt x="15987" y="2936"/>
                  </a:lnTo>
                  <a:lnTo>
                    <a:pt x="16412" y="2781"/>
                  </a:lnTo>
                  <a:lnTo>
                    <a:pt x="16836" y="2511"/>
                  </a:lnTo>
                  <a:lnTo>
                    <a:pt x="17184" y="2202"/>
                  </a:lnTo>
                  <a:lnTo>
                    <a:pt x="17493" y="1816"/>
                  </a:lnTo>
                  <a:lnTo>
                    <a:pt x="17609" y="1584"/>
                  </a:lnTo>
                  <a:lnTo>
                    <a:pt x="17725" y="1352"/>
                  </a:lnTo>
                  <a:lnTo>
                    <a:pt x="17763" y="1082"/>
                  </a:lnTo>
                  <a:lnTo>
                    <a:pt x="17802" y="850"/>
                  </a:lnTo>
                  <a:lnTo>
                    <a:pt x="17802" y="580"/>
                  </a:lnTo>
                  <a:lnTo>
                    <a:pt x="17725" y="387"/>
                  </a:lnTo>
                  <a:lnTo>
                    <a:pt x="17570" y="194"/>
                  </a:lnTo>
                  <a:lnTo>
                    <a:pt x="17454" y="117"/>
                  </a:lnTo>
                  <a:lnTo>
                    <a:pt x="17338" y="40"/>
                  </a:lnTo>
                  <a:lnTo>
                    <a:pt x="1710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978200" y="1074925"/>
              <a:ext cx="144850" cy="162200"/>
            </a:xfrm>
            <a:custGeom>
              <a:avLst/>
              <a:gdLst/>
              <a:ahLst/>
              <a:cxnLst/>
              <a:rect l="l" t="t" r="r" b="b"/>
              <a:pathLst>
                <a:path w="5794" h="6488" extrusionOk="0">
                  <a:moveTo>
                    <a:pt x="2241" y="425"/>
                  </a:moveTo>
                  <a:lnTo>
                    <a:pt x="2781" y="464"/>
                  </a:lnTo>
                  <a:lnTo>
                    <a:pt x="3283" y="580"/>
                  </a:lnTo>
                  <a:lnTo>
                    <a:pt x="3747" y="734"/>
                  </a:lnTo>
                  <a:lnTo>
                    <a:pt x="4171" y="1004"/>
                  </a:lnTo>
                  <a:lnTo>
                    <a:pt x="4558" y="1313"/>
                  </a:lnTo>
                  <a:lnTo>
                    <a:pt x="4751" y="1506"/>
                  </a:lnTo>
                  <a:lnTo>
                    <a:pt x="4905" y="1738"/>
                  </a:lnTo>
                  <a:lnTo>
                    <a:pt x="5021" y="1931"/>
                  </a:lnTo>
                  <a:lnTo>
                    <a:pt x="5137" y="2163"/>
                  </a:lnTo>
                  <a:lnTo>
                    <a:pt x="5214" y="2433"/>
                  </a:lnTo>
                  <a:lnTo>
                    <a:pt x="5291" y="2703"/>
                  </a:lnTo>
                  <a:lnTo>
                    <a:pt x="5330" y="3167"/>
                  </a:lnTo>
                  <a:lnTo>
                    <a:pt x="5330" y="3630"/>
                  </a:lnTo>
                  <a:lnTo>
                    <a:pt x="5214" y="4132"/>
                  </a:lnTo>
                  <a:lnTo>
                    <a:pt x="5021" y="4557"/>
                  </a:lnTo>
                  <a:lnTo>
                    <a:pt x="4789" y="4982"/>
                  </a:lnTo>
                  <a:lnTo>
                    <a:pt x="4480" y="5329"/>
                  </a:lnTo>
                  <a:lnTo>
                    <a:pt x="4287" y="5484"/>
                  </a:lnTo>
                  <a:lnTo>
                    <a:pt x="4094" y="5638"/>
                  </a:lnTo>
                  <a:lnTo>
                    <a:pt x="3901" y="5754"/>
                  </a:lnTo>
                  <a:lnTo>
                    <a:pt x="3669" y="5831"/>
                  </a:lnTo>
                  <a:lnTo>
                    <a:pt x="3360" y="5947"/>
                  </a:lnTo>
                  <a:lnTo>
                    <a:pt x="3090" y="5986"/>
                  </a:lnTo>
                  <a:lnTo>
                    <a:pt x="2820" y="6024"/>
                  </a:lnTo>
                  <a:lnTo>
                    <a:pt x="2550" y="5986"/>
                  </a:lnTo>
                  <a:lnTo>
                    <a:pt x="2279" y="5947"/>
                  </a:lnTo>
                  <a:lnTo>
                    <a:pt x="2048" y="5870"/>
                  </a:lnTo>
                  <a:lnTo>
                    <a:pt x="1855" y="5754"/>
                  </a:lnTo>
                  <a:lnTo>
                    <a:pt x="1623" y="5638"/>
                  </a:lnTo>
                  <a:lnTo>
                    <a:pt x="1430" y="5484"/>
                  </a:lnTo>
                  <a:lnTo>
                    <a:pt x="1275" y="5291"/>
                  </a:lnTo>
                  <a:lnTo>
                    <a:pt x="1082" y="5097"/>
                  </a:lnTo>
                  <a:lnTo>
                    <a:pt x="966" y="4904"/>
                  </a:lnTo>
                  <a:lnTo>
                    <a:pt x="696" y="4441"/>
                  </a:lnTo>
                  <a:lnTo>
                    <a:pt x="542" y="3900"/>
                  </a:lnTo>
                  <a:lnTo>
                    <a:pt x="426" y="3398"/>
                  </a:lnTo>
                  <a:lnTo>
                    <a:pt x="426" y="2858"/>
                  </a:lnTo>
                  <a:lnTo>
                    <a:pt x="503" y="2317"/>
                  </a:lnTo>
                  <a:lnTo>
                    <a:pt x="542" y="2047"/>
                  </a:lnTo>
                  <a:lnTo>
                    <a:pt x="657" y="1815"/>
                  </a:lnTo>
                  <a:lnTo>
                    <a:pt x="735" y="1584"/>
                  </a:lnTo>
                  <a:lnTo>
                    <a:pt x="889" y="1352"/>
                  </a:lnTo>
                  <a:lnTo>
                    <a:pt x="1044" y="1159"/>
                  </a:lnTo>
                  <a:lnTo>
                    <a:pt x="1237" y="1004"/>
                  </a:lnTo>
                  <a:lnTo>
                    <a:pt x="1430" y="811"/>
                  </a:lnTo>
                  <a:lnTo>
                    <a:pt x="1661" y="695"/>
                  </a:lnTo>
                  <a:lnTo>
                    <a:pt x="1893" y="580"/>
                  </a:lnTo>
                  <a:lnTo>
                    <a:pt x="2202" y="502"/>
                  </a:lnTo>
                  <a:lnTo>
                    <a:pt x="2241" y="464"/>
                  </a:lnTo>
                  <a:lnTo>
                    <a:pt x="2241" y="425"/>
                  </a:lnTo>
                  <a:close/>
                  <a:moveTo>
                    <a:pt x="2279" y="0"/>
                  </a:moveTo>
                  <a:lnTo>
                    <a:pt x="1970" y="39"/>
                  </a:lnTo>
                  <a:lnTo>
                    <a:pt x="1893" y="78"/>
                  </a:lnTo>
                  <a:lnTo>
                    <a:pt x="1816" y="116"/>
                  </a:lnTo>
                  <a:lnTo>
                    <a:pt x="1816" y="193"/>
                  </a:lnTo>
                  <a:lnTo>
                    <a:pt x="1816" y="271"/>
                  </a:lnTo>
                  <a:lnTo>
                    <a:pt x="1507" y="348"/>
                  </a:lnTo>
                  <a:lnTo>
                    <a:pt x="1275" y="464"/>
                  </a:lnTo>
                  <a:lnTo>
                    <a:pt x="1044" y="618"/>
                  </a:lnTo>
                  <a:lnTo>
                    <a:pt x="812" y="773"/>
                  </a:lnTo>
                  <a:lnTo>
                    <a:pt x="619" y="966"/>
                  </a:lnTo>
                  <a:lnTo>
                    <a:pt x="464" y="1197"/>
                  </a:lnTo>
                  <a:lnTo>
                    <a:pt x="349" y="1429"/>
                  </a:lnTo>
                  <a:lnTo>
                    <a:pt x="233" y="1661"/>
                  </a:lnTo>
                  <a:lnTo>
                    <a:pt x="117" y="1931"/>
                  </a:lnTo>
                  <a:lnTo>
                    <a:pt x="78" y="2201"/>
                  </a:lnTo>
                  <a:lnTo>
                    <a:pt x="1" y="2781"/>
                  </a:lnTo>
                  <a:lnTo>
                    <a:pt x="1" y="3360"/>
                  </a:lnTo>
                  <a:lnTo>
                    <a:pt x="78" y="3900"/>
                  </a:lnTo>
                  <a:lnTo>
                    <a:pt x="271" y="4518"/>
                  </a:lnTo>
                  <a:lnTo>
                    <a:pt x="387" y="4827"/>
                  </a:lnTo>
                  <a:lnTo>
                    <a:pt x="542" y="5097"/>
                  </a:lnTo>
                  <a:lnTo>
                    <a:pt x="696" y="5329"/>
                  </a:lnTo>
                  <a:lnTo>
                    <a:pt x="851" y="5561"/>
                  </a:lnTo>
                  <a:lnTo>
                    <a:pt x="1082" y="5793"/>
                  </a:lnTo>
                  <a:lnTo>
                    <a:pt x="1275" y="5986"/>
                  </a:lnTo>
                  <a:lnTo>
                    <a:pt x="1507" y="6140"/>
                  </a:lnTo>
                  <a:lnTo>
                    <a:pt x="1739" y="6256"/>
                  </a:lnTo>
                  <a:lnTo>
                    <a:pt x="2009" y="6372"/>
                  </a:lnTo>
                  <a:lnTo>
                    <a:pt x="2279" y="6449"/>
                  </a:lnTo>
                  <a:lnTo>
                    <a:pt x="2588" y="6488"/>
                  </a:lnTo>
                  <a:lnTo>
                    <a:pt x="2897" y="6488"/>
                  </a:lnTo>
                  <a:lnTo>
                    <a:pt x="3206" y="6449"/>
                  </a:lnTo>
                  <a:lnTo>
                    <a:pt x="3554" y="6372"/>
                  </a:lnTo>
                  <a:lnTo>
                    <a:pt x="3862" y="6256"/>
                  </a:lnTo>
                  <a:lnTo>
                    <a:pt x="4133" y="6140"/>
                  </a:lnTo>
                  <a:lnTo>
                    <a:pt x="4403" y="5986"/>
                  </a:lnTo>
                  <a:lnTo>
                    <a:pt x="4635" y="5793"/>
                  </a:lnTo>
                  <a:lnTo>
                    <a:pt x="4866" y="5599"/>
                  </a:lnTo>
                  <a:lnTo>
                    <a:pt x="5060" y="5368"/>
                  </a:lnTo>
                  <a:lnTo>
                    <a:pt x="5214" y="5136"/>
                  </a:lnTo>
                  <a:lnTo>
                    <a:pt x="5368" y="4866"/>
                  </a:lnTo>
                  <a:lnTo>
                    <a:pt x="5523" y="4634"/>
                  </a:lnTo>
                  <a:lnTo>
                    <a:pt x="5639" y="4325"/>
                  </a:lnTo>
                  <a:lnTo>
                    <a:pt x="5716" y="4055"/>
                  </a:lnTo>
                  <a:lnTo>
                    <a:pt x="5755" y="3746"/>
                  </a:lnTo>
                  <a:lnTo>
                    <a:pt x="5793" y="3437"/>
                  </a:lnTo>
                  <a:lnTo>
                    <a:pt x="5793" y="3128"/>
                  </a:lnTo>
                  <a:lnTo>
                    <a:pt x="5793" y="2858"/>
                  </a:lnTo>
                  <a:lnTo>
                    <a:pt x="5716" y="2549"/>
                  </a:lnTo>
                  <a:lnTo>
                    <a:pt x="5639" y="2240"/>
                  </a:lnTo>
                  <a:lnTo>
                    <a:pt x="5523" y="1931"/>
                  </a:lnTo>
                  <a:lnTo>
                    <a:pt x="5368" y="1661"/>
                  </a:lnTo>
                  <a:lnTo>
                    <a:pt x="5214" y="1390"/>
                  </a:lnTo>
                  <a:lnTo>
                    <a:pt x="5021" y="1159"/>
                  </a:lnTo>
                  <a:lnTo>
                    <a:pt x="4828" y="927"/>
                  </a:lnTo>
                  <a:lnTo>
                    <a:pt x="4596" y="734"/>
                  </a:lnTo>
                  <a:lnTo>
                    <a:pt x="4326" y="541"/>
                  </a:lnTo>
                  <a:lnTo>
                    <a:pt x="4094" y="386"/>
                  </a:lnTo>
                  <a:lnTo>
                    <a:pt x="3824" y="271"/>
                  </a:lnTo>
                  <a:lnTo>
                    <a:pt x="3515" y="155"/>
                  </a:lnTo>
                  <a:lnTo>
                    <a:pt x="3206" y="78"/>
                  </a:lnTo>
                  <a:lnTo>
                    <a:pt x="289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341075" y="1099050"/>
              <a:ext cx="112975" cy="132275"/>
            </a:xfrm>
            <a:custGeom>
              <a:avLst/>
              <a:gdLst/>
              <a:ahLst/>
              <a:cxnLst/>
              <a:rect l="l" t="t" r="r" b="b"/>
              <a:pathLst>
                <a:path w="4519" h="5291" extrusionOk="0">
                  <a:moveTo>
                    <a:pt x="3360" y="1"/>
                  </a:moveTo>
                  <a:lnTo>
                    <a:pt x="3051" y="39"/>
                  </a:lnTo>
                  <a:lnTo>
                    <a:pt x="2780" y="78"/>
                  </a:lnTo>
                  <a:lnTo>
                    <a:pt x="2510" y="194"/>
                  </a:lnTo>
                  <a:lnTo>
                    <a:pt x="2240" y="310"/>
                  </a:lnTo>
                  <a:lnTo>
                    <a:pt x="2008" y="425"/>
                  </a:lnTo>
                  <a:lnTo>
                    <a:pt x="1738" y="580"/>
                  </a:lnTo>
                  <a:lnTo>
                    <a:pt x="1506" y="773"/>
                  </a:lnTo>
                  <a:lnTo>
                    <a:pt x="1120" y="1198"/>
                  </a:lnTo>
                  <a:lnTo>
                    <a:pt x="734" y="1661"/>
                  </a:lnTo>
                  <a:lnTo>
                    <a:pt x="464" y="2163"/>
                  </a:lnTo>
                  <a:lnTo>
                    <a:pt x="270" y="2742"/>
                  </a:lnTo>
                  <a:lnTo>
                    <a:pt x="77" y="3399"/>
                  </a:lnTo>
                  <a:lnTo>
                    <a:pt x="39" y="3746"/>
                  </a:lnTo>
                  <a:lnTo>
                    <a:pt x="0" y="4055"/>
                  </a:lnTo>
                  <a:lnTo>
                    <a:pt x="0" y="4403"/>
                  </a:lnTo>
                  <a:lnTo>
                    <a:pt x="39" y="4673"/>
                  </a:lnTo>
                  <a:lnTo>
                    <a:pt x="116" y="4905"/>
                  </a:lnTo>
                  <a:lnTo>
                    <a:pt x="270" y="5059"/>
                  </a:lnTo>
                  <a:lnTo>
                    <a:pt x="502" y="5175"/>
                  </a:lnTo>
                  <a:lnTo>
                    <a:pt x="734" y="5252"/>
                  </a:lnTo>
                  <a:lnTo>
                    <a:pt x="966" y="5291"/>
                  </a:lnTo>
                  <a:lnTo>
                    <a:pt x="1699" y="5291"/>
                  </a:lnTo>
                  <a:lnTo>
                    <a:pt x="1699" y="4982"/>
                  </a:lnTo>
                  <a:lnTo>
                    <a:pt x="1159" y="4866"/>
                  </a:lnTo>
                  <a:lnTo>
                    <a:pt x="888" y="4828"/>
                  </a:lnTo>
                  <a:lnTo>
                    <a:pt x="734" y="4712"/>
                  </a:lnTo>
                  <a:lnTo>
                    <a:pt x="579" y="4596"/>
                  </a:lnTo>
                  <a:lnTo>
                    <a:pt x="541" y="4441"/>
                  </a:lnTo>
                  <a:lnTo>
                    <a:pt x="541" y="4248"/>
                  </a:lnTo>
                  <a:lnTo>
                    <a:pt x="541" y="4055"/>
                  </a:lnTo>
                  <a:lnTo>
                    <a:pt x="579" y="3630"/>
                  </a:lnTo>
                  <a:lnTo>
                    <a:pt x="657" y="3167"/>
                  </a:lnTo>
                  <a:lnTo>
                    <a:pt x="772" y="2742"/>
                  </a:lnTo>
                  <a:lnTo>
                    <a:pt x="966" y="2318"/>
                  </a:lnTo>
                  <a:lnTo>
                    <a:pt x="1197" y="1854"/>
                  </a:lnTo>
                  <a:lnTo>
                    <a:pt x="1506" y="1468"/>
                  </a:lnTo>
                  <a:lnTo>
                    <a:pt x="1854" y="1159"/>
                  </a:lnTo>
                  <a:lnTo>
                    <a:pt x="2201" y="889"/>
                  </a:lnTo>
                  <a:lnTo>
                    <a:pt x="2626" y="696"/>
                  </a:lnTo>
                  <a:lnTo>
                    <a:pt x="3089" y="580"/>
                  </a:lnTo>
                  <a:lnTo>
                    <a:pt x="3591" y="541"/>
                  </a:lnTo>
                  <a:lnTo>
                    <a:pt x="4093" y="580"/>
                  </a:lnTo>
                  <a:lnTo>
                    <a:pt x="4248" y="541"/>
                  </a:lnTo>
                  <a:lnTo>
                    <a:pt x="4325" y="464"/>
                  </a:lnTo>
                  <a:lnTo>
                    <a:pt x="4402" y="503"/>
                  </a:lnTo>
                  <a:lnTo>
                    <a:pt x="4480" y="464"/>
                  </a:lnTo>
                  <a:lnTo>
                    <a:pt x="4518" y="425"/>
                  </a:lnTo>
                  <a:lnTo>
                    <a:pt x="4518" y="348"/>
                  </a:lnTo>
                  <a:lnTo>
                    <a:pt x="4518" y="194"/>
                  </a:lnTo>
                  <a:lnTo>
                    <a:pt x="4209" y="155"/>
                  </a:lnTo>
                  <a:lnTo>
                    <a:pt x="3939" y="78"/>
                  </a:lnTo>
                  <a:lnTo>
                    <a:pt x="3630" y="39"/>
                  </a:lnTo>
                  <a:lnTo>
                    <a:pt x="336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95700" y="1106775"/>
              <a:ext cx="102350" cy="132275"/>
            </a:xfrm>
            <a:custGeom>
              <a:avLst/>
              <a:gdLst/>
              <a:ahLst/>
              <a:cxnLst/>
              <a:rect l="l" t="t" r="r" b="b"/>
              <a:pathLst>
                <a:path w="4094" h="5291" extrusionOk="0">
                  <a:moveTo>
                    <a:pt x="2279" y="1"/>
                  </a:moveTo>
                  <a:lnTo>
                    <a:pt x="2047" y="39"/>
                  </a:lnTo>
                  <a:lnTo>
                    <a:pt x="1815" y="116"/>
                  </a:lnTo>
                  <a:lnTo>
                    <a:pt x="1429" y="232"/>
                  </a:lnTo>
                  <a:lnTo>
                    <a:pt x="1120" y="425"/>
                  </a:lnTo>
                  <a:lnTo>
                    <a:pt x="850" y="657"/>
                  </a:lnTo>
                  <a:lnTo>
                    <a:pt x="618" y="927"/>
                  </a:lnTo>
                  <a:lnTo>
                    <a:pt x="425" y="1236"/>
                  </a:lnTo>
                  <a:lnTo>
                    <a:pt x="309" y="1545"/>
                  </a:lnTo>
                  <a:lnTo>
                    <a:pt x="194" y="1893"/>
                  </a:lnTo>
                  <a:lnTo>
                    <a:pt x="116" y="2279"/>
                  </a:lnTo>
                  <a:lnTo>
                    <a:pt x="39" y="2665"/>
                  </a:lnTo>
                  <a:lnTo>
                    <a:pt x="0" y="3051"/>
                  </a:lnTo>
                  <a:lnTo>
                    <a:pt x="0" y="3823"/>
                  </a:lnTo>
                  <a:lnTo>
                    <a:pt x="0" y="5291"/>
                  </a:lnTo>
                  <a:lnTo>
                    <a:pt x="425" y="5291"/>
                  </a:lnTo>
                  <a:lnTo>
                    <a:pt x="464" y="4750"/>
                  </a:lnTo>
                  <a:lnTo>
                    <a:pt x="464" y="4210"/>
                  </a:lnTo>
                  <a:lnTo>
                    <a:pt x="464" y="3630"/>
                  </a:lnTo>
                  <a:lnTo>
                    <a:pt x="464" y="3090"/>
                  </a:lnTo>
                  <a:lnTo>
                    <a:pt x="541" y="2549"/>
                  </a:lnTo>
                  <a:lnTo>
                    <a:pt x="657" y="2047"/>
                  </a:lnTo>
                  <a:lnTo>
                    <a:pt x="773" y="1816"/>
                  </a:lnTo>
                  <a:lnTo>
                    <a:pt x="889" y="1545"/>
                  </a:lnTo>
                  <a:lnTo>
                    <a:pt x="1043" y="1352"/>
                  </a:lnTo>
                  <a:lnTo>
                    <a:pt x="1198" y="1120"/>
                  </a:lnTo>
                  <a:lnTo>
                    <a:pt x="1391" y="927"/>
                  </a:lnTo>
                  <a:lnTo>
                    <a:pt x="1622" y="773"/>
                  </a:lnTo>
                  <a:lnTo>
                    <a:pt x="1854" y="657"/>
                  </a:lnTo>
                  <a:lnTo>
                    <a:pt x="2124" y="580"/>
                  </a:lnTo>
                  <a:lnTo>
                    <a:pt x="2433" y="541"/>
                  </a:lnTo>
                  <a:lnTo>
                    <a:pt x="2703" y="541"/>
                  </a:lnTo>
                  <a:lnTo>
                    <a:pt x="2974" y="618"/>
                  </a:lnTo>
                  <a:lnTo>
                    <a:pt x="3205" y="773"/>
                  </a:lnTo>
                  <a:lnTo>
                    <a:pt x="3360" y="966"/>
                  </a:lnTo>
                  <a:lnTo>
                    <a:pt x="3514" y="1159"/>
                  </a:lnTo>
                  <a:lnTo>
                    <a:pt x="3592" y="1391"/>
                  </a:lnTo>
                  <a:lnTo>
                    <a:pt x="3669" y="1661"/>
                  </a:lnTo>
                  <a:lnTo>
                    <a:pt x="4094" y="1545"/>
                  </a:lnTo>
                  <a:lnTo>
                    <a:pt x="3978" y="1159"/>
                  </a:lnTo>
                  <a:lnTo>
                    <a:pt x="3823" y="812"/>
                  </a:lnTo>
                  <a:lnTo>
                    <a:pt x="3630" y="503"/>
                  </a:lnTo>
                  <a:lnTo>
                    <a:pt x="3399" y="271"/>
                  </a:lnTo>
                  <a:lnTo>
                    <a:pt x="3244" y="194"/>
                  </a:lnTo>
                  <a:lnTo>
                    <a:pt x="3090" y="116"/>
                  </a:lnTo>
                  <a:lnTo>
                    <a:pt x="2897" y="39"/>
                  </a:lnTo>
                  <a:lnTo>
                    <a:pt x="270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60550" y="1107750"/>
              <a:ext cx="437325" cy="302175"/>
            </a:xfrm>
            <a:custGeom>
              <a:avLst/>
              <a:gdLst/>
              <a:ahLst/>
              <a:cxnLst/>
              <a:rect l="l" t="t" r="r" b="b"/>
              <a:pathLst>
                <a:path w="17493" h="12087" extrusionOk="0">
                  <a:moveTo>
                    <a:pt x="11971" y="502"/>
                  </a:moveTo>
                  <a:lnTo>
                    <a:pt x="12087" y="541"/>
                  </a:lnTo>
                  <a:lnTo>
                    <a:pt x="12203" y="579"/>
                  </a:lnTo>
                  <a:lnTo>
                    <a:pt x="12280" y="657"/>
                  </a:lnTo>
                  <a:lnTo>
                    <a:pt x="12627" y="888"/>
                  </a:lnTo>
                  <a:lnTo>
                    <a:pt x="12898" y="1159"/>
                  </a:lnTo>
                  <a:lnTo>
                    <a:pt x="13129" y="1506"/>
                  </a:lnTo>
                  <a:lnTo>
                    <a:pt x="13322" y="1854"/>
                  </a:lnTo>
                  <a:lnTo>
                    <a:pt x="13477" y="2278"/>
                  </a:lnTo>
                  <a:lnTo>
                    <a:pt x="13593" y="2665"/>
                  </a:lnTo>
                  <a:lnTo>
                    <a:pt x="13824" y="3437"/>
                  </a:lnTo>
                  <a:lnTo>
                    <a:pt x="13824" y="3437"/>
                  </a:lnTo>
                  <a:lnTo>
                    <a:pt x="13091" y="3012"/>
                  </a:lnTo>
                  <a:lnTo>
                    <a:pt x="12705" y="2780"/>
                  </a:lnTo>
                  <a:lnTo>
                    <a:pt x="12357" y="2510"/>
                  </a:lnTo>
                  <a:lnTo>
                    <a:pt x="12010" y="2124"/>
                  </a:lnTo>
                  <a:lnTo>
                    <a:pt x="11817" y="1931"/>
                  </a:lnTo>
                  <a:lnTo>
                    <a:pt x="11662" y="1738"/>
                  </a:lnTo>
                  <a:lnTo>
                    <a:pt x="11508" y="1429"/>
                  </a:lnTo>
                  <a:lnTo>
                    <a:pt x="11430" y="1081"/>
                  </a:lnTo>
                  <a:lnTo>
                    <a:pt x="11662" y="734"/>
                  </a:lnTo>
                  <a:lnTo>
                    <a:pt x="11739" y="618"/>
                  </a:lnTo>
                  <a:lnTo>
                    <a:pt x="11855" y="541"/>
                  </a:lnTo>
                  <a:lnTo>
                    <a:pt x="11971" y="502"/>
                  </a:lnTo>
                  <a:close/>
                  <a:moveTo>
                    <a:pt x="16296" y="1622"/>
                  </a:moveTo>
                  <a:lnTo>
                    <a:pt x="16412" y="1661"/>
                  </a:lnTo>
                  <a:lnTo>
                    <a:pt x="16489" y="1738"/>
                  </a:lnTo>
                  <a:lnTo>
                    <a:pt x="16566" y="1854"/>
                  </a:lnTo>
                  <a:lnTo>
                    <a:pt x="16605" y="1970"/>
                  </a:lnTo>
                  <a:lnTo>
                    <a:pt x="16643" y="2163"/>
                  </a:lnTo>
                  <a:lnTo>
                    <a:pt x="16643" y="2356"/>
                  </a:lnTo>
                  <a:lnTo>
                    <a:pt x="16605" y="2510"/>
                  </a:lnTo>
                  <a:lnTo>
                    <a:pt x="16528" y="2665"/>
                  </a:lnTo>
                  <a:lnTo>
                    <a:pt x="16412" y="2819"/>
                  </a:lnTo>
                  <a:lnTo>
                    <a:pt x="16296" y="2974"/>
                  </a:lnTo>
                  <a:lnTo>
                    <a:pt x="15948" y="3205"/>
                  </a:lnTo>
                  <a:lnTo>
                    <a:pt x="15524" y="3398"/>
                  </a:lnTo>
                  <a:lnTo>
                    <a:pt x="15137" y="3553"/>
                  </a:lnTo>
                  <a:lnTo>
                    <a:pt x="14713" y="3669"/>
                  </a:lnTo>
                  <a:lnTo>
                    <a:pt x="14365" y="3746"/>
                  </a:lnTo>
                  <a:lnTo>
                    <a:pt x="14481" y="3360"/>
                  </a:lnTo>
                  <a:lnTo>
                    <a:pt x="14635" y="2974"/>
                  </a:lnTo>
                  <a:lnTo>
                    <a:pt x="14828" y="2626"/>
                  </a:lnTo>
                  <a:lnTo>
                    <a:pt x="15060" y="2278"/>
                  </a:lnTo>
                  <a:lnTo>
                    <a:pt x="15408" y="1970"/>
                  </a:lnTo>
                  <a:lnTo>
                    <a:pt x="15639" y="1815"/>
                  </a:lnTo>
                  <a:lnTo>
                    <a:pt x="15871" y="1699"/>
                  </a:lnTo>
                  <a:lnTo>
                    <a:pt x="16103" y="1622"/>
                  </a:lnTo>
                  <a:close/>
                  <a:moveTo>
                    <a:pt x="13824" y="4286"/>
                  </a:moveTo>
                  <a:lnTo>
                    <a:pt x="13670" y="4557"/>
                  </a:lnTo>
                  <a:lnTo>
                    <a:pt x="13477" y="4788"/>
                  </a:lnTo>
                  <a:lnTo>
                    <a:pt x="13245" y="5020"/>
                  </a:lnTo>
                  <a:lnTo>
                    <a:pt x="13014" y="5252"/>
                  </a:lnTo>
                  <a:lnTo>
                    <a:pt x="12666" y="5484"/>
                  </a:lnTo>
                  <a:lnTo>
                    <a:pt x="12125" y="5792"/>
                  </a:lnTo>
                  <a:lnTo>
                    <a:pt x="11855" y="5908"/>
                  </a:lnTo>
                  <a:lnTo>
                    <a:pt x="11623" y="5986"/>
                  </a:lnTo>
                  <a:lnTo>
                    <a:pt x="11392" y="5986"/>
                  </a:lnTo>
                  <a:lnTo>
                    <a:pt x="11199" y="5947"/>
                  </a:lnTo>
                  <a:lnTo>
                    <a:pt x="11044" y="5870"/>
                  </a:lnTo>
                  <a:lnTo>
                    <a:pt x="10967" y="5792"/>
                  </a:lnTo>
                  <a:lnTo>
                    <a:pt x="10928" y="5715"/>
                  </a:lnTo>
                  <a:lnTo>
                    <a:pt x="10890" y="5638"/>
                  </a:lnTo>
                  <a:lnTo>
                    <a:pt x="10890" y="5445"/>
                  </a:lnTo>
                  <a:lnTo>
                    <a:pt x="10967" y="5290"/>
                  </a:lnTo>
                  <a:lnTo>
                    <a:pt x="11121" y="5097"/>
                  </a:lnTo>
                  <a:lnTo>
                    <a:pt x="11276" y="4943"/>
                  </a:lnTo>
                  <a:lnTo>
                    <a:pt x="11546" y="4750"/>
                  </a:lnTo>
                  <a:lnTo>
                    <a:pt x="11817" y="4634"/>
                  </a:lnTo>
                  <a:lnTo>
                    <a:pt x="12087" y="4557"/>
                  </a:lnTo>
                  <a:lnTo>
                    <a:pt x="12627" y="4480"/>
                  </a:lnTo>
                  <a:lnTo>
                    <a:pt x="13245" y="4402"/>
                  </a:lnTo>
                  <a:lnTo>
                    <a:pt x="13554" y="4364"/>
                  </a:lnTo>
                  <a:lnTo>
                    <a:pt x="13824" y="4286"/>
                  </a:lnTo>
                  <a:close/>
                  <a:moveTo>
                    <a:pt x="14404" y="4248"/>
                  </a:moveTo>
                  <a:lnTo>
                    <a:pt x="15060" y="4595"/>
                  </a:lnTo>
                  <a:lnTo>
                    <a:pt x="15408" y="4788"/>
                  </a:lnTo>
                  <a:lnTo>
                    <a:pt x="15717" y="4982"/>
                  </a:lnTo>
                  <a:lnTo>
                    <a:pt x="15910" y="5136"/>
                  </a:lnTo>
                  <a:lnTo>
                    <a:pt x="16141" y="5368"/>
                  </a:lnTo>
                  <a:lnTo>
                    <a:pt x="16412" y="5677"/>
                  </a:lnTo>
                  <a:lnTo>
                    <a:pt x="16643" y="6024"/>
                  </a:lnTo>
                  <a:lnTo>
                    <a:pt x="16875" y="6333"/>
                  </a:lnTo>
                  <a:lnTo>
                    <a:pt x="16991" y="6681"/>
                  </a:lnTo>
                  <a:lnTo>
                    <a:pt x="16991" y="6835"/>
                  </a:lnTo>
                  <a:lnTo>
                    <a:pt x="16991" y="6990"/>
                  </a:lnTo>
                  <a:lnTo>
                    <a:pt x="16952" y="7105"/>
                  </a:lnTo>
                  <a:lnTo>
                    <a:pt x="16836" y="7221"/>
                  </a:lnTo>
                  <a:lnTo>
                    <a:pt x="16759" y="7298"/>
                  </a:lnTo>
                  <a:lnTo>
                    <a:pt x="16643" y="7337"/>
                  </a:lnTo>
                  <a:lnTo>
                    <a:pt x="16373" y="7337"/>
                  </a:lnTo>
                  <a:lnTo>
                    <a:pt x="16141" y="7221"/>
                  </a:lnTo>
                  <a:lnTo>
                    <a:pt x="15871" y="7028"/>
                  </a:lnTo>
                  <a:lnTo>
                    <a:pt x="15601" y="6835"/>
                  </a:lnTo>
                  <a:lnTo>
                    <a:pt x="15369" y="6565"/>
                  </a:lnTo>
                  <a:lnTo>
                    <a:pt x="15060" y="6179"/>
                  </a:lnTo>
                  <a:lnTo>
                    <a:pt x="14828" y="5715"/>
                  </a:lnTo>
                  <a:lnTo>
                    <a:pt x="14635" y="5252"/>
                  </a:lnTo>
                  <a:lnTo>
                    <a:pt x="14520" y="4750"/>
                  </a:lnTo>
                  <a:lnTo>
                    <a:pt x="14404" y="4248"/>
                  </a:lnTo>
                  <a:close/>
                  <a:moveTo>
                    <a:pt x="11855" y="0"/>
                  </a:moveTo>
                  <a:lnTo>
                    <a:pt x="11585" y="77"/>
                  </a:lnTo>
                  <a:lnTo>
                    <a:pt x="11469" y="116"/>
                  </a:lnTo>
                  <a:lnTo>
                    <a:pt x="11353" y="232"/>
                  </a:lnTo>
                  <a:lnTo>
                    <a:pt x="11160" y="425"/>
                  </a:lnTo>
                  <a:lnTo>
                    <a:pt x="11006" y="618"/>
                  </a:lnTo>
                  <a:lnTo>
                    <a:pt x="10928" y="811"/>
                  </a:lnTo>
                  <a:lnTo>
                    <a:pt x="10928" y="1043"/>
                  </a:lnTo>
                  <a:lnTo>
                    <a:pt x="10928" y="1236"/>
                  </a:lnTo>
                  <a:lnTo>
                    <a:pt x="10967" y="1468"/>
                  </a:lnTo>
                  <a:lnTo>
                    <a:pt x="11083" y="1699"/>
                  </a:lnTo>
                  <a:lnTo>
                    <a:pt x="11199" y="1892"/>
                  </a:lnTo>
                  <a:lnTo>
                    <a:pt x="11546" y="2317"/>
                  </a:lnTo>
                  <a:lnTo>
                    <a:pt x="11932" y="2742"/>
                  </a:lnTo>
                  <a:lnTo>
                    <a:pt x="12396" y="3089"/>
                  </a:lnTo>
                  <a:lnTo>
                    <a:pt x="12859" y="3437"/>
                  </a:lnTo>
                  <a:lnTo>
                    <a:pt x="12048" y="3321"/>
                  </a:lnTo>
                  <a:lnTo>
                    <a:pt x="11199" y="3282"/>
                  </a:lnTo>
                  <a:lnTo>
                    <a:pt x="10388" y="3360"/>
                  </a:lnTo>
                  <a:lnTo>
                    <a:pt x="9615" y="3476"/>
                  </a:lnTo>
                  <a:lnTo>
                    <a:pt x="9654" y="3012"/>
                  </a:lnTo>
                  <a:lnTo>
                    <a:pt x="9654" y="2510"/>
                  </a:lnTo>
                  <a:lnTo>
                    <a:pt x="9615" y="2008"/>
                  </a:lnTo>
                  <a:lnTo>
                    <a:pt x="9500" y="1506"/>
                  </a:lnTo>
                  <a:lnTo>
                    <a:pt x="9075" y="1622"/>
                  </a:lnTo>
                  <a:lnTo>
                    <a:pt x="9152" y="2085"/>
                  </a:lnTo>
                  <a:lnTo>
                    <a:pt x="9152" y="2587"/>
                  </a:lnTo>
                  <a:lnTo>
                    <a:pt x="9113" y="3089"/>
                  </a:lnTo>
                  <a:lnTo>
                    <a:pt x="9075" y="3514"/>
                  </a:lnTo>
                  <a:lnTo>
                    <a:pt x="9075" y="3630"/>
                  </a:lnTo>
                  <a:lnTo>
                    <a:pt x="8225" y="3900"/>
                  </a:lnTo>
                  <a:lnTo>
                    <a:pt x="7414" y="4286"/>
                  </a:lnTo>
                  <a:lnTo>
                    <a:pt x="6604" y="4711"/>
                  </a:lnTo>
                  <a:lnTo>
                    <a:pt x="5831" y="5252"/>
                  </a:lnTo>
                  <a:lnTo>
                    <a:pt x="5406" y="5252"/>
                  </a:lnTo>
                  <a:lnTo>
                    <a:pt x="5406" y="5561"/>
                  </a:lnTo>
                  <a:lnTo>
                    <a:pt x="4596" y="6217"/>
                  </a:lnTo>
                  <a:lnTo>
                    <a:pt x="3823" y="6951"/>
                  </a:lnTo>
                  <a:lnTo>
                    <a:pt x="3090" y="7685"/>
                  </a:lnTo>
                  <a:lnTo>
                    <a:pt x="2394" y="8495"/>
                  </a:lnTo>
                  <a:lnTo>
                    <a:pt x="1738" y="9306"/>
                  </a:lnTo>
                  <a:lnTo>
                    <a:pt x="1082" y="10156"/>
                  </a:lnTo>
                  <a:lnTo>
                    <a:pt x="502" y="10967"/>
                  </a:lnTo>
                  <a:lnTo>
                    <a:pt x="0" y="11816"/>
                  </a:lnTo>
                  <a:lnTo>
                    <a:pt x="309" y="12087"/>
                  </a:lnTo>
                  <a:lnTo>
                    <a:pt x="1545" y="10503"/>
                  </a:lnTo>
                  <a:lnTo>
                    <a:pt x="2742" y="8959"/>
                  </a:lnTo>
                  <a:lnTo>
                    <a:pt x="3360" y="8225"/>
                  </a:lnTo>
                  <a:lnTo>
                    <a:pt x="4016" y="7491"/>
                  </a:lnTo>
                  <a:lnTo>
                    <a:pt x="4711" y="6835"/>
                  </a:lnTo>
                  <a:lnTo>
                    <a:pt x="5484" y="6179"/>
                  </a:lnTo>
                  <a:lnTo>
                    <a:pt x="6256" y="5599"/>
                  </a:lnTo>
                  <a:lnTo>
                    <a:pt x="7106" y="5059"/>
                  </a:lnTo>
                  <a:lnTo>
                    <a:pt x="7994" y="4634"/>
                  </a:lnTo>
                  <a:lnTo>
                    <a:pt x="8457" y="4441"/>
                  </a:lnTo>
                  <a:lnTo>
                    <a:pt x="8920" y="4248"/>
                  </a:lnTo>
                  <a:lnTo>
                    <a:pt x="9422" y="4132"/>
                  </a:lnTo>
                  <a:lnTo>
                    <a:pt x="9886" y="4016"/>
                  </a:lnTo>
                  <a:lnTo>
                    <a:pt x="10388" y="3939"/>
                  </a:lnTo>
                  <a:lnTo>
                    <a:pt x="10851" y="3862"/>
                  </a:lnTo>
                  <a:lnTo>
                    <a:pt x="11353" y="3823"/>
                  </a:lnTo>
                  <a:lnTo>
                    <a:pt x="11855" y="3823"/>
                  </a:lnTo>
                  <a:lnTo>
                    <a:pt x="12357" y="3862"/>
                  </a:lnTo>
                  <a:lnTo>
                    <a:pt x="12821" y="3939"/>
                  </a:lnTo>
                  <a:lnTo>
                    <a:pt x="12319" y="4016"/>
                  </a:lnTo>
                  <a:lnTo>
                    <a:pt x="11855" y="4132"/>
                  </a:lnTo>
                  <a:lnTo>
                    <a:pt x="11392" y="4286"/>
                  </a:lnTo>
                  <a:lnTo>
                    <a:pt x="11199" y="4402"/>
                  </a:lnTo>
                  <a:lnTo>
                    <a:pt x="11006" y="4557"/>
                  </a:lnTo>
                  <a:lnTo>
                    <a:pt x="10813" y="4711"/>
                  </a:lnTo>
                  <a:lnTo>
                    <a:pt x="10697" y="4866"/>
                  </a:lnTo>
                  <a:lnTo>
                    <a:pt x="10542" y="5059"/>
                  </a:lnTo>
                  <a:lnTo>
                    <a:pt x="10465" y="5290"/>
                  </a:lnTo>
                  <a:lnTo>
                    <a:pt x="10388" y="5522"/>
                  </a:lnTo>
                  <a:lnTo>
                    <a:pt x="10388" y="5754"/>
                  </a:lnTo>
                  <a:lnTo>
                    <a:pt x="10426" y="5947"/>
                  </a:lnTo>
                  <a:lnTo>
                    <a:pt x="10581" y="6179"/>
                  </a:lnTo>
                  <a:lnTo>
                    <a:pt x="10658" y="6256"/>
                  </a:lnTo>
                  <a:lnTo>
                    <a:pt x="10774" y="6333"/>
                  </a:lnTo>
                  <a:lnTo>
                    <a:pt x="11006" y="6410"/>
                  </a:lnTo>
                  <a:lnTo>
                    <a:pt x="11276" y="6449"/>
                  </a:lnTo>
                  <a:lnTo>
                    <a:pt x="11585" y="6410"/>
                  </a:lnTo>
                  <a:lnTo>
                    <a:pt x="11855" y="6372"/>
                  </a:lnTo>
                  <a:lnTo>
                    <a:pt x="12164" y="6256"/>
                  </a:lnTo>
                  <a:lnTo>
                    <a:pt x="12627" y="6063"/>
                  </a:lnTo>
                  <a:lnTo>
                    <a:pt x="13052" y="5792"/>
                  </a:lnTo>
                  <a:lnTo>
                    <a:pt x="13422" y="5533"/>
                  </a:lnTo>
                  <a:lnTo>
                    <a:pt x="13422" y="5533"/>
                  </a:lnTo>
                  <a:lnTo>
                    <a:pt x="13786" y="5715"/>
                  </a:lnTo>
                  <a:lnTo>
                    <a:pt x="14056" y="4866"/>
                  </a:lnTo>
                  <a:lnTo>
                    <a:pt x="14211" y="5406"/>
                  </a:lnTo>
                  <a:lnTo>
                    <a:pt x="14404" y="5908"/>
                  </a:lnTo>
                  <a:lnTo>
                    <a:pt x="14674" y="6410"/>
                  </a:lnTo>
                  <a:lnTo>
                    <a:pt x="14983" y="6874"/>
                  </a:lnTo>
                  <a:lnTo>
                    <a:pt x="15176" y="7067"/>
                  </a:lnTo>
                  <a:lnTo>
                    <a:pt x="15408" y="7298"/>
                  </a:lnTo>
                  <a:lnTo>
                    <a:pt x="15678" y="7491"/>
                  </a:lnTo>
                  <a:lnTo>
                    <a:pt x="15987" y="7685"/>
                  </a:lnTo>
                  <a:lnTo>
                    <a:pt x="16296" y="7800"/>
                  </a:lnTo>
                  <a:lnTo>
                    <a:pt x="16605" y="7878"/>
                  </a:lnTo>
                  <a:lnTo>
                    <a:pt x="16875" y="7878"/>
                  </a:lnTo>
                  <a:lnTo>
                    <a:pt x="17030" y="7800"/>
                  </a:lnTo>
                  <a:lnTo>
                    <a:pt x="17184" y="7723"/>
                  </a:lnTo>
                  <a:lnTo>
                    <a:pt x="17300" y="7646"/>
                  </a:lnTo>
                  <a:lnTo>
                    <a:pt x="17377" y="7530"/>
                  </a:lnTo>
                  <a:lnTo>
                    <a:pt x="17416" y="7414"/>
                  </a:lnTo>
                  <a:lnTo>
                    <a:pt x="17454" y="7260"/>
                  </a:lnTo>
                  <a:lnTo>
                    <a:pt x="17493" y="6951"/>
                  </a:lnTo>
                  <a:lnTo>
                    <a:pt x="17416" y="6603"/>
                  </a:lnTo>
                  <a:lnTo>
                    <a:pt x="17300" y="6294"/>
                  </a:lnTo>
                  <a:lnTo>
                    <a:pt x="17184" y="5986"/>
                  </a:lnTo>
                  <a:lnTo>
                    <a:pt x="17030" y="5715"/>
                  </a:lnTo>
                  <a:lnTo>
                    <a:pt x="16875" y="5484"/>
                  </a:lnTo>
                  <a:lnTo>
                    <a:pt x="16682" y="5252"/>
                  </a:lnTo>
                  <a:lnTo>
                    <a:pt x="16489" y="5020"/>
                  </a:lnTo>
                  <a:lnTo>
                    <a:pt x="16257" y="4788"/>
                  </a:lnTo>
                  <a:lnTo>
                    <a:pt x="16026" y="4634"/>
                  </a:lnTo>
                  <a:lnTo>
                    <a:pt x="15524" y="4286"/>
                  </a:lnTo>
                  <a:lnTo>
                    <a:pt x="14944" y="4016"/>
                  </a:lnTo>
                  <a:lnTo>
                    <a:pt x="15408" y="3900"/>
                  </a:lnTo>
                  <a:lnTo>
                    <a:pt x="15832" y="3746"/>
                  </a:lnTo>
                  <a:lnTo>
                    <a:pt x="16219" y="3514"/>
                  </a:lnTo>
                  <a:lnTo>
                    <a:pt x="16605" y="3244"/>
                  </a:lnTo>
                  <a:lnTo>
                    <a:pt x="16759" y="3089"/>
                  </a:lnTo>
                  <a:lnTo>
                    <a:pt x="16914" y="2858"/>
                  </a:lnTo>
                  <a:lnTo>
                    <a:pt x="17030" y="2665"/>
                  </a:lnTo>
                  <a:lnTo>
                    <a:pt x="17107" y="2433"/>
                  </a:lnTo>
                  <a:lnTo>
                    <a:pt x="17145" y="2201"/>
                  </a:lnTo>
                  <a:lnTo>
                    <a:pt x="17107" y="1931"/>
                  </a:lnTo>
                  <a:lnTo>
                    <a:pt x="17068" y="1699"/>
                  </a:lnTo>
                  <a:lnTo>
                    <a:pt x="16914" y="1506"/>
                  </a:lnTo>
                  <a:lnTo>
                    <a:pt x="16759" y="1313"/>
                  </a:lnTo>
                  <a:lnTo>
                    <a:pt x="16528" y="1236"/>
                  </a:lnTo>
                  <a:lnTo>
                    <a:pt x="16334" y="1159"/>
                  </a:lnTo>
                  <a:lnTo>
                    <a:pt x="16103" y="1159"/>
                  </a:lnTo>
                  <a:lnTo>
                    <a:pt x="15910" y="1197"/>
                  </a:lnTo>
                  <a:lnTo>
                    <a:pt x="15678" y="1275"/>
                  </a:lnTo>
                  <a:lnTo>
                    <a:pt x="15446" y="1352"/>
                  </a:lnTo>
                  <a:lnTo>
                    <a:pt x="15253" y="1468"/>
                  </a:lnTo>
                  <a:lnTo>
                    <a:pt x="14906" y="1777"/>
                  </a:lnTo>
                  <a:lnTo>
                    <a:pt x="14597" y="2163"/>
                  </a:lnTo>
                  <a:lnTo>
                    <a:pt x="14326" y="2587"/>
                  </a:lnTo>
                  <a:lnTo>
                    <a:pt x="14095" y="3012"/>
                  </a:lnTo>
                  <a:lnTo>
                    <a:pt x="13940" y="2433"/>
                  </a:lnTo>
                  <a:lnTo>
                    <a:pt x="13747" y="1892"/>
                  </a:lnTo>
                  <a:lnTo>
                    <a:pt x="13516" y="1352"/>
                  </a:lnTo>
                  <a:lnTo>
                    <a:pt x="13168" y="850"/>
                  </a:lnTo>
                  <a:lnTo>
                    <a:pt x="13014" y="657"/>
                  </a:lnTo>
                  <a:lnTo>
                    <a:pt x="12821" y="464"/>
                  </a:lnTo>
                  <a:lnTo>
                    <a:pt x="12589" y="271"/>
                  </a:lnTo>
                  <a:lnTo>
                    <a:pt x="12357" y="155"/>
                  </a:lnTo>
                  <a:lnTo>
                    <a:pt x="12087" y="39"/>
                  </a:lnTo>
                  <a:lnTo>
                    <a:pt x="1185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590125" y="1133800"/>
              <a:ext cx="26100" cy="11625"/>
            </a:xfrm>
            <a:custGeom>
              <a:avLst/>
              <a:gdLst/>
              <a:ahLst/>
              <a:cxnLst/>
              <a:rect l="l" t="t" r="r" b="b"/>
              <a:pathLst>
                <a:path w="1044" h="465" extrusionOk="0">
                  <a:moveTo>
                    <a:pt x="773" y="1"/>
                  </a:moveTo>
                  <a:lnTo>
                    <a:pt x="541" y="39"/>
                  </a:lnTo>
                  <a:lnTo>
                    <a:pt x="310" y="78"/>
                  </a:lnTo>
                  <a:lnTo>
                    <a:pt x="78" y="194"/>
                  </a:lnTo>
                  <a:lnTo>
                    <a:pt x="39" y="233"/>
                  </a:lnTo>
                  <a:lnTo>
                    <a:pt x="1" y="271"/>
                  </a:lnTo>
                  <a:lnTo>
                    <a:pt x="39" y="387"/>
                  </a:lnTo>
                  <a:lnTo>
                    <a:pt x="78" y="464"/>
                  </a:lnTo>
                  <a:lnTo>
                    <a:pt x="194" y="464"/>
                  </a:lnTo>
                  <a:lnTo>
                    <a:pt x="387" y="387"/>
                  </a:lnTo>
                  <a:lnTo>
                    <a:pt x="850" y="387"/>
                  </a:lnTo>
                  <a:lnTo>
                    <a:pt x="966" y="348"/>
                  </a:lnTo>
                  <a:lnTo>
                    <a:pt x="1005" y="271"/>
                  </a:lnTo>
                  <a:lnTo>
                    <a:pt x="1043" y="233"/>
                  </a:lnTo>
                  <a:lnTo>
                    <a:pt x="1005" y="155"/>
                  </a:lnTo>
                  <a:lnTo>
                    <a:pt x="966" y="117"/>
                  </a:lnTo>
                  <a:lnTo>
                    <a:pt x="889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491675" y="1139600"/>
              <a:ext cx="21250" cy="8725"/>
            </a:xfrm>
            <a:custGeom>
              <a:avLst/>
              <a:gdLst/>
              <a:ahLst/>
              <a:cxnLst/>
              <a:rect l="l" t="t" r="r" b="b"/>
              <a:pathLst>
                <a:path w="850" h="349" extrusionOk="0">
                  <a:moveTo>
                    <a:pt x="425" y="1"/>
                  </a:moveTo>
                  <a:lnTo>
                    <a:pt x="155" y="39"/>
                  </a:lnTo>
                  <a:lnTo>
                    <a:pt x="116" y="39"/>
                  </a:lnTo>
                  <a:lnTo>
                    <a:pt x="39" y="78"/>
                  </a:lnTo>
                  <a:lnTo>
                    <a:pt x="0" y="194"/>
                  </a:lnTo>
                  <a:lnTo>
                    <a:pt x="39" y="271"/>
                  </a:lnTo>
                  <a:lnTo>
                    <a:pt x="116" y="309"/>
                  </a:lnTo>
                  <a:lnTo>
                    <a:pt x="155" y="348"/>
                  </a:lnTo>
                  <a:lnTo>
                    <a:pt x="734" y="348"/>
                  </a:lnTo>
                  <a:lnTo>
                    <a:pt x="811" y="271"/>
                  </a:lnTo>
                  <a:lnTo>
                    <a:pt x="850" y="194"/>
                  </a:lnTo>
                  <a:lnTo>
                    <a:pt x="811" y="78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43975" y="1153125"/>
              <a:ext cx="315725" cy="477875"/>
            </a:xfrm>
            <a:custGeom>
              <a:avLst/>
              <a:gdLst/>
              <a:ahLst/>
              <a:cxnLst/>
              <a:rect l="l" t="t" r="r" b="b"/>
              <a:pathLst>
                <a:path w="12629" h="19115" extrusionOk="0">
                  <a:moveTo>
                    <a:pt x="1005" y="618"/>
                  </a:moveTo>
                  <a:lnTo>
                    <a:pt x="1661" y="850"/>
                  </a:lnTo>
                  <a:lnTo>
                    <a:pt x="2318" y="1120"/>
                  </a:lnTo>
                  <a:lnTo>
                    <a:pt x="2743" y="1352"/>
                  </a:lnTo>
                  <a:lnTo>
                    <a:pt x="3167" y="1583"/>
                  </a:lnTo>
                  <a:lnTo>
                    <a:pt x="3322" y="1699"/>
                  </a:lnTo>
                  <a:lnTo>
                    <a:pt x="3476" y="1854"/>
                  </a:lnTo>
                  <a:lnTo>
                    <a:pt x="3669" y="2124"/>
                  </a:lnTo>
                  <a:lnTo>
                    <a:pt x="3862" y="2471"/>
                  </a:lnTo>
                  <a:lnTo>
                    <a:pt x="4017" y="2819"/>
                  </a:lnTo>
                  <a:lnTo>
                    <a:pt x="5677" y="6796"/>
                  </a:lnTo>
                  <a:lnTo>
                    <a:pt x="9075" y="15021"/>
                  </a:lnTo>
                  <a:lnTo>
                    <a:pt x="9153" y="15098"/>
                  </a:lnTo>
                  <a:lnTo>
                    <a:pt x="9191" y="15137"/>
                  </a:lnTo>
                  <a:lnTo>
                    <a:pt x="9346" y="15137"/>
                  </a:lnTo>
                  <a:lnTo>
                    <a:pt x="8921" y="15369"/>
                  </a:lnTo>
                  <a:lnTo>
                    <a:pt x="7956" y="13515"/>
                  </a:lnTo>
                  <a:lnTo>
                    <a:pt x="6990" y="11662"/>
                  </a:lnTo>
                  <a:lnTo>
                    <a:pt x="5021" y="7955"/>
                  </a:lnTo>
                  <a:lnTo>
                    <a:pt x="3013" y="4286"/>
                  </a:lnTo>
                  <a:lnTo>
                    <a:pt x="1005" y="618"/>
                  </a:lnTo>
                  <a:close/>
                  <a:moveTo>
                    <a:pt x="657" y="502"/>
                  </a:moveTo>
                  <a:lnTo>
                    <a:pt x="657" y="541"/>
                  </a:lnTo>
                  <a:lnTo>
                    <a:pt x="4673" y="8032"/>
                  </a:lnTo>
                  <a:lnTo>
                    <a:pt x="6720" y="11739"/>
                  </a:lnTo>
                  <a:lnTo>
                    <a:pt x="7763" y="13593"/>
                  </a:lnTo>
                  <a:lnTo>
                    <a:pt x="8805" y="15446"/>
                  </a:lnTo>
                  <a:lnTo>
                    <a:pt x="8651" y="15523"/>
                  </a:lnTo>
                  <a:lnTo>
                    <a:pt x="7415" y="13747"/>
                  </a:lnTo>
                  <a:lnTo>
                    <a:pt x="6179" y="12009"/>
                  </a:lnTo>
                  <a:lnTo>
                    <a:pt x="3592" y="8534"/>
                  </a:lnTo>
                  <a:lnTo>
                    <a:pt x="2318" y="6758"/>
                  </a:lnTo>
                  <a:lnTo>
                    <a:pt x="1005" y="4943"/>
                  </a:lnTo>
                  <a:lnTo>
                    <a:pt x="850" y="4711"/>
                  </a:lnTo>
                  <a:lnTo>
                    <a:pt x="735" y="4479"/>
                  </a:lnTo>
                  <a:lnTo>
                    <a:pt x="619" y="4209"/>
                  </a:lnTo>
                  <a:lnTo>
                    <a:pt x="542" y="3939"/>
                  </a:lnTo>
                  <a:lnTo>
                    <a:pt x="464" y="3398"/>
                  </a:lnTo>
                  <a:lnTo>
                    <a:pt x="426" y="2819"/>
                  </a:lnTo>
                  <a:lnTo>
                    <a:pt x="464" y="2240"/>
                  </a:lnTo>
                  <a:lnTo>
                    <a:pt x="503" y="1661"/>
                  </a:lnTo>
                  <a:lnTo>
                    <a:pt x="657" y="502"/>
                  </a:lnTo>
                  <a:close/>
                  <a:moveTo>
                    <a:pt x="11508" y="12280"/>
                  </a:moveTo>
                  <a:lnTo>
                    <a:pt x="11663" y="12357"/>
                  </a:lnTo>
                  <a:lnTo>
                    <a:pt x="11817" y="12434"/>
                  </a:lnTo>
                  <a:lnTo>
                    <a:pt x="12165" y="12859"/>
                  </a:lnTo>
                  <a:lnTo>
                    <a:pt x="12242" y="13052"/>
                  </a:lnTo>
                  <a:lnTo>
                    <a:pt x="12280" y="13245"/>
                  </a:lnTo>
                  <a:lnTo>
                    <a:pt x="12242" y="13438"/>
                  </a:lnTo>
                  <a:lnTo>
                    <a:pt x="12203" y="13631"/>
                  </a:lnTo>
                  <a:lnTo>
                    <a:pt x="12049" y="14017"/>
                  </a:lnTo>
                  <a:lnTo>
                    <a:pt x="11856" y="14365"/>
                  </a:lnTo>
                  <a:lnTo>
                    <a:pt x="11508" y="14790"/>
                  </a:lnTo>
                  <a:lnTo>
                    <a:pt x="11122" y="15176"/>
                  </a:lnTo>
                  <a:lnTo>
                    <a:pt x="10697" y="15523"/>
                  </a:lnTo>
                  <a:lnTo>
                    <a:pt x="10273" y="15871"/>
                  </a:lnTo>
                  <a:lnTo>
                    <a:pt x="10157" y="15871"/>
                  </a:lnTo>
                  <a:lnTo>
                    <a:pt x="10118" y="15987"/>
                  </a:lnTo>
                  <a:lnTo>
                    <a:pt x="9771" y="16180"/>
                  </a:lnTo>
                  <a:lnTo>
                    <a:pt x="9114" y="16604"/>
                  </a:lnTo>
                  <a:lnTo>
                    <a:pt x="8458" y="16952"/>
                  </a:lnTo>
                  <a:lnTo>
                    <a:pt x="7724" y="17261"/>
                  </a:lnTo>
                  <a:lnTo>
                    <a:pt x="6990" y="17493"/>
                  </a:lnTo>
                  <a:lnTo>
                    <a:pt x="6643" y="17608"/>
                  </a:lnTo>
                  <a:lnTo>
                    <a:pt x="6295" y="17647"/>
                  </a:lnTo>
                  <a:lnTo>
                    <a:pt x="5755" y="17647"/>
                  </a:lnTo>
                  <a:lnTo>
                    <a:pt x="5562" y="17570"/>
                  </a:lnTo>
                  <a:lnTo>
                    <a:pt x="5446" y="17493"/>
                  </a:lnTo>
                  <a:lnTo>
                    <a:pt x="5330" y="17415"/>
                  </a:lnTo>
                  <a:lnTo>
                    <a:pt x="5098" y="17184"/>
                  </a:lnTo>
                  <a:lnTo>
                    <a:pt x="4982" y="16875"/>
                  </a:lnTo>
                  <a:lnTo>
                    <a:pt x="4905" y="16604"/>
                  </a:lnTo>
                  <a:lnTo>
                    <a:pt x="4944" y="16411"/>
                  </a:lnTo>
                  <a:lnTo>
                    <a:pt x="4982" y="16218"/>
                  </a:lnTo>
                  <a:lnTo>
                    <a:pt x="5060" y="16064"/>
                  </a:lnTo>
                  <a:lnTo>
                    <a:pt x="5175" y="15948"/>
                  </a:lnTo>
                  <a:lnTo>
                    <a:pt x="5291" y="15832"/>
                  </a:lnTo>
                  <a:lnTo>
                    <a:pt x="5407" y="15755"/>
                  </a:lnTo>
                  <a:lnTo>
                    <a:pt x="5523" y="15716"/>
                  </a:lnTo>
                  <a:lnTo>
                    <a:pt x="5639" y="15755"/>
                  </a:lnTo>
                  <a:lnTo>
                    <a:pt x="5793" y="15832"/>
                  </a:lnTo>
                  <a:lnTo>
                    <a:pt x="5948" y="15948"/>
                  </a:lnTo>
                  <a:lnTo>
                    <a:pt x="6064" y="16141"/>
                  </a:lnTo>
                  <a:lnTo>
                    <a:pt x="6257" y="16373"/>
                  </a:lnTo>
                  <a:lnTo>
                    <a:pt x="6102" y="16411"/>
                  </a:lnTo>
                  <a:lnTo>
                    <a:pt x="6025" y="16450"/>
                  </a:lnTo>
                  <a:lnTo>
                    <a:pt x="6025" y="16566"/>
                  </a:lnTo>
                  <a:lnTo>
                    <a:pt x="6064" y="16643"/>
                  </a:lnTo>
                  <a:lnTo>
                    <a:pt x="6141" y="16643"/>
                  </a:lnTo>
                  <a:lnTo>
                    <a:pt x="6913" y="16566"/>
                  </a:lnTo>
                  <a:lnTo>
                    <a:pt x="7685" y="16373"/>
                  </a:lnTo>
                  <a:lnTo>
                    <a:pt x="8496" y="16064"/>
                  </a:lnTo>
                  <a:lnTo>
                    <a:pt x="9230" y="15716"/>
                  </a:lnTo>
                  <a:lnTo>
                    <a:pt x="9616" y="15485"/>
                  </a:lnTo>
                  <a:lnTo>
                    <a:pt x="9964" y="15253"/>
                  </a:lnTo>
                  <a:lnTo>
                    <a:pt x="10273" y="15021"/>
                  </a:lnTo>
                  <a:lnTo>
                    <a:pt x="10581" y="14751"/>
                  </a:lnTo>
                  <a:lnTo>
                    <a:pt x="10890" y="14481"/>
                  </a:lnTo>
                  <a:lnTo>
                    <a:pt x="11122" y="14172"/>
                  </a:lnTo>
                  <a:lnTo>
                    <a:pt x="11354" y="13824"/>
                  </a:lnTo>
                  <a:lnTo>
                    <a:pt x="11547" y="13515"/>
                  </a:lnTo>
                  <a:lnTo>
                    <a:pt x="11547" y="13438"/>
                  </a:lnTo>
                  <a:lnTo>
                    <a:pt x="11547" y="13361"/>
                  </a:lnTo>
                  <a:lnTo>
                    <a:pt x="11508" y="13284"/>
                  </a:lnTo>
                  <a:lnTo>
                    <a:pt x="11431" y="13245"/>
                  </a:lnTo>
                  <a:lnTo>
                    <a:pt x="11238" y="13245"/>
                  </a:lnTo>
                  <a:lnTo>
                    <a:pt x="11161" y="13322"/>
                  </a:lnTo>
                  <a:lnTo>
                    <a:pt x="10968" y="13670"/>
                  </a:lnTo>
                  <a:lnTo>
                    <a:pt x="10775" y="13554"/>
                  </a:lnTo>
                  <a:lnTo>
                    <a:pt x="10659" y="13438"/>
                  </a:lnTo>
                  <a:lnTo>
                    <a:pt x="10620" y="13284"/>
                  </a:lnTo>
                  <a:lnTo>
                    <a:pt x="10581" y="13168"/>
                  </a:lnTo>
                  <a:lnTo>
                    <a:pt x="10620" y="13013"/>
                  </a:lnTo>
                  <a:lnTo>
                    <a:pt x="10659" y="12859"/>
                  </a:lnTo>
                  <a:lnTo>
                    <a:pt x="10852" y="12627"/>
                  </a:lnTo>
                  <a:lnTo>
                    <a:pt x="10929" y="12473"/>
                  </a:lnTo>
                  <a:lnTo>
                    <a:pt x="11045" y="12357"/>
                  </a:lnTo>
                  <a:lnTo>
                    <a:pt x="11122" y="12318"/>
                  </a:lnTo>
                  <a:lnTo>
                    <a:pt x="11238" y="12280"/>
                  </a:lnTo>
                  <a:close/>
                  <a:moveTo>
                    <a:pt x="426" y="0"/>
                  </a:moveTo>
                  <a:lnTo>
                    <a:pt x="349" y="39"/>
                  </a:lnTo>
                  <a:lnTo>
                    <a:pt x="271" y="116"/>
                  </a:lnTo>
                  <a:lnTo>
                    <a:pt x="233" y="193"/>
                  </a:lnTo>
                  <a:lnTo>
                    <a:pt x="78" y="2587"/>
                  </a:lnTo>
                  <a:lnTo>
                    <a:pt x="40" y="3012"/>
                  </a:lnTo>
                  <a:lnTo>
                    <a:pt x="1" y="3475"/>
                  </a:lnTo>
                  <a:lnTo>
                    <a:pt x="40" y="3900"/>
                  </a:lnTo>
                  <a:lnTo>
                    <a:pt x="117" y="4325"/>
                  </a:lnTo>
                  <a:lnTo>
                    <a:pt x="233" y="4518"/>
                  </a:lnTo>
                  <a:lnTo>
                    <a:pt x="349" y="4750"/>
                  </a:lnTo>
                  <a:lnTo>
                    <a:pt x="619" y="5175"/>
                  </a:lnTo>
                  <a:lnTo>
                    <a:pt x="1237" y="5985"/>
                  </a:lnTo>
                  <a:lnTo>
                    <a:pt x="2665" y="7955"/>
                  </a:lnTo>
                  <a:lnTo>
                    <a:pt x="5446" y="11816"/>
                  </a:lnTo>
                  <a:lnTo>
                    <a:pt x="6874" y="13747"/>
                  </a:lnTo>
                  <a:lnTo>
                    <a:pt x="8342" y="15639"/>
                  </a:lnTo>
                  <a:lnTo>
                    <a:pt x="7492" y="15987"/>
                  </a:lnTo>
                  <a:lnTo>
                    <a:pt x="6643" y="16257"/>
                  </a:lnTo>
                  <a:lnTo>
                    <a:pt x="6643" y="16257"/>
                  </a:lnTo>
                  <a:lnTo>
                    <a:pt x="6681" y="16102"/>
                  </a:lnTo>
                  <a:lnTo>
                    <a:pt x="6681" y="15948"/>
                  </a:lnTo>
                  <a:lnTo>
                    <a:pt x="6643" y="15755"/>
                  </a:lnTo>
                  <a:lnTo>
                    <a:pt x="6565" y="15639"/>
                  </a:lnTo>
                  <a:lnTo>
                    <a:pt x="6488" y="15485"/>
                  </a:lnTo>
                  <a:lnTo>
                    <a:pt x="6334" y="15369"/>
                  </a:lnTo>
                  <a:lnTo>
                    <a:pt x="6179" y="15292"/>
                  </a:lnTo>
                  <a:lnTo>
                    <a:pt x="6025" y="15253"/>
                  </a:lnTo>
                  <a:lnTo>
                    <a:pt x="5716" y="15253"/>
                  </a:lnTo>
                  <a:lnTo>
                    <a:pt x="5484" y="15292"/>
                  </a:lnTo>
                  <a:lnTo>
                    <a:pt x="5214" y="15407"/>
                  </a:lnTo>
                  <a:lnTo>
                    <a:pt x="5021" y="15600"/>
                  </a:lnTo>
                  <a:lnTo>
                    <a:pt x="4828" y="15794"/>
                  </a:lnTo>
                  <a:lnTo>
                    <a:pt x="4712" y="16025"/>
                  </a:lnTo>
                  <a:lnTo>
                    <a:pt x="4596" y="16296"/>
                  </a:lnTo>
                  <a:lnTo>
                    <a:pt x="4596" y="16566"/>
                  </a:lnTo>
                  <a:lnTo>
                    <a:pt x="4635" y="16991"/>
                  </a:lnTo>
                  <a:lnTo>
                    <a:pt x="4751" y="17300"/>
                  </a:lnTo>
                  <a:lnTo>
                    <a:pt x="4905" y="17531"/>
                  </a:lnTo>
                  <a:lnTo>
                    <a:pt x="5098" y="17724"/>
                  </a:lnTo>
                  <a:lnTo>
                    <a:pt x="5368" y="17840"/>
                  </a:lnTo>
                  <a:lnTo>
                    <a:pt x="5677" y="17917"/>
                  </a:lnTo>
                  <a:lnTo>
                    <a:pt x="6025" y="17956"/>
                  </a:lnTo>
                  <a:lnTo>
                    <a:pt x="6372" y="17917"/>
                  </a:lnTo>
                  <a:lnTo>
                    <a:pt x="6720" y="17840"/>
                  </a:lnTo>
                  <a:lnTo>
                    <a:pt x="7106" y="17763"/>
                  </a:lnTo>
                  <a:lnTo>
                    <a:pt x="7878" y="17531"/>
                  </a:lnTo>
                  <a:lnTo>
                    <a:pt x="8573" y="17222"/>
                  </a:lnTo>
                  <a:lnTo>
                    <a:pt x="9153" y="16952"/>
                  </a:lnTo>
                  <a:lnTo>
                    <a:pt x="9230" y="16875"/>
                  </a:lnTo>
                  <a:lnTo>
                    <a:pt x="9462" y="16759"/>
                  </a:lnTo>
                  <a:lnTo>
                    <a:pt x="10234" y="16257"/>
                  </a:lnTo>
                  <a:lnTo>
                    <a:pt x="10813" y="17106"/>
                  </a:lnTo>
                  <a:lnTo>
                    <a:pt x="11392" y="17995"/>
                  </a:lnTo>
                  <a:lnTo>
                    <a:pt x="11701" y="18497"/>
                  </a:lnTo>
                  <a:lnTo>
                    <a:pt x="11894" y="18806"/>
                  </a:lnTo>
                  <a:lnTo>
                    <a:pt x="12087" y="19114"/>
                  </a:lnTo>
                  <a:lnTo>
                    <a:pt x="12280" y="19037"/>
                  </a:lnTo>
                  <a:lnTo>
                    <a:pt x="12203" y="18883"/>
                  </a:lnTo>
                  <a:lnTo>
                    <a:pt x="11817" y="18149"/>
                  </a:lnTo>
                  <a:lnTo>
                    <a:pt x="11392" y="17454"/>
                  </a:lnTo>
                  <a:lnTo>
                    <a:pt x="10929" y="16759"/>
                  </a:lnTo>
                  <a:lnTo>
                    <a:pt x="10466" y="16102"/>
                  </a:lnTo>
                  <a:lnTo>
                    <a:pt x="10968" y="15716"/>
                  </a:lnTo>
                  <a:lnTo>
                    <a:pt x="11470" y="15253"/>
                  </a:lnTo>
                  <a:lnTo>
                    <a:pt x="11894" y="14790"/>
                  </a:lnTo>
                  <a:lnTo>
                    <a:pt x="12126" y="14558"/>
                  </a:lnTo>
                  <a:lnTo>
                    <a:pt x="12280" y="14288"/>
                  </a:lnTo>
                  <a:lnTo>
                    <a:pt x="12435" y="14056"/>
                  </a:lnTo>
                  <a:lnTo>
                    <a:pt x="12512" y="13786"/>
                  </a:lnTo>
                  <a:lnTo>
                    <a:pt x="12589" y="13554"/>
                  </a:lnTo>
                  <a:lnTo>
                    <a:pt x="12628" y="13284"/>
                  </a:lnTo>
                  <a:lnTo>
                    <a:pt x="12589" y="13052"/>
                  </a:lnTo>
                  <a:lnTo>
                    <a:pt x="12512" y="12820"/>
                  </a:lnTo>
                  <a:lnTo>
                    <a:pt x="12358" y="12589"/>
                  </a:lnTo>
                  <a:lnTo>
                    <a:pt x="12165" y="12357"/>
                  </a:lnTo>
                  <a:lnTo>
                    <a:pt x="11972" y="12202"/>
                  </a:lnTo>
                  <a:lnTo>
                    <a:pt x="11740" y="12087"/>
                  </a:lnTo>
                  <a:lnTo>
                    <a:pt x="11470" y="12009"/>
                  </a:lnTo>
                  <a:lnTo>
                    <a:pt x="11238" y="12009"/>
                  </a:lnTo>
                  <a:lnTo>
                    <a:pt x="10968" y="12048"/>
                  </a:lnTo>
                  <a:lnTo>
                    <a:pt x="10736" y="12125"/>
                  </a:lnTo>
                  <a:lnTo>
                    <a:pt x="10543" y="12280"/>
                  </a:lnTo>
                  <a:lnTo>
                    <a:pt x="10388" y="12511"/>
                  </a:lnTo>
                  <a:lnTo>
                    <a:pt x="10311" y="12704"/>
                  </a:lnTo>
                  <a:lnTo>
                    <a:pt x="10273" y="12897"/>
                  </a:lnTo>
                  <a:lnTo>
                    <a:pt x="10273" y="13091"/>
                  </a:lnTo>
                  <a:lnTo>
                    <a:pt x="10311" y="13284"/>
                  </a:lnTo>
                  <a:lnTo>
                    <a:pt x="10388" y="13477"/>
                  </a:lnTo>
                  <a:lnTo>
                    <a:pt x="10504" y="13631"/>
                  </a:lnTo>
                  <a:lnTo>
                    <a:pt x="10620" y="13786"/>
                  </a:lnTo>
                  <a:lnTo>
                    <a:pt x="10813" y="13901"/>
                  </a:lnTo>
                  <a:lnTo>
                    <a:pt x="10504" y="14249"/>
                  </a:lnTo>
                  <a:lnTo>
                    <a:pt x="10157" y="14597"/>
                  </a:lnTo>
                  <a:lnTo>
                    <a:pt x="9771" y="14867"/>
                  </a:lnTo>
                  <a:lnTo>
                    <a:pt x="9431" y="15083"/>
                  </a:lnTo>
                  <a:lnTo>
                    <a:pt x="9431" y="15083"/>
                  </a:lnTo>
                  <a:lnTo>
                    <a:pt x="9462" y="15021"/>
                  </a:lnTo>
                  <a:lnTo>
                    <a:pt x="9500" y="14944"/>
                  </a:lnTo>
                  <a:lnTo>
                    <a:pt x="9462" y="14828"/>
                  </a:lnTo>
                  <a:lnTo>
                    <a:pt x="5716" y="5754"/>
                  </a:lnTo>
                  <a:lnTo>
                    <a:pt x="4789" y="3475"/>
                  </a:lnTo>
                  <a:lnTo>
                    <a:pt x="4364" y="2471"/>
                  </a:lnTo>
                  <a:lnTo>
                    <a:pt x="4133" y="1969"/>
                  </a:lnTo>
                  <a:lnTo>
                    <a:pt x="3978" y="1738"/>
                  </a:lnTo>
                  <a:lnTo>
                    <a:pt x="3824" y="1545"/>
                  </a:lnTo>
                  <a:lnTo>
                    <a:pt x="3515" y="1236"/>
                  </a:lnTo>
                  <a:lnTo>
                    <a:pt x="3129" y="965"/>
                  </a:lnTo>
                  <a:lnTo>
                    <a:pt x="2743" y="772"/>
                  </a:lnTo>
                  <a:lnTo>
                    <a:pt x="2279" y="541"/>
                  </a:lnTo>
                  <a:lnTo>
                    <a:pt x="1816" y="386"/>
                  </a:lnTo>
                  <a:lnTo>
                    <a:pt x="1391" y="232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383550" y="1180150"/>
              <a:ext cx="93650" cy="93650"/>
            </a:xfrm>
            <a:custGeom>
              <a:avLst/>
              <a:gdLst/>
              <a:ahLst/>
              <a:cxnLst/>
              <a:rect l="l" t="t" r="r" b="b"/>
              <a:pathLst>
                <a:path w="3746" h="3746" extrusionOk="0">
                  <a:moveTo>
                    <a:pt x="1583" y="464"/>
                  </a:moveTo>
                  <a:lnTo>
                    <a:pt x="2085" y="541"/>
                  </a:lnTo>
                  <a:lnTo>
                    <a:pt x="2317" y="618"/>
                  </a:lnTo>
                  <a:lnTo>
                    <a:pt x="2549" y="695"/>
                  </a:lnTo>
                  <a:lnTo>
                    <a:pt x="2742" y="811"/>
                  </a:lnTo>
                  <a:lnTo>
                    <a:pt x="2935" y="966"/>
                  </a:lnTo>
                  <a:lnTo>
                    <a:pt x="3089" y="1197"/>
                  </a:lnTo>
                  <a:lnTo>
                    <a:pt x="3205" y="1429"/>
                  </a:lnTo>
                  <a:lnTo>
                    <a:pt x="3244" y="1699"/>
                  </a:lnTo>
                  <a:lnTo>
                    <a:pt x="3244" y="1970"/>
                  </a:lnTo>
                  <a:lnTo>
                    <a:pt x="3205" y="2201"/>
                  </a:lnTo>
                  <a:lnTo>
                    <a:pt x="3089" y="2472"/>
                  </a:lnTo>
                  <a:lnTo>
                    <a:pt x="2974" y="2665"/>
                  </a:lnTo>
                  <a:lnTo>
                    <a:pt x="2781" y="2896"/>
                  </a:lnTo>
                  <a:lnTo>
                    <a:pt x="2587" y="3051"/>
                  </a:lnTo>
                  <a:lnTo>
                    <a:pt x="2356" y="3167"/>
                  </a:lnTo>
                  <a:lnTo>
                    <a:pt x="2085" y="3244"/>
                  </a:lnTo>
                  <a:lnTo>
                    <a:pt x="1777" y="3244"/>
                  </a:lnTo>
                  <a:lnTo>
                    <a:pt x="1506" y="3167"/>
                  </a:lnTo>
                  <a:lnTo>
                    <a:pt x="1236" y="3051"/>
                  </a:lnTo>
                  <a:lnTo>
                    <a:pt x="966" y="2896"/>
                  </a:lnTo>
                  <a:lnTo>
                    <a:pt x="773" y="2665"/>
                  </a:lnTo>
                  <a:lnTo>
                    <a:pt x="618" y="2433"/>
                  </a:lnTo>
                  <a:lnTo>
                    <a:pt x="502" y="2163"/>
                  </a:lnTo>
                  <a:lnTo>
                    <a:pt x="502" y="1854"/>
                  </a:lnTo>
                  <a:lnTo>
                    <a:pt x="502" y="1584"/>
                  </a:lnTo>
                  <a:lnTo>
                    <a:pt x="618" y="1352"/>
                  </a:lnTo>
                  <a:lnTo>
                    <a:pt x="734" y="1120"/>
                  </a:lnTo>
                  <a:lnTo>
                    <a:pt x="927" y="927"/>
                  </a:lnTo>
                  <a:lnTo>
                    <a:pt x="1120" y="734"/>
                  </a:lnTo>
                  <a:lnTo>
                    <a:pt x="1352" y="580"/>
                  </a:lnTo>
                  <a:lnTo>
                    <a:pt x="1583" y="464"/>
                  </a:lnTo>
                  <a:close/>
                  <a:moveTo>
                    <a:pt x="1892" y="0"/>
                  </a:moveTo>
                  <a:lnTo>
                    <a:pt x="1699" y="39"/>
                  </a:lnTo>
                  <a:lnTo>
                    <a:pt x="1545" y="78"/>
                  </a:lnTo>
                  <a:lnTo>
                    <a:pt x="1352" y="155"/>
                  </a:lnTo>
                  <a:lnTo>
                    <a:pt x="1313" y="193"/>
                  </a:lnTo>
                  <a:lnTo>
                    <a:pt x="1081" y="271"/>
                  </a:lnTo>
                  <a:lnTo>
                    <a:pt x="850" y="386"/>
                  </a:lnTo>
                  <a:lnTo>
                    <a:pt x="618" y="580"/>
                  </a:lnTo>
                  <a:lnTo>
                    <a:pt x="425" y="773"/>
                  </a:lnTo>
                  <a:lnTo>
                    <a:pt x="271" y="966"/>
                  </a:lnTo>
                  <a:lnTo>
                    <a:pt x="155" y="1236"/>
                  </a:lnTo>
                  <a:lnTo>
                    <a:pt x="77" y="1468"/>
                  </a:lnTo>
                  <a:lnTo>
                    <a:pt x="0" y="1738"/>
                  </a:lnTo>
                  <a:lnTo>
                    <a:pt x="0" y="2047"/>
                  </a:lnTo>
                  <a:lnTo>
                    <a:pt x="39" y="2124"/>
                  </a:lnTo>
                  <a:lnTo>
                    <a:pt x="39" y="2317"/>
                  </a:lnTo>
                  <a:lnTo>
                    <a:pt x="116" y="2510"/>
                  </a:lnTo>
                  <a:lnTo>
                    <a:pt x="309" y="2858"/>
                  </a:lnTo>
                  <a:lnTo>
                    <a:pt x="541" y="3167"/>
                  </a:lnTo>
                  <a:lnTo>
                    <a:pt x="850" y="3398"/>
                  </a:lnTo>
                  <a:lnTo>
                    <a:pt x="1197" y="3592"/>
                  </a:lnTo>
                  <a:lnTo>
                    <a:pt x="1583" y="3707"/>
                  </a:lnTo>
                  <a:lnTo>
                    <a:pt x="1970" y="3746"/>
                  </a:lnTo>
                  <a:lnTo>
                    <a:pt x="2163" y="3746"/>
                  </a:lnTo>
                  <a:lnTo>
                    <a:pt x="2356" y="3669"/>
                  </a:lnTo>
                  <a:lnTo>
                    <a:pt x="2626" y="3592"/>
                  </a:lnTo>
                  <a:lnTo>
                    <a:pt x="2896" y="3437"/>
                  </a:lnTo>
                  <a:lnTo>
                    <a:pt x="3128" y="3244"/>
                  </a:lnTo>
                  <a:lnTo>
                    <a:pt x="3321" y="3012"/>
                  </a:lnTo>
                  <a:lnTo>
                    <a:pt x="3476" y="2781"/>
                  </a:lnTo>
                  <a:lnTo>
                    <a:pt x="3630" y="2510"/>
                  </a:lnTo>
                  <a:lnTo>
                    <a:pt x="3707" y="2201"/>
                  </a:lnTo>
                  <a:lnTo>
                    <a:pt x="3746" y="1931"/>
                  </a:lnTo>
                  <a:lnTo>
                    <a:pt x="3746" y="1584"/>
                  </a:lnTo>
                  <a:lnTo>
                    <a:pt x="3669" y="1313"/>
                  </a:lnTo>
                  <a:lnTo>
                    <a:pt x="3514" y="1004"/>
                  </a:lnTo>
                  <a:lnTo>
                    <a:pt x="3321" y="695"/>
                  </a:lnTo>
                  <a:lnTo>
                    <a:pt x="3051" y="425"/>
                  </a:lnTo>
                  <a:lnTo>
                    <a:pt x="2742" y="232"/>
                  </a:lnTo>
                  <a:lnTo>
                    <a:pt x="2394" y="78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657200" y="1227450"/>
              <a:ext cx="61825" cy="90775"/>
            </a:xfrm>
            <a:custGeom>
              <a:avLst/>
              <a:gdLst/>
              <a:ahLst/>
              <a:cxnLst/>
              <a:rect l="l" t="t" r="r" b="b"/>
              <a:pathLst>
                <a:path w="2473" h="3631" extrusionOk="0">
                  <a:moveTo>
                    <a:pt x="1198" y="0"/>
                  </a:moveTo>
                  <a:lnTo>
                    <a:pt x="1082" y="39"/>
                  </a:lnTo>
                  <a:lnTo>
                    <a:pt x="1005" y="39"/>
                  </a:lnTo>
                  <a:lnTo>
                    <a:pt x="966" y="116"/>
                  </a:lnTo>
                  <a:lnTo>
                    <a:pt x="966" y="194"/>
                  </a:lnTo>
                  <a:lnTo>
                    <a:pt x="966" y="232"/>
                  </a:lnTo>
                  <a:lnTo>
                    <a:pt x="850" y="271"/>
                  </a:lnTo>
                  <a:lnTo>
                    <a:pt x="773" y="271"/>
                  </a:lnTo>
                  <a:lnTo>
                    <a:pt x="735" y="348"/>
                  </a:lnTo>
                  <a:lnTo>
                    <a:pt x="696" y="425"/>
                  </a:lnTo>
                  <a:lnTo>
                    <a:pt x="696" y="502"/>
                  </a:lnTo>
                  <a:lnTo>
                    <a:pt x="735" y="618"/>
                  </a:lnTo>
                  <a:lnTo>
                    <a:pt x="773" y="657"/>
                  </a:lnTo>
                  <a:lnTo>
                    <a:pt x="850" y="734"/>
                  </a:lnTo>
                  <a:lnTo>
                    <a:pt x="1082" y="811"/>
                  </a:lnTo>
                  <a:lnTo>
                    <a:pt x="1275" y="966"/>
                  </a:lnTo>
                  <a:lnTo>
                    <a:pt x="1468" y="1120"/>
                  </a:lnTo>
                  <a:lnTo>
                    <a:pt x="1623" y="1275"/>
                  </a:lnTo>
                  <a:lnTo>
                    <a:pt x="1777" y="1468"/>
                  </a:lnTo>
                  <a:lnTo>
                    <a:pt x="1854" y="1700"/>
                  </a:lnTo>
                  <a:lnTo>
                    <a:pt x="1932" y="1931"/>
                  </a:lnTo>
                  <a:lnTo>
                    <a:pt x="1970" y="2163"/>
                  </a:lnTo>
                  <a:lnTo>
                    <a:pt x="1932" y="2472"/>
                  </a:lnTo>
                  <a:lnTo>
                    <a:pt x="1816" y="2742"/>
                  </a:lnTo>
                  <a:lnTo>
                    <a:pt x="1739" y="2897"/>
                  </a:lnTo>
                  <a:lnTo>
                    <a:pt x="1661" y="2974"/>
                  </a:lnTo>
                  <a:lnTo>
                    <a:pt x="1545" y="3090"/>
                  </a:lnTo>
                  <a:lnTo>
                    <a:pt x="1391" y="3128"/>
                  </a:lnTo>
                  <a:lnTo>
                    <a:pt x="1237" y="3167"/>
                  </a:lnTo>
                  <a:lnTo>
                    <a:pt x="1043" y="3128"/>
                  </a:lnTo>
                  <a:lnTo>
                    <a:pt x="928" y="3012"/>
                  </a:lnTo>
                  <a:lnTo>
                    <a:pt x="850" y="2897"/>
                  </a:lnTo>
                  <a:lnTo>
                    <a:pt x="812" y="2742"/>
                  </a:lnTo>
                  <a:lnTo>
                    <a:pt x="850" y="2626"/>
                  </a:lnTo>
                  <a:lnTo>
                    <a:pt x="928" y="2472"/>
                  </a:lnTo>
                  <a:lnTo>
                    <a:pt x="1082" y="2356"/>
                  </a:lnTo>
                  <a:lnTo>
                    <a:pt x="1159" y="2279"/>
                  </a:lnTo>
                  <a:lnTo>
                    <a:pt x="1159" y="2163"/>
                  </a:lnTo>
                  <a:lnTo>
                    <a:pt x="1159" y="2047"/>
                  </a:lnTo>
                  <a:lnTo>
                    <a:pt x="1082" y="1970"/>
                  </a:lnTo>
                  <a:lnTo>
                    <a:pt x="657" y="1622"/>
                  </a:lnTo>
                  <a:lnTo>
                    <a:pt x="426" y="1468"/>
                  </a:lnTo>
                  <a:lnTo>
                    <a:pt x="194" y="1352"/>
                  </a:lnTo>
                  <a:lnTo>
                    <a:pt x="1" y="1622"/>
                  </a:lnTo>
                  <a:lnTo>
                    <a:pt x="271" y="1893"/>
                  </a:lnTo>
                  <a:lnTo>
                    <a:pt x="580" y="2163"/>
                  </a:lnTo>
                  <a:lnTo>
                    <a:pt x="426" y="2356"/>
                  </a:lnTo>
                  <a:lnTo>
                    <a:pt x="348" y="2626"/>
                  </a:lnTo>
                  <a:lnTo>
                    <a:pt x="348" y="2897"/>
                  </a:lnTo>
                  <a:lnTo>
                    <a:pt x="348" y="3051"/>
                  </a:lnTo>
                  <a:lnTo>
                    <a:pt x="426" y="3167"/>
                  </a:lnTo>
                  <a:lnTo>
                    <a:pt x="541" y="3360"/>
                  </a:lnTo>
                  <a:lnTo>
                    <a:pt x="696" y="3476"/>
                  </a:lnTo>
                  <a:lnTo>
                    <a:pt x="889" y="3553"/>
                  </a:lnTo>
                  <a:lnTo>
                    <a:pt x="1082" y="3630"/>
                  </a:lnTo>
                  <a:lnTo>
                    <a:pt x="1275" y="3630"/>
                  </a:lnTo>
                  <a:lnTo>
                    <a:pt x="1507" y="3592"/>
                  </a:lnTo>
                  <a:lnTo>
                    <a:pt x="1700" y="3514"/>
                  </a:lnTo>
                  <a:lnTo>
                    <a:pt x="1854" y="3437"/>
                  </a:lnTo>
                  <a:lnTo>
                    <a:pt x="2047" y="3244"/>
                  </a:lnTo>
                  <a:lnTo>
                    <a:pt x="2202" y="3090"/>
                  </a:lnTo>
                  <a:lnTo>
                    <a:pt x="2318" y="2897"/>
                  </a:lnTo>
                  <a:lnTo>
                    <a:pt x="2395" y="2703"/>
                  </a:lnTo>
                  <a:lnTo>
                    <a:pt x="2434" y="2472"/>
                  </a:lnTo>
                  <a:lnTo>
                    <a:pt x="2472" y="2279"/>
                  </a:lnTo>
                  <a:lnTo>
                    <a:pt x="2434" y="2047"/>
                  </a:lnTo>
                  <a:lnTo>
                    <a:pt x="2395" y="1815"/>
                  </a:lnTo>
                  <a:lnTo>
                    <a:pt x="2318" y="1622"/>
                  </a:lnTo>
                  <a:lnTo>
                    <a:pt x="2202" y="1391"/>
                  </a:lnTo>
                  <a:lnTo>
                    <a:pt x="1970" y="1004"/>
                  </a:lnTo>
                  <a:lnTo>
                    <a:pt x="1661" y="657"/>
                  </a:lnTo>
                  <a:lnTo>
                    <a:pt x="1275" y="387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055450" y="1230350"/>
              <a:ext cx="302175" cy="155450"/>
            </a:xfrm>
            <a:custGeom>
              <a:avLst/>
              <a:gdLst/>
              <a:ahLst/>
              <a:cxnLst/>
              <a:rect l="l" t="t" r="r" b="b"/>
              <a:pathLst>
                <a:path w="12087" h="6218" extrusionOk="0">
                  <a:moveTo>
                    <a:pt x="11739" y="0"/>
                  </a:moveTo>
                  <a:lnTo>
                    <a:pt x="11662" y="39"/>
                  </a:lnTo>
                  <a:lnTo>
                    <a:pt x="11585" y="78"/>
                  </a:lnTo>
                  <a:lnTo>
                    <a:pt x="11507" y="116"/>
                  </a:lnTo>
                  <a:lnTo>
                    <a:pt x="11469" y="232"/>
                  </a:lnTo>
                  <a:lnTo>
                    <a:pt x="11469" y="309"/>
                  </a:lnTo>
                  <a:lnTo>
                    <a:pt x="11507" y="425"/>
                  </a:lnTo>
                  <a:lnTo>
                    <a:pt x="11585" y="580"/>
                  </a:lnTo>
                  <a:lnTo>
                    <a:pt x="11623" y="773"/>
                  </a:lnTo>
                  <a:lnTo>
                    <a:pt x="11585" y="966"/>
                  </a:lnTo>
                  <a:lnTo>
                    <a:pt x="11507" y="1120"/>
                  </a:lnTo>
                  <a:lnTo>
                    <a:pt x="11392" y="1275"/>
                  </a:lnTo>
                  <a:lnTo>
                    <a:pt x="11276" y="1429"/>
                  </a:lnTo>
                  <a:lnTo>
                    <a:pt x="10928" y="1738"/>
                  </a:lnTo>
                  <a:lnTo>
                    <a:pt x="10503" y="2008"/>
                  </a:lnTo>
                  <a:lnTo>
                    <a:pt x="10079" y="2240"/>
                  </a:lnTo>
                  <a:lnTo>
                    <a:pt x="9422" y="2587"/>
                  </a:lnTo>
                  <a:lnTo>
                    <a:pt x="9036" y="2781"/>
                  </a:lnTo>
                  <a:lnTo>
                    <a:pt x="9036" y="2703"/>
                  </a:lnTo>
                  <a:lnTo>
                    <a:pt x="8959" y="2626"/>
                  </a:lnTo>
                  <a:lnTo>
                    <a:pt x="8495" y="2201"/>
                  </a:lnTo>
                  <a:lnTo>
                    <a:pt x="8109" y="1699"/>
                  </a:lnTo>
                  <a:lnTo>
                    <a:pt x="7839" y="1892"/>
                  </a:lnTo>
                  <a:lnTo>
                    <a:pt x="7993" y="2201"/>
                  </a:lnTo>
                  <a:lnTo>
                    <a:pt x="8187" y="2510"/>
                  </a:lnTo>
                  <a:lnTo>
                    <a:pt x="8418" y="2781"/>
                  </a:lnTo>
                  <a:lnTo>
                    <a:pt x="8650" y="2974"/>
                  </a:lnTo>
                  <a:lnTo>
                    <a:pt x="7607" y="3514"/>
                  </a:lnTo>
                  <a:lnTo>
                    <a:pt x="6565" y="3978"/>
                  </a:lnTo>
                  <a:lnTo>
                    <a:pt x="5252" y="4518"/>
                  </a:lnTo>
                  <a:lnTo>
                    <a:pt x="3939" y="4982"/>
                  </a:lnTo>
                  <a:lnTo>
                    <a:pt x="3669" y="5059"/>
                  </a:lnTo>
                  <a:lnTo>
                    <a:pt x="3707" y="4711"/>
                  </a:lnTo>
                  <a:lnTo>
                    <a:pt x="3630" y="4364"/>
                  </a:lnTo>
                  <a:lnTo>
                    <a:pt x="3514" y="4055"/>
                  </a:lnTo>
                  <a:lnTo>
                    <a:pt x="3321" y="3707"/>
                  </a:lnTo>
                  <a:lnTo>
                    <a:pt x="3012" y="3900"/>
                  </a:lnTo>
                  <a:lnTo>
                    <a:pt x="3128" y="4171"/>
                  </a:lnTo>
                  <a:lnTo>
                    <a:pt x="3205" y="4441"/>
                  </a:lnTo>
                  <a:lnTo>
                    <a:pt x="3244" y="4866"/>
                  </a:lnTo>
                  <a:lnTo>
                    <a:pt x="3244" y="5252"/>
                  </a:lnTo>
                  <a:lnTo>
                    <a:pt x="2356" y="5522"/>
                  </a:lnTo>
                  <a:lnTo>
                    <a:pt x="1892" y="5638"/>
                  </a:lnTo>
                  <a:lnTo>
                    <a:pt x="1429" y="5677"/>
                  </a:lnTo>
                  <a:lnTo>
                    <a:pt x="1043" y="5715"/>
                  </a:lnTo>
                  <a:lnTo>
                    <a:pt x="850" y="5715"/>
                  </a:lnTo>
                  <a:lnTo>
                    <a:pt x="695" y="5677"/>
                  </a:lnTo>
                  <a:lnTo>
                    <a:pt x="579" y="5599"/>
                  </a:lnTo>
                  <a:lnTo>
                    <a:pt x="464" y="5522"/>
                  </a:lnTo>
                  <a:lnTo>
                    <a:pt x="386" y="5406"/>
                  </a:lnTo>
                  <a:lnTo>
                    <a:pt x="348" y="5291"/>
                  </a:lnTo>
                  <a:lnTo>
                    <a:pt x="309" y="5213"/>
                  </a:lnTo>
                  <a:lnTo>
                    <a:pt x="270" y="5175"/>
                  </a:lnTo>
                  <a:lnTo>
                    <a:pt x="155" y="5136"/>
                  </a:lnTo>
                  <a:lnTo>
                    <a:pt x="77" y="5175"/>
                  </a:lnTo>
                  <a:lnTo>
                    <a:pt x="39" y="5213"/>
                  </a:lnTo>
                  <a:lnTo>
                    <a:pt x="0" y="5291"/>
                  </a:lnTo>
                  <a:lnTo>
                    <a:pt x="0" y="5445"/>
                  </a:lnTo>
                  <a:lnTo>
                    <a:pt x="39" y="5599"/>
                  </a:lnTo>
                  <a:lnTo>
                    <a:pt x="77" y="5754"/>
                  </a:lnTo>
                  <a:lnTo>
                    <a:pt x="155" y="5870"/>
                  </a:lnTo>
                  <a:lnTo>
                    <a:pt x="232" y="5947"/>
                  </a:lnTo>
                  <a:lnTo>
                    <a:pt x="309" y="6024"/>
                  </a:lnTo>
                  <a:lnTo>
                    <a:pt x="541" y="6140"/>
                  </a:lnTo>
                  <a:lnTo>
                    <a:pt x="811" y="6179"/>
                  </a:lnTo>
                  <a:lnTo>
                    <a:pt x="1120" y="6217"/>
                  </a:lnTo>
                  <a:lnTo>
                    <a:pt x="1429" y="6179"/>
                  </a:lnTo>
                  <a:lnTo>
                    <a:pt x="1699" y="6140"/>
                  </a:lnTo>
                  <a:lnTo>
                    <a:pt x="2896" y="5831"/>
                  </a:lnTo>
                  <a:lnTo>
                    <a:pt x="4093" y="5445"/>
                  </a:lnTo>
                  <a:lnTo>
                    <a:pt x="5290" y="5020"/>
                  </a:lnTo>
                  <a:lnTo>
                    <a:pt x="6449" y="4557"/>
                  </a:lnTo>
                  <a:lnTo>
                    <a:pt x="7530" y="4093"/>
                  </a:lnTo>
                  <a:lnTo>
                    <a:pt x="8573" y="3591"/>
                  </a:lnTo>
                  <a:lnTo>
                    <a:pt x="9615" y="3051"/>
                  </a:lnTo>
                  <a:lnTo>
                    <a:pt x="10619" y="2472"/>
                  </a:lnTo>
                  <a:lnTo>
                    <a:pt x="10928" y="2279"/>
                  </a:lnTo>
                  <a:lnTo>
                    <a:pt x="11276" y="2047"/>
                  </a:lnTo>
                  <a:lnTo>
                    <a:pt x="11546" y="1777"/>
                  </a:lnTo>
                  <a:lnTo>
                    <a:pt x="11816" y="1506"/>
                  </a:lnTo>
                  <a:lnTo>
                    <a:pt x="12009" y="1197"/>
                  </a:lnTo>
                  <a:lnTo>
                    <a:pt x="12048" y="1043"/>
                  </a:lnTo>
                  <a:lnTo>
                    <a:pt x="12087" y="888"/>
                  </a:lnTo>
                  <a:lnTo>
                    <a:pt x="12087" y="695"/>
                  </a:lnTo>
                  <a:lnTo>
                    <a:pt x="12048" y="502"/>
                  </a:lnTo>
                  <a:lnTo>
                    <a:pt x="12009" y="309"/>
                  </a:lnTo>
                  <a:lnTo>
                    <a:pt x="11894" y="116"/>
                  </a:lnTo>
                  <a:lnTo>
                    <a:pt x="11816" y="39"/>
                  </a:lnTo>
                  <a:lnTo>
                    <a:pt x="1173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272400" y="1236125"/>
              <a:ext cx="61800" cy="89825"/>
            </a:xfrm>
            <a:custGeom>
              <a:avLst/>
              <a:gdLst/>
              <a:ahLst/>
              <a:cxnLst/>
              <a:rect l="l" t="t" r="r" b="b"/>
              <a:pathLst>
                <a:path w="2472" h="3593" extrusionOk="0">
                  <a:moveTo>
                    <a:pt x="1082" y="1"/>
                  </a:moveTo>
                  <a:lnTo>
                    <a:pt x="1005" y="40"/>
                  </a:lnTo>
                  <a:lnTo>
                    <a:pt x="966" y="78"/>
                  </a:lnTo>
                  <a:lnTo>
                    <a:pt x="966" y="155"/>
                  </a:lnTo>
                  <a:lnTo>
                    <a:pt x="966" y="233"/>
                  </a:lnTo>
                  <a:lnTo>
                    <a:pt x="850" y="233"/>
                  </a:lnTo>
                  <a:lnTo>
                    <a:pt x="773" y="271"/>
                  </a:lnTo>
                  <a:lnTo>
                    <a:pt x="734" y="349"/>
                  </a:lnTo>
                  <a:lnTo>
                    <a:pt x="696" y="426"/>
                  </a:lnTo>
                  <a:lnTo>
                    <a:pt x="696" y="503"/>
                  </a:lnTo>
                  <a:lnTo>
                    <a:pt x="734" y="580"/>
                  </a:lnTo>
                  <a:lnTo>
                    <a:pt x="773" y="657"/>
                  </a:lnTo>
                  <a:lnTo>
                    <a:pt x="850" y="696"/>
                  </a:lnTo>
                  <a:lnTo>
                    <a:pt x="1082" y="812"/>
                  </a:lnTo>
                  <a:lnTo>
                    <a:pt x="1275" y="928"/>
                  </a:lnTo>
                  <a:lnTo>
                    <a:pt x="1468" y="1082"/>
                  </a:lnTo>
                  <a:lnTo>
                    <a:pt x="1622" y="1275"/>
                  </a:lnTo>
                  <a:lnTo>
                    <a:pt x="1777" y="1468"/>
                  </a:lnTo>
                  <a:lnTo>
                    <a:pt x="1854" y="1700"/>
                  </a:lnTo>
                  <a:lnTo>
                    <a:pt x="1931" y="1932"/>
                  </a:lnTo>
                  <a:lnTo>
                    <a:pt x="1931" y="2163"/>
                  </a:lnTo>
                  <a:lnTo>
                    <a:pt x="1931" y="2434"/>
                  </a:lnTo>
                  <a:lnTo>
                    <a:pt x="1815" y="2743"/>
                  </a:lnTo>
                  <a:lnTo>
                    <a:pt x="1738" y="2858"/>
                  </a:lnTo>
                  <a:lnTo>
                    <a:pt x="1661" y="2974"/>
                  </a:lnTo>
                  <a:lnTo>
                    <a:pt x="1545" y="3052"/>
                  </a:lnTo>
                  <a:lnTo>
                    <a:pt x="1391" y="3129"/>
                  </a:lnTo>
                  <a:lnTo>
                    <a:pt x="1198" y="3129"/>
                  </a:lnTo>
                  <a:lnTo>
                    <a:pt x="1043" y="3090"/>
                  </a:lnTo>
                  <a:lnTo>
                    <a:pt x="927" y="3013"/>
                  </a:lnTo>
                  <a:lnTo>
                    <a:pt x="850" y="2897"/>
                  </a:lnTo>
                  <a:lnTo>
                    <a:pt x="811" y="2743"/>
                  </a:lnTo>
                  <a:lnTo>
                    <a:pt x="850" y="2588"/>
                  </a:lnTo>
                  <a:lnTo>
                    <a:pt x="927" y="2434"/>
                  </a:lnTo>
                  <a:lnTo>
                    <a:pt x="1043" y="2318"/>
                  </a:lnTo>
                  <a:lnTo>
                    <a:pt x="1159" y="2241"/>
                  </a:lnTo>
                  <a:lnTo>
                    <a:pt x="1159" y="2125"/>
                  </a:lnTo>
                  <a:lnTo>
                    <a:pt x="1120" y="2009"/>
                  </a:lnTo>
                  <a:lnTo>
                    <a:pt x="1043" y="1932"/>
                  </a:lnTo>
                  <a:lnTo>
                    <a:pt x="657" y="1623"/>
                  </a:lnTo>
                  <a:lnTo>
                    <a:pt x="425" y="1468"/>
                  </a:lnTo>
                  <a:lnTo>
                    <a:pt x="194" y="1314"/>
                  </a:lnTo>
                  <a:lnTo>
                    <a:pt x="1" y="1623"/>
                  </a:lnTo>
                  <a:lnTo>
                    <a:pt x="271" y="1893"/>
                  </a:lnTo>
                  <a:lnTo>
                    <a:pt x="580" y="2125"/>
                  </a:lnTo>
                  <a:lnTo>
                    <a:pt x="425" y="2356"/>
                  </a:lnTo>
                  <a:lnTo>
                    <a:pt x="348" y="2627"/>
                  </a:lnTo>
                  <a:lnTo>
                    <a:pt x="309" y="2897"/>
                  </a:lnTo>
                  <a:lnTo>
                    <a:pt x="348" y="3052"/>
                  </a:lnTo>
                  <a:lnTo>
                    <a:pt x="425" y="3167"/>
                  </a:lnTo>
                  <a:lnTo>
                    <a:pt x="541" y="3322"/>
                  </a:lnTo>
                  <a:lnTo>
                    <a:pt x="696" y="3476"/>
                  </a:lnTo>
                  <a:lnTo>
                    <a:pt x="889" y="3554"/>
                  </a:lnTo>
                  <a:lnTo>
                    <a:pt x="1082" y="3592"/>
                  </a:lnTo>
                  <a:lnTo>
                    <a:pt x="1275" y="3592"/>
                  </a:lnTo>
                  <a:lnTo>
                    <a:pt x="1507" y="3554"/>
                  </a:lnTo>
                  <a:lnTo>
                    <a:pt x="1700" y="3515"/>
                  </a:lnTo>
                  <a:lnTo>
                    <a:pt x="1854" y="3399"/>
                  </a:lnTo>
                  <a:lnTo>
                    <a:pt x="2047" y="3245"/>
                  </a:lnTo>
                  <a:lnTo>
                    <a:pt x="2202" y="3052"/>
                  </a:lnTo>
                  <a:lnTo>
                    <a:pt x="2317" y="2858"/>
                  </a:lnTo>
                  <a:lnTo>
                    <a:pt x="2395" y="2665"/>
                  </a:lnTo>
                  <a:lnTo>
                    <a:pt x="2433" y="2472"/>
                  </a:lnTo>
                  <a:lnTo>
                    <a:pt x="2472" y="2241"/>
                  </a:lnTo>
                  <a:lnTo>
                    <a:pt x="2433" y="2009"/>
                  </a:lnTo>
                  <a:lnTo>
                    <a:pt x="2395" y="1816"/>
                  </a:lnTo>
                  <a:lnTo>
                    <a:pt x="2317" y="1584"/>
                  </a:lnTo>
                  <a:lnTo>
                    <a:pt x="2202" y="1391"/>
                  </a:lnTo>
                  <a:lnTo>
                    <a:pt x="1970" y="1005"/>
                  </a:lnTo>
                  <a:lnTo>
                    <a:pt x="1661" y="657"/>
                  </a:lnTo>
                  <a:lnTo>
                    <a:pt x="1275" y="387"/>
                  </a:lnTo>
                  <a:lnTo>
                    <a:pt x="119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9000" y="1245800"/>
              <a:ext cx="106200" cy="124550"/>
            </a:xfrm>
            <a:custGeom>
              <a:avLst/>
              <a:gdLst/>
              <a:ahLst/>
              <a:cxnLst/>
              <a:rect l="l" t="t" r="r" b="b"/>
              <a:pathLst>
                <a:path w="4248" h="4982" extrusionOk="0">
                  <a:moveTo>
                    <a:pt x="3862" y="0"/>
                  </a:moveTo>
                  <a:lnTo>
                    <a:pt x="3591" y="579"/>
                  </a:lnTo>
                  <a:lnTo>
                    <a:pt x="3244" y="1159"/>
                  </a:lnTo>
                  <a:lnTo>
                    <a:pt x="2896" y="1699"/>
                  </a:lnTo>
                  <a:lnTo>
                    <a:pt x="2510" y="2201"/>
                  </a:lnTo>
                  <a:lnTo>
                    <a:pt x="1931" y="2858"/>
                  </a:lnTo>
                  <a:lnTo>
                    <a:pt x="1313" y="3475"/>
                  </a:lnTo>
                  <a:lnTo>
                    <a:pt x="1004" y="3784"/>
                  </a:lnTo>
                  <a:lnTo>
                    <a:pt x="657" y="4016"/>
                  </a:lnTo>
                  <a:lnTo>
                    <a:pt x="309" y="4286"/>
                  </a:lnTo>
                  <a:lnTo>
                    <a:pt x="0" y="4595"/>
                  </a:lnTo>
                  <a:lnTo>
                    <a:pt x="39" y="4981"/>
                  </a:lnTo>
                  <a:lnTo>
                    <a:pt x="155" y="4981"/>
                  </a:lnTo>
                  <a:lnTo>
                    <a:pt x="541" y="4788"/>
                  </a:lnTo>
                  <a:lnTo>
                    <a:pt x="927" y="4557"/>
                  </a:lnTo>
                  <a:lnTo>
                    <a:pt x="1313" y="4248"/>
                  </a:lnTo>
                  <a:lnTo>
                    <a:pt x="1699" y="3939"/>
                  </a:lnTo>
                  <a:lnTo>
                    <a:pt x="2008" y="3591"/>
                  </a:lnTo>
                  <a:lnTo>
                    <a:pt x="2356" y="3205"/>
                  </a:lnTo>
                  <a:lnTo>
                    <a:pt x="2896" y="2510"/>
                  </a:lnTo>
                  <a:lnTo>
                    <a:pt x="3321" y="1969"/>
                  </a:lnTo>
                  <a:lnTo>
                    <a:pt x="3669" y="1390"/>
                  </a:lnTo>
                  <a:lnTo>
                    <a:pt x="3978" y="811"/>
                  </a:lnTo>
                  <a:lnTo>
                    <a:pt x="4248" y="193"/>
                  </a:lnTo>
                  <a:lnTo>
                    <a:pt x="386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47825" y="1247725"/>
              <a:ext cx="52150" cy="50225"/>
            </a:xfrm>
            <a:custGeom>
              <a:avLst/>
              <a:gdLst/>
              <a:ahLst/>
              <a:cxnLst/>
              <a:rect l="l" t="t" r="r" b="b"/>
              <a:pathLst>
                <a:path w="2086" h="2009" extrusionOk="0">
                  <a:moveTo>
                    <a:pt x="1005" y="271"/>
                  </a:moveTo>
                  <a:lnTo>
                    <a:pt x="1236" y="387"/>
                  </a:lnTo>
                  <a:lnTo>
                    <a:pt x="1429" y="541"/>
                  </a:lnTo>
                  <a:lnTo>
                    <a:pt x="1545" y="773"/>
                  </a:lnTo>
                  <a:lnTo>
                    <a:pt x="1622" y="966"/>
                  </a:lnTo>
                  <a:lnTo>
                    <a:pt x="1622" y="1082"/>
                  </a:lnTo>
                  <a:lnTo>
                    <a:pt x="1584" y="1197"/>
                  </a:lnTo>
                  <a:lnTo>
                    <a:pt x="1545" y="1313"/>
                  </a:lnTo>
                  <a:lnTo>
                    <a:pt x="1429" y="1391"/>
                  </a:lnTo>
                  <a:lnTo>
                    <a:pt x="1352" y="1468"/>
                  </a:lnTo>
                  <a:lnTo>
                    <a:pt x="1198" y="1545"/>
                  </a:lnTo>
                  <a:lnTo>
                    <a:pt x="966" y="1584"/>
                  </a:lnTo>
                  <a:lnTo>
                    <a:pt x="773" y="1545"/>
                  </a:lnTo>
                  <a:lnTo>
                    <a:pt x="657" y="1468"/>
                  </a:lnTo>
                  <a:lnTo>
                    <a:pt x="580" y="1429"/>
                  </a:lnTo>
                  <a:lnTo>
                    <a:pt x="503" y="1313"/>
                  </a:lnTo>
                  <a:lnTo>
                    <a:pt x="464" y="1197"/>
                  </a:lnTo>
                  <a:lnTo>
                    <a:pt x="425" y="1004"/>
                  </a:lnTo>
                  <a:lnTo>
                    <a:pt x="425" y="773"/>
                  </a:lnTo>
                  <a:lnTo>
                    <a:pt x="541" y="580"/>
                  </a:lnTo>
                  <a:lnTo>
                    <a:pt x="696" y="425"/>
                  </a:lnTo>
                  <a:lnTo>
                    <a:pt x="734" y="348"/>
                  </a:lnTo>
                  <a:lnTo>
                    <a:pt x="734" y="271"/>
                  </a:lnTo>
                  <a:close/>
                  <a:moveTo>
                    <a:pt x="1043" y="0"/>
                  </a:moveTo>
                  <a:lnTo>
                    <a:pt x="850" y="39"/>
                  </a:lnTo>
                  <a:lnTo>
                    <a:pt x="657" y="78"/>
                  </a:lnTo>
                  <a:lnTo>
                    <a:pt x="657" y="116"/>
                  </a:lnTo>
                  <a:lnTo>
                    <a:pt x="541" y="78"/>
                  </a:lnTo>
                  <a:lnTo>
                    <a:pt x="425" y="116"/>
                  </a:lnTo>
                  <a:lnTo>
                    <a:pt x="271" y="193"/>
                  </a:lnTo>
                  <a:lnTo>
                    <a:pt x="155" y="348"/>
                  </a:lnTo>
                  <a:lnTo>
                    <a:pt x="78" y="502"/>
                  </a:lnTo>
                  <a:lnTo>
                    <a:pt x="1" y="695"/>
                  </a:lnTo>
                  <a:lnTo>
                    <a:pt x="1" y="889"/>
                  </a:lnTo>
                  <a:lnTo>
                    <a:pt x="1" y="1082"/>
                  </a:lnTo>
                  <a:lnTo>
                    <a:pt x="39" y="1275"/>
                  </a:lnTo>
                  <a:lnTo>
                    <a:pt x="78" y="1429"/>
                  </a:lnTo>
                  <a:lnTo>
                    <a:pt x="194" y="1622"/>
                  </a:lnTo>
                  <a:lnTo>
                    <a:pt x="310" y="1777"/>
                  </a:lnTo>
                  <a:lnTo>
                    <a:pt x="464" y="1892"/>
                  </a:lnTo>
                  <a:lnTo>
                    <a:pt x="657" y="1970"/>
                  </a:lnTo>
                  <a:lnTo>
                    <a:pt x="850" y="2008"/>
                  </a:lnTo>
                  <a:lnTo>
                    <a:pt x="1043" y="2008"/>
                  </a:lnTo>
                  <a:lnTo>
                    <a:pt x="1236" y="1970"/>
                  </a:lnTo>
                  <a:lnTo>
                    <a:pt x="1429" y="1892"/>
                  </a:lnTo>
                  <a:lnTo>
                    <a:pt x="1584" y="1815"/>
                  </a:lnTo>
                  <a:lnTo>
                    <a:pt x="1738" y="1699"/>
                  </a:lnTo>
                  <a:lnTo>
                    <a:pt x="1893" y="1545"/>
                  </a:lnTo>
                  <a:lnTo>
                    <a:pt x="1970" y="1352"/>
                  </a:lnTo>
                  <a:lnTo>
                    <a:pt x="2047" y="1197"/>
                  </a:lnTo>
                  <a:lnTo>
                    <a:pt x="2086" y="1004"/>
                  </a:lnTo>
                  <a:lnTo>
                    <a:pt x="2047" y="811"/>
                  </a:lnTo>
                  <a:lnTo>
                    <a:pt x="1970" y="580"/>
                  </a:lnTo>
                  <a:lnTo>
                    <a:pt x="1893" y="425"/>
                  </a:lnTo>
                  <a:lnTo>
                    <a:pt x="1738" y="271"/>
                  </a:lnTo>
                  <a:lnTo>
                    <a:pt x="1584" y="155"/>
                  </a:lnTo>
                  <a:lnTo>
                    <a:pt x="1429" y="78"/>
                  </a:lnTo>
                  <a:lnTo>
                    <a:pt x="123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261400" y="1252550"/>
              <a:ext cx="310875" cy="124550"/>
            </a:xfrm>
            <a:custGeom>
              <a:avLst/>
              <a:gdLst/>
              <a:ahLst/>
              <a:cxnLst/>
              <a:rect l="l" t="t" r="r" b="b"/>
              <a:pathLst>
                <a:path w="12435" h="4982" extrusionOk="0">
                  <a:moveTo>
                    <a:pt x="232" y="0"/>
                  </a:moveTo>
                  <a:lnTo>
                    <a:pt x="1" y="194"/>
                  </a:lnTo>
                  <a:lnTo>
                    <a:pt x="503" y="927"/>
                  </a:lnTo>
                  <a:lnTo>
                    <a:pt x="1043" y="1622"/>
                  </a:lnTo>
                  <a:lnTo>
                    <a:pt x="1700" y="2240"/>
                  </a:lnTo>
                  <a:lnTo>
                    <a:pt x="2356" y="2858"/>
                  </a:lnTo>
                  <a:lnTo>
                    <a:pt x="3090" y="3360"/>
                  </a:lnTo>
                  <a:lnTo>
                    <a:pt x="3901" y="3823"/>
                  </a:lnTo>
                  <a:lnTo>
                    <a:pt x="4673" y="4209"/>
                  </a:lnTo>
                  <a:lnTo>
                    <a:pt x="5523" y="4557"/>
                  </a:lnTo>
                  <a:lnTo>
                    <a:pt x="6372" y="4789"/>
                  </a:lnTo>
                  <a:lnTo>
                    <a:pt x="7260" y="4905"/>
                  </a:lnTo>
                  <a:lnTo>
                    <a:pt x="7685" y="4943"/>
                  </a:lnTo>
                  <a:lnTo>
                    <a:pt x="8110" y="4982"/>
                  </a:lnTo>
                  <a:lnTo>
                    <a:pt x="8535" y="4943"/>
                  </a:lnTo>
                  <a:lnTo>
                    <a:pt x="8998" y="4905"/>
                  </a:lnTo>
                  <a:lnTo>
                    <a:pt x="9423" y="4866"/>
                  </a:lnTo>
                  <a:lnTo>
                    <a:pt x="9848" y="4750"/>
                  </a:lnTo>
                  <a:lnTo>
                    <a:pt x="10272" y="4634"/>
                  </a:lnTo>
                  <a:lnTo>
                    <a:pt x="10658" y="4480"/>
                  </a:lnTo>
                  <a:lnTo>
                    <a:pt x="11083" y="4325"/>
                  </a:lnTo>
                  <a:lnTo>
                    <a:pt x="11469" y="4094"/>
                  </a:lnTo>
                  <a:lnTo>
                    <a:pt x="11856" y="3862"/>
                  </a:lnTo>
                  <a:lnTo>
                    <a:pt x="12242" y="3592"/>
                  </a:lnTo>
                  <a:lnTo>
                    <a:pt x="12319" y="3514"/>
                  </a:lnTo>
                  <a:lnTo>
                    <a:pt x="12435" y="3167"/>
                  </a:lnTo>
                  <a:lnTo>
                    <a:pt x="12280" y="3167"/>
                  </a:lnTo>
                  <a:lnTo>
                    <a:pt x="12203" y="3128"/>
                  </a:lnTo>
                  <a:lnTo>
                    <a:pt x="12126" y="3090"/>
                  </a:lnTo>
                  <a:lnTo>
                    <a:pt x="12010" y="3128"/>
                  </a:lnTo>
                  <a:lnTo>
                    <a:pt x="11933" y="3167"/>
                  </a:lnTo>
                  <a:lnTo>
                    <a:pt x="11585" y="3437"/>
                  </a:lnTo>
                  <a:lnTo>
                    <a:pt x="11199" y="3669"/>
                  </a:lnTo>
                  <a:lnTo>
                    <a:pt x="10813" y="3862"/>
                  </a:lnTo>
                  <a:lnTo>
                    <a:pt x="10427" y="4016"/>
                  </a:lnTo>
                  <a:lnTo>
                    <a:pt x="10041" y="4171"/>
                  </a:lnTo>
                  <a:lnTo>
                    <a:pt x="9616" y="4287"/>
                  </a:lnTo>
                  <a:lnTo>
                    <a:pt x="9191" y="4364"/>
                  </a:lnTo>
                  <a:lnTo>
                    <a:pt x="8766" y="4403"/>
                  </a:lnTo>
                  <a:lnTo>
                    <a:pt x="8342" y="4441"/>
                  </a:lnTo>
                  <a:lnTo>
                    <a:pt x="7492" y="4441"/>
                  </a:lnTo>
                  <a:lnTo>
                    <a:pt x="7067" y="4403"/>
                  </a:lnTo>
                  <a:lnTo>
                    <a:pt x="6643" y="4325"/>
                  </a:lnTo>
                  <a:lnTo>
                    <a:pt x="6218" y="4248"/>
                  </a:lnTo>
                  <a:lnTo>
                    <a:pt x="5793" y="4132"/>
                  </a:lnTo>
                  <a:lnTo>
                    <a:pt x="5407" y="4016"/>
                  </a:lnTo>
                  <a:lnTo>
                    <a:pt x="4596" y="3669"/>
                  </a:lnTo>
                  <a:lnTo>
                    <a:pt x="3901" y="3283"/>
                  </a:lnTo>
                  <a:lnTo>
                    <a:pt x="3206" y="2819"/>
                  </a:lnTo>
                  <a:lnTo>
                    <a:pt x="2588" y="2317"/>
                  </a:lnTo>
                  <a:lnTo>
                    <a:pt x="1970" y="1777"/>
                  </a:lnTo>
                  <a:lnTo>
                    <a:pt x="1391" y="1198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569350" y="1258350"/>
              <a:ext cx="92700" cy="136125"/>
            </a:xfrm>
            <a:custGeom>
              <a:avLst/>
              <a:gdLst/>
              <a:ahLst/>
              <a:cxnLst/>
              <a:rect l="l" t="t" r="r" b="b"/>
              <a:pathLst>
                <a:path w="3708" h="5445" extrusionOk="0">
                  <a:moveTo>
                    <a:pt x="3399" y="0"/>
                  </a:moveTo>
                  <a:lnTo>
                    <a:pt x="3360" y="77"/>
                  </a:lnTo>
                  <a:lnTo>
                    <a:pt x="3245" y="116"/>
                  </a:lnTo>
                  <a:lnTo>
                    <a:pt x="3013" y="309"/>
                  </a:lnTo>
                  <a:lnTo>
                    <a:pt x="2781" y="541"/>
                  </a:lnTo>
                  <a:lnTo>
                    <a:pt x="2549" y="772"/>
                  </a:lnTo>
                  <a:lnTo>
                    <a:pt x="2356" y="1004"/>
                  </a:lnTo>
                  <a:lnTo>
                    <a:pt x="2047" y="1236"/>
                  </a:lnTo>
                  <a:lnTo>
                    <a:pt x="1777" y="1467"/>
                  </a:lnTo>
                  <a:lnTo>
                    <a:pt x="1159" y="1815"/>
                  </a:lnTo>
                  <a:lnTo>
                    <a:pt x="1082" y="1892"/>
                  </a:lnTo>
                  <a:lnTo>
                    <a:pt x="1082" y="1969"/>
                  </a:lnTo>
                  <a:lnTo>
                    <a:pt x="1082" y="2008"/>
                  </a:lnTo>
                  <a:lnTo>
                    <a:pt x="1121" y="2085"/>
                  </a:lnTo>
                  <a:lnTo>
                    <a:pt x="1005" y="2085"/>
                  </a:lnTo>
                  <a:lnTo>
                    <a:pt x="889" y="2124"/>
                  </a:lnTo>
                  <a:lnTo>
                    <a:pt x="850" y="2201"/>
                  </a:lnTo>
                  <a:lnTo>
                    <a:pt x="812" y="2278"/>
                  </a:lnTo>
                  <a:lnTo>
                    <a:pt x="812" y="2356"/>
                  </a:lnTo>
                  <a:lnTo>
                    <a:pt x="812" y="2433"/>
                  </a:lnTo>
                  <a:lnTo>
                    <a:pt x="889" y="2510"/>
                  </a:lnTo>
                  <a:lnTo>
                    <a:pt x="966" y="2549"/>
                  </a:lnTo>
                  <a:lnTo>
                    <a:pt x="1198" y="2626"/>
                  </a:lnTo>
                  <a:lnTo>
                    <a:pt x="1430" y="2703"/>
                  </a:lnTo>
                  <a:lnTo>
                    <a:pt x="1623" y="2858"/>
                  </a:lnTo>
                  <a:lnTo>
                    <a:pt x="1816" y="3012"/>
                  </a:lnTo>
                  <a:lnTo>
                    <a:pt x="1970" y="3205"/>
                  </a:lnTo>
                  <a:lnTo>
                    <a:pt x="2086" y="3398"/>
                  </a:lnTo>
                  <a:lnTo>
                    <a:pt x="2125" y="3630"/>
                  </a:lnTo>
                  <a:lnTo>
                    <a:pt x="2125" y="3900"/>
                  </a:lnTo>
                  <a:lnTo>
                    <a:pt x="2086" y="4132"/>
                  </a:lnTo>
                  <a:lnTo>
                    <a:pt x="2009" y="4364"/>
                  </a:lnTo>
                  <a:lnTo>
                    <a:pt x="1893" y="4557"/>
                  </a:lnTo>
                  <a:lnTo>
                    <a:pt x="1739" y="4711"/>
                  </a:lnTo>
                  <a:lnTo>
                    <a:pt x="1545" y="4866"/>
                  </a:lnTo>
                  <a:lnTo>
                    <a:pt x="1314" y="4943"/>
                  </a:lnTo>
                  <a:lnTo>
                    <a:pt x="1198" y="4981"/>
                  </a:lnTo>
                  <a:lnTo>
                    <a:pt x="1082" y="4981"/>
                  </a:lnTo>
                  <a:lnTo>
                    <a:pt x="889" y="4904"/>
                  </a:lnTo>
                  <a:lnTo>
                    <a:pt x="773" y="4788"/>
                  </a:lnTo>
                  <a:lnTo>
                    <a:pt x="696" y="4634"/>
                  </a:lnTo>
                  <a:lnTo>
                    <a:pt x="696" y="4441"/>
                  </a:lnTo>
                  <a:lnTo>
                    <a:pt x="735" y="4286"/>
                  </a:lnTo>
                  <a:lnTo>
                    <a:pt x="812" y="4209"/>
                  </a:lnTo>
                  <a:lnTo>
                    <a:pt x="889" y="4171"/>
                  </a:lnTo>
                  <a:lnTo>
                    <a:pt x="966" y="4132"/>
                  </a:lnTo>
                  <a:lnTo>
                    <a:pt x="1121" y="4093"/>
                  </a:lnTo>
                  <a:lnTo>
                    <a:pt x="1237" y="4055"/>
                  </a:lnTo>
                  <a:lnTo>
                    <a:pt x="1314" y="3939"/>
                  </a:lnTo>
                  <a:lnTo>
                    <a:pt x="1314" y="3784"/>
                  </a:lnTo>
                  <a:lnTo>
                    <a:pt x="1275" y="3746"/>
                  </a:lnTo>
                  <a:lnTo>
                    <a:pt x="1237" y="3669"/>
                  </a:lnTo>
                  <a:lnTo>
                    <a:pt x="117" y="2935"/>
                  </a:lnTo>
                  <a:lnTo>
                    <a:pt x="1" y="3282"/>
                  </a:lnTo>
                  <a:lnTo>
                    <a:pt x="657" y="3784"/>
                  </a:lnTo>
                  <a:lnTo>
                    <a:pt x="503" y="3900"/>
                  </a:lnTo>
                  <a:lnTo>
                    <a:pt x="387" y="3977"/>
                  </a:lnTo>
                  <a:lnTo>
                    <a:pt x="310" y="4132"/>
                  </a:lnTo>
                  <a:lnTo>
                    <a:pt x="233" y="4248"/>
                  </a:lnTo>
                  <a:lnTo>
                    <a:pt x="194" y="4402"/>
                  </a:lnTo>
                  <a:lnTo>
                    <a:pt x="194" y="4557"/>
                  </a:lnTo>
                  <a:lnTo>
                    <a:pt x="194" y="4711"/>
                  </a:lnTo>
                  <a:lnTo>
                    <a:pt x="271" y="4904"/>
                  </a:lnTo>
                  <a:lnTo>
                    <a:pt x="387" y="5097"/>
                  </a:lnTo>
                  <a:lnTo>
                    <a:pt x="542" y="5252"/>
                  </a:lnTo>
                  <a:lnTo>
                    <a:pt x="735" y="5368"/>
                  </a:lnTo>
                  <a:lnTo>
                    <a:pt x="966" y="5445"/>
                  </a:lnTo>
                  <a:lnTo>
                    <a:pt x="1198" y="5445"/>
                  </a:lnTo>
                  <a:lnTo>
                    <a:pt x="1430" y="5406"/>
                  </a:lnTo>
                  <a:lnTo>
                    <a:pt x="1623" y="5329"/>
                  </a:lnTo>
                  <a:lnTo>
                    <a:pt x="1854" y="5213"/>
                  </a:lnTo>
                  <a:lnTo>
                    <a:pt x="2086" y="5059"/>
                  </a:lnTo>
                  <a:lnTo>
                    <a:pt x="2241" y="4866"/>
                  </a:lnTo>
                  <a:lnTo>
                    <a:pt x="2395" y="4673"/>
                  </a:lnTo>
                  <a:lnTo>
                    <a:pt x="2511" y="4441"/>
                  </a:lnTo>
                  <a:lnTo>
                    <a:pt x="2588" y="4209"/>
                  </a:lnTo>
                  <a:lnTo>
                    <a:pt x="2588" y="3977"/>
                  </a:lnTo>
                  <a:lnTo>
                    <a:pt x="2588" y="3746"/>
                  </a:lnTo>
                  <a:lnTo>
                    <a:pt x="2549" y="3514"/>
                  </a:lnTo>
                  <a:lnTo>
                    <a:pt x="2472" y="3282"/>
                  </a:lnTo>
                  <a:lnTo>
                    <a:pt x="2395" y="3089"/>
                  </a:lnTo>
                  <a:lnTo>
                    <a:pt x="2279" y="2858"/>
                  </a:lnTo>
                  <a:lnTo>
                    <a:pt x="2125" y="2665"/>
                  </a:lnTo>
                  <a:lnTo>
                    <a:pt x="1932" y="2510"/>
                  </a:lnTo>
                  <a:lnTo>
                    <a:pt x="1739" y="2356"/>
                  </a:lnTo>
                  <a:lnTo>
                    <a:pt x="1507" y="2240"/>
                  </a:lnTo>
                  <a:lnTo>
                    <a:pt x="1275" y="2124"/>
                  </a:lnTo>
                  <a:lnTo>
                    <a:pt x="1623" y="2008"/>
                  </a:lnTo>
                  <a:lnTo>
                    <a:pt x="1932" y="1815"/>
                  </a:lnTo>
                  <a:lnTo>
                    <a:pt x="2279" y="1661"/>
                  </a:lnTo>
                  <a:lnTo>
                    <a:pt x="2549" y="1429"/>
                  </a:lnTo>
                  <a:lnTo>
                    <a:pt x="2820" y="1197"/>
                  </a:lnTo>
                  <a:lnTo>
                    <a:pt x="3129" y="966"/>
                  </a:lnTo>
                  <a:lnTo>
                    <a:pt x="3360" y="695"/>
                  </a:lnTo>
                  <a:lnTo>
                    <a:pt x="3438" y="541"/>
                  </a:lnTo>
                  <a:lnTo>
                    <a:pt x="3515" y="386"/>
                  </a:lnTo>
                  <a:lnTo>
                    <a:pt x="3708" y="116"/>
                  </a:lnTo>
                  <a:lnTo>
                    <a:pt x="351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876600" y="1260275"/>
              <a:ext cx="310875" cy="124550"/>
            </a:xfrm>
            <a:custGeom>
              <a:avLst/>
              <a:gdLst/>
              <a:ahLst/>
              <a:cxnLst/>
              <a:rect l="l" t="t" r="r" b="b"/>
              <a:pathLst>
                <a:path w="12435" h="4982" extrusionOk="0">
                  <a:moveTo>
                    <a:pt x="232" y="0"/>
                  </a:moveTo>
                  <a:lnTo>
                    <a:pt x="0" y="232"/>
                  </a:lnTo>
                  <a:lnTo>
                    <a:pt x="502" y="966"/>
                  </a:lnTo>
                  <a:lnTo>
                    <a:pt x="1043" y="1622"/>
                  </a:lnTo>
                  <a:lnTo>
                    <a:pt x="1699" y="2279"/>
                  </a:lnTo>
                  <a:lnTo>
                    <a:pt x="2356" y="2858"/>
                  </a:lnTo>
                  <a:lnTo>
                    <a:pt x="3090" y="3398"/>
                  </a:lnTo>
                  <a:lnTo>
                    <a:pt x="3862" y="3862"/>
                  </a:lnTo>
                  <a:lnTo>
                    <a:pt x="4673" y="4248"/>
                  </a:lnTo>
                  <a:lnTo>
                    <a:pt x="5522" y="4557"/>
                  </a:lnTo>
                  <a:lnTo>
                    <a:pt x="6372" y="4789"/>
                  </a:lnTo>
                  <a:lnTo>
                    <a:pt x="7260" y="4943"/>
                  </a:lnTo>
                  <a:lnTo>
                    <a:pt x="7685" y="4982"/>
                  </a:lnTo>
                  <a:lnTo>
                    <a:pt x="8534" y="4982"/>
                  </a:lnTo>
                  <a:lnTo>
                    <a:pt x="8998" y="4943"/>
                  </a:lnTo>
                  <a:lnTo>
                    <a:pt x="9422" y="4866"/>
                  </a:lnTo>
                  <a:lnTo>
                    <a:pt x="9847" y="4789"/>
                  </a:lnTo>
                  <a:lnTo>
                    <a:pt x="10272" y="4673"/>
                  </a:lnTo>
                  <a:lnTo>
                    <a:pt x="10658" y="4518"/>
                  </a:lnTo>
                  <a:lnTo>
                    <a:pt x="11083" y="4325"/>
                  </a:lnTo>
                  <a:lnTo>
                    <a:pt x="11469" y="4132"/>
                  </a:lnTo>
                  <a:lnTo>
                    <a:pt x="11855" y="3862"/>
                  </a:lnTo>
                  <a:lnTo>
                    <a:pt x="12241" y="3592"/>
                  </a:lnTo>
                  <a:lnTo>
                    <a:pt x="12319" y="3553"/>
                  </a:lnTo>
                  <a:lnTo>
                    <a:pt x="12434" y="3205"/>
                  </a:lnTo>
                  <a:lnTo>
                    <a:pt x="12357" y="3167"/>
                  </a:lnTo>
                  <a:lnTo>
                    <a:pt x="12280" y="3205"/>
                  </a:lnTo>
                  <a:lnTo>
                    <a:pt x="12203" y="3128"/>
                  </a:lnTo>
                  <a:lnTo>
                    <a:pt x="12010" y="3128"/>
                  </a:lnTo>
                  <a:lnTo>
                    <a:pt x="11932" y="3205"/>
                  </a:lnTo>
                  <a:lnTo>
                    <a:pt x="11585" y="3437"/>
                  </a:lnTo>
                  <a:lnTo>
                    <a:pt x="11199" y="3669"/>
                  </a:lnTo>
                  <a:lnTo>
                    <a:pt x="10813" y="3862"/>
                  </a:lnTo>
                  <a:lnTo>
                    <a:pt x="10426" y="4016"/>
                  </a:lnTo>
                  <a:lnTo>
                    <a:pt x="10040" y="4171"/>
                  </a:lnTo>
                  <a:lnTo>
                    <a:pt x="9616" y="4287"/>
                  </a:lnTo>
                  <a:lnTo>
                    <a:pt x="9191" y="4364"/>
                  </a:lnTo>
                  <a:lnTo>
                    <a:pt x="8766" y="4441"/>
                  </a:lnTo>
                  <a:lnTo>
                    <a:pt x="8341" y="4480"/>
                  </a:lnTo>
                  <a:lnTo>
                    <a:pt x="7916" y="4480"/>
                  </a:lnTo>
                  <a:lnTo>
                    <a:pt x="7492" y="4441"/>
                  </a:lnTo>
                  <a:lnTo>
                    <a:pt x="7067" y="4402"/>
                  </a:lnTo>
                  <a:lnTo>
                    <a:pt x="6642" y="4364"/>
                  </a:lnTo>
                  <a:lnTo>
                    <a:pt x="6217" y="4248"/>
                  </a:lnTo>
                  <a:lnTo>
                    <a:pt x="5793" y="4171"/>
                  </a:lnTo>
                  <a:lnTo>
                    <a:pt x="5368" y="4016"/>
                  </a:lnTo>
                  <a:lnTo>
                    <a:pt x="4596" y="3707"/>
                  </a:lnTo>
                  <a:lnTo>
                    <a:pt x="3901" y="3283"/>
                  </a:lnTo>
                  <a:lnTo>
                    <a:pt x="3205" y="2819"/>
                  </a:lnTo>
                  <a:lnTo>
                    <a:pt x="2588" y="2317"/>
                  </a:lnTo>
                  <a:lnTo>
                    <a:pt x="1970" y="1777"/>
                  </a:lnTo>
                  <a:lnTo>
                    <a:pt x="1391" y="1197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184550" y="1267025"/>
              <a:ext cx="92700" cy="135175"/>
            </a:xfrm>
            <a:custGeom>
              <a:avLst/>
              <a:gdLst/>
              <a:ahLst/>
              <a:cxnLst/>
              <a:rect l="l" t="t" r="r" b="b"/>
              <a:pathLst>
                <a:path w="3708" h="5407" extrusionOk="0">
                  <a:moveTo>
                    <a:pt x="3399" y="1"/>
                  </a:moveTo>
                  <a:lnTo>
                    <a:pt x="3360" y="78"/>
                  </a:lnTo>
                  <a:lnTo>
                    <a:pt x="3244" y="78"/>
                  </a:lnTo>
                  <a:lnTo>
                    <a:pt x="3013" y="271"/>
                  </a:lnTo>
                  <a:lnTo>
                    <a:pt x="2781" y="503"/>
                  </a:lnTo>
                  <a:lnTo>
                    <a:pt x="2549" y="773"/>
                  </a:lnTo>
                  <a:lnTo>
                    <a:pt x="2356" y="1005"/>
                  </a:lnTo>
                  <a:lnTo>
                    <a:pt x="2047" y="1236"/>
                  </a:lnTo>
                  <a:lnTo>
                    <a:pt x="1777" y="1429"/>
                  </a:lnTo>
                  <a:lnTo>
                    <a:pt x="1159" y="1816"/>
                  </a:lnTo>
                  <a:lnTo>
                    <a:pt x="1082" y="1854"/>
                  </a:lnTo>
                  <a:lnTo>
                    <a:pt x="1043" y="1931"/>
                  </a:lnTo>
                  <a:lnTo>
                    <a:pt x="1082" y="2009"/>
                  </a:lnTo>
                  <a:lnTo>
                    <a:pt x="1120" y="2086"/>
                  </a:lnTo>
                  <a:lnTo>
                    <a:pt x="1005" y="2086"/>
                  </a:lnTo>
                  <a:lnTo>
                    <a:pt x="889" y="2124"/>
                  </a:lnTo>
                  <a:lnTo>
                    <a:pt x="850" y="2163"/>
                  </a:lnTo>
                  <a:lnTo>
                    <a:pt x="811" y="2240"/>
                  </a:lnTo>
                  <a:lnTo>
                    <a:pt x="811" y="2356"/>
                  </a:lnTo>
                  <a:lnTo>
                    <a:pt x="811" y="2433"/>
                  </a:lnTo>
                  <a:lnTo>
                    <a:pt x="889" y="2472"/>
                  </a:lnTo>
                  <a:lnTo>
                    <a:pt x="966" y="2511"/>
                  </a:lnTo>
                  <a:lnTo>
                    <a:pt x="1198" y="2588"/>
                  </a:lnTo>
                  <a:lnTo>
                    <a:pt x="1429" y="2704"/>
                  </a:lnTo>
                  <a:lnTo>
                    <a:pt x="1622" y="2820"/>
                  </a:lnTo>
                  <a:lnTo>
                    <a:pt x="1815" y="2974"/>
                  </a:lnTo>
                  <a:lnTo>
                    <a:pt x="1970" y="3167"/>
                  </a:lnTo>
                  <a:lnTo>
                    <a:pt x="2047" y="3399"/>
                  </a:lnTo>
                  <a:lnTo>
                    <a:pt x="2124" y="3630"/>
                  </a:lnTo>
                  <a:lnTo>
                    <a:pt x="2124" y="3901"/>
                  </a:lnTo>
                  <a:lnTo>
                    <a:pt x="2086" y="4094"/>
                  </a:lnTo>
                  <a:lnTo>
                    <a:pt x="2009" y="4326"/>
                  </a:lnTo>
                  <a:lnTo>
                    <a:pt x="1893" y="4519"/>
                  </a:lnTo>
                  <a:lnTo>
                    <a:pt x="1738" y="4712"/>
                  </a:lnTo>
                  <a:lnTo>
                    <a:pt x="1545" y="4828"/>
                  </a:lnTo>
                  <a:lnTo>
                    <a:pt x="1313" y="4943"/>
                  </a:lnTo>
                  <a:lnTo>
                    <a:pt x="1082" y="4943"/>
                  </a:lnTo>
                  <a:lnTo>
                    <a:pt x="889" y="4866"/>
                  </a:lnTo>
                  <a:lnTo>
                    <a:pt x="773" y="4750"/>
                  </a:lnTo>
                  <a:lnTo>
                    <a:pt x="696" y="4596"/>
                  </a:lnTo>
                  <a:lnTo>
                    <a:pt x="657" y="4441"/>
                  </a:lnTo>
                  <a:lnTo>
                    <a:pt x="734" y="4287"/>
                  </a:lnTo>
                  <a:lnTo>
                    <a:pt x="811" y="4210"/>
                  </a:lnTo>
                  <a:lnTo>
                    <a:pt x="889" y="4132"/>
                  </a:lnTo>
                  <a:lnTo>
                    <a:pt x="966" y="4094"/>
                  </a:lnTo>
                  <a:lnTo>
                    <a:pt x="1120" y="4094"/>
                  </a:lnTo>
                  <a:lnTo>
                    <a:pt x="1236" y="4017"/>
                  </a:lnTo>
                  <a:lnTo>
                    <a:pt x="1313" y="3901"/>
                  </a:lnTo>
                  <a:lnTo>
                    <a:pt x="1313" y="3785"/>
                  </a:lnTo>
                  <a:lnTo>
                    <a:pt x="1275" y="3708"/>
                  </a:lnTo>
                  <a:lnTo>
                    <a:pt x="1198" y="3669"/>
                  </a:lnTo>
                  <a:lnTo>
                    <a:pt x="116" y="2935"/>
                  </a:lnTo>
                  <a:lnTo>
                    <a:pt x="1" y="3283"/>
                  </a:lnTo>
                  <a:lnTo>
                    <a:pt x="657" y="3785"/>
                  </a:lnTo>
                  <a:lnTo>
                    <a:pt x="503" y="3862"/>
                  </a:lnTo>
                  <a:lnTo>
                    <a:pt x="387" y="3978"/>
                  </a:lnTo>
                  <a:lnTo>
                    <a:pt x="309" y="4094"/>
                  </a:lnTo>
                  <a:lnTo>
                    <a:pt x="232" y="4248"/>
                  </a:lnTo>
                  <a:lnTo>
                    <a:pt x="194" y="4403"/>
                  </a:lnTo>
                  <a:lnTo>
                    <a:pt x="194" y="4557"/>
                  </a:lnTo>
                  <a:lnTo>
                    <a:pt x="194" y="4712"/>
                  </a:lnTo>
                  <a:lnTo>
                    <a:pt x="271" y="4866"/>
                  </a:lnTo>
                  <a:lnTo>
                    <a:pt x="387" y="5098"/>
                  </a:lnTo>
                  <a:lnTo>
                    <a:pt x="541" y="5252"/>
                  </a:lnTo>
                  <a:lnTo>
                    <a:pt x="734" y="5368"/>
                  </a:lnTo>
                  <a:lnTo>
                    <a:pt x="966" y="5407"/>
                  </a:lnTo>
                  <a:lnTo>
                    <a:pt x="1198" y="5407"/>
                  </a:lnTo>
                  <a:lnTo>
                    <a:pt x="1429" y="5368"/>
                  </a:lnTo>
                  <a:lnTo>
                    <a:pt x="1622" y="5330"/>
                  </a:lnTo>
                  <a:lnTo>
                    <a:pt x="1854" y="5214"/>
                  </a:lnTo>
                  <a:lnTo>
                    <a:pt x="2086" y="5021"/>
                  </a:lnTo>
                  <a:lnTo>
                    <a:pt x="2240" y="4828"/>
                  </a:lnTo>
                  <a:lnTo>
                    <a:pt x="2395" y="4634"/>
                  </a:lnTo>
                  <a:lnTo>
                    <a:pt x="2511" y="4441"/>
                  </a:lnTo>
                  <a:lnTo>
                    <a:pt x="2549" y="4210"/>
                  </a:lnTo>
                  <a:lnTo>
                    <a:pt x="2588" y="3978"/>
                  </a:lnTo>
                  <a:lnTo>
                    <a:pt x="2588" y="3746"/>
                  </a:lnTo>
                  <a:lnTo>
                    <a:pt x="2549" y="3515"/>
                  </a:lnTo>
                  <a:lnTo>
                    <a:pt x="2472" y="3283"/>
                  </a:lnTo>
                  <a:lnTo>
                    <a:pt x="2395" y="3051"/>
                  </a:lnTo>
                  <a:lnTo>
                    <a:pt x="2279" y="2858"/>
                  </a:lnTo>
                  <a:lnTo>
                    <a:pt x="2124" y="2665"/>
                  </a:lnTo>
                  <a:lnTo>
                    <a:pt x="1931" y="2472"/>
                  </a:lnTo>
                  <a:lnTo>
                    <a:pt x="1738" y="2356"/>
                  </a:lnTo>
                  <a:lnTo>
                    <a:pt x="1507" y="2202"/>
                  </a:lnTo>
                  <a:lnTo>
                    <a:pt x="1275" y="2124"/>
                  </a:lnTo>
                  <a:lnTo>
                    <a:pt x="1622" y="1970"/>
                  </a:lnTo>
                  <a:lnTo>
                    <a:pt x="1931" y="1816"/>
                  </a:lnTo>
                  <a:lnTo>
                    <a:pt x="2240" y="1622"/>
                  </a:lnTo>
                  <a:lnTo>
                    <a:pt x="2549" y="1391"/>
                  </a:lnTo>
                  <a:lnTo>
                    <a:pt x="2819" y="1198"/>
                  </a:lnTo>
                  <a:lnTo>
                    <a:pt x="3090" y="966"/>
                  </a:lnTo>
                  <a:lnTo>
                    <a:pt x="3360" y="657"/>
                  </a:lnTo>
                  <a:lnTo>
                    <a:pt x="3437" y="541"/>
                  </a:lnTo>
                  <a:lnTo>
                    <a:pt x="3515" y="387"/>
                  </a:lnTo>
                  <a:lnTo>
                    <a:pt x="3708" y="78"/>
                  </a:lnTo>
                  <a:lnTo>
                    <a:pt x="351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067625" y="1293100"/>
              <a:ext cx="105250" cy="105250"/>
            </a:xfrm>
            <a:custGeom>
              <a:avLst/>
              <a:gdLst/>
              <a:ahLst/>
              <a:cxnLst/>
              <a:rect l="l" t="t" r="r" b="b"/>
              <a:pathLst>
                <a:path w="4210" h="4210" extrusionOk="0">
                  <a:moveTo>
                    <a:pt x="2317" y="348"/>
                  </a:moveTo>
                  <a:lnTo>
                    <a:pt x="2472" y="425"/>
                  </a:lnTo>
                  <a:lnTo>
                    <a:pt x="2665" y="464"/>
                  </a:lnTo>
                  <a:lnTo>
                    <a:pt x="2819" y="579"/>
                  </a:lnTo>
                  <a:lnTo>
                    <a:pt x="2974" y="695"/>
                  </a:lnTo>
                  <a:lnTo>
                    <a:pt x="3128" y="811"/>
                  </a:lnTo>
                  <a:lnTo>
                    <a:pt x="3205" y="850"/>
                  </a:lnTo>
                  <a:lnTo>
                    <a:pt x="3360" y="1081"/>
                  </a:lnTo>
                  <a:lnTo>
                    <a:pt x="3553" y="1313"/>
                  </a:lnTo>
                  <a:lnTo>
                    <a:pt x="3669" y="1545"/>
                  </a:lnTo>
                  <a:lnTo>
                    <a:pt x="3784" y="1815"/>
                  </a:lnTo>
                  <a:lnTo>
                    <a:pt x="3823" y="2085"/>
                  </a:lnTo>
                  <a:lnTo>
                    <a:pt x="3823" y="2356"/>
                  </a:lnTo>
                  <a:lnTo>
                    <a:pt x="3784" y="2665"/>
                  </a:lnTo>
                  <a:lnTo>
                    <a:pt x="3669" y="2935"/>
                  </a:lnTo>
                  <a:lnTo>
                    <a:pt x="3476" y="3244"/>
                  </a:lnTo>
                  <a:lnTo>
                    <a:pt x="3205" y="3476"/>
                  </a:lnTo>
                  <a:lnTo>
                    <a:pt x="2896" y="3669"/>
                  </a:lnTo>
                  <a:lnTo>
                    <a:pt x="2587" y="3785"/>
                  </a:lnTo>
                  <a:lnTo>
                    <a:pt x="2201" y="3862"/>
                  </a:lnTo>
                  <a:lnTo>
                    <a:pt x="1854" y="3823"/>
                  </a:lnTo>
                  <a:lnTo>
                    <a:pt x="1506" y="3746"/>
                  </a:lnTo>
                  <a:lnTo>
                    <a:pt x="1197" y="3591"/>
                  </a:lnTo>
                  <a:lnTo>
                    <a:pt x="927" y="3398"/>
                  </a:lnTo>
                  <a:lnTo>
                    <a:pt x="695" y="3167"/>
                  </a:lnTo>
                  <a:lnTo>
                    <a:pt x="541" y="2858"/>
                  </a:lnTo>
                  <a:lnTo>
                    <a:pt x="425" y="2549"/>
                  </a:lnTo>
                  <a:lnTo>
                    <a:pt x="348" y="2240"/>
                  </a:lnTo>
                  <a:lnTo>
                    <a:pt x="348" y="1892"/>
                  </a:lnTo>
                  <a:lnTo>
                    <a:pt x="425" y="1583"/>
                  </a:lnTo>
                  <a:lnTo>
                    <a:pt x="541" y="1275"/>
                  </a:lnTo>
                  <a:lnTo>
                    <a:pt x="772" y="966"/>
                  </a:lnTo>
                  <a:lnTo>
                    <a:pt x="1081" y="695"/>
                  </a:lnTo>
                  <a:lnTo>
                    <a:pt x="1390" y="502"/>
                  </a:lnTo>
                  <a:lnTo>
                    <a:pt x="1738" y="386"/>
                  </a:lnTo>
                  <a:lnTo>
                    <a:pt x="2124" y="348"/>
                  </a:lnTo>
                  <a:close/>
                  <a:moveTo>
                    <a:pt x="1892" y="0"/>
                  </a:moveTo>
                  <a:lnTo>
                    <a:pt x="1545" y="77"/>
                  </a:lnTo>
                  <a:lnTo>
                    <a:pt x="1197" y="232"/>
                  </a:lnTo>
                  <a:lnTo>
                    <a:pt x="850" y="425"/>
                  </a:lnTo>
                  <a:lnTo>
                    <a:pt x="618" y="618"/>
                  </a:lnTo>
                  <a:lnTo>
                    <a:pt x="464" y="811"/>
                  </a:lnTo>
                  <a:lnTo>
                    <a:pt x="309" y="966"/>
                  </a:lnTo>
                  <a:lnTo>
                    <a:pt x="232" y="1159"/>
                  </a:lnTo>
                  <a:lnTo>
                    <a:pt x="116" y="1390"/>
                  </a:lnTo>
                  <a:lnTo>
                    <a:pt x="39" y="1815"/>
                  </a:lnTo>
                  <a:lnTo>
                    <a:pt x="0" y="2240"/>
                  </a:lnTo>
                  <a:lnTo>
                    <a:pt x="77" y="2665"/>
                  </a:lnTo>
                  <a:lnTo>
                    <a:pt x="232" y="3051"/>
                  </a:lnTo>
                  <a:lnTo>
                    <a:pt x="464" y="3437"/>
                  </a:lnTo>
                  <a:lnTo>
                    <a:pt x="618" y="3591"/>
                  </a:lnTo>
                  <a:lnTo>
                    <a:pt x="772" y="3746"/>
                  </a:lnTo>
                  <a:lnTo>
                    <a:pt x="1120" y="3978"/>
                  </a:lnTo>
                  <a:lnTo>
                    <a:pt x="1506" y="4132"/>
                  </a:lnTo>
                  <a:lnTo>
                    <a:pt x="1931" y="4209"/>
                  </a:lnTo>
                  <a:lnTo>
                    <a:pt x="2317" y="4209"/>
                  </a:lnTo>
                  <a:lnTo>
                    <a:pt x="2742" y="4132"/>
                  </a:lnTo>
                  <a:lnTo>
                    <a:pt x="3128" y="3978"/>
                  </a:lnTo>
                  <a:lnTo>
                    <a:pt x="3476" y="3785"/>
                  </a:lnTo>
                  <a:lnTo>
                    <a:pt x="3784" y="3476"/>
                  </a:lnTo>
                  <a:lnTo>
                    <a:pt x="3900" y="3321"/>
                  </a:lnTo>
                  <a:lnTo>
                    <a:pt x="4016" y="3128"/>
                  </a:lnTo>
                  <a:lnTo>
                    <a:pt x="4093" y="2935"/>
                  </a:lnTo>
                  <a:lnTo>
                    <a:pt x="4132" y="2703"/>
                  </a:lnTo>
                  <a:lnTo>
                    <a:pt x="4209" y="2279"/>
                  </a:lnTo>
                  <a:lnTo>
                    <a:pt x="4171" y="1854"/>
                  </a:lnTo>
                  <a:lnTo>
                    <a:pt x="4055" y="1429"/>
                  </a:lnTo>
                  <a:lnTo>
                    <a:pt x="3939" y="1236"/>
                  </a:lnTo>
                  <a:lnTo>
                    <a:pt x="3823" y="1043"/>
                  </a:lnTo>
                  <a:lnTo>
                    <a:pt x="3707" y="888"/>
                  </a:lnTo>
                  <a:lnTo>
                    <a:pt x="3553" y="734"/>
                  </a:lnTo>
                  <a:lnTo>
                    <a:pt x="3360" y="579"/>
                  </a:lnTo>
                  <a:lnTo>
                    <a:pt x="3167" y="502"/>
                  </a:lnTo>
                  <a:lnTo>
                    <a:pt x="3128" y="502"/>
                  </a:lnTo>
                  <a:lnTo>
                    <a:pt x="3051" y="348"/>
                  </a:lnTo>
                  <a:lnTo>
                    <a:pt x="2896" y="232"/>
                  </a:lnTo>
                  <a:lnTo>
                    <a:pt x="2780" y="116"/>
                  </a:lnTo>
                  <a:lnTo>
                    <a:pt x="2626" y="77"/>
                  </a:lnTo>
                  <a:lnTo>
                    <a:pt x="2433" y="39"/>
                  </a:lnTo>
                  <a:lnTo>
                    <a:pt x="22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86050" y="1295025"/>
              <a:ext cx="44425" cy="43475"/>
            </a:xfrm>
            <a:custGeom>
              <a:avLst/>
              <a:gdLst/>
              <a:ahLst/>
              <a:cxnLst/>
              <a:rect l="l" t="t" r="r" b="b"/>
              <a:pathLst>
                <a:path w="1777" h="1739" extrusionOk="0">
                  <a:moveTo>
                    <a:pt x="773" y="309"/>
                  </a:moveTo>
                  <a:lnTo>
                    <a:pt x="966" y="348"/>
                  </a:lnTo>
                  <a:lnTo>
                    <a:pt x="1159" y="464"/>
                  </a:lnTo>
                  <a:lnTo>
                    <a:pt x="1313" y="580"/>
                  </a:lnTo>
                  <a:lnTo>
                    <a:pt x="1390" y="773"/>
                  </a:lnTo>
                  <a:lnTo>
                    <a:pt x="1390" y="966"/>
                  </a:lnTo>
                  <a:lnTo>
                    <a:pt x="1352" y="1043"/>
                  </a:lnTo>
                  <a:lnTo>
                    <a:pt x="1275" y="1159"/>
                  </a:lnTo>
                  <a:lnTo>
                    <a:pt x="1197" y="1236"/>
                  </a:lnTo>
                  <a:lnTo>
                    <a:pt x="1082" y="1275"/>
                  </a:lnTo>
                  <a:lnTo>
                    <a:pt x="888" y="1352"/>
                  </a:lnTo>
                  <a:lnTo>
                    <a:pt x="695" y="1352"/>
                  </a:lnTo>
                  <a:lnTo>
                    <a:pt x="541" y="1236"/>
                  </a:lnTo>
                  <a:lnTo>
                    <a:pt x="425" y="1082"/>
                  </a:lnTo>
                  <a:lnTo>
                    <a:pt x="386" y="889"/>
                  </a:lnTo>
                  <a:lnTo>
                    <a:pt x="386" y="734"/>
                  </a:lnTo>
                  <a:lnTo>
                    <a:pt x="464" y="541"/>
                  </a:lnTo>
                  <a:lnTo>
                    <a:pt x="541" y="387"/>
                  </a:lnTo>
                  <a:lnTo>
                    <a:pt x="541" y="348"/>
                  </a:lnTo>
                  <a:lnTo>
                    <a:pt x="773" y="309"/>
                  </a:lnTo>
                  <a:close/>
                  <a:moveTo>
                    <a:pt x="773" y="0"/>
                  </a:moveTo>
                  <a:lnTo>
                    <a:pt x="618" y="39"/>
                  </a:lnTo>
                  <a:lnTo>
                    <a:pt x="464" y="116"/>
                  </a:lnTo>
                  <a:lnTo>
                    <a:pt x="425" y="155"/>
                  </a:lnTo>
                  <a:lnTo>
                    <a:pt x="348" y="155"/>
                  </a:lnTo>
                  <a:lnTo>
                    <a:pt x="232" y="271"/>
                  </a:lnTo>
                  <a:lnTo>
                    <a:pt x="116" y="387"/>
                  </a:lnTo>
                  <a:lnTo>
                    <a:pt x="39" y="502"/>
                  </a:lnTo>
                  <a:lnTo>
                    <a:pt x="0" y="657"/>
                  </a:lnTo>
                  <a:lnTo>
                    <a:pt x="0" y="850"/>
                  </a:lnTo>
                  <a:lnTo>
                    <a:pt x="0" y="1004"/>
                  </a:lnTo>
                  <a:lnTo>
                    <a:pt x="39" y="1159"/>
                  </a:lnTo>
                  <a:lnTo>
                    <a:pt x="116" y="1313"/>
                  </a:lnTo>
                  <a:lnTo>
                    <a:pt x="193" y="1468"/>
                  </a:lnTo>
                  <a:lnTo>
                    <a:pt x="348" y="1584"/>
                  </a:lnTo>
                  <a:lnTo>
                    <a:pt x="464" y="1661"/>
                  </a:lnTo>
                  <a:lnTo>
                    <a:pt x="618" y="1738"/>
                  </a:lnTo>
                  <a:lnTo>
                    <a:pt x="966" y="1738"/>
                  </a:lnTo>
                  <a:lnTo>
                    <a:pt x="1120" y="1700"/>
                  </a:lnTo>
                  <a:lnTo>
                    <a:pt x="1275" y="1622"/>
                  </a:lnTo>
                  <a:lnTo>
                    <a:pt x="1429" y="1545"/>
                  </a:lnTo>
                  <a:lnTo>
                    <a:pt x="1584" y="1391"/>
                  </a:lnTo>
                  <a:lnTo>
                    <a:pt x="1661" y="1275"/>
                  </a:lnTo>
                  <a:lnTo>
                    <a:pt x="1738" y="1120"/>
                  </a:lnTo>
                  <a:lnTo>
                    <a:pt x="1777" y="927"/>
                  </a:lnTo>
                  <a:lnTo>
                    <a:pt x="1777" y="773"/>
                  </a:lnTo>
                  <a:lnTo>
                    <a:pt x="1738" y="580"/>
                  </a:lnTo>
                  <a:lnTo>
                    <a:pt x="1661" y="425"/>
                  </a:lnTo>
                  <a:lnTo>
                    <a:pt x="1545" y="271"/>
                  </a:lnTo>
                  <a:lnTo>
                    <a:pt x="1429" y="155"/>
                  </a:lnTo>
                  <a:lnTo>
                    <a:pt x="1275" y="78"/>
                  </a:lnTo>
                  <a:lnTo>
                    <a:pt x="1120" y="39"/>
                  </a:lnTo>
                  <a:lnTo>
                    <a:pt x="96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91825" y="1300825"/>
              <a:ext cx="114925" cy="285775"/>
            </a:xfrm>
            <a:custGeom>
              <a:avLst/>
              <a:gdLst/>
              <a:ahLst/>
              <a:cxnLst/>
              <a:rect l="l" t="t" r="r" b="b"/>
              <a:pathLst>
                <a:path w="4597" h="11431" extrusionOk="0">
                  <a:moveTo>
                    <a:pt x="3631" y="888"/>
                  </a:moveTo>
                  <a:lnTo>
                    <a:pt x="3708" y="2008"/>
                  </a:lnTo>
                  <a:lnTo>
                    <a:pt x="3824" y="3128"/>
                  </a:lnTo>
                  <a:lnTo>
                    <a:pt x="3940" y="4248"/>
                  </a:lnTo>
                  <a:lnTo>
                    <a:pt x="4017" y="5406"/>
                  </a:lnTo>
                  <a:lnTo>
                    <a:pt x="4056" y="6603"/>
                  </a:lnTo>
                  <a:lnTo>
                    <a:pt x="4056" y="7260"/>
                  </a:lnTo>
                  <a:lnTo>
                    <a:pt x="3978" y="7878"/>
                  </a:lnTo>
                  <a:lnTo>
                    <a:pt x="3901" y="8534"/>
                  </a:lnTo>
                  <a:lnTo>
                    <a:pt x="3747" y="9152"/>
                  </a:lnTo>
                  <a:lnTo>
                    <a:pt x="3515" y="9731"/>
                  </a:lnTo>
                  <a:lnTo>
                    <a:pt x="3245" y="10272"/>
                  </a:lnTo>
                  <a:lnTo>
                    <a:pt x="3013" y="10542"/>
                  </a:lnTo>
                  <a:lnTo>
                    <a:pt x="2781" y="10735"/>
                  </a:lnTo>
                  <a:lnTo>
                    <a:pt x="2472" y="10851"/>
                  </a:lnTo>
                  <a:lnTo>
                    <a:pt x="2202" y="10851"/>
                  </a:lnTo>
                  <a:lnTo>
                    <a:pt x="1893" y="10812"/>
                  </a:lnTo>
                  <a:lnTo>
                    <a:pt x="1623" y="10696"/>
                  </a:lnTo>
                  <a:lnTo>
                    <a:pt x="1353" y="10503"/>
                  </a:lnTo>
                  <a:lnTo>
                    <a:pt x="1121" y="10233"/>
                  </a:lnTo>
                  <a:lnTo>
                    <a:pt x="966" y="9963"/>
                  </a:lnTo>
                  <a:lnTo>
                    <a:pt x="851" y="9692"/>
                  </a:lnTo>
                  <a:lnTo>
                    <a:pt x="773" y="9384"/>
                  </a:lnTo>
                  <a:lnTo>
                    <a:pt x="696" y="9075"/>
                  </a:lnTo>
                  <a:lnTo>
                    <a:pt x="657" y="8495"/>
                  </a:lnTo>
                  <a:lnTo>
                    <a:pt x="657" y="7878"/>
                  </a:lnTo>
                  <a:lnTo>
                    <a:pt x="657" y="5329"/>
                  </a:lnTo>
                  <a:lnTo>
                    <a:pt x="619" y="4055"/>
                  </a:lnTo>
                  <a:lnTo>
                    <a:pt x="580" y="2780"/>
                  </a:lnTo>
                  <a:lnTo>
                    <a:pt x="542" y="2742"/>
                  </a:lnTo>
                  <a:lnTo>
                    <a:pt x="580" y="2742"/>
                  </a:lnTo>
                  <a:lnTo>
                    <a:pt x="1353" y="2356"/>
                  </a:lnTo>
                  <a:lnTo>
                    <a:pt x="2163" y="1931"/>
                  </a:lnTo>
                  <a:lnTo>
                    <a:pt x="2936" y="1429"/>
                  </a:lnTo>
                  <a:lnTo>
                    <a:pt x="3283" y="1159"/>
                  </a:lnTo>
                  <a:lnTo>
                    <a:pt x="3631" y="888"/>
                  </a:lnTo>
                  <a:close/>
                  <a:moveTo>
                    <a:pt x="3978" y="0"/>
                  </a:moveTo>
                  <a:lnTo>
                    <a:pt x="3901" y="39"/>
                  </a:lnTo>
                  <a:lnTo>
                    <a:pt x="3476" y="309"/>
                  </a:lnTo>
                  <a:lnTo>
                    <a:pt x="3052" y="657"/>
                  </a:lnTo>
                  <a:lnTo>
                    <a:pt x="2627" y="966"/>
                  </a:lnTo>
                  <a:lnTo>
                    <a:pt x="2202" y="1313"/>
                  </a:lnTo>
                  <a:lnTo>
                    <a:pt x="1314" y="1892"/>
                  </a:lnTo>
                  <a:lnTo>
                    <a:pt x="426" y="2472"/>
                  </a:lnTo>
                  <a:lnTo>
                    <a:pt x="349" y="2549"/>
                  </a:lnTo>
                  <a:lnTo>
                    <a:pt x="349" y="2626"/>
                  </a:lnTo>
                  <a:lnTo>
                    <a:pt x="271" y="2665"/>
                  </a:lnTo>
                  <a:lnTo>
                    <a:pt x="233" y="2780"/>
                  </a:lnTo>
                  <a:lnTo>
                    <a:pt x="194" y="3823"/>
                  </a:lnTo>
                  <a:lnTo>
                    <a:pt x="155" y="4827"/>
                  </a:lnTo>
                  <a:lnTo>
                    <a:pt x="1" y="4943"/>
                  </a:lnTo>
                  <a:lnTo>
                    <a:pt x="155" y="5252"/>
                  </a:lnTo>
                  <a:lnTo>
                    <a:pt x="155" y="6217"/>
                  </a:lnTo>
                  <a:lnTo>
                    <a:pt x="155" y="7685"/>
                  </a:lnTo>
                  <a:lnTo>
                    <a:pt x="155" y="8418"/>
                  </a:lnTo>
                  <a:lnTo>
                    <a:pt x="233" y="9152"/>
                  </a:lnTo>
                  <a:lnTo>
                    <a:pt x="310" y="9615"/>
                  </a:lnTo>
                  <a:lnTo>
                    <a:pt x="503" y="10079"/>
                  </a:lnTo>
                  <a:lnTo>
                    <a:pt x="735" y="10503"/>
                  </a:lnTo>
                  <a:lnTo>
                    <a:pt x="1044" y="10890"/>
                  </a:lnTo>
                  <a:lnTo>
                    <a:pt x="1198" y="11044"/>
                  </a:lnTo>
                  <a:lnTo>
                    <a:pt x="1391" y="11198"/>
                  </a:lnTo>
                  <a:lnTo>
                    <a:pt x="1623" y="11314"/>
                  </a:lnTo>
                  <a:lnTo>
                    <a:pt x="1816" y="11392"/>
                  </a:lnTo>
                  <a:lnTo>
                    <a:pt x="2048" y="11430"/>
                  </a:lnTo>
                  <a:lnTo>
                    <a:pt x="2279" y="11430"/>
                  </a:lnTo>
                  <a:lnTo>
                    <a:pt x="2550" y="11392"/>
                  </a:lnTo>
                  <a:lnTo>
                    <a:pt x="2820" y="11314"/>
                  </a:lnTo>
                  <a:lnTo>
                    <a:pt x="3052" y="11198"/>
                  </a:lnTo>
                  <a:lnTo>
                    <a:pt x="3283" y="11044"/>
                  </a:lnTo>
                  <a:lnTo>
                    <a:pt x="3476" y="10851"/>
                  </a:lnTo>
                  <a:lnTo>
                    <a:pt x="3669" y="10658"/>
                  </a:lnTo>
                  <a:lnTo>
                    <a:pt x="3824" y="10388"/>
                  </a:lnTo>
                  <a:lnTo>
                    <a:pt x="3978" y="10117"/>
                  </a:lnTo>
                  <a:lnTo>
                    <a:pt x="4171" y="9538"/>
                  </a:lnTo>
                  <a:lnTo>
                    <a:pt x="4326" y="8920"/>
                  </a:lnTo>
                  <a:lnTo>
                    <a:pt x="4442" y="8302"/>
                  </a:lnTo>
                  <a:lnTo>
                    <a:pt x="4519" y="7723"/>
                  </a:lnTo>
                  <a:lnTo>
                    <a:pt x="4558" y="7221"/>
                  </a:lnTo>
                  <a:lnTo>
                    <a:pt x="4596" y="6642"/>
                  </a:lnTo>
                  <a:lnTo>
                    <a:pt x="4596" y="6101"/>
                  </a:lnTo>
                  <a:lnTo>
                    <a:pt x="4519" y="4981"/>
                  </a:lnTo>
                  <a:lnTo>
                    <a:pt x="4442" y="3862"/>
                  </a:lnTo>
                  <a:lnTo>
                    <a:pt x="4326" y="2780"/>
                  </a:lnTo>
                  <a:lnTo>
                    <a:pt x="4287" y="2394"/>
                  </a:lnTo>
                  <a:lnTo>
                    <a:pt x="4210" y="1468"/>
                  </a:lnTo>
                  <a:lnTo>
                    <a:pt x="4133" y="541"/>
                  </a:lnTo>
                  <a:lnTo>
                    <a:pt x="4094" y="386"/>
                  </a:lnTo>
                  <a:lnTo>
                    <a:pt x="4133" y="348"/>
                  </a:lnTo>
                  <a:lnTo>
                    <a:pt x="4171" y="270"/>
                  </a:lnTo>
                  <a:lnTo>
                    <a:pt x="4210" y="193"/>
                  </a:lnTo>
                  <a:lnTo>
                    <a:pt x="4171" y="77"/>
                  </a:lnTo>
                  <a:lnTo>
                    <a:pt x="4094" y="39"/>
                  </a:lnTo>
                  <a:lnTo>
                    <a:pt x="405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35850" y="1347150"/>
              <a:ext cx="42500" cy="41550"/>
            </a:xfrm>
            <a:custGeom>
              <a:avLst/>
              <a:gdLst/>
              <a:ahLst/>
              <a:cxnLst/>
              <a:rect l="l" t="t" r="r" b="b"/>
              <a:pathLst>
                <a:path w="1700" h="1662" extrusionOk="0">
                  <a:moveTo>
                    <a:pt x="1004" y="387"/>
                  </a:moveTo>
                  <a:lnTo>
                    <a:pt x="1120" y="425"/>
                  </a:lnTo>
                  <a:lnTo>
                    <a:pt x="1159" y="464"/>
                  </a:lnTo>
                  <a:lnTo>
                    <a:pt x="1236" y="541"/>
                  </a:lnTo>
                  <a:lnTo>
                    <a:pt x="1313" y="734"/>
                  </a:lnTo>
                  <a:lnTo>
                    <a:pt x="1313" y="927"/>
                  </a:lnTo>
                  <a:lnTo>
                    <a:pt x="1236" y="1082"/>
                  </a:lnTo>
                  <a:lnTo>
                    <a:pt x="1159" y="1159"/>
                  </a:lnTo>
                  <a:lnTo>
                    <a:pt x="1082" y="1236"/>
                  </a:lnTo>
                  <a:lnTo>
                    <a:pt x="888" y="1275"/>
                  </a:lnTo>
                  <a:lnTo>
                    <a:pt x="695" y="1236"/>
                  </a:lnTo>
                  <a:lnTo>
                    <a:pt x="541" y="1121"/>
                  </a:lnTo>
                  <a:lnTo>
                    <a:pt x="464" y="1082"/>
                  </a:lnTo>
                  <a:lnTo>
                    <a:pt x="425" y="966"/>
                  </a:lnTo>
                  <a:lnTo>
                    <a:pt x="386" y="889"/>
                  </a:lnTo>
                  <a:lnTo>
                    <a:pt x="386" y="773"/>
                  </a:lnTo>
                  <a:lnTo>
                    <a:pt x="425" y="541"/>
                  </a:lnTo>
                  <a:lnTo>
                    <a:pt x="541" y="580"/>
                  </a:lnTo>
                  <a:lnTo>
                    <a:pt x="618" y="541"/>
                  </a:lnTo>
                  <a:lnTo>
                    <a:pt x="773" y="425"/>
                  </a:lnTo>
                  <a:lnTo>
                    <a:pt x="927" y="387"/>
                  </a:lnTo>
                  <a:close/>
                  <a:moveTo>
                    <a:pt x="734" y="1"/>
                  </a:moveTo>
                  <a:lnTo>
                    <a:pt x="618" y="39"/>
                  </a:lnTo>
                  <a:lnTo>
                    <a:pt x="502" y="117"/>
                  </a:lnTo>
                  <a:lnTo>
                    <a:pt x="348" y="194"/>
                  </a:lnTo>
                  <a:lnTo>
                    <a:pt x="232" y="310"/>
                  </a:lnTo>
                  <a:lnTo>
                    <a:pt x="155" y="425"/>
                  </a:lnTo>
                  <a:lnTo>
                    <a:pt x="78" y="580"/>
                  </a:lnTo>
                  <a:lnTo>
                    <a:pt x="39" y="696"/>
                  </a:lnTo>
                  <a:lnTo>
                    <a:pt x="0" y="850"/>
                  </a:lnTo>
                  <a:lnTo>
                    <a:pt x="39" y="1043"/>
                  </a:lnTo>
                  <a:lnTo>
                    <a:pt x="78" y="1198"/>
                  </a:lnTo>
                  <a:lnTo>
                    <a:pt x="193" y="1352"/>
                  </a:lnTo>
                  <a:lnTo>
                    <a:pt x="309" y="1468"/>
                  </a:lnTo>
                  <a:lnTo>
                    <a:pt x="464" y="1584"/>
                  </a:lnTo>
                  <a:lnTo>
                    <a:pt x="657" y="1623"/>
                  </a:lnTo>
                  <a:lnTo>
                    <a:pt x="811" y="1661"/>
                  </a:lnTo>
                  <a:lnTo>
                    <a:pt x="1004" y="1661"/>
                  </a:lnTo>
                  <a:lnTo>
                    <a:pt x="1197" y="1584"/>
                  </a:lnTo>
                  <a:lnTo>
                    <a:pt x="1352" y="1507"/>
                  </a:lnTo>
                  <a:lnTo>
                    <a:pt x="1468" y="1391"/>
                  </a:lnTo>
                  <a:lnTo>
                    <a:pt x="1584" y="1236"/>
                  </a:lnTo>
                  <a:lnTo>
                    <a:pt x="1661" y="1082"/>
                  </a:lnTo>
                  <a:lnTo>
                    <a:pt x="1699" y="927"/>
                  </a:lnTo>
                  <a:lnTo>
                    <a:pt x="1699" y="734"/>
                  </a:lnTo>
                  <a:lnTo>
                    <a:pt x="1661" y="541"/>
                  </a:lnTo>
                  <a:lnTo>
                    <a:pt x="1584" y="387"/>
                  </a:lnTo>
                  <a:lnTo>
                    <a:pt x="1506" y="232"/>
                  </a:lnTo>
                  <a:lnTo>
                    <a:pt x="1390" y="155"/>
                  </a:lnTo>
                  <a:lnTo>
                    <a:pt x="1275" y="78"/>
                  </a:lnTo>
                  <a:lnTo>
                    <a:pt x="100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44700" y="1374175"/>
              <a:ext cx="123600" cy="97525"/>
            </a:xfrm>
            <a:custGeom>
              <a:avLst/>
              <a:gdLst/>
              <a:ahLst/>
              <a:cxnLst/>
              <a:rect l="l" t="t" r="r" b="b"/>
              <a:pathLst>
                <a:path w="4944" h="3901" extrusionOk="0">
                  <a:moveTo>
                    <a:pt x="271" y="1"/>
                  </a:moveTo>
                  <a:lnTo>
                    <a:pt x="116" y="40"/>
                  </a:lnTo>
                  <a:lnTo>
                    <a:pt x="39" y="117"/>
                  </a:lnTo>
                  <a:lnTo>
                    <a:pt x="1" y="233"/>
                  </a:lnTo>
                  <a:lnTo>
                    <a:pt x="39" y="387"/>
                  </a:lnTo>
                  <a:lnTo>
                    <a:pt x="348" y="889"/>
                  </a:lnTo>
                  <a:lnTo>
                    <a:pt x="657" y="1391"/>
                  </a:lnTo>
                  <a:lnTo>
                    <a:pt x="1005" y="1854"/>
                  </a:lnTo>
                  <a:lnTo>
                    <a:pt x="1391" y="2318"/>
                  </a:lnTo>
                  <a:lnTo>
                    <a:pt x="1815" y="2781"/>
                  </a:lnTo>
                  <a:lnTo>
                    <a:pt x="2240" y="3167"/>
                  </a:lnTo>
                  <a:lnTo>
                    <a:pt x="2704" y="3553"/>
                  </a:lnTo>
                  <a:lnTo>
                    <a:pt x="3167" y="3901"/>
                  </a:lnTo>
                  <a:lnTo>
                    <a:pt x="3553" y="3747"/>
                  </a:lnTo>
                  <a:lnTo>
                    <a:pt x="2781" y="3013"/>
                  </a:lnTo>
                  <a:lnTo>
                    <a:pt x="2047" y="2241"/>
                  </a:lnTo>
                  <a:lnTo>
                    <a:pt x="1352" y="1430"/>
                  </a:lnTo>
                  <a:lnTo>
                    <a:pt x="1043" y="1005"/>
                  </a:lnTo>
                  <a:lnTo>
                    <a:pt x="734" y="542"/>
                  </a:lnTo>
                  <a:lnTo>
                    <a:pt x="1622" y="696"/>
                  </a:lnTo>
                  <a:lnTo>
                    <a:pt x="2511" y="889"/>
                  </a:lnTo>
                  <a:lnTo>
                    <a:pt x="3013" y="1044"/>
                  </a:lnTo>
                  <a:lnTo>
                    <a:pt x="3515" y="1198"/>
                  </a:lnTo>
                  <a:lnTo>
                    <a:pt x="4017" y="1352"/>
                  </a:lnTo>
                  <a:lnTo>
                    <a:pt x="4480" y="1507"/>
                  </a:lnTo>
                  <a:lnTo>
                    <a:pt x="4596" y="1507"/>
                  </a:lnTo>
                  <a:lnTo>
                    <a:pt x="4673" y="1545"/>
                  </a:lnTo>
                  <a:lnTo>
                    <a:pt x="4750" y="1584"/>
                  </a:lnTo>
                  <a:lnTo>
                    <a:pt x="4827" y="1545"/>
                  </a:lnTo>
                  <a:lnTo>
                    <a:pt x="4905" y="1507"/>
                  </a:lnTo>
                  <a:lnTo>
                    <a:pt x="4943" y="1430"/>
                  </a:lnTo>
                  <a:lnTo>
                    <a:pt x="4634" y="1159"/>
                  </a:lnTo>
                  <a:lnTo>
                    <a:pt x="4171" y="850"/>
                  </a:lnTo>
                  <a:lnTo>
                    <a:pt x="3630" y="619"/>
                  </a:lnTo>
                  <a:lnTo>
                    <a:pt x="3090" y="464"/>
                  </a:lnTo>
                  <a:lnTo>
                    <a:pt x="2511" y="310"/>
                  </a:lnTo>
                  <a:lnTo>
                    <a:pt x="1931" y="194"/>
                  </a:lnTo>
                  <a:lnTo>
                    <a:pt x="1352" y="117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333350" y="1388675"/>
              <a:ext cx="625575" cy="344650"/>
            </a:xfrm>
            <a:custGeom>
              <a:avLst/>
              <a:gdLst/>
              <a:ahLst/>
              <a:cxnLst/>
              <a:rect l="l" t="t" r="r" b="b"/>
              <a:pathLst>
                <a:path w="25023" h="13786" extrusionOk="0">
                  <a:moveTo>
                    <a:pt x="23285" y="965"/>
                  </a:moveTo>
                  <a:lnTo>
                    <a:pt x="23633" y="1467"/>
                  </a:lnTo>
                  <a:lnTo>
                    <a:pt x="23941" y="2008"/>
                  </a:lnTo>
                  <a:lnTo>
                    <a:pt x="23787" y="2163"/>
                  </a:lnTo>
                  <a:lnTo>
                    <a:pt x="23633" y="2201"/>
                  </a:lnTo>
                  <a:lnTo>
                    <a:pt x="23478" y="2201"/>
                  </a:lnTo>
                  <a:lnTo>
                    <a:pt x="23324" y="2163"/>
                  </a:lnTo>
                  <a:lnTo>
                    <a:pt x="23208" y="2085"/>
                  </a:lnTo>
                  <a:lnTo>
                    <a:pt x="23092" y="1969"/>
                  </a:lnTo>
                  <a:lnTo>
                    <a:pt x="23015" y="1815"/>
                  </a:lnTo>
                  <a:lnTo>
                    <a:pt x="22976" y="1661"/>
                  </a:lnTo>
                  <a:lnTo>
                    <a:pt x="22976" y="1429"/>
                  </a:lnTo>
                  <a:lnTo>
                    <a:pt x="23053" y="1274"/>
                  </a:lnTo>
                  <a:lnTo>
                    <a:pt x="23169" y="1120"/>
                  </a:lnTo>
                  <a:lnTo>
                    <a:pt x="23285" y="965"/>
                  </a:lnTo>
                  <a:close/>
                  <a:moveTo>
                    <a:pt x="24096" y="2433"/>
                  </a:moveTo>
                  <a:lnTo>
                    <a:pt x="24212" y="2780"/>
                  </a:lnTo>
                  <a:lnTo>
                    <a:pt x="24328" y="3089"/>
                  </a:lnTo>
                  <a:lnTo>
                    <a:pt x="24366" y="3437"/>
                  </a:lnTo>
                  <a:lnTo>
                    <a:pt x="24443" y="3823"/>
                  </a:lnTo>
                  <a:lnTo>
                    <a:pt x="24443" y="3823"/>
                  </a:lnTo>
                  <a:lnTo>
                    <a:pt x="24173" y="3746"/>
                  </a:lnTo>
                  <a:lnTo>
                    <a:pt x="23941" y="3591"/>
                  </a:lnTo>
                  <a:lnTo>
                    <a:pt x="23864" y="3514"/>
                  </a:lnTo>
                  <a:lnTo>
                    <a:pt x="23787" y="3398"/>
                  </a:lnTo>
                  <a:lnTo>
                    <a:pt x="23748" y="3282"/>
                  </a:lnTo>
                  <a:lnTo>
                    <a:pt x="23710" y="3167"/>
                  </a:lnTo>
                  <a:lnTo>
                    <a:pt x="23710" y="2935"/>
                  </a:lnTo>
                  <a:lnTo>
                    <a:pt x="23787" y="2742"/>
                  </a:lnTo>
                  <a:lnTo>
                    <a:pt x="23941" y="2587"/>
                  </a:lnTo>
                  <a:lnTo>
                    <a:pt x="24096" y="2433"/>
                  </a:lnTo>
                  <a:close/>
                  <a:moveTo>
                    <a:pt x="16296" y="4981"/>
                  </a:moveTo>
                  <a:lnTo>
                    <a:pt x="16412" y="5059"/>
                  </a:lnTo>
                  <a:lnTo>
                    <a:pt x="16489" y="5175"/>
                  </a:lnTo>
                  <a:lnTo>
                    <a:pt x="16566" y="5290"/>
                  </a:lnTo>
                  <a:lnTo>
                    <a:pt x="16566" y="5406"/>
                  </a:lnTo>
                  <a:lnTo>
                    <a:pt x="16296" y="5445"/>
                  </a:lnTo>
                  <a:lnTo>
                    <a:pt x="15639" y="5522"/>
                  </a:lnTo>
                  <a:lnTo>
                    <a:pt x="15639" y="5483"/>
                  </a:lnTo>
                  <a:lnTo>
                    <a:pt x="15678" y="5368"/>
                  </a:lnTo>
                  <a:lnTo>
                    <a:pt x="15717" y="5252"/>
                  </a:lnTo>
                  <a:lnTo>
                    <a:pt x="15755" y="5175"/>
                  </a:lnTo>
                  <a:lnTo>
                    <a:pt x="15832" y="5097"/>
                  </a:lnTo>
                  <a:lnTo>
                    <a:pt x="15948" y="5020"/>
                  </a:lnTo>
                  <a:lnTo>
                    <a:pt x="16064" y="4981"/>
                  </a:lnTo>
                  <a:close/>
                  <a:moveTo>
                    <a:pt x="24443" y="4248"/>
                  </a:moveTo>
                  <a:lnTo>
                    <a:pt x="24443" y="4673"/>
                  </a:lnTo>
                  <a:lnTo>
                    <a:pt x="24366" y="5097"/>
                  </a:lnTo>
                  <a:lnTo>
                    <a:pt x="24250" y="5522"/>
                  </a:lnTo>
                  <a:lnTo>
                    <a:pt x="24057" y="5445"/>
                  </a:lnTo>
                  <a:lnTo>
                    <a:pt x="23903" y="5290"/>
                  </a:lnTo>
                  <a:lnTo>
                    <a:pt x="23826" y="5097"/>
                  </a:lnTo>
                  <a:lnTo>
                    <a:pt x="23787" y="4981"/>
                  </a:lnTo>
                  <a:lnTo>
                    <a:pt x="23787" y="4866"/>
                  </a:lnTo>
                  <a:lnTo>
                    <a:pt x="23826" y="4750"/>
                  </a:lnTo>
                  <a:lnTo>
                    <a:pt x="23864" y="4634"/>
                  </a:lnTo>
                  <a:lnTo>
                    <a:pt x="24019" y="4441"/>
                  </a:lnTo>
                  <a:lnTo>
                    <a:pt x="24212" y="4325"/>
                  </a:lnTo>
                  <a:lnTo>
                    <a:pt x="24443" y="4248"/>
                  </a:lnTo>
                  <a:close/>
                  <a:moveTo>
                    <a:pt x="17647" y="4827"/>
                  </a:moveTo>
                  <a:lnTo>
                    <a:pt x="17802" y="4866"/>
                  </a:lnTo>
                  <a:lnTo>
                    <a:pt x="17918" y="4943"/>
                  </a:lnTo>
                  <a:lnTo>
                    <a:pt x="17995" y="5020"/>
                  </a:lnTo>
                  <a:lnTo>
                    <a:pt x="18111" y="5213"/>
                  </a:lnTo>
                  <a:lnTo>
                    <a:pt x="18111" y="5406"/>
                  </a:lnTo>
                  <a:lnTo>
                    <a:pt x="18072" y="5638"/>
                  </a:lnTo>
                  <a:lnTo>
                    <a:pt x="17570" y="5522"/>
                  </a:lnTo>
                  <a:lnTo>
                    <a:pt x="17029" y="5445"/>
                  </a:lnTo>
                  <a:lnTo>
                    <a:pt x="17068" y="5290"/>
                  </a:lnTo>
                  <a:lnTo>
                    <a:pt x="17107" y="5175"/>
                  </a:lnTo>
                  <a:lnTo>
                    <a:pt x="17184" y="5059"/>
                  </a:lnTo>
                  <a:lnTo>
                    <a:pt x="17300" y="4943"/>
                  </a:lnTo>
                  <a:lnTo>
                    <a:pt x="17416" y="4904"/>
                  </a:lnTo>
                  <a:lnTo>
                    <a:pt x="17531" y="4866"/>
                  </a:lnTo>
                  <a:lnTo>
                    <a:pt x="17647" y="4827"/>
                  </a:lnTo>
                  <a:close/>
                  <a:moveTo>
                    <a:pt x="14713" y="5329"/>
                  </a:moveTo>
                  <a:lnTo>
                    <a:pt x="14828" y="5368"/>
                  </a:lnTo>
                  <a:lnTo>
                    <a:pt x="14906" y="5445"/>
                  </a:lnTo>
                  <a:lnTo>
                    <a:pt x="15021" y="5561"/>
                  </a:lnTo>
                  <a:lnTo>
                    <a:pt x="15060" y="5676"/>
                  </a:lnTo>
                  <a:lnTo>
                    <a:pt x="14558" y="5870"/>
                  </a:lnTo>
                  <a:lnTo>
                    <a:pt x="14056" y="6101"/>
                  </a:lnTo>
                  <a:lnTo>
                    <a:pt x="14017" y="6063"/>
                  </a:lnTo>
                  <a:lnTo>
                    <a:pt x="14056" y="5831"/>
                  </a:lnTo>
                  <a:lnTo>
                    <a:pt x="14133" y="5599"/>
                  </a:lnTo>
                  <a:lnTo>
                    <a:pt x="14249" y="5445"/>
                  </a:lnTo>
                  <a:lnTo>
                    <a:pt x="14365" y="5368"/>
                  </a:lnTo>
                  <a:lnTo>
                    <a:pt x="14442" y="5329"/>
                  </a:lnTo>
                  <a:close/>
                  <a:moveTo>
                    <a:pt x="18999" y="5483"/>
                  </a:moveTo>
                  <a:lnTo>
                    <a:pt x="19115" y="5522"/>
                  </a:lnTo>
                  <a:lnTo>
                    <a:pt x="19192" y="5561"/>
                  </a:lnTo>
                  <a:lnTo>
                    <a:pt x="19308" y="5676"/>
                  </a:lnTo>
                  <a:lnTo>
                    <a:pt x="19385" y="5831"/>
                  </a:lnTo>
                  <a:lnTo>
                    <a:pt x="19385" y="5985"/>
                  </a:lnTo>
                  <a:lnTo>
                    <a:pt x="19346" y="6178"/>
                  </a:lnTo>
                  <a:lnTo>
                    <a:pt x="18613" y="5831"/>
                  </a:lnTo>
                  <a:lnTo>
                    <a:pt x="18651" y="5754"/>
                  </a:lnTo>
                  <a:lnTo>
                    <a:pt x="18690" y="5676"/>
                  </a:lnTo>
                  <a:lnTo>
                    <a:pt x="18844" y="5522"/>
                  </a:lnTo>
                  <a:lnTo>
                    <a:pt x="18999" y="5483"/>
                  </a:lnTo>
                  <a:close/>
                  <a:moveTo>
                    <a:pt x="20196" y="6063"/>
                  </a:moveTo>
                  <a:lnTo>
                    <a:pt x="20350" y="6101"/>
                  </a:lnTo>
                  <a:lnTo>
                    <a:pt x="20466" y="6140"/>
                  </a:lnTo>
                  <a:lnTo>
                    <a:pt x="20543" y="6178"/>
                  </a:lnTo>
                  <a:lnTo>
                    <a:pt x="20698" y="6333"/>
                  </a:lnTo>
                  <a:lnTo>
                    <a:pt x="20775" y="6526"/>
                  </a:lnTo>
                  <a:lnTo>
                    <a:pt x="20814" y="6719"/>
                  </a:lnTo>
                  <a:lnTo>
                    <a:pt x="20891" y="6951"/>
                  </a:lnTo>
                  <a:lnTo>
                    <a:pt x="20466" y="6758"/>
                  </a:lnTo>
                  <a:lnTo>
                    <a:pt x="20080" y="6565"/>
                  </a:lnTo>
                  <a:lnTo>
                    <a:pt x="19810" y="6410"/>
                  </a:lnTo>
                  <a:lnTo>
                    <a:pt x="19848" y="6294"/>
                  </a:lnTo>
                  <a:lnTo>
                    <a:pt x="19887" y="6178"/>
                  </a:lnTo>
                  <a:lnTo>
                    <a:pt x="20003" y="6140"/>
                  </a:lnTo>
                  <a:lnTo>
                    <a:pt x="20080" y="6101"/>
                  </a:lnTo>
                  <a:lnTo>
                    <a:pt x="20196" y="6063"/>
                  </a:lnTo>
                  <a:close/>
                  <a:moveTo>
                    <a:pt x="23517" y="5870"/>
                  </a:moveTo>
                  <a:lnTo>
                    <a:pt x="23710" y="5908"/>
                  </a:lnTo>
                  <a:lnTo>
                    <a:pt x="23941" y="5985"/>
                  </a:lnTo>
                  <a:lnTo>
                    <a:pt x="24019" y="6024"/>
                  </a:lnTo>
                  <a:lnTo>
                    <a:pt x="24096" y="6024"/>
                  </a:lnTo>
                  <a:lnTo>
                    <a:pt x="23941" y="6294"/>
                  </a:lnTo>
                  <a:lnTo>
                    <a:pt x="23748" y="6565"/>
                  </a:lnTo>
                  <a:lnTo>
                    <a:pt x="23517" y="6796"/>
                  </a:lnTo>
                  <a:lnTo>
                    <a:pt x="23246" y="6989"/>
                  </a:lnTo>
                  <a:lnTo>
                    <a:pt x="23208" y="6951"/>
                  </a:lnTo>
                  <a:lnTo>
                    <a:pt x="23092" y="6758"/>
                  </a:lnTo>
                  <a:lnTo>
                    <a:pt x="23015" y="6526"/>
                  </a:lnTo>
                  <a:lnTo>
                    <a:pt x="23015" y="6294"/>
                  </a:lnTo>
                  <a:lnTo>
                    <a:pt x="23053" y="6178"/>
                  </a:lnTo>
                  <a:lnTo>
                    <a:pt x="23131" y="6101"/>
                  </a:lnTo>
                  <a:lnTo>
                    <a:pt x="23208" y="6024"/>
                  </a:lnTo>
                  <a:lnTo>
                    <a:pt x="23285" y="5947"/>
                  </a:lnTo>
                  <a:lnTo>
                    <a:pt x="23517" y="5870"/>
                  </a:lnTo>
                  <a:close/>
                  <a:moveTo>
                    <a:pt x="13245" y="6101"/>
                  </a:moveTo>
                  <a:lnTo>
                    <a:pt x="13477" y="6178"/>
                  </a:lnTo>
                  <a:lnTo>
                    <a:pt x="13593" y="6256"/>
                  </a:lnTo>
                  <a:lnTo>
                    <a:pt x="13709" y="6333"/>
                  </a:lnTo>
                  <a:lnTo>
                    <a:pt x="13168" y="6719"/>
                  </a:lnTo>
                  <a:lnTo>
                    <a:pt x="12782" y="7105"/>
                  </a:lnTo>
                  <a:lnTo>
                    <a:pt x="12705" y="7067"/>
                  </a:lnTo>
                  <a:lnTo>
                    <a:pt x="12666" y="6951"/>
                  </a:lnTo>
                  <a:lnTo>
                    <a:pt x="12627" y="6796"/>
                  </a:lnTo>
                  <a:lnTo>
                    <a:pt x="12627" y="6680"/>
                  </a:lnTo>
                  <a:lnTo>
                    <a:pt x="12666" y="6526"/>
                  </a:lnTo>
                  <a:lnTo>
                    <a:pt x="12705" y="6410"/>
                  </a:lnTo>
                  <a:lnTo>
                    <a:pt x="12782" y="6294"/>
                  </a:lnTo>
                  <a:lnTo>
                    <a:pt x="12859" y="6217"/>
                  </a:lnTo>
                  <a:lnTo>
                    <a:pt x="13013" y="6140"/>
                  </a:lnTo>
                  <a:lnTo>
                    <a:pt x="13129" y="6101"/>
                  </a:lnTo>
                  <a:close/>
                  <a:moveTo>
                    <a:pt x="22165" y="6565"/>
                  </a:moveTo>
                  <a:lnTo>
                    <a:pt x="22281" y="6603"/>
                  </a:lnTo>
                  <a:lnTo>
                    <a:pt x="22474" y="6719"/>
                  </a:lnTo>
                  <a:lnTo>
                    <a:pt x="22629" y="6874"/>
                  </a:lnTo>
                  <a:lnTo>
                    <a:pt x="22783" y="7028"/>
                  </a:lnTo>
                  <a:lnTo>
                    <a:pt x="22860" y="7067"/>
                  </a:lnTo>
                  <a:lnTo>
                    <a:pt x="22937" y="7067"/>
                  </a:lnTo>
                  <a:lnTo>
                    <a:pt x="22976" y="7105"/>
                  </a:lnTo>
                  <a:lnTo>
                    <a:pt x="22937" y="7144"/>
                  </a:lnTo>
                  <a:lnTo>
                    <a:pt x="22551" y="7221"/>
                  </a:lnTo>
                  <a:lnTo>
                    <a:pt x="22165" y="7260"/>
                  </a:lnTo>
                  <a:lnTo>
                    <a:pt x="21779" y="7221"/>
                  </a:lnTo>
                  <a:lnTo>
                    <a:pt x="21393" y="7105"/>
                  </a:lnTo>
                  <a:lnTo>
                    <a:pt x="21470" y="6912"/>
                  </a:lnTo>
                  <a:lnTo>
                    <a:pt x="21625" y="6758"/>
                  </a:lnTo>
                  <a:lnTo>
                    <a:pt x="21818" y="6603"/>
                  </a:lnTo>
                  <a:lnTo>
                    <a:pt x="22049" y="6565"/>
                  </a:lnTo>
                  <a:close/>
                  <a:moveTo>
                    <a:pt x="12280" y="7414"/>
                  </a:moveTo>
                  <a:lnTo>
                    <a:pt x="12473" y="7453"/>
                  </a:lnTo>
                  <a:lnTo>
                    <a:pt x="12125" y="7993"/>
                  </a:lnTo>
                  <a:lnTo>
                    <a:pt x="11816" y="8573"/>
                  </a:lnTo>
                  <a:lnTo>
                    <a:pt x="11701" y="8341"/>
                  </a:lnTo>
                  <a:lnTo>
                    <a:pt x="11662" y="8109"/>
                  </a:lnTo>
                  <a:lnTo>
                    <a:pt x="11662" y="7955"/>
                  </a:lnTo>
                  <a:lnTo>
                    <a:pt x="11662" y="7839"/>
                  </a:lnTo>
                  <a:lnTo>
                    <a:pt x="11739" y="7723"/>
                  </a:lnTo>
                  <a:lnTo>
                    <a:pt x="11816" y="7607"/>
                  </a:lnTo>
                  <a:lnTo>
                    <a:pt x="11894" y="7530"/>
                  </a:lnTo>
                  <a:lnTo>
                    <a:pt x="12009" y="7453"/>
                  </a:lnTo>
                  <a:lnTo>
                    <a:pt x="12164" y="7414"/>
                  </a:lnTo>
                  <a:close/>
                  <a:moveTo>
                    <a:pt x="2240" y="9384"/>
                  </a:moveTo>
                  <a:lnTo>
                    <a:pt x="2356" y="9422"/>
                  </a:lnTo>
                  <a:lnTo>
                    <a:pt x="2472" y="9499"/>
                  </a:lnTo>
                  <a:lnTo>
                    <a:pt x="2549" y="9577"/>
                  </a:lnTo>
                  <a:lnTo>
                    <a:pt x="2626" y="9770"/>
                  </a:lnTo>
                  <a:lnTo>
                    <a:pt x="2626" y="9886"/>
                  </a:lnTo>
                  <a:lnTo>
                    <a:pt x="2626" y="10001"/>
                  </a:lnTo>
                  <a:lnTo>
                    <a:pt x="2124" y="9886"/>
                  </a:lnTo>
                  <a:lnTo>
                    <a:pt x="1661" y="9886"/>
                  </a:lnTo>
                  <a:lnTo>
                    <a:pt x="1699" y="9770"/>
                  </a:lnTo>
                  <a:lnTo>
                    <a:pt x="1738" y="9654"/>
                  </a:lnTo>
                  <a:lnTo>
                    <a:pt x="1815" y="9538"/>
                  </a:lnTo>
                  <a:lnTo>
                    <a:pt x="1892" y="9461"/>
                  </a:lnTo>
                  <a:lnTo>
                    <a:pt x="2008" y="9384"/>
                  </a:lnTo>
                  <a:close/>
                  <a:moveTo>
                    <a:pt x="11662" y="8997"/>
                  </a:moveTo>
                  <a:lnTo>
                    <a:pt x="11469" y="9499"/>
                  </a:lnTo>
                  <a:lnTo>
                    <a:pt x="11353" y="10040"/>
                  </a:lnTo>
                  <a:lnTo>
                    <a:pt x="11276" y="10272"/>
                  </a:lnTo>
                  <a:lnTo>
                    <a:pt x="11237" y="10272"/>
                  </a:lnTo>
                  <a:lnTo>
                    <a:pt x="11083" y="10079"/>
                  </a:lnTo>
                  <a:lnTo>
                    <a:pt x="10967" y="9847"/>
                  </a:lnTo>
                  <a:lnTo>
                    <a:pt x="10928" y="9692"/>
                  </a:lnTo>
                  <a:lnTo>
                    <a:pt x="10928" y="9577"/>
                  </a:lnTo>
                  <a:lnTo>
                    <a:pt x="10967" y="9461"/>
                  </a:lnTo>
                  <a:lnTo>
                    <a:pt x="11006" y="9345"/>
                  </a:lnTo>
                  <a:lnTo>
                    <a:pt x="11121" y="9152"/>
                  </a:lnTo>
                  <a:lnTo>
                    <a:pt x="11276" y="9075"/>
                  </a:lnTo>
                  <a:lnTo>
                    <a:pt x="11469" y="8997"/>
                  </a:lnTo>
                  <a:close/>
                  <a:moveTo>
                    <a:pt x="3785" y="9770"/>
                  </a:moveTo>
                  <a:lnTo>
                    <a:pt x="3900" y="9808"/>
                  </a:lnTo>
                  <a:lnTo>
                    <a:pt x="4016" y="9886"/>
                  </a:lnTo>
                  <a:lnTo>
                    <a:pt x="4093" y="10001"/>
                  </a:lnTo>
                  <a:lnTo>
                    <a:pt x="4132" y="10117"/>
                  </a:lnTo>
                  <a:lnTo>
                    <a:pt x="4171" y="10272"/>
                  </a:lnTo>
                  <a:lnTo>
                    <a:pt x="4171" y="10388"/>
                  </a:lnTo>
                  <a:lnTo>
                    <a:pt x="4093" y="10542"/>
                  </a:lnTo>
                  <a:lnTo>
                    <a:pt x="4016" y="10658"/>
                  </a:lnTo>
                  <a:lnTo>
                    <a:pt x="3862" y="10542"/>
                  </a:lnTo>
                  <a:lnTo>
                    <a:pt x="3514" y="10349"/>
                  </a:lnTo>
                  <a:lnTo>
                    <a:pt x="3089" y="10156"/>
                  </a:lnTo>
                  <a:lnTo>
                    <a:pt x="3128" y="10040"/>
                  </a:lnTo>
                  <a:lnTo>
                    <a:pt x="3244" y="9924"/>
                  </a:lnTo>
                  <a:lnTo>
                    <a:pt x="3360" y="9847"/>
                  </a:lnTo>
                  <a:lnTo>
                    <a:pt x="3514" y="9770"/>
                  </a:lnTo>
                  <a:close/>
                  <a:moveTo>
                    <a:pt x="4943" y="10658"/>
                  </a:moveTo>
                  <a:lnTo>
                    <a:pt x="5020" y="10735"/>
                  </a:lnTo>
                  <a:lnTo>
                    <a:pt x="5097" y="10774"/>
                  </a:lnTo>
                  <a:lnTo>
                    <a:pt x="5136" y="10889"/>
                  </a:lnTo>
                  <a:lnTo>
                    <a:pt x="5175" y="11044"/>
                  </a:lnTo>
                  <a:lnTo>
                    <a:pt x="5136" y="11237"/>
                  </a:lnTo>
                  <a:lnTo>
                    <a:pt x="5097" y="11430"/>
                  </a:lnTo>
                  <a:lnTo>
                    <a:pt x="4402" y="10928"/>
                  </a:lnTo>
                  <a:lnTo>
                    <a:pt x="4441" y="10812"/>
                  </a:lnTo>
                  <a:lnTo>
                    <a:pt x="4480" y="10774"/>
                  </a:lnTo>
                  <a:lnTo>
                    <a:pt x="4673" y="10658"/>
                  </a:lnTo>
                  <a:close/>
                  <a:moveTo>
                    <a:pt x="11160" y="10619"/>
                  </a:moveTo>
                  <a:lnTo>
                    <a:pt x="10967" y="11198"/>
                  </a:lnTo>
                  <a:lnTo>
                    <a:pt x="10735" y="11739"/>
                  </a:lnTo>
                  <a:lnTo>
                    <a:pt x="10658" y="11700"/>
                  </a:lnTo>
                  <a:lnTo>
                    <a:pt x="10504" y="11546"/>
                  </a:lnTo>
                  <a:lnTo>
                    <a:pt x="10426" y="11353"/>
                  </a:lnTo>
                  <a:lnTo>
                    <a:pt x="10388" y="11160"/>
                  </a:lnTo>
                  <a:lnTo>
                    <a:pt x="10465" y="10967"/>
                  </a:lnTo>
                  <a:lnTo>
                    <a:pt x="10581" y="10812"/>
                  </a:lnTo>
                  <a:lnTo>
                    <a:pt x="10735" y="10696"/>
                  </a:lnTo>
                  <a:lnTo>
                    <a:pt x="10928" y="10619"/>
                  </a:lnTo>
                  <a:close/>
                  <a:moveTo>
                    <a:pt x="5986" y="11469"/>
                  </a:moveTo>
                  <a:lnTo>
                    <a:pt x="6063" y="11507"/>
                  </a:lnTo>
                  <a:lnTo>
                    <a:pt x="6179" y="11585"/>
                  </a:lnTo>
                  <a:lnTo>
                    <a:pt x="6256" y="11662"/>
                  </a:lnTo>
                  <a:lnTo>
                    <a:pt x="6333" y="11778"/>
                  </a:lnTo>
                  <a:lnTo>
                    <a:pt x="6372" y="12009"/>
                  </a:lnTo>
                  <a:lnTo>
                    <a:pt x="6410" y="12241"/>
                  </a:lnTo>
                  <a:lnTo>
                    <a:pt x="6372" y="12473"/>
                  </a:lnTo>
                  <a:lnTo>
                    <a:pt x="5908" y="12087"/>
                  </a:lnTo>
                  <a:lnTo>
                    <a:pt x="5406" y="11700"/>
                  </a:lnTo>
                  <a:lnTo>
                    <a:pt x="5445" y="11623"/>
                  </a:lnTo>
                  <a:lnTo>
                    <a:pt x="5561" y="11546"/>
                  </a:lnTo>
                  <a:lnTo>
                    <a:pt x="5638" y="11507"/>
                  </a:lnTo>
                  <a:lnTo>
                    <a:pt x="5754" y="11469"/>
                  </a:lnTo>
                  <a:close/>
                  <a:moveTo>
                    <a:pt x="10542" y="12048"/>
                  </a:moveTo>
                  <a:lnTo>
                    <a:pt x="10388" y="12318"/>
                  </a:lnTo>
                  <a:lnTo>
                    <a:pt x="10195" y="12550"/>
                  </a:lnTo>
                  <a:lnTo>
                    <a:pt x="10002" y="12743"/>
                  </a:lnTo>
                  <a:lnTo>
                    <a:pt x="9770" y="12936"/>
                  </a:lnTo>
                  <a:lnTo>
                    <a:pt x="9770" y="12859"/>
                  </a:lnTo>
                  <a:lnTo>
                    <a:pt x="9654" y="12666"/>
                  </a:lnTo>
                  <a:lnTo>
                    <a:pt x="9654" y="12473"/>
                  </a:lnTo>
                  <a:lnTo>
                    <a:pt x="9693" y="12357"/>
                  </a:lnTo>
                  <a:lnTo>
                    <a:pt x="9808" y="12241"/>
                  </a:lnTo>
                  <a:lnTo>
                    <a:pt x="9963" y="12164"/>
                  </a:lnTo>
                  <a:lnTo>
                    <a:pt x="10156" y="12087"/>
                  </a:lnTo>
                  <a:lnTo>
                    <a:pt x="10542" y="12048"/>
                  </a:lnTo>
                  <a:close/>
                  <a:moveTo>
                    <a:pt x="7376" y="12511"/>
                  </a:moveTo>
                  <a:lnTo>
                    <a:pt x="7569" y="12550"/>
                  </a:lnTo>
                  <a:lnTo>
                    <a:pt x="7723" y="12666"/>
                  </a:lnTo>
                  <a:lnTo>
                    <a:pt x="7839" y="12820"/>
                  </a:lnTo>
                  <a:lnTo>
                    <a:pt x="7878" y="13013"/>
                  </a:lnTo>
                  <a:lnTo>
                    <a:pt x="7878" y="13206"/>
                  </a:lnTo>
                  <a:lnTo>
                    <a:pt x="7839" y="13206"/>
                  </a:lnTo>
                  <a:lnTo>
                    <a:pt x="7337" y="13013"/>
                  </a:lnTo>
                  <a:lnTo>
                    <a:pt x="6835" y="12743"/>
                  </a:lnTo>
                  <a:lnTo>
                    <a:pt x="6990" y="12627"/>
                  </a:lnTo>
                  <a:lnTo>
                    <a:pt x="7183" y="12550"/>
                  </a:lnTo>
                  <a:lnTo>
                    <a:pt x="7376" y="12511"/>
                  </a:lnTo>
                  <a:close/>
                  <a:moveTo>
                    <a:pt x="8843" y="12627"/>
                  </a:moveTo>
                  <a:lnTo>
                    <a:pt x="8959" y="12666"/>
                  </a:lnTo>
                  <a:lnTo>
                    <a:pt x="9113" y="12782"/>
                  </a:lnTo>
                  <a:lnTo>
                    <a:pt x="9191" y="12936"/>
                  </a:lnTo>
                  <a:lnTo>
                    <a:pt x="9229" y="13129"/>
                  </a:lnTo>
                  <a:lnTo>
                    <a:pt x="9268" y="13206"/>
                  </a:lnTo>
                  <a:lnTo>
                    <a:pt x="9036" y="13284"/>
                  </a:lnTo>
                  <a:lnTo>
                    <a:pt x="8804" y="13322"/>
                  </a:lnTo>
                  <a:lnTo>
                    <a:pt x="8573" y="13322"/>
                  </a:lnTo>
                  <a:lnTo>
                    <a:pt x="8302" y="13284"/>
                  </a:lnTo>
                  <a:lnTo>
                    <a:pt x="8302" y="13206"/>
                  </a:lnTo>
                  <a:lnTo>
                    <a:pt x="8341" y="13013"/>
                  </a:lnTo>
                  <a:lnTo>
                    <a:pt x="8418" y="12820"/>
                  </a:lnTo>
                  <a:lnTo>
                    <a:pt x="8573" y="12704"/>
                  </a:lnTo>
                  <a:lnTo>
                    <a:pt x="8650" y="12666"/>
                  </a:lnTo>
                  <a:lnTo>
                    <a:pt x="8766" y="12627"/>
                  </a:lnTo>
                  <a:close/>
                  <a:moveTo>
                    <a:pt x="22976" y="0"/>
                  </a:moveTo>
                  <a:lnTo>
                    <a:pt x="22899" y="39"/>
                  </a:lnTo>
                  <a:lnTo>
                    <a:pt x="22822" y="77"/>
                  </a:lnTo>
                  <a:lnTo>
                    <a:pt x="22783" y="155"/>
                  </a:lnTo>
                  <a:lnTo>
                    <a:pt x="22744" y="232"/>
                  </a:lnTo>
                  <a:lnTo>
                    <a:pt x="22744" y="309"/>
                  </a:lnTo>
                  <a:lnTo>
                    <a:pt x="22822" y="425"/>
                  </a:lnTo>
                  <a:lnTo>
                    <a:pt x="22860" y="464"/>
                  </a:lnTo>
                  <a:lnTo>
                    <a:pt x="23015" y="657"/>
                  </a:lnTo>
                  <a:lnTo>
                    <a:pt x="22899" y="772"/>
                  </a:lnTo>
                  <a:lnTo>
                    <a:pt x="22783" y="965"/>
                  </a:lnTo>
                  <a:lnTo>
                    <a:pt x="22706" y="1120"/>
                  </a:lnTo>
                  <a:lnTo>
                    <a:pt x="22629" y="1313"/>
                  </a:lnTo>
                  <a:lnTo>
                    <a:pt x="22590" y="1506"/>
                  </a:lnTo>
                  <a:lnTo>
                    <a:pt x="22590" y="1699"/>
                  </a:lnTo>
                  <a:lnTo>
                    <a:pt x="22629" y="1892"/>
                  </a:lnTo>
                  <a:lnTo>
                    <a:pt x="22706" y="2047"/>
                  </a:lnTo>
                  <a:lnTo>
                    <a:pt x="22860" y="2278"/>
                  </a:lnTo>
                  <a:lnTo>
                    <a:pt x="23053" y="2394"/>
                  </a:lnTo>
                  <a:lnTo>
                    <a:pt x="23246" y="2510"/>
                  </a:lnTo>
                  <a:lnTo>
                    <a:pt x="23478" y="2510"/>
                  </a:lnTo>
                  <a:lnTo>
                    <a:pt x="23401" y="2703"/>
                  </a:lnTo>
                  <a:lnTo>
                    <a:pt x="23362" y="2896"/>
                  </a:lnTo>
                  <a:lnTo>
                    <a:pt x="23324" y="3089"/>
                  </a:lnTo>
                  <a:lnTo>
                    <a:pt x="23362" y="3282"/>
                  </a:lnTo>
                  <a:lnTo>
                    <a:pt x="23439" y="3514"/>
                  </a:lnTo>
                  <a:lnTo>
                    <a:pt x="23555" y="3707"/>
                  </a:lnTo>
                  <a:lnTo>
                    <a:pt x="23748" y="3900"/>
                  </a:lnTo>
                  <a:lnTo>
                    <a:pt x="23980" y="4016"/>
                  </a:lnTo>
                  <a:lnTo>
                    <a:pt x="23748" y="4209"/>
                  </a:lnTo>
                  <a:lnTo>
                    <a:pt x="23555" y="4479"/>
                  </a:lnTo>
                  <a:lnTo>
                    <a:pt x="23478" y="4750"/>
                  </a:lnTo>
                  <a:lnTo>
                    <a:pt x="23439" y="4904"/>
                  </a:lnTo>
                  <a:lnTo>
                    <a:pt x="23439" y="5020"/>
                  </a:lnTo>
                  <a:lnTo>
                    <a:pt x="23517" y="5290"/>
                  </a:lnTo>
                  <a:lnTo>
                    <a:pt x="23633" y="5483"/>
                  </a:lnTo>
                  <a:lnTo>
                    <a:pt x="23401" y="5522"/>
                  </a:lnTo>
                  <a:lnTo>
                    <a:pt x="23169" y="5561"/>
                  </a:lnTo>
                  <a:lnTo>
                    <a:pt x="22976" y="5715"/>
                  </a:lnTo>
                  <a:lnTo>
                    <a:pt x="22783" y="5870"/>
                  </a:lnTo>
                  <a:lnTo>
                    <a:pt x="22706" y="6101"/>
                  </a:lnTo>
                  <a:lnTo>
                    <a:pt x="22629" y="6372"/>
                  </a:lnTo>
                  <a:lnTo>
                    <a:pt x="22474" y="6294"/>
                  </a:lnTo>
                  <a:lnTo>
                    <a:pt x="22320" y="6256"/>
                  </a:lnTo>
                  <a:lnTo>
                    <a:pt x="22165" y="6217"/>
                  </a:lnTo>
                  <a:lnTo>
                    <a:pt x="21972" y="6217"/>
                  </a:lnTo>
                  <a:lnTo>
                    <a:pt x="21740" y="6294"/>
                  </a:lnTo>
                  <a:lnTo>
                    <a:pt x="21509" y="6410"/>
                  </a:lnTo>
                  <a:lnTo>
                    <a:pt x="21354" y="6565"/>
                  </a:lnTo>
                  <a:lnTo>
                    <a:pt x="21200" y="6796"/>
                  </a:lnTo>
                  <a:lnTo>
                    <a:pt x="21123" y="6449"/>
                  </a:lnTo>
                  <a:lnTo>
                    <a:pt x="20968" y="6140"/>
                  </a:lnTo>
                  <a:lnTo>
                    <a:pt x="20852" y="6024"/>
                  </a:lnTo>
                  <a:lnTo>
                    <a:pt x="20736" y="5908"/>
                  </a:lnTo>
                  <a:lnTo>
                    <a:pt x="20582" y="5831"/>
                  </a:lnTo>
                  <a:lnTo>
                    <a:pt x="20428" y="5754"/>
                  </a:lnTo>
                  <a:lnTo>
                    <a:pt x="20234" y="5754"/>
                  </a:lnTo>
                  <a:lnTo>
                    <a:pt x="20080" y="5792"/>
                  </a:lnTo>
                  <a:lnTo>
                    <a:pt x="19887" y="5870"/>
                  </a:lnTo>
                  <a:lnTo>
                    <a:pt x="19771" y="5947"/>
                  </a:lnTo>
                  <a:lnTo>
                    <a:pt x="19732" y="5715"/>
                  </a:lnTo>
                  <a:lnTo>
                    <a:pt x="19617" y="5483"/>
                  </a:lnTo>
                  <a:lnTo>
                    <a:pt x="19462" y="5329"/>
                  </a:lnTo>
                  <a:lnTo>
                    <a:pt x="19385" y="5252"/>
                  </a:lnTo>
                  <a:lnTo>
                    <a:pt x="19269" y="5175"/>
                  </a:lnTo>
                  <a:lnTo>
                    <a:pt x="19037" y="5136"/>
                  </a:lnTo>
                  <a:lnTo>
                    <a:pt x="18844" y="5175"/>
                  </a:lnTo>
                  <a:lnTo>
                    <a:pt x="18651" y="5290"/>
                  </a:lnTo>
                  <a:lnTo>
                    <a:pt x="18497" y="5406"/>
                  </a:lnTo>
                  <a:lnTo>
                    <a:pt x="18458" y="5252"/>
                  </a:lnTo>
                  <a:lnTo>
                    <a:pt x="18420" y="5136"/>
                  </a:lnTo>
                  <a:lnTo>
                    <a:pt x="18381" y="4981"/>
                  </a:lnTo>
                  <a:lnTo>
                    <a:pt x="18304" y="4866"/>
                  </a:lnTo>
                  <a:lnTo>
                    <a:pt x="18188" y="4750"/>
                  </a:lnTo>
                  <a:lnTo>
                    <a:pt x="18072" y="4673"/>
                  </a:lnTo>
                  <a:lnTo>
                    <a:pt x="17956" y="4595"/>
                  </a:lnTo>
                  <a:lnTo>
                    <a:pt x="17802" y="4557"/>
                  </a:lnTo>
                  <a:lnTo>
                    <a:pt x="17647" y="4518"/>
                  </a:lnTo>
                  <a:lnTo>
                    <a:pt x="17493" y="4557"/>
                  </a:lnTo>
                  <a:lnTo>
                    <a:pt x="17377" y="4595"/>
                  </a:lnTo>
                  <a:lnTo>
                    <a:pt x="17261" y="4634"/>
                  </a:lnTo>
                  <a:lnTo>
                    <a:pt x="17145" y="4750"/>
                  </a:lnTo>
                  <a:lnTo>
                    <a:pt x="17029" y="4827"/>
                  </a:lnTo>
                  <a:lnTo>
                    <a:pt x="16875" y="5097"/>
                  </a:lnTo>
                  <a:lnTo>
                    <a:pt x="16759" y="4943"/>
                  </a:lnTo>
                  <a:lnTo>
                    <a:pt x="16605" y="4788"/>
                  </a:lnTo>
                  <a:lnTo>
                    <a:pt x="16450" y="4711"/>
                  </a:lnTo>
                  <a:lnTo>
                    <a:pt x="16296" y="4634"/>
                  </a:lnTo>
                  <a:lnTo>
                    <a:pt x="16103" y="4634"/>
                  </a:lnTo>
                  <a:lnTo>
                    <a:pt x="15948" y="4673"/>
                  </a:lnTo>
                  <a:lnTo>
                    <a:pt x="15794" y="4750"/>
                  </a:lnTo>
                  <a:lnTo>
                    <a:pt x="15639" y="4866"/>
                  </a:lnTo>
                  <a:lnTo>
                    <a:pt x="15523" y="4981"/>
                  </a:lnTo>
                  <a:lnTo>
                    <a:pt x="15446" y="5136"/>
                  </a:lnTo>
                  <a:lnTo>
                    <a:pt x="15408" y="5329"/>
                  </a:lnTo>
                  <a:lnTo>
                    <a:pt x="15408" y="5483"/>
                  </a:lnTo>
                  <a:lnTo>
                    <a:pt x="15446" y="5561"/>
                  </a:lnTo>
                  <a:lnTo>
                    <a:pt x="15408" y="5561"/>
                  </a:lnTo>
                  <a:lnTo>
                    <a:pt x="15330" y="5368"/>
                  </a:lnTo>
                  <a:lnTo>
                    <a:pt x="15176" y="5175"/>
                  </a:lnTo>
                  <a:lnTo>
                    <a:pt x="15021" y="5059"/>
                  </a:lnTo>
                  <a:lnTo>
                    <a:pt x="14828" y="4981"/>
                  </a:lnTo>
                  <a:lnTo>
                    <a:pt x="14635" y="4943"/>
                  </a:lnTo>
                  <a:lnTo>
                    <a:pt x="14442" y="4981"/>
                  </a:lnTo>
                  <a:lnTo>
                    <a:pt x="14288" y="5020"/>
                  </a:lnTo>
                  <a:lnTo>
                    <a:pt x="14133" y="5097"/>
                  </a:lnTo>
                  <a:lnTo>
                    <a:pt x="14056" y="5175"/>
                  </a:lnTo>
                  <a:lnTo>
                    <a:pt x="13940" y="5290"/>
                  </a:lnTo>
                  <a:lnTo>
                    <a:pt x="13824" y="5561"/>
                  </a:lnTo>
                  <a:lnTo>
                    <a:pt x="13786" y="5831"/>
                  </a:lnTo>
                  <a:lnTo>
                    <a:pt x="13593" y="5754"/>
                  </a:lnTo>
                  <a:lnTo>
                    <a:pt x="13361" y="5715"/>
                  </a:lnTo>
                  <a:lnTo>
                    <a:pt x="13168" y="5715"/>
                  </a:lnTo>
                  <a:lnTo>
                    <a:pt x="12936" y="5754"/>
                  </a:lnTo>
                  <a:lnTo>
                    <a:pt x="12743" y="5831"/>
                  </a:lnTo>
                  <a:lnTo>
                    <a:pt x="12589" y="5947"/>
                  </a:lnTo>
                  <a:lnTo>
                    <a:pt x="12511" y="6063"/>
                  </a:lnTo>
                  <a:lnTo>
                    <a:pt x="12434" y="6217"/>
                  </a:lnTo>
                  <a:lnTo>
                    <a:pt x="12357" y="6372"/>
                  </a:lnTo>
                  <a:lnTo>
                    <a:pt x="12357" y="6526"/>
                  </a:lnTo>
                  <a:lnTo>
                    <a:pt x="12357" y="6680"/>
                  </a:lnTo>
                  <a:lnTo>
                    <a:pt x="12357" y="6835"/>
                  </a:lnTo>
                  <a:lnTo>
                    <a:pt x="12434" y="6989"/>
                  </a:lnTo>
                  <a:lnTo>
                    <a:pt x="12164" y="7028"/>
                  </a:lnTo>
                  <a:lnTo>
                    <a:pt x="11894" y="7105"/>
                  </a:lnTo>
                  <a:lnTo>
                    <a:pt x="11662" y="7221"/>
                  </a:lnTo>
                  <a:lnTo>
                    <a:pt x="11507" y="7414"/>
                  </a:lnTo>
                  <a:lnTo>
                    <a:pt x="11392" y="7530"/>
                  </a:lnTo>
                  <a:lnTo>
                    <a:pt x="11353" y="7684"/>
                  </a:lnTo>
                  <a:lnTo>
                    <a:pt x="11314" y="7839"/>
                  </a:lnTo>
                  <a:lnTo>
                    <a:pt x="11276" y="7993"/>
                  </a:lnTo>
                  <a:lnTo>
                    <a:pt x="11314" y="8148"/>
                  </a:lnTo>
                  <a:lnTo>
                    <a:pt x="11353" y="8302"/>
                  </a:lnTo>
                  <a:lnTo>
                    <a:pt x="11392" y="8457"/>
                  </a:lnTo>
                  <a:lnTo>
                    <a:pt x="11469" y="8611"/>
                  </a:lnTo>
                  <a:lnTo>
                    <a:pt x="11199" y="8650"/>
                  </a:lnTo>
                  <a:lnTo>
                    <a:pt x="10967" y="8804"/>
                  </a:lnTo>
                  <a:lnTo>
                    <a:pt x="10774" y="8997"/>
                  </a:lnTo>
                  <a:lnTo>
                    <a:pt x="10658" y="9229"/>
                  </a:lnTo>
                  <a:lnTo>
                    <a:pt x="10581" y="9499"/>
                  </a:lnTo>
                  <a:lnTo>
                    <a:pt x="10581" y="9770"/>
                  </a:lnTo>
                  <a:lnTo>
                    <a:pt x="10697" y="10040"/>
                  </a:lnTo>
                  <a:lnTo>
                    <a:pt x="10851" y="10233"/>
                  </a:lnTo>
                  <a:lnTo>
                    <a:pt x="10619" y="10310"/>
                  </a:lnTo>
                  <a:lnTo>
                    <a:pt x="10426" y="10426"/>
                  </a:lnTo>
                  <a:lnTo>
                    <a:pt x="10233" y="10581"/>
                  </a:lnTo>
                  <a:lnTo>
                    <a:pt x="10117" y="10774"/>
                  </a:lnTo>
                  <a:lnTo>
                    <a:pt x="10079" y="11005"/>
                  </a:lnTo>
                  <a:lnTo>
                    <a:pt x="10040" y="11237"/>
                  </a:lnTo>
                  <a:lnTo>
                    <a:pt x="10079" y="11469"/>
                  </a:lnTo>
                  <a:lnTo>
                    <a:pt x="10195" y="11700"/>
                  </a:lnTo>
                  <a:lnTo>
                    <a:pt x="9924" y="11739"/>
                  </a:lnTo>
                  <a:lnTo>
                    <a:pt x="9693" y="11855"/>
                  </a:lnTo>
                  <a:lnTo>
                    <a:pt x="9500" y="12009"/>
                  </a:lnTo>
                  <a:lnTo>
                    <a:pt x="9422" y="12087"/>
                  </a:lnTo>
                  <a:lnTo>
                    <a:pt x="9384" y="12202"/>
                  </a:lnTo>
                  <a:lnTo>
                    <a:pt x="9345" y="12318"/>
                  </a:lnTo>
                  <a:lnTo>
                    <a:pt x="9306" y="12473"/>
                  </a:lnTo>
                  <a:lnTo>
                    <a:pt x="9191" y="12395"/>
                  </a:lnTo>
                  <a:lnTo>
                    <a:pt x="9036" y="12318"/>
                  </a:lnTo>
                  <a:lnTo>
                    <a:pt x="8882" y="12280"/>
                  </a:lnTo>
                  <a:lnTo>
                    <a:pt x="8727" y="12280"/>
                  </a:lnTo>
                  <a:lnTo>
                    <a:pt x="8534" y="12357"/>
                  </a:lnTo>
                  <a:lnTo>
                    <a:pt x="8380" y="12434"/>
                  </a:lnTo>
                  <a:lnTo>
                    <a:pt x="8264" y="12550"/>
                  </a:lnTo>
                  <a:lnTo>
                    <a:pt x="8187" y="12704"/>
                  </a:lnTo>
                  <a:lnTo>
                    <a:pt x="8109" y="12550"/>
                  </a:lnTo>
                  <a:lnTo>
                    <a:pt x="7994" y="12434"/>
                  </a:lnTo>
                  <a:lnTo>
                    <a:pt x="7878" y="12318"/>
                  </a:lnTo>
                  <a:lnTo>
                    <a:pt x="7723" y="12241"/>
                  </a:lnTo>
                  <a:lnTo>
                    <a:pt x="7492" y="12164"/>
                  </a:lnTo>
                  <a:lnTo>
                    <a:pt x="7221" y="12202"/>
                  </a:lnTo>
                  <a:lnTo>
                    <a:pt x="6990" y="12280"/>
                  </a:lnTo>
                  <a:lnTo>
                    <a:pt x="6796" y="12434"/>
                  </a:lnTo>
                  <a:lnTo>
                    <a:pt x="6796" y="12048"/>
                  </a:lnTo>
                  <a:lnTo>
                    <a:pt x="6758" y="11893"/>
                  </a:lnTo>
                  <a:lnTo>
                    <a:pt x="6681" y="11700"/>
                  </a:lnTo>
                  <a:lnTo>
                    <a:pt x="6603" y="11546"/>
                  </a:lnTo>
                  <a:lnTo>
                    <a:pt x="6526" y="11430"/>
                  </a:lnTo>
                  <a:lnTo>
                    <a:pt x="6372" y="11314"/>
                  </a:lnTo>
                  <a:lnTo>
                    <a:pt x="6217" y="11198"/>
                  </a:lnTo>
                  <a:lnTo>
                    <a:pt x="6063" y="11160"/>
                  </a:lnTo>
                  <a:lnTo>
                    <a:pt x="5715" y="11160"/>
                  </a:lnTo>
                  <a:lnTo>
                    <a:pt x="5522" y="11237"/>
                  </a:lnTo>
                  <a:lnTo>
                    <a:pt x="5522" y="10967"/>
                  </a:lnTo>
                  <a:lnTo>
                    <a:pt x="5445" y="10735"/>
                  </a:lnTo>
                  <a:lnTo>
                    <a:pt x="5329" y="10503"/>
                  </a:lnTo>
                  <a:lnTo>
                    <a:pt x="5213" y="10426"/>
                  </a:lnTo>
                  <a:lnTo>
                    <a:pt x="5097" y="10388"/>
                  </a:lnTo>
                  <a:lnTo>
                    <a:pt x="4943" y="10310"/>
                  </a:lnTo>
                  <a:lnTo>
                    <a:pt x="4827" y="10310"/>
                  </a:lnTo>
                  <a:lnTo>
                    <a:pt x="4673" y="10349"/>
                  </a:lnTo>
                  <a:lnTo>
                    <a:pt x="4518" y="10388"/>
                  </a:lnTo>
                  <a:lnTo>
                    <a:pt x="4518" y="10156"/>
                  </a:lnTo>
                  <a:lnTo>
                    <a:pt x="4480" y="9963"/>
                  </a:lnTo>
                  <a:lnTo>
                    <a:pt x="4364" y="9770"/>
                  </a:lnTo>
                  <a:lnTo>
                    <a:pt x="4209" y="9577"/>
                  </a:lnTo>
                  <a:lnTo>
                    <a:pt x="4055" y="9499"/>
                  </a:lnTo>
                  <a:lnTo>
                    <a:pt x="3900" y="9461"/>
                  </a:lnTo>
                  <a:lnTo>
                    <a:pt x="3746" y="9422"/>
                  </a:lnTo>
                  <a:lnTo>
                    <a:pt x="3591" y="9422"/>
                  </a:lnTo>
                  <a:lnTo>
                    <a:pt x="3398" y="9461"/>
                  </a:lnTo>
                  <a:lnTo>
                    <a:pt x="3283" y="9538"/>
                  </a:lnTo>
                  <a:lnTo>
                    <a:pt x="3128" y="9615"/>
                  </a:lnTo>
                  <a:lnTo>
                    <a:pt x="3012" y="9770"/>
                  </a:lnTo>
                  <a:lnTo>
                    <a:pt x="2974" y="9615"/>
                  </a:lnTo>
                  <a:lnTo>
                    <a:pt x="2896" y="9461"/>
                  </a:lnTo>
                  <a:lnTo>
                    <a:pt x="2781" y="9268"/>
                  </a:lnTo>
                  <a:lnTo>
                    <a:pt x="2626" y="9152"/>
                  </a:lnTo>
                  <a:lnTo>
                    <a:pt x="2433" y="9036"/>
                  </a:lnTo>
                  <a:lnTo>
                    <a:pt x="2240" y="8997"/>
                  </a:lnTo>
                  <a:lnTo>
                    <a:pt x="2047" y="9036"/>
                  </a:lnTo>
                  <a:lnTo>
                    <a:pt x="1854" y="9113"/>
                  </a:lnTo>
                  <a:lnTo>
                    <a:pt x="1699" y="9190"/>
                  </a:lnTo>
                  <a:lnTo>
                    <a:pt x="1545" y="9345"/>
                  </a:lnTo>
                  <a:lnTo>
                    <a:pt x="1429" y="9538"/>
                  </a:lnTo>
                  <a:lnTo>
                    <a:pt x="1390" y="9731"/>
                  </a:lnTo>
                  <a:lnTo>
                    <a:pt x="1352" y="9924"/>
                  </a:lnTo>
                  <a:lnTo>
                    <a:pt x="1120" y="9963"/>
                  </a:lnTo>
                  <a:lnTo>
                    <a:pt x="927" y="10040"/>
                  </a:lnTo>
                  <a:lnTo>
                    <a:pt x="695" y="10156"/>
                  </a:lnTo>
                  <a:lnTo>
                    <a:pt x="502" y="10310"/>
                  </a:lnTo>
                  <a:lnTo>
                    <a:pt x="386" y="10426"/>
                  </a:lnTo>
                  <a:lnTo>
                    <a:pt x="271" y="10581"/>
                  </a:lnTo>
                  <a:lnTo>
                    <a:pt x="116" y="10889"/>
                  </a:lnTo>
                  <a:lnTo>
                    <a:pt x="0" y="11237"/>
                  </a:lnTo>
                  <a:lnTo>
                    <a:pt x="0" y="11585"/>
                  </a:lnTo>
                  <a:lnTo>
                    <a:pt x="77" y="11932"/>
                  </a:lnTo>
                  <a:lnTo>
                    <a:pt x="193" y="12241"/>
                  </a:lnTo>
                  <a:lnTo>
                    <a:pt x="386" y="12550"/>
                  </a:lnTo>
                  <a:lnTo>
                    <a:pt x="618" y="12820"/>
                  </a:lnTo>
                  <a:lnTo>
                    <a:pt x="811" y="12936"/>
                  </a:lnTo>
                  <a:lnTo>
                    <a:pt x="966" y="13013"/>
                  </a:lnTo>
                  <a:lnTo>
                    <a:pt x="1159" y="13091"/>
                  </a:lnTo>
                  <a:lnTo>
                    <a:pt x="1352" y="13129"/>
                  </a:lnTo>
                  <a:lnTo>
                    <a:pt x="1738" y="13168"/>
                  </a:lnTo>
                  <a:lnTo>
                    <a:pt x="2085" y="13129"/>
                  </a:lnTo>
                  <a:lnTo>
                    <a:pt x="2472" y="12975"/>
                  </a:lnTo>
                  <a:lnTo>
                    <a:pt x="2819" y="12782"/>
                  </a:lnTo>
                  <a:lnTo>
                    <a:pt x="3128" y="12550"/>
                  </a:lnTo>
                  <a:lnTo>
                    <a:pt x="3360" y="12241"/>
                  </a:lnTo>
                  <a:lnTo>
                    <a:pt x="3591" y="12009"/>
                  </a:lnTo>
                  <a:lnTo>
                    <a:pt x="3553" y="11932"/>
                  </a:lnTo>
                  <a:lnTo>
                    <a:pt x="3514" y="11816"/>
                  </a:lnTo>
                  <a:lnTo>
                    <a:pt x="3437" y="11778"/>
                  </a:lnTo>
                  <a:lnTo>
                    <a:pt x="3321" y="11739"/>
                  </a:lnTo>
                  <a:lnTo>
                    <a:pt x="3283" y="11778"/>
                  </a:lnTo>
                  <a:lnTo>
                    <a:pt x="3244" y="11816"/>
                  </a:lnTo>
                  <a:lnTo>
                    <a:pt x="3051" y="12048"/>
                  </a:lnTo>
                  <a:lnTo>
                    <a:pt x="2819" y="12241"/>
                  </a:lnTo>
                  <a:lnTo>
                    <a:pt x="2587" y="12434"/>
                  </a:lnTo>
                  <a:lnTo>
                    <a:pt x="2317" y="12589"/>
                  </a:lnTo>
                  <a:lnTo>
                    <a:pt x="2047" y="12666"/>
                  </a:lnTo>
                  <a:lnTo>
                    <a:pt x="1738" y="12704"/>
                  </a:lnTo>
                  <a:lnTo>
                    <a:pt x="1429" y="12666"/>
                  </a:lnTo>
                  <a:lnTo>
                    <a:pt x="1159" y="12589"/>
                  </a:lnTo>
                  <a:lnTo>
                    <a:pt x="966" y="12473"/>
                  </a:lnTo>
                  <a:lnTo>
                    <a:pt x="811" y="12357"/>
                  </a:lnTo>
                  <a:lnTo>
                    <a:pt x="695" y="12202"/>
                  </a:lnTo>
                  <a:lnTo>
                    <a:pt x="618" y="12048"/>
                  </a:lnTo>
                  <a:lnTo>
                    <a:pt x="541" y="11893"/>
                  </a:lnTo>
                  <a:lnTo>
                    <a:pt x="502" y="11739"/>
                  </a:lnTo>
                  <a:lnTo>
                    <a:pt x="502" y="11546"/>
                  </a:lnTo>
                  <a:lnTo>
                    <a:pt x="502" y="11391"/>
                  </a:lnTo>
                  <a:lnTo>
                    <a:pt x="541" y="11198"/>
                  </a:lnTo>
                  <a:lnTo>
                    <a:pt x="579" y="11044"/>
                  </a:lnTo>
                  <a:lnTo>
                    <a:pt x="657" y="10889"/>
                  </a:lnTo>
                  <a:lnTo>
                    <a:pt x="773" y="10774"/>
                  </a:lnTo>
                  <a:lnTo>
                    <a:pt x="888" y="10619"/>
                  </a:lnTo>
                  <a:lnTo>
                    <a:pt x="1043" y="10542"/>
                  </a:lnTo>
                  <a:lnTo>
                    <a:pt x="1236" y="10465"/>
                  </a:lnTo>
                  <a:lnTo>
                    <a:pt x="1429" y="10388"/>
                  </a:lnTo>
                  <a:lnTo>
                    <a:pt x="1738" y="10349"/>
                  </a:lnTo>
                  <a:lnTo>
                    <a:pt x="2008" y="10349"/>
                  </a:lnTo>
                  <a:lnTo>
                    <a:pt x="2317" y="10388"/>
                  </a:lnTo>
                  <a:lnTo>
                    <a:pt x="2587" y="10426"/>
                  </a:lnTo>
                  <a:lnTo>
                    <a:pt x="2858" y="10542"/>
                  </a:lnTo>
                  <a:lnTo>
                    <a:pt x="3128" y="10658"/>
                  </a:lnTo>
                  <a:lnTo>
                    <a:pt x="3669" y="10928"/>
                  </a:lnTo>
                  <a:lnTo>
                    <a:pt x="4171" y="11276"/>
                  </a:lnTo>
                  <a:lnTo>
                    <a:pt x="4634" y="11662"/>
                  </a:lnTo>
                  <a:lnTo>
                    <a:pt x="5522" y="12395"/>
                  </a:lnTo>
                  <a:lnTo>
                    <a:pt x="5870" y="12704"/>
                  </a:lnTo>
                  <a:lnTo>
                    <a:pt x="6256" y="12975"/>
                  </a:lnTo>
                  <a:lnTo>
                    <a:pt x="6681" y="13206"/>
                  </a:lnTo>
                  <a:lnTo>
                    <a:pt x="7105" y="13438"/>
                  </a:lnTo>
                  <a:lnTo>
                    <a:pt x="7530" y="13593"/>
                  </a:lnTo>
                  <a:lnTo>
                    <a:pt x="7994" y="13747"/>
                  </a:lnTo>
                  <a:lnTo>
                    <a:pt x="8457" y="13786"/>
                  </a:lnTo>
                  <a:lnTo>
                    <a:pt x="8920" y="13786"/>
                  </a:lnTo>
                  <a:lnTo>
                    <a:pt x="9345" y="13708"/>
                  </a:lnTo>
                  <a:lnTo>
                    <a:pt x="9731" y="13554"/>
                  </a:lnTo>
                  <a:lnTo>
                    <a:pt x="10079" y="13361"/>
                  </a:lnTo>
                  <a:lnTo>
                    <a:pt x="10388" y="13091"/>
                  </a:lnTo>
                  <a:lnTo>
                    <a:pt x="10658" y="12782"/>
                  </a:lnTo>
                  <a:lnTo>
                    <a:pt x="10928" y="12473"/>
                  </a:lnTo>
                  <a:lnTo>
                    <a:pt x="11121" y="12125"/>
                  </a:lnTo>
                  <a:lnTo>
                    <a:pt x="11314" y="11739"/>
                  </a:lnTo>
                  <a:lnTo>
                    <a:pt x="11507" y="11237"/>
                  </a:lnTo>
                  <a:lnTo>
                    <a:pt x="11662" y="10696"/>
                  </a:lnTo>
                  <a:lnTo>
                    <a:pt x="11971" y="9615"/>
                  </a:lnTo>
                  <a:lnTo>
                    <a:pt x="12125" y="9113"/>
                  </a:lnTo>
                  <a:lnTo>
                    <a:pt x="12357" y="8611"/>
                  </a:lnTo>
                  <a:lnTo>
                    <a:pt x="12589" y="8109"/>
                  </a:lnTo>
                  <a:lnTo>
                    <a:pt x="12936" y="7646"/>
                  </a:lnTo>
                  <a:lnTo>
                    <a:pt x="13284" y="7298"/>
                  </a:lnTo>
                  <a:lnTo>
                    <a:pt x="13631" y="6989"/>
                  </a:lnTo>
                  <a:lnTo>
                    <a:pt x="14017" y="6719"/>
                  </a:lnTo>
                  <a:lnTo>
                    <a:pt x="14442" y="6449"/>
                  </a:lnTo>
                  <a:lnTo>
                    <a:pt x="14906" y="6256"/>
                  </a:lnTo>
                  <a:lnTo>
                    <a:pt x="15369" y="6101"/>
                  </a:lnTo>
                  <a:lnTo>
                    <a:pt x="15832" y="5985"/>
                  </a:lnTo>
                  <a:lnTo>
                    <a:pt x="16296" y="5947"/>
                  </a:lnTo>
                  <a:lnTo>
                    <a:pt x="16605" y="5908"/>
                  </a:lnTo>
                  <a:lnTo>
                    <a:pt x="16914" y="5908"/>
                  </a:lnTo>
                  <a:lnTo>
                    <a:pt x="17454" y="5985"/>
                  </a:lnTo>
                  <a:lnTo>
                    <a:pt x="17995" y="6140"/>
                  </a:lnTo>
                  <a:lnTo>
                    <a:pt x="18497" y="6333"/>
                  </a:lnTo>
                  <a:lnTo>
                    <a:pt x="18999" y="6603"/>
                  </a:lnTo>
                  <a:lnTo>
                    <a:pt x="19501" y="6835"/>
                  </a:lnTo>
                  <a:lnTo>
                    <a:pt x="20543" y="7337"/>
                  </a:lnTo>
                  <a:lnTo>
                    <a:pt x="20930" y="7491"/>
                  </a:lnTo>
                  <a:lnTo>
                    <a:pt x="21316" y="7646"/>
                  </a:lnTo>
                  <a:lnTo>
                    <a:pt x="21740" y="7723"/>
                  </a:lnTo>
                  <a:lnTo>
                    <a:pt x="22165" y="7762"/>
                  </a:lnTo>
                  <a:lnTo>
                    <a:pt x="22590" y="7723"/>
                  </a:lnTo>
                  <a:lnTo>
                    <a:pt x="22976" y="7646"/>
                  </a:lnTo>
                  <a:lnTo>
                    <a:pt x="23362" y="7530"/>
                  </a:lnTo>
                  <a:lnTo>
                    <a:pt x="23710" y="7298"/>
                  </a:lnTo>
                  <a:lnTo>
                    <a:pt x="24057" y="6989"/>
                  </a:lnTo>
                  <a:lnTo>
                    <a:pt x="24366" y="6642"/>
                  </a:lnTo>
                  <a:lnTo>
                    <a:pt x="24598" y="6294"/>
                  </a:lnTo>
                  <a:lnTo>
                    <a:pt x="24752" y="5908"/>
                  </a:lnTo>
                  <a:lnTo>
                    <a:pt x="24868" y="5483"/>
                  </a:lnTo>
                  <a:lnTo>
                    <a:pt x="24984" y="5059"/>
                  </a:lnTo>
                  <a:lnTo>
                    <a:pt x="25023" y="4634"/>
                  </a:lnTo>
                  <a:lnTo>
                    <a:pt x="25023" y="4209"/>
                  </a:lnTo>
                  <a:lnTo>
                    <a:pt x="24945" y="3746"/>
                  </a:lnTo>
                  <a:lnTo>
                    <a:pt x="24868" y="3282"/>
                  </a:lnTo>
                  <a:lnTo>
                    <a:pt x="24791" y="2858"/>
                  </a:lnTo>
                  <a:lnTo>
                    <a:pt x="24637" y="2394"/>
                  </a:lnTo>
                  <a:lnTo>
                    <a:pt x="24443" y="1969"/>
                  </a:lnTo>
                  <a:lnTo>
                    <a:pt x="24250" y="1583"/>
                  </a:lnTo>
                  <a:lnTo>
                    <a:pt x="24057" y="1197"/>
                  </a:lnTo>
                  <a:lnTo>
                    <a:pt x="23787" y="811"/>
                  </a:lnTo>
                  <a:lnTo>
                    <a:pt x="23941" y="386"/>
                  </a:lnTo>
                  <a:lnTo>
                    <a:pt x="23594" y="232"/>
                  </a:lnTo>
                  <a:lnTo>
                    <a:pt x="23208" y="116"/>
                  </a:lnTo>
                  <a:lnTo>
                    <a:pt x="23169" y="77"/>
                  </a:lnTo>
                  <a:lnTo>
                    <a:pt x="2305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843050" y="1398325"/>
              <a:ext cx="152575" cy="276125"/>
            </a:xfrm>
            <a:custGeom>
              <a:avLst/>
              <a:gdLst/>
              <a:ahLst/>
              <a:cxnLst/>
              <a:rect l="l" t="t" r="r" b="b"/>
              <a:pathLst>
                <a:path w="6103" h="11045" extrusionOk="0">
                  <a:moveTo>
                    <a:pt x="3553" y="0"/>
                  </a:moveTo>
                  <a:lnTo>
                    <a:pt x="3399" y="425"/>
                  </a:lnTo>
                  <a:lnTo>
                    <a:pt x="3785" y="618"/>
                  </a:lnTo>
                  <a:lnTo>
                    <a:pt x="4094" y="888"/>
                  </a:lnTo>
                  <a:lnTo>
                    <a:pt x="4364" y="1120"/>
                  </a:lnTo>
                  <a:lnTo>
                    <a:pt x="4635" y="1429"/>
                  </a:lnTo>
                  <a:lnTo>
                    <a:pt x="4866" y="1738"/>
                  </a:lnTo>
                  <a:lnTo>
                    <a:pt x="5059" y="2085"/>
                  </a:lnTo>
                  <a:lnTo>
                    <a:pt x="5214" y="2433"/>
                  </a:lnTo>
                  <a:lnTo>
                    <a:pt x="5368" y="2819"/>
                  </a:lnTo>
                  <a:lnTo>
                    <a:pt x="5484" y="3205"/>
                  </a:lnTo>
                  <a:lnTo>
                    <a:pt x="5523" y="3591"/>
                  </a:lnTo>
                  <a:lnTo>
                    <a:pt x="5600" y="3978"/>
                  </a:lnTo>
                  <a:lnTo>
                    <a:pt x="5600" y="4402"/>
                  </a:lnTo>
                  <a:lnTo>
                    <a:pt x="5561" y="4789"/>
                  </a:lnTo>
                  <a:lnTo>
                    <a:pt x="5523" y="5213"/>
                  </a:lnTo>
                  <a:lnTo>
                    <a:pt x="5446" y="5599"/>
                  </a:lnTo>
                  <a:lnTo>
                    <a:pt x="5330" y="6024"/>
                  </a:lnTo>
                  <a:lnTo>
                    <a:pt x="5175" y="6449"/>
                  </a:lnTo>
                  <a:lnTo>
                    <a:pt x="4982" y="6874"/>
                  </a:lnTo>
                  <a:lnTo>
                    <a:pt x="4751" y="7260"/>
                  </a:lnTo>
                  <a:lnTo>
                    <a:pt x="4480" y="7646"/>
                  </a:lnTo>
                  <a:lnTo>
                    <a:pt x="4210" y="8032"/>
                  </a:lnTo>
                  <a:lnTo>
                    <a:pt x="3940" y="8380"/>
                  </a:lnTo>
                  <a:lnTo>
                    <a:pt x="3631" y="8727"/>
                  </a:lnTo>
                  <a:lnTo>
                    <a:pt x="3283" y="9036"/>
                  </a:lnTo>
                  <a:lnTo>
                    <a:pt x="2936" y="9306"/>
                  </a:lnTo>
                  <a:lnTo>
                    <a:pt x="2549" y="9577"/>
                  </a:lnTo>
                  <a:lnTo>
                    <a:pt x="2163" y="9808"/>
                  </a:lnTo>
                  <a:lnTo>
                    <a:pt x="1739" y="10040"/>
                  </a:lnTo>
                  <a:lnTo>
                    <a:pt x="1314" y="10233"/>
                  </a:lnTo>
                  <a:lnTo>
                    <a:pt x="889" y="10388"/>
                  </a:lnTo>
                  <a:lnTo>
                    <a:pt x="464" y="10542"/>
                  </a:lnTo>
                  <a:lnTo>
                    <a:pt x="1" y="10658"/>
                  </a:lnTo>
                  <a:lnTo>
                    <a:pt x="78" y="11044"/>
                  </a:lnTo>
                  <a:lnTo>
                    <a:pt x="619" y="10967"/>
                  </a:lnTo>
                  <a:lnTo>
                    <a:pt x="1121" y="10812"/>
                  </a:lnTo>
                  <a:lnTo>
                    <a:pt x="1584" y="10658"/>
                  </a:lnTo>
                  <a:lnTo>
                    <a:pt x="2086" y="10465"/>
                  </a:lnTo>
                  <a:lnTo>
                    <a:pt x="2511" y="10195"/>
                  </a:lnTo>
                  <a:lnTo>
                    <a:pt x="2974" y="9924"/>
                  </a:lnTo>
                  <a:lnTo>
                    <a:pt x="3399" y="9615"/>
                  </a:lnTo>
                  <a:lnTo>
                    <a:pt x="3785" y="9268"/>
                  </a:lnTo>
                  <a:lnTo>
                    <a:pt x="4171" y="8920"/>
                  </a:lnTo>
                  <a:lnTo>
                    <a:pt x="4480" y="8534"/>
                  </a:lnTo>
                  <a:lnTo>
                    <a:pt x="4828" y="8109"/>
                  </a:lnTo>
                  <a:lnTo>
                    <a:pt x="5098" y="7685"/>
                  </a:lnTo>
                  <a:lnTo>
                    <a:pt x="5368" y="7221"/>
                  </a:lnTo>
                  <a:lnTo>
                    <a:pt x="5600" y="6758"/>
                  </a:lnTo>
                  <a:lnTo>
                    <a:pt x="5755" y="6294"/>
                  </a:lnTo>
                  <a:lnTo>
                    <a:pt x="5909" y="5792"/>
                  </a:lnTo>
                  <a:lnTo>
                    <a:pt x="6025" y="5368"/>
                  </a:lnTo>
                  <a:lnTo>
                    <a:pt x="6063" y="4943"/>
                  </a:lnTo>
                  <a:lnTo>
                    <a:pt x="6102" y="4518"/>
                  </a:lnTo>
                  <a:lnTo>
                    <a:pt x="6102" y="4055"/>
                  </a:lnTo>
                  <a:lnTo>
                    <a:pt x="6063" y="3630"/>
                  </a:lnTo>
                  <a:lnTo>
                    <a:pt x="5986" y="3244"/>
                  </a:lnTo>
                  <a:lnTo>
                    <a:pt x="5870" y="2819"/>
                  </a:lnTo>
                  <a:lnTo>
                    <a:pt x="5755" y="2433"/>
                  </a:lnTo>
                  <a:lnTo>
                    <a:pt x="5561" y="2047"/>
                  </a:lnTo>
                  <a:lnTo>
                    <a:pt x="5368" y="1661"/>
                  </a:lnTo>
                  <a:lnTo>
                    <a:pt x="5137" y="1313"/>
                  </a:lnTo>
                  <a:lnTo>
                    <a:pt x="4905" y="1004"/>
                  </a:lnTo>
                  <a:lnTo>
                    <a:pt x="4596" y="695"/>
                  </a:lnTo>
                  <a:lnTo>
                    <a:pt x="4287" y="425"/>
                  </a:lnTo>
                  <a:lnTo>
                    <a:pt x="3940" y="193"/>
                  </a:lnTo>
                  <a:lnTo>
                    <a:pt x="355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69225" y="1424375"/>
              <a:ext cx="126500" cy="69550"/>
            </a:xfrm>
            <a:custGeom>
              <a:avLst/>
              <a:gdLst/>
              <a:ahLst/>
              <a:cxnLst/>
              <a:rect l="l" t="t" r="r" b="b"/>
              <a:pathLst>
                <a:path w="5060" h="2782" extrusionOk="0">
                  <a:moveTo>
                    <a:pt x="4905" y="1"/>
                  </a:moveTo>
                  <a:lnTo>
                    <a:pt x="3824" y="657"/>
                  </a:lnTo>
                  <a:lnTo>
                    <a:pt x="3283" y="966"/>
                  </a:lnTo>
                  <a:lnTo>
                    <a:pt x="2704" y="1275"/>
                  </a:lnTo>
                  <a:lnTo>
                    <a:pt x="2086" y="1584"/>
                  </a:lnTo>
                  <a:lnTo>
                    <a:pt x="1430" y="1854"/>
                  </a:lnTo>
                  <a:lnTo>
                    <a:pt x="773" y="2125"/>
                  </a:lnTo>
                  <a:lnTo>
                    <a:pt x="117" y="2395"/>
                  </a:lnTo>
                  <a:lnTo>
                    <a:pt x="40" y="2472"/>
                  </a:lnTo>
                  <a:lnTo>
                    <a:pt x="1" y="2588"/>
                  </a:lnTo>
                  <a:lnTo>
                    <a:pt x="40" y="2665"/>
                  </a:lnTo>
                  <a:lnTo>
                    <a:pt x="117" y="2781"/>
                  </a:lnTo>
                  <a:lnTo>
                    <a:pt x="387" y="2781"/>
                  </a:lnTo>
                  <a:lnTo>
                    <a:pt x="1082" y="2627"/>
                  </a:lnTo>
                  <a:lnTo>
                    <a:pt x="1739" y="2356"/>
                  </a:lnTo>
                  <a:lnTo>
                    <a:pt x="2356" y="2047"/>
                  </a:lnTo>
                  <a:lnTo>
                    <a:pt x="2974" y="1739"/>
                  </a:lnTo>
                  <a:lnTo>
                    <a:pt x="3553" y="1430"/>
                  </a:lnTo>
                  <a:lnTo>
                    <a:pt x="4094" y="1082"/>
                  </a:lnTo>
                  <a:lnTo>
                    <a:pt x="4596" y="735"/>
                  </a:lnTo>
                  <a:lnTo>
                    <a:pt x="5059" y="310"/>
                  </a:lnTo>
                  <a:lnTo>
                    <a:pt x="490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12275" y="1467825"/>
              <a:ext cx="66650" cy="99450"/>
            </a:xfrm>
            <a:custGeom>
              <a:avLst/>
              <a:gdLst/>
              <a:ahLst/>
              <a:cxnLst/>
              <a:rect l="l" t="t" r="r" b="b"/>
              <a:pathLst>
                <a:path w="2666" h="3978" extrusionOk="0">
                  <a:moveTo>
                    <a:pt x="850" y="1"/>
                  </a:moveTo>
                  <a:lnTo>
                    <a:pt x="464" y="155"/>
                  </a:lnTo>
                  <a:lnTo>
                    <a:pt x="618" y="232"/>
                  </a:lnTo>
                  <a:lnTo>
                    <a:pt x="464" y="618"/>
                  </a:lnTo>
                  <a:lnTo>
                    <a:pt x="271" y="1082"/>
                  </a:lnTo>
                  <a:lnTo>
                    <a:pt x="116" y="1622"/>
                  </a:lnTo>
                  <a:lnTo>
                    <a:pt x="39" y="2163"/>
                  </a:lnTo>
                  <a:lnTo>
                    <a:pt x="1" y="2704"/>
                  </a:lnTo>
                  <a:lnTo>
                    <a:pt x="39" y="2974"/>
                  </a:lnTo>
                  <a:lnTo>
                    <a:pt x="78" y="3206"/>
                  </a:lnTo>
                  <a:lnTo>
                    <a:pt x="155" y="3399"/>
                  </a:lnTo>
                  <a:lnTo>
                    <a:pt x="271" y="3592"/>
                  </a:lnTo>
                  <a:lnTo>
                    <a:pt x="464" y="3746"/>
                  </a:lnTo>
                  <a:lnTo>
                    <a:pt x="657" y="3862"/>
                  </a:lnTo>
                  <a:lnTo>
                    <a:pt x="889" y="3939"/>
                  </a:lnTo>
                  <a:lnTo>
                    <a:pt x="1082" y="3978"/>
                  </a:lnTo>
                  <a:lnTo>
                    <a:pt x="1314" y="3939"/>
                  </a:lnTo>
                  <a:lnTo>
                    <a:pt x="1507" y="3823"/>
                  </a:lnTo>
                  <a:lnTo>
                    <a:pt x="1661" y="3708"/>
                  </a:lnTo>
                  <a:lnTo>
                    <a:pt x="1816" y="3514"/>
                  </a:lnTo>
                  <a:lnTo>
                    <a:pt x="1970" y="3321"/>
                  </a:lnTo>
                  <a:lnTo>
                    <a:pt x="2086" y="3090"/>
                  </a:lnTo>
                  <a:lnTo>
                    <a:pt x="2318" y="2549"/>
                  </a:lnTo>
                  <a:lnTo>
                    <a:pt x="2472" y="2009"/>
                  </a:lnTo>
                  <a:lnTo>
                    <a:pt x="2626" y="1507"/>
                  </a:lnTo>
                  <a:lnTo>
                    <a:pt x="2665" y="1043"/>
                  </a:lnTo>
                  <a:lnTo>
                    <a:pt x="2395" y="1043"/>
                  </a:lnTo>
                  <a:lnTo>
                    <a:pt x="2009" y="2009"/>
                  </a:lnTo>
                  <a:lnTo>
                    <a:pt x="1738" y="2665"/>
                  </a:lnTo>
                  <a:lnTo>
                    <a:pt x="1545" y="3051"/>
                  </a:lnTo>
                  <a:lnTo>
                    <a:pt x="1468" y="3206"/>
                  </a:lnTo>
                  <a:lnTo>
                    <a:pt x="1314" y="3283"/>
                  </a:lnTo>
                  <a:lnTo>
                    <a:pt x="1159" y="3283"/>
                  </a:lnTo>
                  <a:lnTo>
                    <a:pt x="966" y="3206"/>
                  </a:lnTo>
                  <a:lnTo>
                    <a:pt x="734" y="3128"/>
                  </a:lnTo>
                  <a:lnTo>
                    <a:pt x="618" y="3051"/>
                  </a:lnTo>
                  <a:lnTo>
                    <a:pt x="541" y="2935"/>
                  </a:lnTo>
                  <a:lnTo>
                    <a:pt x="541" y="2704"/>
                  </a:lnTo>
                  <a:lnTo>
                    <a:pt x="541" y="2395"/>
                  </a:lnTo>
                  <a:lnTo>
                    <a:pt x="580" y="2047"/>
                  </a:lnTo>
                  <a:lnTo>
                    <a:pt x="618" y="1622"/>
                  </a:lnTo>
                  <a:lnTo>
                    <a:pt x="734" y="1198"/>
                  </a:lnTo>
                  <a:lnTo>
                    <a:pt x="889" y="773"/>
                  </a:lnTo>
                  <a:lnTo>
                    <a:pt x="1043" y="348"/>
                  </a:lnTo>
                  <a:lnTo>
                    <a:pt x="1082" y="232"/>
                  </a:lnTo>
                  <a:lnTo>
                    <a:pt x="1043" y="116"/>
                  </a:lnTo>
                  <a:lnTo>
                    <a:pt x="927" y="39"/>
                  </a:lnTo>
                  <a:lnTo>
                    <a:pt x="8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08850" y="1525750"/>
              <a:ext cx="329225" cy="242325"/>
            </a:xfrm>
            <a:custGeom>
              <a:avLst/>
              <a:gdLst/>
              <a:ahLst/>
              <a:cxnLst/>
              <a:rect l="l" t="t" r="r" b="b"/>
              <a:pathLst>
                <a:path w="13169" h="9693" extrusionOk="0">
                  <a:moveTo>
                    <a:pt x="5368" y="618"/>
                  </a:moveTo>
                  <a:lnTo>
                    <a:pt x="5947" y="773"/>
                  </a:lnTo>
                  <a:lnTo>
                    <a:pt x="6527" y="1004"/>
                  </a:lnTo>
                  <a:lnTo>
                    <a:pt x="7029" y="1313"/>
                  </a:lnTo>
                  <a:lnTo>
                    <a:pt x="7531" y="1661"/>
                  </a:lnTo>
                  <a:lnTo>
                    <a:pt x="7762" y="1893"/>
                  </a:lnTo>
                  <a:lnTo>
                    <a:pt x="7955" y="2124"/>
                  </a:lnTo>
                  <a:lnTo>
                    <a:pt x="8148" y="2356"/>
                  </a:lnTo>
                  <a:lnTo>
                    <a:pt x="8264" y="2626"/>
                  </a:lnTo>
                  <a:lnTo>
                    <a:pt x="8419" y="2897"/>
                  </a:lnTo>
                  <a:lnTo>
                    <a:pt x="8496" y="3167"/>
                  </a:lnTo>
                  <a:lnTo>
                    <a:pt x="8573" y="3437"/>
                  </a:lnTo>
                  <a:lnTo>
                    <a:pt x="8612" y="3707"/>
                  </a:lnTo>
                  <a:lnTo>
                    <a:pt x="8573" y="3707"/>
                  </a:lnTo>
                  <a:lnTo>
                    <a:pt x="7724" y="3823"/>
                  </a:lnTo>
                  <a:lnTo>
                    <a:pt x="6874" y="3901"/>
                  </a:lnTo>
                  <a:lnTo>
                    <a:pt x="6411" y="3939"/>
                  </a:lnTo>
                  <a:lnTo>
                    <a:pt x="6179" y="3939"/>
                  </a:lnTo>
                  <a:lnTo>
                    <a:pt x="5986" y="3901"/>
                  </a:lnTo>
                  <a:lnTo>
                    <a:pt x="5793" y="3862"/>
                  </a:lnTo>
                  <a:lnTo>
                    <a:pt x="5677" y="3746"/>
                  </a:lnTo>
                  <a:lnTo>
                    <a:pt x="5561" y="3553"/>
                  </a:lnTo>
                  <a:lnTo>
                    <a:pt x="5484" y="3321"/>
                  </a:lnTo>
                  <a:lnTo>
                    <a:pt x="5407" y="2626"/>
                  </a:lnTo>
                  <a:lnTo>
                    <a:pt x="5368" y="1970"/>
                  </a:lnTo>
                  <a:lnTo>
                    <a:pt x="5368" y="618"/>
                  </a:lnTo>
                  <a:close/>
                  <a:moveTo>
                    <a:pt x="2781" y="889"/>
                  </a:moveTo>
                  <a:lnTo>
                    <a:pt x="2626" y="3128"/>
                  </a:lnTo>
                  <a:lnTo>
                    <a:pt x="2626" y="3514"/>
                  </a:lnTo>
                  <a:lnTo>
                    <a:pt x="2588" y="3707"/>
                  </a:lnTo>
                  <a:lnTo>
                    <a:pt x="2511" y="3862"/>
                  </a:lnTo>
                  <a:lnTo>
                    <a:pt x="2433" y="4016"/>
                  </a:lnTo>
                  <a:lnTo>
                    <a:pt x="2318" y="4132"/>
                  </a:lnTo>
                  <a:lnTo>
                    <a:pt x="2124" y="4209"/>
                  </a:lnTo>
                  <a:lnTo>
                    <a:pt x="1893" y="4287"/>
                  </a:lnTo>
                  <a:lnTo>
                    <a:pt x="1545" y="4287"/>
                  </a:lnTo>
                  <a:lnTo>
                    <a:pt x="1121" y="4248"/>
                  </a:lnTo>
                  <a:lnTo>
                    <a:pt x="734" y="4132"/>
                  </a:lnTo>
                  <a:lnTo>
                    <a:pt x="387" y="4016"/>
                  </a:lnTo>
                  <a:lnTo>
                    <a:pt x="503" y="3514"/>
                  </a:lnTo>
                  <a:lnTo>
                    <a:pt x="657" y="3012"/>
                  </a:lnTo>
                  <a:lnTo>
                    <a:pt x="889" y="2549"/>
                  </a:lnTo>
                  <a:lnTo>
                    <a:pt x="1159" y="2124"/>
                  </a:lnTo>
                  <a:lnTo>
                    <a:pt x="1507" y="1738"/>
                  </a:lnTo>
                  <a:lnTo>
                    <a:pt x="1893" y="1429"/>
                  </a:lnTo>
                  <a:lnTo>
                    <a:pt x="2318" y="1120"/>
                  </a:lnTo>
                  <a:lnTo>
                    <a:pt x="2781" y="889"/>
                  </a:lnTo>
                  <a:close/>
                  <a:moveTo>
                    <a:pt x="10774" y="5368"/>
                  </a:moveTo>
                  <a:lnTo>
                    <a:pt x="11238" y="5638"/>
                  </a:lnTo>
                  <a:lnTo>
                    <a:pt x="11624" y="5986"/>
                  </a:lnTo>
                  <a:lnTo>
                    <a:pt x="11431" y="6140"/>
                  </a:lnTo>
                  <a:lnTo>
                    <a:pt x="11353" y="6217"/>
                  </a:lnTo>
                  <a:lnTo>
                    <a:pt x="11238" y="6256"/>
                  </a:lnTo>
                  <a:lnTo>
                    <a:pt x="11083" y="6295"/>
                  </a:lnTo>
                  <a:lnTo>
                    <a:pt x="10929" y="6256"/>
                  </a:lnTo>
                  <a:lnTo>
                    <a:pt x="10774" y="6217"/>
                  </a:lnTo>
                  <a:lnTo>
                    <a:pt x="10658" y="6140"/>
                  </a:lnTo>
                  <a:lnTo>
                    <a:pt x="10581" y="6063"/>
                  </a:lnTo>
                  <a:lnTo>
                    <a:pt x="10543" y="5947"/>
                  </a:lnTo>
                  <a:lnTo>
                    <a:pt x="10543" y="5870"/>
                  </a:lnTo>
                  <a:lnTo>
                    <a:pt x="10543" y="5754"/>
                  </a:lnTo>
                  <a:lnTo>
                    <a:pt x="10620" y="5522"/>
                  </a:lnTo>
                  <a:lnTo>
                    <a:pt x="10658" y="5445"/>
                  </a:lnTo>
                  <a:lnTo>
                    <a:pt x="10774" y="5368"/>
                  </a:lnTo>
                  <a:close/>
                  <a:moveTo>
                    <a:pt x="4403" y="0"/>
                  </a:moveTo>
                  <a:lnTo>
                    <a:pt x="3939" y="39"/>
                  </a:lnTo>
                  <a:lnTo>
                    <a:pt x="3515" y="116"/>
                  </a:lnTo>
                  <a:lnTo>
                    <a:pt x="3051" y="232"/>
                  </a:lnTo>
                  <a:lnTo>
                    <a:pt x="2665" y="387"/>
                  </a:lnTo>
                  <a:lnTo>
                    <a:pt x="2240" y="580"/>
                  </a:lnTo>
                  <a:lnTo>
                    <a:pt x="1854" y="811"/>
                  </a:lnTo>
                  <a:lnTo>
                    <a:pt x="1507" y="1043"/>
                  </a:lnTo>
                  <a:lnTo>
                    <a:pt x="1159" y="1352"/>
                  </a:lnTo>
                  <a:lnTo>
                    <a:pt x="889" y="1661"/>
                  </a:lnTo>
                  <a:lnTo>
                    <a:pt x="619" y="2008"/>
                  </a:lnTo>
                  <a:lnTo>
                    <a:pt x="425" y="2395"/>
                  </a:lnTo>
                  <a:lnTo>
                    <a:pt x="232" y="2781"/>
                  </a:lnTo>
                  <a:lnTo>
                    <a:pt x="117" y="3205"/>
                  </a:lnTo>
                  <a:lnTo>
                    <a:pt x="39" y="3669"/>
                  </a:lnTo>
                  <a:lnTo>
                    <a:pt x="1" y="4094"/>
                  </a:lnTo>
                  <a:lnTo>
                    <a:pt x="39" y="4557"/>
                  </a:lnTo>
                  <a:lnTo>
                    <a:pt x="348" y="4596"/>
                  </a:lnTo>
                  <a:lnTo>
                    <a:pt x="387" y="4287"/>
                  </a:lnTo>
                  <a:lnTo>
                    <a:pt x="966" y="4518"/>
                  </a:lnTo>
                  <a:lnTo>
                    <a:pt x="1314" y="4596"/>
                  </a:lnTo>
                  <a:lnTo>
                    <a:pt x="1700" y="4673"/>
                  </a:lnTo>
                  <a:lnTo>
                    <a:pt x="2047" y="4673"/>
                  </a:lnTo>
                  <a:lnTo>
                    <a:pt x="2356" y="4634"/>
                  </a:lnTo>
                  <a:lnTo>
                    <a:pt x="2511" y="4557"/>
                  </a:lnTo>
                  <a:lnTo>
                    <a:pt x="2626" y="4480"/>
                  </a:lnTo>
                  <a:lnTo>
                    <a:pt x="2742" y="4403"/>
                  </a:lnTo>
                  <a:lnTo>
                    <a:pt x="2858" y="4248"/>
                  </a:lnTo>
                  <a:lnTo>
                    <a:pt x="2897" y="4132"/>
                  </a:lnTo>
                  <a:lnTo>
                    <a:pt x="2974" y="3978"/>
                  </a:lnTo>
                  <a:lnTo>
                    <a:pt x="3013" y="3630"/>
                  </a:lnTo>
                  <a:lnTo>
                    <a:pt x="3013" y="2974"/>
                  </a:lnTo>
                  <a:lnTo>
                    <a:pt x="3128" y="773"/>
                  </a:lnTo>
                  <a:lnTo>
                    <a:pt x="3515" y="657"/>
                  </a:lnTo>
                  <a:lnTo>
                    <a:pt x="3939" y="580"/>
                  </a:lnTo>
                  <a:lnTo>
                    <a:pt x="4132" y="541"/>
                  </a:lnTo>
                  <a:lnTo>
                    <a:pt x="4403" y="541"/>
                  </a:lnTo>
                  <a:lnTo>
                    <a:pt x="5098" y="580"/>
                  </a:lnTo>
                  <a:lnTo>
                    <a:pt x="5021" y="1661"/>
                  </a:lnTo>
                  <a:lnTo>
                    <a:pt x="5059" y="2703"/>
                  </a:lnTo>
                  <a:lnTo>
                    <a:pt x="5098" y="3399"/>
                  </a:lnTo>
                  <a:lnTo>
                    <a:pt x="5175" y="3746"/>
                  </a:lnTo>
                  <a:lnTo>
                    <a:pt x="5214" y="3901"/>
                  </a:lnTo>
                  <a:lnTo>
                    <a:pt x="5291" y="4055"/>
                  </a:lnTo>
                  <a:lnTo>
                    <a:pt x="5407" y="4171"/>
                  </a:lnTo>
                  <a:lnTo>
                    <a:pt x="5561" y="4248"/>
                  </a:lnTo>
                  <a:lnTo>
                    <a:pt x="5716" y="4287"/>
                  </a:lnTo>
                  <a:lnTo>
                    <a:pt x="5870" y="4325"/>
                  </a:lnTo>
                  <a:lnTo>
                    <a:pt x="6218" y="4325"/>
                  </a:lnTo>
                  <a:lnTo>
                    <a:pt x="6565" y="4287"/>
                  </a:lnTo>
                  <a:lnTo>
                    <a:pt x="7608" y="4209"/>
                  </a:lnTo>
                  <a:lnTo>
                    <a:pt x="8650" y="4094"/>
                  </a:lnTo>
                  <a:lnTo>
                    <a:pt x="8650" y="4480"/>
                  </a:lnTo>
                  <a:lnTo>
                    <a:pt x="8612" y="4866"/>
                  </a:lnTo>
                  <a:lnTo>
                    <a:pt x="8612" y="4905"/>
                  </a:lnTo>
                  <a:lnTo>
                    <a:pt x="8612" y="5020"/>
                  </a:lnTo>
                  <a:lnTo>
                    <a:pt x="8650" y="5098"/>
                  </a:lnTo>
                  <a:lnTo>
                    <a:pt x="8766" y="5098"/>
                  </a:lnTo>
                  <a:lnTo>
                    <a:pt x="8843" y="5059"/>
                  </a:lnTo>
                  <a:lnTo>
                    <a:pt x="8959" y="5020"/>
                  </a:lnTo>
                  <a:lnTo>
                    <a:pt x="9037" y="4943"/>
                  </a:lnTo>
                  <a:lnTo>
                    <a:pt x="9191" y="4905"/>
                  </a:lnTo>
                  <a:lnTo>
                    <a:pt x="9384" y="4905"/>
                  </a:lnTo>
                  <a:lnTo>
                    <a:pt x="9809" y="4982"/>
                  </a:lnTo>
                  <a:lnTo>
                    <a:pt x="10195" y="5098"/>
                  </a:lnTo>
                  <a:lnTo>
                    <a:pt x="10543" y="5252"/>
                  </a:lnTo>
                  <a:lnTo>
                    <a:pt x="10427" y="5329"/>
                  </a:lnTo>
                  <a:lnTo>
                    <a:pt x="10311" y="5445"/>
                  </a:lnTo>
                  <a:lnTo>
                    <a:pt x="10272" y="5600"/>
                  </a:lnTo>
                  <a:lnTo>
                    <a:pt x="10234" y="5754"/>
                  </a:lnTo>
                  <a:lnTo>
                    <a:pt x="10234" y="5908"/>
                  </a:lnTo>
                  <a:lnTo>
                    <a:pt x="10234" y="6063"/>
                  </a:lnTo>
                  <a:lnTo>
                    <a:pt x="10272" y="6179"/>
                  </a:lnTo>
                  <a:lnTo>
                    <a:pt x="10349" y="6333"/>
                  </a:lnTo>
                  <a:lnTo>
                    <a:pt x="10504" y="6488"/>
                  </a:lnTo>
                  <a:lnTo>
                    <a:pt x="10697" y="6604"/>
                  </a:lnTo>
                  <a:lnTo>
                    <a:pt x="10929" y="6642"/>
                  </a:lnTo>
                  <a:lnTo>
                    <a:pt x="11160" y="6642"/>
                  </a:lnTo>
                  <a:lnTo>
                    <a:pt x="11353" y="6604"/>
                  </a:lnTo>
                  <a:lnTo>
                    <a:pt x="11547" y="6526"/>
                  </a:lnTo>
                  <a:lnTo>
                    <a:pt x="11740" y="6410"/>
                  </a:lnTo>
                  <a:lnTo>
                    <a:pt x="11855" y="6256"/>
                  </a:lnTo>
                  <a:lnTo>
                    <a:pt x="12087" y="6565"/>
                  </a:lnTo>
                  <a:lnTo>
                    <a:pt x="12280" y="6912"/>
                  </a:lnTo>
                  <a:lnTo>
                    <a:pt x="12396" y="7221"/>
                  </a:lnTo>
                  <a:lnTo>
                    <a:pt x="12473" y="7569"/>
                  </a:lnTo>
                  <a:lnTo>
                    <a:pt x="12551" y="7916"/>
                  </a:lnTo>
                  <a:lnTo>
                    <a:pt x="12551" y="8264"/>
                  </a:lnTo>
                  <a:lnTo>
                    <a:pt x="12589" y="8998"/>
                  </a:lnTo>
                  <a:lnTo>
                    <a:pt x="12512" y="8998"/>
                  </a:lnTo>
                  <a:lnTo>
                    <a:pt x="12435" y="9075"/>
                  </a:lnTo>
                  <a:lnTo>
                    <a:pt x="12396" y="9114"/>
                  </a:lnTo>
                  <a:lnTo>
                    <a:pt x="12357" y="9191"/>
                  </a:lnTo>
                  <a:lnTo>
                    <a:pt x="11469" y="9307"/>
                  </a:lnTo>
                  <a:lnTo>
                    <a:pt x="11469" y="9693"/>
                  </a:lnTo>
                  <a:lnTo>
                    <a:pt x="12126" y="9654"/>
                  </a:lnTo>
                  <a:lnTo>
                    <a:pt x="12821" y="9616"/>
                  </a:lnTo>
                  <a:lnTo>
                    <a:pt x="12937" y="9577"/>
                  </a:lnTo>
                  <a:lnTo>
                    <a:pt x="13014" y="9500"/>
                  </a:lnTo>
                  <a:lnTo>
                    <a:pt x="13052" y="9384"/>
                  </a:lnTo>
                  <a:lnTo>
                    <a:pt x="13052" y="9268"/>
                  </a:lnTo>
                  <a:lnTo>
                    <a:pt x="13130" y="8998"/>
                  </a:lnTo>
                  <a:lnTo>
                    <a:pt x="13168" y="8766"/>
                  </a:lnTo>
                  <a:lnTo>
                    <a:pt x="13168" y="8496"/>
                  </a:lnTo>
                  <a:lnTo>
                    <a:pt x="13168" y="8225"/>
                  </a:lnTo>
                  <a:lnTo>
                    <a:pt x="13091" y="7723"/>
                  </a:lnTo>
                  <a:lnTo>
                    <a:pt x="12937" y="7183"/>
                  </a:lnTo>
                  <a:lnTo>
                    <a:pt x="12744" y="6681"/>
                  </a:lnTo>
                  <a:lnTo>
                    <a:pt x="12435" y="6217"/>
                  </a:lnTo>
                  <a:lnTo>
                    <a:pt x="12126" y="5793"/>
                  </a:lnTo>
                  <a:lnTo>
                    <a:pt x="11778" y="5445"/>
                  </a:lnTo>
                  <a:lnTo>
                    <a:pt x="11315" y="5098"/>
                  </a:lnTo>
                  <a:lnTo>
                    <a:pt x="10967" y="4905"/>
                  </a:lnTo>
                  <a:lnTo>
                    <a:pt x="10620" y="4750"/>
                  </a:lnTo>
                  <a:lnTo>
                    <a:pt x="10272" y="4596"/>
                  </a:lnTo>
                  <a:lnTo>
                    <a:pt x="9886" y="4480"/>
                  </a:lnTo>
                  <a:lnTo>
                    <a:pt x="9539" y="4441"/>
                  </a:lnTo>
                  <a:lnTo>
                    <a:pt x="9191" y="4441"/>
                  </a:lnTo>
                  <a:lnTo>
                    <a:pt x="9268" y="3978"/>
                  </a:lnTo>
                  <a:lnTo>
                    <a:pt x="9230" y="3514"/>
                  </a:lnTo>
                  <a:lnTo>
                    <a:pt x="9152" y="3090"/>
                  </a:lnTo>
                  <a:lnTo>
                    <a:pt x="8998" y="2665"/>
                  </a:lnTo>
                  <a:lnTo>
                    <a:pt x="8805" y="2279"/>
                  </a:lnTo>
                  <a:lnTo>
                    <a:pt x="8535" y="1931"/>
                  </a:lnTo>
                  <a:lnTo>
                    <a:pt x="8226" y="1584"/>
                  </a:lnTo>
                  <a:lnTo>
                    <a:pt x="7839" y="1275"/>
                  </a:lnTo>
                  <a:lnTo>
                    <a:pt x="7453" y="1004"/>
                  </a:lnTo>
                  <a:lnTo>
                    <a:pt x="7067" y="734"/>
                  </a:lnTo>
                  <a:lnTo>
                    <a:pt x="6642" y="502"/>
                  </a:lnTo>
                  <a:lnTo>
                    <a:pt x="6179" y="348"/>
                  </a:lnTo>
                  <a:lnTo>
                    <a:pt x="5716" y="193"/>
                  </a:lnTo>
                  <a:lnTo>
                    <a:pt x="5291" y="78"/>
                  </a:lnTo>
                  <a:lnTo>
                    <a:pt x="4828" y="39"/>
                  </a:lnTo>
                  <a:lnTo>
                    <a:pt x="440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763050" y="1538300"/>
              <a:ext cx="153525" cy="186350"/>
            </a:xfrm>
            <a:custGeom>
              <a:avLst/>
              <a:gdLst/>
              <a:ahLst/>
              <a:cxnLst/>
              <a:rect l="l" t="t" r="r" b="b"/>
              <a:pathLst>
                <a:path w="6141" h="7454" extrusionOk="0">
                  <a:moveTo>
                    <a:pt x="889" y="5908"/>
                  </a:moveTo>
                  <a:lnTo>
                    <a:pt x="1082" y="5986"/>
                  </a:lnTo>
                  <a:lnTo>
                    <a:pt x="1237" y="6024"/>
                  </a:lnTo>
                  <a:lnTo>
                    <a:pt x="1391" y="6179"/>
                  </a:lnTo>
                  <a:lnTo>
                    <a:pt x="1468" y="6333"/>
                  </a:lnTo>
                  <a:lnTo>
                    <a:pt x="1468" y="6449"/>
                  </a:lnTo>
                  <a:lnTo>
                    <a:pt x="1468" y="6565"/>
                  </a:lnTo>
                  <a:lnTo>
                    <a:pt x="1391" y="6797"/>
                  </a:lnTo>
                  <a:lnTo>
                    <a:pt x="1237" y="6951"/>
                  </a:lnTo>
                  <a:lnTo>
                    <a:pt x="1159" y="7028"/>
                  </a:lnTo>
                  <a:lnTo>
                    <a:pt x="1043" y="7067"/>
                  </a:lnTo>
                  <a:lnTo>
                    <a:pt x="850" y="7067"/>
                  </a:lnTo>
                  <a:lnTo>
                    <a:pt x="619" y="6990"/>
                  </a:lnTo>
                  <a:lnTo>
                    <a:pt x="464" y="6835"/>
                  </a:lnTo>
                  <a:lnTo>
                    <a:pt x="426" y="6719"/>
                  </a:lnTo>
                  <a:lnTo>
                    <a:pt x="387" y="6642"/>
                  </a:lnTo>
                  <a:lnTo>
                    <a:pt x="348" y="6488"/>
                  </a:lnTo>
                  <a:lnTo>
                    <a:pt x="387" y="6372"/>
                  </a:lnTo>
                  <a:lnTo>
                    <a:pt x="426" y="6256"/>
                  </a:lnTo>
                  <a:lnTo>
                    <a:pt x="503" y="6179"/>
                  </a:lnTo>
                  <a:lnTo>
                    <a:pt x="696" y="6024"/>
                  </a:lnTo>
                  <a:lnTo>
                    <a:pt x="889" y="5908"/>
                  </a:lnTo>
                  <a:close/>
                  <a:moveTo>
                    <a:pt x="5909" y="0"/>
                  </a:moveTo>
                  <a:lnTo>
                    <a:pt x="5832" y="39"/>
                  </a:lnTo>
                  <a:lnTo>
                    <a:pt x="5523" y="309"/>
                  </a:lnTo>
                  <a:lnTo>
                    <a:pt x="5175" y="618"/>
                  </a:lnTo>
                  <a:lnTo>
                    <a:pt x="4596" y="1313"/>
                  </a:lnTo>
                  <a:lnTo>
                    <a:pt x="4017" y="2047"/>
                  </a:lnTo>
                  <a:lnTo>
                    <a:pt x="3438" y="2781"/>
                  </a:lnTo>
                  <a:lnTo>
                    <a:pt x="2279" y="4132"/>
                  </a:lnTo>
                  <a:lnTo>
                    <a:pt x="1739" y="4866"/>
                  </a:lnTo>
                  <a:lnTo>
                    <a:pt x="1198" y="5561"/>
                  </a:lnTo>
                  <a:lnTo>
                    <a:pt x="1043" y="5522"/>
                  </a:lnTo>
                  <a:lnTo>
                    <a:pt x="889" y="5522"/>
                  </a:lnTo>
                  <a:lnTo>
                    <a:pt x="773" y="5561"/>
                  </a:lnTo>
                  <a:lnTo>
                    <a:pt x="619" y="5600"/>
                  </a:lnTo>
                  <a:lnTo>
                    <a:pt x="541" y="5677"/>
                  </a:lnTo>
                  <a:lnTo>
                    <a:pt x="541" y="5754"/>
                  </a:lnTo>
                  <a:lnTo>
                    <a:pt x="310" y="5870"/>
                  </a:lnTo>
                  <a:lnTo>
                    <a:pt x="117" y="6063"/>
                  </a:lnTo>
                  <a:lnTo>
                    <a:pt x="1" y="6333"/>
                  </a:lnTo>
                  <a:lnTo>
                    <a:pt x="1" y="6488"/>
                  </a:lnTo>
                  <a:lnTo>
                    <a:pt x="1" y="6604"/>
                  </a:lnTo>
                  <a:lnTo>
                    <a:pt x="40" y="6797"/>
                  </a:lnTo>
                  <a:lnTo>
                    <a:pt x="117" y="6990"/>
                  </a:lnTo>
                  <a:lnTo>
                    <a:pt x="194" y="7144"/>
                  </a:lnTo>
                  <a:lnTo>
                    <a:pt x="348" y="7260"/>
                  </a:lnTo>
                  <a:lnTo>
                    <a:pt x="503" y="7376"/>
                  </a:lnTo>
                  <a:lnTo>
                    <a:pt x="696" y="7453"/>
                  </a:lnTo>
                  <a:lnTo>
                    <a:pt x="1082" y="7453"/>
                  </a:lnTo>
                  <a:lnTo>
                    <a:pt x="1275" y="7414"/>
                  </a:lnTo>
                  <a:lnTo>
                    <a:pt x="1430" y="7299"/>
                  </a:lnTo>
                  <a:lnTo>
                    <a:pt x="1584" y="7183"/>
                  </a:lnTo>
                  <a:lnTo>
                    <a:pt x="1700" y="7067"/>
                  </a:lnTo>
                  <a:lnTo>
                    <a:pt x="1816" y="6874"/>
                  </a:lnTo>
                  <a:lnTo>
                    <a:pt x="1854" y="6681"/>
                  </a:lnTo>
                  <a:lnTo>
                    <a:pt x="1893" y="6526"/>
                  </a:lnTo>
                  <a:lnTo>
                    <a:pt x="1854" y="6333"/>
                  </a:lnTo>
                  <a:lnTo>
                    <a:pt x="1816" y="6179"/>
                  </a:lnTo>
                  <a:lnTo>
                    <a:pt x="1739" y="6024"/>
                  </a:lnTo>
                  <a:lnTo>
                    <a:pt x="1661" y="5908"/>
                  </a:lnTo>
                  <a:lnTo>
                    <a:pt x="1545" y="5793"/>
                  </a:lnTo>
                  <a:lnTo>
                    <a:pt x="2163" y="5098"/>
                  </a:lnTo>
                  <a:lnTo>
                    <a:pt x="2743" y="4403"/>
                  </a:lnTo>
                  <a:lnTo>
                    <a:pt x="3940" y="3012"/>
                  </a:lnTo>
                  <a:lnTo>
                    <a:pt x="4480" y="2395"/>
                  </a:lnTo>
                  <a:lnTo>
                    <a:pt x="5098" y="1699"/>
                  </a:lnTo>
                  <a:lnTo>
                    <a:pt x="5639" y="1043"/>
                  </a:lnTo>
                  <a:lnTo>
                    <a:pt x="5909" y="657"/>
                  </a:lnTo>
                  <a:lnTo>
                    <a:pt x="6102" y="309"/>
                  </a:lnTo>
                  <a:lnTo>
                    <a:pt x="6141" y="193"/>
                  </a:lnTo>
                  <a:lnTo>
                    <a:pt x="6063" y="78"/>
                  </a:lnTo>
                  <a:lnTo>
                    <a:pt x="598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040700" y="1539275"/>
              <a:ext cx="254900" cy="267425"/>
            </a:xfrm>
            <a:custGeom>
              <a:avLst/>
              <a:gdLst/>
              <a:ahLst/>
              <a:cxnLst/>
              <a:rect l="l" t="t" r="r" b="b"/>
              <a:pathLst>
                <a:path w="10196" h="10697" extrusionOk="0">
                  <a:moveTo>
                    <a:pt x="8265" y="7298"/>
                  </a:moveTo>
                  <a:lnTo>
                    <a:pt x="8496" y="7375"/>
                  </a:lnTo>
                  <a:lnTo>
                    <a:pt x="8728" y="7453"/>
                  </a:lnTo>
                  <a:lnTo>
                    <a:pt x="8960" y="7569"/>
                  </a:lnTo>
                  <a:lnTo>
                    <a:pt x="9153" y="7723"/>
                  </a:lnTo>
                  <a:lnTo>
                    <a:pt x="9346" y="7916"/>
                  </a:lnTo>
                  <a:lnTo>
                    <a:pt x="9500" y="8109"/>
                  </a:lnTo>
                  <a:lnTo>
                    <a:pt x="9616" y="8341"/>
                  </a:lnTo>
                  <a:lnTo>
                    <a:pt x="9655" y="8573"/>
                  </a:lnTo>
                  <a:lnTo>
                    <a:pt x="9693" y="8881"/>
                  </a:lnTo>
                  <a:lnTo>
                    <a:pt x="9655" y="9152"/>
                  </a:lnTo>
                  <a:lnTo>
                    <a:pt x="9539" y="9422"/>
                  </a:lnTo>
                  <a:lnTo>
                    <a:pt x="9384" y="9654"/>
                  </a:lnTo>
                  <a:lnTo>
                    <a:pt x="9191" y="9847"/>
                  </a:lnTo>
                  <a:lnTo>
                    <a:pt x="8960" y="10040"/>
                  </a:lnTo>
                  <a:lnTo>
                    <a:pt x="8689" y="10117"/>
                  </a:lnTo>
                  <a:lnTo>
                    <a:pt x="8419" y="10194"/>
                  </a:lnTo>
                  <a:lnTo>
                    <a:pt x="8110" y="10156"/>
                  </a:lnTo>
                  <a:lnTo>
                    <a:pt x="7840" y="10078"/>
                  </a:lnTo>
                  <a:lnTo>
                    <a:pt x="7608" y="9963"/>
                  </a:lnTo>
                  <a:lnTo>
                    <a:pt x="7376" y="9808"/>
                  </a:lnTo>
                  <a:lnTo>
                    <a:pt x="7183" y="9576"/>
                  </a:lnTo>
                  <a:lnTo>
                    <a:pt x="7029" y="9345"/>
                  </a:lnTo>
                  <a:lnTo>
                    <a:pt x="6952" y="9075"/>
                  </a:lnTo>
                  <a:lnTo>
                    <a:pt x="6913" y="8804"/>
                  </a:lnTo>
                  <a:lnTo>
                    <a:pt x="6952" y="8534"/>
                  </a:lnTo>
                  <a:lnTo>
                    <a:pt x="7029" y="8264"/>
                  </a:lnTo>
                  <a:lnTo>
                    <a:pt x="7145" y="8071"/>
                  </a:lnTo>
                  <a:lnTo>
                    <a:pt x="7299" y="7877"/>
                  </a:lnTo>
                  <a:lnTo>
                    <a:pt x="7492" y="7723"/>
                  </a:lnTo>
                  <a:lnTo>
                    <a:pt x="7724" y="7569"/>
                  </a:lnTo>
                  <a:lnTo>
                    <a:pt x="8149" y="7337"/>
                  </a:lnTo>
                  <a:lnTo>
                    <a:pt x="8226" y="7298"/>
                  </a:lnTo>
                  <a:close/>
                  <a:moveTo>
                    <a:pt x="2858" y="0"/>
                  </a:moveTo>
                  <a:lnTo>
                    <a:pt x="2665" y="39"/>
                  </a:lnTo>
                  <a:lnTo>
                    <a:pt x="2665" y="77"/>
                  </a:lnTo>
                  <a:lnTo>
                    <a:pt x="2627" y="1352"/>
                  </a:lnTo>
                  <a:lnTo>
                    <a:pt x="2627" y="2587"/>
                  </a:lnTo>
                  <a:lnTo>
                    <a:pt x="2665" y="3823"/>
                  </a:lnTo>
                  <a:lnTo>
                    <a:pt x="2704" y="5097"/>
                  </a:lnTo>
                  <a:lnTo>
                    <a:pt x="2897" y="7491"/>
                  </a:lnTo>
                  <a:lnTo>
                    <a:pt x="2897" y="8148"/>
                  </a:lnTo>
                  <a:lnTo>
                    <a:pt x="2936" y="8457"/>
                  </a:lnTo>
                  <a:lnTo>
                    <a:pt x="2974" y="8611"/>
                  </a:lnTo>
                  <a:lnTo>
                    <a:pt x="3052" y="8766"/>
                  </a:lnTo>
                  <a:lnTo>
                    <a:pt x="1546" y="8727"/>
                  </a:lnTo>
                  <a:lnTo>
                    <a:pt x="40" y="8688"/>
                  </a:lnTo>
                  <a:lnTo>
                    <a:pt x="1" y="8688"/>
                  </a:lnTo>
                  <a:lnTo>
                    <a:pt x="1" y="9036"/>
                  </a:lnTo>
                  <a:lnTo>
                    <a:pt x="773" y="9113"/>
                  </a:lnTo>
                  <a:lnTo>
                    <a:pt x="1546" y="9152"/>
                  </a:lnTo>
                  <a:lnTo>
                    <a:pt x="3129" y="9229"/>
                  </a:lnTo>
                  <a:lnTo>
                    <a:pt x="4828" y="9306"/>
                  </a:lnTo>
                  <a:lnTo>
                    <a:pt x="5677" y="9306"/>
                  </a:lnTo>
                  <a:lnTo>
                    <a:pt x="6488" y="9268"/>
                  </a:lnTo>
                  <a:lnTo>
                    <a:pt x="6604" y="9576"/>
                  </a:lnTo>
                  <a:lnTo>
                    <a:pt x="6759" y="9847"/>
                  </a:lnTo>
                  <a:lnTo>
                    <a:pt x="6990" y="10078"/>
                  </a:lnTo>
                  <a:lnTo>
                    <a:pt x="7222" y="10310"/>
                  </a:lnTo>
                  <a:lnTo>
                    <a:pt x="7492" y="10465"/>
                  </a:lnTo>
                  <a:lnTo>
                    <a:pt x="7801" y="10580"/>
                  </a:lnTo>
                  <a:lnTo>
                    <a:pt x="8110" y="10658"/>
                  </a:lnTo>
                  <a:lnTo>
                    <a:pt x="8419" y="10696"/>
                  </a:lnTo>
                  <a:lnTo>
                    <a:pt x="8728" y="10619"/>
                  </a:lnTo>
                  <a:lnTo>
                    <a:pt x="9037" y="10542"/>
                  </a:lnTo>
                  <a:lnTo>
                    <a:pt x="9307" y="10387"/>
                  </a:lnTo>
                  <a:lnTo>
                    <a:pt x="9539" y="10194"/>
                  </a:lnTo>
                  <a:lnTo>
                    <a:pt x="9771" y="9963"/>
                  </a:lnTo>
                  <a:lnTo>
                    <a:pt x="9925" y="9692"/>
                  </a:lnTo>
                  <a:lnTo>
                    <a:pt x="10079" y="9422"/>
                  </a:lnTo>
                  <a:lnTo>
                    <a:pt x="10157" y="9152"/>
                  </a:lnTo>
                  <a:lnTo>
                    <a:pt x="10195" y="9152"/>
                  </a:lnTo>
                  <a:lnTo>
                    <a:pt x="10195" y="8766"/>
                  </a:lnTo>
                  <a:lnTo>
                    <a:pt x="10157" y="8418"/>
                  </a:lnTo>
                  <a:lnTo>
                    <a:pt x="10041" y="8071"/>
                  </a:lnTo>
                  <a:lnTo>
                    <a:pt x="9848" y="7762"/>
                  </a:lnTo>
                  <a:lnTo>
                    <a:pt x="9616" y="7491"/>
                  </a:lnTo>
                  <a:lnTo>
                    <a:pt x="9307" y="7260"/>
                  </a:lnTo>
                  <a:lnTo>
                    <a:pt x="8998" y="7105"/>
                  </a:lnTo>
                  <a:lnTo>
                    <a:pt x="8651" y="7028"/>
                  </a:lnTo>
                  <a:lnTo>
                    <a:pt x="8303" y="7028"/>
                  </a:lnTo>
                  <a:lnTo>
                    <a:pt x="8187" y="7067"/>
                  </a:lnTo>
                  <a:lnTo>
                    <a:pt x="8149" y="7028"/>
                  </a:lnTo>
                  <a:lnTo>
                    <a:pt x="8071" y="6989"/>
                  </a:lnTo>
                  <a:lnTo>
                    <a:pt x="7917" y="6989"/>
                  </a:lnTo>
                  <a:lnTo>
                    <a:pt x="7724" y="7028"/>
                  </a:lnTo>
                  <a:lnTo>
                    <a:pt x="7415" y="7144"/>
                  </a:lnTo>
                  <a:lnTo>
                    <a:pt x="7145" y="7337"/>
                  </a:lnTo>
                  <a:lnTo>
                    <a:pt x="6913" y="7569"/>
                  </a:lnTo>
                  <a:lnTo>
                    <a:pt x="6720" y="7877"/>
                  </a:lnTo>
                  <a:lnTo>
                    <a:pt x="6565" y="8186"/>
                  </a:lnTo>
                  <a:lnTo>
                    <a:pt x="6450" y="8534"/>
                  </a:lnTo>
                  <a:lnTo>
                    <a:pt x="6450" y="8843"/>
                  </a:lnTo>
                  <a:lnTo>
                    <a:pt x="5716" y="8804"/>
                  </a:lnTo>
                  <a:lnTo>
                    <a:pt x="4944" y="8766"/>
                  </a:lnTo>
                  <a:lnTo>
                    <a:pt x="3476" y="8766"/>
                  </a:lnTo>
                  <a:lnTo>
                    <a:pt x="3476" y="8727"/>
                  </a:lnTo>
                  <a:lnTo>
                    <a:pt x="3476" y="8650"/>
                  </a:lnTo>
                  <a:lnTo>
                    <a:pt x="3476" y="8573"/>
                  </a:lnTo>
                  <a:lnTo>
                    <a:pt x="3438" y="8534"/>
                  </a:lnTo>
                  <a:lnTo>
                    <a:pt x="3360" y="8495"/>
                  </a:lnTo>
                  <a:lnTo>
                    <a:pt x="3283" y="8495"/>
                  </a:lnTo>
                  <a:lnTo>
                    <a:pt x="3206" y="8534"/>
                  </a:lnTo>
                  <a:lnTo>
                    <a:pt x="3283" y="8379"/>
                  </a:lnTo>
                  <a:lnTo>
                    <a:pt x="3283" y="8225"/>
                  </a:lnTo>
                  <a:lnTo>
                    <a:pt x="3283" y="8109"/>
                  </a:lnTo>
                  <a:lnTo>
                    <a:pt x="3283" y="7955"/>
                  </a:lnTo>
                  <a:lnTo>
                    <a:pt x="3206" y="7337"/>
                  </a:lnTo>
                  <a:lnTo>
                    <a:pt x="3129" y="6449"/>
                  </a:lnTo>
                  <a:lnTo>
                    <a:pt x="3013" y="4325"/>
                  </a:lnTo>
                  <a:lnTo>
                    <a:pt x="2936" y="2201"/>
                  </a:lnTo>
                  <a:lnTo>
                    <a:pt x="2897" y="77"/>
                  </a:lnTo>
                  <a:lnTo>
                    <a:pt x="285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387875" y="1558575"/>
              <a:ext cx="374575" cy="387125"/>
            </a:xfrm>
            <a:custGeom>
              <a:avLst/>
              <a:gdLst/>
              <a:ahLst/>
              <a:cxnLst/>
              <a:rect l="l" t="t" r="r" b="b"/>
              <a:pathLst>
                <a:path w="14983" h="15485" extrusionOk="0">
                  <a:moveTo>
                    <a:pt x="7453" y="502"/>
                  </a:moveTo>
                  <a:lnTo>
                    <a:pt x="8032" y="541"/>
                  </a:lnTo>
                  <a:lnTo>
                    <a:pt x="8573" y="580"/>
                  </a:lnTo>
                  <a:lnTo>
                    <a:pt x="9152" y="695"/>
                  </a:lnTo>
                  <a:lnTo>
                    <a:pt x="9654" y="850"/>
                  </a:lnTo>
                  <a:lnTo>
                    <a:pt x="10195" y="1043"/>
                  </a:lnTo>
                  <a:lnTo>
                    <a:pt x="10697" y="1275"/>
                  </a:lnTo>
                  <a:lnTo>
                    <a:pt x="11160" y="1545"/>
                  </a:lnTo>
                  <a:lnTo>
                    <a:pt x="11585" y="1854"/>
                  </a:lnTo>
                  <a:lnTo>
                    <a:pt x="10812" y="2201"/>
                  </a:lnTo>
                  <a:lnTo>
                    <a:pt x="10040" y="2626"/>
                  </a:lnTo>
                  <a:lnTo>
                    <a:pt x="9306" y="3090"/>
                  </a:lnTo>
                  <a:lnTo>
                    <a:pt x="8611" y="3630"/>
                  </a:lnTo>
                  <a:lnTo>
                    <a:pt x="7916" y="4171"/>
                  </a:lnTo>
                  <a:lnTo>
                    <a:pt x="7299" y="4789"/>
                  </a:lnTo>
                  <a:lnTo>
                    <a:pt x="6681" y="5445"/>
                  </a:lnTo>
                  <a:lnTo>
                    <a:pt x="6140" y="6140"/>
                  </a:lnTo>
                  <a:lnTo>
                    <a:pt x="5638" y="6874"/>
                  </a:lnTo>
                  <a:lnTo>
                    <a:pt x="5175" y="7646"/>
                  </a:lnTo>
                  <a:lnTo>
                    <a:pt x="4789" y="8418"/>
                  </a:lnTo>
                  <a:lnTo>
                    <a:pt x="4441" y="9229"/>
                  </a:lnTo>
                  <a:lnTo>
                    <a:pt x="4171" y="10040"/>
                  </a:lnTo>
                  <a:lnTo>
                    <a:pt x="3939" y="10890"/>
                  </a:lnTo>
                  <a:lnTo>
                    <a:pt x="3823" y="11778"/>
                  </a:lnTo>
                  <a:lnTo>
                    <a:pt x="3746" y="12666"/>
                  </a:lnTo>
                  <a:lnTo>
                    <a:pt x="3553" y="12666"/>
                  </a:lnTo>
                  <a:lnTo>
                    <a:pt x="3283" y="11855"/>
                  </a:lnTo>
                  <a:lnTo>
                    <a:pt x="3051" y="11044"/>
                  </a:lnTo>
                  <a:lnTo>
                    <a:pt x="2819" y="10195"/>
                  </a:lnTo>
                  <a:lnTo>
                    <a:pt x="2665" y="9384"/>
                  </a:lnTo>
                  <a:lnTo>
                    <a:pt x="2588" y="8534"/>
                  </a:lnTo>
                  <a:lnTo>
                    <a:pt x="2549" y="7685"/>
                  </a:lnTo>
                  <a:lnTo>
                    <a:pt x="2588" y="6797"/>
                  </a:lnTo>
                  <a:lnTo>
                    <a:pt x="2665" y="5947"/>
                  </a:lnTo>
                  <a:lnTo>
                    <a:pt x="2858" y="5213"/>
                  </a:lnTo>
                  <a:lnTo>
                    <a:pt x="3051" y="4518"/>
                  </a:lnTo>
                  <a:lnTo>
                    <a:pt x="3321" y="3823"/>
                  </a:lnTo>
                  <a:lnTo>
                    <a:pt x="3630" y="3205"/>
                  </a:lnTo>
                  <a:lnTo>
                    <a:pt x="4016" y="2588"/>
                  </a:lnTo>
                  <a:lnTo>
                    <a:pt x="4441" y="1970"/>
                  </a:lnTo>
                  <a:lnTo>
                    <a:pt x="4904" y="1429"/>
                  </a:lnTo>
                  <a:lnTo>
                    <a:pt x="5406" y="888"/>
                  </a:lnTo>
                  <a:lnTo>
                    <a:pt x="5908" y="734"/>
                  </a:lnTo>
                  <a:lnTo>
                    <a:pt x="6410" y="618"/>
                  </a:lnTo>
                  <a:lnTo>
                    <a:pt x="6912" y="541"/>
                  </a:lnTo>
                  <a:lnTo>
                    <a:pt x="7453" y="502"/>
                  </a:lnTo>
                  <a:close/>
                  <a:moveTo>
                    <a:pt x="11932" y="2086"/>
                  </a:moveTo>
                  <a:lnTo>
                    <a:pt x="12318" y="2433"/>
                  </a:lnTo>
                  <a:lnTo>
                    <a:pt x="12666" y="2819"/>
                  </a:lnTo>
                  <a:lnTo>
                    <a:pt x="13014" y="3205"/>
                  </a:lnTo>
                  <a:lnTo>
                    <a:pt x="13322" y="3669"/>
                  </a:lnTo>
                  <a:lnTo>
                    <a:pt x="13593" y="4093"/>
                  </a:lnTo>
                  <a:lnTo>
                    <a:pt x="13824" y="4595"/>
                  </a:lnTo>
                  <a:lnTo>
                    <a:pt x="14018" y="5097"/>
                  </a:lnTo>
                  <a:lnTo>
                    <a:pt x="14211" y="5599"/>
                  </a:lnTo>
                  <a:lnTo>
                    <a:pt x="14326" y="6101"/>
                  </a:lnTo>
                  <a:lnTo>
                    <a:pt x="14404" y="6642"/>
                  </a:lnTo>
                  <a:lnTo>
                    <a:pt x="13670" y="6681"/>
                  </a:lnTo>
                  <a:lnTo>
                    <a:pt x="12898" y="6797"/>
                  </a:lnTo>
                  <a:lnTo>
                    <a:pt x="12125" y="6951"/>
                  </a:lnTo>
                  <a:lnTo>
                    <a:pt x="11392" y="7144"/>
                  </a:lnTo>
                  <a:lnTo>
                    <a:pt x="10658" y="7414"/>
                  </a:lnTo>
                  <a:lnTo>
                    <a:pt x="9924" y="7723"/>
                  </a:lnTo>
                  <a:lnTo>
                    <a:pt x="9229" y="8032"/>
                  </a:lnTo>
                  <a:lnTo>
                    <a:pt x="8534" y="8418"/>
                  </a:lnTo>
                  <a:lnTo>
                    <a:pt x="7878" y="8843"/>
                  </a:lnTo>
                  <a:lnTo>
                    <a:pt x="7221" y="9306"/>
                  </a:lnTo>
                  <a:lnTo>
                    <a:pt x="6642" y="9808"/>
                  </a:lnTo>
                  <a:lnTo>
                    <a:pt x="6063" y="10349"/>
                  </a:lnTo>
                  <a:lnTo>
                    <a:pt x="5561" y="10890"/>
                  </a:lnTo>
                  <a:lnTo>
                    <a:pt x="5059" y="11508"/>
                  </a:lnTo>
                  <a:lnTo>
                    <a:pt x="4634" y="12125"/>
                  </a:lnTo>
                  <a:lnTo>
                    <a:pt x="4248" y="12820"/>
                  </a:lnTo>
                  <a:lnTo>
                    <a:pt x="4093" y="12743"/>
                  </a:lnTo>
                  <a:lnTo>
                    <a:pt x="3939" y="12666"/>
                  </a:lnTo>
                  <a:lnTo>
                    <a:pt x="4093" y="11816"/>
                  </a:lnTo>
                  <a:lnTo>
                    <a:pt x="4287" y="10928"/>
                  </a:lnTo>
                  <a:lnTo>
                    <a:pt x="4557" y="10117"/>
                  </a:lnTo>
                  <a:lnTo>
                    <a:pt x="4827" y="9306"/>
                  </a:lnTo>
                  <a:lnTo>
                    <a:pt x="5175" y="8496"/>
                  </a:lnTo>
                  <a:lnTo>
                    <a:pt x="5561" y="7723"/>
                  </a:lnTo>
                  <a:lnTo>
                    <a:pt x="6024" y="6990"/>
                  </a:lnTo>
                  <a:lnTo>
                    <a:pt x="6488" y="6295"/>
                  </a:lnTo>
                  <a:lnTo>
                    <a:pt x="7028" y="5599"/>
                  </a:lnTo>
                  <a:lnTo>
                    <a:pt x="7607" y="4982"/>
                  </a:lnTo>
                  <a:lnTo>
                    <a:pt x="8225" y="4402"/>
                  </a:lnTo>
                  <a:lnTo>
                    <a:pt x="8882" y="3823"/>
                  </a:lnTo>
                  <a:lnTo>
                    <a:pt x="9577" y="3321"/>
                  </a:lnTo>
                  <a:lnTo>
                    <a:pt x="10349" y="2858"/>
                  </a:lnTo>
                  <a:lnTo>
                    <a:pt x="11121" y="2472"/>
                  </a:lnTo>
                  <a:lnTo>
                    <a:pt x="11932" y="2086"/>
                  </a:lnTo>
                  <a:close/>
                  <a:moveTo>
                    <a:pt x="14442" y="6990"/>
                  </a:moveTo>
                  <a:lnTo>
                    <a:pt x="14481" y="7839"/>
                  </a:lnTo>
                  <a:lnTo>
                    <a:pt x="14404" y="8689"/>
                  </a:lnTo>
                  <a:lnTo>
                    <a:pt x="14249" y="9538"/>
                  </a:lnTo>
                  <a:lnTo>
                    <a:pt x="14172" y="9963"/>
                  </a:lnTo>
                  <a:lnTo>
                    <a:pt x="14018" y="10388"/>
                  </a:lnTo>
                  <a:lnTo>
                    <a:pt x="13863" y="10774"/>
                  </a:lnTo>
                  <a:lnTo>
                    <a:pt x="13709" y="11160"/>
                  </a:lnTo>
                  <a:lnTo>
                    <a:pt x="13516" y="11546"/>
                  </a:lnTo>
                  <a:lnTo>
                    <a:pt x="13284" y="11894"/>
                  </a:lnTo>
                  <a:lnTo>
                    <a:pt x="13052" y="12241"/>
                  </a:lnTo>
                  <a:lnTo>
                    <a:pt x="12782" y="12589"/>
                  </a:lnTo>
                  <a:lnTo>
                    <a:pt x="12473" y="12898"/>
                  </a:lnTo>
                  <a:lnTo>
                    <a:pt x="12203" y="13207"/>
                  </a:lnTo>
                  <a:lnTo>
                    <a:pt x="11932" y="13052"/>
                  </a:lnTo>
                  <a:lnTo>
                    <a:pt x="11662" y="12936"/>
                  </a:lnTo>
                  <a:lnTo>
                    <a:pt x="11083" y="12782"/>
                  </a:lnTo>
                  <a:lnTo>
                    <a:pt x="10542" y="12627"/>
                  </a:lnTo>
                  <a:lnTo>
                    <a:pt x="9963" y="12550"/>
                  </a:lnTo>
                  <a:lnTo>
                    <a:pt x="9384" y="12512"/>
                  </a:lnTo>
                  <a:lnTo>
                    <a:pt x="8843" y="12473"/>
                  </a:lnTo>
                  <a:lnTo>
                    <a:pt x="8303" y="12473"/>
                  </a:lnTo>
                  <a:lnTo>
                    <a:pt x="7762" y="12512"/>
                  </a:lnTo>
                  <a:lnTo>
                    <a:pt x="7221" y="12589"/>
                  </a:lnTo>
                  <a:lnTo>
                    <a:pt x="6681" y="12666"/>
                  </a:lnTo>
                  <a:lnTo>
                    <a:pt x="6179" y="12782"/>
                  </a:lnTo>
                  <a:lnTo>
                    <a:pt x="5638" y="12975"/>
                  </a:lnTo>
                  <a:lnTo>
                    <a:pt x="5136" y="13129"/>
                  </a:lnTo>
                  <a:lnTo>
                    <a:pt x="4673" y="13361"/>
                  </a:lnTo>
                  <a:lnTo>
                    <a:pt x="4557" y="13129"/>
                  </a:lnTo>
                  <a:lnTo>
                    <a:pt x="4402" y="12936"/>
                  </a:lnTo>
                  <a:lnTo>
                    <a:pt x="4866" y="12318"/>
                  </a:lnTo>
                  <a:lnTo>
                    <a:pt x="5368" y="11739"/>
                  </a:lnTo>
                  <a:lnTo>
                    <a:pt x="5870" y="11160"/>
                  </a:lnTo>
                  <a:lnTo>
                    <a:pt x="6410" y="10619"/>
                  </a:lnTo>
                  <a:lnTo>
                    <a:pt x="6951" y="10117"/>
                  </a:lnTo>
                  <a:lnTo>
                    <a:pt x="7530" y="9654"/>
                  </a:lnTo>
                  <a:lnTo>
                    <a:pt x="8148" y="9229"/>
                  </a:lnTo>
                  <a:lnTo>
                    <a:pt x="8766" y="8804"/>
                  </a:lnTo>
                  <a:lnTo>
                    <a:pt x="9384" y="8457"/>
                  </a:lnTo>
                  <a:lnTo>
                    <a:pt x="10040" y="8109"/>
                  </a:lnTo>
                  <a:lnTo>
                    <a:pt x="10735" y="7839"/>
                  </a:lnTo>
                  <a:lnTo>
                    <a:pt x="11430" y="7569"/>
                  </a:lnTo>
                  <a:lnTo>
                    <a:pt x="12164" y="7376"/>
                  </a:lnTo>
                  <a:lnTo>
                    <a:pt x="12898" y="7183"/>
                  </a:lnTo>
                  <a:lnTo>
                    <a:pt x="13670" y="7067"/>
                  </a:lnTo>
                  <a:lnTo>
                    <a:pt x="14442" y="6990"/>
                  </a:lnTo>
                  <a:close/>
                  <a:moveTo>
                    <a:pt x="4518" y="1275"/>
                  </a:moveTo>
                  <a:lnTo>
                    <a:pt x="4016" y="1854"/>
                  </a:lnTo>
                  <a:lnTo>
                    <a:pt x="3591" y="2472"/>
                  </a:lnTo>
                  <a:lnTo>
                    <a:pt x="3244" y="3128"/>
                  </a:lnTo>
                  <a:lnTo>
                    <a:pt x="2935" y="3823"/>
                  </a:lnTo>
                  <a:lnTo>
                    <a:pt x="2665" y="4518"/>
                  </a:lnTo>
                  <a:lnTo>
                    <a:pt x="2472" y="5291"/>
                  </a:lnTo>
                  <a:lnTo>
                    <a:pt x="2317" y="6024"/>
                  </a:lnTo>
                  <a:lnTo>
                    <a:pt x="2240" y="6797"/>
                  </a:lnTo>
                  <a:lnTo>
                    <a:pt x="2201" y="7569"/>
                  </a:lnTo>
                  <a:lnTo>
                    <a:pt x="2201" y="8341"/>
                  </a:lnTo>
                  <a:lnTo>
                    <a:pt x="2279" y="9113"/>
                  </a:lnTo>
                  <a:lnTo>
                    <a:pt x="2356" y="9886"/>
                  </a:lnTo>
                  <a:lnTo>
                    <a:pt x="2549" y="10619"/>
                  </a:lnTo>
                  <a:lnTo>
                    <a:pt x="2742" y="11353"/>
                  </a:lnTo>
                  <a:lnTo>
                    <a:pt x="3012" y="12087"/>
                  </a:lnTo>
                  <a:lnTo>
                    <a:pt x="3283" y="12782"/>
                  </a:lnTo>
                  <a:lnTo>
                    <a:pt x="3089" y="12898"/>
                  </a:lnTo>
                  <a:lnTo>
                    <a:pt x="2935" y="13052"/>
                  </a:lnTo>
                  <a:lnTo>
                    <a:pt x="2819" y="13245"/>
                  </a:lnTo>
                  <a:lnTo>
                    <a:pt x="2703" y="13438"/>
                  </a:lnTo>
                  <a:lnTo>
                    <a:pt x="2394" y="13014"/>
                  </a:lnTo>
                  <a:lnTo>
                    <a:pt x="2047" y="12550"/>
                  </a:lnTo>
                  <a:lnTo>
                    <a:pt x="1777" y="12087"/>
                  </a:lnTo>
                  <a:lnTo>
                    <a:pt x="1506" y="11623"/>
                  </a:lnTo>
                  <a:lnTo>
                    <a:pt x="1275" y="11121"/>
                  </a:lnTo>
                  <a:lnTo>
                    <a:pt x="1043" y="10619"/>
                  </a:lnTo>
                  <a:lnTo>
                    <a:pt x="850" y="10117"/>
                  </a:lnTo>
                  <a:lnTo>
                    <a:pt x="734" y="9615"/>
                  </a:lnTo>
                  <a:lnTo>
                    <a:pt x="618" y="9113"/>
                  </a:lnTo>
                  <a:lnTo>
                    <a:pt x="541" y="8573"/>
                  </a:lnTo>
                  <a:lnTo>
                    <a:pt x="502" y="8032"/>
                  </a:lnTo>
                  <a:lnTo>
                    <a:pt x="502" y="7492"/>
                  </a:lnTo>
                  <a:lnTo>
                    <a:pt x="541" y="6951"/>
                  </a:lnTo>
                  <a:lnTo>
                    <a:pt x="618" y="6410"/>
                  </a:lnTo>
                  <a:lnTo>
                    <a:pt x="734" y="5870"/>
                  </a:lnTo>
                  <a:lnTo>
                    <a:pt x="927" y="5329"/>
                  </a:lnTo>
                  <a:lnTo>
                    <a:pt x="1197" y="4673"/>
                  </a:lnTo>
                  <a:lnTo>
                    <a:pt x="1506" y="4055"/>
                  </a:lnTo>
                  <a:lnTo>
                    <a:pt x="1892" y="3476"/>
                  </a:lnTo>
                  <a:lnTo>
                    <a:pt x="2356" y="2935"/>
                  </a:lnTo>
                  <a:lnTo>
                    <a:pt x="2819" y="2433"/>
                  </a:lnTo>
                  <a:lnTo>
                    <a:pt x="3360" y="2008"/>
                  </a:lnTo>
                  <a:lnTo>
                    <a:pt x="3900" y="1584"/>
                  </a:lnTo>
                  <a:lnTo>
                    <a:pt x="4518" y="1275"/>
                  </a:lnTo>
                  <a:close/>
                  <a:moveTo>
                    <a:pt x="3823" y="12975"/>
                  </a:moveTo>
                  <a:lnTo>
                    <a:pt x="4016" y="13052"/>
                  </a:lnTo>
                  <a:lnTo>
                    <a:pt x="4132" y="13168"/>
                  </a:lnTo>
                  <a:lnTo>
                    <a:pt x="4248" y="13284"/>
                  </a:lnTo>
                  <a:lnTo>
                    <a:pt x="4325" y="13438"/>
                  </a:lnTo>
                  <a:lnTo>
                    <a:pt x="4364" y="13631"/>
                  </a:lnTo>
                  <a:lnTo>
                    <a:pt x="4325" y="13786"/>
                  </a:lnTo>
                  <a:lnTo>
                    <a:pt x="4287" y="13940"/>
                  </a:lnTo>
                  <a:lnTo>
                    <a:pt x="4209" y="14095"/>
                  </a:lnTo>
                  <a:lnTo>
                    <a:pt x="3746" y="13824"/>
                  </a:lnTo>
                  <a:lnTo>
                    <a:pt x="3321" y="13477"/>
                  </a:lnTo>
                  <a:lnTo>
                    <a:pt x="3244" y="13438"/>
                  </a:lnTo>
                  <a:lnTo>
                    <a:pt x="3128" y="13438"/>
                  </a:lnTo>
                  <a:lnTo>
                    <a:pt x="3051" y="13477"/>
                  </a:lnTo>
                  <a:lnTo>
                    <a:pt x="2974" y="13515"/>
                  </a:lnTo>
                  <a:lnTo>
                    <a:pt x="3051" y="13361"/>
                  </a:lnTo>
                  <a:lnTo>
                    <a:pt x="3167" y="13245"/>
                  </a:lnTo>
                  <a:lnTo>
                    <a:pt x="3321" y="13129"/>
                  </a:lnTo>
                  <a:lnTo>
                    <a:pt x="3476" y="13014"/>
                  </a:lnTo>
                  <a:lnTo>
                    <a:pt x="3669" y="12975"/>
                  </a:lnTo>
                  <a:close/>
                  <a:moveTo>
                    <a:pt x="9113" y="12859"/>
                  </a:moveTo>
                  <a:lnTo>
                    <a:pt x="9615" y="12898"/>
                  </a:lnTo>
                  <a:lnTo>
                    <a:pt x="10079" y="12975"/>
                  </a:lnTo>
                  <a:lnTo>
                    <a:pt x="10504" y="13014"/>
                  </a:lnTo>
                  <a:lnTo>
                    <a:pt x="11006" y="13129"/>
                  </a:lnTo>
                  <a:lnTo>
                    <a:pt x="11469" y="13245"/>
                  </a:lnTo>
                  <a:lnTo>
                    <a:pt x="11701" y="13361"/>
                  </a:lnTo>
                  <a:lnTo>
                    <a:pt x="11894" y="13477"/>
                  </a:lnTo>
                  <a:lnTo>
                    <a:pt x="11508" y="13786"/>
                  </a:lnTo>
                  <a:lnTo>
                    <a:pt x="11083" y="14017"/>
                  </a:lnTo>
                  <a:lnTo>
                    <a:pt x="10658" y="14249"/>
                  </a:lnTo>
                  <a:lnTo>
                    <a:pt x="10195" y="14442"/>
                  </a:lnTo>
                  <a:lnTo>
                    <a:pt x="9770" y="14635"/>
                  </a:lnTo>
                  <a:lnTo>
                    <a:pt x="9306" y="14751"/>
                  </a:lnTo>
                  <a:lnTo>
                    <a:pt x="8804" y="14867"/>
                  </a:lnTo>
                  <a:lnTo>
                    <a:pt x="8341" y="14944"/>
                  </a:lnTo>
                  <a:lnTo>
                    <a:pt x="7839" y="14983"/>
                  </a:lnTo>
                  <a:lnTo>
                    <a:pt x="7376" y="14983"/>
                  </a:lnTo>
                  <a:lnTo>
                    <a:pt x="6874" y="14944"/>
                  </a:lnTo>
                  <a:lnTo>
                    <a:pt x="6410" y="14867"/>
                  </a:lnTo>
                  <a:lnTo>
                    <a:pt x="5947" y="14790"/>
                  </a:lnTo>
                  <a:lnTo>
                    <a:pt x="5484" y="14674"/>
                  </a:lnTo>
                  <a:lnTo>
                    <a:pt x="5020" y="14481"/>
                  </a:lnTo>
                  <a:lnTo>
                    <a:pt x="4557" y="14288"/>
                  </a:lnTo>
                  <a:lnTo>
                    <a:pt x="4673" y="14017"/>
                  </a:lnTo>
                  <a:lnTo>
                    <a:pt x="4711" y="13747"/>
                  </a:lnTo>
                  <a:lnTo>
                    <a:pt x="4711" y="13593"/>
                  </a:lnTo>
                  <a:lnTo>
                    <a:pt x="5561" y="13322"/>
                  </a:lnTo>
                  <a:lnTo>
                    <a:pt x="6410" y="13091"/>
                  </a:lnTo>
                  <a:lnTo>
                    <a:pt x="7260" y="12936"/>
                  </a:lnTo>
                  <a:lnTo>
                    <a:pt x="8148" y="12859"/>
                  </a:lnTo>
                  <a:close/>
                  <a:moveTo>
                    <a:pt x="7569" y="0"/>
                  </a:moveTo>
                  <a:lnTo>
                    <a:pt x="6990" y="39"/>
                  </a:lnTo>
                  <a:lnTo>
                    <a:pt x="6410" y="116"/>
                  </a:lnTo>
                  <a:lnTo>
                    <a:pt x="5870" y="232"/>
                  </a:lnTo>
                  <a:lnTo>
                    <a:pt x="5291" y="386"/>
                  </a:lnTo>
                  <a:lnTo>
                    <a:pt x="4750" y="580"/>
                  </a:lnTo>
                  <a:lnTo>
                    <a:pt x="4248" y="811"/>
                  </a:lnTo>
                  <a:lnTo>
                    <a:pt x="3746" y="1120"/>
                  </a:lnTo>
                  <a:lnTo>
                    <a:pt x="3283" y="1429"/>
                  </a:lnTo>
                  <a:lnTo>
                    <a:pt x="2819" y="1777"/>
                  </a:lnTo>
                  <a:lnTo>
                    <a:pt x="2394" y="2163"/>
                  </a:lnTo>
                  <a:lnTo>
                    <a:pt x="1970" y="2588"/>
                  </a:lnTo>
                  <a:lnTo>
                    <a:pt x="1622" y="3012"/>
                  </a:lnTo>
                  <a:lnTo>
                    <a:pt x="1275" y="3514"/>
                  </a:lnTo>
                  <a:lnTo>
                    <a:pt x="966" y="4016"/>
                  </a:lnTo>
                  <a:lnTo>
                    <a:pt x="657" y="4595"/>
                  </a:lnTo>
                  <a:lnTo>
                    <a:pt x="425" y="5252"/>
                  </a:lnTo>
                  <a:lnTo>
                    <a:pt x="232" y="5908"/>
                  </a:lnTo>
                  <a:lnTo>
                    <a:pt x="116" y="6565"/>
                  </a:lnTo>
                  <a:lnTo>
                    <a:pt x="0" y="7221"/>
                  </a:lnTo>
                  <a:lnTo>
                    <a:pt x="0" y="7916"/>
                  </a:lnTo>
                  <a:lnTo>
                    <a:pt x="39" y="8611"/>
                  </a:lnTo>
                  <a:lnTo>
                    <a:pt x="116" y="9268"/>
                  </a:lnTo>
                  <a:lnTo>
                    <a:pt x="232" y="9924"/>
                  </a:lnTo>
                  <a:lnTo>
                    <a:pt x="425" y="10581"/>
                  </a:lnTo>
                  <a:lnTo>
                    <a:pt x="695" y="11237"/>
                  </a:lnTo>
                  <a:lnTo>
                    <a:pt x="966" y="11855"/>
                  </a:lnTo>
                  <a:lnTo>
                    <a:pt x="1313" y="12396"/>
                  </a:lnTo>
                  <a:lnTo>
                    <a:pt x="1738" y="12975"/>
                  </a:lnTo>
                  <a:lnTo>
                    <a:pt x="2201" y="13477"/>
                  </a:lnTo>
                  <a:lnTo>
                    <a:pt x="2703" y="13902"/>
                  </a:lnTo>
                  <a:lnTo>
                    <a:pt x="2742" y="13940"/>
                  </a:lnTo>
                  <a:lnTo>
                    <a:pt x="2819" y="13940"/>
                  </a:lnTo>
                  <a:lnTo>
                    <a:pt x="2896" y="13902"/>
                  </a:lnTo>
                  <a:lnTo>
                    <a:pt x="3167" y="14133"/>
                  </a:lnTo>
                  <a:lnTo>
                    <a:pt x="3437" y="14326"/>
                  </a:lnTo>
                  <a:lnTo>
                    <a:pt x="3785" y="14519"/>
                  </a:lnTo>
                  <a:lnTo>
                    <a:pt x="4093" y="14597"/>
                  </a:lnTo>
                  <a:lnTo>
                    <a:pt x="4518" y="14828"/>
                  </a:lnTo>
                  <a:lnTo>
                    <a:pt x="4943" y="14983"/>
                  </a:lnTo>
                  <a:lnTo>
                    <a:pt x="5406" y="15137"/>
                  </a:lnTo>
                  <a:lnTo>
                    <a:pt x="5870" y="15292"/>
                  </a:lnTo>
                  <a:lnTo>
                    <a:pt x="6333" y="15369"/>
                  </a:lnTo>
                  <a:lnTo>
                    <a:pt x="6797" y="15446"/>
                  </a:lnTo>
                  <a:lnTo>
                    <a:pt x="7260" y="15485"/>
                  </a:lnTo>
                  <a:lnTo>
                    <a:pt x="7723" y="15485"/>
                  </a:lnTo>
                  <a:lnTo>
                    <a:pt x="8225" y="15446"/>
                  </a:lnTo>
                  <a:lnTo>
                    <a:pt x="8689" y="15408"/>
                  </a:lnTo>
                  <a:lnTo>
                    <a:pt x="9152" y="15330"/>
                  </a:lnTo>
                  <a:lnTo>
                    <a:pt x="9615" y="15215"/>
                  </a:lnTo>
                  <a:lnTo>
                    <a:pt x="10079" y="15060"/>
                  </a:lnTo>
                  <a:lnTo>
                    <a:pt x="10504" y="14906"/>
                  </a:lnTo>
                  <a:lnTo>
                    <a:pt x="10928" y="14674"/>
                  </a:lnTo>
                  <a:lnTo>
                    <a:pt x="11353" y="14442"/>
                  </a:lnTo>
                  <a:lnTo>
                    <a:pt x="11855" y="14133"/>
                  </a:lnTo>
                  <a:lnTo>
                    <a:pt x="12318" y="13786"/>
                  </a:lnTo>
                  <a:lnTo>
                    <a:pt x="12705" y="13400"/>
                  </a:lnTo>
                  <a:lnTo>
                    <a:pt x="13091" y="12975"/>
                  </a:lnTo>
                  <a:lnTo>
                    <a:pt x="13438" y="12550"/>
                  </a:lnTo>
                  <a:lnTo>
                    <a:pt x="13747" y="12048"/>
                  </a:lnTo>
                  <a:lnTo>
                    <a:pt x="14056" y="11585"/>
                  </a:lnTo>
                  <a:lnTo>
                    <a:pt x="14288" y="11044"/>
                  </a:lnTo>
                  <a:lnTo>
                    <a:pt x="14481" y="10542"/>
                  </a:lnTo>
                  <a:lnTo>
                    <a:pt x="14674" y="10002"/>
                  </a:lnTo>
                  <a:lnTo>
                    <a:pt x="14790" y="9422"/>
                  </a:lnTo>
                  <a:lnTo>
                    <a:pt x="14906" y="8882"/>
                  </a:lnTo>
                  <a:lnTo>
                    <a:pt x="14983" y="8303"/>
                  </a:lnTo>
                  <a:lnTo>
                    <a:pt x="14983" y="7723"/>
                  </a:lnTo>
                  <a:lnTo>
                    <a:pt x="14983" y="7144"/>
                  </a:lnTo>
                  <a:lnTo>
                    <a:pt x="14906" y="6603"/>
                  </a:lnTo>
                  <a:lnTo>
                    <a:pt x="14828" y="5986"/>
                  </a:lnTo>
                  <a:lnTo>
                    <a:pt x="14674" y="5406"/>
                  </a:lnTo>
                  <a:lnTo>
                    <a:pt x="14481" y="4827"/>
                  </a:lnTo>
                  <a:lnTo>
                    <a:pt x="14249" y="4287"/>
                  </a:lnTo>
                  <a:lnTo>
                    <a:pt x="13979" y="3746"/>
                  </a:lnTo>
                  <a:lnTo>
                    <a:pt x="13631" y="3244"/>
                  </a:lnTo>
                  <a:lnTo>
                    <a:pt x="13284" y="2742"/>
                  </a:lnTo>
                  <a:lnTo>
                    <a:pt x="12898" y="2317"/>
                  </a:lnTo>
                  <a:lnTo>
                    <a:pt x="12512" y="1892"/>
                  </a:lnTo>
                  <a:lnTo>
                    <a:pt x="12048" y="1506"/>
                  </a:lnTo>
                  <a:lnTo>
                    <a:pt x="11546" y="1197"/>
                  </a:lnTo>
                  <a:lnTo>
                    <a:pt x="11044" y="888"/>
                  </a:lnTo>
                  <a:lnTo>
                    <a:pt x="10504" y="618"/>
                  </a:lnTo>
                  <a:lnTo>
                    <a:pt x="9963" y="386"/>
                  </a:lnTo>
                  <a:lnTo>
                    <a:pt x="9345" y="232"/>
                  </a:lnTo>
                  <a:lnTo>
                    <a:pt x="8766" y="116"/>
                  </a:lnTo>
                  <a:lnTo>
                    <a:pt x="8148" y="39"/>
                  </a:lnTo>
                  <a:lnTo>
                    <a:pt x="756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509175" y="1566300"/>
              <a:ext cx="200825" cy="183450"/>
            </a:xfrm>
            <a:custGeom>
              <a:avLst/>
              <a:gdLst/>
              <a:ahLst/>
              <a:cxnLst/>
              <a:rect l="l" t="t" r="r" b="b"/>
              <a:pathLst>
                <a:path w="8033" h="7338" extrusionOk="0">
                  <a:moveTo>
                    <a:pt x="7067" y="5754"/>
                  </a:moveTo>
                  <a:lnTo>
                    <a:pt x="7298" y="5870"/>
                  </a:lnTo>
                  <a:lnTo>
                    <a:pt x="7491" y="6024"/>
                  </a:lnTo>
                  <a:lnTo>
                    <a:pt x="7530" y="6140"/>
                  </a:lnTo>
                  <a:lnTo>
                    <a:pt x="7569" y="6256"/>
                  </a:lnTo>
                  <a:lnTo>
                    <a:pt x="7607" y="6372"/>
                  </a:lnTo>
                  <a:lnTo>
                    <a:pt x="7569" y="6488"/>
                  </a:lnTo>
                  <a:lnTo>
                    <a:pt x="7530" y="6565"/>
                  </a:lnTo>
                  <a:lnTo>
                    <a:pt x="7491" y="6681"/>
                  </a:lnTo>
                  <a:lnTo>
                    <a:pt x="7337" y="6796"/>
                  </a:lnTo>
                  <a:lnTo>
                    <a:pt x="7105" y="6912"/>
                  </a:lnTo>
                  <a:lnTo>
                    <a:pt x="6912" y="6912"/>
                  </a:lnTo>
                  <a:lnTo>
                    <a:pt x="6719" y="6835"/>
                  </a:lnTo>
                  <a:lnTo>
                    <a:pt x="6565" y="6681"/>
                  </a:lnTo>
                  <a:lnTo>
                    <a:pt x="6487" y="6488"/>
                  </a:lnTo>
                  <a:lnTo>
                    <a:pt x="6487" y="6294"/>
                  </a:lnTo>
                  <a:lnTo>
                    <a:pt x="6526" y="6101"/>
                  </a:lnTo>
                  <a:lnTo>
                    <a:pt x="6642" y="5908"/>
                  </a:lnTo>
                  <a:lnTo>
                    <a:pt x="6796" y="5754"/>
                  </a:lnTo>
                  <a:close/>
                  <a:moveTo>
                    <a:pt x="232" y="0"/>
                  </a:moveTo>
                  <a:lnTo>
                    <a:pt x="155" y="39"/>
                  </a:lnTo>
                  <a:lnTo>
                    <a:pt x="77" y="39"/>
                  </a:lnTo>
                  <a:lnTo>
                    <a:pt x="39" y="116"/>
                  </a:lnTo>
                  <a:lnTo>
                    <a:pt x="0" y="232"/>
                  </a:lnTo>
                  <a:lnTo>
                    <a:pt x="0" y="309"/>
                  </a:lnTo>
                  <a:lnTo>
                    <a:pt x="39" y="386"/>
                  </a:lnTo>
                  <a:lnTo>
                    <a:pt x="425" y="773"/>
                  </a:lnTo>
                  <a:lnTo>
                    <a:pt x="811" y="1120"/>
                  </a:lnTo>
                  <a:lnTo>
                    <a:pt x="1622" y="1777"/>
                  </a:lnTo>
                  <a:lnTo>
                    <a:pt x="3398" y="3205"/>
                  </a:lnTo>
                  <a:lnTo>
                    <a:pt x="4866" y="4441"/>
                  </a:lnTo>
                  <a:lnTo>
                    <a:pt x="5638" y="5020"/>
                  </a:lnTo>
                  <a:lnTo>
                    <a:pt x="6410" y="5599"/>
                  </a:lnTo>
                  <a:lnTo>
                    <a:pt x="6294" y="5677"/>
                  </a:lnTo>
                  <a:lnTo>
                    <a:pt x="6217" y="5792"/>
                  </a:lnTo>
                  <a:lnTo>
                    <a:pt x="6101" y="6101"/>
                  </a:lnTo>
                  <a:lnTo>
                    <a:pt x="6063" y="6410"/>
                  </a:lnTo>
                  <a:lnTo>
                    <a:pt x="6101" y="6681"/>
                  </a:lnTo>
                  <a:lnTo>
                    <a:pt x="6179" y="6835"/>
                  </a:lnTo>
                  <a:lnTo>
                    <a:pt x="6294" y="6990"/>
                  </a:lnTo>
                  <a:lnTo>
                    <a:pt x="6410" y="7144"/>
                  </a:lnTo>
                  <a:lnTo>
                    <a:pt x="6565" y="7221"/>
                  </a:lnTo>
                  <a:lnTo>
                    <a:pt x="6719" y="7298"/>
                  </a:lnTo>
                  <a:lnTo>
                    <a:pt x="6874" y="7337"/>
                  </a:lnTo>
                  <a:lnTo>
                    <a:pt x="7067" y="7337"/>
                  </a:lnTo>
                  <a:lnTo>
                    <a:pt x="7260" y="7298"/>
                  </a:lnTo>
                  <a:lnTo>
                    <a:pt x="7453" y="7260"/>
                  </a:lnTo>
                  <a:lnTo>
                    <a:pt x="7607" y="7144"/>
                  </a:lnTo>
                  <a:lnTo>
                    <a:pt x="7723" y="7028"/>
                  </a:lnTo>
                  <a:lnTo>
                    <a:pt x="7839" y="6912"/>
                  </a:lnTo>
                  <a:lnTo>
                    <a:pt x="7955" y="6758"/>
                  </a:lnTo>
                  <a:lnTo>
                    <a:pt x="7993" y="6565"/>
                  </a:lnTo>
                  <a:lnTo>
                    <a:pt x="8032" y="6410"/>
                  </a:lnTo>
                  <a:lnTo>
                    <a:pt x="8032" y="6217"/>
                  </a:lnTo>
                  <a:lnTo>
                    <a:pt x="7955" y="6024"/>
                  </a:lnTo>
                  <a:lnTo>
                    <a:pt x="7839" y="5870"/>
                  </a:lnTo>
                  <a:lnTo>
                    <a:pt x="7723" y="5715"/>
                  </a:lnTo>
                  <a:lnTo>
                    <a:pt x="7569" y="5599"/>
                  </a:lnTo>
                  <a:lnTo>
                    <a:pt x="7414" y="5522"/>
                  </a:lnTo>
                  <a:lnTo>
                    <a:pt x="7221" y="5445"/>
                  </a:lnTo>
                  <a:lnTo>
                    <a:pt x="7028" y="5445"/>
                  </a:lnTo>
                  <a:lnTo>
                    <a:pt x="6835" y="5484"/>
                  </a:lnTo>
                  <a:lnTo>
                    <a:pt x="6024" y="4711"/>
                  </a:lnTo>
                  <a:lnTo>
                    <a:pt x="5213" y="4016"/>
                  </a:lnTo>
                  <a:lnTo>
                    <a:pt x="3514" y="2626"/>
                  </a:lnTo>
                  <a:lnTo>
                    <a:pt x="2742" y="1970"/>
                  </a:lnTo>
                  <a:lnTo>
                    <a:pt x="1970" y="1275"/>
                  </a:lnTo>
                  <a:lnTo>
                    <a:pt x="1159" y="618"/>
                  </a:lnTo>
                  <a:lnTo>
                    <a:pt x="734" y="309"/>
                  </a:lnTo>
                  <a:lnTo>
                    <a:pt x="309" y="39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672775" y="1574975"/>
              <a:ext cx="84975" cy="94650"/>
            </a:xfrm>
            <a:custGeom>
              <a:avLst/>
              <a:gdLst/>
              <a:ahLst/>
              <a:cxnLst/>
              <a:rect l="l" t="t" r="r" b="b"/>
              <a:pathLst>
                <a:path w="3399" h="3786" extrusionOk="0">
                  <a:moveTo>
                    <a:pt x="78" y="1"/>
                  </a:moveTo>
                  <a:lnTo>
                    <a:pt x="1" y="78"/>
                  </a:lnTo>
                  <a:lnTo>
                    <a:pt x="1" y="117"/>
                  </a:lnTo>
                  <a:lnTo>
                    <a:pt x="348" y="889"/>
                  </a:lnTo>
                  <a:lnTo>
                    <a:pt x="812" y="1661"/>
                  </a:lnTo>
                  <a:lnTo>
                    <a:pt x="1275" y="2395"/>
                  </a:lnTo>
                  <a:lnTo>
                    <a:pt x="1738" y="3090"/>
                  </a:lnTo>
                  <a:lnTo>
                    <a:pt x="2009" y="3437"/>
                  </a:lnTo>
                  <a:lnTo>
                    <a:pt x="2202" y="3553"/>
                  </a:lnTo>
                  <a:lnTo>
                    <a:pt x="2395" y="3669"/>
                  </a:lnTo>
                  <a:lnTo>
                    <a:pt x="2588" y="3746"/>
                  </a:lnTo>
                  <a:lnTo>
                    <a:pt x="2781" y="3785"/>
                  </a:lnTo>
                  <a:lnTo>
                    <a:pt x="3013" y="3708"/>
                  </a:lnTo>
                  <a:lnTo>
                    <a:pt x="3206" y="3592"/>
                  </a:lnTo>
                  <a:lnTo>
                    <a:pt x="3322" y="3437"/>
                  </a:lnTo>
                  <a:lnTo>
                    <a:pt x="3399" y="3244"/>
                  </a:lnTo>
                  <a:lnTo>
                    <a:pt x="3399" y="3090"/>
                  </a:lnTo>
                  <a:lnTo>
                    <a:pt x="3399" y="2897"/>
                  </a:lnTo>
                  <a:lnTo>
                    <a:pt x="3360" y="2704"/>
                  </a:lnTo>
                  <a:lnTo>
                    <a:pt x="3283" y="2511"/>
                  </a:lnTo>
                  <a:lnTo>
                    <a:pt x="3128" y="2163"/>
                  </a:lnTo>
                  <a:lnTo>
                    <a:pt x="2935" y="2240"/>
                  </a:lnTo>
                  <a:lnTo>
                    <a:pt x="3051" y="2588"/>
                  </a:lnTo>
                  <a:lnTo>
                    <a:pt x="3090" y="2742"/>
                  </a:lnTo>
                  <a:lnTo>
                    <a:pt x="3128" y="2858"/>
                  </a:lnTo>
                  <a:lnTo>
                    <a:pt x="2897" y="3013"/>
                  </a:lnTo>
                  <a:lnTo>
                    <a:pt x="2665" y="3129"/>
                  </a:lnTo>
                  <a:lnTo>
                    <a:pt x="2511" y="3206"/>
                  </a:lnTo>
                  <a:lnTo>
                    <a:pt x="2318" y="3206"/>
                  </a:lnTo>
                  <a:lnTo>
                    <a:pt x="2202" y="3167"/>
                  </a:lnTo>
                  <a:lnTo>
                    <a:pt x="2047" y="3090"/>
                  </a:lnTo>
                  <a:lnTo>
                    <a:pt x="1931" y="2936"/>
                  </a:lnTo>
                  <a:lnTo>
                    <a:pt x="1854" y="2742"/>
                  </a:lnTo>
                  <a:lnTo>
                    <a:pt x="1700" y="2511"/>
                  </a:lnTo>
                  <a:lnTo>
                    <a:pt x="1082" y="1507"/>
                  </a:lnTo>
                  <a:lnTo>
                    <a:pt x="619" y="773"/>
                  </a:lnTo>
                  <a:lnTo>
                    <a:pt x="387" y="387"/>
                  </a:lnTo>
                  <a:lnTo>
                    <a:pt x="117" y="39"/>
                  </a:lnTo>
                  <a:lnTo>
                    <a:pt x="7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909550" y="1580775"/>
              <a:ext cx="153525" cy="186350"/>
            </a:xfrm>
            <a:custGeom>
              <a:avLst/>
              <a:gdLst/>
              <a:ahLst/>
              <a:cxnLst/>
              <a:rect l="l" t="t" r="r" b="b"/>
              <a:pathLst>
                <a:path w="6141" h="7454" extrusionOk="0">
                  <a:moveTo>
                    <a:pt x="888" y="5909"/>
                  </a:moveTo>
                  <a:lnTo>
                    <a:pt x="1082" y="5986"/>
                  </a:lnTo>
                  <a:lnTo>
                    <a:pt x="1236" y="6024"/>
                  </a:lnTo>
                  <a:lnTo>
                    <a:pt x="1390" y="6179"/>
                  </a:lnTo>
                  <a:lnTo>
                    <a:pt x="1468" y="6333"/>
                  </a:lnTo>
                  <a:lnTo>
                    <a:pt x="1468" y="6449"/>
                  </a:lnTo>
                  <a:lnTo>
                    <a:pt x="1468" y="6565"/>
                  </a:lnTo>
                  <a:lnTo>
                    <a:pt x="1390" y="6797"/>
                  </a:lnTo>
                  <a:lnTo>
                    <a:pt x="1236" y="6951"/>
                  </a:lnTo>
                  <a:lnTo>
                    <a:pt x="1159" y="7028"/>
                  </a:lnTo>
                  <a:lnTo>
                    <a:pt x="1043" y="7067"/>
                  </a:lnTo>
                  <a:lnTo>
                    <a:pt x="850" y="7067"/>
                  </a:lnTo>
                  <a:lnTo>
                    <a:pt x="618" y="6990"/>
                  </a:lnTo>
                  <a:lnTo>
                    <a:pt x="464" y="6835"/>
                  </a:lnTo>
                  <a:lnTo>
                    <a:pt x="425" y="6719"/>
                  </a:lnTo>
                  <a:lnTo>
                    <a:pt x="386" y="6642"/>
                  </a:lnTo>
                  <a:lnTo>
                    <a:pt x="348" y="6488"/>
                  </a:lnTo>
                  <a:lnTo>
                    <a:pt x="386" y="6372"/>
                  </a:lnTo>
                  <a:lnTo>
                    <a:pt x="425" y="6256"/>
                  </a:lnTo>
                  <a:lnTo>
                    <a:pt x="502" y="6179"/>
                  </a:lnTo>
                  <a:lnTo>
                    <a:pt x="695" y="6024"/>
                  </a:lnTo>
                  <a:lnTo>
                    <a:pt x="888" y="5909"/>
                  </a:lnTo>
                  <a:close/>
                  <a:moveTo>
                    <a:pt x="5908" y="0"/>
                  </a:moveTo>
                  <a:lnTo>
                    <a:pt x="5831" y="39"/>
                  </a:lnTo>
                  <a:lnTo>
                    <a:pt x="5522" y="309"/>
                  </a:lnTo>
                  <a:lnTo>
                    <a:pt x="5175" y="618"/>
                  </a:lnTo>
                  <a:lnTo>
                    <a:pt x="4596" y="1313"/>
                  </a:lnTo>
                  <a:lnTo>
                    <a:pt x="4016" y="2047"/>
                  </a:lnTo>
                  <a:lnTo>
                    <a:pt x="3437" y="2781"/>
                  </a:lnTo>
                  <a:lnTo>
                    <a:pt x="2279" y="4132"/>
                  </a:lnTo>
                  <a:lnTo>
                    <a:pt x="1738" y="4866"/>
                  </a:lnTo>
                  <a:lnTo>
                    <a:pt x="1197" y="5561"/>
                  </a:lnTo>
                  <a:lnTo>
                    <a:pt x="1043" y="5522"/>
                  </a:lnTo>
                  <a:lnTo>
                    <a:pt x="888" y="5522"/>
                  </a:lnTo>
                  <a:lnTo>
                    <a:pt x="773" y="5561"/>
                  </a:lnTo>
                  <a:lnTo>
                    <a:pt x="618" y="5600"/>
                  </a:lnTo>
                  <a:lnTo>
                    <a:pt x="541" y="5677"/>
                  </a:lnTo>
                  <a:lnTo>
                    <a:pt x="541" y="5754"/>
                  </a:lnTo>
                  <a:lnTo>
                    <a:pt x="309" y="5870"/>
                  </a:lnTo>
                  <a:lnTo>
                    <a:pt x="116" y="6063"/>
                  </a:lnTo>
                  <a:lnTo>
                    <a:pt x="0" y="6333"/>
                  </a:lnTo>
                  <a:lnTo>
                    <a:pt x="0" y="6488"/>
                  </a:lnTo>
                  <a:lnTo>
                    <a:pt x="0" y="6604"/>
                  </a:lnTo>
                  <a:lnTo>
                    <a:pt x="39" y="6797"/>
                  </a:lnTo>
                  <a:lnTo>
                    <a:pt x="116" y="6990"/>
                  </a:lnTo>
                  <a:lnTo>
                    <a:pt x="193" y="7144"/>
                  </a:lnTo>
                  <a:lnTo>
                    <a:pt x="348" y="7260"/>
                  </a:lnTo>
                  <a:lnTo>
                    <a:pt x="502" y="7376"/>
                  </a:lnTo>
                  <a:lnTo>
                    <a:pt x="695" y="7453"/>
                  </a:lnTo>
                  <a:lnTo>
                    <a:pt x="1082" y="7453"/>
                  </a:lnTo>
                  <a:lnTo>
                    <a:pt x="1275" y="7415"/>
                  </a:lnTo>
                  <a:lnTo>
                    <a:pt x="1429" y="7299"/>
                  </a:lnTo>
                  <a:lnTo>
                    <a:pt x="1584" y="7183"/>
                  </a:lnTo>
                  <a:lnTo>
                    <a:pt x="1699" y="7067"/>
                  </a:lnTo>
                  <a:lnTo>
                    <a:pt x="1815" y="6874"/>
                  </a:lnTo>
                  <a:lnTo>
                    <a:pt x="1854" y="6681"/>
                  </a:lnTo>
                  <a:lnTo>
                    <a:pt x="1892" y="6526"/>
                  </a:lnTo>
                  <a:lnTo>
                    <a:pt x="1854" y="6333"/>
                  </a:lnTo>
                  <a:lnTo>
                    <a:pt x="1815" y="6179"/>
                  </a:lnTo>
                  <a:lnTo>
                    <a:pt x="1738" y="6024"/>
                  </a:lnTo>
                  <a:lnTo>
                    <a:pt x="1661" y="5909"/>
                  </a:lnTo>
                  <a:lnTo>
                    <a:pt x="1545" y="5793"/>
                  </a:lnTo>
                  <a:lnTo>
                    <a:pt x="2163" y="5098"/>
                  </a:lnTo>
                  <a:lnTo>
                    <a:pt x="2742" y="4403"/>
                  </a:lnTo>
                  <a:lnTo>
                    <a:pt x="3939" y="3012"/>
                  </a:lnTo>
                  <a:lnTo>
                    <a:pt x="4480" y="2395"/>
                  </a:lnTo>
                  <a:lnTo>
                    <a:pt x="5098" y="1700"/>
                  </a:lnTo>
                  <a:lnTo>
                    <a:pt x="5638" y="1043"/>
                  </a:lnTo>
                  <a:lnTo>
                    <a:pt x="5908" y="657"/>
                  </a:lnTo>
                  <a:lnTo>
                    <a:pt x="6101" y="309"/>
                  </a:lnTo>
                  <a:lnTo>
                    <a:pt x="6140" y="194"/>
                  </a:lnTo>
                  <a:lnTo>
                    <a:pt x="6063" y="78"/>
                  </a:lnTo>
                  <a:lnTo>
                    <a:pt x="598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655650" y="1608775"/>
              <a:ext cx="200825" cy="183450"/>
            </a:xfrm>
            <a:custGeom>
              <a:avLst/>
              <a:gdLst/>
              <a:ahLst/>
              <a:cxnLst/>
              <a:rect l="l" t="t" r="r" b="b"/>
              <a:pathLst>
                <a:path w="8033" h="7338" extrusionOk="0">
                  <a:moveTo>
                    <a:pt x="7067" y="5754"/>
                  </a:moveTo>
                  <a:lnTo>
                    <a:pt x="7299" y="5870"/>
                  </a:lnTo>
                  <a:lnTo>
                    <a:pt x="7492" y="6024"/>
                  </a:lnTo>
                  <a:lnTo>
                    <a:pt x="7531" y="6140"/>
                  </a:lnTo>
                  <a:lnTo>
                    <a:pt x="7569" y="6256"/>
                  </a:lnTo>
                  <a:lnTo>
                    <a:pt x="7608" y="6372"/>
                  </a:lnTo>
                  <a:lnTo>
                    <a:pt x="7569" y="6488"/>
                  </a:lnTo>
                  <a:lnTo>
                    <a:pt x="7531" y="6565"/>
                  </a:lnTo>
                  <a:lnTo>
                    <a:pt x="7492" y="6681"/>
                  </a:lnTo>
                  <a:lnTo>
                    <a:pt x="7337" y="6796"/>
                  </a:lnTo>
                  <a:lnTo>
                    <a:pt x="7106" y="6912"/>
                  </a:lnTo>
                  <a:lnTo>
                    <a:pt x="6913" y="6912"/>
                  </a:lnTo>
                  <a:lnTo>
                    <a:pt x="6720" y="6835"/>
                  </a:lnTo>
                  <a:lnTo>
                    <a:pt x="6565" y="6681"/>
                  </a:lnTo>
                  <a:lnTo>
                    <a:pt x="6488" y="6488"/>
                  </a:lnTo>
                  <a:lnTo>
                    <a:pt x="6488" y="6295"/>
                  </a:lnTo>
                  <a:lnTo>
                    <a:pt x="6527" y="6101"/>
                  </a:lnTo>
                  <a:lnTo>
                    <a:pt x="6642" y="5908"/>
                  </a:lnTo>
                  <a:lnTo>
                    <a:pt x="6797" y="5754"/>
                  </a:lnTo>
                  <a:close/>
                  <a:moveTo>
                    <a:pt x="232" y="0"/>
                  </a:moveTo>
                  <a:lnTo>
                    <a:pt x="155" y="39"/>
                  </a:lnTo>
                  <a:lnTo>
                    <a:pt x="78" y="39"/>
                  </a:lnTo>
                  <a:lnTo>
                    <a:pt x="39" y="116"/>
                  </a:lnTo>
                  <a:lnTo>
                    <a:pt x="1" y="232"/>
                  </a:lnTo>
                  <a:lnTo>
                    <a:pt x="1" y="309"/>
                  </a:lnTo>
                  <a:lnTo>
                    <a:pt x="39" y="386"/>
                  </a:lnTo>
                  <a:lnTo>
                    <a:pt x="425" y="773"/>
                  </a:lnTo>
                  <a:lnTo>
                    <a:pt x="812" y="1120"/>
                  </a:lnTo>
                  <a:lnTo>
                    <a:pt x="1622" y="1777"/>
                  </a:lnTo>
                  <a:lnTo>
                    <a:pt x="3399" y="3205"/>
                  </a:lnTo>
                  <a:lnTo>
                    <a:pt x="4866" y="4441"/>
                  </a:lnTo>
                  <a:lnTo>
                    <a:pt x="5638" y="5020"/>
                  </a:lnTo>
                  <a:lnTo>
                    <a:pt x="6411" y="5599"/>
                  </a:lnTo>
                  <a:lnTo>
                    <a:pt x="6295" y="5677"/>
                  </a:lnTo>
                  <a:lnTo>
                    <a:pt x="6218" y="5793"/>
                  </a:lnTo>
                  <a:lnTo>
                    <a:pt x="6102" y="6101"/>
                  </a:lnTo>
                  <a:lnTo>
                    <a:pt x="6063" y="6410"/>
                  </a:lnTo>
                  <a:lnTo>
                    <a:pt x="6102" y="6681"/>
                  </a:lnTo>
                  <a:lnTo>
                    <a:pt x="6179" y="6835"/>
                  </a:lnTo>
                  <a:lnTo>
                    <a:pt x="6295" y="6990"/>
                  </a:lnTo>
                  <a:lnTo>
                    <a:pt x="6411" y="7144"/>
                  </a:lnTo>
                  <a:lnTo>
                    <a:pt x="6565" y="7221"/>
                  </a:lnTo>
                  <a:lnTo>
                    <a:pt x="6720" y="7298"/>
                  </a:lnTo>
                  <a:lnTo>
                    <a:pt x="6874" y="7337"/>
                  </a:lnTo>
                  <a:lnTo>
                    <a:pt x="7067" y="7337"/>
                  </a:lnTo>
                  <a:lnTo>
                    <a:pt x="7260" y="7298"/>
                  </a:lnTo>
                  <a:lnTo>
                    <a:pt x="7453" y="7260"/>
                  </a:lnTo>
                  <a:lnTo>
                    <a:pt x="7608" y="7144"/>
                  </a:lnTo>
                  <a:lnTo>
                    <a:pt x="7724" y="7028"/>
                  </a:lnTo>
                  <a:lnTo>
                    <a:pt x="7839" y="6912"/>
                  </a:lnTo>
                  <a:lnTo>
                    <a:pt x="7955" y="6758"/>
                  </a:lnTo>
                  <a:lnTo>
                    <a:pt x="7994" y="6565"/>
                  </a:lnTo>
                  <a:lnTo>
                    <a:pt x="8033" y="6410"/>
                  </a:lnTo>
                  <a:lnTo>
                    <a:pt x="8033" y="6217"/>
                  </a:lnTo>
                  <a:lnTo>
                    <a:pt x="7955" y="6024"/>
                  </a:lnTo>
                  <a:lnTo>
                    <a:pt x="7839" y="5870"/>
                  </a:lnTo>
                  <a:lnTo>
                    <a:pt x="7724" y="5715"/>
                  </a:lnTo>
                  <a:lnTo>
                    <a:pt x="7569" y="5599"/>
                  </a:lnTo>
                  <a:lnTo>
                    <a:pt x="7415" y="5522"/>
                  </a:lnTo>
                  <a:lnTo>
                    <a:pt x="7222" y="5445"/>
                  </a:lnTo>
                  <a:lnTo>
                    <a:pt x="7029" y="5445"/>
                  </a:lnTo>
                  <a:lnTo>
                    <a:pt x="6835" y="5484"/>
                  </a:lnTo>
                  <a:lnTo>
                    <a:pt x="6025" y="4711"/>
                  </a:lnTo>
                  <a:lnTo>
                    <a:pt x="5214" y="4016"/>
                  </a:lnTo>
                  <a:lnTo>
                    <a:pt x="3515" y="2626"/>
                  </a:lnTo>
                  <a:lnTo>
                    <a:pt x="2742" y="1970"/>
                  </a:lnTo>
                  <a:lnTo>
                    <a:pt x="1970" y="1275"/>
                  </a:lnTo>
                  <a:lnTo>
                    <a:pt x="1159" y="618"/>
                  </a:lnTo>
                  <a:lnTo>
                    <a:pt x="734" y="309"/>
                  </a:lnTo>
                  <a:lnTo>
                    <a:pt x="310" y="39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81625" y="1619400"/>
              <a:ext cx="153500" cy="186325"/>
            </a:xfrm>
            <a:custGeom>
              <a:avLst/>
              <a:gdLst/>
              <a:ahLst/>
              <a:cxnLst/>
              <a:rect l="l" t="t" r="r" b="b"/>
              <a:pathLst>
                <a:path w="6140" h="7453" extrusionOk="0">
                  <a:moveTo>
                    <a:pt x="888" y="5908"/>
                  </a:moveTo>
                  <a:lnTo>
                    <a:pt x="1081" y="5985"/>
                  </a:lnTo>
                  <a:lnTo>
                    <a:pt x="1236" y="6024"/>
                  </a:lnTo>
                  <a:lnTo>
                    <a:pt x="1390" y="6178"/>
                  </a:lnTo>
                  <a:lnTo>
                    <a:pt x="1468" y="6333"/>
                  </a:lnTo>
                  <a:lnTo>
                    <a:pt x="1468" y="6449"/>
                  </a:lnTo>
                  <a:lnTo>
                    <a:pt x="1468" y="6565"/>
                  </a:lnTo>
                  <a:lnTo>
                    <a:pt x="1390" y="6796"/>
                  </a:lnTo>
                  <a:lnTo>
                    <a:pt x="1236" y="6951"/>
                  </a:lnTo>
                  <a:lnTo>
                    <a:pt x="1159" y="7028"/>
                  </a:lnTo>
                  <a:lnTo>
                    <a:pt x="1043" y="7067"/>
                  </a:lnTo>
                  <a:lnTo>
                    <a:pt x="850" y="7067"/>
                  </a:lnTo>
                  <a:lnTo>
                    <a:pt x="618" y="6989"/>
                  </a:lnTo>
                  <a:lnTo>
                    <a:pt x="464" y="6835"/>
                  </a:lnTo>
                  <a:lnTo>
                    <a:pt x="425" y="6719"/>
                  </a:lnTo>
                  <a:lnTo>
                    <a:pt x="386" y="6642"/>
                  </a:lnTo>
                  <a:lnTo>
                    <a:pt x="348" y="6487"/>
                  </a:lnTo>
                  <a:lnTo>
                    <a:pt x="386" y="6371"/>
                  </a:lnTo>
                  <a:lnTo>
                    <a:pt x="425" y="6256"/>
                  </a:lnTo>
                  <a:lnTo>
                    <a:pt x="502" y="6178"/>
                  </a:lnTo>
                  <a:lnTo>
                    <a:pt x="695" y="6024"/>
                  </a:lnTo>
                  <a:lnTo>
                    <a:pt x="888" y="5908"/>
                  </a:lnTo>
                  <a:close/>
                  <a:moveTo>
                    <a:pt x="5908" y="0"/>
                  </a:moveTo>
                  <a:lnTo>
                    <a:pt x="5831" y="39"/>
                  </a:lnTo>
                  <a:lnTo>
                    <a:pt x="5522" y="309"/>
                  </a:lnTo>
                  <a:lnTo>
                    <a:pt x="5175" y="618"/>
                  </a:lnTo>
                  <a:lnTo>
                    <a:pt x="4595" y="1313"/>
                  </a:lnTo>
                  <a:lnTo>
                    <a:pt x="4016" y="2047"/>
                  </a:lnTo>
                  <a:lnTo>
                    <a:pt x="3437" y="2780"/>
                  </a:lnTo>
                  <a:lnTo>
                    <a:pt x="2278" y="4132"/>
                  </a:lnTo>
                  <a:lnTo>
                    <a:pt x="1738" y="4866"/>
                  </a:lnTo>
                  <a:lnTo>
                    <a:pt x="1197" y="5561"/>
                  </a:lnTo>
                  <a:lnTo>
                    <a:pt x="1043" y="5522"/>
                  </a:lnTo>
                  <a:lnTo>
                    <a:pt x="888" y="5522"/>
                  </a:lnTo>
                  <a:lnTo>
                    <a:pt x="772" y="5561"/>
                  </a:lnTo>
                  <a:lnTo>
                    <a:pt x="618" y="5599"/>
                  </a:lnTo>
                  <a:lnTo>
                    <a:pt x="541" y="5676"/>
                  </a:lnTo>
                  <a:lnTo>
                    <a:pt x="541" y="5754"/>
                  </a:lnTo>
                  <a:lnTo>
                    <a:pt x="309" y="5870"/>
                  </a:lnTo>
                  <a:lnTo>
                    <a:pt x="116" y="6063"/>
                  </a:lnTo>
                  <a:lnTo>
                    <a:pt x="0" y="6333"/>
                  </a:lnTo>
                  <a:lnTo>
                    <a:pt x="0" y="6487"/>
                  </a:lnTo>
                  <a:lnTo>
                    <a:pt x="0" y="6603"/>
                  </a:lnTo>
                  <a:lnTo>
                    <a:pt x="39" y="6796"/>
                  </a:lnTo>
                  <a:lnTo>
                    <a:pt x="116" y="6989"/>
                  </a:lnTo>
                  <a:lnTo>
                    <a:pt x="193" y="7144"/>
                  </a:lnTo>
                  <a:lnTo>
                    <a:pt x="348" y="7260"/>
                  </a:lnTo>
                  <a:lnTo>
                    <a:pt x="502" y="7375"/>
                  </a:lnTo>
                  <a:lnTo>
                    <a:pt x="695" y="7453"/>
                  </a:lnTo>
                  <a:lnTo>
                    <a:pt x="1081" y="7453"/>
                  </a:lnTo>
                  <a:lnTo>
                    <a:pt x="1274" y="7414"/>
                  </a:lnTo>
                  <a:lnTo>
                    <a:pt x="1429" y="7298"/>
                  </a:lnTo>
                  <a:lnTo>
                    <a:pt x="1583" y="7182"/>
                  </a:lnTo>
                  <a:lnTo>
                    <a:pt x="1699" y="7067"/>
                  </a:lnTo>
                  <a:lnTo>
                    <a:pt x="1815" y="6873"/>
                  </a:lnTo>
                  <a:lnTo>
                    <a:pt x="1854" y="6680"/>
                  </a:lnTo>
                  <a:lnTo>
                    <a:pt x="1892" y="6526"/>
                  </a:lnTo>
                  <a:lnTo>
                    <a:pt x="1854" y="6333"/>
                  </a:lnTo>
                  <a:lnTo>
                    <a:pt x="1815" y="6178"/>
                  </a:lnTo>
                  <a:lnTo>
                    <a:pt x="1738" y="6024"/>
                  </a:lnTo>
                  <a:lnTo>
                    <a:pt x="1661" y="5908"/>
                  </a:lnTo>
                  <a:lnTo>
                    <a:pt x="1545" y="5792"/>
                  </a:lnTo>
                  <a:lnTo>
                    <a:pt x="2163" y="5097"/>
                  </a:lnTo>
                  <a:lnTo>
                    <a:pt x="2742" y="4402"/>
                  </a:lnTo>
                  <a:lnTo>
                    <a:pt x="3939" y="3012"/>
                  </a:lnTo>
                  <a:lnTo>
                    <a:pt x="4479" y="2394"/>
                  </a:lnTo>
                  <a:lnTo>
                    <a:pt x="5097" y="1699"/>
                  </a:lnTo>
                  <a:lnTo>
                    <a:pt x="5638" y="1043"/>
                  </a:lnTo>
                  <a:lnTo>
                    <a:pt x="5908" y="657"/>
                  </a:lnTo>
                  <a:lnTo>
                    <a:pt x="6101" y="309"/>
                  </a:lnTo>
                  <a:lnTo>
                    <a:pt x="6140" y="193"/>
                  </a:lnTo>
                  <a:lnTo>
                    <a:pt x="6063" y="77"/>
                  </a:lnTo>
                  <a:lnTo>
                    <a:pt x="598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926550" y="1629050"/>
              <a:ext cx="67600" cy="76275"/>
            </a:xfrm>
            <a:custGeom>
              <a:avLst/>
              <a:gdLst/>
              <a:ahLst/>
              <a:cxnLst/>
              <a:rect l="l" t="t" r="r" b="b"/>
              <a:pathLst>
                <a:path w="2704" h="3051" extrusionOk="0">
                  <a:moveTo>
                    <a:pt x="1159" y="425"/>
                  </a:moveTo>
                  <a:lnTo>
                    <a:pt x="1429" y="502"/>
                  </a:lnTo>
                  <a:lnTo>
                    <a:pt x="1661" y="618"/>
                  </a:lnTo>
                  <a:lnTo>
                    <a:pt x="1854" y="773"/>
                  </a:lnTo>
                  <a:lnTo>
                    <a:pt x="2008" y="966"/>
                  </a:lnTo>
                  <a:lnTo>
                    <a:pt x="2124" y="1120"/>
                  </a:lnTo>
                  <a:lnTo>
                    <a:pt x="2201" y="1313"/>
                  </a:lnTo>
                  <a:lnTo>
                    <a:pt x="2317" y="1738"/>
                  </a:lnTo>
                  <a:lnTo>
                    <a:pt x="2356" y="2124"/>
                  </a:lnTo>
                  <a:lnTo>
                    <a:pt x="2356" y="2549"/>
                  </a:lnTo>
                  <a:lnTo>
                    <a:pt x="2201" y="2394"/>
                  </a:lnTo>
                  <a:lnTo>
                    <a:pt x="2047" y="2278"/>
                  </a:lnTo>
                  <a:lnTo>
                    <a:pt x="1622" y="2047"/>
                  </a:lnTo>
                  <a:lnTo>
                    <a:pt x="1236" y="1892"/>
                  </a:lnTo>
                  <a:lnTo>
                    <a:pt x="1004" y="1776"/>
                  </a:lnTo>
                  <a:lnTo>
                    <a:pt x="811" y="1661"/>
                  </a:lnTo>
                  <a:lnTo>
                    <a:pt x="618" y="1545"/>
                  </a:lnTo>
                  <a:lnTo>
                    <a:pt x="464" y="1352"/>
                  </a:lnTo>
                  <a:lnTo>
                    <a:pt x="425" y="1159"/>
                  </a:lnTo>
                  <a:lnTo>
                    <a:pt x="387" y="1043"/>
                  </a:lnTo>
                  <a:lnTo>
                    <a:pt x="425" y="927"/>
                  </a:lnTo>
                  <a:lnTo>
                    <a:pt x="464" y="811"/>
                  </a:lnTo>
                  <a:lnTo>
                    <a:pt x="541" y="657"/>
                  </a:lnTo>
                  <a:lnTo>
                    <a:pt x="618" y="579"/>
                  </a:lnTo>
                  <a:lnTo>
                    <a:pt x="695" y="502"/>
                  </a:lnTo>
                  <a:lnTo>
                    <a:pt x="811" y="464"/>
                  </a:lnTo>
                  <a:lnTo>
                    <a:pt x="927" y="425"/>
                  </a:lnTo>
                  <a:close/>
                  <a:moveTo>
                    <a:pt x="1004" y="0"/>
                  </a:moveTo>
                  <a:lnTo>
                    <a:pt x="773" y="39"/>
                  </a:lnTo>
                  <a:lnTo>
                    <a:pt x="541" y="155"/>
                  </a:lnTo>
                  <a:lnTo>
                    <a:pt x="348" y="271"/>
                  </a:lnTo>
                  <a:lnTo>
                    <a:pt x="193" y="425"/>
                  </a:lnTo>
                  <a:lnTo>
                    <a:pt x="78" y="618"/>
                  </a:lnTo>
                  <a:lnTo>
                    <a:pt x="0" y="811"/>
                  </a:lnTo>
                  <a:lnTo>
                    <a:pt x="0" y="1004"/>
                  </a:lnTo>
                  <a:lnTo>
                    <a:pt x="0" y="1236"/>
                  </a:lnTo>
                  <a:lnTo>
                    <a:pt x="39" y="1429"/>
                  </a:lnTo>
                  <a:lnTo>
                    <a:pt x="155" y="1622"/>
                  </a:lnTo>
                  <a:lnTo>
                    <a:pt x="387" y="1854"/>
                  </a:lnTo>
                  <a:lnTo>
                    <a:pt x="618" y="2047"/>
                  </a:lnTo>
                  <a:lnTo>
                    <a:pt x="889" y="2201"/>
                  </a:lnTo>
                  <a:lnTo>
                    <a:pt x="1197" y="2317"/>
                  </a:lnTo>
                  <a:lnTo>
                    <a:pt x="1468" y="2433"/>
                  </a:lnTo>
                  <a:lnTo>
                    <a:pt x="1738" y="2549"/>
                  </a:lnTo>
                  <a:lnTo>
                    <a:pt x="2008" y="2742"/>
                  </a:lnTo>
                  <a:lnTo>
                    <a:pt x="2201" y="2974"/>
                  </a:lnTo>
                  <a:lnTo>
                    <a:pt x="2279" y="3051"/>
                  </a:lnTo>
                  <a:lnTo>
                    <a:pt x="2433" y="3051"/>
                  </a:lnTo>
                  <a:lnTo>
                    <a:pt x="2510" y="3012"/>
                  </a:lnTo>
                  <a:lnTo>
                    <a:pt x="2588" y="2974"/>
                  </a:lnTo>
                  <a:lnTo>
                    <a:pt x="2626" y="2896"/>
                  </a:lnTo>
                  <a:lnTo>
                    <a:pt x="2703" y="2317"/>
                  </a:lnTo>
                  <a:lnTo>
                    <a:pt x="2703" y="2008"/>
                  </a:lnTo>
                  <a:lnTo>
                    <a:pt x="2703" y="1699"/>
                  </a:lnTo>
                  <a:lnTo>
                    <a:pt x="2626" y="1429"/>
                  </a:lnTo>
                  <a:lnTo>
                    <a:pt x="2549" y="1120"/>
                  </a:lnTo>
                  <a:lnTo>
                    <a:pt x="2433" y="850"/>
                  </a:lnTo>
                  <a:lnTo>
                    <a:pt x="2279" y="579"/>
                  </a:lnTo>
                  <a:lnTo>
                    <a:pt x="2124" y="425"/>
                  </a:lnTo>
                  <a:lnTo>
                    <a:pt x="1931" y="271"/>
                  </a:lnTo>
                  <a:lnTo>
                    <a:pt x="1699" y="116"/>
                  </a:lnTo>
                  <a:lnTo>
                    <a:pt x="1506" y="39"/>
                  </a:lnTo>
                  <a:lnTo>
                    <a:pt x="127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904600" y="1635800"/>
              <a:ext cx="112975" cy="132275"/>
            </a:xfrm>
            <a:custGeom>
              <a:avLst/>
              <a:gdLst/>
              <a:ahLst/>
              <a:cxnLst/>
              <a:rect l="l" t="t" r="r" b="b"/>
              <a:pathLst>
                <a:path w="4519" h="5291" extrusionOk="0">
                  <a:moveTo>
                    <a:pt x="3360" y="1"/>
                  </a:moveTo>
                  <a:lnTo>
                    <a:pt x="3051" y="39"/>
                  </a:lnTo>
                  <a:lnTo>
                    <a:pt x="2781" y="78"/>
                  </a:lnTo>
                  <a:lnTo>
                    <a:pt x="2510" y="194"/>
                  </a:lnTo>
                  <a:lnTo>
                    <a:pt x="2240" y="309"/>
                  </a:lnTo>
                  <a:lnTo>
                    <a:pt x="2008" y="425"/>
                  </a:lnTo>
                  <a:lnTo>
                    <a:pt x="1738" y="580"/>
                  </a:lnTo>
                  <a:lnTo>
                    <a:pt x="1506" y="773"/>
                  </a:lnTo>
                  <a:lnTo>
                    <a:pt x="1120" y="1198"/>
                  </a:lnTo>
                  <a:lnTo>
                    <a:pt x="734" y="1661"/>
                  </a:lnTo>
                  <a:lnTo>
                    <a:pt x="464" y="2163"/>
                  </a:lnTo>
                  <a:lnTo>
                    <a:pt x="271" y="2742"/>
                  </a:lnTo>
                  <a:lnTo>
                    <a:pt x="77" y="3399"/>
                  </a:lnTo>
                  <a:lnTo>
                    <a:pt x="39" y="3746"/>
                  </a:lnTo>
                  <a:lnTo>
                    <a:pt x="0" y="4055"/>
                  </a:lnTo>
                  <a:lnTo>
                    <a:pt x="0" y="4403"/>
                  </a:lnTo>
                  <a:lnTo>
                    <a:pt x="39" y="4673"/>
                  </a:lnTo>
                  <a:lnTo>
                    <a:pt x="116" y="4905"/>
                  </a:lnTo>
                  <a:lnTo>
                    <a:pt x="271" y="5059"/>
                  </a:lnTo>
                  <a:lnTo>
                    <a:pt x="502" y="5175"/>
                  </a:lnTo>
                  <a:lnTo>
                    <a:pt x="734" y="5252"/>
                  </a:lnTo>
                  <a:lnTo>
                    <a:pt x="966" y="5291"/>
                  </a:lnTo>
                  <a:lnTo>
                    <a:pt x="1699" y="5291"/>
                  </a:lnTo>
                  <a:lnTo>
                    <a:pt x="1699" y="4982"/>
                  </a:lnTo>
                  <a:lnTo>
                    <a:pt x="1159" y="4866"/>
                  </a:lnTo>
                  <a:lnTo>
                    <a:pt x="888" y="4827"/>
                  </a:lnTo>
                  <a:lnTo>
                    <a:pt x="734" y="4712"/>
                  </a:lnTo>
                  <a:lnTo>
                    <a:pt x="579" y="4596"/>
                  </a:lnTo>
                  <a:lnTo>
                    <a:pt x="541" y="4441"/>
                  </a:lnTo>
                  <a:lnTo>
                    <a:pt x="541" y="4248"/>
                  </a:lnTo>
                  <a:lnTo>
                    <a:pt x="541" y="4055"/>
                  </a:lnTo>
                  <a:lnTo>
                    <a:pt x="579" y="3630"/>
                  </a:lnTo>
                  <a:lnTo>
                    <a:pt x="657" y="3167"/>
                  </a:lnTo>
                  <a:lnTo>
                    <a:pt x="773" y="2742"/>
                  </a:lnTo>
                  <a:lnTo>
                    <a:pt x="966" y="2317"/>
                  </a:lnTo>
                  <a:lnTo>
                    <a:pt x="1197" y="1854"/>
                  </a:lnTo>
                  <a:lnTo>
                    <a:pt x="1506" y="1468"/>
                  </a:lnTo>
                  <a:lnTo>
                    <a:pt x="1854" y="1159"/>
                  </a:lnTo>
                  <a:lnTo>
                    <a:pt x="2201" y="889"/>
                  </a:lnTo>
                  <a:lnTo>
                    <a:pt x="2626" y="696"/>
                  </a:lnTo>
                  <a:lnTo>
                    <a:pt x="3089" y="580"/>
                  </a:lnTo>
                  <a:lnTo>
                    <a:pt x="3591" y="541"/>
                  </a:lnTo>
                  <a:lnTo>
                    <a:pt x="4093" y="580"/>
                  </a:lnTo>
                  <a:lnTo>
                    <a:pt x="4248" y="541"/>
                  </a:lnTo>
                  <a:lnTo>
                    <a:pt x="4325" y="464"/>
                  </a:lnTo>
                  <a:lnTo>
                    <a:pt x="4402" y="503"/>
                  </a:lnTo>
                  <a:lnTo>
                    <a:pt x="4480" y="464"/>
                  </a:lnTo>
                  <a:lnTo>
                    <a:pt x="4518" y="425"/>
                  </a:lnTo>
                  <a:lnTo>
                    <a:pt x="4518" y="348"/>
                  </a:lnTo>
                  <a:lnTo>
                    <a:pt x="4518" y="194"/>
                  </a:lnTo>
                  <a:lnTo>
                    <a:pt x="4209" y="155"/>
                  </a:lnTo>
                  <a:lnTo>
                    <a:pt x="3939" y="78"/>
                  </a:lnTo>
                  <a:lnTo>
                    <a:pt x="3630" y="39"/>
                  </a:lnTo>
                  <a:lnTo>
                    <a:pt x="336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27725" y="1647375"/>
              <a:ext cx="200825" cy="183450"/>
            </a:xfrm>
            <a:custGeom>
              <a:avLst/>
              <a:gdLst/>
              <a:ahLst/>
              <a:cxnLst/>
              <a:rect l="l" t="t" r="r" b="b"/>
              <a:pathLst>
                <a:path w="8033" h="7338" extrusionOk="0">
                  <a:moveTo>
                    <a:pt x="7067" y="5754"/>
                  </a:moveTo>
                  <a:lnTo>
                    <a:pt x="7299" y="5870"/>
                  </a:lnTo>
                  <a:lnTo>
                    <a:pt x="7492" y="6025"/>
                  </a:lnTo>
                  <a:lnTo>
                    <a:pt x="7530" y="6141"/>
                  </a:lnTo>
                  <a:lnTo>
                    <a:pt x="7569" y="6256"/>
                  </a:lnTo>
                  <a:lnTo>
                    <a:pt x="7608" y="6372"/>
                  </a:lnTo>
                  <a:lnTo>
                    <a:pt x="7569" y="6488"/>
                  </a:lnTo>
                  <a:lnTo>
                    <a:pt x="7530" y="6565"/>
                  </a:lnTo>
                  <a:lnTo>
                    <a:pt x="7492" y="6681"/>
                  </a:lnTo>
                  <a:lnTo>
                    <a:pt x="7337" y="6797"/>
                  </a:lnTo>
                  <a:lnTo>
                    <a:pt x="7106" y="6913"/>
                  </a:lnTo>
                  <a:lnTo>
                    <a:pt x="6913" y="6913"/>
                  </a:lnTo>
                  <a:lnTo>
                    <a:pt x="6719" y="6836"/>
                  </a:lnTo>
                  <a:lnTo>
                    <a:pt x="6565" y="6681"/>
                  </a:lnTo>
                  <a:lnTo>
                    <a:pt x="6488" y="6488"/>
                  </a:lnTo>
                  <a:lnTo>
                    <a:pt x="6488" y="6295"/>
                  </a:lnTo>
                  <a:lnTo>
                    <a:pt x="6526" y="6102"/>
                  </a:lnTo>
                  <a:lnTo>
                    <a:pt x="6642" y="5909"/>
                  </a:lnTo>
                  <a:lnTo>
                    <a:pt x="6797" y="5754"/>
                  </a:lnTo>
                  <a:close/>
                  <a:moveTo>
                    <a:pt x="232" y="1"/>
                  </a:moveTo>
                  <a:lnTo>
                    <a:pt x="155" y="40"/>
                  </a:lnTo>
                  <a:lnTo>
                    <a:pt x="78" y="40"/>
                  </a:lnTo>
                  <a:lnTo>
                    <a:pt x="39" y="117"/>
                  </a:lnTo>
                  <a:lnTo>
                    <a:pt x="0" y="233"/>
                  </a:lnTo>
                  <a:lnTo>
                    <a:pt x="0" y="310"/>
                  </a:lnTo>
                  <a:lnTo>
                    <a:pt x="39" y="387"/>
                  </a:lnTo>
                  <a:lnTo>
                    <a:pt x="425" y="773"/>
                  </a:lnTo>
                  <a:lnTo>
                    <a:pt x="811" y="1121"/>
                  </a:lnTo>
                  <a:lnTo>
                    <a:pt x="1622" y="1777"/>
                  </a:lnTo>
                  <a:lnTo>
                    <a:pt x="3399" y="3206"/>
                  </a:lnTo>
                  <a:lnTo>
                    <a:pt x="4866" y="4442"/>
                  </a:lnTo>
                  <a:lnTo>
                    <a:pt x="5638" y="5021"/>
                  </a:lnTo>
                  <a:lnTo>
                    <a:pt x="6411" y="5600"/>
                  </a:lnTo>
                  <a:lnTo>
                    <a:pt x="6295" y="5677"/>
                  </a:lnTo>
                  <a:lnTo>
                    <a:pt x="6217" y="5793"/>
                  </a:lnTo>
                  <a:lnTo>
                    <a:pt x="6102" y="6102"/>
                  </a:lnTo>
                  <a:lnTo>
                    <a:pt x="6063" y="6411"/>
                  </a:lnTo>
                  <a:lnTo>
                    <a:pt x="6102" y="6681"/>
                  </a:lnTo>
                  <a:lnTo>
                    <a:pt x="6179" y="6836"/>
                  </a:lnTo>
                  <a:lnTo>
                    <a:pt x="6295" y="6990"/>
                  </a:lnTo>
                  <a:lnTo>
                    <a:pt x="6411" y="7145"/>
                  </a:lnTo>
                  <a:lnTo>
                    <a:pt x="6565" y="7222"/>
                  </a:lnTo>
                  <a:lnTo>
                    <a:pt x="6719" y="7299"/>
                  </a:lnTo>
                  <a:lnTo>
                    <a:pt x="6874" y="7338"/>
                  </a:lnTo>
                  <a:lnTo>
                    <a:pt x="7067" y="7338"/>
                  </a:lnTo>
                  <a:lnTo>
                    <a:pt x="7260" y="7299"/>
                  </a:lnTo>
                  <a:lnTo>
                    <a:pt x="7453" y="7260"/>
                  </a:lnTo>
                  <a:lnTo>
                    <a:pt x="7608" y="7145"/>
                  </a:lnTo>
                  <a:lnTo>
                    <a:pt x="7723" y="7029"/>
                  </a:lnTo>
                  <a:lnTo>
                    <a:pt x="7839" y="6913"/>
                  </a:lnTo>
                  <a:lnTo>
                    <a:pt x="7955" y="6758"/>
                  </a:lnTo>
                  <a:lnTo>
                    <a:pt x="7994" y="6565"/>
                  </a:lnTo>
                  <a:lnTo>
                    <a:pt x="8032" y="6411"/>
                  </a:lnTo>
                  <a:lnTo>
                    <a:pt x="8032" y="6218"/>
                  </a:lnTo>
                  <a:lnTo>
                    <a:pt x="7955" y="6025"/>
                  </a:lnTo>
                  <a:lnTo>
                    <a:pt x="7839" y="5870"/>
                  </a:lnTo>
                  <a:lnTo>
                    <a:pt x="7723" y="5716"/>
                  </a:lnTo>
                  <a:lnTo>
                    <a:pt x="7569" y="5600"/>
                  </a:lnTo>
                  <a:lnTo>
                    <a:pt x="7415" y="5523"/>
                  </a:lnTo>
                  <a:lnTo>
                    <a:pt x="7221" y="5446"/>
                  </a:lnTo>
                  <a:lnTo>
                    <a:pt x="7028" y="5446"/>
                  </a:lnTo>
                  <a:lnTo>
                    <a:pt x="6835" y="5484"/>
                  </a:lnTo>
                  <a:lnTo>
                    <a:pt x="6024" y="4712"/>
                  </a:lnTo>
                  <a:lnTo>
                    <a:pt x="5213" y="4017"/>
                  </a:lnTo>
                  <a:lnTo>
                    <a:pt x="3514" y="2627"/>
                  </a:lnTo>
                  <a:lnTo>
                    <a:pt x="2742" y="1970"/>
                  </a:lnTo>
                  <a:lnTo>
                    <a:pt x="1970" y="1275"/>
                  </a:lnTo>
                  <a:lnTo>
                    <a:pt x="1159" y="619"/>
                  </a:lnTo>
                  <a:lnTo>
                    <a:pt x="734" y="310"/>
                  </a:lnTo>
                  <a:lnTo>
                    <a:pt x="309" y="40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813125" y="1664750"/>
              <a:ext cx="61825" cy="89825"/>
            </a:xfrm>
            <a:custGeom>
              <a:avLst/>
              <a:gdLst/>
              <a:ahLst/>
              <a:cxnLst/>
              <a:rect l="l" t="t" r="r" b="b"/>
              <a:pathLst>
                <a:path w="2473" h="3593" extrusionOk="0">
                  <a:moveTo>
                    <a:pt x="1082" y="1"/>
                  </a:moveTo>
                  <a:lnTo>
                    <a:pt x="1005" y="40"/>
                  </a:lnTo>
                  <a:lnTo>
                    <a:pt x="966" y="78"/>
                  </a:lnTo>
                  <a:lnTo>
                    <a:pt x="966" y="155"/>
                  </a:lnTo>
                  <a:lnTo>
                    <a:pt x="966" y="233"/>
                  </a:lnTo>
                  <a:lnTo>
                    <a:pt x="850" y="233"/>
                  </a:lnTo>
                  <a:lnTo>
                    <a:pt x="773" y="271"/>
                  </a:lnTo>
                  <a:lnTo>
                    <a:pt x="735" y="348"/>
                  </a:lnTo>
                  <a:lnTo>
                    <a:pt x="696" y="426"/>
                  </a:lnTo>
                  <a:lnTo>
                    <a:pt x="696" y="503"/>
                  </a:lnTo>
                  <a:lnTo>
                    <a:pt x="735" y="580"/>
                  </a:lnTo>
                  <a:lnTo>
                    <a:pt x="773" y="657"/>
                  </a:lnTo>
                  <a:lnTo>
                    <a:pt x="850" y="696"/>
                  </a:lnTo>
                  <a:lnTo>
                    <a:pt x="1082" y="812"/>
                  </a:lnTo>
                  <a:lnTo>
                    <a:pt x="1275" y="928"/>
                  </a:lnTo>
                  <a:lnTo>
                    <a:pt x="1468" y="1082"/>
                  </a:lnTo>
                  <a:lnTo>
                    <a:pt x="1623" y="1275"/>
                  </a:lnTo>
                  <a:lnTo>
                    <a:pt x="1777" y="1468"/>
                  </a:lnTo>
                  <a:lnTo>
                    <a:pt x="1854" y="1700"/>
                  </a:lnTo>
                  <a:lnTo>
                    <a:pt x="1932" y="1932"/>
                  </a:lnTo>
                  <a:lnTo>
                    <a:pt x="1932" y="2163"/>
                  </a:lnTo>
                  <a:lnTo>
                    <a:pt x="1932" y="2434"/>
                  </a:lnTo>
                  <a:lnTo>
                    <a:pt x="1816" y="2743"/>
                  </a:lnTo>
                  <a:lnTo>
                    <a:pt x="1739" y="2858"/>
                  </a:lnTo>
                  <a:lnTo>
                    <a:pt x="1661" y="2974"/>
                  </a:lnTo>
                  <a:lnTo>
                    <a:pt x="1545" y="3052"/>
                  </a:lnTo>
                  <a:lnTo>
                    <a:pt x="1391" y="3129"/>
                  </a:lnTo>
                  <a:lnTo>
                    <a:pt x="1198" y="3129"/>
                  </a:lnTo>
                  <a:lnTo>
                    <a:pt x="1043" y="3090"/>
                  </a:lnTo>
                  <a:lnTo>
                    <a:pt x="928" y="3013"/>
                  </a:lnTo>
                  <a:lnTo>
                    <a:pt x="850" y="2897"/>
                  </a:lnTo>
                  <a:lnTo>
                    <a:pt x="812" y="2743"/>
                  </a:lnTo>
                  <a:lnTo>
                    <a:pt x="850" y="2588"/>
                  </a:lnTo>
                  <a:lnTo>
                    <a:pt x="928" y="2434"/>
                  </a:lnTo>
                  <a:lnTo>
                    <a:pt x="1043" y="2318"/>
                  </a:lnTo>
                  <a:lnTo>
                    <a:pt x="1159" y="2241"/>
                  </a:lnTo>
                  <a:lnTo>
                    <a:pt x="1159" y="2125"/>
                  </a:lnTo>
                  <a:lnTo>
                    <a:pt x="1121" y="2009"/>
                  </a:lnTo>
                  <a:lnTo>
                    <a:pt x="1043" y="1932"/>
                  </a:lnTo>
                  <a:lnTo>
                    <a:pt x="657" y="1623"/>
                  </a:lnTo>
                  <a:lnTo>
                    <a:pt x="426" y="1468"/>
                  </a:lnTo>
                  <a:lnTo>
                    <a:pt x="194" y="1314"/>
                  </a:lnTo>
                  <a:lnTo>
                    <a:pt x="1" y="1623"/>
                  </a:lnTo>
                  <a:lnTo>
                    <a:pt x="271" y="1893"/>
                  </a:lnTo>
                  <a:lnTo>
                    <a:pt x="580" y="2125"/>
                  </a:lnTo>
                  <a:lnTo>
                    <a:pt x="426" y="2356"/>
                  </a:lnTo>
                  <a:lnTo>
                    <a:pt x="348" y="2627"/>
                  </a:lnTo>
                  <a:lnTo>
                    <a:pt x="310" y="2897"/>
                  </a:lnTo>
                  <a:lnTo>
                    <a:pt x="348" y="3052"/>
                  </a:lnTo>
                  <a:lnTo>
                    <a:pt x="426" y="3167"/>
                  </a:lnTo>
                  <a:lnTo>
                    <a:pt x="541" y="3322"/>
                  </a:lnTo>
                  <a:lnTo>
                    <a:pt x="696" y="3476"/>
                  </a:lnTo>
                  <a:lnTo>
                    <a:pt x="889" y="3554"/>
                  </a:lnTo>
                  <a:lnTo>
                    <a:pt x="1082" y="3592"/>
                  </a:lnTo>
                  <a:lnTo>
                    <a:pt x="1275" y="3592"/>
                  </a:lnTo>
                  <a:lnTo>
                    <a:pt x="1507" y="3554"/>
                  </a:lnTo>
                  <a:lnTo>
                    <a:pt x="1700" y="3515"/>
                  </a:lnTo>
                  <a:lnTo>
                    <a:pt x="1854" y="3399"/>
                  </a:lnTo>
                  <a:lnTo>
                    <a:pt x="2047" y="3245"/>
                  </a:lnTo>
                  <a:lnTo>
                    <a:pt x="2202" y="3052"/>
                  </a:lnTo>
                  <a:lnTo>
                    <a:pt x="2318" y="2858"/>
                  </a:lnTo>
                  <a:lnTo>
                    <a:pt x="2395" y="2665"/>
                  </a:lnTo>
                  <a:lnTo>
                    <a:pt x="2434" y="2472"/>
                  </a:lnTo>
                  <a:lnTo>
                    <a:pt x="2472" y="2241"/>
                  </a:lnTo>
                  <a:lnTo>
                    <a:pt x="2434" y="2009"/>
                  </a:lnTo>
                  <a:lnTo>
                    <a:pt x="2395" y="1816"/>
                  </a:lnTo>
                  <a:lnTo>
                    <a:pt x="2318" y="1584"/>
                  </a:lnTo>
                  <a:lnTo>
                    <a:pt x="2202" y="1391"/>
                  </a:lnTo>
                  <a:lnTo>
                    <a:pt x="1970" y="1005"/>
                  </a:lnTo>
                  <a:lnTo>
                    <a:pt x="1661" y="657"/>
                  </a:lnTo>
                  <a:lnTo>
                    <a:pt x="1275" y="387"/>
                  </a:lnTo>
                  <a:lnTo>
                    <a:pt x="119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153650" y="1670550"/>
              <a:ext cx="26100" cy="11625"/>
            </a:xfrm>
            <a:custGeom>
              <a:avLst/>
              <a:gdLst/>
              <a:ahLst/>
              <a:cxnLst/>
              <a:rect l="l" t="t" r="r" b="b"/>
              <a:pathLst>
                <a:path w="1044" h="465" extrusionOk="0">
                  <a:moveTo>
                    <a:pt x="773" y="1"/>
                  </a:moveTo>
                  <a:lnTo>
                    <a:pt x="542" y="39"/>
                  </a:lnTo>
                  <a:lnTo>
                    <a:pt x="310" y="78"/>
                  </a:lnTo>
                  <a:lnTo>
                    <a:pt x="78" y="194"/>
                  </a:lnTo>
                  <a:lnTo>
                    <a:pt x="40" y="232"/>
                  </a:lnTo>
                  <a:lnTo>
                    <a:pt x="1" y="271"/>
                  </a:lnTo>
                  <a:lnTo>
                    <a:pt x="40" y="387"/>
                  </a:lnTo>
                  <a:lnTo>
                    <a:pt x="78" y="464"/>
                  </a:lnTo>
                  <a:lnTo>
                    <a:pt x="194" y="464"/>
                  </a:lnTo>
                  <a:lnTo>
                    <a:pt x="387" y="387"/>
                  </a:lnTo>
                  <a:lnTo>
                    <a:pt x="850" y="387"/>
                  </a:lnTo>
                  <a:lnTo>
                    <a:pt x="966" y="348"/>
                  </a:lnTo>
                  <a:lnTo>
                    <a:pt x="1005" y="271"/>
                  </a:lnTo>
                  <a:lnTo>
                    <a:pt x="1044" y="232"/>
                  </a:lnTo>
                  <a:lnTo>
                    <a:pt x="1005" y="155"/>
                  </a:lnTo>
                  <a:lnTo>
                    <a:pt x="966" y="116"/>
                  </a:lnTo>
                  <a:lnTo>
                    <a:pt x="889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55200" y="1676350"/>
              <a:ext cx="21250" cy="8700"/>
            </a:xfrm>
            <a:custGeom>
              <a:avLst/>
              <a:gdLst/>
              <a:ahLst/>
              <a:cxnLst/>
              <a:rect l="l" t="t" r="r" b="b"/>
              <a:pathLst>
                <a:path w="850" h="348" extrusionOk="0">
                  <a:moveTo>
                    <a:pt x="425" y="0"/>
                  </a:moveTo>
                  <a:lnTo>
                    <a:pt x="155" y="39"/>
                  </a:lnTo>
                  <a:lnTo>
                    <a:pt x="116" y="39"/>
                  </a:lnTo>
                  <a:lnTo>
                    <a:pt x="39" y="78"/>
                  </a:lnTo>
                  <a:lnTo>
                    <a:pt x="0" y="193"/>
                  </a:lnTo>
                  <a:lnTo>
                    <a:pt x="39" y="271"/>
                  </a:lnTo>
                  <a:lnTo>
                    <a:pt x="116" y="309"/>
                  </a:lnTo>
                  <a:lnTo>
                    <a:pt x="155" y="348"/>
                  </a:lnTo>
                  <a:lnTo>
                    <a:pt x="734" y="348"/>
                  </a:lnTo>
                  <a:lnTo>
                    <a:pt x="811" y="271"/>
                  </a:lnTo>
                  <a:lnTo>
                    <a:pt x="850" y="193"/>
                  </a:lnTo>
                  <a:lnTo>
                    <a:pt x="811" y="78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417325" y="1688900"/>
              <a:ext cx="310875" cy="124550"/>
            </a:xfrm>
            <a:custGeom>
              <a:avLst/>
              <a:gdLst/>
              <a:ahLst/>
              <a:cxnLst/>
              <a:rect l="l" t="t" r="r" b="b"/>
              <a:pathLst>
                <a:path w="12435" h="4982" extrusionOk="0">
                  <a:moveTo>
                    <a:pt x="232" y="0"/>
                  </a:moveTo>
                  <a:lnTo>
                    <a:pt x="1" y="232"/>
                  </a:lnTo>
                  <a:lnTo>
                    <a:pt x="503" y="966"/>
                  </a:lnTo>
                  <a:lnTo>
                    <a:pt x="1043" y="1622"/>
                  </a:lnTo>
                  <a:lnTo>
                    <a:pt x="1700" y="2279"/>
                  </a:lnTo>
                  <a:lnTo>
                    <a:pt x="2356" y="2858"/>
                  </a:lnTo>
                  <a:lnTo>
                    <a:pt x="3090" y="3398"/>
                  </a:lnTo>
                  <a:lnTo>
                    <a:pt x="3862" y="3862"/>
                  </a:lnTo>
                  <a:lnTo>
                    <a:pt x="4673" y="4248"/>
                  </a:lnTo>
                  <a:lnTo>
                    <a:pt x="5523" y="4557"/>
                  </a:lnTo>
                  <a:lnTo>
                    <a:pt x="6372" y="4789"/>
                  </a:lnTo>
                  <a:lnTo>
                    <a:pt x="7260" y="4943"/>
                  </a:lnTo>
                  <a:lnTo>
                    <a:pt x="7685" y="4982"/>
                  </a:lnTo>
                  <a:lnTo>
                    <a:pt x="8535" y="4982"/>
                  </a:lnTo>
                  <a:lnTo>
                    <a:pt x="8998" y="4943"/>
                  </a:lnTo>
                  <a:lnTo>
                    <a:pt x="9423" y="4866"/>
                  </a:lnTo>
                  <a:lnTo>
                    <a:pt x="9848" y="4789"/>
                  </a:lnTo>
                  <a:lnTo>
                    <a:pt x="10272" y="4673"/>
                  </a:lnTo>
                  <a:lnTo>
                    <a:pt x="10658" y="4518"/>
                  </a:lnTo>
                  <a:lnTo>
                    <a:pt x="11083" y="4325"/>
                  </a:lnTo>
                  <a:lnTo>
                    <a:pt x="11469" y="4132"/>
                  </a:lnTo>
                  <a:lnTo>
                    <a:pt x="11856" y="3862"/>
                  </a:lnTo>
                  <a:lnTo>
                    <a:pt x="12242" y="3591"/>
                  </a:lnTo>
                  <a:lnTo>
                    <a:pt x="12319" y="3553"/>
                  </a:lnTo>
                  <a:lnTo>
                    <a:pt x="12435" y="3205"/>
                  </a:lnTo>
                  <a:lnTo>
                    <a:pt x="12358" y="3167"/>
                  </a:lnTo>
                  <a:lnTo>
                    <a:pt x="12280" y="3205"/>
                  </a:lnTo>
                  <a:lnTo>
                    <a:pt x="12203" y="3128"/>
                  </a:lnTo>
                  <a:lnTo>
                    <a:pt x="12010" y="3128"/>
                  </a:lnTo>
                  <a:lnTo>
                    <a:pt x="11933" y="3205"/>
                  </a:lnTo>
                  <a:lnTo>
                    <a:pt x="11585" y="3437"/>
                  </a:lnTo>
                  <a:lnTo>
                    <a:pt x="11199" y="3669"/>
                  </a:lnTo>
                  <a:lnTo>
                    <a:pt x="10813" y="3862"/>
                  </a:lnTo>
                  <a:lnTo>
                    <a:pt x="10427" y="4016"/>
                  </a:lnTo>
                  <a:lnTo>
                    <a:pt x="10041" y="4171"/>
                  </a:lnTo>
                  <a:lnTo>
                    <a:pt x="9616" y="4287"/>
                  </a:lnTo>
                  <a:lnTo>
                    <a:pt x="9191" y="4364"/>
                  </a:lnTo>
                  <a:lnTo>
                    <a:pt x="8766" y="4441"/>
                  </a:lnTo>
                  <a:lnTo>
                    <a:pt x="8342" y="4480"/>
                  </a:lnTo>
                  <a:lnTo>
                    <a:pt x="7917" y="4480"/>
                  </a:lnTo>
                  <a:lnTo>
                    <a:pt x="7492" y="4441"/>
                  </a:lnTo>
                  <a:lnTo>
                    <a:pt x="7067" y="4402"/>
                  </a:lnTo>
                  <a:lnTo>
                    <a:pt x="6643" y="4364"/>
                  </a:lnTo>
                  <a:lnTo>
                    <a:pt x="6218" y="4248"/>
                  </a:lnTo>
                  <a:lnTo>
                    <a:pt x="5793" y="4171"/>
                  </a:lnTo>
                  <a:lnTo>
                    <a:pt x="5368" y="4016"/>
                  </a:lnTo>
                  <a:lnTo>
                    <a:pt x="4596" y="3707"/>
                  </a:lnTo>
                  <a:lnTo>
                    <a:pt x="3901" y="3283"/>
                  </a:lnTo>
                  <a:lnTo>
                    <a:pt x="3206" y="2819"/>
                  </a:lnTo>
                  <a:lnTo>
                    <a:pt x="2588" y="2317"/>
                  </a:lnTo>
                  <a:lnTo>
                    <a:pt x="1970" y="1777"/>
                  </a:lnTo>
                  <a:lnTo>
                    <a:pt x="1391" y="1197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725275" y="1695650"/>
              <a:ext cx="92700" cy="135175"/>
            </a:xfrm>
            <a:custGeom>
              <a:avLst/>
              <a:gdLst/>
              <a:ahLst/>
              <a:cxnLst/>
              <a:rect l="l" t="t" r="r" b="b"/>
              <a:pathLst>
                <a:path w="3708" h="5407" extrusionOk="0">
                  <a:moveTo>
                    <a:pt x="3399" y="1"/>
                  </a:moveTo>
                  <a:lnTo>
                    <a:pt x="3360" y="78"/>
                  </a:lnTo>
                  <a:lnTo>
                    <a:pt x="3245" y="78"/>
                  </a:lnTo>
                  <a:lnTo>
                    <a:pt x="3013" y="271"/>
                  </a:lnTo>
                  <a:lnTo>
                    <a:pt x="2781" y="503"/>
                  </a:lnTo>
                  <a:lnTo>
                    <a:pt x="2549" y="773"/>
                  </a:lnTo>
                  <a:lnTo>
                    <a:pt x="2356" y="1005"/>
                  </a:lnTo>
                  <a:lnTo>
                    <a:pt x="2047" y="1236"/>
                  </a:lnTo>
                  <a:lnTo>
                    <a:pt x="1777" y="1429"/>
                  </a:lnTo>
                  <a:lnTo>
                    <a:pt x="1159" y="1816"/>
                  </a:lnTo>
                  <a:lnTo>
                    <a:pt x="1082" y="1854"/>
                  </a:lnTo>
                  <a:lnTo>
                    <a:pt x="1044" y="1931"/>
                  </a:lnTo>
                  <a:lnTo>
                    <a:pt x="1082" y="2009"/>
                  </a:lnTo>
                  <a:lnTo>
                    <a:pt x="1121" y="2086"/>
                  </a:lnTo>
                  <a:lnTo>
                    <a:pt x="1005" y="2086"/>
                  </a:lnTo>
                  <a:lnTo>
                    <a:pt x="889" y="2124"/>
                  </a:lnTo>
                  <a:lnTo>
                    <a:pt x="850" y="2163"/>
                  </a:lnTo>
                  <a:lnTo>
                    <a:pt x="812" y="2240"/>
                  </a:lnTo>
                  <a:lnTo>
                    <a:pt x="812" y="2356"/>
                  </a:lnTo>
                  <a:lnTo>
                    <a:pt x="812" y="2433"/>
                  </a:lnTo>
                  <a:lnTo>
                    <a:pt x="889" y="2472"/>
                  </a:lnTo>
                  <a:lnTo>
                    <a:pt x="966" y="2511"/>
                  </a:lnTo>
                  <a:lnTo>
                    <a:pt x="1198" y="2588"/>
                  </a:lnTo>
                  <a:lnTo>
                    <a:pt x="1430" y="2704"/>
                  </a:lnTo>
                  <a:lnTo>
                    <a:pt x="1623" y="2820"/>
                  </a:lnTo>
                  <a:lnTo>
                    <a:pt x="1816" y="2974"/>
                  </a:lnTo>
                  <a:lnTo>
                    <a:pt x="1970" y="3167"/>
                  </a:lnTo>
                  <a:lnTo>
                    <a:pt x="2047" y="3399"/>
                  </a:lnTo>
                  <a:lnTo>
                    <a:pt x="2125" y="3630"/>
                  </a:lnTo>
                  <a:lnTo>
                    <a:pt x="2125" y="3901"/>
                  </a:lnTo>
                  <a:lnTo>
                    <a:pt x="2086" y="4094"/>
                  </a:lnTo>
                  <a:lnTo>
                    <a:pt x="2009" y="4325"/>
                  </a:lnTo>
                  <a:lnTo>
                    <a:pt x="1893" y="4519"/>
                  </a:lnTo>
                  <a:lnTo>
                    <a:pt x="1739" y="4712"/>
                  </a:lnTo>
                  <a:lnTo>
                    <a:pt x="1545" y="4827"/>
                  </a:lnTo>
                  <a:lnTo>
                    <a:pt x="1314" y="4943"/>
                  </a:lnTo>
                  <a:lnTo>
                    <a:pt x="1082" y="4943"/>
                  </a:lnTo>
                  <a:lnTo>
                    <a:pt x="889" y="4866"/>
                  </a:lnTo>
                  <a:lnTo>
                    <a:pt x="773" y="4750"/>
                  </a:lnTo>
                  <a:lnTo>
                    <a:pt x="696" y="4596"/>
                  </a:lnTo>
                  <a:lnTo>
                    <a:pt x="657" y="4441"/>
                  </a:lnTo>
                  <a:lnTo>
                    <a:pt x="735" y="4287"/>
                  </a:lnTo>
                  <a:lnTo>
                    <a:pt x="812" y="4210"/>
                  </a:lnTo>
                  <a:lnTo>
                    <a:pt x="889" y="4132"/>
                  </a:lnTo>
                  <a:lnTo>
                    <a:pt x="966" y="4094"/>
                  </a:lnTo>
                  <a:lnTo>
                    <a:pt x="1121" y="4094"/>
                  </a:lnTo>
                  <a:lnTo>
                    <a:pt x="1237" y="4017"/>
                  </a:lnTo>
                  <a:lnTo>
                    <a:pt x="1314" y="3901"/>
                  </a:lnTo>
                  <a:lnTo>
                    <a:pt x="1314" y="3785"/>
                  </a:lnTo>
                  <a:lnTo>
                    <a:pt x="1275" y="3708"/>
                  </a:lnTo>
                  <a:lnTo>
                    <a:pt x="1198" y="3669"/>
                  </a:lnTo>
                  <a:lnTo>
                    <a:pt x="117" y="2935"/>
                  </a:lnTo>
                  <a:lnTo>
                    <a:pt x="1" y="3283"/>
                  </a:lnTo>
                  <a:lnTo>
                    <a:pt x="657" y="3785"/>
                  </a:lnTo>
                  <a:lnTo>
                    <a:pt x="503" y="3862"/>
                  </a:lnTo>
                  <a:lnTo>
                    <a:pt x="387" y="3978"/>
                  </a:lnTo>
                  <a:lnTo>
                    <a:pt x="310" y="4094"/>
                  </a:lnTo>
                  <a:lnTo>
                    <a:pt x="233" y="4248"/>
                  </a:lnTo>
                  <a:lnTo>
                    <a:pt x="194" y="4403"/>
                  </a:lnTo>
                  <a:lnTo>
                    <a:pt x="194" y="4557"/>
                  </a:lnTo>
                  <a:lnTo>
                    <a:pt x="194" y="4712"/>
                  </a:lnTo>
                  <a:lnTo>
                    <a:pt x="271" y="4866"/>
                  </a:lnTo>
                  <a:lnTo>
                    <a:pt x="387" y="5098"/>
                  </a:lnTo>
                  <a:lnTo>
                    <a:pt x="542" y="5252"/>
                  </a:lnTo>
                  <a:lnTo>
                    <a:pt x="735" y="5368"/>
                  </a:lnTo>
                  <a:lnTo>
                    <a:pt x="966" y="5407"/>
                  </a:lnTo>
                  <a:lnTo>
                    <a:pt x="1198" y="5407"/>
                  </a:lnTo>
                  <a:lnTo>
                    <a:pt x="1430" y="5368"/>
                  </a:lnTo>
                  <a:lnTo>
                    <a:pt x="1623" y="5329"/>
                  </a:lnTo>
                  <a:lnTo>
                    <a:pt x="1854" y="5214"/>
                  </a:lnTo>
                  <a:lnTo>
                    <a:pt x="2086" y="5021"/>
                  </a:lnTo>
                  <a:lnTo>
                    <a:pt x="2241" y="4827"/>
                  </a:lnTo>
                  <a:lnTo>
                    <a:pt x="2395" y="4634"/>
                  </a:lnTo>
                  <a:lnTo>
                    <a:pt x="2511" y="4441"/>
                  </a:lnTo>
                  <a:lnTo>
                    <a:pt x="2549" y="4210"/>
                  </a:lnTo>
                  <a:lnTo>
                    <a:pt x="2588" y="3978"/>
                  </a:lnTo>
                  <a:lnTo>
                    <a:pt x="2588" y="3746"/>
                  </a:lnTo>
                  <a:lnTo>
                    <a:pt x="2549" y="3515"/>
                  </a:lnTo>
                  <a:lnTo>
                    <a:pt x="2472" y="3283"/>
                  </a:lnTo>
                  <a:lnTo>
                    <a:pt x="2395" y="3051"/>
                  </a:lnTo>
                  <a:lnTo>
                    <a:pt x="2279" y="2858"/>
                  </a:lnTo>
                  <a:lnTo>
                    <a:pt x="2125" y="2665"/>
                  </a:lnTo>
                  <a:lnTo>
                    <a:pt x="1932" y="2472"/>
                  </a:lnTo>
                  <a:lnTo>
                    <a:pt x="1739" y="2356"/>
                  </a:lnTo>
                  <a:lnTo>
                    <a:pt x="1507" y="2202"/>
                  </a:lnTo>
                  <a:lnTo>
                    <a:pt x="1275" y="2124"/>
                  </a:lnTo>
                  <a:lnTo>
                    <a:pt x="1623" y="1970"/>
                  </a:lnTo>
                  <a:lnTo>
                    <a:pt x="1932" y="1816"/>
                  </a:lnTo>
                  <a:lnTo>
                    <a:pt x="2241" y="1622"/>
                  </a:lnTo>
                  <a:lnTo>
                    <a:pt x="2549" y="1391"/>
                  </a:lnTo>
                  <a:lnTo>
                    <a:pt x="2820" y="1198"/>
                  </a:lnTo>
                  <a:lnTo>
                    <a:pt x="3090" y="966"/>
                  </a:lnTo>
                  <a:lnTo>
                    <a:pt x="3360" y="657"/>
                  </a:lnTo>
                  <a:lnTo>
                    <a:pt x="3438" y="541"/>
                  </a:lnTo>
                  <a:lnTo>
                    <a:pt x="3515" y="387"/>
                  </a:lnTo>
                  <a:lnTo>
                    <a:pt x="3708" y="78"/>
                  </a:lnTo>
                  <a:lnTo>
                    <a:pt x="351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994125" y="1698550"/>
              <a:ext cx="54075" cy="45400"/>
            </a:xfrm>
            <a:custGeom>
              <a:avLst/>
              <a:gdLst/>
              <a:ahLst/>
              <a:cxnLst/>
              <a:rect l="l" t="t" r="r" b="b"/>
              <a:pathLst>
                <a:path w="2163" h="1816" extrusionOk="0">
                  <a:moveTo>
                    <a:pt x="1313" y="387"/>
                  </a:moveTo>
                  <a:lnTo>
                    <a:pt x="1506" y="464"/>
                  </a:lnTo>
                  <a:lnTo>
                    <a:pt x="1661" y="580"/>
                  </a:lnTo>
                  <a:lnTo>
                    <a:pt x="1777" y="734"/>
                  </a:lnTo>
                  <a:lnTo>
                    <a:pt x="1777" y="889"/>
                  </a:lnTo>
                  <a:lnTo>
                    <a:pt x="1777" y="927"/>
                  </a:lnTo>
                  <a:lnTo>
                    <a:pt x="1738" y="1004"/>
                  </a:lnTo>
                  <a:lnTo>
                    <a:pt x="1661" y="1043"/>
                  </a:lnTo>
                  <a:lnTo>
                    <a:pt x="1584" y="1082"/>
                  </a:lnTo>
                  <a:lnTo>
                    <a:pt x="1275" y="1120"/>
                  </a:lnTo>
                  <a:lnTo>
                    <a:pt x="927" y="1120"/>
                  </a:lnTo>
                  <a:lnTo>
                    <a:pt x="618" y="1159"/>
                  </a:lnTo>
                  <a:lnTo>
                    <a:pt x="464" y="1198"/>
                  </a:lnTo>
                  <a:lnTo>
                    <a:pt x="348" y="1275"/>
                  </a:lnTo>
                  <a:lnTo>
                    <a:pt x="348" y="1120"/>
                  </a:lnTo>
                  <a:lnTo>
                    <a:pt x="348" y="1004"/>
                  </a:lnTo>
                  <a:lnTo>
                    <a:pt x="387" y="850"/>
                  </a:lnTo>
                  <a:lnTo>
                    <a:pt x="464" y="734"/>
                  </a:lnTo>
                  <a:lnTo>
                    <a:pt x="580" y="618"/>
                  </a:lnTo>
                  <a:lnTo>
                    <a:pt x="657" y="502"/>
                  </a:lnTo>
                  <a:lnTo>
                    <a:pt x="811" y="425"/>
                  </a:lnTo>
                  <a:lnTo>
                    <a:pt x="966" y="387"/>
                  </a:lnTo>
                  <a:close/>
                  <a:moveTo>
                    <a:pt x="1004" y="0"/>
                  </a:moveTo>
                  <a:lnTo>
                    <a:pt x="811" y="39"/>
                  </a:lnTo>
                  <a:lnTo>
                    <a:pt x="618" y="116"/>
                  </a:lnTo>
                  <a:lnTo>
                    <a:pt x="425" y="232"/>
                  </a:lnTo>
                  <a:lnTo>
                    <a:pt x="271" y="348"/>
                  </a:lnTo>
                  <a:lnTo>
                    <a:pt x="155" y="502"/>
                  </a:lnTo>
                  <a:lnTo>
                    <a:pt x="78" y="696"/>
                  </a:lnTo>
                  <a:lnTo>
                    <a:pt x="39" y="889"/>
                  </a:lnTo>
                  <a:lnTo>
                    <a:pt x="0" y="1082"/>
                  </a:lnTo>
                  <a:lnTo>
                    <a:pt x="0" y="1275"/>
                  </a:lnTo>
                  <a:lnTo>
                    <a:pt x="39" y="1429"/>
                  </a:lnTo>
                  <a:lnTo>
                    <a:pt x="116" y="1622"/>
                  </a:lnTo>
                  <a:lnTo>
                    <a:pt x="155" y="1738"/>
                  </a:lnTo>
                  <a:lnTo>
                    <a:pt x="232" y="1777"/>
                  </a:lnTo>
                  <a:lnTo>
                    <a:pt x="348" y="1815"/>
                  </a:lnTo>
                  <a:lnTo>
                    <a:pt x="425" y="1738"/>
                  </a:lnTo>
                  <a:lnTo>
                    <a:pt x="580" y="1622"/>
                  </a:lnTo>
                  <a:lnTo>
                    <a:pt x="696" y="1545"/>
                  </a:lnTo>
                  <a:lnTo>
                    <a:pt x="889" y="1506"/>
                  </a:lnTo>
                  <a:lnTo>
                    <a:pt x="1429" y="1506"/>
                  </a:lnTo>
                  <a:lnTo>
                    <a:pt x="1584" y="1468"/>
                  </a:lnTo>
                  <a:lnTo>
                    <a:pt x="1777" y="1429"/>
                  </a:lnTo>
                  <a:lnTo>
                    <a:pt x="1931" y="1352"/>
                  </a:lnTo>
                  <a:lnTo>
                    <a:pt x="2047" y="1236"/>
                  </a:lnTo>
                  <a:lnTo>
                    <a:pt x="2124" y="1120"/>
                  </a:lnTo>
                  <a:lnTo>
                    <a:pt x="2163" y="966"/>
                  </a:lnTo>
                  <a:lnTo>
                    <a:pt x="2163" y="773"/>
                  </a:lnTo>
                  <a:lnTo>
                    <a:pt x="2163" y="618"/>
                  </a:lnTo>
                  <a:lnTo>
                    <a:pt x="2086" y="464"/>
                  </a:lnTo>
                  <a:lnTo>
                    <a:pt x="1970" y="309"/>
                  </a:lnTo>
                  <a:lnTo>
                    <a:pt x="1815" y="194"/>
                  </a:lnTo>
                  <a:lnTo>
                    <a:pt x="1622" y="78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947075" y="1716900"/>
              <a:ext cx="93650" cy="93650"/>
            </a:xfrm>
            <a:custGeom>
              <a:avLst/>
              <a:gdLst/>
              <a:ahLst/>
              <a:cxnLst/>
              <a:rect l="l" t="t" r="r" b="b"/>
              <a:pathLst>
                <a:path w="3746" h="3746" extrusionOk="0">
                  <a:moveTo>
                    <a:pt x="1584" y="464"/>
                  </a:moveTo>
                  <a:lnTo>
                    <a:pt x="2086" y="541"/>
                  </a:lnTo>
                  <a:lnTo>
                    <a:pt x="2317" y="618"/>
                  </a:lnTo>
                  <a:lnTo>
                    <a:pt x="2549" y="695"/>
                  </a:lnTo>
                  <a:lnTo>
                    <a:pt x="2742" y="811"/>
                  </a:lnTo>
                  <a:lnTo>
                    <a:pt x="2935" y="966"/>
                  </a:lnTo>
                  <a:lnTo>
                    <a:pt x="3090" y="1197"/>
                  </a:lnTo>
                  <a:lnTo>
                    <a:pt x="3205" y="1429"/>
                  </a:lnTo>
                  <a:lnTo>
                    <a:pt x="3244" y="1699"/>
                  </a:lnTo>
                  <a:lnTo>
                    <a:pt x="3244" y="1970"/>
                  </a:lnTo>
                  <a:lnTo>
                    <a:pt x="3205" y="2201"/>
                  </a:lnTo>
                  <a:lnTo>
                    <a:pt x="3090" y="2471"/>
                  </a:lnTo>
                  <a:lnTo>
                    <a:pt x="2974" y="2665"/>
                  </a:lnTo>
                  <a:lnTo>
                    <a:pt x="2781" y="2896"/>
                  </a:lnTo>
                  <a:lnTo>
                    <a:pt x="2588" y="3051"/>
                  </a:lnTo>
                  <a:lnTo>
                    <a:pt x="2356" y="3167"/>
                  </a:lnTo>
                  <a:lnTo>
                    <a:pt x="2086" y="3244"/>
                  </a:lnTo>
                  <a:lnTo>
                    <a:pt x="1777" y="3244"/>
                  </a:lnTo>
                  <a:lnTo>
                    <a:pt x="1506" y="3167"/>
                  </a:lnTo>
                  <a:lnTo>
                    <a:pt x="1236" y="3051"/>
                  </a:lnTo>
                  <a:lnTo>
                    <a:pt x="966" y="2896"/>
                  </a:lnTo>
                  <a:lnTo>
                    <a:pt x="773" y="2665"/>
                  </a:lnTo>
                  <a:lnTo>
                    <a:pt x="618" y="2433"/>
                  </a:lnTo>
                  <a:lnTo>
                    <a:pt x="502" y="2163"/>
                  </a:lnTo>
                  <a:lnTo>
                    <a:pt x="502" y="1854"/>
                  </a:lnTo>
                  <a:lnTo>
                    <a:pt x="502" y="1583"/>
                  </a:lnTo>
                  <a:lnTo>
                    <a:pt x="618" y="1352"/>
                  </a:lnTo>
                  <a:lnTo>
                    <a:pt x="734" y="1120"/>
                  </a:lnTo>
                  <a:lnTo>
                    <a:pt x="927" y="927"/>
                  </a:lnTo>
                  <a:lnTo>
                    <a:pt x="1120" y="734"/>
                  </a:lnTo>
                  <a:lnTo>
                    <a:pt x="1352" y="579"/>
                  </a:lnTo>
                  <a:lnTo>
                    <a:pt x="1584" y="464"/>
                  </a:lnTo>
                  <a:close/>
                  <a:moveTo>
                    <a:pt x="1892" y="0"/>
                  </a:moveTo>
                  <a:lnTo>
                    <a:pt x="1699" y="39"/>
                  </a:lnTo>
                  <a:lnTo>
                    <a:pt x="1545" y="77"/>
                  </a:lnTo>
                  <a:lnTo>
                    <a:pt x="1352" y="155"/>
                  </a:lnTo>
                  <a:lnTo>
                    <a:pt x="1313" y="193"/>
                  </a:lnTo>
                  <a:lnTo>
                    <a:pt x="1082" y="270"/>
                  </a:lnTo>
                  <a:lnTo>
                    <a:pt x="850" y="386"/>
                  </a:lnTo>
                  <a:lnTo>
                    <a:pt x="618" y="579"/>
                  </a:lnTo>
                  <a:lnTo>
                    <a:pt x="425" y="772"/>
                  </a:lnTo>
                  <a:lnTo>
                    <a:pt x="271" y="966"/>
                  </a:lnTo>
                  <a:lnTo>
                    <a:pt x="155" y="1236"/>
                  </a:lnTo>
                  <a:lnTo>
                    <a:pt x="78" y="1468"/>
                  </a:lnTo>
                  <a:lnTo>
                    <a:pt x="0" y="1738"/>
                  </a:lnTo>
                  <a:lnTo>
                    <a:pt x="0" y="2047"/>
                  </a:lnTo>
                  <a:lnTo>
                    <a:pt x="39" y="2124"/>
                  </a:lnTo>
                  <a:lnTo>
                    <a:pt x="39" y="2317"/>
                  </a:lnTo>
                  <a:lnTo>
                    <a:pt x="116" y="2510"/>
                  </a:lnTo>
                  <a:lnTo>
                    <a:pt x="309" y="2858"/>
                  </a:lnTo>
                  <a:lnTo>
                    <a:pt x="541" y="3167"/>
                  </a:lnTo>
                  <a:lnTo>
                    <a:pt x="850" y="3398"/>
                  </a:lnTo>
                  <a:lnTo>
                    <a:pt x="1197" y="3591"/>
                  </a:lnTo>
                  <a:lnTo>
                    <a:pt x="1584" y="3707"/>
                  </a:lnTo>
                  <a:lnTo>
                    <a:pt x="1970" y="3746"/>
                  </a:lnTo>
                  <a:lnTo>
                    <a:pt x="2163" y="3746"/>
                  </a:lnTo>
                  <a:lnTo>
                    <a:pt x="2356" y="3669"/>
                  </a:lnTo>
                  <a:lnTo>
                    <a:pt x="2626" y="3591"/>
                  </a:lnTo>
                  <a:lnTo>
                    <a:pt x="2896" y="3437"/>
                  </a:lnTo>
                  <a:lnTo>
                    <a:pt x="3128" y="3244"/>
                  </a:lnTo>
                  <a:lnTo>
                    <a:pt x="3321" y="3012"/>
                  </a:lnTo>
                  <a:lnTo>
                    <a:pt x="3476" y="2780"/>
                  </a:lnTo>
                  <a:lnTo>
                    <a:pt x="3630" y="2510"/>
                  </a:lnTo>
                  <a:lnTo>
                    <a:pt x="3707" y="2201"/>
                  </a:lnTo>
                  <a:lnTo>
                    <a:pt x="3746" y="1931"/>
                  </a:lnTo>
                  <a:lnTo>
                    <a:pt x="3746" y="1583"/>
                  </a:lnTo>
                  <a:lnTo>
                    <a:pt x="3669" y="1313"/>
                  </a:lnTo>
                  <a:lnTo>
                    <a:pt x="3514" y="1004"/>
                  </a:lnTo>
                  <a:lnTo>
                    <a:pt x="3321" y="695"/>
                  </a:lnTo>
                  <a:lnTo>
                    <a:pt x="3051" y="425"/>
                  </a:lnTo>
                  <a:lnTo>
                    <a:pt x="2742" y="232"/>
                  </a:lnTo>
                  <a:lnTo>
                    <a:pt x="2394" y="77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585900" y="1732325"/>
              <a:ext cx="305075" cy="236550"/>
            </a:xfrm>
            <a:custGeom>
              <a:avLst/>
              <a:gdLst/>
              <a:ahLst/>
              <a:cxnLst/>
              <a:rect l="l" t="t" r="r" b="b"/>
              <a:pathLst>
                <a:path w="12203" h="9462" extrusionOk="0">
                  <a:moveTo>
                    <a:pt x="5329" y="349"/>
                  </a:moveTo>
                  <a:lnTo>
                    <a:pt x="5522" y="426"/>
                  </a:lnTo>
                  <a:lnTo>
                    <a:pt x="5600" y="426"/>
                  </a:lnTo>
                  <a:lnTo>
                    <a:pt x="5831" y="657"/>
                  </a:lnTo>
                  <a:lnTo>
                    <a:pt x="5986" y="889"/>
                  </a:lnTo>
                  <a:lnTo>
                    <a:pt x="6063" y="1198"/>
                  </a:lnTo>
                  <a:lnTo>
                    <a:pt x="6102" y="1468"/>
                  </a:lnTo>
                  <a:lnTo>
                    <a:pt x="6140" y="1777"/>
                  </a:lnTo>
                  <a:lnTo>
                    <a:pt x="6102" y="2086"/>
                  </a:lnTo>
                  <a:lnTo>
                    <a:pt x="6024" y="2704"/>
                  </a:lnTo>
                  <a:lnTo>
                    <a:pt x="5715" y="4866"/>
                  </a:lnTo>
                  <a:lnTo>
                    <a:pt x="5715" y="4905"/>
                  </a:lnTo>
                  <a:lnTo>
                    <a:pt x="5561" y="4982"/>
                  </a:lnTo>
                  <a:lnTo>
                    <a:pt x="5291" y="4017"/>
                  </a:lnTo>
                  <a:lnTo>
                    <a:pt x="5020" y="3090"/>
                  </a:lnTo>
                  <a:lnTo>
                    <a:pt x="4750" y="1970"/>
                  </a:lnTo>
                  <a:lnTo>
                    <a:pt x="4673" y="1468"/>
                  </a:lnTo>
                  <a:lnTo>
                    <a:pt x="4673" y="1159"/>
                  </a:lnTo>
                  <a:lnTo>
                    <a:pt x="4673" y="851"/>
                  </a:lnTo>
                  <a:lnTo>
                    <a:pt x="4750" y="619"/>
                  </a:lnTo>
                  <a:lnTo>
                    <a:pt x="4827" y="503"/>
                  </a:lnTo>
                  <a:lnTo>
                    <a:pt x="4904" y="426"/>
                  </a:lnTo>
                  <a:lnTo>
                    <a:pt x="5020" y="349"/>
                  </a:lnTo>
                  <a:close/>
                  <a:moveTo>
                    <a:pt x="11199" y="3515"/>
                  </a:moveTo>
                  <a:lnTo>
                    <a:pt x="11315" y="3554"/>
                  </a:lnTo>
                  <a:lnTo>
                    <a:pt x="11392" y="3592"/>
                  </a:lnTo>
                  <a:lnTo>
                    <a:pt x="11508" y="3708"/>
                  </a:lnTo>
                  <a:lnTo>
                    <a:pt x="11585" y="3824"/>
                  </a:lnTo>
                  <a:lnTo>
                    <a:pt x="11701" y="4133"/>
                  </a:lnTo>
                  <a:lnTo>
                    <a:pt x="11585" y="4287"/>
                  </a:lnTo>
                  <a:lnTo>
                    <a:pt x="11430" y="4403"/>
                  </a:lnTo>
                  <a:lnTo>
                    <a:pt x="11237" y="4519"/>
                  </a:lnTo>
                  <a:lnTo>
                    <a:pt x="11044" y="4596"/>
                  </a:lnTo>
                  <a:lnTo>
                    <a:pt x="10581" y="4751"/>
                  </a:lnTo>
                  <a:lnTo>
                    <a:pt x="10195" y="4866"/>
                  </a:lnTo>
                  <a:lnTo>
                    <a:pt x="9422" y="5021"/>
                  </a:lnTo>
                  <a:lnTo>
                    <a:pt x="8650" y="5137"/>
                  </a:lnTo>
                  <a:lnTo>
                    <a:pt x="7994" y="5175"/>
                  </a:lnTo>
                  <a:lnTo>
                    <a:pt x="7376" y="5175"/>
                  </a:lnTo>
                  <a:lnTo>
                    <a:pt x="6102" y="5137"/>
                  </a:lnTo>
                  <a:lnTo>
                    <a:pt x="7260" y="4673"/>
                  </a:lnTo>
                  <a:lnTo>
                    <a:pt x="8418" y="4249"/>
                  </a:lnTo>
                  <a:lnTo>
                    <a:pt x="9075" y="4017"/>
                  </a:lnTo>
                  <a:lnTo>
                    <a:pt x="9770" y="3824"/>
                  </a:lnTo>
                  <a:lnTo>
                    <a:pt x="10465" y="3631"/>
                  </a:lnTo>
                  <a:lnTo>
                    <a:pt x="10928" y="3554"/>
                  </a:lnTo>
                  <a:lnTo>
                    <a:pt x="11083" y="3515"/>
                  </a:lnTo>
                  <a:close/>
                  <a:moveTo>
                    <a:pt x="5136" y="5909"/>
                  </a:moveTo>
                  <a:lnTo>
                    <a:pt x="4209" y="6797"/>
                  </a:lnTo>
                  <a:lnTo>
                    <a:pt x="3244" y="7685"/>
                  </a:lnTo>
                  <a:lnTo>
                    <a:pt x="2742" y="8110"/>
                  </a:lnTo>
                  <a:lnTo>
                    <a:pt x="2163" y="8535"/>
                  </a:lnTo>
                  <a:lnTo>
                    <a:pt x="1854" y="8728"/>
                  </a:lnTo>
                  <a:lnTo>
                    <a:pt x="1468" y="8921"/>
                  </a:lnTo>
                  <a:lnTo>
                    <a:pt x="1197" y="8998"/>
                  </a:lnTo>
                  <a:lnTo>
                    <a:pt x="1004" y="9037"/>
                  </a:lnTo>
                  <a:lnTo>
                    <a:pt x="888" y="8998"/>
                  </a:lnTo>
                  <a:lnTo>
                    <a:pt x="811" y="8960"/>
                  </a:lnTo>
                  <a:lnTo>
                    <a:pt x="734" y="8844"/>
                  </a:lnTo>
                  <a:lnTo>
                    <a:pt x="695" y="8689"/>
                  </a:lnTo>
                  <a:lnTo>
                    <a:pt x="657" y="8535"/>
                  </a:lnTo>
                  <a:lnTo>
                    <a:pt x="618" y="8419"/>
                  </a:lnTo>
                  <a:lnTo>
                    <a:pt x="657" y="8342"/>
                  </a:lnTo>
                  <a:lnTo>
                    <a:pt x="695" y="8265"/>
                  </a:lnTo>
                  <a:lnTo>
                    <a:pt x="850" y="8110"/>
                  </a:lnTo>
                  <a:lnTo>
                    <a:pt x="1120" y="7956"/>
                  </a:lnTo>
                  <a:lnTo>
                    <a:pt x="1699" y="7608"/>
                  </a:lnTo>
                  <a:lnTo>
                    <a:pt x="2472" y="7222"/>
                  </a:lnTo>
                  <a:lnTo>
                    <a:pt x="3244" y="6874"/>
                  </a:lnTo>
                  <a:lnTo>
                    <a:pt x="4209" y="6411"/>
                  </a:lnTo>
                  <a:lnTo>
                    <a:pt x="4673" y="6179"/>
                  </a:lnTo>
                  <a:lnTo>
                    <a:pt x="5136" y="5909"/>
                  </a:lnTo>
                  <a:close/>
                  <a:moveTo>
                    <a:pt x="5136" y="1"/>
                  </a:moveTo>
                  <a:lnTo>
                    <a:pt x="4943" y="78"/>
                  </a:lnTo>
                  <a:lnTo>
                    <a:pt x="4750" y="194"/>
                  </a:lnTo>
                  <a:lnTo>
                    <a:pt x="4596" y="387"/>
                  </a:lnTo>
                  <a:lnTo>
                    <a:pt x="4441" y="580"/>
                  </a:lnTo>
                  <a:lnTo>
                    <a:pt x="4364" y="812"/>
                  </a:lnTo>
                  <a:lnTo>
                    <a:pt x="4325" y="1044"/>
                  </a:lnTo>
                  <a:lnTo>
                    <a:pt x="4325" y="1507"/>
                  </a:lnTo>
                  <a:lnTo>
                    <a:pt x="4402" y="1970"/>
                  </a:lnTo>
                  <a:lnTo>
                    <a:pt x="4634" y="2897"/>
                  </a:lnTo>
                  <a:lnTo>
                    <a:pt x="4982" y="4017"/>
                  </a:lnTo>
                  <a:lnTo>
                    <a:pt x="5175" y="4558"/>
                  </a:lnTo>
                  <a:lnTo>
                    <a:pt x="5368" y="5098"/>
                  </a:lnTo>
                  <a:lnTo>
                    <a:pt x="5368" y="5214"/>
                  </a:lnTo>
                  <a:lnTo>
                    <a:pt x="5406" y="5330"/>
                  </a:lnTo>
                  <a:lnTo>
                    <a:pt x="4943" y="5600"/>
                  </a:lnTo>
                  <a:lnTo>
                    <a:pt x="4480" y="5870"/>
                  </a:lnTo>
                  <a:lnTo>
                    <a:pt x="3476" y="6334"/>
                  </a:lnTo>
                  <a:lnTo>
                    <a:pt x="2472" y="6797"/>
                  </a:lnTo>
                  <a:lnTo>
                    <a:pt x="1970" y="7029"/>
                  </a:lnTo>
                  <a:lnTo>
                    <a:pt x="1468" y="7299"/>
                  </a:lnTo>
                  <a:lnTo>
                    <a:pt x="966" y="7608"/>
                  </a:lnTo>
                  <a:lnTo>
                    <a:pt x="657" y="7801"/>
                  </a:lnTo>
                  <a:lnTo>
                    <a:pt x="348" y="8071"/>
                  </a:lnTo>
                  <a:lnTo>
                    <a:pt x="116" y="8342"/>
                  </a:lnTo>
                  <a:lnTo>
                    <a:pt x="39" y="8458"/>
                  </a:lnTo>
                  <a:lnTo>
                    <a:pt x="0" y="8612"/>
                  </a:lnTo>
                  <a:lnTo>
                    <a:pt x="0" y="8767"/>
                  </a:lnTo>
                  <a:lnTo>
                    <a:pt x="0" y="8921"/>
                  </a:lnTo>
                  <a:lnTo>
                    <a:pt x="78" y="9037"/>
                  </a:lnTo>
                  <a:lnTo>
                    <a:pt x="232" y="9191"/>
                  </a:lnTo>
                  <a:lnTo>
                    <a:pt x="348" y="9307"/>
                  </a:lnTo>
                  <a:lnTo>
                    <a:pt x="502" y="9384"/>
                  </a:lnTo>
                  <a:lnTo>
                    <a:pt x="618" y="9423"/>
                  </a:lnTo>
                  <a:lnTo>
                    <a:pt x="773" y="9462"/>
                  </a:lnTo>
                  <a:lnTo>
                    <a:pt x="1120" y="9462"/>
                  </a:lnTo>
                  <a:lnTo>
                    <a:pt x="1429" y="9384"/>
                  </a:lnTo>
                  <a:lnTo>
                    <a:pt x="1738" y="9230"/>
                  </a:lnTo>
                  <a:lnTo>
                    <a:pt x="2047" y="9075"/>
                  </a:lnTo>
                  <a:lnTo>
                    <a:pt x="2588" y="8767"/>
                  </a:lnTo>
                  <a:lnTo>
                    <a:pt x="3476" y="8071"/>
                  </a:lnTo>
                  <a:lnTo>
                    <a:pt x="4287" y="7338"/>
                  </a:lnTo>
                  <a:lnTo>
                    <a:pt x="5098" y="6565"/>
                  </a:lnTo>
                  <a:lnTo>
                    <a:pt x="5445" y="6141"/>
                  </a:lnTo>
                  <a:lnTo>
                    <a:pt x="5793" y="5677"/>
                  </a:lnTo>
                  <a:lnTo>
                    <a:pt x="5793" y="5716"/>
                  </a:lnTo>
                  <a:lnTo>
                    <a:pt x="6063" y="6064"/>
                  </a:lnTo>
                  <a:lnTo>
                    <a:pt x="6217" y="6218"/>
                  </a:lnTo>
                  <a:lnTo>
                    <a:pt x="6372" y="6334"/>
                  </a:lnTo>
                  <a:lnTo>
                    <a:pt x="6603" y="6179"/>
                  </a:lnTo>
                  <a:lnTo>
                    <a:pt x="6603" y="6141"/>
                  </a:lnTo>
                  <a:lnTo>
                    <a:pt x="6333" y="5870"/>
                  </a:lnTo>
                  <a:lnTo>
                    <a:pt x="6217" y="5716"/>
                  </a:lnTo>
                  <a:lnTo>
                    <a:pt x="6179" y="5523"/>
                  </a:lnTo>
                  <a:lnTo>
                    <a:pt x="6140" y="5484"/>
                  </a:lnTo>
                  <a:lnTo>
                    <a:pt x="7028" y="5562"/>
                  </a:lnTo>
                  <a:lnTo>
                    <a:pt x="7955" y="5562"/>
                  </a:lnTo>
                  <a:lnTo>
                    <a:pt x="8882" y="5484"/>
                  </a:lnTo>
                  <a:lnTo>
                    <a:pt x="9770" y="5330"/>
                  </a:lnTo>
                  <a:lnTo>
                    <a:pt x="10465" y="5175"/>
                  </a:lnTo>
                  <a:lnTo>
                    <a:pt x="10890" y="5060"/>
                  </a:lnTo>
                  <a:lnTo>
                    <a:pt x="11315" y="4905"/>
                  </a:lnTo>
                  <a:lnTo>
                    <a:pt x="11701" y="4673"/>
                  </a:lnTo>
                  <a:lnTo>
                    <a:pt x="11894" y="4558"/>
                  </a:lnTo>
                  <a:lnTo>
                    <a:pt x="12010" y="4403"/>
                  </a:lnTo>
                  <a:lnTo>
                    <a:pt x="12125" y="4249"/>
                  </a:lnTo>
                  <a:lnTo>
                    <a:pt x="12164" y="4094"/>
                  </a:lnTo>
                  <a:lnTo>
                    <a:pt x="12203" y="3901"/>
                  </a:lnTo>
                  <a:lnTo>
                    <a:pt x="12164" y="3708"/>
                  </a:lnTo>
                  <a:lnTo>
                    <a:pt x="12125" y="3554"/>
                  </a:lnTo>
                  <a:lnTo>
                    <a:pt x="12010" y="3438"/>
                  </a:lnTo>
                  <a:lnTo>
                    <a:pt x="11932" y="3322"/>
                  </a:lnTo>
                  <a:lnTo>
                    <a:pt x="11817" y="3245"/>
                  </a:lnTo>
                  <a:lnTo>
                    <a:pt x="11662" y="3167"/>
                  </a:lnTo>
                  <a:lnTo>
                    <a:pt x="11508" y="3167"/>
                  </a:lnTo>
                  <a:lnTo>
                    <a:pt x="11199" y="3129"/>
                  </a:lnTo>
                  <a:lnTo>
                    <a:pt x="10851" y="3167"/>
                  </a:lnTo>
                  <a:lnTo>
                    <a:pt x="10504" y="3245"/>
                  </a:lnTo>
                  <a:lnTo>
                    <a:pt x="9924" y="3360"/>
                  </a:lnTo>
                  <a:lnTo>
                    <a:pt x="8959" y="3669"/>
                  </a:lnTo>
                  <a:lnTo>
                    <a:pt x="7994" y="3978"/>
                  </a:lnTo>
                  <a:lnTo>
                    <a:pt x="7028" y="4326"/>
                  </a:lnTo>
                  <a:lnTo>
                    <a:pt x="6102" y="4751"/>
                  </a:lnTo>
                  <a:lnTo>
                    <a:pt x="6333" y="3283"/>
                  </a:lnTo>
                  <a:lnTo>
                    <a:pt x="6449" y="2550"/>
                  </a:lnTo>
                  <a:lnTo>
                    <a:pt x="6488" y="1816"/>
                  </a:lnTo>
                  <a:lnTo>
                    <a:pt x="6488" y="1546"/>
                  </a:lnTo>
                  <a:lnTo>
                    <a:pt x="6449" y="1275"/>
                  </a:lnTo>
                  <a:lnTo>
                    <a:pt x="6372" y="1044"/>
                  </a:lnTo>
                  <a:lnTo>
                    <a:pt x="6295" y="851"/>
                  </a:lnTo>
                  <a:lnTo>
                    <a:pt x="6179" y="619"/>
                  </a:lnTo>
                  <a:lnTo>
                    <a:pt x="6024" y="464"/>
                  </a:lnTo>
                  <a:lnTo>
                    <a:pt x="5831" y="310"/>
                  </a:lnTo>
                  <a:lnTo>
                    <a:pt x="5600" y="155"/>
                  </a:lnTo>
                  <a:lnTo>
                    <a:pt x="5484" y="78"/>
                  </a:lnTo>
                  <a:lnTo>
                    <a:pt x="5368" y="40"/>
                  </a:lnTo>
                  <a:lnTo>
                    <a:pt x="513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851250" y="1767100"/>
              <a:ext cx="466300" cy="247150"/>
            </a:xfrm>
            <a:custGeom>
              <a:avLst/>
              <a:gdLst/>
              <a:ahLst/>
              <a:cxnLst/>
              <a:rect l="l" t="t" r="r" b="b"/>
              <a:pathLst>
                <a:path w="18652" h="9886" extrusionOk="0">
                  <a:moveTo>
                    <a:pt x="6179" y="0"/>
                  </a:moveTo>
                  <a:lnTo>
                    <a:pt x="5600" y="39"/>
                  </a:lnTo>
                  <a:lnTo>
                    <a:pt x="4982" y="116"/>
                  </a:lnTo>
                  <a:lnTo>
                    <a:pt x="4441" y="270"/>
                  </a:lnTo>
                  <a:lnTo>
                    <a:pt x="3862" y="502"/>
                  </a:lnTo>
                  <a:lnTo>
                    <a:pt x="3321" y="772"/>
                  </a:lnTo>
                  <a:lnTo>
                    <a:pt x="2781" y="1081"/>
                  </a:lnTo>
                  <a:lnTo>
                    <a:pt x="2279" y="1429"/>
                  </a:lnTo>
                  <a:lnTo>
                    <a:pt x="1815" y="1854"/>
                  </a:lnTo>
                  <a:lnTo>
                    <a:pt x="1429" y="2278"/>
                  </a:lnTo>
                  <a:lnTo>
                    <a:pt x="1043" y="2742"/>
                  </a:lnTo>
                  <a:lnTo>
                    <a:pt x="734" y="3244"/>
                  </a:lnTo>
                  <a:lnTo>
                    <a:pt x="502" y="3746"/>
                  </a:lnTo>
                  <a:lnTo>
                    <a:pt x="271" y="4248"/>
                  </a:lnTo>
                  <a:lnTo>
                    <a:pt x="116" y="4788"/>
                  </a:lnTo>
                  <a:lnTo>
                    <a:pt x="0" y="5368"/>
                  </a:lnTo>
                  <a:lnTo>
                    <a:pt x="348" y="5406"/>
                  </a:lnTo>
                  <a:lnTo>
                    <a:pt x="464" y="4981"/>
                  </a:lnTo>
                  <a:lnTo>
                    <a:pt x="580" y="4595"/>
                  </a:lnTo>
                  <a:lnTo>
                    <a:pt x="811" y="3977"/>
                  </a:lnTo>
                  <a:lnTo>
                    <a:pt x="1120" y="3398"/>
                  </a:lnTo>
                  <a:lnTo>
                    <a:pt x="1468" y="2858"/>
                  </a:lnTo>
                  <a:lnTo>
                    <a:pt x="1893" y="2356"/>
                  </a:lnTo>
                  <a:lnTo>
                    <a:pt x="2356" y="1931"/>
                  </a:lnTo>
                  <a:lnTo>
                    <a:pt x="2858" y="1506"/>
                  </a:lnTo>
                  <a:lnTo>
                    <a:pt x="3399" y="1159"/>
                  </a:lnTo>
                  <a:lnTo>
                    <a:pt x="3978" y="888"/>
                  </a:lnTo>
                  <a:lnTo>
                    <a:pt x="4634" y="657"/>
                  </a:lnTo>
                  <a:lnTo>
                    <a:pt x="5252" y="463"/>
                  </a:lnTo>
                  <a:lnTo>
                    <a:pt x="5909" y="386"/>
                  </a:lnTo>
                  <a:lnTo>
                    <a:pt x="6565" y="386"/>
                  </a:lnTo>
                  <a:lnTo>
                    <a:pt x="7221" y="463"/>
                  </a:lnTo>
                  <a:lnTo>
                    <a:pt x="7878" y="579"/>
                  </a:lnTo>
                  <a:lnTo>
                    <a:pt x="8496" y="811"/>
                  </a:lnTo>
                  <a:lnTo>
                    <a:pt x="9114" y="1081"/>
                  </a:lnTo>
                  <a:lnTo>
                    <a:pt x="9422" y="1274"/>
                  </a:lnTo>
                  <a:lnTo>
                    <a:pt x="9731" y="1506"/>
                  </a:lnTo>
                  <a:lnTo>
                    <a:pt x="10040" y="1699"/>
                  </a:lnTo>
                  <a:lnTo>
                    <a:pt x="10311" y="1931"/>
                  </a:lnTo>
                  <a:lnTo>
                    <a:pt x="10774" y="2471"/>
                  </a:lnTo>
                  <a:lnTo>
                    <a:pt x="11199" y="3012"/>
                  </a:lnTo>
                  <a:lnTo>
                    <a:pt x="11546" y="3630"/>
                  </a:lnTo>
                  <a:lnTo>
                    <a:pt x="11894" y="4248"/>
                  </a:lnTo>
                  <a:lnTo>
                    <a:pt x="12164" y="4943"/>
                  </a:lnTo>
                  <a:lnTo>
                    <a:pt x="12434" y="5638"/>
                  </a:lnTo>
                  <a:lnTo>
                    <a:pt x="12628" y="6217"/>
                  </a:lnTo>
                  <a:lnTo>
                    <a:pt x="12859" y="6796"/>
                  </a:lnTo>
                  <a:lnTo>
                    <a:pt x="13129" y="7376"/>
                  </a:lnTo>
                  <a:lnTo>
                    <a:pt x="13438" y="7955"/>
                  </a:lnTo>
                  <a:lnTo>
                    <a:pt x="13825" y="8495"/>
                  </a:lnTo>
                  <a:lnTo>
                    <a:pt x="14249" y="8959"/>
                  </a:lnTo>
                  <a:lnTo>
                    <a:pt x="14481" y="9152"/>
                  </a:lnTo>
                  <a:lnTo>
                    <a:pt x="14713" y="9345"/>
                  </a:lnTo>
                  <a:lnTo>
                    <a:pt x="14983" y="9499"/>
                  </a:lnTo>
                  <a:lnTo>
                    <a:pt x="15292" y="9654"/>
                  </a:lnTo>
                  <a:lnTo>
                    <a:pt x="15755" y="9808"/>
                  </a:lnTo>
                  <a:lnTo>
                    <a:pt x="16219" y="9886"/>
                  </a:lnTo>
                  <a:lnTo>
                    <a:pt x="16721" y="9886"/>
                  </a:lnTo>
                  <a:lnTo>
                    <a:pt x="17184" y="9808"/>
                  </a:lnTo>
                  <a:lnTo>
                    <a:pt x="17609" y="9615"/>
                  </a:lnTo>
                  <a:lnTo>
                    <a:pt x="17841" y="9499"/>
                  </a:lnTo>
                  <a:lnTo>
                    <a:pt x="18034" y="9384"/>
                  </a:lnTo>
                  <a:lnTo>
                    <a:pt x="18188" y="9229"/>
                  </a:lnTo>
                  <a:lnTo>
                    <a:pt x="18381" y="9036"/>
                  </a:lnTo>
                  <a:lnTo>
                    <a:pt x="18497" y="8843"/>
                  </a:lnTo>
                  <a:lnTo>
                    <a:pt x="18651" y="8611"/>
                  </a:lnTo>
                  <a:lnTo>
                    <a:pt x="18651" y="8534"/>
                  </a:lnTo>
                  <a:lnTo>
                    <a:pt x="18651" y="8457"/>
                  </a:lnTo>
                  <a:lnTo>
                    <a:pt x="18651" y="8380"/>
                  </a:lnTo>
                  <a:lnTo>
                    <a:pt x="18651" y="8341"/>
                  </a:lnTo>
                  <a:lnTo>
                    <a:pt x="18304" y="8341"/>
                  </a:lnTo>
                  <a:lnTo>
                    <a:pt x="18265" y="8418"/>
                  </a:lnTo>
                  <a:lnTo>
                    <a:pt x="18072" y="8727"/>
                  </a:lnTo>
                  <a:lnTo>
                    <a:pt x="17802" y="8997"/>
                  </a:lnTo>
                  <a:lnTo>
                    <a:pt x="17493" y="9190"/>
                  </a:lnTo>
                  <a:lnTo>
                    <a:pt x="17184" y="9345"/>
                  </a:lnTo>
                  <a:lnTo>
                    <a:pt x="16837" y="9422"/>
                  </a:lnTo>
                  <a:lnTo>
                    <a:pt x="16450" y="9461"/>
                  </a:lnTo>
                  <a:lnTo>
                    <a:pt x="16103" y="9422"/>
                  </a:lnTo>
                  <a:lnTo>
                    <a:pt x="15717" y="9345"/>
                  </a:lnTo>
                  <a:lnTo>
                    <a:pt x="15369" y="9190"/>
                  </a:lnTo>
                  <a:lnTo>
                    <a:pt x="15022" y="8997"/>
                  </a:lnTo>
                  <a:lnTo>
                    <a:pt x="14713" y="8766"/>
                  </a:lnTo>
                  <a:lnTo>
                    <a:pt x="14404" y="8495"/>
                  </a:lnTo>
                  <a:lnTo>
                    <a:pt x="14172" y="8186"/>
                  </a:lnTo>
                  <a:lnTo>
                    <a:pt x="13940" y="7839"/>
                  </a:lnTo>
                  <a:lnTo>
                    <a:pt x="13709" y="7530"/>
                  </a:lnTo>
                  <a:lnTo>
                    <a:pt x="13554" y="7182"/>
                  </a:lnTo>
                  <a:lnTo>
                    <a:pt x="13245" y="6526"/>
                  </a:lnTo>
                  <a:lnTo>
                    <a:pt x="12975" y="5831"/>
                  </a:lnTo>
                  <a:lnTo>
                    <a:pt x="12473" y="4479"/>
                  </a:lnTo>
                  <a:lnTo>
                    <a:pt x="12164" y="3823"/>
                  </a:lnTo>
                  <a:lnTo>
                    <a:pt x="11855" y="3205"/>
                  </a:lnTo>
                  <a:lnTo>
                    <a:pt x="11469" y="2587"/>
                  </a:lnTo>
                  <a:lnTo>
                    <a:pt x="11237" y="2278"/>
                  </a:lnTo>
                  <a:lnTo>
                    <a:pt x="11006" y="2008"/>
                  </a:lnTo>
                  <a:lnTo>
                    <a:pt x="10542" y="1583"/>
                  </a:lnTo>
                  <a:lnTo>
                    <a:pt x="10079" y="1197"/>
                  </a:lnTo>
                  <a:lnTo>
                    <a:pt x="9577" y="850"/>
                  </a:lnTo>
                  <a:lnTo>
                    <a:pt x="9036" y="579"/>
                  </a:lnTo>
                  <a:lnTo>
                    <a:pt x="8496" y="348"/>
                  </a:lnTo>
                  <a:lnTo>
                    <a:pt x="7916" y="193"/>
                  </a:lnTo>
                  <a:lnTo>
                    <a:pt x="7337" y="77"/>
                  </a:lnTo>
                  <a:lnTo>
                    <a:pt x="675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591225" y="1769975"/>
              <a:ext cx="353350" cy="159325"/>
            </a:xfrm>
            <a:custGeom>
              <a:avLst/>
              <a:gdLst/>
              <a:ahLst/>
              <a:cxnLst/>
              <a:rect l="l" t="t" r="r" b="b"/>
              <a:pathLst>
                <a:path w="14134" h="6373" extrusionOk="0">
                  <a:moveTo>
                    <a:pt x="11160" y="464"/>
                  </a:moveTo>
                  <a:lnTo>
                    <a:pt x="11624" y="503"/>
                  </a:lnTo>
                  <a:lnTo>
                    <a:pt x="12048" y="542"/>
                  </a:lnTo>
                  <a:lnTo>
                    <a:pt x="12434" y="657"/>
                  </a:lnTo>
                  <a:lnTo>
                    <a:pt x="12628" y="735"/>
                  </a:lnTo>
                  <a:lnTo>
                    <a:pt x="12743" y="812"/>
                  </a:lnTo>
                  <a:lnTo>
                    <a:pt x="12859" y="966"/>
                  </a:lnTo>
                  <a:lnTo>
                    <a:pt x="12936" y="1082"/>
                  </a:lnTo>
                  <a:lnTo>
                    <a:pt x="12975" y="1314"/>
                  </a:lnTo>
                  <a:lnTo>
                    <a:pt x="12975" y="1507"/>
                  </a:lnTo>
                  <a:lnTo>
                    <a:pt x="12936" y="1700"/>
                  </a:lnTo>
                  <a:lnTo>
                    <a:pt x="12821" y="1893"/>
                  </a:lnTo>
                  <a:lnTo>
                    <a:pt x="12705" y="2086"/>
                  </a:lnTo>
                  <a:lnTo>
                    <a:pt x="12589" y="2241"/>
                  </a:lnTo>
                  <a:lnTo>
                    <a:pt x="12241" y="2472"/>
                  </a:lnTo>
                  <a:lnTo>
                    <a:pt x="11817" y="2743"/>
                  </a:lnTo>
                  <a:lnTo>
                    <a:pt x="11392" y="2936"/>
                  </a:lnTo>
                  <a:lnTo>
                    <a:pt x="10658" y="3206"/>
                  </a:lnTo>
                  <a:lnTo>
                    <a:pt x="9924" y="3438"/>
                  </a:lnTo>
                  <a:lnTo>
                    <a:pt x="9152" y="3708"/>
                  </a:lnTo>
                  <a:lnTo>
                    <a:pt x="8380" y="3901"/>
                  </a:lnTo>
                  <a:lnTo>
                    <a:pt x="7608" y="4094"/>
                  </a:lnTo>
                  <a:lnTo>
                    <a:pt x="6797" y="4287"/>
                  </a:lnTo>
                  <a:lnTo>
                    <a:pt x="5909" y="4442"/>
                  </a:lnTo>
                  <a:lnTo>
                    <a:pt x="5020" y="4596"/>
                  </a:lnTo>
                  <a:lnTo>
                    <a:pt x="4132" y="4712"/>
                  </a:lnTo>
                  <a:lnTo>
                    <a:pt x="3244" y="4789"/>
                  </a:lnTo>
                  <a:lnTo>
                    <a:pt x="2201" y="4789"/>
                  </a:lnTo>
                  <a:lnTo>
                    <a:pt x="1854" y="4751"/>
                  </a:lnTo>
                  <a:lnTo>
                    <a:pt x="1506" y="4673"/>
                  </a:lnTo>
                  <a:lnTo>
                    <a:pt x="1198" y="4558"/>
                  </a:lnTo>
                  <a:lnTo>
                    <a:pt x="889" y="4442"/>
                  </a:lnTo>
                  <a:lnTo>
                    <a:pt x="580" y="4249"/>
                  </a:lnTo>
                  <a:lnTo>
                    <a:pt x="657" y="4171"/>
                  </a:lnTo>
                  <a:lnTo>
                    <a:pt x="696" y="4056"/>
                  </a:lnTo>
                  <a:lnTo>
                    <a:pt x="696" y="3940"/>
                  </a:lnTo>
                  <a:lnTo>
                    <a:pt x="734" y="3824"/>
                  </a:lnTo>
                  <a:lnTo>
                    <a:pt x="850" y="3631"/>
                  </a:lnTo>
                  <a:lnTo>
                    <a:pt x="1082" y="3438"/>
                  </a:lnTo>
                  <a:lnTo>
                    <a:pt x="1313" y="3245"/>
                  </a:lnTo>
                  <a:lnTo>
                    <a:pt x="1854" y="2936"/>
                  </a:lnTo>
                  <a:lnTo>
                    <a:pt x="2279" y="2704"/>
                  </a:lnTo>
                  <a:lnTo>
                    <a:pt x="3012" y="2356"/>
                  </a:lnTo>
                  <a:lnTo>
                    <a:pt x="3707" y="2009"/>
                  </a:lnTo>
                  <a:lnTo>
                    <a:pt x="4480" y="1700"/>
                  </a:lnTo>
                  <a:lnTo>
                    <a:pt x="5252" y="1430"/>
                  </a:lnTo>
                  <a:lnTo>
                    <a:pt x="6024" y="1198"/>
                  </a:lnTo>
                  <a:lnTo>
                    <a:pt x="6835" y="1005"/>
                  </a:lnTo>
                  <a:lnTo>
                    <a:pt x="7608" y="812"/>
                  </a:lnTo>
                  <a:lnTo>
                    <a:pt x="8418" y="696"/>
                  </a:lnTo>
                  <a:lnTo>
                    <a:pt x="9229" y="580"/>
                  </a:lnTo>
                  <a:lnTo>
                    <a:pt x="10040" y="542"/>
                  </a:lnTo>
                  <a:lnTo>
                    <a:pt x="10735" y="503"/>
                  </a:lnTo>
                  <a:lnTo>
                    <a:pt x="11160" y="464"/>
                  </a:lnTo>
                  <a:close/>
                  <a:moveTo>
                    <a:pt x="13477" y="1121"/>
                  </a:moveTo>
                  <a:lnTo>
                    <a:pt x="13631" y="1314"/>
                  </a:lnTo>
                  <a:lnTo>
                    <a:pt x="13709" y="1507"/>
                  </a:lnTo>
                  <a:lnTo>
                    <a:pt x="13747" y="1739"/>
                  </a:lnTo>
                  <a:lnTo>
                    <a:pt x="13709" y="2009"/>
                  </a:lnTo>
                  <a:lnTo>
                    <a:pt x="13631" y="2241"/>
                  </a:lnTo>
                  <a:lnTo>
                    <a:pt x="13516" y="2472"/>
                  </a:lnTo>
                  <a:lnTo>
                    <a:pt x="13400" y="2704"/>
                  </a:lnTo>
                  <a:lnTo>
                    <a:pt x="13207" y="2897"/>
                  </a:lnTo>
                  <a:lnTo>
                    <a:pt x="12859" y="3206"/>
                  </a:lnTo>
                  <a:lnTo>
                    <a:pt x="12473" y="3438"/>
                  </a:lnTo>
                  <a:lnTo>
                    <a:pt x="12048" y="3669"/>
                  </a:lnTo>
                  <a:lnTo>
                    <a:pt x="11624" y="3901"/>
                  </a:lnTo>
                  <a:lnTo>
                    <a:pt x="10658" y="4287"/>
                  </a:lnTo>
                  <a:lnTo>
                    <a:pt x="9731" y="4635"/>
                  </a:lnTo>
                  <a:lnTo>
                    <a:pt x="8766" y="4905"/>
                  </a:lnTo>
                  <a:lnTo>
                    <a:pt x="7762" y="5175"/>
                  </a:lnTo>
                  <a:lnTo>
                    <a:pt x="6758" y="5407"/>
                  </a:lnTo>
                  <a:lnTo>
                    <a:pt x="5754" y="5600"/>
                  </a:lnTo>
                  <a:lnTo>
                    <a:pt x="4711" y="5793"/>
                  </a:lnTo>
                  <a:lnTo>
                    <a:pt x="3707" y="5909"/>
                  </a:lnTo>
                  <a:lnTo>
                    <a:pt x="2781" y="5986"/>
                  </a:lnTo>
                  <a:lnTo>
                    <a:pt x="2279" y="5986"/>
                  </a:lnTo>
                  <a:lnTo>
                    <a:pt x="1815" y="5948"/>
                  </a:lnTo>
                  <a:lnTo>
                    <a:pt x="1545" y="5870"/>
                  </a:lnTo>
                  <a:lnTo>
                    <a:pt x="1236" y="5793"/>
                  </a:lnTo>
                  <a:lnTo>
                    <a:pt x="927" y="5639"/>
                  </a:lnTo>
                  <a:lnTo>
                    <a:pt x="696" y="5484"/>
                  </a:lnTo>
                  <a:lnTo>
                    <a:pt x="502" y="5253"/>
                  </a:lnTo>
                  <a:lnTo>
                    <a:pt x="348" y="5021"/>
                  </a:lnTo>
                  <a:lnTo>
                    <a:pt x="309" y="4866"/>
                  </a:lnTo>
                  <a:lnTo>
                    <a:pt x="309" y="4751"/>
                  </a:lnTo>
                  <a:lnTo>
                    <a:pt x="309" y="4596"/>
                  </a:lnTo>
                  <a:lnTo>
                    <a:pt x="348" y="4442"/>
                  </a:lnTo>
                  <a:lnTo>
                    <a:pt x="541" y="4673"/>
                  </a:lnTo>
                  <a:lnTo>
                    <a:pt x="811" y="4866"/>
                  </a:lnTo>
                  <a:lnTo>
                    <a:pt x="1043" y="4982"/>
                  </a:lnTo>
                  <a:lnTo>
                    <a:pt x="1352" y="5098"/>
                  </a:lnTo>
                  <a:lnTo>
                    <a:pt x="1622" y="5214"/>
                  </a:lnTo>
                  <a:lnTo>
                    <a:pt x="1931" y="5253"/>
                  </a:lnTo>
                  <a:lnTo>
                    <a:pt x="2588" y="5330"/>
                  </a:lnTo>
                  <a:lnTo>
                    <a:pt x="3244" y="5291"/>
                  </a:lnTo>
                  <a:lnTo>
                    <a:pt x="3939" y="5253"/>
                  </a:lnTo>
                  <a:lnTo>
                    <a:pt x="5136" y="5059"/>
                  </a:lnTo>
                  <a:lnTo>
                    <a:pt x="6913" y="4789"/>
                  </a:lnTo>
                  <a:lnTo>
                    <a:pt x="7839" y="4596"/>
                  </a:lnTo>
                  <a:lnTo>
                    <a:pt x="8727" y="4403"/>
                  </a:lnTo>
                  <a:lnTo>
                    <a:pt x="9616" y="4133"/>
                  </a:lnTo>
                  <a:lnTo>
                    <a:pt x="10504" y="3862"/>
                  </a:lnTo>
                  <a:lnTo>
                    <a:pt x="11353" y="3515"/>
                  </a:lnTo>
                  <a:lnTo>
                    <a:pt x="12164" y="3129"/>
                  </a:lnTo>
                  <a:lnTo>
                    <a:pt x="12434" y="2974"/>
                  </a:lnTo>
                  <a:lnTo>
                    <a:pt x="12705" y="2820"/>
                  </a:lnTo>
                  <a:lnTo>
                    <a:pt x="12936" y="2588"/>
                  </a:lnTo>
                  <a:lnTo>
                    <a:pt x="13129" y="2395"/>
                  </a:lnTo>
                  <a:lnTo>
                    <a:pt x="13323" y="2125"/>
                  </a:lnTo>
                  <a:lnTo>
                    <a:pt x="13438" y="1854"/>
                  </a:lnTo>
                  <a:lnTo>
                    <a:pt x="13516" y="1584"/>
                  </a:lnTo>
                  <a:lnTo>
                    <a:pt x="13516" y="1237"/>
                  </a:lnTo>
                  <a:lnTo>
                    <a:pt x="13477" y="1121"/>
                  </a:lnTo>
                  <a:close/>
                  <a:moveTo>
                    <a:pt x="10658" y="1"/>
                  </a:moveTo>
                  <a:lnTo>
                    <a:pt x="9886" y="40"/>
                  </a:lnTo>
                  <a:lnTo>
                    <a:pt x="9114" y="117"/>
                  </a:lnTo>
                  <a:lnTo>
                    <a:pt x="8303" y="233"/>
                  </a:lnTo>
                  <a:lnTo>
                    <a:pt x="7530" y="348"/>
                  </a:lnTo>
                  <a:lnTo>
                    <a:pt x="6719" y="542"/>
                  </a:lnTo>
                  <a:lnTo>
                    <a:pt x="5909" y="735"/>
                  </a:lnTo>
                  <a:lnTo>
                    <a:pt x="5020" y="1005"/>
                  </a:lnTo>
                  <a:lnTo>
                    <a:pt x="4132" y="1352"/>
                  </a:lnTo>
                  <a:lnTo>
                    <a:pt x="3244" y="1700"/>
                  </a:lnTo>
                  <a:lnTo>
                    <a:pt x="2395" y="2125"/>
                  </a:lnTo>
                  <a:lnTo>
                    <a:pt x="1777" y="2434"/>
                  </a:lnTo>
                  <a:lnTo>
                    <a:pt x="1391" y="2627"/>
                  </a:lnTo>
                  <a:lnTo>
                    <a:pt x="1043" y="2858"/>
                  </a:lnTo>
                  <a:lnTo>
                    <a:pt x="696" y="3090"/>
                  </a:lnTo>
                  <a:lnTo>
                    <a:pt x="464" y="3399"/>
                  </a:lnTo>
                  <a:lnTo>
                    <a:pt x="348" y="3554"/>
                  </a:lnTo>
                  <a:lnTo>
                    <a:pt x="271" y="3708"/>
                  </a:lnTo>
                  <a:lnTo>
                    <a:pt x="232" y="3862"/>
                  </a:lnTo>
                  <a:lnTo>
                    <a:pt x="232" y="4056"/>
                  </a:lnTo>
                  <a:lnTo>
                    <a:pt x="194" y="4133"/>
                  </a:lnTo>
                  <a:lnTo>
                    <a:pt x="194" y="4171"/>
                  </a:lnTo>
                  <a:lnTo>
                    <a:pt x="116" y="4326"/>
                  </a:lnTo>
                  <a:lnTo>
                    <a:pt x="39" y="4480"/>
                  </a:lnTo>
                  <a:lnTo>
                    <a:pt x="0" y="4635"/>
                  </a:lnTo>
                  <a:lnTo>
                    <a:pt x="0" y="4789"/>
                  </a:lnTo>
                  <a:lnTo>
                    <a:pt x="39" y="5137"/>
                  </a:lnTo>
                  <a:lnTo>
                    <a:pt x="194" y="5446"/>
                  </a:lnTo>
                  <a:lnTo>
                    <a:pt x="348" y="5639"/>
                  </a:lnTo>
                  <a:lnTo>
                    <a:pt x="502" y="5832"/>
                  </a:lnTo>
                  <a:lnTo>
                    <a:pt x="696" y="5948"/>
                  </a:lnTo>
                  <a:lnTo>
                    <a:pt x="927" y="6063"/>
                  </a:lnTo>
                  <a:lnTo>
                    <a:pt x="966" y="6257"/>
                  </a:lnTo>
                  <a:lnTo>
                    <a:pt x="1275" y="6179"/>
                  </a:lnTo>
                  <a:lnTo>
                    <a:pt x="1313" y="6218"/>
                  </a:lnTo>
                  <a:lnTo>
                    <a:pt x="1313" y="6257"/>
                  </a:lnTo>
                  <a:lnTo>
                    <a:pt x="1352" y="6295"/>
                  </a:lnTo>
                  <a:lnTo>
                    <a:pt x="1468" y="6257"/>
                  </a:lnTo>
                  <a:lnTo>
                    <a:pt x="1815" y="6295"/>
                  </a:lnTo>
                  <a:lnTo>
                    <a:pt x="2395" y="6334"/>
                  </a:lnTo>
                  <a:lnTo>
                    <a:pt x="3012" y="6372"/>
                  </a:lnTo>
                  <a:lnTo>
                    <a:pt x="3592" y="6334"/>
                  </a:lnTo>
                  <a:lnTo>
                    <a:pt x="4171" y="6295"/>
                  </a:lnTo>
                  <a:lnTo>
                    <a:pt x="5368" y="6102"/>
                  </a:lnTo>
                  <a:lnTo>
                    <a:pt x="6565" y="5870"/>
                  </a:lnTo>
                  <a:lnTo>
                    <a:pt x="6758" y="5832"/>
                  </a:lnTo>
                  <a:lnTo>
                    <a:pt x="7994" y="5523"/>
                  </a:lnTo>
                  <a:lnTo>
                    <a:pt x="9036" y="5253"/>
                  </a:lnTo>
                  <a:lnTo>
                    <a:pt x="10079" y="4982"/>
                  </a:lnTo>
                  <a:lnTo>
                    <a:pt x="11160" y="4596"/>
                  </a:lnTo>
                  <a:lnTo>
                    <a:pt x="11662" y="4364"/>
                  </a:lnTo>
                  <a:lnTo>
                    <a:pt x="12126" y="4133"/>
                  </a:lnTo>
                  <a:lnTo>
                    <a:pt x="12126" y="4249"/>
                  </a:lnTo>
                  <a:lnTo>
                    <a:pt x="12396" y="4287"/>
                  </a:lnTo>
                  <a:lnTo>
                    <a:pt x="12782" y="4712"/>
                  </a:lnTo>
                  <a:lnTo>
                    <a:pt x="13014" y="4519"/>
                  </a:lnTo>
                  <a:lnTo>
                    <a:pt x="12434" y="3940"/>
                  </a:lnTo>
                  <a:lnTo>
                    <a:pt x="12898" y="3669"/>
                  </a:lnTo>
                  <a:lnTo>
                    <a:pt x="13361" y="3322"/>
                  </a:lnTo>
                  <a:lnTo>
                    <a:pt x="13631" y="3052"/>
                  </a:lnTo>
                  <a:lnTo>
                    <a:pt x="13825" y="2704"/>
                  </a:lnTo>
                  <a:lnTo>
                    <a:pt x="14133" y="2627"/>
                  </a:lnTo>
                  <a:lnTo>
                    <a:pt x="14018" y="2318"/>
                  </a:lnTo>
                  <a:lnTo>
                    <a:pt x="14095" y="2009"/>
                  </a:lnTo>
                  <a:lnTo>
                    <a:pt x="14133" y="1739"/>
                  </a:lnTo>
                  <a:lnTo>
                    <a:pt x="14095" y="1468"/>
                  </a:lnTo>
                  <a:lnTo>
                    <a:pt x="14018" y="1237"/>
                  </a:lnTo>
                  <a:lnTo>
                    <a:pt x="13902" y="1005"/>
                  </a:lnTo>
                  <a:lnTo>
                    <a:pt x="13747" y="812"/>
                  </a:lnTo>
                  <a:lnTo>
                    <a:pt x="13477" y="619"/>
                  </a:lnTo>
                  <a:lnTo>
                    <a:pt x="13168" y="503"/>
                  </a:lnTo>
                  <a:lnTo>
                    <a:pt x="13091" y="503"/>
                  </a:lnTo>
                  <a:lnTo>
                    <a:pt x="12898" y="387"/>
                  </a:lnTo>
                  <a:lnTo>
                    <a:pt x="12666" y="271"/>
                  </a:lnTo>
                  <a:lnTo>
                    <a:pt x="12434" y="155"/>
                  </a:lnTo>
                  <a:lnTo>
                    <a:pt x="12203" y="117"/>
                  </a:lnTo>
                  <a:lnTo>
                    <a:pt x="11817" y="40"/>
                  </a:lnTo>
                  <a:lnTo>
                    <a:pt x="1143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687250" y="1806675"/>
              <a:ext cx="449900" cy="337900"/>
            </a:xfrm>
            <a:custGeom>
              <a:avLst/>
              <a:gdLst/>
              <a:ahLst/>
              <a:cxnLst/>
              <a:rect l="l" t="t" r="r" b="b"/>
              <a:pathLst>
                <a:path w="17996" h="13516" extrusionOk="0">
                  <a:moveTo>
                    <a:pt x="15794" y="386"/>
                  </a:moveTo>
                  <a:lnTo>
                    <a:pt x="15872" y="425"/>
                  </a:lnTo>
                  <a:lnTo>
                    <a:pt x="15949" y="464"/>
                  </a:lnTo>
                  <a:lnTo>
                    <a:pt x="16103" y="657"/>
                  </a:lnTo>
                  <a:lnTo>
                    <a:pt x="16181" y="850"/>
                  </a:lnTo>
                  <a:lnTo>
                    <a:pt x="16258" y="1043"/>
                  </a:lnTo>
                  <a:lnTo>
                    <a:pt x="16219" y="1236"/>
                  </a:lnTo>
                  <a:lnTo>
                    <a:pt x="16181" y="1468"/>
                  </a:lnTo>
                  <a:lnTo>
                    <a:pt x="15987" y="1892"/>
                  </a:lnTo>
                  <a:lnTo>
                    <a:pt x="15833" y="2163"/>
                  </a:lnTo>
                  <a:lnTo>
                    <a:pt x="15601" y="2433"/>
                  </a:lnTo>
                  <a:lnTo>
                    <a:pt x="15370" y="2665"/>
                  </a:lnTo>
                  <a:lnTo>
                    <a:pt x="15099" y="2896"/>
                  </a:lnTo>
                  <a:lnTo>
                    <a:pt x="14983" y="2279"/>
                  </a:lnTo>
                  <a:lnTo>
                    <a:pt x="14945" y="1970"/>
                  </a:lnTo>
                  <a:lnTo>
                    <a:pt x="14906" y="1699"/>
                  </a:lnTo>
                  <a:lnTo>
                    <a:pt x="14945" y="1390"/>
                  </a:lnTo>
                  <a:lnTo>
                    <a:pt x="15022" y="1120"/>
                  </a:lnTo>
                  <a:lnTo>
                    <a:pt x="15138" y="850"/>
                  </a:lnTo>
                  <a:lnTo>
                    <a:pt x="15331" y="618"/>
                  </a:lnTo>
                  <a:lnTo>
                    <a:pt x="15563" y="464"/>
                  </a:lnTo>
                  <a:lnTo>
                    <a:pt x="15679" y="386"/>
                  </a:lnTo>
                  <a:close/>
                  <a:moveTo>
                    <a:pt x="14481" y="3437"/>
                  </a:moveTo>
                  <a:lnTo>
                    <a:pt x="14443" y="3591"/>
                  </a:lnTo>
                  <a:lnTo>
                    <a:pt x="14134" y="3939"/>
                  </a:lnTo>
                  <a:lnTo>
                    <a:pt x="13786" y="4287"/>
                  </a:lnTo>
                  <a:lnTo>
                    <a:pt x="13593" y="4441"/>
                  </a:lnTo>
                  <a:lnTo>
                    <a:pt x="13362" y="4595"/>
                  </a:lnTo>
                  <a:lnTo>
                    <a:pt x="13091" y="4711"/>
                  </a:lnTo>
                  <a:lnTo>
                    <a:pt x="12782" y="4750"/>
                  </a:lnTo>
                  <a:lnTo>
                    <a:pt x="12667" y="4789"/>
                  </a:lnTo>
                  <a:lnTo>
                    <a:pt x="12589" y="4750"/>
                  </a:lnTo>
                  <a:lnTo>
                    <a:pt x="12551" y="4673"/>
                  </a:lnTo>
                  <a:lnTo>
                    <a:pt x="12512" y="4518"/>
                  </a:lnTo>
                  <a:lnTo>
                    <a:pt x="12474" y="4287"/>
                  </a:lnTo>
                  <a:lnTo>
                    <a:pt x="12512" y="4171"/>
                  </a:lnTo>
                  <a:lnTo>
                    <a:pt x="12628" y="4055"/>
                  </a:lnTo>
                  <a:lnTo>
                    <a:pt x="12821" y="3900"/>
                  </a:lnTo>
                  <a:lnTo>
                    <a:pt x="13091" y="3746"/>
                  </a:lnTo>
                  <a:lnTo>
                    <a:pt x="13362" y="3591"/>
                  </a:lnTo>
                  <a:lnTo>
                    <a:pt x="13632" y="3514"/>
                  </a:lnTo>
                  <a:lnTo>
                    <a:pt x="13941" y="3437"/>
                  </a:lnTo>
                  <a:close/>
                  <a:moveTo>
                    <a:pt x="15061" y="3514"/>
                  </a:moveTo>
                  <a:lnTo>
                    <a:pt x="15717" y="3553"/>
                  </a:lnTo>
                  <a:lnTo>
                    <a:pt x="16065" y="3591"/>
                  </a:lnTo>
                  <a:lnTo>
                    <a:pt x="16412" y="3630"/>
                  </a:lnTo>
                  <a:lnTo>
                    <a:pt x="16721" y="3707"/>
                  </a:lnTo>
                  <a:lnTo>
                    <a:pt x="17030" y="3823"/>
                  </a:lnTo>
                  <a:lnTo>
                    <a:pt x="17262" y="4016"/>
                  </a:lnTo>
                  <a:lnTo>
                    <a:pt x="17378" y="4171"/>
                  </a:lnTo>
                  <a:lnTo>
                    <a:pt x="17493" y="4287"/>
                  </a:lnTo>
                  <a:lnTo>
                    <a:pt x="17571" y="4480"/>
                  </a:lnTo>
                  <a:lnTo>
                    <a:pt x="17571" y="4634"/>
                  </a:lnTo>
                  <a:lnTo>
                    <a:pt x="17493" y="4789"/>
                  </a:lnTo>
                  <a:lnTo>
                    <a:pt x="17378" y="4904"/>
                  </a:lnTo>
                  <a:lnTo>
                    <a:pt x="17262" y="4982"/>
                  </a:lnTo>
                  <a:lnTo>
                    <a:pt x="17069" y="5020"/>
                  </a:lnTo>
                  <a:lnTo>
                    <a:pt x="16914" y="4982"/>
                  </a:lnTo>
                  <a:lnTo>
                    <a:pt x="16721" y="4943"/>
                  </a:lnTo>
                  <a:lnTo>
                    <a:pt x="16335" y="4750"/>
                  </a:lnTo>
                  <a:lnTo>
                    <a:pt x="15987" y="4518"/>
                  </a:lnTo>
                  <a:lnTo>
                    <a:pt x="15717" y="4287"/>
                  </a:lnTo>
                  <a:lnTo>
                    <a:pt x="15485" y="4055"/>
                  </a:lnTo>
                  <a:lnTo>
                    <a:pt x="15254" y="3785"/>
                  </a:lnTo>
                  <a:lnTo>
                    <a:pt x="15061" y="3514"/>
                  </a:lnTo>
                  <a:close/>
                  <a:moveTo>
                    <a:pt x="4866" y="3128"/>
                  </a:moveTo>
                  <a:lnTo>
                    <a:pt x="5484" y="3167"/>
                  </a:lnTo>
                  <a:lnTo>
                    <a:pt x="6102" y="3283"/>
                  </a:lnTo>
                  <a:lnTo>
                    <a:pt x="6681" y="3514"/>
                  </a:lnTo>
                  <a:lnTo>
                    <a:pt x="7145" y="3707"/>
                  </a:lnTo>
                  <a:lnTo>
                    <a:pt x="7569" y="3978"/>
                  </a:lnTo>
                  <a:lnTo>
                    <a:pt x="7994" y="4248"/>
                  </a:lnTo>
                  <a:lnTo>
                    <a:pt x="8380" y="4557"/>
                  </a:lnTo>
                  <a:lnTo>
                    <a:pt x="9153" y="5213"/>
                  </a:lnTo>
                  <a:lnTo>
                    <a:pt x="9925" y="5908"/>
                  </a:lnTo>
                  <a:lnTo>
                    <a:pt x="10234" y="6179"/>
                  </a:lnTo>
                  <a:lnTo>
                    <a:pt x="10581" y="6410"/>
                  </a:lnTo>
                  <a:lnTo>
                    <a:pt x="10968" y="6642"/>
                  </a:lnTo>
                  <a:lnTo>
                    <a:pt x="11354" y="6797"/>
                  </a:lnTo>
                  <a:lnTo>
                    <a:pt x="11740" y="6874"/>
                  </a:lnTo>
                  <a:lnTo>
                    <a:pt x="12165" y="6912"/>
                  </a:lnTo>
                  <a:lnTo>
                    <a:pt x="12589" y="6874"/>
                  </a:lnTo>
                  <a:lnTo>
                    <a:pt x="13014" y="6719"/>
                  </a:lnTo>
                  <a:lnTo>
                    <a:pt x="13323" y="6565"/>
                  </a:lnTo>
                  <a:lnTo>
                    <a:pt x="13593" y="6372"/>
                  </a:lnTo>
                  <a:lnTo>
                    <a:pt x="13825" y="6179"/>
                  </a:lnTo>
                  <a:lnTo>
                    <a:pt x="14018" y="5947"/>
                  </a:lnTo>
                  <a:lnTo>
                    <a:pt x="14211" y="5677"/>
                  </a:lnTo>
                  <a:lnTo>
                    <a:pt x="14366" y="5406"/>
                  </a:lnTo>
                  <a:lnTo>
                    <a:pt x="14520" y="5097"/>
                  </a:lnTo>
                  <a:lnTo>
                    <a:pt x="14636" y="4789"/>
                  </a:lnTo>
                  <a:lnTo>
                    <a:pt x="14559" y="5638"/>
                  </a:lnTo>
                  <a:lnTo>
                    <a:pt x="14404" y="6449"/>
                  </a:lnTo>
                  <a:lnTo>
                    <a:pt x="14211" y="7221"/>
                  </a:lnTo>
                  <a:lnTo>
                    <a:pt x="13941" y="7994"/>
                  </a:lnTo>
                  <a:lnTo>
                    <a:pt x="13593" y="8727"/>
                  </a:lnTo>
                  <a:lnTo>
                    <a:pt x="13169" y="9422"/>
                  </a:lnTo>
                  <a:lnTo>
                    <a:pt x="12667" y="10117"/>
                  </a:lnTo>
                  <a:lnTo>
                    <a:pt x="12087" y="10735"/>
                  </a:lnTo>
                  <a:lnTo>
                    <a:pt x="11624" y="11160"/>
                  </a:lnTo>
                  <a:lnTo>
                    <a:pt x="11199" y="11546"/>
                  </a:lnTo>
                  <a:lnTo>
                    <a:pt x="10697" y="11855"/>
                  </a:lnTo>
                  <a:lnTo>
                    <a:pt x="10195" y="12164"/>
                  </a:lnTo>
                  <a:lnTo>
                    <a:pt x="9693" y="12396"/>
                  </a:lnTo>
                  <a:lnTo>
                    <a:pt x="9153" y="12627"/>
                  </a:lnTo>
                  <a:lnTo>
                    <a:pt x="8612" y="12782"/>
                  </a:lnTo>
                  <a:lnTo>
                    <a:pt x="8071" y="12898"/>
                  </a:lnTo>
                  <a:lnTo>
                    <a:pt x="7531" y="12975"/>
                  </a:lnTo>
                  <a:lnTo>
                    <a:pt x="6990" y="13014"/>
                  </a:lnTo>
                  <a:lnTo>
                    <a:pt x="6411" y="12975"/>
                  </a:lnTo>
                  <a:lnTo>
                    <a:pt x="5870" y="12898"/>
                  </a:lnTo>
                  <a:lnTo>
                    <a:pt x="5291" y="12782"/>
                  </a:lnTo>
                  <a:lnTo>
                    <a:pt x="4751" y="12627"/>
                  </a:lnTo>
                  <a:lnTo>
                    <a:pt x="4171" y="12396"/>
                  </a:lnTo>
                  <a:lnTo>
                    <a:pt x="3631" y="12125"/>
                  </a:lnTo>
                  <a:lnTo>
                    <a:pt x="3090" y="11816"/>
                  </a:lnTo>
                  <a:lnTo>
                    <a:pt x="2588" y="11469"/>
                  </a:lnTo>
                  <a:lnTo>
                    <a:pt x="2125" y="11044"/>
                  </a:lnTo>
                  <a:lnTo>
                    <a:pt x="1700" y="10581"/>
                  </a:lnTo>
                  <a:lnTo>
                    <a:pt x="1314" y="10117"/>
                  </a:lnTo>
                  <a:lnTo>
                    <a:pt x="966" y="9577"/>
                  </a:lnTo>
                  <a:lnTo>
                    <a:pt x="696" y="8998"/>
                  </a:lnTo>
                  <a:lnTo>
                    <a:pt x="542" y="8418"/>
                  </a:lnTo>
                  <a:lnTo>
                    <a:pt x="426" y="7801"/>
                  </a:lnTo>
                  <a:lnTo>
                    <a:pt x="426" y="7221"/>
                  </a:lnTo>
                  <a:lnTo>
                    <a:pt x="503" y="6603"/>
                  </a:lnTo>
                  <a:lnTo>
                    <a:pt x="696" y="6024"/>
                  </a:lnTo>
                  <a:lnTo>
                    <a:pt x="928" y="5484"/>
                  </a:lnTo>
                  <a:lnTo>
                    <a:pt x="1237" y="4943"/>
                  </a:lnTo>
                  <a:lnTo>
                    <a:pt x="1623" y="4480"/>
                  </a:lnTo>
                  <a:lnTo>
                    <a:pt x="2048" y="4055"/>
                  </a:lnTo>
                  <a:lnTo>
                    <a:pt x="2588" y="3707"/>
                  </a:lnTo>
                  <a:lnTo>
                    <a:pt x="3129" y="3437"/>
                  </a:lnTo>
                  <a:lnTo>
                    <a:pt x="3708" y="3244"/>
                  </a:lnTo>
                  <a:lnTo>
                    <a:pt x="4287" y="3167"/>
                  </a:lnTo>
                  <a:lnTo>
                    <a:pt x="4866" y="3128"/>
                  </a:lnTo>
                  <a:close/>
                  <a:moveTo>
                    <a:pt x="15717" y="0"/>
                  </a:moveTo>
                  <a:lnTo>
                    <a:pt x="15524" y="39"/>
                  </a:lnTo>
                  <a:lnTo>
                    <a:pt x="15331" y="155"/>
                  </a:lnTo>
                  <a:lnTo>
                    <a:pt x="15138" y="271"/>
                  </a:lnTo>
                  <a:lnTo>
                    <a:pt x="14983" y="464"/>
                  </a:lnTo>
                  <a:lnTo>
                    <a:pt x="14829" y="618"/>
                  </a:lnTo>
                  <a:lnTo>
                    <a:pt x="14713" y="850"/>
                  </a:lnTo>
                  <a:lnTo>
                    <a:pt x="14636" y="1043"/>
                  </a:lnTo>
                  <a:lnTo>
                    <a:pt x="14597" y="1275"/>
                  </a:lnTo>
                  <a:lnTo>
                    <a:pt x="14559" y="1545"/>
                  </a:lnTo>
                  <a:lnTo>
                    <a:pt x="14520" y="2047"/>
                  </a:lnTo>
                  <a:lnTo>
                    <a:pt x="14597" y="2588"/>
                  </a:lnTo>
                  <a:lnTo>
                    <a:pt x="14752" y="3090"/>
                  </a:lnTo>
                  <a:lnTo>
                    <a:pt x="14713" y="3128"/>
                  </a:lnTo>
                  <a:lnTo>
                    <a:pt x="14675" y="3167"/>
                  </a:lnTo>
                  <a:lnTo>
                    <a:pt x="14636" y="3205"/>
                  </a:lnTo>
                  <a:lnTo>
                    <a:pt x="14173" y="3128"/>
                  </a:lnTo>
                  <a:lnTo>
                    <a:pt x="13709" y="3167"/>
                  </a:lnTo>
                  <a:lnTo>
                    <a:pt x="13246" y="3283"/>
                  </a:lnTo>
                  <a:lnTo>
                    <a:pt x="12821" y="3476"/>
                  </a:lnTo>
                  <a:lnTo>
                    <a:pt x="12512" y="3669"/>
                  </a:lnTo>
                  <a:lnTo>
                    <a:pt x="12358" y="3785"/>
                  </a:lnTo>
                  <a:lnTo>
                    <a:pt x="12203" y="3939"/>
                  </a:lnTo>
                  <a:lnTo>
                    <a:pt x="12049" y="4132"/>
                  </a:lnTo>
                  <a:lnTo>
                    <a:pt x="11972" y="4287"/>
                  </a:lnTo>
                  <a:lnTo>
                    <a:pt x="11933" y="4480"/>
                  </a:lnTo>
                  <a:lnTo>
                    <a:pt x="11933" y="4673"/>
                  </a:lnTo>
                  <a:lnTo>
                    <a:pt x="12010" y="4866"/>
                  </a:lnTo>
                  <a:lnTo>
                    <a:pt x="12126" y="5020"/>
                  </a:lnTo>
                  <a:lnTo>
                    <a:pt x="12280" y="5097"/>
                  </a:lnTo>
                  <a:lnTo>
                    <a:pt x="12435" y="5136"/>
                  </a:lnTo>
                  <a:lnTo>
                    <a:pt x="12628" y="5175"/>
                  </a:lnTo>
                  <a:lnTo>
                    <a:pt x="12821" y="5136"/>
                  </a:lnTo>
                  <a:lnTo>
                    <a:pt x="13207" y="5059"/>
                  </a:lnTo>
                  <a:lnTo>
                    <a:pt x="13516" y="4904"/>
                  </a:lnTo>
                  <a:lnTo>
                    <a:pt x="13825" y="4711"/>
                  </a:lnTo>
                  <a:lnTo>
                    <a:pt x="14095" y="4480"/>
                  </a:lnTo>
                  <a:lnTo>
                    <a:pt x="14366" y="4248"/>
                  </a:lnTo>
                  <a:lnTo>
                    <a:pt x="14211" y="4711"/>
                  </a:lnTo>
                  <a:lnTo>
                    <a:pt x="14018" y="5175"/>
                  </a:lnTo>
                  <a:lnTo>
                    <a:pt x="13864" y="5406"/>
                  </a:lnTo>
                  <a:lnTo>
                    <a:pt x="13709" y="5599"/>
                  </a:lnTo>
                  <a:lnTo>
                    <a:pt x="13555" y="5793"/>
                  </a:lnTo>
                  <a:lnTo>
                    <a:pt x="13362" y="5947"/>
                  </a:lnTo>
                  <a:lnTo>
                    <a:pt x="13053" y="6179"/>
                  </a:lnTo>
                  <a:lnTo>
                    <a:pt x="12705" y="6333"/>
                  </a:lnTo>
                  <a:lnTo>
                    <a:pt x="12358" y="6410"/>
                  </a:lnTo>
                  <a:lnTo>
                    <a:pt x="12010" y="6410"/>
                  </a:lnTo>
                  <a:lnTo>
                    <a:pt x="11663" y="6372"/>
                  </a:lnTo>
                  <a:lnTo>
                    <a:pt x="11315" y="6256"/>
                  </a:lnTo>
                  <a:lnTo>
                    <a:pt x="10968" y="6101"/>
                  </a:lnTo>
                  <a:lnTo>
                    <a:pt x="10659" y="5870"/>
                  </a:lnTo>
                  <a:lnTo>
                    <a:pt x="10234" y="5561"/>
                  </a:lnTo>
                  <a:lnTo>
                    <a:pt x="9809" y="5213"/>
                  </a:lnTo>
                  <a:lnTo>
                    <a:pt x="9037" y="4480"/>
                  </a:lnTo>
                  <a:lnTo>
                    <a:pt x="8651" y="4132"/>
                  </a:lnTo>
                  <a:lnTo>
                    <a:pt x="8226" y="3823"/>
                  </a:lnTo>
                  <a:lnTo>
                    <a:pt x="7801" y="3514"/>
                  </a:lnTo>
                  <a:lnTo>
                    <a:pt x="7299" y="3244"/>
                  </a:lnTo>
                  <a:lnTo>
                    <a:pt x="6720" y="3012"/>
                  </a:lnTo>
                  <a:lnTo>
                    <a:pt x="6102" y="2819"/>
                  </a:lnTo>
                  <a:lnTo>
                    <a:pt x="5523" y="2742"/>
                  </a:lnTo>
                  <a:lnTo>
                    <a:pt x="4905" y="2703"/>
                  </a:lnTo>
                  <a:lnTo>
                    <a:pt x="4287" y="2703"/>
                  </a:lnTo>
                  <a:lnTo>
                    <a:pt x="3708" y="2819"/>
                  </a:lnTo>
                  <a:lnTo>
                    <a:pt x="3129" y="2974"/>
                  </a:lnTo>
                  <a:lnTo>
                    <a:pt x="2549" y="3205"/>
                  </a:lnTo>
                  <a:lnTo>
                    <a:pt x="2318" y="3360"/>
                  </a:lnTo>
                  <a:lnTo>
                    <a:pt x="2009" y="3553"/>
                  </a:lnTo>
                  <a:lnTo>
                    <a:pt x="1700" y="3785"/>
                  </a:lnTo>
                  <a:lnTo>
                    <a:pt x="1430" y="4016"/>
                  </a:lnTo>
                  <a:lnTo>
                    <a:pt x="1159" y="4325"/>
                  </a:lnTo>
                  <a:lnTo>
                    <a:pt x="928" y="4595"/>
                  </a:lnTo>
                  <a:lnTo>
                    <a:pt x="696" y="4943"/>
                  </a:lnTo>
                  <a:lnTo>
                    <a:pt x="503" y="5291"/>
                  </a:lnTo>
                  <a:lnTo>
                    <a:pt x="348" y="5677"/>
                  </a:lnTo>
                  <a:lnTo>
                    <a:pt x="155" y="6217"/>
                  </a:lnTo>
                  <a:lnTo>
                    <a:pt x="40" y="6758"/>
                  </a:lnTo>
                  <a:lnTo>
                    <a:pt x="1" y="7299"/>
                  </a:lnTo>
                  <a:lnTo>
                    <a:pt x="1" y="7801"/>
                  </a:lnTo>
                  <a:lnTo>
                    <a:pt x="78" y="8303"/>
                  </a:lnTo>
                  <a:lnTo>
                    <a:pt x="194" y="8804"/>
                  </a:lnTo>
                  <a:lnTo>
                    <a:pt x="387" y="9306"/>
                  </a:lnTo>
                  <a:lnTo>
                    <a:pt x="580" y="9770"/>
                  </a:lnTo>
                  <a:lnTo>
                    <a:pt x="850" y="10195"/>
                  </a:lnTo>
                  <a:lnTo>
                    <a:pt x="1159" y="10658"/>
                  </a:lnTo>
                  <a:lnTo>
                    <a:pt x="1507" y="11044"/>
                  </a:lnTo>
                  <a:lnTo>
                    <a:pt x="1893" y="11430"/>
                  </a:lnTo>
                  <a:lnTo>
                    <a:pt x="2279" y="11778"/>
                  </a:lnTo>
                  <a:lnTo>
                    <a:pt x="2704" y="12125"/>
                  </a:lnTo>
                  <a:lnTo>
                    <a:pt x="3167" y="12396"/>
                  </a:lnTo>
                  <a:lnTo>
                    <a:pt x="3631" y="12666"/>
                  </a:lnTo>
                  <a:lnTo>
                    <a:pt x="4249" y="12975"/>
                  </a:lnTo>
                  <a:lnTo>
                    <a:pt x="4866" y="13168"/>
                  </a:lnTo>
                  <a:lnTo>
                    <a:pt x="5484" y="13361"/>
                  </a:lnTo>
                  <a:lnTo>
                    <a:pt x="6141" y="13438"/>
                  </a:lnTo>
                  <a:lnTo>
                    <a:pt x="6759" y="13515"/>
                  </a:lnTo>
                  <a:lnTo>
                    <a:pt x="7376" y="13477"/>
                  </a:lnTo>
                  <a:lnTo>
                    <a:pt x="7994" y="13438"/>
                  </a:lnTo>
                  <a:lnTo>
                    <a:pt x="8612" y="13284"/>
                  </a:lnTo>
                  <a:lnTo>
                    <a:pt x="8728" y="13438"/>
                  </a:lnTo>
                  <a:lnTo>
                    <a:pt x="8998" y="13207"/>
                  </a:lnTo>
                  <a:lnTo>
                    <a:pt x="9770" y="12898"/>
                  </a:lnTo>
                  <a:lnTo>
                    <a:pt x="10504" y="12550"/>
                  </a:lnTo>
                  <a:lnTo>
                    <a:pt x="11238" y="12087"/>
                  </a:lnTo>
                  <a:lnTo>
                    <a:pt x="11933" y="11546"/>
                  </a:lnTo>
                  <a:lnTo>
                    <a:pt x="12474" y="11044"/>
                  </a:lnTo>
                  <a:lnTo>
                    <a:pt x="13014" y="10426"/>
                  </a:lnTo>
                  <a:lnTo>
                    <a:pt x="13246" y="10195"/>
                  </a:lnTo>
                  <a:lnTo>
                    <a:pt x="13207" y="10156"/>
                  </a:lnTo>
                  <a:lnTo>
                    <a:pt x="13709" y="9461"/>
                  </a:lnTo>
                  <a:lnTo>
                    <a:pt x="14134" y="8727"/>
                  </a:lnTo>
                  <a:lnTo>
                    <a:pt x="14481" y="7955"/>
                  </a:lnTo>
                  <a:lnTo>
                    <a:pt x="14752" y="7183"/>
                  </a:lnTo>
                  <a:lnTo>
                    <a:pt x="14945" y="6333"/>
                  </a:lnTo>
                  <a:lnTo>
                    <a:pt x="15022" y="5947"/>
                  </a:lnTo>
                  <a:lnTo>
                    <a:pt x="15061" y="5522"/>
                  </a:lnTo>
                  <a:lnTo>
                    <a:pt x="15061" y="5097"/>
                  </a:lnTo>
                  <a:lnTo>
                    <a:pt x="15061" y="4673"/>
                  </a:lnTo>
                  <a:lnTo>
                    <a:pt x="15022" y="4248"/>
                  </a:lnTo>
                  <a:lnTo>
                    <a:pt x="14945" y="3862"/>
                  </a:lnTo>
                  <a:lnTo>
                    <a:pt x="15215" y="4248"/>
                  </a:lnTo>
                  <a:lnTo>
                    <a:pt x="15563" y="4595"/>
                  </a:lnTo>
                  <a:lnTo>
                    <a:pt x="15949" y="4943"/>
                  </a:lnTo>
                  <a:lnTo>
                    <a:pt x="16374" y="5213"/>
                  </a:lnTo>
                  <a:lnTo>
                    <a:pt x="16567" y="5291"/>
                  </a:lnTo>
                  <a:lnTo>
                    <a:pt x="16798" y="5368"/>
                  </a:lnTo>
                  <a:lnTo>
                    <a:pt x="17030" y="5445"/>
                  </a:lnTo>
                  <a:lnTo>
                    <a:pt x="17262" y="5445"/>
                  </a:lnTo>
                  <a:lnTo>
                    <a:pt x="17493" y="5406"/>
                  </a:lnTo>
                  <a:lnTo>
                    <a:pt x="17687" y="5329"/>
                  </a:lnTo>
                  <a:lnTo>
                    <a:pt x="17841" y="5175"/>
                  </a:lnTo>
                  <a:lnTo>
                    <a:pt x="17957" y="4982"/>
                  </a:lnTo>
                  <a:lnTo>
                    <a:pt x="17995" y="4750"/>
                  </a:lnTo>
                  <a:lnTo>
                    <a:pt x="17995" y="4557"/>
                  </a:lnTo>
                  <a:lnTo>
                    <a:pt x="17957" y="4325"/>
                  </a:lnTo>
                  <a:lnTo>
                    <a:pt x="17841" y="4132"/>
                  </a:lnTo>
                  <a:lnTo>
                    <a:pt x="17725" y="3978"/>
                  </a:lnTo>
                  <a:lnTo>
                    <a:pt x="17571" y="3785"/>
                  </a:lnTo>
                  <a:lnTo>
                    <a:pt x="17416" y="3669"/>
                  </a:lnTo>
                  <a:lnTo>
                    <a:pt x="17262" y="3553"/>
                  </a:lnTo>
                  <a:lnTo>
                    <a:pt x="17030" y="3437"/>
                  </a:lnTo>
                  <a:lnTo>
                    <a:pt x="16798" y="3321"/>
                  </a:lnTo>
                  <a:lnTo>
                    <a:pt x="16296" y="3205"/>
                  </a:lnTo>
                  <a:lnTo>
                    <a:pt x="15794" y="3128"/>
                  </a:lnTo>
                  <a:lnTo>
                    <a:pt x="15254" y="3128"/>
                  </a:lnTo>
                  <a:lnTo>
                    <a:pt x="15679" y="2858"/>
                  </a:lnTo>
                  <a:lnTo>
                    <a:pt x="16026" y="2510"/>
                  </a:lnTo>
                  <a:lnTo>
                    <a:pt x="16296" y="2124"/>
                  </a:lnTo>
                  <a:lnTo>
                    <a:pt x="16528" y="1661"/>
                  </a:lnTo>
                  <a:lnTo>
                    <a:pt x="16567" y="1429"/>
                  </a:lnTo>
                  <a:lnTo>
                    <a:pt x="16605" y="1197"/>
                  </a:lnTo>
                  <a:lnTo>
                    <a:pt x="16644" y="927"/>
                  </a:lnTo>
                  <a:lnTo>
                    <a:pt x="16605" y="657"/>
                  </a:lnTo>
                  <a:lnTo>
                    <a:pt x="16528" y="425"/>
                  </a:lnTo>
                  <a:lnTo>
                    <a:pt x="16412" y="232"/>
                  </a:lnTo>
                  <a:lnTo>
                    <a:pt x="16219" y="78"/>
                  </a:lnTo>
                  <a:lnTo>
                    <a:pt x="16103" y="39"/>
                  </a:lnTo>
                  <a:lnTo>
                    <a:pt x="1594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737700" y="1812475"/>
              <a:ext cx="353350" cy="159300"/>
            </a:xfrm>
            <a:custGeom>
              <a:avLst/>
              <a:gdLst/>
              <a:ahLst/>
              <a:cxnLst/>
              <a:rect l="l" t="t" r="r" b="b"/>
              <a:pathLst>
                <a:path w="14134" h="6372" extrusionOk="0">
                  <a:moveTo>
                    <a:pt x="11161" y="463"/>
                  </a:moveTo>
                  <a:lnTo>
                    <a:pt x="11624" y="502"/>
                  </a:lnTo>
                  <a:lnTo>
                    <a:pt x="12049" y="541"/>
                  </a:lnTo>
                  <a:lnTo>
                    <a:pt x="12435" y="656"/>
                  </a:lnTo>
                  <a:lnTo>
                    <a:pt x="12628" y="734"/>
                  </a:lnTo>
                  <a:lnTo>
                    <a:pt x="12744" y="811"/>
                  </a:lnTo>
                  <a:lnTo>
                    <a:pt x="12860" y="965"/>
                  </a:lnTo>
                  <a:lnTo>
                    <a:pt x="12937" y="1081"/>
                  </a:lnTo>
                  <a:lnTo>
                    <a:pt x="12975" y="1313"/>
                  </a:lnTo>
                  <a:lnTo>
                    <a:pt x="12975" y="1506"/>
                  </a:lnTo>
                  <a:lnTo>
                    <a:pt x="12937" y="1699"/>
                  </a:lnTo>
                  <a:lnTo>
                    <a:pt x="12821" y="1892"/>
                  </a:lnTo>
                  <a:lnTo>
                    <a:pt x="12705" y="2085"/>
                  </a:lnTo>
                  <a:lnTo>
                    <a:pt x="12589" y="2240"/>
                  </a:lnTo>
                  <a:lnTo>
                    <a:pt x="12242" y="2471"/>
                  </a:lnTo>
                  <a:lnTo>
                    <a:pt x="11817" y="2742"/>
                  </a:lnTo>
                  <a:lnTo>
                    <a:pt x="11392" y="2935"/>
                  </a:lnTo>
                  <a:lnTo>
                    <a:pt x="10659" y="3205"/>
                  </a:lnTo>
                  <a:lnTo>
                    <a:pt x="9925" y="3437"/>
                  </a:lnTo>
                  <a:lnTo>
                    <a:pt x="9153" y="3707"/>
                  </a:lnTo>
                  <a:lnTo>
                    <a:pt x="8380" y="3900"/>
                  </a:lnTo>
                  <a:lnTo>
                    <a:pt x="7608" y="4093"/>
                  </a:lnTo>
                  <a:lnTo>
                    <a:pt x="6797" y="4286"/>
                  </a:lnTo>
                  <a:lnTo>
                    <a:pt x="5909" y="4441"/>
                  </a:lnTo>
                  <a:lnTo>
                    <a:pt x="5021" y="4595"/>
                  </a:lnTo>
                  <a:lnTo>
                    <a:pt x="4133" y="4711"/>
                  </a:lnTo>
                  <a:lnTo>
                    <a:pt x="3245" y="4788"/>
                  </a:lnTo>
                  <a:lnTo>
                    <a:pt x="2202" y="4788"/>
                  </a:lnTo>
                  <a:lnTo>
                    <a:pt x="1854" y="4750"/>
                  </a:lnTo>
                  <a:lnTo>
                    <a:pt x="1507" y="4672"/>
                  </a:lnTo>
                  <a:lnTo>
                    <a:pt x="1198" y="4557"/>
                  </a:lnTo>
                  <a:lnTo>
                    <a:pt x="889" y="4441"/>
                  </a:lnTo>
                  <a:lnTo>
                    <a:pt x="580" y="4248"/>
                  </a:lnTo>
                  <a:lnTo>
                    <a:pt x="657" y="4170"/>
                  </a:lnTo>
                  <a:lnTo>
                    <a:pt x="696" y="4055"/>
                  </a:lnTo>
                  <a:lnTo>
                    <a:pt x="696" y="3939"/>
                  </a:lnTo>
                  <a:lnTo>
                    <a:pt x="735" y="3823"/>
                  </a:lnTo>
                  <a:lnTo>
                    <a:pt x="850" y="3630"/>
                  </a:lnTo>
                  <a:lnTo>
                    <a:pt x="1082" y="3437"/>
                  </a:lnTo>
                  <a:lnTo>
                    <a:pt x="1314" y="3244"/>
                  </a:lnTo>
                  <a:lnTo>
                    <a:pt x="1854" y="2935"/>
                  </a:lnTo>
                  <a:lnTo>
                    <a:pt x="2279" y="2703"/>
                  </a:lnTo>
                  <a:lnTo>
                    <a:pt x="3013" y="2356"/>
                  </a:lnTo>
                  <a:lnTo>
                    <a:pt x="3708" y="2008"/>
                  </a:lnTo>
                  <a:lnTo>
                    <a:pt x="4480" y="1699"/>
                  </a:lnTo>
                  <a:lnTo>
                    <a:pt x="5253" y="1429"/>
                  </a:lnTo>
                  <a:lnTo>
                    <a:pt x="6025" y="1197"/>
                  </a:lnTo>
                  <a:lnTo>
                    <a:pt x="6836" y="1004"/>
                  </a:lnTo>
                  <a:lnTo>
                    <a:pt x="7608" y="811"/>
                  </a:lnTo>
                  <a:lnTo>
                    <a:pt x="8419" y="695"/>
                  </a:lnTo>
                  <a:lnTo>
                    <a:pt x="9230" y="579"/>
                  </a:lnTo>
                  <a:lnTo>
                    <a:pt x="10041" y="541"/>
                  </a:lnTo>
                  <a:lnTo>
                    <a:pt x="10736" y="502"/>
                  </a:lnTo>
                  <a:lnTo>
                    <a:pt x="11161" y="463"/>
                  </a:lnTo>
                  <a:close/>
                  <a:moveTo>
                    <a:pt x="13477" y="1120"/>
                  </a:moveTo>
                  <a:lnTo>
                    <a:pt x="13632" y="1313"/>
                  </a:lnTo>
                  <a:lnTo>
                    <a:pt x="13709" y="1506"/>
                  </a:lnTo>
                  <a:lnTo>
                    <a:pt x="13748" y="1738"/>
                  </a:lnTo>
                  <a:lnTo>
                    <a:pt x="13709" y="2008"/>
                  </a:lnTo>
                  <a:lnTo>
                    <a:pt x="13632" y="2240"/>
                  </a:lnTo>
                  <a:lnTo>
                    <a:pt x="13516" y="2471"/>
                  </a:lnTo>
                  <a:lnTo>
                    <a:pt x="13400" y="2703"/>
                  </a:lnTo>
                  <a:lnTo>
                    <a:pt x="13207" y="2896"/>
                  </a:lnTo>
                  <a:lnTo>
                    <a:pt x="12860" y="3205"/>
                  </a:lnTo>
                  <a:lnTo>
                    <a:pt x="12473" y="3437"/>
                  </a:lnTo>
                  <a:lnTo>
                    <a:pt x="12049" y="3668"/>
                  </a:lnTo>
                  <a:lnTo>
                    <a:pt x="11624" y="3900"/>
                  </a:lnTo>
                  <a:lnTo>
                    <a:pt x="10659" y="4286"/>
                  </a:lnTo>
                  <a:lnTo>
                    <a:pt x="9732" y="4634"/>
                  </a:lnTo>
                  <a:lnTo>
                    <a:pt x="8766" y="4904"/>
                  </a:lnTo>
                  <a:lnTo>
                    <a:pt x="7762" y="5174"/>
                  </a:lnTo>
                  <a:lnTo>
                    <a:pt x="6758" y="5406"/>
                  </a:lnTo>
                  <a:lnTo>
                    <a:pt x="5755" y="5599"/>
                  </a:lnTo>
                  <a:lnTo>
                    <a:pt x="4712" y="5792"/>
                  </a:lnTo>
                  <a:lnTo>
                    <a:pt x="3708" y="5908"/>
                  </a:lnTo>
                  <a:lnTo>
                    <a:pt x="2781" y="5985"/>
                  </a:lnTo>
                  <a:lnTo>
                    <a:pt x="2279" y="5985"/>
                  </a:lnTo>
                  <a:lnTo>
                    <a:pt x="1816" y="5947"/>
                  </a:lnTo>
                  <a:lnTo>
                    <a:pt x="1545" y="5869"/>
                  </a:lnTo>
                  <a:lnTo>
                    <a:pt x="1237" y="5792"/>
                  </a:lnTo>
                  <a:lnTo>
                    <a:pt x="928" y="5638"/>
                  </a:lnTo>
                  <a:lnTo>
                    <a:pt x="696" y="5483"/>
                  </a:lnTo>
                  <a:lnTo>
                    <a:pt x="503" y="5252"/>
                  </a:lnTo>
                  <a:lnTo>
                    <a:pt x="348" y="5020"/>
                  </a:lnTo>
                  <a:lnTo>
                    <a:pt x="310" y="4865"/>
                  </a:lnTo>
                  <a:lnTo>
                    <a:pt x="310" y="4750"/>
                  </a:lnTo>
                  <a:lnTo>
                    <a:pt x="310" y="4595"/>
                  </a:lnTo>
                  <a:lnTo>
                    <a:pt x="348" y="4441"/>
                  </a:lnTo>
                  <a:lnTo>
                    <a:pt x="542" y="4672"/>
                  </a:lnTo>
                  <a:lnTo>
                    <a:pt x="812" y="4865"/>
                  </a:lnTo>
                  <a:lnTo>
                    <a:pt x="1043" y="4981"/>
                  </a:lnTo>
                  <a:lnTo>
                    <a:pt x="1352" y="5097"/>
                  </a:lnTo>
                  <a:lnTo>
                    <a:pt x="1623" y="5213"/>
                  </a:lnTo>
                  <a:lnTo>
                    <a:pt x="1932" y="5252"/>
                  </a:lnTo>
                  <a:lnTo>
                    <a:pt x="2588" y="5329"/>
                  </a:lnTo>
                  <a:lnTo>
                    <a:pt x="3245" y="5290"/>
                  </a:lnTo>
                  <a:lnTo>
                    <a:pt x="3940" y="5252"/>
                  </a:lnTo>
                  <a:lnTo>
                    <a:pt x="5137" y="5059"/>
                  </a:lnTo>
                  <a:lnTo>
                    <a:pt x="6913" y="4788"/>
                  </a:lnTo>
                  <a:lnTo>
                    <a:pt x="7840" y="4595"/>
                  </a:lnTo>
                  <a:lnTo>
                    <a:pt x="8728" y="4402"/>
                  </a:lnTo>
                  <a:lnTo>
                    <a:pt x="9616" y="4132"/>
                  </a:lnTo>
                  <a:lnTo>
                    <a:pt x="10504" y="3861"/>
                  </a:lnTo>
                  <a:lnTo>
                    <a:pt x="11354" y="3514"/>
                  </a:lnTo>
                  <a:lnTo>
                    <a:pt x="12165" y="3128"/>
                  </a:lnTo>
                  <a:lnTo>
                    <a:pt x="12435" y="2973"/>
                  </a:lnTo>
                  <a:lnTo>
                    <a:pt x="12705" y="2819"/>
                  </a:lnTo>
                  <a:lnTo>
                    <a:pt x="12937" y="2587"/>
                  </a:lnTo>
                  <a:lnTo>
                    <a:pt x="13130" y="2394"/>
                  </a:lnTo>
                  <a:lnTo>
                    <a:pt x="13323" y="2124"/>
                  </a:lnTo>
                  <a:lnTo>
                    <a:pt x="13439" y="1854"/>
                  </a:lnTo>
                  <a:lnTo>
                    <a:pt x="13516" y="1583"/>
                  </a:lnTo>
                  <a:lnTo>
                    <a:pt x="13516" y="1236"/>
                  </a:lnTo>
                  <a:lnTo>
                    <a:pt x="13477" y="1120"/>
                  </a:lnTo>
                  <a:close/>
                  <a:moveTo>
                    <a:pt x="10659" y="0"/>
                  </a:moveTo>
                  <a:lnTo>
                    <a:pt x="9886" y="39"/>
                  </a:lnTo>
                  <a:lnTo>
                    <a:pt x="9114" y="116"/>
                  </a:lnTo>
                  <a:lnTo>
                    <a:pt x="8303" y="232"/>
                  </a:lnTo>
                  <a:lnTo>
                    <a:pt x="7531" y="348"/>
                  </a:lnTo>
                  <a:lnTo>
                    <a:pt x="6720" y="541"/>
                  </a:lnTo>
                  <a:lnTo>
                    <a:pt x="5909" y="734"/>
                  </a:lnTo>
                  <a:lnTo>
                    <a:pt x="5021" y="1004"/>
                  </a:lnTo>
                  <a:lnTo>
                    <a:pt x="4133" y="1352"/>
                  </a:lnTo>
                  <a:lnTo>
                    <a:pt x="3245" y="1699"/>
                  </a:lnTo>
                  <a:lnTo>
                    <a:pt x="2395" y="2124"/>
                  </a:lnTo>
                  <a:lnTo>
                    <a:pt x="1777" y="2433"/>
                  </a:lnTo>
                  <a:lnTo>
                    <a:pt x="1391" y="2626"/>
                  </a:lnTo>
                  <a:lnTo>
                    <a:pt x="1043" y="2858"/>
                  </a:lnTo>
                  <a:lnTo>
                    <a:pt x="696" y="3089"/>
                  </a:lnTo>
                  <a:lnTo>
                    <a:pt x="464" y="3398"/>
                  </a:lnTo>
                  <a:lnTo>
                    <a:pt x="348" y="3553"/>
                  </a:lnTo>
                  <a:lnTo>
                    <a:pt x="271" y="3707"/>
                  </a:lnTo>
                  <a:lnTo>
                    <a:pt x="233" y="3861"/>
                  </a:lnTo>
                  <a:lnTo>
                    <a:pt x="233" y="4055"/>
                  </a:lnTo>
                  <a:lnTo>
                    <a:pt x="194" y="4132"/>
                  </a:lnTo>
                  <a:lnTo>
                    <a:pt x="194" y="4170"/>
                  </a:lnTo>
                  <a:lnTo>
                    <a:pt x="117" y="4325"/>
                  </a:lnTo>
                  <a:lnTo>
                    <a:pt x="40" y="4479"/>
                  </a:lnTo>
                  <a:lnTo>
                    <a:pt x="1" y="4634"/>
                  </a:lnTo>
                  <a:lnTo>
                    <a:pt x="1" y="4788"/>
                  </a:lnTo>
                  <a:lnTo>
                    <a:pt x="40" y="5136"/>
                  </a:lnTo>
                  <a:lnTo>
                    <a:pt x="194" y="5445"/>
                  </a:lnTo>
                  <a:lnTo>
                    <a:pt x="348" y="5638"/>
                  </a:lnTo>
                  <a:lnTo>
                    <a:pt x="503" y="5831"/>
                  </a:lnTo>
                  <a:lnTo>
                    <a:pt x="696" y="5947"/>
                  </a:lnTo>
                  <a:lnTo>
                    <a:pt x="928" y="6063"/>
                  </a:lnTo>
                  <a:lnTo>
                    <a:pt x="966" y="6256"/>
                  </a:lnTo>
                  <a:lnTo>
                    <a:pt x="1275" y="6178"/>
                  </a:lnTo>
                  <a:lnTo>
                    <a:pt x="1314" y="6217"/>
                  </a:lnTo>
                  <a:lnTo>
                    <a:pt x="1314" y="6256"/>
                  </a:lnTo>
                  <a:lnTo>
                    <a:pt x="1352" y="6294"/>
                  </a:lnTo>
                  <a:lnTo>
                    <a:pt x="1468" y="6256"/>
                  </a:lnTo>
                  <a:lnTo>
                    <a:pt x="1816" y="6294"/>
                  </a:lnTo>
                  <a:lnTo>
                    <a:pt x="2395" y="6333"/>
                  </a:lnTo>
                  <a:lnTo>
                    <a:pt x="3013" y="6371"/>
                  </a:lnTo>
                  <a:lnTo>
                    <a:pt x="3592" y="6333"/>
                  </a:lnTo>
                  <a:lnTo>
                    <a:pt x="4171" y="6294"/>
                  </a:lnTo>
                  <a:lnTo>
                    <a:pt x="5368" y="6101"/>
                  </a:lnTo>
                  <a:lnTo>
                    <a:pt x="6565" y="5869"/>
                  </a:lnTo>
                  <a:lnTo>
                    <a:pt x="6758" y="5831"/>
                  </a:lnTo>
                  <a:lnTo>
                    <a:pt x="7994" y="5522"/>
                  </a:lnTo>
                  <a:lnTo>
                    <a:pt x="9037" y="5252"/>
                  </a:lnTo>
                  <a:lnTo>
                    <a:pt x="10079" y="4981"/>
                  </a:lnTo>
                  <a:lnTo>
                    <a:pt x="11161" y="4595"/>
                  </a:lnTo>
                  <a:lnTo>
                    <a:pt x="11663" y="4363"/>
                  </a:lnTo>
                  <a:lnTo>
                    <a:pt x="12126" y="4132"/>
                  </a:lnTo>
                  <a:lnTo>
                    <a:pt x="12126" y="4248"/>
                  </a:lnTo>
                  <a:lnTo>
                    <a:pt x="12396" y="4286"/>
                  </a:lnTo>
                  <a:lnTo>
                    <a:pt x="12782" y="4711"/>
                  </a:lnTo>
                  <a:lnTo>
                    <a:pt x="13014" y="4518"/>
                  </a:lnTo>
                  <a:lnTo>
                    <a:pt x="12435" y="3939"/>
                  </a:lnTo>
                  <a:lnTo>
                    <a:pt x="12898" y="3668"/>
                  </a:lnTo>
                  <a:lnTo>
                    <a:pt x="13362" y="3321"/>
                  </a:lnTo>
                  <a:lnTo>
                    <a:pt x="13632" y="3051"/>
                  </a:lnTo>
                  <a:lnTo>
                    <a:pt x="13825" y="2703"/>
                  </a:lnTo>
                  <a:lnTo>
                    <a:pt x="14134" y="2626"/>
                  </a:lnTo>
                  <a:lnTo>
                    <a:pt x="14018" y="2317"/>
                  </a:lnTo>
                  <a:lnTo>
                    <a:pt x="14095" y="2008"/>
                  </a:lnTo>
                  <a:lnTo>
                    <a:pt x="14134" y="1738"/>
                  </a:lnTo>
                  <a:lnTo>
                    <a:pt x="14095" y="1467"/>
                  </a:lnTo>
                  <a:lnTo>
                    <a:pt x="14018" y="1236"/>
                  </a:lnTo>
                  <a:lnTo>
                    <a:pt x="13902" y="1004"/>
                  </a:lnTo>
                  <a:lnTo>
                    <a:pt x="13748" y="811"/>
                  </a:lnTo>
                  <a:lnTo>
                    <a:pt x="13477" y="618"/>
                  </a:lnTo>
                  <a:lnTo>
                    <a:pt x="13169" y="502"/>
                  </a:lnTo>
                  <a:lnTo>
                    <a:pt x="13091" y="502"/>
                  </a:lnTo>
                  <a:lnTo>
                    <a:pt x="12898" y="386"/>
                  </a:lnTo>
                  <a:lnTo>
                    <a:pt x="12667" y="270"/>
                  </a:lnTo>
                  <a:lnTo>
                    <a:pt x="12435" y="154"/>
                  </a:lnTo>
                  <a:lnTo>
                    <a:pt x="12203" y="116"/>
                  </a:lnTo>
                  <a:lnTo>
                    <a:pt x="11817" y="39"/>
                  </a:lnTo>
                  <a:lnTo>
                    <a:pt x="1143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291450" y="1821150"/>
              <a:ext cx="200825" cy="230750"/>
            </a:xfrm>
            <a:custGeom>
              <a:avLst/>
              <a:gdLst/>
              <a:ahLst/>
              <a:cxnLst/>
              <a:rect l="l" t="t" r="r" b="b"/>
              <a:pathLst>
                <a:path w="8033" h="9230" extrusionOk="0">
                  <a:moveTo>
                    <a:pt x="2047" y="1"/>
                  </a:moveTo>
                  <a:lnTo>
                    <a:pt x="1893" y="78"/>
                  </a:lnTo>
                  <a:lnTo>
                    <a:pt x="1738" y="155"/>
                  </a:lnTo>
                  <a:lnTo>
                    <a:pt x="1430" y="425"/>
                  </a:lnTo>
                  <a:lnTo>
                    <a:pt x="1198" y="734"/>
                  </a:lnTo>
                  <a:lnTo>
                    <a:pt x="966" y="1005"/>
                  </a:lnTo>
                  <a:lnTo>
                    <a:pt x="735" y="1352"/>
                  </a:lnTo>
                  <a:lnTo>
                    <a:pt x="503" y="1738"/>
                  </a:lnTo>
                  <a:lnTo>
                    <a:pt x="348" y="2124"/>
                  </a:lnTo>
                  <a:lnTo>
                    <a:pt x="194" y="2549"/>
                  </a:lnTo>
                  <a:lnTo>
                    <a:pt x="78" y="3012"/>
                  </a:lnTo>
                  <a:lnTo>
                    <a:pt x="39" y="3476"/>
                  </a:lnTo>
                  <a:lnTo>
                    <a:pt x="1" y="3939"/>
                  </a:lnTo>
                  <a:lnTo>
                    <a:pt x="78" y="4441"/>
                  </a:lnTo>
                  <a:lnTo>
                    <a:pt x="155" y="4905"/>
                  </a:lnTo>
                  <a:lnTo>
                    <a:pt x="271" y="5329"/>
                  </a:lnTo>
                  <a:lnTo>
                    <a:pt x="464" y="5793"/>
                  </a:lnTo>
                  <a:lnTo>
                    <a:pt x="696" y="6179"/>
                  </a:lnTo>
                  <a:lnTo>
                    <a:pt x="1043" y="6179"/>
                  </a:lnTo>
                  <a:lnTo>
                    <a:pt x="889" y="5831"/>
                  </a:lnTo>
                  <a:lnTo>
                    <a:pt x="735" y="5484"/>
                  </a:lnTo>
                  <a:lnTo>
                    <a:pt x="657" y="5136"/>
                  </a:lnTo>
                  <a:lnTo>
                    <a:pt x="541" y="4789"/>
                  </a:lnTo>
                  <a:lnTo>
                    <a:pt x="503" y="4403"/>
                  </a:lnTo>
                  <a:lnTo>
                    <a:pt x="464" y="4055"/>
                  </a:lnTo>
                  <a:lnTo>
                    <a:pt x="464" y="3669"/>
                  </a:lnTo>
                  <a:lnTo>
                    <a:pt x="464" y="3321"/>
                  </a:lnTo>
                  <a:lnTo>
                    <a:pt x="541" y="2974"/>
                  </a:lnTo>
                  <a:lnTo>
                    <a:pt x="619" y="2626"/>
                  </a:lnTo>
                  <a:lnTo>
                    <a:pt x="735" y="2279"/>
                  </a:lnTo>
                  <a:lnTo>
                    <a:pt x="850" y="1931"/>
                  </a:lnTo>
                  <a:lnTo>
                    <a:pt x="1043" y="1622"/>
                  </a:lnTo>
                  <a:lnTo>
                    <a:pt x="1236" y="1313"/>
                  </a:lnTo>
                  <a:lnTo>
                    <a:pt x="1468" y="1005"/>
                  </a:lnTo>
                  <a:lnTo>
                    <a:pt x="1777" y="734"/>
                  </a:lnTo>
                  <a:lnTo>
                    <a:pt x="1970" y="580"/>
                  </a:lnTo>
                  <a:lnTo>
                    <a:pt x="2086" y="503"/>
                  </a:lnTo>
                  <a:lnTo>
                    <a:pt x="2202" y="464"/>
                  </a:lnTo>
                  <a:lnTo>
                    <a:pt x="2318" y="580"/>
                  </a:lnTo>
                  <a:lnTo>
                    <a:pt x="2434" y="811"/>
                  </a:lnTo>
                  <a:lnTo>
                    <a:pt x="2588" y="1198"/>
                  </a:lnTo>
                  <a:lnTo>
                    <a:pt x="2742" y="1584"/>
                  </a:lnTo>
                  <a:lnTo>
                    <a:pt x="2858" y="1931"/>
                  </a:lnTo>
                  <a:lnTo>
                    <a:pt x="2974" y="2317"/>
                  </a:lnTo>
                  <a:lnTo>
                    <a:pt x="3051" y="2704"/>
                  </a:lnTo>
                  <a:lnTo>
                    <a:pt x="3090" y="3090"/>
                  </a:lnTo>
                  <a:lnTo>
                    <a:pt x="3090" y="3437"/>
                  </a:lnTo>
                  <a:lnTo>
                    <a:pt x="3051" y="3785"/>
                  </a:lnTo>
                  <a:lnTo>
                    <a:pt x="3013" y="4132"/>
                  </a:lnTo>
                  <a:lnTo>
                    <a:pt x="2897" y="4480"/>
                  </a:lnTo>
                  <a:lnTo>
                    <a:pt x="2781" y="4789"/>
                  </a:lnTo>
                  <a:lnTo>
                    <a:pt x="2588" y="5136"/>
                  </a:lnTo>
                  <a:lnTo>
                    <a:pt x="2395" y="5445"/>
                  </a:lnTo>
                  <a:lnTo>
                    <a:pt x="2356" y="5522"/>
                  </a:lnTo>
                  <a:lnTo>
                    <a:pt x="2395" y="5638"/>
                  </a:lnTo>
                  <a:lnTo>
                    <a:pt x="2356" y="5716"/>
                  </a:lnTo>
                  <a:lnTo>
                    <a:pt x="2356" y="5754"/>
                  </a:lnTo>
                  <a:lnTo>
                    <a:pt x="2395" y="5793"/>
                  </a:lnTo>
                  <a:lnTo>
                    <a:pt x="2472" y="5793"/>
                  </a:lnTo>
                  <a:lnTo>
                    <a:pt x="2627" y="5716"/>
                  </a:lnTo>
                  <a:lnTo>
                    <a:pt x="2820" y="5677"/>
                  </a:lnTo>
                  <a:lnTo>
                    <a:pt x="3206" y="5677"/>
                  </a:lnTo>
                  <a:lnTo>
                    <a:pt x="3631" y="5716"/>
                  </a:lnTo>
                  <a:lnTo>
                    <a:pt x="4055" y="5793"/>
                  </a:lnTo>
                  <a:lnTo>
                    <a:pt x="4442" y="5947"/>
                  </a:lnTo>
                  <a:lnTo>
                    <a:pt x="4866" y="6102"/>
                  </a:lnTo>
                  <a:lnTo>
                    <a:pt x="5214" y="6256"/>
                  </a:lnTo>
                  <a:lnTo>
                    <a:pt x="5523" y="6449"/>
                  </a:lnTo>
                  <a:lnTo>
                    <a:pt x="5832" y="6642"/>
                  </a:lnTo>
                  <a:lnTo>
                    <a:pt x="6141" y="6835"/>
                  </a:lnTo>
                  <a:lnTo>
                    <a:pt x="6411" y="7067"/>
                  </a:lnTo>
                  <a:lnTo>
                    <a:pt x="6681" y="7337"/>
                  </a:lnTo>
                  <a:lnTo>
                    <a:pt x="6913" y="7608"/>
                  </a:lnTo>
                  <a:lnTo>
                    <a:pt x="7145" y="7878"/>
                  </a:lnTo>
                  <a:lnTo>
                    <a:pt x="7338" y="8187"/>
                  </a:lnTo>
                  <a:lnTo>
                    <a:pt x="7531" y="8534"/>
                  </a:lnTo>
                  <a:lnTo>
                    <a:pt x="7106" y="8650"/>
                  </a:lnTo>
                  <a:lnTo>
                    <a:pt x="6681" y="8727"/>
                  </a:lnTo>
                  <a:lnTo>
                    <a:pt x="6295" y="8766"/>
                  </a:lnTo>
                  <a:lnTo>
                    <a:pt x="5870" y="8805"/>
                  </a:lnTo>
                  <a:lnTo>
                    <a:pt x="5484" y="8805"/>
                  </a:lnTo>
                  <a:lnTo>
                    <a:pt x="5059" y="8727"/>
                  </a:lnTo>
                  <a:lnTo>
                    <a:pt x="4673" y="8612"/>
                  </a:lnTo>
                  <a:lnTo>
                    <a:pt x="4248" y="8457"/>
                  </a:lnTo>
                  <a:lnTo>
                    <a:pt x="3901" y="8264"/>
                  </a:lnTo>
                  <a:lnTo>
                    <a:pt x="3592" y="8071"/>
                  </a:lnTo>
                  <a:lnTo>
                    <a:pt x="3013" y="7608"/>
                  </a:lnTo>
                  <a:lnTo>
                    <a:pt x="2472" y="7106"/>
                  </a:lnTo>
                  <a:lnTo>
                    <a:pt x="1932" y="6565"/>
                  </a:lnTo>
                  <a:lnTo>
                    <a:pt x="1854" y="6526"/>
                  </a:lnTo>
                  <a:lnTo>
                    <a:pt x="1816" y="6488"/>
                  </a:lnTo>
                  <a:lnTo>
                    <a:pt x="1661" y="6526"/>
                  </a:lnTo>
                  <a:lnTo>
                    <a:pt x="1623" y="6526"/>
                  </a:lnTo>
                  <a:lnTo>
                    <a:pt x="1584" y="6565"/>
                  </a:lnTo>
                  <a:lnTo>
                    <a:pt x="1430" y="6835"/>
                  </a:lnTo>
                  <a:lnTo>
                    <a:pt x="1661" y="6874"/>
                  </a:lnTo>
                  <a:lnTo>
                    <a:pt x="2279" y="7492"/>
                  </a:lnTo>
                  <a:lnTo>
                    <a:pt x="2897" y="8071"/>
                  </a:lnTo>
                  <a:lnTo>
                    <a:pt x="3244" y="8341"/>
                  </a:lnTo>
                  <a:lnTo>
                    <a:pt x="3631" y="8573"/>
                  </a:lnTo>
                  <a:lnTo>
                    <a:pt x="3978" y="8766"/>
                  </a:lnTo>
                  <a:lnTo>
                    <a:pt x="4364" y="8959"/>
                  </a:lnTo>
                  <a:lnTo>
                    <a:pt x="4828" y="9114"/>
                  </a:lnTo>
                  <a:lnTo>
                    <a:pt x="5252" y="9191"/>
                  </a:lnTo>
                  <a:lnTo>
                    <a:pt x="5677" y="9229"/>
                  </a:lnTo>
                  <a:lnTo>
                    <a:pt x="6141" y="9229"/>
                  </a:lnTo>
                  <a:lnTo>
                    <a:pt x="6565" y="9152"/>
                  </a:lnTo>
                  <a:lnTo>
                    <a:pt x="6990" y="9075"/>
                  </a:lnTo>
                  <a:lnTo>
                    <a:pt x="7878" y="8843"/>
                  </a:lnTo>
                  <a:lnTo>
                    <a:pt x="7955" y="8805"/>
                  </a:lnTo>
                  <a:lnTo>
                    <a:pt x="7994" y="8727"/>
                  </a:lnTo>
                  <a:lnTo>
                    <a:pt x="8033" y="8650"/>
                  </a:lnTo>
                  <a:lnTo>
                    <a:pt x="7994" y="8534"/>
                  </a:lnTo>
                  <a:lnTo>
                    <a:pt x="7762" y="8110"/>
                  </a:lnTo>
                  <a:lnTo>
                    <a:pt x="7492" y="7685"/>
                  </a:lnTo>
                  <a:lnTo>
                    <a:pt x="7222" y="7299"/>
                  </a:lnTo>
                  <a:lnTo>
                    <a:pt x="6874" y="6913"/>
                  </a:lnTo>
                  <a:lnTo>
                    <a:pt x="6527" y="6604"/>
                  </a:lnTo>
                  <a:lnTo>
                    <a:pt x="6141" y="6295"/>
                  </a:lnTo>
                  <a:lnTo>
                    <a:pt x="5716" y="6024"/>
                  </a:lnTo>
                  <a:lnTo>
                    <a:pt x="5252" y="5793"/>
                  </a:lnTo>
                  <a:lnTo>
                    <a:pt x="4828" y="5638"/>
                  </a:lnTo>
                  <a:lnTo>
                    <a:pt x="4248" y="5445"/>
                  </a:lnTo>
                  <a:lnTo>
                    <a:pt x="3940" y="5368"/>
                  </a:lnTo>
                  <a:lnTo>
                    <a:pt x="3592" y="5291"/>
                  </a:lnTo>
                  <a:lnTo>
                    <a:pt x="3013" y="5291"/>
                  </a:lnTo>
                  <a:lnTo>
                    <a:pt x="3167" y="4982"/>
                  </a:lnTo>
                  <a:lnTo>
                    <a:pt x="3322" y="4634"/>
                  </a:lnTo>
                  <a:lnTo>
                    <a:pt x="3399" y="4287"/>
                  </a:lnTo>
                  <a:lnTo>
                    <a:pt x="3476" y="3939"/>
                  </a:lnTo>
                  <a:lnTo>
                    <a:pt x="3515" y="3592"/>
                  </a:lnTo>
                  <a:lnTo>
                    <a:pt x="3515" y="3206"/>
                  </a:lnTo>
                  <a:lnTo>
                    <a:pt x="3515" y="2858"/>
                  </a:lnTo>
                  <a:lnTo>
                    <a:pt x="3438" y="2472"/>
                  </a:lnTo>
                  <a:lnTo>
                    <a:pt x="3322" y="1970"/>
                  </a:lnTo>
                  <a:lnTo>
                    <a:pt x="3167" y="1468"/>
                  </a:lnTo>
                  <a:lnTo>
                    <a:pt x="2936" y="966"/>
                  </a:lnTo>
                  <a:lnTo>
                    <a:pt x="2704" y="503"/>
                  </a:lnTo>
                  <a:lnTo>
                    <a:pt x="2588" y="271"/>
                  </a:lnTo>
                  <a:lnTo>
                    <a:pt x="2472" y="116"/>
                  </a:lnTo>
                  <a:lnTo>
                    <a:pt x="2356" y="39"/>
                  </a:lnTo>
                  <a:lnTo>
                    <a:pt x="227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6650100" y="1835625"/>
              <a:ext cx="350475" cy="288675"/>
            </a:xfrm>
            <a:custGeom>
              <a:avLst/>
              <a:gdLst/>
              <a:ahLst/>
              <a:cxnLst/>
              <a:rect l="l" t="t" r="r" b="b"/>
              <a:pathLst>
                <a:path w="14019" h="11547" extrusionOk="0">
                  <a:moveTo>
                    <a:pt x="11778" y="1"/>
                  </a:moveTo>
                  <a:lnTo>
                    <a:pt x="11470" y="78"/>
                  </a:lnTo>
                  <a:lnTo>
                    <a:pt x="11856" y="1932"/>
                  </a:lnTo>
                  <a:lnTo>
                    <a:pt x="12280" y="3746"/>
                  </a:lnTo>
                  <a:lnTo>
                    <a:pt x="11508" y="2781"/>
                  </a:lnTo>
                  <a:lnTo>
                    <a:pt x="10659" y="1893"/>
                  </a:lnTo>
                  <a:lnTo>
                    <a:pt x="10427" y="2086"/>
                  </a:lnTo>
                  <a:lnTo>
                    <a:pt x="11470" y="3437"/>
                  </a:lnTo>
                  <a:lnTo>
                    <a:pt x="12551" y="4750"/>
                  </a:lnTo>
                  <a:lnTo>
                    <a:pt x="12860" y="5754"/>
                  </a:lnTo>
                  <a:lnTo>
                    <a:pt x="13169" y="5754"/>
                  </a:lnTo>
                  <a:lnTo>
                    <a:pt x="13207" y="5639"/>
                  </a:lnTo>
                  <a:lnTo>
                    <a:pt x="13169" y="5523"/>
                  </a:lnTo>
                  <a:lnTo>
                    <a:pt x="13439" y="5716"/>
                  </a:lnTo>
                  <a:lnTo>
                    <a:pt x="13593" y="5947"/>
                  </a:lnTo>
                  <a:lnTo>
                    <a:pt x="13671" y="6179"/>
                  </a:lnTo>
                  <a:lnTo>
                    <a:pt x="13709" y="6411"/>
                  </a:lnTo>
                  <a:lnTo>
                    <a:pt x="13632" y="6681"/>
                  </a:lnTo>
                  <a:lnTo>
                    <a:pt x="13516" y="6913"/>
                  </a:lnTo>
                  <a:lnTo>
                    <a:pt x="13362" y="7183"/>
                  </a:lnTo>
                  <a:lnTo>
                    <a:pt x="13169" y="7453"/>
                  </a:lnTo>
                  <a:lnTo>
                    <a:pt x="12744" y="7955"/>
                  </a:lnTo>
                  <a:lnTo>
                    <a:pt x="12203" y="8419"/>
                  </a:lnTo>
                  <a:lnTo>
                    <a:pt x="11740" y="8766"/>
                  </a:lnTo>
                  <a:lnTo>
                    <a:pt x="11354" y="9075"/>
                  </a:lnTo>
                  <a:lnTo>
                    <a:pt x="10543" y="9577"/>
                  </a:lnTo>
                  <a:lnTo>
                    <a:pt x="9655" y="10002"/>
                  </a:lnTo>
                  <a:lnTo>
                    <a:pt x="8767" y="10388"/>
                  </a:lnTo>
                  <a:lnTo>
                    <a:pt x="7878" y="10658"/>
                  </a:lnTo>
                  <a:lnTo>
                    <a:pt x="6952" y="10890"/>
                  </a:lnTo>
                  <a:lnTo>
                    <a:pt x="5986" y="11083"/>
                  </a:lnTo>
                  <a:lnTo>
                    <a:pt x="5021" y="11160"/>
                  </a:lnTo>
                  <a:lnTo>
                    <a:pt x="3631" y="11160"/>
                  </a:lnTo>
                  <a:lnTo>
                    <a:pt x="3013" y="11122"/>
                  </a:lnTo>
                  <a:lnTo>
                    <a:pt x="2356" y="11045"/>
                  </a:lnTo>
                  <a:lnTo>
                    <a:pt x="1661" y="10929"/>
                  </a:lnTo>
                  <a:lnTo>
                    <a:pt x="1352" y="10813"/>
                  </a:lnTo>
                  <a:lnTo>
                    <a:pt x="1082" y="10697"/>
                  </a:lnTo>
                  <a:lnTo>
                    <a:pt x="812" y="10543"/>
                  </a:lnTo>
                  <a:lnTo>
                    <a:pt x="619" y="10388"/>
                  </a:lnTo>
                  <a:lnTo>
                    <a:pt x="464" y="10195"/>
                  </a:lnTo>
                  <a:lnTo>
                    <a:pt x="348" y="9963"/>
                  </a:lnTo>
                  <a:lnTo>
                    <a:pt x="348" y="9732"/>
                  </a:lnTo>
                  <a:lnTo>
                    <a:pt x="387" y="9461"/>
                  </a:lnTo>
                  <a:lnTo>
                    <a:pt x="155" y="9423"/>
                  </a:lnTo>
                  <a:lnTo>
                    <a:pt x="40" y="9654"/>
                  </a:lnTo>
                  <a:lnTo>
                    <a:pt x="1" y="9886"/>
                  </a:lnTo>
                  <a:lnTo>
                    <a:pt x="40" y="10118"/>
                  </a:lnTo>
                  <a:lnTo>
                    <a:pt x="78" y="10311"/>
                  </a:lnTo>
                  <a:lnTo>
                    <a:pt x="194" y="10465"/>
                  </a:lnTo>
                  <a:lnTo>
                    <a:pt x="348" y="10620"/>
                  </a:lnTo>
                  <a:lnTo>
                    <a:pt x="542" y="10774"/>
                  </a:lnTo>
                  <a:lnTo>
                    <a:pt x="773" y="10890"/>
                  </a:lnTo>
                  <a:lnTo>
                    <a:pt x="1237" y="11083"/>
                  </a:lnTo>
                  <a:lnTo>
                    <a:pt x="1739" y="11238"/>
                  </a:lnTo>
                  <a:lnTo>
                    <a:pt x="2202" y="11354"/>
                  </a:lnTo>
                  <a:lnTo>
                    <a:pt x="2627" y="11431"/>
                  </a:lnTo>
                  <a:lnTo>
                    <a:pt x="3322" y="11508"/>
                  </a:lnTo>
                  <a:lnTo>
                    <a:pt x="3978" y="11547"/>
                  </a:lnTo>
                  <a:lnTo>
                    <a:pt x="4673" y="11547"/>
                  </a:lnTo>
                  <a:lnTo>
                    <a:pt x="5368" y="11508"/>
                  </a:lnTo>
                  <a:lnTo>
                    <a:pt x="6063" y="11431"/>
                  </a:lnTo>
                  <a:lnTo>
                    <a:pt x="6759" y="11315"/>
                  </a:lnTo>
                  <a:lnTo>
                    <a:pt x="7415" y="11160"/>
                  </a:lnTo>
                  <a:lnTo>
                    <a:pt x="8071" y="11006"/>
                  </a:lnTo>
                  <a:lnTo>
                    <a:pt x="8728" y="10774"/>
                  </a:lnTo>
                  <a:lnTo>
                    <a:pt x="9346" y="10543"/>
                  </a:lnTo>
                  <a:lnTo>
                    <a:pt x="9964" y="10272"/>
                  </a:lnTo>
                  <a:lnTo>
                    <a:pt x="10543" y="9963"/>
                  </a:lnTo>
                  <a:lnTo>
                    <a:pt x="11122" y="9654"/>
                  </a:lnTo>
                  <a:lnTo>
                    <a:pt x="11701" y="9268"/>
                  </a:lnTo>
                  <a:lnTo>
                    <a:pt x="12242" y="8882"/>
                  </a:lnTo>
                  <a:lnTo>
                    <a:pt x="12744" y="8457"/>
                  </a:lnTo>
                  <a:lnTo>
                    <a:pt x="13169" y="8071"/>
                  </a:lnTo>
                  <a:lnTo>
                    <a:pt x="13555" y="7646"/>
                  </a:lnTo>
                  <a:lnTo>
                    <a:pt x="13748" y="7376"/>
                  </a:lnTo>
                  <a:lnTo>
                    <a:pt x="13864" y="7145"/>
                  </a:lnTo>
                  <a:lnTo>
                    <a:pt x="13980" y="6874"/>
                  </a:lnTo>
                  <a:lnTo>
                    <a:pt x="14018" y="6565"/>
                  </a:lnTo>
                  <a:lnTo>
                    <a:pt x="14018" y="6334"/>
                  </a:lnTo>
                  <a:lnTo>
                    <a:pt x="14018" y="6141"/>
                  </a:lnTo>
                  <a:lnTo>
                    <a:pt x="13941" y="5909"/>
                  </a:lnTo>
                  <a:lnTo>
                    <a:pt x="13864" y="5716"/>
                  </a:lnTo>
                  <a:lnTo>
                    <a:pt x="13748" y="5523"/>
                  </a:lnTo>
                  <a:lnTo>
                    <a:pt x="13593" y="5368"/>
                  </a:lnTo>
                  <a:lnTo>
                    <a:pt x="13439" y="5252"/>
                  </a:lnTo>
                  <a:lnTo>
                    <a:pt x="13246" y="5137"/>
                  </a:lnTo>
                  <a:lnTo>
                    <a:pt x="13091" y="5137"/>
                  </a:lnTo>
                  <a:lnTo>
                    <a:pt x="12821" y="3824"/>
                  </a:lnTo>
                  <a:lnTo>
                    <a:pt x="12512" y="2549"/>
                  </a:lnTo>
                  <a:lnTo>
                    <a:pt x="12165" y="1275"/>
                  </a:lnTo>
                  <a:lnTo>
                    <a:pt x="1177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09775" y="1851075"/>
              <a:ext cx="353350" cy="159325"/>
            </a:xfrm>
            <a:custGeom>
              <a:avLst/>
              <a:gdLst/>
              <a:ahLst/>
              <a:cxnLst/>
              <a:rect l="l" t="t" r="r" b="b"/>
              <a:pathLst>
                <a:path w="14134" h="6373" extrusionOk="0">
                  <a:moveTo>
                    <a:pt x="11160" y="464"/>
                  </a:moveTo>
                  <a:lnTo>
                    <a:pt x="11624" y="503"/>
                  </a:lnTo>
                  <a:lnTo>
                    <a:pt x="12049" y="541"/>
                  </a:lnTo>
                  <a:lnTo>
                    <a:pt x="12435" y="657"/>
                  </a:lnTo>
                  <a:lnTo>
                    <a:pt x="12628" y="734"/>
                  </a:lnTo>
                  <a:lnTo>
                    <a:pt x="12744" y="812"/>
                  </a:lnTo>
                  <a:lnTo>
                    <a:pt x="12859" y="966"/>
                  </a:lnTo>
                  <a:lnTo>
                    <a:pt x="12937" y="1082"/>
                  </a:lnTo>
                  <a:lnTo>
                    <a:pt x="12975" y="1314"/>
                  </a:lnTo>
                  <a:lnTo>
                    <a:pt x="12975" y="1507"/>
                  </a:lnTo>
                  <a:lnTo>
                    <a:pt x="12937" y="1700"/>
                  </a:lnTo>
                  <a:lnTo>
                    <a:pt x="12821" y="1893"/>
                  </a:lnTo>
                  <a:lnTo>
                    <a:pt x="12705" y="2086"/>
                  </a:lnTo>
                  <a:lnTo>
                    <a:pt x="12589" y="2240"/>
                  </a:lnTo>
                  <a:lnTo>
                    <a:pt x="12242" y="2472"/>
                  </a:lnTo>
                  <a:lnTo>
                    <a:pt x="11817" y="2742"/>
                  </a:lnTo>
                  <a:lnTo>
                    <a:pt x="11392" y="2935"/>
                  </a:lnTo>
                  <a:lnTo>
                    <a:pt x="10658" y="3206"/>
                  </a:lnTo>
                  <a:lnTo>
                    <a:pt x="9925" y="3437"/>
                  </a:lnTo>
                  <a:lnTo>
                    <a:pt x="9152" y="3708"/>
                  </a:lnTo>
                  <a:lnTo>
                    <a:pt x="8380" y="3901"/>
                  </a:lnTo>
                  <a:lnTo>
                    <a:pt x="7608" y="4094"/>
                  </a:lnTo>
                  <a:lnTo>
                    <a:pt x="6797" y="4287"/>
                  </a:lnTo>
                  <a:lnTo>
                    <a:pt x="5909" y="4441"/>
                  </a:lnTo>
                  <a:lnTo>
                    <a:pt x="5021" y="4596"/>
                  </a:lnTo>
                  <a:lnTo>
                    <a:pt x="4133" y="4712"/>
                  </a:lnTo>
                  <a:lnTo>
                    <a:pt x="3244" y="4789"/>
                  </a:lnTo>
                  <a:lnTo>
                    <a:pt x="2202" y="4789"/>
                  </a:lnTo>
                  <a:lnTo>
                    <a:pt x="1854" y="4750"/>
                  </a:lnTo>
                  <a:lnTo>
                    <a:pt x="1507" y="4673"/>
                  </a:lnTo>
                  <a:lnTo>
                    <a:pt x="1198" y="4557"/>
                  </a:lnTo>
                  <a:lnTo>
                    <a:pt x="889" y="4441"/>
                  </a:lnTo>
                  <a:lnTo>
                    <a:pt x="580" y="4248"/>
                  </a:lnTo>
                  <a:lnTo>
                    <a:pt x="657" y="4171"/>
                  </a:lnTo>
                  <a:lnTo>
                    <a:pt x="696" y="4055"/>
                  </a:lnTo>
                  <a:lnTo>
                    <a:pt x="696" y="3939"/>
                  </a:lnTo>
                  <a:lnTo>
                    <a:pt x="734" y="3823"/>
                  </a:lnTo>
                  <a:lnTo>
                    <a:pt x="850" y="3630"/>
                  </a:lnTo>
                  <a:lnTo>
                    <a:pt x="1082" y="3437"/>
                  </a:lnTo>
                  <a:lnTo>
                    <a:pt x="1314" y="3244"/>
                  </a:lnTo>
                  <a:lnTo>
                    <a:pt x="1854" y="2935"/>
                  </a:lnTo>
                  <a:lnTo>
                    <a:pt x="2279" y="2704"/>
                  </a:lnTo>
                  <a:lnTo>
                    <a:pt x="3013" y="2356"/>
                  </a:lnTo>
                  <a:lnTo>
                    <a:pt x="3708" y="2009"/>
                  </a:lnTo>
                  <a:lnTo>
                    <a:pt x="4480" y="1700"/>
                  </a:lnTo>
                  <a:lnTo>
                    <a:pt x="5252" y="1429"/>
                  </a:lnTo>
                  <a:lnTo>
                    <a:pt x="6025" y="1198"/>
                  </a:lnTo>
                  <a:lnTo>
                    <a:pt x="6836" y="1005"/>
                  </a:lnTo>
                  <a:lnTo>
                    <a:pt x="7608" y="812"/>
                  </a:lnTo>
                  <a:lnTo>
                    <a:pt x="8419" y="696"/>
                  </a:lnTo>
                  <a:lnTo>
                    <a:pt x="9230" y="580"/>
                  </a:lnTo>
                  <a:lnTo>
                    <a:pt x="10041" y="541"/>
                  </a:lnTo>
                  <a:lnTo>
                    <a:pt x="10736" y="503"/>
                  </a:lnTo>
                  <a:lnTo>
                    <a:pt x="11160" y="464"/>
                  </a:lnTo>
                  <a:close/>
                  <a:moveTo>
                    <a:pt x="13477" y="1120"/>
                  </a:moveTo>
                  <a:lnTo>
                    <a:pt x="13632" y="1314"/>
                  </a:lnTo>
                  <a:lnTo>
                    <a:pt x="13709" y="1507"/>
                  </a:lnTo>
                  <a:lnTo>
                    <a:pt x="13748" y="1738"/>
                  </a:lnTo>
                  <a:lnTo>
                    <a:pt x="13709" y="2009"/>
                  </a:lnTo>
                  <a:lnTo>
                    <a:pt x="13632" y="2240"/>
                  </a:lnTo>
                  <a:lnTo>
                    <a:pt x="13516" y="2472"/>
                  </a:lnTo>
                  <a:lnTo>
                    <a:pt x="13400" y="2704"/>
                  </a:lnTo>
                  <a:lnTo>
                    <a:pt x="13207" y="2897"/>
                  </a:lnTo>
                  <a:lnTo>
                    <a:pt x="12859" y="3206"/>
                  </a:lnTo>
                  <a:lnTo>
                    <a:pt x="12473" y="3437"/>
                  </a:lnTo>
                  <a:lnTo>
                    <a:pt x="12049" y="3669"/>
                  </a:lnTo>
                  <a:lnTo>
                    <a:pt x="11624" y="3901"/>
                  </a:lnTo>
                  <a:lnTo>
                    <a:pt x="10658" y="4287"/>
                  </a:lnTo>
                  <a:lnTo>
                    <a:pt x="9732" y="4634"/>
                  </a:lnTo>
                  <a:lnTo>
                    <a:pt x="8766" y="4905"/>
                  </a:lnTo>
                  <a:lnTo>
                    <a:pt x="7762" y="5175"/>
                  </a:lnTo>
                  <a:lnTo>
                    <a:pt x="6758" y="5407"/>
                  </a:lnTo>
                  <a:lnTo>
                    <a:pt x="5754" y="5600"/>
                  </a:lnTo>
                  <a:lnTo>
                    <a:pt x="4712" y="5793"/>
                  </a:lnTo>
                  <a:lnTo>
                    <a:pt x="3708" y="5909"/>
                  </a:lnTo>
                  <a:lnTo>
                    <a:pt x="2781" y="5986"/>
                  </a:lnTo>
                  <a:lnTo>
                    <a:pt x="2279" y="5986"/>
                  </a:lnTo>
                  <a:lnTo>
                    <a:pt x="1816" y="5947"/>
                  </a:lnTo>
                  <a:lnTo>
                    <a:pt x="1545" y="5870"/>
                  </a:lnTo>
                  <a:lnTo>
                    <a:pt x="1236" y="5793"/>
                  </a:lnTo>
                  <a:lnTo>
                    <a:pt x="927" y="5638"/>
                  </a:lnTo>
                  <a:lnTo>
                    <a:pt x="696" y="5484"/>
                  </a:lnTo>
                  <a:lnTo>
                    <a:pt x="503" y="5252"/>
                  </a:lnTo>
                  <a:lnTo>
                    <a:pt x="348" y="5021"/>
                  </a:lnTo>
                  <a:lnTo>
                    <a:pt x="310" y="4866"/>
                  </a:lnTo>
                  <a:lnTo>
                    <a:pt x="310" y="4750"/>
                  </a:lnTo>
                  <a:lnTo>
                    <a:pt x="310" y="4596"/>
                  </a:lnTo>
                  <a:lnTo>
                    <a:pt x="348" y="4441"/>
                  </a:lnTo>
                  <a:lnTo>
                    <a:pt x="541" y="4673"/>
                  </a:lnTo>
                  <a:lnTo>
                    <a:pt x="812" y="4866"/>
                  </a:lnTo>
                  <a:lnTo>
                    <a:pt x="1043" y="4982"/>
                  </a:lnTo>
                  <a:lnTo>
                    <a:pt x="1352" y="5098"/>
                  </a:lnTo>
                  <a:lnTo>
                    <a:pt x="1623" y="5214"/>
                  </a:lnTo>
                  <a:lnTo>
                    <a:pt x="1931" y="5252"/>
                  </a:lnTo>
                  <a:lnTo>
                    <a:pt x="2588" y="5329"/>
                  </a:lnTo>
                  <a:lnTo>
                    <a:pt x="3244" y="5291"/>
                  </a:lnTo>
                  <a:lnTo>
                    <a:pt x="3939" y="5252"/>
                  </a:lnTo>
                  <a:lnTo>
                    <a:pt x="5137" y="5059"/>
                  </a:lnTo>
                  <a:lnTo>
                    <a:pt x="6913" y="4789"/>
                  </a:lnTo>
                  <a:lnTo>
                    <a:pt x="7840" y="4596"/>
                  </a:lnTo>
                  <a:lnTo>
                    <a:pt x="8728" y="4403"/>
                  </a:lnTo>
                  <a:lnTo>
                    <a:pt x="9616" y="4132"/>
                  </a:lnTo>
                  <a:lnTo>
                    <a:pt x="10504" y="3862"/>
                  </a:lnTo>
                  <a:lnTo>
                    <a:pt x="11353" y="3515"/>
                  </a:lnTo>
                  <a:lnTo>
                    <a:pt x="12164" y="3128"/>
                  </a:lnTo>
                  <a:lnTo>
                    <a:pt x="12435" y="2974"/>
                  </a:lnTo>
                  <a:lnTo>
                    <a:pt x="12705" y="2819"/>
                  </a:lnTo>
                  <a:lnTo>
                    <a:pt x="12937" y="2588"/>
                  </a:lnTo>
                  <a:lnTo>
                    <a:pt x="13130" y="2395"/>
                  </a:lnTo>
                  <a:lnTo>
                    <a:pt x="13323" y="2124"/>
                  </a:lnTo>
                  <a:lnTo>
                    <a:pt x="13439" y="1854"/>
                  </a:lnTo>
                  <a:lnTo>
                    <a:pt x="13516" y="1584"/>
                  </a:lnTo>
                  <a:lnTo>
                    <a:pt x="13516" y="1236"/>
                  </a:lnTo>
                  <a:lnTo>
                    <a:pt x="13477" y="1120"/>
                  </a:lnTo>
                  <a:close/>
                  <a:moveTo>
                    <a:pt x="10658" y="1"/>
                  </a:moveTo>
                  <a:lnTo>
                    <a:pt x="9886" y="39"/>
                  </a:lnTo>
                  <a:lnTo>
                    <a:pt x="9114" y="116"/>
                  </a:lnTo>
                  <a:lnTo>
                    <a:pt x="8303" y="232"/>
                  </a:lnTo>
                  <a:lnTo>
                    <a:pt x="7531" y="348"/>
                  </a:lnTo>
                  <a:lnTo>
                    <a:pt x="6720" y="541"/>
                  </a:lnTo>
                  <a:lnTo>
                    <a:pt x="5909" y="734"/>
                  </a:lnTo>
                  <a:lnTo>
                    <a:pt x="5021" y="1005"/>
                  </a:lnTo>
                  <a:lnTo>
                    <a:pt x="4133" y="1352"/>
                  </a:lnTo>
                  <a:lnTo>
                    <a:pt x="3244" y="1700"/>
                  </a:lnTo>
                  <a:lnTo>
                    <a:pt x="2395" y="2124"/>
                  </a:lnTo>
                  <a:lnTo>
                    <a:pt x="1777" y="2433"/>
                  </a:lnTo>
                  <a:lnTo>
                    <a:pt x="1391" y="2626"/>
                  </a:lnTo>
                  <a:lnTo>
                    <a:pt x="1043" y="2858"/>
                  </a:lnTo>
                  <a:lnTo>
                    <a:pt x="696" y="3090"/>
                  </a:lnTo>
                  <a:lnTo>
                    <a:pt x="464" y="3399"/>
                  </a:lnTo>
                  <a:lnTo>
                    <a:pt x="348" y="3553"/>
                  </a:lnTo>
                  <a:lnTo>
                    <a:pt x="271" y="3708"/>
                  </a:lnTo>
                  <a:lnTo>
                    <a:pt x="232" y="3862"/>
                  </a:lnTo>
                  <a:lnTo>
                    <a:pt x="232" y="4055"/>
                  </a:lnTo>
                  <a:lnTo>
                    <a:pt x="194" y="4132"/>
                  </a:lnTo>
                  <a:lnTo>
                    <a:pt x="194" y="4171"/>
                  </a:lnTo>
                  <a:lnTo>
                    <a:pt x="117" y="4325"/>
                  </a:lnTo>
                  <a:lnTo>
                    <a:pt x="39" y="4480"/>
                  </a:lnTo>
                  <a:lnTo>
                    <a:pt x="1" y="4634"/>
                  </a:lnTo>
                  <a:lnTo>
                    <a:pt x="1" y="4789"/>
                  </a:lnTo>
                  <a:lnTo>
                    <a:pt x="39" y="5136"/>
                  </a:lnTo>
                  <a:lnTo>
                    <a:pt x="194" y="5445"/>
                  </a:lnTo>
                  <a:lnTo>
                    <a:pt x="348" y="5638"/>
                  </a:lnTo>
                  <a:lnTo>
                    <a:pt x="503" y="5831"/>
                  </a:lnTo>
                  <a:lnTo>
                    <a:pt x="696" y="5947"/>
                  </a:lnTo>
                  <a:lnTo>
                    <a:pt x="927" y="6063"/>
                  </a:lnTo>
                  <a:lnTo>
                    <a:pt x="966" y="6256"/>
                  </a:lnTo>
                  <a:lnTo>
                    <a:pt x="1275" y="6179"/>
                  </a:lnTo>
                  <a:lnTo>
                    <a:pt x="1314" y="6218"/>
                  </a:lnTo>
                  <a:lnTo>
                    <a:pt x="1314" y="6256"/>
                  </a:lnTo>
                  <a:lnTo>
                    <a:pt x="1352" y="6295"/>
                  </a:lnTo>
                  <a:lnTo>
                    <a:pt x="1468" y="6256"/>
                  </a:lnTo>
                  <a:lnTo>
                    <a:pt x="1816" y="6295"/>
                  </a:lnTo>
                  <a:lnTo>
                    <a:pt x="2395" y="6333"/>
                  </a:lnTo>
                  <a:lnTo>
                    <a:pt x="3013" y="6372"/>
                  </a:lnTo>
                  <a:lnTo>
                    <a:pt x="3592" y="6333"/>
                  </a:lnTo>
                  <a:lnTo>
                    <a:pt x="4171" y="6295"/>
                  </a:lnTo>
                  <a:lnTo>
                    <a:pt x="5368" y="6102"/>
                  </a:lnTo>
                  <a:lnTo>
                    <a:pt x="6565" y="5870"/>
                  </a:lnTo>
                  <a:lnTo>
                    <a:pt x="6758" y="5831"/>
                  </a:lnTo>
                  <a:lnTo>
                    <a:pt x="7994" y="5523"/>
                  </a:lnTo>
                  <a:lnTo>
                    <a:pt x="9037" y="5252"/>
                  </a:lnTo>
                  <a:lnTo>
                    <a:pt x="10079" y="4982"/>
                  </a:lnTo>
                  <a:lnTo>
                    <a:pt x="11160" y="4596"/>
                  </a:lnTo>
                  <a:lnTo>
                    <a:pt x="11662" y="4364"/>
                  </a:lnTo>
                  <a:lnTo>
                    <a:pt x="12126" y="4132"/>
                  </a:lnTo>
                  <a:lnTo>
                    <a:pt x="12126" y="4248"/>
                  </a:lnTo>
                  <a:lnTo>
                    <a:pt x="12396" y="4287"/>
                  </a:lnTo>
                  <a:lnTo>
                    <a:pt x="12782" y="4712"/>
                  </a:lnTo>
                  <a:lnTo>
                    <a:pt x="13014" y="4519"/>
                  </a:lnTo>
                  <a:lnTo>
                    <a:pt x="12435" y="3939"/>
                  </a:lnTo>
                  <a:lnTo>
                    <a:pt x="12898" y="3669"/>
                  </a:lnTo>
                  <a:lnTo>
                    <a:pt x="13361" y="3321"/>
                  </a:lnTo>
                  <a:lnTo>
                    <a:pt x="13632" y="3051"/>
                  </a:lnTo>
                  <a:lnTo>
                    <a:pt x="13825" y="2704"/>
                  </a:lnTo>
                  <a:lnTo>
                    <a:pt x="14134" y="2626"/>
                  </a:lnTo>
                  <a:lnTo>
                    <a:pt x="14018" y="2317"/>
                  </a:lnTo>
                  <a:lnTo>
                    <a:pt x="14095" y="2009"/>
                  </a:lnTo>
                  <a:lnTo>
                    <a:pt x="14134" y="1738"/>
                  </a:lnTo>
                  <a:lnTo>
                    <a:pt x="14095" y="1468"/>
                  </a:lnTo>
                  <a:lnTo>
                    <a:pt x="14018" y="1236"/>
                  </a:lnTo>
                  <a:lnTo>
                    <a:pt x="13902" y="1005"/>
                  </a:lnTo>
                  <a:lnTo>
                    <a:pt x="13748" y="812"/>
                  </a:lnTo>
                  <a:lnTo>
                    <a:pt x="13477" y="618"/>
                  </a:lnTo>
                  <a:lnTo>
                    <a:pt x="13168" y="503"/>
                  </a:lnTo>
                  <a:lnTo>
                    <a:pt x="13091" y="503"/>
                  </a:lnTo>
                  <a:lnTo>
                    <a:pt x="12898" y="387"/>
                  </a:lnTo>
                  <a:lnTo>
                    <a:pt x="12666" y="271"/>
                  </a:lnTo>
                  <a:lnTo>
                    <a:pt x="12435" y="155"/>
                  </a:lnTo>
                  <a:lnTo>
                    <a:pt x="12203" y="116"/>
                  </a:lnTo>
                  <a:lnTo>
                    <a:pt x="11817" y="39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6883725" y="1876175"/>
              <a:ext cx="17400" cy="181525"/>
            </a:xfrm>
            <a:custGeom>
              <a:avLst/>
              <a:gdLst/>
              <a:ahLst/>
              <a:cxnLst/>
              <a:rect l="l" t="t" r="r" b="b"/>
              <a:pathLst>
                <a:path w="696" h="7261" extrusionOk="0">
                  <a:moveTo>
                    <a:pt x="426" y="1"/>
                  </a:moveTo>
                  <a:lnTo>
                    <a:pt x="348" y="889"/>
                  </a:lnTo>
                  <a:lnTo>
                    <a:pt x="232" y="1815"/>
                  </a:lnTo>
                  <a:lnTo>
                    <a:pt x="155" y="3630"/>
                  </a:lnTo>
                  <a:lnTo>
                    <a:pt x="1" y="7260"/>
                  </a:lnTo>
                  <a:lnTo>
                    <a:pt x="194" y="7260"/>
                  </a:lnTo>
                  <a:lnTo>
                    <a:pt x="426" y="5484"/>
                  </a:lnTo>
                  <a:lnTo>
                    <a:pt x="580" y="3669"/>
                  </a:lnTo>
                  <a:lnTo>
                    <a:pt x="696" y="1854"/>
                  </a:lnTo>
                  <a:lnTo>
                    <a:pt x="696" y="927"/>
                  </a:lnTo>
                  <a:lnTo>
                    <a:pt x="696" y="39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796600" y="1878100"/>
              <a:ext cx="350450" cy="288675"/>
            </a:xfrm>
            <a:custGeom>
              <a:avLst/>
              <a:gdLst/>
              <a:ahLst/>
              <a:cxnLst/>
              <a:rect l="l" t="t" r="r" b="b"/>
              <a:pathLst>
                <a:path w="14018" h="11547" extrusionOk="0">
                  <a:moveTo>
                    <a:pt x="11778" y="1"/>
                  </a:moveTo>
                  <a:lnTo>
                    <a:pt x="11469" y="78"/>
                  </a:lnTo>
                  <a:lnTo>
                    <a:pt x="11855" y="1932"/>
                  </a:lnTo>
                  <a:lnTo>
                    <a:pt x="12280" y="3746"/>
                  </a:lnTo>
                  <a:lnTo>
                    <a:pt x="11508" y="2781"/>
                  </a:lnTo>
                  <a:lnTo>
                    <a:pt x="10658" y="1893"/>
                  </a:lnTo>
                  <a:lnTo>
                    <a:pt x="10426" y="2086"/>
                  </a:lnTo>
                  <a:lnTo>
                    <a:pt x="11469" y="3438"/>
                  </a:lnTo>
                  <a:lnTo>
                    <a:pt x="12550" y="4750"/>
                  </a:lnTo>
                  <a:lnTo>
                    <a:pt x="12859" y="5754"/>
                  </a:lnTo>
                  <a:lnTo>
                    <a:pt x="13168" y="5754"/>
                  </a:lnTo>
                  <a:lnTo>
                    <a:pt x="13207" y="5639"/>
                  </a:lnTo>
                  <a:lnTo>
                    <a:pt x="13168" y="5523"/>
                  </a:lnTo>
                  <a:lnTo>
                    <a:pt x="13438" y="5716"/>
                  </a:lnTo>
                  <a:lnTo>
                    <a:pt x="13593" y="5947"/>
                  </a:lnTo>
                  <a:lnTo>
                    <a:pt x="13670" y="6179"/>
                  </a:lnTo>
                  <a:lnTo>
                    <a:pt x="13709" y="6411"/>
                  </a:lnTo>
                  <a:lnTo>
                    <a:pt x="13631" y="6681"/>
                  </a:lnTo>
                  <a:lnTo>
                    <a:pt x="13516" y="6913"/>
                  </a:lnTo>
                  <a:lnTo>
                    <a:pt x="13361" y="7183"/>
                  </a:lnTo>
                  <a:lnTo>
                    <a:pt x="13168" y="7453"/>
                  </a:lnTo>
                  <a:lnTo>
                    <a:pt x="12743" y="7955"/>
                  </a:lnTo>
                  <a:lnTo>
                    <a:pt x="12203" y="8419"/>
                  </a:lnTo>
                  <a:lnTo>
                    <a:pt x="11739" y="8766"/>
                  </a:lnTo>
                  <a:lnTo>
                    <a:pt x="11353" y="9075"/>
                  </a:lnTo>
                  <a:lnTo>
                    <a:pt x="10542" y="9577"/>
                  </a:lnTo>
                  <a:lnTo>
                    <a:pt x="9654" y="10002"/>
                  </a:lnTo>
                  <a:lnTo>
                    <a:pt x="8766" y="10388"/>
                  </a:lnTo>
                  <a:lnTo>
                    <a:pt x="7878" y="10658"/>
                  </a:lnTo>
                  <a:lnTo>
                    <a:pt x="6951" y="10890"/>
                  </a:lnTo>
                  <a:lnTo>
                    <a:pt x="5986" y="11083"/>
                  </a:lnTo>
                  <a:lnTo>
                    <a:pt x="5020" y="11160"/>
                  </a:lnTo>
                  <a:lnTo>
                    <a:pt x="3630" y="11160"/>
                  </a:lnTo>
                  <a:lnTo>
                    <a:pt x="3012" y="11122"/>
                  </a:lnTo>
                  <a:lnTo>
                    <a:pt x="2356" y="11045"/>
                  </a:lnTo>
                  <a:lnTo>
                    <a:pt x="1661" y="10929"/>
                  </a:lnTo>
                  <a:lnTo>
                    <a:pt x="1352" y="10813"/>
                  </a:lnTo>
                  <a:lnTo>
                    <a:pt x="1082" y="10697"/>
                  </a:lnTo>
                  <a:lnTo>
                    <a:pt x="811" y="10543"/>
                  </a:lnTo>
                  <a:lnTo>
                    <a:pt x="618" y="10388"/>
                  </a:lnTo>
                  <a:lnTo>
                    <a:pt x="464" y="10195"/>
                  </a:lnTo>
                  <a:lnTo>
                    <a:pt x="348" y="9963"/>
                  </a:lnTo>
                  <a:lnTo>
                    <a:pt x="348" y="9732"/>
                  </a:lnTo>
                  <a:lnTo>
                    <a:pt x="387" y="9461"/>
                  </a:lnTo>
                  <a:lnTo>
                    <a:pt x="155" y="9423"/>
                  </a:lnTo>
                  <a:lnTo>
                    <a:pt x="39" y="9655"/>
                  </a:lnTo>
                  <a:lnTo>
                    <a:pt x="0" y="9886"/>
                  </a:lnTo>
                  <a:lnTo>
                    <a:pt x="39" y="10118"/>
                  </a:lnTo>
                  <a:lnTo>
                    <a:pt x="78" y="10311"/>
                  </a:lnTo>
                  <a:lnTo>
                    <a:pt x="193" y="10465"/>
                  </a:lnTo>
                  <a:lnTo>
                    <a:pt x="348" y="10620"/>
                  </a:lnTo>
                  <a:lnTo>
                    <a:pt x="541" y="10774"/>
                  </a:lnTo>
                  <a:lnTo>
                    <a:pt x="773" y="10890"/>
                  </a:lnTo>
                  <a:lnTo>
                    <a:pt x="1236" y="11083"/>
                  </a:lnTo>
                  <a:lnTo>
                    <a:pt x="1738" y="11238"/>
                  </a:lnTo>
                  <a:lnTo>
                    <a:pt x="2201" y="11354"/>
                  </a:lnTo>
                  <a:lnTo>
                    <a:pt x="2626" y="11431"/>
                  </a:lnTo>
                  <a:lnTo>
                    <a:pt x="3321" y="11508"/>
                  </a:lnTo>
                  <a:lnTo>
                    <a:pt x="3978" y="11547"/>
                  </a:lnTo>
                  <a:lnTo>
                    <a:pt x="4673" y="11547"/>
                  </a:lnTo>
                  <a:lnTo>
                    <a:pt x="5368" y="11508"/>
                  </a:lnTo>
                  <a:lnTo>
                    <a:pt x="6063" y="11431"/>
                  </a:lnTo>
                  <a:lnTo>
                    <a:pt x="6758" y="11315"/>
                  </a:lnTo>
                  <a:lnTo>
                    <a:pt x="7414" y="11160"/>
                  </a:lnTo>
                  <a:lnTo>
                    <a:pt x="8071" y="11006"/>
                  </a:lnTo>
                  <a:lnTo>
                    <a:pt x="8727" y="10774"/>
                  </a:lnTo>
                  <a:lnTo>
                    <a:pt x="9345" y="10543"/>
                  </a:lnTo>
                  <a:lnTo>
                    <a:pt x="9963" y="10272"/>
                  </a:lnTo>
                  <a:lnTo>
                    <a:pt x="10542" y="9963"/>
                  </a:lnTo>
                  <a:lnTo>
                    <a:pt x="11121" y="9655"/>
                  </a:lnTo>
                  <a:lnTo>
                    <a:pt x="11701" y="9268"/>
                  </a:lnTo>
                  <a:lnTo>
                    <a:pt x="12241" y="8882"/>
                  </a:lnTo>
                  <a:lnTo>
                    <a:pt x="12743" y="8457"/>
                  </a:lnTo>
                  <a:lnTo>
                    <a:pt x="13168" y="8071"/>
                  </a:lnTo>
                  <a:lnTo>
                    <a:pt x="13554" y="7647"/>
                  </a:lnTo>
                  <a:lnTo>
                    <a:pt x="13747" y="7376"/>
                  </a:lnTo>
                  <a:lnTo>
                    <a:pt x="13863" y="7145"/>
                  </a:lnTo>
                  <a:lnTo>
                    <a:pt x="13979" y="6874"/>
                  </a:lnTo>
                  <a:lnTo>
                    <a:pt x="14018" y="6565"/>
                  </a:lnTo>
                  <a:lnTo>
                    <a:pt x="14018" y="6334"/>
                  </a:lnTo>
                  <a:lnTo>
                    <a:pt x="14018" y="6141"/>
                  </a:lnTo>
                  <a:lnTo>
                    <a:pt x="13940" y="5909"/>
                  </a:lnTo>
                  <a:lnTo>
                    <a:pt x="13863" y="5716"/>
                  </a:lnTo>
                  <a:lnTo>
                    <a:pt x="13747" y="5523"/>
                  </a:lnTo>
                  <a:lnTo>
                    <a:pt x="13593" y="5368"/>
                  </a:lnTo>
                  <a:lnTo>
                    <a:pt x="13438" y="5252"/>
                  </a:lnTo>
                  <a:lnTo>
                    <a:pt x="13245" y="5137"/>
                  </a:lnTo>
                  <a:lnTo>
                    <a:pt x="13091" y="5137"/>
                  </a:lnTo>
                  <a:lnTo>
                    <a:pt x="12821" y="3824"/>
                  </a:lnTo>
                  <a:lnTo>
                    <a:pt x="12512" y="2549"/>
                  </a:lnTo>
                  <a:lnTo>
                    <a:pt x="12164" y="1275"/>
                  </a:lnTo>
                  <a:lnTo>
                    <a:pt x="1177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050625" y="1898375"/>
              <a:ext cx="329200" cy="241375"/>
            </a:xfrm>
            <a:custGeom>
              <a:avLst/>
              <a:gdLst/>
              <a:ahLst/>
              <a:cxnLst/>
              <a:rect l="l" t="t" r="r" b="b"/>
              <a:pathLst>
                <a:path w="13168" h="9655" extrusionOk="0">
                  <a:moveTo>
                    <a:pt x="5368" y="619"/>
                  </a:moveTo>
                  <a:lnTo>
                    <a:pt x="5947" y="773"/>
                  </a:lnTo>
                  <a:lnTo>
                    <a:pt x="6526" y="1005"/>
                  </a:lnTo>
                  <a:lnTo>
                    <a:pt x="7028" y="1314"/>
                  </a:lnTo>
                  <a:lnTo>
                    <a:pt x="7530" y="1661"/>
                  </a:lnTo>
                  <a:lnTo>
                    <a:pt x="7762" y="1893"/>
                  </a:lnTo>
                  <a:lnTo>
                    <a:pt x="7955" y="2125"/>
                  </a:lnTo>
                  <a:lnTo>
                    <a:pt x="8109" y="2356"/>
                  </a:lnTo>
                  <a:lnTo>
                    <a:pt x="8264" y="2627"/>
                  </a:lnTo>
                  <a:lnTo>
                    <a:pt x="8380" y="2858"/>
                  </a:lnTo>
                  <a:lnTo>
                    <a:pt x="8495" y="3129"/>
                  </a:lnTo>
                  <a:lnTo>
                    <a:pt x="8573" y="3437"/>
                  </a:lnTo>
                  <a:lnTo>
                    <a:pt x="8611" y="3708"/>
                  </a:lnTo>
                  <a:lnTo>
                    <a:pt x="8573" y="3708"/>
                  </a:lnTo>
                  <a:lnTo>
                    <a:pt x="7723" y="3824"/>
                  </a:lnTo>
                  <a:lnTo>
                    <a:pt x="6874" y="3901"/>
                  </a:lnTo>
                  <a:lnTo>
                    <a:pt x="6410" y="3939"/>
                  </a:lnTo>
                  <a:lnTo>
                    <a:pt x="6178" y="3939"/>
                  </a:lnTo>
                  <a:lnTo>
                    <a:pt x="5985" y="3901"/>
                  </a:lnTo>
                  <a:lnTo>
                    <a:pt x="5792" y="3862"/>
                  </a:lnTo>
                  <a:lnTo>
                    <a:pt x="5638" y="3746"/>
                  </a:lnTo>
                  <a:lnTo>
                    <a:pt x="5561" y="3553"/>
                  </a:lnTo>
                  <a:lnTo>
                    <a:pt x="5483" y="3283"/>
                  </a:lnTo>
                  <a:lnTo>
                    <a:pt x="5406" y="2627"/>
                  </a:lnTo>
                  <a:lnTo>
                    <a:pt x="5368" y="1970"/>
                  </a:lnTo>
                  <a:lnTo>
                    <a:pt x="5368" y="619"/>
                  </a:lnTo>
                  <a:close/>
                  <a:moveTo>
                    <a:pt x="2742" y="889"/>
                  </a:moveTo>
                  <a:lnTo>
                    <a:pt x="2626" y="3090"/>
                  </a:lnTo>
                  <a:lnTo>
                    <a:pt x="2626" y="3515"/>
                  </a:lnTo>
                  <a:lnTo>
                    <a:pt x="2587" y="3708"/>
                  </a:lnTo>
                  <a:lnTo>
                    <a:pt x="2510" y="3862"/>
                  </a:lnTo>
                  <a:lnTo>
                    <a:pt x="2433" y="3978"/>
                  </a:lnTo>
                  <a:lnTo>
                    <a:pt x="2278" y="4094"/>
                  </a:lnTo>
                  <a:lnTo>
                    <a:pt x="2124" y="4210"/>
                  </a:lnTo>
                  <a:lnTo>
                    <a:pt x="1892" y="4248"/>
                  </a:lnTo>
                  <a:lnTo>
                    <a:pt x="1699" y="4287"/>
                  </a:lnTo>
                  <a:lnTo>
                    <a:pt x="1506" y="4287"/>
                  </a:lnTo>
                  <a:lnTo>
                    <a:pt x="1120" y="4210"/>
                  </a:lnTo>
                  <a:lnTo>
                    <a:pt x="734" y="4133"/>
                  </a:lnTo>
                  <a:lnTo>
                    <a:pt x="386" y="4017"/>
                  </a:lnTo>
                  <a:lnTo>
                    <a:pt x="502" y="3515"/>
                  </a:lnTo>
                  <a:lnTo>
                    <a:pt x="657" y="3013"/>
                  </a:lnTo>
                  <a:lnTo>
                    <a:pt x="888" y="2549"/>
                  </a:lnTo>
                  <a:lnTo>
                    <a:pt x="1159" y="2125"/>
                  </a:lnTo>
                  <a:lnTo>
                    <a:pt x="1506" y="1738"/>
                  </a:lnTo>
                  <a:lnTo>
                    <a:pt x="1892" y="1391"/>
                  </a:lnTo>
                  <a:lnTo>
                    <a:pt x="2317" y="1121"/>
                  </a:lnTo>
                  <a:lnTo>
                    <a:pt x="2742" y="889"/>
                  </a:lnTo>
                  <a:close/>
                  <a:moveTo>
                    <a:pt x="10774" y="5368"/>
                  </a:moveTo>
                  <a:lnTo>
                    <a:pt x="11198" y="5638"/>
                  </a:lnTo>
                  <a:lnTo>
                    <a:pt x="11623" y="5986"/>
                  </a:lnTo>
                  <a:lnTo>
                    <a:pt x="11430" y="6140"/>
                  </a:lnTo>
                  <a:lnTo>
                    <a:pt x="11314" y="6179"/>
                  </a:lnTo>
                  <a:lnTo>
                    <a:pt x="11198" y="6256"/>
                  </a:lnTo>
                  <a:lnTo>
                    <a:pt x="10928" y="6256"/>
                  </a:lnTo>
                  <a:lnTo>
                    <a:pt x="10774" y="6218"/>
                  </a:lnTo>
                  <a:lnTo>
                    <a:pt x="10658" y="6140"/>
                  </a:lnTo>
                  <a:lnTo>
                    <a:pt x="10581" y="6063"/>
                  </a:lnTo>
                  <a:lnTo>
                    <a:pt x="10542" y="5947"/>
                  </a:lnTo>
                  <a:lnTo>
                    <a:pt x="10542" y="5832"/>
                  </a:lnTo>
                  <a:lnTo>
                    <a:pt x="10542" y="5716"/>
                  </a:lnTo>
                  <a:lnTo>
                    <a:pt x="10619" y="5523"/>
                  </a:lnTo>
                  <a:lnTo>
                    <a:pt x="10658" y="5407"/>
                  </a:lnTo>
                  <a:lnTo>
                    <a:pt x="10774" y="5368"/>
                  </a:lnTo>
                  <a:close/>
                  <a:moveTo>
                    <a:pt x="4402" y="1"/>
                  </a:moveTo>
                  <a:lnTo>
                    <a:pt x="3939" y="39"/>
                  </a:lnTo>
                  <a:lnTo>
                    <a:pt x="3514" y="117"/>
                  </a:lnTo>
                  <a:lnTo>
                    <a:pt x="3051" y="194"/>
                  </a:lnTo>
                  <a:lnTo>
                    <a:pt x="2626" y="348"/>
                  </a:lnTo>
                  <a:lnTo>
                    <a:pt x="2240" y="541"/>
                  </a:lnTo>
                  <a:lnTo>
                    <a:pt x="1854" y="773"/>
                  </a:lnTo>
                  <a:lnTo>
                    <a:pt x="1506" y="1043"/>
                  </a:lnTo>
                  <a:lnTo>
                    <a:pt x="1159" y="1352"/>
                  </a:lnTo>
                  <a:lnTo>
                    <a:pt x="888" y="1661"/>
                  </a:lnTo>
                  <a:lnTo>
                    <a:pt x="618" y="2009"/>
                  </a:lnTo>
                  <a:lnTo>
                    <a:pt x="386" y="2395"/>
                  </a:lnTo>
                  <a:lnTo>
                    <a:pt x="232" y="2781"/>
                  </a:lnTo>
                  <a:lnTo>
                    <a:pt x="116" y="3206"/>
                  </a:lnTo>
                  <a:lnTo>
                    <a:pt x="39" y="3631"/>
                  </a:lnTo>
                  <a:lnTo>
                    <a:pt x="0" y="4094"/>
                  </a:lnTo>
                  <a:lnTo>
                    <a:pt x="39" y="4557"/>
                  </a:lnTo>
                  <a:lnTo>
                    <a:pt x="348" y="4557"/>
                  </a:lnTo>
                  <a:lnTo>
                    <a:pt x="348" y="4287"/>
                  </a:lnTo>
                  <a:lnTo>
                    <a:pt x="965" y="4519"/>
                  </a:lnTo>
                  <a:lnTo>
                    <a:pt x="1313" y="4596"/>
                  </a:lnTo>
                  <a:lnTo>
                    <a:pt x="1699" y="4673"/>
                  </a:lnTo>
                  <a:lnTo>
                    <a:pt x="2047" y="4673"/>
                  </a:lnTo>
                  <a:lnTo>
                    <a:pt x="2356" y="4635"/>
                  </a:lnTo>
                  <a:lnTo>
                    <a:pt x="2510" y="4557"/>
                  </a:lnTo>
                  <a:lnTo>
                    <a:pt x="2626" y="4480"/>
                  </a:lnTo>
                  <a:lnTo>
                    <a:pt x="2742" y="4364"/>
                  </a:lnTo>
                  <a:lnTo>
                    <a:pt x="2858" y="4248"/>
                  </a:lnTo>
                  <a:lnTo>
                    <a:pt x="2896" y="4094"/>
                  </a:lnTo>
                  <a:lnTo>
                    <a:pt x="2973" y="3939"/>
                  </a:lnTo>
                  <a:lnTo>
                    <a:pt x="3012" y="3631"/>
                  </a:lnTo>
                  <a:lnTo>
                    <a:pt x="3012" y="2974"/>
                  </a:lnTo>
                  <a:lnTo>
                    <a:pt x="3089" y="734"/>
                  </a:lnTo>
                  <a:lnTo>
                    <a:pt x="3514" y="619"/>
                  </a:lnTo>
                  <a:lnTo>
                    <a:pt x="3939" y="580"/>
                  </a:lnTo>
                  <a:lnTo>
                    <a:pt x="4132" y="541"/>
                  </a:lnTo>
                  <a:lnTo>
                    <a:pt x="4402" y="541"/>
                  </a:lnTo>
                  <a:lnTo>
                    <a:pt x="5097" y="580"/>
                  </a:lnTo>
                  <a:lnTo>
                    <a:pt x="5020" y="1623"/>
                  </a:lnTo>
                  <a:lnTo>
                    <a:pt x="5059" y="2704"/>
                  </a:lnTo>
                  <a:lnTo>
                    <a:pt x="5097" y="3399"/>
                  </a:lnTo>
                  <a:lnTo>
                    <a:pt x="5175" y="3746"/>
                  </a:lnTo>
                  <a:lnTo>
                    <a:pt x="5213" y="3901"/>
                  </a:lnTo>
                  <a:lnTo>
                    <a:pt x="5290" y="4017"/>
                  </a:lnTo>
                  <a:lnTo>
                    <a:pt x="5406" y="4171"/>
                  </a:lnTo>
                  <a:lnTo>
                    <a:pt x="5561" y="4248"/>
                  </a:lnTo>
                  <a:lnTo>
                    <a:pt x="5715" y="4287"/>
                  </a:lnTo>
                  <a:lnTo>
                    <a:pt x="5870" y="4326"/>
                  </a:lnTo>
                  <a:lnTo>
                    <a:pt x="6217" y="4326"/>
                  </a:lnTo>
                  <a:lnTo>
                    <a:pt x="6565" y="4287"/>
                  </a:lnTo>
                  <a:lnTo>
                    <a:pt x="7607" y="4210"/>
                  </a:lnTo>
                  <a:lnTo>
                    <a:pt x="8650" y="4055"/>
                  </a:lnTo>
                  <a:lnTo>
                    <a:pt x="8650" y="4441"/>
                  </a:lnTo>
                  <a:lnTo>
                    <a:pt x="8611" y="4866"/>
                  </a:lnTo>
                  <a:lnTo>
                    <a:pt x="8611" y="4905"/>
                  </a:lnTo>
                  <a:lnTo>
                    <a:pt x="8611" y="5021"/>
                  </a:lnTo>
                  <a:lnTo>
                    <a:pt x="8650" y="5059"/>
                  </a:lnTo>
                  <a:lnTo>
                    <a:pt x="8766" y="5098"/>
                  </a:lnTo>
                  <a:lnTo>
                    <a:pt x="8843" y="5059"/>
                  </a:lnTo>
                  <a:lnTo>
                    <a:pt x="8959" y="5021"/>
                  </a:lnTo>
                  <a:lnTo>
                    <a:pt x="9036" y="4943"/>
                  </a:lnTo>
                  <a:lnTo>
                    <a:pt x="9190" y="4905"/>
                  </a:lnTo>
                  <a:lnTo>
                    <a:pt x="9384" y="4905"/>
                  </a:lnTo>
                  <a:lnTo>
                    <a:pt x="9808" y="4982"/>
                  </a:lnTo>
                  <a:lnTo>
                    <a:pt x="10194" y="5098"/>
                  </a:lnTo>
                  <a:lnTo>
                    <a:pt x="10503" y="5252"/>
                  </a:lnTo>
                  <a:lnTo>
                    <a:pt x="10426" y="5330"/>
                  </a:lnTo>
                  <a:lnTo>
                    <a:pt x="10310" y="5445"/>
                  </a:lnTo>
                  <a:lnTo>
                    <a:pt x="10272" y="5600"/>
                  </a:lnTo>
                  <a:lnTo>
                    <a:pt x="10233" y="5716"/>
                  </a:lnTo>
                  <a:lnTo>
                    <a:pt x="10233" y="5870"/>
                  </a:lnTo>
                  <a:lnTo>
                    <a:pt x="10233" y="6025"/>
                  </a:lnTo>
                  <a:lnTo>
                    <a:pt x="10272" y="6179"/>
                  </a:lnTo>
                  <a:lnTo>
                    <a:pt x="10349" y="6334"/>
                  </a:lnTo>
                  <a:lnTo>
                    <a:pt x="10503" y="6488"/>
                  </a:lnTo>
                  <a:lnTo>
                    <a:pt x="10696" y="6565"/>
                  </a:lnTo>
                  <a:lnTo>
                    <a:pt x="10928" y="6642"/>
                  </a:lnTo>
                  <a:lnTo>
                    <a:pt x="11160" y="6642"/>
                  </a:lnTo>
                  <a:lnTo>
                    <a:pt x="11353" y="6604"/>
                  </a:lnTo>
                  <a:lnTo>
                    <a:pt x="11546" y="6527"/>
                  </a:lnTo>
                  <a:lnTo>
                    <a:pt x="11739" y="6411"/>
                  </a:lnTo>
                  <a:lnTo>
                    <a:pt x="11855" y="6256"/>
                  </a:lnTo>
                  <a:lnTo>
                    <a:pt x="12087" y="6565"/>
                  </a:lnTo>
                  <a:lnTo>
                    <a:pt x="12241" y="6913"/>
                  </a:lnTo>
                  <a:lnTo>
                    <a:pt x="12395" y="7222"/>
                  </a:lnTo>
                  <a:lnTo>
                    <a:pt x="12473" y="7569"/>
                  </a:lnTo>
                  <a:lnTo>
                    <a:pt x="12511" y="7917"/>
                  </a:lnTo>
                  <a:lnTo>
                    <a:pt x="12550" y="8264"/>
                  </a:lnTo>
                  <a:lnTo>
                    <a:pt x="12550" y="8998"/>
                  </a:lnTo>
                  <a:lnTo>
                    <a:pt x="12473" y="8998"/>
                  </a:lnTo>
                  <a:lnTo>
                    <a:pt x="12434" y="9037"/>
                  </a:lnTo>
                  <a:lnTo>
                    <a:pt x="12357" y="9114"/>
                  </a:lnTo>
                  <a:lnTo>
                    <a:pt x="12357" y="9191"/>
                  </a:lnTo>
                  <a:lnTo>
                    <a:pt x="11469" y="9307"/>
                  </a:lnTo>
                  <a:lnTo>
                    <a:pt x="11469" y="9654"/>
                  </a:lnTo>
                  <a:lnTo>
                    <a:pt x="12125" y="9654"/>
                  </a:lnTo>
                  <a:lnTo>
                    <a:pt x="12820" y="9616"/>
                  </a:lnTo>
                  <a:lnTo>
                    <a:pt x="12936" y="9577"/>
                  </a:lnTo>
                  <a:lnTo>
                    <a:pt x="13013" y="9461"/>
                  </a:lnTo>
                  <a:lnTo>
                    <a:pt x="13052" y="9384"/>
                  </a:lnTo>
                  <a:lnTo>
                    <a:pt x="13052" y="9268"/>
                  </a:lnTo>
                  <a:lnTo>
                    <a:pt x="13091" y="8998"/>
                  </a:lnTo>
                  <a:lnTo>
                    <a:pt x="13168" y="8766"/>
                  </a:lnTo>
                  <a:lnTo>
                    <a:pt x="13168" y="8496"/>
                  </a:lnTo>
                  <a:lnTo>
                    <a:pt x="13168" y="8226"/>
                  </a:lnTo>
                  <a:lnTo>
                    <a:pt x="13091" y="7685"/>
                  </a:lnTo>
                  <a:lnTo>
                    <a:pt x="12936" y="7183"/>
                  </a:lnTo>
                  <a:lnTo>
                    <a:pt x="12704" y="6681"/>
                  </a:lnTo>
                  <a:lnTo>
                    <a:pt x="12434" y="6218"/>
                  </a:lnTo>
                  <a:lnTo>
                    <a:pt x="12125" y="5793"/>
                  </a:lnTo>
                  <a:lnTo>
                    <a:pt x="11778" y="5445"/>
                  </a:lnTo>
                  <a:lnTo>
                    <a:pt x="11276" y="5098"/>
                  </a:lnTo>
                  <a:lnTo>
                    <a:pt x="10967" y="4905"/>
                  </a:lnTo>
                  <a:lnTo>
                    <a:pt x="10619" y="4750"/>
                  </a:lnTo>
                  <a:lnTo>
                    <a:pt x="10233" y="4596"/>
                  </a:lnTo>
                  <a:lnTo>
                    <a:pt x="9886" y="4480"/>
                  </a:lnTo>
                  <a:lnTo>
                    <a:pt x="9499" y="4403"/>
                  </a:lnTo>
                  <a:lnTo>
                    <a:pt x="9190" y="4441"/>
                  </a:lnTo>
                  <a:lnTo>
                    <a:pt x="9268" y="3978"/>
                  </a:lnTo>
                  <a:lnTo>
                    <a:pt x="9229" y="3515"/>
                  </a:lnTo>
                  <a:lnTo>
                    <a:pt x="9152" y="3090"/>
                  </a:lnTo>
                  <a:lnTo>
                    <a:pt x="8997" y="2665"/>
                  </a:lnTo>
                  <a:lnTo>
                    <a:pt x="8804" y="2279"/>
                  </a:lnTo>
                  <a:lnTo>
                    <a:pt x="8534" y="1931"/>
                  </a:lnTo>
                  <a:lnTo>
                    <a:pt x="8186" y="1584"/>
                  </a:lnTo>
                  <a:lnTo>
                    <a:pt x="7839" y="1275"/>
                  </a:lnTo>
                  <a:lnTo>
                    <a:pt x="7453" y="966"/>
                  </a:lnTo>
                  <a:lnTo>
                    <a:pt x="7067" y="734"/>
                  </a:lnTo>
                  <a:lnTo>
                    <a:pt x="6603" y="503"/>
                  </a:lnTo>
                  <a:lnTo>
                    <a:pt x="6178" y="348"/>
                  </a:lnTo>
                  <a:lnTo>
                    <a:pt x="5715" y="194"/>
                  </a:lnTo>
                  <a:lnTo>
                    <a:pt x="5290" y="78"/>
                  </a:lnTo>
                  <a:lnTo>
                    <a:pt x="482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849325" y="1901275"/>
              <a:ext cx="483675" cy="227850"/>
            </a:xfrm>
            <a:custGeom>
              <a:avLst/>
              <a:gdLst/>
              <a:ahLst/>
              <a:cxnLst/>
              <a:rect l="l" t="t" r="r" b="b"/>
              <a:pathLst>
                <a:path w="19347" h="9114" extrusionOk="0">
                  <a:moveTo>
                    <a:pt x="77" y="1"/>
                  </a:moveTo>
                  <a:lnTo>
                    <a:pt x="0" y="580"/>
                  </a:lnTo>
                  <a:lnTo>
                    <a:pt x="0" y="1198"/>
                  </a:lnTo>
                  <a:lnTo>
                    <a:pt x="39" y="1815"/>
                  </a:lnTo>
                  <a:lnTo>
                    <a:pt x="155" y="2433"/>
                  </a:lnTo>
                  <a:lnTo>
                    <a:pt x="309" y="3051"/>
                  </a:lnTo>
                  <a:lnTo>
                    <a:pt x="541" y="3669"/>
                  </a:lnTo>
                  <a:lnTo>
                    <a:pt x="811" y="4248"/>
                  </a:lnTo>
                  <a:lnTo>
                    <a:pt x="1120" y="4827"/>
                  </a:lnTo>
                  <a:lnTo>
                    <a:pt x="1506" y="5407"/>
                  </a:lnTo>
                  <a:lnTo>
                    <a:pt x="1970" y="5947"/>
                  </a:lnTo>
                  <a:lnTo>
                    <a:pt x="2433" y="6411"/>
                  </a:lnTo>
                  <a:lnTo>
                    <a:pt x="2974" y="6874"/>
                  </a:lnTo>
                  <a:lnTo>
                    <a:pt x="3514" y="7260"/>
                  </a:lnTo>
                  <a:lnTo>
                    <a:pt x="4093" y="7646"/>
                  </a:lnTo>
                  <a:lnTo>
                    <a:pt x="4711" y="7955"/>
                  </a:lnTo>
                  <a:lnTo>
                    <a:pt x="5329" y="8226"/>
                  </a:lnTo>
                  <a:lnTo>
                    <a:pt x="5986" y="8496"/>
                  </a:lnTo>
                  <a:lnTo>
                    <a:pt x="6642" y="8689"/>
                  </a:lnTo>
                  <a:lnTo>
                    <a:pt x="7298" y="8843"/>
                  </a:lnTo>
                  <a:lnTo>
                    <a:pt x="7993" y="8959"/>
                  </a:lnTo>
                  <a:lnTo>
                    <a:pt x="8689" y="9036"/>
                  </a:lnTo>
                  <a:lnTo>
                    <a:pt x="9384" y="9075"/>
                  </a:lnTo>
                  <a:lnTo>
                    <a:pt x="10079" y="9114"/>
                  </a:lnTo>
                  <a:lnTo>
                    <a:pt x="10774" y="9075"/>
                  </a:lnTo>
                  <a:lnTo>
                    <a:pt x="11392" y="8998"/>
                  </a:lnTo>
                  <a:lnTo>
                    <a:pt x="12048" y="8921"/>
                  </a:lnTo>
                  <a:lnTo>
                    <a:pt x="12705" y="8766"/>
                  </a:lnTo>
                  <a:lnTo>
                    <a:pt x="13361" y="8612"/>
                  </a:lnTo>
                  <a:lnTo>
                    <a:pt x="14017" y="8380"/>
                  </a:lnTo>
                  <a:lnTo>
                    <a:pt x="14635" y="8148"/>
                  </a:lnTo>
                  <a:lnTo>
                    <a:pt x="15253" y="7878"/>
                  </a:lnTo>
                  <a:lnTo>
                    <a:pt x="15871" y="7569"/>
                  </a:lnTo>
                  <a:lnTo>
                    <a:pt x="16450" y="7222"/>
                  </a:lnTo>
                  <a:lnTo>
                    <a:pt x="16991" y="6835"/>
                  </a:lnTo>
                  <a:lnTo>
                    <a:pt x="17493" y="6411"/>
                  </a:lnTo>
                  <a:lnTo>
                    <a:pt x="17956" y="5947"/>
                  </a:lnTo>
                  <a:lnTo>
                    <a:pt x="18381" y="5445"/>
                  </a:lnTo>
                  <a:lnTo>
                    <a:pt x="18767" y="4905"/>
                  </a:lnTo>
                  <a:lnTo>
                    <a:pt x="19076" y="4287"/>
                  </a:lnTo>
                  <a:lnTo>
                    <a:pt x="19346" y="3669"/>
                  </a:lnTo>
                  <a:lnTo>
                    <a:pt x="19115" y="3630"/>
                  </a:lnTo>
                  <a:lnTo>
                    <a:pt x="18767" y="4171"/>
                  </a:lnTo>
                  <a:lnTo>
                    <a:pt x="18420" y="4634"/>
                  </a:lnTo>
                  <a:lnTo>
                    <a:pt x="18033" y="5098"/>
                  </a:lnTo>
                  <a:lnTo>
                    <a:pt x="17609" y="5561"/>
                  </a:lnTo>
                  <a:lnTo>
                    <a:pt x="17184" y="5947"/>
                  </a:lnTo>
                  <a:lnTo>
                    <a:pt x="16720" y="6333"/>
                  </a:lnTo>
                  <a:lnTo>
                    <a:pt x="16257" y="6681"/>
                  </a:lnTo>
                  <a:lnTo>
                    <a:pt x="15755" y="7028"/>
                  </a:lnTo>
                  <a:lnTo>
                    <a:pt x="15214" y="7299"/>
                  </a:lnTo>
                  <a:lnTo>
                    <a:pt x="14712" y="7569"/>
                  </a:lnTo>
                  <a:lnTo>
                    <a:pt x="14133" y="7801"/>
                  </a:lnTo>
                  <a:lnTo>
                    <a:pt x="13593" y="8032"/>
                  </a:lnTo>
                  <a:lnTo>
                    <a:pt x="13013" y="8187"/>
                  </a:lnTo>
                  <a:lnTo>
                    <a:pt x="12434" y="8341"/>
                  </a:lnTo>
                  <a:lnTo>
                    <a:pt x="11816" y="8457"/>
                  </a:lnTo>
                  <a:lnTo>
                    <a:pt x="11199" y="8534"/>
                  </a:lnTo>
                  <a:lnTo>
                    <a:pt x="10503" y="8612"/>
                  </a:lnTo>
                  <a:lnTo>
                    <a:pt x="9113" y="8612"/>
                  </a:lnTo>
                  <a:lnTo>
                    <a:pt x="8380" y="8534"/>
                  </a:lnTo>
                  <a:lnTo>
                    <a:pt x="7685" y="8419"/>
                  </a:lnTo>
                  <a:lnTo>
                    <a:pt x="6990" y="8303"/>
                  </a:lnTo>
                  <a:lnTo>
                    <a:pt x="6333" y="8110"/>
                  </a:lnTo>
                  <a:lnTo>
                    <a:pt x="5638" y="7878"/>
                  </a:lnTo>
                  <a:lnTo>
                    <a:pt x="5020" y="7608"/>
                  </a:lnTo>
                  <a:lnTo>
                    <a:pt x="4364" y="7260"/>
                  </a:lnTo>
                  <a:lnTo>
                    <a:pt x="3784" y="6913"/>
                  </a:lnTo>
                  <a:lnTo>
                    <a:pt x="3205" y="6488"/>
                  </a:lnTo>
                  <a:lnTo>
                    <a:pt x="2703" y="6063"/>
                  </a:lnTo>
                  <a:lnTo>
                    <a:pt x="2201" y="5561"/>
                  </a:lnTo>
                  <a:lnTo>
                    <a:pt x="1776" y="4982"/>
                  </a:lnTo>
                  <a:lnTo>
                    <a:pt x="1390" y="4403"/>
                  </a:lnTo>
                  <a:lnTo>
                    <a:pt x="1120" y="3901"/>
                  </a:lnTo>
                  <a:lnTo>
                    <a:pt x="850" y="3360"/>
                  </a:lnTo>
                  <a:lnTo>
                    <a:pt x="695" y="2858"/>
                  </a:lnTo>
                  <a:lnTo>
                    <a:pt x="541" y="2279"/>
                  </a:lnTo>
                  <a:lnTo>
                    <a:pt x="425" y="1738"/>
                  </a:lnTo>
                  <a:lnTo>
                    <a:pt x="386" y="1159"/>
                  </a:lnTo>
                  <a:lnTo>
                    <a:pt x="386" y="618"/>
                  </a:lnTo>
                  <a:lnTo>
                    <a:pt x="425" y="39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935225" y="1910925"/>
              <a:ext cx="35750" cy="29000"/>
            </a:xfrm>
            <a:custGeom>
              <a:avLst/>
              <a:gdLst/>
              <a:ahLst/>
              <a:cxnLst/>
              <a:rect l="l" t="t" r="r" b="b"/>
              <a:pathLst>
                <a:path w="1430" h="1160" extrusionOk="0">
                  <a:moveTo>
                    <a:pt x="503" y="1"/>
                  </a:moveTo>
                  <a:lnTo>
                    <a:pt x="310" y="117"/>
                  </a:lnTo>
                  <a:lnTo>
                    <a:pt x="194" y="232"/>
                  </a:lnTo>
                  <a:lnTo>
                    <a:pt x="78" y="387"/>
                  </a:lnTo>
                  <a:lnTo>
                    <a:pt x="40" y="541"/>
                  </a:lnTo>
                  <a:lnTo>
                    <a:pt x="1" y="734"/>
                  </a:lnTo>
                  <a:lnTo>
                    <a:pt x="40" y="927"/>
                  </a:lnTo>
                  <a:lnTo>
                    <a:pt x="117" y="1082"/>
                  </a:lnTo>
                  <a:lnTo>
                    <a:pt x="194" y="1159"/>
                  </a:lnTo>
                  <a:lnTo>
                    <a:pt x="348" y="1159"/>
                  </a:lnTo>
                  <a:lnTo>
                    <a:pt x="426" y="1043"/>
                  </a:lnTo>
                  <a:lnTo>
                    <a:pt x="426" y="1005"/>
                  </a:lnTo>
                  <a:lnTo>
                    <a:pt x="387" y="927"/>
                  </a:lnTo>
                  <a:lnTo>
                    <a:pt x="387" y="850"/>
                  </a:lnTo>
                  <a:lnTo>
                    <a:pt x="348" y="773"/>
                  </a:lnTo>
                  <a:lnTo>
                    <a:pt x="426" y="580"/>
                  </a:lnTo>
                  <a:lnTo>
                    <a:pt x="542" y="425"/>
                  </a:lnTo>
                  <a:lnTo>
                    <a:pt x="619" y="387"/>
                  </a:lnTo>
                  <a:lnTo>
                    <a:pt x="773" y="387"/>
                  </a:lnTo>
                  <a:lnTo>
                    <a:pt x="850" y="425"/>
                  </a:lnTo>
                  <a:lnTo>
                    <a:pt x="966" y="580"/>
                  </a:lnTo>
                  <a:lnTo>
                    <a:pt x="1005" y="657"/>
                  </a:lnTo>
                  <a:lnTo>
                    <a:pt x="1005" y="734"/>
                  </a:lnTo>
                  <a:lnTo>
                    <a:pt x="966" y="927"/>
                  </a:lnTo>
                  <a:lnTo>
                    <a:pt x="966" y="1005"/>
                  </a:lnTo>
                  <a:lnTo>
                    <a:pt x="966" y="1082"/>
                  </a:lnTo>
                  <a:lnTo>
                    <a:pt x="1005" y="1121"/>
                  </a:lnTo>
                  <a:lnTo>
                    <a:pt x="1082" y="1159"/>
                  </a:lnTo>
                  <a:lnTo>
                    <a:pt x="1198" y="1159"/>
                  </a:lnTo>
                  <a:lnTo>
                    <a:pt x="1275" y="1121"/>
                  </a:lnTo>
                  <a:lnTo>
                    <a:pt x="1314" y="1082"/>
                  </a:lnTo>
                  <a:lnTo>
                    <a:pt x="1391" y="889"/>
                  </a:lnTo>
                  <a:lnTo>
                    <a:pt x="1430" y="734"/>
                  </a:lnTo>
                  <a:lnTo>
                    <a:pt x="1391" y="541"/>
                  </a:lnTo>
                  <a:lnTo>
                    <a:pt x="1314" y="348"/>
                  </a:lnTo>
                  <a:lnTo>
                    <a:pt x="1198" y="194"/>
                  </a:lnTo>
                  <a:lnTo>
                    <a:pt x="1044" y="78"/>
                  </a:lnTo>
                  <a:lnTo>
                    <a:pt x="8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6081500" y="1911900"/>
              <a:ext cx="255850" cy="266475"/>
            </a:xfrm>
            <a:custGeom>
              <a:avLst/>
              <a:gdLst/>
              <a:ahLst/>
              <a:cxnLst/>
              <a:rect l="l" t="t" r="r" b="b"/>
              <a:pathLst>
                <a:path w="10234" h="10659" extrusionOk="0">
                  <a:moveTo>
                    <a:pt x="8303" y="7299"/>
                  </a:moveTo>
                  <a:lnTo>
                    <a:pt x="8535" y="7376"/>
                  </a:lnTo>
                  <a:lnTo>
                    <a:pt x="8766" y="7453"/>
                  </a:lnTo>
                  <a:lnTo>
                    <a:pt x="8998" y="7569"/>
                  </a:lnTo>
                  <a:lnTo>
                    <a:pt x="9191" y="7723"/>
                  </a:lnTo>
                  <a:lnTo>
                    <a:pt x="9384" y="7878"/>
                  </a:lnTo>
                  <a:lnTo>
                    <a:pt x="9539" y="8109"/>
                  </a:lnTo>
                  <a:lnTo>
                    <a:pt x="9655" y="8341"/>
                  </a:lnTo>
                  <a:lnTo>
                    <a:pt x="9693" y="8573"/>
                  </a:lnTo>
                  <a:lnTo>
                    <a:pt x="9732" y="8843"/>
                  </a:lnTo>
                  <a:lnTo>
                    <a:pt x="9693" y="9152"/>
                  </a:lnTo>
                  <a:lnTo>
                    <a:pt x="9577" y="9422"/>
                  </a:lnTo>
                  <a:lnTo>
                    <a:pt x="9423" y="9654"/>
                  </a:lnTo>
                  <a:lnTo>
                    <a:pt x="9230" y="9847"/>
                  </a:lnTo>
                  <a:lnTo>
                    <a:pt x="8959" y="10002"/>
                  </a:lnTo>
                  <a:lnTo>
                    <a:pt x="8728" y="10117"/>
                  </a:lnTo>
                  <a:lnTo>
                    <a:pt x="8419" y="10156"/>
                  </a:lnTo>
                  <a:lnTo>
                    <a:pt x="8149" y="10156"/>
                  </a:lnTo>
                  <a:lnTo>
                    <a:pt x="7878" y="10079"/>
                  </a:lnTo>
                  <a:lnTo>
                    <a:pt x="7647" y="9963"/>
                  </a:lnTo>
                  <a:lnTo>
                    <a:pt x="7415" y="9770"/>
                  </a:lnTo>
                  <a:lnTo>
                    <a:pt x="7222" y="9577"/>
                  </a:lnTo>
                  <a:lnTo>
                    <a:pt x="7067" y="9345"/>
                  </a:lnTo>
                  <a:lnTo>
                    <a:pt x="6990" y="9075"/>
                  </a:lnTo>
                  <a:lnTo>
                    <a:pt x="6951" y="8805"/>
                  </a:lnTo>
                  <a:lnTo>
                    <a:pt x="6990" y="8496"/>
                  </a:lnTo>
                  <a:lnTo>
                    <a:pt x="7067" y="8264"/>
                  </a:lnTo>
                  <a:lnTo>
                    <a:pt x="7183" y="8071"/>
                  </a:lnTo>
                  <a:lnTo>
                    <a:pt x="7338" y="7878"/>
                  </a:lnTo>
                  <a:lnTo>
                    <a:pt x="7531" y="7723"/>
                  </a:lnTo>
                  <a:lnTo>
                    <a:pt x="7762" y="7569"/>
                  </a:lnTo>
                  <a:lnTo>
                    <a:pt x="8187" y="7337"/>
                  </a:lnTo>
                  <a:lnTo>
                    <a:pt x="8264" y="7299"/>
                  </a:lnTo>
                  <a:close/>
                  <a:moveTo>
                    <a:pt x="2897" y="0"/>
                  </a:moveTo>
                  <a:lnTo>
                    <a:pt x="2704" y="39"/>
                  </a:lnTo>
                  <a:lnTo>
                    <a:pt x="2665" y="78"/>
                  </a:lnTo>
                  <a:lnTo>
                    <a:pt x="2665" y="1313"/>
                  </a:lnTo>
                  <a:lnTo>
                    <a:pt x="2665" y="2588"/>
                  </a:lnTo>
                  <a:lnTo>
                    <a:pt x="2704" y="3823"/>
                  </a:lnTo>
                  <a:lnTo>
                    <a:pt x="2742" y="5059"/>
                  </a:lnTo>
                  <a:lnTo>
                    <a:pt x="2936" y="7492"/>
                  </a:lnTo>
                  <a:lnTo>
                    <a:pt x="2936" y="8148"/>
                  </a:lnTo>
                  <a:lnTo>
                    <a:pt x="2974" y="8457"/>
                  </a:lnTo>
                  <a:lnTo>
                    <a:pt x="3013" y="8611"/>
                  </a:lnTo>
                  <a:lnTo>
                    <a:pt x="3090" y="8766"/>
                  </a:lnTo>
                  <a:lnTo>
                    <a:pt x="1584" y="8689"/>
                  </a:lnTo>
                  <a:lnTo>
                    <a:pt x="1" y="8689"/>
                  </a:lnTo>
                  <a:lnTo>
                    <a:pt x="39" y="8998"/>
                  </a:lnTo>
                  <a:lnTo>
                    <a:pt x="812" y="9113"/>
                  </a:lnTo>
                  <a:lnTo>
                    <a:pt x="1584" y="9152"/>
                  </a:lnTo>
                  <a:lnTo>
                    <a:pt x="3167" y="9229"/>
                  </a:lnTo>
                  <a:lnTo>
                    <a:pt x="4866" y="9306"/>
                  </a:lnTo>
                  <a:lnTo>
                    <a:pt x="5677" y="9306"/>
                  </a:lnTo>
                  <a:lnTo>
                    <a:pt x="6527" y="9229"/>
                  </a:lnTo>
                  <a:lnTo>
                    <a:pt x="6643" y="9538"/>
                  </a:lnTo>
                  <a:lnTo>
                    <a:pt x="6797" y="9847"/>
                  </a:lnTo>
                  <a:lnTo>
                    <a:pt x="6990" y="10079"/>
                  </a:lnTo>
                  <a:lnTo>
                    <a:pt x="7260" y="10310"/>
                  </a:lnTo>
                  <a:lnTo>
                    <a:pt x="7531" y="10465"/>
                  </a:lnTo>
                  <a:lnTo>
                    <a:pt x="7840" y="10581"/>
                  </a:lnTo>
                  <a:lnTo>
                    <a:pt x="8149" y="10658"/>
                  </a:lnTo>
                  <a:lnTo>
                    <a:pt x="8457" y="10658"/>
                  </a:lnTo>
                  <a:lnTo>
                    <a:pt x="8766" y="10619"/>
                  </a:lnTo>
                  <a:lnTo>
                    <a:pt x="9075" y="10504"/>
                  </a:lnTo>
                  <a:lnTo>
                    <a:pt x="9346" y="10388"/>
                  </a:lnTo>
                  <a:lnTo>
                    <a:pt x="9577" y="10195"/>
                  </a:lnTo>
                  <a:lnTo>
                    <a:pt x="9809" y="9963"/>
                  </a:lnTo>
                  <a:lnTo>
                    <a:pt x="9963" y="9693"/>
                  </a:lnTo>
                  <a:lnTo>
                    <a:pt x="10118" y="9422"/>
                  </a:lnTo>
                  <a:lnTo>
                    <a:pt x="10195" y="9113"/>
                  </a:lnTo>
                  <a:lnTo>
                    <a:pt x="10234" y="9113"/>
                  </a:lnTo>
                  <a:lnTo>
                    <a:pt x="10234" y="8766"/>
                  </a:lnTo>
                  <a:lnTo>
                    <a:pt x="10195" y="8380"/>
                  </a:lnTo>
                  <a:lnTo>
                    <a:pt x="10041" y="8071"/>
                  </a:lnTo>
                  <a:lnTo>
                    <a:pt x="9886" y="7762"/>
                  </a:lnTo>
                  <a:lnTo>
                    <a:pt x="9655" y="7492"/>
                  </a:lnTo>
                  <a:lnTo>
                    <a:pt x="9346" y="7260"/>
                  </a:lnTo>
                  <a:lnTo>
                    <a:pt x="9037" y="7105"/>
                  </a:lnTo>
                  <a:lnTo>
                    <a:pt x="8689" y="7028"/>
                  </a:lnTo>
                  <a:lnTo>
                    <a:pt x="8342" y="6990"/>
                  </a:lnTo>
                  <a:lnTo>
                    <a:pt x="8226" y="7067"/>
                  </a:lnTo>
                  <a:lnTo>
                    <a:pt x="8187" y="7028"/>
                  </a:lnTo>
                  <a:lnTo>
                    <a:pt x="8110" y="6990"/>
                  </a:lnTo>
                  <a:lnTo>
                    <a:pt x="7955" y="6990"/>
                  </a:lnTo>
                  <a:lnTo>
                    <a:pt x="7762" y="7028"/>
                  </a:lnTo>
                  <a:lnTo>
                    <a:pt x="7453" y="7144"/>
                  </a:lnTo>
                  <a:lnTo>
                    <a:pt x="7183" y="7337"/>
                  </a:lnTo>
                  <a:lnTo>
                    <a:pt x="6951" y="7569"/>
                  </a:lnTo>
                  <a:lnTo>
                    <a:pt x="6758" y="7878"/>
                  </a:lnTo>
                  <a:lnTo>
                    <a:pt x="6604" y="8187"/>
                  </a:lnTo>
                  <a:lnTo>
                    <a:pt x="6488" y="8496"/>
                  </a:lnTo>
                  <a:lnTo>
                    <a:pt x="6488" y="8843"/>
                  </a:lnTo>
                  <a:lnTo>
                    <a:pt x="5716" y="8766"/>
                  </a:lnTo>
                  <a:lnTo>
                    <a:pt x="3476" y="8766"/>
                  </a:lnTo>
                  <a:lnTo>
                    <a:pt x="3515" y="8689"/>
                  </a:lnTo>
                  <a:lnTo>
                    <a:pt x="3515" y="8650"/>
                  </a:lnTo>
                  <a:lnTo>
                    <a:pt x="3476" y="8573"/>
                  </a:lnTo>
                  <a:lnTo>
                    <a:pt x="3438" y="8496"/>
                  </a:lnTo>
                  <a:lnTo>
                    <a:pt x="3399" y="8457"/>
                  </a:lnTo>
                  <a:lnTo>
                    <a:pt x="3322" y="8457"/>
                  </a:lnTo>
                  <a:lnTo>
                    <a:pt x="3244" y="8496"/>
                  </a:lnTo>
                  <a:lnTo>
                    <a:pt x="3322" y="8380"/>
                  </a:lnTo>
                  <a:lnTo>
                    <a:pt x="3322" y="8225"/>
                  </a:lnTo>
                  <a:lnTo>
                    <a:pt x="3322" y="8071"/>
                  </a:lnTo>
                  <a:lnTo>
                    <a:pt x="3283" y="7955"/>
                  </a:lnTo>
                  <a:lnTo>
                    <a:pt x="3244" y="7337"/>
                  </a:lnTo>
                  <a:lnTo>
                    <a:pt x="3167" y="6410"/>
                  </a:lnTo>
                  <a:lnTo>
                    <a:pt x="3051" y="4325"/>
                  </a:lnTo>
                  <a:lnTo>
                    <a:pt x="2974" y="2201"/>
                  </a:lnTo>
                  <a:lnTo>
                    <a:pt x="2897" y="78"/>
                  </a:lnTo>
                  <a:lnTo>
                    <a:pt x="289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2715250" y="1912850"/>
              <a:ext cx="147725" cy="161250"/>
            </a:xfrm>
            <a:custGeom>
              <a:avLst/>
              <a:gdLst/>
              <a:ahLst/>
              <a:cxnLst/>
              <a:rect l="l" t="t" r="r" b="b"/>
              <a:pathLst>
                <a:path w="5909" h="6450" extrusionOk="0">
                  <a:moveTo>
                    <a:pt x="2781" y="503"/>
                  </a:moveTo>
                  <a:lnTo>
                    <a:pt x="3283" y="580"/>
                  </a:lnTo>
                  <a:lnTo>
                    <a:pt x="3746" y="735"/>
                  </a:lnTo>
                  <a:lnTo>
                    <a:pt x="4210" y="966"/>
                  </a:lnTo>
                  <a:lnTo>
                    <a:pt x="4403" y="1082"/>
                  </a:lnTo>
                  <a:lnTo>
                    <a:pt x="4596" y="1275"/>
                  </a:lnTo>
                  <a:lnTo>
                    <a:pt x="4750" y="1468"/>
                  </a:lnTo>
                  <a:lnTo>
                    <a:pt x="4943" y="1661"/>
                  </a:lnTo>
                  <a:lnTo>
                    <a:pt x="5059" y="1893"/>
                  </a:lnTo>
                  <a:lnTo>
                    <a:pt x="5175" y="2125"/>
                  </a:lnTo>
                  <a:lnTo>
                    <a:pt x="5330" y="2588"/>
                  </a:lnTo>
                  <a:lnTo>
                    <a:pt x="5407" y="3052"/>
                  </a:lnTo>
                  <a:lnTo>
                    <a:pt x="5407" y="3515"/>
                  </a:lnTo>
                  <a:lnTo>
                    <a:pt x="5368" y="4017"/>
                  </a:lnTo>
                  <a:lnTo>
                    <a:pt x="5214" y="4442"/>
                  </a:lnTo>
                  <a:lnTo>
                    <a:pt x="4982" y="4866"/>
                  </a:lnTo>
                  <a:lnTo>
                    <a:pt x="4828" y="5059"/>
                  </a:lnTo>
                  <a:lnTo>
                    <a:pt x="4673" y="5253"/>
                  </a:lnTo>
                  <a:lnTo>
                    <a:pt x="4480" y="5407"/>
                  </a:lnTo>
                  <a:lnTo>
                    <a:pt x="4287" y="5561"/>
                  </a:lnTo>
                  <a:lnTo>
                    <a:pt x="4017" y="5716"/>
                  </a:lnTo>
                  <a:lnTo>
                    <a:pt x="3746" y="5832"/>
                  </a:lnTo>
                  <a:lnTo>
                    <a:pt x="3515" y="5909"/>
                  </a:lnTo>
                  <a:lnTo>
                    <a:pt x="3244" y="5948"/>
                  </a:lnTo>
                  <a:lnTo>
                    <a:pt x="2742" y="5948"/>
                  </a:lnTo>
                  <a:lnTo>
                    <a:pt x="2511" y="5870"/>
                  </a:lnTo>
                  <a:lnTo>
                    <a:pt x="2279" y="5793"/>
                  </a:lnTo>
                  <a:lnTo>
                    <a:pt x="2047" y="5677"/>
                  </a:lnTo>
                  <a:lnTo>
                    <a:pt x="1816" y="5561"/>
                  </a:lnTo>
                  <a:lnTo>
                    <a:pt x="1623" y="5407"/>
                  </a:lnTo>
                  <a:lnTo>
                    <a:pt x="1429" y="5214"/>
                  </a:lnTo>
                  <a:lnTo>
                    <a:pt x="1082" y="4828"/>
                  </a:lnTo>
                  <a:lnTo>
                    <a:pt x="812" y="4364"/>
                  </a:lnTo>
                  <a:lnTo>
                    <a:pt x="619" y="3862"/>
                  </a:lnTo>
                  <a:lnTo>
                    <a:pt x="464" y="3322"/>
                  </a:lnTo>
                  <a:lnTo>
                    <a:pt x="426" y="2820"/>
                  </a:lnTo>
                  <a:lnTo>
                    <a:pt x="426" y="2550"/>
                  </a:lnTo>
                  <a:lnTo>
                    <a:pt x="464" y="2279"/>
                  </a:lnTo>
                  <a:lnTo>
                    <a:pt x="503" y="2048"/>
                  </a:lnTo>
                  <a:lnTo>
                    <a:pt x="619" y="1777"/>
                  </a:lnTo>
                  <a:lnTo>
                    <a:pt x="696" y="1584"/>
                  </a:lnTo>
                  <a:lnTo>
                    <a:pt x="850" y="1352"/>
                  </a:lnTo>
                  <a:lnTo>
                    <a:pt x="1005" y="1159"/>
                  </a:lnTo>
                  <a:lnTo>
                    <a:pt x="1198" y="966"/>
                  </a:lnTo>
                  <a:lnTo>
                    <a:pt x="1429" y="812"/>
                  </a:lnTo>
                  <a:lnTo>
                    <a:pt x="1700" y="657"/>
                  </a:lnTo>
                  <a:lnTo>
                    <a:pt x="1738" y="619"/>
                  </a:lnTo>
                  <a:lnTo>
                    <a:pt x="1738" y="580"/>
                  </a:lnTo>
                  <a:lnTo>
                    <a:pt x="2240" y="503"/>
                  </a:lnTo>
                  <a:close/>
                  <a:moveTo>
                    <a:pt x="2588" y="1"/>
                  </a:moveTo>
                  <a:lnTo>
                    <a:pt x="2279" y="40"/>
                  </a:lnTo>
                  <a:lnTo>
                    <a:pt x="1970" y="78"/>
                  </a:lnTo>
                  <a:lnTo>
                    <a:pt x="1661" y="155"/>
                  </a:lnTo>
                  <a:lnTo>
                    <a:pt x="1391" y="233"/>
                  </a:lnTo>
                  <a:lnTo>
                    <a:pt x="1314" y="310"/>
                  </a:lnTo>
                  <a:lnTo>
                    <a:pt x="1236" y="387"/>
                  </a:lnTo>
                  <a:lnTo>
                    <a:pt x="1236" y="464"/>
                  </a:lnTo>
                  <a:lnTo>
                    <a:pt x="1275" y="542"/>
                  </a:lnTo>
                  <a:lnTo>
                    <a:pt x="1005" y="657"/>
                  </a:lnTo>
                  <a:lnTo>
                    <a:pt x="773" y="850"/>
                  </a:lnTo>
                  <a:lnTo>
                    <a:pt x="580" y="1044"/>
                  </a:lnTo>
                  <a:lnTo>
                    <a:pt x="426" y="1237"/>
                  </a:lnTo>
                  <a:lnTo>
                    <a:pt x="271" y="1468"/>
                  </a:lnTo>
                  <a:lnTo>
                    <a:pt x="155" y="1700"/>
                  </a:lnTo>
                  <a:lnTo>
                    <a:pt x="78" y="1970"/>
                  </a:lnTo>
                  <a:lnTo>
                    <a:pt x="39" y="2241"/>
                  </a:lnTo>
                  <a:lnTo>
                    <a:pt x="1" y="2511"/>
                  </a:lnTo>
                  <a:lnTo>
                    <a:pt x="1" y="2781"/>
                  </a:lnTo>
                  <a:lnTo>
                    <a:pt x="39" y="3360"/>
                  </a:lnTo>
                  <a:lnTo>
                    <a:pt x="155" y="3901"/>
                  </a:lnTo>
                  <a:lnTo>
                    <a:pt x="387" y="4442"/>
                  </a:lnTo>
                  <a:lnTo>
                    <a:pt x="696" y="5021"/>
                  </a:lnTo>
                  <a:lnTo>
                    <a:pt x="889" y="5253"/>
                  </a:lnTo>
                  <a:lnTo>
                    <a:pt x="1082" y="5484"/>
                  </a:lnTo>
                  <a:lnTo>
                    <a:pt x="1275" y="5716"/>
                  </a:lnTo>
                  <a:lnTo>
                    <a:pt x="1507" y="5909"/>
                  </a:lnTo>
                  <a:lnTo>
                    <a:pt x="1738" y="6063"/>
                  </a:lnTo>
                  <a:lnTo>
                    <a:pt x="2009" y="6179"/>
                  </a:lnTo>
                  <a:lnTo>
                    <a:pt x="2240" y="6295"/>
                  </a:lnTo>
                  <a:lnTo>
                    <a:pt x="2511" y="6372"/>
                  </a:lnTo>
                  <a:lnTo>
                    <a:pt x="2820" y="6411"/>
                  </a:lnTo>
                  <a:lnTo>
                    <a:pt x="3090" y="6450"/>
                  </a:lnTo>
                  <a:lnTo>
                    <a:pt x="3399" y="6411"/>
                  </a:lnTo>
                  <a:lnTo>
                    <a:pt x="3669" y="6334"/>
                  </a:lnTo>
                  <a:lnTo>
                    <a:pt x="3978" y="6218"/>
                  </a:lnTo>
                  <a:lnTo>
                    <a:pt x="4326" y="6102"/>
                  </a:lnTo>
                  <a:lnTo>
                    <a:pt x="4557" y="5909"/>
                  </a:lnTo>
                  <a:lnTo>
                    <a:pt x="4828" y="5716"/>
                  </a:lnTo>
                  <a:lnTo>
                    <a:pt x="5021" y="5523"/>
                  </a:lnTo>
                  <a:lnTo>
                    <a:pt x="5214" y="5291"/>
                  </a:lnTo>
                  <a:lnTo>
                    <a:pt x="5407" y="5059"/>
                  </a:lnTo>
                  <a:lnTo>
                    <a:pt x="5561" y="4789"/>
                  </a:lnTo>
                  <a:lnTo>
                    <a:pt x="5677" y="4519"/>
                  </a:lnTo>
                  <a:lnTo>
                    <a:pt x="5754" y="4249"/>
                  </a:lnTo>
                  <a:lnTo>
                    <a:pt x="5832" y="3940"/>
                  </a:lnTo>
                  <a:lnTo>
                    <a:pt x="5870" y="3669"/>
                  </a:lnTo>
                  <a:lnTo>
                    <a:pt x="5909" y="3360"/>
                  </a:lnTo>
                  <a:lnTo>
                    <a:pt x="5870" y="3052"/>
                  </a:lnTo>
                  <a:lnTo>
                    <a:pt x="5832" y="2743"/>
                  </a:lnTo>
                  <a:lnTo>
                    <a:pt x="5793" y="2472"/>
                  </a:lnTo>
                  <a:lnTo>
                    <a:pt x="5716" y="2163"/>
                  </a:lnTo>
                  <a:lnTo>
                    <a:pt x="5600" y="1893"/>
                  </a:lnTo>
                  <a:lnTo>
                    <a:pt x="5445" y="1584"/>
                  </a:lnTo>
                  <a:lnTo>
                    <a:pt x="5252" y="1352"/>
                  </a:lnTo>
                  <a:lnTo>
                    <a:pt x="5059" y="1082"/>
                  </a:lnTo>
                  <a:lnTo>
                    <a:pt x="4828" y="889"/>
                  </a:lnTo>
                  <a:lnTo>
                    <a:pt x="4596" y="696"/>
                  </a:lnTo>
                  <a:lnTo>
                    <a:pt x="4364" y="503"/>
                  </a:lnTo>
                  <a:lnTo>
                    <a:pt x="4094" y="348"/>
                  </a:lnTo>
                  <a:lnTo>
                    <a:pt x="3785" y="233"/>
                  </a:lnTo>
                  <a:lnTo>
                    <a:pt x="3515" y="155"/>
                  </a:lnTo>
                  <a:lnTo>
                    <a:pt x="3206" y="78"/>
                  </a:lnTo>
                  <a:lnTo>
                    <a:pt x="2897" y="40"/>
                  </a:lnTo>
                  <a:lnTo>
                    <a:pt x="258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882150" y="1914800"/>
              <a:ext cx="33800" cy="29950"/>
            </a:xfrm>
            <a:custGeom>
              <a:avLst/>
              <a:gdLst/>
              <a:ahLst/>
              <a:cxnLst/>
              <a:rect l="l" t="t" r="r" b="b"/>
              <a:pathLst>
                <a:path w="1352" h="1198" extrusionOk="0">
                  <a:moveTo>
                    <a:pt x="618" y="0"/>
                  </a:moveTo>
                  <a:lnTo>
                    <a:pt x="425" y="39"/>
                  </a:lnTo>
                  <a:lnTo>
                    <a:pt x="232" y="116"/>
                  </a:lnTo>
                  <a:lnTo>
                    <a:pt x="116" y="232"/>
                  </a:lnTo>
                  <a:lnTo>
                    <a:pt x="0" y="425"/>
                  </a:lnTo>
                  <a:lnTo>
                    <a:pt x="0" y="618"/>
                  </a:lnTo>
                  <a:lnTo>
                    <a:pt x="0" y="811"/>
                  </a:lnTo>
                  <a:lnTo>
                    <a:pt x="77" y="966"/>
                  </a:lnTo>
                  <a:lnTo>
                    <a:pt x="232" y="1081"/>
                  </a:lnTo>
                  <a:lnTo>
                    <a:pt x="386" y="1197"/>
                  </a:lnTo>
                  <a:lnTo>
                    <a:pt x="463" y="1197"/>
                  </a:lnTo>
                  <a:lnTo>
                    <a:pt x="502" y="1120"/>
                  </a:lnTo>
                  <a:lnTo>
                    <a:pt x="502" y="1043"/>
                  </a:lnTo>
                  <a:lnTo>
                    <a:pt x="463" y="1004"/>
                  </a:lnTo>
                  <a:lnTo>
                    <a:pt x="386" y="927"/>
                  </a:lnTo>
                  <a:lnTo>
                    <a:pt x="348" y="811"/>
                  </a:lnTo>
                  <a:lnTo>
                    <a:pt x="348" y="734"/>
                  </a:lnTo>
                  <a:lnTo>
                    <a:pt x="348" y="618"/>
                  </a:lnTo>
                  <a:lnTo>
                    <a:pt x="386" y="502"/>
                  </a:lnTo>
                  <a:lnTo>
                    <a:pt x="463" y="464"/>
                  </a:lnTo>
                  <a:lnTo>
                    <a:pt x="541" y="386"/>
                  </a:lnTo>
                  <a:lnTo>
                    <a:pt x="772" y="386"/>
                  </a:lnTo>
                  <a:lnTo>
                    <a:pt x="850" y="464"/>
                  </a:lnTo>
                  <a:lnTo>
                    <a:pt x="927" y="541"/>
                  </a:lnTo>
                  <a:lnTo>
                    <a:pt x="965" y="657"/>
                  </a:lnTo>
                  <a:lnTo>
                    <a:pt x="1004" y="850"/>
                  </a:lnTo>
                  <a:lnTo>
                    <a:pt x="1043" y="966"/>
                  </a:lnTo>
                  <a:lnTo>
                    <a:pt x="1081" y="1043"/>
                  </a:lnTo>
                  <a:lnTo>
                    <a:pt x="1159" y="1081"/>
                  </a:lnTo>
                  <a:lnTo>
                    <a:pt x="1197" y="1081"/>
                  </a:lnTo>
                  <a:lnTo>
                    <a:pt x="1274" y="1043"/>
                  </a:lnTo>
                  <a:lnTo>
                    <a:pt x="1352" y="927"/>
                  </a:lnTo>
                  <a:lnTo>
                    <a:pt x="1352" y="850"/>
                  </a:lnTo>
                  <a:lnTo>
                    <a:pt x="1352" y="618"/>
                  </a:lnTo>
                  <a:lnTo>
                    <a:pt x="1274" y="386"/>
                  </a:lnTo>
                  <a:lnTo>
                    <a:pt x="1159" y="232"/>
                  </a:lnTo>
                  <a:lnTo>
                    <a:pt x="1004" y="77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6734100" y="1914800"/>
              <a:ext cx="30925" cy="168950"/>
            </a:xfrm>
            <a:custGeom>
              <a:avLst/>
              <a:gdLst/>
              <a:ahLst/>
              <a:cxnLst/>
              <a:rect l="l" t="t" r="r" b="b"/>
              <a:pathLst>
                <a:path w="1237" h="6758" extrusionOk="0">
                  <a:moveTo>
                    <a:pt x="1120" y="0"/>
                  </a:moveTo>
                  <a:lnTo>
                    <a:pt x="1082" y="39"/>
                  </a:lnTo>
                  <a:lnTo>
                    <a:pt x="1043" y="39"/>
                  </a:lnTo>
                  <a:lnTo>
                    <a:pt x="850" y="77"/>
                  </a:lnTo>
                  <a:lnTo>
                    <a:pt x="850" y="116"/>
                  </a:lnTo>
                  <a:lnTo>
                    <a:pt x="541" y="1738"/>
                  </a:lnTo>
                  <a:lnTo>
                    <a:pt x="309" y="3398"/>
                  </a:lnTo>
                  <a:lnTo>
                    <a:pt x="116" y="5059"/>
                  </a:lnTo>
                  <a:lnTo>
                    <a:pt x="0" y="6719"/>
                  </a:lnTo>
                  <a:lnTo>
                    <a:pt x="232" y="6758"/>
                  </a:lnTo>
                  <a:lnTo>
                    <a:pt x="502" y="5136"/>
                  </a:lnTo>
                  <a:lnTo>
                    <a:pt x="773" y="3514"/>
                  </a:lnTo>
                  <a:lnTo>
                    <a:pt x="966" y="1854"/>
                  </a:lnTo>
                  <a:lnTo>
                    <a:pt x="1082" y="232"/>
                  </a:lnTo>
                  <a:lnTo>
                    <a:pt x="1236" y="77"/>
                  </a:lnTo>
                  <a:lnTo>
                    <a:pt x="1236" y="39"/>
                  </a:lnTo>
                  <a:lnTo>
                    <a:pt x="112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668675" y="1916725"/>
              <a:ext cx="350450" cy="288675"/>
            </a:xfrm>
            <a:custGeom>
              <a:avLst/>
              <a:gdLst/>
              <a:ahLst/>
              <a:cxnLst/>
              <a:rect l="l" t="t" r="r" b="b"/>
              <a:pathLst>
                <a:path w="14018" h="11547" extrusionOk="0">
                  <a:moveTo>
                    <a:pt x="11778" y="0"/>
                  </a:moveTo>
                  <a:lnTo>
                    <a:pt x="11469" y="78"/>
                  </a:lnTo>
                  <a:lnTo>
                    <a:pt x="11855" y="1931"/>
                  </a:lnTo>
                  <a:lnTo>
                    <a:pt x="12280" y="3746"/>
                  </a:lnTo>
                  <a:lnTo>
                    <a:pt x="11507" y="2781"/>
                  </a:lnTo>
                  <a:lnTo>
                    <a:pt x="10658" y="1893"/>
                  </a:lnTo>
                  <a:lnTo>
                    <a:pt x="10426" y="2086"/>
                  </a:lnTo>
                  <a:lnTo>
                    <a:pt x="11469" y="3437"/>
                  </a:lnTo>
                  <a:lnTo>
                    <a:pt x="12550" y="4750"/>
                  </a:lnTo>
                  <a:lnTo>
                    <a:pt x="12859" y="5754"/>
                  </a:lnTo>
                  <a:lnTo>
                    <a:pt x="13168" y="5754"/>
                  </a:lnTo>
                  <a:lnTo>
                    <a:pt x="13207" y="5638"/>
                  </a:lnTo>
                  <a:lnTo>
                    <a:pt x="13168" y="5522"/>
                  </a:lnTo>
                  <a:lnTo>
                    <a:pt x="13438" y="5715"/>
                  </a:lnTo>
                  <a:lnTo>
                    <a:pt x="13593" y="5947"/>
                  </a:lnTo>
                  <a:lnTo>
                    <a:pt x="13670" y="6179"/>
                  </a:lnTo>
                  <a:lnTo>
                    <a:pt x="13709" y="6410"/>
                  </a:lnTo>
                  <a:lnTo>
                    <a:pt x="13631" y="6681"/>
                  </a:lnTo>
                  <a:lnTo>
                    <a:pt x="13515" y="6912"/>
                  </a:lnTo>
                  <a:lnTo>
                    <a:pt x="13361" y="7183"/>
                  </a:lnTo>
                  <a:lnTo>
                    <a:pt x="13168" y="7453"/>
                  </a:lnTo>
                  <a:lnTo>
                    <a:pt x="12743" y="7955"/>
                  </a:lnTo>
                  <a:lnTo>
                    <a:pt x="12203" y="8418"/>
                  </a:lnTo>
                  <a:lnTo>
                    <a:pt x="11739" y="8766"/>
                  </a:lnTo>
                  <a:lnTo>
                    <a:pt x="11353" y="9075"/>
                  </a:lnTo>
                  <a:lnTo>
                    <a:pt x="10542" y="9577"/>
                  </a:lnTo>
                  <a:lnTo>
                    <a:pt x="9654" y="10002"/>
                  </a:lnTo>
                  <a:lnTo>
                    <a:pt x="8766" y="10388"/>
                  </a:lnTo>
                  <a:lnTo>
                    <a:pt x="7878" y="10658"/>
                  </a:lnTo>
                  <a:lnTo>
                    <a:pt x="6951" y="10890"/>
                  </a:lnTo>
                  <a:lnTo>
                    <a:pt x="5986" y="11083"/>
                  </a:lnTo>
                  <a:lnTo>
                    <a:pt x="5020" y="11160"/>
                  </a:lnTo>
                  <a:lnTo>
                    <a:pt x="3630" y="11160"/>
                  </a:lnTo>
                  <a:lnTo>
                    <a:pt x="3012" y="11121"/>
                  </a:lnTo>
                  <a:lnTo>
                    <a:pt x="2356" y="11044"/>
                  </a:lnTo>
                  <a:lnTo>
                    <a:pt x="1661" y="10928"/>
                  </a:lnTo>
                  <a:lnTo>
                    <a:pt x="1352" y="10813"/>
                  </a:lnTo>
                  <a:lnTo>
                    <a:pt x="1081" y="10697"/>
                  </a:lnTo>
                  <a:lnTo>
                    <a:pt x="811" y="10542"/>
                  </a:lnTo>
                  <a:lnTo>
                    <a:pt x="618" y="10388"/>
                  </a:lnTo>
                  <a:lnTo>
                    <a:pt x="464" y="10195"/>
                  </a:lnTo>
                  <a:lnTo>
                    <a:pt x="348" y="9963"/>
                  </a:lnTo>
                  <a:lnTo>
                    <a:pt x="348" y="9731"/>
                  </a:lnTo>
                  <a:lnTo>
                    <a:pt x="386" y="9461"/>
                  </a:lnTo>
                  <a:lnTo>
                    <a:pt x="155" y="9422"/>
                  </a:lnTo>
                  <a:lnTo>
                    <a:pt x="39" y="9654"/>
                  </a:lnTo>
                  <a:lnTo>
                    <a:pt x="0" y="9886"/>
                  </a:lnTo>
                  <a:lnTo>
                    <a:pt x="39" y="10117"/>
                  </a:lnTo>
                  <a:lnTo>
                    <a:pt x="77" y="10311"/>
                  </a:lnTo>
                  <a:lnTo>
                    <a:pt x="193" y="10465"/>
                  </a:lnTo>
                  <a:lnTo>
                    <a:pt x="348" y="10619"/>
                  </a:lnTo>
                  <a:lnTo>
                    <a:pt x="541" y="10774"/>
                  </a:lnTo>
                  <a:lnTo>
                    <a:pt x="773" y="10890"/>
                  </a:lnTo>
                  <a:lnTo>
                    <a:pt x="1236" y="11083"/>
                  </a:lnTo>
                  <a:lnTo>
                    <a:pt x="1738" y="11237"/>
                  </a:lnTo>
                  <a:lnTo>
                    <a:pt x="2201" y="11353"/>
                  </a:lnTo>
                  <a:lnTo>
                    <a:pt x="2626" y="11430"/>
                  </a:lnTo>
                  <a:lnTo>
                    <a:pt x="3321" y="11508"/>
                  </a:lnTo>
                  <a:lnTo>
                    <a:pt x="3978" y="11546"/>
                  </a:lnTo>
                  <a:lnTo>
                    <a:pt x="4673" y="11546"/>
                  </a:lnTo>
                  <a:lnTo>
                    <a:pt x="5368" y="11508"/>
                  </a:lnTo>
                  <a:lnTo>
                    <a:pt x="6063" y="11430"/>
                  </a:lnTo>
                  <a:lnTo>
                    <a:pt x="6758" y="11315"/>
                  </a:lnTo>
                  <a:lnTo>
                    <a:pt x="7414" y="11160"/>
                  </a:lnTo>
                  <a:lnTo>
                    <a:pt x="8071" y="11006"/>
                  </a:lnTo>
                  <a:lnTo>
                    <a:pt x="8727" y="10774"/>
                  </a:lnTo>
                  <a:lnTo>
                    <a:pt x="9345" y="10542"/>
                  </a:lnTo>
                  <a:lnTo>
                    <a:pt x="9963" y="10272"/>
                  </a:lnTo>
                  <a:lnTo>
                    <a:pt x="10542" y="9963"/>
                  </a:lnTo>
                  <a:lnTo>
                    <a:pt x="11121" y="9654"/>
                  </a:lnTo>
                  <a:lnTo>
                    <a:pt x="11701" y="9268"/>
                  </a:lnTo>
                  <a:lnTo>
                    <a:pt x="12241" y="8882"/>
                  </a:lnTo>
                  <a:lnTo>
                    <a:pt x="12743" y="8457"/>
                  </a:lnTo>
                  <a:lnTo>
                    <a:pt x="13168" y="8071"/>
                  </a:lnTo>
                  <a:lnTo>
                    <a:pt x="13554" y="7646"/>
                  </a:lnTo>
                  <a:lnTo>
                    <a:pt x="13747" y="7376"/>
                  </a:lnTo>
                  <a:lnTo>
                    <a:pt x="13863" y="7144"/>
                  </a:lnTo>
                  <a:lnTo>
                    <a:pt x="13979" y="6874"/>
                  </a:lnTo>
                  <a:lnTo>
                    <a:pt x="14017" y="6565"/>
                  </a:lnTo>
                  <a:lnTo>
                    <a:pt x="14017" y="6333"/>
                  </a:lnTo>
                  <a:lnTo>
                    <a:pt x="14017" y="6140"/>
                  </a:lnTo>
                  <a:lnTo>
                    <a:pt x="13940" y="5908"/>
                  </a:lnTo>
                  <a:lnTo>
                    <a:pt x="13863" y="5715"/>
                  </a:lnTo>
                  <a:lnTo>
                    <a:pt x="13747" y="5522"/>
                  </a:lnTo>
                  <a:lnTo>
                    <a:pt x="13593" y="5368"/>
                  </a:lnTo>
                  <a:lnTo>
                    <a:pt x="13438" y="5252"/>
                  </a:lnTo>
                  <a:lnTo>
                    <a:pt x="13245" y="5136"/>
                  </a:lnTo>
                  <a:lnTo>
                    <a:pt x="13091" y="5136"/>
                  </a:lnTo>
                  <a:lnTo>
                    <a:pt x="12820" y="3823"/>
                  </a:lnTo>
                  <a:lnTo>
                    <a:pt x="12511" y="2549"/>
                  </a:lnTo>
                  <a:lnTo>
                    <a:pt x="12164" y="1275"/>
                  </a:lnTo>
                  <a:lnTo>
                    <a:pt x="117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6761125" y="1916725"/>
              <a:ext cx="121675" cy="144825"/>
            </a:xfrm>
            <a:custGeom>
              <a:avLst/>
              <a:gdLst/>
              <a:ahLst/>
              <a:cxnLst/>
              <a:rect l="l" t="t" r="r" b="b"/>
              <a:pathLst>
                <a:path w="4867" h="5793" extrusionOk="0">
                  <a:moveTo>
                    <a:pt x="155" y="0"/>
                  </a:moveTo>
                  <a:lnTo>
                    <a:pt x="1" y="155"/>
                  </a:lnTo>
                  <a:lnTo>
                    <a:pt x="1198" y="1545"/>
                  </a:lnTo>
                  <a:lnTo>
                    <a:pt x="2356" y="2935"/>
                  </a:lnTo>
                  <a:lnTo>
                    <a:pt x="2897" y="3630"/>
                  </a:lnTo>
                  <a:lnTo>
                    <a:pt x="3476" y="4402"/>
                  </a:lnTo>
                  <a:lnTo>
                    <a:pt x="4055" y="5098"/>
                  </a:lnTo>
                  <a:lnTo>
                    <a:pt x="4326" y="5445"/>
                  </a:lnTo>
                  <a:lnTo>
                    <a:pt x="4634" y="5793"/>
                  </a:lnTo>
                  <a:lnTo>
                    <a:pt x="4828" y="5754"/>
                  </a:lnTo>
                  <a:lnTo>
                    <a:pt x="4866" y="5715"/>
                  </a:lnTo>
                  <a:lnTo>
                    <a:pt x="4866" y="5638"/>
                  </a:lnTo>
                  <a:lnTo>
                    <a:pt x="4634" y="5252"/>
                  </a:lnTo>
                  <a:lnTo>
                    <a:pt x="4403" y="4866"/>
                  </a:lnTo>
                  <a:lnTo>
                    <a:pt x="3862" y="4171"/>
                  </a:lnTo>
                  <a:lnTo>
                    <a:pt x="2704" y="2781"/>
                  </a:lnTo>
                  <a:lnTo>
                    <a:pt x="1468" y="1352"/>
                  </a:lnTo>
                  <a:lnTo>
                    <a:pt x="812" y="657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5030225" y="1918650"/>
              <a:ext cx="17400" cy="181525"/>
            </a:xfrm>
            <a:custGeom>
              <a:avLst/>
              <a:gdLst/>
              <a:ahLst/>
              <a:cxnLst/>
              <a:rect l="l" t="t" r="r" b="b"/>
              <a:pathLst>
                <a:path w="696" h="7261" extrusionOk="0">
                  <a:moveTo>
                    <a:pt x="425" y="1"/>
                  </a:moveTo>
                  <a:lnTo>
                    <a:pt x="348" y="889"/>
                  </a:lnTo>
                  <a:lnTo>
                    <a:pt x="232" y="1816"/>
                  </a:lnTo>
                  <a:lnTo>
                    <a:pt x="155" y="3630"/>
                  </a:lnTo>
                  <a:lnTo>
                    <a:pt x="0" y="7260"/>
                  </a:lnTo>
                  <a:lnTo>
                    <a:pt x="193" y="7260"/>
                  </a:lnTo>
                  <a:lnTo>
                    <a:pt x="425" y="5484"/>
                  </a:lnTo>
                  <a:lnTo>
                    <a:pt x="579" y="3669"/>
                  </a:lnTo>
                  <a:lnTo>
                    <a:pt x="695" y="1854"/>
                  </a:lnTo>
                  <a:lnTo>
                    <a:pt x="695" y="927"/>
                  </a:lnTo>
                  <a:lnTo>
                    <a:pt x="695" y="39"/>
                  </a:lnTo>
                  <a:lnTo>
                    <a:pt x="42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6615350" y="1924450"/>
              <a:ext cx="61825" cy="160275"/>
            </a:xfrm>
            <a:custGeom>
              <a:avLst/>
              <a:gdLst/>
              <a:ahLst/>
              <a:cxnLst/>
              <a:rect l="l" t="t" r="r" b="b"/>
              <a:pathLst>
                <a:path w="2473" h="6411" extrusionOk="0">
                  <a:moveTo>
                    <a:pt x="310" y="0"/>
                  </a:moveTo>
                  <a:lnTo>
                    <a:pt x="1" y="78"/>
                  </a:lnTo>
                  <a:lnTo>
                    <a:pt x="194" y="927"/>
                  </a:lnTo>
                  <a:lnTo>
                    <a:pt x="426" y="1777"/>
                  </a:lnTo>
                  <a:lnTo>
                    <a:pt x="657" y="2626"/>
                  </a:lnTo>
                  <a:lnTo>
                    <a:pt x="928" y="3476"/>
                  </a:lnTo>
                  <a:lnTo>
                    <a:pt x="1507" y="5097"/>
                  </a:lnTo>
                  <a:lnTo>
                    <a:pt x="1738" y="5754"/>
                  </a:lnTo>
                  <a:lnTo>
                    <a:pt x="1661" y="5715"/>
                  </a:lnTo>
                  <a:lnTo>
                    <a:pt x="1584" y="5793"/>
                  </a:lnTo>
                  <a:lnTo>
                    <a:pt x="1545" y="5870"/>
                  </a:lnTo>
                  <a:lnTo>
                    <a:pt x="1777" y="5908"/>
                  </a:lnTo>
                  <a:lnTo>
                    <a:pt x="1932" y="6140"/>
                  </a:lnTo>
                  <a:lnTo>
                    <a:pt x="2086" y="6333"/>
                  </a:lnTo>
                  <a:lnTo>
                    <a:pt x="2125" y="6410"/>
                  </a:lnTo>
                  <a:lnTo>
                    <a:pt x="2318" y="6410"/>
                  </a:lnTo>
                  <a:lnTo>
                    <a:pt x="2356" y="6333"/>
                  </a:lnTo>
                  <a:lnTo>
                    <a:pt x="2434" y="6295"/>
                  </a:lnTo>
                  <a:lnTo>
                    <a:pt x="2472" y="6256"/>
                  </a:lnTo>
                  <a:lnTo>
                    <a:pt x="2356" y="5947"/>
                  </a:lnTo>
                  <a:lnTo>
                    <a:pt x="2279" y="5947"/>
                  </a:lnTo>
                  <a:lnTo>
                    <a:pt x="2125" y="5599"/>
                  </a:lnTo>
                  <a:lnTo>
                    <a:pt x="1970" y="5213"/>
                  </a:lnTo>
                  <a:lnTo>
                    <a:pt x="1738" y="4441"/>
                  </a:lnTo>
                  <a:lnTo>
                    <a:pt x="1198" y="2935"/>
                  </a:lnTo>
                  <a:lnTo>
                    <a:pt x="734" y="146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366875" y="1926375"/>
              <a:ext cx="257775" cy="315700"/>
            </a:xfrm>
            <a:custGeom>
              <a:avLst/>
              <a:gdLst/>
              <a:ahLst/>
              <a:cxnLst/>
              <a:rect l="l" t="t" r="r" b="b"/>
              <a:pathLst>
                <a:path w="10311" h="12628" extrusionOk="0">
                  <a:moveTo>
                    <a:pt x="6449" y="773"/>
                  </a:moveTo>
                  <a:lnTo>
                    <a:pt x="6411" y="2317"/>
                  </a:lnTo>
                  <a:lnTo>
                    <a:pt x="6449" y="3901"/>
                  </a:lnTo>
                  <a:lnTo>
                    <a:pt x="6527" y="6990"/>
                  </a:lnTo>
                  <a:lnTo>
                    <a:pt x="3515" y="6758"/>
                  </a:lnTo>
                  <a:lnTo>
                    <a:pt x="2009" y="6642"/>
                  </a:lnTo>
                  <a:lnTo>
                    <a:pt x="503" y="6604"/>
                  </a:lnTo>
                  <a:lnTo>
                    <a:pt x="1352" y="5986"/>
                  </a:lnTo>
                  <a:lnTo>
                    <a:pt x="2202" y="5291"/>
                  </a:lnTo>
                  <a:lnTo>
                    <a:pt x="2974" y="4557"/>
                  </a:lnTo>
                  <a:lnTo>
                    <a:pt x="3708" y="3823"/>
                  </a:lnTo>
                  <a:lnTo>
                    <a:pt x="4441" y="3090"/>
                  </a:lnTo>
                  <a:lnTo>
                    <a:pt x="5137" y="2356"/>
                  </a:lnTo>
                  <a:lnTo>
                    <a:pt x="5793" y="1584"/>
                  </a:lnTo>
                  <a:lnTo>
                    <a:pt x="6449" y="773"/>
                  </a:lnTo>
                  <a:close/>
                  <a:moveTo>
                    <a:pt x="6720" y="1"/>
                  </a:moveTo>
                  <a:lnTo>
                    <a:pt x="6643" y="39"/>
                  </a:lnTo>
                  <a:lnTo>
                    <a:pt x="6565" y="39"/>
                  </a:lnTo>
                  <a:lnTo>
                    <a:pt x="6488" y="116"/>
                  </a:lnTo>
                  <a:lnTo>
                    <a:pt x="4982" y="1854"/>
                  </a:lnTo>
                  <a:lnTo>
                    <a:pt x="4210" y="2704"/>
                  </a:lnTo>
                  <a:lnTo>
                    <a:pt x="3438" y="3515"/>
                  </a:lnTo>
                  <a:lnTo>
                    <a:pt x="2588" y="4287"/>
                  </a:lnTo>
                  <a:lnTo>
                    <a:pt x="1738" y="5059"/>
                  </a:lnTo>
                  <a:lnTo>
                    <a:pt x="889" y="5793"/>
                  </a:lnTo>
                  <a:lnTo>
                    <a:pt x="39" y="6604"/>
                  </a:lnTo>
                  <a:lnTo>
                    <a:pt x="1" y="6642"/>
                  </a:lnTo>
                  <a:lnTo>
                    <a:pt x="1" y="6681"/>
                  </a:lnTo>
                  <a:lnTo>
                    <a:pt x="39" y="6797"/>
                  </a:lnTo>
                  <a:lnTo>
                    <a:pt x="39" y="6835"/>
                  </a:lnTo>
                  <a:lnTo>
                    <a:pt x="1" y="6913"/>
                  </a:lnTo>
                  <a:lnTo>
                    <a:pt x="39" y="6990"/>
                  </a:lnTo>
                  <a:lnTo>
                    <a:pt x="117" y="7144"/>
                  </a:lnTo>
                  <a:lnTo>
                    <a:pt x="387" y="6990"/>
                  </a:lnTo>
                  <a:lnTo>
                    <a:pt x="1893" y="7144"/>
                  </a:lnTo>
                  <a:lnTo>
                    <a:pt x="3438" y="7299"/>
                  </a:lnTo>
                  <a:lnTo>
                    <a:pt x="6527" y="7453"/>
                  </a:lnTo>
                  <a:lnTo>
                    <a:pt x="6565" y="9307"/>
                  </a:lnTo>
                  <a:lnTo>
                    <a:pt x="6527" y="12628"/>
                  </a:lnTo>
                  <a:lnTo>
                    <a:pt x="6951" y="12628"/>
                  </a:lnTo>
                  <a:lnTo>
                    <a:pt x="6990" y="9461"/>
                  </a:lnTo>
                  <a:lnTo>
                    <a:pt x="6990" y="7492"/>
                  </a:lnTo>
                  <a:lnTo>
                    <a:pt x="8651" y="7569"/>
                  </a:lnTo>
                  <a:lnTo>
                    <a:pt x="10311" y="7646"/>
                  </a:lnTo>
                  <a:lnTo>
                    <a:pt x="10311" y="7183"/>
                  </a:lnTo>
                  <a:lnTo>
                    <a:pt x="8651" y="7106"/>
                  </a:lnTo>
                  <a:lnTo>
                    <a:pt x="6990" y="7028"/>
                  </a:lnTo>
                  <a:lnTo>
                    <a:pt x="7029" y="5368"/>
                  </a:lnTo>
                  <a:lnTo>
                    <a:pt x="6990" y="3708"/>
                  </a:lnTo>
                  <a:lnTo>
                    <a:pt x="6951" y="2047"/>
                  </a:lnTo>
                  <a:lnTo>
                    <a:pt x="6797" y="387"/>
                  </a:lnTo>
                  <a:lnTo>
                    <a:pt x="6990" y="194"/>
                  </a:lnTo>
                  <a:lnTo>
                    <a:pt x="6836" y="39"/>
                  </a:lnTo>
                  <a:lnTo>
                    <a:pt x="679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6625000" y="1926375"/>
              <a:ext cx="355300" cy="170900"/>
            </a:xfrm>
            <a:custGeom>
              <a:avLst/>
              <a:gdLst/>
              <a:ahLst/>
              <a:cxnLst/>
              <a:rect l="l" t="t" r="r" b="b"/>
              <a:pathLst>
                <a:path w="14212" h="6836" extrusionOk="0">
                  <a:moveTo>
                    <a:pt x="117" y="1"/>
                  </a:moveTo>
                  <a:lnTo>
                    <a:pt x="1" y="39"/>
                  </a:lnTo>
                  <a:lnTo>
                    <a:pt x="1970" y="3206"/>
                  </a:lnTo>
                  <a:lnTo>
                    <a:pt x="4056" y="6333"/>
                  </a:lnTo>
                  <a:lnTo>
                    <a:pt x="3554" y="6295"/>
                  </a:lnTo>
                  <a:lnTo>
                    <a:pt x="3052" y="6179"/>
                  </a:lnTo>
                  <a:lnTo>
                    <a:pt x="2588" y="6024"/>
                  </a:lnTo>
                  <a:lnTo>
                    <a:pt x="2125" y="5870"/>
                  </a:lnTo>
                  <a:lnTo>
                    <a:pt x="1970" y="5870"/>
                  </a:lnTo>
                  <a:lnTo>
                    <a:pt x="2086" y="6179"/>
                  </a:lnTo>
                  <a:lnTo>
                    <a:pt x="2472" y="6372"/>
                  </a:lnTo>
                  <a:lnTo>
                    <a:pt x="2858" y="6526"/>
                  </a:lnTo>
                  <a:lnTo>
                    <a:pt x="3283" y="6642"/>
                  </a:lnTo>
                  <a:lnTo>
                    <a:pt x="3708" y="6720"/>
                  </a:lnTo>
                  <a:lnTo>
                    <a:pt x="4133" y="6797"/>
                  </a:lnTo>
                  <a:lnTo>
                    <a:pt x="4596" y="6835"/>
                  </a:lnTo>
                  <a:lnTo>
                    <a:pt x="5484" y="6835"/>
                  </a:lnTo>
                  <a:lnTo>
                    <a:pt x="6372" y="6758"/>
                  </a:lnTo>
                  <a:lnTo>
                    <a:pt x="7299" y="6642"/>
                  </a:lnTo>
                  <a:lnTo>
                    <a:pt x="8149" y="6488"/>
                  </a:lnTo>
                  <a:lnTo>
                    <a:pt x="8960" y="6295"/>
                  </a:lnTo>
                  <a:lnTo>
                    <a:pt x="9771" y="6024"/>
                  </a:lnTo>
                  <a:lnTo>
                    <a:pt x="10581" y="5716"/>
                  </a:lnTo>
                  <a:lnTo>
                    <a:pt x="11315" y="5368"/>
                  </a:lnTo>
                  <a:lnTo>
                    <a:pt x="12010" y="4905"/>
                  </a:lnTo>
                  <a:lnTo>
                    <a:pt x="12358" y="4673"/>
                  </a:lnTo>
                  <a:lnTo>
                    <a:pt x="12667" y="4403"/>
                  </a:lnTo>
                  <a:lnTo>
                    <a:pt x="12976" y="4094"/>
                  </a:lnTo>
                  <a:lnTo>
                    <a:pt x="13284" y="3785"/>
                  </a:lnTo>
                  <a:lnTo>
                    <a:pt x="13516" y="3476"/>
                  </a:lnTo>
                  <a:lnTo>
                    <a:pt x="13786" y="3128"/>
                  </a:lnTo>
                  <a:lnTo>
                    <a:pt x="13980" y="2781"/>
                  </a:lnTo>
                  <a:lnTo>
                    <a:pt x="14211" y="2395"/>
                  </a:lnTo>
                  <a:lnTo>
                    <a:pt x="14211" y="2279"/>
                  </a:lnTo>
                  <a:lnTo>
                    <a:pt x="14173" y="2163"/>
                  </a:lnTo>
                  <a:lnTo>
                    <a:pt x="14173" y="2124"/>
                  </a:lnTo>
                  <a:lnTo>
                    <a:pt x="13864" y="2124"/>
                  </a:lnTo>
                  <a:lnTo>
                    <a:pt x="13825" y="2163"/>
                  </a:lnTo>
                  <a:lnTo>
                    <a:pt x="13555" y="2704"/>
                  </a:lnTo>
                  <a:lnTo>
                    <a:pt x="13207" y="3167"/>
                  </a:lnTo>
                  <a:lnTo>
                    <a:pt x="12860" y="3630"/>
                  </a:lnTo>
                  <a:lnTo>
                    <a:pt x="12474" y="4016"/>
                  </a:lnTo>
                  <a:lnTo>
                    <a:pt x="12010" y="4364"/>
                  </a:lnTo>
                  <a:lnTo>
                    <a:pt x="11547" y="4712"/>
                  </a:lnTo>
                  <a:lnTo>
                    <a:pt x="11083" y="4982"/>
                  </a:lnTo>
                  <a:lnTo>
                    <a:pt x="10543" y="5252"/>
                  </a:lnTo>
                  <a:lnTo>
                    <a:pt x="10350" y="5252"/>
                  </a:lnTo>
                  <a:lnTo>
                    <a:pt x="10350" y="5368"/>
                  </a:lnTo>
                  <a:lnTo>
                    <a:pt x="10273" y="5368"/>
                  </a:lnTo>
                  <a:lnTo>
                    <a:pt x="10079" y="5407"/>
                  </a:lnTo>
                  <a:lnTo>
                    <a:pt x="10157" y="5445"/>
                  </a:lnTo>
                  <a:lnTo>
                    <a:pt x="9500" y="5677"/>
                  </a:lnTo>
                  <a:lnTo>
                    <a:pt x="8844" y="5870"/>
                  </a:lnTo>
                  <a:lnTo>
                    <a:pt x="7840" y="6102"/>
                  </a:lnTo>
                  <a:lnTo>
                    <a:pt x="6759" y="6295"/>
                  </a:lnTo>
                  <a:lnTo>
                    <a:pt x="6218" y="6333"/>
                  </a:lnTo>
                  <a:lnTo>
                    <a:pt x="5677" y="6411"/>
                  </a:lnTo>
                  <a:lnTo>
                    <a:pt x="4558" y="6411"/>
                  </a:lnTo>
                  <a:lnTo>
                    <a:pt x="4596" y="6295"/>
                  </a:lnTo>
                  <a:lnTo>
                    <a:pt x="4364" y="6256"/>
                  </a:lnTo>
                  <a:lnTo>
                    <a:pt x="3399" y="4634"/>
                  </a:lnTo>
                  <a:lnTo>
                    <a:pt x="2356" y="3013"/>
                  </a:lnTo>
                  <a:lnTo>
                    <a:pt x="1275" y="1468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536800" y="1931200"/>
              <a:ext cx="176675" cy="453750"/>
            </a:xfrm>
            <a:custGeom>
              <a:avLst/>
              <a:gdLst/>
              <a:ahLst/>
              <a:cxnLst/>
              <a:rect l="l" t="t" r="r" b="b"/>
              <a:pathLst>
                <a:path w="7067" h="18150" extrusionOk="0">
                  <a:moveTo>
                    <a:pt x="193" y="1"/>
                  </a:moveTo>
                  <a:lnTo>
                    <a:pt x="0" y="194"/>
                  </a:lnTo>
                  <a:lnTo>
                    <a:pt x="1622" y="1931"/>
                  </a:lnTo>
                  <a:lnTo>
                    <a:pt x="3244" y="3630"/>
                  </a:lnTo>
                  <a:lnTo>
                    <a:pt x="4016" y="4480"/>
                  </a:lnTo>
                  <a:lnTo>
                    <a:pt x="4750" y="5329"/>
                  </a:lnTo>
                  <a:lnTo>
                    <a:pt x="5483" y="6179"/>
                  </a:lnTo>
                  <a:lnTo>
                    <a:pt x="6217" y="6990"/>
                  </a:lnTo>
                  <a:lnTo>
                    <a:pt x="3514" y="6990"/>
                  </a:lnTo>
                  <a:lnTo>
                    <a:pt x="3514" y="7453"/>
                  </a:lnTo>
                  <a:lnTo>
                    <a:pt x="4943" y="7492"/>
                  </a:lnTo>
                  <a:lnTo>
                    <a:pt x="5676" y="7492"/>
                  </a:lnTo>
                  <a:lnTo>
                    <a:pt x="6371" y="7453"/>
                  </a:lnTo>
                  <a:lnTo>
                    <a:pt x="6371" y="7453"/>
                  </a:lnTo>
                  <a:lnTo>
                    <a:pt x="6024" y="7878"/>
                  </a:lnTo>
                  <a:lnTo>
                    <a:pt x="5715" y="8303"/>
                  </a:lnTo>
                  <a:lnTo>
                    <a:pt x="5136" y="9191"/>
                  </a:lnTo>
                  <a:lnTo>
                    <a:pt x="4248" y="10658"/>
                  </a:lnTo>
                  <a:lnTo>
                    <a:pt x="3359" y="12087"/>
                  </a:lnTo>
                  <a:lnTo>
                    <a:pt x="1583" y="14983"/>
                  </a:lnTo>
                  <a:lnTo>
                    <a:pt x="772" y="16451"/>
                  </a:lnTo>
                  <a:lnTo>
                    <a:pt x="348" y="17184"/>
                  </a:lnTo>
                  <a:lnTo>
                    <a:pt x="0" y="17918"/>
                  </a:lnTo>
                  <a:lnTo>
                    <a:pt x="309" y="18150"/>
                  </a:lnTo>
                  <a:lnTo>
                    <a:pt x="1158" y="16759"/>
                  </a:lnTo>
                  <a:lnTo>
                    <a:pt x="1969" y="15369"/>
                  </a:lnTo>
                  <a:lnTo>
                    <a:pt x="2780" y="13979"/>
                  </a:lnTo>
                  <a:lnTo>
                    <a:pt x="3591" y="12589"/>
                  </a:lnTo>
                  <a:lnTo>
                    <a:pt x="4441" y="11199"/>
                  </a:lnTo>
                  <a:lnTo>
                    <a:pt x="5290" y="9809"/>
                  </a:lnTo>
                  <a:lnTo>
                    <a:pt x="5715" y="9191"/>
                  </a:lnTo>
                  <a:lnTo>
                    <a:pt x="6178" y="8612"/>
                  </a:lnTo>
                  <a:lnTo>
                    <a:pt x="6603" y="8033"/>
                  </a:lnTo>
                  <a:lnTo>
                    <a:pt x="6989" y="7453"/>
                  </a:lnTo>
                  <a:lnTo>
                    <a:pt x="6989" y="7376"/>
                  </a:lnTo>
                  <a:lnTo>
                    <a:pt x="7067" y="7299"/>
                  </a:lnTo>
                  <a:lnTo>
                    <a:pt x="7028" y="7183"/>
                  </a:lnTo>
                  <a:lnTo>
                    <a:pt x="6989" y="7067"/>
                  </a:lnTo>
                  <a:lnTo>
                    <a:pt x="6873" y="7029"/>
                  </a:lnTo>
                  <a:lnTo>
                    <a:pt x="6835" y="7029"/>
                  </a:lnTo>
                  <a:lnTo>
                    <a:pt x="6101" y="6102"/>
                  </a:lnTo>
                  <a:lnTo>
                    <a:pt x="5290" y="5175"/>
                  </a:lnTo>
                  <a:lnTo>
                    <a:pt x="3668" y="3437"/>
                  </a:lnTo>
                  <a:lnTo>
                    <a:pt x="1969" y="1700"/>
                  </a:lnTo>
                  <a:lnTo>
                    <a:pt x="1081" y="812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902300" y="1957275"/>
              <a:ext cx="17400" cy="181500"/>
            </a:xfrm>
            <a:custGeom>
              <a:avLst/>
              <a:gdLst/>
              <a:ahLst/>
              <a:cxnLst/>
              <a:rect l="l" t="t" r="r" b="b"/>
              <a:pathLst>
                <a:path w="696" h="7260" extrusionOk="0">
                  <a:moveTo>
                    <a:pt x="425" y="0"/>
                  </a:moveTo>
                  <a:lnTo>
                    <a:pt x="348" y="888"/>
                  </a:lnTo>
                  <a:lnTo>
                    <a:pt x="232" y="1815"/>
                  </a:lnTo>
                  <a:lnTo>
                    <a:pt x="154" y="3630"/>
                  </a:lnTo>
                  <a:lnTo>
                    <a:pt x="0" y="7260"/>
                  </a:lnTo>
                  <a:lnTo>
                    <a:pt x="193" y="7260"/>
                  </a:lnTo>
                  <a:lnTo>
                    <a:pt x="425" y="5484"/>
                  </a:lnTo>
                  <a:lnTo>
                    <a:pt x="579" y="3669"/>
                  </a:lnTo>
                  <a:lnTo>
                    <a:pt x="695" y="1854"/>
                  </a:lnTo>
                  <a:lnTo>
                    <a:pt x="695" y="927"/>
                  </a:lnTo>
                  <a:lnTo>
                    <a:pt x="695" y="39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880575" y="1957275"/>
              <a:ext cx="30925" cy="168950"/>
            </a:xfrm>
            <a:custGeom>
              <a:avLst/>
              <a:gdLst/>
              <a:ahLst/>
              <a:cxnLst/>
              <a:rect l="l" t="t" r="r" b="b"/>
              <a:pathLst>
                <a:path w="1237" h="6758" extrusionOk="0">
                  <a:moveTo>
                    <a:pt x="1121" y="0"/>
                  </a:moveTo>
                  <a:lnTo>
                    <a:pt x="1082" y="39"/>
                  </a:lnTo>
                  <a:lnTo>
                    <a:pt x="1043" y="39"/>
                  </a:lnTo>
                  <a:lnTo>
                    <a:pt x="850" y="77"/>
                  </a:lnTo>
                  <a:lnTo>
                    <a:pt x="850" y="116"/>
                  </a:lnTo>
                  <a:lnTo>
                    <a:pt x="542" y="1738"/>
                  </a:lnTo>
                  <a:lnTo>
                    <a:pt x="310" y="3398"/>
                  </a:lnTo>
                  <a:lnTo>
                    <a:pt x="117" y="5059"/>
                  </a:lnTo>
                  <a:lnTo>
                    <a:pt x="1" y="6719"/>
                  </a:lnTo>
                  <a:lnTo>
                    <a:pt x="233" y="6758"/>
                  </a:lnTo>
                  <a:lnTo>
                    <a:pt x="503" y="5136"/>
                  </a:lnTo>
                  <a:lnTo>
                    <a:pt x="773" y="3514"/>
                  </a:lnTo>
                  <a:lnTo>
                    <a:pt x="966" y="1854"/>
                  </a:lnTo>
                  <a:lnTo>
                    <a:pt x="1082" y="232"/>
                  </a:lnTo>
                  <a:lnTo>
                    <a:pt x="1237" y="77"/>
                  </a:lnTo>
                  <a:lnTo>
                    <a:pt x="1237" y="39"/>
                  </a:lnTo>
                  <a:lnTo>
                    <a:pt x="112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907625" y="1959200"/>
              <a:ext cx="121650" cy="144825"/>
            </a:xfrm>
            <a:custGeom>
              <a:avLst/>
              <a:gdLst/>
              <a:ahLst/>
              <a:cxnLst/>
              <a:rect l="l" t="t" r="r" b="b"/>
              <a:pathLst>
                <a:path w="4866" h="5793" extrusionOk="0">
                  <a:moveTo>
                    <a:pt x="155" y="0"/>
                  </a:moveTo>
                  <a:lnTo>
                    <a:pt x="0" y="155"/>
                  </a:lnTo>
                  <a:lnTo>
                    <a:pt x="1197" y="1545"/>
                  </a:lnTo>
                  <a:lnTo>
                    <a:pt x="2356" y="2935"/>
                  </a:lnTo>
                  <a:lnTo>
                    <a:pt x="2896" y="3630"/>
                  </a:lnTo>
                  <a:lnTo>
                    <a:pt x="3475" y="4403"/>
                  </a:lnTo>
                  <a:lnTo>
                    <a:pt x="4055" y="5098"/>
                  </a:lnTo>
                  <a:lnTo>
                    <a:pt x="4325" y="5445"/>
                  </a:lnTo>
                  <a:lnTo>
                    <a:pt x="4634" y="5793"/>
                  </a:lnTo>
                  <a:lnTo>
                    <a:pt x="4827" y="5754"/>
                  </a:lnTo>
                  <a:lnTo>
                    <a:pt x="4866" y="5715"/>
                  </a:lnTo>
                  <a:lnTo>
                    <a:pt x="4866" y="5638"/>
                  </a:lnTo>
                  <a:lnTo>
                    <a:pt x="4634" y="5252"/>
                  </a:lnTo>
                  <a:lnTo>
                    <a:pt x="4402" y="4866"/>
                  </a:lnTo>
                  <a:lnTo>
                    <a:pt x="3862" y="4171"/>
                  </a:lnTo>
                  <a:lnTo>
                    <a:pt x="2703" y="2781"/>
                  </a:lnTo>
                  <a:lnTo>
                    <a:pt x="1467" y="1352"/>
                  </a:lnTo>
                  <a:lnTo>
                    <a:pt x="811" y="657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761850" y="1966925"/>
              <a:ext cx="61800" cy="160275"/>
            </a:xfrm>
            <a:custGeom>
              <a:avLst/>
              <a:gdLst/>
              <a:ahLst/>
              <a:cxnLst/>
              <a:rect l="l" t="t" r="r" b="b"/>
              <a:pathLst>
                <a:path w="2472" h="6411" extrusionOk="0">
                  <a:moveTo>
                    <a:pt x="309" y="0"/>
                  </a:moveTo>
                  <a:lnTo>
                    <a:pt x="0" y="78"/>
                  </a:lnTo>
                  <a:lnTo>
                    <a:pt x="193" y="927"/>
                  </a:lnTo>
                  <a:lnTo>
                    <a:pt x="425" y="1777"/>
                  </a:lnTo>
                  <a:lnTo>
                    <a:pt x="657" y="2626"/>
                  </a:lnTo>
                  <a:lnTo>
                    <a:pt x="927" y="3476"/>
                  </a:lnTo>
                  <a:lnTo>
                    <a:pt x="1506" y="5098"/>
                  </a:lnTo>
                  <a:lnTo>
                    <a:pt x="1738" y="5754"/>
                  </a:lnTo>
                  <a:lnTo>
                    <a:pt x="1661" y="5715"/>
                  </a:lnTo>
                  <a:lnTo>
                    <a:pt x="1583" y="5793"/>
                  </a:lnTo>
                  <a:lnTo>
                    <a:pt x="1545" y="5870"/>
                  </a:lnTo>
                  <a:lnTo>
                    <a:pt x="1777" y="5908"/>
                  </a:lnTo>
                  <a:lnTo>
                    <a:pt x="1931" y="6140"/>
                  </a:lnTo>
                  <a:lnTo>
                    <a:pt x="2085" y="6333"/>
                  </a:lnTo>
                  <a:lnTo>
                    <a:pt x="2124" y="6410"/>
                  </a:lnTo>
                  <a:lnTo>
                    <a:pt x="2317" y="6410"/>
                  </a:lnTo>
                  <a:lnTo>
                    <a:pt x="2356" y="6333"/>
                  </a:lnTo>
                  <a:lnTo>
                    <a:pt x="2433" y="6295"/>
                  </a:lnTo>
                  <a:lnTo>
                    <a:pt x="2472" y="6256"/>
                  </a:lnTo>
                  <a:lnTo>
                    <a:pt x="2356" y="5947"/>
                  </a:lnTo>
                  <a:lnTo>
                    <a:pt x="2279" y="5947"/>
                  </a:lnTo>
                  <a:lnTo>
                    <a:pt x="2124" y="5600"/>
                  </a:lnTo>
                  <a:lnTo>
                    <a:pt x="1970" y="5213"/>
                  </a:lnTo>
                  <a:lnTo>
                    <a:pt x="1738" y="4441"/>
                  </a:lnTo>
                  <a:lnTo>
                    <a:pt x="1197" y="2935"/>
                  </a:lnTo>
                  <a:lnTo>
                    <a:pt x="734" y="1468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771500" y="1968850"/>
              <a:ext cx="355275" cy="170900"/>
            </a:xfrm>
            <a:custGeom>
              <a:avLst/>
              <a:gdLst/>
              <a:ahLst/>
              <a:cxnLst/>
              <a:rect l="l" t="t" r="r" b="b"/>
              <a:pathLst>
                <a:path w="14211" h="6836" extrusionOk="0">
                  <a:moveTo>
                    <a:pt x="116" y="1"/>
                  </a:moveTo>
                  <a:lnTo>
                    <a:pt x="0" y="39"/>
                  </a:lnTo>
                  <a:lnTo>
                    <a:pt x="1970" y="3206"/>
                  </a:lnTo>
                  <a:lnTo>
                    <a:pt x="4055" y="6333"/>
                  </a:lnTo>
                  <a:lnTo>
                    <a:pt x="3553" y="6295"/>
                  </a:lnTo>
                  <a:lnTo>
                    <a:pt x="3051" y="6179"/>
                  </a:lnTo>
                  <a:lnTo>
                    <a:pt x="2588" y="6025"/>
                  </a:lnTo>
                  <a:lnTo>
                    <a:pt x="2124" y="5870"/>
                  </a:lnTo>
                  <a:lnTo>
                    <a:pt x="1970" y="5870"/>
                  </a:lnTo>
                  <a:lnTo>
                    <a:pt x="2086" y="6179"/>
                  </a:lnTo>
                  <a:lnTo>
                    <a:pt x="2472" y="6372"/>
                  </a:lnTo>
                  <a:lnTo>
                    <a:pt x="2858" y="6527"/>
                  </a:lnTo>
                  <a:lnTo>
                    <a:pt x="3283" y="6642"/>
                  </a:lnTo>
                  <a:lnTo>
                    <a:pt x="3707" y="6720"/>
                  </a:lnTo>
                  <a:lnTo>
                    <a:pt x="4132" y="6797"/>
                  </a:lnTo>
                  <a:lnTo>
                    <a:pt x="4596" y="6835"/>
                  </a:lnTo>
                  <a:lnTo>
                    <a:pt x="5484" y="6835"/>
                  </a:lnTo>
                  <a:lnTo>
                    <a:pt x="6372" y="6758"/>
                  </a:lnTo>
                  <a:lnTo>
                    <a:pt x="7299" y="6642"/>
                  </a:lnTo>
                  <a:lnTo>
                    <a:pt x="8148" y="6488"/>
                  </a:lnTo>
                  <a:lnTo>
                    <a:pt x="8959" y="6295"/>
                  </a:lnTo>
                  <a:lnTo>
                    <a:pt x="9770" y="6025"/>
                  </a:lnTo>
                  <a:lnTo>
                    <a:pt x="10581" y="5716"/>
                  </a:lnTo>
                  <a:lnTo>
                    <a:pt x="11315" y="5368"/>
                  </a:lnTo>
                  <a:lnTo>
                    <a:pt x="12010" y="4905"/>
                  </a:lnTo>
                  <a:lnTo>
                    <a:pt x="12357" y="4673"/>
                  </a:lnTo>
                  <a:lnTo>
                    <a:pt x="12666" y="4403"/>
                  </a:lnTo>
                  <a:lnTo>
                    <a:pt x="12975" y="4094"/>
                  </a:lnTo>
                  <a:lnTo>
                    <a:pt x="13284" y="3785"/>
                  </a:lnTo>
                  <a:lnTo>
                    <a:pt x="13516" y="3476"/>
                  </a:lnTo>
                  <a:lnTo>
                    <a:pt x="13786" y="3128"/>
                  </a:lnTo>
                  <a:lnTo>
                    <a:pt x="13979" y="2781"/>
                  </a:lnTo>
                  <a:lnTo>
                    <a:pt x="14211" y="2395"/>
                  </a:lnTo>
                  <a:lnTo>
                    <a:pt x="14211" y="2279"/>
                  </a:lnTo>
                  <a:lnTo>
                    <a:pt x="14172" y="2163"/>
                  </a:lnTo>
                  <a:lnTo>
                    <a:pt x="14172" y="2124"/>
                  </a:lnTo>
                  <a:lnTo>
                    <a:pt x="13863" y="2124"/>
                  </a:lnTo>
                  <a:lnTo>
                    <a:pt x="13825" y="2163"/>
                  </a:lnTo>
                  <a:lnTo>
                    <a:pt x="13554" y="2704"/>
                  </a:lnTo>
                  <a:lnTo>
                    <a:pt x="13207" y="3167"/>
                  </a:lnTo>
                  <a:lnTo>
                    <a:pt x="12859" y="3630"/>
                  </a:lnTo>
                  <a:lnTo>
                    <a:pt x="12473" y="4017"/>
                  </a:lnTo>
                  <a:lnTo>
                    <a:pt x="12010" y="4364"/>
                  </a:lnTo>
                  <a:lnTo>
                    <a:pt x="11546" y="4712"/>
                  </a:lnTo>
                  <a:lnTo>
                    <a:pt x="11083" y="4982"/>
                  </a:lnTo>
                  <a:lnTo>
                    <a:pt x="10542" y="5252"/>
                  </a:lnTo>
                  <a:lnTo>
                    <a:pt x="10349" y="5252"/>
                  </a:lnTo>
                  <a:lnTo>
                    <a:pt x="10349" y="5368"/>
                  </a:lnTo>
                  <a:lnTo>
                    <a:pt x="10272" y="5368"/>
                  </a:lnTo>
                  <a:lnTo>
                    <a:pt x="10079" y="5407"/>
                  </a:lnTo>
                  <a:lnTo>
                    <a:pt x="10156" y="5445"/>
                  </a:lnTo>
                  <a:lnTo>
                    <a:pt x="9500" y="5677"/>
                  </a:lnTo>
                  <a:lnTo>
                    <a:pt x="8843" y="5870"/>
                  </a:lnTo>
                  <a:lnTo>
                    <a:pt x="7839" y="6102"/>
                  </a:lnTo>
                  <a:lnTo>
                    <a:pt x="6758" y="6295"/>
                  </a:lnTo>
                  <a:lnTo>
                    <a:pt x="6217" y="6333"/>
                  </a:lnTo>
                  <a:lnTo>
                    <a:pt x="5677" y="6411"/>
                  </a:lnTo>
                  <a:lnTo>
                    <a:pt x="4557" y="6411"/>
                  </a:lnTo>
                  <a:lnTo>
                    <a:pt x="4596" y="6295"/>
                  </a:lnTo>
                  <a:lnTo>
                    <a:pt x="4364" y="6256"/>
                  </a:lnTo>
                  <a:lnTo>
                    <a:pt x="3399" y="4634"/>
                  </a:lnTo>
                  <a:lnTo>
                    <a:pt x="2356" y="3013"/>
                  </a:lnTo>
                  <a:lnTo>
                    <a:pt x="1275" y="1468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5286050" y="1976575"/>
              <a:ext cx="257775" cy="315700"/>
            </a:xfrm>
            <a:custGeom>
              <a:avLst/>
              <a:gdLst/>
              <a:ahLst/>
              <a:cxnLst/>
              <a:rect l="l" t="t" r="r" b="b"/>
              <a:pathLst>
                <a:path w="10311" h="12628" extrusionOk="0">
                  <a:moveTo>
                    <a:pt x="6449" y="773"/>
                  </a:moveTo>
                  <a:lnTo>
                    <a:pt x="6410" y="2317"/>
                  </a:lnTo>
                  <a:lnTo>
                    <a:pt x="6449" y="3901"/>
                  </a:lnTo>
                  <a:lnTo>
                    <a:pt x="6526" y="6990"/>
                  </a:lnTo>
                  <a:lnTo>
                    <a:pt x="3514" y="6758"/>
                  </a:lnTo>
                  <a:lnTo>
                    <a:pt x="2008" y="6642"/>
                  </a:lnTo>
                  <a:lnTo>
                    <a:pt x="502" y="6604"/>
                  </a:lnTo>
                  <a:lnTo>
                    <a:pt x="1352" y="5986"/>
                  </a:lnTo>
                  <a:lnTo>
                    <a:pt x="2201" y="5291"/>
                  </a:lnTo>
                  <a:lnTo>
                    <a:pt x="2973" y="4557"/>
                  </a:lnTo>
                  <a:lnTo>
                    <a:pt x="3707" y="3823"/>
                  </a:lnTo>
                  <a:lnTo>
                    <a:pt x="4441" y="3090"/>
                  </a:lnTo>
                  <a:lnTo>
                    <a:pt x="5136" y="2356"/>
                  </a:lnTo>
                  <a:lnTo>
                    <a:pt x="5792" y="1584"/>
                  </a:lnTo>
                  <a:lnTo>
                    <a:pt x="6449" y="773"/>
                  </a:lnTo>
                  <a:close/>
                  <a:moveTo>
                    <a:pt x="6719" y="1"/>
                  </a:moveTo>
                  <a:lnTo>
                    <a:pt x="6642" y="39"/>
                  </a:lnTo>
                  <a:lnTo>
                    <a:pt x="6565" y="39"/>
                  </a:lnTo>
                  <a:lnTo>
                    <a:pt x="6487" y="116"/>
                  </a:lnTo>
                  <a:lnTo>
                    <a:pt x="4981" y="1854"/>
                  </a:lnTo>
                  <a:lnTo>
                    <a:pt x="4209" y="2704"/>
                  </a:lnTo>
                  <a:lnTo>
                    <a:pt x="3437" y="3514"/>
                  </a:lnTo>
                  <a:lnTo>
                    <a:pt x="2587" y="4287"/>
                  </a:lnTo>
                  <a:lnTo>
                    <a:pt x="1738" y="5059"/>
                  </a:lnTo>
                  <a:lnTo>
                    <a:pt x="888" y="5793"/>
                  </a:lnTo>
                  <a:lnTo>
                    <a:pt x="39" y="6604"/>
                  </a:lnTo>
                  <a:lnTo>
                    <a:pt x="0" y="6642"/>
                  </a:lnTo>
                  <a:lnTo>
                    <a:pt x="0" y="6681"/>
                  </a:lnTo>
                  <a:lnTo>
                    <a:pt x="39" y="6797"/>
                  </a:lnTo>
                  <a:lnTo>
                    <a:pt x="39" y="6835"/>
                  </a:lnTo>
                  <a:lnTo>
                    <a:pt x="0" y="6913"/>
                  </a:lnTo>
                  <a:lnTo>
                    <a:pt x="39" y="6990"/>
                  </a:lnTo>
                  <a:lnTo>
                    <a:pt x="116" y="7144"/>
                  </a:lnTo>
                  <a:lnTo>
                    <a:pt x="386" y="6990"/>
                  </a:lnTo>
                  <a:lnTo>
                    <a:pt x="1892" y="7144"/>
                  </a:lnTo>
                  <a:lnTo>
                    <a:pt x="3437" y="7299"/>
                  </a:lnTo>
                  <a:lnTo>
                    <a:pt x="6526" y="7453"/>
                  </a:lnTo>
                  <a:lnTo>
                    <a:pt x="6565" y="9307"/>
                  </a:lnTo>
                  <a:lnTo>
                    <a:pt x="6526" y="12628"/>
                  </a:lnTo>
                  <a:lnTo>
                    <a:pt x="6951" y="12628"/>
                  </a:lnTo>
                  <a:lnTo>
                    <a:pt x="6989" y="9461"/>
                  </a:lnTo>
                  <a:lnTo>
                    <a:pt x="6989" y="7492"/>
                  </a:lnTo>
                  <a:lnTo>
                    <a:pt x="8650" y="7569"/>
                  </a:lnTo>
                  <a:lnTo>
                    <a:pt x="10310" y="7646"/>
                  </a:lnTo>
                  <a:lnTo>
                    <a:pt x="10310" y="7183"/>
                  </a:lnTo>
                  <a:lnTo>
                    <a:pt x="8650" y="7106"/>
                  </a:lnTo>
                  <a:lnTo>
                    <a:pt x="6989" y="7028"/>
                  </a:lnTo>
                  <a:lnTo>
                    <a:pt x="7028" y="5368"/>
                  </a:lnTo>
                  <a:lnTo>
                    <a:pt x="6989" y="3708"/>
                  </a:lnTo>
                  <a:lnTo>
                    <a:pt x="6951" y="2047"/>
                  </a:lnTo>
                  <a:lnTo>
                    <a:pt x="6796" y="387"/>
                  </a:lnTo>
                  <a:lnTo>
                    <a:pt x="6989" y="194"/>
                  </a:lnTo>
                  <a:lnTo>
                    <a:pt x="6835" y="39"/>
                  </a:lnTo>
                  <a:lnTo>
                    <a:pt x="679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5455950" y="1981400"/>
              <a:ext cx="176675" cy="453750"/>
            </a:xfrm>
            <a:custGeom>
              <a:avLst/>
              <a:gdLst/>
              <a:ahLst/>
              <a:cxnLst/>
              <a:rect l="l" t="t" r="r" b="b"/>
              <a:pathLst>
                <a:path w="7067" h="18150" extrusionOk="0">
                  <a:moveTo>
                    <a:pt x="193" y="1"/>
                  </a:moveTo>
                  <a:lnTo>
                    <a:pt x="0" y="194"/>
                  </a:lnTo>
                  <a:lnTo>
                    <a:pt x="1622" y="1931"/>
                  </a:lnTo>
                  <a:lnTo>
                    <a:pt x="3244" y="3630"/>
                  </a:lnTo>
                  <a:lnTo>
                    <a:pt x="4016" y="4480"/>
                  </a:lnTo>
                  <a:lnTo>
                    <a:pt x="4750" y="5329"/>
                  </a:lnTo>
                  <a:lnTo>
                    <a:pt x="5484" y="6179"/>
                  </a:lnTo>
                  <a:lnTo>
                    <a:pt x="6217" y="6990"/>
                  </a:lnTo>
                  <a:lnTo>
                    <a:pt x="3514" y="6990"/>
                  </a:lnTo>
                  <a:lnTo>
                    <a:pt x="3514" y="7453"/>
                  </a:lnTo>
                  <a:lnTo>
                    <a:pt x="4943" y="7492"/>
                  </a:lnTo>
                  <a:lnTo>
                    <a:pt x="5677" y="7492"/>
                  </a:lnTo>
                  <a:lnTo>
                    <a:pt x="6372" y="7453"/>
                  </a:lnTo>
                  <a:lnTo>
                    <a:pt x="6372" y="7453"/>
                  </a:lnTo>
                  <a:lnTo>
                    <a:pt x="6024" y="7878"/>
                  </a:lnTo>
                  <a:lnTo>
                    <a:pt x="5715" y="8303"/>
                  </a:lnTo>
                  <a:lnTo>
                    <a:pt x="5136" y="9191"/>
                  </a:lnTo>
                  <a:lnTo>
                    <a:pt x="4248" y="10658"/>
                  </a:lnTo>
                  <a:lnTo>
                    <a:pt x="3360" y="12087"/>
                  </a:lnTo>
                  <a:lnTo>
                    <a:pt x="1584" y="14983"/>
                  </a:lnTo>
                  <a:lnTo>
                    <a:pt x="773" y="16450"/>
                  </a:lnTo>
                  <a:lnTo>
                    <a:pt x="348" y="17184"/>
                  </a:lnTo>
                  <a:lnTo>
                    <a:pt x="0" y="17918"/>
                  </a:lnTo>
                  <a:lnTo>
                    <a:pt x="309" y="18150"/>
                  </a:lnTo>
                  <a:lnTo>
                    <a:pt x="1159" y="16759"/>
                  </a:lnTo>
                  <a:lnTo>
                    <a:pt x="1970" y="15369"/>
                  </a:lnTo>
                  <a:lnTo>
                    <a:pt x="2781" y="13979"/>
                  </a:lnTo>
                  <a:lnTo>
                    <a:pt x="3592" y="12589"/>
                  </a:lnTo>
                  <a:lnTo>
                    <a:pt x="4441" y="11199"/>
                  </a:lnTo>
                  <a:lnTo>
                    <a:pt x="5291" y="9809"/>
                  </a:lnTo>
                  <a:lnTo>
                    <a:pt x="5715" y="9191"/>
                  </a:lnTo>
                  <a:lnTo>
                    <a:pt x="6179" y="8612"/>
                  </a:lnTo>
                  <a:lnTo>
                    <a:pt x="6603" y="8032"/>
                  </a:lnTo>
                  <a:lnTo>
                    <a:pt x="6990" y="7453"/>
                  </a:lnTo>
                  <a:lnTo>
                    <a:pt x="6990" y="7376"/>
                  </a:lnTo>
                  <a:lnTo>
                    <a:pt x="7067" y="7299"/>
                  </a:lnTo>
                  <a:lnTo>
                    <a:pt x="7028" y="7183"/>
                  </a:lnTo>
                  <a:lnTo>
                    <a:pt x="6990" y="7067"/>
                  </a:lnTo>
                  <a:lnTo>
                    <a:pt x="6874" y="7028"/>
                  </a:lnTo>
                  <a:lnTo>
                    <a:pt x="6835" y="7028"/>
                  </a:lnTo>
                  <a:lnTo>
                    <a:pt x="6102" y="6102"/>
                  </a:lnTo>
                  <a:lnTo>
                    <a:pt x="5291" y="5175"/>
                  </a:lnTo>
                  <a:lnTo>
                    <a:pt x="3669" y="3437"/>
                  </a:lnTo>
                  <a:lnTo>
                    <a:pt x="1970" y="1700"/>
                  </a:lnTo>
                  <a:lnTo>
                    <a:pt x="1082" y="812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52650" y="1995875"/>
              <a:ext cx="30925" cy="168975"/>
            </a:xfrm>
            <a:custGeom>
              <a:avLst/>
              <a:gdLst/>
              <a:ahLst/>
              <a:cxnLst/>
              <a:rect l="l" t="t" r="r" b="b"/>
              <a:pathLst>
                <a:path w="1237" h="6759" extrusionOk="0">
                  <a:moveTo>
                    <a:pt x="1121" y="1"/>
                  </a:moveTo>
                  <a:lnTo>
                    <a:pt x="1082" y="39"/>
                  </a:lnTo>
                  <a:lnTo>
                    <a:pt x="1043" y="39"/>
                  </a:lnTo>
                  <a:lnTo>
                    <a:pt x="850" y="78"/>
                  </a:lnTo>
                  <a:lnTo>
                    <a:pt x="850" y="117"/>
                  </a:lnTo>
                  <a:lnTo>
                    <a:pt x="541" y="1738"/>
                  </a:lnTo>
                  <a:lnTo>
                    <a:pt x="310" y="3399"/>
                  </a:lnTo>
                  <a:lnTo>
                    <a:pt x="117" y="5059"/>
                  </a:lnTo>
                  <a:lnTo>
                    <a:pt x="1" y="6720"/>
                  </a:lnTo>
                  <a:lnTo>
                    <a:pt x="232" y="6758"/>
                  </a:lnTo>
                  <a:lnTo>
                    <a:pt x="503" y="5137"/>
                  </a:lnTo>
                  <a:lnTo>
                    <a:pt x="773" y="3515"/>
                  </a:lnTo>
                  <a:lnTo>
                    <a:pt x="966" y="1854"/>
                  </a:lnTo>
                  <a:lnTo>
                    <a:pt x="1082" y="233"/>
                  </a:lnTo>
                  <a:lnTo>
                    <a:pt x="1236" y="78"/>
                  </a:lnTo>
                  <a:lnTo>
                    <a:pt x="1236" y="39"/>
                  </a:lnTo>
                  <a:lnTo>
                    <a:pt x="112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79675" y="1997825"/>
              <a:ext cx="121675" cy="144825"/>
            </a:xfrm>
            <a:custGeom>
              <a:avLst/>
              <a:gdLst/>
              <a:ahLst/>
              <a:cxnLst/>
              <a:rect l="l" t="t" r="r" b="b"/>
              <a:pathLst>
                <a:path w="4867" h="5793" extrusionOk="0">
                  <a:moveTo>
                    <a:pt x="155" y="0"/>
                  </a:moveTo>
                  <a:lnTo>
                    <a:pt x="1" y="155"/>
                  </a:lnTo>
                  <a:lnTo>
                    <a:pt x="1198" y="1545"/>
                  </a:lnTo>
                  <a:lnTo>
                    <a:pt x="2356" y="2935"/>
                  </a:lnTo>
                  <a:lnTo>
                    <a:pt x="2897" y="3630"/>
                  </a:lnTo>
                  <a:lnTo>
                    <a:pt x="3476" y="4402"/>
                  </a:lnTo>
                  <a:lnTo>
                    <a:pt x="4056" y="5097"/>
                  </a:lnTo>
                  <a:lnTo>
                    <a:pt x="4326" y="5445"/>
                  </a:lnTo>
                  <a:lnTo>
                    <a:pt x="4635" y="5792"/>
                  </a:lnTo>
                  <a:lnTo>
                    <a:pt x="4828" y="5754"/>
                  </a:lnTo>
                  <a:lnTo>
                    <a:pt x="4866" y="5715"/>
                  </a:lnTo>
                  <a:lnTo>
                    <a:pt x="4866" y="5638"/>
                  </a:lnTo>
                  <a:lnTo>
                    <a:pt x="4635" y="5252"/>
                  </a:lnTo>
                  <a:lnTo>
                    <a:pt x="4403" y="4866"/>
                  </a:lnTo>
                  <a:lnTo>
                    <a:pt x="3862" y="4170"/>
                  </a:lnTo>
                  <a:lnTo>
                    <a:pt x="2704" y="2780"/>
                  </a:lnTo>
                  <a:lnTo>
                    <a:pt x="1468" y="1352"/>
                  </a:lnTo>
                  <a:lnTo>
                    <a:pt x="812" y="657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2839800" y="2000700"/>
              <a:ext cx="270325" cy="209525"/>
            </a:xfrm>
            <a:custGeom>
              <a:avLst/>
              <a:gdLst/>
              <a:ahLst/>
              <a:cxnLst/>
              <a:rect l="l" t="t" r="r" b="b"/>
              <a:pathLst>
                <a:path w="10813" h="8381" extrusionOk="0">
                  <a:moveTo>
                    <a:pt x="10233" y="1"/>
                  </a:moveTo>
                  <a:lnTo>
                    <a:pt x="10156" y="78"/>
                  </a:lnTo>
                  <a:lnTo>
                    <a:pt x="10117" y="155"/>
                  </a:lnTo>
                  <a:lnTo>
                    <a:pt x="10079" y="233"/>
                  </a:lnTo>
                  <a:lnTo>
                    <a:pt x="10079" y="348"/>
                  </a:lnTo>
                  <a:lnTo>
                    <a:pt x="10156" y="426"/>
                  </a:lnTo>
                  <a:lnTo>
                    <a:pt x="10272" y="580"/>
                  </a:lnTo>
                  <a:lnTo>
                    <a:pt x="10310" y="735"/>
                  </a:lnTo>
                  <a:lnTo>
                    <a:pt x="10349" y="928"/>
                  </a:lnTo>
                  <a:lnTo>
                    <a:pt x="10310" y="1121"/>
                  </a:lnTo>
                  <a:lnTo>
                    <a:pt x="10233" y="1275"/>
                  </a:lnTo>
                  <a:lnTo>
                    <a:pt x="10156" y="1468"/>
                  </a:lnTo>
                  <a:lnTo>
                    <a:pt x="9847" y="1854"/>
                  </a:lnTo>
                  <a:lnTo>
                    <a:pt x="9538" y="2202"/>
                  </a:lnTo>
                  <a:lnTo>
                    <a:pt x="9152" y="2511"/>
                  </a:lnTo>
                  <a:lnTo>
                    <a:pt x="8611" y="3013"/>
                  </a:lnTo>
                  <a:lnTo>
                    <a:pt x="8264" y="3283"/>
                  </a:lnTo>
                  <a:lnTo>
                    <a:pt x="8225" y="3206"/>
                  </a:lnTo>
                  <a:lnTo>
                    <a:pt x="8148" y="3129"/>
                  </a:lnTo>
                  <a:lnTo>
                    <a:pt x="7607" y="2820"/>
                  </a:lnTo>
                  <a:lnTo>
                    <a:pt x="7144" y="2434"/>
                  </a:lnTo>
                  <a:lnTo>
                    <a:pt x="6912" y="2665"/>
                  </a:lnTo>
                  <a:lnTo>
                    <a:pt x="7105" y="2936"/>
                  </a:lnTo>
                  <a:lnTo>
                    <a:pt x="7376" y="3167"/>
                  </a:lnTo>
                  <a:lnTo>
                    <a:pt x="7646" y="3399"/>
                  </a:lnTo>
                  <a:lnTo>
                    <a:pt x="7955" y="3553"/>
                  </a:lnTo>
                  <a:lnTo>
                    <a:pt x="7028" y="4287"/>
                  </a:lnTo>
                  <a:lnTo>
                    <a:pt x="6101" y="4982"/>
                  </a:lnTo>
                  <a:lnTo>
                    <a:pt x="4943" y="5793"/>
                  </a:lnTo>
                  <a:lnTo>
                    <a:pt x="3746" y="6527"/>
                  </a:lnTo>
                  <a:lnTo>
                    <a:pt x="3553" y="6681"/>
                  </a:lnTo>
                  <a:lnTo>
                    <a:pt x="3475" y="6334"/>
                  </a:lnTo>
                  <a:lnTo>
                    <a:pt x="3321" y="6025"/>
                  </a:lnTo>
                  <a:lnTo>
                    <a:pt x="3128" y="5716"/>
                  </a:lnTo>
                  <a:lnTo>
                    <a:pt x="2896" y="5446"/>
                  </a:lnTo>
                  <a:lnTo>
                    <a:pt x="2626" y="5677"/>
                  </a:lnTo>
                  <a:lnTo>
                    <a:pt x="2819" y="5909"/>
                  </a:lnTo>
                  <a:lnTo>
                    <a:pt x="2935" y="6179"/>
                  </a:lnTo>
                  <a:lnTo>
                    <a:pt x="3051" y="6565"/>
                  </a:lnTo>
                  <a:lnTo>
                    <a:pt x="3128" y="6952"/>
                  </a:lnTo>
                  <a:lnTo>
                    <a:pt x="2317" y="7376"/>
                  </a:lnTo>
                  <a:lnTo>
                    <a:pt x="1892" y="7608"/>
                  </a:lnTo>
                  <a:lnTo>
                    <a:pt x="1467" y="7762"/>
                  </a:lnTo>
                  <a:lnTo>
                    <a:pt x="1081" y="7878"/>
                  </a:lnTo>
                  <a:lnTo>
                    <a:pt x="927" y="7917"/>
                  </a:lnTo>
                  <a:lnTo>
                    <a:pt x="772" y="7917"/>
                  </a:lnTo>
                  <a:lnTo>
                    <a:pt x="618" y="7878"/>
                  </a:lnTo>
                  <a:lnTo>
                    <a:pt x="502" y="7840"/>
                  </a:lnTo>
                  <a:lnTo>
                    <a:pt x="386" y="7724"/>
                  </a:lnTo>
                  <a:lnTo>
                    <a:pt x="309" y="7608"/>
                  </a:lnTo>
                  <a:lnTo>
                    <a:pt x="270" y="7569"/>
                  </a:lnTo>
                  <a:lnTo>
                    <a:pt x="232" y="7531"/>
                  </a:lnTo>
                  <a:lnTo>
                    <a:pt x="116" y="7492"/>
                  </a:lnTo>
                  <a:lnTo>
                    <a:pt x="39" y="7569"/>
                  </a:lnTo>
                  <a:lnTo>
                    <a:pt x="0" y="7608"/>
                  </a:lnTo>
                  <a:lnTo>
                    <a:pt x="0" y="7685"/>
                  </a:lnTo>
                  <a:lnTo>
                    <a:pt x="39" y="7840"/>
                  </a:lnTo>
                  <a:lnTo>
                    <a:pt x="77" y="7994"/>
                  </a:lnTo>
                  <a:lnTo>
                    <a:pt x="155" y="8110"/>
                  </a:lnTo>
                  <a:lnTo>
                    <a:pt x="270" y="8226"/>
                  </a:lnTo>
                  <a:lnTo>
                    <a:pt x="348" y="8264"/>
                  </a:lnTo>
                  <a:lnTo>
                    <a:pt x="463" y="8342"/>
                  </a:lnTo>
                  <a:lnTo>
                    <a:pt x="734" y="8380"/>
                  </a:lnTo>
                  <a:lnTo>
                    <a:pt x="1004" y="8380"/>
                  </a:lnTo>
                  <a:lnTo>
                    <a:pt x="1274" y="8342"/>
                  </a:lnTo>
                  <a:lnTo>
                    <a:pt x="1545" y="8264"/>
                  </a:lnTo>
                  <a:lnTo>
                    <a:pt x="1815" y="8149"/>
                  </a:lnTo>
                  <a:lnTo>
                    <a:pt x="2935" y="7569"/>
                  </a:lnTo>
                  <a:lnTo>
                    <a:pt x="4055" y="6952"/>
                  </a:lnTo>
                  <a:lnTo>
                    <a:pt x="5097" y="6295"/>
                  </a:lnTo>
                  <a:lnTo>
                    <a:pt x="6140" y="5561"/>
                  </a:lnTo>
                  <a:lnTo>
                    <a:pt x="7067" y="4866"/>
                  </a:lnTo>
                  <a:lnTo>
                    <a:pt x="7993" y="4171"/>
                  </a:lnTo>
                  <a:lnTo>
                    <a:pt x="8881" y="3399"/>
                  </a:lnTo>
                  <a:lnTo>
                    <a:pt x="9731" y="2627"/>
                  </a:lnTo>
                  <a:lnTo>
                    <a:pt x="10001" y="2356"/>
                  </a:lnTo>
                  <a:lnTo>
                    <a:pt x="10272" y="2047"/>
                  </a:lnTo>
                  <a:lnTo>
                    <a:pt x="10503" y="1739"/>
                  </a:lnTo>
                  <a:lnTo>
                    <a:pt x="10696" y="1430"/>
                  </a:lnTo>
                  <a:lnTo>
                    <a:pt x="10812" y="1082"/>
                  </a:lnTo>
                  <a:lnTo>
                    <a:pt x="10812" y="928"/>
                  </a:lnTo>
                  <a:lnTo>
                    <a:pt x="10812" y="735"/>
                  </a:lnTo>
                  <a:lnTo>
                    <a:pt x="10774" y="580"/>
                  </a:lnTo>
                  <a:lnTo>
                    <a:pt x="10735" y="387"/>
                  </a:lnTo>
                  <a:lnTo>
                    <a:pt x="10619" y="233"/>
                  </a:lnTo>
                  <a:lnTo>
                    <a:pt x="10465" y="40"/>
                  </a:lnTo>
                  <a:lnTo>
                    <a:pt x="1038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633925" y="2005525"/>
              <a:ext cx="61800" cy="160300"/>
            </a:xfrm>
            <a:custGeom>
              <a:avLst/>
              <a:gdLst/>
              <a:ahLst/>
              <a:cxnLst/>
              <a:rect l="l" t="t" r="r" b="b"/>
              <a:pathLst>
                <a:path w="2472" h="6412" extrusionOk="0">
                  <a:moveTo>
                    <a:pt x="309" y="1"/>
                  </a:moveTo>
                  <a:lnTo>
                    <a:pt x="0" y="78"/>
                  </a:lnTo>
                  <a:lnTo>
                    <a:pt x="193" y="928"/>
                  </a:lnTo>
                  <a:lnTo>
                    <a:pt x="425" y="1777"/>
                  </a:lnTo>
                  <a:lnTo>
                    <a:pt x="657" y="2627"/>
                  </a:lnTo>
                  <a:lnTo>
                    <a:pt x="927" y="3476"/>
                  </a:lnTo>
                  <a:lnTo>
                    <a:pt x="1506" y="5098"/>
                  </a:lnTo>
                  <a:lnTo>
                    <a:pt x="1738" y="5755"/>
                  </a:lnTo>
                  <a:lnTo>
                    <a:pt x="1661" y="5716"/>
                  </a:lnTo>
                  <a:lnTo>
                    <a:pt x="1583" y="5793"/>
                  </a:lnTo>
                  <a:lnTo>
                    <a:pt x="1545" y="5870"/>
                  </a:lnTo>
                  <a:lnTo>
                    <a:pt x="1776" y="5909"/>
                  </a:lnTo>
                  <a:lnTo>
                    <a:pt x="1931" y="6141"/>
                  </a:lnTo>
                  <a:lnTo>
                    <a:pt x="2085" y="6334"/>
                  </a:lnTo>
                  <a:lnTo>
                    <a:pt x="2124" y="6411"/>
                  </a:lnTo>
                  <a:lnTo>
                    <a:pt x="2317" y="6411"/>
                  </a:lnTo>
                  <a:lnTo>
                    <a:pt x="2356" y="6334"/>
                  </a:lnTo>
                  <a:lnTo>
                    <a:pt x="2433" y="6295"/>
                  </a:lnTo>
                  <a:lnTo>
                    <a:pt x="2471" y="6257"/>
                  </a:lnTo>
                  <a:lnTo>
                    <a:pt x="2356" y="5948"/>
                  </a:lnTo>
                  <a:lnTo>
                    <a:pt x="2278" y="5948"/>
                  </a:lnTo>
                  <a:lnTo>
                    <a:pt x="2124" y="5600"/>
                  </a:lnTo>
                  <a:lnTo>
                    <a:pt x="1969" y="5214"/>
                  </a:lnTo>
                  <a:lnTo>
                    <a:pt x="1738" y="4442"/>
                  </a:lnTo>
                  <a:lnTo>
                    <a:pt x="1197" y="2936"/>
                  </a:lnTo>
                  <a:lnTo>
                    <a:pt x="734" y="1468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643575" y="2007475"/>
              <a:ext cx="355275" cy="170900"/>
            </a:xfrm>
            <a:custGeom>
              <a:avLst/>
              <a:gdLst/>
              <a:ahLst/>
              <a:cxnLst/>
              <a:rect l="l" t="t" r="r" b="b"/>
              <a:pathLst>
                <a:path w="14211" h="6836" extrusionOk="0">
                  <a:moveTo>
                    <a:pt x="116" y="0"/>
                  </a:moveTo>
                  <a:lnTo>
                    <a:pt x="0" y="39"/>
                  </a:lnTo>
                  <a:lnTo>
                    <a:pt x="1970" y="3205"/>
                  </a:lnTo>
                  <a:lnTo>
                    <a:pt x="4055" y="6333"/>
                  </a:lnTo>
                  <a:lnTo>
                    <a:pt x="3553" y="6294"/>
                  </a:lnTo>
                  <a:lnTo>
                    <a:pt x="3051" y="6179"/>
                  </a:lnTo>
                  <a:lnTo>
                    <a:pt x="2587" y="6024"/>
                  </a:lnTo>
                  <a:lnTo>
                    <a:pt x="2124" y="5870"/>
                  </a:lnTo>
                  <a:lnTo>
                    <a:pt x="1970" y="5870"/>
                  </a:lnTo>
                  <a:lnTo>
                    <a:pt x="2085" y="6179"/>
                  </a:lnTo>
                  <a:lnTo>
                    <a:pt x="2472" y="6372"/>
                  </a:lnTo>
                  <a:lnTo>
                    <a:pt x="2858" y="6526"/>
                  </a:lnTo>
                  <a:lnTo>
                    <a:pt x="3283" y="6642"/>
                  </a:lnTo>
                  <a:lnTo>
                    <a:pt x="3707" y="6719"/>
                  </a:lnTo>
                  <a:lnTo>
                    <a:pt x="4132" y="6796"/>
                  </a:lnTo>
                  <a:lnTo>
                    <a:pt x="4595" y="6835"/>
                  </a:lnTo>
                  <a:lnTo>
                    <a:pt x="5484" y="6835"/>
                  </a:lnTo>
                  <a:lnTo>
                    <a:pt x="6372" y="6758"/>
                  </a:lnTo>
                  <a:lnTo>
                    <a:pt x="7298" y="6642"/>
                  </a:lnTo>
                  <a:lnTo>
                    <a:pt x="8148" y="6487"/>
                  </a:lnTo>
                  <a:lnTo>
                    <a:pt x="8959" y="6294"/>
                  </a:lnTo>
                  <a:lnTo>
                    <a:pt x="9770" y="6024"/>
                  </a:lnTo>
                  <a:lnTo>
                    <a:pt x="10581" y="5715"/>
                  </a:lnTo>
                  <a:lnTo>
                    <a:pt x="11314" y="5368"/>
                  </a:lnTo>
                  <a:lnTo>
                    <a:pt x="12009" y="4904"/>
                  </a:lnTo>
                  <a:lnTo>
                    <a:pt x="12357" y="4673"/>
                  </a:lnTo>
                  <a:lnTo>
                    <a:pt x="12666" y="4402"/>
                  </a:lnTo>
                  <a:lnTo>
                    <a:pt x="12975" y="4093"/>
                  </a:lnTo>
                  <a:lnTo>
                    <a:pt x="13284" y="3784"/>
                  </a:lnTo>
                  <a:lnTo>
                    <a:pt x="13515" y="3476"/>
                  </a:lnTo>
                  <a:lnTo>
                    <a:pt x="13786" y="3128"/>
                  </a:lnTo>
                  <a:lnTo>
                    <a:pt x="13979" y="2780"/>
                  </a:lnTo>
                  <a:lnTo>
                    <a:pt x="14211" y="2394"/>
                  </a:lnTo>
                  <a:lnTo>
                    <a:pt x="14211" y="2278"/>
                  </a:lnTo>
                  <a:lnTo>
                    <a:pt x="14172" y="2163"/>
                  </a:lnTo>
                  <a:lnTo>
                    <a:pt x="14172" y="2124"/>
                  </a:lnTo>
                  <a:lnTo>
                    <a:pt x="13863" y="2124"/>
                  </a:lnTo>
                  <a:lnTo>
                    <a:pt x="13824" y="2163"/>
                  </a:lnTo>
                  <a:lnTo>
                    <a:pt x="13554" y="2703"/>
                  </a:lnTo>
                  <a:lnTo>
                    <a:pt x="13207" y="3167"/>
                  </a:lnTo>
                  <a:lnTo>
                    <a:pt x="12859" y="3630"/>
                  </a:lnTo>
                  <a:lnTo>
                    <a:pt x="12473" y="4016"/>
                  </a:lnTo>
                  <a:lnTo>
                    <a:pt x="12009" y="4364"/>
                  </a:lnTo>
                  <a:lnTo>
                    <a:pt x="11546" y="4711"/>
                  </a:lnTo>
                  <a:lnTo>
                    <a:pt x="11083" y="4982"/>
                  </a:lnTo>
                  <a:lnTo>
                    <a:pt x="10542" y="5252"/>
                  </a:lnTo>
                  <a:lnTo>
                    <a:pt x="10349" y="5252"/>
                  </a:lnTo>
                  <a:lnTo>
                    <a:pt x="10349" y="5368"/>
                  </a:lnTo>
                  <a:lnTo>
                    <a:pt x="10272" y="5368"/>
                  </a:lnTo>
                  <a:lnTo>
                    <a:pt x="10079" y="5406"/>
                  </a:lnTo>
                  <a:lnTo>
                    <a:pt x="10156" y="5445"/>
                  </a:lnTo>
                  <a:lnTo>
                    <a:pt x="9500" y="5677"/>
                  </a:lnTo>
                  <a:lnTo>
                    <a:pt x="8843" y="5870"/>
                  </a:lnTo>
                  <a:lnTo>
                    <a:pt x="7839" y="6101"/>
                  </a:lnTo>
                  <a:lnTo>
                    <a:pt x="6758" y="6294"/>
                  </a:lnTo>
                  <a:lnTo>
                    <a:pt x="6217" y="6333"/>
                  </a:lnTo>
                  <a:lnTo>
                    <a:pt x="5677" y="6410"/>
                  </a:lnTo>
                  <a:lnTo>
                    <a:pt x="4557" y="6410"/>
                  </a:lnTo>
                  <a:lnTo>
                    <a:pt x="4595" y="6294"/>
                  </a:lnTo>
                  <a:lnTo>
                    <a:pt x="4364" y="6256"/>
                  </a:lnTo>
                  <a:lnTo>
                    <a:pt x="3398" y="4634"/>
                  </a:lnTo>
                  <a:lnTo>
                    <a:pt x="2356" y="3012"/>
                  </a:lnTo>
                  <a:lnTo>
                    <a:pt x="1275" y="1468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5946350" y="2008425"/>
              <a:ext cx="112975" cy="132300"/>
            </a:xfrm>
            <a:custGeom>
              <a:avLst/>
              <a:gdLst/>
              <a:ahLst/>
              <a:cxnLst/>
              <a:rect l="l" t="t" r="r" b="b"/>
              <a:pathLst>
                <a:path w="4519" h="5292" extrusionOk="0">
                  <a:moveTo>
                    <a:pt x="3360" y="1"/>
                  </a:moveTo>
                  <a:lnTo>
                    <a:pt x="3051" y="39"/>
                  </a:lnTo>
                  <a:lnTo>
                    <a:pt x="2781" y="78"/>
                  </a:lnTo>
                  <a:lnTo>
                    <a:pt x="2511" y="155"/>
                  </a:lnTo>
                  <a:lnTo>
                    <a:pt x="2240" y="271"/>
                  </a:lnTo>
                  <a:lnTo>
                    <a:pt x="2009" y="426"/>
                  </a:lnTo>
                  <a:lnTo>
                    <a:pt x="1738" y="580"/>
                  </a:lnTo>
                  <a:lnTo>
                    <a:pt x="1507" y="773"/>
                  </a:lnTo>
                  <a:lnTo>
                    <a:pt x="1082" y="1198"/>
                  </a:lnTo>
                  <a:lnTo>
                    <a:pt x="734" y="1661"/>
                  </a:lnTo>
                  <a:lnTo>
                    <a:pt x="464" y="2163"/>
                  </a:lnTo>
                  <a:lnTo>
                    <a:pt x="271" y="2742"/>
                  </a:lnTo>
                  <a:lnTo>
                    <a:pt x="78" y="3399"/>
                  </a:lnTo>
                  <a:lnTo>
                    <a:pt x="39" y="3708"/>
                  </a:lnTo>
                  <a:lnTo>
                    <a:pt x="1" y="4055"/>
                  </a:lnTo>
                  <a:lnTo>
                    <a:pt x="1" y="4364"/>
                  </a:lnTo>
                  <a:lnTo>
                    <a:pt x="39" y="4673"/>
                  </a:lnTo>
                  <a:lnTo>
                    <a:pt x="117" y="4905"/>
                  </a:lnTo>
                  <a:lnTo>
                    <a:pt x="271" y="5059"/>
                  </a:lnTo>
                  <a:lnTo>
                    <a:pt x="503" y="5175"/>
                  </a:lnTo>
                  <a:lnTo>
                    <a:pt x="734" y="5252"/>
                  </a:lnTo>
                  <a:lnTo>
                    <a:pt x="966" y="5291"/>
                  </a:lnTo>
                  <a:lnTo>
                    <a:pt x="1700" y="5291"/>
                  </a:lnTo>
                  <a:lnTo>
                    <a:pt x="1700" y="4982"/>
                  </a:lnTo>
                  <a:lnTo>
                    <a:pt x="1159" y="4866"/>
                  </a:lnTo>
                  <a:lnTo>
                    <a:pt x="889" y="4789"/>
                  </a:lnTo>
                  <a:lnTo>
                    <a:pt x="696" y="4712"/>
                  </a:lnTo>
                  <a:lnTo>
                    <a:pt x="580" y="4557"/>
                  </a:lnTo>
                  <a:lnTo>
                    <a:pt x="541" y="4442"/>
                  </a:lnTo>
                  <a:lnTo>
                    <a:pt x="503" y="4248"/>
                  </a:lnTo>
                  <a:lnTo>
                    <a:pt x="541" y="4055"/>
                  </a:lnTo>
                  <a:lnTo>
                    <a:pt x="580" y="3592"/>
                  </a:lnTo>
                  <a:lnTo>
                    <a:pt x="657" y="3167"/>
                  </a:lnTo>
                  <a:lnTo>
                    <a:pt x="773" y="2742"/>
                  </a:lnTo>
                  <a:lnTo>
                    <a:pt x="927" y="2318"/>
                  </a:lnTo>
                  <a:lnTo>
                    <a:pt x="1198" y="1854"/>
                  </a:lnTo>
                  <a:lnTo>
                    <a:pt x="1507" y="1468"/>
                  </a:lnTo>
                  <a:lnTo>
                    <a:pt x="1816" y="1159"/>
                  </a:lnTo>
                  <a:lnTo>
                    <a:pt x="2202" y="889"/>
                  </a:lnTo>
                  <a:lnTo>
                    <a:pt x="2627" y="696"/>
                  </a:lnTo>
                  <a:lnTo>
                    <a:pt x="3090" y="580"/>
                  </a:lnTo>
                  <a:lnTo>
                    <a:pt x="3592" y="541"/>
                  </a:lnTo>
                  <a:lnTo>
                    <a:pt x="4094" y="580"/>
                  </a:lnTo>
                  <a:lnTo>
                    <a:pt x="4248" y="541"/>
                  </a:lnTo>
                  <a:lnTo>
                    <a:pt x="4326" y="464"/>
                  </a:lnTo>
                  <a:lnTo>
                    <a:pt x="4441" y="464"/>
                  </a:lnTo>
                  <a:lnTo>
                    <a:pt x="4519" y="426"/>
                  </a:lnTo>
                  <a:lnTo>
                    <a:pt x="4519" y="348"/>
                  </a:lnTo>
                  <a:lnTo>
                    <a:pt x="4519" y="155"/>
                  </a:lnTo>
                  <a:lnTo>
                    <a:pt x="4210" y="155"/>
                  </a:lnTo>
                  <a:lnTo>
                    <a:pt x="3901" y="78"/>
                  </a:lnTo>
                  <a:lnTo>
                    <a:pt x="363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6195425" y="2043175"/>
              <a:ext cx="25125" cy="11625"/>
            </a:xfrm>
            <a:custGeom>
              <a:avLst/>
              <a:gdLst/>
              <a:ahLst/>
              <a:cxnLst/>
              <a:rect l="l" t="t" r="r" b="b"/>
              <a:pathLst>
                <a:path w="1005" h="465" extrusionOk="0">
                  <a:moveTo>
                    <a:pt x="773" y="1"/>
                  </a:moveTo>
                  <a:lnTo>
                    <a:pt x="541" y="40"/>
                  </a:lnTo>
                  <a:lnTo>
                    <a:pt x="309" y="78"/>
                  </a:lnTo>
                  <a:lnTo>
                    <a:pt x="78" y="155"/>
                  </a:lnTo>
                  <a:lnTo>
                    <a:pt x="39" y="194"/>
                  </a:lnTo>
                  <a:lnTo>
                    <a:pt x="0" y="271"/>
                  </a:lnTo>
                  <a:lnTo>
                    <a:pt x="0" y="348"/>
                  </a:lnTo>
                  <a:lnTo>
                    <a:pt x="78" y="426"/>
                  </a:lnTo>
                  <a:lnTo>
                    <a:pt x="116" y="464"/>
                  </a:lnTo>
                  <a:lnTo>
                    <a:pt x="193" y="464"/>
                  </a:lnTo>
                  <a:lnTo>
                    <a:pt x="386" y="387"/>
                  </a:lnTo>
                  <a:lnTo>
                    <a:pt x="580" y="348"/>
                  </a:lnTo>
                  <a:lnTo>
                    <a:pt x="773" y="387"/>
                  </a:lnTo>
                  <a:lnTo>
                    <a:pt x="850" y="348"/>
                  </a:lnTo>
                  <a:lnTo>
                    <a:pt x="966" y="348"/>
                  </a:lnTo>
                  <a:lnTo>
                    <a:pt x="1004" y="271"/>
                  </a:lnTo>
                  <a:lnTo>
                    <a:pt x="1004" y="233"/>
                  </a:lnTo>
                  <a:lnTo>
                    <a:pt x="1004" y="155"/>
                  </a:lnTo>
                  <a:lnTo>
                    <a:pt x="966" y="78"/>
                  </a:lnTo>
                  <a:lnTo>
                    <a:pt x="888" y="40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6096950" y="2048975"/>
              <a:ext cx="21275" cy="8725"/>
            </a:xfrm>
            <a:custGeom>
              <a:avLst/>
              <a:gdLst/>
              <a:ahLst/>
              <a:cxnLst/>
              <a:rect l="l" t="t" r="r" b="b"/>
              <a:pathLst>
                <a:path w="851" h="349" extrusionOk="0">
                  <a:moveTo>
                    <a:pt x="155" y="1"/>
                  </a:moveTo>
                  <a:lnTo>
                    <a:pt x="116" y="39"/>
                  </a:lnTo>
                  <a:lnTo>
                    <a:pt x="39" y="78"/>
                  </a:lnTo>
                  <a:lnTo>
                    <a:pt x="1" y="155"/>
                  </a:lnTo>
                  <a:lnTo>
                    <a:pt x="39" y="271"/>
                  </a:lnTo>
                  <a:lnTo>
                    <a:pt x="116" y="310"/>
                  </a:lnTo>
                  <a:lnTo>
                    <a:pt x="155" y="310"/>
                  </a:lnTo>
                  <a:lnTo>
                    <a:pt x="425" y="348"/>
                  </a:lnTo>
                  <a:lnTo>
                    <a:pt x="734" y="348"/>
                  </a:lnTo>
                  <a:lnTo>
                    <a:pt x="812" y="271"/>
                  </a:lnTo>
                  <a:lnTo>
                    <a:pt x="850" y="155"/>
                  </a:lnTo>
                  <a:lnTo>
                    <a:pt x="812" y="78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5988825" y="2089525"/>
              <a:ext cx="93675" cy="93675"/>
            </a:xfrm>
            <a:custGeom>
              <a:avLst/>
              <a:gdLst/>
              <a:ahLst/>
              <a:cxnLst/>
              <a:rect l="l" t="t" r="r" b="b"/>
              <a:pathLst>
                <a:path w="3747" h="3747" extrusionOk="0">
                  <a:moveTo>
                    <a:pt x="1584" y="464"/>
                  </a:moveTo>
                  <a:lnTo>
                    <a:pt x="2086" y="541"/>
                  </a:lnTo>
                  <a:lnTo>
                    <a:pt x="2318" y="580"/>
                  </a:lnTo>
                  <a:lnTo>
                    <a:pt x="2549" y="696"/>
                  </a:lnTo>
                  <a:lnTo>
                    <a:pt x="2742" y="811"/>
                  </a:lnTo>
                  <a:lnTo>
                    <a:pt x="2935" y="966"/>
                  </a:lnTo>
                  <a:lnTo>
                    <a:pt x="3090" y="1159"/>
                  </a:lnTo>
                  <a:lnTo>
                    <a:pt x="3206" y="1429"/>
                  </a:lnTo>
                  <a:lnTo>
                    <a:pt x="3244" y="1661"/>
                  </a:lnTo>
                  <a:lnTo>
                    <a:pt x="3244" y="1931"/>
                  </a:lnTo>
                  <a:lnTo>
                    <a:pt x="3206" y="2201"/>
                  </a:lnTo>
                  <a:lnTo>
                    <a:pt x="3090" y="2433"/>
                  </a:lnTo>
                  <a:lnTo>
                    <a:pt x="2974" y="2665"/>
                  </a:lnTo>
                  <a:lnTo>
                    <a:pt x="2781" y="2858"/>
                  </a:lnTo>
                  <a:lnTo>
                    <a:pt x="2588" y="3051"/>
                  </a:lnTo>
                  <a:lnTo>
                    <a:pt x="2356" y="3167"/>
                  </a:lnTo>
                  <a:lnTo>
                    <a:pt x="2047" y="3244"/>
                  </a:lnTo>
                  <a:lnTo>
                    <a:pt x="1777" y="3244"/>
                  </a:lnTo>
                  <a:lnTo>
                    <a:pt x="1468" y="3167"/>
                  </a:lnTo>
                  <a:lnTo>
                    <a:pt x="1198" y="3051"/>
                  </a:lnTo>
                  <a:lnTo>
                    <a:pt x="966" y="2897"/>
                  </a:lnTo>
                  <a:lnTo>
                    <a:pt x="773" y="2665"/>
                  </a:lnTo>
                  <a:lnTo>
                    <a:pt x="619" y="2433"/>
                  </a:lnTo>
                  <a:lnTo>
                    <a:pt x="503" y="2124"/>
                  </a:lnTo>
                  <a:lnTo>
                    <a:pt x="464" y="1854"/>
                  </a:lnTo>
                  <a:lnTo>
                    <a:pt x="503" y="1584"/>
                  </a:lnTo>
                  <a:lnTo>
                    <a:pt x="619" y="1352"/>
                  </a:lnTo>
                  <a:lnTo>
                    <a:pt x="734" y="1120"/>
                  </a:lnTo>
                  <a:lnTo>
                    <a:pt x="928" y="889"/>
                  </a:lnTo>
                  <a:lnTo>
                    <a:pt x="1121" y="734"/>
                  </a:lnTo>
                  <a:lnTo>
                    <a:pt x="1352" y="580"/>
                  </a:lnTo>
                  <a:lnTo>
                    <a:pt x="1584" y="464"/>
                  </a:lnTo>
                  <a:close/>
                  <a:moveTo>
                    <a:pt x="1700" y="0"/>
                  </a:moveTo>
                  <a:lnTo>
                    <a:pt x="1545" y="78"/>
                  </a:lnTo>
                  <a:lnTo>
                    <a:pt x="1352" y="116"/>
                  </a:lnTo>
                  <a:lnTo>
                    <a:pt x="1314" y="155"/>
                  </a:lnTo>
                  <a:lnTo>
                    <a:pt x="1082" y="271"/>
                  </a:lnTo>
                  <a:lnTo>
                    <a:pt x="812" y="387"/>
                  </a:lnTo>
                  <a:lnTo>
                    <a:pt x="619" y="541"/>
                  </a:lnTo>
                  <a:lnTo>
                    <a:pt x="426" y="734"/>
                  </a:lnTo>
                  <a:lnTo>
                    <a:pt x="271" y="966"/>
                  </a:lnTo>
                  <a:lnTo>
                    <a:pt x="155" y="1236"/>
                  </a:lnTo>
                  <a:lnTo>
                    <a:pt x="78" y="1468"/>
                  </a:lnTo>
                  <a:lnTo>
                    <a:pt x="1" y="1738"/>
                  </a:lnTo>
                  <a:lnTo>
                    <a:pt x="1" y="2047"/>
                  </a:lnTo>
                  <a:lnTo>
                    <a:pt x="1" y="2086"/>
                  </a:lnTo>
                  <a:lnTo>
                    <a:pt x="39" y="2279"/>
                  </a:lnTo>
                  <a:lnTo>
                    <a:pt x="117" y="2472"/>
                  </a:lnTo>
                  <a:lnTo>
                    <a:pt x="310" y="2819"/>
                  </a:lnTo>
                  <a:lnTo>
                    <a:pt x="541" y="3128"/>
                  </a:lnTo>
                  <a:lnTo>
                    <a:pt x="850" y="3399"/>
                  </a:lnTo>
                  <a:lnTo>
                    <a:pt x="1198" y="3592"/>
                  </a:lnTo>
                  <a:lnTo>
                    <a:pt x="1584" y="3707"/>
                  </a:lnTo>
                  <a:lnTo>
                    <a:pt x="1970" y="3746"/>
                  </a:lnTo>
                  <a:lnTo>
                    <a:pt x="2163" y="3707"/>
                  </a:lnTo>
                  <a:lnTo>
                    <a:pt x="2356" y="3669"/>
                  </a:lnTo>
                  <a:lnTo>
                    <a:pt x="2627" y="3553"/>
                  </a:lnTo>
                  <a:lnTo>
                    <a:pt x="2897" y="3399"/>
                  </a:lnTo>
                  <a:lnTo>
                    <a:pt x="3129" y="3244"/>
                  </a:lnTo>
                  <a:lnTo>
                    <a:pt x="3322" y="3012"/>
                  </a:lnTo>
                  <a:lnTo>
                    <a:pt x="3476" y="2742"/>
                  </a:lnTo>
                  <a:lnTo>
                    <a:pt x="3631" y="2472"/>
                  </a:lnTo>
                  <a:lnTo>
                    <a:pt x="3708" y="2201"/>
                  </a:lnTo>
                  <a:lnTo>
                    <a:pt x="3746" y="1893"/>
                  </a:lnTo>
                  <a:lnTo>
                    <a:pt x="3708" y="1584"/>
                  </a:lnTo>
                  <a:lnTo>
                    <a:pt x="3669" y="1275"/>
                  </a:lnTo>
                  <a:lnTo>
                    <a:pt x="3515" y="966"/>
                  </a:lnTo>
                  <a:lnTo>
                    <a:pt x="3322" y="696"/>
                  </a:lnTo>
                  <a:lnTo>
                    <a:pt x="3051" y="425"/>
                  </a:lnTo>
                  <a:lnTo>
                    <a:pt x="2742" y="232"/>
                  </a:lnTo>
                  <a:lnTo>
                    <a:pt x="2395" y="78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369775" y="2101100"/>
              <a:ext cx="174750" cy="292550"/>
            </a:xfrm>
            <a:custGeom>
              <a:avLst/>
              <a:gdLst/>
              <a:ahLst/>
              <a:cxnLst/>
              <a:rect l="l" t="t" r="r" b="b"/>
              <a:pathLst>
                <a:path w="6990" h="11702" extrusionOk="0">
                  <a:moveTo>
                    <a:pt x="271" y="1"/>
                  </a:moveTo>
                  <a:lnTo>
                    <a:pt x="1" y="155"/>
                  </a:lnTo>
                  <a:lnTo>
                    <a:pt x="889" y="1661"/>
                  </a:lnTo>
                  <a:lnTo>
                    <a:pt x="1777" y="3206"/>
                  </a:lnTo>
                  <a:lnTo>
                    <a:pt x="2665" y="4750"/>
                  </a:lnTo>
                  <a:lnTo>
                    <a:pt x="3553" y="6256"/>
                  </a:lnTo>
                  <a:lnTo>
                    <a:pt x="5214" y="9346"/>
                  </a:lnTo>
                  <a:lnTo>
                    <a:pt x="6025" y="10890"/>
                  </a:lnTo>
                  <a:lnTo>
                    <a:pt x="6218" y="11315"/>
                  </a:lnTo>
                  <a:lnTo>
                    <a:pt x="6333" y="11469"/>
                  </a:lnTo>
                  <a:lnTo>
                    <a:pt x="6488" y="11624"/>
                  </a:lnTo>
                  <a:lnTo>
                    <a:pt x="6797" y="11701"/>
                  </a:lnTo>
                  <a:lnTo>
                    <a:pt x="6874" y="11624"/>
                  </a:lnTo>
                  <a:lnTo>
                    <a:pt x="6951" y="11508"/>
                  </a:lnTo>
                  <a:lnTo>
                    <a:pt x="6951" y="11392"/>
                  </a:lnTo>
                  <a:lnTo>
                    <a:pt x="6990" y="11354"/>
                  </a:lnTo>
                  <a:lnTo>
                    <a:pt x="6681" y="11122"/>
                  </a:lnTo>
                  <a:lnTo>
                    <a:pt x="6758" y="10118"/>
                  </a:lnTo>
                  <a:lnTo>
                    <a:pt x="6797" y="9114"/>
                  </a:lnTo>
                  <a:lnTo>
                    <a:pt x="6797" y="7067"/>
                  </a:lnTo>
                  <a:lnTo>
                    <a:pt x="6835" y="5639"/>
                  </a:lnTo>
                  <a:lnTo>
                    <a:pt x="6411" y="5639"/>
                  </a:lnTo>
                  <a:lnTo>
                    <a:pt x="6411" y="6758"/>
                  </a:lnTo>
                  <a:lnTo>
                    <a:pt x="6333" y="8573"/>
                  </a:lnTo>
                  <a:lnTo>
                    <a:pt x="6295" y="9500"/>
                  </a:lnTo>
                  <a:lnTo>
                    <a:pt x="6256" y="10427"/>
                  </a:lnTo>
                  <a:lnTo>
                    <a:pt x="5986" y="9886"/>
                  </a:lnTo>
                  <a:lnTo>
                    <a:pt x="5252" y="8457"/>
                  </a:lnTo>
                  <a:lnTo>
                    <a:pt x="4480" y="6990"/>
                  </a:lnTo>
                  <a:lnTo>
                    <a:pt x="3669" y="5561"/>
                  </a:lnTo>
                  <a:lnTo>
                    <a:pt x="2858" y="4133"/>
                  </a:lnTo>
                  <a:lnTo>
                    <a:pt x="2009" y="2742"/>
                  </a:lnTo>
                  <a:lnTo>
                    <a:pt x="1159" y="1352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4221225" y="2127175"/>
              <a:ext cx="103325" cy="132275"/>
            </a:xfrm>
            <a:custGeom>
              <a:avLst/>
              <a:gdLst/>
              <a:ahLst/>
              <a:cxnLst/>
              <a:rect l="l" t="t" r="r" b="b"/>
              <a:pathLst>
                <a:path w="4133" h="5291" extrusionOk="0">
                  <a:moveTo>
                    <a:pt x="2511" y="0"/>
                  </a:moveTo>
                  <a:lnTo>
                    <a:pt x="2279" y="39"/>
                  </a:lnTo>
                  <a:lnTo>
                    <a:pt x="2048" y="39"/>
                  </a:lnTo>
                  <a:lnTo>
                    <a:pt x="1816" y="116"/>
                  </a:lnTo>
                  <a:lnTo>
                    <a:pt x="1430" y="271"/>
                  </a:lnTo>
                  <a:lnTo>
                    <a:pt x="1121" y="464"/>
                  </a:lnTo>
                  <a:lnTo>
                    <a:pt x="850" y="695"/>
                  </a:lnTo>
                  <a:lnTo>
                    <a:pt x="619" y="966"/>
                  </a:lnTo>
                  <a:lnTo>
                    <a:pt x="464" y="1236"/>
                  </a:lnTo>
                  <a:lnTo>
                    <a:pt x="310" y="1584"/>
                  </a:lnTo>
                  <a:lnTo>
                    <a:pt x="194" y="1931"/>
                  </a:lnTo>
                  <a:lnTo>
                    <a:pt x="117" y="2279"/>
                  </a:lnTo>
                  <a:lnTo>
                    <a:pt x="40" y="2665"/>
                  </a:lnTo>
                  <a:lnTo>
                    <a:pt x="1" y="3051"/>
                  </a:lnTo>
                  <a:lnTo>
                    <a:pt x="1" y="3823"/>
                  </a:lnTo>
                  <a:lnTo>
                    <a:pt x="1" y="5291"/>
                  </a:lnTo>
                  <a:lnTo>
                    <a:pt x="426" y="5291"/>
                  </a:lnTo>
                  <a:lnTo>
                    <a:pt x="464" y="4750"/>
                  </a:lnTo>
                  <a:lnTo>
                    <a:pt x="464" y="4209"/>
                  </a:lnTo>
                  <a:lnTo>
                    <a:pt x="464" y="3669"/>
                  </a:lnTo>
                  <a:lnTo>
                    <a:pt x="503" y="3128"/>
                  </a:lnTo>
                  <a:lnTo>
                    <a:pt x="542" y="2588"/>
                  </a:lnTo>
                  <a:lnTo>
                    <a:pt x="696" y="2047"/>
                  </a:lnTo>
                  <a:lnTo>
                    <a:pt x="773" y="1815"/>
                  </a:lnTo>
                  <a:lnTo>
                    <a:pt x="889" y="1584"/>
                  </a:lnTo>
                  <a:lnTo>
                    <a:pt x="1044" y="1352"/>
                  </a:lnTo>
                  <a:lnTo>
                    <a:pt x="1198" y="1159"/>
                  </a:lnTo>
                  <a:lnTo>
                    <a:pt x="1391" y="966"/>
                  </a:lnTo>
                  <a:lnTo>
                    <a:pt x="1623" y="811"/>
                  </a:lnTo>
                  <a:lnTo>
                    <a:pt x="1893" y="657"/>
                  </a:lnTo>
                  <a:lnTo>
                    <a:pt x="2163" y="580"/>
                  </a:lnTo>
                  <a:lnTo>
                    <a:pt x="2434" y="541"/>
                  </a:lnTo>
                  <a:lnTo>
                    <a:pt x="2704" y="580"/>
                  </a:lnTo>
                  <a:lnTo>
                    <a:pt x="2974" y="657"/>
                  </a:lnTo>
                  <a:lnTo>
                    <a:pt x="3206" y="811"/>
                  </a:lnTo>
                  <a:lnTo>
                    <a:pt x="3360" y="966"/>
                  </a:lnTo>
                  <a:lnTo>
                    <a:pt x="3515" y="1197"/>
                  </a:lnTo>
                  <a:lnTo>
                    <a:pt x="3592" y="1429"/>
                  </a:lnTo>
                  <a:lnTo>
                    <a:pt x="3669" y="1661"/>
                  </a:lnTo>
                  <a:lnTo>
                    <a:pt x="4133" y="1584"/>
                  </a:lnTo>
                  <a:lnTo>
                    <a:pt x="4017" y="1197"/>
                  </a:lnTo>
                  <a:lnTo>
                    <a:pt x="3862" y="850"/>
                  </a:lnTo>
                  <a:lnTo>
                    <a:pt x="3631" y="541"/>
                  </a:lnTo>
                  <a:lnTo>
                    <a:pt x="3399" y="309"/>
                  </a:lnTo>
                  <a:lnTo>
                    <a:pt x="3245" y="194"/>
                  </a:lnTo>
                  <a:lnTo>
                    <a:pt x="3090" y="116"/>
                  </a:lnTo>
                  <a:lnTo>
                    <a:pt x="2897" y="39"/>
                  </a:lnTo>
                  <a:lnTo>
                    <a:pt x="2704" y="39"/>
                  </a:lnTo>
                  <a:lnTo>
                    <a:pt x="251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086075" y="2129100"/>
              <a:ext cx="437350" cy="301225"/>
            </a:xfrm>
            <a:custGeom>
              <a:avLst/>
              <a:gdLst/>
              <a:ahLst/>
              <a:cxnLst/>
              <a:rect l="l" t="t" r="r" b="b"/>
              <a:pathLst>
                <a:path w="17494" h="12049" extrusionOk="0">
                  <a:moveTo>
                    <a:pt x="12087" y="503"/>
                  </a:moveTo>
                  <a:lnTo>
                    <a:pt x="12203" y="541"/>
                  </a:lnTo>
                  <a:lnTo>
                    <a:pt x="12319" y="618"/>
                  </a:lnTo>
                  <a:lnTo>
                    <a:pt x="12628" y="850"/>
                  </a:lnTo>
                  <a:lnTo>
                    <a:pt x="12898" y="1120"/>
                  </a:lnTo>
                  <a:lnTo>
                    <a:pt x="13130" y="1468"/>
                  </a:lnTo>
                  <a:lnTo>
                    <a:pt x="13323" y="1854"/>
                  </a:lnTo>
                  <a:lnTo>
                    <a:pt x="13477" y="2240"/>
                  </a:lnTo>
                  <a:lnTo>
                    <a:pt x="13632" y="2665"/>
                  </a:lnTo>
                  <a:lnTo>
                    <a:pt x="13864" y="3437"/>
                  </a:lnTo>
                  <a:lnTo>
                    <a:pt x="13091" y="3013"/>
                  </a:lnTo>
                  <a:lnTo>
                    <a:pt x="12705" y="2742"/>
                  </a:lnTo>
                  <a:lnTo>
                    <a:pt x="12358" y="2472"/>
                  </a:lnTo>
                  <a:lnTo>
                    <a:pt x="12010" y="2124"/>
                  </a:lnTo>
                  <a:lnTo>
                    <a:pt x="11817" y="1893"/>
                  </a:lnTo>
                  <a:lnTo>
                    <a:pt x="11663" y="1700"/>
                  </a:lnTo>
                  <a:lnTo>
                    <a:pt x="11508" y="1391"/>
                  </a:lnTo>
                  <a:lnTo>
                    <a:pt x="11431" y="1043"/>
                  </a:lnTo>
                  <a:lnTo>
                    <a:pt x="11663" y="696"/>
                  </a:lnTo>
                  <a:lnTo>
                    <a:pt x="11778" y="618"/>
                  </a:lnTo>
                  <a:lnTo>
                    <a:pt x="11856" y="541"/>
                  </a:lnTo>
                  <a:lnTo>
                    <a:pt x="11971" y="503"/>
                  </a:lnTo>
                  <a:close/>
                  <a:moveTo>
                    <a:pt x="16296" y="1584"/>
                  </a:moveTo>
                  <a:lnTo>
                    <a:pt x="16412" y="1661"/>
                  </a:lnTo>
                  <a:lnTo>
                    <a:pt x="16489" y="1700"/>
                  </a:lnTo>
                  <a:lnTo>
                    <a:pt x="16567" y="1816"/>
                  </a:lnTo>
                  <a:lnTo>
                    <a:pt x="16605" y="1970"/>
                  </a:lnTo>
                  <a:lnTo>
                    <a:pt x="16644" y="2163"/>
                  </a:lnTo>
                  <a:lnTo>
                    <a:pt x="16644" y="2318"/>
                  </a:lnTo>
                  <a:lnTo>
                    <a:pt x="16605" y="2511"/>
                  </a:lnTo>
                  <a:lnTo>
                    <a:pt x="16528" y="2665"/>
                  </a:lnTo>
                  <a:lnTo>
                    <a:pt x="16412" y="2820"/>
                  </a:lnTo>
                  <a:lnTo>
                    <a:pt x="16296" y="2935"/>
                  </a:lnTo>
                  <a:lnTo>
                    <a:pt x="15949" y="3167"/>
                  </a:lnTo>
                  <a:lnTo>
                    <a:pt x="15563" y="3360"/>
                  </a:lnTo>
                  <a:lnTo>
                    <a:pt x="15138" y="3515"/>
                  </a:lnTo>
                  <a:lnTo>
                    <a:pt x="14713" y="3630"/>
                  </a:lnTo>
                  <a:lnTo>
                    <a:pt x="14366" y="3746"/>
                  </a:lnTo>
                  <a:lnTo>
                    <a:pt x="14366" y="3746"/>
                  </a:lnTo>
                  <a:lnTo>
                    <a:pt x="14481" y="3322"/>
                  </a:lnTo>
                  <a:lnTo>
                    <a:pt x="14636" y="2974"/>
                  </a:lnTo>
                  <a:lnTo>
                    <a:pt x="14829" y="2588"/>
                  </a:lnTo>
                  <a:lnTo>
                    <a:pt x="15099" y="2279"/>
                  </a:lnTo>
                  <a:lnTo>
                    <a:pt x="15408" y="1931"/>
                  </a:lnTo>
                  <a:lnTo>
                    <a:pt x="15640" y="1777"/>
                  </a:lnTo>
                  <a:lnTo>
                    <a:pt x="15872" y="1661"/>
                  </a:lnTo>
                  <a:lnTo>
                    <a:pt x="16103" y="1584"/>
                  </a:lnTo>
                  <a:close/>
                  <a:moveTo>
                    <a:pt x="13864" y="4287"/>
                  </a:moveTo>
                  <a:lnTo>
                    <a:pt x="13671" y="4519"/>
                  </a:lnTo>
                  <a:lnTo>
                    <a:pt x="13477" y="4789"/>
                  </a:lnTo>
                  <a:lnTo>
                    <a:pt x="13246" y="5021"/>
                  </a:lnTo>
                  <a:lnTo>
                    <a:pt x="13014" y="5214"/>
                  </a:lnTo>
                  <a:lnTo>
                    <a:pt x="12667" y="5484"/>
                  </a:lnTo>
                  <a:lnTo>
                    <a:pt x="12165" y="5754"/>
                  </a:lnTo>
                  <a:lnTo>
                    <a:pt x="11894" y="5870"/>
                  </a:lnTo>
                  <a:lnTo>
                    <a:pt x="11624" y="5947"/>
                  </a:lnTo>
                  <a:lnTo>
                    <a:pt x="11392" y="5986"/>
                  </a:lnTo>
                  <a:lnTo>
                    <a:pt x="11199" y="5909"/>
                  </a:lnTo>
                  <a:lnTo>
                    <a:pt x="11083" y="5870"/>
                  </a:lnTo>
                  <a:lnTo>
                    <a:pt x="10967" y="5793"/>
                  </a:lnTo>
                  <a:lnTo>
                    <a:pt x="10929" y="5677"/>
                  </a:lnTo>
                  <a:lnTo>
                    <a:pt x="10890" y="5600"/>
                  </a:lnTo>
                  <a:lnTo>
                    <a:pt x="10890" y="5445"/>
                  </a:lnTo>
                  <a:lnTo>
                    <a:pt x="11006" y="5252"/>
                  </a:lnTo>
                  <a:lnTo>
                    <a:pt x="11122" y="5098"/>
                  </a:lnTo>
                  <a:lnTo>
                    <a:pt x="11276" y="4943"/>
                  </a:lnTo>
                  <a:lnTo>
                    <a:pt x="11547" y="4750"/>
                  </a:lnTo>
                  <a:lnTo>
                    <a:pt x="11817" y="4634"/>
                  </a:lnTo>
                  <a:lnTo>
                    <a:pt x="12087" y="4557"/>
                  </a:lnTo>
                  <a:lnTo>
                    <a:pt x="12628" y="4441"/>
                  </a:lnTo>
                  <a:lnTo>
                    <a:pt x="13246" y="4403"/>
                  </a:lnTo>
                  <a:lnTo>
                    <a:pt x="13555" y="4326"/>
                  </a:lnTo>
                  <a:lnTo>
                    <a:pt x="13864" y="4287"/>
                  </a:lnTo>
                  <a:close/>
                  <a:moveTo>
                    <a:pt x="14443" y="4248"/>
                  </a:moveTo>
                  <a:lnTo>
                    <a:pt x="15099" y="4557"/>
                  </a:lnTo>
                  <a:lnTo>
                    <a:pt x="15408" y="4750"/>
                  </a:lnTo>
                  <a:lnTo>
                    <a:pt x="15717" y="4943"/>
                  </a:lnTo>
                  <a:lnTo>
                    <a:pt x="15910" y="5136"/>
                  </a:lnTo>
                  <a:lnTo>
                    <a:pt x="16142" y="5368"/>
                  </a:lnTo>
                  <a:lnTo>
                    <a:pt x="16412" y="5677"/>
                  </a:lnTo>
                  <a:lnTo>
                    <a:pt x="16682" y="5986"/>
                  </a:lnTo>
                  <a:lnTo>
                    <a:pt x="16876" y="6333"/>
                  </a:lnTo>
                  <a:lnTo>
                    <a:pt x="16991" y="6642"/>
                  </a:lnTo>
                  <a:lnTo>
                    <a:pt x="16991" y="6797"/>
                  </a:lnTo>
                  <a:lnTo>
                    <a:pt x="16991" y="6951"/>
                  </a:lnTo>
                  <a:lnTo>
                    <a:pt x="16953" y="7106"/>
                  </a:lnTo>
                  <a:lnTo>
                    <a:pt x="16837" y="7222"/>
                  </a:lnTo>
                  <a:lnTo>
                    <a:pt x="16760" y="7299"/>
                  </a:lnTo>
                  <a:lnTo>
                    <a:pt x="16644" y="7337"/>
                  </a:lnTo>
                  <a:lnTo>
                    <a:pt x="16528" y="7337"/>
                  </a:lnTo>
                  <a:lnTo>
                    <a:pt x="16374" y="7299"/>
                  </a:lnTo>
                  <a:lnTo>
                    <a:pt x="16142" y="7183"/>
                  </a:lnTo>
                  <a:lnTo>
                    <a:pt x="15872" y="7029"/>
                  </a:lnTo>
                  <a:lnTo>
                    <a:pt x="15601" y="6797"/>
                  </a:lnTo>
                  <a:lnTo>
                    <a:pt x="15408" y="6565"/>
                  </a:lnTo>
                  <a:lnTo>
                    <a:pt x="15061" y="6140"/>
                  </a:lnTo>
                  <a:lnTo>
                    <a:pt x="14829" y="5677"/>
                  </a:lnTo>
                  <a:lnTo>
                    <a:pt x="14636" y="5214"/>
                  </a:lnTo>
                  <a:lnTo>
                    <a:pt x="14520" y="4750"/>
                  </a:lnTo>
                  <a:lnTo>
                    <a:pt x="14443" y="4248"/>
                  </a:lnTo>
                  <a:close/>
                  <a:moveTo>
                    <a:pt x="11856" y="1"/>
                  </a:moveTo>
                  <a:lnTo>
                    <a:pt x="11585" y="39"/>
                  </a:lnTo>
                  <a:lnTo>
                    <a:pt x="11469" y="117"/>
                  </a:lnTo>
                  <a:lnTo>
                    <a:pt x="11354" y="194"/>
                  </a:lnTo>
                  <a:lnTo>
                    <a:pt x="11161" y="387"/>
                  </a:lnTo>
                  <a:lnTo>
                    <a:pt x="11045" y="580"/>
                  </a:lnTo>
                  <a:lnTo>
                    <a:pt x="10967" y="812"/>
                  </a:lnTo>
                  <a:lnTo>
                    <a:pt x="10929" y="1005"/>
                  </a:lnTo>
                  <a:lnTo>
                    <a:pt x="10929" y="1236"/>
                  </a:lnTo>
                  <a:lnTo>
                    <a:pt x="11006" y="1429"/>
                  </a:lnTo>
                  <a:lnTo>
                    <a:pt x="11083" y="1661"/>
                  </a:lnTo>
                  <a:lnTo>
                    <a:pt x="11199" y="1893"/>
                  </a:lnTo>
                  <a:lnTo>
                    <a:pt x="11547" y="2318"/>
                  </a:lnTo>
                  <a:lnTo>
                    <a:pt x="11971" y="2704"/>
                  </a:lnTo>
                  <a:lnTo>
                    <a:pt x="12396" y="3090"/>
                  </a:lnTo>
                  <a:lnTo>
                    <a:pt x="12898" y="3399"/>
                  </a:lnTo>
                  <a:lnTo>
                    <a:pt x="12898" y="3399"/>
                  </a:lnTo>
                  <a:lnTo>
                    <a:pt x="12049" y="3283"/>
                  </a:lnTo>
                  <a:lnTo>
                    <a:pt x="11199" y="3244"/>
                  </a:lnTo>
                  <a:lnTo>
                    <a:pt x="10427" y="3322"/>
                  </a:lnTo>
                  <a:lnTo>
                    <a:pt x="9616" y="3476"/>
                  </a:lnTo>
                  <a:lnTo>
                    <a:pt x="9655" y="2974"/>
                  </a:lnTo>
                  <a:lnTo>
                    <a:pt x="9655" y="2511"/>
                  </a:lnTo>
                  <a:lnTo>
                    <a:pt x="9616" y="2009"/>
                  </a:lnTo>
                  <a:lnTo>
                    <a:pt x="9539" y="1507"/>
                  </a:lnTo>
                  <a:lnTo>
                    <a:pt x="9075" y="1584"/>
                  </a:lnTo>
                  <a:lnTo>
                    <a:pt x="9153" y="2086"/>
                  </a:lnTo>
                  <a:lnTo>
                    <a:pt x="9153" y="2588"/>
                  </a:lnTo>
                  <a:lnTo>
                    <a:pt x="9153" y="3051"/>
                  </a:lnTo>
                  <a:lnTo>
                    <a:pt x="9075" y="3515"/>
                  </a:lnTo>
                  <a:lnTo>
                    <a:pt x="9075" y="3592"/>
                  </a:lnTo>
                  <a:lnTo>
                    <a:pt x="8226" y="3901"/>
                  </a:lnTo>
                  <a:lnTo>
                    <a:pt x="7415" y="4248"/>
                  </a:lnTo>
                  <a:lnTo>
                    <a:pt x="6604" y="4712"/>
                  </a:lnTo>
                  <a:lnTo>
                    <a:pt x="5832" y="5214"/>
                  </a:lnTo>
                  <a:lnTo>
                    <a:pt x="5407" y="5214"/>
                  </a:lnTo>
                  <a:lnTo>
                    <a:pt x="5407" y="5523"/>
                  </a:lnTo>
                  <a:lnTo>
                    <a:pt x="4596" y="6179"/>
                  </a:lnTo>
                  <a:lnTo>
                    <a:pt x="3824" y="6913"/>
                  </a:lnTo>
                  <a:lnTo>
                    <a:pt x="3090" y="7685"/>
                  </a:lnTo>
                  <a:lnTo>
                    <a:pt x="2395" y="8496"/>
                  </a:lnTo>
                  <a:lnTo>
                    <a:pt x="1739" y="9307"/>
                  </a:lnTo>
                  <a:lnTo>
                    <a:pt x="1121" y="10118"/>
                  </a:lnTo>
                  <a:lnTo>
                    <a:pt x="541" y="10967"/>
                  </a:lnTo>
                  <a:lnTo>
                    <a:pt x="1" y="11778"/>
                  </a:lnTo>
                  <a:lnTo>
                    <a:pt x="348" y="12048"/>
                  </a:lnTo>
                  <a:lnTo>
                    <a:pt x="1545" y="10504"/>
                  </a:lnTo>
                  <a:lnTo>
                    <a:pt x="2743" y="8959"/>
                  </a:lnTo>
                  <a:lnTo>
                    <a:pt x="3360" y="8226"/>
                  </a:lnTo>
                  <a:lnTo>
                    <a:pt x="4017" y="7492"/>
                  </a:lnTo>
                  <a:lnTo>
                    <a:pt x="4712" y="6797"/>
                  </a:lnTo>
                  <a:lnTo>
                    <a:pt x="5484" y="6140"/>
                  </a:lnTo>
                  <a:lnTo>
                    <a:pt x="6256" y="5561"/>
                  </a:lnTo>
                  <a:lnTo>
                    <a:pt x="7106" y="5059"/>
                  </a:lnTo>
                  <a:lnTo>
                    <a:pt x="8033" y="4596"/>
                  </a:lnTo>
                  <a:lnTo>
                    <a:pt x="8458" y="4403"/>
                  </a:lnTo>
                  <a:lnTo>
                    <a:pt x="8960" y="4248"/>
                  </a:lnTo>
                  <a:lnTo>
                    <a:pt x="9423" y="4094"/>
                  </a:lnTo>
                  <a:lnTo>
                    <a:pt x="9886" y="3978"/>
                  </a:lnTo>
                  <a:lnTo>
                    <a:pt x="10388" y="3901"/>
                  </a:lnTo>
                  <a:lnTo>
                    <a:pt x="10852" y="3824"/>
                  </a:lnTo>
                  <a:lnTo>
                    <a:pt x="12358" y="3824"/>
                  </a:lnTo>
                  <a:lnTo>
                    <a:pt x="12860" y="3901"/>
                  </a:lnTo>
                  <a:lnTo>
                    <a:pt x="12358" y="3978"/>
                  </a:lnTo>
                  <a:lnTo>
                    <a:pt x="11856" y="4094"/>
                  </a:lnTo>
                  <a:lnTo>
                    <a:pt x="11392" y="4287"/>
                  </a:lnTo>
                  <a:lnTo>
                    <a:pt x="11199" y="4403"/>
                  </a:lnTo>
                  <a:lnTo>
                    <a:pt x="11006" y="4519"/>
                  </a:lnTo>
                  <a:lnTo>
                    <a:pt x="10852" y="4673"/>
                  </a:lnTo>
                  <a:lnTo>
                    <a:pt x="10697" y="4866"/>
                  </a:lnTo>
                  <a:lnTo>
                    <a:pt x="10543" y="5059"/>
                  </a:lnTo>
                  <a:lnTo>
                    <a:pt x="10465" y="5252"/>
                  </a:lnTo>
                  <a:lnTo>
                    <a:pt x="10388" y="5484"/>
                  </a:lnTo>
                  <a:lnTo>
                    <a:pt x="10388" y="5716"/>
                  </a:lnTo>
                  <a:lnTo>
                    <a:pt x="10465" y="5947"/>
                  </a:lnTo>
                  <a:lnTo>
                    <a:pt x="10581" y="6140"/>
                  </a:lnTo>
                  <a:lnTo>
                    <a:pt x="10659" y="6256"/>
                  </a:lnTo>
                  <a:lnTo>
                    <a:pt x="10774" y="6333"/>
                  </a:lnTo>
                  <a:lnTo>
                    <a:pt x="11006" y="6411"/>
                  </a:lnTo>
                  <a:lnTo>
                    <a:pt x="11276" y="6449"/>
                  </a:lnTo>
                  <a:lnTo>
                    <a:pt x="11585" y="6411"/>
                  </a:lnTo>
                  <a:lnTo>
                    <a:pt x="11894" y="6333"/>
                  </a:lnTo>
                  <a:lnTo>
                    <a:pt x="12165" y="6256"/>
                  </a:lnTo>
                  <a:lnTo>
                    <a:pt x="12628" y="6025"/>
                  </a:lnTo>
                  <a:lnTo>
                    <a:pt x="13053" y="5793"/>
                  </a:lnTo>
                  <a:lnTo>
                    <a:pt x="13439" y="5484"/>
                  </a:lnTo>
                  <a:lnTo>
                    <a:pt x="13400" y="5523"/>
                  </a:lnTo>
                  <a:lnTo>
                    <a:pt x="13786" y="5677"/>
                  </a:lnTo>
                  <a:lnTo>
                    <a:pt x="14057" y="4866"/>
                  </a:lnTo>
                  <a:lnTo>
                    <a:pt x="14211" y="5368"/>
                  </a:lnTo>
                  <a:lnTo>
                    <a:pt x="14404" y="5909"/>
                  </a:lnTo>
                  <a:lnTo>
                    <a:pt x="14675" y="6411"/>
                  </a:lnTo>
                  <a:lnTo>
                    <a:pt x="14983" y="6835"/>
                  </a:lnTo>
                  <a:lnTo>
                    <a:pt x="15177" y="7067"/>
                  </a:lnTo>
                  <a:lnTo>
                    <a:pt x="15408" y="7260"/>
                  </a:lnTo>
                  <a:lnTo>
                    <a:pt x="15678" y="7492"/>
                  </a:lnTo>
                  <a:lnTo>
                    <a:pt x="15987" y="7646"/>
                  </a:lnTo>
                  <a:lnTo>
                    <a:pt x="16296" y="7801"/>
                  </a:lnTo>
                  <a:lnTo>
                    <a:pt x="16605" y="7839"/>
                  </a:lnTo>
                  <a:lnTo>
                    <a:pt x="16876" y="7839"/>
                  </a:lnTo>
                  <a:lnTo>
                    <a:pt x="17030" y="7801"/>
                  </a:lnTo>
                  <a:lnTo>
                    <a:pt x="17184" y="7724"/>
                  </a:lnTo>
                  <a:lnTo>
                    <a:pt x="17300" y="7608"/>
                  </a:lnTo>
                  <a:lnTo>
                    <a:pt x="17378" y="7492"/>
                  </a:lnTo>
                  <a:lnTo>
                    <a:pt x="17455" y="7376"/>
                  </a:lnTo>
                  <a:lnTo>
                    <a:pt x="17455" y="7222"/>
                  </a:lnTo>
                  <a:lnTo>
                    <a:pt x="17493" y="6913"/>
                  </a:lnTo>
                  <a:lnTo>
                    <a:pt x="17416" y="6604"/>
                  </a:lnTo>
                  <a:lnTo>
                    <a:pt x="17339" y="6256"/>
                  </a:lnTo>
                  <a:lnTo>
                    <a:pt x="17184" y="5947"/>
                  </a:lnTo>
                  <a:lnTo>
                    <a:pt x="17030" y="5677"/>
                  </a:lnTo>
                  <a:lnTo>
                    <a:pt x="16914" y="5484"/>
                  </a:lnTo>
                  <a:lnTo>
                    <a:pt x="16721" y="5214"/>
                  </a:lnTo>
                  <a:lnTo>
                    <a:pt x="16489" y="4982"/>
                  </a:lnTo>
                  <a:lnTo>
                    <a:pt x="16258" y="4789"/>
                  </a:lnTo>
                  <a:lnTo>
                    <a:pt x="16026" y="4596"/>
                  </a:lnTo>
                  <a:lnTo>
                    <a:pt x="15524" y="4287"/>
                  </a:lnTo>
                  <a:lnTo>
                    <a:pt x="14945" y="4017"/>
                  </a:lnTo>
                  <a:lnTo>
                    <a:pt x="15408" y="3901"/>
                  </a:lnTo>
                  <a:lnTo>
                    <a:pt x="15833" y="3708"/>
                  </a:lnTo>
                  <a:lnTo>
                    <a:pt x="16219" y="3515"/>
                  </a:lnTo>
                  <a:lnTo>
                    <a:pt x="16605" y="3244"/>
                  </a:lnTo>
                  <a:lnTo>
                    <a:pt x="16760" y="3051"/>
                  </a:lnTo>
                  <a:lnTo>
                    <a:pt x="16914" y="2858"/>
                  </a:lnTo>
                  <a:lnTo>
                    <a:pt x="17030" y="2626"/>
                  </a:lnTo>
                  <a:lnTo>
                    <a:pt x="17107" y="2395"/>
                  </a:lnTo>
                  <a:lnTo>
                    <a:pt x="17146" y="2163"/>
                  </a:lnTo>
                  <a:lnTo>
                    <a:pt x="17146" y="1931"/>
                  </a:lnTo>
                  <a:lnTo>
                    <a:pt x="17069" y="1700"/>
                  </a:lnTo>
                  <a:lnTo>
                    <a:pt x="16914" y="1468"/>
                  </a:lnTo>
                  <a:lnTo>
                    <a:pt x="16760" y="1314"/>
                  </a:lnTo>
                  <a:lnTo>
                    <a:pt x="16567" y="1198"/>
                  </a:lnTo>
                  <a:lnTo>
                    <a:pt x="16335" y="1159"/>
                  </a:lnTo>
                  <a:lnTo>
                    <a:pt x="16103" y="1120"/>
                  </a:lnTo>
                  <a:lnTo>
                    <a:pt x="15910" y="1159"/>
                  </a:lnTo>
                  <a:lnTo>
                    <a:pt x="15678" y="1236"/>
                  </a:lnTo>
                  <a:lnTo>
                    <a:pt x="15485" y="1314"/>
                  </a:lnTo>
                  <a:lnTo>
                    <a:pt x="15292" y="1429"/>
                  </a:lnTo>
                  <a:lnTo>
                    <a:pt x="14906" y="1777"/>
                  </a:lnTo>
                  <a:lnTo>
                    <a:pt x="14597" y="2124"/>
                  </a:lnTo>
                  <a:lnTo>
                    <a:pt x="14327" y="2549"/>
                  </a:lnTo>
                  <a:lnTo>
                    <a:pt x="14095" y="3013"/>
                  </a:lnTo>
                  <a:lnTo>
                    <a:pt x="13979" y="2433"/>
                  </a:lnTo>
                  <a:lnTo>
                    <a:pt x="13748" y="1854"/>
                  </a:lnTo>
                  <a:lnTo>
                    <a:pt x="13516" y="1352"/>
                  </a:lnTo>
                  <a:lnTo>
                    <a:pt x="13169" y="850"/>
                  </a:lnTo>
                  <a:lnTo>
                    <a:pt x="13014" y="657"/>
                  </a:lnTo>
                  <a:lnTo>
                    <a:pt x="12821" y="425"/>
                  </a:lnTo>
                  <a:lnTo>
                    <a:pt x="12589" y="271"/>
                  </a:lnTo>
                  <a:lnTo>
                    <a:pt x="12358" y="117"/>
                  </a:lnTo>
                  <a:lnTo>
                    <a:pt x="1212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288925" y="2151300"/>
              <a:ext cx="174775" cy="292550"/>
            </a:xfrm>
            <a:custGeom>
              <a:avLst/>
              <a:gdLst/>
              <a:ahLst/>
              <a:cxnLst/>
              <a:rect l="l" t="t" r="r" b="b"/>
              <a:pathLst>
                <a:path w="6991" h="11702" extrusionOk="0">
                  <a:moveTo>
                    <a:pt x="271" y="1"/>
                  </a:moveTo>
                  <a:lnTo>
                    <a:pt x="1" y="155"/>
                  </a:lnTo>
                  <a:lnTo>
                    <a:pt x="889" y="1661"/>
                  </a:lnTo>
                  <a:lnTo>
                    <a:pt x="1777" y="3206"/>
                  </a:lnTo>
                  <a:lnTo>
                    <a:pt x="2665" y="4750"/>
                  </a:lnTo>
                  <a:lnTo>
                    <a:pt x="3554" y="6256"/>
                  </a:lnTo>
                  <a:lnTo>
                    <a:pt x="4403" y="7801"/>
                  </a:lnTo>
                  <a:lnTo>
                    <a:pt x="5214" y="9346"/>
                  </a:lnTo>
                  <a:lnTo>
                    <a:pt x="6025" y="10890"/>
                  </a:lnTo>
                  <a:lnTo>
                    <a:pt x="6218" y="11315"/>
                  </a:lnTo>
                  <a:lnTo>
                    <a:pt x="6334" y="11469"/>
                  </a:lnTo>
                  <a:lnTo>
                    <a:pt x="6488" y="11624"/>
                  </a:lnTo>
                  <a:lnTo>
                    <a:pt x="6797" y="11701"/>
                  </a:lnTo>
                  <a:lnTo>
                    <a:pt x="6874" y="11624"/>
                  </a:lnTo>
                  <a:lnTo>
                    <a:pt x="6952" y="11508"/>
                  </a:lnTo>
                  <a:lnTo>
                    <a:pt x="6952" y="11392"/>
                  </a:lnTo>
                  <a:lnTo>
                    <a:pt x="6990" y="11354"/>
                  </a:lnTo>
                  <a:lnTo>
                    <a:pt x="6681" y="11122"/>
                  </a:lnTo>
                  <a:lnTo>
                    <a:pt x="6759" y="10118"/>
                  </a:lnTo>
                  <a:lnTo>
                    <a:pt x="6797" y="9114"/>
                  </a:lnTo>
                  <a:lnTo>
                    <a:pt x="6797" y="7067"/>
                  </a:lnTo>
                  <a:lnTo>
                    <a:pt x="6836" y="5639"/>
                  </a:lnTo>
                  <a:lnTo>
                    <a:pt x="6411" y="5639"/>
                  </a:lnTo>
                  <a:lnTo>
                    <a:pt x="6411" y="6758"/>
                  </a:lnTo>
                  <a:lnTo>
                    <a:pt x="6334" y="8573"/>
                  </a:lnTo>
                  <a:lnTo>
                    <a:pt x="6295" y="9500"/>
                  </a:lnTo>
                  <a:lnTo>
                    <a:pt x="6257" y="10427"/>
                  </a:lnTo>
                  <a:lnTo>
                    <a:pt x="5986" y="9886"/>
                  </a:lnTo>
                  <a:lnTo>
                    <a:pt x="5253" y="8457"/>
                  </a:lnTo>
                  <a:lnTo>
                    <a:pt x="4480" y="6990"/>
                  </a:lnTo>
                  <a:lnTo>
                    <a:pt x="3669" y="5561"/>
                  </a:lnTo>
                  <a:lnTo>
                    <a:pt x="2858" y="4133"/>
                  </a:lnTo>
                  <a:lnTo>
                    <a:pt x="2009" y="2742"/>
                  </a:lnTo>
                  <a:lnTo>
                    <a:pt x="1159" y="1352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8900" y="2189925"/>
              <a:ext cx="329200" cy="242325"/>
            </a:xfrm>
            <a:custGeom>
              <a:avLst/>
              <a:gdLst/>
              <a:ahLst/>
              <a:cxnLst/>
              <a:rect l="l" t="t" r="r" b="b"/>
              <a:pathLst>
                <a:path w="13168" h="9693" extrusionOk="0">
                  <a:moveTo>
                    <a:pt x="5367" y="618"/>
                  </a:moveTo>
                  <a:lnTo>
                    <a:pt x="5947" y="773"/>
                  </a:lnTo>
                  <a:lnTo>
                    <a:pt x="6526" y="1004"/>
                  </a:lnTo>
                  <a:lnTo>
                    <a:pt x="7028" y="1313"/>
                  </a:lnTo>
                  <a:lnTo>
                    <a:pt x="7530" y="1661"/>
                  </a:lnTo>
                  <a:lnTo>
                    <a:pt x="7762" y="1893"/>
                  </a:lnTo>
                  <a:lnTo>
                    <a:pt x="7955" y="2124"/>
                  </a:lnTo>
                  <a:lnTo>
                    <a:pt x="8148" y="2356"/>
                  </a:lnTo>
                  <a:lnTo>
                    <a:pt x="8264" y="2626"/>
                  </a:lnTo>
                  <a:lnTo>
                    <a:pt x="8418" y="2896"/>
                  </a:lnTo>
                  <a:lnTo>
                    <a:pt x="8495" y="3167"/>
                  </a:lnTo>
                  <a:lnTo>
                    <a:pt x="8573" y="3437"/>
                  </a:lnTo>
                  <a:lnTo>
                    <a:pt x="8611" y="3707"/>
                  </a:lnTo>
                  <a:lnTo>
                    <a:pt x="8573" y="3707"/>
                  </a:lnTo>
                  <a:lnTo>
                    <a:pt x="7723" y="3823"/>
                  </a:lnTo>
                  <a:lnTo>
                    <a:pt x="6873" y="3900"/>
                  </a:lnTo>
                  <a:lnTo>
                    <a:pt x="6410" y="3939"/>
                  </a:lnTo>
                  <a:lnTo>
                    <a:pt x="6178" y="3939"/>
                  </a:lnTo>
                  <a:lnTo>
                    <a:pt x="5985" y="3900"/>
                  </a:lnTo>
                  <a:lnTo>
                    <a:pt x="5792" y="3862"/>
                  </a:lnTo>
                  <a:lnTo>
                    <a:pt x="5676" y="3746"/>
                  </a:lnTo>
                  <a:lnTo>
                    <a:pt x="5561" y="3553"/>
                  </a:lnTo>
                  <a:lnTo>
                    <a:pt x="5483" y="3321"/>
                  </a:lnTo>
                  <a:lnTo>
                    <a:pt x="5406" y="2626"/>
                  </a:lnTo>
                  <a:lnTo>
                    <a:pt x="5367" y="1970"/>
                  </a:lnTo>
                  <a:lnTo>
                    <a:pt x="5367" y="618"/>
                  </a:lnTo>
                  <a:close/>
                  <a:moveTo>
                    <a:pt x="2780" y="889"/>
                  </a:moveTo>
                  <a:lnTo>
                    <a:pt x="2626" y="3128"/>
                  </a:lnTo>
                  <a:lnTo>
                    <a:pt x="2626" y="3514"/>
                  </a:lnTo>
                  <a:lnTo>
                    <a:pt x="2587" y="3707"/>
                  </a:lnTo>
                  <a:lnTo>
                    <a:pt x="2510" y="3862"/>
                  </a:lnTo>
                  <a:lnTo>
                    <a:pt x="2433" y="4016"/>
                  </a:lnTo>
                  <a:lnTo>
                    <a:pt x="2317" y="4132"/>
                  </a:lnTo>
                  <a:lnTo>
                    <a:pt x="2124" y="4209"/>
                  </a:lnTo>
                  <a:lnTo>
                    <a:pt x="1892" y="4287"/>
                  </a:lnTo>
                  <a:lnTo>
                    <a:pt x="1545" y="4287"/>
                  </a:lnTo>
                  <a:lnTo>
                    <a:pt x="1120" y="4248"/>
                  </a:lnTo>
                  <a:lnTo>
                    <a:pt x="734" y="4132"/>
                  </a:lnTo>
                  <a:lnTo>
                    <a:pt x="386" y="4016"/>
                  </a:lnTo>
                  <a:lnTo>
                    <a:pt x="502" y="3514"/>
                  </a:lnTo>
                  <a:lnTo>
                    <a:pt x="656" y="3012"/>
                  </a:lnTo>
                  <a:lnTo>
                    <a:pt x="888" y="2549"/>
                  </a:lnTo>
                  <a:lnTo>
                    <a:pt x="1158" y="2124"/>
                  </a:lnTo>
                  <a:lnTo>
                    <a:pt x="1506" y="1738"/>
                  </a:lnTo>
                  <a:lnTo>
                    <a:pt x="1892" y="1429"/>
                  </a:lnTo>
                  <a:lnTo>
                    <a:pt x="2317" y="1120"/>
                  </a:lnTo>
                  <a:lnTo>
                    <a:pt x="2780" y="889"/>
                  </a:lnTo>
                  <a:close/>
                  <a:moveTo>
                    <a:pt x="10774" y="5368"/>
                  </a:moveTo>
                  <a:lnTo>
                    <a:pt x="11237" y="5638"/>
                  </a:lnTo>
                  <a:lnTo>
                    <a:pt x="11623" y="5986"/>
                  </a:lnTo>
                  <a:lnTo>
                    <a:pt x="11430" y="6140"/>
                  </a:lnTo>
                  <a:lnTo>
                    <a:pt x="11353" y="6217"/>
                  </a:lnTo>
                  <a:lnTo>
                    <a:pt x="11237" y="6256"/>
                  </a:lnTo>
                  <a:lnTo>
                    <a:pt x="11082" y="6295"/>
                  </a:lnTo>
                  <a:lnTo>
                    <a:pt x="10928" y="6256"/>
                  </a:lnTo>
                  <a:lnTo>
                    <a:pt x="10774" y="6217"/>
                  </a:lnTo>
                  <a:lnTo>
                    <a:pt x="10658" y="6140"/>
                  </a:lnTo>
                  <a:lnTo>
                    <a:pt x="10580" y="6063"/>
                  </a:lnTo>
                  <a:lnTo>
                    <a:pt x="10542" y="5947"/>
                  </a:lnTo>
                  <a:lnTo>
                    <a:pt x="10542" y="5870"/>
                  </a:lnTo>
                  <a:lnTo>
                    <a:pt x="10542" y="5754"/>
                  </a:lnTo>
                  <a:lnTo>
                    <a:pt x="10619" y="5522"/>
                  </a:lnTo>
                  <a:lnTo>
                    <a:pt x="10658" y="5445"/>
                  </a:lnTo>
                  <a:lnTo>
                    <a:pt x="10774" y="5368"/>
                  </a:lnTo>
                  <a:close/>
                  <a:moveTo>
                    <a:pt x="4402" y="0"/>
                  </a:moveTo>
                  <a:lnTo>
                    <a:pt x="3939" y="39"/>
                  </a:lnTo>
                  <a:lnTo>
                    <a:pt x="3514" y="116"/>
                  </a:lnTo>
                  <a:lnTo>
                    <a:pt x="3051" y="232"/>
                  </a:lnTo>
                  <a:lnTo>
                    <a:pt x="2664" y="387"/>
                  </a:lnTo>
                  <a:lnTo>
                    <a:pt x="2240" y="580"/>
                  </a:lnTo>
                  <a:lnTo>
                    <a:pt x="1854" y="811"/>
                  </a:lnTo>
                  <a:lnTo>
                    <a:pt x="1506" y="1043"/>
                  </a:lnTo>
                  <a:lnTo>
                    <a:pt x="1158" y="1352"/>
                  </a:lnTo>
                  <a:lnTo>
                    <a:pt x="888" y="1661"/>
                  </a:lnTo>
                  <a:lnTo>
                    <a:pt x="618" y="2008"/>
                  </a:lnTo>
                  <a:lnTo>
                    <a:pt x="425" y="2395"/>
                  </a:lnTo>
                  <a:lnTo>
                    <a:pt x="232" y="2781"/>
                  </a:lnTo>
                  <a:lnTo>
                    <a:pt x="116" y="3205"/>
                  </a:lnTo>
                  <a:lnTo>
                    <a:pt x="39" y="3669"/>
                  </a:lnTo>
                  <a:lnTo>
                    <a:pt x="0" y="4094"/>
                  </a:lnTo>
                  <a:lnTo>
                    <a:pt x="39" y="4557"/>
                  </a:lnTo>
                  <a:lnTo>
                    <a:pt x="348" y="4596"/>
                  </a:lnTo>
                  <a:lnTo>
                    <a:pt x="386" y="4287"/>
                  </a:lnTo>
                  <a:lnTo>
                    <a:pt x="965" y="4518"/>
                  </a:lnTo>
                  <a:lnTo>
                    <a:pt x="1313" y="4596"/>
                  </a:lnTo>
                  <a:lnTo>
                    <a:pt x="1699" y="4673"/>
                  </a:lnTo>
                  <a:lnTo>
                    <a:pt x="2047" y="4673"/>
                  </a:lnTo>
                  <a:lnTo>
                    <a:pt x="2356" y="4634"/>
                  </a:lnTo>
                  <a:lnTo>
                    <a:pt x="2510" y="4557"/>
                  </a:lnTo>
                  <a:lnTo>
                    <a:pt x="2626" y="4480"/>
                  </a:lnTo>
                  <a:lnTo>
                    <a:pt x="2742" y="4402"/>
                  </a:lnTo>
                  <a:lnTo>
                    <a:pt x="2858" y="4248"/>
                  </a:lnTo>
                  <a:lnTo>
                    <a:pt x="2896" y="4132"/>
                  </a:lnTo>
                  <a:lnTo>
                    <a:pt x="2973" y="3978"/>
                  </a:lnTo>
                  <a:lnTo>
                    <a:pt x="3012" y="3630"/>
                  </a:lnTo>
                  <a:lnTo>
                    <a:pt x="3012" y="2974"/>
                  </a:lnTo>
                  <a:lnTo>
                    <a:pt x="3128" y="773"/>
                  </a:lnTo>
                  <a:lnTo>
                    <a:pt x="3514" y="657"/>
                  </a:lnTo>
                  <a:lnTo>
                    <a:pt x="3939" y="580"/>
                  </a:lnTo>
                  <a:lnTo>
                    <a:pt x="4132" y="541"/>
                  </a:lnTo>
                  <a:lnTo>
                    <a:pt x="4402" y="541"/>
                  </a:lnTo>
                  <a:lnTo>
                    <a:pt x="5097" y="580"/>
                  </a:lnTo>
                  <a:lnTo>
                    <a:pt x="5020" y="1661"/>
                  </a:lnTo>
                  <a:lnTo>
                    <a:pt x="5059" y="2703"/>
                  </a:lnTo>
                  <a:lnTo>
                    <a:pt x="5097" y="3398"/>
                  </a:lnTo>
                  <a:lnTo>
                    <a:pt x="5174" y="3746"/>
                  </a:lnTo>
                  <a:lnTo>
                    <a:pt x="5213" y="3900"/>
                  </a:lnTo>
                  <a:lnTo>
                    <a:pt x="5290" y="4055"/>
                  </a:lnTo>
                  <a:lnTo>
                    <a:pt x="5406" y="4171"/>
                  </a:lnTo>
                  <a:lnTo>
                    <a:pt x="5561" y="4248"/>
                  </a:lnTo>
                  <a:lnTo>
                    <a:pt x="5715" y="4287"/>
                  </a:lnTo>
                  <a:lnTo>
                    <a:pt x="5869" y="4325"/>
                  </a:lnTo>
                  <a:lnTo>
                    <a:pt x="6217" y="4325"/>
                  </a:lnTo>
                  <a:lnTo>
                    <a:pt x="6565" y="4287"/>
                  </a:lnTo>
                  <a:lnTo>
                    <a:pt x="7607" y="4209"/>
                  </a:lnTo>
                  <a:lnTo>
                    <a:pt x="8650" y="4094"/>
                  </a:lnTo>
                  <a:lnTo>
                    <a:pt x="8650" y="4480"/>
                  </a:lnTo>
                  <a:lnTo>
                    <a:pt x="8611" y="4866"/>
                  </a:lnTo>
                  <a:lnTo>
                    <a:pt x="8611" y="4904"/>
                  </a:lnTo>
                  <a:lnTo>
                    <a:pt x="8611" y="5020"/>
                  </a:lnTo>
                  <a:lnTo>
                    <a:pt x="8650" y="5098"/>
                  </a:lnTo>
                  <a:lnTo>
                    <a:pt x="8766" y="5098"/>
                  </a:lnTo>
                  <a:lnTo>
                    <a:pt x="8843" y="5059"/>
                  </a:lnTo>
                  <a:lnTo>
                    <a:pt x="8959" y="5020"/>
                  </a:lnTo>
                  <a:lnTo>
                    <a:pt x="9036" y="4943"/>
                  </a:lnTo>
                  <a:lnTo>
                    <a:pt x="9190" y="4904"/>
                  </a:lnTo>
                  <a:lnTo>
                    <a:pt x="9383" y="4904"/>
                  </a:lnTo>
                  <a:lnTo>
                    <a:pt x="9808" y="4982"/>
                  </a:lnTo>
                  <a:lnTo>
                    <a:pt x="10194" y="5098"/>
                  </a:lnTo>
                  <a:lnTo>
                    <a:pt x="10542" y="5252"/>
                  </a:lnTo>
                  <a:lnTo>
                    <a:pt x="10426" y="5329"/>
                  </a:lnTo>
                  <a:lnTo>
                    <a:pt x="10310" y="5445"/>
                  </a:lnTo>
                  <a:lnTo>
                    <a:pt x="10272" y="5600"/>
                  </a:lnTo>
                  <a:lnTo>
                    <a:pt x="10233" y="5754"/>
                  </a:lnTo>
                  <a:lnTo>
                    <a:pt x="10233" y="5908"/>
                  </a:lnTo>
                  <a:lnTo>
                    <a:pt x="10233" y="6063"/>
                  </a:lnTo>
                  <a:lnTo>
                    <a:pt x="10272" y="6179"/>
                  </a:lnTo>
                  <a:lnTo>
                    <a:pt x="10349" y="6333"/>
                  </a:lnTo>
                  <a:lnTo>
                    <a:pt x="10503" y="6488"/>
                  </a:lnTo>
                  <a:lnTo>
                    <a:pt x="10696" y="6604"/>
                  </a:lnTo>
                  <a:lnTo>
                    <a:pt x="10928" y="6642"/>
                  </a:lnTo>
                  <a:lnTo>
                    <a:pt x="11160" y="6642"/>
                  </a:lnTo>
                  <a:lnTo>
                    <a:pt x="11353" y="6604"/>
                  </a:lnTo>
                  <a:lnTo>
                    <a:pt x="11546" y="6526"/>
                  </a:lnTo>
                  <a:lnTo>
                    <a:pt x="11739" y="6410"/>
                  </a:lnTo>
                  <a:lnTo>
                    <a:pt x="11855" y="6256"/>
                  </a:lnTo>
                  <a:lnTo>
                    <a:pt x="12086" y="6565"/>
                  </a:lnTo>
                  <a:lnTo>
                    <a:pt x="12280" y="6912"/>
                  </a:lnTo>
                  <a:lnTo>
                    <a:pt x="12395" y="7221"/>
                  </a:lnTo>
                  <a:lnTo>
                    <a:pt x="12473" y="7569"/>
                  </a:lnTo>
                  <a:lnTo>
                    <a:pt x="12550" y="7916"/>
                  </a:lnTo>
                  <a:lnTo>
                    <a:pt x="12550" y="8264"/>
                  </a:lnTo>
                  <a:lnTo>
                    <a:pt x="12588" y="8998"/>
                  </a:lnTo>
                  <a:lnTo>
                    <a:pt x="12511" y="8998"/>
                  </a:lnTo>
                  <a:lnTo>
                    <a:pt x="12434" y="9075"/>
                  </a:lnTo>
                  <a:lnTo>
                    <a:pt x="12395" y="9113"/>
                  </a:lnTo>
                  <a:lnTo>
                    <a:pt x="12357" y="9191"/>
                  </a:lnTo>
                  <a:lnTo>
                    <a:pt x="11469" y="9307"/>
                  </a:lnTo>
                  <a:lnTo>
                    <a:pt x="11469" y="9693"/>
                  </a:lnTo>
                  <a:lnTo>
                    <a:pt x="12125" y="9654"/>
                  </a:lnTo>
                  <a:lnTo>
                    <a:pt x="12820" y="9615"/>
                  </a:lnTo>
                  <a:lnTo>
                    <a:pt x="12936" y="9577"/>
                  </a:lnTo>
                  <a:lnTo>
                    <a:pt x="13013" y="9500"/>
                  </a:lnTo>
                  <a:lnTo>
                    <a:pt x="13052" y="9384"/>
                  </a:lnTo>
                  <a:lnTo>
                    <a:pt x="13052" y="9268"/>
                  </a:lnTo>
                  <a:lnTo>
                    <a:pt x="13129" y="8998"/>
                  </a:lnTo>
                  <a:lnTo>
                    <a:pt x="13168" y="8766"/>
                  </a:lnTo>
                  <a:lnTo>
                    <a:pt x="13168" y="8496"/>
                  </a:lnTo>
                  <a:lnTo>
                    <a:pt x="13168" y="8225"/>
                  </a:lnTo>
                  <a:lnTo>
                    <a:pt x="13090" y="7723"/>
                  </a:lnTo>
                  <a:lnTo>
                    <a:pt x="12936" y="7183"/>
                  </a:lnTo>
                  <a:lnTo>
                    <a:pt x="12743" y="6681"/>
                  </a:lnTo>
                  <a:lnTo>
                    <a:pt x="12434" y="6217"/>
                  </a:lnTo>
                  <a:lnTo>
                    <a:pt x="12125" y="5793"/>
                  </a:lnTo>
                  <a:lnTo>
                    <a:pt x="11778" y="5445"/>
                  </a:lnTo>
                  <a:lnTo>
                    <a:pt x="11314" y="5098"/>
                  </a:lnTo>
                  <a:lnTo>
                    <a:pt x="10967" y="4904"/>
                  </a:lnTo>
                  <a:lnTo>
                    <a:pt x="10619" y="4750"/>
                  </a:lnTo>
                  <a:lnTo>
                    <a:pt x="10272" y="4596"/>
                  </a:lnTo>
                  <a:lnTo>
                    <a:pt x="9885" y="4480"/>
                  </a:lnTo>
                  <a:lnTo>
                    <a:pt x="9538" y="4441"/>
                  </a:lnTo>
                  <a:lnTo>
                    <a:pt x="9190" y="4441"/>
                  </a:lnTo>
                  <a:lnTo>
                    <a:pt x="9268" y="3978"/>
                  </a:lnTo>
                  <a:lnTo>
                    <a:pt x="9229" y="3514"/>
                  </a:lnTo>
                  <a:lnTo>
                    <a:pt x="9152" y="3090"/>
                  </a:lnTo>
                  <a:lnTo>
                    <a:pt x="8997" y="2665"/>
                  </a:lnTo>
                  <a:lnTo>
                    <a:pt x="8804" y="2279"/>
                  </a:lnTo>
                  <a:lnTo>
                    <a:pt x="8534" y="1931"/>
                  </a:lnTo>
                  <a:lnTo>
                    <a:pt x="8225" y="1584"/>
                  </a:lnTo>
                  <a:lnTo>
                    <a:pt x="7839" y="1275"/>
                  </a:lnTo>
                  <a:lnTo>
                    <a:pt x="7453" y="1004"/>
                  </a:lnTo>
                  <a:lnTo>
                    <a:pt x="7067" y="734"/>
                  </a:lnTo>
                  <a:lnTo>
                    <a:pt x="6642" y="502"/>
                  </a:lnTo>
                  <a:lnTo>
                    <a:pt x="6178" y="348"/>
                  </a:lnTo>
                  <a:lnTo>
                    <a:pt x="5715" y="193"/>
                  </a:lnTo>
                  <a:lnTo>
                    <a:pt x="5290" y="78"/>
                  </a:lnTo>
                  <a:lnTo>
                    <a:pt x="4827" y="39"/>
                  </a:lnTo>
                  <a:lnTo>
                    <a:pt x="440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530750" y="2203425"/>
              <a:ext cx="254875" cy="267450"/>
            </a:xfrm>
            <a:custGeom>
              <a:avLst/>
              <a:gdLst/>
              <a:ahLst/>
              <a:cxnLst/>
              <a:rect l="l" t="t" r="r" b="b"/>
              <a:pathLst>
                <a:path w="10195" h="10698" extrusionOk="0">
                  <a:moveTo>
                    <a:pt x="8264" y="7299"/>
                  </a:moveTo>
                  <a:lnTo>
                    <a:pt x="8496" y="7376"/>
                  </a:lnTo>
                  <a:lnTo>
                    <a:pt x="8727" y="7454"/>
                  </a:lnTo>
                  <a:lnTo>
                    <a:pt x="8959" y="7569"/>
                  </a:lnTo>
                  <a:lnTo>
                    <a:pt x="9152" y="7724"/>
                  </a:lnTo>
                  <a:lnTo>
                    <a:pt x="9345" y="7917"/>
                  </a:lnTo>
                  <a:lnTo>
                    <a:pt x="9500" y="8110"/>
                  </a:lnTo>
                  <a:lnTo>
                    <a:pt x="9615" y="8342"/>
                  </a:lnTo>
                  <a:lnTo>
                    <a:pt x="9654" y="8573"/>
                  </a:lnTo>
                  <a:lnTo>
                    <a:pt x="9693" y="8882"/>
                  </a:lnTo>
                  <a:lnTo>
                    <a:pt x="9654" y="9153"/>
                  </a:lnTo>
                  <a:lnTo>
                    <a:pt x="9538" y="9423"/>
                  </a:lnTo>
                  <a:lnTo>
                    <a:pt x="9384" y="9655"/>
                  </a:lnTo>
                  <a:lnTo>
                    <a:pt x="9191" y="9848"/>
                  </a:lnTo>
                  <a:lnTo>
                    <a:pt x="8959" y="10041"/>
                  </a:lnTo>
                  <a:lnTo>
                    <a:pt x="8689" y="10118"/>
                  </a:lnTo>
                  <a:lnTo>
                    <a:pt x="8418" y="10195"/>
                  </a:lnTo>
                  <a:lnTo>
                    <a:pt x="8109" y="10157"/>
                  </a:lnTo>
                  <a:lnTo>
                    <a:pt x="7839" y="10079"/>
                  </a:lnTo>
                  <a:lnTo>
                    <a:pt x="7607" y="9964"/>
                  </a:lnTo>
                  <a:lnTo>
                    <a:pt x="7376" y="9809"/>
                  </a:lnTo>
                  <a:lnTo>
                    <a:pt x="7183" y="9577"/>
                  </a:lnTo>
                  <a:lnTo>
                    <a:pt x="7028" y="9346"/>
                  </a:lnTo>
                  <a:lnTo>
                    <a:pt x="6951" y="9075"/>
                  </a:lnTo>
                  <a:lnTo>
                    <a:pt x="6912" y="8805"/>
                  </a:lnTo>
                  <a:lnTo>
                    <a:pt x="6951" y="8535"/>
                  </a:lnTo>
                  <a:lnTo>
                    <a:pt x="7028" y="8265"/>
                  </a:lnTo>
                  <a:lnTo>
                    <a:pt x="7144" y="8071"/>
                  </a:lnTo>
                  <a:lnTo>
                    <a:pt x="7299" y="7878"/>
                  </a:lnTo>
                  <a:lnTo>
                    <a:pt x="7492" y="7724"/>
                  </a:lnTo>
                  <a:lnTo>
                    <a:pt x="7723" y="7569"/>
                  </a:lnTo>
                  <a:lnTo>
                    <a:pt x="8148" y="7338"/>
                  </a:lnTo>
                  <a:lnTo>
                    <a:pt x="8225" y="7299"/>
                  </a:lnTo>
                  <a:close/>
                  <a:moveTo>
                    <a:pt x="2858" y="1"/>
                  </a:moveTo>
                  <a:lnTo>
                    <a:pt x="2665" y="40"/>
                  </a:lnTo>
                  <a:lnTo>
                    <a:pt x="2665" y="78"/>
                  </a:lnTo>
                  <a:lnTo>
                    <a:pt x="2626" y="1353"/>
                  </a:lnTo>
                  <a:lnTo>
                    <a:pt x="2626" y="2588"/>
                  </a:lnTo>
                  <a:lnTo>
                    <a:pt x="2665" y="3824"/>
                  </a:lnTo>
                  <a:lnTo>
                    <a:pt x="2703" y="5098"/>
                  </a:lnTo>
                  <a:lnTo>
                    <a:pt x="2896" y="7492"/>
                  </a:lnTo>
                  <a:lnTo>
                    <a:pt x="2896" y="8149"/>
                  </a:lnTo>
                  <a:lnTo>
                    <a:pt x="2935" y="8458"/>
                  </a:lnTo>
                  <a:lnTo>
                    <a:pt x="2974" y="8612"/>
                  </a:lnTo>
                  <a:lnTo>
                    <a:pt x="3051" y="8767"/>
                  </a:lnTo>
                  <a:lnTo>
                    <a:pt x="1545" y="8728"/>
                  </a:lnTo>
                  <a:lnTo>
                    <a:pt x="39" y="8689"/>
                  </a:lnTo>
                  <a:lnTo>
                    <a:pt x="0" y="8689"/>
                  </a:lnTo>
                  <a:lnTo>
                    <a:pt x="0" y="9037"/>
                  </a:lnTo>
                  <a:lnTo>
                    <a:pt x="773" y="9114"/>
                  </a:lnTo>
                  <a:lnTo>
                    <a:pt x="1545" y="9153"/>
                  </a:lnTo>
                  <a:lnTo>
                    <a:pt x="3128" y="9230"/>
                  </a:lnTo>
                  <a:lnTo>
                    <a:pt x="4827" y="9307"/>
                  </a:lnTo>
                  <a:lnTo>
                    <a:pt x="5677" y="9307"/>
                  </a:lnTo>
                  <a:lnTo>
                    <a:pt x="6488" y="9269"/>
                  </a:lnTo>
                  <a:lnTo>
                    <a:pt x="6603" y="9577"/>
                  </a:lnTo>
                  <a:lnTo>
                    <a:pt x="6758" y="9848"/>
                  </a:lnTo>
                  <a:lnTo>
                    <a:pt x="6990" y="10079"/>
                  </a:lnTo>
                  <a:lnTo>
                    <a:pt x="7221" y="10311"/>
                  </a:lnTo>
                  <a:lnTo>
                    <a:pt x="7492" y="10466"/>
                  </a:lnTo>
                  <a:lnTo>
                    <a:pt x="7801" y="10581"/>
                  </a:lnTo>
                  <a:lnTo>
                    <a:pt x="8109" y="10659"/>
                  </a:lnTo>
                  <a:lnTo>
                    <a:pt x="8418" y="10697"/>
                  </a:lnTo>
                  <a:lnTo>
                    <a:pt x="8727" y="10620"/>
                  </a:lnTo>
                  <a:lnTo>
                    <a:pt x="9036" y="10543"/>
                  </a:lnTo>
                  <a:lnTo>
                    <a:pt x="9306" y="10388"/>
                  </a:lnTo>
                  <a:lnTo>
                    <a:pt x="9538" y="10195"/>
                  </a:lnTo>
                  <a:lnTo>
                    <a:pt x="9770" y="9964"/>
                  </a:lnTo>
                  <a:lnTo>
                    <a:pt x="9924" y="9693"/>
                  </a:lnTo>
                  <a:lnTo>
                    <a:pt x="10079" y="9423"/>
                  </a:lnTo>
                  <a:lnTo>
                    <a:pt x="10156" y="9153"/>
                  </a:lnTo>
                  <a:lnTo>
                    <a:pt x="10195" y="9153"/>
                  </a:lnTo>
                  <a:lnTo>
                    <a:pt x="10195" y="8767"/>
                  </a:lnTo>
                  <a:lnTo>
                    <a:pt x="10156" y="8419"/>
                  </a:lnTo>
                  <a:lnTo>
                    <a:pt x="10040" y="8071"/>
                  </a:lnTo>
                  <a:lnTo>
                    <a:pt x="9847" y="7763"/>
                  </a:lnTo>
                  <a:lnTo>
                    <a:pt x="9615" y="7492"/>
                  </a:lnTo>
                  <a:lnTo>
                    <a:pt x="9306" y="7261"/>
                  </a:lnTo>
                  <a:lnTo>
                    <a:pt x="8998" y="7106"/>
                  </a:lnTo>
                  <a:lnTo>
                    <a:pt x="8650" y="7029"/>
                  </a:lnTo>
                  <a:lnTo>
                    <a:pt x="8303" y="7029"/>
                  </a:lnTo>
                  <a:lnTo>
                    <a:pt x="8187" y="7067"/>
                  </a:lnTo>
                  <a:lnTo>
                    <a:pt x="8148" y="7029"/>
                  </a:lnTo>
                  <a:lnTo>
                    <a:pt x="8071" y="6990"/>
                  </a:lnTo>
                  <a:lnTo>
                    <a:pt x="7916" y="6990"/>
                  </a:lnTo>
                  <a:lnTo>
                    <a:pt x="7723" y="7029"/>
                  </a:lnTo>
                  <a:lnTo>
                    <a:pt x="7414" y="7145"/>
                  </a:lnTo>
                  <a:lnTo>
                    <a:pt x="7144" y="7338"/>
                  </a:lnTo>
                  <a:lnTo>
                    <a:pt x="6912" y="7569"/>
                  </a:lnTo>
                  <a:lnTo>
                    <a:pt x="6719" y="7878"/>
                  </a:lnTo>
                  <a:lnTo>
                    <a:pt x="6565" y="8187"/>
                  </a:lnTo>
                  <a:lnTo>
                    <a:pt x="6449" y="8535"/>
                  </a:lnTo>
                  <a:lnTo>
                    <a:pt x="6449" y="8844"/>
                  </a:lnTo>
                  <a:lnTo>
                    <a:pt x="5715" y="8805"/>
                  </a:lnTo>
                  <a:lnTo>
                    <a:pt x="4943" y="8767"/>
                  </a:lnTo>
                  <a:lnTo>
                    <a:pt x="3476" y="8767"/>
                  </a:lnTo>
                  <a:lnTo>
                    <a:pt x="3476" y="8728"/>
                  </a:lnTo>
                  <a:lnTo>
                    <a:pt x="3476" y="8651"/>
                  </a:lnTo>
                  <a:lnTo>
                    <a:pt x="3476" y="8573"/>
                  </a:lnTo>
                  <a:lnTo>
                    <a:pt x="3437" y="8535"/>
                  </a:lnTo>
                  <a:lnTo>
                    <a:pt x="3360" y="8496"/>
                  </a:lnTo>
                  <a:lnTo>
                    <a:pt x="3283" y="8496"/>
                  </a:lnTo>
                  <a:lnTo>
                    <a:pt x="3205" y="8535"/>
                  </a:lnTo>
                  <a:lnTo>
                    <a:pt x="3283" y="8380"/>
                  </a:lnTo>
                  <a:lnTo>
                    <a:pt x="3283" y="8226"/>
                  </a:lnTo>
                  <a:lnTo>
                    <a:pt x="3283" y="8110"/>
                  </a:lnTo>
                  <a:lnTo>
                    <a:pt x="3283" y="7956"/>
                  </a:lnTo>
                  <a:lnTo>
                    <a:pt x="3205" y="7338"/>
                  </a:lnTo>
                  <a:lnTo>
                    <a:pt x="3128" y="6450"/>
                  </a:lnTo>
                  <a:lnTo>
                    <a:pt x="3012" y="4326"/>
                  </a:lnTo>
                  <a:lnTo>
                    <a:pt x="2935" y="2202"/>
                  </a:lnTo>
                  <a:lnTo>
                    <a:pt x="2896" y="78"/>
                  </a:lnTo>
                  <a:lnTo>
                    <a:pt x="285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4324525" y="2267150"/>
              <a:ext cx="106225" cy="123600"/>
            </a:xfrm>
            <a:custGeom>
              <a:avLst/>
              <a:gdLst/>
              <a:ahLst/>
              <a:cxnLst/>
              <a:rect l="l" t="t" r="r" b="b"/>
              <a:pathLst>
                <a:path w="4249" h="4944" extrusionOk="0">
                  <a:moveTo>
                    <a:pt x="3862" y="1"/>
                  </a:moveTo>
                  <a:lnTo>
                    <a:pt x="3592" y="580"/>
                  </a:lnTo>
                  <a:lnTo>
                    <a:pt x="3244" y="1120"/>
                  </a:lnTo>
                  <a:lnTo>
                    <a:pt x="2897" y="1661"/>
                  </a:lnTo>
                  <a:lnTo>
                    <a:pt x="2511" y="2202"/>
                  </a:lnTo>
                  <a:lnTo>
                    <a:pt x="1970" y="2858"/>
                  </a:lnTo>
                  <a:lnTo>
                    <a:pt x="1314" y="3476"/>
                  </a:lnTo>
                  <a:lnTo>
                    <a:pt x="1005" y="3746"/>
                  </a:lnTo>
                  <a:lnTo>
                    <a:pt x="657" y="4017"/>
                  </a:lnTo>
                  <a:lnTo>
                    <a:pt x="310" y="4287"/>
                  </a:lnTo>
                  <a:lnTo>
                    <a:pt x="1" y="4557"/>
                  </a:lnTo>
                  <a:lnTo>
                    <a:pt x="39" y="4943"/>
                  </a:lnTo>
                  <a:lnTo>
                    <a:pt x="155" y="4943"/>
                  </a:lnTo>
                  <a:lnTo>
                    <a:pt x="580" y="4750"/>
                  </a:lnTo>
                  <a:lnTo>
                    <a:pt x="966" y="4518"/>
                  </a:lnTo>
                  <a:lnTo>
                    <a:pt x="1314" y="4210"/>
                  </a:lnTo>
                  <a:lnTo>
                    <a:pt x="1700" y="3901"/>
                  </a:lnTo>
                  <a:lnTo>
                    <a:pt x="2009" y="3553"/>
                  </a:lnTo>
                  <a:lnTo>
                    <a:pt x="2356" y="3206"/>
                  </a:lnTo>
                  <a:lnTo>
                    <a:pt x="2935" y="2472"/>
                  </a:lnTo>
                  <a:lnTo>
                    <a:pt x="3322" y="1931"/>
                  </a:lnTo>
                  <a:lnTo>
                    <a:pt x="3669" y="1352"/>
                  </a:lnTo>
                  <a:lnTo>
                    <a:pt x="3978" y="773"/>
                  </a:lnTo>
                  <a:lnTo>
                    <a:pt x="4248" y="155"/>
                  </a:lnTo>
                  <a:lnTo>
                    <a:pt x="386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4273375" y="2268125"/>
              <a:ext cx="52150" cy="50225"/>
            </a:xfrm>
            <a:custGeom>
              <a:avLst/>
              <a:gdLst/>
              <a:ahLst/>
              <a:cxnLst/>
              <a:rect l="l" t="t" r="r" b="b"/>
              <a:pathLst>
                <a:path w="2086" h="2009" extrusionOk="0">
                  <a:moveTo>
                    <a:pt x="888" y="270"/>
                  </a:moveTo>
                  <a:lnTo>
                    <a:pt x="1004" y="309"/>
                  </a:lnTo>
                  <a:lnTo>
                    <a:pt x="1236" y="386"/>
                  </a:lnTo>
                  <a:lnTo>
                    <a:pt x="1429" y="579"/>
                  </a:lnTo>
                  <a:lnTo>
                    <a:pt x="1583" y="772"/>
                  </a:lnTo>
                  <a:lnTo>
                    <a:pt x="1622" y="1004"/>
                  </a:lnTo>
                  <a:lnTo>
                    <a:pt x="1622" y="1120"/>
                  </a:lnTo>
                  <a:lnTo>
                    <a:pt x="1583" y="1197"/>
                  </a:lnTo>
                  <a:lnTo>
                    <a:pt x="1545" y="1313"/>
                  </a:lnTo>
                  <a:lnTo>
                    <a:pt x="1468" y="1390"/>
                  </a:lnTo>
                  <a:lnTo>
                    <a:pt x="1352" y="1506"/>
                  </a:lnTo>
                  <a:lnTo>
                    <a:pt x="1197" y="1545"/>
                  </a:lnTo>
                  <a:lnTo>
                    <a:pt x="966" y="1583"/>
                  </a:lnTo>
                  <a:lnTo>
                    <a:pt x="772" y="1545"/>
                  </a:lnTo>
                  <a:lnTo>
                    <a:pt x="657" y="1506"/>
                  </a:lnTo>
                  <a:lnTo>
                    <a:pt x="579" y="1429"/>
                  </a:lnTo>
                  <a:lnTo>
                    <a:pt x="502" y="1352"/>
                  </a:lnTo>
                  <a:lnTo>
                    <a:pt x="464" y="1236"/>
                  </a:lnTo>
                  <a:lnTo>
                    <a:pt x="425" y="1004"/>
                  </a:lnTo>
                  <a:lnTo>
                    <a:pt x="464" y="811"/>
                  </a:lnTo>
                  <a:lnTo>
                    <a:pt x="541" y="618"/>
                  </a:lnTo>
                  <a:lnTo>
                    <a:pt x="695" y="425"/>
                  </a:lnTo>
                  <a:lnTo>
                    <a:pt x="734" y="348"/>
                  </a:lnTo>
                  <a:lnTo>
                    <a:pt x="734" y="309"/>
                  </a:lnTo>
                  <a:lnTo>
                    <a:pt x="888" y="270"/>
                  </a:lnTo>
                  <a:close/>
                  <a:moveTo>
                    <a:pt x="1043" y="0"/>
                  </a:moveTo>
                  <a:lnTo>
                    <a:pt x="850" y="39"/>
                  </a:lnTo>
                  <a:lnTo>
                    <a:pt x="657" y="116"/>
                  </a:lnTo>
                  <a:lnTo>
                    <a:pt x="541" y="77"/>
                  </a:lnTo>
                  <a:lnTo>
                    <a:pt x="464" y="116"/>
                  </a:lnTo>
                  <a:lnTo>
                    <a:pt x="270" y="232"/>
                  </a:lnTo>
                  <a:lnTo>
                    <a:pt x="155" y="386"/>
                  </a:lnTo>
                  <a:lnTo>
                    <a:pt x="77" y="541"/>
                  </a:lnTo>
                  <a:lnTo>
                    <a:pt x="39" y="734"/>
                  </a:lnTo>
                  <a:lnTo>
                    <a:pt x="0" y="888"/>
                  </a:lnTo>
                  <a:lnTo>
                    <a:pt x="0" y="1081"/>
                  </a:lnTo>
                  <a:lnTo>
                    <a:pt x="39" y="1274"/>
                  </a:lnTo>
                  <a:lnTo>
                    <a:pt x="77" y="1468"/>
                  </a:lnTo>
                  <a:lnTo>
                    <a:pt x="193" y="1661"/>
                  </a:lnTo>
                  <a:lnTo>
                    <a:pt x="309" y="1776"/>
                  </a:lnTo>
                  <a:lnTo>
                    <a:pt x="502" y="1892"/>
                  </a:lnTo>
                  <a:lnTo>
                    <a:pt x="657" y="1970"/>
                  </a:lnTo>
                  <a:lnTo>
                    <a:pt x="850" y="2008"/>
                  </a:lnTo>
                  <a:lnTo>
                    <a:pt x="1236" y="2008"/>
                  </a:lnTo>
                  <a:lnTo>
                    <a:pt x="1429" y="1931"/>
                  </a:lnTo>
                  <a:lnTo>
                    <a:pt x="1622" y="1815"/>
                  </a:lnTo>
                  <a:lnTo>
                    <a:pt x="1776" y="1699"/>
                  </a:lnTo>
                  <a:lnTo>
                    <a:pt x="1892" y="1545"/>
                  </a:lnTo>
                  <a:lnTo>
                    <a:pt x="1970" y="1390"/>
                  </a:lnTo>
                  <a:lnTo>
                    <a:pt x="2047" y="1197"/>
                  </a:lnTo>
                  <a:lnTo>
                    <a:pt x="2085" y="1004"/>
                  </a:lnTo>
                  <a:lnTo>
                    <a:pt x="2047" y="811"/>
                  </a:lnTo>
                  <a:lnTo>
                    <a:pt x="1970" y="618"/>
                  </a:lnTo>
                  <a:lnTo>
                    <a:pt x="1892" y="425"/>
                  </a:lnTo>
                  <a:lnTo>
                    <a:pt x="1738" y="270"/>
                  </a:lnTo>
                  <a:lnTo>
                    <a:pt x="1583" y="155"/>
                  </a:lnTo>
                  <a:lnTo>
                    <a:pt x="1429" y="77"/>
                  </a:lnTo>
                  <a:lnTo>
                    <a:pt x="1236" y="39"/>
                  </a:lnTo>
                  <a:lnTo>
                    <a:pt x="104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94625" y="2299975"/>
              <a:ext cx="112975" cy="132275"/>
            </a:xfrm>
            <a:custGeom>
              <a:avLst/>
              <a:gdLst/>
              <a:ahLst/>
              <a:cxnLst/>
              <a:rect l="l" t="t" r="r" b="b"/>
              <a:pathLst>
                <a:path w="4519" h="5291" extrusionOk="0">
                  <a:moveTo>
                    <a:pt x="3360" y="0"/>
                  </a:moveTo>
                  <a:lnTo>
                    <a:pt x="3051" y="39"/>
                  </a:lnTo>
                  <a:lnTo>
                    <a:pt x="2781" y="78"/>
                  </a:lnTo>
                  <a:lnTo>
                    <a:pt x="2511" y="194"/>
                  </a:lnTo>
                  <a:lnTo>
                    <a:pt x="2240" y="309"/>
                  </a:lnTo>
                  <a:lnTo>
                    <a:pt x="2009" y="425"/>
                  </a:lnTo>
                  <a:lnTo>
                    <a:pt x="1738" y="580"/>
                  </a:lnTo>
                  <a:lnTo>
                    <a:pt x="1507" y="773"/>
                  </a:lnTo>
                  <a:lnTo>
                    <a:pt x="1120" y="1198"/>
                  </a:lnTo>
                  <a:lnTo>
                    <a:pt x="734" y="1661"/>
                  </a:lnTo>
                  <a:lnTo>
                    <a:pt x="464" y="2163"/>
                  </a:lnTo>
                  <a:lnTo>
                    <a:pt x="271" y="2742"/>
                  </a:lnTo>
                  <a:lnTo>
                    <a:pt x="78" y="3399"/>
                  </a:lnTo>
                  <a:lnTo>
                    <a:pt x="39" y="3746"/>
                  </a:lnTo>
                  <a:lnTo>
                    <a:pt x="1" y="4055"/>
                  </a:lnTo>
                  <a:lnTo>
                    <a:pt x="1" y="4403"/>
                  </a:lnTo>
                  <a:lnTo>
                    <a:pt x="39" y="4673"/>
                  </a:lnTo>
                  <a:lnTo>
                    <a:pt x="116" y="4905"/>
                  </a:lnTo>
                  <a:lnTo>
                    <a:pt x="271" y="5059"/>
                  </a:lnTo>
                  <a:lnTo>
                    <a:pt x="503" y="5175"/>
                  </a:lnTo>
                  <a:lnTo>
                    <a:pt x="734" y="5252"/>
                  </a:lnTo>
                  <a:lnTo>
                    <a:pt x="966" y="5291"/>
                  </a:lnTo>
                  <a:lnTo>
                    <a:pt x="1700" y="5291"/>
                  </a:lnTo>
                  <a:lnTo>
                    <a:pt x="1700" y="4982"/>
                  </a:lnTo>
                  <a:lnTo>
                    <a:pt x="1159" y="4866"/>
                  </a:lnTo>
                  <a:lnTo>
                    <a:pt x="889" y="4827"/>
                  </a:lnTo>
                  <a:lnTo>
                    <a:pt x="734" y="4711"/>
                  </a:lnTo>
                  <a:lnTo>
                    <a:pt x="580" y="4596"/>
                  </a:lnTo>
                  <a:lnTo>
                    <a:pt x="541" y="4441"/>
                  </a:lnTo>
                  <a:lnTo>
                    <a:pt x="541" y="4248"/>
                  </a:lnTo>
                  <a:lnTo>
                    <a:pt x="541" y="4055"/>
                  </a:lnTo>
                  <a:lnTo>
                    <a:pt x="580" y="3630"/>
                  </a:lnTo>
                  <a:lnTo>
                    <a:pt x="657" y="3167"/>
                  </a:lnTo>
                  <a:lnTo>
                    <a:pt x="773" y="2742"/>
                  </a:lnTo>
                  <a:lnTo>
                    <a:pt x="966" y="2317"/>
                  </a:lnTo>
                  <a:lnTo>
                    <a:pt x="1198" y="1854"/>
                  </a:lnTo>
                  <a:lnTo>
                    <a:pt x="1507" y="1468"/>
                  </a:lnTo>
                  <a:lnTo>
                    <a:pt x="1854" y="1159"/>
                  </a:lnTo>
                  <a:lnTo>
                    <a:pt x="2202" y="889"/>
                  </a:lnTo>
                  <a:lnTo>
                    <a:pt x="2626" y="696"/>
                  </a:lnTo>
                  <a:lnTo>
                    <a:pt x="3090" y="580"/>
                  </a:lnTo>
                  <a:lnTo>
                    <a:pt x="3592" y="541"/>
                  </a:lnTo>
                  <a:lnTo>
                    <a:pt x="4094" y="580"/>
                  </a:lnTo>
                  <a:lnTo>
                    <a:pt x="4248" y="541"/>
                  </a:lnTo>
                  <a:lnTo>
                    <a:pt x="4325" y="464"/>
                  </a:lnTo>
                  <a:lnTo>
                    <a:pt x="4403" y="502"/>
                  </a:lnTo>
                  <a:lnTo>
                    <a:pt x="4480" y="464"/>
                  </a:lnTo>
                  <a:lnTo>
                    <a:pt x="4519" y="425"/>
                  </a:lnTo>
                  <a:lnTo>
                    <a:pt x="4519" y="348"/>
                  </a:lnTo>
                  <a:lnTo>
                    <a:pt x="4519" y="194"/>
                  </a:lnTo>
                  <a:lnTo>
                    <a:pt x="4210" y="155"/>
                  </a:lnTo>
                  <a:lnTo>
                    <a:pt x="3939" y="78"/>
                  </a:lnTo>
                  <a:lnTo>
                    <a:pt x="3630" y="39"/>
                  </a:lnTo>
                  <a:lnTo>
                    <a:pt x="336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4211575" y="2315425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773" y="309"/>
                  </a:moveTo>
                  <a:lnTo>
                    <a:pt x="1005" y="348"/>
                  </a:lnTo>
                  <a:lnTo>
                    <a:pt x="1159" y="464"/>
                  </a:lnTo>
                  <a:lnTo>
                    <a:pt x="1314" y="618"/>
                  </a:lnTo>
                  <a:lnTo>
                    <a:pt x="1391" y="811"/>
                  </a:lnTo>
                  <a:lnTo>
                    <a:pt x="1391" y="966"/>
                  </a:lnTo>
                  <a:lnTo>
                    <a:pt x="1352" y="1082"/>
                  </a:lnTo>
                  <a:lnTo>
                    <a:pt x="1275" y="1159"/>
                  </a:lnTo>
                  <a:lnTo>
                    <a:pt x="1198" y="1236"/>
                  </a:lnTo>
                  <a:lnTo>
                    <a:pt x="1082" y="1313"/>
                  </a:lnTo>
                  <a:lnTo>
                    <a:pt x="889" y="1390"/>
                  </a:lnTo>
                  <a:lnTo>
                    <a:pt x="734" y="1352"/>
                  </a:lnTo>
                  <a:lnTo>
                    <a:pt x="541" y="1275"/>
                  </a:lnTo>
                  <a:lnTo>
                    <a:pt x="426" y="1082"/>
                  </a:lnTo>
                  <a:lnTo>
                    <a:pt x="387" y="927"/>
                  </a:lnTo>
                  <a:lnTo>
                    <a:pt x="387" y="734"/>
                  </a:lnTo>
                  <a:lnTo>
                    <a:pt x="464" y="580"/>
                  </a:lnTo>
                  <a:lnTo>
                    <a:pt x="541" y="386"/>
                  </a:lnTo>
                  <a:lnTo>
                    <a:pt x="541" y="348"/>
                  </a:lnTo>
                  <a:lnTo>
                    <a:pt x="580" y="348"/>
                  </a:lnTo>
                  <a:lnTo>
                    <a:pt x="773" y="309"/>
                  </a:lnTo>
                  <a:close/>
                  <a:moveTo>
                    <a:pt x="966" y="0"/>
                  </a:moveTo>
                  <a:lnTo>
                    <a:pt x="773" y="39"/>
                  </a:lnTo>
                  <a:lnTo>
                    <a:pt x="619" y="78"/>
                  </a:lnTo>
                  <a:lnTo>
                    <a:pt x="464" y="155"/>
                  </a:lnTo>
                  <a:lnTo>
                    <a:pt x="426" y="193"/>
                  </a:lnTo>
                  <a:lnTo>
                    <a:pt x="387" y="193"/>
                  </a:lnTo>
                  <a:lnTo>
                    <a:pt x="232" y="271"/>
                  </a:lnTo>
                  <a:lnTo>
                    <a:pt x="117" y="386"/>
                  </a:lnTo>
                  <a:lnTo>
                    <a:pt x="39" y="541"/>
                  </a:lnTo>
                  <a:lnTo>
                    <a:pt x="1" y="695"/>
                  </a:lnTo>
                  <a:lnTo>
                    <a:pt x="1" y="850"/>
                  </a:lnTo>
                  <a:lnTo>
                    <a:pt x="1" y="1004"/>
                  </a:lnTo>
                  <a:lnTo>
                    <a:pt x="39" y="1197"/>
                  </a:lnTo>
                  <a:lnTo>
                    <a:pt x="117" y="1313"/>
                  </a:lnTo>
                  <a:lnTo>
                    <a:pt x="194" y="1468"/>
                  </a:lnTo>
                  <a:lnTo>
                    <a:pt x="348" y="1584"/>
                  </a:lnTo>
                  <a:lnTo>
                    <a:pt x="464" y="1699"/>
                  </a:lnTo>
                  <a:lnTo>
                    <a:pt x="619" y="1738"/>
                  </a:lnTo>
                  <a:lnTo>
                    <a:pt x="812" y="1777"/>
                  </a:lnTo>
                  <a:lnTo>
                    <a:pt x="966" y="1777"/>
                  </a:lnTo>
                  <a:lnTo>
                    <a:pt x="1121" y="1738"/>
                  </a:lnTo>
                  <a:lnTo>
                    <a:pt x="1314" y="1661"/>
                  </a:lnTo>
                  <a:lnTo>
                    <a:pt x="1430" y="1545"/>
                  </a:lnTo>
                  <a:lnTo>
                    <a:pt x="1584" y="1429"/>
                  </a:lnTo>
                  <a:lnTo>
                    <a:pt x="1661" y="1275"/>
                  </a:lnTo>
                  <a:lnTo>
                    <a:pt x="1738" y="1120"/>
                  </a:lnTo>
                  <a:lnTo>
                    <a:pt x="1777" y="966"/>
                  </a:lnTo>
                  <a:lnTo>
                    <a:pt x="1777" y="773"/>
                  </a:lnTo>
                  <a:lnTo>
                    <a:pt x="1738" y="618"/>
                  </a:lnTo>
                  <a:lnTo>
                    <a:pt x="1661" y="425"/>
                  </a:lnTo>
                  <a:lnTo>
                    <a:pt x="1545" y="309"/>
                  </a:lnTo>
                  <a:lnTo>
                    <a:pt x="1430" y="193"/>
                  </a:lnTo>
                  <a:lnTo>
                    <a:pt x="1275" y="116"/>
                  </a:lnTo>
                  <a:lnTo>
                    <a:pt x="1121" y="39"/>
                  </a:lnTo>
                  <a:lnTo>
                    <a:pt x="96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413100" y="2319275"/>
              <a:ext cx="84975" cy="222075"/>
            </a:xfrm>
            <a:custGeom>
              <a:avLst/>
              <a:gdLst/>
              <a:ahLst/>
              <a:cxnLst/>
              <a:rect l="l" t="t" r="r" b="b"/>
              <a:pathLst>
                <a:path w="3399" h="8883" extrusionOk="0">
                  <a:moveTo>
                    <a:pt x="1043" y="7376"/>
                  </a:moveTo>
                  <a:lnTo>
                    <a:pt x="1197" y="7453"/>
                  </a:lnTo>
                  <a:lnTo>
                    <a:pt x="1352" y="7608"/>
                  </a:lnTo>
                  <a:lnTo>
                    <a:pt x="1429" y="7685"/>
                  </a:lnTo>
                  <a:lnTo>
                    <a:pt x="1468" y="7801"/>
                  </a:lnTo>
                  <a:lnTo>
                    <a:pt x="1468" y="8033"/>
                  </a:lnTo>
                  <a:lnTo>
                    <a:pt x="1390" y="8226"/>
                  </a:lnTo>
                  <a:lnTo>
                    <a:pt x="1313" y="8342"/>
                  </a:lnTo>
                  <a:lnTo>
                    <a:pt x="1236" y="8419"/>
                  </a:lnTo>
                  <a:lnTo>
                    <a:pt x="1159" y="8457"/>
                  </a:lnTo>
                  <a:lnTo>
                    <a:pt x="1043" y="8496"/>
                  </a:lnTo>
                  <a:lnTo>
                    <a:pt x="811" y="8496"/>
                  </a:lnTo>
                  <a:lnTo>
                    <a:pt x="618" y="8419"/>
                  </a:lnTo>
                  <a:lnTo>
                    <a:pt x="541" y="8342"/>
                  </a:lnTo>
                  <a:lnTo>
                    <a:pt x="464" y="8264"/>
                  </a:lnTo>
                  <a:lnTo>
                    <a:pt x="386" y="8148"/>
                  </a:lnTo>
                  <a:lnTo>
                    <a:pt x="386" y="8033"/>
                  </a:lnTo>
                  <a:lnTo>
                    <a:pt x="386" y="7917"/>
                  </a:lnTo>
                  <a:lnTo>
                    <a:pt x="386" y="7801"/>
                  </a:lnTo>
                  <a:lnTo>
                    <a:pt x="502" y="7569"/>
                  </a:lnTo>
                  <a:lnTo>
                    <a:pt x="695" y="7415"/>
                  </a:lnTo>
                  <a:lnTo>
                    <a:pt x="850" y="7376"/>
                  </a:lnTo>
                  <a:close/>
                  <a:moveTo>
                    <a:pt x="3128" y="1"/>
                  </a:moveTo>
                  <a:lnTo>
                    <a:pt x="3089" y="39"/>
                  </a:lnTo>
                  <a:lnTo>
                    <a:pt x="3051" y="78"/>
                  </a:lnTo>
                  <a:lnTo>
                    <a:pt x="2819" y="503"/>
                  </a:lnTo>
                  <a:lnTo>
                    <a:pt x="2665" y="889"/>
                  </a:lnTo>
                  <a:lnTo>
                    <a:pt x="2356" y="1777"/>
                  </a:lnTo>
                  <a:lnTo>
                    <a:pt x="2085" y="2665"/>
                  </a:lnTo>
                  <a:lnTo>
                    <a:pt x="1854" y="3515"/>
                  </a:lnTo>
                  <a:lnTo>
                    <a:pt x="1313" y="5252"/>
                  </a:lnTo>
                  <a:lnTo>
                    <a:pt x="1043" y="6102"/>
                  </a:lnTo>
                  <a:lnTo>
                    <a:pt x="811" y="6990"/>
                  </a:lnTo>
                  <a:lnTo>
                    <a:pt x="657" y="6990"/>
                  </a:lnTo>
                  <a:lnTo>
                    <a:pt x="541" y="7029"/>
                  </a:lnTo>
                  <a:lnTo>
                    <a:pt x="386" y="7106"/>
                  </a:lnTo>
                  <a:lnTo>
                    <a:pt x="309" y="7222"/>
                  </a:lnTo>
                  <a:lnTo>
                    <a:pt x="271" y="7299"/>
                  </a:lnTo>
                  <a:lnTo>
                    <a:pt x="271" y="7376"/>
                  </a:lnTo>
                  <a:lnTo>
                    <a:pt x="116" y="7608"/>
                  </a:lnTo>
                  <a:lnTo>
                    <a:pt x="0" y="7840"/>
                  </a:lnTo>
                  <a:lnTo>
                    <a:pt x="0" y="8110"/>
                  </a:lnTo>
                  <a:lnTo>
                    <a:pt x="39" y="8264"/>
                  </a:lnTo>
                  <a:lnTo>
                    <a:pt x="78" y="8419"/>
                  </a:lnTo>
                  <a:lnTo>
                    <a:pt x="193" y="8573"/>
                  </a:lnTo>
                  <a:lnTo>
                    <a:pt x="348" y="8689"/>
                  </a:lnTo>
                  <a:lnTo>
                    <a:pt x="502" y="8805"/>
                  </a:lnTo>
                  <a:lnTo>
                    <a:pt x="657" y="8882"/>
                  </a:lnTo>
                  <a:lnTo>
                    <a:pt x="1043" y="8882"/>
                  </a:lnTo>
                  <a:lnTo>
                    <a:pt x="1236" y="8844"/>
                  </a:lnTo>
                  <a:lnTo>
                    <a:pt x="1429" y="8766"/>
                  </a:lnTo>
                  <a:lnTo>
                    <a:pt x="1584" y="8650"/>
                  </a:lnTo>
                  <a:lnTo>
                    <a:pt x="1699" y="8496"/>
                  </a:lnTo>
                  <a:lnTo>
                    <a:pt x="1777" y="8342"/>
                  </a:lnTo>
                  <a:lnTo>
                    <a:pt x="1854" y="8148"/>
                  </a:lnTo>
                  <a:lnTo>
                    <a:pt x="1854" y="7955"/>
                  </a:lnTo>
                  <a:lnTo>
                    <a:pt x="1854" y="7762"/>
                  </a:lnTo>
                  <a:lnTo>
                    <a:pt x="1815" y="7608"/>
                  </a:lnTo>
                  <a:lnTo>
                    <a:pt x="1738" y="7415"/>
                  </a:lnTo>
                  <a:lnTo>
                    <a:pt x="1622" y="7299"/>
                  </a:lnTo>
                  <a:lnTo>
                    <a:pt x="1506" y="7183"/>
                  </a:lnTo>
                  <a:lnTo>
                    <a:pt x="1352" y="7106"/>
                  </a:lnTo>
                  <a:lnTo>
                    <a:pt x="1197" y="7029"/>
                  </a:lnTo>
                  <a:lnTo>
                    <a:pt x="1545" y="6179"/>
                  </a:lnTo>
                  <a:lnTo>
                    <a:pt x="1815" y="5330"/>
                  </a:lnTo>
                  <a:lnTo>
                    <a:pt x="2394" y="3592"/>
                  </a:lnTo>
                  <a:lnTo>
                    <a:pt x="2665" y="2781"/>
                  </a:lnTo>
                  <a:lnTo>
                    <a:pt x="2974" y="1932"/>
                  </a:lnTo>
                  <a:lnTo>
                    <a:pt x="3244" y="1082"/>
                  </a:lnTo>
                  <a:lnTo>
                    <a:pt x="3321" y="657"/>
                  </a:lnTo>
                  <a:lnTo>
                    <a:pt x="3398" y="232"/>
                  </a:lnTo>
                  <a:lnTo>
                    <a:pt x="3360" y="117"/>
                  </a:lnTo>
                  <a:lnTo>
                    <a:pt x="3244" y="39"/>
                  </a:lnTo>
                  <a:lnTo>
                    <a:pt x="312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4217375" y="2321200"/>
              <a:ext cx="114900" cy="286750"/>
            </a:xfrm>
            <a:custGeom>
              <a:avLst/>
              <a:gdLst/>
              <a:ahLst/>
              <a:cxnLst/>
              <a:rect l="l" t="t" r="r" b="b"/>
              <a:pathLst>
                <a:path w="4596" h="11470" extrusionOk="0">
                  <a:moveTo>
                    <a:pt x="3630" y="889"/>
                  </a:moveTo>
                  <a:lnTo>
                    <a:pt x="3708" y="2009"/>
                  </a:lnTo>
                  <a:lnTo>
                    <a:pt x="3823" y="3167"/>
                  </a:lnTo>
                  <a:lnTo>
                    <a:pt x="3939" y="4287"/>
                  </a:lnTo>
                  <a:lnTo>
                    <a:pt x="4016" y="5407"/>
                  </a:lnTo>
                  <a:lnTo>
                    <a:pt x="4055" y="6643"/>
                  </a:lnTo>
                  <a:lnTo>
                    <a:pt x="4055" y="7261"/>
                  </a:lnTo>
                  <a:lnTo>
                    <a:pt x="3978" y="7917"/>
                  </a:lnTo>
                  <a:lnTo>
                    <a:pt x="3901" y="8535"/>
                  </a:lnTo>
                  <a:lnTo>
                    <a:pt x="3746" y="9153"/>
                  </a:lnTo>
                  <a:lnTo>
                    <a:pt x="3553" y="9732"/>
                  </a:lnTo>
                  <a:lnTo>
                    <a:pt x="3244" y="10273"/>
                  </a:lnTo>
                  <a:lnTo>
                    <a:pt x="3012" y="10543"/>
                  </a:lnTo>
                  <a:lnTo>
                    <a:pt x="2781" y="10736"/>
                  </a:lnTo>
                  <a:lnTo>
                    <a:pt x="2472" y="10852"/>
                  </a:lnTo>
                  <a:lnTo>
                    <a:pt x="2202" y="10890"/>
                  </a:lnTo>
                  <a:lnTo>
                    <a:pt x="1893" y="10813"/>
                  </a:lnTo>
                  <a:lnTo>
                    <a:pt x="1622" y="10697"/>
                  </a:lnTo>
                  <a:lnTo>
                    <a:pt x="1352" y="10504"/>
                  </a:lnTo>
                  <a:lnTo>
                    <a:pt x="1120" y="10234"/>
                  </a:lnTo>
                  <a:lnTo>
                    <a:pt x="966" y="9964"/>
                  </a:lnTo>
                  <a:lnTo>
                    <a:pt x="850" y="9693"/>
                  </a:lnTo>
                  <a:lnTo>
                    <a:pt x="773" y="9423"/>
                  </a:lnTo>
                  <a:lnTo>
                    <a:pt x="734" y="9114"/>
                  </a:lnTo>
                  <a:lnTo>
                    <a:pt x="657" y="8496"/>
                  </a:lnTo>
                  <a:lnTo>
                    <a:pt x="657" y="7878"/>
                  </a:lnTo>
                  <a:lnTo>
                    <a:pt x="657" y="5330"/>
                  </a:lnTo>
                  <a:lnTo>
                    <a:pt x="618" y="4056"/>
                  </a:lnTo>
                  <a:lnTo>
                    <a:pt x="580" y="2781"/>
                  </a:lnTo>
                  <a:lnTo>
                    <a:pt x="618" y="2781"/>
                  </a:lnTo>
                  <a:lnTo>
                    <a:pt x="1391" y="2395"/>
                  </a:lnTo>
                  <a:lnTo>
                    <a:pt x="2163" y="1970"/>
                  </a:lnTo>
                  <a:lnTo>
                    <a:pt x="2935" y="1468"/>
                  </a:lnTo>
                  <a:lnTo>
                    <a:pt x="3283" y="1198"/>
                  </a:lnTo>
                  <a:lnTo>
                    <a:pt x="3630" y="889"/>
                  </a:lnTo>
                  <a:close/>
                  <a:moveTo>
                    <a:pt x="3978" y="1"/>
                  </a:moveTo>
                  <a:lnTo>
                    <a:pt x="3901" y="40"/>
                  </a:lnTo>
                  <a:lnTo>
                    <a:pt x="3476" y="349"/>
                  </a:lnTo>
                  <a:lnTo>
                    <a:pt x="3051" y="657"/>
                  </a:lnTo>
                  <a:lnTo>
                    <a:pt x="2626" y="1005"/>
                  </a:lnTo>
                  <a:lnTo>
                    <a:pt x="2202" y="1314"/>
                  </a:lnTo>
                  <a:lnTo>
                    <a:pt x="1313" y="1893"/>
                  </a:lnTo>
                  <a:lnTo>
                    <a:pt x="425" y="2472"/>
                  </a:lnTo>
                  <a:lnTo>
                    <a:pt x="348" y="2550"/>
                  </a:lnTo>
                  <a:lnTo>
                    <a:pt x="348" y="2665"/>
                  </a:lnTo>
                  <a:lnTo>
                    <a:pt x="271" y="2704"/>
                  </a:lnTo>
                  <a:lnTo>
                    <a:pt x="232" y="2781"/>
                  </a:lnTo>
                  <a:lnTo>
                    <a:pt x="194" y="3824"/>
                  </a:lnTo>
                  <a:lnTo>
                    <a:pt x="155" y="4866"/>
                  </a:lnTo>
                  <a:lnTo>
                    <a:pt x="0" y="4944"/>
                  </a:lnTo>
                  <a:lnTo>
                    <a:pt x="155" y="5291"/>
                  </a:lnTo>
                  <a:lnTo>
                    <a:pt x="155" y="6257"/>
                  </a:lnTo>
                  <a:lnTo>
                    <a:pt x="155" y="7685"/>
                  </a:lnTo>
                  <a:lnTo>
                    <a:pt x="155" y="8419"/>
                  </a:lnTo>
                  <a:lnTo>
                    <a:pt x="232" y="9153"/>
                  </a:lnTo>
                  <a:lnTo>
                    <a:pt x="309" y="9616"/>
                  </a:lnTo>
                  <a:lnTo>
                    <a:pt x="502" y="10079"/>
                  </a:lnTo>
                  <a:lnTo>
                    <a:pt x="734" y="10504"/>
                  </a:lnTo>
                  <a:lnTo>
                    <a:pt x="1043" y="10890"/>
                  </a:lnTo>
                  <a:lnTo>
                    <a:pt x="1236" y="11045"/>
                  </a:lnTo>
                  <a:lnTo>
                    <a:pt x="1429" y="11199"/>
                  </a:lnTo>
                  <a:lnTo>
                    <a:pt x="1622" y="11315"/>
                  </a:lnTo>
                  <a:lnTo>
                    <a:pt x="1815" y="11392"/>
                  </a:lnTo>
                  <a:lnTo>
                    <a:pt x="2047" y="11431"/>
                  </a:lnTo>
                  <a:lnTo>
                    <a:pt x="2279" y="11470"/>
                  </a:lnTo>
                  <a:lnTo>
                    <a:pt x="2549" y="11431"/>
                  </a:lnTo>
                  <a:lnTo>
                    <a:pt x="2819" y="11354"/>
                  </a:lnTo>
                  <a:lnTo>
                    <a:pt x="3051" y="11238"/>
                  </a:lnTo>
                  <a:lnTo>
                    <a:pt x="3283" y="11083"/>
                  </a:lnTo>
                  <a:lnTo>
                    <a:pt x="3476" y="10890"/>
                  </a:lnTo>
                  <a:lnTo>
                    <a:pt x="3669" y="10659"/>
                  </a:lnTo>
                  <a:lnTo>
                    <a:pt x="3823" y="10427"/>
                  </a:lnTo>
                  <a:lnTo>
                    <a:pt x="3978" y="10157"/>
                  </a:lnTo>
                  <a:lnTo>
                    <a:pt x="4171" y="9577"/>
                  </a:lnTo>
                  <a:lnTo>
                    <a:pt x="4325" y="8960"/>
                  </a:lnTo>
                  <a:lnTo>
                    <a:pt x="4441" y="8342"/>
                  </a:lnTo>
                  <a:lnTo>
                    <a:pt x="4518" y="7763"/>
                  </a:lnTo>
                  <a:lnTo>
                    <a:pt x="4557" y="7222"/>
                  </a:lnTo>
                  <a:lnTo>
                    <a:pt x="4596" y="6681"/>
                  </a:lnTo>
                  <a:lnTo>
                    <a:pt x="4596" y="6102"/>
                  </a:lnTo>
                  <a:lnTo>
                    <a:pt x="4557" y="5021"/>
                  </a:lnTo>
                  <a:lnTo>
                    <a:pt x="4441" y="3901"/>
                  </a:lnTo>
                  <a:lnTo>
                    <a:pt x="4325" y="2781"/>
                  </a:lnTo>
                  <a:lnTo>
                    <a:pt x="4287" y="2395"/>
                  </a:lnTo>
                  <a:lnTo>
                    <a:pt x="4210" y="1468"/>
                  </a:lnTo>
                  <a:lnTo>
                    <a:pt x="4132" y="542"/>
                  </a:lnTo>
                  <a:lnTo>
                    <a:pt x="4094" y="426"/>
                  </a:lnTo>
                  <a:lnTo>
                    <a:pt x="4171" y="349"/>
                  </a:lnTo>
                  <a:lnTo>
                    <a:pt x="4210" y="271"/>
                  </a:lnTo>
                  <a:lnTo>
                    <a:pt x="4210" y="233"/>
                  </a:lnTo>
                  <a:lnTo>
                    <a:pt x="4171" y="78"/>
                  </a:lnTo>
                  <a:lnTo>
                    <a:pt x="4132" y="40"/>
                  </a:lnTo>
                  <a:lnTo>
                    <a:pt x="405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643700" y="2334725"/>
              <a:ext cx="26075" cy="11600"/>
            </a:xfrm>
            <a:custGeom>
              <a:avLst/>
              <a:gdLst/>
              <a:ahLst/>
              <a:cxnLst/>
              <a:rect l="l" t="t" r="r" b="b"/>
              <a:pathLst>
                <a:path w="1043" h="464" extrusionOk="0">
                  <a:moveTo>
                    <a:pt x="773" y="1"/>
                  </a:moveTo>
                  <a:lnTo>
                    <a:pt x="541" y="39"/>
                  </a:lnTo>
                  <a:lnTo>
                    <a:pt x="309" y="78"/>
                  </a:lnTo>
                  <a:lnTo>
                    <a:pt x="77" y="194"/>
                  </a:lnTo>
                  <a:lnTo>
                    <a:pt x="39" y="232"/>
                  </a:lnTo>
                  <a:lnTo>
                    <a:pt x="0" y="271"/>
                  </a:lnTo>
                  <a:lnTo>
                    <a:pt x="39" y="387"/>
                  </a:lnTo>
                  <a:lnTo>
                    <a:pt x="77" y="464"/>
                  </a:lnTo>
                  <a:lnTo>
                    <a:pt x="193" y="464"/>
                  </a:lnTo>
                  <a:lnTo>
                    <a:pt x="386" y="387"/>
                  </a:lnTo>
                  <a:lnTo>
                    <a:pt x="850" y="387"/>
                  </a:lnTo>
                  <a:lnTo>
                    <a:pt x="966" y="348"/>
                  </a:lnTo>
                  <a:lnTo>
                    <a:pt x="1004" y="271"/>
                  </a:lnTo>
                  <a:lnTo>
                    <a:pt x="1043" y="232"/>
                  </a:lnTo>
                  <a:lnTo>
                    <a:pt x="1004" y="155"/>
                  </a:lnTo>
                  <a:lnTo>
                    <a:pt x="966" y="116"/>
                  </a:lnTo>
                  <a:lnTo>
                    <a:pt x="888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5914500" y="2336650"/>
              <a:ext cx="309900" cy="605325"/>
            </a:xfrm>
            <a:custGeom>
              <a:avLst/>
              <a:gdLst/>
              <a:ahLst/>
              <a:cxnLst/>
              <a:rect l="l" t="t" r="r" b="b"/>
              <a:pathLst>
                <a:path w="12396" h="24213" extrusionOk="0">
                  <a:moveTo>
                    <a:pt x="7955" y="464"/>
                  </a:moveTo>
                  <a:lnTo>
                    <a:pt x="8496" y="503"/>
                  </a:lnTo>
                  <a:lnTo>
                    <a:pt x="9036" y="619"/>
                  </a:lnTo>
                  <a:lnTo>
                    <a:pt x="9500" y="812"/>
                  </a:lnTo>
                  <a:lnTo>
                    <a:pt x="9924" y="1043"/>
                  </a:lnTo>
                  <a:lnTo>
                    <a:pt x="10311" y="1352"/>
                  </a:lnTo>
                  <a:lnTo>
                    <a:pt x="10658" y="1700"/>
                  </a:lnTo>
                  <a:lnTo>
                    <a:pt x="10967" y="2086"/>
                  </a:lnTo>
                  <a:lnTo>
                    <a:pt x="11237" y="2511"/>
                  </a:lnTo>
                  <a:lnTo>
                    <a:pt x="11469" y="2974"/>
                  </a:lnTo>
                  <a:lnTo>
                    <a:pt x="11662" y="3438"/>
                  </a:lnTo>
                  <a:lnTo>
                    <a:pt x="11778" y="3940"/>
                  </a:lnTo>
                  <a:lnTo>
                    <a:pt x="11855" y="4442"/>
                  </a:lnTo>
                  <a:lnTo>
                    <a:pt x="11894" y="4982"/>
                  </a:lnTo>
                  <a:lnTo>
                    <a:pt x="11894" y="5484"/>
                  </a:lnTo>
                  <a:lnTo>
                    <a:pt x="11817" y="5986"/>
                  </a:lnTo>
                  <a:lnTo>
                    <a:pt x="11701" y="6488"/>
                  </a:lnTo>
                  <a:lnTo>
                    <a:pt x="11546" y="6990"/>
                  </a:lnTo>
                  <a:lnTo>
                    <a:pt x="11315" y="7453"/>
                  </a:lnTo>
                  <a:lnTo>
                    <a:pt x="11083" y="7917"/>
                  </a:lnTo>
                  <a:lnTo>
                    <a:pt x="10813" y="8342"/>
                  </a:lnTo>
                  <a:lnTo>
                    <a:pt x="10504" y="8766"/>
                  </a:lnTo>
                  <a:lnTo>
                    <a:pt x="10195" y="9153"/>
                  </a:lnTo>
                  <a:lnTo>
                    <a:pt x="9847" y="9500"/>
                  </a:lnTo>
                  <a:lnTo>
                    <a:pt x="9461" y="9848"/>
                  </a:lnTo>
                  <a:lnTo>
                    <a:pt x="9036" y="10157"/>
                  </a:lnTo>
                  <a:lnTo>
                    <a:pt x="8650" y="10465"/>
                  </a:lnTo>
                  <a:lnTo>
                    <a:pt x="8187" y="10736"/>
                  </a:lnTo>
                  <a:lnTo>
                    <a:pt x="7762" y="11006"/>
                  </a:lnTo>
                  <a:lnTo>
                    <a:pt x="6835" y="11469"/>
                  </a:lnTo>
                  <a:lnTo>
                    <a:pt x="5870" y="11856"/>
                  </a:lnTo>
                  <a:lnTo>
                    <a:pt x="5677" y="11856"/>
                  </a:lnTo>
                  <a:lnTo>
                    <a:pt x="5638" y="11933"/>
                  </a:lnTo>
                  <a:lnTo>
                    <a:pt x="5600" y="11933"/>
                  </a:lnTo>
                  <a:lnTo>
                    <a:pt x="4982" y="11276"/>
                  </a:lnTo>
                  <a:lnTo>
                    <a:pt x="4441" y="10543"/>
                  </a:lnTo>
                  <a:lnTo>
                    <a:pt x="3978" y="9809"/>
                  </a:lnTo>
                  <a:lnTo>
                    <a:pt x="3746" y="9384"/>
                  </a:lnTo>
                  <a:lnTo>
                    <a:pt x="3592" y="8998"/>
                  </a:lnTo>
                  <a:lnTo>
                    <a:pt x="3437" y="8612"/>
                  </a:lnTo>
                  <a:lnTo>
                    <a:pt x="3283" y="8187"/>
                  </a:lnTo>
                  <a:lnTo>
                    <a:pt x="3167" y="7762"/>
                  </a:lnTo>
                  <a:lnTo>
                    <a:pt x="3090" y="7299"/>
                  </a:lnTo>
                  <a:lnTo>
                    <a:pt x="3051" y="6874"/>
                  </a:lnTo>
                  <a:lnTo>
                    <a:pt x="3012" y="6411"/>
                  </a:lnTo>
                  <a:lnTo>
                    <a:pt x="3051" y="5948"/>
                  </a:lnTo>
                  <a:lnTo>
                    <a:pt x="3090" y="5484"/>
                  </a:lnTo>
                  <a:lnTo>
                    <a:pt x="3167" y="5021"/>
                  </a:lnTo>
                  <a:lnTo>
                    <a:pt x="3244" y="4557"/>
                  </a:lnTo>
                  <a:lnTo>
                    <a:pt x="3399" y="4094"/>
                  </a:lnTo>
                  <a:lnTo>
                    <a:pt x="3592" y="3669"/>
                  </a:lnTo>
                  <a:lnTo>
                    <a:pt x="3785" y="3206"/>
                  </a:lnTo>
                  <a:lnTo>
                    <a:pt x="4055" y="2820"/>
                  </a:lnTo>
                  <a:lnTo>
                    <a:pt x="4325" y="2395"/>
                  </a:lnTo>
                  <a:lnTo>
                    <a:pt x="4634" y="2047"/>
                  </a:lnTo>
                  <a:lnTo>
                    <a:pt x="4943" y="1700"/>
                  </a:lnTo>
                  <a:lnTo>
                    <a:pt x="5329" y="1391"/>
                  </a:lnTo>
                  <a:lnTo>
                    <a:pt x="5715" y="1082"/>
                  </a:lnTo>
                  <a:lnTo>
                    <a:pt x="6102" y="850"/>
                  </a:lnTo>
                  <a:lnTo>
                    <a:pt x="6526" y="696"/>
                  </a:lnTo>
                  <a:lnTo>
                    <a:pt x="6990" y="541"/>
                  </a:lnTo>
                  <a:lnTo>
                    <a:pt x="7453" y="464"/>
                  </a:lnTo>
                  <a:close/>
                  <a:moveTo>
                    <a:pt x="5561" y="12280"/>
                  </a:moveTo>
                  <a:lnTo>
                    <a:pt x="5600" y="12319"/>
                  </a:lnTo>
                  <a:lnTo>
                    <a:pt x="5677" y="12358"/>
                  </a:lnTo>
                  <a:lnTo>
                    <a:pt x="5793" y="12898"/>
                  </a:lnTo>
                  <a:lnTo>
                    <a:pt x="5098" y="12589"/>
                  </a:lnTo>
                  <a:lnTo>
                    <a:pt x="5561" y="12280"/>
                  </a:lnTo>
                  <a:close/>
                  <a:moveTo>
                    <a:pt x="3321" y="12975"/>
                  </a:moveTo>
                  <a:lnTo>
                    <a:pt x="3476" y="13477"/>
                  </a:lnTo>
                  <a:lnTo>
                    <a:pt x="3553" y="13979"/>
                  </a:lnTo>
                  <a:lnTo>
                    <a:pt x="3012" y="13979"/>
                  </a:lnTo>
                  <a:lnTo>
                    <a:pt x="2781" y="13941"/>
                  </a:lnTo>
                  <a:lnTo>
                    <a:pt x="2510" y="13825"/>
                  </a:lnTo>
                  <a:lnTo>
                    <a:pt x="2935" y="13400"/>
                  </a:lnTo>
                  <a:lnTo>
                    <a:pt x="3321" y="12975"/>
                  </a:lnTo>
                  <a:close/>
                  <a:moveTo>
                    <a:pt x="3939" y="14327"/>
                  </a:moveTo>
                  <a:lnTo>
                    <a:pt x="5098" y="14520"/>
                  </a:lnTo>
                  <a:lnTo>
                    <a:pt x="4441" y="15485"/>
                  </a:lnTo>
                  <a:lnTo>
                    <a:pt x="4287" y="15215"/>
                  </a:lnTo>
                  <a:lnTo>
                    <a:pt x="4171" y="14945"/>
                  </a:lnTo>
                  <a:lnTo>
                    <a:pt x="4055" y="14636"/>
                  </a:lnTo>
                  <a:lnTo>
                    <a:pt x="3978" y="14366"/>
                  </a:lnTo>
                  <a:lnTo>
                    <a:pt x="3939" y="14327"/>
                  </a:lnTo>
                  <a:close/>
                  <a:moveTo>
                    <a:pt x="3746" y="14597"/>
                  </a:moveTo>
                  <a:lnTo>
                    <a:pt x="3823" y="14945"/>
                  </a:lnTo>
                  <a:lnTo>
                    <a:pt x="3978" y="15292"/>
                  </a:lnTo>
                  <a:lnTo>
                    <a:pt x="4132" y="15601"/>
                  </a:lnTo>
                  <a:lnTo>
                    <a:pt x="4287" y="15910"/>
                  </a:lnTo>
                  <a:lnTo>
                    <a:pt x="4364" y="15987"/>
                  </a:lnTo>
                  <a:lnTo>
                    <a:pt x="4055" y="16412"/>
                  </a:lnTo>
                  <a:lnTo>
                    <a:pt x="3746" y="16875"/>
                  </a:lnTo>
                  <a:lnTo>
                    <a:pt x="3592" y="16412"/>
                  </a:lnTo>
                  <a:lnTo>
                    <a:pt x="3476" y="15949"/>
                  </a:lnTo>
                  <a:lnTo>
                    <a:pt x="3476" y="15717"/>
                  </a:lnTo>
                  <a:lnTo>
                    <a:pt x="3476" y="15447"/>
                  </a:lnTo>
                  <a:lnTo>
                    <a:pt x="3514" y="15215"/>
                  </a:lnTo>
                  <a:lnTo>
                    <a:pt x="3553" y="14983"/>
                  </a:lnTo>
                  <a:lnTo>
                    <a:pt x="3746" y="14597"/>
                  </a:lnTo>
                  <a:close/>
                  <a:moveTo>
                    <a:pt x="4480" y="16335"/>
                  </a:moveTo>
                  <a:lnTo>
                    <a:pt x="4673" y="16760"/>
                  </a:lnTo>
                  <a:lnTo>
                    <a:pt x="4789" y="17223"/>
                  </a:lnTo>
                  <a:lnTo>
                    <a:pt x="4364" y="17107"/>
                  </a:lnTo>
                  <a:lnTo>
                    <a:pt x="3939" y="17030"/>
                  </a:lnTo>
                  <a:lnTo>
                    <a:pt x="4480" y="16335"/>
                  </a:lnTo>
                  <a:close/>
                  <a:moveTo>
                    <a:pt x="2472" y="16875"/>
                  </a:moveTo>
                  <a:lnTo>
                    <a:pt x="3399" y="17107"/>
                  </a:lnTo>
                  <a:lnTo>
                    <a:pt x="3476" y="17262"/>
                  </a:lnTo>
                  <a:lnTo>
                    <a:pt x="3321" y="17377"/>
                  </a:lnTo>
                  <a:lnTo>
                    <a:pt x="3167" y="17571"/>
                  </a:lnTo>
                  <a:lnTo>
                    <a:pt x="2897" y="17918"/>
                  </a:lnTo>
                  <a:lnTo>
                    <a:pt x="2665" y="17416"/>
                  </a:lnTo>
                  <a:lnTo>
                    <a:pt x="2472" y="16875"/>
                  </a:lnTo>
                  <a:close/>
                  <a:moveTo>
                    <a:pt x="3360" y="19733"/>
                  </a:moveTo>
                  <a:lnTo>
                    <a:pt x="4055" y="20428"/>
                  </a:lnTo>
                  <a:lnTo>
                    <a:pt x="3553" y="20660"/>
                  </a:lnTo>
                  <a:lnTo>
                    <a:pt x="3012" y="20969"/>
                  </a:lnTo>
                  <a:lnTo>
                    <a:pt x="3012" y="20969"/>
                  </a:lnTo>
                  <a:lnTo>
                    <a:pt x="3167" y="20351"/>
                  </a:lnTo>
                  <a:lnTo>
                    <a:pt x="3360" y="19733"/>
                  </a:lnTo>
                  <a:close/>
                  <a:moveTo>
                    <a:pt x="5677" y="20119"/>
                  </a:moveTo>
                  <a:lnTo>
                    <a:pt x="5986" y="20196"/>
                  </a:lnTo>
                  <a:lnTo>
                    <a:pt x="5715" y="20891"/>
                  </a:lnTo>
                  <a:lnTo>
                    <a:pt x="5368" y="21548"/>
                  </a:lnTo>
                  <a:lnTo>
                    <a:pt x="4673" y="20583"/>
                  </a:lnTo>
                  <a:lnTo>
                    <a:pt x="4634" y="20544"/>
                  </a:lnTo>
                  <a:lnTo>
                    <a:pt x="4673" y="20235"/>
                  </a:lnTo>
                  <a:lnTo>
                    <a:pt x="5020" y="20158"/>
                  </a:lnTo>
                  <a:lnTo>
                    <a:pt x="5329" y="20119"/>
                  </a:lnTo>
                  <a:close/>
                  <a:moveTo>
                    <a:pt x="7453" y="1"/>
                  </a:moveTo>
                  <a:lnTo>
                    <a:pt x="7067" y="39"/>
                  </a:lnTo>
                  <a:lnTo>
                    <a:pt x="6719" y="155"/>
                  </a:lnTo>
                  <a:lnTo>
                    <a:pt x="6333" y="271"/>
                  </a:lnTo>
                  <a:lnTo>
                    <a:pt x="5986" y="426"/>
                  </a:lnTo>
                  <a:lnTo>
                    <a:pt x="5638" y="580"/>
                  </a:lnTo>
                  <a:lnTo>
                    <a:pt x="5291" y="812"/>
                  </a:lnTo>
                  <a:lnTo>
                    <a:pt x="4943" y="1043"/>
                  </a:lnTo>
                  <a:lnTo>
                    <a:pt x="4634" y="1314"/>
                  </a:lnTo>
                  <a:lnTo>
                    <a:pt x="4364" y="1623"/>
                  </a:lnTo>
                  <a:lnTo>
                    <a:pt x="4094" y="1893"/>
                  </a:lnTo>
                  <a:lnTo>
                    <a:pt x="3823" y="2240"/>
                  </a:lnTo>
                  <a:lnTo>
                    <a:pt x="3592" y="2549"/>
                  </a:lnTo>
                  <a:lnTo>
                    <a:pt x="3399" y="2897"/>
                  </a:lnTo>
                  <a:lnTo>
                    <a:pt x="3205" y="3283"/>
                  </a:lnTo>
                  <a:lnTo>
                    <a:pt x="3051" y="3631"/>
                  </a:lnTo>
                  <a:lnTo>
                    <a:pt x="2897" y="4017"/>
                  </a:lnTo>
                  <a:lnTo>
                    <a:pt x="2781" y="4403"/>
                  </a:lnTo>
                  <a:lnTo>
                    <a:pt x="2703" y="4789"/>
                  </a:lnTo>
                  <a:lnTo>
                    <a:pt x="2626" y="5175"/>
                  </a:lnTo>
                  <a:lnTo>
                    <a:pt x="2588" y="5600"/>
                  </a:lnTo>
                  <a:lnTo>
                    <a:pt x="2549" y="5986"/>
                  </a:lnTo>
                  <a:lnTo>
                    <a:pt x="2549" y="6411"/>
                  </a:lnTo>
                  <a:lnTo>
                    <a:pt x="2549" y="6836"/>
                  </a:lnTo>
                  <a:lnTo>
                    <a:pt x="2665" y="7724"/>
                  </a:lnTo>
                  <a:lnTo>
                    <a:pt x="2742" y="8149"/>
                  </a:lnTo>
                  <a:lnTo>
                    <a:pt x="2858" y="8573"/>
                  </a:lnTo>
                  <a:lnTo>
                    <a:pt x="3012" y="8998"/>
                  </a:lnTo>
                  <a:lnTo>
                    <a:pt x="3167" y="9384"/>
                  </a:lnTo>
                  <a:lnTo>
                    <a:pt x="3321" y="9809"/>
                  </a:lnTo>
                  <a:lnTo>
                    <a:pt x="3553" y="10195"/>
                  </a:lnTo>
                  <a:lnTo>
                    <a:pt x="3746" y="10543"/>
                  </a:lnTo>
                  <a:lnTo>
                    <a:pt x="4016" y="10929"/>
                  </a:lnTo>
                  <a:lnTo>
                    <a:pt x="4287" y="11238"/>
                  </a:lnTo>
                  <a:lnTo>
                    <a:pt x="4596" y="11547"/>
                  </a:lnTo>
                  <a:lnTo>
                    <a:pt x="4905" y="11856"/>
                  </a:lnTo>
                  <a:lnTo>
                    <a:pt x="5252" y="12087"/>
                  </a:lnTo>
                  <a:lnTo>
                    <a:pt x="4557" y="12473"/>
                  </a:lnTo>
                  <a:lnTo>
                    <a:pt x="4480" y="12551"/>
                  </a:lnTo>
                  <a:lnTo>
                    <a:pt x="4441" y="12666"/>
                  </a:lnTo>
                  <a:lnTo>
                    <a:pt x="4480" y="12782"/>
                  </a:lnTo>
                  <a:lnTo>
                    <a:pt x="4596" y="12860"/>
                  </a:lnTo>
                  <a:lnTo>
                    <a:pt x="5020" y="13014"/>
                  </a:lnTo>
                  <a:lnTo>
                    <a:pt x="4673" y="13168"/>
                  </a:lnTo>
                  <a:lnTo>
                    <a:pt x="4403" y="13362"/>
                  </a:lnTo>
                  <a:lnTo>
                    <a:pt x="4094" y="13555"/>
                  </a:lnTo>
                  <a:lnTo>
                    <a:pt x="3862" y="13786"/>
                  </a:lnTo>
                  <a:lnTo>
                    <a:pt x="3823" y="13477"/>
                  </a:lnTo>
                  <a:lnTo>
                    <a:pt x="3746" y="13168"/>
                  </a:lnTo>
                  <a:lnTo>
                    <a:pt x="3630" y="12860"/>
                  </a:lnTo>
                  <a:lnTo>
                    <a:pt x="3514" y="12551"/>
                  </a:lnTo>
                  <a:lnTo>
                    <a:pt x="3476" y="12473"/>
                  </a:lnTo>
                  <a:lnTo>
                    <a:pt x="3360" y="12435"/>
                  </a:lnTo>
                  <a:lnTo>
                    <a:pt x="3283" y="12473"/>
                  </a:lnTo>
                  <a:lnTo>
                    <a:pt x="3205" y="12512"/>
                  </a:lnTo>
                  <a:lnTo>
                    <a:pt x="2665" y="13168"/>
                  </a:lnTo>
                  <a:lnTo>
                    <a:pt x="2086" y="13748"/>
                  </a:lnTo>
                  <a:lnTo>
                    <a:pt x="2047" y="13825"/>
                  </a:lnTo>
                  <a:lnTo>
                    <a:pt x="2008" y="13902"/>
                  </a:lnTo>
                  <a:lnTo>
                    <a:pt x="2047" y="13979"/>
                  </a:lnTo>
                  <a:lnTo>
                    <a:pt x="2086" y="14057"/>
                  </a:lnTo>
                  <a:lnTo>
                    <a:pt x="2395" y="14211"/>
                  </a:lnTo>
                  <a:lnTo>
                    <a:pt x="2742" y="14288"/>
                  </a:lnTo>
                  <a:lnTo>
                    <a:pt x="3051" y="14366"/>
                  </a:lnTo>
                  <a:lnTo>
                    <a:pt x="3399" y="14366"/>
                  </a:lnTo>
                  <a:lnTo>
                    <a:pt x="3244" y="14636"/>
                  </a:lnTo>
                  <a:lnTo>
                    <a:pt x="3128" y="14945"/>
                  </a:lnTo>
                  <a:lnTo>
                    <a:pt x="3090" y="15176"/>
                  </a:lnTo>
                  <a:lnTo>
                    <a:pt x="3051" y="15408"/>
                  </a:lnTo>
                  <a:lnTo>
                    <a:pt x="3051" y="15872"/>
                  </a:lnTo>
                  <a:lnTo>
                    <a:pt x="3128" y="16296"/>
                  </a:lnTo>
                  <a:lnTo>
                    <a:pt x="3244" y="16760"/>
                  </a:lnTo>
                  <a:lnTo>
                    <a:pt x="2781" y="16567"/>
                  </a:lnTo>
                  <a:lnTo>
                    <a:pt x="2279" y="16412"/>
                  </a:lnTo>
                  <a:lnTo>
                    <a:pt x="2201" y="16412"/>
                  </a:lnTo>
                  <a:lnTo>
                    <a:pt x="2124" y="16451"/>
                  </a:lnTo>
                  <a:lnTo>
                    <a:pt x="2047" y="16528"/>
                  </a:lnTo>
                  <a:lnTo>
                    <a:pt x="2047" y="16644"/>
                  </a:lnTo>
                  <a:lnTo>
                    <a:pt x="2163" y="17107"/>
                  </a:lnTo>
                  <a:lnTo>
                    <a:pt x="2279" y="17532"/>
                  </a:lnTo>
                  <a:lnTo>
                    <a:pt x="2472" y="17957"/>
                  </a:lnTo>
                  <a:lnTo>
                    <a:pt x="2703" y="18381"/>
                  </a:lnTo>
                  <a:lnTo>
                    <a:pt x="2781" y="18459"/>
                  </a:lnTo>
                  <a:lnTo>
                    <a:pt x="2858" y="18497"/>
                  </a:lnTo>
                  <a:lnTo>
                    <a:pt x="2935" y="18459"/>
                  </a:lnTo>
                  <a:lnTo>
                    <a:pt x="3012" y="18381"/>
                  </a:lnTo>
                  <a:lnTo>
                    <a:pt x="3321" y="18034"/>
                  </a:lnTo>
                  <a:lnTo>
                    <a:pt x="3514" y="17802"/>
                  </a:lnTo>
                  <a:lnTo>
                    <a:pt x="3630" y="17609"/>
                  </a:lnTo>
                  <a:lnTo>
                    <a:pt x="3707" y="17764"/>
                  </a:lnTo>
                  <a:lnTo>
                    <a:pt x="3978" y="18343"/>
                  </a:lnTo>
                  <a:lnTo>
                    <a:pt x="4132" y="18961"/>
                  </a:lnTo>
                  <a:lnTo>
                    <a:pt x="4248" y="19540"/>
                  </a:lnTo>
                  <a:lnTo>
                    <a:pt x="4248" y="20158"/>
                  </a:lnTo>
                  <a:lnTo>
                    <a:pt x="3437" y="19308"/>
                  </a:lnTo>
                  <a:lnTo>
                    <a:pt x="3399" y="19270"/>
                  </a:lnTo>
                  <a:lnTo>
                    <a:pt x="3205" y="19270"/>
                  </a:lnTo>
                  <a:lnTo>
                    <a:pt x="3167" y="19347"/>
                  </a:lnTo>
                  <a:lnTo>
                    <a:pt x="2974" y="19810"/>
                  </a:lnTo>
                  <a:lnTo>
                    <a:pt x="2781" y="20274"/>
                  </a:lnTo>
                  <a:lnTo>
                    <a:pt x="2665" y="20776"/>
                  </a:lnTo>
                  <a:lnTo>
                    <a:pt x="2626" y="21316"/>
                  </a:lnTo>
                  <a:lnTo>
                    <a:pt x="2626" y="21393"/>
                  </a:lnTo>
                  <a:lnTo>
                    <a:pt x="2703" y="21471"/>
                  </a:lnTo>
                  <a:lnTo>
                    <a:pt x="2781" y="21509"/>
                  </a:lnTo>
                  <a:lnTo>
                    <a:pt x="2897" y="21471"/>
                  </a:lnTo>
                  <a:lnTo>
                    <a:pt x="3514" y="21162"/>
                  </a:lnTo>
                  <a:lnTo>
                    <a:pt x="4171" y="20776"/>
                  </a:lnTo>
                  <a:lnTo>
                    <a:pt x="4171" y="20776"/>
                  </a:lnTo>
                  <a:lnTo>
                    <a:pt x="4055" y="21162"/>
                  </a:lnTo>
                  <a:lnTo>
                    <a:pt x="3901" y="21548"/>
                  </a:lnTo>
                  <a:lnTo>
                    <a:pt x="3669" y="22050"/>
                  </a:lnTo>
                  <a:lnTo>
                    <a:pt x="3321" y="22552"/>
                  </a:lnTo>
                  <a:lnTo>
                    <a:pt x="2897" y="23015"/>
                  </a:lnTo>
                  <a:lnTo>
                    <a:pt x="2626" y="23247"/>
                  </a:lnTo>
                  <a:lnTo>
                    <a:pt x="2395" y="23401"/>
                  </a:lnTo>
                  <a:lnTo>
                    <a:pt x="2124" y="23594"/>
                  </a:lnTo>
                  <a:lnTo>
                    <a:pt x="1854" y="23710"/>
                  </a:lnTo>
                  <a:lnTo>
                    <a:pt x="1584" y="23788"/>
                  </a:lnTo>
                  <a:lnTo>
                    <a:pt x="1313" y="23788"/>
                  </a:lnTo>
                  <a:lnTo>
                    <a:pt x="1082" y="23749"/>
                  </a:lnTo>
                  <a:lnTo>
                    <a:pt x="811" y="23672"/>
                  </a:lnTo>
                  <a:lnTo>
                    <a:pt x="541" y="23517"/>
                  </a:lnTo>
                  <a:lnTo>
                    <a:pt x="309" y="23286"/>
                  </a:lnTo>
                  <a:lnTo>
                    <a:pt x="232" y="23247"/>
                  </a:lnTo>
                  <a:lnTo>
                    <a:pt x="78" y="23247"/>
                  </a:lnTo>
                  <a:lnTo>
                    <a:pt x="39" y="23363"/>
                  </a:lnTo>
                  <a:lnTo>
                    <a:pt x="0" y="23401"/>
                  </a:lnTo>
                  <a:lnTo>
                    <a:pt x="39" y="23479"/>
                  </a:lnTo>
                  <a:lnTo>
                    <a:pt x="155" y="23633"/>
                  </a:lnTo>
                  <a:lnTo>
                    <a:pt x="271" y="23788"/>
                  </a:lnTo>
                  <a:lnTo>
                    <a:pt x="387" y="23903"/>
                  </a:lnTo>
                  <a:lnTo>
                    <a:pt x="541" y="24019"/>
                  </a:lnTo>
                  <a:lnTo>
                    <a:pt x="695" y="24096"/>
                  </a:lnTo>
                  <a:lnTo>
                    <a:pt x="889" y="24135"/>
                  </a:lnTo>
                  <a:lnTo>
                    <a:pt x="1236" y="24212"/>
                  </a:lnTo>
                  <a:lnTo>
                    <a:pt x="1584" y="24174"/>
                  </a:lnTo>
                  <a:lnTo>
                    <a:pt x="1970" y="24096"/>
                  </a:lnTo>
                  <a:lnTo>
                    <a:pt x="2317" y="23942"/>
                  </a:lnTo>
                  <a:lnTo>
                    <a:pt x="2665" y="23749"/>
                  </a:lnTo>
                  <a:lnTo>
                    <a:pt x="3012" y="23479"/>
                  </a:lnTo>
                  <a:lnTo>
                    <a:pt x="3321" y="23208"/>
                  </a:lnTo>
                  <a:lnTo>
                    <a:pt x="3630" y="22861"/>
                  </a:lnTo>
                  <a:lnTo>
                    <a:pt x="3901" y="22513"/>
                  </a:lnTo>
                  <a:lnTo>
                    <a:pt x="4132" y="22127"/>
                  </a:lnTo>
                  <a:lnTo>
                    <a:pt x="4325" y="21702"/>
                  </a:lnTo>
                  <a:lnTo>
                    <a:pt x="4480" y="21316"/>
                  </a:lnTo>
                  <a:lnTo>
                    <a:pt x="4596" y="20853"/>
                  </a:lnTo>
                  <a:lnTo>
                    <a:pt x="5213" y="21973"/>
                  </a:lnTo>
                  <a:lnTo>
                    <a:pt x="5291" y="22050"/>
                  </a:lnTo>
                  <a:lnTo>
                    <a:pt x="5368" y="22088"/>
                  </a:lnTo>
                  <a:lnTo>
                    <a:pt x="5445" y="22050"/>
                  </a:lnTo>
                  <a:lnTo>
                    <a:pt x="5522" y="22011"/>
                  </a:lnTo>
                  <a:lnTo>
                    <a:pt x="5793" y="21548"/>
                  </a:lnTo>
                  <a:lnTo>
                    <a:pt x="6024" y="21084"/>
                  </a:lnTo>
                  <a:lnTo>
                    <a:pt x="6410" y="20119"/>
                  </a:lnTo>
                  <a:lnTo>
                    <a:pt x="6410" y="20042"/>
                  </a:lnTo>
                  <a:lnTo>
                    <a:pt x="6410" y="19965"/>
                  </a:lnTo>
                  <a:lnTo>
                    <a:pt x="6372" y="19926"/>
                  </a:lnTo>
                  <a:lnTo>
                    <a:pt x="6295" y="19887"/>
                  </a:lnTo>
                  <a:lnTo>
                    <a:pt x="5908" y="19772"/>
                  </a:lnTo>
                  <a:lnTo>
                    <a:pt x="5484" y="19733"/>
                  </a:lnTo>
                  <a:lnTo>
                    <a:pt x="5098" y="19733"/>
                  </a:lnTo>
                  <a:lnTo>
                    <a:pt x="4673" y="19849"/>
                  </a:lnTo>
                  <a:lnTo>
                    <a:pt x="4634" y="19231"/>
                  </a:lnTo>
                  <a:lnTo>
                    <a:pt x="4518" y="18652"/>
                  </a:lnTo>
                  <a:lnTo>
                    <a:pt x="4287" y="18034"/>
                  </a:lnTo>
                  <a:lnTo>
                    <a:pt x="4055" y="17455"/>
                  </a:lnTo>
                  <a:lnTo>
                    <a:pt x="4518" y="17532"/>
                  </a:lnTo>
                  <a:lnTo>
                    <a:pt x="4982" y="17609"/>
                  </a:lnTo>
                  <a:lnTo>
                    <a:pt x="5059" y="17609"/>
                  </a:lnTo>
                  <a:lnTo>
                    <a:pt x="5098" y="17532"/>
                  </a:lnTo>
                  <a:lnTo>
                    <a:pt x="5136" y="17493"/>
                  </a:lnTo>
                  <a:lnTo>
                    <a:pt x="5136" y="17377"/>
                  </a:lnTo>
                  <a:lnTo>
                    <a:pt x="5098" y="17030"/>
                  </a:lnTo>
                  <a:lnTo>
                    <a:pt x="4982" y="16644"/>
                  </a:lnTo>
                  <a:lnTo>
                    <a:pt x="4827" y="16296"/>
                  </a:lnTo>
                  <a:lnTo>
                    <a:pt x="4673" y="15987"/>
                  </a:lnTo>
                  <a:lnTo>
                    <a:pt x="4596" y="15910"/>
                  </a:lnTo>
                  <a:lnTo>
                    <a:pt x="4634" y="15910"/>
                  </a:lnTo>
                  <a:lnTo>
                    <a:pt x="5600" y="14481"/>
                  </a:lnTo>
                  <a:lnTo>
                    <a:pt x="5638" y="14366"/>
                  </a:lnTo>
                  <a:lnTo>
                    <a:pt x="5600" y="14288"/>
                  </a:lnTo>
                  <a:lnTo>
                    <a:pt x="5561" y="14211"/>
                  </a:lnTo>
                  <a:lnTo>
                    <a:pt x="5445" y="14172"/>
                  </a:lnTo>
                  <a:lnTo>
                    <a:pt x="4209" y="13979"/>
                  </a:lnTo>
                  <a:lnTo>
                    <a:pt x="4480" y="13748"/>
                  </a:lnTo>
                  <a:lnTo>
                    <a:pt x="4789" y="13555"/>
                  </a:lnTo>
                  <a:lnTo>
                    <a:pt x="5098" y="13362"/>
                  </a:lnTo>
                  <a:lnTo>
                    <a:pt x="5406" y="13168"/>
                  </a:lnTo>
                  <a:lnTo>
                    <a:pt x="6024" y="13400"/>
                  </a:lnTo>
                  <a:lnTo>
                    <a:pt x="6140" y="13439"/>
                  </a:lnTo>
                  <a:lnTo>
                    <a:pt x="6217" y="13362"/>
                  </a:lnTo>
                  <a:lnTo>
                    <a:pt x="6256" y="13284"/>
                  </a:lnTo>
                  <a:lnTo>
                    <a:pt x="6295" y="13168"/>
                  </a:lnTo>
                  <a:lnTo>
                    <a:pt x="6179" y="12705"/>
                  </a:lnTo>
                  <a:lnTo>
                    <a:pt x="6063" y="12242"/>
                  </a:lnTo>
                  <a:lnTo>
                    <a:pt x="6912" y="11933"/>
                  </a:lnTo>
                  <a:lnTo>
                    <a:pt x="7723" y="11585"/>
                  </a:lnTo>
                  <a:lnTo>
                    <a:pt x="8534" y="11122"/>
                  </a:lnTo>
                  <a:lnTo>
                    <a:pt x="9268" y="10620"/>
                  </a:lnTo>
                  <a:lnTo>
                    <a:pt x="9963" y="10079"/>
                  </a:lnTo>
                  <a:lnTo>
                    <a:pt x="10311" y="9770"/>
                  </a:lnTo>
                  <a:lnTo>
                    <a:pt x="10620" y="9423"/>
                  </a:lnTo>
                  <a:lnTo>
                    <a:pt x="10890" y="9075"/>
                  </a:lnTo>
                  <a:lnTo>
                    <a:pt x="11160" y="8728"/>
                  </a:lnTo>
                  <a:lnTo>
                    <a:pt x="11392" y="8342"/>
                  </a:lnTo>
                  <a:lnTo>
                    <a:pt x="11623" y="7955"/>
                  </a:lnTo>
                  <a:lnTo>
                    <a:pt x="11817" y="7569"/>
                  </a:lnTo>
                  <a:lnTo>
                    <a:pt x="11971" y="7183"/>
                  </a:lnTo>
                  <a:lnTo>
                    <a:pt x="12125" y="6758"/>
                  </a:lnTo>
                  <a:lnTo>
                    <a:pt x="12241" y="6334"/>
                  </a:lnTo>
                  <a:lnTo>
                    <a:pt x="12319" y="5948"/>
                  </a:lnTo>
                  <a:lnTo>
                    <a:pt x="12357" y="5523"/>
                  </a:lnTo>
                  <a:lnTo>
                    <a:pt x="12396" y="5098"/>
                  </a:lnTo>
                  <a:lnTo>
                    <a:pt x="12396" y="4673"/>
                  </a:lnTo>
                  <a:lnTo>
                    <a:pt x="12357" y="4248"/>
                  </a:lnTo>
                  <a:lnTo>
                    <a:pt x="12280" y="3824"/>
                  </a:lnTo>
                  <a:lnTo>
                    <a:pt x="12203" y="3438"/>
                  </a:lnTo>
                  <a:lnTo>
                    <a:pt x="12048" y="3051"/>
                  </a:lnTo>
                  <a:lnTo>
                    <a:pt x="11894" y="2665"/>
                  </a:lnTo>
                  <a:lnTo>
                    <a:pt x="11701" y="2279"/>
                  </a:lnTo>
                  <a:lnTo>
                    <a:pt x="11469" y="1893"/>
                  </a:lnTo>
                  <a:lnTo>
                    <a:pt x="11160" y="1545"/>
                  </a:lnTo>
                  <a:lnTo>
                    <a:pt x="10890" y="1275"/>
                  </a:lnTo>
                  <a:lnTo>
                    <a:pt x="10620" y="1005"/>
                  </a:lnTo>
                  <a:lnTo>
                    <a:pt x="10311" y="773"/>
                  </a:lnTo>
                  <a:lnTo>
                    <a:pt x="9963" y="580"/>
                  </a:lnTo>
                  <a:lnTo>
                    <a:pt x="9654" y="387"/>
                  </a:lnTo>
                  <a:lnTo>
                    <a:pt x="9307" y="233"/>
                  </a:lnTo>
                  <a:lnTo>
                    <a:pt x="8920" y="117"/>
                  </a:lnTo>
                  <a:lnTo>
                    <a:pt x="8573" y="39"/>
                  </a:lnTo>
                  <a:lnTo>
                    <a:pt x="818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545225" y="2340525"/>
              <a:ext cx="21275" cy="8700"/>
            </a:xfrm>
            <a:custGeom>
              <a:avLst/>
              <a:gdLst/>
              <a:ahLst/>
              <a:cxnLst/>
              <a:rect l="l" t="t" r="r" b="b"/>
              <a:pathLst>
                <a:path w="851" h="348" extrusionOk="0">
                  <a:moveTo>
                    <a:pt x="425" y="0"/>
                  </a:moveTo>
                  <a:lnTo>
                    <a:pt x="155" y="39"/>
                  </a:lnTo>
                  <a:lnTo>
                    <a:pt x="116" y="39"/>
                  </a:lnTo>
                  <a:lnTo>
                    <a:pt x="39" y="78"/>
                  </a:lnTo>
                  <a:lnTo>
                    <a:pt x="1" y="193"/>
                  </a:lnTo>
                  <a:lnTo>
                    <a:pt x="39" y="271"/>
                  </a:lnTo>
                  <a:lnTo>
                    <a:pt x="116" y="309"/>
                  </a:lnTo>
                  <a:lnTo>
                    <a:pt x="155" y="348"/>
                  </a:lnTo>
                  <a:lnTo>
                    <a:pt x="734" y="348"/>
                  </a:lnTo>
                  <a:lnTo>
                    <a:pt x="811" y="271"/>
                  </a:lnTo>
                  <a:lnTo>
                    <a:pt x="850" y="193"/>
                  </a:lnTo>
                  <a:lnTo>
                    <a:pt x="811" y="78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777550" y="2348250"/>
              <a:ext cx="103300" cy="132275"/>
            </a:xfrm>
            <a:custGeom>
              <a:avLst/>
              <a:gdLst/>
              <a:ahLst/>
              <a:cxnLst/>
              <a:rect l="l" t="t" r="r" b="b"/>
              <a:pathLst>
                <a:path w="4132" h="5291" extrusionOk="0">
                  <a:moveTo>
                    <a:pt x="2278" y="0"/>
                  </a:moveTo>
                  <a:lnTo>
                    <a:pt x="2047" y="39"/>
                  </a:lnTo>
                  <a:lnTo>
                    <a:pt x="1815" y="116"/>
                  </a:lnTo>
                  <a:lnTo>
                    <a:pt x="1429" y="232"/>
                  </a:lnTo>
                  <a:lnTo>
                    <a:pt x="1120" y="425"/>
                  </a:lnTo>
                  <a:lnTo>
                    <a:pt x="850" y="657"/>
                  </a:lnTo>
                  <a:lnTo>
                    <a:pt x="618" y="927"/>
                  </a:lnTo>
                  <a:lnTo>
                    <a:pt x="425" y="1236"/>
                  </a:lnTo>
                  <a:lnTo>
                    <a:pt x="309" y="1545"/>
                  </a:lnTo>
                  <a:lnTo>
                    <a:pt x="193" y="1892"/>
                  </a:lnTo>
                  <a:lnTo>
                    <a:pt x="116" y="2278"/>
                  </a:lnTo>
                  <a:lnTo>
                    <a:pt x="39" y="2626"/>
                  </a:lnTo>
                  <a:lnTo>
                    <a:pt x="0" y="3012"/>
                  </a:lnTo>
                  <a:lnTo>
                    <a:pt x="0" y="3823"/>
                  </a:lnTo>
                  <a:lnTo>
                    <a:pt x="0" y="5290"/>
                  </a:lnTo>
                  <a:lnTo>
                    <a:pt x="425" y="5252"/>
                  </a:lnTo>
                  <a:lnTo>
                    <a:pt x="463" y="4750"/>
                  </a:lnTo>
                  <a:lnTo>
                    <a:pt x="463" y="4209"/>
                  </a:lnTo>
                  <a:lnTo>
                    <a:pt x="463" y="3630"/>
                  </a:lnTo>
                  <a:lnTo>
                    <a:pt x="463" y="3089"/>
                  </a:lnTo>
                  <a:lnTo>
                    <a:pt x="541" y="2549"/>
                  </a:lnTo>
                  <a:lnTo>
                    <a:pt x="695" y="2047"/>
                  </a:lnTo>
                  <a:lnTo>
                    <a:pt x="772" y="1776"/>
                  </a:lnTo>
                  <a:lnTo>
                    <a:pt x="888" y="1545"/>
                  </a:lnTo>
                  <a:lnTo>
                    <a:pt x="1043" y="1313"/>
                  </a:lnTo>
                  <a:lnTo>
                    <a:pt x="1197" y="1120"/>
                  </a:lnTo>
                  <a:lnTo>
                    <a:pt x="1390" y="927"/>
                  </a:lnTo>
                  <a:lnTo>
                    <a:pt x="1622" y="773"/>
                  </a:lnTo>
                  <a:lnTo>
                    <a:pt x="1854" y="657"/>
                  </a:lnTo>
                  <a:lnTo>
                    <a:pt x="2124" y="541"/>
                  </a:lnTo>
                  <a:lnTo>
                    <a:pt x="2433" y="502"/>
                  </a:lnTo>
                  <a:lnTo>
                    <a:pt x="2703" y="541"/>
                  </a:lnTo>
                  <a:lnTo>
                    <a:pt x="2973" y="618"/>
                  </a:lnTo>
                  <a:lnTo>
                    <a:pt x="3205" y="773"/>
                  </a:lnTo>
                  <a:lnTo>
                    <a:pt x="3360" y="966"/>
                  </a:lnTo>
                  <a:lnTo>
                    <a:pt x="3514" y="1159"/>
                  </a:lnTo>
                  <a:lnTo>
                    <a:pt x="3591" y="1390"/>
                  </a:lnTo>
                  <a:lnTo>
                    <a:pt x="3669" y="1661"/>
                  </a:lnTo>
                  <a:lnTo>
                    <a:pt x="4132" y="1545"/>
                  </a:lnTo>
                  <a:lnTo>
                    <a:pt x="4016" y="1159"/>
                  </a:lnTo>
                  <a:lnTo>
                    <a:pt x="3823" y="811"/>
                  </a:lnTo>
                  <a:lnTo>
                    <a:pt x="3630" y="502"/>
                  </a:lnTo>
                  <a:lnTo>
                    <a:pt x="3398" y="271"/>
                  </a:lnTo>
                  <a:lnTo>
                    <a:pt x="3244" y="155"/>
                  </a:lnTo>
                  <a:lnTo>
                    <a:pt x="3089" y="77"/>
                  </a:lnTo>
                  <a:lnTo>
                    <a:pt x="2896" y="39"/>
                  </a:lnTo>
                  <a:lnTo>
                    <a:pt x="270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6642400" y="2349200"/>
              <a:ext cx="437325" cy="301225"/>
            </a:xfrm>
            <a:custGeom>
              <a:avLst/>
              <a:gdLst/>
              <a:ahLst/>
              <a:cxnLst/>
              <a:rect l="l" t="t" r="r" b="b"/>
              <a:pathLst>
                <a:path w="17493" h="12049" extrusionOk="0">
                  <a:moveTo>
                    <a:pt x="12086" y="503"/>
                  </a:moveTo>
                  <a:lnTo>
                    <a:pt x="12202" y="580"/>
                  </a:lnTo>
                  <a:lnTo>
                    <a:pt x="12280" y="657"/>
                  </a:lnTo>
                  <a:lnTo>
                    <a:pt x="12627" y="850"/>
                  </a:lnTo>
                  <a:lnTo>
                    <a:pt x="12897" y="1159"/>
                  </a:lnTo>
                  <a:lnTo>
                    <a:pt x="13129" y="1507"/>
                  </a:lnTo>
                  <a:lnTo>
                    <a:pt x="13322" y="1854"/>
                  </a:lnTo>
                  <a:lnTo>
                    <a:pt x="13477" y="2240"/>
                  </a:lnTo>
                  <a:lnTo>
                    <a:pt x="13631" y="2665"/>
                  </a:lnTo>
                  <a:lnTo>
                    <a:pt x="13824" y="3438"/>
                  </a:lnTo>
                  <a:lnTo>
                    <a:pt x="13090" y="3013"/>
                  </a:lnTo>
                  <a:lnTo>
                    <a:pt x="12704" y="2781"/>
                  </a:lnTo>
                  <a:lnTo>
                    <a:pt x="12357" y="2472"/>
                  </a:lnTo>
                  <a:lnTo>
                    <a:pt x="12009" y="2125"/>
                  </a:lnTo>
                  <a:lnTo>
                    <a:pt x="11816" y="1932"/>
                  </a:lnTo>
                  <a:lnTo>
                    <a:pt x="11662" y="1700"/>
                  </a:lnTo>
                  <a:lnTo>
                    <a:pt x="11507" y="1391"/>
                  </a:lnTo>
                  <a:lnTo>
                    <a:pt x="11430" y="1043"/>
                  </a:lnTo>
                  <a:lnTo>
                    <a:pt x="11662" y="735"/>
                  </a:lnTo>
                  <a:lnTo>
                    <a:pt x="11739" y="619"/>
                  </a:lnTo>
                  <a:lnTo>
                    <a:pt x="11855" y="541"/>
                  </a:lnTo>
                  <a:lnTo>
                    <a:pt x="11971" y="503"/>
                  </a:lnTo>
                  <a:close/>
                  <a:moveTo>
                    <a:pt x="16218" y="1584"/>
                  </a:moveTo>
                  <a:lnTo>
                    <a:pt x="16296" y="1623"/>
                  </a:lnTo>
                  <a:lnTo>
                    <a:pt x="16411" y="1661"/>
                  </a:lnTo>
                  <a:lnTo>
                    <a:pt x="16489" y="1738"/>
                  </a:lnTo>
                  <a:lnTo>
                    <a:pt x="16566" y="1816"/>
                  </a:lnTo>
                  <a:lnTo>
                    <a:pt x="16604" y="1970"/>
                  </a:lnTo>
                  <a:lnTo>
                    <a:pt x="16643" y="2163"/>
                  </a:lnTo>
                  <a:lnTo>
                    <a:pt x="16643" y="2356"/>
                  </a:lnTo>
                  <a:lnTo>
                    <a:pt x="16604" y="2511"/>
                  </a:lnTo>
                  <a:lnTo>
                    <a:pt x="16527" y="2665"/>
                  </a:lnTo>
                  <a:lnTo>
                    <a:pt x="16411" y="2820"/>
                  </a:lnTo>
                  <a:lnTo>
                    <a:pt x="16296" y="2974"/>
                  </a:lnTo>
                  <a:lnTo>
                    <a:pt x="15948" y="3206"/>
                  </a:lnTo>
                  <a:lnTo>
                    <a:pt x="15562" y="3399"/>
                  </a:lnTo>
                  <a:lnTo>
                    <a:pt x="15137" y="3553"/>
                  </a:lnTo>
                  <a:lnTo>
                    <a:pt x="14712" y="3669"/>
                  </a:lnTo>
                  <a:lnTo>
                    <a:pt x="14365" y="3746"/>
                  </a:lnTo>
                  <a:lnTo>
                    <a:pt x="14481" y="3360"/>
                  </a:lnTo>
                  <a:lnTo>
                    <a:pt x="14635" y="2974"/>
                  </a:lnTo>
                  <a:lnTo>
                    <a:pt x="14828" y="2627"/>
                  </a:lnTo>
                  <a:lnTo>
                    <a:pt x="15098" y="2279"/>
                  </a:lnTo>
                  <a:lnTo>
                    <a:pt x="15407" y="1970"/>
                  </a:lnTo>
                  <a:lnTo>
                    <a:pt x="15639" y="1816"/>
                  </a:lnTo>
                  <a:lnTo>
                    <a:pt x="15871" y="1661"/>
                  </a:lnTo>
                  <a:lnTo>
                    <a:pt x="16102" y="1623"/>
                  </a:lnTo>
                  <a:lnTo>
                    <a:pt x="16218" y="1584"/>
                  </a:lnTo>
                  <a:close/>
                  <a:moveTo>
                    <a:pt x="13824" y="4287"/>
                  </a:moveTo>
                  <a:lnTo>
                    <a:pt x="13670" y="4557"/>
                  </a:lnTo>
                  <a:lnTo>
                    <a:pt x="13477" y="4789"/>
                  </a:lnTo>
                  <a:lnTo>
                    <a:pt x="13245" y="5021"/>
                  </a:lnTo>
                  <a:lnTo>
                    <a:pt x="13013" y="5214"/>
                  </a:lnTo>
                  <a:lnTo>
                    <a:pt x="12666" y="5484"/>
                  </a:lnTo>
                  <a:lnTo>
                    <a:pt x="12164" y="5754"/>
                  </a:lnTo>
                  <a:lnTo>
                    <a:pt x="11893" y="5870"/>
                  </a:lnTo>
                  <a:lnTo>
                    <a:pt x="11623" y="5948"/>
                  </a:lnTo>
                  <a:lnTo>
                    <a:pt x="11391" y="5986"/>
                  </a:lnTo>
                  <a:lnTo>
                    <a:pt x="11198" y="5948"/>
                  </a:lnTo>
                  <a:lnTo>
                    <a:pt x="11044" y="5870"/>
                  </a:lnTo>
                  <a:lnTo>
                    <a:pt x="10967" y="5793"/>
                  </a:lnTo>
                  <a:lnTo>
                    <a:pt x="10928" y="5716"/>
                  </a:lnTo>
                  <a:lnTo>
                    <a:pt x="10889" y="5639"/>
                  </a:lnTo>
                  <a:lnTo>
                    <a:pt x="10889" y="5446"/>
                  </a:lnTo>
                  <a:lnTo>
                    <a:pt x="10967" y="5252"/>
                  </a:lnTo>
                  <a:lnTo>
                    <a:pt x="11121" y="5098"/>
                  </a:lnTo>
                  <a:lnTo>
                    <a:pt x="11276" y="4944"/>
                  </a:lnTo>
                  <a:lnTo>
                    <a:pt x="11546" y="4750"/>
                  </a:lnTo>
                  <a:lnTo>
                    <a:pt x="11816" y="4635"/>
                  </a:lnTo>
                  <a:lnTo>
                    <a:pt x="12086" y="4557"/>
                  </a:lnTo>
                  <a:lnTo>
                    <a:pt x="12627" y="4480"/>
                  </a:lnTo>
                  <a:lnTo>
                    <a:pt x="13245" y="4403"/>
                  </a:lnTo>
                  <a:lnTo>
                    <a:pt x="13554" y="4364"/>
                  </a:lnTo>
                  <a:lnTo>
                    <a:pt x="13824" y="4287"/>
                  </a:lnTo>
                  <a:close/>
                  <a:moveTo>
                    <a:pt x="14403" y="4248"/>
                  </a:moveTo>
                  <a:lnTo>
                    <a:pt x="15098" y="4596"/>
                  </a:lnTo>
                  <a:lnTo>
                    <a:pt x="15407" y="4789"/>
                  </a:lnTo>
                  <a:lnTo>
                    <a:pt x="15716" y="4982"/>
                  </a:lnTo>
                  <a:lnTo>
                    <a:pt x="15909" y="5137"/>
                  </a:lnTo>
                  <a:lnTo>
                    <a:pt x="16141" y="5368"/>
                  </a:lnTo>
                  <a:lnTo>
                    <a:pt x="16411" y="5677"/>
                  </a:lnTo>
                  <a:lnTo>
                    <a:pt x="16643" y="5986"/>
                  </a:lnTo>
                  <a:lnTo>
                    <a:pt x="16875" y="6334"/>
                  </a:lnTo>
                  <a:lnTo>
                    <a:pt x="16991" y="6681"/>
                  </a:lnTo>
                  <a:lnTo>
                    <a:pt x="16991" y="6836"/>
                  </a:lnTo>
                  <a:lnTo>
                    <a:pt x="16991" y="6990"/>
                  </a:lnTo>
                  <a:lnTo>
                    <a:pt x="16952" y="7106"/>
                  </a:lnTo>
                  <a:lnTo>
                    <a:pt x="16836" y="7222"/>
                  </a:lnTo>
                  <a:lnTo>
                    <a:pt x="16759" y="7299"/>
                  </a:lnTo>
                  <a:lnTo>
                    <a:pt x="16643" y="7338"/>
                  </a:lnTo>
                  <a:lnTo>
                    <a:pt x="16373" y="7338"/>
                  </a:lnTo>
                  <a:lnTo>
                    <a:pt x="16141" y="7222"/>
                  </a:lnTo>
                  <a:lnTo>
                    <a:pt x="15871" y="7029"/>
                  </a:lnTo>
                  <a:lnTo>
                    <a:pt x="15600" y="6797"/>
                  </a:lnTo>
                  <a:lnTo>
                    <a:pt x="15369" y="6565"/>
                  </a:lnTo>
                  <a:lnTo>
                    <a:pt x="15060" y="6141"/>
                  </a:lnTo>
                  <a:lnTo>
                    <a:pt x="14828" y="5716"/>
                  </a:lnTo>
                  <a:lnTo>
                    <a:pt x="14635" y="5252"/>
                  </a:lnTo>
                  <a:lnTo>
                    <a:pt x="14519" y="4750"/>
                  </a:lnTo>
                  <a:lnTo>
                    <a:pt x="14403" y="4248"/>
                  </a:lnTo>
                  <a:close/>
                  <a:moveTo>
                    <a:pt x="11855" y="1"/>
                  </a:moveTo>
                  <a:lnTo>
                    <a:pt x="11584" y="39"/>
                  </a:lnTo>
                  <a:lnTo>
                    <a:pt x="11469" y="117"/>
                  </a:lnTo>
                  <a:lnTo>
                    <a:pt x="11353" y="194"/>
                  </a:lnTo>
                  <a:lnTo>
                    <a:pt x="11160" y="387"/>
                  </a:lnTo>
                  <a:lnTo>
                    <a:pt x="11005" y="619"/>
                  </a:lnTo>
                  <a:lnTo>
                    <a:pt x="10928" y="812"/>
                  </a:lnTo>
                  <a:lnTo>
                    <a:pt x="10928" y="1005"/>
                  </a:lnTo>
                  <a:lnTo>
                    <a:pt x="10928" y="1236"/>
                  </a:lnTo>
                  <a:lnTo>
                    <a:pt x="11005" y="1468"/>
                  </a:lnTo>
                  <a:lnTo>
                    <a:pt x="11082" y="1661"/>
                  </a:lnTo>
                  <a:lnTo>
                    <a:pt x="11198" y="1893"/>
                  </a:lnTo>
                  <a:lnTo>
                    <a:pt x="11546" y="2318"/>
                  </a:lnTo>
                  <a:lnTo>
                    <a:pt x="11932" y="2742"/>
                  </a:lnTo>
                  <a:lnTo>
                    <a:pt x="12395" y="3090"/>
                  </a:lnTo>
                  <a:lnTo>
                    <a:pt x="12859" y="3399"/>
                  </a:lnTo>
                  <a:lnTo>
                    <a:pt x="12859" y="3399"/>
                  </a:lnTo>
                  <a:lnTo>
                    <a:pt x="12048" y="3283"/>
                  </a:lnTo>
                  <a:lnTo>
                    <a:pt x="11198" y="3283"/>
                  </a:lnTo>
                  <a:lnTo>
                    <a:pt x="10387" y="3322"/>
                  </a:lnTo>
                  <a:lnTo>
                    <a:pt x="9615" y="3476"/>
                  </a:lnTo>
                  <a:lnTo>
                    <a:pt x="9654" y="3013"/>
                  </a:lnTo>
                  <a:lnTo>
                    <a:pt x="9654" y="2511"/>
                  </a:lnTo>
                  <a:lnTo>
                    <a:pt x="9615" y="2009"/>
                  </a:lnTo>
                  <a:lnTo>
                    <a:pt x="9538" y="1507"/>
                  </a:lnTo>
                  <a:lnTo>
                    <a:pt x="9075" y="1623"/>
                  </a:lnTo>
                  <a:lnTo>
                    <a:pt x="9152" y="2086"/>
                  </a:lnTo>
                  <a:lnTo>
                    <a:pt x="9152" y="2588"/>
                  </a:lnTo>
                  <a:lnTo>
                    <a:pt x="9152" y="3090"/>
                  </a:lnTo>
                  <a:lnTo>
                    <a:pt x="9075" y="3515"/>
                  </a:lnTo>
                  <a:lnTo>
                    <a:pt x="9075" y="3592"/>
                  </a:lnTo>
                  <a:lnTo>
                    <a:pt x="8225" y="3901"/>
                  </a:lnTo>
                  <a:lnTo>
                    <a:pt x="7414" y="4287"/>
                  </a:lnTo>
                  <a:lnTo>
                    <a:pt x="6603" y="4712"/>
                  </a:lnTo>
                  <a:lnTo>
                    <a:pt x="5831" y="5214"/>
                  </a:lnTo>
                  <a:lnTo>
                    <a:pt x="5406" y="5252"/>
                  </a:lnTo>
                  <a:lnTo>
                    <a:pt x="5406" y="5561"/>
                  </a:lnTo>
                  <a:lnTo>
                    <a:pt x="4595" y="6218"/>
                  </a:lnTo>
                  <a:lnTo>
                    <a:pt x="3823" y="6913"/>
                  </a:lnTo>
                  <a:lnTo>
                    <a:pt x="3089" y="7685"/>
                  </a:lnTo>
                  <a:lnTo>
                    <a:pt x="2394" y="8496"/>
                  </a:lnTo>
                  <a:lnTo>
                    <a:pt x="1738" y="9307"/>
                  </a:lnTo>
                  <a:lnTo>
                    <a:pt x="1081" y="10157"/>
                  </a:lnTo>
                  <a:lnTo>
                    <a:pt x="502" y="10967"/>
                  </a:lnTo>
                  <a:lnTo>
                    <a:pt x="0" y="11778"/>
                  </a:lnTo>
                  <a:lnTo>
                    <a:pt x="348" y="12049"/>
                  </a:lnTo>
                  <a:lnTo>
                    <a:pt x="1545" y="10504"/>
                  </a:lnTo>
                  <a:lnTo>
                    <a:pt x="2742" y="8959"/>
                  </a:lnTo>
                  <a:lnTo>
                    <a:pt x="3360" y="8226"/>
                  </a:lnTo>
                  <a:lnTo>
                    <a:pt x="4016" y="7492"/>
                  </a:lnTo>
                  <a:lnTo>
                    <a:pt x="4711" y="6797"/>
                  </a:lnTo>
                  <a:lnTo>
                    <a:pt x="5483" y="6179"/>
                  </a:lnTo>
                  <a:lnTo>
                    <a:pt x="6256" y="5561"/>
                  </a:lnTo>
                  <a:lnTo>
                    <a:pt x="7105" y="5059"/>
                  </a:lnTo>
                  <a:lnTo>
                    <a:pt x="7993" y="4596"/>
                  </a:lnTo>
                  <a:lnTo>
                    <a:pt x="8457" y="4442"/>
                  </a:lnTo>
                  <a:lnTo>
                    <a:pt x="8920" y="4248"/>
                  </a:lnTo>
                  <a:lnTo>
                    <a:pt x="9422" y="4133"/>
                  </a:lnTo>
                  <a:lnTo>
                    <a:pt x="9885" y="4017"/>
                  </a:lnTo>
                  <a:lnTo>
                    <a:pt x="10387" y="3901"/>
                  </a:lnTo>
                  <a:lnTo>
                    <a:pt x="10851" y="3862"/>
                  </a:lnTo>
                  <a:lnTo>
                    <a:pt x="11353" y="3824"/>
                  </a:lnTo>
                  <a:lnTo>
                    <a:pt x="11855" y="3824"/>
                  </a:lnTo>
                  <a:lnTo>
                    <a:pt x="12357" y="3862"/>
                  </a:lnTo>
                  <a:lnTo>
                    <a:pt x="12859" y="3901"/>
                  </a:lnTo>
                  <a:lnTo>
                    <a:pt x="12318" y="3978"/>
                  </a:lnTo>
                  <a:lnTo>
                    <a:pt x="11855" y="4094"/>
                  </a:lnTo>
                  <a:lnTo>
                    <a:pt x="11391" y="4287"/>
                  </a:lnTo>
                  <a:lnTo>
                    <a:pt x="11198" y="4403"/>
                  </a:lnTo>
                  <a:lnTo>
                    <a:pt x="11005" y="4557"/>
                  </a:lnTo>
                  <a:lnTo>
                    <a:pt x="10851" y="4673"/>
                  </a:lnTo>
                  <a:lnTo>
                    <a:pt x="10696" y="4866"/>
                  </a:lnTo>
                  <a:lnTo>
                    <a:pt x="10542" y="5059"/>
                  </a:lnTo>
                  <a:lnTo>
                    <a:pt x="10465" y="5291"/>
                  </a:lnTo>
                  <a:lnTo>
                    <a:pt x="10387" y="5523"/>
                  </a:lnTo>
                  <a:lnTo>
                    <a:pt x="10387" y="5754"/>
                  </a:lnTo>
                  <a:lnTo>
                    <a:pt x="10426" y="5948"/>
                  </a:lnTo>
                  <a:lnTo>
                    <a:pt x="10581" y="6179"/>
                  </a:lnTo>
                  <a:lnTo>
                    <a:pt x="10658" y="6256"/>
                  </a:lnTo>
                  <a:lnTo>
                    <a:pt x="10774" y="6334"/>
                  </a:lnTo>
                  <a:lnTo>
                    <a:pt x="11005" y="6411"/>
                  </a:lnTo>
                  <a:lnTo>
                    <a:pt x="11276" y="6449"/>
                  </a:lnTo>
                  <a:lnTo>
                    <a:pt x="11584" y="6411"/>
                  </a:lnTo>
                  <a:lnTo>
                    <a:pt x="11855" y="6372"/>
                  </a:lnTo>
                  <a:lnTo>
                    <a:pt x="12164" y="6256"/>
                  </a:lnTo>
                  <a:lnTo>
                    <a:pt x="12627" y="6063"/>
                  </a:lnTo>
                  <a:lnTo>
                    <a:pt x="13052" y="5793"/>
                  </a:lnTo>
                  <a:lnTo>
                    <a:pt x="13438" y="5484"/>
                  </a:lnTo>
                  <a:lnTo>
                    <a:pt x="13399" y="5523"/>
                  </a:lnTo>
                  <a:lnTo>
                    <a:pt x="13786" y="5716"/>
                  </a:lnTo>
                  <a:lnTo>
                    <a:pt x="14056" y="4866"/>
                  </a:lnTo>
                  <a:lnTo>
                    <a:pt x="14210" y="5407"/>
                  </a:lnTo>
                  <a:lnTo>
                    <a:pt x="14403" y="5909"/>
                  </a:lnTo>
                  <a:lnTo>
                    <a:pt x="14674" y="6411"/>
                  </a:lnTo>
                  <a:lnTo>
                    <a:pt x="14983" y="6874"/>
                  </a:lnTo>
                  <a:lnTo>
                    <a:pt x="15176" y="7067"/>
                  </a:lnTo>
                  <a:lnTo>
                    <a:pt x="15407" y="7299"/>
                  </a:lnTo>
                  <a:lnTo>
                    <a:pt x="15678" y="7492"/>
                  </a:lnTo>
                  <a:lnTo>
                    <a:pt x="15987" y="7685"/>
                  </a:lnTo>
                  <a:lnTo>
                    <a:pt x="16296" y="7801"/>
                  </a:lnTo>
                  <a:lnTo>
                    <a:pt x="16604" y="7878"/>
                  </a:lnTo>
                  <a:lnTo>
                    <a:pt x="16759" y="7878"/>
                  </a:lnTo>
                  <a:lnTo>
                    <a:pt x="16875" y="7840"/>
                  </a:lnTo>
                  <a:lnTo>
                    <a:pt x="17029" y="7801"/>
                  </a:lnTo>
                  <a:lnTo>
                    <a:pt x="17184" y="7724"/>
                  </a:lnTo>
                  <a:lnTo>
                    <a:pt x="17299" y="7647"/>
                  </a:lnTo>
                  <a:lnTo>
                    <a:pt x="17377" y="7531"/>
                  </a:lnTo>
                  <a:lnTo>
                    <a:pt x="17415" y="7376"/>
                  </a:lnTo>
                  <a:lnTo>
                    <a:pt x="17454" y="7260"/>
                  </a:lnTo>
                  <a:lnTo>
                    <a:pt x="17493" y="6951"/>
                  </a:lnTo>
                  <a:lnTo>
                    <a:pt x="17415" y="6604"/>
                  </a:lnTo>
                  <a:lnTo>
                    <a:pt x="17299" y="6295"/>
                  </a:lnTo>
                  <a:lnTo>
                    <a:pt x="17184" y="5986"/>
                  </a:lnTo>
                  <a:lnTo>
                    <a:pt x="17029" y="5716"/>
                  </a:lnTo>
                  <a:lnTo>
                    <a:pt x="16875" y="5484"/>
                  </a:lnTo>
                  <a:lnTo>
                    <a:pt x="16682" y="5252"/>
                  </a:lnTo>
                  <a:lnTo>
                    <a:pt x="16489" y="5021"/>
                  </a:lnTo>
                  <a:lnTo>
                    <a:pt x="16257" y="4789"/>
                  </a:lnTo>
                  <a:lnTo>
                    <a:pt x="16025" y="4596"/>
                  </a:lnTo>
                  <a:lnTo>
                    <a:pt x="15523" y="4287"/>
                  </a:lnTo>
                  <a:lnTo>
                    <a:pt x="14944" y="4017"/>
                  </a:lnTo>
                  <a:lnTo>
                    <a:pt x="15407" y="3901"/>
                  </a:lnTo>
                  <a:lnTo>
                    <a:pt x="15832" y="3746"/>
                  </a:lnTo>
                  <a:lnTo>
                    <a:pt x="16218" y="3515"/>
                  </a:lnTo>
                  <a:lnTo>
                    <a:pt x="16604" y="3244"/>
                  </a:lnTo>
                  <a:lnTo>
                    <a:pt x="16759" y="3051"/>
                  </a:lnTo>
                  <a:lnTo>
                    <a:pt x="16913" y="2858"/>
                  </a:lnTo>
                  <a:lnTo>
                    <a:pt x="17029" y="2665"/>
                  </a:lnTo>
                  <a:lnTo>
                    <a:pt x="17106" y="2434"/>
                  </a:lnTo>
                  <a:lnTo>
                    <a:pt x="17145" y="2163"/>
                  </a:lnTo>
                  <a:lnTo>
                    <a:pt x="17106" y="1932"/>
                  </a:lnTo>
                  <a:lnTo>
                    <a:pt x="17068" y="1700"/>
                  </a:lnTo>
                  <a:lnTo>
                    <a:pt x="16913" y="1468"/>
                  </a:lnTo>
                  <a:lnTo>
                    <a:pt x="16759" y="1314"/>
                  </a:lnTo>
                  <a:lnTo>
                    <a:pt x="16566" y="1198"/>
                  </a:lnTo>
                  <a:lnTo>
                    <a:pt x="16334" y="1159"/>
                  </a:lnTo>
                  <a:lnTo>
                    <a:pt x="16102" y="1159"/>
                  </a:lnTo>
                  <a:lnTo>
                    <a:pt x="15909" y="1198"/>
                  </a:lnTo>
                  <a:lnTo>
                    <a:pt x="15678" y="1236"/>
                  </a:lnTo>
                  <a:lnTo>
                    <a:pt x="15446" y="1352"/>
                  </a:lnTo>
                  <a:lnTo>
                    <a:pt x="15253" y="1468"/>
                  </a:lnTo>
                  <a:lnTo>
                    <a:pt x="14905" y="1777"/>
                  </a:lnTo>
                  <a:lnTo>
                    <a:pt x="14596" y="2163"/>
                  </a:lnTo>
                  <a:lnTo>
                    <a:pt x="14326" y="2588"/>
                  </a:lnTo>
                  <a:lnTo>
                    <a:pt x="14094" y="3013"/>
                  </a:lnTo>
                  <a:lnTo>
                    <a:pt x="13940" y="2434"/>
                  </a:lnTo>
                  <a:lnTo>
                    <a:pt x="13747" y="1893"/>
                  </a:lnTo>
                  <a:lnTo>
                    <a:pt x="13515" y="1352"/>
                  </a:lnTo>
                  <a:lnTo>
                    <a:pt x="13168" y="850"/>
                  </a:lnTo>
                  <a:lnTo>
                    <a:pt x="13013" y="657"/>
                  </a:lnTo>
                  <a:lnTo>
                    <a:pt x="12820" y="464"/>
                  </a:lnTo>
                  <a:lnTo>
                    <a:pt x="12588" y="271"/>
                  </a:lnTo>
                  <a:lnTo>
                    <a:pt x="12357" y="117"/>
                  </a:lnTo>
                  <a:lnTo>
                    <a:pt x="12086" y="39"/>
                  </a:lnTo>
                  <a:lnTo>
                    <a:pt x="1185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4161375" y="2367550"/>
              <a:ext cx="42500" cy="41525"/>
            </a:xfrm>
            <a:custGeom>
              <a:avLst/>
              <a:gdLst/>
              <a:ahLst/>
              <a:cxnLst/>
              <a:rect l="l" t="t" r="r" b="b"/>
              <a:pathLst>
                <a:path w="1700" h="1661" extrusionOk="0">
                  <a:moveTo>
                    <a:pt x="1043" y="387"/>
                  </a:moveTo>
                  <a:lnTo>
                    <a:pt x="1121" y="425"/>
                  </a:lnTo>
                  <a:lnTo>
                    <a:pt x="1198" y="464"/>
                  </a:lnTo>
                  <a:lnTo>
                    <a:pt x="1236" y="541"/>
                  </a:lnTo>
                  <a:lnTo>
                    <a:pt x="1314" y="734"/>
                  </a:lnTo>
                  <a:lnTo>
                    <a:pt x="1314" y="927"/>
                  </a:lnTo>
                  <a:lnTo>
                    <a:pt x="1236" y="1120"/>
                  </a:lnTo>
                  <a:lnTo>
                    <a:pt x="1159" y="1198"/>
                  </a:lnTo>
                  <a:lnTo>
                    <a:pt x="1082" y="1236"/>
                  </a:lnTo>
                  <a:lnTo>
                    <a:pt x="889" y="1275"/>
                  </a:lnTo>
                  <a:lnTo>
                    <a:pt x="696" y="1236"/>
                  </a:lnTo>
                  <a:lnTo>
                    <a:pt x="541" y="1159"/>
                  </a:lnTo>
                  <a:lnTo>
                    <a:pt x="464" y="1082"/>
                  </a:lnTo>
                  <a:lnTo>
                    <a:pt x="426" y="1004"/>
                  </a:lnTo>
                  <a:lnTo>
                    <a:pt x="387" y="889"/>
                  </a:lnTo>
                  <a:lnTo>
                    <a:pt x="387" y="773"/>
                  </a:lnTo>
                  <a:lnTo>
                    <a:pt x="464" y="580"/>
                  </a:lnTo>
                  <a:lnTo>
                    <a:pt x="541" y="580"/>
                  </a:lnTo>
                  <a:lnTo>
                    <a:pt x="619" y="541"/>
                  </a:lnTo>
                  <a:lnTo>
                    <a:pt x="773" y="425"/>
                  </a:lnTo>
                  <a:lnTo>
                    <a:pt x="928" y="387"/>
                  </a:lnTo>
                  <a:close/>
                  <a:moveTo>
                    <a:pt x="889" y="1"/>
                  </a:moveTo>
                  <a:lnTo>
                    <a:pt x="735" y="39"/>
                  </a:lnTo>
                  <a:lnTo>
                    <a:pt x="619" y="78"/>
                  </a:lnTo>
                  <a:lnTo>
                    <a:pt x="503" y="155"/>
                  </a:lnTo>
                  <a:lnTo>
                    <a:pt x="348" y="232"/>
                  </a:lnTo>
                  <a:lnTo>
                    <a:pt x="233" y="309"/>
                  </a:lnTo>
                  <a:lnTo>
                    <a:pt x="155" y="464"/>
                  </a:lnTo>
                  <a:lnTo>
                    <a:pt x="78" y="580"/>
                  </a:lnTo>
                  <a:lnTo>
                    <a:pt x="39" y="734"/>
                  </a:lnTo>
                  <a:lnTo>
                    <a:pt x="1" y="889"/>
                  </a:lnTo>
                  <a:lnTo>
                    <a:pt x="39" y="1043"/>
                  </a:lnTo>
                  <a:lnTo>
                    <a:pt x="78" y="1198"/>
                  </a:lnTo>
                  <a:lnTo>
                    <a:pt x="194" y="1352"/>
                  </a:lnTo>
                  <a:lnTo>
                    <a:pt x="310" y="1468"/>
                  </a:lnTo>
                  <a:lnTo>
                    <a:pt x="464" y="1584"/>
                  </a:lnTo>
                  <a:lnTo>
                    <a:pt x="657" y="1661"/>
                  </a:lnTo>
                  <a:lnTo>
                    <a:pt x="1005" y="1661"/>
                  </a:lnTo>
                  <a:lnTo>
                    <a:pt x="1198" y="1622"/>
                  </a:lnTo>
                  <a:lnTo>
                    <a:pt x="1352" y="1545"/>
                  </a:lnTo>
                  <a:lnTo>
                    <a:pt x="1507" y="1429"/>
                  </a:lnTo>
                  <a:lnTo>
                    <a:pt x="1584" y="1275"/>
                  </a:lnTo>
                  <a:lnTo>
                    <a:pt x="1661" y="1120"/>
                  </a:lnTo>
                  <a:lnTo>
                    <a:pt x="1700" y="927"/>
                  </a:lnTo>
                  <a:lnTo>
                    <a:pt x="1700" y="734"/>
                  </a:lnTo>
                  <a:lnTo>
                    <a:pt x="1661" y="580"/>
                  </a:lnTo>
                  <a:lnTo>
                    <a:pt x="1584" y="387"/>
                  </a:lnTo>
                  <a:lnTo>
                    <a:pt x="1507" y="271"/>
                  </a:lnTo>
                  <a:lnTo>
                    <a:pt x="1391" y="194"/>
                  </a:lnTo>
                  <a:lnTo>
                    <a:pt x="1275" y="116"/>
                  </a:lnTo>
                  <a:lnTo>
                    <a:pt x="1005" y="39"/>
                  </a:lnTo>
                  <a:lnTo>
                    <a:pt x="88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4673025" y="2378175"/>
              <a:ext cx="330175" cy="176675"/>
            </a:xfrm>
            <a:custGeom>
              <a:avLst/>
              <a:gdLst/>
              <a:ahLst/>
              <a:cxnLst/>
              <a:rect l="l" t="t" r="r" b="b"/>
              <a:pathLst>
                <a:path w="13207" h="7067" extrusionOk="0">
                  <a:moveTo>
                    <a:pt x="8110" y="309"/>
                  </a:moveTo>
                  <a:lnTo>
                    <a:pt x="8226" y="348"/>
                  </a:lnTo>
                  <a:lnTo>
                    <a:pt x="8380" y="425"/>
                  </a:lnTo>
                  <a:lnTo>
                    <a:pt x="8535" y="541"/>
                  </a:lnTo>
                  <a:lnTo>
                    <a:pt x="8612" y="579"/>
                  </a:lnTo>
                  <a:lnTo>
                    <a:pt x="8728" y="888"/>
                  </a:lnTo>
                  <a:lnTo>
                    <a:pt x="8766" y="1197"/>
                  </a:lnTo>
                  <a:lnTo>
                    <a:pt x="8728" y="1468"/>
                  </a:lnTo>
                  <a:lnTo>
                    <a:pt x="8650" y="1777"/>
                  </a:lnTo>
                  <a:lnTo>
                    <a:pt x="8496" y="2047"/>
                  </a:lnTo>
                  <a:lnTo>
                    <a:pt x="8380" y="2317"/>
                  </a:lnTo>
                  <a:lnTo>
                    <a:pt x="8033" y="2858"/>
                  </a:lnTo>
                  <a:lnTo>
                    <a:pt x="6836" y="4711"/>
                  </a:lnTo>
                  <a:lnTo>
                    <a:pt x="6681" y="4711"/>
                  </a:lnTo>
                  <a:lnTo>
                    <a:pt x="6797" y="3746"/>
                  </a:lnTo>
                  <a:lnTo>
                    <a:pt x="6990" y="2781"/>
                  </a:lnTo>
                  <a:lnTo>
                    <a:pt x="7222" y="1661"/>
                  </a:lnTo>
                  <a:lnTo>
                    <a:pt x="7338" y="1197"/>
                  </a:lnTo>
                  <a:lnTo>
                    <a:pt x="7453" y="888"/>
                  </a:lnTo>
                  <a:lnTo>
                    <a:pt x="7608" y="618"/>
                  </a:lnTo>
                  <a:lnTo>
                    <a:pt x="7762" y="425"/>
                  </a:lnTo>
                  <a:lnTo>
                    <a:pt x="7878" y="348"/>
                  </a:lnTo>
                  <a:lnTo>
                    <a:pt x="7994" y="309"/>
                  </a:lnTo>
                  <a:close/>
                  <a:moveTo>
                    <a:pt x="5909" y="5406"/>
                  </a:moveTo>
                  <a:lnTo>
                    <a:pt x="4673" y="5831"/>
                  </a:lnTo>
                  <a:lnTo>
                    <a:pt x="3437" y="6217"/>
                  </a:lnTo>
                  <a:lnTo>
                    <a:pt x="2781" y="6372"/>
                  </a:lnTo>
                  <a:lnTo>
                    <a:pt x="2125" y="6526"/>
                  </a:lnTo>
                  <a:lnTo>
                    <a:pt x="1700" y="6565"/>
                  </a:lnTo>
                  <a:lnTo>
                    <a:pt x="1314" y="6603"/>
                  </a:lnTo>
                  <a:lnTo>
                    <a:pt x="1043" y="6565"/>
                  </a:lnTo>
                  <a:lnTo>
                    <a:pt x="812" y="6488"/>
                  </a:lnTo>
                  <a:lnTo>
                    <a:pt x="734" y="6449"/>
                  </a:lnTo>
                  <a:lnTo>
                    <a:pt x="696" y="6333"/>
                  </a:lnTo>
                  <a:lnTo>
                    <a:pt x="696" y="6217"/>
                  </a:lnTo>
                  <a:lnTo>
                    <a:pt x="696" y="6063"/>
                  </a:lnTo>
                  <a:lnTo>
                    <a:pt x="696" y="5908"/>
                  </a:lnTo>
                  <a:lnTo>
                    <a:pt x="734" y="5792"/>
                  </a:lnTo>
                  <a:lnTo>
                    <a:pt x="812" y="5715"/>
                  </a:lnTo>
                  <a:lnTo>
                    <a:pt x="889" y="5677"/>
                  </a:lnTo>
                  <a:lnTo>
                    <a:pt x="1082" y="5599"/>
                  </a:lnTo>
                  <a:lnTo>
                    <a:pt x="1391" y="5561"/>
                  </a:lnTo>
                  <a:lnTo>
                    <a:pt x="2047" y="5484"/>
                  </a:lnTo>
                  <a:lnTo>
                    <a:pt x="2897" y="5445"/>
                  </a:lnTo>
                  <a:lnTo>
                    <a:pt x="5368" y="5445"/>
                  </a:lnTo>
                  <a:lnTo>
                    <a:pt x="5909" y="5406"/>
                  </a:lnTo>
                  <a:close/>
                  <a:moveTo>
                    <a:pt x="7067" y="5097"/>
                  </a:moveTo>
                  <a:lnTo>
                    <a:pt x="8342" y="5136"/>
                  </a:lnTo>
                  <a:lnTo>
                    <a:pt x="9577" y="5252"/>
                  </a:lnTo>
                  <a:lnTo>
                    <a:pt x="10272" y="5329"/>
                  </a:lnTo>
                  <a:lnTo>
                    <a:pt x="11006" y="5445"/>
                  </a:lnTo>
                  <a:lnTo>
                    <a:pt x="11701" y="5561"/>
                  </a:lnTo>
                  <a:lnTo>
                    <a:pt x="12164" y="5677"/>
                  </a:lnTo>
                  <a:lnTo>
                    <a:pt x="12280" y="5715"/>
                  </a:lnTo>
                  <a:lnTo>
                    <a:pt x="12396" y="5754"/>
                  </a:lnTo>
                  <a:lnTo>
                    <a:pt x="12473" y="5831"/>
                  </a:lnTo>
                  <a:lnTo>
                    <a:pt x="12551" y="5908"/>
                  </a:lnTo>
                  <a:lnTo>
                    <a:pt x="12589" y="6024"/>
                  </a:lnTo>
                  <a:lnTo>
                    <a:pt x="12628" y="6179"/>
                  </a:lnTo>
                  <a:lnTo>
                    <a:pt x="12589" y="6526"/>
                  </a:lnTo>
                  <a:lnTo>
                    <a:pt x="12435" y="6603"/>
                  </a:lnTo>
                  <a:lnTo>
                    <a:pt x="12242" y="6642"/>
                  </a:lnTo>
                  <a:lnTo>
                    <a:pt x="12010" y="6681"/>
                  </a:lnTo>
                  <a:lnTo>
                    <a:pt x="11778" y="6681"/>
                  </a:lnTo>
                  <a:lnTo>
                    <a:pt x="11315" y="6603"/>
                  </a:lnTo>
                  <a:lnTo>
                    <a:pt x="10929" y="6526"/>
                  </a:lnTo>
                  <a:lnTo>
                    <a:pt x="10156" y="6372"/>
                  </a:lnTo>
                  <a:lnTo>
                    <a:pt x="9423" y="6140"/>
                  </a:lnTo>
                  <a:lnTo>
                    <a:pt x="8805" y="5908"/>
                  </a:lnTo>
                  <a:lnTo>
                    <a:pt x="8226" y="5677"/>
                  </a:lnTo>
                  <a:lnTo>
                    <a:pt x="7067" y="5097"/>
                  </a:lnTo>
                  <a:close/>
                  <a:moveTo>
                    <a:pt x="8148" y="0"/>
                  </a:moveTo>
                  <a:lnTo>
                    <a:pt x="7917" y="39"/>
                  </a:lnTo>
                  <a:lnTo>
                    <a:pt x="7724" y="116"/>
                  </a:lnTo>
                  <a:lnTo>
                    <a:pt x="7492" y="271"/>
                  </a:lnTo>
                  <a:lnTo>
                    <a:pt x="7338" y="425"/>
                  </a:lnTo>
                  <a:lnTo>
                    <a:pt x="7183" y="618"/>
                  </a:lnTo>
                  <a:lnTo>
                    <a:pt x="6990" y="1043"/>
                  </a:lnTo>
                  <a:lnTo>
                    <a:pt x="6874" y="1506"/>
                  </a:lnTo>
                  <a:lnTo>
                    <a:pt x="6681" y="2433"/>
                  </a:lnTo>
                  <a:lnTo>
                    <a:pt x="6527" y="3591"/>
                  </a:lnTo>
                  <a:lnTo>
                    <a:pt x="6488" y="4171"/>
                  </a:lnTo>
                  <a:lnTo>
                    <a:pt x="6449" y="4750"/>
                  </a:lnTo>
                  <a:lnTo>
                    <a:pt x="6411" y="4866"/>
                  </a:lnTo>
                  <a:lnTo>
                    <a:pt x="6411" y="4982"/>
                  </a:lnTo>
                  <a:lnTo>
                    <a:pt x="5870" y="5020"/>
                  </a:lnTo>
                  <a:lnTo>
                    <a:pt x="5291" y="5059"/>
                  </a:lnTo>
                  <a:lnTo>
                    <a:pt x="2549" y="5059"/>
                  </a:lnTo>
                  <a:lnTo>
                    <a:pt x="2009" y="5097"/>
                  </a:lnTo>
                  <a:lnTo>
                    <a:pt x="1391" y="5175"/>
                  </a:lnTo>
                  <a:lnTo>
                    <a:pt x="1005" y="5213"/>
                  </a:lnTo>
                  <a:lnTo>
                    <a:pt x="657" y="5329"/>
                  </a:lnTo>
                  <a:lnTo>
                    <a:pt x="310" y="5484"/>
                  </a:lnTo>
                  <a:lnTo>
                    <a:pt x="194" y="5599"/>
                  </a:lnTo>
                  <a:lnTo>
                    <a:pt x="78" y="5677"/>
                  </a:lnTo>
                  <a:lnTo>
                    <a:pt x="1" y="5831"/>
                  </a:lnTo>
                  <a:lnTo>
                    <a:pt x="1" y="5947"/>
                  </a:lnTo>
                  <a:lnTo>
                    <a:pt x="1" y="6140"/>
                  </a:lnTo>
                  <a:lnTo>
                    <a:pt x="39" y="6294"/>
                  </a:lnTo>
                  <a:lnTo>
                    <a:pt x="117" y="6449"/>
                  </a:lnTo>
                  <a:lnTo>
                    <a:pt x="232" y="6603"/>
                  </a:lnTo>
                  <a:lnTo>
                    <a:pt x="348" y="6681"/>
                  </a:lnTo>
                  <a:lnTo>
                    <a:pt x="464" y="6796"/>
                  </a:lnTo>
                  <a:lnTo>
                    <a:pt x="773" y="6912"/>
                  </a:lnTo>
                  <a:lnTo>
                    <a:pt x="1082" y="6990"/>
                  </a:lnTo>
                  <a:lnTo>
                    <a:pt x="1777" y="6990"/>
                  </a:lnTo>
                  <a:lnTo>
                    <a:pt x="2395" y="6912"/>
                  </a:lnTo>
                  <a:lnTo>
                    <a:pt x="3476" y="6642"/>
                  </a:lnTo>
                  <a:lnTo>
                    <a:pt x="4519" y="6333"/>
                  </a:lnTo>
                  <a:lnTo>
                    <a:pt x="5600" y="5947"/>
                  </a:lnTo>
                  <a:lnTo>
                    <a:pt x="6102" y="5715"/>
                  </a:lnTo>
                  <a:lnTo>
                    <a:pt x="6565" y="5484"/>
                  </a:lnTo>
                  <a:lnTo>
                    <a:pt x="6604" y="5484"/>
                  </a:lnTo>
                  <a:lnTo>
                    <a:pt x="6681" y="5908"/>
                  </a:lnTo>
                  <a:lnTo>
                    <a:pt x="6758" y="6101"/>
                  </a:lnTo>
                  <a:lnTo>
                    <a:pt x="6836" y="6294"/>
                  </a:lnTo>
                  <a:lnTo>
                    <a:pt x="7106" y="6256"/>
                  </a:lnTo>
                  <a:lnTo>
                    <a:pt x="7106" y="6217"/>
                  </a:lnTo>
                  <a:lnTo>
                    <a:pt x="6990" y="5870"/>
                  </a:lnTo>
                  <a:lnTo>
                    <a:pt x="6951" y="5677"/>
                  </a:lnTo>
                  <a:lnTo>
                    <a:pt x="6990" y="5484"/>
                  </a:lnTo>
                  <a:lnTo>
                    <a:pt x="6990" y="5406"/>
                  </a:lnTo>
                  <a:lnTo>
                    <a:pt x="7762" y="5870"/>
                  </a:lnTo>
                  <a:lnTo>
                    <a:pt x="8612" y="6256"/>
                  </a:lnTo>
                  <a:lnTo>
                    <a:pt x="9461" y="6565"/>
                  </a:lnTo>
                  <a:lnTo>
                    <a:pt x="10349" y="6796"/>
                  </a:lnTo>
                  <a:lnTo>
                    <a:pt x="11045" y="6951"/>
                  </a:lnTo>
                  <a:lnTo>
                    <a:pt x="11469" y="7028"/>
                  </a:lnTo>
                  <a:lnTo>
                    <a:pt x="11933" y="7067"/>
                  </a:lnTo>
                  <a:lnTo>
                    <a:pt x="12396" y="7028"/>
                  </a:lnTo>
                  <a:lnTo>
                    <a:pt x="12589" y="6990"/>
                  </a:lnTo>
                  <a:lnTo>
                    <a:pt x="12782" y="6912"/>
                  </a:lnTo>
                  <a:lnTo>
                    <a:pt x="12937" y="6796"/>
                  </a:lnTo>
                  <a:lnTo>
                    <a:pt x="13053" y="6681"/>
                  </a:lnTo>
                  <a:lnTo>
                    <a:pt x="13130" y="6526"/>
                  </a:lnTo>
                  <a:lnTo>
                    <a:pt x="13207" y="6333"/>
                  </a:lnTo>
                  <a:lnTo>
                    <a:pt x="13207" y="6179"/>
                  </a:lnTo>
                  <a:lnTo>
                    <a:pt x="13168" y="6024"/>
                  </a:lnTo>
                  <a:lnTo>
                    <a:pt x="13130" y="5870"/>
                  </a:lnTo>
                  <a:lnTo>
                    <a:pt x="13053" y="5754"/>
                  </a:lnTo>
                  <a:lnTo>
                    <a:pt x="12975" y="5638"/>
                  </a:lnTo>
                  <a:lnTo>
                    <a:pt x="12821" y="5561"/>
                  </a:lnTo>
                  <a:lnTo>
                    <a:pt x="12551" y="5406"/>
                  </a:lnTo>
                  <a:lnTo>
                    <a:pt x="12242" y="5290"/>
                  </a:lnTo>
                  <a:lnTo>
                    <a:pt x="11894" y="5213"/>
                  </a:lnTo>
                  <a:lnTo>
                    <a:pt x="11315" y="5097"/>
                  </a:lnTo>
                  <a:lnTo>
                    <a:pt x="10311" y="4943"/>
                  </a:lnTo>
                  <a:lnTo>
                    <a:pt x="9268" y="4827"/>
                  </a:lnTo>
                  <a:lnTo>
                    <a:pt x="8264" y="4750"/>
                  </a:lnTo>
                  <a:lnTo>
                    <a:pt x="7260" y="4711"/>
                  </a:lnTo>
                  <a:lnTo>
                    <a:pt x="8071" y="3514"/>
                  </a:lnTo>
                  <a:lnTo>
                    <a:pt x="8496" y="2858"/>
                  </a:lnTo>
                  <a:lnTo>
                    <a:pt x="8844" y="2201"/>
                  </a:lnTo>
                  <a:lnTo>
                    <a:pt x="8921" y="1970"/>
                  </a:lnTo>
                  <a:lnTo>
                    <a:pt x="8998" y="1738"/>
                  </a:lnTo>
                  <a:lnTo>
                    <a:pt x="9037" y="1506"/>
                  </a:lnTo>
                  <a:lnTo>
                    <a:pt x="9075" y="1275"/>
                  </a:lnTo>
                  <a:lnTo>
                    <a:pt x="9037" y="1004"/>
                  </a:lnTo>
                  <a:lnTo>
                    <a:pt x="8959" y="811"/>
                  </a:lnTo>
                  <a:lnTo>
                    <a:pt x="8882" y="579"/>
                  </a:lnTo>
                  <a:lnTo>
                    <a:pt x="8728" y="348"/>
                  </a:lnTo>
                  <a:lnTo>
                    <a:pt x="8650" y="232"/>
                  </a:lnTo>
                  <a:lnTo>
                    <a:pt x="8573" y="155"/>
                  </a:lnTo>
                  <a:lnTo>
                    <a:pt x="8380" y="39"/>
                  </a:lnTo>
                  <a:lnTo>
                    <a:pt x="814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37100" y="2381075"/>
              <a:ext cx="93675" cy="93650"/>
            </a:xfrm>
            <a:custGeom>
              <a:avLst/>
              <a:gdLst/>
              <a:ahLst/>
              <a:cxnLst/>
              <a:rect l="l" t="t" r="r" b="b"/>
              <a:pathLst>
                <a:path w="3747" h="3746" extrusionOk="0">
                  <a:moveTo>
                    <a:pt x="1584" y="463"/>
                  </a:moveTo>
                  <a:lnTo>
                    <a:pt x="2086" y="541"/>
                  </a:lnTo>
                  <a:lnTo>
                    <a:pt x="2318" y="618"/>
                  </a:lnTo>
                  <a:lnTo>
                    <a:pt x="2549" y="695"/>
                  </a:lnTo>
                  <a:lnTo>
                    <a:pt x="2742" y="811"/>
                  </a:lnTo>
                  <a:lnTo>
                    <a:pt x="2935" y="965"/>
                  </a:lnTo>
                  <a:lnTo>
                    <a:pt x="3090" y="1197"/>
                  </a:lnTo>
                  <a:lnTo>
                    <a:pt x="3206" y="1429"/>
                  </a:lnTo>
                  <a:lnTo>
                    <a:pt x="3244" y="1699"/>
                  </a:lnTo>
                  <a:lnTo>
                    <a:pt x="3244" y="1969"/>
                  </a:lnTo>
                  <a:lnTo>
                    <a:pt x="3206" y="2201"/>
                  </a:lnTo>
                  <a:lnTo>
                    <a:pt x="3090" y="2471"/>
                  </a:lnTo>
                  <a:lnTo>
                    <a:pt x="2974" y="2665"/>
                  </a:lnTo>
                  <a:lnTo>
                    <a:pt x="2781" y="2896"/>
                  </a:lnTo>
                  <a:lnTo>
                    <a:pt x="2588" y="3051"/>
                  </a:lnTo>
                  <a:lnTo>
                    <a:pt x="2356" y="3167"/>
                  </a:lnTo>
                  <a:lnTo>
                    <a:pt x="2086" y="3244"/>
                  </a:lnTo>
                  <a:lnTo>
                    <a:pt x="1777" y="3244"/>
                  </a:lnTo>
                  <a:lnTo>
                    <a:pt x="1507" y="3167"/>
                  </a:lnTo>
                  <a:lnTo>
                    <a:pt x="1236" y="3051"/>
                  </a:lnTo>
                  <a:lnTo>
                    <a:pt x="966" y="2896"/>
                  </a:lnTo>
                  <a:lnTo>
                    <a:pt x="773" y="2665"/>
                  </a:lnTo>
                  <a:lnTo>
                    <a:pt x="619" y="2433"/>
                  </a:lnTo>
                  <a:lnTo>
                    <a:pt x="503" y="2163"/>
                  </a:lnTo>
                  <a:lnTo>
                    <a:pt x="503" y="1854"/>
                  </a:lnTo>
                  <a:lnTo>
                    <a:pt x="503" y="1583"/>
                  </a:lnTo>
                  <a:lnTo>
                    <a:pt x="619" y="1352"/>
                  </a:lnTo>
                  <a:lnTo>
                    <a:pt x="734" y="1120"/>
                  </a:lnTo>
                  <a:lnTo>
                    <a:pt x="927" y="927"/>
                  </a:lnTo>
                  <a:lnTo>
                    <a:pt x="1120" y="734"/>
                  </a:lnTo>
                  <a:lnTo>
                    <a:pt x="1352" y="579"/>
                  </a:lnTo>
                  <a:lnTo>
                    <a:pt x="1584" y="463"/>
                  </a:lnTo>
                  <a:close/>
                  <a:moveTo>
                    <a:pt x="1893" y="0"/>
                  </a:moveTo>
                  <a:lnTo>
                    <a:pt x="1700" y="39"/>
                  </a:lnTo>
                  <a:lnTo>
                    <a:pt x="1545" y="77"/>
                  </a:lnTo>
                  <a:lnTo>
                    <a:pt x="1352" y="155"/>
                  </a:lnTo>
                  <a:lnTo>
                    <a:pt x="1314" y="193"/>
                  </a:lnTo>
                  <a:lnTo>
                    <a:pt x="1082" y="270"/>
                  </a:lnTo>
                  <a:lnTo>
                    <a:pt x="850" y="386"/>
                  </a:lnTo>
                  <a:lnTo>
                    <a:pt x="619" y="579"/>
                  </a:lnTo>
                  <a:lnTo>
                    <a:pt x="425" y="772"/>
                  </a:lnTo>
                  <a:lnTo>
                    <a:pt x="271" y="965"/>
                  </a:lnTo>
                  <a:lnTo>
                    <a:pt x="155" y="1236"/>
                  </a:lnTo>
                  <a:lnTo>
                    <a:pt x="78" y="1467"/>
                  </a:lnTo>
                  <a:lnTo>
                    <a:pt x="1" y="1738"/>
                  </a:lnTo>
                  <a:lnTo>
                    <a:pt x="1" y="2047"/>
                  </a:lnTo>
                  <a:lnTo>
                    <a:pt x="39" y="2124"/>
                  </a:lnTo>
                  <a:lnTo>
                    <a:pt x="39" y="2317"/>
                  </a:lnTo>
                  <a:lnTo>
                    <a:pt x="117" y="2510"/>
                  </a:lnTo>
                  <a:lnTo>
                    <a:pt x="310" y="2858"/>
                  </a:lnTo>
                  <a:lnTo>
                    <a:pt x="541" y="3167"/>
                  </a:lnTo>
                  <a:lnTo>
                    <a:pt x="850" y="3398"/>
                  </a:lnTo>
                  <a:lnTo>
                    <a:pt x="1198" y="3591"/>
                  </a:lnTo>
                  <a:lnTo>
                    <a:pt x="1584" y="3707"/>
                  </a:lnTo>
                  <a:lnTo>
                    <a:pt x="1970" y="3746"/>
                  </a:lnTo>
                  <a:lnTo>
                    <a:pt x="2163" y="3746"/>
                  </a:lnTo>
                  <a:lnTo>
                    <a:pt x="2356" y="3669"/>
                  </a:lnTo>
                  <a:lnTo>
                    <a:pt x="2626" y="3591"/>
                  </a:lnTo>
                  <a:lnTo>
                    <a:pt x="2897" y="3437"/>
                  </a:lnTo>
                  <a:lnTo>
                    <a:pt x="3128" y="3244"/>
                  </a:lnTo>
                  <a:lnTo>
                    <a:pt x="3322" y="3012"/>
                  </a:lnTo>
                  <a:lnTo>
                    <a:pt x="3476" y="2780"/>
                  </a:lnTo>
                  <a:lnTo>
                    <a:pt x="3630" y="2510"/>
                  </a:lnTo>
                  <a:lnTo>
                    <a:pt x="3708" y="2201"/>
                  </a:lnTo>
                  <a:lnTo>
                    <a:pt x="3746" y="1931"/>
                  </a:lnTo>
                  <a:lnTo>
                    <a:pt x="3746" y="1583"/>
                  </a:lnTo>
                  <a:lnTo>
                    <a:pt x="3669" y="1313"/>
                  </a:lnTo>
                  <a:lnTo>
                    <a:pt x="3515" y="1004"/>
                  </a:lnTo>
                  <a:lnTo>
                    <a:pt x="3322" y="695"/>
                  </a:lnTo>
                  <a:lnTo>
                    <a:pt x="3051" y="425"/>
                  </a:lnTo>
                  <a:lnTo>
                    <a:pt x="2742" y="232"/>
                  </a:lnTo>
                  <a:lnTo>
                    <a:pt x="2395" y="77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476925" y="2391675"/>
              <a:ext cx="252950" cy="361075"/>
            </a:xfrm>
            <a:custGeom>
              <a:avLst/>
              <a:gdLst/>
              <a:ahLst/>
              <a:cxnLst/>
              <a:rect l="l" t="t" r="r" b="b"/>
              <a:pathLst>
                <a:path w="10118" h="14443" extrusionOk="0">
                  <a:moveTo>
                    <a:pt x="1043" y="1082"/>
                  </a:moveTo>
                  <a:lnTo>
                    <a:pt x="1237" y="1159"/>
                  </a:lnTo>
                  <a:lnTo>
                    <a:pt x="1391" y="1275"/>
                  </a:lnTo>
                  <a:lnTo>
                    <a:pt x="1545" y="1430"/>
                  </a:lnTo>
                  <a:lnTo>
                    <a:pt x="1661" y="1623"/>
                  </a:lnTo>
                  <a:lnTo>
                    <a:pt x="1777" y="1816"/>
                  </a:lnTo>
                  <a:lnTo>
                    <a:pt x="1352" y="2009"/>
                  </a:lnTo>
                  <a:lnTo>
                    <a:pt x="1159" y="2047"/>
                  </a:lnTo>
                  <a:lnTo>
                    <a:pt x="773" y="2047"/>
                  </a:lnTo>
                  <a:lnTo>
                    <a:pt x="657" y="1970"/>
                  </a:lnTo>
                  <a:lnTo>
                    <a:pt x="541" y="1893"/>
                  </a:lnTo>
                  <a:lnTo>
                    <a:pt x="426" y="1816"/>
                  </a:lnTo>
                  <a:lnTo>
                    <a:pt x="387" y="1700"/>
                  </a:lnTo>
                  <a:lnTo>
                    <a:pt x="348" y="1584"/>
                  </a:lnTo>
                  <a:lnTo>
                    <a:pt x="387" y="1430"/>
                  </a:lnTo>
                  <a:lnTo>
                    <a:pt x="464" y="1314"/>
                  </a:lnTo>
                  <a:lnTo>
                    <a:pt x="657" y="1121"/>
                  </a:lnTo>
                  <a:lnTo>
                    <a:pt x="850" y="1082"/>
                  </a:lnTo>
                  <a:close/>
                  <a:moveTo>
                    <a:pt x="3360" y="1468"/>
                  </a:moveTo>
                  <a:lnTo>
                    <a:pt x="3476" y="1545"/>
                  </a:lnTo>
                  <a:lnTo>
                    <a:pt x="3592" y="1623"/>
                  </a:lnTo>
                  <a:lnTo>
                    <a:pt x="3669" y="1700"/>
                  </a:lnTo>
                  <a:lnTo>
                    <a:pt x="3747" y="1816"/>
                  </a:lnTo>
                  <a:lnTo>
                    <a:pt x="3747" y="1970"/>
                  </a:lnTo>
                  <a:lnTo>
                    <a:pt x="3669" y="2086"/>
                  </a:lnTo>
                  <a:lnTo>
                    <a:pt x="3553" y="2279"/>
                  </a:lnTo>
                  <a:lnTo>
                    <a:pt x="3399" y="2356"/>
                  </a:lnTo>
                  <a:lnTo>
                    <a:pt x="3206" y="2434"/>
                  </a:lnTo>
                  <a:lnTo>
                    <a:pt x="3013" y="2395"/>
                  </a:lnTo>
                  <a:lnTo>
                    <a:pt x="2820" y="2356"/>
                  </a:lnTo>
                  <a:lnTo>
                    <a:pt x="2627" y="2279"/>
                  </a:lnTo>
                  <a:lnTo>
                    <a:pt x="2279" y="2086"/>
                  </a:lnTo>
                  <a:lnTo>
                    <a:pt x="2356" y="2009"/>
                  </a:lnTo>
                  <a:lnTo>
                    <a:pt x="2511" y="1854"/>
                  </a:lnTo>
                  <a:lnTo>
                    <a:pt x="2665" y="1661"/>
                  </a:lnTo>
                  <a:lnTo>
                    <a:pt x="2858" y="1545"/>
                  </a:lnTo>
                  <a:lnTo>
                    <a:pt x="3090" y="1468"/>
                  </a:lnTo>
                  <a:close/>
                  <a:moveTo>
                    <a:pt x="3747" y="4750"/>
                  </a:moveTo>
                  <a:lnTo>
                    <a:pt x="3901" y="4789"/>
                  </a:lnTo>
                  <a:lnTo>
                    <a:pt x="4017" y="4828"/>
                  </a:lnTo>
                  <a:lnTo>
                    <a:pt x="4094" y="4944"/>
                  </a:lnTo>
                  <a:lnTo>
                    <a:pt x="4171" y="5098"/>
                  </a:lnTo>
                  <a:lnTo>
                    <a:pt x="4171" y="5252"/>
                  </a:lnTo>
                  <a:lnTo>
                    <a:pt x="4133" y="5368"/>
                  </a:lnTo>
                  <a:lnTo>
                    <a:pt x="4094" y="5484"/>
                  </a:lnTo>
                  <a:lnTo>
                    <a:pt x="3978" y="5600"/>
                  </a:lnTo>
                  <a:lnTo>
                    <a:pt x="3785" y="5754"/>
                  </a:lnTo>
                  <a:lnTo>
                    <a:pt x="3515" y="5870"/>
                  </a:lnTo>
                  <a:lnTo>
                    <a:pt x="3129" y="5870"/>
                  </a:lnTo>
                  <a:lnTo>
                    <a:pt x="2743" y="5793"/>
                  </a:lnTo>
                  <a:lnTo>
                    <a:pt x="2936" y="5368"/>
                  </a:lnTo>
                  <a:lnTo>
                    <a:pt x="3051" y="5214"/>
                  </a:lnTo>
                  <a:lnTo>
                    <a:pt x="3206" y="5021"/>
                  </a:lnTo>
                  <a:lnTo>
                    <a:pt x="3476" y="4866"/>
                  </a:lnTo>
                  <a:lnTo>
                    <a:pt x="3631" y="4789"/>
                  </a:lnTo>
                  <a:lnTo>
                    <a:pt x="3747" y="4750"/>
                  </a:lnTo>
                  <a:close/>
                  <a:moveTo>
                    <a:pt x="1121" y="5523"/>
                  </a:moveTo>
                  <a:lnTo>
                    <a:pt x="1352" y="5561"/>
                  </a:lnTo>
                  <a:lnTo>
                    <a:pt x="1545" y="5639"/>
                  </a:lnTo>
                  <a:lnTo>
                    <a:pt x="1970" y="5832"/>
                  </a:lnTo>
                  <a:lnTo>
                    <a:pt x="1623" y="6102"/>
                  </a:lnTo>
                  <a:lnTo>
                    <a:pt x="1430" y="6256"/>
                  </a:lnTo>
                  <a:lnTo>
                    <a:pt x="1237" y="6334"/>
                  </a:lnTo>
                  <a:lnTo>
                    <a:pt x="1043" y="6411"/>
                  </a:lnTo>
                  <a:lnTo>
                    <a:pt x="850" y="6411"/>
                  </a:lnTo>
                  <a:lnTo>
                    <a:pt x="696" y="6334"/>
                  </a:lnTo>
                  <a:lnTo>
                    <a:pt x="503" y="6179"/>
                  </a:lnTo>
                  <a:lnTo>
                    <a:pt x="426" y="6025"/>
                  </a:lnTo>
                  <a:lnTo>
                    <a:pt x="426" y="5909"/>
                  </a:lnTo>
                  <a:lnTo>
                    <a:pt x="464" y="5754"/>
                  </a:lnTo>
                  <a:lnTo>
                    <a:pt x="580" y="5677"/>
                  </a:lnTo>
                  <a:lnTo>
                    <a:pt x="696" y="5600"/>
                  </a:lnTo>
                  <a:lnTo>
                    <a:pt x="850" y="5523"/>
                  </a:lnTo>
                  <a:close/>
                  <a:moveTo>
                    <a:pt x="5716" y="6218"/>
                  </a:moveTo>
                  <a:lnTo>
                    <a:pt x="5870" y="6334"/>
                  </a:lnTo>
                  <a:lnTo>
                    <a:pt x="5948" y="6411"/>
                  </a:lnTo>
                  <a:lnTo>
                    <a:pt x="5986" y="6527"/>
                  </a:lnTo>
                  <a:lnTo>
                    <a:pt x="6025" y="6681"/>
                  </a:lnTo>
                  <a:lnTo>
                    <a:pt x="5986" y="6797"/>
                  </a:lnTo>
                  <a:lnTo>
                    <a:pt x="5909" y="7067"/>
                  </a:lnTo>
                  <a:lnTo>
                    <a:pt x="5793" y="7260"/>
                  </a:lnTo>
                  <a:lnTo>
                    <a:pt x="5677" y="7492"/>
                  </a:lnTo>
                  <a:lnTo>
                    <a:pt x="5484" y="7647"/>
                  </a:lnTo>
                  <a:lnTo>
                    <a:pt x="5291" y="7801"/>
                  </a:lnTo>
                  <a:lnTo>
                    <a:pt x="5059" y="7917"/>
                  </a:lnTo>
                  <a:lnTo>
                    <a:pt x="5098" y="7878"/>
                  </a:lnTo>
                  <a:lnTo>
                    <a:pt x="5021" y="7415"/>
                  </a:lnTo>
                  <a:lnTo>
                    <a:pt x="4982" y="7183"/>
                  </a:lnTo>
                  <a:lnTo>
                    <a:pt x="5021" y="6952"/>
                  </a:lnTo>
                  <a:lnTo>
                    <a:pt x="5137" y="6681"/>
                  </a:lnTo>
                  <a:lnTo>
                    <a:pt x="5214" y="6527"/>
                  </a:lnTo>
                  <a:lnTo>
                    <a:pt x="5330" y="6372"/>
                  </a:lnTo>
                  <a:lnTo>
                    <a:pt x="5446" y="6256"/>
                  </a:lnTo>
                  <a:lnTo>
                    <a:pt x="5600" y="6218"/>
                  </a:lnTo>
                  <a:close/>
                  <a:moveTo>
                    <a:pt x="8960" y="8071"/>
                  </a:moveTo>
                  <a:lnTo>
                    <a:pt x="9153" y="8110"/>
                  </a:lnTo>
                  <a:lnTo>
                    <a:pt x="9268" y="8187"/>
                  </a:lnTo>
                  <a:lnTo>
                    <a:pt x="9346" y="8303"/>
                  </a:lnTo>
                  <a:lnTo>
                    <a:pt x="9384" y="8419"/>
                  </a:lnTo>
                  <a:lnTo>
                    <a:pt x="9384" y="8535"/>
                  </a:lnTo>
                  <a:lnTo>
                    <a:pt x="9384" y="8651"/>
                  </a:lnTo>
                  <a:lnTo>
                    <a:pt x="9268" y="8921"/>
                  </a:lnTo>
                  <a:lnTo>
                    <a:pt x="9037" y="9153"/>
                  </a:lnTo>
                  <a:lnTo>
                    <a:pt x="8805" y="9346"/>
                  </a:lnTo>
                  <a:lnTo>
                    <a:pt x="8689" y="9384"/>
                  </a:lnTo>
                  <a:lnTo>
                    <a:pt x="8612" y="9423"/>
                  </a:lnTo>
                  <a:lnTo>
                    <a:pt x="8496" y="9423"/>
                  </a:lnTo>
                  <a:lnTo>
                    <a:pt x="8380" y="9384"/>
                  </a:lnTo>
                  <a:lnTo>
                    <a:pt x="8342" y="9346"/>
                  </a:lnTo>
                  <a:lnTo>
                    <a:pt x="8264" y="9346"/>
                  </a:lnTo>
                  <a:lnTo>
                    <a:pt x="8226" y="8960"/>
                  </a:lnTo>
                  <a:lnTo>
                    <a:pt x="8226" y="8766"/>
                  </a:lnTo>
                  <a:lnTo>
                    <a:pt x="8264" y="8573"/>
                  </a:lnTo>
                  <a:lnTo>
                    <a:pt x="8342" y="8342"/>
                  </a:lnTo>
                  <a:lnTo>
                    <a:pt x="8496" y="8187"/>
                  </a:lnTo>
                  <a:lnTo>
                    <a:pt x="8728" y="8110"/>
                  </a:lnTo>
                  <a:lnTo>
                    <a:pt x="8844" y="8071"/>
                  </a:lnTo>
                  <a:close/>
                  <a:moveTo>
                    <a:pt x="4944" y="8380"/>
                  </a:moveTo>
                  <a:lnTo>
                    <a:pt x="4944" y="8419"/>
                  </a:lnTo>
                  <a:lnTo>
                    <a:pt x="4751" y="8805"/>
                  </a:lnTo>
                  <a:lnTo>
                    <a:pt x="4596" y="8960"/>
                  </a:lnTo>
                  <a:lnTo>
                    <a:pt x="4442" y="9153"/>
                  </a:lnTo>
                  <a:lnTo>
                    <a:pt x="4210" y="9307"/>
                  </a:lnTo>
                  <a:lnTo>
                    <a:pt x="3940" y="9461"/>
                  </a:lnTo>
                  <a:lnTo>
                    <a:pt x="3669" y="9461"/>
                  </a:lnTo>
                  <a:lnTo>
                    <a:pt x="3553" y="9423"/>
                  </a:lnTo>
                  <a:lnTo>
                    <a:pt x="3399" y="9346"/>
                  </a:lnTo>
                  <a:lnTo>
                    <a:pt x="3322" y="9191"/>
                  </a:lnTo>
                  <a:lnTo>
                    <a:pt x="3322" y="9075"/>
                  </a:lnTo>
                  <a:lnTo>
                    <a:pt x="3322" y="8960"/>
                  </a:lnTo>
                  <a:lnTo>
                    <a:pt x="3399" y="8805"/>
                  </a:lnTo>
                  <a:lnTo>
                    <a:pt x="3476" y="8689"/>
                  </a:lnTo>
                  <a:lnTo>
                    <a:pt x="3553" y="8612"/>
                  </a:lnTo>
                  <a:lnTo>
                    <a:pt x="3785" y="8458"/>
                  </a:lnTo>
                  <a:lnTo>
                    <a:pt x="4055" y="8380"/>
                  </a:lnTo>
                  <a:lnTo>
                    <a:pt x="4326" y="8380"/>
                  </a:lnTo>
                  <a:lnTo>
                    <a:pt x="4905" y="8419"/>
                  </a:lnTo>
                  <a:lnTo>
                    <a:pt x="4944" y="8380"/>
                  </a:lnTo>
                  <a:close/>
                  <a:moveTo>
                    <a:pt x="7994" y="10002"/>
                  </a:moveTo>
                  <a:lnTo>
                    <a:pt x="7956" y="10195"/>
                  </a:lnTo>
                  <a:lnTo>
                    <a:pt x="7917" y="10350"/>
                  </a:lnTo>
                  <a:lnTo>
                    <a:pt x="7840" y="10543"/>
                  </a:lnTo>
                  <a:lnTo>
                    <a:pt x="7724" y="10697"/>
                  </a:lnTo>
                  <a:lnTo>
                    <a:pt x="7608" y="10813"/>
                  </a:lnTo>
                  <a:lnTo>
                    <a:pt x="7492" y="10929"/>
                  </a:lnTo>
                  <a:lnTo>
                    <a:pt x="7338" y="11045"/>
                  </a:lnTo>
                  <a:lnTo>
                    <a:pt x="7145" y="11083"/>
                  </a:lnTo>
                  <a:lnTo>
                    <a:pt x="6952" y="11122"/>
                  </a:lnTo>
                  <a:lnTo>
                    <a:pt x="6797" y="11083"/>
                  </a:lnTo>
                  <a:lnTo>
                    <a:pt x="6720" y="11045"/>
                  </a:lnTo>
                  <a:lnTo>
                    <a:pt x="6681" y="10967"/>
                  </a:lnTo>
                  <a:lnTo>
                    <a:pt x="6643" y="10890"/>
                  </a:lnTo>
                  <a:lnTo>
                    <a:pt x="6604" y="10813"/>
                  </a:lnTo>
                  <a:lnTo>
                    <a:pt x="6643" y="10620"/>
                  </a:lnTo>
                  <a:lnTo>
                    <a:pt x="6720" y="10504"/>
                  </a:lnTo>
                  <a:lnTo>
                    <a:pt x="6874" y="10350"/>
                  </a:lnTo>
                  <a:lnTo>
                    <a:pt x="6990" y="10272"/>
                  </a:lnTo>
                  <a:lnTo>
                    <a:pt x="7222" y="10157"/>
                  </a:lnTo>
                  <a:lnTo>
                    <a:pt x="7492" y="10079"/>
                  </a:lnTo>
                  <a:lnTo>
                    <a:pt x="7724" y="10041"/>
                  </a:lnTo>
                  <a:lnTo>
                    <a:pt x="7994" y="10002"/>
                  </a:lnTo>
                  <a:close/>
                  <a:moveTo>
                    <a:pt x="2202" y="1"/>
                  </a:moveTo>
                  <a:lnTo>
                    <a:pt x="2009" y="657"/>
                  </a:lnTo>
                  <a:lnTo>
                    <a:pt x="1854" y="1352"/>
                  </a:lnTo>
                  <a:lnTo>
                    <a:pt x="1777" y="1198"/>
                  </a:lnTo>
                  <a:lnTo>
                    <a:pt x="1661" y="1043"/>
                  </a:lnTo>
                  <a:lnTo>
                    <a:pt x="1545" y="928"/>
                  </a:lnTo>
                  <a:lnTo>
                    <a:pt x="1391" y="812"/>
                  </a:lnTo>
                  <a:lnTo>
                    <a:pt x="1237" y="773"/>
                  </a:lnTo>
                  <a:lnTo>
                    <a:pt x="1043" y="735"/>
                  </a:lnTo>
                  <a:lnTo>
                    <a:pt x="696" y="735"/>
                  </a:lnTo>
                  <a:lnTo>
                    <a:pt x="541" y="812"/>
                  </a:lnTo>
                  <a:lnTo>
                    <a:pt x="387" y="889"/>
                  </a:lnTo>
                  <a:lnTo>
                    <a:pt x="233" y="1005"/>
                  </a:lnTo>
                  <a:lnTo>
                    <a:pt x="117" y="1159"/>
                  </a:lnTo>
                  <a:lnTo>
                    <a:pt x="39" y="1314"/>
                  </a:lnTo>
                  <a:lnTo>
                    <a:pt x="1" y="1468"/>
                  </a:lnTo>
                  <a:lnTo>
                    <a:pt x="1" y="1623"/>
                  </a:lnTo>
                  <a:lnTo>
                    <a:pt x="1" y="1777"/>
                  </a:lnTo>
                  <a:lnTo>
                    <a:pt x="78" y="1932"/>
                  </a:lnTo>
                  <a:lnTo>
                    <a:pt x="155" y="2086"/>
                  </a:lnTo>
                  <a:lnTo>
                    <a:pt x="271" y="2202"/>
                  </a:lnTo>
                  <a:lnTo>
                    <a:pt x="426" y="2279"/>
                  </a:lnTo>
                  <a:lnTo>
                    <a:pt x="580" y="2356"/>
                  </a:lnTo>
                  <a:lnTo>
                    <a:pt x="735" y="2395"/>
                  </a:lnTo>
                  <a:lnTo>
                    <a:pt x="1043" y="2434"/>
                  </a:lnTo>
                  <a:lnTo>
                    <a:pt x="1391" y="2395"/>
                  </a:lnTo>
                  <a:lnTo>
                    <a:pt x="1700" y="2279"/>
                  </a:lnTo>
                  <a:lnTo>
                    <a:pt x="1661" y="3051"/>
                  </a:lnTo>
                  <a:lnTo>
                    <a:pt x="1661" y="3862"/>
                  </a:lnTo>
                  <a:lnTo>
                    <a:pt x="1739" y="4635"/>
                  </a:lnTo>
                  <a:lnTo>
                    <a:pt x="1777" y="5021"/>
                  </a:lnTo>
                  <a:lnTo>
                    <a:pt x="1893" y="5368"/>
                  </a:lnTo>
                  <a:lnTo>
                    <a:pt x="1584" y="5214"/>
                  </a:lnTo>
                  <a:lnTo>
                    <a:pt x="1275" y="5137"/>
                  </a:lnTo>
                  <a:lnTo>
                    <a:pt x="966" y="5137"/>
                  </a:lnTo>
                  <a:lnTo>
                    <a:pt x="657" y="5175"/>
                  </a:lnTo>
                  <a:lnTo>
                    <a:pt x="503" y="5252"/>
                  </a:lnTo>
                  <a:lnTo>
                    <a:pt x="387" y="5330"/>
                  </a:lnTo>
                  <a:lnTo>
                    <a:pt x="271" y="5446"/>
                  </a:lnTo>
                  <a:lnTo>
                    <a:pt x="155" y="5561"/>
                  </a:lnTo>
                  <a:lnTo>
                    <a:pt x="78" y="5716"/>
                  </a:lnTo>
                  <a:lnTo>
                    <a:pt x="39" y="5870"/>
                  </a:lnTo>
                  <a:lnTo>
                    <a:pt x="39" y="6025"/>
                  </a:lnTo>
                  <a:lnTo>
                    <a:pt x="78" y="6218"/>
                  </a:lnTo>
                  <a:lnTo>
                    <a:pt x="155" y="6334"/>
                  </a:lnTo>
                  <a:lnTo>
                    <a:pt x="233" y="6450"/>
                  </a:lnTo>
                  <a:lnTo>
                    <a:pt x="348" y="6565"/>
                  </a:lnTo>
                  <a:lnTo>
                    <a:pt x="503" y="6643"/>
                  </a:lnTo>
                  <a:lnTo>
                    <a:pt x="657" y="6720"/>
                  </a:lnTo>
                  <a:lnTo>
                    <a:pt x="812" y="6758"/>
                  </a:lnTo>
                  <a:lnTo>
                    <a:pt x="1121" y="6758"/>
                  </a:lnTo>
                  <a:lnTo>
                    <a:pt x="1430" y="6681"/>
                  </a:lnTo>
                  <a:lnTo>
                    <a:pt x="1700" y="6527"/>
                  </a:lnTo>
                  <a:lnTo>
                    <a:pt x="1932" y="6295"/>
                  </a:lnTo>
                  <a:lnTo>
                    <a:pt x="2125" y="6063"/>
                  </a:lnTo>
                  <a:lnTo>
                    <a:pt x="2395" y="6527"/>
                  </a:lnTo>
                  <a:lnTo>
                    <a:pt x="2743" y="6990"/>
                  </a:lnTo>
                  <a:lnTo>
                    <a:pt x="3129" y="7376"/>
                  </a:lnTo>
                  <a:lnTo>
                    <a:pt x="3592" y="7762"/>
                  </a:lnTo>
                  <a:lnTo>
                    <a:pt x="4017" y="7994"/>
                  </a:lnTo>
                  <a:lnTo>
                    <a:pt x="3824" y="8033"/>
                  </a:lnTo>
                  <a:lnTo>
                    <a:pt x="3631" y="8110"/>
                  </a:lnTo>
                  <a:lnTo>
                    <a:pt x="3438" y="8187"/>
                  </a:lnTo>
                  <a:lnTo>
                    <a:pt x="3283" y="8342"/>
                  </a:lnTo>
                  <a:lnTo>
                    <a:pt x="3167" y="8458"/>
                  </a:lnTo>
                  <a:lnTo>
                    <a:pt x="3051" y="8573"/>
                  </a:lnTo>
                  <a:lnTo>
                    <a:pt x="2974" y="8728"/>
                  </a:lnTo>
                  <a:lnTo>
                    <a:pt x="2936" y="8882"/>
                  </a:lnTo>
                  <a:lnTo>
                    <a:pt x="2897" y="9075"/>
                  </a:lnTo>
                  <a:lnTo>
                    <a:pt x="2936" y="9230"/>
                  </a:lnTo>
                  <a:lnTo>
                    <a:pt x="2974" y="9384"/>
                  </a:lnTo>
                  <a:lnTo>
                    <a:pt x="3051" y="9539"/>
                  </a:lnTo>
                  <a:lnTo>
                    <a:pt x="3167" y="9693"/>
                  </a:lnTo>
                  <a:lnTo>
                    <a:pt x="3322" y="9770"/>
                  </a:lnTo>
                  <a:lnTo>
                    <a:pt x="3515" y="9848"/>
                  </a:lnTo>
                  <a:lnTo>
                    <a:pt x="3708" y="9886"/>
                  </a:lnTo>
                  <a:lnTo>
                    <a:pt x="3862" y="9886"/>
                  </a:lnTo>
                  <a:lnTo>
                    <a:pt x="4055" y="9848"/>
                  </a:lnTo>
                  <a:lnTo>
                    <a:pt x="4249" y="9770"/>
                  </a:lnTo>
                  <a:lnTo>
                    <a:pt x="4403" y="9693"/>
                  </a:lnTo>
                  <a:lnTo>
                    <a:pt x="4673" y="9461"/>
                  </a:lnTo>
                  <a:lnTo>
                    <a:pt x="4905" y="9153"/>
                  </a:lnTo>
                  <a:lnTo>
                    <a:pt x="5098" y="8844"/>
                  </a:lnTo>
                  <a:lnTo>
                    <a:pt x="5214" y="8496"/>
                  </a:lnTo>
                  <a:lnTo>
                    <a:pt x="6527" y="8921"/>
                  </a:lnTo>
                  <a:lnTo>
                    <a:pt x="7183" y="9191"/>
                  </a:lnTo>
                  <a:lnTo>
                    <a:pt x="7762" y="9500"/>
                  </a:lnTo>
                  <a:lnTo>
                    <a:pt x="7956" y="9655"/>
                  </a:lnTo>
                  <a:lnTo>
                    <a:pt x="7762" y="9655"/>
                  </a:lnTo>
                  <a:lnTo>
                    <a:pt x="7569" y="9693"/>
                  </a:lnTo>
                  <a:lnTo>
                    <a:pt x="7145" y="9809"/>
                  </a:lnTo>
                  <a:lnTo>
                    <a:pt x="6797" y="9963"/>
                  </a:lnTo>
                  <a:lnTo>
                    <a:pt x="6643" y="10079"/>
                  </a:lnTo>
                  <a:lnTo>
                    <a:pt x="6488" y="10234"/>
                  </a:lnTo>
                  <a:lnTo>
                    <a:pt x="6372" y="10388"/>
                  </a:lnTo>
                  <a:lnTo>
                    <a:pt x="6295" y="10543"/>
                  </a:lnTo>
                  <a:lnTo>
                    <a:pt x="6256" y="10736"/>
                  </a:lnTo>
                  <a:lnTo>
                    <a:pt x="6256" y="10890"/>
                  </a:lnTo>
                  <a:lnTo>
                    <a:pt x="6295" y="11083"/>
                  </a:lnTo>
                  <a:lnTo>
                    <a:pt x="6372" y="11238"/>
                  </a:lnTo>
                  <a:lnTo>
                    <a:pt x="6488" y="11354"/>
                  </a:lnTo>
                  <a:lnTo>
                    <a:pt x="6681" y="11469"/>
                  </a:lnTo>
                  <a:lnTo>
                    <a:pt x="6836" y="11508"/>
                  </a:lnTo>
                  <a:lnTo>
                    <a:pt x="7029" y="11508"/>
                  </a:lnTo>
                  <a:lnTo>
                    <a:pt x="7222" y="11469"/>
                  </a:lnTo>
                  <a:lnTo>
                    <a:pt x="7415" y="11392"/>
                  </a:lnTo>
                  <a:lnTo>
                    <a:pt x="7569" y="11315"/>
                  </a:lnTo>
                  <a:lnTo>
                    <a:pt x="7724" y="11199"/>
                  </a:lnTo>
                  <a:lnTo>
                    <a:pt x="7878" y="11083"/>
                  </a:lnTo>
                  <a:lnTo>
                    <a:pt x="7994" y="10929"/>
                  </a:lnTo>
                  <a:lnTo>
                    <a:pt x="8110" y="10697"/>
                  </a:lnTo>
                  <a:lnTo>
                    <a:pt x="8226" y="10465"/>
                  </a:lnTo>
                  <a:lnTo>
                    <a:pt x="8264" y="10234"/>
                  </a:lnTo>
                  <a:lnTo>
                    <a:pt x="8303" y="9963"/>
                  </a:lnTo>
                  <a:lnTo>
                    <a:pt x="8342" y="9925"/>
                  </a:lnTo>
                  <a:lnTo>
                    <a:pt x="8728" y="10272"/>
                  </a:lnTo>
                  <a:lnTo>
                    <a:pt x="9075" y="10659"/>
                  </a:lnTo>
                  <a:lnTo>
                    <a:pt x="9346" y="11122"/>
                  </a:lnTo>
                  <a:lnTo>
                    <a:pt x="9462" y="11354"/>
                  </a:lnTo>
                  <a:lnTo>
                    <a:pt x="9539" y="11585"/>
                  </a:lnTo>
                  <a:lnTo>
                    <a:pt x="9655" y="11971"/>
                  </a:lnTo>
                  <a:lnTo>
                    <a:pt x="9693" y="12280"/>
                  </a:lnTo>
                  <a:lnTo>
                    <a:pt x="9693" y="12628"/>
                  </a:lnTo>
                  <a:lnTo>
                    <a:pt x="9655" y="12937"/>
                  </a:lnTo>
                  <a:lnTo>
                    <a:pt x="9577" y="13284"/>
                  </a:lnTo>
                  <a:lnTo>
                    <a:pt x="9462" y="13593"/>
                  </a:lnTo>
                  <a:lnTo>
                    <a:pt x="9191" y="14211"/>
                  </a:lnTo>
                  <a:lnTo>
                    <a:pt x="9153" y="14288"/>
                  </a:lnTo>
                  <a:lnTo>
                    <a:pt x="9153" y="14327"/>
                  </a:lnTo>
                  <a:lnTo>
                    <a:pt x="9230" y="14404"/>
                  </a:lnTo>
                  <a:lnTo>
                    <a:pt x="9307" y="14443"/>
                  </a:lnTo>
                  <a:lnTo>
                    <a:pt x="9423" y="14404"/>
                  </a:lnTo>
                  <a:lnTo>
                    <a:pt x="9577" y="14250"/>
                  </a:lnTo>
                  <a:lnTo>
                    <a:pt x="9732" y="14057"/>
                  </a:lnTo>
                  <a:lnTo>
                    <a:pt x="9848" y="13902"/>
                  </a:lnTo>
                  <a:lnTo>
                    <a:pt x="9925" y="13671"/>
                  </a:lnTo>
                  <a:lnTo>
                    <a:pt x="10079" y="13246"/>
                  </a:lnTo>
                  <a:lnTo>
                    <a:pt x="10118" y="12782"/>
                  </a:lnTo>
                  <a:lnTo>
                    <a:pt x="10118" y="12319"/>
                  </a:lnTo>
                  <a:lnTo>
                    <a:pt x="10041" y="11856"/>
                  </a:lnTo>
                  <a:lnTo>
                    <a:pt x="9925" y="11431"/>
                  </a:lnTo>
                  <a:lnTo>
                    <a:pt x="9770" y="11006"/>
                  </a:lnTo>
                  <a:lnTo>
                    <a:pt x="9577" y="10620"/>
                  </a:lnTo>
                  <a:lnTo>
                    <a:pt x="9307" y="10272"/>
                  </a:lnTo>
                  <a:lnTo>
                    <a:pt x="9037" y="9963"/>
                  </a:lnTo>
                  <a:lnTo>
                    <a:pt x="8728" y="9693"/>
                  </a:lnTo>
                  <a:lnTo>
                    <a:pt x="8960" y="9577"/>
                  </a:lnTo>
                  <a:lnTo>
                    <a:pt x="9230" y="9423"/>
                  </a:lnTo>
                  <a:lnTo>
                    <a:pt x="9462" y="9191"/>
                  </a:lnTo>
                  <a:lnTo>
                    <a:pt x="9616" y="8921"/>
                  </a:lnTo>
                  <a:lnTo>
                    <a:pt x="9732" y="8612"/>
                  </a:lnTo>
                  <a:lnTo>
                    <a:pt x="9732" y="8496"/>
                  </a:lnTo>
                  <a:lnTo>
                    <a:pt x="9732" y="8342"/>
                  </a:lnTo>
                  <a:lnTo>
                    <a:pt x="9693" y="8187"/>
                  </a:lnTo>
                  <a:lnTo>
                    <a:pt x="9616" y="8071"/>
                  </a:lnTo>
                  <a:lnTo>
                    <a:pt x="9500" y="7956"/>
                  </a:lnTo>
                  <a:lnTo>
                    <a:pt x="9384" y="7840"/>
                  </a:lnTo>
                  <a:lnTo>
                    <a:pt x="9191" y="7762"/>
                  </a:lnTo>
                  <a:lnTo>
                    <a:pt x="9037" y="7724"/>
                  </a:lnTo>
                  <a:lnTo>
                    <a:pt x="8689" y="7724"/>
                  </a:lnTo>
                  <a:lnTo>
                    <a:pt x="8535" y="7762"/>
                  </a:lnTo>
                  <a:lnTo>
                    <a:pt x="8380" y="7840"/>
                  </a:lnTo>
                  <a:lnTo>
                    <a:pt x="8226" y="7956"/>
                  </a:lnTo>
                  <a:lnTo>
                    <a:pt x="8110" y="8071"/>
                  </a:lnTo>
                  <a:lnTo>
                    <a:pt x="7956" y="8264"/>
                  </a:lnTo>
                  <a:lnTo>
                    <a:pt x="7878" y="8535"/>
                  </a:lnTo>
                  <a:lnTo>
                    <a:pt x="7840" y="8766"/>
                  </a:lnTo>
                  <a:lnTo>
                    <a:pt x="7840" y="9037"/>
                  </a:lnTo>
                  <a:lnTo>
                    <a:pt x="7222" y="8766"/>
                  </a:lnTo>
                  <a:lnTo>
                    <a:pt x="6643" y="8496"/>
                  </a:lnTo>
                  <a:lnTo>
                    <a:pt x="5368" y="8033"/>
                  </a:lnTo>
                  <a:lnTo>
                    <a:pt x="5639" y="7878"/>
                  </a:lnTo>
                  <a:lnTo>
                    <a:pt x="5870" y="7685"/>
                  </a:lnTo>
                  <a:lnTo>
                    <a:pt x="6063" y="7454"/>
                  </a:lnTo>
                  <a:lnTo>
                    <a:pt x="6218" y="7183"/>
                  </a:lnTo>
                  <a:lnTo>
                    <a:pt x="6334" y="6874"/>
                  </a:lnTo>
                  <a:lnTo>
                    <a:pt x="6334" y="6720"/>
                  </a:lnTo>
                  <a:lnTo>
                    <a:pt x="6334" y="6527"/>
                  </a:lnTo>
                  <a:lnTo>
                    <a:pt x="6334" y="6372"/>
                  </a:lnTo>
                  <a:lnTo>
                    <a:pt x="6256" y="6218"/>
                  </a:lnTo>
                  <a:lnTo>
                    <a:pt x="6179" y="6063"/>
                  </a:lnTo>
                  <a:lnTo>
                    <a:pt x="6025" y="5948"/>
                  </a:lnTo>
                  <a:lnTo>
                    <a:pt x="5870" y="5870"/>
                  </a:lnTo>
                  <a:lnTo>
                    <a:pt x="5716" y="5832"/>
                  </a:lnTo>
                  <a:lnTo>
                    <a:pt x="5561" y="5870"/>
                  </a:lnTo>
                  <a:lnTo>
                    <a:pt x="5407" y="5909"/>
                  </a:lnTo>
                  <a:lnTo>
                    <a:pt x="5253" y="5986"/>
                  </a:lnTo>
                  <a:lnTo>
                    <a:pt x="5137" y="6063"/>
                  </a:lnTo>
                  <a:lnTo>
                    <a:pt x="4905" y="6334"/>
                  </a:lnTo>
                  <a:lnTo>
                    <a:pt x="4751" y="6643"/>
                  </a:lnTo>
                  <a:lnTo>
                    <a:pt x="4635" y="7029"/>
                  </a:lnTo>
                  <a:lnTo>
                    <a:pt x="4635" y="7222"/>
                  </a:lnTo>
                  <a:lnTo>
                    <a:pt x="4635" y="7415"/>
                  </a:lnTo>
                  <a:lnTo>
                    <a:pt x="4635" y="7608"/>
                  </a:lnTo>
                  <a:lnTo>
                    <a:pt x="4712" y="7762"/>
                  </a:lnTo>
                  <a:lnTo>
                    <a:pt x="4094" y="7454"/>
                  </a:lnTo>
                  <a:lnTo>
                    <a:pt x="3824" y="7299"/>
                  </a:lnTo>
                  <a:lnTo>
                    <a:pt x="3553" y="7106"/>
                  </a:lnTo>
                  <a:lnTo>
                    <a:pt x="3322" y="6874"/>
                  </a:lnTo>
                  <a:lnTo>
                    <a:pt x="3090" y="6643"/>
                  </a:lnTo>
                  <a:lnTo>
                    <a:pt x="2858" y="6372"/>
                  </a:lnTo>
                  <a:lnTo>
                    <a:pt x="2665" y="6063"/>
                  </a:lnTo>
                  <a:lnTo>
                    <a:pt x="2974" y="6179"/>
                  </a:lnTo>
                  <a:lnTo>
                    <a:pt x="3322" y="6218"/>
                  </a:lnTo>
                  <a:lnTo>
                    <a:pt x="3669" y="6179"/>
                  </a:lnTo>
                  <a:lnTo>
                    <a:pt x="3978" y="6063"/>
                  </a:lnTo>
                  <a:lnTo>
                    <a:pt x="4133" y="5986"/>
                  </a:lnTo>
                  <a:lnTo>
                    <a:pt x="4249" y="5870"/>
                  </a:lnTo>
                  <a:lnTo>
                    <a:pt x="4364" y="5716"/>
                  </a:lnTo>
                  <a:lnTo>
                    <a:pt x="4480" y="5561"/>
                  </a:lnTo>
                  <a:lnTo>
                    <a:pt x="4519" y="5407"/>
                  </a:lnTo>
                  <a:lnTo>
                    <a:pt x="4557" y="5214"/>
                  </a:lnTo>
                  <a:lnTo>
                    <a:pt x="4519" y="5059"/>
                  </a:lnTo>
                  <a:lnTo>
                    <a:pt x="4480" y="4866"/>
                  </a:lnTo>
                  <a:lnTo>
                    <a:pt x="4403" y="4712"/>
                  </a:lnTo>
                  <a:lnTo>
                    <a:pt x="4287" y="4596"/>
                  </a:lnTo>
                  <a:lnTo>
                    <a:pt x="4171" y="4480"/>
                  </a:lnTo>
                  <a:lnTo>
                    <a:pt x="4055" y="4403"/>
                  </a:lnTo>
                  <a:lnTo>
                    <a:pt x="3901" y="4364"/>
                  </a:lnTo>
                  <a:lnTo>
                    <a:pt x="3708" y="4364"/>
                  </a:lnTo>
                  <a:lnTo>
                    <a:pt x="3553" y="4403"/>
                  </a:lnTo>
                  <a:lnTo>
                    <a:pt x="3399" y="4442"/>
                  </a:lnTo>
                  <a:lnTo>
                    <a:pt x="3245" y="4519"/>
                  </a:lnTo>
                  <a:lnTo>
                    <a:pt x="3090" y="4635"/>
                  </a:lnTo>
                  <a:lnTo>
                    <a:pt x="2820" y="4905"/>
                  </a:lnTo>
                  <a:lnTo>
                    <a:pt x="2588" y="5214"/>
                  </a:lnTo>
                  <a:lnTo>
                    <a:pt x="2434" y="5561"/>
                  </a:lnTo>
                  <a:lnTo>
                    <a:pt x="2395" y="5523"/>
                  </a:lnTo>
                  <a:lnTo>
                    <a:pt x="2279" y="5137"/>
                  </a:lnTo>
                  <a:lnTo>
                    <a:pt x="2163" y="4750"/>
                  </a:lnTo>
                  <a:lnTo>
                    <a:pt x="2086" y="4326"/>
                  </a:lnTo>
                  <a:lnTo>
                    <a:pt x="2047" y="3940"/>
                  </a:lnTo>
                  <a:lnTo>
                    <a:pt x="2047" y="3515"/>
                  </a:lnTo>
                  <a:lnTo>
                    <a:pt x="2047" y="3129"/>
                  </a:lnTo>
                  <a:lnTo>
                    <a:pt x="2125" y="2318"/>
                  </a:lnTo>
                  <a:lnTo>
                    <a:pt x="2356" y="2511"/>
                  </a:lnTo>
                  <a:lnTo>
                    <a:pt x="2588" y="2627"/>
                  </a:lnTo>
                  <a:lnTo>
                    <a:pt x="2820" y="2743"/>
                  </a:lnTo>
                  <a:lnTo>
                    <a:pt x="3129" y="2781"/>
                  </a:lnTo>
                  <a:lnTo>
                    <a:pt x="3283" y="2743"/>
                  </a:lnTo>
                  <a:lnTo>
                    <a:pt x="3476" y="2704"/>
                  </a:lnTo>
                  <a:lnTo>
                    <a:pt x="3631" y="2627"/>
                  </a:lnTo>
                  <a:lnTo>
                    <a:pt x="3785" y="2549"/>
                  </a:lnTo>
                  <a:lnTo>
                    <a:pt x="3901" y="2434"/>
                  </a:lnTo>
                  <a:lnTo>
                    <a:pt x="4017" y="2279"/>
                  </a:lnTo>
                  <a:lnTo>
                    <a:pt x="4094" y="2125"/>
                  </a:lnTo>
                  <a:lnTo>
                    <a:pt x="4133" y="1970"/>
                  </a:lnTo>
                  <a:lnTo>
                    <a:pt x="4094" y="1777"/>
                  </a:lnTo>
                  <a:lnTo>
                    <a:pt x="4055" y="1623"/>
                  </a:lnTo>
                  <a:lnTo>
                    <a:pt x="4017" y="1507"/>
                  </a:lnTo>
                  <a:lnTo>
                    <a:pt x="3901" y="1352"/>
                  </a:lnTo>
                  <a:lnTo>
                    <a:pt x="3785" y="1237"/>
                  </a:lnTo>
                  <a:lnTo>
                    <a:pt x="3631" y="1159"/>
                  </a:lnTo>
                  <a:lnTo>
                    <a:pt x="3515" y="1121"/>
                  </a:lnTo>
                  <a:lnTo>
                    <a:pt x="3322" y="1082"/>
                  </a:lnTo>
                  <a:lnTo>
                    <a:pt x="3167" y="1043"/>
                  </a:lnTo>
                  <a:lnTo>
                    <a:pt x="3013" y="1082"/>
                  </a:lnTo>
                  <a:lnTo>
                    <a:pt x="2743" y="1159"/>
                  </a:lnTo>
                  <a:lnTo>
                    <a:pt x="2472" y="1314"/>
                  </a:lnTo>
                  <a:lnTo>
                    <a:pt x="2241" y="1545"/>
                  </a:lnTo>
                  <a:lnTo>
                    <a:pt x="2511" y="78"/>
                  </a:lnTo>
                  <a:lnTo>
                    <a:pt x="220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971200" y="2394575"/>
              <a:ext cx="123600" cy="97525"/>
            </a:xfrm>
            <a:custGeom>
              <a:avLst/>
              <a:gdLst/>
              <a:ahLst/>
              <a:cxnLst/>
              <a:rect l="l" t="t" r="r" b="b"/>
              <a:pathLst>
                <a:path w="4944" h="3901" extrusionOk="0">
                  <a:moveTo>
                    <a:pt x="232" y="1"/>
                  </a:moveTo>
                  <a:lnTo>
                    <a:pt x="117" y="39"/>
                  </a:lnTo>
                  <a:lnTo>
                    <a:pt x="1" y="155"/>
                  </a:lnTo>
                  <a:lnTo>
                    <a:pt x="1" y="271"/>
                  </a:lnTo>
                  <a:lnTo>
                    <a:pt x="1" y="387"/>
                  </a:lnTo>
                  <a:lnTo>
                    <a:pt x="310" y="889"/>
                  </a:lnTo>
                  <a:lnTo>
                    <a:pt x="657" y="1391"/>
                  </a:lnTo>
                  <a:lnTo>
                    <a:pt x="1005" y="1893"/>
                  </a:lnTo>
                  <a:lnTo>
                    <a:pt x="1352" y="2356"/>
                  </a:lnTo>
                  <a:lnTo>
                    <a:pt x="1777" y="2781"/>
                  </a:lnTo>
                  <a:lnTo>
                    <a:pt x="2202" y="3206"/>
                  </a:lnTo>
                  <a:lnTo>
                    <a:pt x="2665" y="3592"/>
                  </a:lnTo>
                  <a:lnTo>
                    <a:pt x="3167" y="3901"/>
                  </a:lnTo>
                  <a:lnTo>
                    <a:pt x="3515" y="3785"/>
                  </a:lnTo>
                  <a:lnTo>
                    <a:pt x="2742" y="3013"/>
                  </a:lnTo>
                  <a:lnTo>
                    <a:pt x="2009" y="2240"/>
                  </a:lnTo>
                  <a:lnTo>
                    <a:pt x="1314" y="1429"/>
                  </a:lnTo>
                  <a:lnTo>
                    <a:pt x="1005" y="1005"/>
                  </a:lnTo>
                  <a:lnTo>
                    <a:pt x="696" y="580"/>
                  </a:lnTo>
                  <a:lnTo>
                    <a:pt x="1584" y="696"/>
                  </a:lnTo>
                  <a:lnTo>
                    <a:pt x="2472" y="889"/>
                  </a:lnTo>
                  <a:lnTo>
                    <a:pt x="2974" y="1043"/>
                  </a:lnTo>
                  <a:lnTo>
                    <a:pt x="3476" y="1236"/>
                  </a:lnTo>
                  <a:lnTo>
                    <a:pt x="3978" y="1391"/>
                  </a:lnTo>
                  <a:lnTo>
                    <a:pt x="4480" y="1507"/>
                  </a:lnTo>
                  <a:lnTo>
                    <a:pt x="4557" y="1507"/>
                  </a:lnTo>
                  <a:lnTo>
                    <a:pt x="4634" y="1584"/>
                  </a:lnTo>
                  <a:lnTo>
                    <a:pt x="4789" y="1584"/>
                  </a:lnTo>
                  <a:lnTo>
                    <a:pt x="4866" y="1507"/>
                  </a:lnTo>
                  <a:lnTo>
                    <a:pt x="4943" y="1429"/>
                  </a:lnTo>
                  <a:lnTo>
                    <a:pt x="4596" y="1159"/>
                  </a:lnTo>
                  <a:lnTo>
                    <a:pt x="4132" y="889"/>
                  </a:lnTo>
                  <a:lnTo>
                    <a:pt x="3592" y="657"/>
                  </a:lnTo>
                  <a:lnTo>
                    <a:pt x="3051" y="464"/>
                  </a:lnTo>
                  <a:lnTo>
                    <a:pt x="2511" y="310"/>
                  </a:lnTo>
                  <a:lnTo>
                    <a:pt x="1893" y="194"/>
                  </a:lnTo>
                  <a:lnTo>
                    <a:pt x="1314" y="117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591450" y="2398450"/>
              <a:ext cx="103300" cy="132275"/>
            </a:xfrm>
            <a:custGeom>
              <a:avLst/>
              <a:gdLst/>
              <a:ahLst/>
              <a:cxnLst/>
              <a:rect l="l" t="t" r="r" b="b"/>
              <a:pathLst>
                <a:path w="4132" h="5291" extrusionOk="0">
                  <a:moveTo>
                    <a:pt x="2278" y="0"/>
                  </a:moveTo>
                  <a:lnTo>
                    <a:pt x="2047" y="39"/>
                  </a:lnTo>
                  <a:lnTo>
                    <a:pt x="1815" y="116"/>
                  </a:lnTo>
                  <a:lnTo>
                    <a:pt x="1429" y="232"/>
                  </a:lnTo>
                  <a:lnTo>
                    <a:pt x="1120" y="425"/>
                  </a:lnTo>
                  <a:lnTo>
                    <a:pt x="850" y="657"/>
                  </a:lnTo>
                  <a:lnTo>
                    <a:pt x="618" y="927"/>
                  </a:lnTo>
                  <a:lnTo>
                    <a:pt x="425" y="1236"/>
                  </a:lnTo>
                  <a:lnTo>
                    <a:pt x="309" y="1545"/>
                  </a:lnTo>
                  <a:lnTo>
                    <a:pt x="193" y="1892"/>
                  </a:lnTo>
                  <a:lnTo>
                    <a:pt x="116" y="2278"/>
                  </a:lnTo>
                  <a:lnTo>
                    <a:pt x="39" y="2626"/>
                  </a:lnTo>
                  <a:lnTo>
                    <a:pt x="0" y="3012"/>
                  </a:lnTo>
                  <a:lnTo>
                    <a:pt x="0" y="3823"/>
                  </a:lnTo>
                  <a:lnTo>
                    <a:pt x="0" y="5290"/>
                  </a:lnTo>
                  <a:lnTo>
                    <a:pt x="425" y="5252"/>
                  </a:lnTo>
                  <a:lnTo>
                    <a:pt x="463" y="4750"/>
                  </a:lnTo>
                  <a:lnTo>
                    <a:pt x="463" y="4209"/>
                  </a:lnTo>
                  <a:lnTo>
                    <a:pt x="463" y="3630"/>
                  </a:lnTo>
                  <a:lnTo>
                    <a:pt x="463" y="3089"/>
                  </a:lnTo>
                  <a:lnTo>
                    <a:pt x="541" y="2549"/>
                  </a:lnTo>
                  <a:lnTo>
                    <a:pt x="695" y="2047"/>
                  </a:lnTo>
                  <a:lnTo>
                    <a:pt x="772" y="1776"/>
                  </a:lnTo>
                  <a:lnTo>
                    <a:pt x="888" y="1545"/>
                  </a:lnTo>
                  <a:lnTo>
                    <a:pt x="1043" y="1313"/>
                  </a:lnTo>
                  <a:lnTo>
                    <a:pt x="1197" y="1120"/>
                  </a:lnTo>
                  <a:lnTo>
                    <a:pt x="1390" y="927"/>
                  </a:lnTo>
                  <a:lnTo>
                    <a:pt x="1622" y="772"/>
                  </a:lnTo>
                  <a:lnTo>
                    <a:pt x="1854" y="657"/>
                  </a:lnTo>
                  <a:lnTo>
                    <a:pt x="2124" y="541"/>
                  </a:lnTo>
                  <a:lnTo>
                    <a:pt x="2433" y="502"/>
                  </a:lnTo>
                  <a:lnTo>
                    <a:pt x="2703" y="541"/>
                  </a:lnTo>
                  <a:lnTo>
                    <a:pt x="2973" y="618"/>
                  </a:lnTo>
                  <a:lnTo>
                    <a:pt x="3205" y="772"/>
                  </a:lnTo>
                  <a:lnTo>
                    <a:pt x="3360" y="966"/>
                  </a:lnTo>
                  <a:lnTo>
                    <a:pt x="3514" y="1159"/>
                  </a:lnTo>
                  <a:lnTo>
                    <a:pt x="3591" y="1390"/>
                  </a:lnTo>
                  <a:lnTo>
                    <a:pt x="3668" y="1661"/>
                  </a:lnTo>
                  <a:lnTo>
                    <a:pt x="4132" y="1545"/>
                  </a:lnTo>
                  <a:lnTo>
                    <a:pt x="4016" y="1159"/>
                  </a:lnTo>
                  <a:lnTo>
                    <a:pt x="3823" y="811"/>
                  </a:lnTo>
                  <a:lnTo>
                    <a:pt x="3630" y="502"/>
                  </a:lnTo>
                  <a:lnTo>
                    <a:pt x="3398" y="270"/>
                  </a:lnTo>
                  <a:lnTo>
                    <a:pt x="3244" y="155"/>
                  </a:lnTo>
                  <a:lnTo>
                    <a:pt x="3089" y="77"/>
                  </a:lnTo>
                  <a:lnTo>
                    <a:pt x="2896" y="39"/>
                  </a:lnTo>
                  <a:lnTo>
                    <a:pt x="270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56275" y="2399400"/>
              <a:ext cx="437350" cy="301225"/>
            </a:xfrm>
            <a:custGeom>
              <a:avLst/>
              <a:gdLst/>
              <a:ahLst/>
              <a:cxnLst/>
              <a:rect l="l" t="t" r="r" b="b"/>
              <a:pathLst>
                <a:path w="17494" h="12049" extrusionOk="0">
                  <a:moveTo>
                    <a:pt x="12087" y="503"/>
                  </a:moveTo>
                  <a:lnTo>
                    <a:pt x="12203" y="580"/>
                  </a:lnTo>
                  <a:lnTo>
                    <a:pt x="12280" y="657"/>
                  </a:lnTo>
                  <a:lnTo>
                    <a:pt x="12628" y="850"/>
                  </a:lnTo>
                  <a:lnTo>
                    <a:pt x="12898" y="1159"/>
                  </a:lnTo>
                  <a:lnTo>
                    <a:pt x="13130" y="1507"/>
                  </a:lnTo>
                  <a:lnTo>
                    <a:pt x="13323" y="1854"/>
                  </a:lnTo>
                  <a:lnTo>
                    <a:pt x="13478" y="2240"/>
                  </a:lnTo>
                  <a:lnTo>
                    <a:pt x="13632" y="2665"/>
                  </a:lnTo>
                  <a:lnTo>
                    <a:pt x="13825" y="3438"/>
                  </a:lnTo>
                  <a:lnTo>
                    <a:pt x="13825" y="3438"/>
                  </a:lnTo>
                  <a:lnTo>
                    <a:pt x="13091" y="3013"/>
                  </a:lnTo>
                  <a:lnTo>
                    <a:pt x="12705" y="2781"/>
                  </a:lnTo>
                  <a:lnTo>
                    <a:pt x="12358" y="2472"/>
                  </a:lnTo>
                  <a:lnTo>
                    <a:pt x="12010" y="2125"/>
                  </a:lnTo>
                  <a:lnTo>
                    <a:pt x="11817" y="1932"/>
                  </a:lnTo>
                  <a:lnTo>
                    <a:pt x="11663" y="1700"/>
                  </a:lnTo>
                  <a:lnTo>
                    <a:pt x="11508" y="1391"/>
                  </a:lnTo>
                  <a:lnTo>
                    <a:pt x="11431" y="1043"/>
                  </a:lnTo>
                  <a:lnTo>
                    <a:pt x="11663" y="734"/>
                  </a:lnTo>
                  <a:lnTo>
                    <a:pt x="11740" y="619"/>
                  </a:lnTo>
                  <a:lnTo>
                    <a:pt x="11856" y="541"/>
                  </a:lnTo>
                  <a:lnTo>
                    <a:pt x="11972" y="503"/>
                  </a:lnTo>
                  <a:close/>
                  <a:moveTo>
                    <a:pt x="16219" y="1584"/>
                  </a:moveTo>
                  <a:lnTo>
                    <a:pt x="16296" y="1623"/>
                  </a:lnTo>
                  <a:lnTo>
                    <a:pt x="16412" y="1661"/>
                  </a:lnTo>
                  <a:lnTo>
                    <a:pt x="16490" y="1738"/>
                  </a:lnTo>
                  <a:lnTo>
                    <a:pt x="16567" y="1816"/>
                  </a:lnTo>
                  <a:lnTo>
                    <a:pt x="16605" y="1970"/>
                  </a:lnTo>
                  <a:lnTo>
                    <a:pt x="16644" y="2163"/>
                  </a:lnTo>
                  <a:lnTo>
                    <a:pt x="16644" y="2356"/>
                  </a:lnTo>
                  <a:lnTo>
                    <a:pt x="16605" y="2511"/>
                  </a:lnTo>
                  <a:lnTo>
                    <a:pt x="16528" y="2665"/>
                  </a:lnTo>
                  <a:lnTo>
                    <a:pt x="16412" y="2820"/>
                  </a:lnTo>
                  <a:lnTo>
                    <a:pt x="16296" y="2974"/>
                  </a:lnTo>
                  <a:lnTo>
                    <a:pt x="15949" y="3206"/>
                  </a:lnTo>
                  <a:lnTo>
                    <a:pt x="15563" y="3399"/>
                  </a:lnTo>
                  <a:lnTo>
                    <a:pt x="15138" y="3553"/>
                  </a:lnTo>
                  <a:lnTo>
                    <a:pt x="14713" y="3669"/>
                  </a:lnTo>
                  <a:lnTo>
                    <a:pt x="14366" y="3746"/>
                  </a:lnTo>
                  <a:lnTo>
                    <a:pt x="14366" y="3746"/>
                  </a:lnTo>
                  <a:lnTo>
                    <a:pt x="14482" y="3360"/>
                  </a:lnTo>
                  <a:lnTo>
                    <a:pt x="14636" y="2974"/>
                  </a:lnTo>
                  <a:lnTo>
                    <a:pt x="14829" y="2627"/>
                  </a:lnTo>
                  <a:lnTo>
                    <a:pt x="15099" y="2279"/>
                  </a:lnTo>
                  <a:lnTo>
                    <a:pt x="15408" y="1970"/>
                  </a:lnTo>
                  <a:lnTo>
                    <a:pt x="15640" y="1816"/>
                  </a:lnTo>
                  <a:lnTo>
                    <a:pt x="15872" y="1661"/>
                  </a:lnTo>
                  <a:lnTo>
                    <a:pt x="16103" y="1623"/>
                  </a:lnTo>
                  <a:lnTo>
                    <a:pt x="16219" y="1584"/>
                  </a:lnTo>
                  <a:close/>
                  <a:moveTo>
                    <a:pt x="13825" y="4287"/>
                  </a:moveTo>
                  <a:lnTo>
                    <a:pt x="13671" y="4557"/>
                  </a:lnTo>
                  <a:lnTo>
                    <a:pt x="13478" y="4789"/>
                  </a:lnTo>
                  <a:lnTo>
                    <a:pt x="13246" y="5021"/>
                  </a:lnTo>
                  <a:lnTo>
                    <a:pt x="13014" y="5214"/>
                  </a:lnTo>
                  <a:lnTo>
                    <a:pt x="12667" y="5484"/>
                  </a:lnTo>
                  <a:lnTo>
                    <a:pt x="12165" y="5754"/>
                  </a:lnTo>
                  <a:lnTo>
                    <a:pt x="11894" y="5870"/>
                  </a:lnTo>
                  <a:lnTo>
                    <a:pt x="11624" y="5947"/>
                  </a:lnTo>
                  <a:lnTo>
                    <a:pt x="11392" y="5986"/>
                  </a:lnTo>
                  <a:lnTo>
                    <a:pt x="11199" y="5947"/>
                  </a:lnTo>
                  <a:lnTo>
                    <a:pt x="11045" y="5870"/>
                  </a:lnTo>
                  <a:lnTo>
                    <a:pt x="10968" y="5793"/>
                  </a:lnTo>
                  <a:lnTo>
                    <a:pt x="10929" y="5716"/>
                  </a:lnTo>
                  <a:lnTo>
                    <a:pt x="10890" y="5639"/>
                  </a:lnTo>
                  <a:lnTo>
                    <a:pt x="10890" y="5445"/>
                  </a:lnTo>
                  <a:lnTo>
                    <a:pt x="10968" y="5252"/>
                  </a:lnTo>
                  <a:lnTo>
                    <a:pt x="11122" y="5098"/>
                  </a:lnTo>
                  <a:lnTo>
                    <a:pt x="11277" y="4943"/>
                  </a:lnTo>
                  <a:lnTo>
                    <a:pt x="11547" y="4750"/>
                  </a:lnTo>
                  <a:lnTo>
                    <a:pt x="11817" y="4635"/>
                  </a:lnTo>
                  <a:lnTo>
                    <a:pt x="12087" y="4557"/>
                  </a:lnTo>
                  <a:lnTo>
                    <a:pt x="12628" y="4480"/>
                  </a:lnTo>
                  <a:lnTo>
                    <a:pt x="13246" y="4403"/>
                  </a:lnTo>
                  <a:lnTo>
                    <a:pt x="13555" y="4364"/>
                  </a:lnTo>
                  <a:lnTo>
                    <a:pt x="13825" y="4287"/>
                  </a:lnTo>
                  <a:close/>
                  <a:moveTo>
                    <a:pt x="14404" y="4248"/>
                  </a:moveTo>
                  <a:lnTo>
                    <a:pt x="15099" y="4596"/>
                  </a:lnTo>
                  <a:lnTo>
                    <a:pt x="15408" y="4789"/>
                  </a:lnTo>
                  <a:lnTo>
                    <a:pt x="15717" y="4982"/>
                  </a:lnTo>
                  <a:lnTo>
                    <a:pt x="15910" y="5137"/>
                  </a:lnTo>
                  <a:lnTo>
                    <a:pt x="16142" y="5368"/>
                  </a:lnTo>
                  <a:lnTo>
                    <a:pt x="16412" y="5677"/>
                  </a:lnTo>
                  <a:lnTo>
                    <a:pt x="16644" y="5986"/>
                  </a:lnTo>
                  <a:lnTo>
                    <a:pt x="16876" y="6334"/>
                  </a:lnTo>
                  <a:lnTo>
                    <a:pt x="16992" y="6681"/>
                  </a:lnTo>
                  <a:lnTo>
                    <a:pt x="16992" y="6836"/>
                  </a:lnTo>
                  <a:lnTo>
                    <a:pt x="16992" y="6990"/>
                  </a:lnTo>
                  <a:lnTo>
                    <a:pt x="16953" y="7106"/>
                  </a:lnTo>
                  <a:lnTo>
                    <a:pt x="16837" y="7222"/>
                  </a:lnTo>
                  <a:lnTo>
                    <a:pt x="16760" y="7299"/>
                  </a:lnTo>
                  <a:lnTo>
                    <a:pt x="16644" y="7338"/>
                  </a:lnTo>
                  <a:lnTo>
                    <a:pt x="16374" y="7338"/>
                  </a:lnTo>
                  <a:lnTo>
                    <a:pt x="16142" y="7222"/>
                  </a:lnTo>
                  <a:lnTo>
                    <a:pt x="15872" y="7029"/>
                  </a:lnTo>
                  <a:lnTo>
                    <a:pt x="15601" y="6797"/>
                  </a:lnTo>
                  <a:lnTo>
                    <a:pt x="15370" y="6565"/>
                  </a:lnTo>
                  <a:lnTo>
                    <a:pt x="15061" y="6141"/>
                  </a:lnTo>
                  <a:lnTo>
                    <a:pt x="14829" y="5716"/>
                  </a:lnTo>
                  <a:lnTo>
                    <a:pt x="14636" y="5252"/>
                  </a:lnTo>
                  <a:lnTo>
                    <a:pt x="14520" y="4750"/>
                  </a:lnTo>
                  <a:lnTo>
                    <a:pt x="14404" y="4248"/>
                  </a:lnTo>
                  <a:close/>
                  <a:moveTo>
                    <a:pt x="11856" y="1"/>
                  </a:moveTo>
                  <a:lnTo>
                    <a:pt x="11585" y="39"/>
                  </a:lnTo>
                  <a:lnTo>
                    <a:pt x="11470" y="117"/>
                  </a:lnTo>
                  <a:lnTo>
                    <a:pt x="11354" y="194"/>
                  </a:lnTo>
                  <a:lnTo>
                    <a:pt x="11161" y="387"/>
                  </a:lnTo>
                  <a:lnTo>
                    <a:pt x="11006" y="619"/>
                  </a:lnTo>
                  <a:lnTo>
                    <a:pt x="10929" y="812"/>
                  </a:lnTo>
                  <a:lnTo>
                    <a:pt x="10929" y="1005"/>
                  </a:lnTo>
                  <a:lnTo>
                    <a:pt x="10929" y="1236"/>
                  </a:lnTo>
                  <a:lnTo>
                    <a:pt x="11006" y="1468"/>
                  </a:lnTo>
                  <a:lnTo>
                    <a:pt x="11083" y="1661"/>
                  </a:lnTo>
                  <a:lnTo>
                    <a:pt x="11199" y="1893"/>
                  </a:lnTo>
                  <a:lnTo>
                    <a:pt x="11547" y="2318"/>
                  </a:lnTo>
                  <a:lnTo>
                    <a:pt x="11933" y="2742"/>
                  </a:lnTo>
                  <a:lnTo>
                    <a:pt x="12396" y="3090"/>
                  </a:lnTo>
                  <a:lnTo>
                    <a:pt x="12860" y="3399"/>
                  </a:lnTo>
                  <a:lnTo>
                    <a:pt x="12860" y="3399"/>
                  </a:lnTo>
                  <a:lnTo>
                    <a:pt x="12049" y="3283"/>
                  </a:lnTo>
                  <a:lnTo>
                    <a:pt x="11199" y="3283"/>
                  </a:lnTo>
                  <a:lnTo>
                    <a:pt x="10388" y="3322"/>
                  </a:lnTo>
                  <a:lnTo>
                    <a:pt x="9616" y="3476"/>
                  </a:lnTo>
                  <a:lnTo>
                    <a:pt x="9655" y="3013"/>
                  </a:lnTo>
                  <a:lnTo>
                    <a:pt x="9655" y="2511"/>
                  </a:lnTo>
                  <a:lnTo>
                    <a:pt x="9616" y="2009"/>
                  </a:lnTo>
                  <a:lnTo>
                    <a:pt x="9539" y="1507"/>
                  </a:lnTo>
                  <a:lnTo>
                    <a:pt x="9075" y="1623"/>
                  </a:lnTo>
                  <a:lnTo>
                    <a:pt x="9153" y="2086"/>
                  </a:lnTo>
                  <a:lnTo>
                    <a:pt x="9153" y="2588"/>
                  </a:lnTo>
                  <a:lnTo>
                    <a:pt x="9153" y="3090"/>
                  </a:lnTo>
                  <a:lnTo>
                    <a:pt x="9075" y="3515"/>
                  </a:lnTo>
                  <a:lnTo>
                    <a:pt x="9075" y="3592"/>
                  </a:lnTo>
                  <a:lnTo>
                    <a:pt x="8226" y="3901"/>
                  </a:lnTo>
                  <a:lnTo>
                    <a:pt x="7415" y="4287"/>
                  </a:lnTo>
                  <a:lnTo>
                    <a:pt x="6604" y="4712"/>
                  </a:lnTo>
                  <a:lnTo>
                    <a:pt x="5832" y="5214"/>
                  </a:lnTo>
                  <a:lnTo>
                    <a:pt x="5407" y="5252"/>
                  </a:lnTo>
                  <a:lnTo>
                    <a:pt x="5407" y="5561"/>
                  </a:lnTo>
                  <a:lnTo>
                    <a:pt x="4596" y="6218"/>
                  </a:lnTo>
                  <a:lnTo>
                    <a:pt x="3824" y="6913"/>
                  </a:lnTo>
                  <a:lnTo>
                    <a:pt x="3090" y="7685"/>
                  </a:lnTo>
                  <a:lnTo>
                    <a:pt x="2395" y="8496"/>
                  </a:lnTo>
                  <a:lnTo>
                    <a:pt x="1739" y="9307"/>
                  </a:lnTo>
                  <a:lnTo>
                    <a:pt x="1082" y="10156"/>
                  </a:lnTo>
                  <a:lnTo>
                    <a:pt x="503" y="10967"/>
                  </a:lnTo>
                  <a:lnTo>
                    <a:pt x="1" y="11778"/>
                  </a:lnTo>
                  <a:lnTo>
                    <a:pt x="348" y="12049"/>
                  </a:lnTo>
                  <a:lnTo>
                    <a:pt x="1546" y="10504"/>
                  </a:lnTo>
                  <a:lnTo>
                    <a:pt x="2743" y="8959"/>
                  </a:lnTo>
                  <a:lnTo>
                    <a:pt x="3360" y="8226"/>
                  </a:lnTo>
                  <a:lnTo>
                    <a:pt x="4017" y="7492"/>
                  </a:lnTo>
                  <a:lnTo>
                    <a:pt x="4712" y="6797"/>
                  </a:lnTo>
                  <a:lnTo>
                    <a:pt x="5484" y="6179"/>
                  </a:lnTo>
                  <a:lnTo>
                    <a:pt x="6257" y="5561"/>
                  </a:lnTo>
                  <a:lnTo>
                    <a:pt x="7106" y="5059"/>
                  </a:lnTo>
                  <a:lnTo>
                    <a:pt x="7994" y="4596"/>
                  </a:lnTo>
                  <a:lnTo>
                    <a:pt x="8458" y="4441"/>
                  </a:lnTo>
                  <a:lnTo>
                    <a:pt x="8921" y="4248"/>
                  </a:lnTo>
                  <a:lnTo>
                    <a:pt x="9423" y="4133"/>
                  </a:lnTo>
                  <a:lnTo>
                    <a:pt x="9886" y="4017"/>
                  </a:lnTo>
                  <a:lnTo>
                    <a:pt x="10388" y="3901"/>
                  </a:lnTo>
                  <a:lnTo>
                    <a:pt x="10852" y="3862"/>
                  </a:lnTo>
                  <a:lnTo>
                    <a:pt x="11354" y="3824"/>
                  </a:lnTo>
                  <a:lnTo>
                    <a:pt x="11856" y="3824"/>
                  </a:lnTo>
                  <a:lnTo>
                    <a:pt x="12358" y="3862"/>
                  </a:lnTo>
                  <a:lnTo>
                    <a:pt x="12860" y="3901"/>
                  </a:lnTo>
                  <a:lnTo>
                    <a:pt x="12319" y="3978"/>
                  </a:lnTo>
                  <a:lnTo>
                    <a:pt x="11856" y="4094"/>
                  </a:lnTo>
                  <a:lnTo>
                    <a:pt x="11392" y="4287"/>
                  </a:lnTo>
                  <a:lnTo>
                    <a:pt x="11199" y="4403"/>
                  </a:lnTo>
                  <a:lnTo>
                    <a:pt x="11006" y="4557"/>
                  </a:lnTo>
                  <a:lnTo>
                    <a:pt x="10852" y="4673"/>
                  </a:lnTo>
                  <a:lnTo>
                    <a:pt x="10697" y="4866"/>
                  </a:lnTo>
                  <a:lnTo>
                    <a:pt x="10543" y="5059"/>
                  </a:lnTo>
                  <a:lnTo>
                    <a:pt x="10466" y="5291"/>
                  </a:lnTo>
                  <a:lnTo>
                    <a:pt x="10388" y="5523"/>
                  </a:lnTo>
                  <a:lnTo>
                    <a:pt x="10388" y="5754"/>
                  </a:lnTo>
                  <a:lnTo>
                    <a:pt x="10427" y="5947"/>
                  </a:lnTo>
                  <a:lnTo>
                    <a:pt x="10581" y="6179"/>
                  </a:lnTo>
                  <a:lnTo>
                    <a:pt x="10659" y="6256"/>
                  </a:lnTo>
                  <a:lnTo>
                    <a:pt x="10775" y="6334"/>
                  </a:lnTo>
                  <a:lnTo>
                    <a:pt x="11006" y="6411"/>
                  </a:lnTo>
                  <a:lnTo>
                    <a:pt x="11277" y="6449"/>
                  </a:lnTo>
                  <a:lnTo>
                    <a:pt x="11585" y="6411"/>
                  </a:lnTo>
                  <a:lnTo>
                    <a:pt x="11856" y="6372"/>
                  </a:lnTo>
                  <a:lnTo>
                    <a:pt x="12165" y="6256"/>
                  </a:lnTo>
                  <a:lnTo>
                    <a:pt x="12628" y="6063"/>
                  </a:lnTo>
                  <a:lnTo>
                    <a:pt x="13053" y="5793"/>
                  </a:lnTo>
                  <a:lnTo>
                    <a:pt x="13439" y="5484"/>
                  </a:lnTo>
                  <a:lnTo>
                    <a:pt x="13439" y="5484"/>
                  </a:lnTo>
                  <a:lnTo>
                    <a:pt x="13400" y="5523"/>
                  </a:lnTo>
                  <a:lnTo>
                    <a:pt x="13786" y="5716"/>
                  </a:lnTo>
                  <a:lnTo>
                    <a:pt x="14057" y="4866"/>
                  </a:lnTo>
                  <a:lnTo>
                    <a:pt x="14211" y="5407"/>
                  </a:lnTo>
                  <a:lnTo>
                    <a:pt x="14404" y="5909"/>
                  </a:lnTo>
                  <a:lnTo>
                    <a:pt x="14675" y="6411"/>
                  </a:lnTo>
                  <a:lnTo>
                    <a:pt x="14984" y="6874"/>
                  </a:lnTo>
                  <a:lnTo>
                    <a:pt x="15177" y="7067"/>
                  </a:lnTo>
                  <a:lnTo>
                    <a:pt x="15408" y="7299"/>
                  </a:lnTo>
                  <a:lnTo>
                    <a:pt x="15679" y="7492"/>
                  </a:lnTo>
                  <a:lnTo>
                    <a:pt x="15988" y="7685"/>
                  </a:lnTo>
                  <a:lnTo>
                    <a:pt x="16296" y="7801"/>
                  </a:lnTo>
                  <a:lnTo>
                    <a:pt x="16605" y="7878"/>
                  </a:lnTo>
                  <a:lnTo>
                    <a:pt x="16760" y="7878"/>
                  </a:lnTo>
                  <a:lnTo>
                    <a:pt x="16876" y="7840"/>
                  </a:lnTo>
                  <a:lnTo>
                    <a:pt x="17030" y="7801"/>
                  </a:lnTo>
                  <a:lnTo>
                    <a:pt x="17185" y="7724"/>
                  </a:lnTo>
                  <a:lnTo>
                    <a:pt x="17300" y="7647"/>
                  </a:lnTo>
                  <a:lnTo>
                    <a:pt x="17378" y="7531"/>
                  </a:lnTo>
                  <a:lnTo>
                    <a:pt x="17416" y="7376"/>
                  </a:lnTo>
                  <a:lnTo>
                    <a:pt x="17455" y="7260"/>
                  </a:lnTo>
                  <a:lnTo>
                    <a:pt x="17493" y="6951"/>
                  </a:lnTo>
                  <a:lnTo>
                    <a:pt x="17416" y="6604"/>
                  </a:lnTo>
                  <a:lnTo>
                    <a:pt x="17300" y="6295"/>
                  </a:lnTo>
                  <a:lnTo>
                    <a:pt x="17185" y="5986"/>
                  </a:lnTo>
                  <a:lnTo>
                    <a:pt x="17030" y="5716"/>
                  </a:lnTo>
                  <a:lnTo>
                    <a:pt x="16876" y="5484"/>
                  </a:lnTo>
                  <a:lnTo>
                    <a:pt x="16683" y="5252"/>
                  </a:lnTo>
                  <a:lnTo>
                    <a:pt x="16490" y="5021"/>
                  </a:lnTo>
                  <a:lnTo>
                    <a:pt x="16258" y="4789"/>
                  </a:lnTo>
                  <a:lnTo>
                    <a:pt x="16026" y="4596"/>
                  </a:lnTo>
                  <a:lnTo>
                    <a:pt x="15524" y="4287"/>
                  </a:lnTo>
                  <a:lnTo>
                    <a:pt x="14945" y="4017"/>
                  </a:lnTo>
                  <a:lnTo>
                    <a:pt x="15408" y="3901"/>
                  </a:lnTo>
                  <a:lnTo>
                    <a:pt x="15833" y="3746"/>
                  </a:lnTo>
                  <a:lnTo>
                    <a:pt x="16219" y="3515"/>
                  </a:lnTo>
                  <a:lnTo>
                    <a:pt x="16605" y="3244"/>
                  </a:lnTo>
                  <a:lnTo>
                    <a:pt x="16760" y="3051"/>
                  </a:lnTo>
                  <a:lnTo>
                    <a:pt x="16914" y="2858"/>
                  </a:lnTo>
                  <a:lnTo>
                    <a:pt x="17030" y="2665"/>
                  </a:lnTo>
                  <a:lnTo>
                    <a:pt x="17107" y="2434"/>
                  </a:lnTo>
                  <a:lnTo>
                    <a:pt x="17146" y="2163"/>
                  </a:lnTo>
                  <a:lnTo>
                    <a:pt x="17107" y="1932"/>
                  </a:lnTo>
                  <a:lnTo>
                    <a:pt x="17069" y="1700"/>
                  </a:lnTo>
                  <a:lnTo>
                    <a:pt x="16914" y="1468"/>
                  </a:lnTo>
                  <a:lnTo>
                    <a:pt x="16760" y="1314"/>
                  </a:lnTo>
                  <a:lnTo>
                    <a:pt x="16567" y="1198"/>
                  </a:lnTo>
                  <a:lnTo>
                    <a:pt x="16335" y="1159"/>
                  </a:lnTo>
                  <a:lnTo>
                    <a:pt x="16103" y="1159"/>
                  </a:lnTo>
                  <a:lnTo>
                    <a:pt x="15910" y="1198"/>
                  </a:lnTo>
                  <a:lnTo>
                    <a:pt x="15679" y="1236"/>
                  </a:lnTo>
                  <a:lnTo>
                    <a:pt x="15447" y="1352"/>
                  </a:lnTo>
                  <a:lnTo>
                    <a:pt x="15254" y="1468"/>
                  </a:lnTo>
                  <a:lnTo>
                    <a:pt x="14906" y="1777"/>
                  </a:lnTo>
                  <a:lnTo>
                    <a:pt x="14597" y="2163"/>
                  </a:lnTo>
                  <a:lnTo>
                    <a:pt x="14327" y="2588"/>
                  </a:lnTo>
                  <a:lnTo>
                    <a:pt x="14095" y="3013"/>
                  </a:lnTo>
                  <a:lnTo>
                    <a:pt x="13941" y="2434"/>
                  </a:lnTo>
                  <a:lnTo>
                    <a:pt x="13748" y="1893"/>
                  </a:lnTo>
                  <a:lnTo>
                    <a:pt x="13516" y="1352"/>
                  </a:lnTo>
                  <a:lnTo>
                    <a:pt x="13169" y="850"/>
                  </a:lnTo>
                  <a:lnTo>
                    <a:pt x="13014" y="657"/>
                  </a:lnTo>
                  <a:lnTo>
                    <a:pt x="12821" y="464"/>
                  </a:lnTo>
                  <a:lnTo>
                    <a:pt x="12589" y="271"/>
                  </a:lnTo>
                  <a:lnTo>
                    <a:pt x="12358" y="117"/>
                  </a:lnTo>
                  <a:lnTo>
                    <a:pt x="12087" y="39"/>
                  </a:lnTo>
                  <a:lnTo>
                    <a:pt x="1185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5396100" y="2441875"/>
              <a:ext cx="252950" cy="361075"/>
            </a:xfrm>
            <a:custGeom>
              <a:avLst/>
              <a:gdLst/>
              <a:ahLst/>
              <a:cxnLst/>
              <a:rect l="l" t="t" r="r" b="b"/>
              <a:pathLst>
                <a:path w="10118" h="14443" extrusionOk="0">
                  <a:moveTo>
                    <a:pt x="1043" y="1082"/>
                  </a:moveTo>
                  <a:lnTo>
                    <a:pt x="1236" y="1159"/>
                  </a:lnTo>
                  <a:lnTo>
                    <a:pt x="1390" y="1275"/>
                  </a:lnTo>
                  <a:lnTo>
                    <a:pt x="1545" y="1430"/>
                  </a:lnTo>
                  <a:lnTo>
                    <a:pt x="1661" y="1623"/>
                  </a:lnTo>
                  <a:lnTo>
                    <a:pt x="1777" y="1816"/>
                  </a:lnTo>
                  <a:lnTo>
                    <a:pt x="1352" y="2009"/>
                  </a:lnTo>
                  <a:lnTo>
                    <a:pt x="1159" y="2047"/>
                  </a:lnTo>
                  <a:lnTo>
                    <a:pt x="773" y="2047"/>
                  </a:lnTo>
                  <a:lnTo>
                    <a:pt x="657" y="1970"/>
                  </a:lnTo>
                  <a:lnTo>
                    <a:pt x="541" y="1893"/>
                  </a:lnTo>
                  <a:lnTo>
                    <a:pt x="425" y="1816"/>
                  </a:lnTo>
                  <a:lnTo>
                    <a:pt x="386" y="1700"/>
                  </a:lnTo>
                  <a:lnTo>
                    <a:pt x="348" y="1584"/>
                  </a:lnTo>
                  <a:lnTo>
                    <a:pt x="386" y="1430"/>
                  </a:lnTo>
                  <a:lnTo>
                    <a:pt x="464" y="1314"/>
                  </a:lnTo>
                  <a:lnTo>
                    <a:pt x="657" y="1121"/>
                  </a:lnTo>
                  <a:lnTo>
                    <a:pt x="850" y="1082"/>
                  </a:lnTo>
                  <a:close/>
                  <a:moveTo>
                    <a:pt x="3360" y="1468"/>
                  </a:moveTo>
                  <a:lnTo>
                    <a:pt x="3476" y="1545"/>
                  </a:lnTo>
                  <a:lnTo>
                    <a:pt x="3591" y="1623"/>
                  </a:lnTo>
                  <a:lnTo>
                    <a:pt x="3669" y="1700"/>
                  </a:lnTo>
                  <a:lnTo>
                    <a:pt x="3746" y="1816"/>
                  </a:lnTo>
                  <a:lnTo>
                    <a:pt x="3746" y="1970"/>
                  </a:lnTo>
                  <a:lnTo>
                    <a:pt x="3669" y="2086"/>
                  </a:lnTo>
                  <a:lnTo>
                    <a:pt x="3553" y="2279"/>
                  </a:lnTo>
                  <a:lnTo>
                    <a:pt x="3398" y="2356"/>
                  </a:lnTo>
                  <a:lnTo>
                    <a:pt x="3205" y="2434"/>
                  </a:lnTo>
                  <a:lnTo>
                    <a:pt x="3012" y="2395"/>
                  </a:lnTo>
                  <a:lnTo>
                    <a:pt x="2819" y="2356"/>
                  </a:lnTo>
                  <a:lnTo>
                    <a:pt x="2626" y="2279"/>
                  </a:lnTo>
                  <a:lnTo>
                    <a:pt x="2279" y="2086"/>
                  </a:lnTo>
                  <a:lnTo>
                    <a:pt x="2356" y="2009"/>
                  </a:lnTo>
                  <a:lnTo>
                    <a:pt x="2510" y="1854"/>
                  </a:lnTo>
                  <a:lnTo>
                    <a:pt x="2665" y="1661"/>
                  </a:lnTo>
                  <a:lnTo>
                    <a:pt x="2858" y="1545"/>
                  </a:lnTo>
                  <a:lnTo>
                    <a:pt x="3089" y="1468"/>
                  </a:lnTo>
                  <a:close/>
                  <a:moveTo>
                    <a:pt x="3746" y="4750"/>
                  </a:moveTo>
                  <a:lnTo>
                    <a:pt x="3900" y="4789"/>
                  </a:lnTo>
                  <a:lnTo>
                    <a:pt x="4016" y="4828"/>
                  </a:lnTo>
                  <a:lnTo>
                    <a:pt x="4093" y="4944"/>
                  </a:lnTo>
                  <a:lnTo>
                    <a:pt x="4171" y="5098"/>
                  </a:lnTo>
                  <a:lnTo>
                    <a:pt x="4171" y="5252"/>
                  </a:lnTo>
                  <a:lnTo>
                    <a:pt x="4132" y="5368"/>
                  </a:lnTo>
                  <a:lnTo>
                    <a:pt x="4093" y="5484"/>
                  </a:lnTo>
                  <a:lnTo>
                    <a:pt x="3978" y="5600"/>
                  </a:lnTo>
                  <a:lnTo>
                    <a:pt x="3784" y="5754"/>
                  </a:lnTo>
                  <a:lnTo>
                    <a:pt x="3514" y="5870"/>
                  </a:lnTo>
                  <a:lnTo>
                    <a:pt x="3128" y="5870"/>
                  </a:lnTo>
                  <a:lnTo>
                    <a:pt x="2742" y="5793"/>
                  </a:lnTo>
                  <a:lnTo>
                    <a:pt x="2935" y="5368"/>
                  </a:lnTo>
                  <a:lnTo>
                    <a:pt x="3051" y="5214"/>
                  </a:lnTo>
                  <a:lnTo>
                    <a:pt x="3205" y="5021"/>
                  </a:lnTo>
                  <a:lnTo>
                    <a:pt x="3476" y="4866"/>
                  </a:lnTo>
                  <a:lnTo>
                    <a:pt x="3630" y="4789"/>
                  </a:lnTo>
                  <a:lnTo>
                    <a:pt x="3746" y="4750"/>
                  </a:lnTo>
                  <a:close/>
                  <a:moveTo>
                    <a:pt x="1120" y="5523"/>
                  </a:moveTo>
                  <a:lnTo>
                    <a:pt x="1352" y="5561"/>
                  </a:lnTo>
                  <a:lnTo>
                    <a:pt x="1545" y="5639"/>
                  </a:lnTo>
                  <a:lnTo>
                    <a:pt x="1970" y="5832"/>
                  </a:lnTo>
                  <a:lnTo>
                    <a:pt x="1622" y="6102"/>
                  </a:lnTo>
                  <a:lnTo>
                    <a:pt x="1429" y="6256"/>
                  </a:lnTo>
                  <a:lnTo>
                    <a:pt x="1236" y="6334"/>
                  </a:lnTo>
                  <a:lnTo>
                    <a:pt x="1043" y="6411"/>
                  </a:lnTo>
                  <a:lnTo>
                    <a:pt x="850" y="6411"/>
                  </a:lnTo>
                  <a:lnTo>
                    <a:pt x="695" y="6334"/>
                  </a:lnTo>
                  <a:lnTo>
                    <a:pt x="502" y="6179"/>
                  </a:lnTo>
                  <a:lnTo>
                    <a:pt x="425" y="6025"/>
                  </a:lnTo>
                  <a:lnTo>
                    <a:pt x="425" y="5909"/>
                  </a:lnTo>
                  <a:lnTo>
                    <a:pt x="464" y="5754"/>
                  </a:lnTo>
                  <a:lnTo>
                    <a:pt x="579" y="5677"/>
                  </a:lnTo>
                  <a:lnTo>
                    <a:pt x="695" y="5600"/>
                  </a:lnTo>
                  <a:lnTo>
                    <a:pt x="850" y="5523"/>
                  </a:lnTo>
                  <a:close/>
                  <a:moveTo>
                    <a:pt x="5715" y="6218"/>
                  </a:moveTo>
                  <a:lnTo>
                    <a:pt x="5870" y="6334"/>
                  </a:lnTo>
                  <a:lnTo>
                    <a:pt x="5947" y="6411"/>
                  </a:lnTo>
                  <a:lnTo>
                    <a:pt x="5986" y="6527"/>
                  </a:lnTo>
                  <a:lnTo>
                    <a:pt x="6024" y="6681"/>
                  </a:lnTo>
                  <a:lnTo>
                    <a:pt x="5986" y="6797"/>
                  </a:lnTo>
                  <a:lnTo>
                    <a:pt x="5908" y="7067"/>
                  </a:lnTo>
                  <a:lnTo>
                    <a:pt x="5792" y="7260"/>
                  </a:lnTo>
                  <a:lnTo>
                    <a:pt x="5677" y="7492"/>
                  </a:lnTo>
                  <a:lnTo>
                    <a:pt x="5484" y="7647"/>
                  </a:lnTo>
                  <a:lnTo>
                    <a:pt x="5290" y="7801"/>
                  </a:lnTo>
                  <a:lnTo>
                    <a:pt x="5059" y="7917"/>
                  </a:lnTo>
                  <a:lnTo>
                    <a:pt x="5097" y="7878"/>
                  </a:lnTo>
                  <a:lnTo>
                    <a:pt x="5020" y="7415"/>
                  </a:lnTo>
                  <a:lnTo>
                    <a:pt x="4982" y="7183"/>
                  </a:lnTo>
                  <a:lnTo>
                    <a:pt x="5020" y="6952"/>
                  </a:lnTo>
                  <a:lnTo>
                    <a:pt x="5136" y="6681"/>
                  </a:lnTo>
                  <a:lnTo>
                    <a:pt x="5213" y="6527"/>
                  </a:lnTo>
                  <a:lnTo>
                    <a:pt x="5329" y="6372"/>
                  </a:lnTo>
                  <a:lnTo>
                    <a:pt x="5445" y="6256"/>
                  </a:lnTo>
                  <a:lnTo>
                    <a:pt x="5599" y="6218"/>
                  </a:lnTo>
                  <a:close/>
                  <a:moveTo>
                    <a:pt x="8959" y="8071"/>
                  </a:moveTo>
                  <a:lnTo>
                    <a:pt x="9152" y="8110"/>
                  </a:lnTo>
                  <a:lnTo>
                    <a:pt x="9268" y="8187"/>
                  </a:lnTo>
                  <a:lnTo>
                    <a:pt x="9345" y="8303"/>
                  </a:lnTo>
                  <a:lnTo>
                    <a:pt x="9384" y="8419"/>
                  </a:lnTo>
                  <a:lnTo>
                    <a:pt x="9384" y="8535"/>
                  </a:lnTo>
                  <a:lnTo>
                    <a:pt x="9384" y="8651"/>
                  </a:lnTo>
                  <a:lnTo>
                    <a:pt x="9268" y="8921"/>
                  </a:lnTo>
                  <a:lnTo>
                    <a:pt x="9036" y="9153"/>
                  </a:lnTo>
                  <a:lnTo>
                    <a:pt x="8804" y="9346"/>
                  </a:lnTo>
                  <a:lnTo>
                    <a:pt x="8689" y="9384"/>
                  </a:lnTo>
                  <a:lnTo>
                    <a:pt x="8611" y="9423"/>
                  </a:lnTo>
                  <a:lnTo>
                    <a:pt x="8496" y="9423"/>
                  </a:lnTo>
                  <a:lnTo>
                    <a:pt x="8380" y="9384"/>
                  </a:lnTo>
                  <a:lnTo>
                    <a:pt x="8341" y="9346"/>
                  </a:lnTo>
                  <a:lnTo>
                    <a:pt x="8264" y="9346"/>
                  </a:lnTo>
                  <a:lnTo>
                    <a:pt x="8225" y="8959"/>
                  </a:lnTo>
                  <a:lnTo>
                    <a:pt x="8225" y="8766"/>
                  </a:lnTo>
                  <a:lnTo>
                    <a:pt x="8264" y="8573"/>
                  </a:lnTo>
                  <a:lnTo>
                    <a:pt x="8341" y="8342"/>
                  </a:lnTo>
                  <a:lnTo>
                    <a:pt x="8496" y="8187"/>
                  </a:lnTo>
                  <a:lnTo>
                    <a:pt x="8727" y="8110"/>
                  </a:lnTo>
                  <a:lnTo>
                    <a:pt x="8843" y="8071"/>
                  </a:lnTo>
                  <a:close/>
                  <a:moveTo>
                    <a:pt x="4943" y="8380"/>
                  </a:moveTo>
                  <a:lnTo>
                    <a:pt x="4943" y="8419"/>
                  </a:lnTo>
                  <a:lnTo>
                    <a:pt x="4750" y="8805"/>
                  </a:lnTo>
                  <a:lnTo>
                    <a:pt x="4595" y="8959"/>
                  </a:lnTo>
                  <a:lnTo>
                    <a:pt x="4441" y="9153"/>
                  </a:lnTo>
                  <a:lnTo>
                    <a:pt x="4209" y="9307"/>
                  </a:lnTo>
                  <a:lnTo>
                    <a:pt x="3939" y="9461"/>
                  </a:lnTo>
                  <a:lnTo>
                    <a:pt x="3669" y="9461"/>
                  </a:lnTo>
                  <a:lnTo>
                    <a:pt x="3553" y="9423"/>
                  </a:lnTo>
                  <a:lnTo>
                    <a:pt x="3398" y="9346"/>
                  </a:lnTo>
                  <a:lnTo>
                    <a:pt x="3321" y="9191"/>
                  </a:lnTo>
                  <a:lnTo>
                    <a:pt x="3321" y="9075"/>
                  </a:lnTo>
                  <a:lnTo>
                    <a:pt x="3321" y="8959"/>
                  </a:lnTo>
                  <a:lnTo>
                    <a:pt x="3398" y="8805"/>
                  </a:lnTo>
                  <a:lnTo>
                    <a:pt x="3476" y="8689"/>
                  </a:lnTo>
                  <a:lnTo>
                    <a:pt x="3553" y="8612"/>
                  </a:lnTo>
                  <a:lnTo>
                    <a:pt x="3784" y="8457"/>
                  </a:lnTo>
                  <a:lnTo>
                    <a:pt x="4055" y="8380"/>
                  </a:lnTo>
                  <a:lnTo>
                    <a:pt x="4325" y="8380"/>
                  </a:lnTo>
                  <a:lnTo>
                    <a:pt x="4904" y="8419"/>
                  </a:lnTo>
                  <a:lnTo>
                    <a:pt x="4943" y="8380"/>
                  </a:lnTo>
                  <a:close/>
                  <a:moveTo>
                    <a:pt x="7994" y="10002"/>
                  </a:moveTo>
                  <a:lnTo>
                    <a:pt x="7955" y="10195"/>
                  </a:lnTo>
                  <a:lnTo>
                    <a:pt x="7916" y="10350"/>
                  </a:lnTo>
                  <a:lnTo>
                    <a:pt x="7839" y="10543"/>
                  </a:lnTo>
                  <a:lnTo>
                    <a:pt x="7723" y="10697"/>
                  </a:lnTo>
                  <a:lnTo>
                    <a:pt x="7607" y="10813"/>
                  </a:lnTo>
                  <a:lnTo>
                    <a:pt x="7492" y="10929"/>
                  </a:lnTo>
                  <a:lnTo>
                    <a:pt x="7337" y="11045"/>
                  </a:lnTo>
                  <a:lnTo>
                    <a:pt x="7144" y="11083"/>
                  </a:lnTo>
                  <a:lnTo>
                    <a:pt x="6951" y="11122"/>
                  </a:lnTo>
                  <a:lnTo>
                    <a:pt x="6796" y="11083"/>
                  </a:lnTo>
                  <a:lnTo>
                    <a:pt x="6719" y="11045"/>
                  </a:lnTo>
                  <a:lnTo>
                    <a:pt x="6681" y="10967"/>
                  </a:lnTo>
                  <a:lnTo>
                    <a:pt x="6642" y="10890"/>
                  </a:lnTo>
                  <a:lnTo>
                    <a:pt x="6603" y="10813"/>
                  </a:lnTo>
                  <a:lnTo>
                    <a:pt x="6642" y="10620"/>
                  </a:lnTo>
                  <a:lnTo>
                    <a:pt x="6719" y="10504"/>
                  </a:lnTo>
                  <a:lnTo>
                    <a:pt x="6874" y="10350"/>
                  </a:lnTo>
                  <a:lnTo>
                    <a:pt x="6990" y="10272"/>
                  </a:lnTo>
                  <a:lnTo>
                    <a:pt x="7221" y="10157"/>
                  </a:lnTo>
                  <a:lnTo>
                    <a:pt x="7492" y="10079"/>
                  </a:lnTo>
                  <a:lnTo>
                    <a:pt x="7723" y="10041"/>
                  </a:lnTo>
                  <a:lnTo>
                    <a:pt x="7994" y="10002"/>
                  </a:lnTo>
                  <a:close/>
                  <a:moveTo>
                    <a:pt x="2201" y="1"/>
                  </a:moveTo>
                  <a:lnTo>
                    <a:pt x="2008" y="657"/>
                  </a:lnTo>
                  <a:lnTo>
                    <a:pt x="1854" y="1352"/>
                  </a:lnTo>
                  <a:lnTo>
                    <a:pt x="1777" y="1198"/>
                  </a:lnTo>
                  <a:lnTo>
                    <a:pt x="1661" y="1043"/>
                  </a:lnTo>
                  <a:lnTo>
                    <a:pt x="1545" y="928"/>
                  </a:lnTo>
                  <a:lnTo>
                    <a:pt x="1390" y="812"/>
                  </a:lnTo>
                  <a:lnTo>
                    <a:pt x="1236" y="773"/>
                  </a:lnTo>
                  <a:lnTo>
                    <a:pt x="1043" y="735"/>
                  </a:lnTo>
                  <a:lnTo>
                    <a:pt x="695" y="735"/>
                  </a:lnTo>
                  <a:lnTo>
                    <a:pt x="541" y="812"/>
                  </a:lnTo>
                  <a:lnTo>
                    <a:pt x="386" y="889"/>
                  </a:lnTo>
                  <a:lnTo>
                    <a:pt x="232" y="1005"/>
                  </a:lnTo>
                  <a:lnTo>
                    <a:pt x="116" y="1159"/>
                  </a:lnTo>
                  <a:lnTo>
                    <a:pt x="39" y="1314"/>
                  </a:lnTo>
                  <a:lnTo>
                    <a:pt x="0" y="1468"/>
                  </a:lnTo>
                  <a:lnTo>
                    <a:pt x="0" y="1623"/>
                  </a:lnTo>
                  <a:lnTo>
                    <a:pt x="0" y="1777"/>
                  </a:lnTo>
                  <a:lnTo>
                    <a:pt x="77" y="1932"/>
                  </a:lnTo>
                  <a:lnTo>
                    <a:pt x="155" y="2086"/>
                  </a:lnTo>
                  <a:lnTo>
                    <a:pt x="271" y="2202"/>
                  </a:lnTo>
                  <a:lnTo>
                    <a:pt x="425" y="2279"/>
                  </a:lnTo>
                  <a:lnTo>
                    <a:pt x="579" y="2356"/>
                  </a:lnTo>
                  <a:lnTo>
                    <a:pt x="734" y="2395"/>
                  </a:lnTo>
                  <a:lnTo>
                    <a:pt x="1043" y="2434"/>
                  </a:lnTo>
                  <a:lnTo>
                    <a:pt x="1390" y="2395"/>
                  </a:lnTo>
                  <a:lnTo>
                    <a:pt x="1699" y="2279"/>
                  </a:lnTo>
                  <a:lnTo>
                    <a:pt x="1661" y="3051"/>
                  </a:lnTo>
                  <a:lnTo>
                    <a:pt x="1661" y="3862"/>
                  </a:lnTo>
                  <a:lnTo>
                    <a:pt x="1738" y="4635"/>
                  </a:lnTo>
                  <a:lnTo>
                    <a:pt x="1777" y="5021"/>
                  </a:lnTo>
                  <a:lnTo>
                    <a:pt x="1892" y="5368"/>
                  </a:lnTo>
                  <a:lnTo>
                    <a:pt x="1583" y="5214"/>
                  </a:lnTo>
                  <a:lnTo>
                    <a:pt x="1275" y="5137"/>
                  </a:lnTo>
                  <a:lnTo>
                    <a:pt x="966" y="5137"/>
                  </a:lnTo>
                  <a:lnTo>
                    <a:pt x="657" y="5175"/>
                  </a:lnTo>
                  <a:lnTo>
                    <a:pt x="502" y="5252"/>
                  </a:lnTo>
                  <a:lnTo>
                    <a:pt x="386" y="5330"/>
                  </a:lnTo>
                  <a:lnTo>
                    <a:pt x="271" y="5446"/>
                  </a:lnTo>
                  <a:lnTo>
                    <a:pt x="155" y="5561"/>
                  </a:lnTo>
                  <a:lnTo>
                    <a:pt x="77" y="5716"/>
                  </a:lnTo>
                  <a:lnTo>
                    <a:pt x="39" y="5870"/>
                  </a:lnTo>
                  <a:lnTo>
                    <a:pt x="39" y="6025"/>
                  </a:lnTo>
                  <a:lnTo>
                    <a:pt x="77" y="6218"/>
                  </a:lnTo>
                  <a:lnTo>
                    <a:pt x="155" y="6334"/>
                  </a:lnTo>
                  <a:lnTo>
                    <a:pt x="232" y="6450"/>
                  </a:lnTo>
                  <a:lnTo>
                    <a:pt x="348" y="6565"/>
                  </a:lnTo>
                  <a:lnTo>
                    <a:pt x="502" y="6643"/>
                  </a:lnTo>
                  <a:lnTo>
                    <a:pt x="657" y="6720"/>
                  </a:lnTo>
                  <a:lnTo>
                    <a:pt x="811" y="6758"/>
                  </a:lnTo>
                  <a:lnTo>
                    <a:pt x="1120" y="6758"/>
                  </a:lnTo>
                  <a:lnTo>
                    <a:pt x="1429" y="6681"/>
                  </a:lnTo>
                  <a:lnTo>
                    <a:pt x="1699" y="6527"/>
                  </a:lnTo>
                  <a:lnTo>
                    <a:pt x="1931" y="6295"/>
                  </a:lnTo>
                  <a:lnTo>
                    <a:pt x="2124" y="6063"/>
                  </a:lnTo>
                  <a:lnTo>
                    <a:pt x="2394" y="6527"/>
                  </a:lnTo>
                  <a:lnTo>
                    <a:pt x="2742" y="6990"/>
                  </a:lnTo>
                  <a:lnTo>
                    <a:pt x="3128" y="7376"/>
                  </a:lnTo>
                  <a:lnTo>
                    <a:pt x="3591" y="7762"/>
                  </a:lnTo>
                  <a:lnTo>
                    <a:pt x="4016" y="7994"/>
                  </a:lnTo>
                  <a:lnTo>
                    <a:pt x="3823" y="8033"/>
                  </a:lnTo>
                  <a:lnTo>
                    <a:pt x="3630" y="8110"/>
                  </a:lnTo>
                  <a:lnTo>
                    <a:pt x="3437" y="8187"/>
                  </a:lnTo>
                  <a:lnTo>
                    <a:pt x="3282" y="8342"/>
                  </a:lnTo>
                  <a:lnTo>
                    <a:pt x="3167" y="8457"/>
                  </a:lnTo>
                  <a:lnTo>
                    <a:pt x="3051" y="8573"/>
                  </a:lnTo>
                  <a:lnTo>
                    <a:pt x="2974" y="8728"/>
                  </a:lnTo>
                  <a:lnTo>
                    <a:pt x="2935" y="8882"/>
                  </a:lnTo>
                  <a:lnTo>
                    <a:pt x="2896" y="9075"/>
                  </a:lnTo>
                  <a:lnTo>
                    <a:pt x="2935" y="9230"/>
                  </a:lnTo>
                  <a:lnTo>
                    <a:pt x="2974" y="9384"/>
                  </a:lnTo>
                  <a:lnTo>
                    <a:pt x="3051" y="9539"/>
                  </a:lnTo>
                  <a:lnTo>
                    <a:pt x="3167" y="9693"/>
                  </a:lnTo>
                  <a:lnTo>
                    <a:pt x="3321" y="9770"/>
                  </a:lnTo>
                  <a:lnTo>
                    <a:pt x="3514" y="9848"/>
                  </a:lnTo>
                  <a:lnTo>
                    <a:pt x="3707" y="9886"/>
                  </a:lnTo>
                  <a:lnTo>
                    <a:pt x="3862" y="9886"/>
                  </a:lnTo>
                  <a:lnTo>
                    <a:pt x="4055" y="9848"/>
                  </a:lnTo>
                  <a:lnTo>
                    <a:pt x="4248" y="9770"/>
                  </a:lnTo>
                  <a:lnTo>
                    <a:pt x="4402" y="9693"/>
                  </a:lnTo>
                  <a:lnTo>
                    <a:pt x="4673" y="9461"/>
                  </a:lnTo>
                  <a:lnTo>
                    <a:pt x="4904" y="9153"/>
                  </a:lnTo>
                  <a:lnTo>
                    <a:pt x="5097" y="8844"/>
                  </a:lnTo>
                  <a:lnTo>
                    <a:pt x="5213" y="8496"/>
                  </a:lnTo>
                  <a:lnTo>
                    <a:pt x="6526" y="8921"/>
                  </a:lnTo>
                  <a:lnTo>
                    <a:pt x="7183" y="9191"/>
                  </a:lnTo>
                  <a:lnTo>
                    <a:pt x="7762" y="9500"/>
                  </a:lnTo>
                  <a:lnTo>
                    <a:pt x="7955" y="9655"/>
                  </a:lnTo>
                  <a:lnTo>
                    <a:pt x="7762" y="9655"/>
                  </a:lnTo>
                  <a:lnTo>
                    <a:pt x="7569" y="9693"/>
                  </a:lnTo>
                  <a:lnTo>
                    <a:pt x="7144" y="9809"/>
                  </a:lnTo>
                  <a:lnTo>
                    <a:pt x="6796" y="9963"/>
                  </a:lnTo>
                  <a:lnTo>
                    <a:pt x="6642" y="10079"/>
                  </a:lnTo>
                  <a:lnTo>
                    <a:pt x="6488" y="10234"/>
                  </a:lnTo>
                  <a:lnTo>
                    <a:pt x="6372" y="10388"/>
                  </a:lnTo>
                  <a:lnTo>
                    <a:pt x="6294" y="10543"/>
                  </a:lnTo>
                  <a:lnTo>
                    <a:pt x="6256" y="10736"/>
                  </a:lnTo>
                  <a:lnTo>
                    <a:pt x="6256" y="10890"/>
                  </a:lnTo>
                  <a:lnTo>
                    <a:pt x="6294" y="11083"/>
                  </a:lnTo>
                  <a:lnTo>
                    <a:pt x="6372" y="11238"/>
                  </a:lnTo>
                  <a:lnTo>
                    <a:pt x="6488" y="11354"/>
                  </a:lnTo>
                  <a:lnTo>
                    <a:pt x="6681" y="11469"/>
                  </a:lnTo>
                  <a:lnTo>
                    <a:pt x="6835" y="11508"/>
                  </a:lnTo>
                  <a:lnTo>
                    <a:pt x="7028" y="11508"/>
                  </a:lnTo>
                  <a:lnTo>
                    <a:pt x="7221" y="11469"/>
                  </a:lnTo>
                  <a:lnTo>
                    <a:pt x="7414" y="11392"/>
                  </a:lnTo>
                  <a:lnTo>
                    <a:pt x="7569" y="11315"/>
                  </a:lnTo>
                  <a:lnTo>
                    <a:pt x="7723" y="11199"/>
                  </a:lnTo>
                  <a:lnTo>
                    <a:pt x="7878" y="11083"/>
                  </a:lnTo>
                  <a:lnTo>
                    <a:pt x="7994" y="10929"/>
                  </a:lnTo>
                  <a:lnTo>
                    <a:pt x="8109" y="10697"/>
                  </a:lnTo>
                  <a:lnTo>
                    <a:pt x="8225" y="10465"/>
                  </a:lnTo>
                  <a:lnTo>
                    <a:pt x="8264" y="10234"/>
                  </a:lnTo>
                  <a:lnTo>
                    <a:pt x="8302" y="9963"/>
                  </a:lnTo>
                  <a:lnTo>
                    <a:pt x="8341" y="9925"/>
                  </a:lnTo>
                  <a:lnTo>
                    <a:pt x="8727" y="10272"/>
                  </a:lnTo>
                  <a:lnTo>
                    <a:pt x="9075" y="10659"/>
                  </a:lnTo>
                  <a:lnTo>
                    <a:pt x="9345" y="11122"/>
                  </a:lnTo>
                  <a:lnTo>
                    <a:pt x="9461" y="11354"/>
                  </a:lnTo>
                  <a:lnTo>
                    <a:pt x="9538" y="11585"/>
                  </a:lnTo>
                  <a:lnTo>
                    <a:pt x="9654" y="11971"/>
                  </a:lnTo>
                  <a:lnTo>
                    <a:pt x="9693" y="12280"/>
                  </a:lnTo>
                  <a:lnTo>
                    <a:pt x="9693" y="12628"/>
                  </a:lnTo>
                  <a:lnTo>
                    <a:pt x="9654" y="12937"/>
                  </a:lnTo>
                  <a:lnTo>
                    <a:pt x="9577" y="13284"/>
                  </a:lnTo>
                  <a:lnTo>
                    <a:pt x="9461" y="13593"/>
                  </a:lnTo>
                  <a:lnTo>
                    <a:pt x="9191" y="14211"/>
                  </a:lnTo>
                  <a:lnTo>
                    <a:pt x="9152" y="14288"/>
                  </a:lnTo>
                  <a:lnTo>
                    <a:pt x="9152" y="14327"/>
                  </a:lnTo>
                  <a:lnTo>
                    <a:pt x="9229" y="14404"/>
                  </a:lnTo>
                  <a:lnTo>
                    <a:pt x="9306" y="14443"/>
                  </a:lnTo>
                  <a:lnTo>
                    <a:pt x="9422" y="14404"/>
                  </a:lnTo>
                  <a:lnTo>
                    <a:pt x="9577" y="14250"/>
                  </a:lnTo>
                  <a:lnTo>
                    <a:pt x="9731" y="14057"/>
                  </a:lnTo>
                  <a:lnTo>
                    <a:pt x="9847" y="13902"/>
                  </a:lnTo>
                  <a:lnTo>
                    <a:pt x="9924" y="13670"/>
                  </a:lnTo>
                  <a:lnTo>
                    <a:pt x="10079" y="13246"/>
                  </a:lnTo>
                  <a:lnTo>
                    <a:pt x="10117" y="12782"/>
                  </a:lnTo>
                  <a:lnTo>
                    <a:pt x="10117" y="12319"/>
                  </a:lnTo>
                  <a:lnTo>
                    <a:pt x="10040" y="11856"/>
                  </a:lnTo>
                  <a:lnTo>
                    <a:pt x="9924" y="11431"/>
                  </a:lnTo>
                  <a:lnTo>
                    <a:pt x="9770" y="11006"/>
                  </a:lnTo>
                  <a:lnTo>
                    <a:pt x="9577" y="10620"/>
                  </a:lnTo>
                  <a:lnTo>
                    <a:pt x="9306" y="10272"/>
                  </a:lnTo>
                  <a:lnTo>
                    <a:pt x="9036" y="9963"/>
                  </a:lnTo>
                  <a:lnTo>
                    <a:pt x="8727" y="9693"/>
                  </a:lnTo>
                  <a:lnTo>
                    <a:pt x="8959" y="9577"/>
                  </a:lnTo>
                  <a:lnTo>
                    <a:pt x="9229" y="9423"/>
                  </a:lnTo>
                  <a:lnTo>
                    <a:pt x="9461" y="9191"/>
                  </a:lnTo>
                  <a:lnTo>
                    <a:pt x="9615" y="8921"/>
                  </a:lnTo>
                  <a:lnTo>
                    <a:pt x="9731" y="8612"/>
                  </a:lnTo>
                  <a:lnTo>
                    <a:pt x="9731" y="8496"/>
                  </a:lnTo>
                  <a:lnTo>
                    <a:pt x="9731" y="8342"/>
                  </a:lnTo>
                  <a:lnTo>
                    <a:pt x="9693" y="8187"/>
                  </a:lnTo>
                  <a:lnTo>
                    <a:pt x="9615" y="8071"/>
                  </a:lnTo>
                  <a:lnTo>
                    <a:pt x="9499" y="7955"/>
                  </a:lnTo>
                  <a:lnTo>
                    <a:pt x="9384" y="7840"/>
                  </a:lnTo>
                  <a:lnTo>
                    <a:pt x="9191" y="7762"/>
                  </a:lnTo>
                  <a:lnTo>
                    <a:pt x="9036" y="7724"/>
                  </a:lnTo>
                  <a:lnTo>
                    <a:pt x="8689" y="7724"/>
                  </a:lnTo>
                  <a:lnTo>
                    <a:pt x="8534" y="7762"/>
                  </a:lnTo>
                  <a:lnTo>
                    <a:pt x="8380" y="7840"/>
                  </a:lnTo>
                  <a:lnTo>
                    <a:pt x="8225" y="7955"/>
                  </a:lnTo>
                  <a:lnTo>
                    <a:pt x="8109" y="8071"/>
                  </a:lnTo>
                  <a:lnTo>
                    <a:pt x="7955" y="8264"/>
                  </a:lnTo>
                  <a:lnTo>
                    <a:pt x="7878" y="8535"/>
                  </a:lnTo>
                  <a:lnTo>
                    <a:pt x="7839" y="8766"/>
                  </a:lnTo>
                  <a:lnTo>
                    <a:pt x="7839" y="9037"/>
                  </a:lnTo>
                  <a:lnTo>
                    <a:pt x="7221" y="8766"/>
                  </a:lnTo>
                  <a:lnTo>
                    <a:pt x="6642" y="8496"/>
                  </a:lnTo>
                  <a:lnTo>
                    <a:pt x="5368" y="8033"/>
                  </a:lnTo>
                  <a:lnTo>
                    <a:pt x="5638" y="7878"/>
                  </a:lnTo>
                  <a:lnTo>
                    <a:pt x="5870" y="7685"/>
                  </a:lnTo>
                  <a:lnTo>
                    <a:pt x="6063" y="7453"/>
                  </a:lnTo>
                  <a:lnTo>
                    <a:pt x="6217" y="7183"/>
                  </a:lnTo>
                  <a:lnTo>
                    <a:pt x="6333" y="6874"/>
                  </a:lnTo>
                  <a:lnTo>
                    <a:pt x="6333" y="6720"/>
                  </a:lnTo>
                  <a:lnTo>
                    <a:pt x="6333" y="6527"/>
                  </a:lnTo>
                  <a:lnTo>
                    <a:pt x="6333" y="6372"/>
                  </a:lnTo>
                  <a:lnTo>
                    <a:pt x="6256" y="6218"/>
                  </a:lnTo>
                  <a:lnTo>
                    <a:pt x="6179" y="6063"/>
                  </a:lnTo>
                  <a:lnTo>
                    <a:pt x="6024" y="5948"/>
                  </a:lnTo>
                  <a:lnTo>
                    <a:pt x="5870" y="5870"/>
                  </a:lnTo>
                  <a:lnTo>
                    <a:pt x="5715" y="5832"/>
                  </a:lnTo>
                  <a:lnTo>
                    <a:pt x="5561" y="5870"/>
                  </a:lnTo>
                  <a:lnTo>
                    <a:pt x="5406" y="5909"/>
                  </a:lnTo>
                  <a:lnTo>
                    <a:pt x="5252" y="5986"/>
                  </a:lnTo>
                  <a:lnTo>
                    <a:pt x="5136" y="6063"/>
                  </a:lnTo>
                  <a:lnTo>
                    <a:pt x="4904" y="6334"/>
                  </a:lnTo>
                  <a:lnTo>
                    <a:pt x="4750" y="6643"/>
                  </a:lnTo>
                  <a:lnTo>
                    <a:pt x="4634" y="7029"/>
                  </a:lnTo>
                  <a:lnTo>
                    <a:pt x="4634" y="7222"/>
                  </a:lnTo>
                  <a:lnTo>
                    <a:pt x="4634" y="7415"/>
                  </a:lnTo>
                  <a:lnTo>
                    <a:pt x="4634" y="7608"/>
                  </a:lnTo>
                  <a:lnTo>
                    <a:pt x="4711" y="7762"/>
                  </a:lnTo>
                  <a:lnTo>
                    <a:pt x="4093" y="7453"/>
                  </a:lnTo>
                  <a:lnTo>
                    <a:pt x="3823" y="7299"/>
                  </a:lnTo>
                  <a:lnTo>
                    <a:pt x="3553" y="7106"/>
                  </a:lnTo>
                  <a:lnTo>
                    <a:pt x="3321" y="6874"/>
                  </a:lnTo>
                  <a:lnTo>
                    <a:pt x="3089" y="6643"/>
                  </a:lnTo>
                  <a:lnTo>
                    <a:pt x="2858" y="6372"/>
                  </a:lnTo>
                  <a:lnTo>
                    <a:pt x="2665" y="6063"/>
                  </a:lnTo>
                  <a:lnTo>
                    <a:pt x="2974" y="6179"/>
                  </a:lnTo>
                  <a:lnTo>
                    <a:pt x="3321" y="6218"/>
                  </a:lnTo>
                  <a:lnTo>
                    <a:pt x="3669" y="6179"/>
                  </a:lnTo>
                  <a:lnTo>
                    <a:pt x="3978" y="6063"/>
                  </a:lnTo>
                  <a:lnTo>
                    <a:pt x="4132" y="5986"/>
                  </a:lnTo>
                  <a:lnTo>
                    <a:pt x="4248" y="5870"/>
                  </a:lnTo>
                  <a:lnTo>
                    <a:pt x="4364" y="5716"/>
                  </a:lnTo>
                  <a:lnTo>
                    <a:pt x="4480" y="5561"/>
                  </a:lnTo>
                  <a:lnTo>
                    <a:pt x="4518" y="5407"/>
                  </a:lnTo>
                  <a:lnTo>
                    <a:pt x="4557" y="5214"/>
                  </a:lnTo>
                  <a:lnTo>
                    <a:pt x="4518" y="5059"/>
                  </a:lnTo>
                  <a:lnTo>
                    <a:pt x="4480" y="4866"/>
                  </a:lnTo>
                  <a:lnTo>
                    <a:pt x="4402" y="4712"/>
                  </a:lnTo>
                  <a:lnTo>
                    <a:pt x="4286" y="4596"/>
                  </a:lnTo>
                  <a:lnTo>
                    <a:pt x="4171" y="4480"/>
                  </a:lnTo>
                  <a:lnTo>
                    <a:pt x="4055" y="4403"/>
                  </a:lnTo>
                  <a:lnTo>
                    <a:pt x="3900" y="4364"/>
                  </a:lnTo>
                  <a:lnTo>
                    <a:pt x="3707" y="4364"/>
                  </a:lnTo>
                  <a:lnTo>
                    <a:pt x="3553" y="4403"/>
                  </a:lnTo>
                  <a:lnTo>
                    <a:pt x="3398" y="4442"/>
                  </a:lnTo>
                  <a:lnTo>
                    <a:pt x="3244" y="4519"/>
                  </a:lnTo>
                  <a:lnTo>
                    <a:pt x="3089" y="4635"/>
                  </a:lnTo>
                  <a:lnTo>
                    <a:pt x="2819" y="4905"/>
                  </a:lnTo>
                  <a:lnTo>
                    <a:pt x="2587" y="5214"/>
                  </a:lnTo>
                  <a:lnTo>
                    <a:pt x="2433" y="5561"/>
                  </a:lnTo>
                  <a:lnTo>
                    <a:pt x="2394" y="5523"/>
                  </a:lnTo>
                  <a:lnTo>
                    <a:pt x="2279" y="5137"/>
                  </a:lnTo>
                  <a:lnTo>
                    <a:pt x="2163" y="4750"/>
                  </a:lnTo>
                  <a:lnTo>
                    <a:pt x="2085" y="4326"/>
                  </a:lnTo>
                  <a:lnTo>
                    <a:pt x="2047" y="3940"/>
                  </a:lnTo>
                  <a:lnTo>
                    <a:pt x="2047" y="3515"/>
                  </a:lnTo>
                  <a:lnTo>
                    <a:pt x="2047" y="3129"/>
                  </a:lnTo>
                  <a:lnTo>
                    <a:pt x="2124" y="2318"/>
                  </a:lnTo>
                  <a:lnTo>
                    <a:pt x="2356" y="2511"/>
                  </a:lnTo>
                  <a:lnTo>
                    <a:pt x="2587" y="2627"/>
                  </a:lnTo>
                  <a:lnTo>
                    <a:pt x="2819" y="2742"/>
                  </a:lnTo>
                  <a:lnTo>
                    <a:pt x="3128" y="2781"/>
                  </a:lnTo>
                  <a:lnTo>
                    <a:pt x="3282" y="2742"/>
                  </a:lnTo>
                  <a:lnTo>
                    <a:pt x="3476" y="2704"/>
                  </a:lnTo>
                  <a:lnTo>
                    <a:pt x="3630" y="2627"/>
                  </a:lnTo>
                  <a:lnTo>
                    <a:pt x="3784" y="2549"/>
                  </a:lnTo>
                  <a:lnTo>
                    <a:pt x="3900" y="2434"/>
                  </a:lnTo>
                  <a:lnTo>
                    <a:pt x="4016" y="2279"/>
                  </a:lnTo>
                  <a:lnTo>
                    <a:pt x="4093" y="2125"/>
                  </a:lnTo>
                  <a:lnTo>
                    <a:pt x="4132" y="1970"/>
                  </a:lnTo>
                  <a:lnTo>
                    <a:pt x="4093" y="1777"/>
                  </a:lnTo>
                  <a:lnTo>
                    <a:pt x="4055" y="1623"/>
                  </a:lnTo>
                  <a:lnTo>
                    <a:pt x="4016" y="1507"/>
                  </a:lnTo>
                  <a:lnTo>
                    <a:pt x="3900" y="1352"/>
                  </a:lnTo>
                  <a:lnTo>
                    <a:pt x="3784" y="1237"/>
                  </a:lnTo>
                  <a:lnTo>
                    <a:pt x="3630" y="1159"/>
                  </a:lnTo>
                  <a:lnTo>
                    <a:pt x="3514" y="1121"/>
                  </a:lnTo>
                  <a:lnTo>
                    <a:pt x="3321" y="1082"/>
                  </a:lnTo>
                  <a:lnTo>
                    <a:pt x="3167" y="1043"/>
                  </a:lnTo>
                  <a:lnTo>
                    <a:pt x="3012" y="1082"/>
                  </a:lnTo>
                  <a:lnTo>
                    <a:pt x="2742" y="1159"/>
                  </a:lnTo>
                  <a:lnTo>
                    <a:pt x="2472" y="1314"/>
                  </a:lnTo>
                  <a:lnTo>
                    <a:pt x="2240" y="1545"/>
                  </a:lnTo>
                  <a:lnTo>
                    <a:pt x="2510" y="78"/>
                  </a:lnTo>
                  <a:lnTo>
                    <a:pt x="220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094775" y="2444775"/>
              <a:ext cx="126475" cy="70500"/>
            </a:xfrm>
            <a:custGeom>
              <a:avLst/>
              <a:gdLst/>
              <a:ahLst/>
              <a:cxnLst/>
              <a:rect l="l" t="t" r="r" b="b"/>
              <a:pathLst>
                <a:path w="5059" h="2820" extrusionOk="0">
                  <a:moveTo>
                    <a:pt x="4904" y="1"/>
                  </a:moveTo>
                  <a:lnTo>
                    <a:pt x="3823" y="657"/>
                  </a:lnTo>
                  <a:lnTo>
                    <a:pt x="3283" y="966"/>
                  </a:lnTo>
                  <a:lnTo>
                    <a:pt x="2742" y="1275"/>
                  </a:lnTo>
                  <a:lnTo>
                    <a:pt x="2086" y="1584"/>
                  </a:lnTo>
                  <a:lnTo>
                    <a:pt x="1429" y="1854"/>
                  </a:lnTo>
                  <a:lnTo>
                    <a:pt x="773" y="2125"/>
                  </a:lnTo>
                  <a:lnTo>
                    <a:pt x="116" y="2433"/>
                  </a:lnTo>
                  <a:lnTo>
                    <a:pt x="39" y="2511"/>
                  </a:lnTo>
                  <a:lnTo>
                    <a:pt x="0" y="2588"/>
                  </a:lnTo>
                  <a:lnTo>
                    <a:pt x="39" y="2704"/>
                  </a:lnTo>
                  <a:lnTo>
                    <a:pt x="116" y="2781"/>
                  </a:lnTo>
                  <a:lnTo>
                    <a:pt x="387" y="2820"/>
                  </a:lnTo>
                  <a:lnTo>
                    <a:pt x="1082" y="2626"/>
                  </a:lnTo>
                  <a:lnTo>
                    <a:pt x="1738" y="2356"/>
                  </a:lnTo>
                  <a:lnTo>
                    <a:pt x="2395" y="2047"/>
                  </a:lnTo>
                  <a:lnTo>
                    <a:pt x="2974" y="1738"/>
                  </a:lnTo>
                  <a:lnTo>
                    <a:pt x="3553" y="1429"/>
                  </a:lnTo>
                  <a:lnTo>
                    <a:pt x="4094" y="1121"/>
                  </a:lnTo>
                  <a:lnTo>
                    <a:pt x="4596" y="734"/>
                  </a:lnTo>
                  <a:lnTo>
                    <a:pt x="5059" y="348"/>
                  </a:lnTo>
                  <a:lnTo>
                    <a:pt x="490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6880825" y="2487250"/>
              <a:ext cx="106225" cy="123600"/>
            </a:xfrm>
            <a:custGeom>
              <a:avLst/>
              <a:gdLst/>
              <a:ahLst/>
              <a:cxnLst/>
              <a:rect l="l" t="t" r="r" b="b"/>
              <a:pathLst>
                <a:path w="4249" h="4944" extrusionOk="0">
                  <a:moveTo>
                    <a:pt x="3862" y="1"/>
                  </a:moveTo>
                  <a:lnTo>
                    <a:pt x="3592" y="580"/>
                  </a:lnTo>
                  <a:lnTo>
                    <a:pt x="3245" y="1159"/>
                  </a:lnTo>
                  <a:lnTo>
                    <a:pt x="2897" y="1700"/>
                  </a:lnTo>
                  <a:lnTo>
                    <a:pt x="2511" y="2202"/>
                  </a:lnTo>
                  <a:lnTo>
                    <a:pt x="1932" y="2858"/>
                  </a:lnTo>
                  <a:lnTo>
                    <a:pt x="1314" y="3476"/>
                  </a:lnTo>
                  <a:lnTo>
                    <a:pt x="1005" y="3746"/>
                  </a:lnTo>
                  <a:lnTo>
                    <a:pt x="657" y="4017"/>
                  </a:lnTo>
                  <a:lnTo>
                    <a:pt x="310" y="4287"/>
                  </a:lnTo>
                  <a:lnTo>
                    <a:pt x="1" y="4596"/>
                  </a:lnTo>
                  <a:lnTo>
                    <a:pt x="40" y="4943"/>
                  </a:lnTo>
                  <a:lnTo>
                    <a:pt x="155" y="4943"/>
                  </a:lnTo>
                  <a:lnTo>
                    <a:pt x="542" y="4789"/>
                  </a:lnTo>
                  <a:lnTo>
                    <a:pt x="966" y="4519"/>
                  </a:lnTo>
                  <a:lnTo>
                    <a:pt x="1314" y="4248"/>
                  </a:lnTo>
                  <a:lnTo>
                    <a:pt x="1700" y="3901"/>
                  </a:lnTo>
                  <a:lnTo>
                    <a:pt x="2009" y="3553"/>
                  </a:lnTo>
                  <a:lnTo>
                    <a:pt x="2356" y="3206"/>
                  </a:lnTo>
                  <a:lnTo>
                    <a:pt x="2897" y="2511"/>
                  </a:lnTo>
                  <a:lnTo>
                    <a:pt x="3322" y="1970"/>
                  </a:lnTo>
                  <a:lnTo>
                    <a:pt x="3669" y="1391"/>
                  </a:lnTo>
                  <a:lnTo>
                    <a:pt x="3978" y="812"/>
                  </a:lnTo>
                  <a:lnTo>
                    <a:pt x="4249" y="194"/>
                  </a:lnTo>
                  <a:lnTo>
                    <a:pt x="386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037825" y="2489175"/>
              <a:ext cx="66625" cy="98500"/>
            </a:xfrm>
            <a:custGeom>
              <a:avLst/>
              <a:gdLst/>
              <a:ahLst/>
              <a:cxnLst/>
              <a:rect l="l" t="t" r="r" b="b"/>
              <a:pathLst>
                <a:path w="2665" h="3940" extrusionOk="0">
                  <a:moveTo>
                    <a:pt x="850" y="1"/>
                  </a:moveTo>
                  <a:lnTo>
                    <a:pt x="502" y="117"/>
                  </a:lnTo>
                  <a:lnTo>
                    <a:pt x="618" y="194"/>
                  </a:lnTo>
                  <a:lnTo>
                    <a:pt x="463" y="580"/>
                  </a:lnTo>
                  <a:lnTo>
                    <a:pt x="270" y="1082"/>
                  </a:lnTo>
                  <a:lnTo>
                    <a:pt x="155" y="1584"/>
                  </a:lnTo>
                  <a:lnTo>
                    <a:pt x="39" y="2163"/>
                  </a:lnTo>
                  <a:lnTo>
                    <a:pt x="0" y="2704"/>
                  </a:lnTo>
                  <a:lnTo>
                    <a:pt x="39" y="2936"/>
                  </a:lnTo>
                  <a:lnTo>
                    <a:pt x="77" y="3167"/>
                  </a:lnTo>
                  <a:lnTo>
                    <a:pt x="193" y="3399"/>
                  </a:lnTo>
                  <a:lnTo>
                    <a:pt x="309" y="3554"/>
                  </a:lnTo>
                  <a:lnTo>
                    <a:pt x="463" y="3708"/>
                  </a:lnTo>
                  <a:lnTo>
                    <a:pt x="657" y="3862"/>
                  </a:lnTo>
                  <a:lnTo>
                    <a:pt x="888" y="3940"/>
                  </a:lnTo>
                  <a:lnTo>
                    <a:pt x="1120" y="3940"/>
                  </a:lnTo>
                  <a:lnTo>
                    <a:pt x="1313" y="3901"/>
                  </a:lnTo>
                  <a:lnTo>
                    <a:pt x="1506" y="3824"/>
                  </a:lnTo>
                  <a:lnTo>
                    <a:pt x="1661" y="3669"/>
                  </a:lnTo>
                  <a:lnTo>
                    <a:pt x="1815" y="3476"/>
                  </a:lnTo>
                  <a:lnTo>
                    <a:pt x="1969" y="3283"/>
                  </a:lnTo>
                  <a:lnTo>
                    <a:pt x="2124" y="3052"/>
                  </a:lnTo>
                  <a:lnTo>
                    <a:pt x="2317" y="2511"/>
                  </a:lnTo>
                  <a:lnTo>
                    <a:pt x="2510" y="1970"/>
                  </a:lnTo>
                  <a:lnTo>
                    <a:pt x="2626" y="1468"/>
                  </a:lnTo>
                  <a:lnTo>
                    <a:pt x="2665" y="1044"/>
                  </a:lnTo>
                  <a:lnTo>
                    <a:pt x="2394" y="1005"/>
                  </a:lnTo>
                  <a:lnTo>
                    <a:pt x="2008" y="2009"/>
                  </a:lnTo>
                  <a:lnTo>
                    <a:pt x="1738" y="2665"/>
                  </a:lnTo>
                  <a:lnTo>
                    <a:pt x="1545" y="3013"/>
                  </a:lnTo>
                  <a:lnTo>
                    <a:pt x="1467" y="3206"/>
                  </a:lnTo>
                  <a:lnTo>
                    <a:pt x="1352" y="3283"/>
                  </a:lnTo>
                  <a:lnTo>
                    <a:pt x="1159" y="3283"/>
                  </a:lnTo>
                  <a:lnTo>
                    <a:pt x="1004" y="3206"/>
                  </a:lnTo>
                  <a:lnTo>
                    <a:pt x="734" y="3129"/>
                  </a:lnTo>
                  <a:lnTo>
                    <a:pt x="618" y="3052"/>
                  </a:lnTo>
                  <a:lnTo>
                    <a:pt x="541" y="2897"/>
                  </a:lnTo>
                  <a:lnTo>
                    <a:pt x="541" y="2665"/>
                  </a:lnTo>
                  <a:lnTo>
                    <a:pt x="541" y="2356"/>
                  </a:lnTo>
                  <a:lnTo>
                    <a:pt x="579" y="2048"/>
                  </a:lnTo>
                  <a:lnTo>
                    <a:pt x="657" y="1623"/>
                  </a:lnTo>
                  <a:lnTo>
                    <a:pt x="734" y="1159"/>
                  </a:lnTo>
                  <a:lnTo>
                    <a:pt x="888" y="773"/>
                  </a:lnTo>
                  <a:lnTo>
                    <a:pt x="1043" y="349"/>
                  </a:lnTo>
                  <a:lnTo>
                    <a:pt x="1081" y="233"/>
                  </a:lnTo>
                  <a:lnTo>
                    <a:pt x="1043" y="117"/>
                  </a:lnTo>
                  <a:lnTo>
                    <a:pt x="965" y="40"/>
                  </a:lnTo>
                  <a:lnTo>
                    <a:pt x="8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6829675" y="2489175"/>
              <a:ext cx="52150" cy="50225"/>
            </a:xfrm>
            <a:custGeom>
              <a:avLst/>
              <a:gdLst/>
              <a:ahLst/>
              <a:cxnLst/>
              <a:rect l="l" t="t" r="r" b="b"/>
              <a:pathLst>
                <a:path w="2086" h="2009" extrusionOk="0">
                  <a:moveTo>
                    <a:pt x="1004" y="271"/>
                  </a:moveTo>
                  <a:lnTo>
                    <a:pt x="1236" y="387"/>
                  </a:lnTo>
                  <a:lnTo>
                    <a:pt x="1429" y="542"/>
                  </a:lnTo>
                  <a:lnTo>
                    <a:pt x="1545" y="735"/>
                  </a:lnTo>
                  <a:lnTo>
                    <a:pt x="1622" y="966"/>
                  </a:lnTo>
                  <a:lnTo>
                    <a:pt x="1622" y="1082"/>
                  </a:lnTo>
                  <a:lnTo>
                    <a:pt x="1584" y="1198"/>
                  </a:lnTo>
                  <a:lnTo>
                    <a:pt x="1545" y="1275"/>
                  </a:lnTo>
                  <a:lnTo>
                    <a:pt x="1468" y="1391"/>
                  </a:lnTo>
                  <a:lnTo>
                    <a:pt x="1352" y="1468"/>
                  </a:lnTo>
                  <a:lnTo>
                    <a:pt x="1197" y="1546"/>
                  </a:lnTo>
                  <a:lnTo>
                    <a:pt x="966" y="1584"/>
                  </a:lnTo>
                  <a:lnTo>
                    <a:pt x="773" y="1546"/>
                  </a:lnTo>
                  <a:lnTo>
                    <a:pt x="580" y="1391"/>
                  </a:lnTo>
                  <a:lnTo>
                    <a:pt x="502" y="1314"/>
                  </a:lnTo>
                  <a:lnTo>
                    <a:pt x="464" y="1198"/>
                  </a:lnTo>
                  <a:lnTo>
                    <a:pt x="425" y="966"/>
                  </a:lnTo>
                  <a:lnTo>
                    <a:pt x="464" y="773"/>
                  </a:lnTo>
                  <a:lnTo>
                    <a:pt x="541" y="580"/>
                  </a:lnTo>
                  <a:lnTo>
                    <a:pt x="695" y="387"/>
                  </a:lnTo>
                  <a:lnTo>
                    <a:pt x="734" y="349"/>
                  </a:lnTo>
                  <a:lnTo>
                    <a:pt x="734" y="271"/>
                  </a:lnTo>
                  <a:close/>
                  <a:moveTo>
                    <a:pt x="850" y="1"/>
                  </a:moveTo>
                  <a:lnTo>
                    <a:pt x="657" y="78"/>
                  </a:lnTo>
                  <a:lnTo>
                    <a:pt x="657" y="117"/>
                  </a:lnTo>
                  <a:lnTo>
                    <a:pt x="541" y="78"/>
                  </a:lnTo>
                  <a:lnTo>
                    <a:pt x="425" y="78"/>
                  </a:lnTo>
                  <a:lnTo>
                    <a:pt x="271" y="194"/>
                  </a:lnTo>
                  <a:lnTo>
                    <a:pt x="155" y="349"/>
                  </a:lnTo>
                  <a:lnTo>
                    <a:pt x="78" y="503"/>
                  </a:lnTo>
                  <a:lnTo>
                    <a:pt x="0" y="696"/>
                  </a:lnTo>
                  <a:lnTo>
                    <a:pt x="0" y="889"/>
                  </a:lnTo>
                  <a:lnTo>
                    <a:pt x="0" y="1082"/>
                  </a:lnTo>
                  <a:lnTo>
                    <a:pt x="39" y="1275"/>
                  </a:lnTo>
                  <a:lnTo>
                    <a:pt x="78" y="1430"/>
                  </a:lnTo>
                  <a:lnTo>
                    <a:pt x="193" y="1623"/>
                  </a:lnTo>
                  <a:lnTo>
                    <a:pt x="309" y="1777"/>
                  </a:lnTo>
                  <a:lnTo>
                    <a:pt x="464" y="1893"/>
                  </a:lnTo>
                  <a:lnTo>
                    <a:pt x="657" y="1970"/>
                  </a:lnTo>
                  <a:lnTo>
                    <a:pt x="850" y="2009"/>
                  </a:lnTo>
                  <a:lnTo>
                    <a:pt x="1043" y="2009"/>
                  </a:lnTo>
                  <a:lnTo>
                    <a:pt x="1236" y="1970"/>
                  </a:lnTo>
                  <a:lnTo>
                    <a:pt x="1429" y="1893"/>
                  </a:lnTo>
                  <a:lnTo>
                    <a:pt x="1584" y="1816"/>
                  </a:lnTo>
                  <a:lnTo>
                    <a:pt x="1738" y="1661"/>
                  </a:lnTo>
                  <a:lnTo>
                    <a:pt x="1892" y="1546"/>
                  </a:lnTo>
                  <a:lnTo>
                    <a:pt x="1970" y="1352"/>
                  </a:lnTo>
                  <a:lnTo>
                    <a:pt x="2047" y="1159"/>
                  </a:lnTo>
                  <a:lnTo>
                    <a:pt x="2086" y="966"/>
                  </a:lnTo>
                  <a:lnTo>
                    <a:pt x="2047" y="773"/>
                  </a:lnTo>
                  <a:lnTo>
                    <a:pt x="1970" y="580"/>
                  </a:lnTo>
                  <a:lnTo>
                    <a:pt x="1892" y="426"/>
                  </a:lnTo>
                  <a:lnTo>
                    <a:pt x="1738" y="271"/>
                  </a:lnTo>
                  <a:lnTo>
                    <a:pt x="1584" y="155"/>
                  </a:lnTo>
                  <a:lnTo>
                    <a:pt x="1429" y="40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130250" y="2495950"/>
              <a:ext cx="246175" cy="107175"/>
            </a:xfrm>
            <a:custGeom>
              <a:avLst/>
              <a:gdLst/>
              <a:ahLst/>
              <a:cxnLst/>
              <a:rect l="l" t="t" r="r" b="b"/>
              <a:pathLst>
                <a:path w="9847" h="4287" extrusionOk="0">
                  <a:moveTo>
                    <a:pt x="8882" y="2742"/>
                  </a:moveTo>
                  <a:lnTo>
                    <a:pt x="9113" y="2819"/>
                  </a:lnTo>
                  <a:lnTo>
                    <a:pt x="9229" y="2896"/>
                  </a:lnTo>
                  <a:lnTo>
                    <a:pt x="9306" y="3012"/>
                  </a:lnTo>
                  <a:lnTo>
                    <a:pt x="9384" y="3089"/>
                  </a:lnTo>
                  <a:lnTo>
                    <a:pt x="9384" y="3205"/>
                  </a:lnTo>
                  <a:lnTo>
                    <a:pt x="9422" y="3321"/>
                  </a:lnTo>
                  <a:lnTo>
                    <a:pt x="9384" y="3437"/>
                  </a:lnTo>
                  <a:lnTo>
                    <a:pt x="9268" y="3630"/>
                  </a:lnTo>
                  <a:lnTo>
                    <a:pt x="9113" y="3785"/>
                  </a:lnTo>
                  <a:lnTo>
                    <a:pt x="8920" y="3862"/>
                  </a:lnTo>
                  <a:lnTo>
                    <a:pt x="8727" y="3862"/>
                  </a:lnTo>
                  <a:lnTo>
                    <a:pt x="8573" y="3785"/>
                  </a:lnTo>
                  <a:lnTo>
                    <a:pt x="8418" y="3630"/>
                  </a:lnTo>
                  <a:lnTo>
                    <a:pt x="8302" y="3437"/>
                  </a:lnTo>
                  <a:lnTo>
                    <a:pt x="8302" y="3244"/>
                  </a:lnTo>
                  <a:lnTo>
                    <a:pt x="8341" y="3051"/>
                  </a:lnTo>
                  <a:lnTo>
                    <a:pt x="8380" y="2858"/>
                  </a:lnTo>
                  <a:lnTo>
                    <a:pt x="8418" y="2819"/>
                  </a:lnTo>
                  <a:lnTo>
                    <a:pt x="8650" y="2742"/>
                  </a:lnTo>
                  <a:close/>
                  <a:moveTo>
                    <a:pt x="155" y="0"/>
                  </a:moveTo>
                  <a:lnTo>
                    <a:pt x="77" y="39"/>
                  </a:lnTo>
                  <a:lnTo>
                    <a:pt x="39" y="78"/>
                  </a:lnTo>
                  <a:lnTo>
                    <a:pt x="0" y="155"/>
                  </a:lnTo>
                  <a:lnTo>
                    <a:pt x="39" y="271"/>
                  </a:lnTo>
                  <a:lnTo>
                    <a:pt x="77" y="348"/>
                  </a:lnTo>
                  <a:lnTo>
                    <a:pt x="116" y="386"/>
                  </a:lnTo>
                  <a:lnTo>
                    <a:pt x="618" y="618"/>
                  </a:lnTo>
                  <a:lnTo>
                    <a:pt x="1120" y="773"/>
                  </a:lnTo>
                  <a:lnTo>
                    <a:pt x="2124" y="1081"/>
                  </a:lnTo>
                  <a:lnTo>
                    <a:pt x="4286" y="1738"/>
                  </a:lnTo>
                  <a:lnTo>
                    <a:pt x="6101" y="2317"/>
                  </a:lnTo>
                  <a:lnTo>
                    <a:pt x="7028" y="2587"/>
                  </a:lnTo>
                  <a:lnTo>
                    <a:pt x="7993" y="2819"/>
                  </a:lnTo>
                  <a:lnTo>
                    <a:pt x="7916" y="2974"/>
                  </a:lnTo>
                  <a:lnTo>
                    <a:pt x="7878" y="3089"/>
                  </a:lnTo>
                  <a:lnTo>
                    <a:pt x="7878" y="3398"/>
                  </a:lnTo>
                  <a:lnTo>
                    <a:pt x="7993" y="3707"/>
                  </a:lnTo>
                  <a:lnTo>
                    <a:pt x="8109" y="3939"/>
                  </a:lnTo>
                  <a:lnTo>
                    <a:pt x="8225" y="4093"/>
                  </a:lnTo>
                  <a:lnTo>
                    <a:pt x="8380" y="4171"/>
                  </a:lnTo>
                  <a:lnTo>
                    <a:pt x="8573" y="4248"/>
                  </a:lnTo>
                  <a:lnTo>
                    <a:pt x="8727" y="4287"/>
                  </a:lnTo>
                  <a:lnTo>
                    <a:pt x="8920" y="4287"/>
                  </a:lnTo>
                  <a:lnTo>
                    <a:pt x="9075" y="4248"/>
                  </a:lnTo>
                  <a:lnTo>
                    <a:pt x="9268" y="4209"/>
                  </a:lnTo>
                  <a:lnTo>
                    <a:pt x="9422" y="4093"/>
                  </a:lnTo>
                  <a:lnTo>
                    <a:pt x="9538" y="3978"/>
                  </a:lnTo>
                  <a:lnTo>
                    <a:pt x="9654" y="3823"/>
                  </a:lnTo>
                  <a:lnTo>
                    <a:pt x="9770" y="3669"/>
                  </a:lnTo>
                  <a:lnTo>
                    <a:pt x="9808" y="3514"/>
                  </a:lnTo>
                  <a:lnTo>
                    <a:pt x="9847" y="3321"/>
                  </a:lnTo>
                  <a:lnTo>
                    <a:pt x="9847" y="3128"/>
                  </a:lnTo>
                  <a:lnTo>
                    <a:pt x="9770" y="2974"/>
                  </a:lnTo>
                  <a:lnTo>
                    <a:pt x="9692" y="2781"/>
                  </a:lnTo>
                  <a:lnTo>
                    <a:pt x="9577" y="2665"/>
                  </a:lnTo>
                  <a:lnTo>
                    <a:pt x="9422" y="2549"/>
                  </a:lnTo>
                  <a:lnTo>
                    <a:pt x="9229" y="2433"/>
                  </a:lnTo>
                  <a:lnTo>
                    <a:pt x="9075" y="2394"/>
                  </a:lnTo>
                  <a:lnTo>
                    <a:pt x="8688" y="2394"/>
                  </a:lnTo>
                  <a:lnTo>
                    <a:pt x="8495" y="2472"/>
                  </a:lnTo>
                  <a:lnTo>
                    <a:pt x="8341" y="2549"/>
                  </a:lnTo>
                  <a:lnTo>
                    <a:pt x="7298" y="2163"/>
                  </a:lnTo>
                  <a:lnTo>
                    <a:pt x="6294" y="1815"/>
                  </a:lnTo>
                  <a:lnTo>
                    <a:pt x="4209" y="1159"/>
                  </a:lnTo>
                  <a:lnTo>
                    <a:pt x="3244" y="850"/>
                  </a:lnTo>
                  <a:lnTo>
                    <a:pt x="2240" y="502"/>
                  </a:lnTo>
                  <a:lnTo>
                    <a:pt x="1236" y="193"/>
                  </a:lnTo>
                  <a:lnTo>
                    <a:pt x="734" y="78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737700" y="2534550"/>
              <a:ext cx="459550" cy="296400"/>
            </a:xfrm>
            <a:custGeom>
              <a:avLst/>
              <a:gdLst/>
              <a:ahLst/>
              <a:cxnLst/>
              <a:rect l="l" t="t" r="r" b="b"/>
              <a:pathLst>
                <a:path w="18382" h="11856" extrusionOk="0">
                  <a:moveTo>
                    <a:pt x="17648" y="2936"/>
                  </a:moveTo>
                  <a:lnTo>
                    <a:pt x="17725" y="2974"/>
                  </a:lnTo>
                  <a:lnTo>
                    <a:pt x="17802" y="3051"/>
                  </a:lnTo>
                  <a:lnTo>
                    <a:pt x="17841" y="3129"/>
                  </a:lnTo>
                  <a:lnTo>
                    <a:pt x="17880" y="3322"/>
                  </a:lnTo>
                  <a:lnTo>
                    <a:pt x="17918" y="3553"/>
                  </a:lnTo>
                  <a:lnTo>
                    <a:pt x="17880" y="3746"/>
                  </a:lnTo>
                  <a:lnTo>
                    <a:pt x="17764" y="3940"/>
                  </a:lnTo>
                  <a:lnTo>
                    <a:pt x="17648" y="4133"/>
                  </a:lnTo>
                  <a:lnTo>
                    <a:pt x="17300" y="4403"/>
                  </a:lnTo>
                  <a:lnTo>
                    <a:pt x="17030" y="4596"/>
                  </a:lnTo>
                  <a:lnTo>
                    <a:pt x="16721" y="4750"/>
                  </a:lnTo>
                  <a:lnTo>
                    <a:pt x="16412" y="4866"/>
                  </a:lnTo>
                  <a:lnTo>
                    <a:pt x="16065" y="4944"/>
                  </a:lnTo>
                  <a:lnTo>
                    <a:pt x="16181" y="4364"/>
                  </a:lnTo>
                  <a:lnTo>
                    <a:pt x="16296" y="4055"/>
                  </a:lnTo>
                  <a:lnTo>
                    <a:pt x="16412" y="3785"/>
                  </a:lnTo>
                  <a:lnTo>
                    <a:pt x="16528" y="3515"/>
                  </a:lnTo>
                  <a:lnTo>
                    <a:pt x="16721" y="3283"/>
                  </a:lnTo>
                  <a:lnTo>
                    <a:pt x="16953" y="3129"/>
                  </a:lnTo>
                  <a:lnTo>
                    <a:pt x="17223" y="2974"/>
                  </a:lnTo>
                  <a:lnTo>
                    <a:pt x="17493" y="2936"/>
                  </a:lnTo>
                  <a:close/>
                  <a:moveTo>
                    <a:pt x="14211" y="4866"/>
                  </a:moveTo>
                  <a:lnTo>
                    <a:pt x="14481" y="4905"/>
                  </a:lnTo>
                  <a:lnTo>
                    <a:pt x="14752" y="4982"/>
                  </a:lnTo>
                  <a:lnTo>
                    <a:pt x="15022" y="5059"/>
                  </a:lnTo>
                  <a:lnTo>
                    <a:pt x="15254" y="5175"/>
                  </a:lnTo>
                  <a:lnTo>
                    <a:pt x="15177" y="5330"/>
                  </a:lnTo>
                  <a:lnTo>
                    <a:pt x="14752" y="5523"/>
                  </a:lnTo>
                  <a:lnTo>
                    <a:pt x="14288" y="5677"/>
                  </a:lnTo>
                  <a:lnTo>
                    <a:pt x="14018" y="5716"/>
                  </a:lnTo>
                  <a:lnTo>
                    <a:pt x="13748" y="5754"/>
                  </a:lnTo>
                  <a:lnTo>
                    <a:pt x="13477" y="5754"/>
                  </a:lnTo>
                  <a:lnTo>
                    <a:pt x="13169" y="5677"/>
                  </a:lnTo>
                  <a:lnTo>
                    <a:pt x="13053" y="5677"/>
                  </a:lnTo>
                  <a:lnTo>
                    <a:pt x="12975" y="5600"/>
                  </a:lnTo>
                  <a:lnTo>
                    <a:pt x="12975" y="5484"/>
                  </a:lnTo>
                  <a:lnTo>
                    <a:pt x="13053" y="5368"/>
                  </a:lnTo>
                  <a:lnTo>
                    <a:pt x="13091" y="5137"/>
                  </a:lnTo>
                  <a:lnTo>
                    <a:pt x="13169" y="5021"/>
                  </a:lnTo>
                  <a:lnTo>
                    <a:pt x="13323" y="4944"/>
                  </a:lnTo>
                  <a:lnTo>
                    <a:pt x="13555" y="4905"/>
                  </a:lnTo>
                  <a:lnTo>
                    <a:pt x="13864" y="4866"/>
                  </a:lnTo>
                  <a:close/>
                  <a:moveTo>
                    <a:pt x="15756" y="5523"/>
                  </a:moveTo>
                  <a:lnTo>
                    <a:pt x="16374" y="5832"/>
                  </a:lnTo>
                  <a:lnTo>
                    <a:pt x="16644" y="5986"/>
                  </a:lnTo>
                  <a:lnTo>
                    <a:pt x="16953" y="6179"/>
                  </a:lnTo>
                  <a:lnTo>
                    <a:pt x="17185" y="6372"/>
                  </a:lnTo>
                  <a:lnTo>
                    <a:pt x="17416" y="6604"/>
                  </a:lnTo>
                  <a:lnTo>
                    <a:pt x="17571" y="6913"/>
                  </a:lnTo>
                  <a:lnTo>
                    <a:pt x="17609" y="7067"/>
                  </a:lnTo>
                  <a:lnTo>
                    <a:pt x="17609" y="7222"/>
                  </a:lnTo>
                  <a:lnTo>
                    <a:pt x="17609" y="7454"/>
                  </a:lnTo>
                  <a:lnTo>
                    <a:pt x="17532" y="7569"/>
                  </a:lnTo>
                  <a:lnTo>
                    <a:pt x="17455" y="7685"/>
                  </a:lnTo>
                  <a:lnTo>
                    <a:pt x="17300" y="7724"/>
                  </a:lnTo>
                  <a:lnTo>
                    <a:pt x="17146" y="7724"/>
                  </a:lnTo>
                  <a:lnTo>
                    <a:pt x="16953" y="7685"/>
                  </a:lnTo>
                  <a:lnTo>
                    <a:pt x="16798" y="7608"/>
                  </a:lnTo>
                  <a:lnTo>
                    <a:pt x="16644" y="7492"/>
                  </a:lnTo>
                  <a:lnTo>
                    <a:pt x="16412" y="7183"/>
                  </a:lnTo>
                  <a:lnTo>
                    <a:pt x="16181" y="6797"/>
                  </a:lnTo>
                  <a:lnTo>
                    <a:pt x="16026" y="6488"/>
                  </a:lnTo>
                  <a:lnTo>
                    <a:pt x="15910" y="6179"/>
                  </a:lnTo>
                  <a:lnTo>
                    <a:pt x="15833" y="5832"/>
                  </a:lnTo>
                  <a:lnTo>
                    <a:pt x="15756" y="5523"/>
                  </a:lnTo>
                  <a:close/>
                  <a:moveTo>
                    <a:pt x="4944" y="464"/>
                  </a:moveTo>
                  <a:lnTo>
                    <a:pt x="5561" y="503"/>
                  </a:lnTo>
                  <a:lnTo>
                    <a:pt x="6141" y="657"/>
                  </a:lnTo>
                  <a:lnTo>
                    <a:pt x="6681" y="889"/>
                  </a:lnTo>
                  <a:lnTo>
                    <a:pt x="7222" y="1198"/>
                  </a:lnTo>
                  <a:lnTo>
                    <a:pt x="7685" y="1545"/>
                  </a:lnTo>
                  <a:lnTo>
                    <a:pt x="8149" y="1970"/>
                  </a:lnTo>
                  <a:lnTo>
                    <a:pt x="8496" y="2395"/>
                  </a:lnTo>
                  <a:lnTo>
                    <a:pt x="8766" y="2781"/>
                  </a:lnTo>
                  <a:lnTo>
                    <a:pt x="9037" y="3206"/>
                  </a:lnTo>
                  <a:lnTo>
                    <a:pt x="9268" y="3669"/>
                  </a:lnTo>
                  <a:lnTo>
                    <a:pt x="9693" y="4596"/>
                  </a:lnTo>
                  <a:lnTo>
                    <a:pt x="10079" y="5523"/>
                  </a:lnTo>
                  <a:lnTo>
                    <a:pt x="10272" y="5909"/>
                  </a:lnTo>
                  <a:lnTo>
                    <a:pt x="10504" y="6295"/>
                  </a:lnTo>
                  <a:lnTo>
                    <a:pt x="10736" y="6643"/>
                  </a:lnTo>
                  <a:lnTo>
                    <a:pt x="11006" y="6913"/>
                  </a:lnTo>
                  <a:lnTo>
                    <a:pt x="11354" y="7183"/>
                  </a:lnTo>
                  <a:lnTo>
                    <a:pt x="11701" y="7376"/>
                  </a:lnTo>
                  <a:lnTo>
                    <a:pt x="12087" y="7492"/>
                  </a:lnTo>
                  <a:lnTo>
                    <a:pt x="12551" y="7569"/>
                  </a:lnTo>
                  <a:lnTo>
                    <a:pt x="12898" y="7531"/>
                  </a:lnTo>
                  <a:lnTo>
                    <a:pt x="13207" y="7492"/>
                  </a:lnTo>
                  <a:lnTo>
                    <a:pt x="13516" y="7415"/>
                  </a:lnTo>
                  <a:lnTo>
                    <a:pt x="13825" y="7260"/>
                  </a:lnTo>
                  <a:lnTo>
                    <a:pt x="14095" y="7106"/>
                  </a:lnTo>
                  <a:lnTo>
                    <a:pt x="14366" y="6952"/>
                  </a:lnTo>
                  <a:lnTo>
                    <a:pt x="14597" y="6720"/>
                  </a:lnTo>
                  <a:lnTo>
                    <a:pt x="14829" y="6488"/>
                  </a:lnTo>
                  <a:lnTo>
                    <a:pt x="14829" y="6488"/>
                  </a:lnTo>
                  <a:lnTo>
                    <a:pt x="14404" y="7222"/>
                  </a:lnTo>
                  <a:lnTo>
                    <a:pt x="13941" y="7878"/>
                  </a:lnTo>
                  <a:lnTo>
                    <a:pt x="13439" y="8535"/>
                  </a:lnTo>
                  <a:lnTo>
                    <a:pt x="12860" y="9114"/>
                  </a:lnTo>
                  <a:lnTo>
                    <a:pt x="12242" y="9616"/>
                  </a:lnTo>
                  <a:lnTo>
                    <a:pt x="11547" y="10079"/>
                  </a:lnTo>
                  <a:lnTo>
                    <a:pt x="10813" y="10504"/>
                  </a:lnTo>
                  <a:lnTo>
                    <a:pt x="10041" y="10813"/>
                  </a:lnTo>
                  <a:lnTo>
                    <a:pt x="9462" y="11006"/>
                  </a:lnTo>
                  <a:lnTo>
                    <a:pt x="8882" y="11161"/>
                  </a:lnTo>
                  <a:lnTo>
                    <a:pt x="8303" y="11276"/>
                  </a:lnTo>
                  <a:lnTo>
                    <a:pt x="7724" y="11315"/>
                  </a:lnTo>
                  <a:lnTo>
                    <a:pt x="7145" y="11354"/>
                  </a:lnTo>
                  <a:lnTo>
                    <a:pt x="6604" y="11315"/>
                  </a:lnTo>
                  <a:lnTo>
                    <a:pt x="6025" y="11238"/>
                  </a:lnTo>
                  <a:lnTo>
                    <a:pt x="5484" y="11122"/>
                  </a:lnTo>
                  <a:lnTo>
                    <a:pt x="4944" y="10967"/>
                  </a:lnTo>
                  <a:lnTo>
                    <a:pt x="4442" y="10736"/>
                  </a:lnTo>
                  <a:lnTo>
                    <a:pt x="3940" y="10504"/>
                  </a:lnTo>
                  <a:lnTo>
                    <a:pt x="3476" y="10195"/>
                  </a:lnTo>
                  <a:lnTo>
                    <a:pt x="3013" y="9848"/>
                  </a:lnTo>
                  <a:lnTo>
                    <a:pt x="2549" y="9461"/>
                  </a:lnTo>
                  <a:lnTo>
                    <a:pt x="2163" y="9037"/>
                  </a:lnTo>
                  <a:lnTo>
                    <a:pt x="1777" y="8573"/>
                  </a:lnTo>
                  <a:lnTo>
                    <a:pt x="1430" y="8033"/>
                  </a:lnTo>
                  <a:lnTo>
                    <a:pt x="1121" y="7492"/>
                  </a:lnTo>
                  <a:lnTo>
                    <a:pt x="850" y="6913"/>
                  </a:lnTo>
                  <a:lnTo>
                    <a:pt x="657" y="6334"/>
                  </a:lnTo>
                  <a:lnTo>
                    <a:pt x="503" y="5754"/>
                  </a:lnTo>
                  <a:lnTo>
                    <a:pt x="426" y="5137"/>
                  </a:lnTo>
                  <a:lnTo>
                    <a:pt x="426" y="4519"/>
                  </a:lnTo>
                  <a:lnTo>
                    <a:pt x="503" y="3862"/>
                  </a:lnTo>
                  <a:lnTo>
                    <a:pt x="696" y="3283"/>
                  </a:lnTo>
                  <a:lnTo>
                    <a:pt x="928" y="2743"/>
                  </a:lnTo>
                  <a:lnTo>
                    <a:pt x="1275" y="2241"/>
                  </a:lnTo>
                  <a:lnTo>
                    <a:pt x="1661" y="1777"/>
                  </a:lnTo>
                  <a:lnTo>
                    <a:pt x="2086" y="1352"/>
                  </a:lnTo>
                  <a:lnTo>
                    <a:pt x="2588" y="1043"/>
                  </a:lnTo>
                  <a:lnTo>
                    <a:pt x="3129" y="773"/>
                  </a:lnTo>
                  <a:lnTo>
                    <a:pt x="3708" y="580"/>
                  </a:lnTo>
                  <a:lnTo>
                    <a:pt x="4326" y="464"/>
                  </a:lnTo>
                  <a:close/>
                  <a:moveTo>
                    <a:pt x="4519" y="1"/>
                  </a:moveTo>
                  <a:lnTo>
                    <a:pt x="4249" y="39"/>
                  </a:lnTo>
                  <a:lnTo>
                    <a:pt x="3901" y="78"/>
                  </a:lnTo>
                  <a:lnTo>
                    <a:pt x="3515" y="155"/>
                  </a:lnTo>
                  <a:lnTo>
                    <a:pt x="3167" y="271"/>
                  </a:lnTo>
                  <a:lnTo>
                    <a:pt x="2820" y="426"/>
                  </a:lnTo>
                  <a:lnTo>
                    <a:pt x="2472" y="580"/>
                  </a:lnTo>
                  <a:lnTo>
                    <a:pt x="2125" y="773"/>
                  </a:lnTo>
                  <a:lnTo>
                    <a:pt x="1777" y="1043"/>
                  </a:lnTo>
                  <a:lnTo>
                    <a:pt x="1468" y="1314"/>
                  </a:lnTo>
                  <a:lnTo>
                    <a:pt x="1082" y="1700"/>
                  </a:lnTo>
                  <a:lnTo>
                    <a:pt x="773" y="2163"/>
                  </a:lnTo>
                  <a:lnTo>
                    <a:pt x="503" y="2627"/>
                  </a:lnTo>
                  <a:lnTo>
                    <a:pt x="310" y="3090"/>
                  </a:lnTo>
                  <a:lnTo>
                    <a:pt x="155" y="3592"/>
                  </a:lnTo>
                  <a:lnTo>
                    <a:pt x="40" y="4094"/>
                  </a:lnTo>
                  <a:lnTo>
                    <a:pt x="1" y="4596"/>
                  </a:lnTo>
                  <a:lnTo>
                    <a:pt x="1" y="5137"/>
                  </a:lnTo>
                  <a:lnTo>
                    <a:pt x="78" y="5639"/>
                  </a:lnTo>
                  <a:lnTo>
                    <a:pt x="155" y="6179"/>
                  </a:lnTo>
                  <a:lnTo>
                    <a:pt x="310" y="6681"/>
                  </a:lnTo>
                  <a:lnTo>
                    <a:pt x="464" y="7183"/>
                  </a:lnTo>
                  <a:lnTo>
                    <a:pt x="696" y="7685"/>
                  </a:lnTo>
                  <a:lnTo>
                    <a:pt x="966" y="8149"/>
                  </a:lnTo>
                  <a:lnTo>
                    <a:pt x="1237" y="8612"/>
                  </a:lnTo>
                  <a:lnTo>
                    <a:pt x="1545" y="9037"/>
                  </a:lnTo>
                  <a:lnTo>
                    <a:pt x="2009" y="9577"/>
                  </a:lnTo>
                  <a:lnTo>
                    <a:pt x="2472" y="10041"/>
                  </a:lnTo>
                  <a:lnTo>
                    <a:pt x="2974" y="10427"/>
                  </a:lnTo>
                  <a:lnTo>
                    <a:pt x="3476" y="10813"/>
                  </a:lnTo>
                  <a:lnTo>
                    <a:pt x="4055" y="11083"/>
                  </a:lnTo>
                  <a:lnTo>
                    <a:pt x="4596" y="11354"/>
                  </a:lnTo>
                  <a:lnTo>
                    <a:pt x="5214" y="11547"/>
                  </a:lnTo>
                  <a:lnTo>
                    <a:pt x="5832" y="11701"/>
                  </a:lnTo>
                  <a:lnTo>
                    <a:pt x="5870" y="11856"/>
                  </a:lnTo>
                  <a:lnTo>
                    <a:pt x="6218" y="11778"/>
                  </a:lnTo>
                  <a:lnTo>
                    <a:pt x="7029" y="11817"/>
                  </a:lnTo>
                  <a:lnTo>
                    <a:pt x="7840" y="11817"/>
                  </a:lnTo>
                  <a:lnTo>
                    <a:pt x="8689" y="11701"/>
                  </a:lnTo>
                  <a:lnTo>
                    <a:pt x="9539" y="11508"/>
                  </a:lnTo>
                  <a:lnTo>
                    <a:pt x="10272" y="11238"/>
                  </a:lnTo>
                  <a:lnTo>
                    <a:pt x="11006" y="10929"/>
                  </a:lnTo>
                  <a:lnTo>
                    <a:pt x="11315" y="10813"/>
                  </a:lnTo>
                  <a:lnTo>
                    <a:pt x="11315" y="10774"/>
                  </a:lnTo>
                  <a:lnTo>
                    <a:pt x="12049" y="10350"/>
                  </a:lnTo>
                  <a:lnTo>
                    <a:pt x="12705" y="9848"/>
                  </a:lnTo>
                  <a:lnTo>
                    <a:pt x="13362" y="9307"/>
                  </a:lnTo>
                  <a:lnTo>
                    <a:pt x="13941" y="8689"/>
                  </a:lnTo>
                  <a:lnTo>
                    <a:pt x="14481" y="8033"/>
                  </a:lnTo>
                  <a:lnTo>
                    <a:pt x="14713" y="7685"/>
                  </a:lnTo>
                  <a:lnTo>
                    <a:pt x="14906" y="7299"/>
                  </a:lnTo>
                  <a:lnTo>
                    <a:pt x="15099" y="6952"/>
                  </a:lnTo>
                  <a:lnTo>
                    <a:pt x="15254" y="6565"/>
                  </a:lnTo>
                  <a:lnTo>
                    <a:pt x="15408" y="6179"/>
                  </a:lnTo>
                  <a:lnTo>
                    <a:pt x="15524" y="5754"/>
                  </a:lnTo>
                  <a:lnTo>
                    <a:pt x="15601" y="6256"/>
                  </a:lnTo>
                  <a:lnTo>
                    <a:pt x="15756" y="6720"/>
                  </a:lnTo>
                  <a:lnTo>
                    <a:pt x="15987" y="7145"/>
                  </a:lnTo>
                  <a:lnTo>
                    <a:pt x="16258" y="7569"/>
                  </a:lnTo>
                  <a:lnTo>
                    <a:pt x="16374" y="7762"/>
                  </a:lnTo>
                  <a:lnTo>
                    <a:pt x="16567" y="7917"/>
                  </a:lnTo>
                  <a:lnTo>
                    <a:pt x="16760" y="8071"/>
                  </a:lnTo>
                  <a:lnTo>
                    <a:pt x="16953" y="8187"/>
                  </a:lnTo>
                  <a:lnTo>
                    <a:pt x="17146" y="8264"/>
                  </a:lnTo>
                  <a:lnTo>
                    <a:pt x="17378" y="8264"/>
                  </a:lnTo>
                  <a:lnTo>
                    <a:pt x="17571" y="8187"/>
                  </a:lnTo>
                  <a:lnTo>
                    <a:pt x="17802" y="8033"/>
                  </a:lnTo>
                  <a:lnTo>
                    <a:pt x="17918" y="7878"/>
                  </a:lnTo>
                  <a:lnTo>
                    <a:pt x="17995" y="7685"/>
                  </a:lnTo>
                  <a:lnTo>
                    <a:pt x="18034" y="7454"/>
                  </a:lnTo>
                  <a:lnTo>
                    <a:pt x="18034" y="7260"/>
                  </a:lnTo>
                  <a:lnTo>
                    <a:pt x="17995" y="7029"/>
                  </a:lnTo>
                  <a:lnTo>
                    <a:pt x="17918" y="6836"/>
                  </a:lnTo>
                  <a:lnTo>
                    <a:pt x="17841" y="6643"/>
                  </a:lnTo>
                  <a:lnTo>
                    <a:pt x="17725" y="6450"/>
                  </a:lnTo>
                  <a:lnTo>
                    <a:pt x="17571" y="6256"/>
                  </a:lnTo>
                  <a:lnTo>
                    <a:pt x="17416" y="6063"/>
                  </a:lnTo>
                  <a:lnTo>
                    <a:pt x="17030" y="5716"/>
                  </a:lnTo>
                  <a:lnTo>
                    <a:pt x="16567" y="5446"/>
                  </a:lnTo>
                  <a:lnTo>
                    <a:pt x="16103" y="5252"/>
                  </a:lnTo>
                  <a:lnTo>
                    <a:pt x="16605" y="5175"/>
                  </a:lnTo>
                  <a:lnTo>
                    <a:pt x="17030" y="4982"/>
                  </a:lnTo>
                  <a:lnTo>
                    <a:pt x="17455" y="4750"/>
                  </a:lnTo>
                  <a:lnTo>
                    <a:pt x="17841" y="4442"/>
                  </a:lnTo>
                  <a:lnTo>
                    <a:pt x="17995" y="4248"/>
                  </a:lnTo>
                  <a:lnTo>
                    <a:pt x="18150" y="4055"/>
                  </a:lnTo>
                  <a:lnTo>
                    <a:pt x="18266" y="3824"/>
                  </a:lnTo>
                  <a:lnTo>
                    <a:pt x="18343" y="3553"/>
                  </a:lnTo>
                  <a:lnTo>
                    <a:pt x="18382" y="3322"/>
                  </a:lnTo>
                  <a:lnTo>
                    <a:pt x="18343" y="3090"/>
                  </a:lnTo>
                  <a:lnTo>
                    <a:pt x="18227" y="2858"/>
                  </a:lnTo>
                  <a:lnTo>
                    <a:pt x="18150" y="2781"/>
                  </a:lnTo>
                  <a:lnTo>
                    <a:pt x="18034" y="2704"/>
                  </a:lnTo>
                  <a:lnTo>
                    <a:pt x="17841" y="2588"/>
                  </a:lnTo>
                  <a:lnTo>
                    <a:pt x="17609" y="2549"/>
                  </a:lnTo>
                  <a:lnTo>
                    <a:pt x="17416" y="2549"/>
                  </a:lnTo>
                  <a:lnTo>
                    <a:pt x="17185" y="2588"/>
                  </a:lnTo>
                  <a:lnTo>
                    <a:pt x="16953" y="2704"/>
                  </a:lnTo>
                  <a:lnTo>
                    <a:pt x="16760" y="2781"/>
                  </a:lnTo>
                  <a:lnTo>
                    <a:pt x="16567" y="2936"/>
                  </a:lnTo>
                  <a:lnTo>
                    <a:pt x="16412" y="3090"/>
                  </a:lnTo>
                  <a:lnTo>
                    <a:pt x="16258" y="3283"/>
                  </a:lnTo>
                  <a:lnTo>
                    <a:pt x="16103" y="3476"/>
                  </a:lnTo>
                  <a:lnTo>
                    <a:pt x="15872" y="3978"/>
                  </a:lnTo>
                  <a:lnTo>
                    <a:pt x="15717" y="4480"/>
                  </a:lnTo>
                  <a:lnTo>
                    <a:pt x="15640" y="4982"/>
                  </a:lnTo>
                  <a:lnTo>
                    <a:pt x="15601" y="4982"/>
                  </a:lnTo>
                  <a:lnTo>
                    <a:pt x="15563" y="5021"/>
                  </a:lnTo>
                  <a:lnTo>
                    <a:pt x="15524" y="5021"/>
                  </a:lnTo>
                  <a:lnTo>
                    <a:pt x="15099" y="4789"/>
                  </a:lnTo>
                  <a:lnTo>
                    <a:pt x="14675" y="4635"/>
                  </a:lnTo>
                  <a:lnTo>
                    <a:pt x="14211" y="4519"/>
                  </a:lnTo>
                  <a:lnTo>
                    <a:pt x="13748" y="4519"/>
                  </a:lnTo>
                  <a:lnTo>
                    <a:pt x="13362" y="4596"/>
                  </a:lnTo>
                  <a:lnTo>
                    <a:pt x="13169" y="4635"/>
                  </a:lnTo>
                  <a:lnTo>
                    <a:pt x="12975" y="4712"/>
                  </a:lnTo>
                  <a:lnTo>
                    <a:pt x="12782" y="4789"/>
                  </a:lnTo>
                  <a:lnTo>
                    <a:pt x="12628" y="4944"/>
                  </a:lnTo>
                  <a:lnTo>
                    <a:pt x="12512" y="5098"/>
                  </a:lnTo>
                  <a:lnTo>
                    <a:pt x="12435" y="5252"/>
                  </a:lnTo>
                  <a:lnTo>
                    <a:pt x="12396" y="5446"/>
                  </a:lnTo>
                  <a:lnTo>
                    <a:pt x="12473" y="5639"/>
                  </a:lnTo>
                  <a:lnTo>
                    <a:pt x="12551" y="5793"/>
                  </a:lnTo>
                  <a:lnTo>
                    <a:pt x="12705" y="5909"/>
                  </a:lnTo>
                  <a:lnTo>
                    <a:pt x="12860" y="5986"/>
                  </a:lnTo>
                  <a:lnTo>
                    <a:pt x="13053" y="6063"/>
                  </a:lnTo>
                  <a:lnTo>
                    <a:pt x="13439" y="6141"/>
                  </a:lnTo>
                  <a:lnTo>
                    <a:pt x="13786" y="6141"/>
                  </a:lnTo>
                  <a:lnTo>
                    <a:pt x="14134" y="6102"/>
                  </a:lnTo>
                  <a:lnTo>
                    <a:pt x="14481" y="5986"/>
                  </a:lnTo>
                  <a:lnTo>
                    <a:pt x="14790" y="5870"/>
                  </a:lnTo>
                  <a:lnTo>
                    <a:pt x="14481" y="6256"/>
                  </a:lnTo>
                  <a:lnTo>
                    <a:pt x="14095" y="6565"/>
                  </a:lnTo>
                  <a:lnTo>
                    <a:pt x="13902" y="6720"/>
                  </a:lnTo>
                  <a:lnTo>
                    <a:pt x="13671" y="6836"/>
                  </a:lnTo>
                  <a:lnTo>
                    <a:pt x="13439" y="6952"/>
                  </a:lnTo>
                  <a:lnTo>
                    <a:pt x="13207" y="7029"/>
                  </a:lnTo>
                  <a:lnTo>
                    <a:pt x="12821" y="7067"/>
                  </a:lnTo>
                  <a:lnTo>
                    <a:pt x="12435" y="7067"/>
                  </a:lnTo>
                  <a:lnTo>
                    <a:pt x="12087" y="6990"/>
                  </a:lnTo>
                  <a:lnTo>
                    <a:pt x="11778" y="6874"/>
                  </a:lnTo>
                  <a:lnTo>
                    <a:pt x="11470" y="6681"/>
                  </a:lnTo>
                  <a:lnTo>
                    <a:pt x="11199" y="6411"/>
                  </a:lnTo>
                  <a:lnTo>
                    <a:pt x="10968" y="6141"/>
                  </a:lnTo>
                  <a:lnTo>
                    <a:pt x="10774" y="5793"/>
                  </a:lnTo>
                  <a:lnTo>
                    <a:pt x="10504" y="5330"/>
                  </a:lnTo>
                  <a:lnTo>
                    <a:pt x="10311" y="4828"/>
                  </a:lnTo>
                  <a:lnTo>
                    <a:pt x="9886" y="3862"/>
                  </a:lnTo>
                  <a:lnTo>
                    <a:pt x="9655" y="3399"/>
                  </a:lnTo>
                  <a:lnTo>
                    <a:pt x="9423" y="2936"/>
                  </a:lnTo>
                  <a:lnTo>
                    <a:pt x="9153" y="2472"/>
                  </a:lnTo>
                  <a:lnTo>
                    <a:pt x="8844" y="2047"/>
                  </a:lnTo>
                  <a:lnTo>
                    <a:pt x="8380" y="1545"/>
                  </a:lnTo>
                  <a:lnTo>
                    <a:pt x="7917" y="1159"/>
                  </a:lnTo>
                  <a:lnTo>
                    <a:pt x="7415" y="812"/>
                  </a:lnTo>
                  <a:lnTo>
                    <a:pt x="6874" y="503"/>
                  </a:lnTo>
                  <a:lnTo>
                    <a:pt x="6295" y="271"/>
                  </a:lnTo>
                  <a:lnTo>
                    <a:pt x="5716" y="117"/>
                  </a:lnTo>
                  <a:lnTo>
                    <a:pt x="5137" y="39"/>
                  </a:lnTo>
                  <a:lnTo>
                    <a:pt x="451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6767875" y="2536500"/>
              <a:ext cx="44450" cy="43450"/>
            </a:xfrm>
            <a:custGeom>
              <a:avLst/>
              <a:gdLst/>
              <a:ahLst/>
              <a:cxnLst/>
              <a:rect l="l" t="t" r="r" b="b"/>
              <a:pathLst>
                <a:path w="1778" h="1738" extrusionOk="0">
                  <a:moveTo>
                    <a:pt x="773" y="309"/>
                  </a:moveTo>
                  <a:lnTo>
                    <a:pt x="1005" y="348"/>
                  </a:lnTo>
                  <a:lnTo>
                    <a:pt x="1159" y="425"/>
                  </a:lnTo>
                  <a:lnTo>
                    <a:pt x="1314" y="579"/>
                  </a:lnTo>
                  <a:lnTo>
                    <a:pt x="1391" y="772"/>
                  </a:lnTo>
                  <a:lnTo>
                    <a:pt x="1391" y="965"/>
                  </a:lnTo>
                  <a:lnTo>
                    <a:pt x="1352" y="1043"/>
                  </a:lnTo>
                  <a:lnTo>
                    <a:pt x="1275" y="1120"/>
                  </a:lnTo>
                  <a:lnTo>
                    <a:pt x="1198" y="1197"/>
                  </a:lnTo>
                  <a:lnTo>
                    <a:pt x="1082" y="1274"/>
                  </a:lnTo>
                  <a:lnTo>
                    <a:pt x="889" y="1352"/>
                  </a:lnTo>
                  <a:lnTo>
                    <a:pt x="696" y="1313"/>
                  </a:lnTo>
                  <a:lnTo>
                    <a:pt x="542" y="1236"/>
                  </a:lnTo>
                  <a:lnTo>
                    <a:pt x="426" y="1081"/>
                  </a:lnTo>
                  <a:lnTo>
                    <a:pt x="387" y="888"/>
                  </a:lnTo>
                  <a:lnTo>
                    <a:pt x="387" y="734"/>
                  </a:lnTo>
                  <a:lnTo>
                    <a:pt x="464" y="541"/>
                  </a:lnTo>
                  <a:lnTo>
                    <a:pt x="542" y="386"/>
                  </a:lnTo>
                  <a:lnTo>
                    <a:pt x="542" y="348"/>
                  </a:lnTo>
                  <a:lnTo>
                    <a:pt x="773" y="309"/>
                  </a:lnTo>
                  <a:close/>
                  <a:moveTo>
                    <a:pt x="773" y="0"/>
                  </a:moveTo>
                  <a:lnTo>
                    <a:pt x="619" y="39"/>
                  </a:lnTo>
                  <a:lnTo>
                    <a:pt x="464" y="116"/>
                  </a:lnTo>
                  <a:lnTo>
                    <a:pt x="426" y="155"/>
                  </a:lnTo>
                  <a:lnTo>
                    <a:pt x="348" y="155"/>
                  </a:lnTo>
                  <a:lnTo>
                    <a:pt x="233" y="232"/>
                  </a:lnTo>
                  <a:lnTo>
                    <a:pt x="117" y="348"/>
                  </a:lnTo>
                  <a:lnTo>
                    <a:pt x="40" y="502"/>
                  </a:lnTo>
                  <a:lnTo>
                    <a:pt x="1" y="657"/>
                  </a:lnTo>
                  <a:lnTo>
                    <a:pt x="1" y="811"/>
                  </a:lnTo>
                  <a:lnTo>
                    <a:pt x="1" y="1004"/>
                  </a:lnTo>
                  <a:lnTo>
                    <a:pt x="40" y="1159"/>
                  </a:lnTo>
                  <a:lnTo>
                    <a:pt x="117" y="1313"/>
                  </a:lnTo>
                  <a:lnTo>
                    <a:pt x="194" y="1467"/>
                  </a:lnTo>
                  <a:lnTo>
                    <a:pt x="348" y="1583"/>
                  </a:lnTo>
                  <a:lnTo>
                    <a:pt x="464" y="1661"/>
                  </a:lnTo>
                  <a:lnTo>
                    <a:pt x="619" y="1699"/>
                  </a:lnTo>
                  <a:lnTo>
                    <a:pt x="812" y="1738"/>
                  </a:lnTo>
                  <a:lnTo>
                    <a:pt x="966" y="1738"/>
                  </a:lnTo>
                  <a:lnTo>
                    <a:pt x="1121" y="1699"/>
                  </a:lnTo>
                  <a:lnTo>
                    <a:pt x="1275" y="1622"/>
                  </a:lnTo>
                  <a:lnTo>
                    <a:pt x="1430" y="1506"/>
                  </a:lnTo>
                  <a:lnTo>
                    <a:pt x="1584" y="1390"/>
                  </a:lnTo>
                  <a:lnTo>
                    <a:pt x="1661" y="1236"/>
                  </a:lnTo>
                  <a:lnTo>
                    <a:pt x="1739" y="1081"/>
                  </a:lnTo>
                  <a:lnTo>
                    <a:pt x="1777" y="927"/>
                  </a:lnTo>
                  <a:lnTo>
                    <a:pt x="1777" y="772"/>
                  </a:lnTo>
                  <a:lnTo>
                    <a:pt x="1739" y="579"/>
                  </a:lnTo>
                  <a:lnTo>
                    <a:pt x="1661" y="425"/>
                  </a:lnTo>
                  <a:lnTo>
                    <a:pt x="1546" y="270"/>
                  </a:lnTo>
                  <a:lnTo>
                    <a:pt x="1430" y="155"/>
                  </a:lnTo>
                  <a:lnTo>
                    <a:pt x="1275" y="77"/>
                  </a:lnTo>
                  <a:lnTo>
                    <a:pt x="112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694725" y="2537450"/>
              <a:ext cx="106225" cy="123600"/>
            </a:xfrm>
            <a:custGeom>
              <a:avLst/>
              <a:gdLst/>
              <a:ahLst/>
              <a:cxnLst/>
              <a:rect l="l" t="t" r="r" b="b"/>
              <a:pathLst>
                <a:path w="4249" h="4944" extrusionOk="0">
                  <a:moveTo>
                    <a:pt x="3862" y="1"/>
                  </a:moveTo>
                  <a:lnTo>
                    <a:pt x="3592" y="580"/>
                  </a:lnTo>
                  <a:lnTo>
                    <a:pt x="3244" y="1159"/>
                  </a:lnTo>
                  <a:lnTo>
                    <a:pt x="2897" y="1700"/>
                  </a:lnTo>
                  <a:lnTo>
                    <a:pt x="2511" y="2202"/>
                  </a:lnTo>
                  <a:lnTo>
                    <a:pt x="1932" y="2858"/>
                  </a:lnTo>
                  <a:lnTo>
                    <a:pt x="1314" y="3476"/>
                  </a:lnTo>
                  <a:lnTo>
                    <a:pt x="1005" y="3746"/>
                  </a:lnTo>
                  <a:lnTo>
                    <a:pt x="657" y="4017"/>
                  </a:lnTo>
                  <a:lnTo>
                    <a:pt x="310" y="4287"/>
                  </a:lnTo>
                  <a:lnTo>
                    <a:pt x="1" y="4596"/>
                  </a:lnTo>
                  <a:lnTo>
                    <a:pt x="39" y="4943"/>
                  </a:lnTo>
                  <a:lnTo>
                    <a:pt x="155" y="4943"/>
                  </a:lnTo>
                  <a:lnTo>
                    <a:pt x="541" y="4789"/>
                  </a:lnTo>
                  <a:lnTo>
                    <a:pt x="966" y="4519"/>
                  </a:lnTo>
                  <a:lnTo>
                    <a:pt x="1314" y="4248"/>
                  </a:lnTo>
                  <a:lnTo>
                    <a:pt x="1700" y="3901"/>
                  </a:lnTo>
                  <a:lnTo>
                    <a:pt x="2009" y="3553"/>
                  </a:lnTo>
                  <a:lnTo>
                    <a:pt x="2356" y="3206"/>
                  </a:lnTo>
                  <a:lnTo>
                    <a:pt x="2897" y="2511"/>
                  </a:lnTo>
                  <a:lnTo>
                    <a:pt x="3322" y="1970"/>
                  </a:lnTo>
                  <a:lnTo>
                    <a:pt x="3669" y="1391"/>
                  </a:lnTo>
                  <a:lnTo>
                    <a:pt x="3978" y="812"/>
                  </a:lnTo>
                  <a:lnTo>
                    <a:pt x="4248" y="194"/>
                  </a:lnTo>
                  <a:lnTo>
                    <a:pt x="386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643575" y="2539375"/>
              <a:ext cx="52150" cy="50225"/>
            </a:xfrm>
            <a:custGeom>
              <a:avLst/>
              <a:gdLst/>
              <a:ahLst/>
              <a:cxnLst/>
              <a:rect l="l" t="t" r="r" b="b"/>
              <a:pathLst>
                <a:path w="2086" h="2009" extrusionOk="0">
                  <a:moveTo>
                    <a:pt x="1004" y="271"/>
                  </a:moveTo>
                  <a:lnTo>
                    <a:pt x="1236" y="387"/>
                  </a:lnTo>
                  <a:lnTo>
                    <a:pt x="1429" y="542"/>
                  </a:lnTo>
                  <a:lnTo>
                    <a:pt x="1545" y="735"/>
                  </a:lnTo>
                  <a:lnTo>
                    <a:pt x="1622" y="966"/>
                  </a:lnTo>
                  <a:lnTo>
                    <a:pt x="1622" y="1082"/>
                  </a:lnTo>
                  <a:lnTo>
                    <a:pt x="1583" y="1198"/>
                  </a:lnTo>
                  <a:lnTo>
                    <a:pt x="1545" y="1275"/>
                  </a:lnTo>
                  <a:lnTo>
                    <a:pt x="1468" y="1391"/>
                  </a:lnTo>
                  <a:lnTo>
                    <a:pt x="1352" y="1468"/>
                  </a:lnTo>
                  <a:lnTo>
                    <a:pt x="1197" y="1546"/>
                  </a:lnTo>
                  <a:lnTo>
                    <a:pt x="966" y="1584"/>
                  </a:lnTo>
                  <a:lnTo>
                    <a:pt x="773" y="1546"/>
                  </a:lnTo>
                  <a:lnTo>
                    <a:pt x="657" y="1468"/>
                  </a:lnTo>
                  <a:lnTo>
                    <a:pt x="579" y="1391"/>
                  </a:lnTo>
                  <a:lnTo>
                    <a:pt x="502" y="1314"/>
                  </a:lnTo>
                  <a:lnTo>
                    <a:pt x="464" y="1198"/>
                  </a:lnTo>
                  <a:lnTo>
                    <a:pt x="425" y="966"/>
                  </a:lnTo>
                  <a:lnTo>
                    <a:pt x="464" y="773"/>
                  </a:lnTo>
                  <a:lnTo>
                    <a:pt x="541" y="580"/>
                  </a:lnTo>
                  <a:lnTo>
                    <a:pt x="695" y="387"/>
                  </a:lnTo>
                  <a:lnTo>
                    <a:pt x="734" y="348"/>
                  </a:lnTo>
                  <a:lnTo>
                    <a:pt x="734" y="271"/>
                  </a:lnTo>
                  <a:close/>
                  <a:moveTo>
                    <a:pt x="850" y="1"/>
                  </a:moveTo>
                  <a:lnTo>
                    <a:pt x="657" y="78"/>
                  </a:lnTo>
                  <a:lnTo>
                    <a:pt x="657" y="117"/>
                  </a:lnTo>
                  <a:lnTo>
                    <a:pt x="541" y="78"/>
                  </a:lnTo>
                  <a:lnTo>
                    <a:pt x="425" y="78"/>
                  </a:lnTo>
                  <a:lnTo>
                    <a:pt x="271" y="194"/>
                  </a:lnTo>
                  <a:lnTo>
                    <a:pt x="155" y="348"/>
                  </a:lnTo>
                  <a:lnTo>
                    <a:pt x="77" y="503"/>
                  </a:lnTo>
                  <a:lnTo>
                    <a:pt x="0" y="696"/>
                  </a:lnTo>
                  <a:lnTo>
                    <a:pt x="0" y="889"/>
                  </a:lnTo>
                  <a:lnTo>
                    <a:pt x="0" y="1082"/>
                  </a:lnTo>
                  <a:lnTo>
                    <a:pt x="39" y="1275"/>
                  </a:lnTo>
                  <a:lnTo>
                    <a:pt x="77" y="1430"/>
                  </a:lnTo>
                  <a:lnTo>
                    <a:pt x="193" y="1623"/>
                  </a:lnTo>
                  <a:lnTo>
                    <a:pt x="309" y="1777"/>
                  </a:lnTo>
                  <a:lnTo>
                    <a:pt x="464" y="1893"/>
                  </a:lnTo>
                  <a:lnTo>
                    <a:pt x="657" y="1970"/>
                  </a:lnTo>
                  <a:lnTo>
                    <a:pt x="850" y="2009"/>
                  </a:lnTo>
                  <a:lnTo>
                    <a:pt x="1043" y="2009"/>
                  </a:lnTo>
                  <a:lnTo>
                    <a:pt x="1236" y="1970"/>
                  </a:lnTo>
                  <a:lnTo>
                    <a:pt x="1429" y="1893"/>
                  </a:lnTo>
                  <a:lnTo>
                    <a:pt x="1583" y="1816"/>
                  </a:lnTo>
                  <a:lnTo>
                    <a:pt x="1738" y="1661"/>
                  </a:lnTo>
                  <a:lnTo>
                    <a:pt x="1892" y="1546"/>
                  </a:lnTo>
                  <a:lnTo>
                    <a:pt x="1970" y="1352"/>
                  </a:lnTo>
                  <a:lnTo>
                    <a:pt x="2047" y="1159"/>
                  </a:lnTo>
                  <a:lnTo>
                    <a:pt x="2085" y="966"/>
                  </a:lnTo>
                  <a:lnTo>
                    <a:pt x="2047" y="773"/>
                  </a:lnTo>
                  <a:lnTo>
                    <a:pt x="1970" y="580"/>
                  </a:lnTo>
                  <a:lnTo>
                    <a:pt x="1892" y="426"/>
                  </a:lnTo>
                  <a:lnTo>
                    <a:pt x="1738" y="271"/>
                  </a:lnTo>
                  <a:lnTo>
                    <a:pt x="1583" y="155"/>
                  </a:lnTo>
                  <a:lnTo>
                    <a:pt x="1429" y="40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323325" y="2542275"/>
              <a:ext cx="309900" cy="249100"/>
            </a:xfrm>
            <a:custGeom>
              <a:avLst/>
              <a:gdLst/>
              <a:ahLst/>
              <a:cxnLst/>
              <a:rect l="l" t="t" r="r" b="b"/>
              <a:pathLst>
                <a:path w="12396" h="9964" extrusionOk="0">
                  <a:moveTo>
                    <a:pt x="10079" y="426"/>
                  </a:moveTo>
                  <a:lnTo>
                    <a:pt x="10272" y="464"/>
                  </a:lnTo>
                  <a:lnTo>
                    <a:pt x="10465" y="503"/>
                  </a:lnTo>
                  <a:lnTo>
                    <a:pt x="10581" y="541"/>
                  </a:lnTo>
                  <a:lnTo>
                    <a:pt x="10735" y="657"/>
                  </a:lnTo>
                  <a:lnTo>
                    <a:pt x="10851" y="850"/>
                  </a:lnTo>
                  <a:lnTo>
                    <a:pt x="10928" y="1043"/>
                  </a:lnTo>
                  <a:lnTo>
                    <a:pt x="10928" y="1236"/>
                  </a:lnTo>
                  <a:lnTo>
                    <a:pt x="10928" y="1430"/>
                  </a:lnTo>
                  <a:lnTo>
                    <a:pt x="10890" y="1661"/>
                  </a:lnTo>
                  <a:lnTo>
                    <a:pt x="10812" y="1854"/>
                  </a:lnTo>
                  <a:lnTo>
                    <a:pt x="10619" y="2202"/>
                  </a:lnTo>
                  <a:lnTo>
                    <a:pt x="10310" y="2588"/>
                  </a:lnTo>
                  <a:lnTo>
                    <a:pt x="9963" y="2936"/>
                  </a:lnTo>
                  <a:lnTo>
                    <a:pt x="9422" y="3476"/>
                  </a:lnTo>
                  <a:lnTo>
                    <a:pt x="8843" y="3978"/>
                  </a:lnTo>
                  <a:lnTo>
                    <a:pt x="8186" y="4480"/>
                  </a:lnTo>
                  <a:lnTo>
                    <a:pt x="7569" y="4982"/>
                  </a:lnTo>
                  <a:lnTo>
                    <a:pt x="6912" y="5484"/>
                  </a:lnTo>
                  <a:lnTo>
                    <a:pt x="6256" y="5947"/>
                  </a:lnTo>
                  <a:lnTo>
                    <a:pt x="5483" y="6411"/>
                  </a:lnTo>
                  <a:lnTo>
                    <a:pt x="4711" y="6874"/>
                  </a:lnTo>
                  <a:lnTo>
                    <a:pt x="3939" y="7299"/>
                  </a:lnTo>
                  <a:lnTo>
                    <a:pt x="3128" y="7724"/>
                  </a:lnTo>
                  <a:lnTo>
                    <a:pt x="2471" y="7994"/>
                  </a:lnTo>
                  <a:lnTo>
                    <a:pt x="2163" y="8110"/>
                  </a:lnTo>
                  <a:lnTo>
                    <a:pt x="1815" y="8226"/>
                  </a:lnTo>
                  <a:lnTo>
                    <a:pt x="1506" y="8264"/>
                  </a:lnTo>
                  <a:lnTo>
                    <a:pt x="1159" y="8303"/>
                  </a:lnTo>
                  <a:lnTo>
                    <a:pt x="811" y="8303"/>
                  </a:lnTo>
                  <a:lnTo>
                    <a:pt x="463" y="8226"/>
                  </a:lnTo>
                  <a:lnTo>
                    <a:pt x="502" y="8148"/>
                  </a:lnTo>
                  <a:lnTo>
                    <a:pt x="463" y="8033"/>
                  </a:lnTo>
                  <a:lnTo>
                    <a:pt x="463" y="7917"/>
                  </a:lnTo>
                  <a:lnTo>
                    <a:pt x="463" y="7801"/>
                  </a:lnTo>
                  <a:lnTo>
                    <a:pt x="502" y="7569"/>
                  </a:lnTo>
                  <a:lnTo>
                    <a:pt x="618" y="7299"/>
                  </a:lnTo>
                  <a:lnTo>
                    <a:pt x="772" y="7029"/>
                  </a:lnTo>
                  <a:lnTo>
                    <a:pt x="1159" y="6565"/>
                  </a:lnTo>
                  <a:lnTo>
                    <a:pt x="1467" y="6179"/>
                  </a:lnTo>
                  <a:lnTo>
                    <a:pt x="2008" y="5561"/>
                  </a:lnTo>
                  <a:lnTo>
                    <a:pt x="2549" y="4982"/>
                  </a:lnTo>
                  <a:lnTo>
                    <a:pt x="3128" y="4441"/>
                  </a:lnTo>
                  <a:lnTo>
                    <a:pt x="3746" y="3862"/>
                  </a:lnTo>
                  <a:lnTo>
                    <a:pt x="4364" y="3360"/>
                  </a:lnTo>
                  <a:lnTo>
                    <a:pt x="5020" y="2858"/>
                  </a:lnTo>
                  <a:lnTo>
                    <a:pt x="5715" y="2434"/>
                  </a:lnTo>
                  <a:lnTo>
                    <a:pt x="6410" y="1970"/>
                  </a:lnTo>
                  <a:lnTo>
                    <a:pt x="7105" y="1584"/>
                  </a:lnTo>
                  <a:lnTo>
                    <a:pt x="7839" y="1236"/>
                  </a:lnTo>
                  <a:lnTo>
                    <a:pt x="8457" y="928"/>
                  </a:lnTo>
                  <a:lnTo>
                    <a:pt x="8843" y="734"/>
                  </a:lnTo>
                  <a:lnTo>
                    <a:pt x="9268" y="580"/>
                  </a:lnTo>
                  <a:lnTo>
                    <a:pt x="9692" y="464"/>
                  </a:lnTo>
                  <a:lnTo>
                    <a:pt x="10079" y="426"/>
                  </a:lnTo>
                  <a:close/>
                  <a:moveTo>
                    <a:pt x="11237" y="464"/>
                  </a:moveTo>
                  <a:lnTo>
                    <a:pt x="11430" y="580"/>
                  </a:lnTo>
                  <a:lnTo>
                    <a:pt x="11585" y="773"/>
                  </a:lnTo>
                  <a:lnTo>
                    <a:pt x="11700" y="966"/>
                  </a:lnTo>
                  <a:lnTo>
                    <a:pt x="11778" y="1236"/>
                  </a:lnTo>
                  <a:lnTo>
                    <a:pt x="11778" y="1468"/>
                  </a:lnTo>
                  <a:lnTo>
                    <a:pt x="11778" y="1738"/>
                  </a:lnTo>
                  <a:lnTo>
                    <a:pt x="11739" y="1970"/>
                  </a:lnTo>
                  <a:lnTo>
                    <a:pt x="11662" y="2240"/>
                  </a:lnTo>
                  <a:lnTo>
                    <a:pt x="11430" y="2627"/>
                  </a:lnTo>
                  <a:lnTo>
                    <a:pt x="11160" y="3013"/>
                  </a:lnTo>
                  <a:lnTo>
                    <a:pt x="10851" y="3399"/>
                  </a:lnTo>
                  <a:lnTo>
                    <a:pt x="10542" y="3746"/>
                  </a:lnTo>
                  <a:lnTo>
                    <a:pt x="9847" y="4480"/>
                  </a:lnTo>
                  <a:lnTo>
                    <a:pt x="9075" y="5137"/>
                  </a:lnTo>
                  <a:lnTo>
                    <a:pt x="8264" y="5793"/>
                  </a:lnTo>
                  <a:lnTo>
                    <a:pt x="7453" y="6372"/>
                  </a:lnTo>
                  <a:lnTo>
                    <a:pt x="6603" y="6990"/>
                  </a:lnTo>
                  <a:lnTo>
                    <a:pt x="5754" y="7569"/>
                  </a:lnTo>
                  <a:lnTo>
                    <a:pt x="4866" y="8110"/>
                  </a:lnTo>
                  <a:lnTo>
                    <a:pt x="3977" y="8612"/>
                  </a:lnTo>
                  <a:lnTo>
                    <a:pt x="3128" y="9037"/>
                  </a:lnTo>
                  <a:lnTo>
                    <a:pt x="2703" y="9191"/>
                  </a:lnTo>
                  <a:lnTo>
                    <a:pt x="2240" y="9346"/>
                  </a:lnTo>
                  <a:lnTo>
                    <a:pt x="1969" y="9384"/>
                  </a:lnTo>
                  <a:lnTo>
                    <a:pt x="1661" y="9423"/>
                  </a:lnTo>
                  <a:lnTo>
                    <a:pt x="1313" y="9384"/>
                  </a:lnTo>
                  <a:lnTo>
                    <a:pt x="1004" y="9346"/>
                  </a:lnTo>
                  <a:lnTo>
                    <a:pt x="734" y="9191"/>
                  </a:lnTo>
                  <a:lnTo>
                    <a:pt x="541" y="9037"/>
                  </a:lnTo>
                  <a:lnTo>
                    <a:pt x="463" y="8921"/>
                  </a:lnTo>
                  <a:lnTo>
                    <a:pt x="386" y="8805"/>
                  </a:lnTo>
                  <a:lnTo>
                    <a:pt x="348" y="8650"/>
                  </a:lnTo>
                  <a:lnTo>
                    <a:pt x="309" y="8496"/>
                  </a:lnTo>
                  <a:lnTo>
                    <a:pt x="579" y="8612"/>
                  </a:lnTo>
                  <a:lnTo>
                    <a:pt x="888" y="8728"/>
                  </a:lnTo>
                  <a:lnTo>
                    <a:pt x="1197" y="8766"/>
                  </a:lnTo>
                  <a:lnTo>
                    <a:pt x="1506" y="8766"/>
                  </a:lnTo>
                  <a:lnTo>
                    <a:pt x="1815" y="8728"/>
                  </a:lnTo>
                  <a:lnTo>
                    <a:pt x="2124" y="8650"/>
                  </a:lnTo>
                  <a:lnTo>
                    <a:pt x="2742" y="8457"/>
                  </a:lnTo>
                  <a:lnTo>
                    <a:pt x="3321" y="8187"/>
                  </a:lnTo>
                  <a:lnTo>
                    <a:pt x="3939" y="7917"/>
                  </a:lnTo>
                  <a:lnTo>
                    <a:pt x="4981" y="7299"/>
                  </a:lnTo>
                  <a:lnTo>
                    <a:pt x="6526" y="6372"/>
                  </a:lnTo>
                  <a:lnTo>
                    <a:pt x="7298" y="5832"/>
                  </a:lnTo>
                  <a:lnTo>
                    <a:pt x="8071" y="5291"/>
                  </a:lnTo>
                  <a:lnTo>
                    <a:pt x="8804" y="4750"/>
                  </a:lnTo>
                  <a:lnTo>
                    <a:pt x="9499" y="4133"/>
                  </a:lnTo>
                  <a:lnTo>
                    <a:pt x="10156" y="3515"/>
                  </a:lnTo>
                  <a:lnTo>
                    <a:pt x="10774" y="2820"/>
                  </a:lnTo>
                  <a:lnTo>
                    <a:pt x="10967" y="2588"/>
                  </a:lnTo>
                  <a:lnTo>
                    <a:pt x="11121" y="2356"/>
                  </a:lnTo>
                  <a:lnTo>
                    <a:pt x="11276" y="2047"/>
                  </a:lnTo>
                  <a:lnTo>
                    <a:pt x="11391" y="1777"/>
                  </a:lnTo>
                  <a:lnTo>
                    <a:pt x="11469" y="1468"/>
                  </a:lnTo>
                  <a:lnTo>
                    <a:pt x="11507" y="1159"/>
                  </a:lnTo>
                  <a:lnTo>
                    <a:pt x="11430" y="889"/>
                  </a:lnTo>
                  <a:lnTo>
                    <a:pt x="11314" y="580"/>
                  </a:lnTo>
                  <a:lnTo>
                    <a:pt x="11237" y="464"/>
                  </a:lnTo>
                  <a:close/>
                  <a:moveTo>
                    <a:pt x="9924" y="1"/>
                  </a:moveTo>
                  <a:lnTo>
                    <a:pt x="9654" y="39"/>
                  </a:lnTo>
                  <a:lnTo>
                    <a:pt x="9306" y="117"/>
                  </a:lnTo>
                  <a:lnTo>
                    <a:pt x="8920" y="194"/>
                  </a:lnTo>
                  <a:lnTo>
                    <a:pt x="8186" y="503"/>
                  </a:lnTo>
                  <a:lnTo>
                    <a:pt x="7491" y="850"/>
                  </a:lnTo>
                  <a:lnTo>
                    <a:pt x="6835" y="1198"/>
                  </a:lnTo>
                  <a:lnTo>
                    <a:pt x="6101" y="1584"/>
                  </a:lnTo>
                  <a:lnTo>
                    <a:pt x="5406" y="2009"/>
                  </a:lnTo>
                  <a:lnTo>
                    <a:pt x="4750" y="2472"/>
                  </a:lnTo>
                  <a:lnTo>
                    <a:pt x="4093" y="2974"/>
                  </a:lnTo>
                  <a:lnTo>
                    <a:pt x="3360" y="3553"/>
                  </a:lnTo>
                  <a:lnTo>
                    <a:pt x="2665" y="4210"/>
                  </a:lnTo>
                  <a:lnTo>
                    <a:pt x="1969" y="4866"/>
                  </a:lnTo>
                  <a:lnTo>
                    <a:pt x="1352" y="5600"/>
                  </a:lnTo>
                  <a:lnTo>
                    <a:pt x="888" y="6141"/>
                  </a:lnTo>
                  <a:lnTo>
                    <a:pt x="618" y="6449"/>
                  </a:lnTo>
                  <a:lnTo>
                    <a:pt x="348" y="6797"/>
                  </a:lnTo>
                  <a:lnTo>
                    <a:pt x="155" y="7145"/>
                  </a:lnTo>
                  <a:lnTo>
                    <a:pt x="0" y="7492"/>
                  </a:lnTo>
                  <a:lnTo>
                    <a:pt x="0" y="7685"/>
                  </a:lnTo>
                  <a:lnTo>
                    <a:pt x="0" y="7840"/>
                  </a:lnTo>
                  <a:lnTo>
                    <a:pt x="0" y="8033"/>
                  </a:lnTo>
                  <a:lnTo>
                    <a:pt x="77" y="8187"/>
                  </a:lnTo>
                  <a:lnTo>
                    <a:pt x="77" y="8264"/>
                  </a:lnTo>
                  <a:lnTo>
                    <a:pt x="77" y="8342"/>
                  </a:lnTo>
                  <a:lnTo>
                    <a:pt x="39" y="8496"/>
                  </a:lnTo>
                  <a:lnTo>
                    <a:pt x="39" y="8650"/>
                  </a:lnTo>
                  <a:lnTo>
                    <a:pt x="77" y="8805"/>
                  </a:lnTo>
                  <a:lnTo>
                    <a:pt x="116" y="8959"/>
                  </a:lnTo>
                  <a:lnTo>
                    <a:pt x="309" y="9230"/>
                  </a:lnTo>
                  <a:lnTo>
                    <a:pt x="541" y="9500"/>
                  </a:lnTo>
                  <a:lnTo>
                    <a:pt x="734" y="9616"/>
                  </a:lnTo>
                  <a:lnTo>
                    <a:pt x="965" y="9732"/>
                  </a:lnTo>
                  <a:lnTo>
                    <a:pt x="1236" y="9770"/>
                  </a:lnTo>
                  <a:lnTo>
                    <a:pt x="1467" y="9809"/>
                  </a:lnTo>
                  <a:lnTo>
                    <a:pt x="1583" y="9963"/>
                  </a:lnTo>
                  <a:lnTo>
                    <a:pt x="1815" y="9770"/>
                  </a:lnTo>
                  <a:lnTo>
                    <a:pt x="1892" y="9770"/>
                  </a:lnTo>
                  <a:lnTo>
                    <a:pt x="1892" y="9848"/>
                  </a:lnTo>
                  <a:lnTo>
                    <a:pt x="1931" y="9848"/>
                  </a:lnTo>
                  <a:lnTo>
                    <a:pt x="2008" y="9770"/>
                  </a:lnTo>
                  <a:lnTo>
                    <a:pt x="2394" y="9654"/>
                  </a:lnTo>
                  <a:lnTo>
                    <a:pt x="2935" y="9500"/>
                  </a:lnTo>
                  <a:lnTo>
                    <a:pt x="3514" y="9268"/>
                  </a:lnTo>
                  <a:lnTo>
                    <a:pt x="4055" y="9037"/>
                  </a:lnTo>
                  <a:lnTo>
                    <a:pt x="4557" y="8766"/>
                  </a:lnTo>
                  <a:lnTo>
                    <a:pt x="5599" y="8148"/>
                  </a:lnTo>
                  <a:lnTo>
                    <a:pt x="6603" y="7492"/>
                  </a:lnTo>
                  <a:lnTo>
                    <a:pt x="6758" y="7376"/>
                  </a:lnTo>
                  <a:lnTo>
                    <a:pt x="7839" y="6643"/>
                  </a:lnTo>
                  <a:lnTo>
                    <a:pt x="8688" y="5986"/>
                  </a:lnTo>
                  <a:lnTo>
                    <a:pt x="9538" y="5330"/>
                  </a:lnTo>
                  <a:lnTo>
                    <a:pt x="10388" y="4596"/>
                  </a:lnTo>
                  <a:lnTo>
                    <a:pt x="10774" y="4171"/>
                  </a:lnTo>
                  <a:lnTo>
                    <a:pt x="11121" y="3785"/>
                  </a:lnTo>
                  <a:lnTo>
                    <a:pt x="11160" y="3901"/>
                  </a:lnTo>
                  <a:lnTo>
                    <a:pt x="11430" y="3824"/>
                  </a:lnTo>
                  <a:lnTo>
                    <a:pt x="11932" y="4094"/>
                  </a:lnTo>
                  <a:lnTo>
                    <a:pt x="12087" y="3824"/>
                  </a:lnTo>
                  <a:lnTo>
                    <a:pt x="11353" y="3476"/>
                  </a:lnTo>
                  <a:lnTo>
                    <a:pt x="11662" y="3051"/>
                  </a:lnTo>
                  <a:lnTo>
                    <a:pt x="11932" y="2588"/>
                  </a:lnTo>
                  <a:lnTo>
                    <a:pt x="12087" y="2202"/>
                  </a:lnTo>
                  <a:lnTo>
                    <a:pt x="12164" y="1816"/>
                  </a:lnTo>
                  <a:lnTo>
                    <a:pt x="12395" y="1623"/>
                  </a:lnTo>
                  <a:lnTo>
                    <a:pt x="12164" y="1391"/>
                  </a:lnTo>
                  <a:lnTo>
                    <a:pt x="12125" y="1082"/>
                  </a:lnTo>
                  <a:lnTo>
                    <a:pt x="12048" y="812"/>
                  </a:lnTo>
                  <a:lnTo>
                    <a:pt x="11932" y="580"/>
                  </a:lnTo>
                  <a:lnTo>
                    <a:pt x="11778" y="387"/>
                  </a:lnTo>
                  <a:lnTo>
                    <a:pt x="11585" y="194"/>
                  </a:lnTo>
                  <a:lnTo>
                    <a:pt x="11353" y="78"/>
                  </a:lnTo>
                  <a:lnTo>
                    <a:pt x="11044" y="39"/>
                  </a:lnTo>
                  <a:lnTo>
                    <a:pt x="10735" y="39"/>
                  </a:lnTo>
                  <a:lnTo>
                    <a:pt x="10619" y="78"/>
                  </a:lnTo>
                  <a:lnTo>
                    <a:pt x="1038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6773675" y="2542275"/>
              <a:ext cx="114900" cy="285775"/>
            </a:xfrm>
            <a:custGeom>
              <a:avLst/>
              <a:gdLst/>
              <a:ahLst/>
              <a:cxnLst/>
              <a:rect l="l" t="t" r="r" b="b"/>
              <a:pathLst>
                <a:path w="4596" h="11431" extrusionOk="0">
                  <a:moveTo>
                    <a:pt x="3630" y="889"/>
                  </a:moveTo>
                  <a:lnTo>
                    <a:pt x="3708" y="2009"/>
                  </a:lnTo>
                  <a:lnTo>
                    <a:pt x="3824" y="3129"/>
                  </a:lnTo>
                  <a:lnTo>
                    <a:pt x="3939" y="4248"/>
                  </a:lnTo>
                  <a:lnTo>
                    <a:pt x="4017" y="5368"/>
                  </a:lnTo>
                  <a:lnTo>
                    <a:pt x="4055" y="6604"/>
                  </a:lnTo>
                  <a:lnTo>
                    <a:pt x="4055" y="7260"/>
                  </a:lnTo>
                  <a:lnTo>
                    <a:pt x="3978" y="7878"/>
                  </a:lnTo>
                  <a:lnTo>
                    <a:pt x="3901" y="8535"/>
                  </a:lnTo>
                  <a:lnTo>
                    <a:pt x="3746" y="9114"/>
                  </a:lnTo>
                  <a:lnTo>
                    <a:pt x="3515" y="9693"/>
                  </a:lnTo>
                  <a:lnTo>
                    <a:pt x="3244" y="10234"/>
                  </a:lnTo>
                  <a:lnTo>
                    <a:pt x="3013" y="10543"/>
                  </a:lnTo>
                  <a:lnTo>
                    <a:pt x="2781" y="10736"/>
                  </a:lnTo>
                  <a:lnTo>
                    <a:pt x="2472" y="10852"/>
                  </a:lnTo>
                  <a:lnTo>
                    <a:pt x="2202" y="10852"/>
                  </a:lnTo>
                  <a:lnTo>
                    <a:pt x="1893" y="10813"/>
                  </a:lnTo>
                  <a:lnTo>
                    <a:pt x="1622" y="10697"/>
                  </a:lnTo>
                  <a:lnTo>
                    <a:pt x="1352" y="10465"/>
                  </a:lnTo>
                  <a:lnTo>
                    <a:pt x="1120" y="10234"/>
                  </a:lnTo>
                  <a:lnTo>
                    <a:pt x="966" y="9963"/>
                  </a:lnTo>
                  <a:lnTo>
                    <a:pt x="850" y="9654"/>
                  </a:lnTo>
                  <a:lnTo>
                    <a:pt x="773" y="9384"/>
                  </a:lnTo>
                  <a:lnTo>
                    <a:pt x="696" y="9075"/>
                  </a:lnTo>
                  <a:lnTo>
                    <a:pt x="657" y="8457"/>
                  </a:lnTo>
                  <a:lnTo>
                    <a:pt x="657" y="7878"/>
                  </a:lnTo>
                  <a:lnTo>
                    <a:pt x="657" y="5330"/>
                  </a:lnTo>
                  <a:lnTo>
                    <a:pt x="618" y="4055"/>
                  </a:lnTo>
                  <a:lnTo>
                    <a:pt x="580" y="2781"/>
                  </a:lnTo>
                  <a:lnTo>
                    <a:pt x="580" y="2742"/>
                  </a:lnTo>
                  <a:lnTo>
                    <a:pt x="1352" y="2356"/>
                  </a:lnTo>
                  <a:lnTo>
                    <a:pt x="2163" y="1932"/>
                  </a:lnTo>
                  <a:lnTo>
                    <a:pt x="2935" y="1430"/>
                  </a:lnTo>
                  <a:lnTo>
                    <a:pt x="3283" y="1159"/>
                  </a:lnTo>
                  <a:lnTo>
                    <a:pt x="3630" y="889"/>
                  </a:lnTo>
                  <a:close/>
                  <a:moveTo>
                    <a:pt x="3901" y="1"/>
                  </a:moveTo>
                  <a:lnTo>
                    <a:pt x="3476" y="310"/>
                  </a:lnTo>
                  <a:lnTo>
                    <a:pt x="3051" y="619"/>
                  </a:lnTo>
                  <a:lnTo>
                    <a:pt x="2626" y="966"/>
                  </a:lnTo>
                  <a:lnTo>
                    <a:pt x="2202" y="1275"/>
                  </a:lnTo>
                  <a:lnTo>
                    <a:pt x="1314" y="1893"/>
                  </a:lnTo>
                  <a:lnTo>
                    <a:pt x="425" y="2434"/>
                  </a:lnTo>
                  <a:lnTo>
                    <a:pt x="348" y="2511"/>
                  </a:lnTo>
                  <a:lnTo>
                    <a:pt x="348" y="2627"/>
                  </a:lnTo>
                  <a:lnTo>
                    <a:pt x="271" y="2665"/>
                  </a:lnTo>
                  <a:lnTo>
                    <a:pt x="232" y="2781"/>
                  </a:lnTo>
                  <a:lnTo>
                    <a:pt x="194" y="3785"/>
                  </a:lnTo>
                  <a:lnTo>
                    <a:pt x="155" y="4828"/>
                  </a:lnTo>
                  <a:lnTo>
                    <a:pt x="1" y="4943"/>
                  </a:lnTo>
                  <a:lnTo>
                    <a:pt x="155" y="5252"/>
                  </a:lnTo>
                  <a:lnTo>
                    <a:pt x="155" y="6218"/>
                  </a:lnTo>
                  <a:lnTo>
                    <a:pt x="155" y="7685"/>
                  </a:lnTo>
                  <a:lnTo>
                    <a:pt x="155" y="8419"/>
                  </a:lnTo>
                  <a:lnTo>
                    <a:pt x="232" y="9152"/>
                  </a:lnTo>
                  <a:lnTo>
                    <a:pt x="310" y="9577"/>
                  </a:lnTo>
                  <a:lnTo>
                    <a:pt x="503" y="10041"/>
                  </a:lnTo>
                  <a:lnTo>
                    <a:pt x="734" y="10504"/>
                  </a:lnTo>
                  <a:lnTo>
                    <a:pt x="1043" y="10890"/>
                  </a:lnTo>
                  <a:lnTo>
                    <a:pt x="1236" y="11045"/>
                  </a:lnTo>
                  <a:lnTo>
                    <a:pt x="1391" y="11160"/>
                  </a:lnTo>
                  <a:lnTo>
                    <a:pt x="1622" y="11276"/>
                  </a:lnTo>
                  <a:lnTo>
                    <a:pt x="1816" y="11354"/>
                  </a:lnTo>
                  <a:lnTo>
                    <a:pt x="2047" y="11431"/>
                  </a:lnTo>
                  <a:lnTo>
                    <a:pt x="2279" y="11431"/>
                  </a:lnTo>
                  <a:lnTo>
                    <a:pt x="2549" y="11392"/>
                  </a:lnTo>
                  <a:lnTo>
                    <a:pt x="2820" y="11315"/>
                  </a:lnTo>
                  <a:lnTo>
                    <a:pt x="3051" y="11199"/>
                  </a:lnTo>
                  <a:lnTo>
                    <a:pt x="3283" y="11045"/>
                  </a:lnTo>
                  <a:lnTo>
                    <a:pt x="3476" y="10852"/>
                  </a:lnTo>
                  <a:lnTo>
                    <a:pt x="3669" y="10620"/>
                  </a:lnTo>
                  <a:lnTo>
                    <a:pt x="3824" y="10388"/>
                  </a:lnTo>
                  <a:lnTo>
                    <a:pt x="3978" y="10118"/>
                  </a:lnTo>
                  <a:lnTo>
                    <a:pt x="4171" y="9539"/>
                  </a:lnTo>
                  <a:lnTo>
                    <a:pt x="4326" y="8921"/>
                  </a:lnTo>
                  <a:lnTo>
                    <a:pt x="4441" y="8303"/>
                  </a:lnTo>
                  <a:lnTo>
                    <a:pt x="4519" y="7724"/>
                  </a:lnTo>
                  <a:lnTo>
                    <a:pt x="4557" y="7183"/>
                  </a:lnTo>
                  <a:lnTo>
                    <a:pt x="4596" y="6643"/>
                  </a:lnTo>
                  <a:lnTo>
                    <a:pt x="4596" y="6102"/>
                  </a:lnTo>
                  <a:lnTo>
                    <a:pt x="4519" y="4982"/>
                  </a:lnTo>
                  <a:lnTo>
                    <a:pt x="4441" y="3862"/>
                  </a:lnTo>
                  <a:lnTo>
                    <a:pt x="4326" y="2742"/>
                  </a:lnTo>
                  <a:lnTo>
                    <a:pt x="4287" y="2395"/>
                  </a:lnTo>
                  <a:lnTo>
                    <a:pt x="4210" y="1430"/>
                  </a:lnTo>
                  <a:lnTo>
                    <a:pt x="4132" y="503"/>
                  </a:lnTo>
                  <a:lnTo>
                    <a:pt x="4094" y="387"/>
                  </a:lnTo>
                  <a:lnTo>
                    <a:pt x="4132" y="348"/>
                  </a:lnTo>
                  <a:lnTo>
                    <a:pt x="4171" y="271"/>
                  </a:lnTo>
                  <a:lnTo>
                    <a:pt x="4210" y="194"/>
                  </a:lnTo>
                  <a:lnTo>
                    <a:pt x="4171" y="78"/>
                  </a:lnTo>
                  <a:lnTo>
                    <a:pt x="409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769575" y="2562550"/>
              <a:ext cx="144825" cy="164150"/>
            </a:xfrm>
            <a:custGeom>
              <a:avLst/>
              <a:gdLst/>
              <a:ahLst/>
              <a:cxnLst/>
              <a:rect l="l" t="t" r="r" b="b"/>
              <a:pathLst>
                <a:path w="5793" h="6566" extrusionOk="0">
                  <a:moveTo>
                    <a:pt x="2858" y="464"/>
                  </a:moveTo>
                  <a:lnTo>
                    <a:pt x="3360" y="619"/>
                  </a:lnTo>
                  <a:lnTo>
                    <a:pt x="3823" y="812"/>
                  </a:lnTo>
                  <a:lnTo>
                    <a:pt x="4248" y="1082"/>
                  </a:lnTo>
                  <a:lnTo>
                    <a:pt x="4634" y="1429"/>
                  </a:lnTo>
                  <a:lnTo>
                    <a:pt x="4943" y="1854"/>
                  </a:lnTo>
                  <a:lnTo>
                    <a:pt x="5059" y="2047"/>
                  </a:lnTo>
                  <a:lnTo>
                    <a:pt x="5175" y="2279"/>
                  </a:lnTo>
                  <a:lnTo>
                    <a:pt x="5252" y="2511"/>
                  </a:lnTo>
                  <a:lnTo>
                    <a:pt x="5290" y="2781"/>
                  </a:lnTo>
                  <a:lnTo>
                    <a:pt x="5329" y="3051"/>
                  </a:lnTo>
                  <a:lnTo>
                    <a:pt x="5329" y="3322"/>
                  </a:lnTo>
                  <a:lnTo>
                    <a:pt x="5290" y="3785"/>
                  </a:lnTo>
                  <a:lnTo>
                    <a:pt x="5175" y="4248"/>
                  </a:lnTo>
                  <a:lnTo>
                    <a:pt x="4982" y="4712"/>
                  </a:lnTo>
                  <a:lnTo>
                    <a:pt x="4711" y="5098"/>
                  </a:lnTo>
                  <a:lnTo>
                    <a:pt x="4364" y="5445"/>
                  </a:lnTo>
                  <a:lnTo>
                    <a:pt x="4016" y="5716"/>
                  </a:lnTo>
                  <a:lnTo>
                    <a:pt x="3784" y="5832"/>
                  </a:lnTo>
                  <a:lnTo>
                    <a:pt x="3553" y="5947"/>
                  </a:lnTo>
                  <a:lnTo>
                    <a:pt x="3321" y="6025"/>
                  </a:lnTo>
                  <a:lnTo>
                    <a:pt x="3089" y="6063"/>
                  </a:lnTo>
                  <a:lnTo>
                    <a:pt x="2780" y="6102"/>
                  </a:lnTo>
                  <a:lnTo>
                    <a:pt x="2510" y="6102"/>
                  </a:lnTo>
                  <a:lnTo>
                    <a:pt x="2201" y="6063"/>
                  </a:lnTo>
                  <a:lnTo>
                    <a:pt x="1970" y="5986"/>
                  </a:lnTo>
                  <a:lnTo>
                    <a:pt x="1738" y="5870"/>
                  </a:lnTo>
                  <a:lnTo>
                    <a:pt x="1506" y="5754"/>
                  </a:lnTo>
                  <a:lnTo>
                    <a:pt x="1313" y="5600"/>
                  </a:lnTo>
                  <a:lnTo>
                    <a:pt x="1159" y="5445"/>
                  </a:lnTo>
                  <a:lnTo>
                    <a:pt x="1004" y="5252"/>
                  </a:lnTo>
                  <a:lnTo>
                    <a:pt x="850" y="5021"/>
                  </a:lnTo>
                  <a:lnTo>
                    <a:pt x="734" y="4789"/>
                  </a:lnTo>
                  <a:lnTo>
                    <a:pt x="618" y="4557"/>
                  </a:lnTo>
                  <a:lnTo>
                    <a:pt x="502" y="4055"/>
                  </a:lnTo>
                  <a:lnTo>
                    <a:pt x="425" y="3515"/>
                  </a:lnTo>
                  <a:lnTo>
                    <a:pt x="464" y="2974"/>
                  </a:lnTo>
                  <a:lnTo>
                    <a:pt x="541" y="2433"/>
                  </a:lnTo>
                  <a:lnTo>
                    <a:pt x="734" y="1931"/>
                  </a:lnTo>
                  <a:lnTo>
                    <a:pt x="850" y="1700"/>
                  </a:lnTo>
                  <a:lnTo>
                    <a:pt x="966" y="1507"/>
                  </a:lnTo>
                  <a:lnTo>
                    <a:pt x="1120" y="1275"/>
                  </a:lnTo>
                  <a:lnTo>
                    <a:pt x="1313" y="1121"/>
                  </a:lnTo>
                  <a:lnTo>
                    <a:pt x="1506" y="927"/>
                  </a:lnTo>
                  <a:lnTo>
                    <a:pt x="1738" y="812"/>
                  </a:lnTo>
                  <a:lnTo>
                    <a:pt x="1970" y="696"/>
                  </a:lnTo>
                  <a:lnTo>
                    <a:pt x="2201" y="580"/>
                  </a:lnTo>
                  <a:lnTo>
                    <a:pt x="2472" y="541"/>
                  </a:lnTo>
                  <a:lnTo>
                    <a:pt x="2780" y="503"/>
                  </a:lnTo>
                  <a:lnTo>
                    <a:pt x="2819" y="503"/>
                  </a:lnTo>
                  <a:lnTo>
                    <a:pt x="2858" y="464"/>
                  </a:lnTo>
                  <a:close/>
                  <a:moveTo>
                    <a:pt x="2665" y="1"/>
                  </a:moveTo>
                  <a:lnTo>
                    <a:pt x="2587" y="39"/>
                  </a:lnTo>
                  <a:lnTo>
                    <a:pt x="2510" y="78"/>
                  </a:lnTo>
                  <a:lnTo>
                    <a:pt x="2472" y="155"/>
                  </a:lnTo>
                  <a:lnTo>
                    <a:pt x="2433" y="232"/>
                  </a:lnTo>
                  <a:lnTo>
                    <a:pt x="2163" y="271"/>
                  </a:lnTo>
                  <a:lnTo>
                    <a:pt x="1854" y="310"/>
                  </a:lnTo>
                  <a:lnTo>
                    <a:pt x="1622" y="387"/>
                  </a:lnTo>
                  <a:lnTo>
                    <a:pt x="1390" y="503"/>
                  </a:lnTo>
                  <a:lnTo>
                    <a:pt x="1159" y="657"/>
                  </a:lnTo>
                  <a:lnTo>
                    <a:pt x="966" y="850"/>
                  </a:lnTo>
                  <a:lnTo>
                    <a:pt x="772" y="1043"/>
                  </a:lnTo>
                  <a:lnTo>
                    <a:pt x="618" y="1236"/>
                  </a:lnTo>
                  <a:lnTo>
                    <a:pt x="464" y="1507"/>
                  </a:lnTo>
                  <a:lnTo>
                    <a:pt x="348" y="1738"/>
                  </a:lnTo>
                  <a:lnTo>
                    <a:pt x="155" y="2279"/>
                  </a:lnTo>
                  <a:lnTo>
                    <a:pt x="39" y="2858"/>
                  </a:lnTo>
                  <a:lnTo>
                    <a:pt x="0" y="3399"/>
                  </a:lnTo>
                  <a:lnTo>
                    <a:pt x="39" y="4055"/>
                  </a:lnTo>
                  <a:lnTo>
                    <a:pt x="116" y="4364"/>
                  </a:lnTo>
                  <a:lnTo>
                    <a:pt x="193" y="4673"/>
                  </a:lnTo>
                  <a:lnTo>
                    <a:pt x="309" y="4943"/>
                  </a:lnTo>
                  <a:lnTo>
                    <a:pt x="425" y="5214"/>
                  </a:lnTo>
                  <a:lnTo>
                    <a:pt x="579" y="5445"/>
                  </a:lnTo>
                  <a:lnTo>
                    <a:pt x="734" y="5677"/>
                  </a:lnTo>
                  <a:lnTo>
                    <a:pt x="927" y="5870"/>
                  </a:lnTo>
                  <a:lnTo>
                    <a:pt x="1120" y="6063"/>
                  </a:lnTo>
                  <a:lnTo>
                    <a:pt x="1390" y="6218"/>
                  </a:lnTo>
                  <a:lnTo>
                    <a:pt x="1622" y="6372"/>
                  </a:lnTo>
                  <a:lnTo>
                    <a:pt x="1892" y="6449"/>
                  </a:lnTo>
                  <a:lnTo>
                    <a:pt x="2201" y="6527"/>
                  </a:lnTo>
                  <a:lnTo>
                    <a:pt x="2549" y="6565"/>
                  </a:lnTo>
                  <a:lnTo>
                    <a:pt x="2896" y="6565"/>
                  </a:lnTo>
                  <a:lnTo>
                    <a:pt x="3205" y="6527"/>
                  </a:lnTo>
                  <a:lnTo>
                    <a:pt x="3476" y="6449"/>
                  </a:lnTo>
                  <a:lnTo>
                    <a:pt x="3784" y="6334"/>
                  </a:lnTo>
                  <a:lnTo>
                    <a:pt x="4055" y="6218"/>
                  </a:lnTo>
                  <a:lnTo>
                    <a:pt x="4325" y="6063"/>
                  </a:lnTo>
                  <a:lnTo>
                    <a:pt x="4557" y="5909"/>
                  </a:lnTo>
                  <a:lnTo>
                    <a:pt x="4788" y="5716"/>
                  </a:lnTo>
                  <a:lnTo>
                    <a:pt x="4982" y="5484"/>
                  </a:lnTo>
                  <a:lnTo>
                    <a:pt x="5175" y="5252"/>
                  </a:lnTo>
                  <a:lnTo>
                    <a:pt x="5329" y="4982"/>
                  </a:lnTo>
                  <a:lnTo>
                    <a:pt x="5483" y="4750"/>
                  </a:lnTo>
                  <a:lnTo>
                    <a:pt x="5599" y="4441"/>
                  </a:lnTo>
                  <a:lnTo>
                    <a:pt x="5677" y="4171"/>
                  </a:lnTo>
                  <a:lnTo>
                    <a:pt x="5754" y="3862"/>
                  </a:lnTo>
                  <a:lnTo>
                    <a:pt x="5792" y="3553"/>
                  </a:lnTo>
                  <a:lnTo>
                    <a:pt x="5792" y="3244"/>
                  </a:lnTo>
                  <a:lnTo>
                    <a:pt x="5792" y="2935"/>
                  </a:lnTo>
                  <a:lnTo>
                    <a:pt x="5715" y="2626"/>
                  </a:lnTo>
                  <a:lnTo>
                    <a:pt x="5638" y="2318"/>
                  </a:lnTo>
                  <a:lnTo>
                    <a:pt x="5561" y="2047"/>
                  </a:lnTo>
                  <a:lnTo>
                    <a:pt x="5406" y="1777"/>
                  </a:lnTo>
                  <a:lnTo>
                    <a:pt x="5252" y="1507"/>
                  </a:lnTo>
                  <a:lnTo>
                    <a:pt x="5059" y="1275"/>
                  </a:lnTo>
                  <a:lnTo>
                    <a:pt x="4866" y="1043"/>
                  </a:lnTo>
                  <a:lnTo>
                    <a:pt x="4634" y="812"/>
                  </a:lnTo>
                  <a:lnTo>
                    <a:pt x="4402" y="619"/>
                  </a:lnTo>
                  <a:lnTo>
                    <a:pt x="4132" y="464"/>
                  </a:lnTo>
                  <a:lnTo>
                    <a:pt x="3862" y="310"/>
                  </a:lnTo>
                  <a:lnTo>
                    <a:pt x="3591" y="194"/>
                  </a:lnTo>
                  <a:lnTo>
                    <a:pt x="3282" y="117"/>
                  </a:lnTo>
                  <a:lnTo>
                    <a:pt x="2974" y="39"/>
                  </a:lnTo>
                  <a:lnTo>
                    <a:pt x="266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452675" y="2582825"/>
              <a:ext cx="296400" cy="356250"/>
            </a:xfrm>
            <a:custGeom>
              <a:avLst/>
              <a:gdLst/>
              <a:ahLst/>
              <a:cxnLst/>
              <a:rect l="l" t="t" r="r" b="b"/>
              <a:pathLst>
                <a:path w="11856" h="14250" extrusionOk="0">
                  <a:moveTo>
                    <a:pt x="7221" y="1"/>
                  </a:moveTo>
                  <a:lnTo>
                    <a:pt x="6990" y="194"/>
                  </a:lnTo>
                  <a:lnTo>
                    <a:pt x="8032" y="1777"/>
                  </a:lnTo>
                  <a:lnTo>
                    <a:pt x="9114" y="3283"/>
                  </a:lnTo>
                  <a:lnTo>
                    <a:pt x="8032" y="2704"/>
                  </a:lnTo>
                  <a:lnTo>
                    <a:pt x="6913" y="2202"/>
                  </a:lnTo>
                  <a:lnTo>
                    <a:pt x="6758" y="2472"/>
                  </a:lnTo>
                  <a:lnTo>
                    <a:pt x="8225" y="3283"/>
                  </a:lnTo>
                  <a:lnTo>
                    <a:pt x="9731" y="4094"/>
                  </a:lnTo>
                  <a:lnTo>
                    <a:pt x="10388" y="4905"/>
                  </a:lnTo>
                  <a:lnTo>
                    <a:pt x="10388" y="4943"/>
                  </a:lnTo>
                  <a:lnTo>
                    <a:pt x="10697" y="4827"/>
                  </a:lnTo>
                  <a:lnTo>
                    <a:pt x="10658" y="4712"/>
                  </a:lnTo>
                  <a:lnTo>
                    <a:pt x="10620" y="4596"/>
                  </a:lnTo>
                  <a:lnTo>
                    <a:pt x="10620" y="4596"/>
                  </a:lnTo>
                  <a:lnTo>
                    <a:pt x="10929" y="4712"/>
                  </a:lnTo>
                  <a:lnTo>
                    <a:pt x="11160" y="4827"/>
                  </a:lnTo>
                  <a:lnTo>
                    <a:pt x="11315" y="5021"/>
                  </a:lnTo>
                  <a:lnTo>
                    <a:pt x="11431" y="5252"/>
                  </a:lnTo>
                  <a:lnTo>
                    <a:pt x="11469" y="5484"/>
                  </a:lnTo>
                  <a:lnTo>
                    <a:pt x="11469" y="5754"/>
                  </a:lnTo>
                  <a:lnTo>
                    <a:pt x="11431" y="6063"/>
                  </a:lnTo>
                  <a:lnTo>
                    <a:pt x="11353" y="6372"/>
                  </a:lnTo>
                  <a:lnTo>
                    <a:pt x="11083" y="7028"/>
                  </a:lnTo>
                  <a:lnTo>
                    <a:pt x="10813" y="7646"/>
                  </a:lnTo>
                  <a:lnTo>
                    <a:pt x="10504" y="8148"/>
                  </a:lnTo>
                  <a:lnTo>
                    <a:pt x="10233" y="8573"/>
                  </a:lnTo>
                  <a:lnTo>
                    <a:pt x="9654" y="9345"/>
                  </a:lnTo>
                  <a:lnTo>
                    <a:pt x="9036" y="10079"/>
                  </a:lnTo>
                  <a:lnTo>
                    <a:pt x="8380" y="10736"/>
                  </a:lnTo>
                  <a:lnTo>
                    <a:pt x="7646" y="11353"/>
                  </a:lnTo>
                  <a:lnTo>
                    <a:pt x="6874" y="11933"/>
                  </a:lnTo>
                  <a:lnTo>
                    <a:pt x="6024" y="12435"/>
                  </a:lnTo>
                  <a:lnTo>
                    <a:pt x="5175" y="12898"/>
                  </a:lnTo>
                  <a:lnTo>
                    <a:pt x="4287" y="13284"/>
                  </a:lnTo>
                  <a:lnTo>
                    <a:pt x="3862" y="13439"/>
                  </a:lnTo>
                  <a:lnTo>
                    <a:pt x="3283" y="13632"/>
                  </a:lnTo>
                  <a:lnTo>
                    <a:pt x="2665" y="13786"/>
                  </a:lnTo>
                  <a:lnTo>
                    <a:pt x="1970" y="13941"/>
                  </a:lnTo>
                  <a:lnTo>
                    <a:pt x="1043" y="13941"/>
                  </a:lnTo>
                  <a:lnTo>
                    <a:pt x="811" y="13863"/>
                  </a:lnTo>
                  <a:lnTo>
                    <a:pt x="580" y="13709"/>
                  </a:lnTo>
                  <a:lnTo>
                    <a:pt x="425" y="13554"/>
                  </a:lnTo>
                  <a:lnTo>
                    <a:pt x="309" y="13323"/>
                  </a:lnTo>
                  <a:lnTo>
                    <a:pt x="232" y="13052"/>
                  </a:lnTo>
                  <a:lnTo>
                    <a:pt x="1" y="13130"/>
                  </a:lnTo>
                  <a:lnTo>
                    <a:pt x="1" y="13400"/>
                  </a:lnTo>
                  <a:lnTo>
                    <a:pt x="39" y="13632"/>
                  </a:lnTo>
                  <a:lnTo>
                    <a:pt x="155" y="13825"/>
                  </a:lnTo>
                  <a:lnTo>
                    <a:pt x="271" y="13941"/>
                  </a:lnTo>
                  <a:lnTo>
                    <a:pt x="464" y="14056"/>
                  </a:lnTo>
                  <a:lnTo>
                    <a:pt x="657" y="14172"/>
                  </a:lnTo>
                  <a:lnTo>
                    <a:pt x="889" y="14211"/>
                  </a:lnTo>
                  <a:lnTo>
                    <a:pt x="1120" y="14249"/>
                  </a:lnTo>
                  <a:lnTo>
                    <a:pt x="1661" y="14249"/>
                  </a:lnTo>
                  <a:lnTo>
                    <a:pt x="2163" y="14211"/>
                  </a:lnTo>
                  <a:lnTo>
                    <a:pt x="2665" y="14134"/>
                  </a:lnTo>
                  <a:lnTo>
                    <a:pt x="3051" y="14056"/>
                  </a:lnTo>
                  <a:lnTo>
                    <a:pt x="3708" y="13863"/>
                  </a:lnTo>
                  <a:lnTo>
                    <a:pt x="4364" y="13632"/>
                  </a:lnTo>
                  <a:lnTo>
                    <a:pt x="5020" y="13361"/>
                  </a:lnTo>
                  <a:lnTo>
                    <a:pt x="5638" y="13091"/>
                  </a:lnTo>
                  <a:lnTo>
                    <a:pt x="6256" y="12743"/>
                  </a:lnTo>
                  <a:lnTo>
                    <a:pt x="6835" y="12396"/>
                  </a:lnTo>
                  <a:lnTo>
                    <a:pt x="7415" y="12010"/>
                  </a:lnTo>
                  <a:lnTo>
                    <a:pt x="7955" y="11585"/>
                  </a:lnTo>
                  <a:lnTo>
                    <a:pt x="8457" y="11160"/>
                  </a:lnTo>
                  <a:lnTo>
                    <a:pt x="8959" y="10697"/>
                  </a:lnTo>
                  <a:lnTo>
                    <a:pt x="9423" y="10234"/>
                  </a:lnTo>
                  <a:lnTo>
                    <a:pt x="9847" y="9732"/>
                  </a:lnTo>
                  <a:lnTo>
                    <a:pt x="10272" y="9191"/>
                  </a:lnTo>
                  <a:lnTo>
                    <a:pt x="10620" y="8650"/>
                  </a:lnTo>
                  <a:lnTo>
                    <a:pt x="11006" y="8071"/>
                  </a:lnTo>
                  <a:lnTo>
                    <a:pt x="11315" y="7492"/>
                  </a:lnTo>
                  <a:lnTo>
                    <a:pt x="11546" y="6951"/>
                  </a:lnTo>
                  <a:lnTo>
                    <a:pt x="11778" y="6411"/>
                  </a:lnTo>
                  <a:lnTo>
                    <a:pt x="11817" y="6102"/>
                  </a:lnTo>
                  <a:lnTo>
                    <a:pt x="11855" y="5831"/>
                  </a:lnTo>
                  <a:lnTo>
                    <a:pt x="11855" y="5523"/>
                  </a:lnTo>
                  <a:lnTo>
                    <a:pt x="11778" y="5252"/>
                  </a:lnTo>
                  <a:lnTo>
                    <a:pt x="11701" y="5021"/>
                  </a:lnTo>
                  <a:lnTo>
                    <a:pt x="11585" y="4866"/>
                  </a:lnTo>
                  <a:lnTo>
                    <a:pt x="11469" y="4673"/>
                  </a:lnTo>
                  <a:lnTo>
                    <a:pt x="11315" y="4519"/>
                  </a:lnTo>
                  <a:lnTo>
                    <a:pt x="11122" y="4403"/>
                  </a:lnTo>
                  <a:lnTo>
                    <a:pt x="10929" y="4325"/>
                  </a:lnTo>
                  <a:lnTo>
                    <a:pt x="10735" y="4248"/>
                  </a:lnTo>
                  <a:lnTo>
                    <a:pt x="10504" y="4210"/>
                  </a:lnTo>
                  <a:lnTo>
                    <a:pt x="10465" y="4248"/>
                  </a:lnTo>
                  <a:lnTo>
                    <a:pt x="10388" y="4248"/>
                  </a:lnTo>
                  <a:lnTo>
                    <a:pt x="9654" y="3167"/>
                  </a:lnTo>
                  <a:lnTo>
                    <a:pt x="8882" y="2086"/>
                  </a:lnTo>
                  <a:lnTo>
                    <a:pt x="8032" y="1043"/>
                  </a:lnTo>
                  <a:lnTo>
                    <a:pt x="722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81775" y="2586700"/>
              <a:ext cx="44450" cy="43450"/>
            </a:xfrm>
            <a:custGeom>
              <a:avLst/>
              <a:gdLst/>
              <a:ahLst/>
              <a:cxnLst/>
              <a:rect l="l" t="t" r="r" b="b"/>
              <a:pathLst>
                <a:path w="1778" h="1738" extrusionOk="0">
                  <a:moveTo>
                    <a:pt x="773" y="309"/>
                  </a:moveTo>
                  <a:lnTo>
                    <a:pt x="1005" y="348"/>
                  </a:lnTo>
                  <a:lnTo>
                    <a:pt x="1159" y="425"/>
                  </a:lnTo>
                  <a:lnTo>
                    <a:pt x="1314" y="579"/>
                  </a:lnTo>
                  <a:lnTo>
                    <a:pt x="1391" y="772"/>
                  </a:lnTo>
                  <a:lnTo>
                    <a:pt x="1391" y="965"/>
                  </a:lnTo>
                  <a:lnTo>
                    <a:pt x="1352" y="1043"/>
                  </a:lnTo>
                  <a:lnTo>
                    <a:pt x="1275" y="1120"/>
                  </a:lnTo>
                  <a:lnTo>
                    <a:pt x="1198" y="1197"/>
                  </a:lnTo>
                  <a:lnTo>
                    <a:pt x="1082" y="1274"/>
                  </a:lnTo>
                  <a:lnTo>
                    <a:pt x="889" y="1352"/>
                  </a:lnTo>
                  <a:lnTo>
                    <a:pt x="696" y="1313"/>
                  </a:lnTo>
                  <a:lnTo>
                    <a:pt x="542" y="1236"/>
                  </a:lnTo>
                  <a:lnTo>
                    <a:pt x="426" y="1081"/>
                  </a:lnTo>
                  <a:lnTo>
                    <a:pt x="387" y="888"/>
                  </a:lnTo>
                  <a:lnTo>
                    <a:pt x="387" y="734"/>
                  </a:lnTo>
                  <a:lnTo>
                    <a:pt x="464" y="541"/>
                  </a:lnTo>
                  <a:lnTo>
                    <a:pt x="542" y="386"/>
                  </a:lnTo>
                  <a:lnTo>
                    <a:pt x="542" y="348"/>
                  </a:lnTo>
                  <a:lnTo>
                    <a:pt x="773" y="309"/>
                  </a:lnTo>
                  <a:close/>
                  <a:moveTo>
                    <a:pt x="773" y="0"/>
                  </a:moveTo>
                  <a:lnTo>
                    <a:pt x="619" y="39"/>
                  </a:lnTo>
                  <a:lnTo>
                    <a:pt x="464" y="116"/>
                  </a:lnTo>
                  <a:lnTo>
                    <a:pt x="426" y="155"/>
                  </a:lnTo>
                  <a:lnTo>
                    <a:pt x="348" y="155"/>
                  </a:lnTo>
                  <a:lnTo>
                    <a:pt x="233" y="232"/>
                  </a:lnTo>
                  <a:lnTo>
                    <a:pt x="117" y="348"/>
                  </a:lnTo>
                  <a:lnTo>
                    <a:pt x="40" y="502"/>
                  </a:lnTo>
                  <a:lnTo>
                    <a:pt x="1" y="657"/>
                  </a:lnTo>
                  <a:lnTo>
                    <a:pt x="1" y="811"/>
                  </a:lnTo>
                  <a:lnTo>
                    <a:pt x="1" y="1004"/>
                  </a:lnTo>
                  <a:lnTo>
                    <a:pt x="40" y="1159"/>
                  </a:lnTo>
                  <a:lnTo>
                    <a:pt x="117" y="1313"/>
                  </a:lnTo>
                  <a:lnTo>
                    <a:pt x="194" y="1467"/>
                  </a:lnTo>
                  <a:lnTo>
                    <a:pt x="348" y="1583"/>
                  </a:lnTo>
                  <a:lnTo>
                    <a:pt x="464" y="1660"/>
                  </a:lnTo>
                  <a:lnTo>
                    <a:pt x="619" y="1699"/>
                  </a:lnTo>
                  <a:lnTo>
                    <a:pt x="812" y="1738"/>
                  </a:lnTo>
                  <a:lnTo>
                    <a:pt x="966" y="1738"/>
                  </a:lnTo>
                  <a:lnTo>
                    <a:pt x="1121" y="1699"/>
                  </a:lnTo>
                  <a:lnTo>
                    <a:pt x="1275" y="1622"/>
                  </a:lnTo>
                  <a:lnTo>
                    <a:pt x="1430" y="1506"/>
                  </a:lnTo>
                  <a:lnTo>
                    <a:pt x="1584" y="1390"/>
                  </a:lnTo>
                  <a:lnTo>
                    <a:pt x="1661" y="1236"/>
                  </a:lnTo>
                  <a:lnTo>
                    <a:pt x="1739" y="1081"/>
                  </a:lnTo>
                  <a:lnTo>
                    <a:pt x="1777" y="927"/>
                  </a:lnTo>
                  <a:lnTo>
                    <a:pt x="1777" y="772"/>
                  </a:lnTo>
                  <a:lnTo>
                    <a:pt x="1739" y="579"/>
                  </a:lnTo>
                  <a:lnTo>
                    <a:pt x="1661" y="425"/>
                  </a:lnTo>
                  <a:lnTo>
                    <a:pt x="1545" y="270"/>
                  </a:lnTo>
                  <a:lnTo>
                    <a:pt x="1430" y="155"/>
                  </a:lnTo>
                  <a:lnTo>
                    <a:pt x="1275" y="77"/>
                  </a:lnTo>
                  <a:lnTo>
                    <a:pt x="112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6717675" y="2588625"/>
              <a:ext cx="42525" cy="41525"/>
            </a:xfrm>
            <a:custGeom>
              <a:avLst/>
              <a:gdLst/>
              <a:ahLst/>
              <a:cxnLst/>
              <a:rect l="l" t="t" r="r" b="b"/>
              <a:pathLst>
                <a:path w="1701" h="1661" extrusionOk="0">
                  <a:moveTo>
                    <a:pt x="1121" y="386"/>
                  </a:moveTo>
                  <a:lnTo>
                    <a:pt x="1198" y="464"/>
                  </a:lnTo>
                  <a:lnTo>
                    <a:pt x="1237" y="541"/>
                  </a:lnTo>
                  <a:lnTo>
                    <a:pt x="1314" y="695"/>
                  </a:lnTo>
                  <a:lnTo>
                    <a:pt x="1314" y="927"/>
                  </a:lnTo>
                  <a:lnTo>
                    <a:pt x="1237" y="1082"/>
                  </a:lnTo>
                  <a:lnTo>
                    <a:pt x="1159" y="1159"/>
                  </a:lnTo>
                  <a:lnTo>
                    <a:pt x="1082" y="1197"/>
                  </a:lnTo>
                  <a:lnTo>
                    <a:pt x="889" y="1275"/>
                  </a:lnTo>
                  <a:lnTo>
                    <a:pt x="696" y="1236"/>
                  </a:lnTo>
                  <a:lnTo>
                    <a:pt x="542" y="1120"/>
                  </a:lnTo>
                  <a:lnTo>
                    <a:pt x="464" y="1043"/>
                  </a:lnTo>
                  <a:lnTo>
                    <a:pt x="426" y="966"/>
                  </a:lnTo>
                  <a:lnTo>
                    <a:pt x="387" y="850"/>
                  </a:lnTo>
                  <a:lnTo>
                    <a:pt x="387" y="773"/>
                  </a:lnTo>
                  <a:lnTo>
                    <a:pt x="426" y="541"/>
                  </a:lnTo>
                  <a:lnTo>
                    <a:pt x="542" y="580"/>
                  </a:lnTo>
                  <a:lnTo>
                    <a:pt x="619" y="541"/>
                  </a:lnTo>
                  <a:lnTo>
                    <a:pt x="773" y="425"/>
                  </a:lnTo>
                  <a:lnTo>
                    <a:pt x="928" y="386"/>
                  </a:lnTo>
                  <a:close/>
                  <a:moveTo>
                    <a:pt x="735" y="0"/>
                  </a:moveTo>
                  <a:lnTo>
                    <a:pt x="619" y="39"/>
                  </a:lnTo>
                  <a:lnTo>
                    <a:pt x="503" y="116"/>
                  </a:lnTo>
                  <a:lnTo>
                    <a:pt x="349" y="193"/>
                  </a:lnTo>
                  <a:lnTo>
                    <a:pt x="233" y="309"/>
                  </a:lnTo>
                  <a:lnTo>
                    <a:pt x="155" y="425"/>
                  </a:lnTo>
                  <a:lnTo>
                    <a:pt x="78" y="541"/>
                  </a:lnTo>
                  <a:lnTo>
                    <a:pt x="40" y="695"/>
                  </a:lnTo>
                  <a:lnTo>
                    <a:pt x="1" y="850"/>
                  </a:lnTo>
                  <a:lnTo>
                    <a:pt x="40" y="1004"/>
                  </a:lnTo>
                  <a:lnTo>
                    <a:pt x="78" y="1159"/>
                  </a:lnTo>
                  <a:lnTo>
                    <a:pt x="194" y="1313"/>
                  </a:lnTo>
                  <a:lnTo>
                    <a:pt x="310" y="1468"/>
                  </a:lnTo>
                  <a:lnTo>
                    <a:pt x="464" y="1545"/>
                  </a:lnTo>
                  <a:lnTo>
                    <a:pt x="657" y="1622"/>
                  </a:lnTo>
                  <a:lnTo>
                    <a:pt x="812" y="1661"/>
                  </a:lnTo>
                  <a:lnTo>
                    <a:pt x="1005" y="1661"/>
                  </a:lnTo>
                  <a:lnTo>
                    <a:pt x="1198" y="1583"/>
                  </a:lnTo>
                  <a:lnTo>
                    <a:pt x="1353" y="1506"/>
                  </a:lnTo>
                  <a:lnTo>
                    <a:pt x="1468" y="1390"/>
                  </a:lnTo>
                  <a:lnTo>
                    <a:pt x="1584" y="1236"/>
                  </a:lnTo>
                  <a:lnTo>
                    <a:pt x="1661" y="1082"/>
                  </a:lnTo>
                  <a:lnTo>
                    <a:pt x="1700" y="888"/>
                  </a:lnTo>
                  <a:lnTo>
                    <a:pt x="1700" y="734"/>
                  </a:lnTo>
                  <a:lnTo>
                    <a:pt x="1661" y="541"/>
                  </a:lnTo>
                  <a:lnTo>
                    <a:pt x="1584" y="386"/>
                  </a:lnTo>
                  <a:lnTo>
                    <a:pt x="1507" y="232"/>
                  </a:lnTo>
                  <a:lnTo>
                    <a:pt x="1391" y="155"/>
                  </a:lnTo>
                  <a:lnTo>
                    <a:pt x="1275" y="78"/>
                  </a:lnTo>
                  <a:lnTo>
                    <a:pt x="10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587575" y="2592475"/>
              <a:ext cx="114900" cy="285775"/>
            </a:xfrm>
            <a:custGeom>
              <a:avLst/>
              <a:gdLst/>
              <a:ahLst/>
              <a:cxnLst/>
              <a:rect l="l" t="t" r="r" b="b"/>
              <a:pathLst>
                <a:path w="4596" h="11431" extrusionOk="0">
                  <a:moveTo>
                    <a:pt x="3630" y="889"/>
                  </a:moveTo>
                  <a:lnTo>
                    <a:pt x="3708" y="2009"/>
                  </a:lnTo>
                  <a:lnTo>
                    <a:pt x="3823" y="3129"/>
                  </a:lnTo>
                  <a:lnTo>
                    <a:pt x="3939" y="4248"/>
                  </a:lnTo>
                  <a:lnTo>
                    <a:pt x="4017" y="5368"/>
                  </a:lnTo>
                  <a:lnTo>
                    <a:pt x="4055" y="6604"/>
                  </a:lnTo>
                  <a:lnTo>
                    <a:pt x="4055" y="7260"/>
                  </a:lnTo>
                  <a:lnTo>
                    <a:pt x="3978" y="7878"/>
                  </a:lnTo>
                  <a:lnTo>
                    <a:pt x="3901" y="8535"/>
                  </a:lnTo>
                  <a:lnTo>
                    <a:pt x="3746" y="9114"/>
                  </a:lnTo>
                  <a:lnTo>
                    <a:pt x="3515" y="9693"/>
                  </a:lnTo>
                  <a:lnTo>
                    <a:pt x="3244" y="10234"/>
                  </a:lnTo>
                  <a:lnTo>
                    <a:pt x="3013" y="10543"/>
                  </a:lnTo>
                  <a:lnTo>
                    <a:pt x="2781" y="10736"/>
                  </a:lnTo>
                  <a:lnTo>
                    <a:pt x="2472" y="10851"/>
                  </a:lnTo>
                  <a:lnTo>
                    <a:pt x="2202" y="10851"/>
                  </a:lnTo>
                  <a:lnTo>
                    <a:pt x="1893" y="10813"/>
                  </a:lnTo>
                  <a:lnTo>
                    <a:pt x="1622" y="10697"/>
                  </a:lnTo>
                  <a:lnTo>
                    <a:pt x="1352" y="10465"/>
                  </a:lnTo>
                  <a:lnTo>
                    <a:pt x="1120" y="10234"/>
                  </a:lnTo>
                  <a:lnTo>
                    <a:pt x="966" y="9963"/>
                  </a:lnTo>
                  <a:lnTo>
                    <a:pt x="850" y="9654"/>
                  </a:lnTo>
                  <a:lnTo>
                    <a:pt x="773" y="9384"/>
                  </a:lnTo>
                  <a:lnTo>
                    <a:pt x="696" y="9075"/>
                  </a:lnTo>
                  <a:lnTo>
                    <a:pt x="657" y="8457"/>
                  </a:lnTo>
                  <a:lnTo>
                    <a:pt x="657" y="7878"/>
                  </a:lnTo>
                  <a:lnTo>
                    <a:pt x="657" y="5330"/>
                  </a:lnTo>
                  <a:lnTo>
                    <a:pt x="618" y="4055"/>
                  </a:lnTo>
                  <a:lnTo>
                    <a:pt x="580" y="2781"/>
                  </a:lnTo>
                  <a:lnTo>
                    <a:pt x="580" y="2742"/>
                  </a:lnTo>
                  <a:lnTo>
                    <a:pt x="1352" y="2356"/>
                  </a:lnTo>
                  <a:lnTo>
                    <a:pt x="2163" y="1931"/>
                  </a:lnTo>
                  <a:lnTo>
                    <a:pt x="2935" y="1429"/>
                  </a:lnTo>
                  <a:lnTo>
                    <a:pt x="3283" y="1159"/>
                  </a:lnTo>
                  <a:lnTo>
                    <a:pt x="3630" y="889"/>
                  </a:lnTo>
                  <a:close/>
                  <a:moveTo>
                    <a:pt x="3901" y="1"/>
                  </a:moveTo>
                  <a:lnTo>
                    <a:pt x="3476" y="310"/>
                  </a:lnTo>
                  <a:lnTo>
                    <a:pt x="3051" y="619"/>
                  </a:lnTo>
                  <a:lnTo>
                    <a:pt x="2626" y="966"/>
                  </a:lnTo>
                  <a:lnTo>
                    <a:pt x="2202" y="1275"/>
                  </a:lnTo>
                  <a:lnTo>
                    <a:pt x="1313" y="1893"/>
                  </a:lnTo>
                  <a:lnTo>
                    <a:pt x="425" y="2433"/>
                  </a:lnTo>
                  <a:lnTo>
                    <a:pt x="348" y="2511"/>
                  </a:lnTo>
                  <a:lnTo>
                    <a:pt x="348" y="2627"/>
                  </a:lnTo>
                  <a:lnTo>
                    <a:pt x="271" y="2665"/>
                  </a:lnTo>
                  <a:lnTo>
                    <a:pt x="232" y="2781"/>
                  </a:lnTo>
                  <a:lnTo>
                    <a:pt x="194" y="3785"/>
                  </a:lnTo>
                  <a:lnTo>
                    <a:pt x="155" y="4828"/>
                  </a:lnTo>
                  <a:lnTo>
                    <a:pt x="1" y="4943"/>
                  </a:lnTo>
                  <a:lnTo>
                    <a:pt x="155" y="5252"/>
                  </a:lnTo>
                  <a:lnTo>
                    <a:pt x="155" y="6218"/>
                  </a:lnTo>
                  <a:lnTo>
                    <a:pt x="155" y="7685"/>
                  </a:lnTo>
                  <a:lnTo>
                    <a:pt x="155" y="8419"/>
                  </a:lnTo>
                  <a:lnTo>
                    <a:pt x="232" y="9152"/>
                  </a:lnTo>
                  <a:lnTo>
                    <a:pt x="310" y="9577"/>
                  </a:lnTo>
                  <a:lnTo>
                    <a:pt x="503" y="10041"/>
                  </a:lnTo>
                  <a:lnTo>
                    <a:pt x="734" y="10504"/>
                  </a:lnTo>
                  <a:lnTo>
                    <a:pt x="1043" y="10890"/>
                  </a:lnTo>
                  <a:lnTo>
                    <a:pt x="1236" y="11045"/>
                  </a:lnTo>
                  <a:lnTo>
                    <a:pt x="1391" y="11160"/>
                  </a:lnTo>
                  <a:lnTo>
                    <a:pt x="1622" y="11276"/>
                  </a:lnTo>
                  <a:lnTo>
                    <a:pt x="1815" y="11353"/>
                  </a:lnTo>
                  <a:lnTo>
                    <a:pt x="2047" y="11431"/>
                  </a:lnTo>
                  <a:lnTo>
                    <a:pt x="2279" y="11431"/>
                  </a:lnTo>
                  <a:lnTo>
                    <a:pt x="2549" y="11392"/>
                  </a:lnTo>
                  <a:lnTo>
                    <a:pt x="2819" y="11315"/>
                  </a:lnTo>
                  <a:lnTo>
                    <a:pt x="3051" y="11199"/>
                  </a:lnTo>
                  <a:lnTo>
                    <a:pt x="3283" y="11045"/>
                  </a:lnTo>
                  <a:lnTo>
                    <a:pt x="3476" y="10851"/>
                  </a:lnTo>
                  <a:lnTo>
                    <a:pt x="3669" y="10620"/>
                  </a:lnTo>
                  <a:lnTo>
                    <a:pt x="3823" y="10388"/>
                  </a:lnTo>
                  <a:lnTo>
                    <a:pt x="3978" y="10118"/>
                  </a:lnTo>
                  <a:lnTo>
                    <a:pt x="4171" y="9539"/>
                  </a:lnTo>
                  <a:lnTo>
                    <a:pt x="4325" y="8921"/>
                  </a:lnTo>
                  <a:lnTo>
                    <a:pt x="4441" y="8303"/>
                  </a:lnTo>
                  <a:lnTo>
                    <a:pt x="4519" y="7724"/>
                  </a:lnTo>
                  <a:lnTo>
                    <a:pt x="4557" y="7183"/>
                  </a:lnTo>
                  <a:lnTo>
                    <a:pt x="4596" y="6642"/>
                  </a:lnTo>
                  <a:lnTo>
                    <a:pt x="4596" y="6102"/>
                  </a:lnTo>
                  <a:lnTo>
                    <a:pt x="4519" y="4982"/>
                  </a:lnTo>
                  <a:lnTo>
                    <a:pt x="4441" y="3862"/>
                  </a:lnTo>
                  <a:lnTo>
                    <a:pt x="4325" y="2742"/>
                  </a:lnTo>
                  <a:lnTo>
                    <a:pt x="4287" y="2395"/>
                  </a:lnTo>
                  <a:lnTo>
                    <a:pt x="4210" y="1429"/>
                  </a:lnTo>
                  <a:lnTo>
                    <a:pt x="4132" y="503"/>
                  </a:lnTo>
                  <a:lnTo>
                    <a:pt x="4094" y="387"/>
                  </a:lnTo>
                  <a:lnTo>
                    <a:pt x="4132" y="348"/>
                  </a:lnTo>
                  <a:lnTo>
                    <a:pt x="4171" y="271"/>
                  </a:lnTo>
                  <a:lnTo>
                    <a:pt x="4210" y="194"/>
                  </a:lnTo>
                  <a:lnTo>
                    <a:pt x="4171" y="78"/>
                  </a:lnTo>
                  <a:lnTo>
                    <a:pt x="409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6526550" y="2615650"/>
              <a:ext cx="124550" cy="97525"/>
            </a:xfrm>
            <a:custGeom>
              <a:avLst/>
              <a:gdLst/>
              <a:ahLst/>
              <a:cxnLst/>
              <a:rect l="l" t="t" r="r" b="b"/>
              <a:pathLst>
                <a:path w="4982" h="3901" extrusionOk="0">
                  <a:moveTo>
                    <a:pt x="116" y="1"/>
                  </a:moveTo>
                  <a:lnTo>
                    <a:pt x="39" y="116"/>
                  </a:lnTo>
                  <a:lnTo>
                    <a:pt x="0" y="232"/>
                  </a:lnTo>
                  <a:lnTo>
                    <a:pt x="39" y="348"/>
                  </a:lnTo>
                  <a:lnTo>
                    <a:pt x="348" y="850"/>
                  </a:lnTo>
                  <a:lnTo>
                    <a:pt x="657" y="1352"/>
                  </a:lnTo>
                  <a:lnTo>
                    <a:pt x="1004" y="1854"/>
                  </a:lnTo>
                  <a:lnTo>
                    <a:pt x="1390" y="2317"/>
                  </a:lnTo>
                  <a:lnTo>
                    <a:pt x="1815" y="2781"/>
                  </a:lnTo>
                  <a:lnTo>
                    <a:pt x="2240" y="3167"/>
                  </a:lnTo>
                  <a:lnTo>
                    <a:pt x="2703" y="3553"/>
                  </a:lnTo>
                  <a:lnTo>
                    <a:pt x="3205" y="3901"/>
                  </a:lnTo>
                  <a:lnTo>
                    <a:pt x="3553" y="3746"/>
                  </a:lnTo>
                  <a:lnTo>
                    <a:pt x="2781" y="2974"/>
                  </a:lnTo>
                  <a:lnTo>
                    <a:pt x="2047" y="2202"/>
                  </a:lnTo>
                  <a:lnTo>
                    <a:pt x="1352" y="1429"/>
                  </a:lnTo>
                  <a:lnTo>
                    <a:pt x="1043" y="966"/>
                  </a:lnTo>
                  <a:lnTo>
                    <a:pt x="734" y="541"/>
                  </a:lnTo>
                  <a:lnTo>
                    <a:pt x="1622" y="657"/>
                  </a:lnTo>
                  <a:lnTo>
                    <a:pt x="2510" y="850"/>
                  </a:lnTo>
                  <a:lnTo>
                    <a:pt x="3012" y="1004"/>
                  </a:lnTo>
                  <a:lnTo>
                    <a:pt x="3514" y="1198"/>
                  </a:lnTo>
                  <a:lnTo>
                    <a:pt x="4016" y="1352"/>
                  </a:lnTo>
                  <a:lnTo>
                    <a:pt x="4480" y="1506"/>
                  </a:lnTo>
                  <a:lnTo>
                    <a:pt x="4595" y="1468"/>
                  </a:lnTo>
                  <a:lnTo>
                    <a:pt x="4673" y="1545"/>
                  </a:lnTo>
                  <a:lnTo>
                    <a:pt x="4750" y="1584"/>
                  </a:lnTo>
                  <a:lnTo>
                    <a:pt x="4827" y="1545"/>
                  </a:lnTo>
                  <a:lnTo>
                    <a:pt x="4904" y="1506"/>
                  </a:lnTo>
                  <a:lnTo>
                    <a:pt x="4982" y="1391"/>
                  </a:lnTo>
                  <a:lnTo>
                    <a:pt x="4634" y="1120"/>
                  </a:lnTo>
                  <a:lnTo>
                    <a:pt x="4171" y="850"/>
                  </a:lnTo>
                  <a:lnTo>
                    <a:pt x="3630" y="618"/>
                  </a:lnTo>
                  <a:lnTo>
                    <a:pt x="3089" y="425"/>
                  </a:lnTo>
                  <a:lnTo>
                    <a:pt x="2510" y="309"/>
                  </a:lnTo>
                  <a:lnTo>
                    <a:pt x="1931" y="194"/>
                  </a:lnTo>
                  <a:lnTo>
                    <a:pt x="1352" y="116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725750" y="2629175"/>
              <a:ext cx="67600" cy="76275"/>
            </a:xfrm>
            <a:custGeom>
              <a:avLst/>
              <a:gdLst/>
              <a:ahLst/>
              <a:cxnLst/>
              <a:rect l="l" t="t" r="r" b="b"/>
              <a:pathLst>
                <a:path w="2704" h="3051" extrusionOk="0">
                  <a:moveTo>
                    <a:pt x="1159" y="425"/>
                  </a:moveTo>
                  <a:lnTo>
                    <a:pt x="1429" y="502"/>
                  </a:lnTo>
                  <a:lnTo>
                    <a:pt x="1661" y="618"/>
                  </a:lnTo>
                  <a:lnTo>
                    <a:pt x="1854" y="772"/>
                  </a:lnTo>
                  <a:lnTo>
                    <a:pt x="2008" y="965"/>
                  </a:lnTo>
                  <a:lnTo>
                    <a:pt x="2124" y="1120"/>
                  </a:lnTo>
                  <a:lnTo>
                    <a:pt x="2202" y="1313"/>
                  </a:lnTo>
                  <a:lnTo>
                    <a:pt x="2317" y="1738"/>
                  </a:lnTo>
                  <a:lnTo>
                    <a:pt x="2356" y="2124"/>
                  </a:lnTo>
                  <a:lnTo>
                    <a:pt x="2356" y="2549"/>
                  </a:lnTo>
                  <a:lnTo>
                    <a:pt x="2202" y="2394"/>
                  </a:lnTo>
                  <a:lnTo>
                    <a:pt x="2047" y="2278"/>
                  </a:lnTo>
                  <a:lnTo>
                    <a:pt x="1622" y="2047"/>
                  </a:lnTo>
                  <a:lnTo>
                    <a:pt x="1236" y="1892"/>
                  </a:lnTo>
                  <a:lnTo>
                    <a:pt x="1004" y="1776"/>
                  </a:lnTo>
                  <a:lnTo>
                    <a:pt x="811" y="1661"/>
                  </a:lnTo>
                  <a:lnTo>
                    <a:pt x="618" y="1545"/>
                  </a:lnTo>
                  <a:lnTo>
                    <a:pt x="464" y="1352"/>
                  </a:lnTo>
                  <a:lnTo>
                    <a:pt x="425" y="1159"/>
                  </a:lnTo>
                  <a:lnTo>
                    <a:pt x="387" y="1043"/>
                  </a:lnTo>
                  <a:lnTo>
                    <a:pt x="425" y="927"/>
                  </a:lnTo>
                  <a:lnTo>
                    <a:pt x="464" y="811"/>
                  </a:lnTo>
                  <a:lnTo>
                    <a:pt x="541" y="657"/>
                  </a:lnTo>
                  <a:lnTo>
                    <a:pt x="618" y="579"/>
                  </a:lnTo>
                  <a:lnTo>
                    <a:pt x="696" y="502"/>
                  </a:lnTo>
                  <a:lnTo>
                    <a:pt x="811" y="463"/>
                  </a:lnTo>
                  <a:lnTo>
                    <a:pt x="927" y="425"/>
                  </a:lnTo>
                  <a:close/>
                  <a:moveTo>
                    <a:pt x="1004" y="0"/>
                  </a:moveTo>
                  <a:lnTo>
                    <a:pt x="773" y="39"/>
                  </a:lnTo>
                  <a:lnTo>
                    <a:pt x="541" y="155"/>
                  </a:lnTo>
                  <a:lnTo>
                    <a:pt x="348" y="270"/>
                  </a:lnTo>
                  <a:lnTo>
                    <a:pt x="194" y="425"/>
                  </a:lnTo>
                  <a:lnTo>
                    <a:pt x="78" y="618"/>
                  </a:lnTo>
                  <a:lnTo>
                    <a:pt x="1" y="811"/>
                  </a:lnTo>
                  <a:lnTo>
                    <a:pt x="1" y="1004"/>
                  </a:lnTo>
                  <a:lnTo>
                    <a:pt x="1" y="1236"/>
                  </a:lnTo>
                  <a:lnTo>
                    <a:pt x="39" y="1429"/>
                  </a:lnTo>
                  <a:lnTo>
                    <a:pt x="155" y="1622"/>
                  </a:lnTo>
                  <a:lnTo>
                    <a:pt x="387" y="1854"/>
                  </a:lnTo>
                  <a:lnTo>
                    <a:pt x="618" y="2047"/>
                  </a:lnTo>
                  <a:lnTo>
                    <a:pt x="889" y="2201"/>
                  </a:lnTo>
                  <a:lnTo>
                    <a:pt x="1198" y="2317"/>
                  </a:lnTo>
                  <a:lnTo>
                    <a:pt x="1468" y="2433"/>
                  </a:lnTo>
                  <a:lnTo>
                    <a:pt x="1738" y="2549"/>
                  </a:lnTo>
                  <a:lnTo>
                    <a:pt x="2008" y="2742"/>
                  </a:lnTo>
                  <a:lnTo>
                    <a:pt x="2202" y="2973"/>
                  </a:lnTo>
                  <a:lnTo>
                    <a:pt x="2279" y="3051"/>
                  </a:lnTo>
                  <a:lnTo>
                    <a:pt x="2433" y="3051"/>
                  </a:lnTo>
                  <a:lnTo>
                    <a:pt x="2510" y="3012"/>
                  </a:lnTo>
                  <a:lnTo>
                    <a:pt x="2588" y="2973"/>
                  </a:lnTo>
                  <a:lnTo>
                    <a:pt x="2626" y="2896"/>
                  </a:lnTo>
                  <a:lnTo>
                    <a:pt x="2704" y="2317"/>
                  </a:lnTo>
                  <a:lnTo>
                    <a:pt x="2704" y="2008"/>
                  </a:lnTo>
                  <a:lnTo>
                    <a:pt x="2704" y="1699"/>
                  </a:lnTo>
                  <a:lnTo>
                    <a:pt x="2626" y="1429"/>
                  </a:lnTo>
                  <a:lnTo>
                    <a:pt x="2549" y="1120"/>
                  </a:lnTo>
                  <a:lnTo>
                    <a:pt x="2433" y="850"/>
                  </a:lnTo>
                  <a:lnTo>
                    <a:pt x="2279" y="579"/>
                  </a:lnTo>
                  <a:lnTo>
                    <a:pt x="2124" y="425"/>
                  </a:lnTo>
                  <a:lnTo>
                    <a:pt x="1931" y="270"/>
                  </a:lnTo>
                  <a:lnTo>
                    <a:pt x="1700" y="116"/>
                  </a:lnTo>
                  <a:lnTo>
                    <a:pt x="1506" y="39"/>
                  </a:lnTo>
                  <a:lnTo>
                    <a:pt x="127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2602300" y="2637850"/>
              <a:ext cx="63750" cy="173800"/>
            </a:xfrm>
            <a:custGeom>
              <a:avLst/>
              <a:gdLst/>
              <a:ahLst/>
              <a:cxnLst/>
              <a:rect l="l" t="t" r="r" b="b"/>
              <a:pathLst>
                <a:path w="2550" h="6952" extrusionOk="0">
                  <a:moveTo>
                    <a:pt x="271" y="1"/>
                  </a:moveTo>
                  <a:lnTo>
                    <a:pt x="1" y="78"/>
                  </a:lnTo>
                  <a:lnTo>
                    <a:pt x="232" y="927"/>
                  </a:lnTo>
                  <a:lnTo>
                    <a:pt x="503" y="1816"/>
                  </a:lnTo>
                  <a:lnTo>
                    <a:pt x="1082" y="3515"/>
                  </a:lnTo>
                  <a:lnTo>
                    <a:pt x="2318" y="6951"/>
                  </a:lnTo>
                  <a:lnTo>
                    <a:pt x="2549" y="6874"/>
                  </a:lnTo>
                  <a:lnTo>
                    <a:pt x="2047" y="5136"/>
                  </a:lnTo>
                  <a:lnTo>
                    <a:pt x="1507" y="3399"/>
                  </a:lnTo>
                  <a:lnTo>
                    <a:pt x="928" y="1661"/>
                  </a:lnTo>
                  <a:lnTo>
                    <a:pt x="619" y="812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531575" y="2638825"/>
              <a:ext cx="42500" cy="41525"/>
            </a:xfrm>
            <a:custGeom>
              <a:avLst/>
              <a:gdLst/>
              <a:ahLst/>
              <a:cxnLst/>
              <a:rect l="l" t="t" r="r" b="b"/>
              <a:pathLst>
                <a:path w="1700" h="1661" extrusionOk="0">
                  <a:moveTo>
                    <a:pt x="1121" y="386"/>
                  </a:moveTo>
                  <a:lnTo>
                    <a:pt x="1198" y="464"/>
                  </a:lnTo>
                  <a:lnTo>
                    <a:pt x="1237" y="541"/>
                  </a:lnTo>
                  <a:lnTo>
                    <a:pt x="1314" y="695"/>
                  </a:lnTo>
                  <a:lnTo>
                    <a:pt x="1314" y="927"/>
                  </a:lnTo>
                  <a:lnTo>
                    <a:pt x="1237" y="1081"/>
                  </a:lnTo>
                  <a:lnTo>
                    <a:pt x="1159" y="1159"/>
                  </a:lnTo>
                  <a:lnTo>
                    <a:pt x="1082" y="1197"/>
                  </a:lnTo>
                  <a:lnTo>
                    <a:pt x="889" y="1275"/>
                  </a:lnTo>
                  <a:lnTo>
                    <a:pt x="696" y="1236"/>
                  </a:lnTo>
                  <a:lnTo>
                    <a:pt x="542" y="1120"/>
                  </a:lnTo>
                  <a:lnTo>
                    <a:pt x="464" y="1043"/>
                  </a:lnTo>
                  <a:lnTo>
                    <a:pt x="426" y="966"/>
                  </a:lnTo>
                  <a:lnTo>
                    <a:pt x="387" y="850"/>
                  </a:lnTo>
                  <a:lnTo>
                    <a:pt x="387" y="773"/>
                  </a:lnTo>
                  <a:lnTo>
                    <a:pt x="426" y="541"/>
                  </a:lnTo>
                  <a:lnTo>
                    <a:pt x="542" y="579"/>
                  </a:lnTo>
                  <a:lnTo>
                    <a:pt x="619" y="541"/>
                  </a:lnTo>
                  <a:lnTo>
                    <a:pt x="773" y="425"/>
                  </a:lnTo>
                  <a:lnTo>
                    <a:pt x="928" y="386"/>
                  </a:lnTo>
                  <a:close/>
                  <a:moveTo>
                    <a:pt x="735" y="0"/>
                  </a:moveTo>
                  <a:lnTo>
                    <a:pt x="619" y="39"/>
                  </a:lnTo>
                  <a:lnTo>
                    <a:pt x="503" y="116"/>
                  </a:lnTo>
                  <a:lnTo>
                    <a:pt x="348" y="193"/>
                  </a:lnTo>
                  <a:lnTo>
                    <a:pt x="233" y="309"/>
                  </a:lnTo>
                  <a:lnTo>
                    <a:pt x="155" y="425"/>
                  </a:lnTo>
                  <a:lnTo>
                    <a:pt x="78" y="541"/>
                  </a:lnTo>
                  <a:lnTo>
                    <a:pt x="40" y="695"/>
                  </a:lnTo>
                  <a:lnTo>
                    <a:pt x="1" y="850"/>
                  </a:lnTo>
                  <a:lnTo>
                    <a:pt x="40" y="1004"/>
                  </a:lnTo>
                  <a:lnTo>
                    <a:pt x="78" y="1159"/>
                  </a:lnTo>
                  <a:lnTo>
                    <a:pt x="194" y="1313"/>
                  </a:lnTo>
                  <a:lnTo>
                    <a:pt x="310" y="1468"/>
                  </a:lnTo>
                  <a:lnTo>
                    <a:pt x="464" y="1545"/>
                  </a:lnTo>
                  <a:lnTo>
                    <a:pt x="657" y="1622"/>
                  </a:lnTo>
                  <a:lnTo>
                    <a:pt x="812" y="1661"/>
                  </a:lnTo>
                  <a:lnTo>
                    <a:pt x="1005" y="1661"/>
                  </a:lnTo>
                  <a:lnTo>
                    <a:pt x="1198" y="1583"/>
                  </a:lnTo>
                  <a:lnTo>
                    <a:pt x="1352" y="1506"/>
                  </a:lnTo>
                  <a:lnTo>
                    <a:pt x="1468" y="1390"/>
                  </a:lnTo>
                  <a:lnTo>
                    <a:pt x="1584" y="1236"/>
                  </a:lnTo>
                  <a:lnTo>
                    <a:pt x="1661" y="1081"/>
                  </a:lnTo>
                  <a:lnTo>
                    <a:pt x="1700" y="888"/>
                  </a:lnTo>
                  <a:lnTo>
                    <a:pt x="1700" y="734"/>
                  </a:lnTo>
                  <a:lnTo>
                    <a:pt x="1661" y="541"/>
                  </a:lnTo>
                  <a:lnTo>
                    <a:pt x="1584" y="386"/>
                  </a:lnTo>
                  <a:lnTo>
                    <a:pt x="1507" y="232"/>
                  </a:lnTo>
                  <a:lnTo>
                    <a:pt x="1391" y="155"/>
                  </a:lnTo>
                  <a:lnTo>
                    <a:pt x="1275" y="77"/>
                  </a:lnTo>
                  <a:lnTo>
                    <a:pt x="10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340450" y="2665850"/>
              <a:ext cx="124550" cy="97525"/>
            </a:xfrm>
            <a:custGeom>
              <a:avLst/>
              <a:gdLst/>
              <a:ahLst/>
              <a:cxnLst/>
              <a:rect l="l" t="t" r="r" b="b"/>
              <a:pathLst>
                <a:path w="4982" h="3901" extrusionOk="0">
                  <a:moveTo>
                    <a:pt x="116" y="0"/>
                  </a:moveTo>
                  <a:lnTo>
                    <a:pt x="39" y="116"/>
                  </a:lnTo>
                  <a:lnTo>
                    <a:pt x="0" y="232"/>
                  </a:lnTo>
                  <a:lnTo>
                    <a:pt x="39" y="348"/>
                  </a:lnTo>
                  <a:lnTo>
                    <a:pt x="348" y="850"/>
                  </a:lnTo>
                  <a:lnTo>
                    <a:pt x="657" y="1352"/>
                  </a:lnTo>
                  <a:lnTo>
                    <a:pt x="1004" y="1854"/>
                  </a:lnTo>
                  <a:lnTo>
                    <a:pt x="1390" y="2317"/>
                  </a:lnTo>
                  <a:lnTo>
                    <a:pt x="1815" y="2781"/>
                  </a:lnTo>
                  <a:lnTo>
                    <a:pt x="2240" y="3167"/>
                  </a:lnTo>
                  <a:lnTo>
                    <a:pt x="2703" y="3553"/>
                  </a:lnTo>
                  <a:lnTo>
                    <a:pt x="3205" y="3901"/>
                  </a:lnTo>
                  <a:lnTo>
                    <a:pt x="3553" y="3746"/>
                  </a:lnTo>
                  <a:lnTo>
                    <a:pt x="2780" y="2974"/>
                  </a:lnTo>
                  <a:lnTo>
                    <a:pt x="2047" y="2202"/>
                  </a:lnTo>
                  <a:lnTo>
                    <a:pt x="1352" y="1429"/>
                  </a:lnTo>
                  <a:lnTo>
                    <a:pt x="1043" y="966"/>
                  </a:lnTo>
                  <a:lnTo>
                    <a:pt x="734" y="541"/>
                  </a:lnTo>
                  <a:lnTo>
                    <a:pt x="1622" y="657"/>
                  </a:lnTo>
                  <a:lnTo>
                    <a:pt x="2510" y="850"/>
                  </a:lnTo>
                  <a:lnTo>
                    <a:pt x="3012" y="1004"/>
                  </a:lnTo>
                  <a:lnTo>
                    <a:pt x="3514" y="1198"/>
                  </a:lnTo>
                  <a:lnTo>
                    <a:pt x="4016" y="1352"/>
                  </a:lnTo>
                  <a:lnTo>
                    <a:pt x="4480" y="1506"/>
                  </a:lnTo>
                  <a:lnTo>
                    <a:pt x="4595" y="1468"/>
                  </a:lnTo>
                  <a:lnTo>
                    <a:pt x="4673" y="1545"/>
                  </a:lnTo>
                  <a:lnTo>
                    <a:pt x="4750" y="1584"/>
                  </a:lnTo>
                  <a:lnTo>
                    <a:pt x="4827" y="1545"/>
                  </a:lnTo>
                  <a:lnTo>
                    <a:pt x="4904" y="1506"/>
                  </a:lnTo>
                  <a:lnTo>
                    <a:pt x="4981" y="1391"/>
                  </a:lnTo>
                  <a:lnTo>
                    <a:pt x="4634" y="1120"/>
                  </a:lnTo>
                  <a:lnTo>
                    <a:pt x="4171" y="850"/>
                  </a:lnTo>
                  <a:lnTo>
                    <a:pt x="3630" y="618"/>
                  </a:lnTo>
                  <a:lnTo>
                    <a:pt x="3089" y="425"/>
                  </a:lnTo>
                  <a:lnTo>
                    <a:pt x="2510" y="309"/>
                  </a:lnTo>
                  <a:lnTo>
                    <a:pt x="1931" y="194"/>
                  </a:lnTo>
                  <a:lnTo>
                    <a:pt x="1352" y="116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6651075" y="2665850"/>
              <a:ext cx="126500" cy="69525"/>
            </a:xfrm>
            <a:custGeom>
              <a:avLst/>
              <a:gdLst/>
              <a:ahLst/>
              <a:cxnLst/>
              <a:rect l="l" t="t" r="r" b="b"/>
              <a:pathLst>
                <a:path w="5060" h="2781" extrusionOk="0">
                  <a:moveTo>
                    <a:pt x="4905" y="0"/>
                  </a:moveTo>
                  <a:lnTo>
                    <a:pt x="3823" y="618"/>
                  </a:lnTo>
                  <a:lnTo>
                    <a:pt x="3283" y="966"/>
                  </a:lnTo>
                  <a:lnTo>
                    <a:pt x="2704" y="1275"/>
                  </a:lnTo>
                  <a:lnTo>
                    <a:pt x="2086" y="1584"/>
                  </a:lnTo>
                  <a:lnTo>
                    <a:pt x="1429" y="1854"/>
                  </a:lnTo>
                  <a:lnTo>
                    <a:pt x="773" y="2124"/>
                  </a:lnTo>
                  <a:lnTo>
                    <a:pt x="116" y="2395"/>
                  </a:lnTo>
                  <a:lnTo>
                    <a:pt x="39" y="2472"/>
                  </a:lnTo>
                  <a:lnTo>
                    <a:pt x="1" y="2588"/>
                  </a:lnTo>
                  <a:lnTo>
                    <a:pt x="39" y="2665"/>
                  </a:lnTo>
                  <a:lnTo>
                    <a:pt x="116" y="2742"/>
                  </a:lnTo>
                  <a:lnTo>
                    <a:pt x="387" y="2781"/>
                  </a:lnTo>
                  <a:lnTo>
                    <a:pt x="1082" y="2588"/>
                  </a:lnTo>
                  <a:lnTo>
                    <a:pt x="1738" y="2356"/>
                  </a:lnTo>
                  <a:lnTo>
                    <a:pt x="2356" y="2047"/>
                  </a:lnTo>
                  <a:lnTo>
                    <a:pt x="2974" y="1738"/>
                  </a:lnTo>
                  <a:lnTo>
                    <a:pt x="3553" y="1429"/>
                  </a:lnTo>
                  <a:lnTo>
                    <a:pt x="4094" y="1082"/>
                  </a:lnTo>
                  <a:lnTo>
                    <a:pt x="4596" y="734"/>
                  </a:lnTo>
                  <a:lnTo>
                    <a:pt x="5059" y="309"/>
                  </a:lnTo>
                  <a:lnTo>
                    <a:pt x="49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793325" y="2698675"/>
              <a:ext cx="54075" cy="45400"/>
            </a:xfrm>
            <a:custGeom>
              <a:avLst/>
              <a:gdLst/>
              <a:ahLst/>
              <a:cxnLst/>
              <a:rect l="l" t="t" r="r" b="b"/>
              <a:pathLst>
                <a:path w="2163" h="1816" extrusionOk="0">
                  <a:moveTo>
                    <a:pt x="1313" y="387"/>
                  </a:moveTo>
                  <a:lnTo>
                    <a:pt x="1507" y="464"/>
                  </a:lnTo>
                  <a:lnTo>
                    <a:pt x="1661" y="580"/>
                  </a:lnTo>
                  <a:lnTo>
                    <a:pt x="1777" y="734"/>
                  </a:lnTo>
                  <a:lnTo>
                    <a:pt x="1777" y="889"/>
                  </a:lnTo>
                  <a:lnTo>
                    <a:pt x="1777" y="927"/>
                  </a:lnTo>
                  <a:lnTo>
                    <a:pt x="1738" y="1004"/>
                  </a:lnTo>
                  <a:lnTo>
                    <a:pt x="1661" y="1043"/>
                  </a:lnTo>
                  <a:lnTo>
                    <a:pt x="1584" y="1082"/>
                  </a:lnTo>
                  <a:lnTo>
                    <a:pt x="1275" y="1120"/>
                  </a:lnTo>
                  <a:lnTo>
                    <a:pt x="927" y="1120"/>
                  </a:lnTo>
                  <a:lnTo>
                    <a:pt x="618" y="1159"/>
                  </a:lnTo>
                  <a:lnTo>
                    <a:pt x="464" y="1197"/>
                  </a:lnTo>
                  <a:lnTo>
                    <a:pt x="348" y="1275"/>
                  </a:lnTo>
                  <a:lnTo>
                    <a:pt x="348" y="1120"/>
                  </a:lnTo>
                  <a:lnTo>
                    <a:pt x="348" y="1004"/>
                  </a:lnTo>
                  <a:lnTo>
                    <a:pt x="387" y="850"/>
                  </a:lnTo>
                  <a:lnTo>
                    <a:pt x="464" y="734"/>
                  </a:lnTo>
                  <a:lnTo>
                    <a:pt x="580" y="618"/>
                  </a:lnTo>
                  <a:lnTo>
                    <a:pt x="657" y="502"/>
                  </a:lnTo>
                  <a:lnTo>
                    <a:pt x="811" y="425"/>
                  </a:lnTo>
                  <a:lnTo>
                    <a:pt x="966" y="387"/>
                  </a:lnTo>
                  <a:close/>
                  <a:moveTo>
                    <a:pt x="1005" y="0"/>
                  </a:moveTo>
                  <a:lnTo>
                    <a:pt x="811" y="39"/>
                  </a:lnTo>
                  <a:lnTo>
                    <a:pt x="618" y="116"/>
                  </a:lnTo>
                  <a:lnTo>
                    <a:pt x="425" y="232"/>
                  </a:lnTo>
                  <a:lnTo>
                    <a:pt x="271" y="348"/>
                  </a:lnTo>
                  <a:lnTo>
                    <a:pt x="155" y="502"/>
                  </a:lnTo>
                  <a:lnTo>
                    <a:pt x="78" y="695"/>
                  </a:lnTo>
                  <a:lnTo>
                    <a:pt x="39" y="889"/>
                  </a:lnTo>
                  <a:lnTo>
                    <a:pt x="1" y="1082"/>
                  </a:lnTo>
                  <a:lnTo>
                    <a:pt x="1" y="1275"/>
                  </a:lnTo>
                  <a:lnTo>
                    <a:pt x="39" y="1429"/>
                  </a:lnTo>
                  <a:lnTo>
                    <a:pt x="116" y="1622"/>
                  </a:lnTo>
                  <a:lnTo>
                    <a:pt x="155" y="1738"/>
                  </a:lnTo>
                  <a:lnTo>
                    <a:pt x="232" y="1777"/>
                  </a:lnTo>
                  <a:lnTo>
                    <a:pt x="348" y="1815"/>
                  </a:lnTo>
                  <a:lnTo>
                    <a:pt x="425" y="1738"/>
                  </a:lnTo>
                  <a:lnTo>
                    <a:pt x="580" y="1622"/>
                  </a:lnTo>
                  <a:lnTo>
                    <a:pt x="696" y="1545"/>
                  </a:lnTo>
                  <a:lnTo>
                    <a:pt x="889" y="1506"/>
                  </a:lnTo>
                  <a:lnTo>
                    <a:pt x="1429" y="1506"/>
                  </a:lnTo>
                  <a:lnTo>
                    <a:pt x="1584" y="1468"/>
                  </a:lnTo>
                  <a:lnTo>
                    <a:pt x="1777" y="1429"/>
                  </a:lnTo>
                  <a:lnTo>
                    <a:pt x="1931" y="1352"/>
                  </a:lnTo>
                  <a:lnTo>
                    <a:pt x="2047" y="1236"/>
                  </a:lnTo>
                  <a:lnTo>
                    <a:pt x="2124" y="1120"/>
                  </a:lnTo>
                  <a:lnTo>
                    <a:pt x="2163" y="966"/>
                  </a:lnTo>
                  <a:lnTo>
                    <a:pt x="2163" y="773"/>
                  </a:lnTo>
                  <a:lnTo>
                    <a:pt x="2163" y="618"/>
                  </a:lnTo>
                  <a:lnTo>
                    <a:pt x="2086" y="464"/>
                  </a:lnTo>
                  <a:lnTo>
                    <a:pt x="1970" y="309"/>
                  </a:lnTo>
                  <a:lnTo>
                    <a:pt x="1815" y="193"/>
                  </a:lnTo>
                  <a:lnTo>
                    <a:pt x="1622" y="78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2371575" y="2703500"/>
              <a:ext cx="351425" cy="207575"/>
            </a:xfrm>
            <a:custGeom>
              <a:avLst/>
              <a:gdLst/>
              <a:ahLst/>
              <a:cxnLst/>
              <a:rect l="l" t="t" r="r" b="b"/>
              <a:pathLst>
                <a:path w="14057" h="8303" extrusionOk="0">
                  <a:moveTo>
                    <a:pt x="13941" y="0"/>
                  </a:moveTo>
                  <a:lnTo>
                    <a:pt x="13632" y="116"/>
                  </a:lnTo>
                  <a:lnTo>
                    <a:pt x="13632" y="155"/>
                  </a:lnTo>
                  <a:lnTo>
                    <a:pt x="13555" y="773"/>
                  </a:lnTo>
                  <a:lnTo>
                    <a:pt x="13439" y="1313"/>
                  </a:lnTo>
                  <a:lnTo>
                    <a:pt x="13284" y="1854"/>
                  </a:lnTo>
                  <a:lnTo>
                    <a:pt x="13053" y="2395"/>
                  </a:lnTo>
                  <a:lnTo>
                    <a:pt x="12782" y="2897"/>
                  </a:lnTo>
                  <a:lnTo>
                    <a:pt x="12473" y="3360"/>
                  </a:lnTo>
                  <a:lnTo>
                    <a:pt x="12126" y="3823"/>
                  </a:lnTo>
                  <a:lnTo>
                    <a:pt x="11778" y="4248"/>
                  </a:lnTo>
                  <a:lnTo>
                    <a:pt x="11547" y="4325"/>
                  </a:lnTo>
                  <a:lnTo>
                    <a:pt x="11585" y="4441"/>
                  </a:lnTo>
                  <a:lnTo>
                    <a:pt x="11547" y="4480"/>
                  </a:lnTo>
                  <a:lnTo>
                    <a:pt x="11392" y="4557"/>
                  </a:lnTo>
                  <a:lnTo>
                    <a:pt x="11469" y="4557"/>
                  </a:lnTo>
                  <a:lnTo>
                    <a:pt x="10967" y="5020"/>
                  </a:lnTo>
                  <a:lnTo>
                    <a:pt x="10427" y="5445"/>
                  </a:lnTo>
                  <a:lnTo>
                    <a:pt x="9539" y="6063"/>
                  </a:lnTo>
                  <a:lnTo>
                    <a:pt x="8612" y="6642"/>
                  </a:lnTo>
                  <a:lnTo>
                    <a:pt x="8149" y="6912"/>
                  </a:lnTo>
                  <a:lnTo>
                    <a:pt x="7647" y="7144"/>
                  </a:lnTo>
                  <a:lnTo>
                    <a:pt x="7145" y="7376"/>
                  </a:lnTo>
                  <a:lnTo>
                    <a:pt x="6643" y="7569"/>
                  </a:lnTo>
                  <a:lnTo>
                    <a:pt x="6604" y="7453"/>
                  </a:lnTo>
                  <a:lnTo>
                    <a:pt x="6411" y="7492"/>
                  </a:lnTo>
                  <a:lnTo>
                    <a:pt x="4905" y="6372"/>
                  </a:lnTo>
                  <a:lnTo>
                    <a:pt x="3322" y="5291"/>
                  </a:lnTo>
                  <a:lnTo>
                    <a:pt x="1739" y="4248"/>
                  </a:lnTo>
                  <a:lnTo>
                    <a:pt x="78" y="3321"/>
                  </a:lnTo>
                  <a:lnTo>
                    <a:pt x="1" y="3399"/>
                  </a:lnTo>
                  <a:lnTo>
                    <a:pt x="3051" y="5600"/>
                  </a:lnTo>
                  <a:lnTo>
                    <a:pt x="6141" y="7723"/>
                  </a:lnTo>
                  <a:lnTo>
                    <a:pt x="5639" y="7839"/>
                  </a:lnTo>
                  <a:lnTo>
                    <a:pt x="5175" y="7916"/>
                  </a:lnTo>
                  <a:lnTo>
                    <a:pt x="4673" y="7955"/>
                  </a:lnTo>
                  <a:lnTo>
                    <a:pt x="4210" y="7994"/>
                  </a:lnTo>
                  <a:lnTo>
                    <a:pt x="4094" y="7994"/>
                  </a:lnTo>
                  <a:lnTo>
                    <a:pt x="4055" y="8071"/>
                  </a:lnTo>
                  <a:lnTo>
                    <a:pt x="4248" y="8303"/>
                  </a:lnTo>
                  <a:lnTo>
                    <a:pt x="5098" y="8303"/>
                  </a:lnTo>
                  <a:lnTo>
                    <a:pt x="5523" y="8264"/>
                  </a:lnTo>
                  <a:lnTo>
                    <a:pt x="5948" y="8187"/>
                  </a:lnTo>
                  <a:lnTo>
                    <a:pt x="6372" y="8110"/>
                  </a:lnTo>
                  <a:lnTo>
                    <a:pt x="6797" y="7955"/>
                  </a:lnTo>
                  <a:lnTo>
                    <a:pt x="7647" y="7646"/>
                  </a:lnTo>
                  <a:lnTo>
                    <a:pt x="8458" y="7221"/>
                  </a:lnTo>
                  <a:lnTo>
                    <a:pt x="9230" y="6758"/>
                  </a:lnTo>
                  <a:lnTo>
                    <a:pt x="10002" y="6295"/>
                  </a:lnTo>
                  <a:lnTo>
                    <a:pt x="10659" y="5793"/>
                  </a:lnTo>
                  <a:lnTo>
                    <a:pt x="11315" y="5252"/>
                  </a:lnTo>
                  <a:lnTo>
                    <a:pt x="11933" y="4673"/>
                  </a:lnTo>
                  <a:lnTo>
                    <a:pt x="12512" y="4055"/>
                  </a:lnTo>
                  <a:lnTo>
                    <a:pt x="12975" y="3360"/>
                  </a:lnTo>
                  <a:lnTo>
                    <a:pt x="13207" y="3012"/>
                  </a:lnTo>
                  <a:lnTo>
                    <a:pt x="13400" y="2665"/>
                  </a:lnTo>
                  <a:lnTo>
                    <a:pt x="13555" y="2279"/>
                  </a:lnTo>
                  <a:lnTo>
                    <a:pt x="13709" y="1893"/>
                  </a:lnTo>
                  <a:lnTo>
                    <a:pt x="13864" y="1506"/>
                  </a:lnTo>
                  <a:lnTo>
                    <a:pt x="13941" y="1082"/>
                  </a:lnTo>
                  <a:lnTo>
                    <a:pt x="14018" y="657"/>
                  </a:lnTo>
                  <a:lnTo>
                    <a:pt x="14057" y="232"/>
                  </a:lnTo>
                  <a:lnTo>
                    <a:pt x="14018" y="116"/>
                  </a:lnTo>
                  <a:lnTo>
                    <a:pt x="13941" y="39"/>
                  </a:lnTo>
                  <a:lnTo>
                    <a:pt x="1394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6594125" y="2709300"/>
              <a:ext cx="66625" cy="99450"/>
            </a:xfrm>
            <a:custGeom>
              <a:avLst/>
              <a:gdLst/>
              <a:ahLst/>
              <a:cxnLst/>
              <a:rect l="l" t="t" r="r" b="b"/>
              <a:pathLst>
                <a:path w="2665" h="3978" extrusionOk="0">
                  <a:moveTo>
                    <a:pt x="850" y="0"/>
                  </a:moveTo>
                  <a:lnTo>
                    <a:pt x="502" y="155"/>
                  </a:lnTo>
                  <a:lnTo>
                    <a:pt x="618" y="232"/>
                  </a:lnTo>
                  <a:lnTo>
                    <a:pt x="464" y="618"/>
                  </a:lnTo>
                  <a:lnTo>
                    <a:pt x="271" y="1081"/>
                  </a:lnTo>
                  <a:lnTo>
                    <a:pt x="116" y="1622"/>
                  </a:lnTo>
                  <a:lnTo>
                    <a:pt x="39" y="2163"/>
                  </a:lnTo>
                  <a:lnTo>
                    <a:pt x="0" y="2703"/>
                  </a:lnTo>
                  <a:lnTo>
                    <a:pt x="39" y="2935"/>
                  </a:lnTo>
                  <a:lnTo>
                    <a:pt x="78" y="3167"/>
                  </a:lnTo>
                  <a:lnTo>
                    <a:pt x="155" y="3398"/>
                  </a:lnTo>
                  <a:lnTo>
                    <a:pt x="309" y="3591"/>
                  </a:lnTo>
                  <a:lnTo>
                    <a:pt x="464" y="3746"/>
                  </a:lnTo>
                  <a:lnTo>
                    <a:pt x="657" y="3862"/>
                  </a:lnTo>
                  <a:lnTo>
                    <a:pt x="888" y="3939"/>
                  </a:lnTo>
                  <a:lnTo>
                    <a:pt x="1120" y="3977"/>
                  </a:lnTo>
                  <a:lnTo>
                    <a:pt x="1313" y="3900"/>
                  </a:lnTo>
                  <a:lnTo>
                    <a:pt x="1506" y="3823"/>
                  </a:lnTo>
                  <a:lnTo>
                    <a:pt x="1661" y="3669"/>
                  </a:lnTo>
                  <a:lnTo>
                    <a:pt x="1815" y="3514"/>
                  </a:lnTo>
                  <a:lnTo>
                    <a:pt x="1970" y="3282"/>
                  </a:lnTo>
                  <a:lnTo>
                    <a:pt x="2085" y="3051"/>
                  </a:lnTo>
                  <a:lnTo>
                    <a:pt x="2317" y="2549"/>
                  </a:lnTo>
                  <a:lnTo>
                    <a:pt x="2472" y="2008"/>
                  </a:lnTo>
                  <a:lnTo>
                    <a:pt x="2626" y="1467"/>
                  </a:lnTo>
                  <a:lnTo>
                    <a:pt x="2665" y="1043"/>
                  </a:lnTo>
                  <a:lnTo>
                    <a:pt x="2394" y="1004"/>
                  </a:lnTo>
                  <a:lnTo>
                    <a:pt x="2008" y="2008"/>
                  </a:lnTo>
                  <a:lnTo>
                    <a:pt x="1738" y="2665"/>
                  </a:lnTo>
                  <a:lnTo>
                    <a:pt x="1545" y="3012"/>
                  </a:lnTo>
                  <a:lnTo>
                    <a:pt x="1468" y="3205"/>
                  </a:lnTo>
                  <a:lnTo>
                    <a:pt x="1313" y="3282"/>
                  </a:lnTo>
                  <a:lnTo>
                    <a:pt x="1159" y="3282"/>
                  </a:lnTo>
                  <a:lnTo>
                    <a:pt x="966" y="3205"/>
                  </a:lnTo>
                  <a:lnTo>
                    <a:pt x="734" y="3128"/>
                  </a:lnTo>
                  <a:lnTo>
                    <a:pt x="618" y="3051"/>
                  </a:lnTo>
                  <a:lnTo>
                    <a:pt x="541" y="2935"/>
                  </a:lnTo>
                  <a:lnTo>
                    <a:pt x="541" y="2703"/>
                  </a:lnTo>
                  <a:lnTo>
                    <a:pt x="541" y="2356"/>
                  </a:lnTo>
                  <a:lnTo>
                    <a:pt x="580" y="2047"/>
                  </a:lnTo>
                  <a:lnTo>
                    <a:pt x="618" y="1622"/>
                  </a:lnTo>
                  <a:lnTo>
                    <a:pt x="734" y="1197"/>
                  </a:lnTo>
                  <a:lnTo>
                    <a:pt x="888" y="772"/>
                  </a:lnTo>
                  <a:lnTo>
                    <a:pt x="1043" y="348"/>
                  </a:lnTo>
                  <a:lnTo>
                    <a:pt x="1082" y="232"/>
                  </a:lnTo>
                  <a:lnTo>
                    <a:pt x="1043" y="116"/>
                  </a:lnTo>
                  <a:lnTo>
                    <a:pt x="927" y="39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464975" y="2716050"/>
              <a:ext cx="126500" cy="69525"/>
            </a:xfrm>
            <a:custGeom>
              <a:avLst/>
              <a:gdLst/>
              <a:ahLst/>
              <a:cxnLst/>
              <a:rect l="l" t="t" r="r" b="b"/>
              <a:pathLst>
                <a:path w="5060" h="2781" extrusionOk="0">
                  <a:moveTo>
                    <a:pt x="4905" y="0"/>
                  </a:moveTo>
                  <a:lnTo>
                    <a:pt x="3823" y="618"/>
                  </a:lnTo>
                  <a:lnTo>
                    <a:pt x="3283" y="966"/>
                  </a:lnTo>
                  <a:lnTo>
                    <a:pt x="2704" y="1275"/>
                  </a:lnTo>
                  <a:lnTo>
                    <a:pt x="2086" y="1584"/>
                  </a:lnTo>
                  <a:lnTo>
                    <a:pt x="1429" y="1854"/>
                  </a:lnTo>
                  <a:lnTo>
                    <a:pt x="773" y="2124"/>
                  </a:lnTo>
                  <a:lnTo>
                    <a:pt x="116" y="2395"/>
                  </a:lnTo>
                  <a:lnTo>
                    <a:pt x="39" y="2472"/>
                  </a:lnTo>
                  <a:lnTo>
                    <a:pt x="0" y="2588"/>
                  </a:lnTo>
                  <a:lnTo>
                    <a:pt x="39" y="2665"/>
                  </a:lnTo>
                  <a:lnTo>
                    <a:pt x="116" y="2742"/>
                  </a:lnTo>
                  <a:lnTo>
                    <a:pt x="387" y="2781"/>
                  </a:lnTo>
                  <a:lnTo>
                    <a:pt x="1082" y="2588"/>
                  </a:lnTo>
                  <a:lnTo>
                    <a:pt x="1738" y="2356"/>
                  </a:lnTo>
                  <a:lnTo>
                    <a:pt x="2356" y="2047"/>
                  </a:lnTo>
                  <a:lnTo>
                    <a:pt x="2974" y="1738"/>
                  </a:lnTo>
                  <a:lnTo>
                    <a:pt x="3553" y="1429"/>
                  </a:lnTo>
                  <a:lnTo>
                    <a:pt x="4094" y="1082"/>
                  </a:lnTo>
                  <a:lnTo>
                    <a:pt x="4596" y="734"/>
                  </a:lnTo>
                  <a:lnTo>
                    <a:pt x="5059" y="309"/>
                  </a:lnTo>
                  <a:lnTo>
                    <a:pt x="49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2488400" y="2725700"/>
              <a:ext cx="48275" cy="165100"/>
            </a:xfrm>
            <a:custGeom>
              <a:avLst/>
              <a:gdLst/>
              <a:ahLst/>
              <a:cxnLst/>
              <a:rect l="l" t="t" r="r" b="b"/>
              <a:pathLst>
                <a:path w="1931" h="6604" extrusionOk="0">
                  <a:moveTo>
                    <a:pt x="271" y="1"/>
                  </a:moveTo>
                  <a:lnTo>
                    <a:pt x="193" y="39"/>
                  </a:lnTo>
                  <a:lnTo>
                    <a:pt x="155" y="39"/>
                  </a:lnTo>
                  <a:lnTo>
                    <a:pt x="0" y="155"/>
                  </a:lnTo>
                  <a:lnTo>
                    <a:pt x="0" y="194"/>
                  </a:lnTo>
                  <a:lnTo>
                    <a:pt x="348" y="1815"/>
                  </a:lnTo>
                  <a:lnTo>
                    <a:pt x="773" y="3437"/>
                  </a:lnTo>
                  <a:lnTo>
                    <a:pt x="1236" y="5021"/>
                  </a:lnTo>
                  <a:lnTo>
                    <a:pt x="1738" y="6604"/>
                  </a:lnTo>
                  <a:lnTo>
                    <a:pt x="1931" y="6565"/>
                  </a:lnTo>
                  <a:lnTo>
                    <a:pt x="1622" y="4982"/>
                  </a:lnTo>
                  <a:lnTo>
                    <a:pt x="1236" y="3360"/>
                  </a:lnTo>
                  <a:lnTo>
                    <a:pt x="773" y="1777"/>
                  </a:lnTo>
                  <a:lnTo>
                    <a:pt x="271" y="194"/>
                  </a:lnTo>
                  <a:lnTo>
                    <a:pt x="38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2495150" y="2725700"/>
              <a:ext cx="165100" cy="91725"/>
            </a:xfrm>
            <a:custGeom>
              <a:avLst/>
              <a:gdLst/>
              <a:ahLst/>
              <a:cxnLst/>
              <a:rect l="l" t="t" r="r" b="b"/>
              <a:pathLst>
                <a:path w="6604" h="3669" extrusionOk="0">
                  <a:moveTo>
                    <a:pt x="116" y="1"/>
                  </a:moveTo>
                  <a:lnTo>
                    <a:pt x="1" y="194"/>
                  </a:lnTo>
                  <a:lnTo>
                    <a:pt x="1622" y="1043"/>
                  </a:lnTo>
                  <a:lnTo>
                    <a:pt x="3244" y="1893"/>
                  </a:lnTo>
                  <a:lnTo>
                    <a:pt x="4017" y="2356"/>
                  </a:lnTo>
                  <a:lnTo>
                    <a:pt x="4827" y="2819"/>
                  </a:lnTo>
                  <a:lnTo>
                    <a:pt x="5638" y="3283"/>
                  </a:lnTo>
                  <a:lnTo>
                    <a:pt x="6024" y="3476"/>
                  </a:lnTo>
                  <a:lnTo>
                    <a:pt x="6449" y="3669"/>
                  </a:lnTo>
                  <a:lnTo>
                    <a:pt x="6604" y="3592"/>
                  </a:lnTo>
                  <a:lnTo>
                    <a:pt x="6604" y="3515"/>
                  </a:lnTo>
                  <a:lnTo>
                    <a:pt x="6565" y="3437"/>
                  </a:lnTo>
                  <a:lnTo>
                    <a:pt x="6218" y="3167"/>
                  </a:lnTo>
                  <a:lnTo>
                    <a:pt x="5870" y="2935"/>
                  </a:lnTo>
                  <a:lnTo>
                    <a:pt x="5098" y="2472"/>
                  </a:lnTo>
                  <a:lnTo>
                    <a:pt x="3515" y="1622"/>
                  </a:lnTo>
                  <a:lnTo>
                    <a:pt x="1815" y="773"/>
                  </a:lnTo>
                  <a:lnTo>
                    <a:pt x="966" y="387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4212550" y="2732450"/>
              <a:ext cx="315700" cy="477900"/>
            </a:xfrm>
            <a:custGeom>
              <a:avLst/>
              <a:gdLst/>
              <a:ahLst/>
              <a:cxnLst/>
              <a:rect l="l" t="t" r="r" b="b"/>
              <a:pathLst>
                <a:path w="12628" h="19116" extrusionOk="0">
                  <a:moveTo>
                    <a:pt x="1004" y="619"/>
                  </a:moveTo>
                  <a:lnTo>
                    <a:pt x="1661" y="850"/>
                  </a:lnTo>
                  <a:lnTo>
                    <a:pt x="2317" y="1121"/>
                  </a:lnTo>
                  <a:lnTo>
                    <a:pt x="2742" y="1352"/>
                  </a:lnTo>
                  <a:lnTo>
                    <a:pt x="3167" y="1584"/>
                  </a:lnTo>
                  <a:lnTo>
                    <a:pt x="3321" y="1700"/>
                  </a:lnTo>
                  <a:lnTo>
                    <a:pt x="3476" y="1854"/>
                  </a:lnTo>
                  <a:lnTo>
                    <a:pt x="3669" y="2125"/>
                  </a:lnTo>
                  <a:lnTo>
                    <a:pt x="3862" y="2472"/>
                  </a:lnTo>
                  <a:lnTo>
                    <a:pt x="4016" y="2820"/>
                  </a:lnTo>
                  <a:lnTo>
                    <a:pt x="5677" y="6797"/>
                  </a:lnTo>
                  <a:lnTo>
                    <a:pt x="9075" y="15022"/>
                  </a:lnTo>
                  <a:lnTo>
                    <a:pt x="9152" y="15099"/>
                  </a:lnTo>
                  <a:lnTo>
                    <a:pt x="9191" y="15138"/>
                  </a:lnTo>
                  <a:lnTo>
                    <a:pt x="9345" y="15138"/>
                  </a:lnTo>
                  <a:lnTo>
                    <a:pt x="8920" y="15370"/>
                  </a:lnTo>
                  <a:lnTo>
                    <a:pt x="7955" y="13516"/>
                  </a:lnTo>
                  <a:lnTo>
                    <a:pt x="6990" y="11663"/>
                  </a:lnTo>
                  <a:lnTo>
                    <a:pt x="5020" y="7956"/>
                  </a:lnTo>
                  <a:lnTo>
                    <a:pt x="3012" y="4287"/>
                  </a:lnTo>
                  <a:lnTo>
                    <a:pt x="1004" y="619"/>
                  </a:lnTo>
                  <a:close/>
                  <a:moveTo>
                    <a:pt x="657" y="503"/>
                  </a:moveTo>
                  <a:lnTo>
                    <a:pt x="657" y="541"/>
                  </a:lnTo>
                  <a:lnTo>
                    <a:pt x="4673" y="8033"/>
                  </a:lnTo>
                  <a:lnTo>
                    <a:pt x="6719" y="11740"/>
                  </a:lnTo>
                  <a:lnTo>
                    <a:pt x="7762" y="13593"/>
                  </a:lnTo>
                  <a:lnTo>
                    <a:pt x="8805" y="15447"/>
                  </a:lnTo>
                  <a:lnTo>
                    <a:pt x="8650" y="15524"/>
                  </a:lnTo>
                  <a:lnTo>
                    <a:pt x="7414" y="13748"/>
                  </a:lnTo>
                  <a:lnTo>
                    <a:pt x="6179" y="12010"/>
                  </a:lnTo>
                  <a:lnTo>
                    <a:pt x="3592" y="8535"/>
                  </a:lnTo>
                  <a:lnTo>
                    <a:pt x="2317" y="6758"/>
                  </a:lnTo>
                  <a:lnTo>
                    <a:pt x="1004" y="4944"/>
                  </a:lnTo>
                  <a:lnTo>
                    <a:pt x="850" y="4712"/>
                  </a:lnTo>
                  <a:lnTo>
                    <a:pt x="734" y="4480"/>
                  </a:lnTo>
                  <a:lnTo>
                    <a:pt x="618" y="4210"/>
                  </a:lnTo>
                  <a:lnTo>
                    <a:pt x="541" y="3940"/>
                  </a:lnTo>
                  <a:lnTo>
                    <a:pt x="464" y="3399"/>
                  </a:lnTo>
                  <a:lnTo>
                    <a:pt x="425" y="2820"/>
                  </a:lnTo>
                  <a:lnTo>
                    <a:pt x="464" y="2241"/>
                  </a:lnTo>
                  <a:lnTo>
                    <a:pt x="502" y="1661"/>
                  </a:lnTo>
                  <a:lnTo>
                    <a:pt x="657" y="503"/>
                  </a:lnTo>
                  <a:close/>
                  <a:moveTo>
                    <a:pt x="11508" y="12280"/>
                  </a:moveTo>
                  <a:lnTo>
                    <a:pt x="11662" y="12358"/>
                  </a:lnTo>
                  <a:lnTo>
                    <a:pt x="11817" y="12435"/>
                  </a:lnTo>
                  <a:lnTo>
                    <a:pt x="12164" y="12860"/>
                  </a:lnTo>
                  <a:lnTo>
                    <a:pt x="12241" y="13053"/>
                  </a:lnTo>
                  <a:lnTo>
                    <a:pt x="12280" y="13246"/>
                  </a:lnTo>
                  <a:lnTo>
                    <a:pt x="12241" y="13439"/>
                  </a:lnTo>
                  <a:lnTo>
                    <a:pt x="12203" y="13632"/>
                  </a:lnTo>
                  <a:lnTo>
                    <a:pt x="12048" y="14018"/>
                  </a:lnTo>
                  <a:lnTo>
                    <a:pt x="11855" y="14366"/>
                  </a:lnTo>
                  <a:lnTo>
                    <a:pt x="11508" y="14790"/>
                  </a:lnTo>
                  <a:lnTo>
                    <a:pt x="11121" y="15176"/>
                  </a:lnTo>
                  <a:lnTo>
                    <a:pt x="10697" y="15524"/>
                  </a:lnTo>
                  <a:lnTo>
                    <a:pt x="10272" y="15872"/>
                  </a:lnTo>
                  <a:lnTo>
                    <a:pt x="10156" y="15872"/>
                  </a:lnTo>
                  <a:lnTo>
                    <a:pt x="10118" y="15987"/>
                  </a:lnTo>
                  <a:lnTo>
                    <a:pt x="9770" y="16180"/>
                  </a:lnTo>
                  <a:lnTo>
                    <a:pt x="9114" y="16605"/>
                  </a:lnTo>
                  <a:lnTo>
                    <a:pt x="8457" y="16953"/>
                  </a:lnTo>
                  <a:lnTo>
                    <a:pt x="7723" y="17262"/>
                  </a:lnTo>
                  <a:lnTo>
                    <a:pt x="6990" y="17493"/>
                  </a:lnTo>
                  <a:lnTo>
                    <a:pt x="6642" y="17609"/>
                  </a:lnTo>
                  <a:lnTo>
                    <a:pt x="6295" y="17648"/>
                  </a:lnTo>
                  <a:lnTo>
                    <a:pt x="5754" y="17648"/>
                  </a:lnTo>
                  <a:lnTo>
                    <a:pt x="5561" y="17571"/>
                  </a:lnTo>
                  <a:lnTo>
                    <a:pt x="5445" y="17493"/>
                  </a:lnTo>
                  <a:lnTo>
                    <a:pt x="5329" y="17416"/>
                  </a:lnTo>
                  <a:lnTo>
                    <a:pt x="5098" y="17184"/>
                  </a:lnTo>
                  <a:lnTo>
                    <a:pt x="4982" y="16876"/>
                  </a:lnTo>
                  <a:lnTo>
                    <a:pt x="4904" y="16605"/>
                  </a:lnTo>
                  <a:lnTo>
                    <a:pt x="4943" y="16412"/>
                  </a:lnTo>
                  <a:lnTo>
                    <a:pt x="4982" y="16219"/>
                  </a:lnTo>
                  <a:lnTo>
                    <a:pt x="5059" y="16065"/>
                  </a:lnTo>
                  <a:lnTo>
                    <a:pt x="5175" y="15949"/>
                  </a:lnTo>
                  <a:lnTo>
                    <a:pt x="5291" y="15833"/>
                  </a:lnTo>
                  <a:lnTo>
                    <a:pt x="5406" y="15756"/>
                  </a:lnTo>
                  <a:lnTo>
                    <a:pt x="5522" y="15717"/>
                  </a:lnTo>
                  <a:lnTo>
                    <a:pt x="5638" y="15756"/>
                  </a:lnTo>
                  <a:lnTo>
                    <a:pt x="5793" y="15833"/>
                  </a:lnTo>
                  <a:lnTo>
                    <a:pt x="5947" y="15949"/>
                  </a:lnTo>
                  <a:lnTo>
                    <a:pt x="6063" y="16142"/>
                  </a:lnTo>
                  <a:lnTo>
                    <a:pt x="6256" y="16374"/>
                  </a:lnTo>
                  <a:lnTo>
                    <a:pt x="6102" y="16412"/>
                  </a:lnTo>
                  <a:lnTo>
                    <a:pt x="6024" y="16451"/>
                  </a:lnTo>
                  <a:lnTo>
                    <a:pt x="6024" y="16567"/>
                  </a:lnTo>
                  <a:lnTo>
                    <a:pt x="6063" y="16644"/>
                  </a:lnTo>
                  <a:lnTo>
                    <a:pt x="6140" y="16644"/>
                  </a:lnTo>
                  <a:lnTo>
                    <a:pt x="6912" y="16567"/>
                  </a:lnTo>
                  <a:lnTo>
                    <a:pt x="7685" y="16374"/>
                  </a:lnTo>
                  <a:lnTo>
                    <a:pt x="8496" y="16065"/>
                  </a:lnTo>
                  <a:lnTo>
                    <a:pt x="9229" y="15717"/>
                  </a:lnTo>
                  <a:lnTo>
                    <a:pt x="9616" y="15485"/>
                  </a:lnTo>
                  <a:lnTo>
                    <a:pt x="9963" y="15254"/>
                  </a:lnTo>
                  <a:lnTo>
                    <a:pt x="10272" y="15022"/>
                  </a:lnTo>
                  <a:lnTo>
                    <a:pt x="10581" y="14752"/>
                  </a:lnTo>
                  <a:lnTo>
                    <a:pt x="10890" y="14481"/>
                  </a:lnTo>
                  <a:lnTo>
                    <a:pt x="11121" y="14173"/>
                  </a:lnTo>
                  <a:lnTo>
                    <a:pt x="11353" y="13825"/>
                  </a:lnTo>
                  <a:lnTo>
                    <a:pt x="11546" y="13516"/>
                  </a:lnTo>
                  <a:lnTo>
                    <a:pt x="11546" y="13439"/>
                  </a:lnTo>
                  <a:lnTo>
                    <a:pt x="11546" y="13362"/>
                  </a:lnTo>
                  <a:lnTo>
                    <a:pt x="11508" y="13284"/>
                  </a:lnTo>
                  <a:lnTo>
                    <a:pt x="11430" y="13246"/>
                  </a:lnTo>
                  <a:lnTo>
                    <a:pt x="11237" y="13246"/>
                  </a:lnTo>
                  <a:lnTo>
                    <a:pt x="11160" y="13323"/>
                  </a:lnTo>
                  <a:lnTo>
                    <a:pt x="10967" y="13671"/>
                  </a:lnTo>
                  <a:lnTo>
                    <a:pt x="10774" y="13555"/>
                  </a:lnTo>
                  <a:lnTo>
                    <a:pt x="10658" y="13439"/>
                  </a:lnTo>
                  <a:lnTo>
                    <a:pt x="10619" y="13284"/>
                  </a:lnTo>
                  <a:lnTo>
                    <a:pt x="10581" y="13169"/>
                  </a:lnTo>
                  <a:lnTo>
                    <a:pt x="10619" y="13014"/>
                  </a:lnTo>
                  <a:lnTo>
                    <a:pt x="10658" y="12860"/>
                  </a:lnTo>
                  <a:lnTo>
                    <a:pt x="10851" y="12628"/>
                  </a:lnTo>
                  <a:lnTo>
                    <a:pt x="10928" y="12473"/>
                  </a:lnTo>
                  <a:lnTo>
                    <a:pt x="11044" y="12358"/>
                  </a:lnTo>
                  <a:lnTo>
                    <a:pt x="11121" y="12319"/>
                  </a:lnTo>
                  <a:lnTo>
                    <a:pt x="11237" y="12280"/>
                  </a:lnTo>
                  <a:close/>
                  <a:moveTo>
                    <a:pt x="425" y="1"/>
                  </a:moveTo>
                  <a:lnTo>
                    <a:pt x="348" y="40"/>
                  </a:lnTo>
                  <a:lnTo>
                    <a:pt x="271" y="117"/>
                  </a:lnTo>
                  <a:lnTo>
                    <a:pt x="232" y="194"/>
                  </a:lnTo>
                  <a:lnTo>
                    <a:pt x="78" y="2588"/>
                  </a:lnTo>
                  <a:lnTo>
                    <a:pt x="39" y="3013"/>
                  </a:lnTo>
                  <a:lnTo>
                    <a:pt x="0" y="3476"/>
                  </a:lnTo>
                  <a:lnTo>
                    <a:pt x="39" y="3901"/>
                  </a:lnTo>
                  <a:lnTo>
                    <a:pt x="116" y="4326"/>
                  </a:lnTo>
                  <a:lnTo>
                    <a:pt x="232" y="4519"/>
                  </a:lnTo>
                  <a:lnTo>
                    <a:pt x="348" y="4751"/>
                  </a:lnTo>
                  <a:lnTo>
                    <a:pt x="618" y="5175"/>
                  </a:lnTo>
                  <a:lnTo>
                    <a:pt x="1236" y="5986"/>
                  </a:lnTo>
                  <a:lnTo>
                    <a:pt x="2665" y="7956"/>
                  </a:lnTo>
                  <a:lnTo>
                    <a:pt x="5445" y="11817"/>
                  </a:lnTo>
                  <a:lnTo>
                    <a:pt x="6874" y="13748"/>
                  </a:lnTo>
                  <a:lnTo>
                    <a:pt x="8341" y="15640"/>
                  </a:lnTo>
                  <a:lnTo>
                    <a:pt x="7492" y="15987"/>
                  </a:lnTo>
                  <a:lnTo>
                    <a:pt x="6642" y="16258"/>
                  </a:lnTo>
                  <a:lnTo>
                    <a:pt x="6681" y="16103"/>
                  </a:lnTo>
                  <a:lnTo>
                    <a:pt x="6681" y="15949"/>
                  </a:lnTo>
                  <a:lnTo>
                    <a:pt x="6642" y="15756"/>
                  </a:lnTo>
                  <a:lnTo>
                    <a:pt x="6565" y="15640"/>
                  </a:lnTo>
                  <a:lnTo>
                    <a:pt x="6488" y="15485"/>
                  </a:lnTo>
                  <a:lnTo>
                    <a:pt x="6333" y="15370"/>
                  </a:lnTo>
                  <a:lnTo>
                    <a:pt x="6179" y="15292"/>
                  </a:lnTo>
                  <a:lnTo>
                    <a:pt x="6024" y="15254"/>
                  </a:lnTo>
                  <a:lnTo>
                    <a:pt x="5715" y="15254"/>
                  </a:lnTo>
                  <a:lnTo>
                    <a:pt x="5484" y="15292"/>
                  </a:lnTo>
                  <a:lnTo>
                    <a:pt x="5213" y="15408"/>
                  </a:lnTo>
                  <a:lnTo>
                    <a:pt x="5020" y="15601"/>
                  </a:lnTo>
                  <a:lnTo>
                    <a:pt x="4827" y="15794"/>
                  </a:lnTo>
                  <a:lnTo>
                    <a:pt x="4711" y="16026"/>
                  </a:lnTo>
                  <a:lnTo>
                    <a:pt x="4596" y="16296"/>
                  </a:lnTo>
                  <a:lnTo>
                    <a:pt x="4596" y="16567"/>
                  </a:lnTo>
                  <a:lnTo>
                    <a:pt x="4634" y="16991"/>
                  </a:lnTo>
                  <a:lnTo>
                    <a:pt x="4750" y="17300"/>
                  </a:lnTo>
                  <a:lnTo>
                    <a:pt x="4904" y="17532"/>
                  </a:lnTo>
                  <a:lnTo>
                    <a:pt x="5098" y="17725"/>
                  </a:lnTo>
                  <a:lnTo>
                    <a:pt x="5368" y="17841"/>
                  </a:lnTo>
                  <a:lnTo>
                    <a:pt x="5677" y="17918"/>
                  </a:lnTo>
                  <a:lnTo>
                    <a:pt x="6024" y="17957"/>
                  </a:lnTo>
                  <a:lnTo>
                    <a:pt x="6372" y="17918"/>
                  </a:lnTo>
                  <a:lnTo>
                    <a:pt x="6719" y="17841"/>
                  </a:lnTo>
                  <a:lnTo>
                    <a:pt x="7106" y="17764"/>
                  </a:lnTo>
                  <a:lnTo>
                    <a:pt x="7878" y="17532"/>
                  </a:lnTo>
                  <a:lnTo>
                    <a:pt x="8573" y="17223"/>
                  </a:lnTo>
                  <a:lnTo>
                    <a:pt x="9152" y="16953"/>
                  </a:lnTo>
                  <a:lnTo>
                    <a:pt x="9229" y="16876"/>
                  </a:lnTo>
                  <a:lnTo>
                    <a:pt x="9461" y="16760"/>
                  </a:lnTo>
                  <a:lnTo>
                    <a:pt x="10233" y="16258"/>
                  </a:lnTo>
                  <a:lnTo>
                    <a:pt x="10813" y="17107"/>
                  </a:lnTo>
                  <a:lnTo>
                    <a:pt x="11392" y="17995"/>
                  </a:lnTo>
                  <a:lnTo>
                    <a:pt x="11701" y="18497"/>
                  </a:lnTo>
                  <a:lnTo>
                    <a:pt x="11894" y="18806"/>
                  </a:lnTo>
                  <a:lnTo>
                    <a:pt x="12087" y="19115"/>
                  </a:lnTo>
                  <a:lnTo>
                    <a:pt x="12280" y="19038"/>
                  </a:lnTo>
                  <a:lnTo>
                    <a:pt x="12203" y="18884"/>
                  </a:lnTo>
                  <a:lnTo>
                    <a:pt x="11817" y="18150"/>
                  </a:lnTo>
                  <a:lnTo>
                    <a:pt x="11392" y="17455"/>
                  </a:lnTo>
                  <a:lnTo>
                    <a:pt x="10928" y="16760"/>
                  </a:lnTo>
                  <a:lnTo>
                    <a:pt x="10465" y="16103"/>
                  </a:lnTo>
                  <a:lnTo>
                    <a:pt x="10967" y="15717"/>
                  </a:lnTo>
                  <a:lnTo>
                    <a:pt x="11469" y="15254"/>
                  </a:lnTo>
                  <a:lnTo>
                    <a:pt x="11894" y="14790"/>
                  </a:lnTo>
                  <a:lnTo>
                    <a:pt x="12125" y="14559"/>
                  </a:lnTo>
                  <a:lnTo>
                    <a:pt x="12280" y="14288"/>
                  </a:lnTo>
                  <a:lnTo>
                    <a:pt x="12434" y="14057"/>
                  </a:lnTo>
                  <a:lnTo>
                    <a:pt x="12512" y="13786"/>
                  </a:lnTo>
                  <a:lnTo>
                    <a:pt x="12589" y="13555"/>
                  </a:lnTo>
                  <a:lnTo>
                    <a:pt x="12627" y="13284"/>
                  </a:lnTo>
                  <a:lnTo>
                    <a:pt x="12589" y="13053"/>
                  </a:lnTo>
                  <a:lnTo>
                    <a:pt x="12512" y="12821"/>
                  </a:lnTo>
                  <a:lnTo>
                    <a:pt x="12357" y="12589"/>
                  </a:lnTo>
                  <a:lnTo>
                    <a:pt x="12164" y="12358"/>
                  </a:lnTo>
                  <a:lnTo>
                    <a:pt x="11971" y="12203"/>
                  </a:lnTo>
                  <a:lnTo>
                    <a:pt x="11739" y="12087"/>
                  </a:lnTo>
                  <a:lnTo>
                    <a:pt x="11469" y="12010"/>
                  </a:lnTo>
                  <a:lnTo>
                    <a:pt x="11237" y="12010"/>
                  </a:lnTo>
                  <a:lnTo>
                    <a:pt x="10967" y="12049"/>
                  </a:lnTo>
                  <a:lnTo>
                    <a:pt x="10735" y="12126"/>
                  </a:lnTo>
                  <a:lnTo>
                    <a:pt x="10542" y="12280"/>
                  </a:lnTo>
                  <a:lnTo>
                    <a:pt x="10388" y="12512"/>
                  </a:lnTo>
                  <a:lnTo>
                    <a:pt x="10311" y="12705"/>
                  </a:lnTo>
                  <a:lnTo>
                    <a:pt x="10272" y="12898"/>
                  </a:lnTo>
                  <a:lnTo>
                    <a:pt x="10272" y="13091"/>
                  </a:lnTo>
                  <a:lnTo>
                    <a:pt x="10311" y="13284"/>
                  </a:lnTo>
                  <a:lnTo>
                    <a:pt x="10388" y="13477"/>
                  </a:lnTo>
                  <a:lnTo>
                    <a:pt x="10504" y="13632"/>
                  </a:lnTo>
                  <a:lnTo>
                    <a:pt x="10619" y="13786"/>
                  </a:lnTo>
                  <a:lnTo>
                    <a:pt x="10813" y="13902"/>
                  </a:lnTo>
                  <a:lnTo>
                    <a:pt x="10504" y="14250"/>
                  </a:lnTo>
                  <a:lnTo>
                    <a:pt x="10156" y="14597"/>
                  </a:lnTo>
                  <a:lnTo>
                    <a:pt x="9770" y="14868"/>
                  </a:lnTo>
                  <a:lnTo>
                    <a:pt x="9430" y="15084"/>
                  </a:lnTo>
                  <a:lnTo>
                    <a:pt x="9461" y="15022"/>
                  </a:lnTo>
                  <a:lnTo>
                    <a:pt x="9500" y="14945"/>
                  </a:lnTo>
                  <a:lnTo>
                    <a:pt x="9461" y="14829"/>
                  </a:lnTo>
                  <a:lnTo>
                    <a:pt x="5715" y="5754"/>
                  </a:lnTo>
                  <a:lnTo>
                    <a:pt x="4789" y="3476"/>
                  </a:lnTo>
                  <a:lnTo>
                    <a:pt x="4364" y="2472"/>
                  </a:lnTo>
                  <a:lnTo>
                    <a:pt x="4132" y="1970"/>
                  </a:lnTo>
                  <a:lnTo>
                    <a:pt x="3978" y="1739"/>
                  </a:lnTo>
                  <a:lnTo>
                    <a:pt x="3823" y="1545"/>
                  </a:lnTo>
                  <a:lnTo>
                    <a:pt x="3514" y="1237"/>
                  </a:lnTo>
                  <a:lnTo>
                    <a:pt x="3128" y="966"/>
                  </a:lnTo>
                  <a:lnTo>
                    <a:pt x="2742" y="773"/>
                  </a:lnTo>
                  <a:lnTo>
                    <a:pt x="2279" y="541"/>
                  </a:lnTo>
                  <a:lnTo>
                    <a:pt x="1815" y="387"/>
                  </a:lnTo>
                  <a:lnTo>
                    <a:pt x="1391" y="233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419975" y="2751775"/>
              <a:ext cx="68575" cy="77250"/>
            </a:xfrm>
            <a:custGeom>
              <a:avLst/>
              <a:gdLst/>
              <a:ahLst/>
              <a:cxnLst/>
              <a:rect l="l" t="t" r="r" b="b"/>
              <a:pathLst>
                <a:path w="2743" h="3090" extrusionOk="0">
                  <a:moveTo>
                    <a:pt x="1198" y="464"/>
                  </a:moveTo>
                  <a:lnTo>
                    <a:pt x="1429" y="502"/>
                  </a:lnTo>
                  <a:lnTo>
                    <a:pt x="1700" y="618"/>
                  </a:lnTo>
                  <a:lnTo>
                    <a:pt x="1893" y="772"/>
                  </a:lnTo>
                  <a:lnTo>
                    <a:pt x="2047" y="966"/>
                  </a:lnTo>
                  <a:lnTo>
                    <a:pt x="2163" y="1159"/>
                  </a:lnTo>
                  <a:lnTo>
                    <a:pt x="2240" y="1352"/>
                  </a:lnTo>
                  <a:lnTo>
                    <a:pt x="2356" y="1738"/>
                  </a:lnTo>
                  <a:lnTo>
                    <a:pt x="2395" y="2163"/>
                  </a:lnTo>
                  <a:lnTo>
                    <a:pt x="2395" y="2587"/>
                  </a:lnTo>
                  <a:lnTo>
                    <a:pt x="2240" y="2433"/>
                  </a:lnTo>
                  <a:lnTo>
                    <a:pt x="2047" y="2278"/>
                  </a:lnTo>
                  <a:lnTo>
                    <a:pt x="1661" y="2085"/>
                  </a:lnTo>
                  <a:lnTo>
                    <a:pt x="1275" y="1931"/>
                  </a:lnTo>
                  <a:lnTo>
                    <a:pt x="1043" y="1815"/>
                  </a:lnTo>
                  <a:lnTo>
                    <a:pt x="850" y="1699"/>
                  </a:lnTo>
                  <a:lnTo>
                    <a:pt x="657" y="1545"/>
                  </a:lnTo>
                  <a:lnTo>
                    <a:pt x="503" y="1390"/>
                  </a:lnTo>
                  <a:lnTo>
                    <a:pt x="425" y="1197"/>
                  </a:lnTo>
                  <a:lnTo>
                    <a:pt x="425" y="1081"/>
                  </a:lnTo>
                  <a:lnTo>
                    <a:pt x="425" y="966"/>
                  </a:lnTo>
                  <a:lnTo>
                    <a:pt x="503" y="811"/>
                  </a:lnTo>
                  <a:lnTo>
                    <a:pt x="541" y="695"/>
                  </a:lnTo>
                  <a:lnTo>
                    <a:pt x="618" y="618"/>
                  </a:lnTo>
                  <a:lnTo>
                    <a:pt x="734" y="541"/>
                  </a:lnTo>
                  <a:lnTo>
                    <a:pt x="850" y="464"/>
                  </a:lnTo>
                  <a:close/>
                  <a:moveTo>
                    <a:pt x="1043" y="0"/>
                  </a:moveTo>
                  <a:lnTo>
                    <a:pt x="812" y="77"/>
                  </a:lnTo>
                  <a:lnTo>
                    <a:pt x="580" y="155"/>
                  </a:lnTo>
                  <a:lnTo>
                    <a:pt x="387" y="309"/>
                  </a:lnTo>
                  <a:lnTo>
                    <a:pt x="232" y="464"/>
                  </a:lnTo>
                  <a:lnTo>
                    <a:pt x="116" y="618"/>
                  </a:lnTo>
                  <a:lnTo>
                    <a:pt x="39" y="811"/>
                  </a:lnTo>
                  <a:lnTo>
                    <a:pt x="1" y="1043"/>
                  </a:lnTo>
                  <a:lnTo>
                    <a:pt x="39" y="1236"/>
                  </a:lnTo>
                  <a:lnTo>
                    <a:pt x="78" y="1468"/>
                  </a:lnTo>
                  <a:lnTo>
                    <a:pt x="194" y="1661"/>
                  </a:lnTo>
                  <a:lnTo>
                    <a:pt x="387" y="1892"/>
                  </a:lnTo>
                  <a:lnTo>
                    <a:pt x="657" y="2085"/>
                  </a:lnTo>
                  <a:lnTo>
                    <a:pt x="927" y="2201"/>
                  </a:lnTo>
                  <a:lnTo>
                    <a:pt x="1236" y="2317"/>
                  </a:lnTo>
                  <a:lnTo>
                    <a:pt x="1507" y="2433"/>
                  </a:lnTo>
                  <a:lnTo>
                    <a:pt x="1777" y="2587"/>
                  </a:lnTo>
                  <a:lnTo>
                    <a:pt x="2009" y="2780"/>
                  </a:lnTo>
                  <a:lnTo>
                    <a:pt x="2240" y="3012"/>
                  </a:lnTo>
                  <a:lnTo>
                    <a:pt x="2317" y="3051"/>
                  </a:lnTo>
                  <a:lnTo>
                    <a:pt x="2395" y="3089"/>
                  </a:lnTo>
                  <a:lnTo>
                    <a:pt x="2472" y="3051"/>
                  </a:lnTo>
                  <a:lnTo>
                    <a:pt x="2549" y="3012"/>
                  </a:lnTo>
                  <a:lnTo>
                    <a:pt x="2588" y="3012"/>
                  </a:lnTo>
                  <a:lnTo>
                    <a:pt x="2626" y="2935"/>
                  </a:lnTo>
                  <a:lnTo>
                    <a:pt x="2704" y="2356"/>
                  </a:lnTo>
                  <a:lnTo>
                    <a:pt x="2742" y="2047"/>
                  </a:lnTo>
                  <a:lnTo>
                    <a:pt x="2704" y="1738"/>
                  </a:lnTo>
                  <a:lnTo>
                    <a:pt x="2665" y="1429"/>
                  </a:lnTo>
                  <a:lnTo>
                    <a:pt x="2588" y="1159"/>
                  </a:lnTo>
                  <a:lnTo>
                    <a:pt x="2472" y="888"/>
                  </a:lnTo>
                  <a:lnTo>
                    <a:pt x="2317" y="618"/>
                  </a:lnTo>
                  <a:lnTo>
                    <a:pt x="2124" y="425"/>
                  </a:lnTo>
                  <a:lnTo>
                    <a:pt x="1931" y="270"/>
                  </a:lnTo>
                  <a:lnTo>
                    <a:pt x="1738" y="155"/>
                  </a:lnTo>
                  <a:lnTo>
                    <a:pt x="1507" y="77"/>
                  </a:lnTo>
                  <a:lnTo>
                    <a:pt x="127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408025" y="2759500"/>
              <a:ext cx="66625" cy="99450"/>
            </a:xfrm>
            <a:custGeom>
              <a:avLst/>
              <a:gdLst/>
              <a:ahLst/>
              <a:cxnLst/>
              <a:rect l="l" t="t" r="r" b="b"/>
              <a:pathLst>
                <a:path w="2665" h="3978" extrusionOk="0">
                  <a:moveTo>
                    <a:pt x="850" y="0"/>
                  </a:moveTo>
                  <a:lnTo>
                    <a:pt x="502" y="155"/>
                  </a:lnTo>
                  <a:lnTo>
                    <a:pt x="618" y="232"/>
                  </a:lnTo>
                  <a:lnTo>
                    <a:pt x="464" y="618"/>
                  </a:lnTo>
                  <a:lnTo>
                    <a:pt x="271" y="1081"/>
                  </a:lnTo>
                  <a:lnTo>
                    <a:pt x="116" y="1622"/>
                  </a:lnTo>
                  <a:lnTo>
                    <a:pt x="39" y="2163"/>
                  </a:lnTo>
                  <a:lnTo>
                    <a:pt x="0" y="2703"/>
                  </a:lnTo>
                  <a:lnTo>
                    <a:pt x="39" y="2935"/>
                  </a:lnTo>
                  <a:lnTo>
                    <a:pt x="77" y="3167"/>
                  </a:lnTo>
                  <a:lnTo>
                    <a:pt x="155" y="3398"/>
                  </a:lnTo>
                  <a:lnTo>
                    <a:pt x="309" y="3591"/>
                  </a:lnTo>
                  <a:lnTo>
                    <a:pt x="464" y="3746"/>
                  </a:lnTo>
                  <a:lnTo>
                    <a:pt x="657" y="3862"/>
                  </a:lnTo>
                  <a:lnTo>
                    <a:pt x="888" y="3939"/>
                  </a:lnTo>
                  <a:lnTo>
                    <a:pt x="1120" y="3977"/>
                  </a:lnTo>
                  <a:lnTo>
                    <a:pt x="1313" y="3900"/>
                  </a:lnTo>
                  <a:lnTo>
                    <a:pt x="1506" y="3823"/>
                  </a:lnTo>
                  <a:lnTo>
                    <a:pt x="1661" y="3669"/>
                  </a:lnTo>
                  <a:lnTo>
                    <a:pt x="1815" y="3514"/>
                  </a:lnTo>
                  <a:lnTo>
                    <a:pt x="1970" y="3282"/>
                  </a:lnTo>
                  <a:lnTo>
                    <a:pt x="2085" y="3051"/>
                  </a:lnTo>
                  <a:lnTo>
                    <a:pt x="2317" y="2549"/>
                  </a:lnTo>
                  <a:lnTo>
                    <a:pt x="2472" y="2008"/>
                  </a:lnTo>
                  <a:lnTo>
                    <a:pt x="2626" y="1467"/>
                  </a:lnTo>
                  <a:lnTo>
                    <a:pt x="2665" y="1043"/>
                  </a:lnTo>
                  <a:lnTo>
                    <a:pt x="2394" y="1004"/>
                  </a:lnTo>
                  <a:lnTo>
                    <a:pt x="2008" y="2008"/>
                  </a:lnTo>
                  <a:lnTo>
                    <a:pt x="1738" y="2665"/>
                  </a:lnTo>
                  <a:lnTo>
                    <a:pt x="1545" y="3012"/>
                  </a:lnTo>
                  <a:lnTo>
                    <a:pt x="1468" y="3205"/>
                  </a:lnTo>
                  <a:lnTo>
                    <a:pt x="1313" y="3282"/>
                  </a:lnTo>
                  <a:lnTo>
                    <a:pt x="1159" y="3282"/>
                  </a:lnTo>
                  <a:lnTo>
                    <a:pt x="966" y="3205"/>
                  </a:lnTo>
                  <a:lnTo>
                    <a:pt x="734" y="3128"/>
                  </a:lnTo>
                  <a:lnTo>
                    <a:pt x="618" y="3051"/>
                  </a:lnTo>
                  <a:lnTo>
                    <a:pt x="541" y="2935"/>
                  </a:lnTo>
                  <a:lnTo>
                    <a:pt x="541" y="2703"/>
                  </a:lnTo>
                  <a:lnTo>
                    <a:pt x="541" y="2356"/>
                  </a:lnTo>
                  <a:lnTo>
                    <a:pt x="579" y="2047"/>
                  </a:lnTo>
                  <a:lnTo>
                    <a:pt x="618" y="1622"/>
                  </a:lnTo>
                  <a:lnTo>
                    <a:pt x="734" y="1197"/>
                  </a:lnTo>
                  <a:lnTo>
                    <a:pt x="888" y="772"/>
                  </a:lnTo>
                  <a:lnTo>
                    <a:pt x="1043" y="348"/>
                  </a:lnTo>
                  <a:lnTo>
                    <a:pt x="1081" y="232"/>
                  </a:lnTo>
                  <a:lnTo>
                    <a:pt x="1043" y="116"/>
                  </a:lnTo>
                  <a:lnTo>
                    <a:pt x="927" y="39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650450" y="2767225"/>
              <a:ext cx="466300" cy="247150"/>
            </a:xfrm>
            <a:custGeom>
              <a:avLst/>
              <a:gdLst/>
              <a:ahLst/>
              <a:cxnLst/>
              <a:rect l="l" t="t" r="r" b="b"/>
              <a:pathLst>
                <a:path w="18652" h="9886" extrusionOk="0">
                  <a:moveTo>
                    <a:pt x="6179" y="0"/>
                  </a:moveTo>
                  <a:lnTo>
                    <a:pt x="5600" y="39"/>
                  </a:lnTo>
                  <a:lnTo>
                    <a:pt x="4982" y="116"/>
                  </a:lnTo>
                  <a:lnTo>
                    <a:pt x="4441" y="270"/>
                  </a:lnTo>
                  <a:lnTo>
                    <a:pt x="3862" y="502"/>
                  </a:lnTo>
                  <a:lnTo>
                    <a:pt x="3321" y="772"/>
                  </a:lnTo>
                  <a:lnTo>
                    <a:pt x="2781" y="1081"/>
                  </a:lnTo>
                  <a:lnTo>
                    <a:pt x="2279" y="1429"/>
                  </a:lnTo>
                  <a:lnTo>
                    <a:pt x="1815" y="1854"/>
                  </a:lnTo>
                  <a:lnTo>
                    <a:pt x="1429" y="2278"/>
                  </a:lnTo>
                  <a:lnTo>
                    <a:pt x="1043" y="2742"/>
                  </a:lnTo>
                  <a:lnTo>
                    <a:pt x="734" y="3244"/>
                  </a:lnTo>
                  <a:lnTo>
                    <a:pt x="503" y="3746"/>
                  </a:lnTo>
                  <a:lnTo>
                    <a:pt x="271" y="4248"/>
                  </a:lnTo>
                  <a:lnTo>
                    <a:pt x="116" y="4788"/>
                  </a:lnTo>
                  <a:lnTo>
                    <a:pt x="1" y="5367"/>
                  </a:lnTo>
                  <a:lnTo>
                    <a:pt x="348" y="5406"/>
                  </a:lnTo>
                  <a:lnTo>
                    <a:pt x="464" y="4981"/>
                  </a:lnTo>
                  <a:lnTo>
                    <a:pt x="580" y="4595"/>
                  </a:lnTo>
                  <a:lnTo>
                    <a:pt x="811" y="3977"/>
                  </a:lnTo>
                  <a:lnTo>
                    <a:pt x="1120" y="3398"/>
                  </a:lnTo>
                  <a:lnTo>
                    <a:pt x="1468" y="2858"/>
                  </a:lnTo>
                  <a:lnTo>
                    <a:pt x="1893" y="2356"/>
                  </a:lnTo>
                  <a:lnTo>
                    <a:pt x="2356" y="1931"/>
                  </a:lnTo>
                  <a:lnTo>
                    <a:pt x="2858" y="1506"/>
                  </a:lnTo>
                  <a:lnTo>
                    <a:pt x="3399" y="1158"/>
                  </a:lnTo>
                  <a:lnTo>
                    <a:pt x="3978" y="888"/>
                  </a:lnTo>
                  <a:lnTo>
                    <a:pt x="4634" y="656"/>
                  </a:lnTo>
                  <a:lnTo>
                    <a:pt x="5252" y="463"/>
                  </a:lnTo>
                  <a:lnTo>
                    <a:pt x="5909" y="386"/>
                  </a:lnTo>
                  <a:lnTo>
                    <a:pt x="6565" y="386"/>
                  </a:lnTo>
                  <a:lnTo>
                    <a:pt x="7222" y="463"/>
                  </a:lnTo>
                  <a:lnTo>
                    <a:pt x="7878" y="579"/>
                  </a:lnTo>
                  <a:lnTo>
                    <a:pt x="8496" y="811"/>
                  </a:lnTo>
                  <a:lnTo>
                    <a:pt x="9114" y="1081"/>
                  </a:lnTo>
                  <a:lnTo>
                    <a:pt x="9423" y="1274"/>
                  </a:lnTo>
                  <a:lnTo>
                    <a:pt x="9731" y="1506"/>
                  </a:lnTo>
                  <a:lnTo>
                    <a:pt x="10040" y="1699"/>
                  </a:lnTo>
                  <a:lnTo>
                    <a:pt x="10311" y="1931"/>
                  </a:lnTo>
                  <a:lnTo>
                    <a:pt x="10774" y="2471"/>
                  </a:lnTo>
                  <a:lnTo>
                    <a:pt x="11199" y="3012"/>
                  </a:lnTo>
                  <a:lnTo>
                    <a:pt x="11546" y="3630"/>
                  </a:lnTo>
                  <a:lnTo>
                    <a:pt x="11894" y="4248"/>
                  </a:lnTo>
                  <a:lnTo>
                    <a:pt x="12164" y="4943"/>
                  </a:lnTo>
                  <a:lnTo>
                    <a:pt x="12435" y="5638"/>
                  </a:lnTo>
                  <a:lnTo>
                    <a:pt x="12628" y="6217"/>
                  </a:lnTo>
                  <a:lnTo>
                    <a:pt x="12859" y="6796"/>
                  </a:lnTo>
                  <a:lnTo>
                    <a:pt x="13130" y="7375"/>
                  </a:lnTo>
                  <a:lnTo>
                    <a:pt x="13439" y="7955"/>
                  </a:lnTo>
                  <a:lnTo>
                    <a:pt x="13825" y="8495"/>
                  </a:lnTo>
                  <a:lnTo>
                    <a:pt x="14249" y="8959"/>
                  </a:lnTo>
                  <a:lnTo>
                    <a:pt x="14481" y="9152"/>
                  </a:lnTo>
                  <a:lnTo>
                    <a:pt x="14713" y="9345"/>
                  </a:lnTo>
                  <a:lnTo>
                    <a:pt x="14983" y="9499"/>
                  </a:lnTo>
                  <a:lnTo>
                    <a:pt x="15292" y="9654"/>
                  </a:lnTo>
                  <a:lnTo>
                    <a:pt x="15755" y="9808"/>
                  </a:lnTo>
                  <a:lnTo>
                    <a:pt x="16219" y="9885"/>
                  </a:lnTo>
                  <a:lnTo>
                    <a:pt x="16721" y="9885"/>
                  </a:lnTo>
                  <a:lnTo>
                    <a:pt x="17184" y="9808"/>
                  </a:lnTo>
                  <a:lnTo>
                    <a:pt x="17609" y="9615"/>
                  </a:lnTo>
                  <a:lnTo>
                    <a:pt x="17841" y="9499"/>
                  </a:lnTo>
                  <a:lnTo>
                    <a:pt x="18034" y="9383"/>
                  </a:lnTo>
                  <a:lnTo>
                    <a:pt x="18188" y="9229"/>
                  </a:lnTo>
                  <a:lnTo>
                    <a:pt x="18381" y="9036"/>
                  </a:lnTo>
                  <a:lnTo>
                    <a:pt x="18497" y="8843"/>
                  </a:lnTo>
                  <a:lnTo>
                    <a:pt x="18652" y="8611"/>
                  </a:lnTo>
                  <a:lnTo>
                    <a:pt x="18652" y="8534"/>
                  </a:lnTo>
                  <a:lnTo>
                    <a:pt x="18652" y="8457"/>
                  </a:lnTo>
                  <a:lnTo>
                    <a:pt x="18652" y="8379"/>
                  </a:lnTo>
                  <a:lnTo>
                    <a:pt x="18652" y="8341"/>
                  </a:lnTo>
                  <a:lnTo>
                    <a:pt x="18304" y="8341"/>
                  </a:lnTo>
                  <a:lnTo>
                    <a:pt x="18265" y="8418"/>
                  </a:lnTo>
                  <a:lnTo>
                    <a:pt x="18072" y="8727"/>
                  </a:lnTo>
                  <a:lnTo>
                    <a:pt x="17802" y="8997"/>
                  </a:lnTo>
                  <a:lnTo>
                    <a:pt x="17493" y="9190"/>
                  </a:lnTo>
                  <a:lnTo>
                    <a:pt x="17184" y="9345"/>
                  </a:lnTo>
                  <a:lnTo>
                    <a:pt x="16837" y="9422"/>
                  </a:lnTo>
                  <a:lnTo>
                    <a:pt x="16450" y="9461"/>
                  </a:lnTo>
                  <a:lnTo>
                    <a:pt x="16103" y="9422"/>
                  </a:lnTo>
                  <a:lnTo>
                    <a:pt x="15717" y="9345"/>
                  </a:lnTo>
                  <a:lnTo>
                    <a:pt x="15369" y="9190"/>
                  </a:lnTo>
                  <a:lnTo>
                    <a:pt x="15022" y="8997"/>
                  </a:lnTo>
                  <a:lnTo>
                    <a:pt x="14713" y="8766"/>
                  </a:lnTo>
                  <a:lnTo>
                    <a:pt x="14404" y="8495"/>
                  </a:lnTo>
                  <a:lnTo>
                    <a:pt x="14172" y="8186"/>
                  </a:lnTo>
                  <a:lnTo>
                    <a:pt x="13941" y="7839"/>
                  </a:lnTo>
                  <a:lnTo>
                    <a:pt x="13709" y="7530"/>
                  </a:lnTo>
                  <a:lnTo>
                    <a:pt x="13554" y="7182"/>
                  </a:lnTo>
                  <a:lnTo>
                    <a:pt x="13245" y="6526"/>
                  </a:lnTo>
                  <a:lnTo>
                    <a:pt x="12975" y="5831"/>
                  </a:lnTo>
                  <a:lnTo>
                    <a:pt x="12473" y="4479"/>
                  </a:lnTo>
                  <a:lnTo>
                    <a:pt x="12164" y="3823"/>
                  </a:lnTo>
                  <a:lnTo>
                    <a:pt x="11855" y="3205"/>
                  </a:lnTo>
                  <a:lnTo>
                    <a:pt x="11469" y="2587"/>
                  </a:lnTo>
                  <a:lnTo>
                    <a:pt x="11237" y="2278"/>
                  </a:lnTo>
                  <a:lnTo>
                    <a:pt x="11006" y="2008"/>
                  </a:lnTo>
                  <a:lnTo>
                    <a:pt x="10542" y="1583"/>
                  </a:lnTo>
                  <a:lnTo>
                    <a:pt x="10079" y="1197"/>
                  </a:lnTo>
                  <a:lnTo>
                    <a:pt x="9577" y="850"/>
                  </a:lnTo>
                  <a:lnTo>
                    <a:pt x="9036" y="579"/>
                  </a:lnTo>
                  <a:lnTo>
                    <a:pt x="8496" y="348"/>
                  </a:lnTo>
                  <a:lnTo>
                    <a:pt x="7917" y="193"/>
                  </a:lnTo>
                  <a:lnTo>
                    <a:pt x="7337" y="77"/>
                  </a:lnTo>
                  <a:lnTo>
                    <a:pt x="675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4802400" y="2781700"/>
              <a:ext cx="320525" cy="97525"/>
            </a:xfrm>
            <a:custGeom>
              <a:avLst/>
              <a:gdLst/>
              <a:ahLst/>
              <a:cxnLst/>
              <a:rect l="l" t="t" r="r" b="b"/>
              <a:pathLst>
                <a:path w="12821" h="3901" extrusionOk="0">
                  <a:moveTo>
                    <a:pt x="12550" y="0"/>
                  </a:moveTo>
                  <a:lnTo>
                    <a:pt x="12434" y="39"/>
                  </a:lnTo>
                  <a:lnTo>
                    <a:pt x="12357" y="77"/>
                  </a:lnTo>
                  <a:lnTo>
                    <a:pt x="12318" y="155"/>
                  </a:lnTo>
                  <a:lnTo>
                    <a:pt x="12280" y="271"/>
                  </a:lnTo>
                  <a:lnTo>
                    <a:pt x="12318" y="348"/>
                  </a:lnTo>
                  <a:lnTo>
                    <a:pt x="12357" y="541"/>
                  </a:lnTo>
                  <a:lnTo>
                    <a:pt x="12318" y="734"/>
                  </a:lnTo>
                  <a:lnTo>
                    <a:pt x="12280" y="888"/>
                  </a:lnTo>
                  <a:lnTo>
                    <a:pt x="12164" y="1043"/>
                  </a:lnTo>
                  <a:lnTo>
                    <a:pt x="12009" y="1197"/>
                  </a:lnTo>
                  <a:lnTo>
                    <a:pt x="11855" y="1313"/>
                  </a:lnTo>
                  <a:lnTo>
                    <a:pt x="11430" y="1545"/>
                  </a:lnTo>
                  <a:lnTo>
                    <a:pt x="11005" y="1699"/>
                  </a:lnTo>
                  <a:lnTo>
                    <a:pt x="10542" y="1854"/>
                  </a:lnTo>
                  <a:lnTo>
                    <a:pt x="9808" y="2047"/>
                  </a:lnTo>
                  <a:lnTo>
                    <a:pt x="9422" y="2163"/>
                  </a:lnTo>
                  <a:lnTo>
                    <a:pt x="9384" y="2085"/>
                  </a:lnTo>
                  <a:lnTo>
                    <a:pt x="9345" y="2008"/>
                  </a:lnTo>
                  <a:lnTo>
                    <a:pt x="8997" y="1468"/>
                  </a:lnTo>
                  <a:lnTo>
                    <a:pt x="8727" y="927"/>
                  </a:lnTo>
                  <a:lnTo>
                    <a:pt x="8418" y="1043"/>
                  </a:lnTo>
                  <a:lnTo>
                    <a:pt x="8495" y="1390"/>
                  </a:lnTo>
                  <a:lnTo>
                    <a:pt x="8611" y="1699"/>
                  </a:lnTo>
                  <a:lnTo>
                    <a:pt x="8804" y="2008"/>
                  </a:lnTo>
                  <a:lnTo>
                    <a:pt x="8997" y="2279"/>
                  </a:lnTo>
                  <a:lnTo>
                    <a:pt x="7839" y="2587"/>
                  </a:lnTo>
                  <a:lnTo>
                    <a:pt x="6719" y="2819"/>
                  </a:lnTo>
                  <a:lnTo>
                    <a:pt x="5329" y="3051"/>
                  </a:lnTo>
                  <a:lnTo>
                    <a:pt x="3939" y="3244"/>
                  </a:lnTo>
                  <a:lnTo>
                    <a:pt x="3669" y="3282"/>
                  </a:lnTo>
                  <a:lnTo>
                    <a:pt x="3746" y="2935"/>
                  </a:lnTo>
                  <a:lnTo>
                    <a:pt x="3784" y="2587"/>
                  </a:lnTo>
                  <a:lnTo>
                    <a:pt x="3707" y="2240"/>
                  </a:lnTo>
                  <a:lnTo>
                    <a:pt x="3630" y="1892"/>
                  </a:lnTo>
                  <a:lnTo>
                    <a:pt x="3282" y="1970"/>
                  </a:lnTo>
                  <a:lnTo>
                    <a:pt x="3321" y="2279"/>
                  </a:lnTo>
                  <a:lnTo>
                    <a:pt x="3360" y="2587"/>
                  </a:lnTo>
                  <a:lnTo>
                    <a:pt x="3282" y="2974"/>
                  </a:lnTo>
                  <a:lnTo>
                    <a:pt x="3205" y="3321"/>
                  </a:lnTo>
                  <a:lnTo>
                    <a:pt x="2278" y="3398"/>
                  </a:lnTo>
                  <a:lnTo>
                    <a:pt x="1815" y="3437"/>
                  </a:lnTo>
                  <a:lnTo>
                    <a:pt x="1352" y="3398"/>
                  </a:lnTo>
                  <a:lnTo>
                    <a:pt x="965" y="3360"/>
                  </a:lnTo>
                  <a:lnTo>
                    <a:pt x="772" y="3282"/>
                  </a:lnTo>
                  <a:lnTo>
                    <a:pt x="618" y="3244"/>
                  </a:lnTo>
                  <a:lnTo>
                    <a:pt x="502" y="3128"/>
                  </a:lnTo>
                  <a:lnTo>
                    <a:pt x="425" y="3051"/>
                  </a:lnTo>
                  <a:lnTo>
                    <a:pt x="386" y="2935"/>
                  </a:lnTo>
                  <a:lnTo>
                    <a:pt x="348" y="2781"/>
                  </a:lnTo>
                  <a:lnTo>
                    <a:pt x="348" y="2703"/>
                  </a:lnTo>
                  <a:lnTo>
                    <a:pt x="309" y="2665"/>
                  </a:lnTo>
                  <a:lnTo>
                    <a:pt x="232" y="2587"/>
                  </a:lnTo>
                  <a:lnTo>
                    <a:pt x="116" y="2626"/>
                  </a:lnTo>
                  <a:lnTo>
                    <a:pt x="77" y="2626"/>
                  </a:lnTo>
                  <a:lnTo>
                    <a:pt x="39" y="2703"/>
                  </a:lnTo>
                  <a:lnTo>
                    <a:pt x="0" y="2858"/>
                  </a:lnTo>
                  <a:lnTo>
                    <a:pt x="0" y="3012"/>
                  </a:lnTo>
                  <a:lnTo>
                    <a:pt x="0" y="3167"/>
                  </a:lnTo>
                  <a:lnTo>
                    <a:pt x="39" y="3282"/>
                  </a:lnTo>
                  <a:lnTo>
                    <a:pt x="116" y="3398"/>
                  </a:lnTo>
                  <a:lnTo>
                    <a:pt x="193" y="3514"/>
                  </a:lnTo>
                  <a:lnTo>
                    <a:pt x="386" y="3669"/>
                  </a:lnTo>
                  <a:lnTo>
                    <a:pt x="657" y="3746"/>
                  </a:lnTo>
                  <a:lnTo>
                    <a:pt x="927" y="3823"/>
                  </a:lnTo>
                  <a:lnTo>
                    <a:pt x="1236" y="3862"/>
                  </a:lnTo>
                  <a:lnTo>
                    <a:pt x="1506" y="3900"/>
                  </a:lnTo>
                  <a:lnTo>
                    <a:pt x="2780" y="3823"/>
                  </a:lnTo>
                  <a:lnTo>
                    <a:pt x="4016" y="3746"/>
                  </a:lnTo>
                  <a:lnTo>
                    <a:pt x="5252" y="3553"/>
                  </a:lnTo>
                  <a:lnTo>
                    <a:pt x="6487" y="3360"/>
                  </a:lnTo>
                  <a:lnTo>
                    <a:pt x="7646" y="3128"/>
                  </a:lnTo>
                  <a:lnTo>
                    <a:pt x="8766" y="2858"/>
                  </a:lnTo>
                  <a:lnTo>
                    <a:pt x="9885" y="2510"/>
                  </a:lnTo>
                  <a:lnTo>
                    <a:pt x="11005" y="2163"/>
                  </a:lnTo>
                  <a:lnTo>
                    <a:pt x="11353" y="2047"/>
                  </a:lnTo>
                  <a:lnTo>
                    <a:pt x="11700" y="1892"/>
                  </a:lnTo>
                  <a:lnTo>
                    <a:pt x="12048" y="1699"/>
                  </a:lnTo>
                  <a:lnTo>
                    <a:pt x="12357" y="1506"/>
                  </a:lnTo>
                  <a:lnTo>
                    <a:pt x="12627" y="1236"/>
                  </a:lnTo>
                  <a:lnTo>
                    <a:pt x="12704" y="1081"/>
                  </a:lnTo>
                  <a:lnTo>
                    <a:pt x="12782" y="927"/>
                  </a:lnTo>
                  <a:lnTo>
                    <a:pt x="12820" y="773"/>
                  </a:lnTo>
                  <a:lnTo>
                    <a:pt x="12820" y="579"/>
                  </a:lnTo>
                  <a:lnTo>
                    <a:pt x="12820" y="386"/>
                  </a:lnTo>
                  <a:lnTo>
                    <a:pt x="12743" y="155"/>
                  </a:lnTo>
                  <a:lnTo>
                    <a:pt x="12704" y="77"/>
                  </a:lnTo>
                  <a:lnTo>
                    <a:pt x="12627" y="39"/>
                  </a:lnTo>
                  <a:lnTo>
                    <a:pt x="1255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362900" y="2786525"/>
              <a:ext cx="114900" cy="130350"/>
            </a:xfrm>
            <a:custGeom>
              <a:avLst/>
              <a:gdLst/>
              <a:ahLst/>
              <a:cxnLst/>
              <a:rect l="l" t="t" r="r" b="b"/>
              <a:pathLst>
                <a:path w="4596" h="5214" extrusionOk="0">
                  <a:moveTo>
                    <a:pt x="232" y="0"/>
                  </a:moveTo>
                  <a:lnTo>
                    <a:pt x="0" y="193"/>
                  </a:lnTo>
                  <a:lnTo>
                    <a:pt x="502" y="888"/>
                  </a:lnTo>
                  <a:lnTo>
                    <a:pt x="1004" y="1622"/>
                  </a:lnTo>
                  <a:lnTo>
                    <a:pt x="1545" y="2279"/>
                  </a:lnTo>
                  <a:lnTo>
                    <a:pt x="2124" y="2974"/>
                  </a:lnTo>
                  <a:lnTo>
                    <a:pt x="3283" y="4248"/>
                  </a:lnTo>
                  <a:lnTo>
                    <a:pt x="3746" y="4789"/>
                  </a:lnTo>
                  <a:lnTo>
                    <a:pt x="3630" y="4789"/>
                  </a:lnTo>
                  <a:lnTo>
                    <a:pt x="3592" y="4866"/>
                  </a:lnTo>
                  <a:lnTo>
                    <a:pt x="3592" y="4982"/>
                  </a:lnTo>
                  <a:lnTo>
                    <a:pt x="3823" y="4904"/>
                  </a:lnTo>
                  <a:lnTo>
                    <a:pt x="4055" y="5059"/>
                  </a:lnTo>
                  <a:lnTo>
                    <a:pt x="4287" y="5213"/>
                  </a:lnTo>
                  <a:lnTo>
                    <a:pt x="4441" y="5213"/>
                  </a:lnTo>
                  <a:lnTo>
                    <a:pt x="4518" y="5175"/>
                  </a:lnTo>
                  <a:lnTo>
                    <a:pt x="4557" y="5097"/>
                  </a:lnTo>
                  <a:lnTo>
                    <a:pt x="4557" y="5059"/>
                  </a:lnTo>
                  <a:lnTo>
                    <a:pt x="4595" y="4982"/>
                  </a:lnTo>
                  <a:lnTo>
                    <a:pt x="4402" y="4750"/>
                  </a:lnTo>
                  <a:lnTo>
                    <a:pt x="4325" y="4750"/>
                  </a:lnTo>
                  <a:lnTo>
                    <a:pt x="4016" y="4480"/>
                  </a:lnTo>
                  <a:lnTo>
                    <a:pt x="3746" y="4171"/>
                  </a:lnTo>
                  <a:lnTo>
                    <a:pt x="3244" y="3553"/>
                  </a:lnTo>
                  <a:lnTo>
                    <a:pt x="2201" y="2394"/>
                  </a:lnTo>
                  <a:lnTo>
                    <a:pt x="1197" y="1197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2090650" y="2821275"/>
              <a:ext cx="200825" cy="230750"/>
            </a:xfrm>
            <a:custGeom>
              <a:avLst/>
              <a:gdLst/>
              <a:ahLst/>
              <a:cxnLst/>
              <a:rect l="l" t="t" r="r" b="b"/>
              <a:pathLst>
                <a:path w="8033" h="9230" extrusionOk="0">
                  <a:moveTo>
                    <a:pt x="2048" y="0"/>
                  </a:moveTo>
                  <a:lnTo>
                    <a:pt x="1893" y="78"/>
                  </a:lnTo>
                  <a:lnTo>
                    <a:pt x="1739" y="155"/>
                  </a:lnTo>
                  <a:lnTo>
                    <a:pt x="1430" y="425"/>
                  </a:lnTo>
                  <a:lnTo>
                    <a:pt x="1198" y="734"/>
                  </a:lnTo>
                  <a:lnTo>
                    <a:pt x="966" y="1004"/>
                  </a:lnTo>
                  <a:lnTo>
                    <a:pt x="735" y="1352"/>
                  </a:lnTo>
                  <a:lnTo>
                    <a:pt x="503" y="1738"/>
                  </a:lnTo>
                  <a:lnTo>
                    <a:pt x="348" y="2124"/>
                  </a:lnTo>
                  <a:lnTo>
                    <a:pt x="194" y="2549"/>
                  </a:lnTo>
                  <a:lnTo>
                    <a:pt x="78" y="3012"/>
                  </a:lnTo>
                  <a:lnTo>
                    <a:pt x="40" y="3476"/>
                  </a:lnTo>
                  <a:lnTo>
                    <a:pt x="1" y="3939"/>
                  </a:lnTo>
                  <a:lnTo>
                    <a:pt x="78" y="4441"/>
                  </a:lnTo>
                  <a:lnTo>
                    <a:pt x="155" y="4905"/>
                  </a:lnTo>
                  <a:lnTo>
                    <a:pt x="271" y="5329"/>
                  </a:lnTo>
                  <a:lnTo>
                    <a:pt x="464" y="5793"/>
                  </a:lnTo>
                  <a:lnTo>
                    <a:pt x="696" y="6179"/>
                  </a:lnTo>
                  <a:lnTo>
                    <a:pt x="1044" y="6179"/>
                  </a:lnTo>
                  <a:lnTo>
                    <a:pt x="889" y="5831"/>
                  </a:lnTo>
                  <a:lnTo>
                    <a:pt x="735" y="5484"/>
                  </a:lnTo>
                  <a:lnTo>
                    <a:pt x="657" y="5136"/>
                  </a:lnTo>
                  <a:lnTo>
                    <a:pt x="542" y="4789"/>
                  </a:lnTo>
                  <a:lnTo>
                    <a:pt x="503" y="4403"/>
                  </a:lnTo>
                  <a:lnTo>
                    <a:pt x="464" y="4055"/>
                  </a:lnTo>
                  <a:lnTo>
                    <a:pt x="464" y="3669"/>
                  </a:lnTo>
                  <a:lnTo>
                    <a:pt x="464" y="3321"/>
                  </a:lnTo>
                  <a:lnTo>
                    <a:pt x="542" y="2974"/>
                  </a:lnTo>
                  <a:lnTo>
                    <a:pt x="619" y="2626"/>
                  </a:lnTo>
                  <a:lnTo>
                    <a:pt x="735" y="2279"/>
                  </a:lnTo>
                  <a:lnTo>
                    <a:pt x="850" y="1931"/>
                  </a:lnTo>
                  <a:lnTo>
                    <a:pt x="1044" y="1622"/>
                  </a:lnTo>
                  <a:lnTo>
                    <a:pt x="1237" y="1313"/>
                  </a:lnTo>
                  <a:lnTo>
                    <a:pt x="1468" y="1004"/>
                  </a:lnTo>
                  <a:lnTo>
                    <a:pt x="1777" y="734"/>
                  </a:lnTo>
                  <a:lnTo>
                    <a:pt x="1970" y="580"/>
                  </a:lnTo>
                  <a:lnTo>
                    <a:pt x="2086" y="502"/>
                  </a:lnTo>
                  <a:lnTo>
                    <a:pt x="2202" y="464"/>
                  </a:lnTo>
                  <a:lnTo>
                    <a:pt x="2318" y="580"/>
                  </a:lnTo>
                  <a:lnTo>
                    <a:pt x="2434" y="811"/>
                  </a:lnTo>
                  <a:lnTo>
                    <a:pt x="2588" y="1198"/>
                  </a:lnTo>
                  <a:lnTo>
                    <a:pt x="2743" y="1584"/>
                  </a:lnTo>
                  <a:lnTo>
                    <a:pt x="2858" y="1931"/>
                  </a:lnTo>
                  <a:lnTo>
                    <a:pt x="2974" y="2317"/>
                  </a:lnTo>
                  <a:lnTo>
                    <a:pt x="3052" y="2703"/>
                  </a:lnTo>
                  <a:lnTo>
                    <a:pt x="3090" y="3090"/>
                  </a:lnTo>
                  <a:lnTo>
                    <a:pt x="3090" y="3437"/>
                  </a:lnTo>
                  <a:lnTo>
                    <a:pt x="3052" y="3785"/>
                  </a:lnTo>
                  <a:lnTo>
                    <a:pt x="3013" y="4132"/>
                  </a:lnTo>
                  <a:lnTo>
                    <a:pt x="2897" y="4480"/>
                  </a:lnTo>
                  <a:lnTo>
                    <a:pt x="2781" y="4789"/>
                  </a:lnTo>
                  <a:lnTo>
                    <a:pt x="2588" y="5136"/>
                  </a:lnTo>
                  <a:lnTo>
                    <a:pt x="2395" y="5445"/>
                  </a:lnTo>
                  <a:lnTo>
                    <a:pt x="2356" y="5522"/>
                  </a:lnTo>
                  <a:lnTo>
                    <a:pt x="2395" y="5638"/>
                  </a:lnTo>
                  <a:lnTo>
                    <a:pt x="2356" y="5715"/>
                  </a:lnTo>
                  <a:lnTo>
                    <a:pt x="2356" y="5754"/>
                  </a:lnTo>
                  <a:lnTo>
                    <a:pt x="2395" y="5793"/>
                  </a:lnTo>
                  <a:lnTo>
                    <a:pt x="2472" y="5793"/>
                  </a:lnTo>
                  <a:lnTo>
                    <a:pt x="2627" y="5715"/>
                  </a:lnTo>
                  <a:lnTo>
                    <a:pt x="2820" y="5677"/>
                  </a:lnTo>
                  <a:lnTo>
                    <a:pt x="3206" y="5677"/>
                  </a:lnTo>
                  <a:lnTo>
                    <a:pt x="3631" y="5715"/>
                  </a:lnTo>
                  <a:lnTo>
                    <a:pt x="4055" y="5793"/>
                  </a:lnTo>
                  <a:lnTo>
                    <a:pt x="4442" y="5947"/>
                  </a:lnTo>
                  <a:lnTo>
                    <a:pt x="4866" y="6102"/>
                  </a:lnTo>
                  <a:lnTo>
                    <a:pt x="5214" y="6256"/>
                  </a:lnTo>
                  <a:lnTo>
                    <a:pt x="5523" y="6449"/>
                  </a:lnTo>
                  <a:lnTo>
                    <a:pt x="5832" y="6642"/>
                  </a:lnTo>
                  <a:lnTo>
                    <a:pt x="6141" y="6835"/>
                  </a:lnTo>
                  <a:lnTo>
                    <a:pt x="6411" y="7067"/>
                  </a:lnTo>
                  <a:lnTo>
                    <a:pt x="6681" y="7337"/>
                  </a:lnTo>
                  <a:lnTo>
                    <a:pt x="6913" y="7608"/>
                  </a:lnTo>
                  <a:lnTo>
                    <a:pt x="7145" y="7878"/>
                  </a:lnTo>
                  <a:lnTo>
                    <a:pt x="7338" y="8187"/>
                  </a:lnTo>
                  <a:lnTo>
                    <a:pt x="7531" y="8534"/>
                  </a:lnTo>
                  <a:lnTo>
                    <a:pt x="7106" y="8650"/>
                  </a:lnTo>
                  <a:lnTo>
                    <a:pt x="6681" y="8727"/>
                  </a:lnTo>
                  <a:lnTo>
                    <a:pt x="6295" y="8766"/>
                  </a:lnTo>
                  <a:lnTo>
                    <a:pt x="5870" y="8805"/>
                  </a:lnTo>
                  <a:lnTo>
                    <a:pt x="5484" y="8805"/>
                  </a:lnTo>
                  <a:lnTo>
                    <a:pt x="5059" y="8727"/>
                  </a:lnTo>
                  <a:lnTo>
                    <a:pt x="4673" y="8612"/>
                  </a:lnTo>
                  <a:lnTo>
                    <a:pt x="4249" y="8457"/>
                  </a:lnTo>
                  <a:lnTo>
                    <a:pt x="3901" y="8264"/>
                  </a:lnTo>
                  <a:lnTo>
                    <a:pt x="3592" y="8071"/>
                  </a:lnTo>
                  <a:lnTo>
                    <a:pt x="3013" y="7608"/>
                  </a:lnTo>
                  <a:lnTo>
                    <a:pt x="2472" y="7106"/>
                  </a:lnTo>
                  <a:lnTo>
                    <a:pt x="1932" y="6565"/>
                  </a:lnTo>
                  <a:lnTo>
                    <a:pt x="1854" y="6526"/>
                  </a:lnTo>
                  <a:lnTo>
                    <a:pt x="1816" y="6488"/>
                  </a:lnTo>
                  <a:lnTo>
                    <a:pt x="1661" y="6526"/>
                  </a:lnTo>
                  <a:lnTo>
                    <a:pt x="1623" y="6526"/>
                  </a:lnTo>
                  <a:lnTo>
                    <a:pt x="1584" y="6565"/>
                  </a:lnTo>
                  <a:lnTo>
                    <a:pt x="1430" y="6835"/>
                  </a:lnTo>
                  <a:lnTo>
                    <a:pt x="1661" y="6874"/>
                  </a:lnTo>
                  <a:lnTo>
                    <a:pt x="2279" y="7492"/>
                  </a:lnTo>
                  <a:lnTo>
                    <a:pt x="2897" y="8071"/>
                  </a:lnTo>
                  <a:lnTo>
                    <a:pt x="3245" y="8341"/>
                  </a:lnTo>
                  <a:lnTo>
                    <a:pt x="3631" y="8573"/>
                  </a:lnTo>
                  <a:lnTo>
                    <a:pt x="3978" y="8766"/>
                  </a:lnTo>
                  <a:lnTo>
                    <a:pt x="4364" y="8959"/>
                  </a:lnTo>
                  <a:lnTo>
                    <a:pt x="4828" y="9114"/>
                  </a:lnTo>
                  <a:lnTo>
                    <a:pt x="5253" y="9191"/>
                  </a:lnTo>
                  <a:lnTo>
                    <a:pt x="5677" y="9229"/>
                  </a:lnTo>
                  <a:lnTo>
                    <a:pt x="6141" y="9229"/>
                  </a:lnTo>
                  <a:lnTo>
                    <a:pt x="6565" y="9152"/>
                  </a:lnTo>
                  <a:lnTo>
                    <a:pt x="6990" y="9075"/>
                  </a:lnTo>
                  <a:lnTo>
                    <a:pt x="7878" y="8843"/>
                  </a:lnTo>
                  <a:lnTo>
                    <a:pt x="7956" y="8805"/>
                  </a:lnTo>
                  <a:lnTo>
                    <a:pt x="7994" y="8727"/>
                  </a:lnTo>
                  <a:lnTo>
                    <a:pt x="8033" y="8650"/>
                  </a:lnTo>
                  <a:lnTo>
                    <a:pt x="7994" y="8534"/>
                  </a:lnTo>
                  <a:lnTo>
                    <a:pt x="7763" y="8110"/>
                  </a:lnTo>
                  <a:lnTo>
                    <a:pt x="7492" y="7685"/>
                  </a:lnTo>
                  <a:lnTo>
                    <a:pt x="7222" y="7299"/>
                  </a:lnTo>
                  <a:lnTo>
                    <a:pt x="6874" y="6912"/>
                  </a:lnTo>
                  <a:lnTo>
                    <a:pt x="6527" y="6604"/>
                  </a:lnTo>
                  <a:lnTo>
                    <a:pt x="6141" y="6295"/>
                  </a:lnTo>
                  <a:lnTo>
                    <a:pt x="5716" y="6024"/>
                  </a:lnTo>
                  <a:lnTo>
                    <a:pt x="5253" y="5793"/>
                  </a:lnTo>
                  <a:lnTo>
                    <a:pt x="4828" y="5638"/>
                  </a:lnTo>
                  <a:lnTo>
                    <a:pt x="4249" y="5445"/>
                  </a:lnTo>
                  <a:lnTo>
                    <a:pt x="3940" y="5368"/>
                  </a:lnTo>
                  <a:lnTo>
                    <a:pt x="3592" y="5291"/>
                  </a:lnTo>
                  <a:lnTo>
                    <a:pt x="3013" y="5291"/>
                  </a:lnTo>
                  <a:lnTo>
                    <a:pt x="3167" y="4982"/>
                  </a:lnTo>
                  <a:lnTo>
                    <a:pt x="3322" y="4634"/>
                  </a:lnTo>
                  <a:lnTo>
                    <a:pt x="3399" y="4287"/>
                  </a:lnTo>
                  <a:lnTo>
                    <a:pt x="3476" y="3939"/>
                  </a:lnTo>
                  <a:lnTo>
                    <a:pt x="3515" y="3592"/>
                  </a:lnTo>
                  <a:lnTo>
                    <a:pt x="3515" y="3205"/>
                  </a:lnTo>
                  <a:lnTo>
                    <a:pt x="3515" y="2858"/>
                  </a:lnTo>
                  <a:lnTo>
                    <a:pt x="3438" y="2472"/>
                  </a:lnTo>
                  <a:lnTo>
                    <a:pt x="3322" y="1970"/>
                  </a:lnTo>
                  <a:lnTo>
                    <a:pt x="3167" y="1468"/>
                  </a:lnTo>
                  <a:lnTo>
                    <a:pt x="2936" y="966"/>
                  </a:lnTo>
                  <a:lnTo>
                    <a:pt x="2704" y="502"/>
                  </a:lnTo>
                  <a:lnTo>
                    <a:pt x="2588" y="271"/>
                  </a:lnTo>
                  <a:lnTo>
                    <a:pt x="2472" y="116"/>
                  </a:lnTo>
                  <a:lnTo>
                    <a:pt x="2356" y="39"/>
                  </a:lnTo>
                  <a:lnTo>
                    <a:pt x="227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3488525" y="2821275"/>
              <a:ext cx="54075" cy="45400"/>
            </a:xfrm>
            <a:custGeom>
              <a:avLst/>
              <a:gdLst/>
              <a:ahLst/>
              <a:cxnLst/>
              <a:rect l="l" t="t" r="r" b="b"/>
              <a:pathLst>
                <a:path w="2163" h="1816" extrusionOk="0">
                  <a:moveTo>
                    <a:pt x="1120" y="387"/>
                  </a:moveTo>
                  <a:lnTo>
                    <a:pt x="1313" y="425"/>
                  </a:lnTo>
                  <a:lnTo>
                    <a:pt x="1506" y="464"/>
                  </a:lnTo>
                  <a:lnTo>
                    <a:pt x="1661" y="580"/>
                  </a:lnTo>
                  <a:lnTo>
                    <a:pt x="1738" y="734"/>
                  </a:lnTo>
                  <a:lnTo>
                    <a:pt x="1777" y="889"/>
                  </a:lnTo>
                  <a:lnTo>
                    <a:pt x="1738" y="966"/>
                  </a:lnTo>
                  <a:lnTo>
                    <a:pt x="1699" y="1004"/>
                  </a:lnTo>
                  <a:lnTo>
                    <a:pt x="1661" y="1082"/>
                  </a:lnTo>
                  <a:lnTo>
                    <a:pt x="1545" y="1120"/>
                  </a:lnTo>
                  <a:lnTo>
                    <a:pt x="1236" y="1159"/>
                  </a:lnTo>
                  <a:lnTo>
                    <a:pt x="927" y="1159"/>
                  </a:lnTo>
                  <a:lnTo>
                    <a:pt x="579" y="1198"/>
                  </a:lnTo>
                  <a:lnTo>
                    <a:pt x="464" y="1236"/>
                  </a:lnTo>
                  <a:lnTo>
                    <a:pt x="309" y="1313"/>
                  </a:lnTo>
                  <a:lnTo>
                    <a:pt x="309" y="1159"/>
                  </a:lnTo>
                  <a:lnTo>
                    <a:pt x="348" y="1004"/>
                  </a:lnTo>
                  <a:lnTo>
                    <a:pt x="386" y="850"/>
                  </a:lnTo>
                  <a:lnTo>
                    <a:pt x="464" y="734"/>
                  </a:lnTo>
                  <a:lnTo>
                    <a:pt x="541" y="618"/>
                  </a:lnTo>
                  <a:lnTo>
                    <a:pt x="657" y="541"/>
                  </a:lnTo>
                  <a:lnTo>
                    <a:pt x="811" y="464"/>
                  </a:lnTo>
                  <a:lnTo>
                    <a:pt x="927" y="425"/>
                  </a:lnTo>
                  <a:lnTo>
                    <a:pt x="1120" y="387"/>
                  </a:lnTo>
                  <a:close/>
                  <a:moveTo>
                    <a:pt x="1004" y="0"/>
                  </a:moveTo>
                  <a:lnTo>
                    <a:pt x="773" y="39"/>
                  </a:lnTo>
                  <a:lnTo>
                    <a:pt x="579" y="116"/>
                  </a:lnTo>
                  <a:lnTo>
                    <a:pt x="425" y="232"/>
                  </a:lnTo>
                  <a:lnTo>
                    <a:pt x="271" y="387"/>
                  </a:lnTo>
                  <a:lnTo>
                    <a:pt x="155" y="541"/>
                  </a:lnTo>
                  <a:lnTo>
                    <a:pt x="77" y="696"/>
                  </a:lnTo>
                  <a:lnTo>
                    <a:pt x="0" y="889"/>
                  </a:lnTo>
                  <a:lnTo>
                    <a:pt x="0" y="1082"/>
                  </a:lnTo>
                  <a:lnTo>
                    <a:pt x="0" y="1275"/>
                  </a:lnTo>
                  <a:lnTo>
                    <a:pt x="39" y="1468"/>
                  </a:lnTo>
                  <a:lnTo>
                    <a:pt x="116" y="1661"/>
                  </a:lnTo>
                  <a:lnTo>
                    <a:pt x="155" y="1738"/>
                  </a:lnTo>
                  <a:lnTo>
                    <a:pt x="232" y="1815"/>
                  </a:lnTo>
                  <a:lnTo>
                    <a:pt x="309" y="1815"/>
                  </a:lnTo>
                  <a:lnTo>
                    <a:pt x="425" y="1777"/>
                  </a:lnTo>
                  <a:lnTo>
                    <a:pt x="541" y="1661"/>
                  </a:lnTo>
                  <a:lnTo>
                    <a:pt x="695" y="1584"/>
                  </a:lnTo>
                  <a:lnTo>
                    <a:pt x="850" y="1545"/>
                  </a:lnTo>
                  <a:lnTo>
                    <a:pt x="1043" y="1545"/>
                  </a:lnTo>
                  <a:lnTo>
                    <a:pt x="1390" y="1506"/>
                  </a:lnTo>
                  <a:lnTo>
                    <a:pt x="1583" y="1506"/>
                  </a:lnTo>
                  <a:lnTo>
                    <a:pt x="1738" y="1468"/>
                  </a:lnTo>
                  <a:lnTo>
                    <a:pt x="1931" y="1391"/>
                  </a:lnTo>
                  <a:lnTo>
                    <a:pt x="2047" y="1275"/>
                  </a:lnTo>
                  <a:lnTo>
                    <a:pt x="2124" y="1120"/>
                  </a:lnTo>
                  <a:lnTo>
                    <a:pt x="2163" y="966"/>
                  </a:lnTo>
                  <a:lnTo>
                    <a:pt x="2163" y="811"/>
                  </a:lnTo>
                  <a:lnTo>
                    <a:pt x="2124" y="657"/>
                  </a:lnTo>
                  <a:lnTo>
                    <a:pt x="2047" y="502"/>
                  </a:lnTo>
                  <a:lnTo>
                    <a:pt x="1970" y="348"/>
                  </a:lnTo>
                  <a:lnTo>
                    <a:pt x="1777" y="194"/>
                  </a:lnTo>
                  <a:lnTo>
                    <a:pt x="1622" y="116"/>
                  </a:lnTo>
                  <a:lnTo>
                    <a:pt x="1429" y="39"/>
                  </a:lnTo>
                  <a:lnTo>
                    <a:pt x="119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3345650" y="2889825"/>
              <a:ext cx="466300" cy="248125"/>
            </a:xfrm>
            <a:custGeom>
              <a:avLst/>
              <a:gdLst/>
              <a:ahLst/>
              <a:cxnLst/>
              <a:rect l="l" t="t" r="r" b="b"/>
              <a:pathLst>
                <a:path w="18652" h="9925" extrusionOk="0">
                  <a:moveTo>
                    <a:pt x="6140" y="0"/>
                  </a:moveTo>
                  <a:lnTo>
                    <a:pt x="5561" y="39"/>
                  </a:lnTo>
                  <a:lnTo>
                    <a:pt x="4982" y="155"/>
                  </a:lnTo>
                  <a:lnTo>
                    <a:pt x="4402" y="309"/>
                  </a:lnTo>
                  <a:lnTo>
                    <a:pt x="3862" y="502"/>
                  </a:lnTo>
                  <a:lnTo>
                    <a:pt x="3283" y="772"/>
                  </a:lnTo>
                  <a:lnTo>
                    <a:pt x="2781" y="1081"/>
                  </a:lnTo>
                  <a:lnTo>
                    <a:pt x="2279" y="1467"/>
                  </a:lnTo>
                  <a:lnTo>
                    <a:pt x="1815" y="1892"/>
                  </a:lnTo>
                  <a:lnTo>
                    <a:pt x="1390" y="2317"/>
                  </a:lnTo>
                  <a:lnTo>
                    <a:pt x="1043" y="2780"/>
                  </a:lnTo>
                  <a:lnTo>
                    <a:pt x="734" y="3244"/>
                  </a:lnTo>
                  <a:lnTo>
                    <a:pt x="464" y="3746"/>
                  </a:lnTo>
                  <a:lnTo>
                    <a:pt x="271" y="4286"/>
                  </a:lnTo>
                  <a:lnTo>
                    <a:pt x="116" y="4827"/>
                  </a:lnTo>
                  <a:lnTo>
                    <a:pt x="0" y="5368"/>
                  </a:lnTo>
                  <a:lnTo>
                    <a:pt x="348" y="5445"/>
                  </a:lnTo>
                  <a:lnTo>
                    <a:pt x="425" y="5020"/>
                  </a:lnTo>
                  <a:lnTo>
                    <a:pt x="541" y="4595"/>
                  </a:lnTo>
                  <a:lnTo>
                    <a:pt x="773" y="4016"/>
                  </a:lnTo>
                  <a:lnTo>
                    <a:pt x="1081" y="3437"/>
                  </a:lnTo>
                  <a:lnTo>
                    <a:pt x="1468" y="2896"/>
                  </a:lnTo>
                  <a:lnTo>
                    <a:pt x="1892" y="2394"/>
                  </a:lnTo>
                  <a:lnTo>
                    <a:pt x="2356" y="1931"/>
                  </a:lnTo>
                  <a:lnTo>
                    <a:pt x="2858" y="1545"/>
                  </a:lnTo>
                  <a:lnTo>
                    <a:pt x="3398" y="1197"/>
                  </a:lnTo>
                  <a:lnTo>
                    <a:pt x="3978" y="888"/>
                  </a:lnTo>
                  <a:lnTo>
                    <a:pt x="4595" y="657"/>
                  </a:lnTo>
                  <a:lnTo>
                    <a:pt x="5252" y="502"/>
                  </a:lnTo>
                  <a:lnTo>
                    <a:pt x="5908" y="425"/>
                  </a:lnTo>
                  <a:lnTo>
                    <a:pt x="6565" y="386"/>
                  </a:lnTo>
                  <a:lnTo>
                    <a:pt x="7221" y="463"/>
                  </a:lnTo>
                  <a:lnTo>
                    <a:pt x="7839" y="618"/>
                  </a:lnTo>
                  <a:lnTo>
                    <a:pt x="8457" y="811"/>
                  </a:lnTo>
                  <a:lnTo>
                    <a:pt x="9075" y="1120"/>
                  </a:lnTo>
                  <a:lnTo>
                    <a:pt x="9422" y="1313"/>
                  </a:lnTo>
                  <a:lnTo>
                    <a:pt x="9731" y="1506"/>
                  </a:lnTo>
                  <a:lnTo>
                    <a:pt x="10002" y="1738"/>
                  </a:lnTo>
                  <a:lnTo>
                    <a:pt x="10272" y="1969"/>
                  </a:lnTo>
                  <a:lnTo>
                    <a:pt x="10774" y="2471"/>
                  </a:lnTo>
                  <a:lnTo>
                    <a:pt x="11199" y="3051"/>
                  </a:lnTo>
                  <a:lnTo>
                    <a:pt x="11546" y="3630"/>
                  </a:lnTo>
                  <a:lnTo>
                    <a:pt x="11855" y="4286"/>
                  </a:lnTo>
                  <a:lnTo>
                    <a:pt x="12164" y="4943"/>
                  </a:lnTo>
                  <a:lnTo>
                    <a:pt x="12396" y="5638"/>
                  </a:lnTo>
                  <a:lnTo>
                    <a:pt x="12627" y="6217"/>
                  </a:lnTo>
                  <a:lnTo>
                    <a:pt x="12859" y="6835"/>
                  </a:lnTo>
                  <a:lnTo>
                    <a:pt x="13129" y="7414"/>
                  </a:lnTo>
                  <a:lnTo>
                    <a:pt x="13438" y="7993"/>
                  </a:lnTo>
                  <a:lnTo>
                    <a:pt x="13786" y="8495"/>
                  </a:lnTo>
                  <a:lnTo>
                    <a:pt x="14211" y="8959"/>
                  </a:lnTo>
                  <a:lnTo>
                    <a:pt x="14442" y="9190"/>
                  </a:lnTo>
                  <a:lnTo>
                    <a:pt x="14713" y="9383"/>
                  </a:lnTo>
                  <a:lnTo>
                    <a:pt x="14983" y="9538"/>
                  </a:lnTo>
                  <a:lnTo>
                    <a:pt x="15253" y="9692"/>
                  </a:lnTo>
                  <a:lnTo>
                    <a:pt x="15717" y="9847"/>
                  </a:lnTo>
                  <a:lnTo>
                    <a:pt x="16219" y="9924"/>
                  </a:lnTo>
                  <a:lnTo>
                    <a:pt x="16682" y="9885"/>
                  </a:lnTo>
                  <a:lnTo>
                    <a:pt x="17145" y="9808"/>
                  </a:lnTo>
                  <a:lnTo>
                    <a:pt x="17609" y="9654"/>
                  </a:lnTo>
                  <a:lnTo>
                    <a:pt x="17802" y="9538"/>
                  </a:lnTo>
                  <a:lnTo>
                    <a:pt x="17995" y="9383"/>
                  </a:lnTo>
                  <a:lnTo>
                    <a:pt x="18188" y="9229"/>
                  </a:lnTo>
                  <a:lnTo>
                    <a:pt x="18342" y="9075"/>
                  </a:lnTo>
                  <a:lnTo>
                    <a:pt x="18497" y="8881"/>
                  </a:lnTo>
                  <a:lnTo>
                    <a:pt x="18613" y="8650"/>
                  </a:lnTo>
                  <a:lnTo>
                    <a:pt x="18651" y="8573"/>
                  </a:lnTo>
                  <a:lnTo>
                    <a:pt x="18613" y="8457"/>
                  </a:lnTo>
                  <a:lnTo>
                    <a:pt x="18651" y="8418"/>
                  </a:lnTo>
                  <a:lnTo>
                    <a:pt x="18613" y="8341"/>
                  </a:lnTo>
                  <a:lnTo>
                    <a:pt x="18304" y="8380"/>
                  </a:lnTo>
                  <a:lnTo>
                    <a:pt x="18265" y="8418"/>
                  </a:lnTo>
                  <a:lnTo>
                    <a:pt x="18033" y="8766"/>
                  </a:lnTo>
                  <a:lnTo>
                    <a:pt x="17802" y="8997"/>
                  </a:lnTo>
                  <a:lnTo>
                    <a:pt x="17493" y="9229"/>
                  </a:lnTo>
                  <a:lnTo>
                    <a:pt x="17184" y="9345"/>
                  </a:lnTo>
                  <a:lnTo>
                    <a:pt x="16798" y="9461"/>
                  </a:lnTo>
                  <a:lnTo>
                    <a:pt x="16064" y="9461"/>
                  </a:lnTo>
                  <a:lnTo>
                    <a:pt x="15717" y="9383"/>
                  </a:lnTo>
                  <a:lnTo>
                    <a:pt x="15330" y="9229"/>
                  </a:lnTo>
                  <a:lnTo>
                    <a:pt x="15021" y="9036"/>
                  </a:lnTo>
                  <a:lnTo>
                    <a:pt x="14674" y="8766"/>
                  </a:lnTo>
                  <a:lnTo>
                    <a:pt x="14404" y="8495"/>
                  </a:lnTo>
                  <a:lnTo>
                    <a:pt x="14133" y="8186"/>
                  </a:lnTo>
                  <a:lnTo>
                    <a:pt x="13902" y="7878"/>
                  </a:lnTo>
                  <a:lnTo>
                    <a:pt x="13709" y="7530"/>
                  </a:lnTo>
                  <a:lnTo>
                    <a:pt x="13515" y="7182"/>
                  </a:lnTo>
                  <a:lnTo>
                    <a:pt x="13207" y="6526"/>
                  </a:lnTo>
                  <a:lnTo>
                    <a:pt x="12936" y="5870"/>
                  </a:lnTo>
                  <a:lnTo>
                    <a:pt x="12434" y="4518"/>
                  </a:lnTo>
                  <a:lnTo>
                    <a:pt x="12164" y="3862"/>
                  </a:lnTo>
                  <a:lnTo>
                    <a:pt x="11855" y="3205"/>
                  </a:lnTo>
                  <a:lnTo>
                    <a:pt x="11469" y="2587"/>
                  </a:lnTo>
                  <a:lnTo>
                    <a:pt x="11237" y="2317"/>
                  </a:lnTo>
                  <a:lnTo>
                    <a:pt x="11005" y="2047"/>
                  </a:lnTo>
                  <a:lnTo>
                    <a:pt x="10542" y="1583"/>
                  </a:lnTo>
                  <a:lnTo>
                    <a:pt x="10040" y="1197"/>
                  </a:lnTo>
                  <a:lnTo>
                    <a:pt x="9538" y="888"/>
                  </a:lnTo>
                  <a:lnTo>
                    <a:pt x="9036" y="579"/>
                  </a:lnTo>
                  <a:lnTo>
                    <a:pt x="8457" y="386"/>
                  </a:lnTo>
                  <a:lnTo>
                    <a:pt x="7916" y="193"/>
                  </a:lnTo>
                  <a:lnTo>
                    <a:pt x="7337" y="77"/>
                  </a:lnTo>
                  <a:lnTo>
                    <a:pt x="675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6719625" y="2898500"/>
              <a:ext cx="625575" cy="344675"/>
            </a:xfrm>
            <a:custGeom>
              <a:avLst/>
              <a:gdLst/>
              <a:ahLst/>
              <a:cxnLst/>
              <a:rect l="l" t="t" r="r" b="b"/>
              <a:pathLst>
                <a:path w="25023" h="13787" extrusionOk="0">
                  <a:moveTo>
                    <a:pt x="23285" y="966"/>
                  </a:moveTo>
                  <a:lnTo>
                    <a:pt x="23633" y="1468"/>
                  </a:lnTo>
                  <a:lnTo>
                    <a:pt x="23941" y="2009"/>
                  </a:lnTo>
                  <a:lnTo>
                    <a:pt x="23787" y="2163"/>
                  </a:lnTo>
                  <a:lnTo>
                    <a:pt x="23633" y="2202"/>
                  </a:lnTo>
                  <a:lnTo>
                    <a:pt x="23478" y="2202"/>
                  </a:lnTo>
                  <a:lnTo>
                    <a:pt x="23324" y="2163"/>
                  </a:lnTo>
                  <a:lnTo>
                    <a:pt x="23208" y="2086"/>
                  </a:lnTo>
                  <a:lnTo>
                    <a:pt x="23092" y="1970"/>
                  </a:lnTo>
                  <a:lnTo>
                    <a:pt x="23015" y="1816"/>
                  </a:lnTo>
                  <a:lnTo>
                    <a:pt x="22976" y="1661"/>
                  </a:lnTo>
                  <a:lnTo>
                    <a:pt x="22976" y="1429"/>
                  </a:lnTo>
                  <a:lnTo>
                    <a:pt x="23053" y="1275"/>
                  </a:lnTo>
                  <a:lnTo>
                    <a:pt x="23169" y="1120"/>
                  </a:lnTo>
                  <a:lnTo>
                    <a:pt x="23285" y="966"/>
                  </a:lnTo>
                  <a:close/>
                  <a:moveTo>
                    <a:pt x="24096" y="2433"/>
                  </a:moveTo>
                  <a:lnTo>
                    <a:pt x="24212" y="2781"/>
                  </a:lnTo>
                  <a:lnTo>
                    <a:pt x="24328" y="3090"/>
                  </a:lnTo>
                  <a:lnTo>
                    <a:pt x="24366" y="3437"/>
                  </a:lnTo>
                  <a:lnTo>
                    <a:pt x="24443" y="3823"/>
                  </a:lnTo>
                  <a:lnTo>
                    <a:pt x="24173" y="3746"/>
                  </a:lnTo>
                  <a:lnTo>
                    <a:pt x="23941" y="3592"/>
                  </a:lnTo>
                  <a:lnTo>
                    <a:pt x="23864" y="3515"/>
                  </a:lnTo>
                  <a:lnTo>
                    <a:pt x="23787" y="3399"/>
                  </a:lnTo>
                  <a:lnTo>
                    <a:pt x="23748" y="3283"/>
                  </a:lnTo>
                  <a:lnTo>
                    <a:pt x="23710" y="3167"/>
                  </a:lnTo>
                  <a:lnTo>
                    <a:pt x="23710" y="2935"/>
                  </a:lnTo>
                  <a:lnTo>
                    <a:pt x="23787" y="2742"/>
                  </a:lnTo>
                  <a:lnTo>
                    <a:pt x="23941" y="2588"/>
                  </a:lnTo>
                  <a:lnTo>
                    <a:pt x="24096" y="2433"/>
                  </a:lnTo>
                  <a:close/>
                  <a:moveTo>
                    <a:pt x="16296" y="4982"/>
                  </a:moveTo>
                  <a:lnTo>
                    <a:pt x="16412" y="5059"/>
                  </a:lnTo>
                  <a:lnTo>
                    <a:pt x="16489" y="5175"/>
                  </a:lnTo>
                  <a:lnTo>
                    <a:pt x="16566" y="5291"/>
                  </a:lnTo>
                  <a:lnTo>
                    <a:pt x="16566" y="5407"/>
                  </a:lnTo>
                  <a:lnTo>
                    <a:pt x="16296" y="5445"/>
                  </a:lnTo>
                  <a:lnTo>
                    <a:pt x="15639" y="5523"/>
                  </a:lnTo>
                  <a:lnTo>
                    <a:pt x="15639" y="5484"/>
                  </a:lnTo>
                  <a:lnTo>
                    <a:pt x="15678" y="5368"/>
                  </a:lnTo>
                  <a:lnTo>
                    <a:pt x="15716" y="5252"/>
                  </a:lnTo>
                  <a:lnTo>
                    <a:pt x="15755" y="5175"/>
                  </a:lnTo>
                  <a:lnTo>
                    <a:pt x="15832" y="5098"/>
                  </a:lnTo>
                  <a:lnTo>
                    <a:pt x="15948" y="5021"/>
                  </a:lnTo>
                  <a:lnTo>
                    <a:pt x="16064" y="4982"/>
                  </a:lnTo>
                  <a:close/>
                  <a:moveTo>
                    <a:pt x="24443" y="4248"/>
                  </a:moveTo>
                  <a:lnTo>
                    <a:pt x="24443" y="4673"/>
                  </a:lnTo>
                  <a:lnTo>
                    <a:pt x="24366" y="5098"/>
                  </a:lnTo>
                  <a:lnTo>
                    <a:pt x="24250" y="5523"/>
                  </a:lnTo>
                  <a:lnTo>
                    <a:pt x="24057" y="5445"/>
                  </a:lnTo>
                  <a:lnTo>
                    <a:pt x="23903" y="5291"/>
                  </a:lnTo>
                  <a:lnTo>
                    <a:pt x="23826" y="5098"/>
                  </a:lnTo>
                  <a:lnTo>
                    <a:pt x="23787" y="4982"/>
                  </a:lnTo>
                  <a:lnTo>
                    <a:pt x="23787" y="4866"/>
                  </a:lnTo>
                  <a:lnTo>
                    <a:pt x="23826" y="4750"/>
                  </a:lnTo>
                  <a:lnTo>
                    <a:pt x="23864" y="4634"/>
                  </a:lnTo>
                  <a:lnTo>
                    <a:pt x="24019" y="4441"/>
                  </a:lnTo>
                  <a:lnTo>
                    <a:pt x="24212" y="4325"/>
                  </a:lnTo>
                  <a:lnTo>
                    <a:pt x="24443" y="4248"/>
                  </a:lnTo>
                  <a:close/>
                  <a:moveTo>
                    <a:pt x="17647" y="4827"/>
                  </a:moveTo>
                  <a:lnTo>
                    <a:pt x="17802" y="4866"/>
                  </a:lnTo>
                  <a:lnTo>
                    <a:pt x="17918" y="4943"/>
                  </a:lnTo>
                  <a:lnTo>
                    <a:pt x="17995" y="5021"/>
                  </a:lnTo>
                  <a:lnTo>
                    <a:pt x="18111" y="5214"/>
                  </a:lnTo>
                  <a:lnTo>
                    <a:pt x="18111" y="5407"/>
                  </a:lnTo>
                  <a:lnTo>
                    <a:pt x="18072" y="5638"/>
                  </a:lnTo>
                  <a:lnTo>
                    <a:pt x="17570" y="5523"/>
                  </a:lnTo>
                  <a:lnTo>
                    <a:pt x="17029" y="5445"/>
                  </a:lnTo>
                  <a:lnTo>
                    <a:pt x="17068" y="5291"/>
                  </a:lnTo>
                  <a:lnTo>
                    <a:pt x="17107" y="5175"/>
                  </a:lnTo>
                  <a:lnTo>
                    <a:pt x="17184" y="5059"/>
                  </a:lnTo>
                  <a:lnTo>
                    <a:pt x="17300" y="4943"/>
                  </a:lnTo>
                  <a:lnTo>
                    <a:pt x="17416" y="4905"/>
                  </a:lnTo>
                  <a:lnTo>
                    <a:pt x="17531" y="4866"/>
                  </a:lnTo>
                  <a:lnTo>
                    <a:pt x="17647" y="4827"/>
                  </a:lnTo>
                  <a:close/>
                  <a:moveTo>
                    <a:pt x="14712" y="5329"/>
                  </a:moveTo>
                  <a:lnTo>
                    <a:pt x="14828" y="5368"/>
                  </a:lnTo>
                  <a:lnTo>
                    <a:pt x="14906" y="5445"/>
                  </a:lnTo>
                  <a:lnTo>
                    <a:pt x="15021" y="5561"/>
                  </a:lnTo>
                  <a:lnTo>
                    <a:pt x="15060" y="5677"/>
                  </a:lnTo>
                  <a:lnTo>
                    <a:pt x="14558" y="5870"/>
                  </a:lnTo>
                  <a:lnTo>
                    <a:pt x="14056" y="6102"/>
                  </a:lnTo>
                  <a:lnTo>
                    <a:pt x="14017" y="6063"/>
                  </a:lnTo>
                  <a:lnTo>
                    <a:pt x="14056" y="5831"/>
                  </a:lnTo>
                  <a:lnTo>
                    <a:pt x="14133" y="5600"/>
                  </a:lnTo>
                  <a:lnTo>
                    <a:pt x="14249" y="5445"/>
                  </a:lnTo>
                  <a:lnTo>
                    <a:pt x="14365" y="5368"/>
                  </a:lnTo>
                  <a:lnTo>
                    <a:pt x="14442" y="5329"/>
                  </a:lnTo>
                  <a:close/>
                  <a:moveTo>
                    <a:pt x="18999" y="5484"/>
                  </a:moveTo>
                  <a:lnTo>
                    <a:pt x="19115" y="5523"/>
                  </a:lnTo>
                  <a:lnTo>
                    <a:pt x="19192" y="5561"/>
                  </a:lnTo>
                  <a:lnTo>
                    <a:pt x="19308" y="5677"/>
                  </a:lnTo>
                  <a:lnTo>
                    <a:pt x="19385" y="5831"/>
                  </a:lnTo>
                  <a:lnTo>
                    <a:pt x="19385" y="5986"/>
                  </a:lnTo>
                  <a:lnTo>
                    <a:pt x="19346" y="6179"/>
                  </a:lnTo>
                  <a:lnTo>
                    <a:pt x="18613" y="5831"/>
                  </a:lnTo>
                  <a:lnTo>
                    <a:pt x="18651" y="5754"/>
                  </a:lnTo>
                  <a:lnTo>
                    <a:pt x="18690" y="5677"/>
                  </a:lnTo>
                  <a:lnTo>
                    <a:pt x="18844" y="5523"/>
                  </a:lnTo>
                  <a:lnTo>
                    <a:pt x="18999" y="5484"/>
                  </a:lnTo>
                  <a:close/>
                  <a:moveTo>
                    <a:pt x="20196" y="6063"/>
                  </a:moveTo>
                  <a:lnTo>
                    <a:pt x="20350" y="6102"/>
                  </a:lnTo>
                  <a:lnTo>
                    <a:pt x="20466" y="6140"/>
                  </a:lnTo>
                  <a:lnTo>
                    <a:pt x="20543" y="6179"/>
                  </a:lnTo>
                  <a:lnTo>
                    <a:pt x="20698" y="6333"/>
                  </a:lnTo>
                  <a:lnTo>
                    <a:pt x="20775" y="6527"/>
                  </a:lnTo>
                  <a:lnTo>
                    <a:pt x="20814" y="6720"/>
                  </a:lnTo>
                  <a:lnTo>
                    <a:pt x="20891" y="6951"/>
                  </a:lnTo>
                  <a:lnTo>
                    <a:pt x="20466" y="6758"/>
                  </a:lnTo>
                  <a:lnTo>
                    <a:pt x="20080" y="6565"/>
                  </a:lnTo>
                  <a:lnTo>
                    <a:pt x="19810" y="6411"/>
                  </a:lnTo>
                  <a:lnTo>
                    <a:pt x="19848" y="6295"/>
                  </a:lnTo>
                  <a:lnTo>
                    <a:pt x="19887" y="6179"/>
                  </a:lnTo>
                  <a:lnTo>
                    <a:pt x="20003" y="6140"/>
                  </a:lnTo>
                  <a:lnTo>
                    <a:pt x="20080" y="6102"/>
                  </a:lnTo>
                  <a:lnTo>
                    <a:pt x="20196" y="6063"/>
                  </a:lnTo>
                  <a:close/>
                  <a:moveTo>
                    <a:pt x="23517" y="5870"/>
                  </a:moveTo>
                  <a:lnTo>
                    <a:pt x="23710" y="5909"/>
                  </a:lnTo>
                  <a:lnTo>
                    <a:pt x="23941" y="5986"/>
                  </a:lnTo>
                  <a:lnTo>
                    <a:pt x="24019" y="6025"/>
                  </a:lnTo>
                  <a:lnTo>
                    <a:pt x="24096" y="6025"/>
                  </a:lnTo>
                  <a:lnTo>
                    <a:pt x="23941" y="6295"/>
                  </a:lnTo>
                  <a:lnTo>
                    <a:pt x="23748" y="6565"/>
                  </a:lnTo>
                  <a:lnTo>
                    <a:pt x="23517" y="6797"/>
                  </a:lnTo>
                  <a:lnTo>
                    <a:pt x="23246" y="6990"/>
                  </a:lnTo>
                  <a:lnTo>
                    <a:pt x="23208" y="6951"/>
                  </a:lnTo>
                  <a:lnTo>
                    <a:pt x="23092" y="6758"/>
                  </a:lnTo>
                  <a:lnTo>
                    <a:pt x="23015" y="6527"/>
                  </a:lnTo>
                  <a:lnTo>
                    <a:pt x="23015" y="6295"/>
                  </a:lnTo>
                  <a:lnTo>
                    <a:pt x="23053" y="6179"/>
                  </a:lnTo>
                  <a:lnTo>
                    <a:pt x="23131" y="6102"/>
                  </a:lnTo>
                  <a:lnTo>
                    <a:pt x="23208" y="6025"/>
                  </a:lnTo>
                  <a:lnTo>
                    <a:pt x="23285" y="5947"/>
                  </a:lnTo>
                  <a:lnTo>
                    <a:pt x="23517" y="5870"/>
                  </a:lnTo>
                  <a:close/>
                  <a:moveTo>
                    <a:pt x="13245" y="6102"/>
                  </a:moveTo>
                  <a:lnTo>
                    <a:pt x="13477" y="6179"/>
                  </a:lnTo>
                  <a:lnTo>
                    <a:pt x="13593" y="6256"/>
                  </a:lnTo>
                  <a:lnTo>
                    <a:pt x="13708" y="6333"/>
                  </a:lnTo>
                  <a:lnTo>
                    <a:pt x="13168" y="6720"/>
                  </a:lnTo>
                  <a:lnTo>
                    <a:pt x="12782" y="7106"/>
                  </a:lnTo>
                  <a:lnTo>
                    <a:pt x="12705" y="7067"/>
                  </a:lnTo>
                  <a:lnTo>
                    <a:pt x="12666" y="6951"/>
                  </a:lnTo>
                  <a:lnTo>
                    <a:pt x="12627" y="6797"/>
                  </a:lnTo>
                  <a:lnTo>
                    <a:pt x="12627" y="6681"/>
                  </a:lnTo>
                  <a:lnTo>
                    <a:pt x="12666" y="6527"/>
                  </a:lnTo>
                  <a:lnTo>
                    <a:pt x="12705" y="6411"/>
                  </a:lnTo>
                  <a:lnTo>
                    <a:pt x="12782" y="6295"/>
                  </a:lnTo>
                  <a:lnTo>
                    <a:pt x="12859" y="6218"/>
                  </a:lnTo>
                  <a:lnTo>
                    <a:pt x="13013" y="6140"/>
                  </a:lnTo>
                  <a:lnTo>
                    <a:pt x="13129" y="6102"/>
                  </a:lnTo>
                  <a:close/>
                  <a:moveTo>
                    <a:pt x="22165" y="6565"/>
                  </a:moveTo>
                  <a:lnTo>
                    <a:pt x="22281" y="6604"/>
                  </a:lnTo>
                  <a:lnTo>
                    <a:pt x="22474" y="6720"/>
                  </a:lnTo>
                  <a:lnTo>
                    <a:pt x="22629" y="6874"/>
                  </a:lnTo>
                  <a:lnTo>
                    <a:pt x="22783" y="7029"/>
                  </a:lnTo>
                  <a:lnTo>
                    <a:pt x="22860" y="7067"/>
                  </a:lnTo>
                  <a:lnTo>
                    <a:pt x="22937" y="7067"/>
                  </a:lnTo>
                  <a:lnTo>
                    <a:pt x="22976" y="7106"/>
                  </a:lnTo>
                  <a:lnTo>
                    <a:pt x="22937" y="7144"/>
                  </a:lnTo>
                  <a:lnTo>
                    <a:pt x="22551" y="7222"/>
                  </a:lnTo>
                  <a:lnTo>
                    <a:pt x="22165" y="7260"/>
                  </a:lnTo>
                  <a:lnTo>
                    <a:pt x="21779" y="7222"/>
                  </a:lnTo>
                  <a:lnTo>
                    <a:pt x="21393" y="7106"/>
                  </a:lnTo>
                  <a:lnTo>
                    <a:pt x="21470" y="6913"/>
                  </a:lnTo>
                  <a:lnTo>
                    <a:pt x="21625" y="6758"/>
                  </a:lnTo>
                  <a:lnTo>
                    <a:pt x="21818" y="6604"/>
                  </a:lnTo>
                  <a:lnTo>
                    <a:pt x="22049" y="6565"/>
                  </a:lnTo>
                  <a:close/>
                  <a:moveTo>
                    <a:pt x="12280" y="7415"/>
                  </a:moveTo>
                  <a:lnTo>
                    <a:pt x="12473" y="7453"/>
                  </a:lnTo>
                  <a:lnTo>
                    <a:pt x="12125" y="7994"/>
                  </a:lnTo>
                  <a:lnTo>
                    <a:pt x="11816" y="8573"/>
                  </a:lnTo>
                  <a:lnTo>
                    <a:pt x="11701" y="8341"/>
                  </a:lnTo>
                  <a:lnTo>
                    <a:pt x="11662" y="8110"/>
                  </a:lnTo>
                  <a:lnTo>
                    <a:pt x="11662" y="7955"/>
                  </a:lnTo>
                  <a:lnTo>
                    <a:pt x="11662" y="7839"/>
                  </a:lnTo>
                  <a:lnTo>
                    <a:pt x="11739" y="7724"/>
                  </a:lnTo>
                  <a:lnTo>
                    <a:pt x="11816" y="7608"/>
                  </a:lnTo>
                  <a:lnTo>
                    <a:pt x="11894" y="7531"/>
                  </a:lnTo>
                  <a:lnTo>
                    <a:pt x="12009" y="7453"/>
                  </a:lnTo>
                  <a:lnTo>
                    <a:pt x="12164" y="7415"/>
                  </a:lnTo>
                  <a:close/>
                  <a:moveTo>
                    <a:pt x="2240" y="9384"/>
                  </a:moveTo>
                  <a:lnTo>
                    <a:pt x="2356" y="9423"/>
                  </a:lnTo>
                  <a:lnTo>
                    <a:pt x="2472" y="9500"/>
                  </a:lnTo>
                  <a:lnTo>
                    <a:pt x="2549" y="9577"/>
                  </a:lnTo>
                  <a:lnTo>
                    <a:pt x="2626" y="9770"/>
                  </a:lnTo>
                  <a:lnTo>
                    <a:pt x="2626" y="9886"/>
                  </a:lnTo>
                  <a:lnTo>
                    <a:pt x="2626" y="10002"/>
                  </a:lnTo>
                  <a:lnTo>
                    <a:pt x="2124" y="9886"/>
                  </a:lnTo>
                  <a:lnTo>
                    <a:pt x="1661" y="9886"/>
                  </a:lnTo>
                  <a:lnTo>
                    <a:pt x="1699" y="9770"/>
                  </a:lnTo>
                  <a:lnTo>
                    <a:pt x="1738" y="9654"/>
                  </a:lnTo>
                  <a:lnTo>
                    <a:pt x="1815" y="9538"/>
                  </a:lnTo>
                  <a:lnTo>
                    <a:pt x="1892" y="9461"/>
                  </a:lnTo>
                  <a:lnTo>
                    <a:pt x="2008" y="9384"/>
                  </a:lnTo>
                  <a:close/>
                  <a:moveTo>
                    <a:pt x="11662" y="8998"/>
                  </a:moveTo>
                  <a:lnTo>
                    <a:pt x="11469" y="9500"/>
                  </a:lnTo>
                  <a:lnTo>
                    <a:pt x="11353" y="10040"/>
                  </a:lnTo>
                  <a:lnTo>
                    <a:pt x="11276" y="10272"/>
                  </a:lnTo>
                  <a:lnTo>
                    <a:pt x="11237" y="10272"/>
                  </a:lnTo>
                  <a:lnTo>
                    <a:pt x="11083" y="10079"/>
                  </a:lnTo>
                  <a:lnTo>
                    <a:pt x="10967" y="9847"/>
                  </a:lnTo>
                  <a:lnTo>
                    <a:pt x="10928" y="9693"/>
                  </a:lnTo>
                  <a:lnTo>
                    <a:pt x="10928" y="9577"/>
                  </a:lnTo>
                  <a:lnTo>
                    <a:pt x="10967" y="9461"/>
                  </a:lnTo>
                  <a:lnTo>
                    <a:pt x="11005" y="9345"/>
                  </a:lnTo>
                  <a:lnTo>
                    <a:pt x="11121" y="9152"/>
                  </a:lnTo>
                  <a:lnTo>
                    <a:pt x="11276" y="9075"/>
                  </a:lnTo>
                  <a:lnTo>
                    <a:pt x="11469" y="8998"/>
                  </a:lnTo>
                  <a:close/>
                  <a:moveTo>
                    <a:pt x="3784" y="9770"/>
                  </a:moveTo>
                  <a:lnTo>
                    <a:pt x="3900" y="9809"/>
                  </a:lnTo>
                  <a:lnTo>
                    <a:pt x="4016" y="9886"/>
                  </a:lnTo>
                  <a:lnTo>
                    <a:pt x="4093" y="10002"/>
                  </a:lnTo>
                  <a:lnTo>
                    <a:pt x="4132" y="10118"/>
                  </a:lnTo>
                  <a:lnTo>
                    <a:pt x="4171" y="10272"/>
                  </a:lnTo>
                  <a:lnTo>
                    <a:pt x="4171" y="10388"/>
                  </a:lnTo>
                  <a:lnTo>
                    <a:pt x="4093" y="10542"/>
                  </a:lnTo>
                  <a:lnTo>
                    <a:pt x="4016" y="10658"/>
                  </a:lnTo>
                  <a:lnTo>
                    <a:pt x="3862" y="10542"/>
                  </a:lnTo>
                  <a:lnTo>
                    <a:pt x="3514" y="10349"/>
                  </a:lnTo>
                  <a:lnTo>
                    <a:pt x="3089" y="10156"/>
                  </a:lnTo>
                  <a:lnTo>
                    <a:pt x="3128" y="10040"/>
                  </a:lnTo>
                  <a:lnTo>
                    <a:pt x="3244" y="9925"/>
                  </a:lnTo>
                  <a:lnTo>
                    <a:pt x="3360" y="9847"/>
                  </a:lnTo>
                  <a:lnTo>
                    <a:pt x="3514" y="9770"/>
                  </a:lnTo>
                  <a:close/>
                  <a:moveTo>
                    <a:pt x="4943" y="10658"/>
                  </a:moveTo>
                  <a:lnTo>
                    <a:pt x="5020" y="10736"/>
                  </a:lnTo>
                  <a:lnTo>
                    <a:pt x="5097" y="10774"/>
                  </a:lnTo>
                  <a:lnTo>
                    <a:pt x="5136" y="10890"/>
                  </a:lnTo>
                  <a:lnTo>
                    <a:pt x="5175" y="11044"/>
                  </a:lnTo>
                  <a:lnTo>
                    <a:pt x="5136" y="11238"/>
                  </a:lnTo>
                  <a:lnTo>
                    <a:pt x="5097" y="11431"/>
                  </a:lnTo>
                  <a:lnTo>
                    <a:pt x="4402" y="10929"/>
                  </a:lnTo>
                  <a:lnTo>
                    <a:pt x="4441" y="10813"/>
                  </a:lnTo>
                  <a:lnTo>
                    <a:pt x="4480" y="10774"/>
                  </a:lnTo>
                  <a:lnTo>
                    <a:pt x="4673" y="10658"/>
                  </a:lnTo>
                  <a:close/>
                  <a:moveTo>
                    <a:pt x="11160" y="10620"/>
                  </a:moveTo>
                  <a:lnTo>
                    <a:pt x="10967" y="11199"/>
                  </a:lnTo>
                  <a:lnTo>
                    <a:pt x="10735" y="11740"/>
                  </a:lnTo>
                  <a:lnTo>
                    <a:pt x="10658" y="11701"/>
                  </a:lnTo>
                  <a:lnTo>
                    <a:pt x="10503" y="11546"/>
                  </a:lnTo>
                  <a:lnTo>
                    <a:pt x="10426" y="11353"/>
                  </a:lnTo>
                  <a:lnTo>
                    <a:pt x="10388" y="11160"/>
                  </a:lnTo>
                  <a:lnTo>
                    <a:pt x="10465" y="10967"/>
                  </a:lnTo>
                  <a:lnTo>
                    <a:pt x="10581" y="10813"/>
                  </a:lnTo>
                  <a:lnTo>
                    <a:pt x="10735" y="10697"/>
                  </a:lnTo>
                  <a:lnTo>
                    <a:pt x="10928" y="10620"/>
                  </a:lnTo>
                  <a:close/>
                  <a:moveTo>
                    <a:pt x="5986" y="11469"/>
                  </a:moveTo>
                  <a:lnTo>
                    <a:pt x="6063" y="11508"/>
                  </a:lnTo>
                  <a:lnTo>
                    <a:pt x="6179" y="11585"/>
                  </a:lnTo>
                  <a:lnTo>
                    <a:pt x="6256" y="11662"/>
                  </a:lnTo>
                  <a:lnTo>
                    <a:pt x="6333" y="11778"/>
                  </a:lnTo>
                  <a:lnTo>
                    <a:pt x="6372" y="12010"/>
                  </a:lnTo>
                  <a:lnTo>
                    <a:pt x="6410" y="12242"/>
                  </a:lnTo>
                  <a:lnTo>
                    <a:pt x="6372" y="12473"/>
                  </a:lnTo>
                  <a:lnTo>
                    <a:pt x="5908" y="12087"/>
                  </a:lnTo>
                  <a:lnTo>
                    <a:pt x="5406" y="11701"/>
                  </a:lnTo>
                  <a:lnTo>
                    <a:pt x="5445" y="11624"/>
                  </a:lnTo>
                  <a:lnTo>
                    <a:pt x="5561" y="11546"/>
                  </a:lnTo>
                  <a:lnTo>
                    <a:pt x="5638" y="11508"/>
                  </a:lnTo>
                  <a:lnTo>
                    <a:pt x="5754" y="11469"/>
                  </a:lnTo>
                  <a:close/>
                  <a:moveTo>
                    <a:pt x="10542" y="12048"/>
                  </a:moveTo>
                  <a:lnTo>
                    <a:pt x="10388" y="12319"/>
                  </a:lnTo>
                  <a:lnTo>
                    <a:pt x="10195" y="12550"/>
                  </a:lnTo>
                  <a:lnTo>
                    <a:pt x="10001" y="12744"/>
                  </a:lnTo>
                  <a:lnTo>
                    <a:pt x="9770" y="12937"/>
                  </a:lnTo>
                  <a:lnTo>
                    <a:pt x="9770" y="12859"/>
                  </a:lnTo>
                  <a:lnTo>
                    <a:pt x="9654" y="12666"/>
                  </a:lnTo>
                  <a:lnTo>
                    <a:pt x="9654" y="12473"/>
                  </a:lnTo>
                  <a:lnTo>
                    <a:pt x="9693" y="12357"/>
                  </a:lnTo>
                  <a:lnTo>
                    <a:pt x="9808" y="12242"/>
                  </a:lnTo>
                  <a:lnTo>
                    <a:pt x="9963" y="12164"/>
                  </a:lnTo>
                  <a:lnTo>
                    <a:pt x="10156" y="12087"/>
                  </a:lnTo>
                  <a:lnTo>
                    <a:pt x="10542" y="12048"/>
                  </a:lnTo>
                  <a:close/>
                  <a:moveTo>
                    <a:pt x="7376" y="12512"/>
                  </a:moveTo>
                  <a:lnTo>
                    <a:pt x="7569" y="12550"/>
                  </a:lnTo>
                  <a:lnTo>
                    <a:pt x="7723" y="12666"/>
                  </a:lnTo>
                  <a:lnTo>
                    <a:pt x="7839" y="12821"/>
                  </a:lnTo>
                  <a:lnTo>
                    <a:pt x="7878" y="13014"/>
                  </a:lnTo>
                  <a:lnTo>
                    <a:pt x="7878" y="13207"/>
                  </a:lnTo>
                  <a:lnTo>
                    <a:pt x="7839" y="13207"/>
                  </a:lnTo>
                  <a:lnTo>
                    <a:pt x="7337" y="13014"/>
                  </a:lnTo>
                  <a:lnTo>
                    <a:pt x="6835" y="12744"/>
                  </a:lnTo>
                  <a:lnTo>
                    <a:pt x="6990" y="12628"/>
                  </a:lnTo>
                  <a:lnTo>
                    <a:pt x="7183" y="12550"/>
                  </a:lnTo>
                  <a:lnTo>
                    <a:pt x="7376" y="12512"/>
                  </a:lnTo>
                  <a:close/>
                  <a:moveTo>
                    <a:pt x="8843" y="12628"/>
                  </a:moveTo>
                  <a:lnTo>
                    <a:pt x="8959" y="12666"/>
                  </a:lnTo>
                  <a:lnTo>
                    <a:pt x="9113" y="12782"/>
                  </a:lnTo>
                  <a:lnTo>
                    <a:pt x="9191" y="12937"/>
                  </a:lnTo>
                  <a:lnTo>
                    <a:pt x="9229" y="13130"/>
                  </a:lnTo>
                  <a:lnTo>
                    <a:pt x="9268" y="13207"/>
                  </a:lnTo>
                  <a:lnTo>
                    <a:pt x="9036" y="13284"/>
                  </a:lnTo>
                  <a:lnTo>
                    <a:pt x="8804" y="13323"/>
                  </a:lnTo>
                  <a:lnTo>
                    <a:pt x="8573" y="13323"/>
                  </a:lnTo>
                  <a:lnTo>
                    <a:pt x="8302" y="13284"/>
                  </a:lnTo>
                  <a:lnTo>
                    <a:pt x="8302" y="13207"/>
                  </a:lnTo>
                  <a:lnTo>
                    <a:pt x="8341" y="13014"/>
                  </a:lnTo>
                  <a:lnTo>
                    <a:pt x="8418" y="12821"/>
                  </a:lnTo>
                  <a:lnTo>
                    <a:pt x="8573" y="12705"/>
                  </a:lnTo>
                  <a:lnTo>
                    <a:pt x="8650" y="12666"/>
                  </a:lnTo>
                  <a:lnTo>
                    <a:pt x="8766" y="12628"/>
                  </a:lnTo>
                  <a:close/>
                  <a:moveTo>
                    <a:pt x="22976" y="1"/>
                  </a:moveTo>
                  <a:lnTo>
                    <a:pt x="22899" y="39"/>
                  </a:lnTo>
                  <a:lnTo>
                    <a:pt x="22822" y="78"/>
                  </a:lnTo>
                  <a:lnTo>
                    <a:pt x="22783" y="155"/>
                  </a:lnTo>
                  <a:lnTo>
                    <a:pt x="22744" y="232"/>
                  </a:lnTo>
                  <a:lnTo>
                    <a:pt x="22744" y="310"/>
                  </a:lnTo>
                  <a:lnTo>
                    <a:pt x="22822" y="425"/>
                  </a:lnTo>
                  <a:lnTo>
                    <a:pt x="22860" y="464"/>
                  </a:lnTo>
                  <a:lnTo>
                    <a:pt x="23015" y="657"/>
                  </a:lnTo>
                  <a:lnTo>
                    <a:pt x="22899" y="773"/>
                  </a:lnTo>
                  <a:lnTo>
                    <a:pt x="22783" y="966"/>
                  </a:lnTo>
                  <a:lnTo>
                    <a:pt x="22706" y="1120"/>
                  </a:lnTo>
                  <a:lnTo>
                    <a:pt x="22629" y="1314"/>
                  </a:lnTo>
                  <a:lnTo>
                    <a:pt x="22590" y="1507"/>
                  </a:lnTo>
                  <a:lnTo>
                    <a:pt x="22590" y="1700"/>
                  </a:lnTo>
                  <a:lnTo>
                    <a:pt x="22629" y="1893"/>
                  </a:lnTo>
                  <a:lnTo>
                    <a:pt x="22706" y="2047"/>
                  </a:lnTo>
                  <a:lnTo>
                    <a:pt x="22860" y="2279"/>
                  </a:lnTo>
                  <a:lnTo>
                    <a:pt x="23053" y="2395"/>
                  </a:lnTo>
                  <a:lnTo>
                    <a:pt x="23246" y="2511"/>
                  </a:lnTo>
                  <a:lnTo>
                    <a:pt x="23478" y="2511"/>
                  </a:lnTo>
                  <a:lnTo>
                    <a:pt x="23401" y="2704"/>
                  </a:lnTo>
                  <a:lnTo>
                    <a:pt x="23362" y="2897"/>
                  </a:lnTo>
                  <a:lnTo>
                    <a:pt x="23324" y="3090"/>
                  </a:lnTo>
                  <a:lnTo>
                    <a:pt x="23362" y="3283"/>
                  </a:lnTo>
                  <a:lnTo>
                    <a:pt x="23439" y="3515"/>
                  </a:lnTo>
                  <a:lnTo>
                    <a:pt x="23555" y="3708"/>
                  </a:lnTo>
                  <a:lnTo>
                    <a:pt x="23748" y="3901"/>
                  </a:lnTo>
                  <a:lnTo>
                    <a:pt x="23980" y="4017"/>
                  </a:lnTo>
                  <a:lnTo>
                    <a:pt x="23748" y="4210"/>
                  </a:lnTo>
                  <a:lnTo>
                    <a:pt x="23555" y="4480"/>
                  </a:lnTo>
                  <a:lnTo>
                    <a:pt x="23478" y="4750"/>
                  </a:lnTo>
                  <a:lnTo>
                    <a:pt x="23439" y="4905"/>
                  </a:lnTo>
                  <a:lnTo>
                    <a:pt x="23439" y="5021"/>
                  </a:lnTo>
                  <a:lnTo>
                    <a:pt x="23517" y="5291"/>
                  </a:lnTo>
                  <a:lnTo>
                    <a:pt x="23633" y="5484"/>
                  </a:lnTo>
                  <a:lnTo>
                    <a:pt x="23401" y="5523"/>
                  </a:lnTo>
                  <a:lnTo>
                    <a:pt x="23169" y="5561"/>
                  </a:lnTo>
                  <a:lnTo>
                    <a:pt x="22976" y="5716"/>
                  </a:lnTo>
                  <a:lnTo>
                    <a:pt x="22783" y="5870"/>
                  </a:lnTo>
                  <a:lnTo>
                    <a:pt x="22706" y="6102"/>
                  </a:lnTo>
                  <a:lnTo>
                    <a:pt x="22629" y="6372"/>
                  </a:lnTo>
                  <a:lnTo>
                    <a:pt x="22474" y="6295"/>
                  </a:lnTo>
                  <a:lnTo>
                    <a:pt x="22320" y="6256"/>
                  </a:lnTo>
                  <a:lnTo>
                    <a:pt x="22165" y="6218"/>
                  </a:lnTo>
                  <a:lnTo>
                    <a:pt x="21972" y="6218"/>
                  </a:lnTo>
                  <a:lnTo>
                    <a:pt x="21740" y="6295"/>
                  </a:lnTo>
                  <a:lnTo>
                    <a:pt x="21509" y="6411"/>
                  </a:lnTo>
                  <a:lnTo>
                    <a:pt x="21354" y="6565"/>
                  </a:lnTo>
                  <a:lnTo>
                    <a:pt x="21200" y="6797"/>
                  </a:lnTo>
                  <a:lnTo>
                    <a:pt x="21123" y="6449"/>
                  </a:lnTo>
                  <a:lnTo>
                    <a:pt x="20968" y="6140"/>
                  </a:lnTo>
                  <a:lnTo>
                    <a:pt x="20852" y="6025"/>
                  </a:lnTo>
                  <a:lnTo>
                    <a:pt x="20736" y="5909"/>
                  </a:lnTo>
                  <a:lnTo>
                    <a:pt x="20582" y="5831"/>
                  </a:lnTo>
                  <a:lnTo>
                    <a:pt x="20427" y="5754"/>
                  </a:lnTo>
                  <a:lnTo>
                    <a:pt x="20234" y="5754"/>
                  </a:lnTo>
                  <a:lnTo>
                    <a:pt x="20080" y="5793"/>
                  </a:lnTo>
                  <a:lnTo>
                    <a:pt x="19887" y="5870"/>
                  </a:lnTo>
                  <a:lnTo>
                    <a:pt x="19771" y="5947"/>
                  </a:lnTo>
                  <a:lnTo>
                    <a:pt x="19732" y="5716"/>
                  </a:lnTo>
                  <a:lnTo>
                    <a:pt x="19617" y="5484"/>
                  </a:lnTo>
                  <a:lnTo>
                    <a:pt x="19462" y="5329"/>
                  </a:lnTo>
                  <a:lnTo>
                    <a:pt x="19385" y="5252"/>
                  </a:lnTo>
                  <a:lnTo>
                    <a:pt x="19269" y="5175"/>
                  </a:lnTo>
                  <a:lnTo>
                    <a:pt x="19037" y="5136"/>
                  </a:lnTo>
                  <a:lnTo>
                    <a:pt x="18844" y="5175"/>
                  </a:lnTo>
                  <a:lnTo>
                    <a:pt x="18651" y="5291"/>
                  </a:lnTo>
                  <a:lnTo>
                    <a:pt x="18497" y="5407"/>
                  </a:lnTo>
                  <a:lnTo>
                    <a:pt x="18458" y="5252"/>
                  </a:lnTo>
                  <a:lnTo>
                    <a:pt x="18420" y="5136"/>
                  </a:lnTo>
                  <a:lnTo>
                    <a:pt x="18381" y="4982"/>
                  </a:lnTo>
                  <a:lnTo>
                    <a:pt x="18304" y="4866"/>
                  </a:lnTo>
                  <a:lnTo>
                    <a:pt x="18188" y="4750"/>
                  </a:lnTo>
                  <a:lnTo>
                    <a:pt x="18072" y="4673"/>
                  </a:lnTo>
                  <a:lnTo>
                    <a:pt x="17956" y="4596"/>
                  </a:lnTo>
                  <a:lnTo>
                    <a:pt x="17802" y="4557"/>
                  </a:lnTo>
                  <a:lnTo>
                    <a:pt x="17647" y="4519"/>
                  </a:lnTo>
                  <a:lnTo>
                    <a:pt x="17493" y="4557"/>
                  </a:lnTo>
                  <a:lnTo>
                    <a:pt x="17377" y="4596"/>
                  </a:lnTo>
                  <a:lnTo>
                    <a:pt x="17261" y="4634"/>
                  </a:lnTo>
                  <a:lnTo>
                    <a:pt x="17145" y="4750"/>
                  </a:lnTo>
                  <a:lnTo>
                    <a:pt x="17029" y="4827"/>
                  </a:lnTo>
                  <a:lnTo>
                    <a:pt x="16875" y="5098"/>
                  </a:lnTo>
                  <a:lnTo>
                    <a:pt x="16759" y="4943"/>
                  </a:lnTo>
                  <a:lnTo>
                    <a:pt x="16605" y="4789"/>
                  </a:lnTo>
                  <a:lnTo>
                    <a:pt x="16450" y="4712"/>
                  </a:lnTo>
                  <a:lnTo>
                    <a:pt x="16296" y="4634"/>
                  </a:lnTo>
                  <a:lnTo>
                    <a:pt x="16103" y="4634"/>
                  </a:lnTo>
                  <a:lnTo>
                    <a:pt x="15948" y="4673"/>
                  </a:lnTo>
                  <a:lnTo>
                    <a:pt x="15794" y="4750"/>
                  </a:lnTo>
                  <a:lnTo>
                    <a:pt x="15639" y="4866"/>
                  </a:lnTo>
                  <a:lnTo>
                    <a:pt x="15523" y="4982"/>
                  </a:lnTo>
                  <a:lnTo>
                    <a:pt x="15446" y="5136"/>
                  </a:lnTo>
                  <a:lnTo>
                    <a:pt x="15408" y="5329"/>
                  </a:lnTo>
                  <a:lnTo>
                    <a:pt x="15408" y="5484"/>
                  </a:lnTo>
                  <a:lnTo>
                    <a:pt x="15446" y="5561"/>
                  </a:lnTo>
                  <a:lnTo>
                    <a:pt x="15408" y="5561"/>
                  </a:lnTo>
                  <a:lnTo>
                    <a:pt x="15330" y="5368"/>
                  </a:lnTo>
                  <a:lnTo>
                    <a:pt x="15176" y="5175"/>
                  </a:lnTo>
                  <a:lnTo>
                    <a:pt x="15021" y="5059"/>
                  </a:lnTo>
                  <a:lnTo>
                    <a:pt x="14828" y="4982"/>
                  </a:lnTo>
                  <a:lnTo>
                    <a:pt x="14635" y="4943"/>
                  </a:lnTo>
                  <a:lnTo>
                    <a:pt x="14442" y="4982"/>
                  </a:lnTo>
                  <a:lnTo>
                    <a:pt x="14288" y="5021"/>
                  </a:lnTo>
                  <a:lnTo>
                    <a:pt x="14133" y="5098"/>
                  </a:lnTo>
                  <a:lnTo>
                    <a:pt x="14056" y="5175"/>
                  </a:lnTo>
                  <a:lnTo>
                    <a:pt x="13940" y="5291"/>
                  </a:lnTo>
                  <a:lnTo>
                    <a:pt x="13824" y="5561"/>
                  </a:lnTo>
                  <a:lnTo>
                    <a:pt x="13786" y="5831"/>
                  </a:lnTo>
                  <a:lnTo>
                    <a:pt x="13593" y="5754"/>
                  </a:lnTo>
                  <a:lnTo>
                    <a:pt x="13361" y="5716"/>
                  </a:lnTo>
                  <a:lnTo>
                    <a:pt x="13168" y="5716"/>
                  </a:lnTo>
                  <a:lnTo>
                    <a:pt x="12936" y="5754"/>
                  </a:lnTo>
                  <a:lnTo>
                    <a:pt x="12743" y="5831"/>
                  </a:lnTo>
                  <a:lnTo>
                    <a:pt x="12589" y="5947"/>
                  </a:lnTo>
                  <a:lnTo>
                    <a:pt x="12511" y="6063"/>
                  </a:lnTo>
                  <a:lnTo>
                    <a:pt x="12434" y="6218"/>
                  </a:lnTo>
                  <a:lnTo>
                    <a:pt x="12357" y="6372"/>
                  </a:lnTo>
                  <a:lnTo>
                    <a:pt x="12357" y="6527"/>
                  </a:lnTo>
                  <a:lnTo>
                    <a:pt x="12357" y="6681"/>
                  </a:lnTo>
                  <a:lnTo>
                    <a:pt x="12357" y="6835"/>
                  </a:lnTo>
                  <a:lnTo>
                    <a:pt x="12434" y="6990"/>
                  </a:lnTo>
                  <a:lnTo>
                    <a:pt x="12164" y="7029"/>
                  </a:lnTo>
                  <a:lnTo>
                    <a:pt x="11894" y="7106"/>
                  </a:lnTo>
                  <a:lnTo>
                    <a:pt x="11662" y="7222"/>
                  </a:lnTo>
                  <a:lnTo>
                    <a:pt x="11507" y="7415"/>
                  </a:lnTo>
                  <a:lnTo>
                    <a:pt x="11392" y="7531"/>
                  </a:lnTo>
                  <a:lnTo>
                    <a:pt x="11353" y="7685"/>
                  </a:lnTo>
                  <a:lnTo>
                    <a:pt x="11314" y="7839"/>
                  </a:lnTo>
                  <a:lnTo>
                    <a:pt x="11276" y="7994"/>
                  </a:lnTo>
                  <a:lnTo>
                    <a:pt x="11314" y="8148"/>
                  </a:lnTo>
                  <a:lnTo>
                    <a:pt x="11353" y="8303"/>
                  </a:lnTo>
                  <a:lnTo>
                    <a:pt x="11392" y="8457"/>
                  </a:lnTo>
                  <a:lnTo>
                    <a:pt x="11469" y="8612"/>
                  </a:lnTo>
                  <a:lnTo>
                    <a:pt x="11199" y="8650"/>
                  </a:lnTo>
                  <a:lnTo>
                    <a:pt x="10967" y="8805"/>
                  </a:lnTo>
                  <a:lnTo>
                    <a:pt x="10774" y="8998"/>
                  </a:lnTo>
                  <a:lnTo>
                    <a:pt x="10658" y="9230"/>
                  </a:lnTo>
                  <a:lnTo>
                    <a:pt x="10581" y="9500"/>
                  </a:lnTo>
                  <a:lnTo>
                    <a:pt x="10581" y="9770"/>
                  </a:lnTo>
                  <a:lnTo>
                    <a:pt x="10697" y="10040"/>
                  </a:lnTo>
                  <a:lnTo>
                    <a:pt x="10851" y="10234"/>
                  </a:lnTo>
                  <a:lnTo>
                    <a:pt x="10619" y="10311"/>
                  </a:lnTo>
                  <a:lnTo>
                    <a:pt x="10426" y="10427"/>
                  </a:lnTo>
                  <a:lnTo>
                    <a:pt x="10233" y="10581"/>
                  </a:lnTo>
                  <a:lnTo>
                    <a:pt x="10117" y="10774"/>
                  </a:lnTo>
                  <a:lnTo>
                    <a:pt x="10079" y="11006"/>
                  </a:lnTo>
                  <a:lnTo>
                    <a:pt x="10040" y="11238"/>
                  </a:lnTo>
                  <a:lnTo>
                    <a:pt x="10079" y="11469"/>
                  </a:lnTo>
                  <a:lnTo>
                    <a:pt x="10195" y="11701"/>
                  </a:lnTo>
                  <a:lnTo>
                    <a:pt x="9924" y="11740"/>
                  </a:lnTo>
                  <a:lnTo>
                    <a:pt x="9693" y="11855"/>
                  </a:lnTo>
                  <a:lnTo>
                    <a:pt x="9499" y="12010"/>
                  </a:lnTo>
                  <a:lnTo>
                    <a:pt x="9422" y="12087"/>
                  </a:lnTo>
                  <a:lnTo>
                    <a:pt x="9384" y="12203"/>
                  </a:lnTo>
                  <a:lnTo>
                    <a:pt x="9345" y="12319"/>
                  </a:lnTo>
                  <a:lnTo>
                    <a:pt x="9306" y="12473"/>
                  </a:lnTo>
                  <a:lnTo>
                    <a:pt x="9191" y="12396"/>
                  </a:lnTo>
                  <a:lnTo>
                    <a:pt x="9036" y="12319"/>
                  </a:lnTo>
                  <a:lnTo>
                    <a:pt x="8882" y="12280"/>
                  </a:lnTo>
                  <a:lnTo>
                    <a:pt x="8727" y="12280"/>
                  </a:lnTo>
                  <a:lnTo>
                    <a:pt x="8534" y="12357"/>
                  </a:lnTo>
                  <a:lnTo>
                    <a:pt x="8380" y="12435"/>
                  </a:lnTo>
                  <a:lnTo>
                    <a:pt x="8264" y="12550"/>
                  </a:lnTo>
                  <a:lnTo>
                    <a:pt x="8187" y="12705"/>
                  </a:lnTo>
                  <a:lnTo>
                    <a:pt x="8109" y="12550"/>
                  </a:lnTo>
                  <a:lnTo>
                    <a:pt x="7993" y="12435"/>
                  </a:lnTo>
                  <a:lnTo>
                    <a:pt x="7878" y="12319"/>
                  </a:lnTo>
                  <a:lnTo>
                    <a:pt x="7723" y="12242"/>
                  </a:lnTo>
                  <a:lnTo>
                    <a:pt x="7492" y="12164"/>
                  </a:lnTo>
                  <a:lnTo>
                    <a:pt x="7221" y="12203"/>
                  </a:lnTo>
                  <a:lnTo>
                    <a:pt x="6990" y="12280"/>
                  </a:lnTo>
                  <a:lnTo>
                    <a:pt x="6796" y="12435"/>
                  </a:lnTo>
                  <a:lnTo>
                    <a:pt x="6796" y="12048"/>
                  </a:lnTo>
                  <a:lnTo>
                    <a:pt x="6758" y="11894"/>
                  </a:lnTo>
                  <a:lnTo>
                    <a:pt x="6681" y="11701"/>
                  </a:lnTo>
                  <a:lnTo>
                    <a:pt x="6603" y="11546"/>
                  </a:lnTo>
                  <a:lnTo>
                    <a:pt x="6526" y="11431"/>
                  </a:lnTo>
                  <a:lnTo>
                    <a:pt x="6372" y="11315"/>
                  </a:lnTo>
                  <a:lnTo>
                    <a:pt x="6217" y="11199"/>
                  </a:lnTo>
                  <a:lnTo>
                    <a:pt x="6063" y="11160"/>
                  </a:lnTo>
                  <a:lnTo>
                    <a:pt x="5715" y="11160"/>
                  </a:lnTo>
                  <a:lnTo>
                    <a:pt x="5522" y="11238"/>
                  </a:lnTo>
                  <a:lnTo>
                    <a:pt x="5522" y="10967"/>
                  </a:lnTo>
                  <a:lnTo>
                    <a:pt x="5445" y="10736"/>
                  </a:lnTo>
                  <a:lnTo>
                    <a:pt x="5329" y="10504"/>
                  </a:lnTo>
                  <a:lnTo>
                    <a:pt x="5213" y="10427"/>
                  </a:lnTo>
                  <a:lnTo>
                    <a:pt x="5097" y="10388"/>
                  </a:lnTo>
                  <a:lnTo>
                    <a:pt x="4943" y="10311"/>
                  </a:lnTo>
                  <a:lnTo>
                    <a:pt x="4827" y="10311"/>
                  </a:lnTo>
                  <a:lnTo>
                    <a:pt x="4673" y="10349"/>
                  </a:lnTo>
                  <a:lnTo>
                    <a:pt x="4518" y="10388"/>
                  </a:lnTo>
                  <a:lnTo>
                    <a:pt x="4518" y="10156"/>
                  </a:lnTo>
                  <a:lnTo>
                    <a:pt x="4480" y="9963"/>
                  </a:lnTo>
                  <a:lnTo>
                    <a:pt x="4364" y="9770"/>
                  </a:lnTo>
                  <a:lnTo>
                    <a:pt x="4209" y="9577"/>
                  </a:lnTo>
                  <a:lnTo>
                    <a:pt x="4055" y="9500"/>
                  </a:lnTo>
                  <a:lnTo>
                    <a:pt x="3900" y="9461"/>
                  </a:lnTo>
                  <a:lnTo>
                    <a:pt x="3746" y="9423"/>
                  </a:lnTo>
                  <a:lnTo>
                    <a:pt x="3591" y="9423"/>
                  </a:lnTo>
                  <a:lnTo>
                    <a:pt x="3398" y="9461"/>
                  </a:lnTo>
                  <a:lnTo>
                    <a:pt x="3282" y="9538"/>
                  </a:lnTo>
                  <a:lnTo>
                    <a:pt x="3128" y="9616"/>
                  </a:lnTo>
                  <a:lnTo>
                    <a:pt x="3012" y="9770"/>
                  </a:lnTo>
                  <a:lnTo>
                    <a:pt x="2974" y="9616"/>
                  </a:lnTo>
                  <a:lnTo>
                    <a:pt x="2896" y="9461"/>
                  </a:lnTo>
                  <a:lnTo>
                    <a:pt x="2780" y="9268"/>
                  </a:lnTo>
                  <a:lnTo>
                    <a:pt x="2626" y="9152"/>
                  </a:lnTo>
                  <a:lnTo>
                    <a:pt x="2433" y="9036"/>
                  </a:lnTo>
                  <a:lnTo>
                    <a:pt x="2240" y="8998"/>
                  </a:lnTo>
                  <a:lnTo>
                    <a:pt x="2047" y="9036"/>
                  </a:lnTo>
                  <a:lnTo>
                    <a:pt x="1854" y="9114"/>
                  </a:lnTo>
                  <a:lnTo>
                    <a:pt x="1699" y="9191"/>
                  </a:lnTo>
                  <a:lnTo>
                    <a:pt x="1545" y="9345"/>
                  </a:lnTo>
                  <a:lnTo>
                    <a:pt x="1429" y="9538"/>
                  </a:lnTo>
                  <a:lnTo>
                    <a:pt x="1390" y="9732"/>
                  </a:lnTo>
                  <a:lnTo>
                    <a:pt x="1352" y="9925"/>
                  </a:lnTo>
                  <a:lnTo>
                    <a:pt x="1120" y="9963"/>
                  </a:lnTo>
                  <a:lnTo>
                    <a:pt x="927" y="10040"/>
                  </a:lnTo>
                  <a:lnTo>
                    <a:pt x="695" y="10156"/>
                  </a:lnTo>
                  <a:lnTo>
                    <a:pt x="502" y="10311"/>
                  </a:lnTo>
                  <a:lnTo>
                    <a:pt x="386" y="10427"/>
                  </a:lnTo>
                  <a:lnTo>
                    <a:pt x="271" y="10581"/>
                  </a:lnTo>
                  <a:lnTo>
                    <a:pt x="116" y="10890"/>
                  </a:lnTo>
                  <a:lnTo>
                    <a:pt x="0" y="11238"/>
                  </a:lnTo>
                  <a:lnTo>
                    <a:pt x="0" y="11585"/>
                  </a:lnTo>
                  <a:lnTo>
                    <a:pt x="77" y="11933"/>
                  </a:lnTo>
                  <a:lnTo>
                    <a:pt x="193" y="12242"/>
                  </a:lnTo>
                  <a:lnTo>
                    <a:pt x="386" y="12550"/>
                  </a:lnTo>
                  <a:lnTo>
                    <a:pt x="618" y="12821"/>
                  </a:lnTo>
                  <a:lnTo>
                    <a:pt x="811" y="12937"/>
                  </a:lnTo>
                  <a:lnTo>
                    <a:pt x="966" y="13014"/>
                  </a:lnTo>
                  <a:lnTo>
                    <a:pt x="1159" y="13091"/>
                  </a:lnTo>
                  <a:lnTo>
                    <a:pt x="1352" y="13130"/>
                  </a:lnTo>
                  <a:lnTo>
                    <a:pt x="1738" y="13168"/>
                  </a:lnTo>
                  <a:lnTo>
                    <a:pt x="2085" y="13130"/>
                  </a:lnTo>
                  <a:lnTo>
                    <a:pt x="2472" y="12975"/>
                  </a:lnTo>
                  <a:lnTo>
                    <a:pt x="2819" y="12782"/>
                  </a:lnTo>
                  <a:lnTo>
                    <a:pt x="3128" y="12550"/>
                  </a:lnTo>
                  <a:lnTo>
                    <a:pt x="3360" y="12242"/>
                  </a:lnTo>
                  <a:lnTo>
                    <a:pt x="3591" y="12010"/>
                  </a:lnTo>
                  <a:lnTo>
                    <a:pt x="3553" y="11933"/>
                  </a:lnTo>
                  <a:lnTo>
                    <a:pt x="3514" y="11817"/>
                  </a:lnTo>
                  <a:lnTo>
                    <a:pt x="3437" y="11778"/>
                  </a:lnTo>
                  <a:lnTo>
                    <a:pt x="3321" y="11740"/>
                  </a:lnTo>
                  <a:lnTo>
                    <a:pt x="3282" y="11778"/>
                  </a:lnTo>
                  <a:lnTo>
                    <a:pt x="3244" y="11817"/>
                  </a:lnTo>
                  <a:lnTo>
                    <a:pt x="3051" y="12048"/>
                  </a:lnTo>
                  <a:lnTo>
                    <a:pt x="2819" y="12242"/>
                  </a:lnTo>
                  <a:lnTo>
                    <a:pt x="2587" y="12435"/>
                  </a:lnTo>
                  <a:lnTo>
                    <a:pt x="2317" y="12589"/>
                  </a:lnTo>
                  <a:lnTo>
                    <a:pt x="2047" y="12666"/>
                  </a:lnTo>
                  <a:lnTo>
                    <a:pt x="1738" y="12705"/>
                  </a:lnTo>
                  <a:lnTo>
                    <a:pt x="1429" y="12666"/>
                  </a:lnTo>
                  <a:lnTo>
                    <a:pt x="1159" y="12589"/>
                  </a:lnTo>
                  <a:lnTo>
                    <a:pt x="966" y="12473"/>
                  </a:lnTo>
                  <a:lnTo>
                    <a:pt x="811" y="12357"/>
                  </a:lnTo>
                  <a:lnTo>
                    <a:pt x="695" y="12203"/>
                  </a:lnTo>
                  <a:lnTo>
                    <a:pt x="618" y="12048"/>
                  </a:lnTo>
                  <a:lnTo>
                    <a:pt x="541" y="11894"/>
                  </a:lnTo>
                  <a:lnTo>
                    <a:pt x="502" y="11740"/>
                  </a:lnTo>
                  <a:lnTo>
                    <a:pt x="502" y="11546"/>
                  </a:lnTo>
                  <a:lnTo>
                    <a:pt x="502" y="11392"/>
                  </a:lnTo>
                  <a:lnTo>
                    <a:pt x="541" y="11199"/>
                  </a:lnTo>
                  <a:lnTo>
                    <a:pt x="579" y="11044"/>
                  </a:lnTo>
                  <a:lnTo>
                    <a:pt x="657" y="10890"/>
                  </a:lnTo>
                  <a:lnTo>
                    <a:pt x="773" y="10774"/>
                  </a:lnTo>
                  <a:lnTo>
                    <a:pt x="888" y="10620"/>
                  </a:lnTo>
                  <a:lnTo>
                    <a:pt x="1043" y="10542"/>
                  </a:lnTo>
                  <a:lnTo>
                    <a:pt x="1236" y="10465"/>
                  </a:lnTo>
                  <a:lnTo>
                    <a:pt x="1429" y="10388"/>
                  </a:lnTo>
                  <a:lnTo>
                    <a:pt x="1738" y="10349"/>
                  </a:lnTo>
                  <a:lnTo>
                    <a:pt x="2008" y="10349"/>
                  </a:lnTo>
                  <a:lnTo>
                    <a:pt x="2317" y="10388"/>
                  </a:lnTo>
                  <a:lnTo>
                    <a:pt x="2587" y="10427"/>
                  </a:lnTo>
                  <a:lnTo>
                    <a:pt x="2858" y="10542"/>
                  </a:lnTo>
                  <a:lnTo>
                    <a:pt x="3128" y="10658"/>
                  </a:lnTo>
                  <a:lnTo>
                    <a:pt x="3669" y="10929"/>
                  </a:lnTo>
                  <a:lnTo>
                    <a:pt x="4171" y="11276"/>
                  </a:lnTo>
                  <a:lnTo>
                    <a:pt x="4634" y="11662"/>
                  </a:lnTo>
                  <a:lnTo>
                    <a:pt x="5522" y="12396"/>
                  </a:lnTo>
                  <a:lnTo>
                    <a:pt x="5870" y="12705"/>
                  </a:lnTo>
                  <a:lnTo>
                    <a:pt x="6256" y="12975"/>
                  </a:lnTo>
                  <a:lnTo>
                    <a:pt x="6681" y="13207"/>
                  </a:lnTo>
                  <a:lnTo>
                    <a:pt x="7105" y="13439"/>
                  </a:lnTo>
                  <a:lnTo>
                    <a:pt x="7530" y="13593"/>
                  </a:lnTo>
                  <a:lnTo>
                    <a:pt x="7993" y="13747"/>
                  </a:lnTo>
                  <a:lnTo>
                    <a:pt x="8457" y="13786"/>
                  </a:lnTo>
                  <a:lnTo>
                    <a:pt x="8920" y="13786"/>
                  </a:lnTo>
                  <a:lnTo>
                    <a:pt x="9345" y="13709"/>
                  </a:lnTo>
                  <a:lnTo>
                    <a:pt x="9731" y="13554"/>
                  </a:lnTo>
                  <a:lnTo>
                    <a:pt x="10079" y="13361"/>
                  </a:lnTo>
                  <a:lnTo>
                    <a:pt x="10388" y="13091"/>
                  </a:lnTo>
                  <a:lnTo>
                    <a:pt x="10658" y="12782"/>
                  </a:lnTo>
                  <a:lnTo>
                    <a:pt x="10928" y="12473"/>
                  </a:lnTo>
                  <a:lnTo>
                    <a:pt x="11121" y="12126"/>
                  </a:lnTo>
                  <a:lnTo>
                    <a:pt x="11314" y="11740"/>
                  </a:lnTo>
                  <a:lnTo>
                    <a:pt x="11507" y="11238"/>
                  </a:lnTo>
                  <a:lnTo>
                    <a:pt x="11662" y="10697"/>
                  </a:lnTo>
                  <a:lnTo>
                    <a:pt x="11971" y="9616"/>
                  </a:lnTo>
                  <a:lnTo>
                    <a:pt x="12125" y="9114"/>
                  </a:lnTo>
                  <a:lnTo>
                    <a:pt x="12357" y="8612"/>
                  </a:lnTo>
                  <a:lnTo>
                    <a:pt x="12589" y="8110"/>
                  </a:lnTo>
                  <a:lnTo>
                    <a:pt x="12936" y="7646"/>
                  </a:lnTo>
                  <a:lnTo>
                    <a:pt x="13284" y="7299"/>
                  </a:lnTo>
                  <a:lnTo>
                    <a:pt x="13631" y="6990"/>
                  </a:lnTo>
                  <a:lnTo>
                    <a:pt x="14017" y="6720"/>
                  </a:lnTo>
                  <a:lnTo>
                    <a:pt x="14442" y="6449"/>
                  </a:lnTo>
                  <a:lnTo>
                    <a:pt x="14906" y="6256"/>
                  </a:lnTo>
                  <a:lnTo>
                    <a:pt x="15369" y="6102"/>
                  </a:lnTo>
                  <a:lnTo>
                    <a:pt x="15832" y="5986"/>
                  </a:lnTo>
                  <a:lnTo>
                    <a:pt x="16296" y="5947"/>
                  </a:lnTo>
                  <a:lnTo>
                    <a:pt x="16605" y="5909"/>
                  </a:lnTo>
                  <a:lnTo>
                    <a:pt x="16914" y="5909"/>
                  </a:lnTo>
                  <a:lnTo>
                    <a:pt x="17454" y="5986"/>
                  </a:lnTo>
                  <a:lnTo>
                    <a:pt x="17995" y="6140"/>
                  </a:lnTo>
                  <a:lnTo>
                    <a:pt x="18497" y="6333"/>
                  </a:lnTo>
                  <a:lnTo>
                    <a:pt x="18999" y="6604"/>
                  </a:lnTo>
                  <a:lnTo>
                    <a:pt x="19501" y="6835"/>
                  </a:lnTo>
                  <a:lnTo>
                    <a:pt x="20543" y="7337"/>
                  </a:lnTo>
                  <a:lnTo>
                    <a:pt x="20929" y="7492"/>
                  </a:lnTo>
                  <a:lnTo>
                    <a:pt x="21316" y="7646"/>
                  </a:lnTo>
                  <a:lnTo>
                    <a:pt x="21740" y="7724"/>
                  </a:lnTo>
                  <a:lnTo>
                    <a:pt x="22165" y="7762"/>
                  </a:lnTo>
                  <a:lnTo>
                    <a:pt x="22590" y="7724"/>
                  </a:lnTo>
                  <a:lnTo>
                    <a:pt x="22976" y="7646"/>
                  </a:lnTo>
                  <a:lnTo>
                    <a:pt x="23362" y="7531"/>
                  </a:lnTo>
                  <a:lnTo>
                    <a:pt x="23710" y="7299"/>
                  </a:lnTo>
                  <a:lnTo>
                    <a:pt x="24057" y="6990"/>
                  </a:lnTo>
                  <a:lnTo>
                    <a:pt x="24366" y="6642"/>
                  </a:lnTo>
                  <a:lnTo>
                    <a:pt x="24598" y="6295"/>
                  </a:lnTo>
                  <a:lnTo>
                    <a:pt x="24752" y="5909"/>
                  </a:lnTo>
                  <a:lnTo>
                    <a:pt x="24868" y="5484"/>
                  </a:lnTo>
                  <a:lnTo>
                    <a:pt x="24984" y="5059"/>
                  </a:lnTo>
                  <a:lnTo>
                    <a:pt x="25023" y="4634"/>
                  </a:lnTo>
                  <a:lnTo>
                    <a:pt x="25023" y="4210"/>
                  </a:lnTo>
                  <a:lnTo>
                    <a:pt x="24945" y="3746"/>
                  </a:lnTo>
                  <a:lnTo>
                    <a:pt x="24868" y="3283"/>
                  </a:lnTo>
                  <a:lnTo>
                    <a:pt x="24791" y="2858"/>
                  </a:lnTo>
                  <a:lnTo>
                    <a:pt x="24637" y="2395"/>
                  </a:lnTo>
                  <a:lnTo>
                    <a:pt x="24443" y="1970"/>
                  </a:lnTo>
                  <a:lnTo>
                    <a:pt x="24250" y="1584"/>
                  </a:lnTo>
                  <a:lnTo>
                    <a:pt x="24057" y="1198"/>
                  </a:lnTo>
                  <a:lnTo>
                    <a:pt x="23787" y="812"/>
                  </a:lnTo>
                  <a:lnTo>
                    <a:pt x="23941" y="387"/>
                  </a:lnTo>
                  <a:lnTo>
                    <a:pt x="23594" y="232"/>
                  </a:lnTo>
                  <a:lnTo>
                    <a:pt x="23208" y="116"/>
                  </a:lnTo>
                  <a:lnTo>
                    <a:pt x="23169" y="78"/>
                  </a:lnTo>
                  <a:lnTo>
                    <a:pt x="2305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648525" y="2901400"/>
              <a:ext cx="483675" cy="227850"/>
            </a:xfrm>
            <a:custGeom>
              <a:avLst/>
              <a:gdLst/>
              <a:ahLst/>
              <a:cxnLst/>
              <a:rect l="l" t="t" r="r" b="b"/>
              <a:pathLst>
                <a:path w="19347" h="9114" extrusionOk="0">
                  <a:moveTo>
                    <a:pt x="78" y="0"/>
                  </a:moveTo>
                  <a:lnTo>
                    <a:pt x="0" y="580"/>
                  </a:lnTo>
                  <a:lnTo>
                    <a:pt x="0" y="1198"/>
                  </a:lnTo>
                  <a:lnTo>
                    <a:pt x="39" y="1815"/>
                  </a:lnTo>
                  <a:lnTo>
                    <a:pt x="155" y="2433"/>
                  </a:lnTo>
                  <a:lnTo>
                    <a:pt x="309" y="3051"/>
                  </a:lnTo>
                  <a:lnTo>
                    <a:pt x="541" y="3669"/>
                  </a:lnTo>
                  <a:lnTo>
                    <a:pt x="811" y="4248"/>
                  </a:lnTo>
                  <a:lnTo>
                    <a:pt x="1120" y="4827"/>
                  </a:lnTo>
                  <a:lnTo>
                    <a:pt x="1506" y="5407"/>
                  </a:lnTo>
                  <a:lnTo>
                    <a:pt x="1970" y="5947"/>
                  </a:lnTo>
                  <a:lnTo>
                    <a:pt x="2433" y="6411"/>
                  </a:lnTo>
                  <a:lnTo>
                    <a:pt x="2974" y="6874"/>
                  </a:lnTo>
                  <a:lnTo>
                    <a:pt x="3514" y="7260"/>
                  </a:lnTo>
                  <a:lnTo>
                    <a:pt x="4093" y="7646"/>
                  </a:lnTo>
                  <a:lnTo>
                    <a:pt x="4711" y="7955"/>
                  </a:lnTo>
                  <a:lnTo>
                    <a:pt x="5329" y="8225"/>
                  </a:lnTo>
                  <a:lnTo>
                    <a:pt x="5986" y="8496"/>
                  </a:lnTo>
                  <a:lnTo>
                    <a:pt x="6642" y="8689"/>
                  </a:lnTo>
                  <a:lnTo>
                    <a:pt x="7299" y="8843"/>
                  </a:lnTo>
                  <a:lnTo>
                    <a:pt x="7994" y="8959"/>
                  </a:lnTo>
                  <a:lnTo>
                    <a:pt x="8689" y="9036"/>
                  </a:lnTo>
                  <a:lnTo>
                    <a:pt x="9384" y="9075"/>
                  </a:lnTo>
                  <a:lnTo>
                    <a:pt x="10079" y="9114"/>
                  </a:lnTo>
                  <a:lnTo>
                    <a:pt x="10774" y="9075"/>
                  </a:lnTo>
                  <a:lnTo>
                    <a:pt x="11392" y="8998"/>
                  </a:lnTo>
                  <a:lnTo>
                    <a:pt x="12048" y="8920"/>
                  </a:lnTo>
                  <a:lnTo>
                    <a:pt x="12705" y="8766"/>
                  </a:lnTo>
                  <a:lnTo>
                    <a:pt x="13361" y="8612"/>
                  </a:lnTo>
                  <a:lnTo>
                    <a:pt x="14018" y="8380"/>
                  </a:lnTo>
                  <a:lnTo>
                    <a:pt x="14635" y="8148"/>
                  </a:lnTo>
                  <a:lnTo>
                    <a:pt x="15253" y="7878"/>
                  </a:lnTo>
                  <a:lnTo>
                    <a:pt x="15871" y="7569"/>
                  </a:lnTo>
                  <a:lnTo>
                    <a:pt x="16450" y="7221"/>
                  </a:lnTo>
                  <a:lnTo>
                    <a:pt x="16991" y="6835"/>
                  </a:lnTo>
                  <a:lnTo>
                    <a:pt x="17493" y="6411"/>
                  </a:lnTo>
                  <a:lnTo>
                    <a:pt x="17956" y="5947"/>
                  </a:lnTo>
                  <a:lnTo>
                    <a:pt x="18381" y="5445"/>
                  </a:lnTo>
                  <a:lnTo>
                    <a:pt x="18767" y="4905"/>
                  </a:lnTo>
                  <a:lnTo>
                    <a:pt x="19076" y="4287"/>
                  </a:lnTo>
                  <a:lnTo>
                    <a:pt x="19346" y="3669"/>
                  </a:lnTo>
                  <a:lnTo>
                    <a:pt x="19115" y="3630"/>
                  </a:lnTo>
                  <a:lnTo>
                    <a:pt x="18767" y="4171"/>
                  </a:lnTo>
                  <a:lnTo>
                    <a:pt x="18420" y="4634"/>
                  </a:lnTo>
                  <a:lnTo>
                    <a:pt x="18033" y="5098"/>
                  </a:lnTo>
                  <a:lnTo>
                    <a:pt x="17609" y="5561"/>
                  </a:lnTo>
                  <a:lnTo>
                    <a:pt x="17184" y="5947"/>
                  </a:lnTo>
                  <a:lnTo>
                    <a:pt x="16721" y="6333"/>
                  </a:lnTo>
                  <a:lnTo>
                    <a:pt x="16257" y="6681"/>
                  </a:lnTo>
                  <a:lnTo>
                    <a:pt x="15755" y="7028"/>
                  </a:lnTo>
                  <a:lnTo>
                    <a:pt x="15215" y="7299"/>
                  </a:lnTo>
                  <a:lnTo>
                    <a:pt x="14713" y="7569"/>
                  </a:lnTo>
                  <a:lnTo>
                    <a:pt x="14133" y="7801"/>
                  </a:lnTo>
                  <a:lnTo>
                    <a:pt x="13593" y="8032"/>
                  </a:lnTo>
                  <a:lnTo>
                    <a:pt x="13014" y="8187"/>
                  </a:lnTo>
                  <a:lnTo>
                    <a:pt x="12434" y="8341"/>
                  </a:lnTo>
                  <a:lnTo>
                    <a:pt x="11816" y="8457"/>
                  </a:lnTo>
                  <a:lnTo>
                    <a:pt x="11199" y="8534"/>
                  </a:lnTo>
                  <a:lnTo>
                    <a:pt x="10504" y="8612"/>
                  </a:lnTo>
                  <a:lnTo>
                    <a:pt x="9113" y="8612"/>
                  </a:lnTo>
                  <a:lnTo>
                    <a:pt x="8380" y="8534"/>
                  </a:lnTo>
                  <a:lnTo>
                    <a:pt x="7685" y="8418"/>
                  </a:lnTo>
                  <a:lnTo>
                    <a:pt x="6990" y="8303"/>
                  </a:lnTo>
                  <a:lnTo>
                    <a:pt x="6333" y="8110"/>
                  </a:lnTo>
                  <a:lnTo>
                    <a:pt x="5638" y="7878"/>
                  </a:lnTo>
                  <a:lnTo>
                    <a:pt x="5020" y="7608"/>
                  </a:lnTo>
                  <a:lnTo>
                    <a:pt x="4364" y="7260"/>
                  </a:lnTo>
                  <a:lnTo>
                    <a:pt x="3785" y="6913"/>
                  </a:lnTo>
                  <a:lnTo>
                    <a:pt x="3205" y="6488"/>
                  </a:lnTo>
                  <a:lnTo>
                    <a:pt x="2703" y="6063"/>
                  </a:lnTo>
                  <a:lnTo>
                    <a:pt x="2201" y="5561"/>
                  </a:lnTo>
                  <a:lnTo>
                    <a:pt x="1777" y="4982"/>
                  </a:lnTo>
                  <a:lnTo>
                    <a:pt x="1390" y="4403"/>
                  </a:lnTo>
                  <a:lnTo>
                    <a:pt x="1120" y="3901"/>
                  </a:lnTo>
                  <a:lnTo>
                    <a:pt x="850" y="3360"/>
                  </a:lnTo>
                  <a:lnTo>
                    <a:pt x="695" y="2858"/>
                  </a:lnTo>
                  <a:lnTo>
                    <a:pt x="541" y="2279"/>
                  </a:lnTo>
                  <a:lnTo>
                    <a:pt x="425" y="1738"/>
                  </a:lnTo>
                  <a:lnTo>
                    <a:pt x="386" y="1159"/>
                  </a:lnTo>
                  <a:lnTo>
                    <a:pt x="386" y="618"/>
                  </a:lnTo>
                  <a:lnTo>
                    <a:pt x="425" y="39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7229325" y="2908150"/>
              <a:ext cx="152550" cy="276125"/>
            </a:xfrm>
            <a:custGeom>
              <a:avLst/>
              <a:gdLst/>
              <a:ahLst/>
              <a:cxnLst/>
              <a:rect l="l" t="t" r="r" b="b"/>
              <a:pathLst>
                <a:path w="6102" h="11045" extrusionOk="0">
                  <a:moveTo>
                    <a:pt x="3553" y="1"/>
                  </a:moveTo>
                  <a:lnTo>
                    <a:pt x="3399" y="426"/>
                  </a:lnTo>
                  <a:lnTo>
                    <a:pt x="3785" y="619"/>
                  </a:lnTo>
                  <a:lnTo>
                    <a:pt x="4094" y="889"/>
                  </a:lnTo>
                  <a:lnTo>
                    <a:pt x="4364" y="1121"/>
                  </a:lnTo>
                  <a:lnTo>
                    <a:pt x="4635" y="1430"/>
                  </a:lnTo>
                  <a:lnTo>
                    <a:pt x="4866" y="1738"/>
                  </a:lnTo>
                  <a:lnTo>
                    <a:pt x="5059" y="2086"/>
                  </a:lnTo>
                  <a:lnTo>
                    <a:pt x="5214" y="2434"/>
                  </a:lnTo>
                  <a:lnTo>
                    <a:pt x="5368" y="2820"/>
                  </a:lnTo>
                  <a:lnTo>
                    <a:pt x="5484" y="3206"/>
                  </a:lnTo>
                  <a:lnTo>
                    <a:pt x="5523" y="3592"/>
                  </a:lnTo>
                  <a:lnTo>
                    <a:pt x="5600" y="3978"/>
                  </a:lnTo>
                  <a:lnTo>
                    <a:pt x="5600" y="4403"/>
                  </a:lnTo>
                  <a:lnTo>
                    <a:pt x="5561" y="4789"/>
                  </a:lnTo>
                  <a:lnTo>
                    <a:pt x="5523" y="5214"/>
                  </a:lnTo>
                  <a:lnTo>
                    <a:pt x="5446" y="5600"/>
                  </a:lnTo>
                  <a:lnTo>
                    <a:pt x="5330" y="6025"/>
                  </a:lnTo>
                  <a:lnTo>
                    <a:pt x="5175" y="6449"/>
                  </a:lnTo>
                  <a:lnTo>
                    <a:pt x="4982" y="6874"/>
                  </a:lnTo>
                  <a:lnTo>
                    <a:pt x="4750" y="7260"/>
                  </a:lnTo>
                  <a:lnTo>
                    <a:pt x="4480" y="7647"/>
                  </a:lnTo>
                  <a:lnTo>
                    <a:pt x="4210" y="8033"/>
                  </a:lnTo>
                  <a:lnTo>
                    <a:pt x="3940" y="8380"/>
                  </a:lnTo>
                  <a:lnTo>
                    <a:pt x="3631" y="8728"/>
                  </a:lnTo>
                  <a:lnTo>
                    <a:pt x="3283" y="9037"/>
                  </a:lnTo>
                  <a:lnTo>
                    <a:pt x="2936" y="9307"/>
                  </a:lnTo>
                  <a:lnTo>
                    <a:pt x="2549" y="9577"/>
                  </a:lnTo>
                  <a:lnTo>
                    <a:pt x="2163" y="9809"/>
                  </a:lnTo>
                  <a:lnTo>
                    <a:pt x="1739" y="10041"/>
                  </a:lnTo>
                  <a:lnTo>
                    <a:pt x="1314" y="10234"/>
                  </a:lnTo>
                  <a:lnTo>
                    <a:pt x="889" y="10388"/>
                  </a:lnTo>
                  <a:lnTo>
                    <a:pt x="464" y="10543"/>
                  </a:lnTo>
                  <a:lnTo>
                    <a:pt x="1" y="10658"/>
                  </a:lnTo>
                  <a:lnTo>
                    <a:pt x="78" y="11045"/>
                  </a:lnTo>
                  <a:lnTo>
                    <a:pt x="619" y="10967"/>
                  </a:lnTo>
                  <a:lnTo>
                    <a:pt x="1121" y="10813"/>
                  </a:lnTo>
                  <a:lnTo>
                    <a:pt x="1584" y="10658"/>
                  </a:lnTo>
                  <a:lnTo>
                    <a:pt x="2086" y="10465"/>
                  </a:lnTo>
                  <a:lnTo>
                    <a:pt x="2511" y="10195"/>
                  </a:lnTo>
                  <a:lnTo>
                    <a:pt x="2974" y="9925"/>
                  </a:lnTo>
                  <a:lnTo>
                    <a:pt x="3399" y="9616"/>
                  </a:lnTo>
                  <a:lnTo>
                    <a:pt x="3785" y="9268"/>
                  </a:lnTo>
                  <a:lnTo>
                    <a:pt x="4171" y="8921"/>
                  </a:lnTo>
                  <a:lnTo>
                    <a:pt x="4480" y="8535"/>
                  </a:lnTo>
                  <a:lnTo>
                    <a:pt x="4828" y="8110"/>
                  </a:lnTo>
                  <a:lnTo>
                    <a:pt x="5098" y="7685"/>
                  </a:lnTo>
                  <a:lnTo>
                    <a:pt x="5368" y="7222"/>
                  </a:lnTo>
                  <a:lnTo>
                    <a:pt x="5600" y="6758"/>
                  </a:lnTo>
                  <a:lnTo>
                    <a:pt x="5754" y="6295"/>
                  </a:lnTo>
                  <a:lnTo>
                    <a:pt x="5909" y="5793"/>
                  </a:lnTo>
                  <a:lnTo>
                    <a:pt x="6025" y="5368"/>
                  </a:lnTo>
                  <a:lnTo>
                    <a:pt x="6063" y="4943"/>
                  </a:lnTo>
                  <a:lnTo>
                    <a:pt x="6102" y="4519"/>
                  </a:lnTo>
                  <a:lnTo>
                    <a:pt x="6102" y="4055"/>
                  </a:lnTo>
                  <a:lnTo>
                    <a:pt x="6063" y="3631"/>
                  </a:lnTo>
                  <a:lnTo>
                    <a:pt x="5986" y="3244"/>
                  </a:lnTo>
                  <a:lnTo>
                    <a:pt x="5870" y="2820"/>
                  </a:lnTo>
                  <a:lnTo>
                    <a:pt x="5754" y="2434"/>
                  </a:lnTo>
                  <a:lnTo>
                    <a:pt x="5561" y="2047"/>
                  </a:lnTo>
                  <a:lnTo>
                    <a:pt x="5368" y="1661"/>
                  </a:lnTo>
                  <a:lnTo>
                    <a:pt x="5137" y="1314"/>
                  </a:lnTo>
                  <a:lnTo>
                    <a:pt x="4905" y="1005"/>
                  </a:lnTo>
                  <a:lnTo>
                    <a:pt x="4596" y="696"/>
                  </a:lnTo>
                  <a:lnTo>
                    <a:pt x="4287" y="426"/>
                  </a:lnTo>
                  <a:lnTo>
                    <a:pt x="3940" y="194"/>
                  </a:lnTo>
                  <a:lnTo>
                    <a:pt x="355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734450" y="2911050"/>
              <a:ext cx="35725" cy="29000"/>
            </a:xfrm>
            <a:custGeom>
              <a:avLst/>
              <a:gdLst/>
              <a:ahLst/>
              <a:cxnLst/>
              <a:rect l="l" t="t" r="r" b="b"/>
              <a:pathLst>
                <a:path w="1429" h="1160" extrusionOk="0">
                  <a:moveTo>
                    <a:pt x="502" y="1"/>
                  </a:moveTo>
                  <a:lnTo>
                    <a:pt x="309" y="116"/>
                  </a:lnTo>
                  <a:lnTo>
                    <a:pt x="193" y="232"/>
                  </a:lnTo>
                  <a:lnTo>
                    <a:pt x="77" y="387"/>
                  </a:lnTo>
                  <a:lnTo>
                    <a:pt x="39" y="541"/>
                  </a:lnTo>
                  <a:lnTo>
                    <a:pt x="0" y="734"/>
                  </a:lnTo>
                  <a:lnTo>
                    <a:pt x="39" y="927"/>
                  </a:lnTo>
                  <a:lnTo>
                    <a:pt x="116" y="1082"/>
                  </a:lnTo>
                  <a:lnTo>
                    <a:pt x="193" y="1159"/>
                  </a:lnTo>
                  <a:lnTo>
                    <a:pt x="348" y="1159"/>
                  </a:lnTo>
                  <a:lnTo>
                    <a:pt x="425" y="1043"/>
                  </a:lnTo>
                  <a:lnTo>
                    <a:pt x="425" y="1005"/>
                  </a:lnTo>
                  <a:lnTo>
                    <a:pt x="386" y="927"/>
                  </a:lnTo>
                  <a:lnTo>
                    <a:pt x="386" y="850"/>
                  </a:lnTo>
                  <a:lnTo>
                    <a:pt x="348" y="773"/>
                  </a:lnTo>
                  <a:lnTo>
                    <a:pt x="425" y="580"/>
                  </a:lnTo>
                  <a:lnTo>
                    <a:pt x="541" y="425"/>
                  </a:lnTo>
                  <a:lnTo>
                    <a:pt x="618" y="387"/>
                  </a:lnTo>
                  <a:lnTo>
                    <a:pt x="772" y="387"/>
                  </a:lnTo>
                  <a:lnTo>
                    <a:pt x="850" y="425"/>
                  </a:lnTo>
                  <a:lnTo>
                    <a:pt x="965" y="580"/>
                  </a:lnTo>
                  <a:lnTo>
                    <a:pt x="1004" y="657"/>
                  </a:lnTo>
                  <a:lnTo>
                    <a:pt x="1004" y="734"/>
                  </a:lnTo>
                  <a:lnTo>
                    <a:pt x="965" y="927"/>
                  </a:lnTo>
                  <a:lnTo>
                    <a:pt x="965" y="1005"/>
                  </a:lnTo>
                  <a:lnTo>
                    <a:pt x="965" y="1082"/>
                  </a:lnTo>
                  <a:lnTo>
                    <a:pt x="1004" y="1120"/>
                  </a:lnTo>
                  <a:lnTo>
                    <a:pt x="1081" y="1159"/>
                  </a:lnTo>
                  <a:lnTo>
                    <a:pt x="1197" y="1159"/>
                  </a:lnTo>
                  <a:lnTo>
                    <a:pt x="1274" y="1120"/>
                  </a:lnTo>
                  <a:lnTo>
                    <a:pt x="1313" y="1082"/>
                  </a:lnTo>
                  <a:lnTo>
                    <a:pt x="1390" y="889"/>
                  </a:lnTo>
                  <a:lnTo>
                    <a:pt x="1429" y="734"/>
                  </a:lnTo>
                  <a:lnTo>
                    <a:pt x="1390" y="541"/>
                  </a:lnTo>
                  <a:lnTo>
                    <a:pt x="1313" y="348"/>
                  </a:lnTo>
                  <a:lnTo>
                    <a:pt x="1197" y="194"/>
                  </a:lnTo>
                  <a:lnTo>
                    <a:pt x="1043" y="78"/>
                  </a:lnTo>
                  <a:lnTo>
                    <a:pt x="8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6320925" y="2913950"/>
              <a:ext cx="315700" cy="477875"/>
            </a:xfrm>
            <a:custGeom>
              <a:avLst/>
              <a:gdLst/>
              <a:ahLst/>
              <a:cxnLst/>
              <a:rect l="l" t="t" r="r" b="b"/>
              <a:pathLst>
                <a:path w="12628" h="19115" extrusionOk="0">
                  <a:moveTo>
                    <a:pt x="1004" y="618"/>
                  </a:moveTo>
                  <a:lnTo>
                    <a:pt x="1661" y="850"/>
                  </a:lnTo>
                  <a:lnTo>
                    <a:pt x="2317" y="1120"/>
                  </a:lnTo>
                  <a:lnTo>
                    <a:pt x="2742" y="1352"/>
                  </a:lnTo>
                  <a:lnTo>
                    <a:pt x="3167" y="1584"/>
                  </a:lnTo>
                  <a:lnTo>
                    <a:pt x="3321" y="1700"/>
                  </a:lnTo>
                  <a:lnTo>
                    <a:pt x="3476" y="1854"/>
                  </a:lnTo>
                  <a:lnTo>
                    <a:pt x="3669" y="2124"/>
                  </a:lnTo>
                  <a:lnTo>
                    <a:pt x="3862" y="2472"/>
                  </a:lnTo>
                  <a:lnTo>
                    <a:pt x="4016" y="2819"/>
                  </a:lnTo>
                  <a:lnTo>
                    <a:pt x="5677" y="6797"/>
                  </a:lnTo>
                  <a:lnTo>
                    <a:pt x="9075" y="15022"/>
                  </a:lnTo>
                  <a:lnTo>
                    <a:pt x="9152" y="15099"/>
                  </a:lnTo>
                  <a:lnTo>
                    <a:pt x="9191" y="15137"/>
                  </a:lnTo>
                  <a:lnTo>
                    <a:pt x="9345" y="15137"/>
                  </a:lnTo>
                  <a:lnTo>
                    <a:pt x="8920" y="15369"/>
                  </a:lnTo>
                  <a:lnTo>
                    <a:pt x="7955" y="13516"/>
                  </a:lnTo>
                  <a:lnTo>
                    <a:pt x="6990" y="11662"/>
                  </a:lnTo>
                  <a:lnTo>
                    <a:pt x="5020" y="7955"/>
                  </a:lnTo>
                  <a:lnTo>
                    <a:pt x="3012" y="4287"/>
                  </a:lnTo>
                  <a:lnTo>
                    <a:pt x="1004" y="618"/>
                  </a:lnTo>
                  <a:close/>
                  <a:moveTo>
                    <a:pt x="657" y="502"/>
                  </a:moveTo>
                  <a:lnTo>
                    <a:pt x="657" y="541"/>
                  </a:lnTo>
                  <a:lnTo>
                    <a:pt x="4673" y="8032"/>
                  </a:lnTo>
                  <a:lnTo>
                    <a:pt x="6719" y="11739"/>
                  </a:lnTo>
                  <a:lnTo>
                    <a:pt x="7762" y="13593"/>
                  </a:lnTo>
                  <a:lnTo>
                    <a:pt x="8804" y="15446"/>
                  </a:lnTo>
                  <a:lnTo>
                    <a:pt x="8650" y="15524"/>
                  </a:lnTo>
                  <a:lnTo>
                    <a:pt x="7414" y="13747"/>
                  </a:lnTo>
                  <a:lnTo>
                    <a:pt x="6179" y="12010"/>
                  </a:lnTo>
                  <a:lnTo>
                    <a:pt x="3591" y="8534"/>
                  </a:lnTo>
                  <a:lnTo>
                    <a:pt x="2317" y="6758"/>
                  </a:lnTo>
                  <a:lnTo>
                    <a:pt x="1004" y="4943"/>
                  </a:lnTo>
                  <a:lnTo>
                    <a:pt x="850" y="4711"/>
                  </a:lnTo>
                  <a:lnTo>
                    <a:pt x="734" y="4480"/>
                  </a:lnTo>
                  <a:lnTo>
                    <a:pt x="618" y="4209"/>
                  </a:lnTo>
                  <a:lnTo>
                    <a:pt x="541" y="3939"/>
                  </a:lnTo>
                  <a:lnTo>
                    <a:pt x="464" y="3399"/>
                  </a:lnTo>
                  <a:lnTo>
                    <a:pt x="425" y="2819"/>
                  </a:lnTo>
                  <a:lnTo>
                    <a:pt x="464" y="2240"/>
                  </a:lnTo>
                  <a:lnTo>
                    <a:pt x="502" y="1661"/>
                  </a:lnTo>
                  <a:lnTo>
                    <a:pt x="657" y="502"/>
                  </a:lnTo>
                  <a:close/>
                  <a:moveTo>
                    <a:pt x="11508" y="12280"/>
                  </a:moveTo>
                  <a:lnTo>
                    <a:pt x="11662" y="12357"/>
                  </a:lnTo>
                  <a:lnTo>
                    <a:pt x="11816" y="12434"/>
                  </a:lnTo>
                  <a:lnTo>
                    <a:pt x="12164" y="12859"/>
                  </a:lnTo>
                  <a:lnTo>
                    <a:pt x="12241" y="13052"/>
                  </a:lnTo>
                  <a:lnTo>
                    <a:pt x="12280" y="13245"/>
                  </a:lnTo>
                  <a:lnTo>
                    <a:pt x="12241" y="13438"/>
                  </a:lnTo>
                  <a:lnTo>
                    <a:pt x="12203" y="13631"/>
                  </a:lnTo>
                  <a:lnTo>
                    <a:pt x="12048" y="14018"/>
                  </a:lnTo>
                  <a:lnTo>
                    <a:pt x="11855" y="14365"/>
                  </a:lnTo>
                  <a:lnTo>
                    <a:pt x="11508" y="14790"/>
                  </a:lnTo>
                  <a:lnTo>
                    <a:pt x="11121" y="15176"/>
                  </a:lnTo>
                  <a:lnTo>
                    <a:pt x="10697" y="15524"/>
                  </a:lnTo>
                  <a:lnTo>
                    <a:pt x="10272" y="15871"/>
                  </a:lnTo>
                  <a:lnTo>
                    <a:pt x="10156" y="15871"/>
                  </a:lnTo>
                  <a:lnTo>
                    <a:pt x="10117" y="15987"/>
                  </a:lnTo>
                  <a:lnTo>
                    <a:pt x="9770" y="16180"/>
                  </a:lnTo>
                  <a:lnTo>
                    <a:pt x="9113" y="16605"/>
                  </a:lnTo>
                  <a:lnTo>
                    <a:pt x="8457" y="16952"/>
                  </a:lnTo>
                  <a:lnTo>
                    <a:pt x="7723" y="17261"/>
                  </a:lnTo>
                  <a:lnTo>
                    <a:pt x="6990" y="17493"/>
                  </a:lnTo>
                  <a:lnTo>
                    <a:pt x="6642" y="17609"/>
                  </a:lnTo>
                  <a:lnTo>
                    <a:pt x="6294" y="17647"/>
                  </a:lnTo>
                  <a:lnTo>
                    <a:pt x="5754" y="17647"/>
                  </a:lnTo>
                  <a:lnTo>
                    <a:pt x="5561" y="17570"/>
                  </a:lnTo>
                  <a:lnTo>
                    <a:pt x="5445" y="17493"/>
                  </a:lnTo>
                  <a:lnTo>
                    <a:pt x="5329" y="17416"/>
                  </a:lnTo>
                  <a:lnTo>
                    <a:pt x="5097" y="17184"/>
                  </a:lnTo>
                  <a:lnTo>
                    <a:pt x="4982" y="16875"/>
                  </a:lnTo>
                  <a:lnTo>
                    <a:pt x="4904" y="16605"/>
                  </a:lnTo>
                  <a:lnTo>
                    <a:pt x="4943" y="16412"/>
                  </a:lnTo>
                  <a:lnTo>
                    <a:pt x="4982" y="16219"/>
                  </a:lnTo>
                  <a:lnTo>
                    <a:pt x="5059" y="16064"/>
                  </a:lnTo>
                  <a:lnTo>
                    <a:pt x="5175" y="15948"/>
                  </a:lnTo>
                  <a:lnTo>
                    <a:pt x="5291" y="15833"/>
                  </a:lnTo>
                  <a:lnTo>
                    <a:pt x="5406" y="15755"/>
                  </a:lnTo>
                  <a:lnTo>
                    <a:pt x="5522" y="15717"/>
                  </a:lnTo>
                  <a:lnTo>
                    <a:pt x="5638" y="15755"/>
                  </a:lnTo>
                  <a:lnTo>
                    <a:pt x="5793" y="15833"/>
                  </a:lnTo>
                  <a:lnTo>
                    <a:pt x="5947" y="15948"/>
                  </a:lnTo>
                  <a:lnTo>
                    <a:pt x="6063" y="16141"/>
                  </a:lnTo>
                  <a:lnTo>
                    <a:pt x="6256" y="16373"/>
                  </a:lnTo>
                  <a:lnTo>
                    <a:pt x="6101" y="16412"/>
                  </a:lnTo>
                  <a:lnTo>
                    <a:pt x="6024" y="16450"/>
                  </a:lnTo>
                  <a:lnTo>
                    <a:pt x="6024" y="16566"/>
                  </a:lnTo>
                  <a:lnTo>
                    <a:pt x="6063" y="16643"/>
                  </a:lnTo>
                  <a:lnTo>
                    <a:pt x="6140" y="16643"/>
                  </a:lnTo>
                  <a:lnTo>
                    <a:pt x="6912" y="16566"/>
                  </a:lnTo>
                  <a:lnTo>
                    <a:pt x="7685" y="16373"/>
                  </a:lnTo>
                  <a:lnTo>
                    <a:pt x="8496" y="16064"/>
                  </a:lnTo>
                  <a:lnTo>
                    <a:pt x="9229" y="15717"/>
                  </a:lnTo>
                  <a:lnTo>
                    <a:pt x="9615" y="15485"/>
                  </a:lnTo>
                  <a:lnTo>
                    <a:pt x="9963" y="15253"/>
                  </a:lnTo>
                  <a:lnTo>
                    <a:pt x="10272" y="15022"/>
                  </a:lnTo>
                  <a:lnTo>
                    <a:pt x="10581" y="14751"/>
                  </a:lnTo>
                  <a:lnTo>
                    <a:pt x="10890" y="14481"/>
                  </a:lnTo>
                  <a:lnTo>
                    <a:pt x="11121" y="14172"/>
                  </a:lnTo>
                  <a:lnTo>
                    <a:pt x="11353" y="13825"/>
                  </a:lnTo>
                  <a:lnTo>
                    <a:pt x="11546" y="13516"/>
                  </a:lnTo>
                  <a:lnTo>
                    <a:pt x="11546" y="13438"/>
                  </a:lnTo>
                  <a:lnTo>
                    <a:pt x="11546" y="13361"/>
                  </a:lnTo>
                  <a:lnTo>
                    <a:pt x="11508" y="13284"/>
                  </a:lnTo>
                  <a:lnTo>
                    <a:pt x="11430" y="13245"/>
                  </a:lnTo>
                  <a:lnTo>
                    <a:pt x="11237" y="13245"/>
                  </a:lnTo>
                  <a:lnTo>
                    <a:pt x="11160" y="13323"/>
                  </a:lnTo>
                  <a:lnTo>
                    <a:pt x="10967" y="13670"/>
                  </a:lnTo>
                  <a:lnTo>
                    <a:pt x="10774" y="13554"/>
                  </a:lnTo>
                  <a:lnTo>
                    <a:pt x="10658" y="13438"/>
                  </a:lnTo>
                  <a:lnTo>
                    <a:pt x="10619" y="13284"/>
                  </a:lnTo>
                  <a:lnTo>
                    <a:pt x="10581" y="13168"/>
                  </a:lnTo>
                  <a:lnTo>
                    <a:pt x="10619" y="13014"/>
                  </a:lnTo>
                  <a:lnTo>
                    <a:pt x="10658" y="12859"/>
                  </a:lnTo>
                  <a:lnTo>
                    <a:pt x="10851" y="12627"/>
                  </a:lnTo>
                  <a:lnTo>
                    <a:pt x="10928" y="12473"/>
                  </a:lnTo>
                  <a:lnTo>
                    <a:pt x="11044" y="12357"/>
                  </a:lnTo>
                  <a:lnTo>
                    <a:pt x="11121" y="12319"/>
                  </a:lnTo>
                  <a:lnTo>
                    <a:pt x="11237" y="12280"/>
                  </a:lnTo>
                  <a:close/>
                  <a:moveTo>
                    <a:pt x="425" y="0"/>
                  </a:moveTo>
                  <a:lnTo>
                    <a:pt x="348" y="39"/>
                  </a:lnTo>
                  <a:lnTo>
                    <a:pt x="271" y="116"/>
                  </a:lnTo>
                  <a:lnTo>
                    <a:pt x="232" y="194"/>
                  </a:lnTo>
                  <a:lnTo>
                    <a:pt x="78" y="2588"/>
                  </a:lnTo>
                  <a:lnTo>
                    <a:pt x="39" y="3012"/>
                  </a:lnTo>
                  <a:lnTo>
                    <a:pt x="0" y="3476"/>
                  </a:lnTo>
                  <a:lnTo>
                    <a:pt x="39" y="3901"/>
                  </a:lnTo>
                  <a:lnTo>
                    <a:pt x="116" y="4325"/>
                  </a:lnTo>
                  <a:lnTo>
                    <a:pt x="232" y="4518"/>
                  </a:lnTo>
                  <a:lnTo>
                    <a:pt x="348" y="4750"/>
                  </a:lnTo>
                  <a:lnTo>
                    <a:pt x="618" y="5175"/>
                  </a:lnTo>
                  <a:lnTo>
                    <a:pt x="1236" y="5986"/>
                  </a:lnTo>
                  <a:lnTo>
                    <a:pt x="2665" y="7955"/>
                  </a:lnTo>
                  <a:lnTo>
                    <a:pt x="5445" y="11817"/>
                  </a:lnTo>
                  <a:lnTo>
                    <a:pt x="6874" y="13747"/>
                  </a:lnTo>
                  <a:lnTo>
                    <a:pt x="8341" y="15639"/>
                  </a:lnTo>
                  <a:lnTo>
                    <a:pt x="7492" y="15987"/>
                  </a:lnTo>
                  <a:lnTo>
                    <a:pt x="6642" y="16257"/>
                  </a:lnTo>
                  <a:lnTo>
                    <a:pt x="6642" y="16257"/>
                  </a:lnTo>
                  <a:lnTo>
                    <a:pt x="6681" y="16103"/>
                  </a:lnTo>
                  <a:lnTo>
                    <a:pt x="6681" y="15948"/>
                  </a:lnTo>
                  <a:lnTo>
                    <a:pt x="6642" y="15755"/>
                  </a:lnTo>
                  <a:lnTo>
                    <a:pt x="6565" y="15639"/>
                  </a:lnTo>
                  <a:lnTo>
                    <a:pt x="6488" y="15485"/>
                  </a:lnTo>
                  <a:lnTo>
                    <a:pt x="6333" y="15369"/>
                  </a:lnTo>
                  <a:lnTo>
                    <a:pt x="6179" y="15292"/>
                  </a:lnTo>
                  <a:lnTo>
                    <a:pt x="6024" y="15253"/>
                  </a:lnTo>
                  <a:lnTo>
                    <a:pt x="5715" y="15253"/>
                  </a:lnTo>
                  <a:lnTo>
                    <a:pt x="5484" y="15292"/>
                  </a:lnTo>
                  <a:lnTo>
                    <a:pt x="5213" y="15408"/>
                  </a:lnTo>
                  <a:lnTo>
                    <a:pt x="5020" y="15601"/>
                  </a:lnTo>
                  <a:lnTo>
                    <a:pt x="4827" y="15794"/>
                  </a:lnTo>
                  <a:lnTo>
                    <a:pt x="4711" y="16026"/>
                  </a:lnTo>
                  <a:lnTo>
                    <a:pt x="4595" y="16296"/>
                  </a:lnTo>
                  <a:lnTo>
                    <a:pt x="4595" y="16566"/>
                  </a:lnTo>
                  <a:lnTo>
                    <a:pt x="4634" y="16991"/>
                  </a:lnTo>
                  <a:lnTo>
                    <a:pt x="4750" y="17300"/>
                  </a:lnTo>
                  <a:lnTo>
                    <a:pt x="4904" y="17532"/>
                  </a:lnTo>
                  <a:lnTo>
                    <a:pt x="5097" y="17725"/>
                  </a:lnTo>
                  <a:lnTo>
                    <a:pt x="5368" y="17840"/>
                  </a:lnTo>
                  <a:lnTo>
                    <a:pt x="5677" y="17918"/>
                  </a:lnTo>
                  <a:lnTo>
                    <a:pt x="6024" y="17956"/>
                  </a:lnTo>
                  <a:lnTo>
                    <a:pt x="6372" y="17918"/>
                  </a:lnTo>
                  <a:lnTo>
                    <a:pt x="6719" y="17840"/>
                  </a:lnTo>
                  <a:lnTo>
                    <a:pt x="7105" y="17763"/>
                  </a:lnTo>
                  <a:lnTo>
                    <a:pt x="7878" y="17532"/>
                  </a:lnTo>
                  <a:lnTo>
                    <a:pt x="8573" y="17223"/>
                  </a:lnTo>
                  <a:lnTo>
                    <a:pt x="9152" y="16952"/>
                  </a:lnTo>
                  <a:lnTo>
                    <a:pt x="9229" y="16875"/>
                  </a:lnTo>
                  <a:lnTo>
                    <a:pt x="9461" y="16759"/>
                  </a:lnTo>
                  <a:lnTo>
                    <a:pt x="10233" y="16257"/>
                  </a:lnTo>
                  <a:lnTo>
                    <a:pt x="10812" y="17107"/>
                  </a:lnTo>
                  <a:lnTo>
                    <a:pt x="11392" y="17995"/>
                  </a:lnTo>
                  <a:lnTo>
                    <a:pt x="11701" y="18497"/>
                  </a:lnTo>
                  <a:lnTo>
                    <a:pt x="11894" y="18806"/>
                  </a:lnTo>
                  <a:lnTo>
                    <a:pt x="12087" y="19115"/>
                  </a:lnTo>
                  <a:lnTo>
                    <a:pt x="12280" y="19038"/>
                  </a:lnTo>
                  <a:lnTo>
                    <a:pt x="12203" y="18883"/>
                  </a:lnTo>
                  <a:lnTo>
                    <a:pt x="11816" y="18149"/>
                  </a:lnTo>
                  <a:lnTo>
                    <a:pt x="11392" y="17454"/>
                  </a:lnTo>
                  <a:lnTo>
                    <a:pt x="10928" y="16759"/>
                  </a:lnTo>
                  <a:lnTo>
                    <a:pt x="10465" y="16103"/>
                  </a:lnTo>
                  <a:lnTo>
                    <a:pt x="10967" y="15717"/>
                  </a:lnTo>
                  <a:lnTo>
                    <a:pt x="11469" y="15253"/>
                  </a:lnTo>
                  <a:lnTo>
                    <a:pt x="11894" y="14790"/>
                  </a:lnTo>
                  <a:lnTo>
                    <a:pt x="12125" y="14558"/>
                  </a:lnTo>
                  <a:lnTo>
                    <a:pt x="12280" y="14288"/>
                  </a:lnTo>
                  <a:lnTo>
                    <a:pt x="12434" y="14056"/>
                  </a:lnTo>
                  <a:lnTo>
                    <a:pt x="12511" y="13786"/>
                  </a:lnTo>
                  <a:lnTo>
                    <a:pt x="12589" y="13554"/>
                  </a:lnTo>
                  <a:lnTo>
                    <a:pt x="12627" y="13284"/>
                  </a:lnTo>
                  <a:lnTo>
                    <a:pt x="12589" y="13052"/>
                  </a:lnTo>
                  <a:lnTo>
                    <a:pt x="12511" y="12821"/>
                  </a:lnTo>
                  <a:lnTo>
                    <a:pt x="12357" y="12589"/>
                  </a:lnTo>
                  <a:lnTo>
                    <a:pt x="12164" y="12357"/>
                  </a:lnTo>
                  <a:lnTo>
                    <a:pt x="11971" y="12203"/>
                  </a:lnTo>
                  <a:lnTo>
                    <a:pt x="11739" y="12087"/>
                  </a:lnTo>
                  <a:lnTo>
                    <a:pt x="11469" y="12010"/>
                  </a:lnTo>
                  <a:lnTo>
                    <a:pt x="11237" y="12010"/>
                  </a:lnTo>
                  <a:lnTo>
                    <a:pt x="10967" y="12048"/>
                  </a:lnTo>
                  <a:lnTo>
                    <a:pt x="10735" y="12126"/>
                  </a:lnTo>
                  <a:lnTo>
                    <a:pt x="10542" y="12280"/>
                  </a:lnTo>
                  <a:lnTo>
                    <a:pt x="10388" y="12512"/>
                  </a:lnTo>
                  <a:lnTo>
                    <a:pt x="10310" y="12705"/>
                  </a:lnTo>
                  <a:lnTo>
                    <a:pt x="10272" y="12898"/>
                  </a:lnTo>
                  <a:lnTo>
                    <a:pt x="10272" y="13091"/>
                  </a:lnTo>
                  <a:lnTo>
                    <a:pt x="10310" y="13284"/>
                  </a:lnTo>
                  <a:lnTo>
                    <a:pt x="10388" y="13477"/>
                  </a:lnTo>
                  <a:lnTo>
                    <a:pt x="10504" y="13631"/>
                  </a:lnTo>
                  <a:lnTo>
                    <a:pt x="10619" y="13786"/>
                  </a:lnTo>
                  <a:lnTo>
                    <a:pt x="10812" y="13902"/>
                  </a:lnTo>
                  <a:lnTo>
                    <a:pt x="10504" y="14249"/>
                  </a:lnTo>
                  <a:lnTo>
                    <a:pt x="10156" y="14597"/>
                  </a:lnTo>
                  <a:lnTo>
                    <a:pt x="9770" y="14867"/>
                  </a:lnTo>
                  <a:lnTo>
                    <a:pt x="9430" y="15083"/>
                  </a:lnTo>
                  <a:lnTo>
                    <a:pt x="9461" y="15022"/>
                  </a:lnTo>
                  <a:lnTo>
                    <a:pt x="9500" y="14944"/>
                  </a:lnTo>
                  <a:lnTo>
                    <a:pt x="9461" y="14829"/>
                  </a:lnTo>
                  <a:lnTo>
                    <a:pt x="5715" y="5754"/>
                  </a:lnTo>
                  <a:lnTo>
                    <a:pt x="4789" y="3476"/>
                  </a:lnTo>
                  <a:lnTo>
                    <a:pt x="4364" y="2472"/>
                  </a:lnTo>
                  <a:lnTo>
                    <a:pt x="4132" y="1970"/>
                  </a:lnTo>
                  <a:lnTo>
                    <a:pt x="3978" y="1738"/>
                  </a:lnTo>
                  <a:lnTo>
                    <a:pt x="3823" y="1545"/>
                  </a:lnTo>
                  <a:lnTo>
                    <a:pt x="3514" y="1236"/>
                  </a:lnTo>
                  <a:lnTo>
                    <a:pt x="3128" y="966"/>
                  </a:lnTo>
                  <a:lnTo>
                    <a:pt x="2742" y="773"/>
                  </a:lnTo>
                  <a:lnTo>
                    <a:pt x="2279" y="541"/>
                  </a:lnTo>
                  <a:lnTo>
                    <a:pt x="1815" y="387"/>
                  </a:lnTo>
                  <a:lnTo>
                    <a:pt x="1390" y="23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681350" y="2914925"/>
              <a:ext cx="33800" cy="29950"/>
            </a:xfrm>
            <a:custGeom>
              <a:avLst/>
              <a:gdLst/>
              <a:ahLst/>
              <a:cxnLst/>
              <a:rect l="l" t="t" r="r" b="b"/>
              <a:pathLst>
                <a:path w="1352" h="1198" extrusionOk="0">
                  <a:moveTo>
                    <a:pt x="618" y="0"/>
                  </a:moveTo>
                  <a:lnTo>
                    <a:pt x="425" y="39"/>
                  </a:lnTo>
                  <a:lnTo>
                    <a:pt x="232" y="116"/>
                  </a:lnTo>
                  <a:lnTo>
                    <a:pt x="116" y="232"/>
                  </a:lnTo>
                  <a:lnTo>
                    <a:pt x="0" y="425"/>
                  </a:lnTo>
                  <a:lnTo>
                    <a:pt x="0" y="618"/>
                  </a:lnTo>
                  <a:lnTo>
                    <a:pt x="0" y="811"/>
                  </a:lnTo>
                  <a:lnTo>
                    <a:pt x="77" y="965"/>
                  </a:lnTo>
                  <a:lnTo>
                    <a:pt x="232" y="1081"/>
                  </a:lnTo>
                  <a:lnTo>
                    <a:pt x="386" y="1197"/>
                  </a:lnTo>
                  <a:lnTo>
                    <a:pt x="464" y="1197"/>
                  </a:lnTo>
                  <a:lnTo>
                    <a:pt x="502" y="1120"/>
                  </a:lnTo>
                  <a:lnTo>
                    <a:pt x="502" y="1043"/>
                  </a:lnTo>
                  <a:lnTo>
                    <a:pt x="464" y="1004"/>
                  </a:lnTo>
                  <a:lnTo>
                    <a:pt x="386" y="927"/>
                  </a:lnTo>
                  <a:lnTo>
                    <a:pt x="348" y="811"/>
                  </a:lnTo>
                  <a:lnTo>
                    <a:pt x="348" y="734"/>
                  </a:lnTo>
                  <a:lnTo>
                    <a:pt x="348" y="618"/>
                  </a:lnTo>
                  <a:lnTo>
                    <a:pt x="386" y="502"/>
                  </a:lnTo>
                  <a:lnTo>
                    <a:pt x="464" y="463"/>
                  </a:lnTo>
                  <a:lnTo>
                    <a:pt x="541" y="386"/>
                  </a:lnTo>
                  <a:lnTo>
                    <a:pt x="773" y="386"/>
                  </a:lnTo>
                  <a:lnTo>
                    <a:pt x="850" y="463"/>
                  </a:lnTo>
                  <a:lnTo>
                    <a:pt x="927" y="541"/>
                  </a:lnTo>
                  <a:lnTo>
                    <a:pt x="966" y="657"/>
                  </a:lnTo>
                  <a:lnTo>
                    <a:pt x="1004" y="850"/>
                  </a:lnTo>
                  <a:lnTo>
                    <a:pt x="1043" y="965"/>
                  </a:lnTo>
                  <a:lnTo>
                    <a:pt x="1081" y="1043"/>
                  </a:lnTo>
                  <a:lnTo>
                    <a:pt x="1159" y="1081"/>
                  </a:lnTo>
                  <a:lnTo>
                    <a:pt x="1197" y="1081"/>
                  </a:lnTo>
                  <a:lnTo>
                    <a:pt x="1275" y="1043"/>
                  </a:lnTo>
                  <a:lnTo>
                    <a:pt x="1352" y="927"/>
                  </a:lnTo>
                  <a:lnTo>
                    <a:pt x="1352" y="850"/>
                  </a:lnTo>
                  <a:lnTo>
                    <a:pt x="1352" y="618"/>
                  </a:lnTo>
                  <a:lnTo>
                    <a:pt x="1275" y="386"/>
                  </a:lnTo>
                  <a:lnTo>
                    <a:pt x="1159" y="232"/>
                  </a:lnTo>
                  <a:lnTo>
                    <a:pt x="1004" y="77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3785850" y="2943875"/>
              <a:ext cx="199850" cy="231725"/>
            </a:xfrm>
            <a:custGeom>
              <a:avLst/>
              <a:gdLst/>
              <a:ahLst/>
              <a:cxnLst/>
              <a:rect l="l" t="t" r="r" b="b"/>
              <a:pathLst>
                <a:path w="7994" h="9269" extrusionOk="0">
                  <a:moveTo>
                    <a:pt x="2163" y="1"/>
                  </a:moveTo>
                  <a:lnTo>
                    <a:pt x="2009" y="39"/>
                  </a:lnTo>
                  <a:lnTo>
                    <a:pt x="1854" y="78"/>
                  </a:lnTo>
                  <a:lnTo>
                    <a:pt x="1700" y="194"/>
                  </a:lnTo>
                  <a:lnTo>
                    <a:pt x="1429" y="425"/>
                  </a:lnTo>
                  <a:lnTo>
                    <a:pt x="1159" y="734"/>
                  </a:lnTo>
                  <a:lnTo>
                    <a:pt x="966" y="1005"/>
                  </a:lnTo>
                  <a:lnTo>
                    <a:pt x="696" y="1391"/>
                  </a:lnTo>
                  <a:lnTo>
                    <a:pt x="503" y="1777"/>
                  </a:lnTo>
                  <a:lnTo>
                    <a:pt x="310" y="2163"/>
                  </a:lnTo>
                  <a:lnTo>
                    <a:pt x="194" y="2549"/>
                  </a:lnTo>
                  <a:lnTo>
                    <a:pt x="78" y="3012"/>
                  </a:lnTo>
                  <a:lnTo>
                    <a:pt x="1" y="3514"/>
                  </a:lnTo>
                  <a:lnTo>
                    <a:pt x="1" y="3978"/>
                  </a:lnTo>
                  <a:lnTo>
                    <a:pt x="39" y="4441"/>
                  </a:lnTo>
                  <a:lnTo>
                    <a:pt x="155" y="4905"/>
                  </a:lnTo>
                  <a:lnTo>
                    <a:pt x="271" y="5368"/>
                  </a:lnTo>
                  <a:lnTo>
                    <a:pt x="464" y="5793"/>
                  </a:lnTo>
                  <a:lnTo>
                    <a:pt x="696" y="6218"/>
                  </a:lnTo>
                  <a:lnTo>
                    <a:pt x="1005" y="6179"/>
                  </a:lnTo>
                  <a:lnTo>
                    <a:pt x="850" y="5870"/>
                  </a:lnTo>
                  <a:lnTo>
                    <a:pt x="734" y="5522"/>
                  </a:lnTo>
                  <a:lnTo>
                    <a:pt x="618" y="5175"/>
                  </a:lnTo>
                  <a:lnTo>
                    <a:pt x="541" y="4789"/>
                  </a:lnTo>
                  <a:lnTo>
                    <a:pt x="503" y="4441"/>
                  </a:lnTo>
                  <a:lnTo>
                    <a:pt x="464" y="4055"/>
                  </a:lnTo>
                  <a:lnTo>
                    <a:pt x="464" y="3708"/>
                  </a:lnTo>
                  <a:lnTo>
                    <a:pt x="464" y="3360"/>
                  </a:lnTo>
                  <a:lnTo>
                    <a:pt x="503" y="2974"/>
                  </a:lnTo>
                  <a:lnTo>
                    <a:pt x="580" y="2626"/>
                  </a:lnTo>
                  <a:lnTo>
                    <a:pt x="696" y="2279"/>
                  </a:lnTo>
                  <a:lnTo>
                    <a:pt x="850" y="1931"/>
                  </a:lnTo>
                  <a:lnTo>
                    <a:pt x="1005" y="1622"/>
                  </a:lnTo>
                  <a:lnTo>
                    <a:pt x="1236" y="1313"/>
                  </a:lnTo>
                  <a:lnTo>
                    <a:pt x="1468" y="1043"/>
                  </a:lnTo>
                  <a:lnTo>
                    <a:pt x="1738" y="773"/>
                  </a:lnTo>
                  <a:lnTo>
                    <a:pt x="1970" y="580"/>
                  </a:lnTo>
                  <a:lnTo>
                    <a:pt x="2086" y="503"/>
                  </a:lnTo>
                  <a:lnTo>
                    <a:pt x="2202" y="503"/>
                  </a:lnTo>
                  <a:lnTo>
                    <a:pt x="2279" y="618"/>
                  </a:lnTo>
                  <a:lnTo>
                    <a:pt x="2395" y="850"/>
                  </a:lnTo>
                  <a:lnTo>
                    <a:pt x="2588" y="1236"/>
                  </a:lnTo>
                  <a:lnTo>
                    <a:pt x="2742" y="1584"/>
                  </a:lnTo>
                  <a:lnTo>
                    <a:pt x="2858" y="1970"/>
                  </a:lnTo>
                  <a:lnTo>
                    <a:pt x="2974" y="2356"/>
                  </a:lnTo>
                  <a:lnTo>
                    <a:pt x="3051" y="2742"/>
                  </a:lnTo>
                  <a:lnTo>
                    <a:pt x="3090" y="3090"/>
                  </a:lnTo>
                  <a:lnTo>
                    <a:pt x="3090" y="3476"/>
                  </a:lnTo>
                  <a:lnTo>
                    <a:pt x="3051" y="3823"/>
                  </a:lnTo>
                  <a:lnTo>
                    <a:pt x="2974" y="4171"/>
                  </a:lnTo>
                  <a:lnTo>
                    <a:pt x="2897" y="4480"/>
                  </a:lnTo>
                  <a:lnTo>
                    <a:pt x="2742" y="4827"/>
                  </a:lnTo>
                  <a:lnTo>
                    <a:pt x="2588" y="5136"/>
                  </a:lnTo>
                  <a:lnTo>
                    <a:pt x="2395" y="5445"/>
                  </a:lnTo>
                  <a:lnTo>
                    <a:pt x="2356" y="5561"/>
                  </a:lnTo>
                  <a:lnTo>
                    <a:pt x="2395" y="5638"/>
                  </a:lnTo>
                  <a:lnTo>
                    <a:pt x="2356" y="5716"/>
                  </a:lnTo>
                  <a:lnTo>
                    <a:pt x="2356" y="5754"/>
                  </a:lnTo>
                  <a:lnTo>
                    <a:pt x="2356" y="5793"/>
                  </a:lnTo>
                  <a:lnTo>
                    <a:pt x="2395" y="5831"/>
                  </a:lnTo>
                  <a:lnTo>
                    <a:pt x="2433" y="5793"/>
                  </a:lnTo>
                  <a:lnTo>
                    <a:pt x="2626" y="5754"/>
                  </a:lnTo>
                  <a:lnTo>
                    <a:pt x="2781" y="5716"/>
                  </a:lnTo>
                  <a:lnTo>
                    <a:pt x="3167" y="5677"/>
                  </a:lnTo>
                  <a:lnTo>
                    <a:pt x="3592" y="5716"/>
                  </a:lnTo>
                  <a:lnTo>
                    <a:pt x="4017" y="5831"/>
                  </a:lnTo>
                  <a:lnTo>
                    <a:pt x="4441" y="5947"/>
                  </a:lnTo>
                  <a:lnTo>
                    <a:pt x="4827" y="6102"/>
                  </a:lnTo>
                  <a:lnTo>
                    <a:pt x="5214" y="6295"/>
                  </a:lnTo>
                  <a:lnTo>
                    <a:pt x="5523" y="6449"/>
                  </a:lnTo>
                  <a:lnTo>
                    <a:pt x="5831" y="6642"/>
                  </a:lnTo>
                  <a:lnTo>
                    <a:pt x="6140" y="6874"/>
                  </a:lnTo>
                  <a:lnTo>
                    <a:pt x="6411" y="7106"/>
                  </a:lnTo>
                  <a:lnTo>
                    <a:pt x="6681" y="7337"/>
                  </a:lnTo>
                  <a:lnTo>
                    <a:pt x="6913" y="7646"/>
                  </a:lnTo>
                  <a:lnTo>
                    <a:pt x="7144" y="7917"/>
                  </a:lnTo>
                  <a:lnTo>
                    <a:pt x="7337" y="8225"/>
                  </a:lnTo>
                  <a:lnTo>
                    <a:pt x="7531" y="8534"/>
                  </a:lnTo>
                  <a:lnTo>
                    <a:pt x="7106" y="8650"/>
                  </a:lnTo>
                  <a:lnTo>
                    <a:pt x="6681" y="8727"/>
                  </a:lnTo>
                  <a:lnTo>
                    <a:pt x="6256" y="8805"/>
                  </a:lnTo>
                  <a:lnTo>
                    <a:pt x="5870" y="8843"/>
                  </a:lnTo>
                  <a:lnTo>
                    <a:pt x="5445" y="8805"/>
                  </a:lnTo>
                  <a:lnTo>
                    <a:pt x="5059" y="8766"/>
                  </a:lnTo>
                  <a:lnTo>
                    <a:pt x="4634" y="8650"/>
                  </a:lnTo>
                  <a:lnTo>
                    <a:pt x="4248" y="8457"/>
                  </a:lnTo>
                  <a:lnTo>
                    <a:pt x="3901" y="8264"/>
                  </a:lnTo>
                  <a:lnTo>
                    <a:pt x="3592" y="8071"/>
                  </a:lnTo>
                  <a:lnTo>
                    <a:pt x="3013" y="7608"/>
                  </a:lnTo>
                  <a:lnTo>
                    <a:pt x="2433" y="7106"/>
                  </a:lnTo>
                  <a:lnTo>
                    <a:pt x="1931" y="6604"/>
                  </a:lnTo>
                  <a:lnTo>
                    <a:pt x="1854" y="6526"/>
                  </a:lnTo>
                  <a:lnTo>
                    <a:pt x="1777" y="6526"/>
                  </a:lnTo>
                  <a:lnTo>
                    <a:pt x="1661" y="6565"/>
                  </a:lnTo>
                  <a:lnTo>
                    <a:pt x="1622" y="6565"/>
                  </a:lnTo>
                  <a:lnTo>
                    <a:pt x="1584" y="6604"/>
                  </a:lnTo>
                  <a:lnTo>
                    <a:pt x="1429" y="6874"/>
                  </a:lnTo>
                  <a:lnTo>
                    <a:pt x="1622" y="6913"/>
                  </a:lnTo>
                  <a:lnTo>
                    <a:pt x="2240" y="7492"/>
                  </a:lnTo>
                  <a:lnTo>
                    <a:pt x="2897" y="8071"/>
                  </a:lnTo>
                  <a:lnTo>
                    <a:pt x="3244" y="8341"/>
                  </a:lnTo>
                  <a:lnTo>
                    <a:pt x="3592" y="8573"/>
                  </a:lnTo>
                  <a:lnTo>
                    <a:pt x="3978" y="8805"/>
                  </a:lnTo>
                  <a:lnTo>
                    <a:pt x="4364" y="8998"/>
                  </a:lnTo>
                  <a:lnTo>
                    <a:pt x="4789" y="9152"/>
                  </a:lnTo>
                  <a:lnTo>
                    <a:pt x="5252" y="9229"/>
                  </a:lnTo>
                  <a:lnTo>
                    <a:pt x="5677" y="9268"/>
                  </a:lnTo>
                  <a:lnTo>
                    <a:pt x="6102" y="9229"/>
                  </a:lnTo>
                  <a:lnTo>
                    <a:pt x="6565" y="9191"/>
                  </a:lnTo>
                  <a:lnTo>
                    <a:pt x="6990" y="9114"/>
                  </a:lnTo>
                  <a:lnTo>
                    <a:pt x="7878" y="8882"/>
                  </a:lnTo>
                  <a:lnTo>
                    <a:pt x="7955" y="8805"/>
                  </a:lnTo>
                  <a:lnTo>
                    <a:pt x="7994" y="8727"/>
                  </a:lnTo>
                  <a:lnTo>
                    <a:pt x="7994" y="8650"/>
                  </a:lnTo>
                  <a:lnTo>
                    <a:pt x="7994" y="8573"/>
                  </a:lnTo>
                  <a:lnTo>
                    <a:pt x="7762" y="8110"/>
                  </a:lnTo>
                  <a:lnTo>
                    <a:pt x="7492" y="7685"/>
                  </a:lnTo>
                  <a:lnTo>
                    <a:pt x="7183" y="7299"/>
                  </a:lnTo>
                  <a:lnTo>
                    <a:pt x="6874" y="6951"/>
                  </a:lnTo>
                  <a:lnTo>
                    <a:pt x="6488" y="6604"/>
                  </a:lnTo>
                  <a:lnTo>
                    <a:pt x="6102" y="6295"/>
                  </a:lnTo>
                  <a:lnTo>
                    <a:pt x="5677" y="6063"/>
                  </a:lnTo>
                  <a:lnTo>
                    <a:pt x="5252" y="5831"/>
                  </a:lnTo>
                  <a:lnTo>
                    <a:pt x="4827" y="5638"/>
                  </a:lnTo>
                  <a:lnTo>
                    <a:pt x="4248" y="5445"/>
                  </a:lnTo>
                  <a:lnTo>
                    <a:pt x="3901" y="5368"/>
                  </a:lnTo>
                  <a:lnTo>
                    <a:pt x="3592" y="5329"/>
                  </a:lnTo>
                  <a:lnTo>
                    <a:pt x="3283" y="5291"/>
                  </a:lnTo>
                  <a:lnTo>
                    <a:pt x="2974" y="5291"/>
                  </a:lnTo>
                  <a:lnTo>
                    <a:pt x="3167" y="4982"/>
                  </a:lnTo>
                  <a:lnTo>
                    <a:pt x="3283" y="4673"/>
                  </a:lnTo>
                  <a:lnTo>
                    <a:pt x="3399" y="4325"/>
                  </a:lnTo>
                  <a:lnTo>
                    <a:pt x="3476" y="3939"/>
                  </a:lnTo>
                  <a:lnTo>
                    <a:pt x="3515" y="3592"/>
                  </a:lnTo>
                  <a:lnTo>
                    <a:pt x="3515" y="3244"/>
                  </a:lnTo>
                  <a:lnTo>
                    <a:pt x="3476" y="2858"/>
                  </a:lnTo>
                  <a:lnTo>
                    <a:pt x="3437" y="2510"/>
                  </a:lnTo>
                  <a:lnTo>
                    <a:pt x="3322" y="1970"/>
                  </a:lnTo>
                  <a:lnTo>
                    <a:pt x="3128" y="1468"/>
                  </a:lnTo>
                  <a:lnTo>
                    <a:pt x="2935" y="1005"/>
                  </a:lnTo>
                  <a:lnTo>
                    <a:pt x="2704" y="503"/>
                  </a:lnTo>
                  <a:lnTo>
                    <a:pt x="2588" y="309"/>
                  </a:lnTo>
                  <a:lnTo>
                    <a:pt x="2433" y="116"/>
                  </a:lnTo>
                  <a:lnTo>
                    <a:pt x="2356" y="78"/>
                  </a:lnTo>
                  <a:lnTo>
                    <a:pt x="227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264300" y="2944850"/>
              <a:ext cx="455675" cy="657425"/>
            </a:xfrm>
            <a:custGeom>
              <a:avLst/>
              <a:gdLst/>
              <a:ahLst/>
              <a:cxnLst/>
              <a:rect l="l" t="t" r="r" b="b"/>
              <a:pathLst>
                <a:path w="18227" h="26297" extrusionOk="0">
                  <a:moveTo>
                    <a:pt x="310" y="348"/>
                  </a:moveTo>
                  <a:lnTo>
                    <a:pt x="425" y="386"/>
                  </a:lnTo>
                  <a:lnTo>
                    <a:pt x="1700" y="1429"/>
                  </a:lnTo>
                  <a:lnTo>
                    <a:pt x="2974" y="2510"/>
                  </a:lnTo>
                  <a:lnTo>
                    <a:pt x="4210" y="3591"/>
                  </a:lnTo>
                  <a:lnTo>
                    <a:pt x="5445" y="4673"/>
                  </a:lnTo>
                  <a:lnTo>
                    <a:pt x="5098" y="5290"/>
                  </a:lnTo>
                  <a:lnTo>
                    <a:pt x="4943" y="5599"/>
                  </a:lnTo>
                  <a:lnTo>
                    <a:pt x="4712" y="5831"/>
                  </a:lnTo>
                  <a:lnTo>
                    <a:pt x="4519" y="6101"/>
                  </a:lnTo>
                  <a:lnTo>
                    <a:pt x="4248" y="6294"/>
                  </a:lnTo>
                  <a:lnTo>
                    <a:pt x="3978" y="6526"/>
                  </a:lnTo>
                  <a:lnTo>
                    <a:pt x="3669" y="6680"/>
                  </a:lnTo>
                  <a:lnTo>
                    <a:pt x="3360" y="6835"/>
                  </a:lnTo>
                  <a:lnTo>
                    <a:pt x="3051" y="6989"/>
                  </a:lnTo>
                  <a:lnTo>
                    <a:pt x="2395" y="7182"/>
                  </a:lnTo>
                  <a:lnTo>
                    <a:pt x="1738" y="7298"/>
                  </a:lnTo>
                  <a:lnTo>
                    <a:pt x="1082" y="7414"/>
                  </a:lnTo>
                  <a:lnTo>
                    <a:pt x="889" y="6526"/>
                  </a:lnTo>
                  <a:lnTo>
                    <a:pt x="734" y="5677"/>
                  </a:lnTo>
                  <a:lnTo>
                    <a:pt x="580" y="4788"/>
                  </a:lnTo>
                  <a:lnTo>
                    <a:pt x="464" y="3900"/>
                  </a:lnTo>
                  <a:lnTo>
                    <a:pt x="387" y="3012"/>
                  </a:lnTo>
                  <a:lnTo>
                    <a:pt x="348" y="2124"/>
                  </a:lnTo>
                  <a:lnTo>
                    <a:pt x="310" y="1236"/>
                  </a:lnTo>
                  <a:lnTo>
                    <a:pt x="310" y="348"/>
                  </a:lnTo>
                  <a:close/>
                  <a:moveTo>
                    <a:pt x="12357" y="12318"/>
                  </a:moveTo>
                  <a:lnTo>
                    <a:pt x="13014" y="12473"/>
                  </a:lnTo>
                  <a:lnTo>
                    <a:pt x="13709" y="12550"/>
                  </a:lnTo>
                  <a:lnTo>
                    <a:pt x="14404" y="12589"/>
                  </a:lnTo>
                  <a:lnTo>
                    <a:pt x="15060" y="12550"/>
                  </a:lnTo>
                  <a:lnTo>
                    <a:pt x="15640" y="13901"/>
                  </a:lnTo>
                  <a:lnTo>
                    <a:pt x="16296" y="15214"/>
                  </a:lnTo>
                  <a:lnTo>
                    <a:pt x="17648" y="17840"/>
                  </a:lnTo>
                  <a:lnTo>
                    <a:pt x="16644" y="17686"/>
                  </a:lnTo>
                  <a:lnTo>
                    <a:pt x="15640" y="17647"/>
                  </a:lnTo>
                  <a:lnTo>
                    <a:pt x="15331" y="17608"/>
                  </a:lnTo>
                  <a:lnTo>
                    <a:pt x="15099" y="17531"/>
                  </a:lnTo>
                  <a:lnTo>
                    <a:pt x="14983" y="17493"/>
                  </a:lnTo>
                  <a:lnTo>
                    <a:pt x="14906" y="17415"/>
                  </a:lnTo>
                  <a:lnTo>
                    <a:pt x="14751" y="17106"/>
                  </a:lnTo>
                  <a:lnTo>
                    <a:pt x="14365" y="16489"/>
                  </a:lnTo>
                  <a:lnTo>
                    <a:pt x="13979" y="15832"/>
                  </a:lnTo>
                  <a:lnTo>
                    <a:pt x="13941" y="15794"/>
                  </a:lnTo>
                  <a:lnTo>
                    <a:pt x="13902" y="15755"/>
                  </a:lnTo>
                  <a:lnTo>
                    <a:pt x="13747" y="15755"/>
                  </a:lnTo>
                  <a:lnTo>
                    <a:pt x="13670" y="15214"/>
                  </a:lnTo>
                  <a:lnTo>
                    <a:pt x="13516" y="14712"/>
                  </a:lnTo>
                  <a:lnTo>
                    <a:pt x="13323" y="14172"/>
                  </a:lnTo>
                  <a:lnTo>
                    <a:pt x="13091" y="13670"/>
                  </a:lnTo>
                  <a:lnTo>
                    <a:pt x="12744" y="13013"/>
                  </a:lnTo>
                  <a:lnTo>
                    <a:pt x="12357" y="12318"/>
                  </a:lnTo>
                  <a:close/>
                  <a:moveTo>
                    <a:pt x="5677" y="4904"/>
                  </a:moveTo>
                  <a:lnTo>
                    <a:pt x="6720" y="5947"/>
                  </a:lnTo>
                  <a:lnTo>
                    <a:pt x="7762" y="6989"/>
                  </a:lnTo>
                  <a:lnTo>
                    <a:pt x="8612" y="7916"/>
                  </a:lnTo>
                  <a:lnTo>
                    <a:pt x="9423" y="8920"/>
                  </a:lnTo>
                  <a:lnTo>
                    <a:pt x="10234" y="9886"/>
                  </a:lnTo>
                  <a:lnTo>
                    <a:pt x="10967" y="10928"/>
                  </a:lnTo>
                  <a:lnTo>
                    <a:pt x="11701" y="12009"/>
                  </a:lnTo>
                  <a:lnTo>
                    <a:pt x="12087" y="12550"/>
                  </a:lnTo>
                  <a:lnTo>
                    <a:pt x="12396" y="13129"/>
                  </a:lnTo>
                  <a:lnTo>
                    <a:pt x="12705" y="13708"/>
                  </a:lnTo>
                  <a:lnTo>
                    <a:pt x="12975" y="14326"/>
                  </a:lnTo>
                  <a:lnTo>
                    <a:pt x="13207" y="14944"/>
                  </a:lnTo>
                  <a:lnTo>
                    <a:pt x="13361" y="15562"/>
                  </a:lnTo>
                  <a:lnTo>
                    <a:pt x="13439" y="16180"/>
                  </a:lnTo>
                  <a:lnTo>
                    <a:pt x="13400" y="16759"/>
                  </a:lnTo>
                  <a:lnTo>
                    <a:pt x="13361" y="17068"/>
                  </a:lnTo>
                  <a:lnTo>
                    <a:pt x="13284" y="17338"/>
                  </a:lnTo>
                  <a:lnTo>
                    <a:pt x="13207" y="17608"/>
                  </a:lnTo>
                  <a:lnTo>
                    <a:pt x="13091" y="17879"/>
                  </a:lnTo>
                  <a:lnTo>
                    <a:pt x="12975" y="18149"/>
                  </a:lnTo>
                  <a:lnTo>
                    <a:pt x="12821" y="18381"/>
                  </a:lnTo>
                  <a:lnTo>
                    <a:pt x="12628" y="18612"/>
                  </a:lnTo>
                  <a:lnTo>
                    <a:pt x="12435" y="18806"/>
                  </a:lnTo>
                  <a:lnTo>
                    <a:pt x="12203" y="18999"/>
                  </a:lnTo>
                  <a:lnTo>
                    <a:pt x="11971" y="19153"/>
                  </a:lnTo>
                  <a:lnTo>
                    <a:pt x="11662" y="19308"/>
                  </a:lnTo>
                  <a:lnTo>
                    <a:pt x="11392" y="19423"/>
                  </a:lnTo>
                  <a:lnTo>
                    <a:pt x="10813" y="19539"/>
                  </a:lnTo>
                  <a:lnTo>
                    <a:pt x="10234" y="19616"/>
                  </a:lnTo>
                  <a:lnTo>
                    <a:pt x="9693" y="19578"/>
                  </a:lnTo>
                  <a:lnTo>
                    <a:pt x="9114" y="19462"/>
                  </a:lnTo>
                  <a:lnTo>
                    <a:pt x="8573" y="19308"/>
                  </a:lnTo>
                  <a:lnTo>
                    <a:pt x="8032" y="19076"/>
                  </a:lnTo>
                  <a:lnTo>
                    <a:pt x="7531" y="18767"/>
                  </a:lnTo>
                  <a:lnTo>
                    <a:pt x="7067" y="18458"/>
                  </a:lnTo>
                  <a:lnTo>
                    <a:pt x="6642" y="18072"/>
                  </a:lnTo>
                  <a:lnTo>
                    <a:pt x="6256" y="17686"/>
                  </a:lnTo>
                  <a:lnTo>
                    <a:pt x="5870" y="17261"/>
                  </a:lnTo>
                  <a:lnTo>
                    <a:pt x="5484" y="16798"/>
                  </a:lnTo>
                  <a:lnTo>
                    <a:pt x="4827" y="15871"/>
                  </a:lnTo>
                  <a:lnTo>
                    <a:pt x="4210" y="14944"/>
                  </a:lnTo>
                  <a:lnTo>
                    <a:pt x="3592" y="13901"/>
                  </a:lnTo>
                  <a:lnTo>
                    <a:pt x="3051" y="12859"/>
                  </a:lnTo>
                  <a:lnTo>
                    <a:pt x="2549" y="11778"/>
                  </a:lnTo>
                  <a:lnTo>
                    <a:pt x="2086" y="10696"/>
                  </a:lnTo>
                  <a:lnTo>
                    <a:pt x="1816" y="9963"/>
                  </a:lnTo>
                  <a:lnTo>
                    <a:pt x="1584" y="9190"/>
                  </a:lnTo>
                  <a:lnTo>
                    <a:pt x="1352" y="8457"/>
                  </a:lnTo>
                  <a:lnTo>
                    <a:pt x="1159" y="7723"/>
                  </a:lnTo>
                  <a:lnTo>
                    <a:pt x="1816" y="7646"/>
                  </a:lnTo>
                  <a:lnTo>
                    <a:pt x="2549" y="7491"/>
                  </a:lnTo>
                  <a:lnTo>
                    <a:pt x="3244" y="7298"/>
                  </a:lnTo>
                  <a:lnTo>
                    <a:pt x="3592" y="7144"/>
                  </a:lnTo>
                  <a:lnTo>
                    <a:pt x="3901" y="6989"/>
                  </a:lnTo>
                  <a:lnTo>
                    <a:pt x="4248" y="6796"/>
                  </a:lnTo>
                  <a:lnTo>
                    <a:pt x="4519" y="6603"/>
                  </a:lnTo>
                  <a:lnTo>
                    <a:pt x="4789" y="6410"/>
                  </a:lnTo>
                  <a:lnTo>
                    <a:pt x="5059" y="6140"/>
                  </a:lnTo>
                  <a:lnTo>
                    <a:pt x="5252" y="5870"/>
                  </a:lnTo>
                  <a:lnTo>
                    <a:pt x="5445" y="5599"/>
                  </a:lnTo>
                  <a:lnTo>
                    <a:pt x="5561" y="5252"/>
                  </a:lnTo>
                  <a:lnTo>
                    <a:pt x="5677" y="4904"/>
                  </a:lnTo>
                  <a:close/>
                  <a:moveTo>
                    <a:pt x="13284" y="18381"/>
                  </a:moveTo>
                  <a:lnTo>
                    <a:pt x="13593" y="18612"/>
                  </a:lnTo>
                  <a:lnTo>
                    <a:pt x="13902" y="18844"/>
                  </a:lnTo>
                  <a:lnTo>
                    <a:pt x="13632" y="19230"/>
                  </a:lnTo>
                  <a:lnTo>
                    <a:pt x="13323" y="19578"/>
                  </a:lnTo>
                  <a:lnTo>
                    <a:pt x="12975" y="19887"/>
                  </a:lnTo>
                  <a:lnTo>
                    <a:pt x="12589" y="20157"/>
                  </a:lnTo>
                  <a:lnTo>
                    <a:pt x="12164" y="20350"/>
                  </a:lnTo>
                  <a:lnTo>
                    <a:pt x="11701" y="20505"/>
                  </a:lnTo>
                  <a:lnTo>
                    <a:pt x="11238" y="20582"/>
                  </a:lnTo>
                  <a:lnTo>
                    <a:pt x="10736" y="20620"/>
                  </a:lnTo>
                  <a:lnTo>
                    <a:pt x="10697" y="20620"/>
                  </a:lnTo>
                  <a:lnTo>
                    <a:pt x="10581" y="19964"/>
                  </a:lnTo>
                  <a:lnTo>
                    <a:pt x="10967" y="19887"/>
                  </a:lnTo>
                  <a:lnTo>
                    <a:pt x="11392" y="19810"/>
                  </a:lnTo>
                  <a:lnTo>
                    <a:pt x="11740" y="19694"/>
                  </a:lnTo>
                  <a:lnTo>
                    <a:pt x="12126" y="19501"/>
                  </a:lnTo>
                  <a:lnTo>
                    <a:pt x="12473" y="19308"/>
                  </a:lnTo>
                  <a:lnTo>
                    <a:pt x="12782" y="19037"/>
                  </a:lnTo>
                  <a:lnTo>
                    <a:pt x="13052" y="18728"/>
                  </a:lnTo>
                  <a:lnTo>
                    <a:pt x="13284" y="18381"/>
                  </a:lnTo>
                  <a:close/>
                  <a:moveTo>
                    <a:pt x="14172" y="18999"/>
                  </a:moveTo>
                  <a:lnTo>
                    <a:pt x="14636" y="19230"/>
                  </a:lnTo>
                  <a:lnTo>
                    <a:pt x="14327" y="19732"/>
                  </a:lnTo>
                  <a:lnTo>
                    <a:pt x="13941" y="20157"/>
                  </a:lnTo>
                  <a:lnTo>
                    <a:pt x="13516" y="20543"/>
                  </a:lnTo>
                  <a:lnTo>
                    <a:pt x="13091" y="20852"/>
                  </a:lnTo>
                  <a:lnTo>
                    <a:pt x="12589" y="21122"/>
                  </a:lnTo>
                  <a:lnTo>
                    <a:pt x="12087" y="21315"/>
                  </a:lnTo>
                  <a:lnTo>
                    <a:pt x="11508" y="21470"/>
                  </a:lnTo>
                  <a:lnTo>
                    <a:pt x="10929" y="21624"/>
                  </a:lnTo>
                  <a:lnTo>
                    <a:pt x="10929" y="21393"/>
                  </a:lnTo>
                  <a:lnTo>
                    <a:pt x="10851" y="21200"/>
                  </a:lnTo>
                  <a:lnTo>
                    <a:pt x="10736" y="20814"/>
                  </a:lnTo>
                  <a:lnTo>
                    <a:pt x="11276" y="20852"/>
                  </a:lnTo>
                  <a:lnTo>
                    <a:pt x="11778" y="20775"/>
                  </a:lnTo>
                  <a:lnTo>
                    <a:pt x="12280" y="20659"/>
                  </a:lnTo>
                  <a:lnTo>
                    <a:pt x="12744" y="20427"/>
                  </a:lnTo>
                  <a:lnTo>
                    <a:pt x="13168" y="20157"/>
                  </a:lnTo>
                  <a:lnTo>
                    <a:pt x="13554" y="19810"/>
                  </a:lnTo>
                  <a:lnTo>
                    <a:pt x="13863" y="19423"/>
                  </a:lnTo>
                  <a:lnTo>
                    <a:pt x="14172" y="18999"/>
                  </a:lnTo>
                  <a:close/>
                  <a:moveTo>
                    <a:pt x="14018" y="20659"/>
                  </a:moveTo>
                  <a:lnTo>
                    <a:pt x="14172" y="20852"/>
                  </a:lnTo>
                  <a:lnTo>
                    <a:pt x="14288" y="20968"/>
                  </a:lnTo>
                  <a:lnTo>
                    <a:pt x="14134" y="21007"/>
                  </a:lnTo>
                  <a:lnTo>
                    <a:pt x="14056" y="21045"/>
                  </a:lnTo>
                  <a:lnTo>
                    <a:pt x="14018" y="21122"/>
                  </a:lnTo>
                  <a:lnTo>
                    <a:pt x="13979" y="21200"/>
                  </a:lnTo>
                  <a:lnTo>
                    <a:pt x="14018" y="21277"/>
                  </a:lnTo>
                  <a:lnTo>
                    <a:pt x="14404" y="21663"/>
                  </a:lnTo>
                  <a:lnTo>
                    <a:pt x="14751" y="22049"/>
                  </a:lnTo>
                  <a:lnTo>
                    <a:pt x="15099" y="22435"/>
                  </a:lnTo>
                  <a:lnTo>
                    <a:pt x="15408" y="22860"/>
                  </a:lnTo>
                  <a:lnTo>
                    <a:pt x="15678" y="23285"/>
                  </a:lnTo>
                  <a:lnTo>
                    <a:pt x="15910" y="23748"/>
                  </a:lnTo>
                  <a:lnTo>
                    <a:pt x="16142" y="24250"/>
                  </a:lnTo>
                  <a:lnTo>
                    <a:pt x="16335" y="24714"/>
                  </a:lnTo>
                  <a:lnTo>
                    <a:pt x="15871" y="24636"/>
                  </a:lnTo>
                  <a:lnTo>
                    <a:pt x="15485" y="24521"/>
                  </a:lnTo>
                  <a:lnTo>
                    <a:pt x="15099" y="24327"/>
                  </a:lnTo>
                  <a:lnTo>
                    <a:pt x="14790" y="24096"/>
                  </a:lnTo>
                  <a:lnTo>
                    <a:pt x="14481" y="23825"/>
                  </a:lnTo>
                  <a:lnTo>
                    <a:pt x="14211" y="23517"/>
                  </a:lnTo>
                  <a:lnTo>
                    <a:pt x="13979" y="23169"/>
                  </a:lnTo>
                  <a:lnTo>
                    <a:pt x="13747" y="22744"/>
                  </a:lnTo>
                  <a:lnTo>
                    <a:pt x="13593" y="22397"/>
                  </a:lnTo>
                  <a:lnTo>
                    <a:pt x="13400" y="22126"/>
                  </a:lnTo>
                  <a:lnTo>
                    <a:pt x="13284" y="22011"/>
                  </a:lnTo>
                  <a:lnTo>
                    <a:pt x="13130" y="21895"/>
                  </a:lnTo>
                  <a:lnTo>
                    <a:pt x="12975" y="21856"/>
                  </a:lnTo>
                  <a:lnTo>
                    <a:pt x="12821" y="21895"/>
                  </a:lnTo>
                  <a:lnTo>
                    <a:pt x="12821" y="21702"/>
                  </a:lnTo>
                  <a:lnTo>
                    <a:pt x="12898" y="21470"/>
                  </a:lnTo>
                  <a:lnTo>
                    <a:pt x="13207" y="21315"/>
                  </a:lnTo>
                  <a:lnTo>
                    <a:pt x="13477" y="21122"/>
                  </a:lnTo>
                  <a:lnTo>
                    <a:pt x="13786" y="20891"/>
                  </a:lnTo>
                  <a:lnTo>
                    <a:pt x="14018" y="20659"/>
                  </a:lnTo>
                  <a:close/>
                  <a:moveTo>
                    <a:pt x="5291" y="17145"/>
                  </a:moveTo>
                  <a:lnTo>
                    <a:pt x="5677" y="17608"/>
                  </a:lnTo>
                  <a:lnTo>
                    <a:pt x="6102" y="18072"/>
                  </a:lnTo>
                  <a:lnTo>
                    <a:pt x="6565" y="18497"/>
                  </a:lnTo>
                  <a:lnTo>
                    <a:pt x="7029" y="18883"/>
                  </a:lnTo>
                  <a:lnTo>
                    <a:pt x="7531" y="19192"/>
                  </a:lnTo>
                  <a:lnTo>
                    <a:pt x="7531" y="19230"/>
                  </a:lnTo>
                  <a:lnTo>
                    <a:pt x="7917" y="19964"/>
                  </a:lnTo>
                  <a:lnTo>
                    <a:pt x="8380" y="20698"/>
                  </a:lnTo>
                  <a:lnTo>
                    <a:pt x="8573" y="20968"/>
                  </a:lnTo>
                  <a:lnTo>
                    <a:pt x="8805" y="21238"/>
                  </a:lnTo>
                  <a:lnTo>
                    <a:pt x="8998" y="21509"/>
                  </a:lnTo>
                  <a:lnTo>
                    <a:pt x="9036" y="21663"/>
                  </a:lnTo>
                  <a:lnTo>
                    <a:pt x="9075" y="21817"/>
                  </a:lnTo>
                  <a:lnTo>
                    <a:pt x="9075" y="22011"/>
                  </a:lnTo>
                  <a:lnTo>
                    <a:pt x="9036" y="22204"/>
                  </a:lnTo>
                  <a:lnTo>
                    <a:pt x="8882" y="22590"/>
                  </a:lnTo>
                  <a:lnTo>
                    <a:pt x="8496" y="23362"/>
                  </a:lnTo>
                  <a:lnTo>
                    <a:pt x="7955" y="24868"/>
                  </a:lnTo>
                  <a:lnTo>
                    <a:pt x="7608" y="24173"/>
                  </a:lnTo>
                  <a:lnTo>
                    <a:pt x="7260" y="23555"/>
                  </a:lnTo>
                  <a:lnTo>
                    <a:pt x="6874" y="22899"/>
                  </a:lnTo>
                  <a:lnTo>
                    <a:pt x="6488" y="22281"/>
                  </a:lnTo>
                  <a:lnTo>
                    <a:pt x="5716" y="21315"/>
                  </a:lnTo>
                  <a:lnTo>
                    <a:pt x="5214" y="20736"/>
                  </a:lnTo>
                  <a:lnTo>
                    <a:pt x="4982" y="20389"/>
                  </a:lnTo>
                  <a:lnTo>
                    <a:pt x="4789" y="20080"/>
                  </a:lnTo>
                  <a:lnTo>
                    <a:pt x="4827" y="20003"/>
                  </a:lnTo>
                  <a:lnTo>
                    <a:pt x="4827" y="19925"/>
                  </a:lnTo>
                  <a:lnTo>
                    <a:pt x="4827" y="19887"/>
                  </a:lnTo>
                  <a:lnTo>
                    <a:pt x="4750" y="19810"/>
                  </a:lnTo>
                  <a:lnTo>
                    <a:pt x="5021" y="18458"/>
                  </a:lnTo>
                  <a:lnTo>
                    <a:pt x="5291" y="17145"/>
                  </a:lnTo>
                  <a:close/>
                  <a:moveTo>
                    <a:pt x="14481" y="20157"/>
                  </a:moveTo>
                  <a:lnTo>
                    <a:pt x="15022" y="20273"/>
                  </a:lnTo>
                  <a:lnTo>
                    <a:pt x="15485" y="20466"/>
                  </a:lnTo>
                  <a:lnTo>
                    <a:pt x="15987" y="20659"/>
                  </a:lnTo>
                  <a:lnTo>
                    <a:pt x="16451" y="20891"/>
                  </a:lnTo>
                  <a:lnTo>
                    <a:pt x="16180" y="21007"/>
                  </a:lnTo>
                  <a:lnTo>
                    <a:pt x="15949" y="21007"/>
                  </a:lnTo>
                  <a:lnTo>
                    <a:pt x="15678" y="20968"/>
                  </a:lnTo>
                  <a:lnTo>
                    <a:pt x="15447" y="20891"/>
                  </a:lnTo>
                  <a:lnTo>
                    <a:pt x="15292" y="20891"/>
                  </a:lnTo>
                  <a:lnTo>
                    <a:pt x="15176" y="20968"/>
                  </a:lnTo>
                  <a:lnTo>
                    <a:pt x="15176" y="21045"/>
                  </a:lnTo>
                  <a:lnTo>
                    <a:pt x="15176" y="21084"/>
                  </a:lnTo>
                  <a:lnTo>
                    <a:pt x="15215" y="21161"/>
                  </a:lnTo>
                  <a:lnTo>
                    <a:pt x="15253" y="21200"/>
                  </a:lnTo>
                  <a:lnTo>
                    <a:pt x="15794" y="21547"/>
                  </a:lnTo>
                  <a:lnTo>
                    <a:pt x="16257" y="21972"/>
                  </a:lnTo>
                  <a:lnTo>
                    <a:pt x="16489" y="22204"/>
                  </a:lnTo>
                  <a:lnTo>
                    <a:pt x="16682" y="22435"/>
                  </a:lnTo>
                  <a:lnTo>
                    <a:pt x="16837" y="22706"/>
                  </a:lnTo>
                  <a:lnTo>
                    <a:pt x="16991" y="22976"/>
                  </a:lnTo>
                  <a:lnTo>
                    <a:pt x="17223" y="23517"/>
                  </a:lnTo>
                  <a:lnTo>
                    <a:pt x="17339" y="23825"/>
                  </a:lnTo>
                  <a:lnTo>
                    <a:pt x="17416" y="24173"/>
                  </a:lnTo>
                  <a:lnTo>
                    <a:pt x="17493" y="24482"/>
                  </a:lnTo>
                  <a:lnTo>
                    <a:pt x="17532" y="24791"/>
                  </a:lnTo>
                  <a:lnTo>
                    <a:pt x="17493" y="25100"/>
                  </a:lnTo>
                  <a:lnTo>
                    <a:pt x="17455" y="25409"/>
                  </a:lnTo>
                  <a:lnTo>
                    <a:pt x="17339" y="25602"/>
                  </a:lnTo>
                  <a:lnTo>
                    <a:pt x="17223" y="25756"/>
                  </a:lnTo>
                  <a:lnTo>
                    <a:pt x="17068" y="25833"/>
                  </a:lnTo>
                  <a:lnTo>
                    <a:pt x="16914" y="25872"/>
                  </a:lnTo>
                  <a:lnTo>
                    <a:pt x="16528" y="25872"/>
                  </a:lnTo>
                  <a:lnTo>
                    <a:pt x="16103" y="25756"/>
                  </a:lnTo>
                  <a:lnTo>
                    <a:pt x="15447" y="25563"/>
                  </a:lnTo>
                  <a:lnTo>
                    <a:pt x="15099" y="25409"/>
                  </a:lnTo>
                  <a:lnTo>
                    <a:pt x="14790" y="25254"/>
                  </a:lnTo>
                  <a:lnTo>
                    <a:pt x="14443" y="25061"/>
                  </a:lnTo>
                  <a:lnTo>
                    <a:pt x="14095" y="24829"/>
                  </a:lnTo>
                  <a:lnTo>
                    <a:pt x="13786" y="24559"/>
                  </a:lnTo>
                  <a:lnTo>
                    <a:pt x="13516" y="24250"/>
                  </a:lnTo>
                  <a:lnTo>
                    <a:pt x="13284" y="23903"/>
                  </a:lnTo>
                  <a:lnTo>
                    <a:pt x="13091" y="23555"/>
                  </a:lnTo>
                  <a:lnTo>
                    <a:pt x="12937" y="23208"/>
                  </a:lnTo>
                  <a:lnTo>
                    <a:pt x="12821" y="22783"/>
                  </a:lnTo>
                  <a:lnTo>
                    <a:pt x="12744" y="22706"/>
                  </a:lnTo>
                  <a:lnTo>
                    <a:pt x="12666" y="22667"/>
                  </a:lnTo>
                  <a:lnTo>
                    <a:pt x="12589" y="22706"/>
                  </a:lnTo>
                  <a:lnTo>
                    <a:pt x="12512" y="22744"/>
                  </a:lnTo>
                  <a:lnTo>
                    <a:pt x="12048" y="23439"/>
                  </a:lnTo>
                  <a:lnTo>
                    <a:pt x="11933" y="23053"/>
                  </a:lnTo>
                  <a:lnTo>
                    <a:pt x="11855" y="22628"/>
                  </a:lnTo>
                  <a:lnTo>
                    <a:pt x="11855" y="22242"/>
                  </a:lnTo>
                  <a:lnTo>
                    <a:pt x="11894" y="21817"/>
                  </a:lnTo>
                  <a:lnTo>
                    <a:pt x="12280" y="21740"/>
                  </a:lnTo>
                  <a:lnTo>
                    <a:pt x="12666" y="21586"/>
                  </a:lnTo>
                  <a:lnTo>
                    <a:pt x="12589" y="21817"/>
                  </a:lnTo>
                  <a:lnTo>
                    <a:pt x="12589" y="22049"/>
                  </a:lnTo>
                  <a:lnTo>
                    <a:pt x="12589" y="22126"/>
                  </a:lnTo>
                  <a:lnTo>
                    <a:pt x="12628" y="22165"/>
                  </a:lnTo>
                  <a:lnTo>
                    <a:pt x="12937" y="22165"/>
                  </a:lnTo>
                  <a:lnTo>
                    <a:pt x="13130" y="22319"/>
                  </a:lnTo>
                  <a:lnTo>
                    <a:pt x="13323" y="22551"/>
                  </a:lnTo>
                  <a:lnTo>
                    <a:pt x="13516" y="22821"/>
                  </a:lnTo>
                  <a:lnTo>
                    <a:pt x="13863" y="23439"/>
                  </a:lnTo>
                  <a:lnTo>
                    <a:pt x="14095" y="23825"/>
                  </a:lnTo>
                  <a:lnTo>
                    <a:pt x="14404" y="24173"/>
                  </a:lnTo>
                  <a:lnTo>
                    <a:pt x="14751" y="24482"/>
                  </a:lnTo>
                  <a:lnTo>
                    <a:pt x="15176" y="24752"/>
                  </a:lnTo>
                  <a:lnTo>
                    <a:pt x="15640" y="24907"/>
                  </a:lnTo>
                  <a:lnTo>
                    <a:pt x="15871" y="24945"/>
                  </a:lnTo>
                  <a:lnTo>
                    <a:pt x="16103" y="24984"/>
                  </a:lnTo>
                  <a:lnTo>
                    <a:pt x="16566" y="24984"/>
                  </a:lnTo>
                  <a:lnTo>
                    <a:pt x="16644" y="24945"/>
                  </a:lnTo>
                  <a:lnTo>
                    <a:pt x="16644" y="24907"/>
                  </a:lnTo>
                  <a:lnTo>
                    <a:pt x="16644" y="24829"/>
                  </a:lnTo>
                  <a:lnTo>
                    <a:pt x="16605" y="24791"/>
                  </a:lnTo>
                  <a:lnTo>
                    <a:pt x="16605" y="24752"/>
                  </a:lnTo>
                  <a:lnTo>
                    <a:pt x="16451" y="24250"/>
                  </a:lnTo>
                  <a:lnTo>
                    <a:pt x="16257" y="23748"/>
                  </a:lnTo>
                  <a:lnTo>
                    <a:pt x="16026" y="23285"/>
                  </a:lnTo>
                  <a:lnTo>
                    <a:pt x="15755" y="22821"/>
                  </a:lnTo>
                  <a:lnTo>
                    <a:pt x="15485" y="22397"/>
                  </a:lnTo>
                  <a:lnTo>
                    <a:pt x="15176" y="22011"/>
                  </a:lnTo>
                  <a:lnTo>
                    <a:pt x="14829" y="21586"/>
                  </a:lnTo>
                  <a:lnTo>
                    <a:pt x="14443" y="21238"/>
                  </a:lnTo>
                  <a:lnTo>
                    <a:pt x="14597" y="21161"/>
                  </a:lnTo>
                  <a:lnTo>
                    <a:pt x="14713" y="21045"/>
                  </a:lnTo>
                  <a:lnTo>
                    <a:pt x="14751" y="20968"/>
                  </a:lnTo>
                  <a:lnTo>
                    <a:pt x="14751" y="20929"/>
                  </a:lnTo>
                  <a:lnTo>
                    <a:pt x="14713" y="20852"/>
                  </a:lnTo>
                  <a:lnTo>
                    <a:pt x="14674" y="20814"/>
                  </a:lnTo>
                  <a:lnTo>
                    <a:pt x="14211" y="20505"/>
                  </a:lnTo>
                  <a:lnTo>
                    <a:pt x="14481" y="20157"/>
                  </a:lnTo>
                  <a:close/>
                  <a:moveTo>
                    <a:pt x="155" y="0"/>
                  </a:moveTo>
                  <a:lnTo>
                    <a:pt x="116" y="39"/>
                  </a:lnTo>
                  <a:lnTo>
                    <a:pt x="78" y="77"/>
                  </a:lnTo>
                  <a:lnTo>
                    <a:pt x="116" y="155"/>
                  </a:lnTo>
                  <a:lnTo>
                    <a:pt x="78" y="193"/>
                  </a:lnTo>
                  <a:lnTo>
                    <a:pt x="39" y="270"/>
                  </a:lnTo>
                  <a:lnTo>
                    <a:pt x="1" y="1583"/>
                  </a:lnTo>
                  <a:lnTo>
                    <a:pt x="39" y="2896"/>
                  </a:lnTo>
                  <a:lnTo>
                    <a:pt x="116" y="4171"/>
                  </a:lnTo>
                  <a:lnTo>
                    <a:pt x="310" y="5483"/>
                  </a:lnTo>
                  <a:lnTo>
                    <a:pt x="541" y="6758"/>
                  </a:lnTo>
                  <a:lnTo>
                    <a:pt x="850" y="8032"/>
                  </a:lnTo>
                  <a:lnTo>
                    <a:pt x="1198" y="9306"/>
                  </a:lnTo>
                  <a:lnTo>
                    <a:pt x="1622" y="10542"/>
                  </a:lnTo>
                  <a:lnTo>
                    <a:pt x="2124" y="11739"/>
                  </a:lnTo>
                  <a:lnTo>
                    <a:pt x="2665" y="12936"/>
                  </a:lnTo>
                  <a:lnTo>
                    <a:pt x="3283" y="14095"/>
                  </a:lnTo>
                  <a:lnTo>
                    <a:pt x="3978" y="15214"/>
                  </a:lnTo>
                  <a:lnTo>
                    <a:pt x="4519" y="16064"/>
                  </a:lnTo>
                  <a:lnTo>
                    <a:pt x="5098" y="16913"/>
                  </a:lnTo>
                  <a:lnTo>
                    <a:pt x="4827" y="17686"/>
                  </a:lnTo>
                  <a:lnTo>
                    <a:pt x="4596" y="18458"/>
                  </a:lnTo>
                  <a:lnTo>
                    <a:pt x="4441" y="19269"/>
                  </a:lnTo>
                  <a:lnTo>
                    <a:pt x="4325" y="20080"/>
                  </a:lnTo>
                  <a:lnTo>
                    <a:pt x="4325" y="20157"/>
                  </a:lnTo>
                  <a:lnTo>
                    <a:pt x="4364" y="20196"/>
                  </a:lnTo>
                  <a:lnTo>
                    <a:pt x="4480" y="20273"/>
                  </a:lnTo>
                  <a:lnTo>
                    <a:pt x="4596" y="20543"/>
                  </a:lnTo>
                  <a:lnTo>
                    <a:pt x="4712" y="20775"/>
                  </a:lnTo>
                  <a:lnTo>
                    <a:pt x="4905" y="21045"/>
                  </a:lnTo>
                  <a:lnTo>
                    <a:pt x="5059" y="21277"/>
                  </a:lnTo>
                  <a:lnTo>
                    <a:pt x="5484" y="21702"/>
                  </a:lnTo>
                  <a:lnTo>
                    <a:pt x="5831" y="22165"/>
                  </a:lnTo>
                  <a:lnTo>
                    <a:pt x="6333" y="22860"/>
                  </a:lnTo>
                  <a:lnTo>
                    <a:pt x="6835" y="23594"/>
                  </a:lnTo>
                  <a:lnTo>
                    <a:pt x="7260" y="24366"/>
                  </a:lnTo>
                  <a:lnTo>
                    <a:pt x="7646" y="25138"/>
                  </a:lnTo>
                  <a:lnTo>
                    <a:pt x="7724" y="25216"/>
                  </a:lnTo>
                  <a:lnTo>
                    <a:pt x="7878" y="25216"/>
                  </a:lnTo>
                  <a:lnTo>
                    <a:pt x="7917" y="25177"/>
                  </a:lnTo>
                  <a:lnTo>
                    <a:pt x="7994" y="25216"/>
                  </a:lnTo>
                  <a:lnTo>
                    <a:pt x="8110" y="25216"/>
                  </a:lnTo>
                  <a:lnTo>
                    <a:pt x="8187" y="25138"/>
                  </a:lnTo>
                  <a:lnTo>
                    <a:pt x="8534" y="24327"/>
                  </a:lnTo>
                  <a:lnTo>
                    <a:pt x="8921" y="23478"/>
                  </a:lnTo>
                  <a:lnTo>
                    <a:pt x="9577" y="21779"/>
                  </a:lnTo>
                  <a:lnTo>
                    <a:pt x="9577" y="21663"/>
                  </a:lnTo>
                  <a:lnTo>
                    <a:pt x="9538" y="21586"/>
                  </a:lnTo>
                  <a:lnTo>
                    <a:pt x="8766" y="20543"/>
                  </a:lnTo>
                  <a:lnTo>
                    <a:pt x="8071" y="19462"/>
                  </a:lnTo>
                  <a:lnTo>
                    <a:pt x="8612" y="19694"/>
                  </a:lnTo>
                  <a:lnTo>
                    <a:pt x="9152" y="19848"/>
                  </a:lnTo>
                  <a:lnTo>
                    <a:pt x="9732" y="19925"/>
                  </a:lnTo>
                  <a:lnTo>
                    <a:pt x="10311" y="19964"/>
                  </a:lnTo>
                  <a:lnTo>
                    <a:pt x="10311" y="20389"/>
                  </a:lnTo>
                  <a:lnTo>
                    <a:pt x="10349" y="20852"/>
                  </a:lnTo>
                  <a:lnTo>
                    <a:pt x="10465" y="21315"/>
                  </a:lnTo>
                  <a:lnTo>
                    <a:pt x="10542" y="21547"/>
                  </a:lnTo>
                  <a:lnTo>
                    <a:pt x="10697" y="21740"/>
                  </a:lnTo>
                  <a:lnTo>
                    <a:pt x="10736" y="21779"/>
                  </a:lnTo>
                  <a:lnTo>
                    <a:pt x="10813" y="21779"/>
                  </a:lnTo>
                  <a:lnTo>
                    <a:pt x="10851" y="21856"/>
                  </a:lnTo>
                  <a:lnTo>
                    <a:pt x="10929" y="21856"/>
                  </a:lnTo>
                  <a:lnTo>
                    <a:pt x="11315" y="21895"/>
                  </a:lnTo>
                  <a:lnTo>
                    <a:pt x="11662" y="21856"/>
                  </a:lnTo>
                  <a:lnTo>
                    <a:pt x="11624" y="22126"/>
                  </a:lnTo>
                  <a:lnTo>
                    <a:pt x="11585" y="22358"/>
                  </a:lnTo>
                  <a:lnTo>
                    <a:pt x="11546" y="22590"/>
                  </a:lnTo>
                  <a:lnTo>
                    <a:pt x="11585" y="22860"/>
                  </a:lnTo>
                  <a:lnTo>
                    <a:pt x="11624" y="23092"/>
                  </a:lnTo>
                  <a:lnTo>
                    <a:pt x="11662" y="23323"/>
                  </a:lnTo>
                  <a:lnTo>
                    <a:pt x="11778" y="23594"/>
                  </a:lnTo>
                  <a:lnTo>
                    <a:pt x="11894" y="23825"/>
                  </a:lnTo>
                  <a:lnTo>
                    <a:pt x="11933" y="23903"/>
                  </a:lnTo>
                  <a:lnTo>
                    <a:pt x="12010" y="23903"/>
                  </a:lnTo>
                  <a:lnTo>
                    <a:pt x="12087" y="23864"/>
                  </a:lnTo>
                  <a:lnTo>
                    <a:pt x="12164" y="23825"/>
                  </a:lnTo>
                  <a:lnTo>
                    <a:pt x="12589" y="23208"/>
                  </a:lnTo>
                  <a:lnTo>
                    <a:pt x="12744" y="23594"/>
                  </a:lnTo>
                  <a:lnTo>
                    <a:pt x="12937" y="23941"/>
                  </a:lnTo>
                  <a:lnTo>
                    <a:pt x="13168" y="24289"/>
                  </a:lnTo>
                  <a:lnTo>
                    <a:pt x="13439" y="24598"/>
                  </a:lnTo>
                  <a:lnTo>
                    <a:pt x="13709" y="24907"/>
                  </a:lnTo>
                  <a:lnTo>
                    <a:pt x="14018" y="25177"/>
                  </a:lnTo>
                  <a:lnTo>
                    <a:pt x="14365" y="25409"/>
                  </a:lnTo>
                  <a:lnTo>
                    <a:pt x="14713" y="25602"/>
                  </a:lnTo>
                  <a:lnTo>
                    <a:pt x="15331" y="25911"/>
                  </a:lnTo>
                  <a:lnTo>
                    <a:pt x="15717" y="26027"/>
                  </a:lnTo>
                  <a:lnTo>
                    <a:pt x="16142" y="26181"/>
                  </a:lnTo>
                  <a:lnTo>
                    <a:pt x="16566" y="26258"/>
                  </a:lnTo>
                  <a:lnTo>
                    <a:pt x="16953" y="26297"/>
                  </a:lnTo>
                  <a:lnTo>
                    <a:pt x="17146" y="26297"/>
                  </a:lnTo>
                  <a:lnTo>
                    <a:pt x="17300" y="26258"/>
                  </a:lnTo>
                  <a:lnTo>
                    <a:pt x="17416" y="26181"/>
                  </a:lnTo>
                  <a:lnTo>
                    <a:pt x="17570" y="26104"/>
                  </a:lnTo>
                  <a:lnTo>
                    <a:pt x="17648" y="25949"/>
                  </a:lnTo>
                  <a:lnTo>
                    <a:pt x="17725" y="25833"/>
                  </a:lnTo>
                  <a:lnTo>
                    <a:pt x="17841" y="25486"/>
                  </a:lnTo>
                  <a:lnTo>
                    <a:pt x="17879" y="25100"/>
                  </a:lnTo>
                  <a:lnTo>
                    <a:pt x="17841" y="24675"/>
                  </a:lnTo>
                  <a:lnTo>
                    <a:pt x="17802" y="24289"/>
                  </a:lnTo>
                  <a:lnTo>
                    <a:pt x="17686" y="23903"/>
                  </a:lnTo>
                  <a:lnTo>
                    <a:pt x="17493" y="23246"/>
                  </a:lnTo>
                  <a:lnTo>
                    <a:pt x="17223" y="22706"/>
                  </a:lnTo>
                  <a:lnTo>
                    <a:pt x="16914" y="22204"/>
                  </a:lnTo>
                  <a:lnTo>
                    <a:pt x="16528" y="21740"/>
                  </a:lnTo>
                  <a:lnTo>
                    <a:pt x="16103" y="21354"/>
                  </a:lnTo>
                  <a:lnTo>
                    <a:pt x="16296" y="21315"/>
                  </a:lnTo>
                  <a:lnTo>
                    <a:pt x="16489" y="21277"/>
                  </a:lnTo>
                  <a:lnTo>
                    <a:pt x="16682" y="21161"/>
                  </a:lnTo>
                  <a:lnTo>
                    <a:pt x="16875" y="21045"/>
                  </a:lnTo>
                  <a:lnTo>
                    <a:pt x="16914" y="21007"/>
                  </a:lnTo>
                  <a:lnTo>
                    <a:pt x="16953" y="20929"/>
                  </a:lnTo>
                  <a:lnTo>
                    <a:pt x="16914" y="20814"/>
                  </a:lnTo>
                  <a:lnTo>
                    <a:pt x="16875" y="20775"/>
                  </a:lnTo>
                  <a:lnTo>
                    <a:pt x="16335" y="20466"/>
                  </a:lnTo>
                  <a:lnTo>
                    <a:pt x="15833" y="20196"/>
                  </a:lnTo>
                  <a:lnTo>
                    <a:pt x="15292" y="20003"/>
                  </a:lnTo>
                  <a:lnTo>
                    <a:pt x="14713" y="19848"/>
                  </a:lnTo>
                  <a:lnTo>
                    <a:pt x="14983" y="19346"/>
                  </a:lnTo>
                  <a:lnTo>
                    <a:pt x="14983" y="19230"/>
                  </a:lnTo>
                  <a:lnTo>
                    <a:pt x="14983" y="19114"/>
                  </a:lnTo>
                  <a:lnTo>
                    <a:pt x="14983" y="19076"/>
                  </a:lnTo>
                  <a:lnTo>
                    <a:pt x="14945" y="19037"/>
                  </a:lnTo>
                  <a:lnTo>
                    <a:pt x="14172" y="18574"/>
                  </a:lnTo>
                  <a:lnTo>
                    <a:pt x="13825" y="18342"/>
                  </a:lnTo>
                  <a:lnTo>
                    <a:pt x="13477" y="18033"/>
                  </a:lnTo>
                  <a:lnTo>
                    <a:pt x="13554" y="17879"/>
                  </a:lnTo>
                  <a:lnTo>
                    <a:pt x="13670" y="17493"/>
                  </a:lnTo>
                  <a:lnTo>
                    <a:pt x="13747" y="17106"/>
                  </a:lnTo>
                  <a:lnTo>
                    <a:pt x="13786" y="16720"/>
                  </a:lnTo>
                  <a:lnTo>
                    <a:pt x="13825" y="16334"/>
                  </a:lnTo>
                  <a:lnTo>
                    <a:pt x="14249" y="17106"/>
                  </a:lnTo>
                  <a:lnTo>
                    <a:pt x="14674" y="17956"/>
                  </a:lnTo>
                  <a:lnTo>
                    <a:pt x="14751" y="18033"/>
                  </a:lnTo>
                  <a:lnTo>
                    <a:pt x="14867" y="18033"/>
                  </a:lnTo>
                  <a:lnTo>
                    <a:pt x="15640" y="18072"/>
                  </a:lnTo>
                  <a:lnTo>
                    <a:pt x="16412" y="18110"/>
                  </a:lnTo>
                  <a:lnTo>
                    <a:pt x="17184" y="18188"/>
                  </a:lnTo>
                  <a:lnTo>
                    <a:pt x="17957" y="18304"/>
                  </a:lnTo>
                  <a:lnTo>
                    <a:pt x="18111" y="18304"/>
                  </a:lnTo>
                  <a:lnTo>
                    <a:pt x="18188" y="18226"/>
                  </a:lnTo>
                  <a:lnTo>
                    <a:pt x="18227" y="18110"/>
                  </a:lnTo>
                  <a:lnTo>
                    <a:pt x="18188" y="17995"/>
                  </a:lnTo>
                  <a:lnTo>
                    <a:pt x="16798" y="15099"/>
                  </a:lnTo>
                  <a:lnTo>
                    <a:pt x="16064" y="13631"/>
                  </a:lnTo>
                  <a:lnTo>
                    <a:pt x="15678" y="12936"/>
                  </a:lnTo>
                  <a:lnTo>
                    <a:pt x="15253" y="12241"/>
                  </a:lnTo>
                  <a:lnTo>
                    <a:pt x="15176" y="12202"/>
                  </a:lnTo>
                  <a:lnTo>
                    <a:pt x="15099" y="12202"/>
                  </a:lnTo>
                  <a:lnTo>
                    <a:pt x="14713" y="12164"/>
                  </a:lnTo>
                  <a:lnTo>
                    <a:pt x="14288" y="12164"/>
                  </a:lnTo>
                  <a:lnTo>
                    <a:pt x="13516" y="12125"/>
                  </a:lnTo>
                  <a:lnTo>
                    <a:pt x="12164" y="12009"/>
                  </a:lnTo>
                  <a:lnTo>
                    <a:pt x="11662" y="11198"/>
                  </a:lnTo>
                  <a:lnTo>
                    <a:pt x="11122" y="10465"/>
                  </a:lnTo>
                  <a:lnTo>
                    <a:pt x="10542" y="9731"/>
                  </a:lnTo>
                  <a:lnTo>
                    <a:pt x="10002" y="8997"/>
                  </a:lnTo>
                  <a:lnTo>
                    <a:pt x="8959" y="7762"/>
                  </a:lnTo>
                  <a:lnTo>
                    <a:pt x="7839" y="6565"/>
                  </a:lnTo>
                  <a:lnTo>
                    <a:pt x="6720" y="5406"/>
                  </a:lnTo>
                  <a:lnTo>
                    <a:pt x="5561" y="4286"/>
                  </a:lnTo>
                  <a:lnTo>
                    <a:pt x="4325" y="3205"/>
                  </a:lnTo>
                  <a:lnTo>
                    <a:pt x="3128" y="2163"/>
                  </a:lnTo>
                  <a:lnTo>
                    <a:pt x="1854" y="1120"/>
                  </a:lnTo>
                  <a:lnTo>
                    <a:pt x="580" y="116"/>
                  </a:lnTo>
                  <a:lnTo>
                    <a:pt x="541" y="77"/>
                  </a:lnTo>
                  <a:lnTo>
                    <a:pt x="464" y="77"/>
                  </a:lnTo>
                  <a:lnTo>
                    <a:pt x="348" y="39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668675" y="2948700"/>
              <a:ext cx="256800" cy="152550"/>
            </a:xfrm>
            <a:custGeom>
              <a:avLst/>
              <a:gdLst/>
              <a:ahLst/>
              <a:cxnLst/>
              <a:rect l="l" t="t" r="r" b="b"/>
              <a:pathLst>
                <a:path w="10272" h="6102" extrusionOk="0">
                  <a:moveTo>
                    <a:pt x="541" y="1"/>
                  </a:moveTo>
                  <a:lnTo>
                    <a:pt x="425" y="39"/>
                  </a:lnTo>
                  <a:lnTo>
                    <a:pt x="348" y="116"/>
                  </a:lnTo>
                  <a:lnTo>
                    <a:pt x="232" y="194"/>
                  </a:lnTo>
                  <a:lnTo>
                    <a:pt x="155" y="348"/>
                  </a:lnTo>
                  <a:lnTo>
                    <a:pt x="77" y="503"/>
                  </a:lnTo>
                  <a:lnTo>
                    <a:pt x="0" y="889"/>
                  </a:lnTo>
                  <a:lnTo>
                    <a:pt x="0" y="1275"/>
                  </a:lnTo>
                  <a:lnTo>
                    <a:pt x="0" y="1622"/>
                  </a:lnTo>
                  <a:lnTo>
                    <a:pt x="0" y="2047"/>
                  </a:lnTo>
                  <a:lnTo>
                    <a:pt x="77" y="2511"/>
                  </a:lnTo>
                  <a:lnTo>
                    <a:pt x="155" y="2935"/>
                  </a:lnTo>
                  <a:lnTo>
                    <a:pt x="309" y="3321"/>
                  </a:lnTo>
                  <a:lnTo>
                    <a:pt x="502" y="3785"/>
                  </a:lnTo>
                  <a:lnTo>
                    <a:pt x="734" y="4171"/>
                  </a:lnTo>
                  <a:lnTo>
                    <a:pt x="1004" y="4557"/>
                  </a:lnTo>
                  <a:lnTo>
                    <a:pt x="1313" y="4905"/>
                  </a:lnTo>
                  <a:lnTo>
                    <a:pt x="1699" y="5214"/>
                  </a:lnTo>
                  <a:lnTo>
                    <a:pt x="2047" y="5523"/>
                  </a:lnTo>
                  <a:lnTo>
                    <a:pt x="2472" y="5754"/>
                  </a:lnTo>
                  <a:lnTo>
                    <a:pt x="2896" y="5947"/>
                  </a:lnTo>
                  <a:lnTo>
                    <a:pt x="3167" y="5716"/>
                  </a:lnTo>
                  <a:lnTo>
                    <a:pt x="2819" y="5561"/>
                  </a:lnTo>
                  <a:lnTo>
                    <a:pt x="2510" y="5368"/>
                  </a:lnTo>
                  <a:lnTo>
                    <a:pt x="2240" y="5136"/>
                  </a:lnTo>
                  <a:lnTo>
                    <a:pt x="1931" y="4905"/>
                  </a:lnTo>
                  <a:lnTo>
                    <a:pt x="1661" y="4634"/>
                  </a:lnTo>
                  <a:lnTo>
                    <a:pt x="1429" y="4364"/>
                  </a:lnTo>
                  <a:lnTo>
                    <a:pt x="1197" y="4094"/>
                  </a:lnTo>
                  <a:lnTo>
                    <a:pt x="1004" y="3785"/>
                  </a:lnTo>
                  <a:lnTo>
                    <a:pt x="811" y="3476"/>
                  </a:lnTo>
                  <a:lnTo>
                    <a:pt x="657" y="3128"/>
                  </a:lnTo>
                  <a:lnTo>
                    <a:pt x="541" y="2781"/>
                  </a:lnTo>
                  <a:lnTo>
                    <a:pt x="464" y="2433"/>
                  </a:lnTo>
                  <a:lnTo>
                    <a:pt x="425" y="2086"/>
                  </a:lnTo>
                  <a:lnTo>
                    <a:pt x="386" y="1700"/>
                  </a:lnTo>
                  <a:lnTo>
                    <a:pt x="425" y="1352"/>
                  </a:lnTo>
                  <a:lnTo>
                    <a:pt x="464" y="966"/>
                  </a:lnTo>
                  <a:lnTo>
                    <a:pt x="541" y="696"/>
                  </a:lnTo>
                  <a:lnTo>
                    <a:pt x="579" y="541"/>
                  </a:lnTo>
                  <a:lnTo>
                    <a:pt x="657" y="464"/>
                  </a:lnTo>
                  <a:lnTo>
                    <a:pt x="811" y="503"/>
                  </a:lnTo>
                  <a:lnTo>
                    <a:pt x="1043" y="618"/>
                  </a:lnTo>
                  <a:lnTo>
                    <a:pt x="1429" y="812"/>
                  </a:lnTo>
                  <a:lnTo>
                    <a:pt x="1738" y="1005"/>
                  </a:lnTo>
                  <a:lnTo>
                    <a:pt x="2085" y="1236"/>
                  </a:lnTo>
                  <a:lnTo>
                    <a:pt x="2394" y="1468"/>
                  </a:lnTo>
                  <a:lnTo>
                    <a:pt x="2665" y="1738"/>
                  </a:lnTo>
                  <a:lnTo>
                    <a:pt x="2935" y="2009"/>
                  </a:lnTo>
                  <a:lnTo>
                    <a:pt x="3167" y="2279"/>
                  </a:lnTo>
                  <a:lnTo>
                    <a:pt x="3360" y="2588"/>
                  </a:lnTo>
                  <a:lnTo>
                    <a:pt x="3514" y="2897"/>
                  </a:lnTo>
                  <a:lnTo>
                    <a:pt x="3630" y="3244"/>
                  </a:lnTo>
                  <a:lnTo>
                    <a:pt x="3707" y="3592"/>
                  </a:lnTo>
                  <a:lnTo>
                    <a:pt x="3784" y="3939"/>
                  </a:lnTo>
                  <a:lnTo>
                    <a:pt x="3784" y="4325"/>
                  </a:lnTo>
                  <a:lnTo>
                    <a:pt x="3823" y="4403"/>
                  </a:lnTo>
                  <a:lnTo>
                    <a:pt x="3939" y="4480"/>
                  </a:lnTo>
                  <a:lnTo>
                    <a:pt x="3939" y="4557"/>
                  </a:lnTo>
                  <a:lnTo>
                    <a:pt x="3978" y="4596"/>
                  </a:lnTo>
                  <a:lnTo>
                    <a:pt x="4016" y="4596"/>
                  </a:lnTo>
                  <a:lnTo>
                    <a:pt x="4055" y="4557"/>
                  </a:lnTo>
                  <a:lnTo>
                    <a:pt x="4171" y="4403"/>
                  </a:lnTo>
                  <a:lnTo>
                    <a:pt x="4286" y="4287"/>
                  </a:lnTo>
                  <a:lnTo>
                    <a:pt x="4595" y="4017"/>
                  </a:lnTo>
                  <a:lnTo>
                    <a:pt x="4943" y="3785"/>
                  </a:lnTo>
                  <a:lnTo>
                    <a:pt x="5329" y="3630"/>
                  </a:lnTo>
                  <a:lnTo>
                    <a:pt x="5754" y="3476"/>
                  </a:lnTo>
                  <a:lnTo>
                    <a:pt x="6179" y="3360"/>
                  </a:lnTo>
                  <a:lnTo>
                    <a:pt x="6565" y="3283"/>
                  </a:lnTo>
                  <a:lnTo>
                    <a:pt x="6912" y="3206"/>
                  </a:lnTo>
                  <a:lnTo>
                    <a:pt x="7260" y="3167"/>
                  </a:lnTo>
                  <a:lnTo>
                    <a:pt x="7646" y="3167"/>
                  </a:lnTo>
                  <a:lnTo>
                    <a:pt x="7994" y="3206"/>
                  </a:lnTo>
                  <a:lnTo>
                    <a:pt x="8380" y="3244"/>
                  </a:lnTo>
                  <a:lnTo>
                    <a:pt x="8727" y="3321"/>
                  </a:lnTo>
                  <a:lnTo>
                    <a:pt x="9075" y="3399"/>
                  </a:lnTo>
                  <a:lnTo>
                    <a:pt x="9422" y="3553"/>
                  </a:lnTo>
                  <a:lnTo>
                    <a:pt x="9770" y="3669"/>
                  </a:lnTo>
                  <a:lnTo>
                    <a:pt x="9499" y="4017"/>
                  </a:lnTo>
                  <a:lnTo>
                    <a:pt x="9229" y="4364"/>
                  </a:lnTo>
                  <a:lnTo>
                    <a:pt x="8920" y="4634"/>
                  </a:lnTo>
                  <a:lnTo>
                    <a:pt x="8611" y="4905"/>
                  </a:lnTo>
                  <a:lnTo>
                    <a:pt x="8264" y="5136"/>
                  </a:lnTo>
                  <a:lnTo>
                    <a:pt x="7916" y="5329"/>
                  </a:lnTo>
                  <a:lnTo>
                    <a:pt x="7530" y="5484"/>
                  </a:lnTo>
                  <a:lnTo>
                    <a:pt x="7105" y="5600"/>
                  </a:lnTo>
                  <a:lnTo>
                    <a:pt x="6719" y="5638"/>
                  </a:lnTo>
                  <a:lnTo>
                    <a:pt x="6333" y="5677"/>
                  </a:lnTo>
                  <a:lnTo>
                    <a:pt x="5599" y="5677"/>
                  </a:lnTo>
                  <a:lnTo>
                    <a:pt x="4866" y="5600"/>
                  </a:lnTo>
                  <a:lnTo>
                    <a:pt x="4093" y="5484"/>
                  </a:lnTo>
                  <a:lnTo>
                    <a:pt x="4016" y="5484"/>
                  </a:lnTo>
                  <a:lnTo>
                    <a:pt x="3978" y="5523"/>
                  </a:lnTo>
                  <a:lnTo>
                    <a:pt x="3900" y="5638"/>
                  </a:lnTo>
                  <a:lnTo>
                    <a:pt x="3862" y="5638"/>
                  </a:lnTo>
                  <a:lnTo>
                    <a:pt x="3862" y="5716"/>
                  </a:lnTo>
                  <a:lnTo>
                    <a:pt x="3900" y="6025"/>
                  </a:lnTo>
                  <a:lnTo>
                    <a:pt x="4093" y="5909"/>
                  </a:lnTo>
                  <a:lnTo>
                    <a:pt x="4943" y="6025"/>
                  </a:lnTo>
                  <a:lnTo>
                    <a:pt x="5792" y="6102"/>
                  </a:lnTo>
                  <a:lnTo>
                    <a:pt x="6217" y="6102"/>
                  </a:lnTo>
                  <a:lnTo>
                    <a:pt x="6642" y="6063"/>
                  </a:lnTo>
                  <a:lnTo>
                    <a:pt x="7105" y="6025"/>
                  </a:lnTo>
                  <a:lnTo>
                    <a:pt x="7530" y="5947"/>
                  </a:lnTo>
                  <a:lnTo>
                    <a:pt x="7955" y="5793"/>
                  </a:lnTo>
                  <a:lnTo>
                    <a:pt x="8341" y="5600"/>
                  </a:lnTo>
                  <a:lnTo>
                    <a:pt x="8727" y="5368"/>
                  </a:lnTo>
                  <a:lnTo>
                    <a:pt x="9075" y="5098"/>
                  </a:lnTo>
                  <a:lnTo>
                    <a:pt x="9384" y="4789"/>
                  </a:lnTo>
                  <a:lnTo>
                    <a:pt x="9654" y="4441"/>
                  </a:lnTo>
                  <a:lnTo>
                    <a:pt x="10233" y="3746"/>
                  </a:lnTo>
                  <a:lnTo>
                    <a:pt x="10272" y="3630"/>
                  </a:lnTo>
                  <a:lnTo>
                    <a:pt x="10272" y="3553"/>
                  </a:lnTo>
                  <a:lnTo>
                    <a:pt x="10233" y="3476"/>
                  </a:lnTo>
                  <a:lnTo>
                    <a:pt x="10156" y="3399"/>
                  </a:lnTo>
                  <a:lnTo>
                    <a:pt x="9693" y="3206"/>
                  </a:lnTo>
                  <a:lnTo>
                    <a:pt x="9229" y="3013"/>
                  </a:lnTo>
                  <a:lnTo>
                    <a:pt x="8766" y="2897"/>
                  </a:lnTo>
                  <a:lnTo>
                    <a:pt x="8264" y="2781"/>
                  </a:lnTo>
                  <a:lnTo>
                    <a:pt x="7800" y="2742"/>
                  </a:lnTo>
                  <a:lnTo>
                    <a:pt x="7298" y="2742"/>
                  </a:lnTo>
                  <a:lnTo>
                    <a:pt x="6796" y="2781"/>
                  </a:lnTo>
                  <a:lnTo>
                    <a:pt x="6294" y="2858"/>
                  </a:lnTo>
                  <a:lnTo>
                    <a:pt x="5870" y="3013"/>
                  </a:lnTo>
                  <a:lnTo>
                    <a:pt x="5290" y="3206"/>
                  </a:lnTo>
                  <a:lnTo>
                    <a:pt x="4982" y="3321"/>
                  </a:lnTo>
                  <a:lnTo>
                    <a:pt x="4673" y="3476"/>
                  </a:lnTo>
                  <a:lnTo>
                    <a:pt x="4402" y="3630"/>
                  </a:lnTo>
                  <a:lnTo>
                    <a:pt x="4209" y="3823"/>
                  </a:lnTo>
                  <a:lnTo>
                    <a:pt x="4132" y="3476"/>
                  </a:lnTo>
                  <a:lnTo>
                    <a:pt x="4055" y="3128"/>
                  </a:lnTo>
                  <a:lnTo>
                    <a:pt x="3939" y="2781"/>
                  </a:lnTo>
                  <a:lnTo>
                    <a:pt x="3784" y="2472"/>
                  </a:lnTo>
                  <a:lnTo>
                    <a:pt x="3591" y="2163"/>
                  </a:lnTo>
                  <a:lnTo>
                    <a:pt x="3360" y="1854"/>
                  </a:lnTo>
                  <a:lnTo>
                    <a:pt x="3128" y="1584"/>
                  </a:lnTo>
                  <a:lnTo>
                    <a:pt x="2858" y="1314"/>
                  </a:lnTo>
                  <a:lnTo>
                    <a:pt x="2472" y="966"/>
                  </a:lnTo>
                  <a:lnTo>
                    <a:pt x="2008" y="696"/>
                  </a:lnTo>
                  <a:lnTo>
                    <a:pt x="1545" y="425"/>
                  </a:lnTo>
                  <a:lnTo>
                    <a:pt x="1081" y="194"/>
                  </a:lnTo>
                  <a:lnTo>
                    <a:pt x="850" y="78"/>
                  </a:lnTo>
                  <a:lnTo>
                    <a:pt x="657" y="39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3343725" y="3024000"/>
              <a:ext cx="482700" cy="227850"/>
            </a:xfrm>
            <a:custGeom>
              <a:avLst/>
              <a:gdLst/>
              <a:ahLst/>
              <a:cxnLst/>
              <a:rect l="l" t="t" r="r" b="b"/>
              <a:pathLst>
                <a:path w="19308" h="9114" extrusionOk="0">
                  <a:moveTo>
                    <a:pt x="77" y="1"/>
                  </a:moveTo>
                  <a:lnTo>
                    <a:pt x="0" y="618"/>
                  </a:lnTo>
                  <a:lnTo>
                    <a:pt x="0" y="1236"/>
                  </a:lnTo>
                  <a:lnTo>
                    <a:pt x="39" y="1854"/>
                  </a:lnTo>
                  <a:lnTo>
                    <a:pt x="154" y="2472"/>
                  </a:lnTo>
                  <a:lnTo>
                    <a:pt x="309" y="3090"/>
                  </a:lnTo>
                  <a:lnTo>
                    <a:pt x="502" y="3669"/>
                  </a:lnTo>
                  <a:lnTo>
                    <a:pt x="772" y="4248"/>
                  </a:lnTo>
                  <a:lnTo>
                    <a:pt x="1120" y="4827"/>
                  </a:lnTo>
                  <a:lnTo>
                    <a:pt x="1506" y="5407"/>
                  </a:lnTo>
                  <a:lnTo>
                    <a:pt x="1969" y="5947"/>
                  </a:lnTo>
                  <a:lnTo>
                    <a:pt x="2433" y="6449"/>
                  </a:lnTo>
                  <a:lnTo>
                    <a:pt x="2935" y="6913"/>
                  </a:lnTo>
                  <a:lnTo>
                    <a:pt x="3514" y="7299"/>
                  </a:lnTo>
                  <a:lnTo>
                    <a:pt x="4093" y="7646"/>
                  </a:lnTo>
                  <a:lnTo>
                    <a:pt x="4672" y="7994"/>
                  </a:lnTo>
                  <a:lnTo>
                    <a:pt x="5329" y="8264"/>
                  </a:lnTo>
                  <a:lnTo>
                    <a:pt x="5947" y="8496"/>
                  </a:lnTo>
                  <a:lnTo>
                    <a:pt x="6642" y="8689"/>
                  </a:lnTo>
                  <a:lnTo>
                    <a:pt x="7298" y="8843"/>
                  </a:lnTo>
                  <a:lnTo>
                    <a:pt x="7993" y="8998"/>
                  </a:lnTo>
                  <a:lnTo>
                    <a:pt x="8688" y="9075"/>
                  </a:lnTo>
                  <a:lnTo>
                    <a:pt x="9383" y="9114"/>
                  </a:lnTo>
                  <a:lnTo>
                    <a:pt x="10079" y="9114"/>
                  </a:lnTo>
                  <a:lnTo>
                    <a:pt x="10735" y="9075"/>
                  </a:lnTo>
                  <a:lnTo>
                    <a:pt x="11391" y="9036"/>
                  </a:lnTo>
                  <a:lnTo>
                    <a:pt x="12048" y="8921"/>
                  </a:lnTo>
                  <a:lnTo>
                    <a:pt x="12704" y="8805"/>
                  </a:lnTo>
                  <a:lnTo>
                    <a:pt x="13361" y="8612"/>
                  </a:lnTo>
                  <a:lnTo>
                    <a:pt x="14017" y="8419"/>
                  </a:lnTo>
                  <a:lnTo>
                    <a:pt x="14635" y="8187"/>
                  </a:lnTo>
                  <a:lnTo>
                    <a:pt x="15253" y="7917"/>
                  </a:lnTo>
                  <a:lnTo>
                    <a:pt x="15871" y="7569"/>
                  </a:lnTo>
                  <a:lnTo>
                    <a:pt x="16411" y="7222"/>
                  </a:lnTo>
                  <a:lnTo>
                    <a:pt x="16991" y="6835"/>
                  </a:lnTo>
                  <a:lnTo>
                    <a:pt x="17493" y="6411"/>
                  </a:lnTo>
                  <a:lnTo>
                    <a:pt x="17956" y="5947"/>
                  </a:lnTo>
                  <a:lnTo>
                    <a:pt x="18381" y="5445"/>
                  </a:lnTo>
                  <a:lnTo>
                    <a:pt x="18728" y="4905"/>
                  </a:lnTo>
                  <a:lnTo>
                    <a:pt x="19076" y="4325"/>
                  </a:lnTo>
                  <a:lnTo>
                    <a:pt x="19307" y="3708"/>
                  </a:lnTo>
                  <a:lnTo>
                    <a:pt x="19114" y="3669"/>
                  </a:lnTo>
                  <a:lnTo>
                    <a:pt x="18767" y="4171"/>
                  </a:lnTo>
                  <a:lnTo>
                    <a:pt x="18381" y="4673"/>
                  </a:lnTo>
                  <a:lnTo>
                    <a:pt x="17995" y="5136"/>
                  </a:lnTo>
                  <a:lnTo>
                    <a:pt x="17608" y="5561"/>
                  </a:lnTo>
                  <a:lnTo>
                    <a:pt x="17145" y="5986"/>
                  </a:lnTo>
                  <a:lnTo>
                    <a:pt x="16720" y="6372"/>
                  </a:lnTo>
                  <a:lnTo>
                    <a:pt x="16218" y="6720"/>
                  </a:lnTo>
                  <a:lnTo>
                    <a:pt x="15716" y="7028"/>
                  </a:lnTo>
                  <a:lnTo>
                    <a:pt x="15214" y="7337"/>
                  </a:lnTo>
                  <a:lnTo>
                    <a:pt x="14674" y="7608"/>
                  </a:lnTo>
                  <a:lnTo>
                    <a:pt x="14133" y="7839"/>
                  </a:lnTo>
                  <a:lnTo>
                    <a:pt x="13554" y="8032"/>
                  </a:lnTo>
                  <a:lnTo>
                    <a:pt x="12975" y="8225"/>
                  </a:lnTo>
                  <a:lnTo>
                    <a:pt x="12395" y="8380"/>
                  </a:lnTo>
                  <a:lnTo>
                    <a:pt x="11816" y="8496"/>
                  </a:lnTo>
                  <a:lnTo>
                    <a:pt x="11198" y="8573"/>
                  </a:lnTo>
                  <a:lnTo>
                    <a:pt x="10503" y="8612"/>
                  </a:lnTo>
                  <a:lnTo>
                    <a:pt x="9808" y="8650"/>
                  </a:lnTo>
                  <a:lnTo>
                    <a:pt x="9075" y="8612"/>
                  </a:lnTo>
                  <a:lnTo>
                    <a:pt x="8379" y="8573"/>
                  </a:lnTo>
                  <a:lnTo>
                    <a:pt x="7684" y="8457"/>
                  </a:lnTo>
                  <a:lnTo>
                    <a:pt x="6989" y="8303"/>
                  </a:lnTo>
                  <a:lnTo>
                    <a:pt x="6294" y="8110"/>
                  </a:lnTo>
                  <a:lnTo>
                    <a:pt x="5638" y="7878"/>
                  </a:lnTo>
                  <a:lnTo>
                    <a:pt x="4981" y="7608"/>
                  </a:lnTo>
                  <a:lnTo>
                    <a:pt x="4364" y="7299"/>
                  </a:lnTo>
                  <a:lnTo>
                    <a:pt x="3784" y="6951"/>
                  </a:lnTo>
                  <a:lnTo>
                    <a:pt x="3205" y="6526"/>
                  </a:lnTo>
                  <a:lnTo>
                    <a:pt x="2664" y="6063"/>
                  </a:lnTo>
                  <a:lnTo>
                    <a:pt x="2201" y="5561"/>
                  </a:lnTo>
                  <a:lnTo>
                    <a:pt x="1738" y="5020"/>
                  </a:lnTo>
                  <a:lnTo>
                    <a:pt x="1352" y="4403"/>
                  </a:lnTo>
                  <a:lnTo>
                    <a:pt x="1081" y="3901"/>
                  </a:lnTo>
                  <a:lnTo>
                    <a:pt x="850" y="3399"/>
                  </a:lnTo>
                  <a:lnTo>
                    <a:pt x="656" y="2858"/>
                  </a:lnTo>
                  <a:lnTo>
                    <a:pt x="502" y="2317"/>
                  </a:lnTo>
                  <a:lnTo>
                    <a:pt x="425" y="1777"/>
                  </a:lnTo>
                  <a:lnTo>
                    <a:pt x="348" y="1198"/>
                  </a:lnTo>
                  <a:lnTo>
                    <a:pt x="386" y="618"/>
                  </a:lnTo>
                  <a:lnTo>
                    <a:pt x="425" y="78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238125" y="3026900"/>
              <a:ext cx="84975" cy="55050"/>
            </a:xfrm>
            <a:custGeom>
              <a:avLst/>
              <a:gdLst/>
              <a:ahLst/>
              <a:cxnLst/>
              <a:rect l="l" t="t" r="r" b="b"/>
              <a:pathLst>
                <a:path w="3399" h="2202" extrusionOk="0">
                  <a:moveTo>
                    <a:pt x="1506" y="425"/>
                  </a:moveTo>
                  <a:lnTo>
                    <a:pt x="1738" y="502"/>
                  </a:lnTo>
                  <a:lnTo>
                    <a:pt x="1931" y="580"/>
                  </a:lnTo>
                  <a:lnTo>
                    <a:pt x="2124" y="657"/>
                  </a:lnTo>
                  <a:lnTo>
                    <a:pt x="2433" y="927"/>
                  </a:lnTo>
                  <a:lnTo>
                    <a:pt x="2742" y="1236"/>
                  </a:lnTo>
                  <a:lnTo>
                    <a:pt x="2973" y="1545"/>
                  </a:lnTo>
                  <a:lnTo>
                    <a:pt x="2549" y="1545"/>
                  </a:lnTo>
                  <a:lnTo>
                    <a:pt x="2085" y="1584"/>
                  </a:lnTo>
                  <a:lnTo>
                    <a:pt x="1699" y="1699"/>
                  </a:lnTo>
                  <a:lnTo>
                    <a:pt x="1467" y="1777"/>
                  </a:lnTo>
                  <a:lnTo>
                    <a:pt x="965" y="1777"/>
                  </a:lnTo>
                  <a:lnTo>
                    <a:pt x="772" y="1738"/>
                  </a:lnTo>
                  <a:lnTo>
                    <a:pt x="579" y="1622"/>
                  </a:lnTo>
                  <a:lnTo>
                    <a:pt x="502" y="1545"/>
                  </a:lnTo>
                  <a:lnTo>
                    <a:pt x="463" y="1429"/>
                  </a:lnTo>
                  <a:lnTo>
                    <a:pt x="386" y="1313"/>
                  </a:lnTo>
                  <a:lnTo>
                    <a:pt x="386" y="1159"/>
                  </a:lnTo>
                  <a:lnTo>
                    <a:pt x="386" y="1043"/>
                  </a:lnTo>
                  <a:lnTo>
                    <a:pt x="425" y="927"/>
                  </a:lnTo>
                  <a:lnTo>
                    <a:pt x="463" y="811"/>
                  </a:lnTo>
                  <a:lnTo>
                    <a:pt x="541" y="734"/>
                  </a:lnTo>
                  <a:lnTo>
                    <a:pt x="734" y="580"/>
                  </a:lnTo>
                  <a:lnTo>
                    <a:pt x="1004" y="502"/>
                  </a:lnTo>
                  <a:lnTo>
                    <a:pt x="1236" y="425"/>
                  </a:lnTo>
                  <a:close/>
                  <a:moveTo>
                    <a:pt x="1004" y="0"/>
                  </a:moveTo>
                  <a:lnTo>
                    <a:pt x="772" y="78"/>
                  </a:lnTo>
                  <a:lnTo>
                    <a:pt x="541" y="193"/>
                  </a:lnTo>
                  <a:lnTo>
                    <a:pt x="386" y="309"/>
                  </a:lnTo>
                  <a:lnTo>
                    <a:pt x="193" y="502"/>
                  </a:lnTo>
                  <a:lnTo>
                    <a:pt x="77" y="734"/>
                  </a:lnTo>
                  <a:lnTo>
                    <a:pt x="0" y="927"/>
                  </a:lnTo>
                  <a:lnTo>
                    <a:pt x="0" y="1159"/>
                  </a:lnTo>
                  <a:lnTo>
                    <a:pt x="0" y="1391"/>
                  </a:lnTo>
                  <a:lnTo>
                    <a:pt x="77" y="1584"/>
                  </a:lnTo>
                  <a:lnTo>
                    <a:pt x="154" y="1777"/>
                  </a:lnTo>
                  <a:lnTo>
                    <a:pt x="309" y="1931"/>
                  </a:lnTo>
                  <a:lnTo>
                    <a:pt x="463" y="2047"/>
                  </a:lnTo>
                  <a:lnTo>
                    <a:pt x="695" y="2163"/>
                  </a:lnTo>
                  <a:lnTo>
                    <a:pt x="1004" y="2201"/>
                  </a:lnTo>
                  <a:lnTo>
                    <a:pt x="1274" y="2201"/>
                  </a:lnTo>
                  <a:lnTo>
                    <a:pt x="1583" y="2163"/>
                  </a:lnTo>
                  <a:lnTo>
                    <a:pt x="1892" y="2086"/>
                  </a:lnTo>
                  <a:lnTo>
                    <a:pt x="2201" y="2008"/>
                  </a:lnTo>
                  <a:lnTo>
                    <a:pt x="2510" y="1931"/>
                  </a:lnTo>
                  <a:lnTo>
                    <a:pt x="2819" y="1931"/>
                  </a:lnTo>
                  <a:lnTo>
                    <a:pt x="3089" y="2008"/>
                  </a:lnTo>
                  <a:lnTo>
                    <a:pt x="3205" y="2008"/>
                  </a:lnTo>
                  <a:lnTo>
                    <a:pt x="3282" y="1970"/>
                  </a:lnTo>
                  <a:lnTo>
                    <a:pt x="3359" y="1893"/>
                  </a:lnTo>
                  <a:lnTo>
                    <a:pt x="3359" y="1815"/>
                  </a:lnTo>
                  <a:lnTo>
                    <a:pt x="3398" y="1777"/>
                  </a:lnTo>
                  <a:lnTo>
                    <a:pt x="3398" y="1699"/>
                  </a:lnTo>
                  <a:lnTo>
                    <a:pt x="3089" y="1159"/>
                  </a:lnTo>
                  <a:lnTo>
                    <a:pt x="2935" y="927"/>
                  </a:lnTo>
                  <a:lnTo>
                    <a:pt x="2742" y="695"/>
                  </a:lnTo>
                  <a:lnTo>
                    <a:pt x="2510" y="464"/>
                  </a:lnTo>
                  <a:lnTo>
                    <a:pt x="2278" y="309"/>
                  </a:lnTo>
                  <a:lnTo>
                    <a:pt x="2008" y="155"/>
                  </a:lnTo>
                  <a:lnTo>
                    <a:pt x="1738" y="39"/>
                  </a:lnTo>
                  <a:lnTo>
                    <a:pt x="150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429625" y="3033650"/>
              <a:ext cx="35750" cy="29950"/>
            </a:xfrm>
            <a:custGeom>
              <a:avLst/>
              <a:gdLst/>
              <a:ahLst/>
              <a:cxnLst/>
              <a:rect l="l" t="t" r="r" b="b"/>
              <a:pathLst>
                <a:path w="1430" h="1198" extrusionOk="0">
                  <a:moveTo>
                    <a:pt x="657" y="1"/>
                  </a:moveTo>
                  <a:lnTo>
                    <a:pt x="464" y="39"/>
                  </a:lnTo>
                  <a:lnTo>
                    <a:pt x="310" y="117"/>
                  </a:lnTo>
                  <a:lnTo>
                    <a:pt x="194" y="232"/>
                  </a:lnTo>
                  <a:lnTo>
                    <a:pt x="78" y="387"/>
                  </a:lnTo>
                  <a:lnTo>
                    <a:pt x="1" y="580"/>
                  </a:lnTo>
                  <a:lnTo>
                    <a:pt x="1" y="773"/>
                  </a:lnTo>
                  <a:lnTo>
                    <a:pt x="39" y="927"/>
                  </a:lnTo>
                  <a:lnTo>
                    <a:pt x="117" y="1121"/>
                  </a:lnTo>
                  <a:lnTo>
                    <a:pt x="155" y="1159"/>
                  </a:lnTo>
                  <a:lnTo>
                    <a:pt x="232" y="1198"/>
                  </a:lnTo>
                  <a:lnTo>
                    <a:pt x="348" y="1159"/>
                  </a:lnTo>
                  <a:lnTo>
                    <a:pt x="387" y="1082"/>
                  </a:lnTo>
                  <a:lnTo>
                    <a:pt x="426" y="1005"/>
                  </a:lnTo>
                  <a:lnTo>
                    <a:pt x="387" y="966"/>
                  </a:lnTo>
                  <a:lnTo>
                    <a:pt x="348" y="850"/>
                  </a:lnTo>
                  <a:lnTo>
                    <a:pt x="348" y="773"/>
                  </a:lnTo>
                  <a:lnTo>
                    <a:pt x="387" y="580"/>
                  </a:lnTo>
                  <a:lnTo>
                    <a:pt x="503" y="464"/>
                  </a:lnTo>
                  <a:lnTo>
                    <a:pt x="580" y="425"/>
                  </a:lnTo>
                  <a:lnTo>
                    <a:pt x="696" y="387"/>
                  </a:lnTo>
                  <a:lnTo>
                    <a:pt x="773" y="425"/>
                  </a:lnTo>
                  <a:lnTo>
                    <a:pt x="850" y="464"/>
                  </a:lnTo>
                  <a:lnTo>
                    <a:pt x="966" y="580"/>
                  </a:lnTo>
                  <a:lnTo>
                    <a:pt x="1005" y="696"/>
                  </a:lnTo>
                  <a:lnTo>
                    <a:pt x="1005" y="773"/>
                  </a:lnTo>
                  <a:lnTo>
                    <a:pt x="966" y="966"/>
                  </a:lnTo>
                  <a:lnTo>
                    <a:pt x="928" y="1043"/>
                  </a:lnTo>
                  <a:lnTo>
                    <a:pt x="966" y="1082"/>
                  </a:lnTo>
                  <a:lnTo>
                    <a:pt x="1005" y="1121"/>
                  </a:lnTo>
                  <a:lnTo>
                    <a:pt x="1043" y="1159"/>
                  </a:lnTo>
                  <a:lnTo>
                    <a:pt x="1236" y="1159"/>
                  </a:lnTo>
                  <a:lnTo>
                    <a:pt x="1314" y="1082"/>
                  </a:lnTo>
                  <a:lnTo>
                    <a:pt x="1391" y="927"/>
                  </a:lnTo>
                  <a:lnTo>
                    <a:pt x="1430" y="734"/>
                  </a:lnTo>
                  <a:lnTo>
                    <a:pt x="1391" y="541"/>
                  </a:lnTo>
                  <a:lnTo>
                    <a:pt x="1314" y="387"/>
                  </a:lnTo>
                  <a:lnTo>
                    <a:pt x="1159" y="232"/>
                  </a:lnTo>
                  <a:lnTo>
                    <a:pt x="1005" y="117"/>
                  </a:lnTo>
                  <a:lnTo>
                    <a:pt x="850" y="39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375575" y="3037525"/>
              <a:ext cx="34775" cy="29950"/>
            </a:xfrm>
            <a:custGeom>
              <a:avLst/>
              <a:gdLst/>
              <a:ahLst/>
              <a:cxnLst/>
              <a:rect l="l" t="t" r="r" b="b"/>
              <a:pathLst>
                <a:path w="1391" h="1198" extrusionOk="0">
                  <a:moveTo>
                    <a:pt x="657" y="0"/>
                  </a:moveTo>
                  <a:lnTo>
                    <a:pt x="425" y="39"/>
                  </a:lnTo>
                  <a:lnTo>
                    <a:pt x="271" y="116"/>
                  </a:lnTo>
                  <a:lnTo>
                    <a:pt x="116" y="270"/>
                  </a:lnTo>
                  <a:lnTo>
                    <a:pt x="39" y="425"/>
                  </a:lnTo>
                  <a:lnTo>
                    <a:pt x="0" y="618"/>
                  </a:lnTo>
                  <a:lnTo>
                    <a:pt x="39" y="811"/>
                  </a:lnTo>
                  <a:lnTo>
                    <a:pt x="116" y="1004"/>
                  </a:lnTo>
                  <a:lnTo>
                    <a:pt x="232" y="1120"/>
                  </a:lnTo>
                  <a:lnTo>
                    <a:pt x="425" y="1197"/>
                  </a:lnTo>
                  <a:lnTo>
                    <a:pt x="502" y="1197"/>
                  </a:lnTo>
                  <a:lnTo>
                    <a:pt x="541" y="1159"/>
                  </a:lnTo>
                  <a:lnTo>
                    <a:pt x="541" y="1081"/>
                  </a:lnTo>
                  <a:lnTo>
                    <a:pt x="502" y="1004"/>
                  </a:lnTo>
                  <a:lnTo>
                    <a:pt x="425" y="927"/>
                  </a:lnTo>
                  <a:lnTo>
                    <a:pt x="386" y="850"/>
                  </a:lnTo>
                  <a:lnTo>
                    <a:pt x="386" y="734"/>
                  </a:lnTo>
                  <a:lnTo>
                    <a:pt x="386" y="618"/>
                  </a:lnTo>
                  <a:lnTo>
                    <a:pt x="425" y="541"/>
                  </a:lnTo>
                  <a:lnTo>
                    <a:pt x="464" y="464"/>
                  </a:lnTo>
                  <a:lnTo>
                    <a:pt x="580" y="425"/>
                  </a:lnTo>
                  <a:lnTo>
                    <a:pt x="695" y="386"/>
                  </a:lnTo>
                  <a:lnTo>
                    <a:pt x="811" y="425"/>
                  </a:lnTo>
                  <a:lnTo>
                    <a:pt x="888" y="464"/>
                  </a:lnTo>
                  <a:lnTo>
                    <a:pt x="927" y="579"/>
                  </a:lnTo>
                  <a:lnTo>
                    <a:pt x="966" y="657"/>
                  </a:lnTo>
                  <a:lnTo>
                    <a:pt x="1043" y="888"/>
                  </a:lnTo>
                  <a:lnTo>
                    <a:pt x="1082" y="966"/>
                  </a:lnTo>
                  <a:lnTo>
                    <a:pt x="1120" y="1081"/>
                  </a:lnTo>
                  <a:lnTo>
                    <a:pt x="1159" y="1120"/>
                  </a:lnTo>
                  <a:lnTo>
                    <a:pt x="1236" y="1120"/>
                  </a:lnTo>
                  <a:lnTo>
                    <a:pt x="1313" y="1043"/>
                  </a:lnTo>
                  <a:lnTo>
                    <a:pt x="1352" y="966"/>
                  </a:lnTo>
                  <a:lnTo>
                    <a:pt x="1390" y="850"/>
                  </a:lnTo>
                  <a:lnTo>
                    <a:pt x="1352" y="618"/>
                  </a:lnTo>
                  <a:lnTo>
                    <a:pt x="1313" y="425"/>
                  </a:lnTo>
                  <a:lnTo>
                    <a:pt x="1197" y="232"/>
                  </a:lnTo>
                  <a:lnTo>
                    <a:pt x="1043" y="116"/>
                  </a:lnTo>
                  <a:lnTo>
                    <a:pt x="850" y="39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333675" y="3041375"/>
              <a:ext cx="49275" cy="56025"/>
            </a:xfrm>
            <a:custGeom>
              <a:avLst/>
              <a:gdLst/>
              <a:ahLst/>
              <a:cxnLst/>
              <a:rect l="l" t="t" r="r" b="b"/>
              <a:pathLst>
                <a:path w="1971" h="2241" extrusionOk="0">
                  <a:moveTo>
                    <a:pt x="1237" y="425"/>
                  </a:moveTo>
                  <a:lnTo>
                    <a:pt x="1391" y="464"/>
                  </a:lnTo>
                  <a:lnTo>
                    <a:pt x="1507" y="580"/>
                  </a:lnTo>
                  <a:lnTo>
                    <a:pt x="1545" y="657"/>
                  </a:lnTo>
                  <a:lnTo>
                    <a:pt x="1545" y="734"/>
                  </a:lnTo>
                  <a:lnTo>
                    <a:pt x="1507" y="812"/>
                  </a:lnTo>
                  <a:lnTo>
                    <a:pt x="1468" y="889"/>
                  </a:lnTo>
                  <a:lnTo>
                    <a:pt x="1275" y="1082"/>
                  </a:lnTo>
                  <a:lnTo>
                    <a:pt x="1005" y="1314"/>
                  </a:lnTo>
                  <a:lnTo>
                    <a:pt x="773" y="1507"/>
                  </a:lnTo>
                  <a:lnTo>
                    <a:pt x="657" y="1661"/>
                  </a:lnTo>
                  <a:lnTo>
                    <a:pt x="619" y="1777"/>
                  </a:lnTo>
                  <a:lnTo>
                    <a:pt x="503" y="1661"/>
                  </a:lnTo>
                  <a:lnTo>
                    <a:pt x="464" y="1545"/>
                  </a:lnTo>
                  <a:lnTo>
                    <a:pt x="387" y="1391"/>
                  </a:lnTo>
                  <a:lnTo>
                    <a:pt x="387" y="1236"/>
                  </a:lnTo>
                  <a:lnTo>
                    <a:pt x="387" y="1082"/>
                  </a:lnTo>
                  <a:lnTo>
                    <a:pt x="426" y="966"/>
                  </a:lnTo>
                  <a:lnTo>
                    <a:pt x="464" y="812"/>
                  </a:lnTo>
                  <a:lnTo>
                    <a:pt x="580" y="696"/>
                  </a:lnTo>
                  <a:lnTo>
                    <a:pt x="696" y="580"/>
                  </a:lnTo>
                  <a:lnTo>
                    <a:pt x="850" y="464"/>
                  </a:lnTo>
                  <a:lnTo>
                    <a:pt x="1043" y="425"/>
                  </a:lnTo>
                  <a:close/>
                  <a:moveTo>
                    <a:pt x="1121" y="1"/>
                  </a:moveTo>
                  <a:lnTo>
                    <a:pt x="928" y="39"/>
                  </a:lnTo>
                  <a:lnTo>
                    <a:pt x="735" y="116"/>
                  </a:lnTo>
                  <a:lnTo>
                    <a:pt x="541" y="232"/>
                  </a:lnTo>
                  <a:lnTo>
                    <a:pt x="348" y="348"/>
                  </a:lnTo>
                  <a:lnTo>
                    <a:pt x="233" y="503"/>
                  </a:lnTo>
                  <a:lnTo>
                    <a:pt x="117" y="696"/>
                  </a:lnTo>
                  <a:lnTo>
                    <a:pt x="39" y="889"/>
                  </a:lnTo>
                  <a:lnTo>
                    <a:pt x="1" y="1082"/>
                  </a:lnTo>
                  <a:lnTo>
                    <a:pt x="1" y="1275"/>
                  </a:lnTo>
                  <a:lnTo>
                    <a:pt x="39" y="1468"/>
                  </a:lnTo>
                  <a:lnTo>
                    <a:pt x="117" y="1622"/>
                  </a:lnTo>
                  <a:lnTo>
                    <a:pt x="233" y="1816"/>
                  </a:lnTo>
                  <a:lnTo>
                    <a:pt x="348" y="1931"/>
                  </a:lnTo>
                  <a:lnTo>
                    <a:pt x="503" y="2086"/>
                  </a:lnTo>
                  <a:lnTo>
                    <a:pt x="657" y="2163"/>
                  </a:lnTo>
                  <a:lnTo>
                    <a:pt x="735" y="2240"/>
                  </a:lnTo>
                  <a:lnTo>
                    <a:pt x="850" y="2240"/>
                  </a:lnTo>
                  <a:lnTo>
                    <a:pt x="928" y="2202"/>
                  </a:lnTo>
                  <a:lnTo>
                    <a:pt x="966" y="2086"/>
                  </a:lnTo>
                  <a:lnTo>
                    <a:pt x="1005" y="1931"/>
                  </a:lnTo>
                  <a:lnTo>
                    <a:pt x="1082" y="1777"/>
                  </a:lnTo>
                  <a:lnTo>
                    <a:pt x="1198" y="1661"/>
                  </a:lnTo>
                  <a:lnTo>
                    <a:pt x="1314" y="1507"/>
                  </a:lnTo>
                  <a:lnTo>
                    <a:pt x="1623" y="1314"/>
                  </a:lnTo>
                  <a:lnTo>
                    <a:pt x="1739" y="1198"/>
                  </a:lnTo>
                  <a:lnTo>
                    <a:pt x="1854" y="1043"/>
                  </a:lnTo>
                  <a:lnTo>
                    <a:pt x="1932" y="889"/>
                  </a:lnTo>
                  <a:lnTo>
                    <a:pt x="1970" y="696"/>
                  </a:lnTo>
                  <a:lnTo>
                    <a:pt x="1932" y="541"/>
                  </a:lnTo>
                  <a:lnTo>
                    <a:pt x="1893" y="387"/>
                  </a:lnTo>
                  <a:lnTo>
                    <a:pt x="1777" y="271"/>
                  </a:lnTo>
                  <a:lnTo>
                    <a:pt x="1661" y="155"/>
                  </a:lnTo>
                  <a:lnTo>
                    <a:pt x="1507" y="78"/>
                  </a:lnTo>
                  <a:lnTo>
                    <a:pt x="1352" y="39"/>
                  </a:lnTo>
                  <a:lnTo>
                    <a:pt x="112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312450" y="3078050"/>
              <a:ext cx="440225" cy="234625"/>
            </a:xfrm>
            <a:custGeom>
              <a:avLst/>
              <a:gdLst/>
              <a:ahLst/>
              <a:cxnLst/>
              <a:rect l="l" t="t" r="r" b="b"/>
              <a:pathLst>
                <a:path w="17609" h="9385" extrusionOk="0">
                  <a:moveTo>
                    <a:pt x="6256" y="1"/>
                  </a:moveTo>
                  <a:lnTo>
                    <a:pt x="5638" y="40"/>
                  </a:lnTo>
                  <a:lnTo>
                    <a:pt x="5059" y="155"/>
                  </a:lnTo>
                  <a:lnTo>
                    <a:pt x="4480" y="271"/>
                  </a:lnTo>
                  <a:lnTo>
                    <a:pt x="3939" y="503"/>
                  </a:lnTo>
                  <a:lnTo>
                    <a:pt x="3398" y="735"/>
                  </a:lnTo>
                  <a:lnTo>
                    <a:pt x="2896" y="1044"/>
                  </a:lnTo>
                  <a:lnTo>
                    <a:pt x="2433" y="1391"/>
                  </a:lnTo>
                  <a:lnTo>
                    <a:pt x="1970" y="1777"/>
                  </a:lnTo>
                  <a:lnTo>
                    <a:pt x="1584" y="2202"/>
                  </a:lnTo>
                  <a:lnTo>
                    <a:pt x="1197" y="2665"/>
                  </a:lnTo>
                  <a:lnTo>
                    <a:pt x="888" y="3206"/>
                  </a:lnTo>
                  <a:lnTo>
                    <a:pt x="618" y="3747"/>
                  </a:lnTo>
                  <a:lnTo>
                    <a:pt x="386" y="4287"/>
                  </a:lnTo>
                  <a:lnTo>
                    <a:pt x="193" y="4905"/>
                  </a:lnTo>
                  <a:lnTo>
                    <a:pt x="78" y="5484"/>
                  </a:lnTo>
                  <a:lnTo>
                    <a:pt x="0" y="6102"/>
                  </a:lnTo>
                  <a:lnTo>
                    <a:pt x="0" y="6681"/>
                  </a:lnTo>
                  <a:lnTo>
                    <a:pt x="39" y="7261"/>
                  </a:lnTo>
                  <a:lnTo>
                    <a:pt x="155" y="7801"/>
                  </a:lnTo>
                  <a:lnTo>
                    <a:pt x="309" y="8342"/>
                  </a:lnTo>
                  <a:lnTo>
                    <a:pt x="502" y="8882"/>
                  </a:lnTo>
                  <a:lnTo>
                    <a:pt x="734" y="9384"/>
                  </a:lnTo>
                  <a:lnTo>
                    <a:pt x="1043" y="9230"/>
                  </a:lnTo>
                  <a:lnTo>
                    <a:pt x="888" y="8844"/>
                  </a:lnTo>
                  <a:lnTo>
                    <a:pt x="734" y="8458"/>
                  </a:lnTo>
                  <a:lnTo>
                    <a:pt x="541" y="7801"/>
                  </a:lnTo>
                  <a:lnTo>
                    <a:pt x="425" y="7183"/>
                  </a:lnTo>
                  <a:lnTo>
                    <a:pt x="425" y="6527"/>
                  </a:lnTo>
                  <a:lnTo>
                    <a:pt x="425" y="5870"/>
                  </a:lnTo>
                  <a:lnTo>
                    <a:pt x="541" y="5253"/>
                  </a:lnTo>
                  <a:lnTo>
                    <a:pt x="695" y="4596"/>
                  </a:lnTo>
                  <a:lnTo>
                    <a:pt x="927" y="3978"/>
                  </a:lnTo>
                  <a:lnTo>
                    <a:pt x="1236" y="3399"/>
                  </a:lnTo>
                  <a:lnTo>
                    <a:pt x="1584" y="2858"/>
                  </a:lnTo>
                  <a:lnTo>
                    <a:pt x="2008" y="2318"/>
                  </a:lnTo>
                  <a:lnTo>
                    <a:pt x="2472" y="1854"/>
                  </a:lnTo>
                  <a:lnTo>
                    <a:pt x="2974" y="1468"/>
                  </a:lnTo>
                  <a:lnTo>
                    <a:pt x="3553" y="1121"/>
                  </a:lnTo>
                  <a:lnTo>
                    <a:pt x="4132" y="851"/>
                  </a:lnTo>
                  <a:lnTo>
                    <a:pt x="4750" y="657"/>
                  </a:lnTo>
                  <a:lnTo>
                    <a:pt x="5406" y="503"/>
                  </a:lnTo>
                  <a:lnTo>
                    <a:pt x="5793" y="464"/>
                  </a:lnTo>
                  <a:lnTo>
                    <a:pt x="6912" y="464"/>
                  </a:lnTo>
                  <a:lnTo>
                    <a:pt x="7607" y="580"/>
                  </a:lnTo>
                  <a:lnTo>
                    <a:pt x="8264" y="773"/>
                  </a:lnTo>
                  <a:lnTo>
                    <a:pt x="8920" y="1044"/>
                  </a:lnTo>
                  <a:lnTo>
                    <a:pt x="9538" y="1352"/>
                  </a:lnTo>
                  <a:lnTo>
                    <a:pt x="10195" y="1739"/>
                  </a:lnTo>
                  <a:lnTo>
                    <a:pt x="10813" y="2125"/>
                  </a:lnTo>
                  <a:lnTo>
                    <a:pt x="11315" y="2472"/>
                  </a:lnTo>
                  <a:lnTo>
                    <a:pt x="11894" y="2781"/>
                  </a:lnTo>
                  <a:lnTo>
                    <a:pt x="12434" y="3090"/>
                  </a:lnTo>
                  <a:lnTo>
                    <a:pt x="13052" y="3360"/>
                  </a:lnTo>
                  <a:lnTo>
                    <a:pt x="13631" y="3554"/>
                  </a:lnTo>
                  <a:lnTo>
                    <a:pt x="14249" y="3708"/>
                  </a:lnTo>
                  <a:lnTo>
                    <a:pt x="14867" y="3708"/>
                  </a:lnTo>
                  <a:lnTo>
                    <a:pt x="15215" y="3669"/>
                  </a:lnTo>
                  <a:lnTo>
                    <a:pt x="15524" y="3631"/>
                  </a:lnTo>
                  <a:lnTo>
                    <a:pt x="15987" y="3476"/>
                  </a:lnTo>
                  <a:lnTo>
                    <a:pt x="16412" y="3245"/>
                  </a:lnTo>
                  <a:lnTo>
                    <a:pt x="16798" y="2936"/>
                  </a:lnTo>
                  <a:lnTo>
                    <a:pt x="17107" y="2588"/>
                  </a:lnTo>
                  <a:lnTo>
                    <a:pt x="17377" y="2202"/>
                  </a:lnTo>
                  <a:lnTo>
                    <a:pt x="17454" y="1970"/>
                  </a:lnTo>
                  <a:lnTo>
                    <a:pt x="17531" y="1739"/>
                  </a:lnTo>
                  <a:lnTo>
                    <a:pt x="17609" y="1507"/>
                  </a:lnTo>
                  <a:lnTo>
                    <a:pt x="17609" y="1275"/>
                  </a:lnTo>
                  <a:lnTo>
                    <a:pt x="17609" y="1044"/>
                  </a:lnTo>
                  <a:lnTo>
                    <a:pt x="17570" y="773"/>
                  </a:lnTo>
                  <a:lnTo>
                    <a:pt x="17531" y="696"/>
                  </a:lnTo>
                  <a:lnTo>
                    <a:pt x="17493" y="657"/>
                  </a:lnTo>
                  <a:lnTo>
                    <a:pt x="17454" y="580"/>
                  </a:lnTo>
                  <a:lnTo>
                    <a:pt x="17416" y="542"/>
                  </a:lnTo>
                  <a:lnTo>
                    <a:pt x="17145" y="773"/>
                  </a:lnTo>
                  <a:lnTo>
                    <a:pt x="17145" y="851"/>
                  </a:lnTo>
                  <a:lnTo>
                    <a:pt x="17184" y="1198"/>
                  </a:lnTo>
                  <a:lnTo>
                    <a:pt x="17145" y="1584"/>
                  </a:lnTo>
                  <a:lnTo>
                    <a:pt x="17030" y="1893"/>
                  </a:lnTo>
                  <a:lnTo>
                    <a:pt x="16836" y="2241"/>
                  </a:lnTo>
                  <a:lnTo>
                    <a:pt x="16605" y="2511"/>
                  </a:lnTo>
                  <a:lnTo>
                    <a:pt x="16334" y="2743"/>
                  </a:lnTo>
                  <a:lnTo>
                    <a:pt x="16026" y="2936"/>
                  </a:lnTo>
                  <a:lnTo>
                    <a:pt x="15678" y="3090"/>
                  </a:lnTo>
                  <a:lnTo>
                    <a:pt x="15292" y="3206"/>
                  </a:lnTo>
                  <a:lnTo>
                    <a:pt x="14906" y="3245"/>
                  </a:lnTo>
                  <a:lnTo>
                    <a:pt x="14520" y="3245"/>
                  </a:lnTo>
                  <a:lnTo>
                    <a:pt x="14133" y="3206"/>
                  </a:lnTo>
                  <a:lnTo>
                    <a:pt x="13747" y="3129"/>
                  </a:lnTo>
                  <a:lnTo>
                    <a:pt x="13361" y="3013"/>
                  </a:lnTo>
                  <a:lnTo>
                    <a:pt x="12975" y="2858"/>
                  </a:lnTo>
                  <a:lnTo>
                    <a:pt x="12627" y="2704"/>
                  </a:lnTo>
                  <a:lnTo>
                    <a:pt x="12010" y="2356"/>
                  </a:lnTo>
                  <a:lnTo>
                    <a:pt x="11353" y="1970"/>
                  </a:lnTo>
                  <a:lnTo>
                    <a:pt x="10156" y="1198"/>
                  </a:lnTo>
                  <a:lnTo>
                    <a:pt x="9538" y="851"/>
                  </a:lnTo>
                  <a:lnTo>
                    <a:pt x="8882" y="542"/>
                  </a:lnTo>
                  <a:lnTo>
                    <a:pt x="8225" y="271"/>
                  </a:lnTo>
                  <a:lnTo>
                    <a:pt x="7878" y="155"/>
                  </a:lnTo>
                  <a:lnTo>
                    <a:pt x="7492" y="78"/>
                  </a:lnTo>
                  <a:lnTo>
                    <a:pt x="687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330800" y="3096400"/>
              <a:ext cx="446975" cy="310875"/>
            </a:xfrm>
            <a:custGeom>
              <a:avLst/>
              <a:gdLst/>
              <a:ahLst/>
              <a:cxnLst/>
              <a:rect l="l" t="t" r="r" b="b"/>
              <a:pathLst>
                <a:path w="17879" h="12435" extrusionOk="0">
                  <a:moveTo>
                    <a:pt x="17608" y="1"/>
                  </a:moveTo>
                  <a:lnTo>
                    <a:pt x="17415" y="117"/>
                  </a:lnTo>
                  <a:lnTo>
                    <a:pt x="17454" y="734"/>
                  </a:lnTo>
                  <a:lnTo>
                    <a:pt x="17454" y="1352"/>
                  </a:lnTo>
                  <a:lnTo>
                    <a:pt x="17415" y="1931"/>
                  </a:lnTo>
                  <a:lnTo>
                    <a:pt x="17338" y="2549"/>
                  </a:lnTo>
                  <a:lnTo>
                    <a:pt x="17261" y="3128"/>
                  </a:lnTo>
                  <a:lnTo>
                    <a:pt x="17106" y="3708"/>
                  </a:lnTo>
                  <a:lnTo>
                    <a:pt x="16952" y="4287"/>
                  </a:lnTo>
                  <a:lnTo>
                    <a:pt x="16720" y="4828"/>
                  </a:lnTo>
                  <a:lnTo>
                    <a:pt x="16489" y="5368"/>
                  </a:lnTo>
                  <a:lnTo>
                    <a:pt x="16257" y="5909"/>
                  </a:lnTo>
                  <a:lnTo>
                    <a:pt x="15948" y="6449"/>
                  </a:lnTo>
                  <a:lnTo>
                    <a:pt x="15600" y="6951"/>
                  </a:lnTo>
                  <a:lnTo>
                    <a:pt x="15253" y="7415"/>
                  </a:lnTo>
                  <a:lnTo>
                    <a:pt x="14867" y="7917"/>
                  </a:lnTo>
                  <a:lnTo>
                    <a:pt x="14481" y="8341"/>
                  </a:lnTo>
                  <a:lnTo>
                    <a:pt x="14017" y="8805"/>
                  </a:lnTo>
                  <a:lnTo>
                    <a:pt x="13515" y="9268"/>
                  </a:lnTo>
                  <a:lnTo>
                    <a:pt x="12975" y="9693"/>
                  </a:lnTo>
                  <a:lnTo>
                    <a:pt x="12395" y="10118"/>
                  </a:lnTo>
                  <a:lnTo>
                    <a:pt x="11778" y="10465"/>
                  </a:lnTo>
                  <a:lnTo>
                    <a:pt x="11160" y="10813"/>
                  </a:lnTo>
                  <a:lnTo>
                    <a:pt x="10503" y="11122"/>
                  </a:lnTo>
                  <a:lnTo>
                    <a:pt x="9847" y="11392"/>
                  </a:lnTo>
                  <a:lnTo>
                    <a:pt x="9190" y="11585"/>
                  </a:lnTo>
                  <a:lnTo>
                    <a:pt x="8495" y="11778"/>
                  </a:lnTo>
                  <a:lnTo>
                    <a:pt x="7839" y="11894"/>
                  </a:lnTo>
                  <a:lnTo>
                    <a:pt x="7144" y="11971"/>
                  </a:lnTo>
                  <a:lnTo>
                    <a:pt x="6449" y="11971"/>
                  </a:lnTo>
                  <a:lnTo>
                    <a:pt x="5754" y="11933"/>
                  </a:lnTo>
                  <a:lnTo>
                    <a:pt x="5059" y="11817"/>
                  </a:lnTo>
                  <a:lnTo>
                    <a:pt x="4364" y="11624"/>
                  </a:lnTo>
                  <a:lnTo>
                    <a:pt x="3668" y="11392"/>
                  </a:lnTo>
                  <a:lnTo>
                    <a:pt x="3166" y="11160"/>
                  </a:lnTo>
                  <a:lnTo>
                    <a:pt x="2664" y="10890"/>
                  </a:lnTo>
                  <a:lnTo>
                    <a:pt x="2201" y="10581"/>
                  </a:lnTo>
                  <a:lnTo>
                    <a:pt x="1738" y="10234"/>
                  </a:lnTo>
                  <a:lnTo>
                    <a:pt x="1352" y="9847"/>
                  </a:lnTo>
                  <a:lnTo>
                    <a:pt x="965" y="9423"/>
                  </a:lnTo>
                  <a:lnTo>
                    <a:pt x="618" y="8959"/>
                  </a:lnTo>
                  <a:lnTo>
                    <a:pt x="309" y="8496"/>
                  </a:lnTo>
                  <a:lnTo>
                    <a:pt x="0" y="8650"/>
                  </a:lnTo>
                  <a:lnTo>
                    <a:pt x="309" y="9191"/>
                  </a:lnTo>
                  <a:lnTo>
                    <a:pt x="695" y="9693"/>
                  </a:lnTo>
                  <a:lnTo>
                    <a:pt x="1081" y="10156"/>
                  </a:lnTo>
                  <a:lnTo>
                    <a:pt x="1545" y="10581"/>
                  </a:lnTo>
                  <a:lnTo>
                    <a:pt x="2047" y="10967"/>
                  </a:lnTo>
                  <a:lnTo>
                    <a:pt x="2549" y="11315"/>
                  </a:lnTo>
                  <a:lnTo>
                    <a:pt x="3128" y="11624"/>
                  </a:lnTo>
                  <a:lnTo>
                    <a:pt x="3746" y="11894"/>
                  </a:lnTo>
                  <a:lnTo>
                    <a:pt x="4402" y="12126"/>
                  </a:lnTo>
                  <a:lnTo>
                    <a:pt x="5097" y="12280"/>
                  </a:lnTo>
                  <a:lnTo>
                    <a:pt x="5754" y="12357"/>
                  </a:lnTo>
                  <a:lnTo>
                    <a:pt x="6449" y="12435"/>
                  </a:lnTo>
                  <a:lnTo>
                    <a:pt x="7144" y="12396"/>
                  </a:lnTo>
                  <a:lnTo>
                    <a:pt x="7800" y="12357"/>
                  </a:lnTo>
                  <a:lnTo>
                    <a:pt x="8495" y="12242"/>
                  </a:lnTo>
                  <a:lnTo>
                    <a:pt x="9152" y="12087"/>
                  </a:lnTo>
                  <a:lnTo>
                    <a:pt x="9808" y="11894"/>
                  </a:lnTo>
                  <a:lnTo>
                    <a:pt x="10465" y="11662"/>
                  </a:lnTo>
                  <a:lnTo>
                    <a:pt x="11121" y="11353"/>
                  </a:lnTo>
                  <a:lnTo>
                    <a:pt x="11739" y="11044"/>
                  </a:lnTo>
                  <a:lnTo>
                    <a:pt x="12318" y="10697"/>
                  </a:lnTo>
                  <a:lnTo>
                    <a:pt x="12897" y="10311"/>
                  </a:lnTo>
                  <a:lnTo>
                    <a:pt x="13477" y="9925"/>
                  </a:lnTo>
                  <a:lnTo>
                    <a:pt x="13979" y="9461"/>
                  </a:lnTo>
                  <a:lnTo>
                    <a:pt x="14481" y="9037"/>
                  </a:lnTo>
                  <a:lnTo>
                    <a:pt x="14944" y="8573"/>
                  </a:lnTo>
                  <a:lnTo>
                    <a:pt x="15369" y="8071"/>
                  </a:lnTo>
                  <a:lnTo>
                    <a:pt x="15794" y="7531"/>
                  </a:lnTo>
                  <a:lnTo>
                    <a:pt x="16180" y="6990"/>
                  </a:lnTo>
                  <a:lnTo>
                    <a:pt x="16566" y="6411"/>
                  </a:lnTo>
                  <a:lnTo>
                    <a:pt x="16875" y="5793"/>
                  </a:lnTo>
                  <a:lnTo>
                    <a:pt x="17184" y="5214"/>
                  </a:lnTo>
                  <a:lnTo>
                    <a:pt x="17415" y="4557"/>
                  </a:lnTo>
                  <a:lnTo>
                    <a:pt x="17608" y="3939"/>
                  </a:lnTo>
                  <a:lnTo>
                    <a:pt x="17763" y="3283"/>
                  </a:lnTo>
                  <a:lnTo>
                    <a:pt x="17840" y="2626"/>
                  </a:lnTo>
                  <a:lnTo>
                    <a:pt x="17879" y="1970"/>
                  </a:lnTo>
                  <a:lnTo>
                    <a:pt x="17840" y="1314"/>
                  </a:lnTo>
                  <a:lnTo>
                    <a:pt x="17763" y="657"/>
                  </a:lnTo>
                  <a:lnTo>
                    <a:pt x="1760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4441350" y="3154325"/>
              <a:ext cx="84975" cy="94625"/>
            </a:xfrm>
            <a:custGeom>
              <a:avLst/>
              <a:gdLst/>
              <a:ahLst/>
              <a:cxnLst/>
              <a:rect l="l" t="t" r="r" b="b"/>
              <a:pathLst>
                <a:path w="3399" h="3785" extrusionOk="0">
                  <a:moveTo>
                    <a:pt x="77" y="1"/>
                  </a:moveTo>
                  <a:lnTo>
                    <a:pt x="0" y="78"/>
                  </a:lnTo>
                  <a:lnTo>
                    <a:pt x="0" y="116"/>
                  </a:lnTo>
                  <a:lnTo>
                    <a:pt x="348" y="889"/>
                  </a:lnTo>
                  <a:lnTo>
                    <a:pt x="811" y="1661"/>
                  </a:lnTo>
                  <a:lnTo>
                    <a:pt x="1274" y="2395"/>
                  </a:lnTo>
                  <a:lnTo>
                    <a:pt x="1738" y="3090"/>
                  </a:lnTo>
                  <a:lnTo>
                    <a:pt x="2008" y="3437"/>
                  </a:lnTo>
                  <a:lnTo>
                    <a:pt x="2201" y="3553"/>
                  </a:lnTo>
                  <a:lnTo>
                    <a:pt x="2394" y="3669"/>
                  </a:lnTo>
                  <a:lnTo>
                    <a:pt x="2587" y="3746"/>
                  </a:lnTo>
                  <a:lnTo>
                    <a:pt x="2780" y="3785"/>
                  </a:lnTo>
                  <a:lnTo>
                    <a:pt x="3012" y="3708"/>
                  </a:lnTo>
                  <a:lnTo>
                    <a:pt x="3205" y="3592"/>
                  </a:lnTo>
                  <a:lnTo>
                    <a:pt x="3321" y="3437"/>
                  </a:lnTo>
                  <a:lnTo>
                    <a:pt x="3398" y="3244"/>
                  </a:lnTo>
                  <a:lnTo>
                    <a:pt x="3398" y="3090"/>
                  </a:lnTo>
                  <a:lnTo>
                    <a:pt x="3398" y="2897"/>
                  </a:lnTo>
                  <a:lnTo>
                    <a:pt x="3360" y="2704"/>
                  </a:lnTo>
                  <a:lnTo>
                    <a:pt x="3282" y="2511"/>
                  </a:lnTo>
                  <a:lnTo>
                    <a:pt x="3128" y="2163"/>
                  </a:lnTo>
                  <a:lnTo>
                    <a:pt x="2935" y="2240"/>
                  </a:lnTo>
                  <a:lnTo>
                    <a:pt x="3051" y="2588"/>
                  </a:lnTo>
                  <a:lnTo>
                    <a:pt x="3089" y="2742"/>
                  </a:lnTo>
                  <a:lnTo>
                    <a:pt x="3128" y="2858"/>
                  </a:lnTo>
                  <a:lnTo>
                    <a:pt x="2896" y="3012"/>
                  </a:lnTo>
                  <a:lnTo>
                    <a:pt x="2665" y="3128"/>
                  </a:lnTo>
                  <a:lnTo>
                    <a:pt x="2510" y="3206"/>
                  </a:lnTo>
                  <a:lnTo>
                    <a:pt x="2317" y="3206"/>
                  </a:lnTo>
                  <a:lnTo>
                    <a:pt x="2201" y="3167"/>
                  </a:lnTo>
                  <a:lnTo>
                    <a:pt x="2047" y="3090"/>
                  </a:lnTo>
                  <a:lnTo>
                    <a:pt x="1931" y="2935"/>
                  </a:lnTo>
                  <a:lnTo>
                    <a:pt x="1854" y="2742"/>
                  </a:lnTo>
                  <a:lnTo>
                    <a:pt x="1699" y="2511"/>
                  </a:lnTo>
                  <a:lnTo>
                    <a:pt x="1081" y="1507"/>
                  </a:lnTo>
                  <a:lnTo>
                    <a:pt x="618" y="773"/>
                  </a:lnTo>
                  <a:lnTo>
                    <a:pt x="386" y="387"/>
                  </a:lnTo>
                  <a:lnTo>
                    <a:pt x="116" y="39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7199400" y="3174600"/>
              <a:ext cx="61825" cy="89800"/>
            </a:xfrm>
            <a:custGeom>
              <a:avLst/>
              <a:gdLst/>
              <a:ahLst/>
              <a:cxnLst/>
              <a:rect l="l" t="t" r="r" b="b"/>
              <a:pathLst>
                <a:path w="2473" h="3592" extrusionOk="0">
                  <a:moveTo>
                    <a:pt x="1082" y="0"/>
                  </a:moveTo>
                  <a:lnTo>
                    <a:pt x="1005" y="39"/>
                  </a:lnTo>
                  <a:lnTo>
                    <a:pt x="966" y="78"/>
                  </a:lnTo>
                  <a:lnTo>
                    <a:pt x="966" y="155"/>
                  </a:lnTo>
                  <a:lnTo>
                    <a:pt x="966" y="232"/>
                  </a:lnTo>
                  <a:lnTo>
                    <a:pt x="850" y="232"/>
                  </a:lnTo>
                  <a:lnTo>
                    <a:pt x="773" y="271"/>
                  </a:lnTo>
                  <a:lnTo>
                    <a:pt x="734" y="348"/>
                  </a:lnTo>
                  <a:lnTo>
                    <a:pt x="696" y="425"/>
                  </a:lnTo>
                  <a:lnTo>
                    <a:pt x="696" y="502"/>
                  </a:lnTo>
                  <a:lnTo>
                    <a:pt x="734" y="580"/>
                  </a:lnTo>
                  <a:lnTo>
                    <a:pt x="773" y="657"/>
                  </a:lnTo>
                  <a:lnTo>
                    <a:pt x="850" y="696"/>
                  </a:lnTo>
                  <a:lnTo>
                    <a:pt x="1082" y="811"/>
                  </a:lnTo>
                  <a:lnTo>
                    <a:pt x="1275" y="927"/>
                  </a:lnTo>
                  <a:lnTo>
                    <a:pt x="1468" y="1082"/>
                  </a:lnTo>
                  <a:lnTo>
                    <a:pt x="1623" y="1275"/>
                  </a:lnTo>
                  <a:lnTo>
                    <a:pt x="1777" y="1468"/>
                  </a:lnTo>
                  <a:lnTo>
                    <a:pt x="1854" y="1700"/>
                  </a:lnTo>
                  <a:lnTo>
                    <a:pt x="1932" y="1931"/>
                  </a:lnTo>
                  <a:lnTo>
                    <a:pt x="1932" y="2163"/>
                  </a:lnTo>
                  <a:lnTo>
                    <a:pt x="1932" y="2433"/>
                  </a:lnTo>
                  <a:lnTo>
                    <a:pt x="1816" y="2742"/>
                  </a:lnTo>
                  <a:lnTo>
                    <a:pt x="1738" y="2858"/>
                  </a:lnTo>
                  <a:lnTo>
                    <a:pt x="1661" y="2974"/>
                  </a:lnTo>
                  <a:lnTo>
                    <a:pt x="1545" y="3051"/>
                  </a:lnTo>
                  <a:lnTo>
                    <a:pt x="1391" y="3128"/>
                  </a:lnTo>
                  <a:lnTo>
                    <a:pt x="1198" y="3128"/>
                  </a:lnTo>
                  <a:lnTo>
                    <a:pt x="1043" y="3090"/>
                  </a:lnTo>
                  <a:lnTo>
                    <a:pt x="928" y="3012"/>
                  </a:lnTo>
                  <a:lnTo>
                    <a:pt x="850" y="2897"/>
                  </a:lnTo>
                  <a:lnTo>
                    <a:pt x="812" y="2742"/>
                  </a:lnTo>
                  <a:lnTo>
                    <a:pt x="850" y="2588"/>
                  </a:lnTo>
                  <a:lnTo>
                    <a:pt x="928" y="2433"/>
                  </a:lnTo>
                  <a:lnTo>
                    <a:pt x="1043" y="2317"/>
                  </a:lnTo>
                  <a:lnTo>
                    <a:pt x="1159" y="2240"/>
                  </a:lnTo>
                  <a:lnTo>
                    <a:pt x="1159" y="2124"/>
                  </a:lnTo>
                  <a:lnTo>
                    <a:pt x="1121" y="2008"/>
                  </a:lnTo>
                  <a:lnTo>
                    <a:pt x="1043" y="1931"/>
                  </a:lnTo>
                  <a:lnTo>
                    <a:pt x="657" y="1622"/>
                  </a:lnTo>
                  <a:lnTo>
                    <a:pt x="426" y="1468"/>
                  </a:lnTo>
                  <a:lnTo>
                    <a:pt x="194" y="1313"/>
                  </a:lnTo>
                  <a:lnTo>
                    <a:pt x="1" y="1622"/>
                  </a:lnTo>
                  <a:lnTo>
                    <a:pt x="271" y="1893"/>
                  </a:lnTo>
                  <a:lnTo>
                    <a:pt x="580" y="2124"/>
                  </a:lnTo>
                  <a:lnTo>
                    <a:pt x="426" y="2356"/>
                  </a:lnTo>
                  <a:lnTo>
                    <a:pt x="348" y="2626"/>
                  </a:lnTo>
                  <a:lnTo>
                    <a:pt x="310" y="2897"/>
                  </a:lnTo>
                  <a:lnTo>
                    <a:pt x="348" y="3051"/>
                  </a:lnTo>
                  <a:lnTo>
                    <a:pt x="426" y="3167"/>
                  </a:lnTo>
                  <a:lnTo>
                    <a:pt x="541" y="3321"/>
                  </a:lnTo>
                  <a:lnTo>
                    <a:pt x="696" y="3476"/>
                  </a:lnTo>
                  <a:lnTo>
                    <a:pt x="889" y="3553"/>
                  </a:lnTo>
                  <a:lnTo>
                    <a:pt x="1082" y="3592"/>
                  </a:lnTo>
                  <a:lnTo>
                    <a:pt x="1275" y="3592"/>
                  </a:lnTo>
                  <a:lnTo>
                    <a:pt x="1507" y="3553"/>
                  </a:lnTo>
                  <a:lnTo>
                    <a:pt x="1700" y="3514"/>
                  </a:lnTo>
                  <a:lnTo>
                    <a:pt x="1854" y="3399"/>
                  </a:lnTo>
                  <a:lnTo>
                    <a:pt x="2047" y="3244"/>
                  </a:lnTo>
                  <a:lnTo>
                    <a:pt x="2202" y="3051"/>
                  </a:lnTo>
                  <a:lnTo>
                    <a:pt x="2318" y="2858"/>
                  </a:lnTo>
                  <a:lnTo>
                    <a:pt x="2395" y="2665"/>
                  </a:lnTo>
                  <a:lnTo>
                    <a:pt x="2434" y="2472"/>
                  </a:lnTo>
                  <a:lnTo>
                    <a:pt x="2472" y="2240"/>
                  </a:lnTo>
                  <a:lnTo>
                    <a:pt x="2434" y="2008"/>
                  </a:lnTo>
                  <a:lnTo>
                    <a:pt x="2395" y="1815"/>
                  </a:lnTo>
                  <a:lnTo>
                    <a:pt x="2318" y="1584"/>
                  </a:lnTo>
                  <a:lnTo>
                    <a:pt x="2202" y="1391"/>
                  </a:lnTo>
                  <a:lnTo>
                    <a:pt x="1970" y="1004"/>
                  </a:lnTo>
                  <a:lnTo>
                    <a:pt x="1661" y="657"/>
                  </a:lnTo>
                  <a:lnTo>
                    <a:pt x="1275" y="387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6803600" y="3198725"/>
              <a:ext cx="310875" cy="124575"/>
            </a:xfrm>
            <a:custGeom>
              <a:avLst/>
              <a:gdLst/>
              <a:ahLst/>
              <a:cxnLst/>
              <a:rect l="l" t="t" r="r" b="b"/>
              <a:pathLst>
                <a:path w="12435" h="4983" extrusionOk="0">
                  <a:moveTo>
                    <a:pt x="232" y="1"/>
                  </a:moveTo>
                  <a:lnTo>
                    <a:pt x="1" y="233"/>
                  </a:lnTo>
                  <a:lnTo>
                    <a:pt x="503" y="966"/>
                  </a:lnTo>
                  <a:lnTo>
                    <a:pt x="1043" y="1623"/>
                  </a:lnTo>
                  <a:lnTo>
                    <a:pt x="1700" y="2279"/>
                  </a:lnTo>
                  <a:lnTo>
                    <a:pt x="2356" y="2858"/>
                  </a:lnTo>
                  <a:lnTo>
                    <a:pt x="3090" y="3399"/>
                  </a:lnTo>
                  <a:lnTo>
                    <a:pt x="3862" y="3862"/>
                  </a:lnTo>
                  <a:lnTo>
                    <a:pt x="4673" y="4248"/>
                  </a:lnTo>
                  <a:lnTo>
                    <a:pt x="5523" y="4557"/>
                  </a:lnTo>
                  <a:lnTo>
                    <a:pt x="6372" y="4789"/>
                  </a:lnTo>
                  <a:lnTo>
                    <a:pt x="7260" y="4944"/>
                  </a:lnTo>
                  <a:lnTo>
                    <a:pt x="7685" y="4982"/>
                  </a:lnTo>
                  <a:lnTo>
                    <a:pt x="8535" y="4982"/>
                  </a:lnTo>
                  <a:lnTo>
                    <a:pt x="8998" y="4944"/>
                  </a:lnTo>
                  <a:lnTo>
                    <a:pt x="9423" y="4866"/>
                  </a:lnTo>
                  <a:lnTo>
                    <a:pt x="9848" y="4789"/>
                  </a:lnTo>
                  <a:lnTo>
                    <a:pt x="10272" y="4673"/>
                  </a:lnTo>
                  <a:lnTo>
                    <a:pt x="10658" y="4519"/>
                  </a:lnTo>
                  <a:lnTo>
                    <a:pt x="11083" y="4326"/>
                  </a:lnTo>
                  <a:lnTo>
                    <a:pt x="11469" y="4133"/>
                  </a:lnTo>
                  <a:lnTo>
                    <a:pt x="11855" y="3862"/>
                  </a:lnTo>
                  <a:lnTo>
                    <a:pt x="12242" y="3592"/>
                  </a:lnTo>
                  <a:lnTo>
                    <a:pt x="12319" y="3553"/>
                  </a:lnTo>
                  <a:lnTo>
                    <a:pt x="12435" y="3206"/>
                  </a:lnTo>
                  <a:lnTo>
                    <a:pt x="12357" y="3167"/>
                  </a:lnTo>
                  <a:lnTo>
                    <a:pt x="12280" y="3206"/>
                  </a:lnTo>
                  <a:lnTo>
                    <a:pt x="12203" y="3129"/>
                  </a:lnTo>
                  <a:lnTo>
                    <a:pt x="12010" y="3129"/>
                  </a:lnTo>
                  <a:lnTo>
                    <a:pt x="11933" y="3206"/>
                  </a:lnTo>
                  <a:lnTo>
                    <a:pt x="11585" y="3438"/>
                  </a:lnTo>
                  <a:lnTo>
                    <a:pt x="11199" y="3669"/>
                  </a:lnTo>
                  <a:lnTo>
                    <a:pt x="10813" y="3862"/>
                  </a:lnTo>
                  <a:lnTo>
                    <a:pt x="10427" y="4017"/>
                  </a:lnTo>
                  <a:lnTo>
                    <a:pt x="10041" y="4171"/>
                  </a:lnTo>
                  <a:lnTo>
                    <a:pt x="9616" y="4287"/>
                  </a:lnTo>
                  <a:lnTo>
                    <a:pt x="9191" y="4364"/>
                  </a:lnTo>
                  <a:lnTo>
                    <a:pt x="8766" y="4442"/>
                  </a:lnTo>
                  <a:lnTo>
                    <a:pt x="8342" y="4480"/>
                  </a:lnTo>
                  <a:lnTo>
                    <a:pt x="7917" y="4480"/>
                  </a:lnTo>
                  <a:lnTo>
                    <a:pt x="7492" y="4442"/>
                  </a:lnTo>
                  <a:lnTo>
                    <a:pt x="7067" y="4403"/>
                  </a:lnTo>
                  <a:lnTo>
                    <a:pt x="6642" y="4364"/>
                  </a:lnTo>
                  <a:lnTo>
                    <a:pt x="6218" y="4248"/>
                  </a:lnTo>
                  <a:lnTo>
                    <a:pt x="5793" y="4171"/>
                  </a:lnTo>
                  <a:lnTo>
                    <a:pt x="5368" y="4017"/>
                  </a:lnTo>
                  <a:lnTo>
                    <a:pt x="4596" y="3708"/>
                  </a:lnTo>
                  <a:lnTo>
                    <a:pt x="3901" y="3283"/>
                  </a:lnTo>
                  <a:lnTo>
                    <a:pt x="3206" y="2820"/>
                  </a:lnTo>
                  <a:lnTo>
                    <a:pt x="2588" y="2318"/>
                  </a:lnTo>
                  <a:lnTo>
                    <a:pt x="1970" y="1777"/>
                  </a:lnTo>
                  <a:lnTo>
                    <a:pt x="1391" y="1198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7111550" y="3205500"/>
              <a:ext cx="92700" cy="135175"/>
            </a:xfrm>
            <a:custGeom>
              <a:avLst/>
              <a:gdLst/>
              <a:ahLst/>
              <a:cxnLst/>
              <a:rect l="l" t="t" r="r" b="b"/>
              <a:pathLst>
                <a:path w="3708" h="5407" extrusionOk="0">
                  <a:moveTo>
                    <a:pt x="3399" y="0"/>
                  </a:moveTo>
                  <a:lnTo>
                    <a:pt x="3360" y="77"/>
                  </a:lnTo>
                  <a:lnTo>
                    <a:pt x="3245" y="77"/>
                  </a:lnTo>
                  <a:lnTo>
                    <a:pt x="3013" y="270"/>
                  </a:lnTo>
                  <a:lnTo>
                    <a:pt x="2781" y="502"/>
                  </a:lnTo>
                  <a:lnTo>
                    <a:pt x="2549" y="772"/>
                  </a:lnTo>
                  <a:lnTo>
                    <a:pt x="2356" y="1004"/>
                  </a:lnTo>
                  <a:lnTo>
                    <a:pt x="2047" y="1236"/>
                  </a:lnTo>
                  <a:lnTo>
                    <a:pt x="1777" y="1429"/>
                  </a:lnTo>
                  <a:lnTo>
                    <a:pt x="1159" y="1815"/>
                  </a:lnTo>
                  <a:lnTo>
                    <a:pt x="1082" y="1854"/>
                  </a:lnTo>
                  <a:lnTo>
                    <a:pt x="1043" y="1931"/>
                  </a:lnTo>
                  <a:lnTo>
                    <a:pt x="1082" y="2008"/>
                  </a:lnTo>
                  <a:lnTo>
                    <a:pt x="1121" y="2085"/>
                  </a:lnTo>
                  <a:lnTo>
                    <a:pt x="1005" y="2085"/>
                  </a:lnTo>
                  <a:lnTo>
                    <a:pt x="889" y="2124"/>
                  </a:lnTo>
                  <a:lnTo>
                    <a:pt x="850" y="2163"/>
                  </a:lnTo>
                  <a:lnTo>
                    <a:pt x="812" y="2240"/>
                  </a:lnTo>
                  <a:lnTo>
                    <a:pt x="812" y="2356"/>
                  </a:lnTo>
                  <a:lnTo>
                    <a:pt x="812" y="2433"/>
                  </a:lnTo>
                  <a:lnTo>
                    <a:pt x="889" y="2471"/>
                  </a:lnTo>
                  <a:lnTo>
                    <a:pt x="966" y="2510"/>
                  </a:lnTo>
                  <a:lnTo>
                    <a:pt x="1198" y="2587"/>
                  </a:lnTo>
                  <a:lnTo>
                    <a:pt x="1430" y="2703"/>
                  </a:lnTo>
                  <a:lnTo>
                    <a:pt x="1623" y="2819"/>
                  </a:lnTo>
                  <a:lnTo>
                    <a:pt x="1816" y="2973"/>
                  </a:lnTo>
                  <a:lnTo>
                    <a:pt x="1970" y="3167"/>
                  </a:lnTo>
                  <a:lnTo>
                    <a:pt x="2047" y="3398"/>
                  </a:lnTo>
                  <a:lnTo>
                    <a:pt x="2125" y="3630"/>
                  </a:lnTo>
                  <a:lnTo>
                    <a:pt x="2125" y="3900"/>
                  </a:lnTo>
                  <a:lnTo>
                    <a:pt x="2086" y="4093"/>
                  </a:lnTo>
                  <a:lnTo>
                    <a:pt x="2009" y="4325"/>
                  </a:lnTo>
                  <a:lnTo>
                    <a:pt x="1893" y="4518"/>
                  </a:lnTo>
                  <a:lnTo>
                    <a:pt x="1739" y="4711"/>
                  </a:lnTo>
                  <a:lnTo>
                    <a:pt x="1545" y="4827"/>
                  </a:lnTo>
                  <a:lnTo>
                    <a:pt x="1314" y="4943"/>
                  </a:lnTo>
                  <a:lnTo>
                    <a:pt x="1082" y="4943"/>
                  </a:lnTo>
                  <a:lnTo>
                    <a:pt x="889" y="4866"/>
                  </a:lnTo>
                  <a:lnTo>
                    <a:pt x="773" y="4750"/>
                  </a:lnTo>
                  <a:lnTo>
                    <a:pt x="696" y="4595"/>
                  </a:lnTo>
                  <a:lnTo>
                    <a:pt x="657" y="4441"/>
                  </a:lnTo>
                  <a:lnTo>
                    <a:pt x="735" y="4286"/>
                  </a:lnTo>
                  <a:lnTo>
                    <a:pt x="812" y="4209"/>
                  </a:lnTo>
                  <a:lnTo>
                    <a:pt x="889" y="4132"/>
                  </a:lnTo>
                  <a:lnTo>
                    <a:pt x="966" y="4093"/>
                  </a:lnTo>
                  <a:lnTo>
                    <a:pt x="1121" y="4093"/>
                  </a:lnTo>
                  <a:lnTo>
                    <a:pt x="1237" y="4016"/>
                  </a:lnTo>
                  <a:lnTo>
                    <a:pt x="1314" y="3900"/>
                  </a:lnTo>
                  <a:lnTo>
                    <a:pt x="1314" y="3784"/>
                  </a:lnTo>
                  <a:lnTo>
                    <a:pt x="1275" y="3707"/>
                  </a:lnTo>
                  <a:lnTo>
                    <a:pt x="1198" y="3669"/>
                  </a:lnTo>
                  <a:lnTo>
                    <a:pt x="117" y="2935"/>
                  </a:lnTo>
                  <a:lnTo>
                    <a:pt x="1" y="3282"/>
                  </a:lnTo>
                  <a:lnTo>
                    <a:pt x="657" y="3784"/>
                  </a:lnTo>
                  <a:lnTo>
                    <a:pt x="503" y="3862"/>
                  </a:lnTo>
                  <a:lnTo>
                    <a:pt x="387" y="3977"/>
                  </a:lnTo>
                  <a:lnTo>
                    <a:pt x="310" y="4093"/>
                  </a:lnTo>
                  <a:lnTo>
                    <a:pt x="233" y="4248"/>
                  </a:lnTo>
                  <a:lnTo>
                    <a:pt x="194" y="4402"/>
                  </a:lnTo>
                  <a:lnTo>
                    <a:pt x="194" y="4557"/>
                  </a:lnTo>
                  <a:lnTo>
                    <a:pt x="194" y="4711"/>
                  </a:lnTo>
                  <a:lnTo>
                    <a:pt x="271" y="4866"/>
                  </a:lnTo>
                  <a:lnTo>
                    <a:pt x="387" y="5097"/>
                  </a:lnTo>
                  <a:lnTo>
                    <a:pt x="541" y="5252"/>
                  </a:lnTo>
                  <a:lnTo>
                    <a:pt x="735" y="5368"/>
                  </a:lnTo>
                  <a:lnTo>
                    <a:pt x="966" y="5406"/>
                  </a:lnTo>
                  <a:lnTo>
                    <a:pt x="1198" y="5406"/>
                  </a:lnTo>
                  <a:lnTo>
                    <a:pt x="1430" y="5368"/>
                  </a:lnTo>
                  <a:lnTo>
                    <a:pt x="1623" y="5329"/>
                  </a:lnTo>
                  <a:lnTo>
                    <a:pt x="1854" y="5213"/>
                  </a:lnTo>
                  <a:lnTo>
                    <a:pt x="2086" y="5020"/>
                  </a:lnTo>
                  <a:lnTo>
                    <a:pt x="2241" y="4827"/>
                  </a:lnTo>
                  <a:lnTo>
                    <a:pt x="2395" y="4634"/>
                  </a:lnTo>
                  <a:lnTo>
                    <a:pt x="2511" y="4441"/>
                  </a:lnTo>
                  <a:lnTo>
                    <a:pt x="2549" y="4209"/>
                  </a:lnTo>
                  <a:lnTo>
                    <a:pt x="2588" y="3977"/>
                  </a:lnTo>
                  <a:lnTo>
                    <a:pt x="2588" y="3746"/>
                  </a:lnTo>
                  <a:lnTo>
                    <a:pt x="2549" y="3514"/>
                  </a:lnTo>
                  <a:lnTo>
                    <a:pt x="2472" y="3282"/>
                  </a:lnTo>
                  <a:lnTo>
                    <a:pt x="2395" y="3051"/>
                  </a:lnTo>
                  <a:lnTo>
                    <a:pt x="2279" y="2858"/>
                  </a:lnTo>
                  <a:lnTo>
                    <a:pt x="2125" y="2665"/>
                  </a:lnTo>
                  <a:lnTo>
                    <a:pt x="1932" y="2471"/>
                  </a:lnTo>
                  <a:lnTo>
                    <a:pt x="1739" y="2356"/>
                  </a:lnTo>
                  <a:lnTo>
                    <a:pt x="1507" y="2201"/>
                  </a:lnTo>
                  <a:lnTo>
                    <a:pt x="1275" y="2124"/>
                  </a:lnTo>
                  <a:lnTo>
                    <a:pt x="1623" y="1969"/>
                  </a:lnTo>
                  <a:lnTo>
                    <a:pt x="1932" y="1815"/>
                  </a:lnTo>
                  <a:lnTo>
                    <a:pt x="2241" y="1622"/>
                  </a:lnTo>
                  <a:lnTo>
                    <a:pt x="2549" y="1390"/>
                  </a:lnTo>
                  <a:lnTo>
                    <a:pt x="2820" y="1197"/>
                  </a:lnTo>
                  <a:lnTo>
                    <a:pt x="3090" y="965"/>
                  </a:lnTo>
                  <a:lnTo>
                    <a:pt x="3360" y="657"/>
                  </a:lnTo>
                  <a:lnTo>
                    <a:pt x="3438" y="541"/>
                  </a:lnTo>
                  <a:lnTo>
                    <a:pt x="3515" y="386"/>
                  </a:lnTo>
                  <a:lnTo>
                    <a:pt x="3708" y="77"/>
                  </a:lnTo>
                  <a:lnTo>
                    <a:pt x="351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402350" y="3219000"/>
              <a:ext cx="106225" cy="103325"/>
            </a:xfrm>
            <a:custGeom>
              <a:avLst/>
              <a:gdLst/>
              <a:ahLst/>
              <a:cxnLst/>
              <a:rect l="l" t="t" r="r" b="b"/>
              <a:pathLst>
                <a:path w="4249" h="4133" extrusionOk="0">
                  <a:moveTo>
                    <a:pt x="2317" y="387"/>
                  </a:moveTo>
                  <a:lnTo>
                    <a:pt x="2588" y="425"/>
                  </a:lnTo>
                  <a:lnTo>
                    <a:pt x="2858" y="503"/>
                  </a:lnTo>
                  <a:lnTo>
                    <a:pt x="3128" y="619"/>
                  </a:lnTo>
                  <a:lnTo>
                    <a:pt x="3321" y="812"/>
                  </a:lnTo>
                  <a:lnTo>
                    <a:pt x="3553" y="1043"/>
                  </a:lnTo>
                  <a:lnTo>
                    <a:pt x="3708" y="1352"/>
                  </a:lnTo>
                  <a:lnTo>
                    <a:pt x="3823" y="1700"/>
                  </a:lnTo>
                  <a:lnTo>
                    <a:pt x="3862" y="2047"/>
                  </a:lnTo>
                  <a:lnTo>
                    <a:pt x="3785" y="2395"/>
                  </a:lnTo>
                  <a:lnTo>
                    <a:pt x="3708" y="2742"/>
                  </a:lnTo>
                  <a:lnTo>
                    <a:pt x="3514" y="3051"/>
                  </a:lnTo>
                  <a:lnTo>
                    <a:pt x="3283" y="3322"/>
                  </a:lnTo>
                  <a:lnTo>
                    <a:pt x="3012" y="3515"/>
                  </a:lnTo>
                  <a:lnTo>
                    <a:pt x="2704" y="3669"/>
                  </a:lnTo>
                  <a:lnTo>
                    <a:pt x="2395" y="3746"/>
                  </a:lnTo>
                  <a:lnTo>
                    <a:pt x="2047" y="3785"/>
                  </a:lnTo>
                  <a:lnTo>
                    <a:pt x="1738" y="3746"/>
                  </a:lnTo>
                  <a:lnTo>
                    <a:pt x="1391" y="3631"/>
                  </a:lnTo>
                  <a:lnTo>
                    <a:pt x="1120" y="3476"/>
                  </a:lnTo>
                  <a:lnTo>
                    <a:pt x="850" y="3283"/>
                  </a:lnTo>
                  <a:lnTo>
                    <a:pt x="618" y="3013"/>
                  </a:lnTo>
                  <a:lnTo>
                    <a:pt x="464" y="2665"/>
                  </a:lnTo>
                  <a:lnTo>
                    <a:pt x="348" y="2318"/>
                  </a:lnTo>
                  <a:lnTo>
                    <a:pt x="348" y="1931"/>
                  </a:lnTo>
                  <a:lnTo>
                    <a:pt x="387" y="1545"/>
                  </a:lnTo>
                  <a:lnTo>
                    <a:pt x="541" y="1236"/>
                  </a:lnTo>
                  <a:lnTo>
                    <a:pt x="618" y="1082"/>
                  </a:lnTo>
                  <a:lnTo>
                    <a:pt x="734" y="927"/>
                  </a:lnTo>
                  <a:lnTo>
                    <a:pt x="889" y="812"/>
                  </a:lnTo>
                  <a:lnTo>
                    <a:pt x="1043" y="696"/>
                  </a:lnTo>
                  <a:lnTo>
                    <a:pt x="1236" y="619"/>
                  </a:lnTo>
                  <a:lnTo>
                    <a:pt x="1429" y="541"/>
                  </a:lnTo>
                  <a:lnTo>
                    <a:pt x="1468" y="503"/>
                  </a:lnTo>
                  <a:lnTo>
                    <a:pt x="1777" y="425"/>
                  </a:lnTo>
                  <a:lnTo>
                    <a:pt x="2047" y="387"/>
                  </a:lnTo>
                  <a:close/>
                  <a:moveTo>
                    <a:pt x="1931" y="1"/>
                  </a:moveTo>
                  <a:lnTo>
                    <a:pt x="1738" y="39"/>
                  </a:lnTo>
                  <a:lnTo>
                    <a:pt x="1507" y="117"/>
                  </a:lnTo>
                  <a:lnTo>
                    <a:pt x="1313" y="232"/>
                  </a:lnTo>
                  <a:lnTo>
                    <a:pt x="1159" y="348"/>
                  </a:lnTo>
                  <a:lnTo>
                    <a:pt x="1120" y="387"/>
                  </a:lnTo>
                  <a:lnTo>
                    <a:pt x="966" y="387"/>
                  </a:lnTo>
                  <a:lnTo>
                    <a:pt x="773" y="464"/>
                  </a:lnTo>
                  <a:lnTo>
                    <a:pt x="657" y="541"/>
                  </a:lnTo>
                  <a:lnTo>
                    <a:pt x="503" y="657"/>
                  </a:lnTo>
                  <a:lnTo>
                    <a:pt x="387" y="773"/>
                  </a:lnTo>
                  <a:lnTo>
                    <a:pt x="309" y="927"/>
                  </a:lnTo>
                  <a:lnTo>
                    <a:pt x="155" y="1236"/>
                  </a:lnTo>
                  <a:lnTo>
                    <a:pt x="39" y="1623"/>
                  </a:lnTo>
                  <a:lnTo>
                    <a:pt x="1" y="2009"/>
                  </a:lnTo>
                  <a:lnTo>
                    <a:pt x="39" y="2356"/>
                  </a:lnTo>
                  <a:lnTo>
                    <a:pt x="78" y="2704"/>
                  </a:lnTo>
                  <a:lnTo>
                    <a:pt x="155" y="2897"/>
                  </a:lnTo>
                  <a:lnTo>
                    <a:pt x="271" y="3090"/>
                  </a:lnTo>
                  <a:lnTo>
                    <a:pt x="387" y="3283"/>
                  </a:lnTo>
                  <a:lnTo>
                    <a:pt x="541" y="3437"/>
                  </a:lnTo>
                  <a:lnTo>
                    <a:pt x="850" y="3746"/>
                  </a:lnTo>
                  <a:lnTo>
                    <a:pt x="1236" y="3939"/>
                  </a:lnTo>
                  <a:lnTo>
                    <a:pt x="1661" y="4094"/>
                  </a:lnTo>
                  <a:lnTo>
                    <a:pt x="2086" y="4133"/>
                  </a:lnTo>
                  <a:lnTo>
                    <a:pt x="2510" y="4094"/>
                  </a:lnTo>
                  <a:lnTo>
                    <a:pt x="2742" y="4055"/>
                  </a:lnTo>
                  <a:lnTo>
                    <a:pt x="2974" y="3978"/>
                  </a:lnTo>
                  <a:lnTo>
                    <a:pt x="3321" y="3746"/>
                  </a:lnTo>
                  <a:lnTo>
                    <a:pt x="3630" y="3476"/>
                  </a:lnTo>
                  <a:lnTo>
                    <a:pt x="3862" y="3167"/>
                  </a:lnTo>
                  <a:lnTo>
                    <a:pt x="4055" y="2781"/>
                  </a:lnTo>
                  <a:lnTo>
                    <a:pt x="4171" y="2395"/>
                  </a:lnTo>
                  <a:lnTo>
                    <a:pt x="4248" y="2009"/>
                  </a:lnTo>
                  <a:lnTo>
                    <a:pt x="4210" y="1584"/>
                  </a:lnTo>
                  <a:lnTo>
                    <a:pt x="4094" y="1198"/>
                  </a:lnTo>
                  <a:lnTo>
                    <a:pt x="3978" y="1005"/>
                  </a:lnTo>
                  <a:lnTo>
                    <a:pt x="3862" y="812"/>
                  </a:lnTo>
                  <a:lnTo>
                    <a:pt x="3708" y="657"/>
                  </a:lnTo>
                  <a:lnTo>
                    <a:pt x="3553" y="503"/>
                  </a:lnTo>
                  <a:lnTo>
                    <a:pt x="3206" y="232"/>
                  </a:lnTo>
                  <a:lnTo>
                    <a:pt x="2781" y="78"/>
                  </a:lnTo>
                  <a:lnTo>
                    <a:pt x="235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4924025" y="3220925"/>
              <a:ext cx="335975" cy="782950"/>
            </a:xfrm>
            <a:custGeom>
              <a:avLst/>
              <a:gdLst/>
              <a:ahLst/>
              <a:cxnLst/>
              <a:rect l="l" t="t" r="r" b="b"/>
              <a:pathLst>
                <a:path w="13439" h="31318" extrusionOk="0">
                  <a:moveTo>
                    <a:pt x="6488" y="387"/>
                  </a:moveTo>
                  <a:lnTo>
                    <a:pt x="6526" y="464"/>
                  </a:lnTo>
                  <a:lnTo>
                    <a:pt x="7144" y="2009"/>
                  </a:lnTo>
                  <a:lnTo>
                    <a:pt x="7685" y="3554"/>
                  </a:lnTo>
                  <a:lnTo>
                    <a:pt x="8226" y="5137"/>
                  </a:lnTo>
                  <a:lnTo>
                    <a:pt x="8728" y="6681"/>
                  </a:lnTo>
                  <a:lnTo>
                    <a:pt x="8148" y="7067"/>
                  </a:lnTo>
                  <a:lnTo>
                    <a:pt x="7839" y="7222"/>
                  </a:lnTo>
                  <a:lnTo>
                    <a:pt x="7530" y="7338"/>
                  </a:lnTo>
                  <a:lnTo>
                    <a:pt x="7222" y="7454"/>
                  </a:lnTo>
                  <a:lnTo>
                    <a:pt x="6913" y="7531"/>
                  </a:lnTo>
                  <a:lnTo>
                    <a:pt x="6565" y="7569"/>
                  </a:lnTo>
                  <a:lnTo>
                    <a:pt x="6218" y="7569"/>
                  </a:lnTo>
                  <a:lnTo>
                    <a:pt x="5870" y="7531"/>
                  </a:lnTo>
                  <a:lnTo>
                    <a:pt x="5522" y="7492"/>
                  </a:lnTo>
                  <a:lnTo>
                    <a:pt x="4866" y="7338"/>
                  </a:lnTo>
                  <a:lnTo>
                    <a:pt x="4210" y="7106"/>
                  </a:lnTo>
                  <a:lnTo>
                    <a:pt x="3592" y="6874"/>
                  </a:lnTo>
                  <a:lnTo>
                    <a:pt x="3862" y="6025"/>
                  </a:lnTo>
                  <a:lnTo>
                    <a:pt x="4171" y="5175"/>
                  </a:lnTo>
                  <a:lnTo>
                    <a:pt x="4480" y="4364"/>
                  </a:lnTo>
                  <a:lnTo>
                    <a:pt x="4827" y="3554"/>
                  </a:lnTo>
                  <a:lnTo>
                    <a:pt x="5214" y="2743"/>
                  </a:lnTo>
                  <a:lnTo>
                    <a:pt x="5600" y="1932"/>
                  </a:lnTo>
                  <a:lnTo>
                    <a:pt x="6024" y="1159"/>
                  </a:lnTo>
                  <a:lnTo>
                    <a:pt x="6488" y="387"/>
                  </a:lnTo>
                  <a:close/>
                  <a:moveTo>
                    <a:pt x="8805" y="7029"/>
                  </a:moveTo>
                  <a:lnTo>
                    <a:pt x="9230" y="8419"/>
                  </a:lnTo>
                  <a:lnTo>
                    <a:pt x="9577" y="9848"/>
                  </a:lnTo>
                  <a:lnTo>
                    <a:pt x="9847" y="11083"/>
                  </a:lnTo>
                  <a:lnTo>
                    <a:pt x="10079" y="12358"/>
                  </a:lnTo>
                  <a:lnTo>
                    <a:pt x="10234" y="13632"/>
                  </a:lnTo>
                  <a:lnTo>
                    <a:pt x="10388" y="14906"/>
                  </a:lnTo>
                  <a:lnTo>
                    <a:pt x="10465" y="16181"/>
                  </a:lnTo>
                  <a:lnTo>
                    <a:pt x="10504" y="16837"/>
                  </a:lnTo>
                  <a:lnTo>
                    <a:pt x="10504" y="17493"/>
                  </a:lnTo>
                  <a:lnTo>
                    <a:pt x="10504" y="18189"/>
                  </a:lnTo>
                  <a:lnTo>
                    <a:pt x="10427" y="18845"/>
                  </a:lnTo>
                  <a:lnTo>
                    <a:pt x="10311" y="19463"/>
                  </a:lnTo>
                  <a:lnTo>
                    <a:pt x="10118" y="20081"/>
                  </a:lnTo>
                  <a:lnTo>
                    <a:pt x="9886" y="20660"/>
                  </a:lnTo>
                  <a:lnTo>
                    <a:pt x="9538" y="21162"/>
                  </a:lnTo>
                  <a:lnTo>
                    <a:pt x="9384" y="21394"/>
                  </a:lnTo>
                  <a:lnTo>
                    <a:pt x="9152" y="21587"/>
                  </a:lnTo>
                  <a:lnTo>
                    <a:pt x="8959" y="21780"/>
                  </a:lnTo>
                  <a:lnTo>
                    <a:pt x="8728" y="21973"/>
                  </a:lnTo>
                  <a:lnTo>
                    <a:pt x="8496" y="22127"/>
                  </a:lnTo>
                  <a:lnTo>
                    <a:pt x="8226" y="22243"/>
                  </a:lnTo>
                  <a:lnTo>
                    <a:pt x="7955" y="22359"/>
                  </a:lnTo>
                  <a:lnTo>
                    <a:pt x="7685" y="22436"/>
                  </a:lnTo>
                  <a:lnTo>
                    <a:pt x="7415" y="22475"/>
                  </a:lnTo>
                  <a:lnTo>
                    <a:pt x="6797" y="22475"/>
                  </a:lnTo>
                  <a:lnTo>
                    <a:pt x="6488" y="22436"/>
                  </a:lnTo>
                  <a:lnTo>
                    <a:pt x="5909" y="22282"/>
                  </a:lnTo>
                  <a:lnTo>
                    <a:pt x="5407" y="22011"/>
                  </a:lnTo>
                  <a:lnTo>
                    <a:pt x="4905" y="21702"/>
                  </a:lnTo>
                  <a:lnTo>
                    <a:pt x="4480" y="21355"/>
                  </a:lnTo>
                  <a:lnTo>
                    <a:pt x="4094" y="20930"/>
                  </a:lnTo>
                  <a:lnTo>
                    <a:pt x="3785" y="20467"/>
                  </a:lnTo>
                  <a:lnTo>
                    <a:pt x="3476" y="19965"/>
                  </a:lnTo>
                  <a:lnTo>
                    <a:pt x="3244" y="19424"/>
                  </a:lnTo>
                  <a:lnTo>
                    <a:pt x="3051" y="18884"/>
                  </a:lnTo>
                  <a:lnTo>
                    <a:pt x="2897" y="18343"/>
                  </a:lnTo>
                  <a:lnTo>
                    <a:pt x="2781" y="17802"/>
                  </a:lnTo>
                  <a:lnTo>
                    <a:pt x="2704" y="17223"/>
                  </a:lnTo>
                  <a:lnTo>
                    <a:pt x="2588" y="16103"/>
                  </a:lnTo>
                  <a:lnTo>
                    <a:pt x="2511" y="14945"/>
                  </a:lnTo>
                  <a:lnTo>
                    <a:pt x="2511" y="13748"/>
                  </a:lnTo>
                  <a:lnTo>
                    <a:pt x="2549" y="12589"/>
                  </a:lnTo>
                  <a:lnTo>
                    <a:pt x="2665" y="11392"/>
                  </a:lnTo>
                  <a:lnTo>
                    <a:pt x="2819" y="10195"/>
                  </a:lnTo>
                  <a:lnTo>
                    <a:pt x="2974" y="9423"/>
                  </a:lnTo>
                  <a:lnTo>
                    <a:pt x="3128" y="8689"/>
                  </a:lnTo>
                  <a:lnTo>
                    <a:pt x="3283" y="7917"/>
                  </a:lnTo>
                  <a:lnTo>
                    <a:pt x="3515" y="7183"/>
                  </a:lnTo>
                  <a:lnTo>
                    <a:pt x="4132" y="7454"/>
                  </a:lnTo>
                  <a:lnTo>
                    <a:pt x="4827" y="7685"/>
                  </a:lnTo>
                  <a:lnTo>
                    <a:pt x="5522" y="7840"/>
                  </a:lnTo>
                  <a:lnTo>
                    <a:pt x="5909" y="7917"/>
                  </a:lnTo>
                  <a:lnTo>
                    <a:pt x="6256" y="7917"/>
                  </a:lnTo>
                  <a:lnTo>
                    <a:pt x="6604" y="7956"/>
                  </a:lnTo>
                  <a:lnTo>
                    <a:pt x="6990" y="7917"/>
                  </a:lnTo>
                  <a:lnTo>
                    <a:pt x="7299" y="7878"/>
                  </a:lnTo>
                  <a:lnTo>
                    <a:pt x="7646" y="7763"/>
                  </a:lnTo>
                  <a:lnTo>
                    <a:pt x="7955" y="7647"/>
                  </a:lnTo>
                  <a:lnTo>
                    <a:pt x="8264" y="7492"/>
                  </a:lnTo>
                  <a:lnTo>
                    <a:pt x="8573" y="7261"/>
                  </a:lnTo>
                  <a:lnTo>
                    <a:pt x="8805" y="7029"/>
                  </a:lnTo>
                  <a:close/>
                  <a:moveTo>
                    <a:pt x="8650" y="22475"/>
                  </a:moveTo>
                  <a:lnTo>
                    <a:pt x="8766" y="22822"/>
                  </a:lnTo>
                  <a:lnTo>
                    <a:pt x="8921" y="23170"/>
                  </a:lnTo>
                  <a:lnTo>
                    <a:pt x="8496" y="23402"/>
                  </a:lnTo>
                  <a:lnTo>
                    <a:pt x="8071" y="23556"/>
                  </a:lnTo>
                  <a:lnTo>
                    <a:pt x="7608" y="23633"/>
                  </a:lnTo>
                  <a:lnTo>
                    <a:pt x="7144" y="23672"/>
                  </a:lnTo>
                  <a:lnTo>
                    <a:pt x="6681" y="23633"/>
                  </a:lnTo>
                  <a:lnTo>
                    <a:pt x="6218" y="23517"/>
                  </a:lnTo>
                  <a:lnTo>
                    <a:pt x="5754" y="23363"/>
                  </a:lnTo>
                  <a:lnTo>
                    <a:pt x="5329" y="23131"/>
                  </a:lnTo>
                  <a:lnTo>
                    <a:pt x="5291" y="23131"/>
                  </a:lnTo>
                  <a:lnTo>
                    <a:pt x="5522" y="22475"/>
                  </a:lnTo>
                  <a:lnTo>
                    <a:pt x="5870" y="22629"/>
                  </a:lnTo>
                  <a:lnTo>
                    <a:pt x="6256" y="22784"/>
                  </a:lnTo>
                  <a:lnTo>
                    <a:pt x="6681" y="22861"/>
                  </a:lnTo>
                  <a:lnTo>
                    <a:pt x="7067" y="22900"/>
                  </a:lnTo>
                  <a:lnTo>
                    <a:pt x="7453" y="22861"/>
                  </a:lnTo>
                  <a:lnTo>
                    <a:pt x="7878" y="22822"/>
                  </a:lnTo>
                  <a:lnTo>
                    <a:pt x="8264" y="22668"/>
                  </a:lnTo>
                  <a:lnTo>
                    <a:pt x="8650" y="22475"/>
                  </a:lnTo>
                  <a:close/>
                  <a:moveTo>
                    <a:pt x="10890" y="16798"/>
                  </a:moveTo>
                  <a:lnTo>
                    <a:pt x="11392" y="17262"/>
                  </a:lnTo>
                  <a:lnTo>
                    <a:pt x="11933" y="17648"/>
                  </a:lnTo>
                  <a:lnTo>
                    <a:pt x="12512" y="18034"/>
                  </a:lnTo>
                  <a:lnTo>
                    <a:pt x="13091" y="18343"/>
                  </a:lnTo>
                  <a:lnTo>
                    <a:pt x="12937" y="19772"/>
                  </a:lnTo>
                  <a:lnTo>
                    <a:pt x="12821" y="21239"/>
                  </a:lnTo>
                  <a:lnTo>
                    <a:pt x="12705" y="24212"/>
                  </a:lnTo>
                  <a:lnTo>
                    <a:pt x="11894" y="23595"/>
                  </a:lnTo>
                  <a:lnTo>
                    <a:pt x="11044" y="23015"/>
                  </a:lnTo>
                  <a:lnTo>
                    <a:pt x="10813" y="22861"/>
                  </a:lnTo>
                  <a:lnTo>
                    <a:pt x="10620" y="22668"/>
                  </a:lnTo>
                  <a:lnTo>
                    <a:pt x="10581" y="22591"/>
                  </a:lnTo>
                  <a:lnTo>
                    <a:pt x="10542" y="22436"/>
                  </a:lnTo>
                  <a:lnTo>
                    <a:pt x="10542" y="22127"/>
                  </a:lnTo>
                  <a:lnTo>
                    <a:pt x="10542" y="21394"/>
                  </a:lnTo>
                  <a:lnTo>
                    <a:pt x="10504" y="20660"/>
                  </a:lnTo>
                  <a:lnTo>
                    <a:pt x="10504" y="20583"/>
                  </a:lnTo>
                  <a:lnTo>
                    <a:pt x="10465" y="20544"/>
                  </a:lnTo>
                  <a:lnTo>
                    <a:pt x="10388" y="20467"/>
                  </a:lnTo>
                  <a:lnTo>
                    <a:pt x="10542" y="19965"/>
                  </a:lnTo>
                  <a:lnTo>
                    <a:pt x="10697" y="19424"/>
                  </a:lnTo>
                  <a:lnTo>
                    <a:pt x="10774" y="18884"/>
                  </a:lnTo>
                  <a:lnTo>
                    <a:pt x="10851" y="18304"/>
                  </a:lnTo>
                  <a:lnTo>
                    <a:pt x="10890" y="17571"/>
                  </a:lnTo>
                  <a:lnTo>
                    <a:pt x="10890" y="16798"/>
                  </a:lnTo>
                  <a:close/>
                  <a:moveTo>
                    <a:pt x="5214" y="23324"/>
                  </a:moveTo>
                  <a:lnTo>
                    <a:pt x="5677" y="23595"/>
                  </a:lnTo>
                  <a:lnTo>
                    <a:pt x="6140" y="23826"/>
                  </a:lnTo>
                  <a:lnTo>
                    <a:pt x="6642" y="23942"/>
                  </a:lnTo>
                  <a:lnTo>
                    <a:pt x="7144" y="23981"/>
                  </a:lnTo>
                  <a:lnTo>
                    <a:pt x="7646" y="23981"/>
                  </a:lnTo>
                  <a:lnTo>
                    <a:pt x="8148" y="23865"/>
                  </a:lnTo>
                  <a:lnTo>
                    <a:pt x="8612" y="23710"/>
                  </a:lnTo>
                  <a:lnTo>
                    <a:pt x="9075" y="23440"/>
                  </a:lnTo>
                  <a:lnTo>
                    <a:pt x="9384" y="23904"/>
                  </a:lnTo>
                  <a:lnTo>
                    <a:pt x="8843" y="24174"/>
                  </a:lnTo>
                  <a:lnTo>
                    <a:pt x="8303" y="24367"/>
                  </a:lnTo>
                  <a:lnTo>
                    <a:pt x="7762" y="24483"/>
                  </a:lnTo>
                  <a:lnTo>
                    <a:pt x="7222" y="24521"/>
                  </a:lnTo>
                  <a:lnTo>
                    <a:pt x="6681" y="24521"/>
                  </a:lnTo>
                  <a:lnTo>
                    <a:pt x="6102" y="24444"/>
                  </a:lnTo>
                  <a:lnTo>
                    <a:pt x="5561" y="24290"/>
                  </a:lnTo>
                  <a:lnTo>
                    <a:pt x="4982" y="24097"/>
                  </a:lnTo>
                  <a:lnTo>
                    <a:pt x="5059" y="23904"/>
                  </a:lnTo>
                  <a:lnTo>
                    <a:pt x="5136" y="23710"/>
                  </a:lnTo>
                  <a:lnTo>
                    <a:pt x="5214" y="23324"/>
                  </a:lnTo>
                  <a:close/>
                  <a:moveTo>
                    <a:pt x="2356" y="17378"/>
                  </a:moveTo>
                  <a:lnTo>
                    <a:pt x="2433" y="17995"/>
                  </a:lnTo>
                  <a:lnTo>
                    <a:pt x="2588" y="18613"/>
                  </a:lnTo>
                  <a:lnTo>
                    <a:pt x="2781" y="19193"/>
                  </a:lnTo>
                  <a:lnTo>
                    <a:pt x="2974" y="19772"/>
                  </a:lnTo>
                  <a:lnTo>
                    <a:pt x="3244" y="20312"/>
                  </a:lnTo>
                  <a:lnTo>
                    <a:pt x="3244" y="20351"/>
                  </a:lnTo>
                  <a:lnTo>
                    <a:pt x="3206" y="21200"/>
                  </a:lnTo>
                  <a:lnTo>
                    <a:pt x="3244" y="22050"/>
                  </a:lnTo>
                  <a:lnTo>
                    <a:pt x="3283" y="22359"/>
                  </a:lnTo>
                  <a:lnTo>
                    <a:pt x="3321" y="22706"/>
                  </a:lnTo>
                  <a:lnTo>
                    <a:pt x="3321" y="23054"/>
                  </a:lnTo>
                  <a:lnTo>
                    <a:pt x="3321" y="23208"/>
                  </a:lnTo>
                  <a:lnTo>
                    <a:pt x="3283" y="23324"/>
                  </a:lnTo>
                  <a:lnTo>
                    <a:pt x="3167" y="23479"/>
                  </a:lnTo>
                  <a:lnTo>
                    <a:pt x="3051" y="23633"/>
                  </a:lnTo>
                  <a:lnTo>
                    <a:pt x="2704" y="23904"/>
                  </a:lnTo>
                  <a:lnTo>
                    <a:pt x="2009" y="24406"/>
                  </a:lnTo>
                  <a:lnTo>
                    <a:pt x="773" y="25409"/>
                  </a:lnTo>
                  <a:lnTo>
                    <a:pt x="811" y="24676"/>
                  </a:lnTo>
                  <a:lnTo>
                    <a:pt x="850" y="23942"/>
                  </a:lnTo>
                  <a:lnTo>
                    <a:pt x="811" y="23170"/>
                  </a:lnTo>
                  <a:lnTo>
                    <a:pt x="773" y="22436"/>
                  </a:lnTo>
                  <a:lnTo>
                    <a:pt x="657" y="21239"/>
                  </a:lnTo>
                  <a:lnTo>
                    <a:pt x="503" y="20467"/>
                  </a:lnTo>
                  <a:lnTo>
                    <a:pt x="425" y="20081"/>
                  </a:lnTo>
                  <a:lnTo>
                    <a:pt x="464" y="19695"/>
                  </a:lnTo>
                  <a:lnTo>
                    <a:pt x="503" y="19656"/>
                  </a:lnTo>
                  <a:lnTo>
                    <a:pt x="541" y="19579"/>
                  </a:lnTo>
                  <a:lnTo>
                    <a:pt x="541" y="19540"/>
                  </a:lnTo>
                  <a:lnTo>
                    <a:pt x="541" y="19463"/>
                  </a:lnTo>
                  <a:lnTo>
                    <a:pt x="1429" y="18420"/>
                  </a:lnTo>
                  <a:lnTo>
                    <a:pt x="2356" y="17378"/>
                  </a:lnTo>
                  <a:close/>
                  <a:moveTo>
                    <a:pt x="8148" y="24830"/>
                  </a:moveTo>
                  <a:lnTo>
                    <a:pt x="8148" y="25062"/>
                  </a:lnTo>
                  <a:lnTo>
                    <a:pt x="8226" y="25216"/>
                  </a:lnTo>
                  <a:lnTo>
                    <a:pt x="8071" y="25216"/>
                  </a:lnTo>
                  <a:lnTo>
                    <a:pt x="7955" y="25178"/>
                  </a:lnTo>
                  <a:lnTo>
                    <a:pt x="7878" y="25216"/>
                  </a:lnTo>
                  <a:lnTo>
                    <a:pt x="7839" y="25294"/>
                  </a:lnTo>
                  <a:lnTo>
                    <a:pt x="7839" y="25371"/>
                  </a:lnTo>
                  <a:lnTo>
                    <a:pt x="7994" y="25873"/>
                  </a:lnTo>
                  <a:lnTo>
                    <a:pt x="8110" y="26413"/>
                  </a:lnTo>
                  <a:lnTo>
                    <a:pt x="8187" y="26915"/>
                  </a:lnTo>
                  <a:lnTo>
                    <a:pt x="8226" y="27417"/>
                  </a:lnTo>
                  <a:lnTo>
                    <a:pt x="8226" y="27919"/>
                  </a:lnTo>
                  <a:lnTo>
                    <a:pt x="8226" y="28460"/>
                  </a:lnTo>
                  <a:lnTo>
                    <a:pt x="8148" y="28962"/>
                  </a:lnTo>
                  <a:lnTo>
                    <a:pt x="8071" y="29503"/>
                  </a:lnTo>
                  <a:lnTo>
                    <a:pt x="7762" y="29194"/>
                  </a:lnTo>
                  <a:lnTo>
                    <a:pt x="7453" y="28885"/>
                  </a:lnTo>
                  <a:lnTo>
                    <a:pt x="7260" y="28537"/>
                  </a:lnTo>
                  <a:lnTo>
                    <a:pt x="7067" y="28190"/>
                  </a:lnTo>
                  <a:lnTo>
                    <a:pt x="6951" y="27804"/>
                  </a:lnTo>
                  <a:lnTo>
                    <a:pt x="6874" y="27417"/>
                  </a:lnTo>
                  <a:lnTo>
                    <a:pt x="6835" y="26954"/>
                  </a:lnTo>
                  <a:lnTo>
                    <a:pt x="6835" y="26491"/>
                  </a:lnTo>
                  <a:lnTo>
                    <a:pt x="6874" y="26105"/>
                  </a:lnTo>
                  <a:lnTo>
                    <a:pt x="6874" y="25757"/>
                  </a:lnTo>
                  <a:lnTo>
                    <a:pt x="6835" y="25603"/>
                  </a:lnTo>
                  <a:lnTo>
                    <a:pt x="6758" y="25487"/>
                  </a:lnTo>
                  <a:lnTo>
                    <a:pt x="6642" y="25371"/>
                  </a:lnTo>
                  <a:lnTo>
                    <a:pt x="6488" y="25294"/>
                  </a:lnTo>
                  <a:lnTo>
                    <a:pt x="6604" y="25101"/>
                  </a:lnTo>
                  <a:lnTo>
                    <a:pt x="6720" y="24985"/>
                  </a:lnTo>
                  <a:lnTo>
                    <a:pt x="7106" y="24985"/>
                  </a:lnTo>
                  <a:lnTo>
                    <a:pt x="7453" y="24946"/>
                  </a:lnTo>
                  <a:lnTo>
                    <a:pt x="7801" y="24907"/>
                  </a:lnTo>
                  <a:lnTo>
                    <a:pt x="8148" y="24830"/>
                  </a:lnTo>
                  <a:close/>
                  <a:moveTo>
                    <a:pt x="8805" y="24637"/>
                  </a:moveTo>
                  <a:lnTo>
                    <a:pt x="9191" y="24985"/>
                  </a:lnTo>
                  <a:lnTo>
                    <a:pt x="9500" y="25409"/>
                  </a:lnTo>
                  <a:lnTo>
                    <a:pt x="9809" y="25796"/>
                  </a:lnTo>
                  <a:lnTo>
                    <a:pt x="10118" y="26259"/>
                  </a:lnTo>
                  <a:lnTo>
                    <a:pt x="9847" y="26220"/>
                  </a:lnTo>
                  <a:lnTo>
                    <a:pt x="9616" y="26105"/>
                  </a:lnTo>
                  <a:lnTo>
                    <a:pt x="9423" y="25950"/>
                  </a:lnTo>
                  <a:lnTo>
                    <a:pt x="9230" y="25757"/>
                  </a:lnTo>
                  <a:lnTo>
                    <a:pt x="9191" y="25680"/>
                  </a:lnTo>
                  <a:lnTo>
                    <a:pt x="8998" y="25680"/>
                  </a:lnTo>
                  <a:lnTo>
                    <a:pt x="8959" y="25718"/>
                  </a:lnTo>
                  <a:lnTo>
                    <a:pt x="8921" y="25796"/>
                  </a:lnTo>
                  <a:lnTo>
                    <a:pt x="8921" y="25834"/>
                  </a:lnTo>
                  <a:lnTo>
                    <a:pt x="8921" y="25911"/>
                  </a:lnTo>
                  <a:lnTo>
                    <a:pt x="9230" y="26491"/>
                  </a:lnTo>
                  <a:lnTo>
                    <a:pt x="9423" y="27070"/>
                  </a:lnTo>
                  <a:lnTo>
                    <a:pt x="9500" y="27379"/>
                  </a:lnTo>
                  <a:lnTo>
                    <a:pt x="9538" y="27688"/>
                  </a:lnTo>
                  <a:lnTo>
                    <a:pt x="9538" y="27997"/>
                  </a:lnTo>
                  <a:lnTo>
                    <a:pt x="9538" y="28344"/>
                  </a:lnTo>
                  <a:lnTo>
                    <a:pt x="9461" y="28923"/>
                  </a:lnTo>
                  <a:lnTo>
                    <a:pt x="9423" y="29232"/>
                  </a:lnTo>
                  <a:lnTo>
                    <a:pt x="9307" y="29580"/>
                  </a:lnTo>
                  <a:lnTo>
                    <a:pt x="9230" y="29889"/>
                  </a:lnTo>
                  <a:lnTo>
                    <a:pt x="9075" y="30159"/>
                  </a:lnTo>
                  <a:lnTo>
                    <a:pt x="8921" y="30429"/>
                  </a:lnTo>
                  <a:lnTo>
                    <a:pt x="8728" y="30661"/>
                  </a:lnTo>
                  <a:lnTo>
                    <a:pt x="8534" y="30777"/>
                  </a:lnTo>
                  <a:lnTo>
                    <a:pt x="8341" y="30854"/>
                  </a:lnTo>
                  <a:lnTo>
                    <a:pt x="8187" y="30854"/>
                  </a:lnTo>
                  <a:lnTo>
                    <a:pt x="7994" y="30777"/>
                  </a:lnTo>
                  <a:lnTo>
                    <a:pt x="7839" y="30700"/>
                  </a:lnTo>
                  <a:lnTo>
                    <a:pt x="7685" y="30584"/>
                  </a:lnTo>
                  <a:lnTo>
                    <a:pt x="7376" y="30275"/>
                  </a:lnTo>
                  <a:lnTo>
                    <a:pt x="6874" y="29773"/>
                  </a:lnTo>
                  <a:lnTo>
                    <a:pt x="6681" y="29503"/>
                  </a:lnTo>
                  <a:lnTo>
                    <a:pt x="6488" y="29194"/>
                  </a:lnTo>
                  <a:lnTo>
                    <a:pt x="6295" y="28846"/>
                  </a:lnTo>
                  <a:lnTo>
                    <a:pt x="6102" y="28460"/>
                  </a:lnTo>
                  <a:lnTo>
                    <a:pt x="5986" y="28074"/>
                  </a:lnTo>
                  <a:lnTo>
                    <a:pt x="5909" y="27688"/>
                  </a:lnTo>
                  <a:lnTo>
                    <a:pt x="5870" y="27263"/>
                  </a:lnTo>
                  <a:lnTo>
                    <a:pt x="5870" y="26877"/>
                  </a:lnTo>
                  <a:lnTo>
                    <a:pt x="5909" y="26491"/>
                  </a:lnTo>
                  <a:lnTo>
                    <a:pt x="6024" y="26066"/>
                  </a:lnTo>
                  <a:lnTo>
                    <a:pt x="6024" y="25950"/>
                  </a:lnTo>
                  <a:lnTo>
                    <a:pt x="5947" y="25911"/>
                  </a:lnTo>
                  <a:lnTo>
                    <a:pt x="5870" y="25873"/>
                  </a:lnTo>
                  <a:lnTo>
                    <a:pt x="5793" y="25873"/>
                  </a:lnTo>
                  <a:lnTo>
                    <a:pt x="5059" y="26220"/>
                  </a:lnTo>
                  <a:lnTo>
                    <a:pt x="5136" y="25834"/>
                  </a:lnTo>
                  <a:lnTo>
                    <a:pt x="5252" y="25448"/>
                  </a:lnTo>
                  <a:lnTo>
                    <a:pt x="5445" y="25101"/>
                  </a:lnTo>
                  <a:lnTo>
                    <a:pt x="5716" y="24753"/>
                  </a:lnTo>
                  <a:lnTo>
                    <a:pt x="6102" y="24869"/>
                  </a:lnTo>
                  <a:lnTo>
                    <a:pt x="6488" y="24946"/>
                  </a:lnTo>
                  <a:lnTo>
                    <a:pt x="6333" y="25101"/>
                  </a:lnTo>
                  <a:lnTo>
                    <a:pt x="6179" y="25294"/>
                  </a:lnTo>
                  <a:lnTo>
                    <a:pt x="6179" y="25371"/>
                  </a:lnTo>
                  <a:lnTo>
                    <a:pt x="6179" y="25448"/>
                  </a:lnTo>
                  <a:lnTo>
                    <a:pt x="6256" y="25487"/>
                  </a:lnTo>
                  <a:lnTo>
                    <a:pt x="6295" y="25487"/>
                  </a:lnTo>
                  <a:lnTo>
                    <a:pt x="6372" y="25525"/>
                  </a:lnTo>
                  <a:lnTo>
                    <a:pt x="6449" y="25603"/>
                  </a:lnTo>
                  <a:lnTo>
                    <a:pt x="6526" y="25796"/>
                  </a:lnTo>
                  <a:lnTo>
                    <a:pt x="6565" y="26105"/>
                  </a:lnTo>
                  <a:lnTo>
                    <a:pt x="6604" y="26452"/>
                  </a:lnTo>
                  <a:lnTo>
                    <a:pt x="6604" y="27147"/>
                  </a:lnTo>
                  <a:lnTo>
                    <a:pt x="6604" y="27611"/>
                  </a:lnTo>
                  <a:lnTo>
                    <a:pt x="6681" y="28074"/>
                  </a:lnTo>
                  <a:lnTo>
                    <a:pt x="6835" y="28499"/>
                  </a:lnTo>
                  <a:lnTo>
                    <a:pt x="7067" y="28923"/>
                  </a:lnTo>
                  <a:lnTo>
                    <a:pt x="7376" y="29310"/>
                  </a:lnTo>
                  <a:lnTo>
                    <a:pt x="7569" y="29464"/>
                  </a:lnTo>
                  <a:lnTo>
                    <a:pt x="7762" y="29618"/>
                  </a:lnTo>
                  <a:lnTo>
                    <a:pt x="7955" y="29734"/>
                  </a:lnTo>
                  <a:lnTo>
                    <a:pt x="8187" y="29850"/>
                  </a:lnTo>
                  <a:lnTo>
                    <a:pt x="8264" y="29850"/>
                  </a:lnTo>
                  <a:lnTo>
                    <a:pt x="8303" y="29812"/>
                  </a:lnTo>
                  <a:lnTo>
                    <a:pt x="8303" y="29734"/>
                  </a:lnTo>
                  <a:lnTo>
                    <a:pt x="8303" y="29696"/>
                  </a:lnTo>
                  <a:lnTo>
                    <a:pt x="8303" y="29657"/>
                  </a:lnTo>
                  <a:lnTo>
                    <a:pt x="8419" y="29155"/>
                  </a:lnTo>
                  <a:lnTo>
                    <a:pt x="8496" y="28615"/>
                  </a:lnTo>
                  <a:lnTo>
                    <a:pt x="8534" y="28113"/>
                  </a:lnTo>
                  <a:lnTo>
                    <a:pt x="8534" y="27572"/>
                  </a:lnTo>
                  <a:lnTo>
                    <a:pt x="8534" y="27070"/>
                  </a:lnTo>
                  <a:lnTo>
                    <a:pt x="8457" y="26568"/>
                  </a:lnTo>
                  <a:lnTo>
                    <a:pt x="8341" y="26027"/>
                  </a:lnTo>
                  <a:lnTo>
                    <a:pt x="8187" y="25525"/>
                  </a:lnTo>
                  <a:lnTo>
                    <a:pt x="8534" y="25525"/>
                  </a:lnTo>
                  <a:lnTo>
                    <a:pt x="8612" y="25487"/>
                  </a:lnTo>
                  <a:lnTo>
                    <a:pt x="8650" y="25409"/>
                  </a:lnTo>
                  <a:lnTo>
                    <a:pt x="8650" y="25371"/>
                  </a:lnTo>
                  <a:lnTo>
                    <a:pt x="8612" y="25294"/>
                  </a:lnTo>
                  <a:lnTo>
                    <a:pt x="8380" y="24792"/>
                  </a:lnTo>
                  <a:lnTo>
                    <a:pt x="8805" y="24637"/>
                  </a:lnTo>
                  <a:close/>
                  <a:moveTo>
                    <a:pt x="6449" y="1"/>
                  </a:moveTo>
                  <a:lnTo>
                    <a:pt x="6411" y="40"/>
                  </a:lnTo>
                  <a:lnTo>
                    <a:pt x="6411" y="117"/>
                  </a:lnTo>
                  <a:lnTo>
                    <a:pt x="6333" y="117"/>
                  </a:lnTo>
                  <a:lnTo>
                    <a:pt x="6295" y="194"/>
                  </a:lnTo>
                  <a:lnTo>
                    <a:pt x="5600" y="1275"/>
                  </a:lnTo>
                  <a:lnTo>
                    <a:pt x="4943" y="2434"/>
                  </a:lnTo>
                  <a:lnTo>
                    <a:pt x="4403" y="3592"/>
                  </a:lnTo>
                  <a:lnTo>
                    <a:pt x="3901" y="4828"/>
                  </a:lnTo>
                  <a:lnTo>
                    <a:pt x="3437" y="6063"/>
                  </a:lnTo>
                  <a:lnTo>
                    <a:pt x="3090" y="7299"/>
                  </a:lnTo>
                  <a:lnTo>
                    <a:pt x="2742" y="8573"/>
                  </a:lnTo>
                  <a:lnTo>
                    <a:pt x="2511" y="9848"/>
                  </a:lnTo>
                  <a:lnTo>
                    <a:pt x="2317" y="11161"/>
                  </a:lnTo>
                  <a:lnTo>
                    <a:pt x="2202" y="12474"/>
                  </a:lnTo>
                  <a:lnTo>
                    <a:pt x="2163" y="13786"/>
                  </a:lnTo>
                  <a:lnTo>
                    <a:pt x="2163" y="15099"/>
                  </a:lnTo>
                  <a:lnTo>
                    <a:pt x="2202" y="16103"/>
                  </a:lnTo>
                  <a:lnTo>
                    <a:pt x="2317" y="17107"/>
                  </a:lnTo>
                  <a:lnTo>
                    <a:pt x="1661" y="17609"/>
                  </a:lnTo>
                  <a:lnTo>
                    <a:pt x="1082" y="18189"/>
                  </a:lnTo>
                  <a:lnTo>
                    <a:pt x="541" y="18806"/>
                  </a:lnTo>
                  <a:lnTo>
                    <a:pt x="39" y="19463"/>
                  </a:lnTo>
                  <a:lnTo>
                    <a:pt x="1" y="19501"/>
                  </a:lnTo>
                  <a:lnTo>
                    <a:pt x="1" y="19579"/>
                  </a:lnTo>
                  <a:lnTo>
                    <a:pt x="78" y="19695"/>
                  </a:lnTo>
                  <a:lnTo>
                    <a:pt x="39" y="19965"/>
                  </a:lnTo>
                  <a:lnTo>
                    <a:pt x="39" y="20274"/>
                  </a:lnTo>
                  <a:lnTo>
                    <a:pt x="39" y="20544"/>
                  </a:lnTo>
                  <a:lnTo>
                    <a:pt x="78" y="20853"/>
                  </a:lnTo>
                  <a:lnTo>
                    <a:pt x="194" y="21432"/>
                  </a:lnTo>
                  <a:lnTo>
                    <a:pt x="309" y="22011"/>
                  </a:lnTo>
                  <a:lnTo>
                    <a:pt x="387" y="22900"/>
                  </a:lnTo>
                  <a:lnTo>
                    <a:pt x="425" y="23749"/>
                  </a:lnTo>
                  <a:lnTo>
                    <a:pt x="425" y="24637"/>
                  </a:lnTo>
                  <a:lnTo>
                    <a:pt x="387" y="25487"/>
                  </a:lnTo>
                  <a:lnTo>
                    <a:pt x="387" y="25603"/>
                  </a:lnTo>
                  <a:lnTo>
                    <a:pt x="464" y="25641"/>
                  </a:lnTo>
                  <a:lnTo>
                    <a:pt x="503" y="25680"/>
                  </a:lnTo>
                  <a:lnTo>
                    <a:pt x="580" y="25680"/>
                  </a:lnTo>
                  <a:lnTo>
                    <a:pt x="618" y="25757"/>
                  </a:lnTo>
                  <a:lnTo>
                    <a:pt x="696" y="25796"/>
                  </a:lnTo>
                  <a:lnTo>
                    <a:pt x="811" y="25796"/>
                  </a:lnTo>
                  <a:lnTo>
                    <a:pt x="1584" y="25255"/>
                  </a:lnTo>
                  <a:lnTo>
                    <a:pt x="2279" y="24714"/>
                  </a:lnTo>
                  <a:lnTo>
                    <a:pt x="3746" y="23595"/>
                  </a:lnTo>
                  <a:lnTo>
                    <a:pt x="3785" y="23479"/>
                  </a:lnTo>
                  <a:lnTo>
                    <a:pt x="3785" y="23363"/>
                  </a:lnTo>
                  <a:lnTo>
                    <a:pt x="3630" y="22089"/>
                  </a:lnTo>
                  <a:lnTo>
                    <a:pt x="3592" y="20814"/>
                  </a:lnTo>
                  <a:lnTo>
                    <a:pt x="3939" y="21278"/>
                  </a:lnTo>
                  <a:lnTo>
                    <a:pt x="4364" y="21664"/>
                  </a:lnTo>
                  <a:lnTo>
                    <a:pt x="4789" y="22050"/>
                  </a:lnTo>
                  <a:lnTo>
                    <a:pt x="5252" y="22359"/>
                  </a:lnTo>
                  <a:lnTo>
                    <a:pt x="5059" y="22745"/>
                  </a:lnTo>
                  <a:lnTo>
                    <a:pt x="4866" y="23170"/>
                  </a:lnTo>
                  <a:lnTo>
                    <a:pt x="4712" y="23633"/>
                  </a:lnTo>
                  <a:lnTo>
                    <a:pt x="4673" y="23865"/>
                  </a:lnTo>
                  <a:lnTo>
                    <a:pt x="4712" y="24097"/>
                  </a:lnTo>
                  <a:lnTo>
                    <a:pt x="4750" y="24174"/>
                  </a:lnTo>
                  <a:lnTo>
                    <a:pt x="4789" y="24212"/>
                  </a:lnTo>
                  <a:lnTo>
                    <a:pt x="4827" y="24251"/>
                  </a:lnTo>
                  <a:lnTo>
                    <a:pt x="4866" y="24328"/>
                  </a:lnTo>
                  <a:lnTo>
                    <a:pt x="5175" y="24521"/>
                  </a:lnTo>
                  <a:lnTo>
                    <a:pt x="5484" y="24676"/>
                  </a:lnTo>
                  <a:lnTo>
                    <a:pt x="5329" y="24869"/>
                  </a:lnTo>
                  <a:lnTo>
                    <a:pt x="5175" y="25062"/>
                  </a:lnTo>
                  <a:lnTo>
                    <a:pt x="5020" y="25255"/>
                  </a:lnTo>
                  <a:lnTo>
                    <a:pt x="4905" y="25487"/>
                  </a:lnTo>
                  <a:lnTo>
                    <a:pt x="4827" y="25718"/>
                  </a:lnTo>
                  <a:lnTo>
                    <a:pt x="4750" y="25950"/>
                  </a:lnTo>
                  <a:lnTo>
                    <a:pt x="4712" y="26220"/>
                  </a:lnTo>
                  <a:lnTo>
                    <a:pt x="4712" y="26491"/>
                  </a:lnTo>
                  <a:lnTo>
                    <a:pt x="4712" y="26568"/>
                  </a:lnTo>
                  <a:lnTo>
                    <a:pt x="4789" y="26645"/>
                  </a:lnTo>
                  <a:lnTo>
                    <a:pt x="4943" y="26645"/>
                  </a:lnTo>
                  <a:lnTo>
                    <a:pt x="5638" y="26298"/>
                  </a:lnTo>
                  <a:lnTo>
                    <a:pt x="5561" y="26722"/>
                  </a:lnTo>
                  <a:lnTo>
                    <a:pt x="5561" y="27147"/>
                  </a:lnTo>
                  <a:lnTo>
                    <a:pt x="5561" y="27533"/>
                  </a:lnTo>
                  <a:lnTo>
                    <a:pt x="5638" y="27958"/>
                  </a:lnTo>
                  <a:lnTo>
                    <a:pt x="5716" y="28344"/>
                  </a:lnTo>
                  <a:lnTo>
                    <a:pt x="5870" y="28730"/>
                  </a:lnTo>
                  <a:lnTo>
                    <a:pt x="6063" y="29117"/>
                  </a:lnTo>
                  <a:lnTo>
                    <a:pt x="6256" y="29464"/>
                  </a:lnTo>
                  <a:lnTo>
                    <a:pt x="6642" y="30005"/>
                  </a:lnTo>
                  <a:lnTo>
                    <a:pt x="6913" y="30352"/>
                  </a:lnTo>
                  <a:lnTo>
                    <a:pt x="7183" y="30661"/>
                  </a:lnTo>
                  <a:lnTo>
                    <a:pt x="7530" y="30970"/>
                  </a:lnTo>
                  <a:lnTo>
                    <a:pt x="7839" y="31163"/>
                  </a:lnTo>
                  <a:lnTo>
                    <a:pt x="7994" y="31240"/>
                  </a:lnTo>
                  <a:lnTo>
                    <a:pt x="8148" y="31318"/>
                  </a:lnTo>
                  <a:lnTo>
                    <a:pt x="8303" y="31318"/>
                  </a:lnTo>
                  <a:lnTo>
                    <a:pt x="8457" y="31279"/>
                  </a:lnTo>
                  <a:lnTo>
                    <a:pt x="8612" y="31240"/>
                  </a:lnTo>
                  <a:lnTo>
                    <a:pt x="8766" y="31163"/>
                  </a:lnTo>
                  <a:lnTo>
                    <a:pt x="8998" y="30893"/>
                  </a:lnTo>
                  <a:lnTo>
                    <a:pt x="9230" y="30584"/>
                  </a:lnTo>
                  <a:lnTo>
                    <a:pt x="9423" y="30236"/>
                  </a:lnTo>
                  <a:lnTo>
                    <a:pt x="9577" y="29850"/>
                  </a:lnTo>
                  <a:lnTo>
                    <a:pt x="9693" y="29464"/>
                  </a:lnTo>
                  <a:lnTo>
                    <a:pt x="9847" y="28808"/>
                  </a:lnTo>
                  <a:lnTo>
                    <a:pt x="9886" y="28228"/>
                  </a:lnTo>
                  <a:lnTo>
                    <a:pt x="9847" y="27611"/>
                  </a:lnTo>
                  <a:lnTo>
                    <a:pt x="9770" y="27031"/>
                  </a:lnTo>
                  <a:lnTo>
                    <a:pt x="9577" y="26491"/>
                  </a:lnTo>
                  <a:lnTo>
                    <a:pt x="9770" y="26529"/>
                  </a:lnTo>
                  <a:lnTo>
                    <a:pt x="9963" y="26568"/>
                  </a:lnTo>
                  <a:lnTo>
                    <a:pt x="10156" y="26607"/>
                  </a:lnTo>
                  <a:lnTo>
                    <a:pt x="10388" y="26607"/>
                  </a:lnTo>
                  <a:lnTo>
                    <a:pt x="10465" y="26568"/>
                  </a:lnTo>
                  <a:lnTo>
                    <a:pt x="10542" y="26529"/>
                  </a:lnTo>
                  <a:lnTo>
                    <a:pt x="10542" y="26452"/>
                  </a:lnTo>
                  <a:lnTo>
                    <a:pt x="10542" y="26336"/>
                  </a:lnTo>
                  <a:lnTo>
                    <a:pt x="10234" y="25834"/>
                  </a:lnTo>
                  <a:lnTo>
                    <a:pt x="9925" y="25332"/>
                  </a:lnTo>
                  <a:lnTo>
                    <a:pt x="9538" y="24869"/>
                  </a:lnTo>
                  <a:lnTo>
                    <a:pt x="9114" y="24483"/>
                  </a:lnTo>
                  <a:lnTo>
                    <a:pt x="9616" y="24135"/>
                  </a:lnTo>
                  <a:lnTo>
                    <a:pt x="9693" y="24058"/>
                  </a:lnTo>
                  <a:lnTo>
                    <a:pt x="9732" y="23981"/>
                  </a:lnTo>
                  <a:lnTo>
                    <a:pt x="9770" y="23942"/>
                  </a:lnTo>
                  <a:lnTo>
                    <a:pt x="9732" y="23865"/>
                  </a:lnTo>
                  <a:lnTo>
                    <a:pt x="9307" y="23093"/>
                  </a:lnTo>
                  <a:lnTo>
                    <a:pt x="9114" y="22706"/>
                  </a:lnTo>
                  <a:lnTo>
                    <a:pt x="8959" y="22282"/>
                  </a:lnTo>
                  <a:lnTo>
                    <a:pt x="9114" y="22204"/>
                  </a:lnTo>
                  <a:lnTo>
                    <a:pt x="9423" y="21934"/>
                  </a:lnTo>
                  <a:lnTo>
                    <a:pt x="9693" y="21625"/>
                  </a:lnTo>
                  <a:lnTo>
                    <a:pt x="9925" y="21316"/>
                  </a:lnTo>
                  <a:lnTo>
                    <a:pt x="10118" y="20969"/>
                  </a:lnTo>
                  <a:lnTo>
                    <a:pt x="10118" y="21896"/>
                  </a:lnTo>
                  <a:lnTo>
                    <a:pt x="10040" y="22822"/>
                  </a:lnTo>
                  <a:lnTo>
                    <a:pt x="10079" y="22900"/>
                  </a:lnTo>
                  <a:lnTo>
                    <a:pt x="10156" y="22977"/>
                  </a:lnTo>
                  <a:lnTo>
                    <a:pt x="10813" y="23402"/>
                  </a:lnTo>
                  <a:lnTo>
                    <a:pt x="11469" y="23826"/>
                  </a:lnTo>
                  <a:lnTo>
                    <a:pt x="12126" y="24290"/>
                  </a:lnTo>
                  <a:lnTo>
                    <a:pt x="12743" y="24753"/>
                  </a:lnTo>
                  <a:lnTo>
                    <a:pt x="12859" y="24830"/>
                  </a:lnTo>
                  <a:lnTo>
                    <a:pt x="12975" y="24792"/>
                  </a:lnTo>
                  <a:lnTo>
                    <a:pt x="13052" y="24753"/>
                  </a:lnTo>
                  <a:lnTo>
                    <a:pt x="13091" y="24637"/>
                  </a:lnTo>
                  <a:lnTo>
                    <a:pt x="13323" y="21394"/>
                  </a:lnTo>
                  <a:lnTo>
                    <a:pt x="13400" y="19772"/>
                  </a:lnTo>
                  <a:lnTo>
                    <a:pt x="13439" y="18961"/>
                  </a:lnTo>
                  <a:lnTo>
                    <a:pt x="13400" y="18189"/>
                  </a:lnTo>
                  <a:lnTo>
                    <a:pt x="13361" y="18073"/>
                  </a:lnTo>
                  <a:lnTo>
                    <a:pt x="13323" y="18034"/>
                  </a:lnTo>
                  <a:lnTo>
                    <a:pt x="13284" y="18034"/>
                  </a:lnTo>
                  <a:lnTo>
                    <a:pt x="12975" y="17802"/>
                  </a:lnTo>
                  <a:lnTo>
                    <a:pt x="12666" y="17609"/>
                  </a:lnTo>
                  <a:lnTo>
                    <a:pt x="11971" y="17185"/>
                  </a:lnTo>
                  <a:lnTo>
                    <a:pt x="10890" y="16412"/>
                  </a:lnTo>
                  <a:lnTo>
                    <a:pt x="10813" y="15485"/>
                  </a:lnTo>
                  <a:lnTo>
                    <a:pt x="10735" y="14559"/>
                  </a:lnTo>
                  <a:lnTo>
                    <a:pt x="10620" y="13632"/>
                  </a:lnTo>
                  <a:lnTo>
                    <a:pt x="10504" y="12705"/>
                  </a:lnTo>
                  <a:lnTo>
                    <a:pt x="10234" y="11122"/>
                  </a:lnTo>
                  <a:lnTo>
                    <a:pt x="9886" y="9539"/>
                  </a:lnTo>
                  <a:lnTo>
                    <a:pt x="9500" y="7956"/>
                  </a:lnTo>
                  <a:lnTo>
                    <a:pt x="9036" y="6411"/>
                  </a:lnTo>
                  <a:lnTo>
                    <a:pt x="8534" y="4866"/>
                  </a:lnTo>
                  <a:lnTo>
                    <a:pt x="7994" y="3322"/>
                  </a:lnTo>
                  <a:lnTo>
                    <a:pt x="7415" y="1816"/>
                  </a:lnTo>
                  <a:lnTo>
                    <a:pt x="6835" y="310"/>
                  </a:lnTo>
                  <a:lnTo>
                    <a:pt x="6797" y="233"/>
                  </a:lnTo>
                  <a:lnTo>
                    <a:pt x="6720" y="194"/>
                  </a:lnTo>
                  <a:lnTo>
                    <a:pt x="6642" y="155"/>
                  </a:lnTo>
                  <a:lnTo>
                    <a:pt x="6604" y="40"/>
                  </a:lnTo>
                  <a:lnTo>
                    <a:pt x="652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2672775" y="3239275"/>
              <a:ext cx="330175" cy="176700"/>
            </a:xfrm>
            <a:custGeom>
              <a:avLst/>
              <a:gdLst/>
              <a:ahLst/>
              <a:cxnLst/>
              <a:rect l="l" t="t" r="r" b="b"/>
              <a:pathLst>
                <a:path w="13207" h="7068" extrusionOk="0">
                  <a:moveTo>
                    <a:pt x="8110" y="310"/>
                  </a:moveTo>
                  <a:lnTo>
                    <a:pt x="8226" y="348"/>
                  </a:lnTo>
                  <a:lnTo>
                    <a:pt x="8380" y="425"/>
                  </a:lnTo>
                  <a:lnTo>
                    <a:pt x="8535" y="541"/>
                  </a:lnTo>
                  <a:lnTo>
                    <a:pt x="8612" y="580"/>
                  </a:lnTo>
                  <a:lnTo>
                    <a:pt x="8728" y="889"/>
                  </a:lnTo>
                  <a:lnTo>
                    <a:pt x="8766" y="1198"/>
                  </a:lnTo>
                  <a:lnTo>
                    <a:pt x="8728" y="1468"/>
                  </a:lnTo>
                  <a:lnTo>
                    <a:pt x="8650" y="1777"/>
                  </a:lnTo>
                  <a:lnTo>
                    <a:pt x="8496" y="2047"/>
                  </a:lnTo>
                  <a:lnTo>
                    <a:pt x="8380" y="2318"/>
                  </a:lnTo>
                  <a:lnTo>
                    <a:pt x="8033" y="2858"/>
                  </a:lnTo>
                  <a:lnTo>
                    <a:pt x="6836" y="4712"/>
                  </a:lnTo>
                  <a:lnTo>
                    <a:pt x="6681" y="4712"/>
                  </a:lnTo>
                  <a:lnTo>
                    <a:pt x="6797" y="3746"/>
                  </a:lnTo>
                  <a:lnTo>
                    <a:pt x="6990" y="2781"/>
                  </a:lnTo>
                  <a:lnTo>
                    <a:pt x="7222" y="1661"/>
                  </a:lnTo>
                  <a:lnTo>
                    <a:pt x="7338" y="1198"/>
                  </a:lnTo>
                  <a:lnTo>
                    <a:pt x="7453" y="889"/>
                  </a:lnTo>
                  <a:lnTo>
                    <a:pt x="7608" y="618"/>
                  </a:lnTo>
                  <a:lnTo>
                    <a:pt x="7762" y="425"/>
                  </a:lnTo>
                  <a:lnTo>
                    <a:pt x="7878" y="348"/>
                  </a:lnTo>
                  <a:lnTo>
                    <a:pt x="7994" y="310"/>
                  </a:lnTo>
                  <a:close/>
                  <a:moveTo>
                    <a:pt x="5909" y="5407"/>
                  </a:moveTo>
                  <a:lnTo>
                    <a:pt x="4673" y="5831"/>
                  </a:lnTo>
                  <a:lnTo>
                    <a:pt x="3437" y="6218"/>
                  </a:lnTo>
                  <a:lnTo>
                    <a:pt x="2781" y="6372"/>
                  </a:lnTo>
                  <a:lnTo>
                    <a:pt x="2125" y="6527"/>
                  </a:lnTo>
                  <a:lnTo>
                    <a:pt x="1700" y="6565"/>
                  </a:lnTo>
                  <a:lnTo>
                    <a:pt x="1314" y="6604"/>
                  </a:lnTo>
                  <a:lnTo>
                    <a:pt x="1043" y="6565"/>
                  </a:lnTo>
                  <a:lnTo>
                    <a:pt x="812" y="6488"/>
                  </a:lnTo>
                  <a:lnTo>
                    <a:pt x="734" y="6449"/>
                  </a:lnTo>
                  <a:lnTo>
                    <a:pt x="696" y="6333"/>
                  </a:lnTo>
                  <a:lnTo>
                    <a:pt x="696" y="6218"/>
                  </a:lnTo>
                  <a:lnTo>
                    <a:pt x="696" y="6063"/>
                  </a:lnTo>
                  <a:lnTo>
                    <a:pt x="696" y="5909"/>
                  </a:lnTo>
                  <a:lnTo>
                    <a:pt x="734" y="5793"/>
                  </a:lnTo>
                  <a:lnTo>
                    <a:pt x="812" y="5716"/>
                  </a:lnTo>
                  <a:lnTo>
                    <a:pt x="889" y="5677"/>
                  </a:lnTo>
                  <a:lnTo>
                    <a:pt x="1082" y="5600"/>
                  </a:lnTo>
                  <a:lnTo>
                    <a:pt x="1391" y="5561"/>
                  </a:lnTo>
                  <a:lnTo>
                    <a:pt x="2047" y="5484"/>
                  </a:lnTo>
                  <a:lnTo>
                    <a:pt x="2897" y="5445"/>
                  </a:lnTo>
                  <a:lnTo>
                    <a:pt x="5368" y="5445"/>
                  </a:lnTo>
                  <a:lnTo>
                    <a:pt x="5909" y="5407"/>
                  </a:lnTo>
                  <a:close/>
                  <a:moveTo>
                    <a:pt x="7067" y="5098"/>
                  </a:moveTo>
                  <a:lnTo>
                    <a:pt x="8342" y="5136"/>
                  </a:lnTo>
                  <a:lnTo>
                    <a:pt x="9577" y="5252"/>
                  </a:lnTo>
                  <a:lnTo>
                    <a:pt x="10272" y="5329"/>
                  </a:lnTo>
                  <a:lnTo>
                    <a:pt x="11006" y="5445"/>
                  </a:lnTo>
                  <a:lnTo>
                    <a:pt x="11701" y="5561"/>
                  </a:lnTo>
                  <a:lnTo>
                    <a:pt x="12164" y="5677"/>
                  </a:lnTo>
                  <a:lnTo>
                    <a:pt x="12280" y="5716"/>
                  </a:lnTo>
                  <a:lnTo>
                    <a:pt x="12396" y="5754"/>
                  </a:lnTo>
                  <a:lnTo>
                    <a:pt x="12473" y="5831"/>
                  </a:lnTo>
                  <a:lnTo>
                    <a:pt x="12551" y="5909"/>
                  </a:lnTo>
                  <a:lnTo>
                    <a:pt x="12589" y="6025"/>
                  </a:lnTo>
                  <a:lnTo>
                    <a:pt x="12628" y="6179"/>
                  </a:lnTo>
                  <a:lnTo>
                    <a:pt x="12589" y="6527"/>
                  </a:lnTo>
                  <a:lnTo>
                    <a:pt x="12435" y="6604"/>
                  </a:lnTo>
                  <a:lnTo>
                    <a:pt x="12242" y="6642"/>
                  </a:lnTo>
                  <a:lnTo>
                    <a:pt x="12010" y="6681"/>
                  </a:lnTo>
                  <a:lnTo>
                    <a:pt x="11778" y="6681"/>
                  </a:lnTo>
                  <a:lnTo>
                    <a:pt x="11315" y="6604"/>
                  </a:lnTo>
                  <a:lnTo>
                    <a:pt x="10929" y="6527"/>
                  </a:lnTo>
                  <a:lnTo>
                    <a:pt x="10156" y="6372"/>
                  </a:lnTo>
                  <a:lnTo>
                    <a:pt x="9423" y="6140"/>
                  </a:lnTo>
                  <a:lnTo>
                    <a:pt x="8805" y="5909"/>
                  </a:lnTo>
                  <a:lnTo>
                    <a:pt x="8226" y="5677"/>
                  </a:lnTo>
                  <a:lnTo>
                    <a:pt x="7067" y="5098"/>
                  </a:lnTo>
                  <a:close/>
                  <a:moveTo>
                    <a:pt x="8148" y="1"/>
                  </a:moveTo>
                  <a:lnTo>
                    <a:pt x="7917" y="39"/>
                  </a:lnTo>
                  <a:lnTo>
                    <a:pt x="7724" y="116"/>
                  </a:lnTo>
                  <a:lnTo>
                    <a:pt x="7492" y="271"/>
                  </a:lnTo>
                  <a:lnTo>
                    <a:pt x="7338" y="425"/>
                  </a:lnTo>
                  <a:lnTo>
                    <a:pt x="7183" y="618"/>
                  </a:lnTo>
                  <a:lnTo>
                    <a:pt x="6990" y="1043"/>
                  </a:lnTo>
                  <a:lnTo>
                    <a:pt x="6874" y="1507"/>
                  </a:lnTo>
                  <a:lnTo>
                    <a:pt x="6681" y="2433"/>
                  </a:lnTo>
                  <a:lnTo>
                    <a:pt x="6527" y="3592"/>
                  </a:lnTo>
                  <a:lnTo>
                    <a:pt x="6488" y="4171"/>
                  </a:lnTo>
                  <a:lnTo>
                    <a:pt x="6449" y="4750"/>
                  </a:lnTo>
                  <a:lnTo>
                    <a:pt x="6411" y="4866"/>
                  </a:lnTo>
                  <a:lnTo>
                    <a:pt x="6411" y="4982"/>
                  </a:lnTo>
                  <a:lnTo>
                    <a:pt x="5870" y="5021"/>
                  </a:lnTo>
                  <a:lnTo>
                    <a:pt x="5291" y="5059"/>
                  </a:lnTo>
                  <a:lnTo>
                    <a:pt x="2549" y="5059"/>
                  </a:lnTo>
                  <a:lnTo>
                    <a:pt x="2009" y="5098"/>
                  </a:lnTo>
                  <a:lnTo>
                    <a:pt x="1391" y="5175"/>
                  </a:lnTo>
                  <a:lnTo>
                    <a:pt x="1005" y="5214"/>
                  </a:lnTo>
                  <a:lnTo>
                    <a:pt x="657" y="5329"/>
                  </a:lnTo>
                  <a:lnTo>
                    <a:pt x="310" y="5484"/>
                  </a:lnTo>
                  <a:lnTo>
                    <a:pt x="194" y="5600"/>
                  </a:lnTo>
                  <a:lnTo>
                    <a:pt x="78" y="5677"/>
                  </a:lnTo>
                  <a:lnTo>
                    <a:pt x="1" y="5831"/>
                  </a:lnTo>
                  <a:lnTo>
                    <a:pt x="1" y="5947"/>
                  </a:lnTo>
                  <a:lnTo>
                    <a:pt x="1" y="6140"/>
                  </a:lnTo>
                  <a:lnTo>
                    <a:pt x="39" y="6295"/>
                  </a:lnTo>
                  <a:lnTo>
                    <a:pt x="117" y="6449"/>
                  </a:lnTo>
                  <a:lnTo>
                    <a:pt x="232" y="6604"/>
                  </a:lnTo>
                  <a:lnTo>
                    <a:pt x="348" y="6681"/>
                  </a:lnTo>
                  <a:lnTo>
                    <a:pt x="464" y="6797"/>
                  </a:lnTo>
                  <a:lnTo>
                    <a:pt x="773" y="6913"/>
                  </a:lnTo>
                  <a:lnTo>
                    <a:pt x="1082" y="6990"/>
                  </a:lnTo>
                  <a:lnTo>
                    <a:pt x="1777" y="6990"/>
                  </a:lnTo>
                  <a:lnTo>
                    <a:pt x="2395" y="6913"/>
                  </a:lnTo>
                  <a:lnTo>
                    <a:pt x="3476" y="6642"/>
                  </a:lnTo>
                  <a:lnTo>
                    <a:pt x="4519" y="6333"/>
                  </a:lnTo>
                  <a:lnTo>
                    <a:pt x="5600" y="5947"/>
                  </a:lnTo>
                  <a:lnTo>
                    <a:pt x="6102" y="5716"/>
                  </a:lnTo>
                  <a:lnTo>
                    <a:pt x="6565" y="5484"/>
                  </a:lnTo>
                  <a:lnTo>
                    <a:pt x="6604" y="5484"/>
                  </a:lnTo>
                  <a:lnTo>
                    <a:pt x="6681" y="5909"/>
                  </a:lnTo>
                  <a:lnTo>
                    <a:pt x="6758" y="6102"/>
                  </a:lnTo>
                  <a:lnTo>
                    <a:pt x="6836" y="6295"/>
                  </a:lnTo>
                  <a:lnTo>
                    <a:pt x="7106" y="6256"/>
                  </a:lnTo>
                  <a:lnTo>
                    <a:pt x="7106" y="6218"/>
                  </a:lnTo>
                  <a:lnTo>
                    <a:pt x="6990" y="5870"/>
                  </a:lnTo>
                  <a:lnTo>
                    <a:pt x="6951" y="5677"/>
                  </a:lnTo>
                  <a:lnTo>
                    <a:pt x="6990" y="5484"/>
                  </a:lnTo>
                  <a:lnTo>
                    <a:pt x="6990" y="5407"/>
                  </a:lnTo>
                  <a:lnTo>
                    <a:pt x="7762" y="5870"/>
                  </a:lnTo>
                  <a:lnTo>
                    <a:pt x="8612" y="6256"/>
                  </a:lnTo>
                  <a:lnTo>
                    <a:pt x="9461" y="6565"/>
                  </a:lnTo>
                  <a:lnTo>
                    <a:pt x="10349" y="6797"/>
                  </a:lnTo>
                  <a:lnTo>
                    <a:pt x="11045" y="6951"/>
                  </a:lnTo>
                  <a:lnTo>
                    <a:pt x="11469" y="7029"/>
                  </a:lnTo>
                  <a:lnTo>
                    <a:pt x="11933" y="7067"/>
                  </a:lnTo>
                  <a:lnTo>
                    <a:pt x="12396" y="7029"/>
                  </a:lnTo>
                  <a:lnTo>
                    <a:pt x="12589" y="6990"/>
                  </a:lnTo>
                  <a:lnTo>
                    <a:pt x="12782" y="6913"/>
                  </a:lnTo>
                  <a:lnTo>
                    <a:pt x="12937" y="6797"/>
                  </a:lnTo>
                  <a:lnTo>
                    <a:pt x="13053" y="6681"/>
                  </a:lnTo>
                  <a:lnTo>
                    <a:pt x="13130" y="6527"/>
                  </a:lnTo>
                  <a:lnTo>
                    <a:pt x="13207" y="6333"/>
                  </a:lnTo>
                  <a:lnTo>
                    <a:pt x="13207" y="6179"/>
                  </a:lnTo>
                  <a:lnTo>
                    <a:pt x="13168" y="6025"/>
                  </a:lnTo>
                  <a:lnTo>
                    <a:pt x="13130" y="5870"/>
                  </a:lnTo>
                  <a:lnTo>
                    <a:pt x="13053" y="5754"/>
                  </a:lnTo>
                  <a:lnTo>
                    <a:pt x="12975" y="5638"/>
                  </a:lnTo>
                  <a:lnTo>
                    <a:pt x="12821" y="5561"/>
                  </a:lnTo>
                  <a:lnTo>
                    <a:pt x="12551" y="5407"/>
                  </a:lnTo>
                  <a:lnTo>
                    <a:pt x="12242" y="5291"/>
                  </a:lnTo>
                  <a:lnTo>
                    <a:pt x="11894" y="5214"/>
                  </a:lnTo>
                  <a:lnTo>
                    <a:pt x="11315" y="5098"/>
                  </a:lnTo>
                  <a:lnTo>
                    <a:pt x="10311" y="4943"/>
                  </a:lnTo>
                  <a:lnTo>
                    <a:pt x="9268" y="4827"/>
                  </a:lnTo>
                  <a:lnTo>
                    <a:pt x="8264" y="4750"/>
                  </a:lnTo>
                  <a:lnTo>
                    <a:pt x="7260" y="4712"/>
                  </a:lnTo>
                  <a:lnTo>
                    <a:pt x="8071" y="3515"/>
                  </a:lnTo>
                  <a:lnTo>
                    <a:pt x="8496" y="2858"/>
                  </a:lnTo>
                  <a:lnTo>
                    <a:pt x="8843" y="2202"/>
                  </a:lnTo>
                  <a:lnTo>
                    <a:pt x="8921" y="1970"/>
                  </a:lnTo>
                  <a:lnTo>
                    <a:pt x="8998" y="1738"/>
                  </a:lnTo>
                  <a:lnTo>
                    <a:pt x="9037" y="1507"/>
                  </a:lnTo>
                  <a:lnTo>
                    <a:pt x="9075" y="1275"/>
                  </a:lnTo>
                  <a:lnTo>
                    <a:pt x="9037" y="1005"/>
                  </a:lnTo>
                  <a:lnTo>
                    <a:pt x="8959" y="812"/>
                  </a:lnTo>
                  <a:lnTo>
                    <a:pt x="8882" y="580"/>
                  </a:lnTo>
                  <a:lnTo>
                    <a:pt x="8728" y="348"/>
                  </a:lnTo>
                  <a:lnTo>
                    <a:pt x="8650" y="232"/>
                  </a:lnTo>
                  <a:lnTo>
                    <a:pt x="8573" y="155"/>
                  </a:lnTo>
                  <a:lnTo>
                    <a:pt x="8380" y="39"/>
                  </a:lnTo>
                  <a:lnTo>
                    <a:pt x="814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410925" y="3256650"/>
              <a:ext cx="35725" cy="33825"/>
            </a:xfrm>
            <a:custGeom>
              <a:avLst/>
              <a:gdLst/>
              <a:ahLst/>
              <a:cxnLst/>
              <a:rect l="l" t="t" r="r" b="b"/>
              <a:pathLst>
                <a:path w="1429" h="1353" extrusionOk="0">
                  <a:moveTo>
                    <a:pt x="579" y="1"/>
                  </a:moveTo>
                  <a:lnTo>
                    <a:pt x="425" y="39"/>
                  </a:lnTo>
                  <a:lnTo>
                    <a:pt x="232" y="117"/>
                  </a:lnTo>
                  <a:lnTo>
                    <a:pt x="116" y="271"/>
                  </a:lnTo>
                  <a:lnTo>
                    <a:pt x="39" y="425"/>
                  </a:lnTo>
                  <a:lnTo>
                    <a:pt x="0" y="619"/>
                  </a:lnTo>
                  <a:lnTo>
                    <a:pt x="0" y="812"/>
                  </a:lnTo>
                  <a:lnTo>
                    <a:pt x="77" y="966"/>
                  </a:lnTo>
                  <a:lnTo>
                    <a:pt x="155" y="1121"/>
                  </a:lnTo>
                  <a:lnTo>
                    <a:pt x="309" y="1275"/>
                  </a:lnTo>
                  <a:lnTo>
                    <a:pt x="463" y="1352"/>
                  </a:lnTo>
                  <a:lnTo>
                    <a:pt x="618" y="1352"/>
                  </a:lnTo>
                  <a:lnTo>
                    <a:pt x="695" y="1236"/>
                  </a:lnTo>
                  <a:lnTo>
                    <a:pt x="695" y="1121"/>
                  </a:lnTo>
                  <a:lnTo>
                    <a:pt x="657" y="1082"/>
                  </a:lnTo>
                  <a:lnTo>
                    <a:pt x="579" y="1043"/>
                  </a:lnTo>
                  <a:lnTo>
                    <a:pt x="502" y="1005"/>
                  </a:lnTo>
                  <a:lnTo>
                    <a:pt x="463" y="927"/>
                  </a:lnTo>
                  <a:lnTo>
                    <a:pt x="386" y="773"/>
                  </a:lnTo>
                  <a:lnTo>
                    <a:pt x="386" y="580"/>
                  </a:lnTo>
                  <a:lnTo>
                    <a:pt x="425" y="503"/>
                  </a:lnTo>
                  <a:lnTo>
                    <a:pt x="502" y="425"/>
                  </a:lnTo>
                  <a:lnTo>
                    <a:pt x="579" y="387"/>
                  </a:lnTo>
                  <a:lnTo>
                    <a:pt x="657" y="387"/>
                  </a:lnTo>
                  <a:lnTo>
                    <a:pt x="850" y="425"/>
                  </a:lnTo>
                  <a:lnTo>
                    <a:pt x="927" y="464"/>
                  </a:lnTo>
                  <a:lnTo>
                    <a:pt x="965" y="541"/>
                  </a:lnTo>
                  <a:lnTo>
                    <a:pt x="1043" y="696"/>
                  </a:lnTo>
                  <a:lnTo>
                    <a:pt x="1081" y="773"/>
                  </a:lnTo>
                  <a:lnTo>
                    <a:pt x="1120" y="812"/>
                  </a:lnTo>
                  <a:lnTo>
                    <a:pt x="1274" y="812"/>
                  </a:lnTo>
                  <a:lnTo>
                    <a:pt x="1352" y="734"/>
                  </a:lnTo>
                  <a:lnTo>
                    <a:pt x="1390" y="696"/>
                  </a:lnTo>
                  <a:lnTo>
                    <a:pt x="1429" y="619"/>
                  </a:lnTo>
                  <a:lnTo>
                    <a:pt x="1390" y="425"/>
                  </a:lnTo>
                  <a:lnTo>
                    <a:pt x="1274" y="271"/>
                  </a:lnTo>
                  <a:lnTo>
                    <a:pt x="1159" y="117"/>
                  </a:lnTo>
                  <a:lnTo>
                    <a:pt x="965" y="39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5445325" y="3267275"/>
              <a:ext cx="624625" cy="344650"/>
            </a:xfrm>
            <a:custGeom>
              <a:avLst/>
              <a:gdLst/>
              <a:ahLst/>
              <a:cxnLst/>
              <a:rect l="l" t="t" r="r" b="b"/>
              <a:pathLst>
                <a:path w="24985" h="13786" extrusionOk="0">
                  <a:moveTo>
                    <a:pt x="23285" y="966"/>
                  </a:moveTo>
                  <a:lnTo>
                    <a:pt x="23633" y="1468"/>
                  </a:lnTo>
                  <a:lnTo>
                    <a:pt x="23903" y="2008"/>
                  </a:lnTo>
                  <a:lnTo>
                    <a:pt x="23787" y="2124"/>
                  </a:lnTo>
                  <a:lnTo>
                    <a:pt x="23633" y="2202"/>
                  </a:lnTo>
                  <a:lnTo>
                    <a:pt x="23478" y="2202"/>
                  </a:lnTo>
                  <a:lnTo>
                    <a:pt x="23324" y="2163"/>
                  </a:lnTo>
                  <a:lnTo>
                    <a:pt x="23170" y="2086"/>
                  </a:lnTo>
                  <a:lnTo>
                    <a:pt x="23054" y="1970"/>
                  </a:lnTo>
                  <a:lnTo>
                    <a:pt x="22976" y="1815"/>
                  </a:lnTo>
                  <a:lnTo>
                    <a:pt x="22938" y="1622"/>
                  </a:lnTo>
                  <a:lnTo>
                    <a:pt x="22976" y="1429"/>
                  </a:lnTo>
                  <a:lnTo>
                    <a:pt x="23015" y="1236"/>
                  </a:lnTo>
                  <a:lnTo>
                    <a:pt x="23131" y="1082"/>
                  </a:lnTo>
                  <a:lnTo>
                    <a:pt x="23285" y="966"/>
                  </a:lnTo>
                  <a:close/>
                  <a:moveTo>
                    <a:pt x="24096" y="2433"/>
                  </a:moveTo>
                  <a:lnTo>
                    <a:pt x="24212" y="2742"/>
                  </a:lnTo>
                  <a:lnTo>
                    <a:pt x="24289" y="3090"/>
                  </a:lnTo>
                  <a:lnTo>
                    <a:pt x="24367" y="3437"/>
                  </a:lnTo>
                  <a:lnTo>
                    <a:pt x="24405" y="3785"/>
                  </a:lnTo>
                  <a:lnTo>
                    <a:pt x="24173" y="3707"/>
                  </a:lnTo>
                  <a:lnTo>
                    <a:pt x="23942" y="3592"/>
                  </a:lnTo>
                  <a:lnTo>
                    <a:pt x="23826" y="3514"/>
                  </a:lnTo>
                  <a:lnTo>
                    <a:pt x="23787" y="3399"/>
                  </a:lnTo>
                  <a:lnTo>
                    <a:pt x="23710" y="3283"/>
                  </a:lnTo>
                  <a:lnTo>
                    <a:pt x="23672" y="3128"/>
                  </a:lnTo>
                  <a:lnTo>
                    <a:pt x="23710" y="2897"/>
                  </a:lnTo>
                  <a:lnTo>
                    <a:pt x="23787" y="2704"/>
                  </a:lnTo>
                  <a:lnTo>
                    <a:pt x="23903" y="2549"/>
                  </a:lnTo>
                  <a:lnTo>
                    <a:pt x="24096" y="2433"/>
                  </a:lnTo>
                  <a:close/>
                  <a:moveTo>
                    <a:pt x="16142" y="4943"/>
                  </a:moveTo>
                  <a:lnTo>
                    <a:pt x="16257" y="4982"/>
                  </a:lnTo>
                  <a:lnTo>
                    <a:pt x="16412" y="5059"/>
                  </a:lnTo>
                  <a:lnTo>
                    <a:pt x="16489" y="5136"/>
                  </a:lnTo>
                  <a:lnTo>
                    <a:pt x="16528" y="5252"/>
                  </a:lnTo>
                  <a:lnTo>
                    <a:pt x="16566" y="5407"/>
                  </a:lnTo>
                  <a:lnTo>
                    <a:pt x="16296" y="5407"/>
                  </a:lnTo>
                  <a:lnTo>
                    <a:pt x="15640" y="5522"/>
                  </a:lnTo>
                  <a:lnTo>
                    <a:pt x="15640" y="5484"/>
                  </a:lnTo>
                  <a:lnTo>
                    <a:pt x="15640" y="5368"/>
                  </a:lnTo>
                  <a:lnTo>
                    <a:pt x="15678" y="5252"/>
                  </a:lnTo>
                  <a:lnTo>
                    <a:pt x="15755" y="5136"/>
                  </a:lnTo>
                  <a:lnTo>
                    <a:pt x="15833" y="5059"/>
                  </a:lnTo>
                  <a:lnTo>
                    <a:pt x="15949" y="5020"/>
                  </a:lnTo>
                  <a:lnTo>
                    <a:pt x="16026" y="4982"/>
                  </a:lnTo>
                  <a:lnTo>
                    <a:pt x="16142" y="4943"/>
                  </a:lnTo>
                  <a:close/>
                  <a:moveTo>
                    <a:pt x="24444" y="4248"/>
                  </a:moveTo>
                  <a:lnTo>
                    <a:pt x="24405" y="4673"/>
                  </a:lnTo>
                  <a:lnTo>
                    <a:pt x="24367" y="5098"/>
                  </a:lnTo>
                  <a:lnTo>
                    <a:pt x="24251" y="5522"/>
                  </a:lnTo>
                  <a:lnTo>
                    <a:pt x="24058" y="5407"/>
                  </a:lnTo>
                  <a:lnTo>
                    <a:pt x="23903" y="5252"/>
                  </a:lnTo>
                  <a:lnTo>
                    <a:pt x="23787" y="5059"/>
                  </a:lnTo>
                  <a:lnTo>
                    <a:pt x="23787" y="4982"/>
                  </a:lnTo>
                  <a:lnTo>
                    <a:pt x="23787" y="4866"/>
                  </a:lnTo>
                  <a:lnTo>
                    <a:pt x="23826" y="4711"/>
                  </a:lnTo>
                  <a:lnTo>
                    <a:pt x="23865" y="4596"/>
                  </a:lnTo>
                  <a:lnTo>
                    <a:pt x="24019" y="4441"/>
                  </a:lnTo>
                  <a:lnTo>
                    <a:pt x="24212" y="4325"/>
                  </a:lnTo>
                  <a:lnTo>
                    <a:pt x="24444" y="4248"/>
                  </a:lnTo>
                  <a:close/>
                  <a:moveTo>
                    <a:pt x="17648" y="4827"/>
                  </a:moveTo>
                  <a:lnTo>
                    <a:pt x="17763" y="4866"/>
                  </a:lnTo>
                  <a:lnTo>
                    <a:pt x="17879" y="4905"/>
                  </a:lnTo>
                  <a:lnTo>
                    <a:pt x="17957" y="4982"/>
                  </a:lnTo>
                  <a:lnTo>
                    <a:pt x="18072" y="5175"/>
                  </a:lnTo>
                  <a:lnTo>
                    <a:pt x="18111" y="5407"/>
                  </a:lnTo>
                  <a:lnTo>
                    <a:pt x="18072" y="5638"/>
                  </a:lnTo>
                  <a:lnTo>
                    <a:pt x="17570" y="5484"/>
                  </a:lnTo>
                  <a:lnTo>
                    <a:pt x="17030" y="5407"/>
                  </a:lnTo>
                  <a:lnTo>
                    <a:pt x="17030" y="5291"/>
                  </a:lnTo>
                  <a:lnTo>
                    <a:pt x="17107" y="5136"/>
                  </a:lnTo>
                  <a:lnTo>
                    <a:pt x="17184" y="5059"/>
                  </a:lnTo>
                  <a:lnTo>
                    <a:pt x="17261" y="4943"/>
                  </a:lnTo>
                  <a:lnTo>
                    <a:pt x="17377" y="4866"/>
                  </a:lnTo>
                  <a:lnTo>
                    <a:pt x="17493" y="4827"/>
                  </a:lnTo>
                  <a:close/>
                  <a:moveTo>
                    <a:pt x="14558" y="5291"/>
                  </a:moveTo>
                  <a:lnTo>
                    <a:pt x="14674" y="5329"/>
                  </a:lnTo>
                  <a:lnTo>
                    <a:pt x="14790" y="5368"/>
                  </a:lnTo>
                  <a:lnTo>
                    <a:pt x="14906" y="5445"/>
                  </a:lnTo>
                  <a:lnTo>
                    <a:pt x="14983" y="5522"/>
                  </a:lnTo>
                  <a:lnTo>
                    <a:pt x="15060" y="5677"/>
                  </a:lnTo>
                  <a:lnTo>
                    <a:pt x="14520" y="5870"/>
                  </a:lnTo>
                  <a:lnTo>
                    <a:pt x="14056" y="6102"/>
                  </a:lnTo>
                  <a:lnTo>
                    <a:pt x="14018" y="6024"/>
                  </a:lnTo>
                  <a:lnTo>
                    <a:pt x="14018" y="5793"/>
                  </a:lnTo>
                  <a:lnTo>
                    <a:pt x="14095" y="5600"/>
                  </a:lnTo>
                  <a:lnTo>
                    <a:pt x="14249" y="5445"/>
                  </a:lnTo>
                  <a:lnTo>
                    <a:pt x="14327" y="5368"/>
                  </a:lnTo>
                  <a:lnTo>
                    <a:pt x="14443" y="5329"/>
                  </a:lnTo>
                  <a:lnTo>
                    <a:pt x="14558" y="5291"/>
                  </a:lnTo>
                  <a:close/>
                  <a:moveTo>
                    <a:pt x="19076" y="5484"/>
                  </a:moveTo>
                  <a:lnTo>
                    <a:pt x="19192" y="5522"/>
                  </a:lnTo>
                  <a:lnTo>
                    <a:pt x="19308" y="5638"/>
                  </a:lnTo>
                  <a:lnTo>
                    <a:pt x="19347" y="5793"/>
                  </a:lnTo>
                  <a:lnTo>
                    <a:pt x="19385" y="5986"/>
                  </a:lnTo>
                  <a:lnTo>
                    <a:pt x="19347" y="6140"/>
                  </a:lnTo>
                  <a:lnTo>
                    <a:pt x="18574" y="5831"/>
                  </a:lnTo>
                  <a:lnTo>
                    <a:pt x="18613" y="5715"/>
                  </a:lnTo>
                  <a:lnTo>
                    <a:pt x="18652" y="5638"/>
                  </a:lnTo>
                  <a:lnTo>
                    <a:pt x="18806" y="5522"/>
                  </a:lnTo>
                  <a:lnTo>
                    <a:pt x="18999" y="5484"/>
                  </a:lnTo>
                  <a:close/>
                  <a:moveTo>
                    <a:pt x="20312" y="6063"/>
                  </a:moveTo>
                  <a:lnTo>
                    <a:pt x="20428" y="6102"/>
                  </a:lnTo>
                  <a:lnTo>
                    <a:pt x="20544" y="6179"/>
                  </a:lnTo>
                  <a:lnTo>
                    <a:pt x="20660" y="6333"/>
                  </a:lnTo>
                  <a:lnTo>
                    <a:pt x="20775" y="6526"/>
                  </a:lnTo>
                  <a:lnTo>
                    <a:pt x="20814" y="6719"/>
                  </a:lnTo>
                  <a:lnTo>
                    <a:pt x="20853" y="6913"/>
                  </a:lnTo>
                  <a:lnTo>
                    <a:pt x="20466" y="6719"/>
                  </a:lnTo>
                  <a:lnTo>
                    <a:pt x="20080" y="6526"/>
                  </a:lnTo>
                  <a:lnTo>
                    <a:pt x="19810" y="6372"/>
                  </a:lnTo>
                  <a:lnTo>
                    <a:pt x="19810" y="6256"/>
                  </a:lnTo>
                  <a:lnTo>
                    <a:pt x="19887" y="6179"/>
                  </a:lnTo>
                  <a:lnTo>
                    <a:pt x="19964" y="6102"/>
                  </a:lnTo>
                  <a:lnTo>
                    <a:pt x="20080" y="6063"/>
                  </a:lnTo>
                  <a:close/>
                  <a:moveTo>
                    <a:pt x="23710" y="5870"/>
                  </a:moveTo>
                  <a:lnTo>
                    <a:pt x="23942" y="5986"/>
                  </a:lnTo>
                  <a:lnTo>
                    <a:pt x="24058" y="5986"/>
                  </a:lnTo>
                  <a:lnTo>
                    <a:pt x="23903" y="6295"/>
                  </a:lnTo>
                  <a:lnTo>
                    <a:pt x="23710" y="6565"/>
                  </a:lnTo>
                  <a:lnTo>
                    <a:pt x="23478" y="6797"/>
                  </a:lnTo>
                  <a:lnTo>
                    <a:pt x="23247" y="6990"/>
                  </a:lnTo>
                  <a:lnTo>
                    <a:pt x="23208" y="6913"/>
                  </a:lnTo>
                  <a:lnTo>
                    <a:pt x="23054" y="6758"/>
                  </a:lnTo>
                  <a:lnTo>
                    <a:pt x="23015" y="6526"/>
                  </a:lnTo>
                  <a:lnTo>
                    <a:pt x="23015" y="6295"/>
                  </a:lnTo>
                  <a:lnTo>
                    <a:pt x="23054" y="6179"/>
                  </a:lnTo>
                  <a:lnTo>
                    <a:pt x="23092" y="6063"/>
                  </a:lnTo>
                  <a:lnTo>
                    <a:pt x="23170" y="5986"/>
                  </a:lnTo>
                  <a:lnTo>
                    <a:pt x="23285" y="5947"/>
                  </a:lnTo>
                  <a:lnTo>
                    <a:pt x="23478" y="5870"/>
                  </a:lnTo>
                  <a:close/>
                  <a:moveTo>
                    <a:pt x="13207" y="6102"/>
                  </a:moveTo>
                  <a:lnTo>
                    <a:pt x="13477" y="6140"/>
                  </a:lnTo>
                  <a:lnTo>
                    <a:pt x="13593" y="6217"/>
                  </a:lnTo>
                  <a:lnTo>
                    <a:pt x="13670" y="6333"/>
                  </a:lnTo>
                  <a:lnTo>
                    <a:pt x="13130" y="6719"/>
                  </a:lnTo>
                  <a:lnTo>
                    <a:pt x="12782" y="7067"/>
                  </a:lnTo>
                  <a:lnTo>
                    <a:pt x="12705" y="7028"/>
                  </a:lnTo>
                  <a:lnTo>
                    <a:pt x="12666" y="6913"/>
                  </a:lnTo>
                  <a:lnTo>
                    <a:pt x="12628" y="6797"/>
                  </a:lnTo>
                  <a:lnTo>
                    <a:pt x="12628" y="6642"/>
                  </a:lnTo>
                  <a:lnTo>
                    <a:pt x="12666" y="6526"/>
                  </a:lnTo>
                  <a:lnTo>
                    <a:pt x="12705" y="6411"/>
                  </a:lnTo>
                  <a:lnTo>
                    <a:pt x="12782" y="6295"/>
                  </a:lnTo>
                  <a:lnTo>
                    <a:pt x="12859" y="6179"/>
                  </a:lnTo>
                  <a:lnTo>
                    <a:pt x="12975" y="6140"/>
                  </a:lnTo>
                  <a:lnTo>
                    <a:pt x="13091" y="6102"/>
                  </a:lnTo>
                  <a:close/>
                  <a:moveTo>
                    <a:pt x="22166" y="6565"/>
                  </a:moveTo>
                  <a:lnTo>
                    <a:pt x="22281" y="6604"/>
                  </a:lnTo>
                  <a:lnTo>
                    <a:pt x="22436" y="6681"/>
                  </a:lnTo>
                  <a:lnTo>
                    <a:pt x="22629" y="6874"/>
                  </a:lnTo>
                  <a:lnTo>
                    <a:pt x="22783" y="7028"/>
                  </a:lnTo>
                  <a:lnTo>
                    <a:pt x="22861" y="7067"/>
                  </a:lnTo>
                  <a:lnTo>
                    <a:pt x="22899" y="7067"/>
                  </a:lnTo>
                  <a:lnTo>
                    <a:pt x="22976" y="7106"/>
                  </a:lnTo>
                  <a:lnTo>
                    <a:pt x="22938" y="7106"/>
                  </a:lnTo>
                  <a:lnTo>
                    <a:pt x="22552" y="7221"/>
                  </a:lnTo>
                  <a:lnTo>
                    <a:pt x="22166" y="7221"/>
                  </a:lnTo>
                  <a:lnTo>
                    <a:pt x="21779" y="7183"/>
                  </a:lnTo>
                  <a:lnTo>
                    <a:pt x="21393" y="7106"/>
                  </a:lnTo>
                  <a:lnTo>
                    <a:pt x="21470" y="6913"/>
                  </a:lnTo>
                  <a:lnTo>
                    <a:pt x="21625" y="6719"/>
                  </a:lnTo>
                  <a:lnTo>
                    <a:pt x="21779" y="6604"/>
                  </a:lnTo>
                  <a:lnTo>
                    <a:pt x="22011" y="6565"/>
                  </a:lnTo>
                  <a:close/>
                  <a:moveTo>
                    <a:pt x="12280" y="7376"/>
                  </a:moveTo>
                  <a:lnTo>
                    <a:pt x="12473" y="7415"/>
                  </a:lnTo>
                  <a:lnTo>
                    <a:pt x="12087" y="7955"/>
                  </a:lnTo>
                  <a:lnTo>
                    <a:pt x="11817" y="8573"/>
                  </a:lnTo>
                  <a:lnTo>
                    <a:pt x="11701" y="8341"/>
                  </a:lnTo>
                  <a:lnTo>
                    <a:pt x="11624" y="8071"/>
                  </a:lnTo>
                  <a:lnTo>
                    <a:pt x="11624" y="7955"/>
                  </a:lnTo>
                  <a:lnTo>
                    <a:pt x="11662" y="7839"/>
                  </a:lnTo>
                  <a:lnTo>
                    <a:pt x="11701" y="7723"/>
                  </a:lnTo>
                  <a:lnTo>
                    <a:pt x="11778" y="7608"/>
                  </a:lnTo>
                  <a:lnTo>
                    <a:pt x="11894" y="7530"/>
                  </a:lnTo>
                  <a:lnTo>
                    <a:pt x="12010" y="7453"/>
                  </a:lnTo>
                  <a:lnTo>
                    <a:pt x="12126" y="7415"/>
                  </a:lnTo>
                  <a:lnTo>
                    <a:pt x="12280" y="7376"/>
                  </a:lnTo>
                  <a:close/>
                  <a:moveTo>
                    <a:pt x="2240" y="9345"/>
                  </a:moveTo>
                  <a:lnTo>
                    <a:pt x="2356" y="9422"/>
                  </a:lnTo>
                  <a:lnTo>
                    <a:pt x="2433" y="9461"/>
                  </a:lnTo>
                  <a:lnTo>
                    <a:pt x="2511" y="9577"/>
                  </a:lnTo>
                  <a:lnTo>
                    <a:pt x="2626" y="9770"/>
                  </a:lnTo>
                  <a:lnTo>
                    <a:pt x="2626" y="9886"/>
                  </a:lnTo>
                  <a:lnTo>
                    <a:pt x="2588" y="10002"/>
                  </a:lnTo>
                  <a:lnTo>
                    <a:pt x="2124" y="9886"/>
                  </a:lnTo>
                  <a:lnTo>
                    <a:pt x="1622" y="9886"/>
                  </a:lnTo>
                  <a:lnTo>
                    <a:pt x="1661" y="9731"/>
                  </a:lnTo>
                  <a:lnTo>
                    <a:pt x="1738" y="9616"/>
                  </a:lnTo>
                  <a:lnTo>
                    <a:pt x="1815" y="9538"/>
                  </a:lnTo>
                  <a:lnTo>
                    <a:pt x="1893" y="9461"/>
                  </a:lnTo>
                  <a:lnTo>
                    <a:pt x="2009" y="9384"/>
                  </a:lnTo>
                  <a:lnTo>
                    <a:pt x="2124" y="9345"/>
                  </a:lnTo>
                  <a:close/>
                  <a:moveTo>
                    <a:pt x="11624" y="8998"/>
                  </a:moveTo>
                  <a:lnTo>
                    <a:pt x="11469" y="9500"/>
                  </a:lnTo>
                  <a:lnTo>
                    <a:pt x="11315" y="10002"/>
                  </a:lnTo>
                  <a:lnTo>
                    <a:pt x="11238" y="10272"/>
                  </a:lnTo>
                  <a:lnTo>
                    <a:pt x="11044" y="10079"/>
                  </a:lnTo>
                  <a:lnTo>
                    <a:pt x="10967" y="9809"/>
                  </a:lnTo>
                  <a:lnTo>
                    <a:pt x="10929" y="9693"/>
                  </a:lnTo>
                  <a:lnTo>
                    <a:pt x="10929" y="9577"/>
                  </a:lnTo>
                  <a:lnTo>
                    <a:pt x="10929" y="9422"/>
                  </a:lnTo>
                  <a:lnTo>
                    <a:pt x="11006" y="9307"/>
                  </a:lnTo>
                  <a:lnTo>
                    <a:pt x="11122" y="9152"/>
                  </a:lnTo>
                  <a:lnTo>
                    <a:pt x="11276" y="9036"/>
                  </a:lnTo>
                  <a:lnTo>
                    <a:pt x="11469" y="8998"/>
                  </a:lnTo>
                  <a:close/>
                  <a:moveTo>
                    <a:pt x="3746" y="9731"/>
                  </a:moveTo>
                  <a:lnTo>
                    <a:pt x="3901" y="9809"/>
                  </a:lnTo>
                  <a:lnTo>
                    <a:pt x="4017" y="9886"/>
                  </a:lnTo>
                  <a:lnTo>
                    <a:pt x="4094" y="10002"/>
                  </a:lnTo>
                  <a:lnTo>
                    <a:pt x="4132" y="10118"/>
                  </a:lnTo>
                  <a:lnTo>
                    <a:pt x="4171" y="10233"/>
                  </a:lnTo>
                  <a:lnTo>
                    <a:pt x="4132" y="10388"/>
                  </a:lnTo>
                  <a:lnTo>
                    <a:pt x="4094" y="10504"/>
                  </a:lnTo>
                  <a:lnTo>
                    <a:pt x="4017" y="10620"/>
                  </a:lnTo>
                  <a:lnTo>
                    <a:pt x="3862" y="10542"/>
                  </a:lnTo>
                  <a:lnTo>
                    <a:pt x="3476" y="10311"/>
                  </a:lnTo>
                  <a:lnTo>
                    <a:pt x="3051" y="10156"/>
                  </a:lnTo>
                  <a:lnTo>
                    <a:pt x="3128" y="10002"/>
                  </a:lnTo>
                  <a:lnTo>
                    <a:pt x="3244" y="9924"/>
                  </a:lnTo>
                  <a:lnTo>
                    <a:pt x="3360" y="9809"/>
                  </a:lnTo>
                  <a:lnTo>
                    <a:pt x="3476" y="9770"/>
                  </a:lnTo>
                  <a:lnTo>
                    <a:pt x="3630" y="9731"/>
                  </a:lnTo>
                  <a:close/>
                  <a:moveTo>
                    <a:pt x="4827" y="10620"/>
                  </a:moveTo>
                  <a:lnTo>
                    <a:pt x="4905" y="10658"/>
                  </a:lnTo>
                  <a:lnTo>
                    <a:pt x="4982" y="10697"/>
                  </a:lnTo>
                  <a:lnTo>
                    <a:pt x="5059" y="10774"/>
                  </a:lnTo>
                  <a:lnTo>
                    <a:pt x="5136" y="10851"/>
                  </a:lnTo>
                  <a:lnTo>
                    <a:pt x="5175" y="11044"/>
                  </a:lnTo>
                  <a:lnTo>
                    <a:pt x="5136" y="11237"/>
                  </a:lnTo>
                  <a:lnTo>
                    <a:pt x="5059" y="11430"/>
                  </a:lnTo>
                  <a:lnTo>
                    <a:pt x="4403" y="10890"/>
                  </a:lnTo>
                  <a:lnTo>
                    <a:pt x="4441" y="10813"/>
                  </a:lnTo>
                  <a:lnTo>
                    <a:pt x="4480" y="10735"/>
                  </a:lnTo>
                  <a:lnTo>
                    <a:pt x="4634" y="10658"/>
                  </a:lnTo>
                  <a:lnTo>
                    <a:pt x="4827" y="10620"/>
                  </a:lnTo>
                  <a:close/>
                  <a:moveTo>
                    <a:pt x="11160" y="10620"/>
                  </a:moveTo>
                  <a:lnTo>
                    <a:pt x="10929" y="11199"/>
                  </a:lnTo>
                  <a:lnTo>
                    <a:pt x="10697" y="11739"/>
                  </a:lnTo>
                  <a:lnTo>
                    <a:pt x="10658" y="11701"/>
                  </a:lnTo>
                  <a:lnTo>
                    <a:pt x="10465" y="11508"/>
                  </a:lnTo>
                  <a:lnTo>
                    <a:pt x="10388" y="11315"/>
                  </a:lnTo>
                  <a:lnTo>
                    <a:pt x="10388" y="11122"/>
                  </a:lnTo>
                  <a:lnTo>
                    <a:pt x="10427" y="10967"/>
                  </a:lnTo>
                  <a:lnTo>
                    <a:pt x="10542" y="10774"/>
                  </a:lnTo>
                  <a:lnTo>
                    <a:pt x="10697" y="10658"/>
                  </a:lnTo>
                  <a:lnTo>
                    <a:pt x="10929" y="10620"/>
                  </a:lnTo>
                  <a:close/>
                  <a:moveTo>
                    <a:pt x="5947" y="11469"/>
                  </a:moveTo>
                  <a:lnTo>
                    <a:pt x="6063" y="11508"/>
                  </a:lnTo>
                  <a:lnTo>
                    <a:pt x="6140" y="11546"/>
                  </a:lnTo>
                  <a:lnTo>
                    <a:pt x="6218" y="11662"/>
                  </a:lnTo>
                  <a:lnTo>
                    <a:pt x="6295" y="11739"/>
                  </a:lnTo>
                  <a:lnTo>
                    <a:pt x="6372" y="11971"/>
                  </a:lnTo>
                  <a:lnTo>
                    <a:pt x="6411" y="12203"/>
                  </a:lnTo>
                  <a:lnTo>
                    <a:pt x="6372" y="12473"/>
                  </a:lnTo>
                  <a:lnTo>
                    <a:pt x="5870" y="12087"/>
                  </a:lnTo>
                  <a:lnTo>
                    <a:pt x="5407" y="11701"/>
                  </a:lnTo>
                  <a:lnTo>
                    <a:pt x="5445" y="11585"/>
                  </a:lnTo>
                  <a:lnTo>
                    <a:pt x="5523" y="11508"/>
                  </a:lnTo>
                  <a:lnTo>
                    <a:pt x="5638" y="11469"/>
                  </a:lnTo>
                  <a:close/>
                  <a:moveTo>
                    <a:pt x="10542" y="12048"/>
                  </a:moveTo>
                  <a:lnTo>
                    <a:pt x="10388" y="12280"/>
                  </a:lnTo>
                  <a:lnTo>
                    <a:pt x="10195" y="12550"/>
                  </a:lnTo>
                  <a:lnTo>
                    <a:pt x="9963" y="12743"/>
                  </a:lnTo>
                  <a:lnTo>
                    <a:pt x="9770" y="12936"/>
                  </a:lnTo>
                  <a:lnTo>
                    <a:pt x="9732" y="12859"/>
                  </a:lnTo>
                  <a:lnTo>
                    <a:pt x="9654" y="12666"/>
                  </a:lnTo>
                  <a:lnTo>
                    <a:pt x="9616" y="12473"/>
                  </a:lnTo>
                  <a:lnTo>
                    <a:pt x="9693" y="12319"/>
                  </a:lnTo>
                  <a:lnTo>
                    <a:pt x="9809" y="12203"/>
                  </a:lnTo>
                  <a:lnTo>
                    <a:pt x="9963" y="12126"/>
                  </a:lnTo>
                  <a:lnTo>
                    <a:pt x="10156" y="12087"/>
                  </a:lnTo>
                  <a:lnTo>
                    <a:pt x="10542" y="12048"/>
                  </a:lnTo>
                  <a:close/>
                  <a:moveTo>
                    <a:pt x="7337" y="12473"/>
                  </a:moveTo>
                  <a:lnTo>
                    <a:pt x="7569" y="12550"/>
                  </a:lnTo>
                  <a:lnTo>
                    <a:pt x="7724" y="12666"/>
                  </a:lnTo>
                  <a:lnTo>
                    <a:pt x="7801" y="12821"/>
                  </a:lnTo>
                  <a:lnTo>
                    <a:pt x="7878" y="13014"/>
                  </a:lnTo>
                  <a:lnTo>
                    <a:pt x="7839" y="13207"/>
                  </a:lnTo>
                  <a:lnTo>
                    <a:pt x="7299" y="13014"/>
                  </a:lnTo>
                  <a:lnTo>
                    <a:pt x="6835" y="12743"/>
                  </a:lnTo>
                  <a:lnTo>
                    <a:pt x="6990" y="12589"/>
                  </a:lnTo>
                  <a:lnTo>
                    <a:pt x="7144" y="12512"/>
                  </a:lnTo>
                  <a:lnTo>
                    <a:pt x="7337" y="12473"/>
                  </a:lnTo>
                  <a:close/>
                  <a:moveTo>
                    <a:pt x="8843" y="12628"/>
                  </a:moveTo>
                  <a:lnTo>
                    <a:pt x="8921" y="12666"/>
                  </a:lnTo>
                  <a:lnTo>
                    <a:pt x="9075" y="12743"/>
                  </a:lnTo>
                  <a:lnTo>
                    <a:pt x="9191" y="12936"/>
                  </a:lnTo>
                  <a:lnTo>
                    <a:pt x="9230" y="13130"/>
                  </a:lnTo>
                  <a:lnTo>
                    <a:pt x="9230" y="13207"/>
                  </a:lnTo>
                  <a:lnTo>
                    <a:pt x="9036" y="13245"/>
                  </a:lnTo>
                  <a:lnTo>
                    <a:pt x="8805" y="13284"/>
                  </a:lnTo>
                  <a:lnTo>
                    <a:pt x="8303" y="13284"/>
                  </a:lnTo>
                  <a:lnTo>
                    <a:pt x="8303" y="13207"/>
                  </a:lnTo>
                  <a:lnTo>
                    <a:pt x="8303" y="13014"/>
                  </a:lnTo>
                  <a:lnTo>
                    <a:pt x="8419" y="12821"/>
                  </a:lnTo>
                  <a:lnTo>
                    <a:pt x="8534" y="12666"/>
                  </a:lnTo>
                  <a:lnTo>
                    <a:pt x="8650" y="12628"/>
                  </a:lnTo>
                  <a:close/>
                  <a:moveTo>
                    <a:pt x="22861" y="0"/>
                  </a:moveTo>
                  <a:lnTo>
                    <a:pt x="22822" y="78"/>
                  </a:lnTo>
                  <a:lnTo>
                    <a:pt x="22745" y="155"/>
                  </a:lnTo>
                  <a:lnTo>
                    <a:pt x="22745" y="232"/>
                  </a:lnTo>
                  <a:lnTo>
                    <a:pt x="22745" y="309"/>
                  </a:lnTo>
                  <a:lnTo>
                    <a:pt x="22783" y="387"/>
                  </a:lnTo>
                  <a:lnTo>
                    <a:pt x="22822" y="387"/>
                  </a:lnTo>
                  <a:lnTo>
                    <a:pt x="22861" y="464"/>
                  </a:lnTo>
                  <a:lnTo>
                    <a:pt x="23015" y="618"/>
                  </a:lnTo>
                  <a:lnTo>
                    <a:pt x="22899" y="773"/>
                  </a:lnTo>
                  <a:lnTo>
                    <a:pt x="22783" y="927"/>
                  </a:lnTo>
                  <a:lnTo>
                    <a:pt x="22668" y="1120"/>
                  </a:lnTo>
                  <a:lnTo>
                    <a:pt x="22629" y="1313"/>
                  </a:lnTo>
                  <a:lnTo>
                    <a:pt x="22590" y="1506"/>
                  </a:lnTo>
                  <a:lnTo>
                    <a:pt x="22590" y="1700"/>
                  </a:lnTo>
                  <a:lnTo>
                    <a:pt x="22629" y="1893"/>
                  </a:lnTo>
                  <a:lnTo>
                    <a:pt x="22706" y="2047"/>
                  </a:lnTo>
                  <a:lnTo>
                    <a:pt x="22822" y="2240"/>
                  </a:lnTo>
                  <a:lnTo>
                    <a:pt x="23015" y="2395"/>
                  </a:lnTo>
                  <a:lnTo>
                    <a:pt x="23247" y="2472"/>
                  </a:lnTo>
                  <a:lnTo>
                    <a:pt x="23478" y="2510"/>
                  </a:lnTo>
                  <a:lnTo>
                    <a:pt x="23401" y="2704"/>
                  </a:lnTo>
                  <a:lnTo>
                    <a:pt x="23363" y="2897"/>
                  </a:lnTo>
                  <a:lnTo>
                    <a:pt x="23324" y="3090"/>
                  </a:lnTo>
                  <a:lnTo>
                    <a:pt x="23324" y="3244"/>
                  </a:lnTo>
                  <a:lnTo>
                    <a:pt x="23440" y="3514"/>
                  </a:lnTo>
                  <a:lnTo>
                    <a:pt x="23556" y="3707"/>
                  </a:lnTo>
                  <a:lnTo>
                    <a:pt x="23749" y="3862"/>
                  </a:lnTo>
                  <a:lnTo>
                    <a:pt x="23942" y="4016"/>
                  </a:lnTo>
                  <a:lnTo>
                    <a:pt x="23710" y="4209"/>
                  </a:lnTo>
                  <a:lnTo>
                    <a:pt x="23556" y="4480"/>
                  </a:lnTo>
                  <a:lnTo>
                    <a:pt x="23440" y="4750"/>
                  </a:lnTo>
                  <a:lnTo>
                    <a:pt x="23440" y="4866"/>
                  </a:lnTo>
                  <a:lnTo>
                    <a:pt x="23440" y="5020"/>
                  </a:lnTo>
                  <a:lnTo>
                    <a:pt x="23478" y="5252"/>
                  </a:lnTo>
                  <a:lnTo>
                    <a:pt x="23633" y="5484"/>
                  </a:lnTo>
                  <a:lnTo>
                    <a:pt x="23401" y="5484"/>
                  </a:lnTo>
                  <a:lnTo>
                    <a:pt x="23170" y="5561"/>
                  </a:lnTo>
                  <a:lnTo>
                    <a:pt x="22938" y="5677"/>
                  </a:lnTo>
                  <a:lnTo>
                    <a:pt x="22783" y="5870"/>
                  </a:lnTo>
                  <a:lnTo>
                    <a:pt x="22668" y="6102"/>
                  </a:lnTo>
                  <a:lnTo>
                    <a:pt x="22629" y="6333"/>
                  </a:lnTo>
                  <a:lnTo>
                    <a:pt x="22474" y="6256"/>
                  </a:lnTo>
                  <a:lnTo>
                    <a:pt x="22320" y="6217"/>
                  </a:lnTo>
                  <a:lnTo>
                    <a:pt x="21972" y="6217"/>
                  </a:lnTo>
                  <a:lnTo>
                    <a:pt x="21741" y="6256"/>
                  </a:lnTo>
                  <a:lnTo>
                    <a:pt x="21509" y="6411"/>
                  </a:lnTo>
                  <a:lnTo>
                    <a:pt x="21316" y="6565"/>
                  </a:lnTo>
                  <a:lnTo>
                    <a:pt x="21200" y="6758"/>
                  </a:lnTo>
                  <a:lnTo>
                    <a:pt x="21084" y="6449"/>
                  </a:lnTo>
                  <a:lnTo>
                    <a:pt x="20930" y="6140"/>
                  </a:lnTo>
                  <a:lnTo>
                    <a:pt x="20853" y="5986"/>
                  </a:lnTo>
                  <a:lnTo>
                    <a:pt x="20698" y="5870"/>
                  </a:lnTo>
                  <a:lnTo>
                    <a:pt x="20582" y="5793"/>
                  </a:lnTo>
                  <a:lnTo>
                    <a:pt x="20428" y="5754"/>
                  </a:lnTo>
                  <a:lnTo>
                    <a:pt x="20235" y="5754"/>
                  </a:lnTo>
                  <a:lnTo>
                    <a:pt x="20042" y="5793"/>
                  </a:lnTo>
                  <a:lnTo>
                    <a:pt x="19887" y="5831"/>
                  </a:lnTo>
                  <a:lnTo>
                    <a:pt x="19733" y="5947"/>
                  </a:lnTo>
                  <a:lnTo>
                    <a:pt x="19694" y="5715"/>
                  </a:lnTo>
                  <a:lnTo>
                    <a:pt x="19617" y="5484"/>
                  </a:lnTo>
                  <a:lnTo>
                    <a:pt x="19462" y="5291"/>
                  </a:lnTo>
                  <a:lnTo>
                    <a:pt x="19347" y="5213"/>
                  </a:lnTo>
                  <a:lnTo>
                    <a:pt x="19231" y="5175"/>
                  </a:lnTo>
                  <a:lnTo>
                    <a:pt x="19038" y="5136"/>
                  </a:lnTo>
                  <a:lnTo>
                    <a:pt x="18806" y="5175"/>
                  </a:lnTo>
                  <a:lnTo>
                    <a:pt x="18613" y="5252"/>
                  </a:lnTo>
                  <a:lnTo>
                    <a:pt x="18458" y="5407"/>
                  </a:lnTo>
                  <a:lnTo>
                    <a:pt x="18458" y="5252"/>
                  </a:lnTo>
                  <a:lnTo>
                    <a:pt x="18420" y="5098"/>
                  </a:lnTo>
                  <a:lnTo>
                    <a:pt x="18381" y="4982"/>
                  </a:lnTo>
                  <a:lnTo>
                    <a:pt x="18304" y="4866"/>
                  </a:lnTo>
                  <a:lnTo>
                    <a:pt x="18188" y="4750"/>
                  </a:lnTo>
                  <a:lnTo>
                    <a:pt x="18072" y="4634"/>
                  </a:lnTo>
                  <a:lnTo>
                    <a:pt x="17957" y="4557"/>
                  </a:lnTo>
                  <a:lnTo>
                    <a:pt x="17802" y="4518"/>
                  </a:lnTo>
                  <a:lnTo>
                    <a:pt x="17493" y="4518"/>
                  </a:lnTo>
                  <a:lnTo>
                    <a:pt x="17377" y="4557"/>
                  </a:lnTo>
                  <a:lnTo>
                    <a:pt x="17223" y="4634"/>
                  </a:lnTo>
                  <a:lnTo>
                    <a:pt x="17107" y="4711"/>
                  </a:lnTo>
                  <a:lnTo>
                    <a:pt x="17030" y="4827"/>
                  </a:lnTo>
                  <a:lnTo>
                    <a:pt x="16875" y="5059"/>
                  </a:lnTo>
                  <a:lnTo>
                    <a:pt x="16759" y="4905"/>
                  </a:lnTo>
                  <a:lnTo>
                    <a:pt x="16605" y="4789"/>
                  </a:lnTo>
                  <a:lnTo>
                    <a:pt x="16451" y="4673"/>
                  </a:lnTo>
                  <a:lnTo>
                    <a:pt x="16257" y="4634"/>
                  </a:lnTo>
                  <a:lnTo>
                    <a:pt x="16103" y="4634"/>
                  </a:lnTo>
                  <a:lnTo>
                    <a:pt x="15910" y="4673"/>
                  </a:lnTo>
                  <a:lnTo>
                    <a:pt x="15755" y="4750"/>
                  </a:lnTo>
                  <a:lnTo>
                    <a:pt x="15640" y="4827"/>
                  </a:lnTo>
                  <a:lnTo>
                    <a:pt x="15524" y="4982"/>
                  </a:lnTo>
                  <a:lnTo>
                    <a:pt x="15447" y="5136"/>
                  </a:lnTo>
                  <a:lnTo>
                    <a:pt x="15408" y="5291"/>
                  </a:lnTo>
                  <a:lnTo>
                    <a:pt x="15374" y="5460"/>
                  </a:lnTo>
                  <a:lnTo>
                    <a:pt x="15331" y="5329"/>
                  </a:lnTo>
                  <a:lnTo>
                    <a:pt x="15176" y="5175"/>
                  </a:lnTo>
                  <a:lnTo>
                    <a:pt x="15022" y="5059"/>
                  </a:lnTo>
                  <a:lnTo>
                    <a:pt x="14829" y="4982"/>
                  </a:lnTo>
                  <a:lnTo>
                    <a:pt x="14597" y="4943"/>
                  </a:lnTo>
                  <a:lnTo>
                    <a:pt x="14404" y="4943"/>
                  </a:lnTo>
                  <a:lnTo>
                    <a:pt x="14249" y="5020"/>
                  </a:lnTo>
                  <a:lnTo>
                    <a:pt x="14134" y="5098"/>
                  </a:lnTo>
                  <a:lnTo>
                    <a:pt x="14018" y="5175"/>
                  </a:lnTo>
                  <a:lnTo>
                    <a:pt x="13941" y="5291"/>
                  </a:lnTo>
                  <a:lnTo>
                    <a:pt x="13825" y="5522"/>
                  </a:lnTo>
                  <a:lnTo>
                    <a:pt x="13747" y="5831"/>
                  </a:lnTo>
                  <a:lnTo>
                    <a:pt x="13593" y="5754"/>
                  </a:lnTo>
                  <a:lnTo>
                    <a:pt x="13361" y="5677"/>
                  </a:lnTo>
                  <a:lnTo>
                    <a:pt x="13130" y="5677"/>
                  </a:lnTo>
                  <a:lnTo>
                    <a:pt x="12937" y="5715"/>
                  </a:lnTo>
                  <a:lnTo>
                    <a:pt x="12705" y="5831"/>
                  </a:lnTo>
                  <a:lnTo>
                    <a:pt x="12589" y="5947"/>
                  </a:lnTo>
                  <a:lnTo>
                    <a:pt x="12473" y="6063"/>
                  </a:lnTo>
                  <a:lnTo>
                    <a:pt x="12396" y="6217"/>
                  </a:lnTo>
                  <a:lnTo>
                    <a:pt x="12357" y="6333"/>
                  </a:lnTo>
                  <a:lnTo>
                    <a:pt x="12319" y="6526"/>
                  </a:lnTo>
                  <a:lnTo>
                    <a:pt x="12319" y="6681"/>
                  </a:lnTo>
                  <a:lnTo>
                    <a:pt x="12357" y="6835"/>
                  </a:lnTo>
                  <a:lnTo>
                    <a:pt x="12396" y="6990"/>
                  </a:lnTo>
                  <a:lnTo>
                    <a:pt x="12126" y="7028"/>
                  </a:lnTo>
                  <a:lnTo>
                    <a:pt x="11894" y="7106"/>
                  </a:lnTo>
                  <a:lnTo>
                    <a:pt x="11662" y="7221"/>
                  </a:lnTo>
                  <a:lnTo>
                    <a:pt x="11469" y="7376"/>
                  </a:lnTo>
                  <a:lnTo>
                    <a:pt x="11392" y="7530"/>
                  </a:lnTo>
                  <a:lnTo>
                    <a:pt x="11315" y="7685"/>
                  </a:lnTo>
                  <a:lnTo>
                    <a:pt x="11276" y="7839"/>
                  </a:lnTo>
                  <a:lnTo>
                    <a:pt x="11276" y="7994"/>
                  </a:lnTo>
                  <a:lnTo>
                    <a:pt x="11276" y="8148"/>
                  </a:lnTo>
                  <a:lnTo>
                    <a:pt x="11315" y="8303"/>
                  </a:lnTo>
                  <a:lnTo>
                    <a:pt x="11392" y="8457"/>
                  </a:lnTo>
                  <a:lnTo>
                    <a:pt x="11469" y="8573"/>
                  </a:lnTo>
                  <a:lnTo>
                    <a:pt x="11199" y="8650"/>
                  </a:lnTo>
                  <a:lnTo>
                    <a:pt x="10967" y="8805"/>
                  </a:lnTo>
                  <a:lnTo>
                    <a:pt x="10774" y="8998"/>
                  </a:lnTo>
                  <a:lnTo>
                    <a:pt x="10620" y="9229"/>
                  </a:lnTo>
                  <a:lnTo>
                    <a:pt x="10581" y="9500"/>
                  </a:lnTo>
                  <a:lnTo>
                    <a:pt x="10581" y="9770"/>
                  </a:lnTo>
                  <a:lnTo>
                    <a:pt x="10697" y="10002"/>
                  </a:lnTo>
                  <a:lnTo>
                    <a:pt x="10851" y="10233"/>
                  </a:lnTo>
                  <a:lnTo>
                    <a:pt x="10620" y="10272"/>
                  </a:lnTo>
                  <a:lnTo>
                    <a:pt x="10388" y="10388"/>
                  </a:lnTo>
                  <a:lnTo>
                    <a:pt x="10234" y="10581"/>
                  </a:lnTo>
                  <a:lnTo>
                    <a:pt x="10118" y="10774"/>
                  </a:lnTo>
                  <a:lnTo>
                    <a:pt x="10040" y="11006"/>
                  </a:lnTo>
                  <a:lnTo>
                    <a:pt x="10040" y="11237"/>
                  </a:lnTo>
                  <a:lnTo>
                    <a:pt x="10079" y="11469"/>
                  </a:lnTo>
                  <a:lnTo>
                    <a:pt x="10156" y="11701"/>
                  </a:lnTo>
                  <a:lnTo>
                    <a:pt x="9925" y="11739"/>
                  </a:lnTo>
                  <a:lnTo>
                    <a:pt x="9693" y="11817"/>
                  </a:lnTo>
                  <a:lnTo>
                    <a:pt x="9500" y="11971"/>
                  </a:lnTo>
                  <a:lnTo>
                    <a:pt x="9423" y="12087"/>
                  </a:lnTo>
                  <a:lnTo>
                    <a:pt x="9345" y="12203"/>
                  </a:lnTo>
                  <a:lnTo>
                    <a:pt x="9307" y="12319"/>
                  </a:lnTo>
                  <a:lnTo>
                    <a:pt x="9307" y="12473"/>
                  </a:lnTo>
                  <a:lnTo>
                    <a:pt x="9152" y="12357"/>
                  </a:lnTo>
                  <a:lnTo>
                    <a:pt x="9036" y="12319"/>
                  </a:lnTo>
                  <a:lnTo>
                    <a:pt x="8882" y="12280"/>
                  </a:lnTo>
                  <a:lnTo>
                    <a:pt x="8689" y="12280"/>
                  </a:lnTo>
                  <a:lnTo>
                    <a:pt x="8534" y="12319"/>
                  </a:lnTo>
                  <a:lnTo>
                    <a:pt x="8380" y="12434"/>
                  </a:lnTo>
                  <a:lnTo>
                    <a:pt x="8264" y="12550"/>
                  </a:lnTo>
                  <a:lnTo>
                    <a:pt x="8148" y="12705"/>
                  </a:lnTo>
                  <a:lnTo>
                    <a:pt x="8071" y="12550"/>
                  </a:lnTo>
                  <a:lnTo>
                    <a:pt x="7994" y="12434"/>
                  </a:lnTo>
                  <a:lnTo>
                    <a:pt x="7839" y="12319"/>
                  </a:lnTo>
                  <a:lnTo>
                    <a:pt x="7724" y="12241"/>
                  </a:lnTo>
                  <a:lnTo>
                    <a:pt x="7453" y="12164"/>
                  </a:lnTo>
                  <a:lnTo>
                    <a:pt x="7222" y="12164"/>
                  </a:lnTo>
                  <a:lnTo>
                    <a:pt x="6990" y="12241"/>
                  </a:lnTo>
                  <a:lnTo>
                    <a:pt x="6758" y="12396"/>
                  </a:lnTo>
                  <a:lnTo>
                    <a:pt x="6758" y="12048"/>
                  </a:lnTo>
                  <a:lnTo>
                    <a:pt x="6720" y="11855"/>
                  </a:lnTo>
                  <a:lnTo>
                    <a:pt x="6681" y="11701"/>
                  </a:lnTo>
                  <a:lnTo>
                    <a:pt x="6604" y="11546"/>
                  </a:lnTo>
                  <a:lnTo>
                    <a:pt x="6488" y="11392"/>
                  </a:lnTo>
                  <a:lnTo>
                    <a:pt x="6372" y="11276"/>
                  </a:lnTo>
                  <a:lnTo>
                    <a:pt x="6218" y="11199"/>
                  </a:lnTo>
                  <a:lnTo>
                    <a:pt x="6063" y="11160"/>
                  </a:lnTo>
                  <a:lnTo>
                    <a:pt x="5870" y="11122"/>
                  </a:lnTo>
                  <a:lnTo>
                    <a:pt x="5677" y="11160"/>
                  </a:lnTo>
                  <a:lnTo>
                    <a:pt x="5523" y="11199"/>
                  </a:lnTo>
                  <a:lnTo>
                    <a:pt x="5523" y="10967"/>
                  </a:lnTo>
                  <a:lnTo>
                    <a:pt x="5445" y="10697"/>
                  </a:lnTo>
                  <a:lnTo>
                    <a:pt x="5291" y="10504"/>
                  </a:lnTo>
                  <a:lnTo>
                    <a:pt x="5214" y="10426"/>
                  </a:lnTo>
                  <a:lnTo>
                    <a:pt x="5098" y="10349"/>
                  </a:lnTo>
                  <a:lnTo>
                    <a:pt x="4943" y="10311"/>
                  </a:lnTo>
                  <a:lnTo>
                    <a:pt x="4673" y="10311"/>
                  </a:lnTo>
                  <a:lnTo>
                    <a:pt x="4519" y="10349"/>
                  </a:lnTo>
                  <a:lnTo>
                    <a:pt x="4519" y="10156"/>
                  </a:lnTo>
                  <a:lnTo>
                    <a:pt x="4480" y="9924"/>
                  </a:lnTo>
                  <a:lnTo>
                    <a:pt x="4364" y="9731"/>
                  </a:lnTo>
                  <a:lnTo>
                    <a:pt x="4210" y="9577"/>
                  </a:lnTo>
                  <a:lnTo>
                    <a:pt x="4055" y="9500"/>
                  </a:lnTo>
                  <a:lnTo>
                    <a:pt x="3901" y="9422"/>
                  </a:lnTo>
                  <a:lnTo>
                    <a:pt x="3553" y="9422"/>
                  </a:lnTo>
                  <a:lnTo>
                    <a:pt x="3399" y="9461"/>
                  </a:lnTo>
                  <a:lnTo>
                    <a:pt x="3244" y="9538"/>
                  </a:lnTo>
                  <a:lnTo>
                    <a:pt x="3128" y="9616"/>
                  </a:lnTo>
                  <a:lnTo>
                    <a:pt x="2974" y="9731"/>
                  </a:lnTo>
                  <a:lnTo>
                    <a:pt x="2974" y="9616"/>
                  </a:lnTo>
                  <a:lnTo>
                    <a:pt x="2897" y="9422"/>
                  </a:lnTo>
                  <a:lnTo>
                    <a:pt x="2742" y="9268"/>
                  </a:lnTo>
                  <a:lnTo>
                    <a:pt x="2588" y="9114"/>
                  </a:lnTo>
                  <a:lnTo>
                    <a:pt x="2433" y="9036"/>
                  </a:lnTo>
                  <a:lnTo>
                    <a:pt x="2202" y="8998"/>
                  </a:lnTo>
                  <a:lnTo>
                    <a:pt x="2009" y="8998"/>
                  </a:lnTo>
                  <a:lnTo>
                    <a:pt x="1815" y="9075"/>
                  </a:lnTo>
                  <a:lnTo>
                    <a:pt x="1661" y="9191"/>
                  </a:lnTo>
                  <a:lnTo>
                    <a:pt x="1545" y="9345"/>
                  </a:lnTo>
                  <a:lnTo>
                    <a:pt x="1429" y="9500"/>
                  </a:lnTo>
                  <a:lnTo>
                    <a:pt x="1352" y="9693"/>
                  </a:lnTo>
                  <a:lnTo>
                    <a:pt x="1352" y="9886"/>
                  </a:lnTo>
                  <a:lnTo>
                    <a:pt x="1120" y="9963"/>
                  </a:lnTo>
                  <a:lnTo>
                    <a:pt x="889" y="10040"/>
                  </a:lnTo>
                  <a:lnTo>
                    <a:pt x="696" y="10156"/>
                  </a:lnTo>
                  <a:lnTo>
                    <a:pt x="503" y="10311"/>
                  </a:lnTo>
                  <a:lnTo>
                    <a:pt x="348" y="10426"/>
                  </a:lnTo>
                  <a:lnTo>
                    <a:pt x="232" y="10581"/>
                  </a:lnTo>
                  <a:lnTo>
                    <a:pt x="78" y="10890"/>
                  </a:lnTo>
                  <a:lnTo>
                    <a:pt x="1" y="11199"/>
                  </a:lnTo>
                  <a:lnTo>
                    <a:pt x="1" y="11546"/>
                  </a:lnTo>
                  <a:lnTo>
                    <a:pt x="39" y="11894"/>
                  </a:lnTo>
                  <a:lnTo>
                    <a:pt x="194" y="12241"/>
                  </a:lnTo>
                  <a:lnTo>
                    <a:pt x="387" y="12550"/>
                  </a:lnTo>
                  <a:lnTo>
                    <a:pt x="618" y="12782"/>
                  </a:lnTo>
                  <a:lnTo>
                    <a:pt x="773" y="12898"/>
                  </a:lnTo>
                  <a:lnTo>
                    <a:pt x="966" y="13014"/>
                  </a:lnTo>
                  <a:lnTo>
                    <a:pt x="1159" y="13091"/>
                  </a:lnTo>
                  <a:lnTo>
                    <a:pt x="1313" y="13130"/>
                  </a:lnTo>
                  <a:lnTo>
                    <a:pt x="1700" y="13168"/>
                  </a:lnTo>
                  <a:lnTo>
                    <a:pt x="2086" y="13091"/>
                  </a:lnTo>
                  <a:lnTo>
                    <a:pt x="2472" y="12975"/>
                  </a:lnTo>
                  <a:lnTo>
                    <a:pt x="2781" y="12782"/>
                  </a:lnTo>
                  <a:lnTo>
                    <a:pt x="3090" y="12512"/>
                  </a:lnTo>
                  <a:lnTo>
                    <a:pt x="3360" y="12241"/>
                  </a:lnTo>
                  <a:lnTo>
                    <a:pt x="3592" y="12010"/>
                  </a:lnTo>
                  <a:lnTo>
                    <a:pt x="3515" y="11932"/>
                  </a:lnTo>
                  <a:lnTo>
                    <a:pt x="3515" y="11817"/>
                  </a:lnTo>
                  <a:lnTo>
                    <a:pt x="3437" y="11739"/>
                  </a:lnTo>
                  <a:lnTo>
                    <a:pt x="3321" y="11739"/>
                  </a:lnTo>
                  <a:lnTo>
                    <a:pt x="3283" y="11778"/>
                  </a:lnTo>
                  <a:lnTo>
                    <a:pt x="3244" y="11817"/>
                  </a:lnTo>
                  <a:lnTo>
                    <a:pt x="3051" y="12048"/>
                  </a:lnTo>
                  <a:lnTo>
                    <a:pt x="2819" y="12241"/>
                  </a:lnTo>
                  <a:lnTo>
                    <a:pt x="2588" y="12434"/>
                  </a:lnTo>
                  <a:lnTo>
                    <a:pt x="2317" y="12550"/>
                  </a:lnTo>
                  <a:lnTo>
                    <a:pt x="2009" y="12666"/>
                  </a:lnTo>
                  <a:lnTo>
                    <a:pt x="1738" y="12705"/>
                  </a:lnTo>
                  <a:lnTo>
                    <a:pt x="1429" y="12666"/>
                  </a:lnTo>
                  <a:lnTo>
                    <a:pt x="1120" y="12550"/>
                  </a:lnTo>
                  <a:lnTo>
                    <a:pt x="966" y="12434"/>
                  </a:lnTo>
                  <a:lnTo>
                    <a:pt x="812" y="12319"/>
                  </a:lnTo>
                  <a:lnTo>
                    <a:pt x="696" y="12203"/>
                  </a:lnTo>
                  <a:lnTo>
                    <a:pt x="580" y="12048"/>
                  </a:lnTo>
                  <a:lnTo>
                    <a:pt x="541" y="11855"/>
                  </a:lnTo>
                  <a:lnTo>
                    <a:pt x="503" y="11701"/>
                  </a:lnTo>
                  <a:lnTo>
                    <a:pt x="464" y="11546"/>
                  </a:lnTo>
                  <a:lnTo>
                    <a:pt x="464" y="11353"/>
                  </a:lnTo>
                  <a:lnTo>
                    <a:pt x="503" y="11199"/>
                  </a:lnTo>
                  <a:lnTo>
                    <a:pt x="580" y="11044"/>
                  </a:lnTo>
                  <a:lnTo>
                    <a:pt x="657" y="10890"/>
                  </a:lnTo>
                  <a:lnTo>
                    <a:pt x="773" y="10735"/>
                  </a:lnTo>
                  <a:lnTo>
                    <a:pt x="889" y="10620"/>
                  </a:lnTo>
                  <a:lnTo>
                    <a:pt x="1043" y="10504"/>
                  </a:lnTo>
                  <a:lnTo>
                    <a:pt x="1236" y="10426"/>
                  </a:lnTo>
                  <a:lnTo>
                    <a:pt x="1429" y="10388"/>
                  </a:lnTo>
                  <a:lnTo>
                    <a:pt x="1700" y="10349"/>
                  </a:lnTo>
                  <a:lnTo>
                    <a:pt x="2279" y="10349"/>
                  </a:lnTo>
                  <a:lnTo>
                    <a:pt x="2588" y="10426"/>
                  </a:lnTo>
                  <a:lnTo>
                    <a:pt x="2858" y="10504"/>
                  </a:lnTo>
                  <a:lnTo>
                    <a:pt x="3128" y="10620"/>
                  </a:lnTo>
                  <a:lnTo>
                    <a:pt x="3630" y="10928"/>
                  </a:lnTo>
                  <a:lnTo>
                    <a:pt x="4132" y="11276"/>
                  </a:lnTo>
                  <a:lnTo>
                    <a:pt x="4634" y="11662"/>
                  </a:lnTo>
                  <a:lnTo>
                    <a:pt x="5523" y="12396"/>
                  </a:lnTo>
                  <a:lnTo>
                    <a:pt x="5870" y="12666"/>
                  </a:lnTo>
                  <a:lnTo>
                    <a:pt x="6256" y="12936"/>
                  </a:lnTo>
                  <a:lnTo>
                    <a:pt x="6681" y="13207"/>
                  </a:lnTo>
                  <a:lnTo>
                    <a:pt x="7106" y="13400"/>
                  </a:lnTo>
                  <a:lnTo>
                    <a:pt x="7530" y="13593"/>
                  </a:lnTo>
                  <a:lnTo>
                    <a:pt x="7994" y="13709"/>
                  </a:lnTo>
                  <a:lnTo>
                    <a:pt x="8419" y="13786"/>
                  </a:lnTo>
                  <a:lnTo>
                    <a:pt x="8921" y="13786"/>
                  </a:lnTo>
                  <a:lnTo>
                    <a:pt x="9345" y="13670"/>
                  </a:lnTo>
                  <a:lnTo>
                    <a:pt x="9693" y="13554"/>
                  </a:lnTo>
                  <a:lnTo>
                    <a:pt x="10040" y="13323"/>
                  </a:lnTo>
                  <a:lnTo>
                    <a:pt x="10388" y="13091"/>
                  </a:lnTo>
                  <a:lnTo>
                    <a:pt x="10658" y="12782"/>
                  </a:lnTo>
                  <a:lnTo>
                    <a:pt x="10890" y="12473"/>
                  </a:lnTo>
                  <a:lnTo>
                    <a:pt x="11122" y="12087"/>
                  </a:lnTo>
                  <a:lnTo>
                    <a:pt x="11315" y="11739"/>
                  </a:lnTo>
                  <a:lnTo>
                    <a:pt x="11508" y="11199"/>
                  </a:lnTo>
                  <a:lnTo>
                    <a:pt x="11662" y="10697"/>
                  </a:lnTo>
                  <a:lnTo>
                    <a:pt x="11971" y="9616"/>
                  </a:lnTo>
                  <a:lnTo>
                    <a:pt x="12126" y="9075"/>
                  </a:lnTo>
                  <a:lnTo>
                    <a:pt x="12319" y="8573"/>
                  </a:lnTo>
                  <a:lnTo>
                    <a:pt x="12589" y="8110"/>
                  </a:lnTo>
                  <a:lnTo>
                    <a:pt x="12937" y="7646"/>
                  </a:lnTo>
                  <a:lnTo>
                    <a:pt x="13245" y="7299"/>
                  </a:lnTo>
                  <a:lnTo>
                    <a:pt x="13632" y="6951"/>
                  </a:lnTo>
                  <a:lnTo>
                    <a:pt x="14018" y="6681"/>
                  </a:lnTo>
                  <a:lnTo>
                    <a:pt x="14443" y="6449"/>
                  </a:lnTo>
                  <a:lnTo>
                    <a:pt x="14867" y="6256"/>
                  </a:lnTo>
                  <a:lnTo>
                    <a:pt x="15331" y="6102"/>
                  </a:lnTo>
                  <a:lnTo>
                    <a:pt x="15794" y="5986"/>
                  </a:lnTo>
                  <a:lnTo>
                    <a:pt x="16296" y="5909"/>
                  </a:lnTo>
                  <a:lnTo>
                    <a:pt x="16875" y="5909"/>
                  </a:lnTo>
                  <a:lnTo>
                    <a:pt x="17455" y="5986"/>
                  </a:lnTo>
                  <a:lnTo>
                    <a:pt x="17995" y="6140"/>
                  </a:lnTo>
                  <a:lnTo>
                    <a:pt x="18497" y="6333"/>
                  </a:lnTo>
                  <a:lnTo>
                    <a:pt x="18999" y="6565"/>
                  </a:lnTo>
                  <a:lnTo>
                    <a:pt x="19501" y="6835"/>
                  </a:lnTo>
                  <a:lnTo>
                    <a:pt x="20544" y="7337"/>
                  </a:lnTo>
                  <a:lnTo>
                    <a:pt x="20930" y="7492"/>
                  </a:lnTo>
                  <a:lnTo>
                    <a:pt x="21316" y="7608"/>
                  </a:lnTo>
                  <a:lnTo>
                    <a:pt x="21741" y="7723"/>
                  </a:lnTo>
                  <a:lnTo>
                    <a:pt x="22127" y="7762"/>
                  </a:lnTo>
                  <a:lnTo>
                    <a:pt x="22552" y="7723"/>
                  </a:lnTo>
                  <a:lnTo>
                    <a:pt x="22976" y="7646"/>
                  </a:lnTo>
                  <a:lnTo>
                    <a:pt x="23363" y="7492"/>
                  </a:lnTo>
                  <a:lnTo>
                    <a:pt x="23710" y="7260"/>
                  </a:lnTo>
                  <a:lnTo>
                    <a:pt x="24058" y="6990"/>
                  </a:lnTo>
                  <a:lnTo>
                    <a:pt x="24328" y="6642"/>
                  </a:lnTo>
                  <a:lnTo>
                    <a:pt x="24560" y="6295"/>
                  </a:lnTo>
                  <a:lnTo>
                    <a:pt x="24753" y="5909"/>
                  </a:lnTo>
                  <a:lnTo>
                    <a:pt x="24869" y="5484"/>
                  </a:lnTo>
                  <a:lnTo>
                    <a:pt x="24946" y="5059"/>
                  </a:lnTo>
                  <a:lnTo>
                    <a:pt x="24984" y="4634"/>
                  </a:lnTo>
                  <a:lnTo>
                    <a:pt x="24984" y="4171"/>
                  </a:lnTo>
                  <a:lnTo>
                    <a:pt x="24946" y="3707"/>
                  </a:lnTo>
                  <a:lnTo>
                    <a:pt x="24869" y="3283"/>
                  </a:lnTo>
                  <a:lnTo>
                    <a:pt x="24753" y="2819"/>
                  </a:lnTo>
                  <a:lnTo>
                    <a:pt x="24637" y="2395"/>
                  </a:lnTo>
                  <a:lnTo>
                    <a:pt x="24444" y="1970"/>
                  </a:lnTo>
                  <a:lnTo>
                    <a:pt x="24251" y="1545"/>
                  </a:lnTo>
                  <a:lnTo>
                    <a:pt x="24019" y="1159"/>
                  </a:lnTo>
                  <a:lnTo>
                    <a:pt x="23787" y="811"/>
                  </a:lnTo>
                  <a:lnTo>
                    <a:pt x="23942" y="348"/>
                  </a:lnTo>
                  <a:lnTo>
                    <a:pt x="23556" y="232"/>
                  </a:lnTo>
                  <a:lnTo>
                    <a:pt x="23170" y="78"/>
                  </a:lnTo>
                  <a:lnTo>
                    <a:pt x="23131" y="39"/>
                  </a:lnTo>
                  <a:lnTo>
                    <a:pt x="2305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5955050" y="3275975"/>
              <a:ext cx="152550" cy="277075"/>
            </a:xfrm>
            <a:custGeom>
              <a:avLst/>
              <a:gdLst/>
              <a:ahLst/>
              <a:cxnLst/>
              <a:rect l="l" t="t" r="r" b="b"/>
              <a:pathLst>
                <a:path w="6102" h="11083" extrusionOk="0">
                  <a:moveTo>
                    <a:pt x="3553" y="0"/>
                  </a:moveTo>
                  <a:lnTo>
                    <a:pt x="3398" y="463"/>
                  </a:lnTo>
                  <a:lnTo>
                    <a:pt x="3746" y="656"/>
                  </a:lnTo>
                  <a:lnTo>
                    <a:pt x="4093" y="888"/>
                  </a:lnTo>
                  <a:lnTo>
                    <a:pt x="4364" y="1158"/>
                  </a:lnTo>
                  <a:lnTo>
                    <a:pt x="4634" y="1467"/>
                  </a:lnTo>
                  <a:lnTo>
                    <a:pt x="4866" y="1776"/>
                  </a:lnTo>
                  <a:lnTo>
                    <a:pt x="5059" y="2124"/>
                  </a:lnTo>
                  <a:lnTo>
                    <a:pt x="5213" y="2471"/>
                  </a:lnTo>
                  <a:lnTo>
                    <a:pt x="5368" y="2819"/>
                  </a:lnTo>
                  <a:lnTo>
                    <a:pt x="5445" y="3205"/>
                  </a:lnTo>
                  <a:lnTo>
                    <a:pt x="5522" y="3630"/>
                  </a:lnTo>
                  <a:lnTo>
                    <a:pt x="5561" y="4016"/>
                  </a:lnTo>
                  <a:lnTo>
                    <a:pt x="5561" y="4441"/>
                  </a:lnTo>
                  <a:lnTo>
                    <a:pt x="5561" y="4827"/>
                  </a:lnTo>
                  <a:lnTo>
                    <a:pt x="5522" y="5252"/>
                  </a:lnTo>
                  <a:lnTo>
                    <a:pt x="5406" y="5638"/>
                  </a:lnTo>
                  <a:lnTo>
                    <a:pt x="5290" y="6024"/>
                  </a:lnTo>
                  <a:lnTo>
                    <a:pt x="5136" y="6449"/>
                  </a:lnTo>
                  <a:lnTo>
                    <a:pt x="4943" y="6873"/>
                  </a:lnTo>
                  <a:lnTo>
                    <a:pt x="4711" y="7298"/>
                  </a:lnTo>
                  <a:lnTo>
                    <a:pt x="4480" y="7684"/>
                  </a:lnTo>
                  <a:lnTo>
                    <a:pt x="4209" y="8070"/>
                  </a:lnTo>
                  <a:lnTo>
                    <a:pt x="3900" y="8418"/>
                  </a:lnTo>
                  <a:lnTo>
                    <a:pt x="3591" y="8727"/>
                  </a:lnTo>
                  <a:lnTo>
                    <a:pt x="3244" y="9036"/>
                  </a:lnTo>
                  <a:lnTo>
                    <a:pt x="2896" y="9345"/>
                  </a:lnTo>
                  <a:lnTo>
                    <a:pt x="2549" y="9615"/>
                  </a:lnTo>
                  <a:lnTo>
                    <a:pt x="2124" y="9847"/>
                  </a:lnTo>
                  <a:lnTo>
                    <a:pt x="1738" y="10078"/>
                  </a:lnTo>
                  <a:lnTo>
                    <a:pt x="1313" y="10272"/>
                  </a:lnTo>
                  <a:lnTo>
                    <a:pt x="888" y="10426"/>
                  </a:lnTo>
                  <a:lnTo>
                    <a:pt x="464" y="10542"/>
                  </a:lnTo>
                  <a:lnTo>
                    <a:pt x="0" y="10658"/>
                  </a:lnTo>
                  <a:lnTo>
                    <a:pt x="77" y="11082"/>
                  </a:lnTo>
                  <a:lnTo>
                    <a:pt x="579" y="10967"/>
                  </a:lnTo>
                  <a:lnTo>
                    <a:pt x="1081" y="10851"/>
                  </a:lnTo>
                  <a:lnTo>
                    <a:pt x="1583" y="10696"/>
                  </a:lnTo>
                  <a:lnTo>
                    <a:pt x="2047" y="10465"/>
                  </a:lnTo>
                  <a:lnTo>
                    <a:pt x="2510" y="10233"/>
                  </a:lnTo>
                  <a:lnTo>
                    <a:pt x="2935" y="9963"/>
                  </a:lnTo>
                  <a:lnTo>
                    <a:pt x="3360" y="9654"/>
                  </a:lnTo>
                  <a:lnTo>
                    <a:pt x="3784" y="9306"/>
                  </a:lnTo>
                  <a:lnTo>
                    <a:pt x="4132" y="8959"/>
                  </a:lnTo>
                  <a:lnTo>
                    <a:pt x="4480" y="8572"/>
                  </a:lnTo>
                  <a:lnTo>
                    <a:pt x="4788" y="8148"/>
                  </a:lnTo>
                  <a:lnTo>
                    <a:pt x="5097" y="7723"/>
                  </a:lnTo>
                  <a:lnTo>
                    <a:pt x="5329" y="7260"/>
                  </a:lnTo>
                  <a:lnTo>
                    <a:pt x="5561" y="6796"/>
                  </a:lnTo>
                  <a:lnTo>
                    <a:pt x="5754" y="6294"/>
                  </a:lnTo>
                  <a:lnTo>
                    <a:pt x="5908" y="5792"/>
                  </a:lnTo>
                  <a:lnTo>
                    <a:pt x="5986" y="5367"/>
                  </a:lnTo>
                  <a:lnTo>
                    <a:pt x="6063" y="4943"/>
                  </a:lnTo>
                  <a:lnTo>
                    <a:pt x="6101" y="4518"/>
                  </a:lnTo>
                  <a:lnTo>
                    <a:pt x="6063" y="4093"/>
                  </a:lnTo>
                  <a:lnTo>
                    <a:pt x="6024" y="3668"/>
                  </a:lnTo>
                  <a:lnTo>
                    <a:pt x="5986" y="3244"/>
                  </a:lnTo>
                  <a:lnTo>
                    <a:pt x="5870" y="2858"/>
                  </a:lnTo>
                  <a:lnTo>
                    <a:pt x="5715" y="2433"/>
                  </a:lnTo>
                  <a:lnTo>
                    <a:pt x="5561" y="2047"/>
                  </a:lnTo>
                  <a:lnTo>
                    <a:pt x="5368" y="1699"/>
                  </a:lnTo>
                  <a:lnTo>
                    <a:pt x="5136" y="1352"/>
                  </a:lnTo>
                  <a:lnTo>
                    <a:pt x="4866" y="1043"/>
                  </a:lnTo>
                  <a:lnTo>
                    <a:pt x="4595" y="734"/>
                  </a:lnTo>
                  <a:lnTo>
                    <a:pt x="4286" y="463"/>
                  </a:lnTo>
                  <a:lnTo>
                    <a:pt x="3939" y="232"/>
                  </a:lnTo>
                  <a:lnTo>
                    <a:pt x="355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369400" y="3292375"/>
              <a:ext cx="35750" cy="31875"/>
            </a:xfrm>
            <a:custGeom>
              <a:avLst/>
              <a:gdLst/>
              <a:ahLst/>
              <a:cxnLst/>
              <a:rect l="l" t="t" r="r" b="b"/>
              <a:pathLst>
                <a:path w="1430" h="1275" extrusionOk="0">
                  <a:moveTo>
                    <a:pt x="618" y="0"/>
                  </a:moveTo>
                  <a:lnTo>
                    <a:pt x="425" y="39"/>
                  </a:lnTo>
                  <a:lnTo>
                    <a:pt x="271" y="116"/>
                  </a:lnTo>
                  <a:lnTo>
                    <a:pt x="116" y="271"/>
                  </a:lnTo>
                  <a:lnTo>
                    <a:pt x="39" y="464"/>
                  </a:lnTo>
                  <a:lnTo>
                    <a:pt x="1" y="657"/>
                  </a:lnTo>
                  <a:lnTo>
                    <a:pt x="39" y="850"/>
                  </a:lnTo>
                  <a:lnTo>
                    <a:pt x="116" y="1004"/>
                  </a:lnTo>
                  <a:lnTo>
                    <a:pt x="271" y="1159"/>
                  </a:lnTo>
                  <a:lnTo>
                    <a:pt x="425" y="1236"/>
                  </a:lnTo>
                  <a:lnTo>
                    <a:pt x="618" y="1275"/>
                  </a:lnTo>
                  <a:lnTo>
                    <a:pt x="812" y="1236"/>
                  </a:lnTo>
                  <a:lnTo>
                    <a:pt x="850" y="1198"/>
                  </a:lnTo>
                  <a:lnTo>
                    <a:pt x="889" y="1120"/>
                  </a:lnTo>
                  <a:lnTo>
                    <a:pt x="812" y="1043"/>
                  </a:lnTo>
                  <a:lnTo>
                    <a:pt x="734" y="1004"/>
                  </a:lnTo>
                  <a:lnTo>
                    <a:pt x="657" y="1004"/>
                  </a:lnTo>
                  <a:lnTo>
                    <a:pt x="541" y="966"/>
                  </a:lnTo>
                  <a:lnTo>
                    <a:pt x="464" y="889"/>
                  </a:lnTo>
                  <a:lnTo>
                    <a:pt x="425" y="811"/>
                  </a:lnTo>
                  <a:lnTo>
                    <a:pt x="387" y="696"/>
                  </a:lnTo>
                  <a:lnTo>
                    <a:pt x="425" y="618"/>
                  </a:lnTo>
                  <a:lnTo>
                    <a:pt x="464" y="502"/>
                  </a:lnTo>
                  <a:lnTo>
                    <a:pt x="541" y="425"/>
                  </a:lnTo>
                  <a:lnTo>
                    <a:pt x="618" y="387"/>
                  </a:lnTo>
                  <a:lnTo>
                    <a:pt x="812" y="387"/>
                  </a:lnTo>
                  <a:lnTo>
                    <a:pt x="927" y="464"/>
                  </a:lnTo>
                  <a:lnTo>
                    <a:pt x="1082" y="618"/>
                  </a:lnTo>
                  <a:lnTo>
                    <a:pt x="1198" y="657"/>
                  </a:lnTo>
                  <a:lnTo>
                    <a:pt x="1275" y="696"/>
                  </a:lnTo>
                  <a:lnTo>
                    <a:pt x="1352" y="696"/>
                  </a:lnTo>
                  <a:lnTo>
                    <a:pt x="1391" y="657"/>
                  </a:lnTo>
                  <a:lnTo>
                    <a:pt x="1429" y="541"/>
                  </a:lnTo>
                  <a:lnTo>
                    <a:pt x="1391" y="464"/>
                  </a:lnTo>
                  <a:lnTo>
                    <a:pt x="1352" y="348"/>
                  </a:lnTo>
                  <a:lnTo>
                    <a:pt x="1198" y="194"/>
                  </a:lnTo>
                  <a:lnTo>
                    <a:pt x="1005" y="78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6549700" y="3335825"/>
              <a:ext cx="85000" cy="94625"/>
            </a:xfrm>
            <a:custGeom>
              <a:avLst/>
              <a:gdLst/>
              <a:ahLst/>
              <a:cxnLst/>
              <a:rect l="l" t="t" r="r" b="b"/>
              <a:pathLst>
                <a:path w="3400" h="3785" extrusionOk="0">
                  <a:moveTo>
                    <a:pt x="78" y="0"/>
                  </a:moveTo>
                  <a:lnTo>
                    <a:pt x="1" y="77"/>
                  </a:lnTo>
                  <a:lnTo>
                    <a:pt x="1" y="116"/>
                  </a:lnTo>
                  <a:lnTo>
                    <a:pt x="349" y="888"/>
                  </a:lnTo>
                  <a:lnTo>
                    <a:pt x="812" y="1661"/>
                  </a:lnTo>
                  <a:lnTo>
                    <a:pt x="1275" y="2394"/>
                  </a:lnTo>
                  <a:lnTo>
                    <a:pt x="1739" y="3089"/>
                  </a:lnTo>
                  <a:lnTo>
                    <a:pt x="2009" y="3437"/>
                  </a:lnTo>
                  <a:lnTo>
                    <a:pt x="2202" y="3553"/>
                  </a:lnTo>
                  <a:lnTo>
                    <a:pt x="2395" y="3669"/>
                  </a:lnTo>
                  <a:lnTo>
                    <a:pt x="2588" y="3746"/>
                  </a:lnTo>
                  <a:lnTo>
                    <a:pt x="2781" y="3784"/>
                  </a:lnTo>
                  <a:lnTo>
                    <a:pt x="3013" y="3707"/>
                  </a:lnTo>
                  <a:lnTo>
                    <a:pt x="3206" y="3591"/>
                  </a:lnTo>
                  <a:lnTo>
                    <a:pt x="3322" y="3437"/>
                  </a:lnTo>
                  <a:lnTo>
                    <a:pt x="3399" y="3244"/>
                  </a:lnTo>
                  <a:lnTo>
                    <a:pt x="3399" y="3089"/>
                  </a:lnTo>
                  <a:lnTo>
                    <a:pt x="3399" y="2896"/>
                  </a:lnTo>
                  <a:lnTo>
                    <a:pt x="3360" y="2703"/>
                  </a:lnTo>
                  <a:lnTo>
                    <a:pt x="3283" y="2510"/>
                  </a:lnTo>
                  <a:lnTo>
                    <a:pt x="3129" y="2163"/>
                  </a:lnTo>
                  <a:lnTo>
                    <a:pt x="2936" y="2240"/>
                  </a:lnTo>
                  <a:lnTo>
                    <a:pt x="3052" y="2587"/>
                  </a:lnTo>
                  <a:lnTo>
                    <a:pt x="3090" y="2742"/>
                  </a:lnTo>
                  <a:lnTo>
                    <a:pt x="3129" y="2858"/>
                  </a:lnTo>
                  <a:lnTo>
                    <a:pt x="2897" y="3012"/>
                  </a:lnTo>
                  <a:lnTo>
                    <a:pt x="2665" y="3128"/>
                  </a:lnTo>
                  <a:lnTo>
                    <a:pt x="2511" y="3205"/>
                  </a:lnTo>
                  <a:lnTo>
                    <a:pt x="2318" y="3205"/>
                  </a:lnTo>
                  <a:lnTo>
                    <a:pt x="2202" y="3167"/>
                  </a:lnTo>
                  <a:lnTo>
                    <a:pt x="2048" y="3089"/>
                  </a:lnTo>
                  <a:lnTo>
                    <a:pt x="1932" y="2935"/>
                  </a:lnTo>
                  <a:lnTo>
                    <a:pt x="1855" y="2742"/>
                  </a:lnTo>
                  <a:lnTo>
                    <a:pt x="1700" y="2510"/>
                  </a:lnTo>
                  <a:lnTo>
                    <a:pt x="1082" y="1506"/>
                  </a:lnTo>
                  <a:lnTo>
                    <a:pt x="619" y="772"/>
                  </a:lnTo>
                  <a:lnTo>
                    <a:pt x="387" y="386"/>
                  </a:lnTo>
                  <a:lnTo>
                    <a:pt x="117" y="39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2268300" y="3381200"/>
              <a:ext cx="103300" cy="132275"/>
            </a:xfrm>
            <a:custGeom>
              <a:avLst/>
              <a:gdLst/>
              <a:ahLst/>
              <a:cxnLst/>
              <a:rect l="l" t="t" r="r" b="b"/>
              <a:pathLst>
                <a:path w="4132" h="5291" extrusionOk="0">
                  <a:moveTo>
                    <a:pt x="2278" y="0"/>
                  </a:moveTo>
                  <a:lnTo>
                    <a:pt x="2047" y="39"/>
                  </a:lnTo>
                  <a:lnTo>
                    <a:pt x="1815" y="116"/>
                  </a:lnTo>
                  <a:lnTo>
                    <a:pt x="1429" y="270"/>
                  </a:lnTo>
                  <a:lnTo>
                    <a:pt x="1120" y="463"/>
                  </a:lnTo>
                  <a:lnTo>
                    <a:pt x="850" y="656"/>
                  </a:lnTo>
                  <a:lnTo>
                    <a:pt x="618" y="927"/>
                  </a:lnTo>
                  <a:lnTo>
                    <a:pt x="425" y="1236"/>
                  </a:lnTo>
                  <a:lnTo>
                    <a:pt x="309" y="1545"/>
                  </a:lnTo>
                  <a:lnTo>
                    <a:pt x="193" y="1892"/>
                  </a:lnTo>
                  <a:lnTo>
                    <a:pt x="116" y="2278"/>
                  </a:lnTo>
                  <a:lnTo>
                    <a:pt x="39" y="2664"/>
                  </a:lnTo>
                  <a:lnTo>
                    <a:pt x="0" y="3051"/>
                  </a:lnTo>
                  <a:lnTo>
                    <a:pt x="0" y="3823"/>
                  </a:lnTo>
                  <a:lnTo>
                    <a:pt x="0" y="5290"/>
                  </a:lnTo>
                  <a:lnTo>
                    <a:pt x="425" y="5290"/>
                  </a:lnTo>
                  <a:lnTo>
                    <a:pt x="463" y="4750"/>
                  </a:lnTo>
                  <a:lnTo>
                    <a:pt x="463" y="4209"/>
                  </a:lnTo>
                  <a:lnTo>
                    <a:pt x="463" y="3668"/>
                  </a:lnTo>
                  <a:lnTo>
                    <a:pt x="502" y="3089"/>
                  </a:lnTo>
                  <a:lnTo>
                    <a:pt x="541" y="2549"/>
                  </a:lnTo>
                  <a:lnTo>
                    <a:pt x="695" y="2047"/>
                  </a:lnTo>
                  <a:lnTo>
                    <a:pt x="772" y="1815"/>
                  </a:lnTo>
                  <a:lnTo>
                    <a:pt x="888" y="1583"/>
                  </a:lnTo>
                  <a:lnTo>
                    <a:pt x="1043" y="1352"/>
                  </a:lnTo>
                  <a:lnTo>
                    <a:pt x="1197" y="1120"/>
                  </a:lnTo>
                  <a:lnTo>
                    <a:pt x="1390" y="927"/>
                  </a:lnTo>
                  <a:lnTo>
                    <a:pt x="1622" y="772"/>
                  </a:lnTo>
                  <a:lnTo>
                    <a:pt x="1892" y="656"/>
                  </a:lnTo>
                  <a:lnTo>
                    <a:pt x="2124" y="579"/>
                  </a:lnTo>
                  <a:lnTo>
                    <a:pt x="2433" y="541"/>
                  </a:lnTo>
                  <a:lnTo>
                    <a:pt x="2703" y="541"/>
                  </a:lnTo>
                  <a:lnTo>
                    <a:pt x="2973" y="618"/>
                  </a:lnTo>
                  <a:lnTo>
                    <a:pt x="3205" y="772"/>
                  </a:lnTo>
                  <a:lnTo>
                    <a:pt x="3360" y="965"/>
                  </a:lnTo>
                  <a:lnTo>
                    <a:pt x="3514" y="1158"/>
                  </a:lnTo>
                  <a:lnTo>
                    <a:pt x="3591" y="1390"/>
                  </a:lnTo>
                  <a:lnTo>
                    <a:pt x="3668" y="1660"/>
                  </a:lnTo>
                  <a:lnTo>
                    <a:pt x="4132" y="1583"/>
                  </a:lnTo>
                  <a:lnTo>
                    <a:pt x="4016" y="1197"/>
                  </a:lnTo>
                  <a:lnTo>
                    <a:pt x="3823" y="811"/>
                  </a:lnTo>
                  <a:lnTo>
                    <a:pt x="3630" y="541"/>
                  </a:lnTo>
                  <a:lnTo>
                    <a:pt x="3398" y="270"/>
                  </a:lnTo>
                  <a:lnTo>
                    <a:pt x="3244" y="193"/>
                  </a:lnTo>
                  <a:lnTo>
                    <a:pt x="3089" y="116"/>
                  </a:lnTo>
                  <a:lnTo>
                    <a:pt x="2896" y="39"/>
                  </a:lnTo>
                  <a:lnTo>
                    <a:pt x="270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2133125" y="3382150"/>
              <a:ext cx="437350" cy="302200"/>
            </a:xfrm>
            <a:custGeom>
              <a:avLst/>
              <a:gdLst/>
              <a:ahLst/>
              <a:cxnLst/>
              <a:rect l="l" t="t" r="r" b="b"/>
              <a:pathLst>
                <a:path w="17494" h="12088" extrusionOk="0">
                  <a:moveTo>
                    <a:pt x="12087" y="541"/>
                  </a:moveTo>
                  <a:lnTo>
                    <a:pt x="12203" y="580"/>
                  </a:lnTo>
                  <a:lnTo>
                    <a:pt x="12319" y="657"/>
                  </a:lnTo>
                  <a:lnTo>
                    <a:pt x="12628" y="889"/>
                  </a:lnTo>
                  <a:lnTo>
                    <a:pt x="12898" y="1159"/>
                  </a:lnTo>
                  <a:lnTo>
                    <a:pt x="13130" y="1507"/>
                  </a:lnTo>
                  <a:lnTo>
                    <a:pt x="13323" y="1893"/>
                  </a:lnTo>
                  <a:lnTo>
                    <a:pt x="13478" y="2279"/>
                  </a:lnTo>
                  <a:lnTo>
                    <a:pt x="13632" y="2665"/>
                  </a:lnTo>
                  <a:lnTo>
                    <a:pt x="13825" y="3476"/>
                  </a:lnTo>
                  <a:lnTo>
                    <a:pt x="13091" y="3013"/>
                  </a:lnTo>
                  <a:lnTo>
                    <a:pt x="12705" y="2781"/>
                  </a:lnTo>
                  <a:lnTo>
                    <a:pt x="12358" y="2511"/>
                  </a:lnTo>
                  <a:lnTo>
                    <a:pt x="12010" y="2124"/>
                  </a:lnTo>
                  <a:lnTo>
                    <a:pt x="11817" y="1931"/>
                  </a:lnTo>
                  <a:lnTo>
                    <a:pt x="11663" y="1738"/>
                  </a:lnTo>
                  <a:lnTo>
                    <a:pt x="11508" y="1429"/>
                  </a:lnTo>
                  <a:lnTo>
                    <a:pt x="11431" y="1082"/>
                  </a:lnTo>
                  <a:lnTo>
                    <a:pt x="11663" y="734"/>
                  </a:lnTo>
                  <a:lnTo>
                    <a:pt x="11779" y="618"/>
                  </a:lnTo>
                  <a:lnTo>
                    <a:pt x="11856" y="541"/>
                  </a:lnTo>
                  <a:close/>
                  <a:moveTo>
                    <a:pt x="16296" y="1622"/>
                  </a:moveTo>
                  <a:lnTo>
                    <a:pt x="16412" y="1661"/>
                  </a:lnTo>
                  <a:lnTo>
                    <a:pt x="16490" y="1738"/>
                  </a:lnTo>
                  <a:lnTo>
                    <a:pt x="16567" y="1854"/>
                  </a:lnTo>
                  <a:lnTo>
                    <a:pt x="16605" y="1970"/>
                  </a:lnTo>
                  <a:lnTo>
                    <a:pt x="16644" y="2163"/>
                  </a:lnTo>
                  <a:lnTo>
                    <a:pt x="16644" y="2356"/>
                  </a:lnTo>
                  <a:lnTo>
                    <a:pt x="16605" y="2511"/>
                  </a:lnTo>
                  <a:lnTo>
                    <a:pt x="16528" y="2704"/>
                  </a:lnTo>
                  <a:lnTo>
                    <a:pt x="16412" y="2820"/>
                  </a:lnTo>
                  <a:lnTo>
                    <a:pt x="16296" y="2974"/>
                  </a:lnTo>
                  <a:lnTo>
                    <a:pt x="15949" y="3206"/>
                  </a:lnTo>
                  <a:lnTo>
                    <a:pt x="15563" y="3399"/>
                  </a:lnTo>
                  <a:lnTo>
                    <a:pt x="15138" y="3553"/>
                  </a:lnTo>
                  <a:lnTo>
                    <a:pt x="14713" y="3669"/>
                  </a:lnTo>
                  <a:lnTo>
                    <a:pt x="14366" y="3746"/>
                  </a:lnTo>
                  <a:lnTo>
                    <a:pt x="14482" y="3360"/>
                  </a:lnTo>
                  <a:lnTo>
                    <a:pt x="14636" y="2974"/>
                  </a:lnTo>
                  <a:lnTo>
                    <a:pt x="14829" y="2626"/>
                  </a:lnTo>
                  <a:lnTo>
                    <a:pt x="15099" y="2279"/>
                  </a:lnTo>
                  <a:lnTo>
                    <a:pt x="15408" y="1970"/>
                  </a:lnTo>
                  <a:lnTo>
                    <a:pt x="15640" y="1816"/>
                  </a:lnTo>
                  <a:lnTo>
                    <a:pt x="15872" y="1700"/>
                  </a:lnTo>
                  <a:lnTo>
                    <a:pt x="16103" y="1622"/>
                  </a:lnTo>
                  <a:close/>
                  <a:moveTo>
                    <a:pt x="13864" y="4287"/>
                  </a:moveTo>
                  <a:lnTo>
                    <a:pt x="13671" y="4557"/>
                  </a:lnTo>
                  <a:lnTo>
                    <a:pt x="13478" y="4789"/>
                  </a:lnTo>
                  <a:lnTo>
                    <a:pt x="13246" y="5021"/>
                  </a:lnTo>
                  <a:lnTo>
                    <a:pt x="13014" y="5252"/>
                  </a:lnTo>
                  <a:lnTo>
                    <a:pt x="12667" y="5484"/>
                  </a:lnTo>
                  <a:lnTo>
                    <a:pt x="12165" y="5793"/>
                  </a:lnTo>
                  <a:lnTo>
                    <a:pt x="11894" y="5909"/>
                  </a:lnTo>
                  <a:lnTo>
                    <a:pt x="11624" y="5986"/>
                  </a:lnTo>
                  <a:lnTo>
                    <a:pt x="11392" y="5986"/>
                  </a:lnTo>
                  <a:lnTo>
                    <a:pt x="11199" y="5947"/>
                  </a:lnTo>
                  <a:lnTo>
                    <a:pt x="11045" y="5870"/>
                  </a:lnTo>
                  <a:lnTo>
                    <a:pt x="10968" y="5793"/>
                  </a:lnTo>
                  <a:lnTo>
                    <a:pt x="10929" y="5716"/>
                  </a:lnTo>
                  <a:lnTo>
                    <a:pt x="10890" y="5638"/>
                  </a:lnTo>
                  <a:lnTo>
                    <a:pt x="10890" y="5445"/>
                  </a:lnTo>
                  <a:lnTo>
                    <a:pt x="10968" y="5291"/>
                  </a:lnTo>
                  <a:lnTo>
                    <a:pt x="11122" y="5098"/>
                  </a:lnTo>
                  <a:lnTo>
                    <a:pt x="11277" y="4982"/>
                  </a:lnTo>
                  <a:lnTo>
                    <a:pt x="11547" y="4750"/>
                  </a:lnTo>
                  <a:lnTo>
                    <a:pt x="11817" y="4673"/>
                  </a:lnTo>
                  <a:lnTo>
                    <a:pt x="12087" y="4557"/>
                  </a:lnTo>
                  <a:lnTo>
                    <a:pt x="12628" y="4480"/>
                  </a:lnTo>
                  <a:lnTo>
                    <a:pt x="13246" y="4403"/>
                  </a:lnTo>
                  <a:lnTo>
                    <a:pt x="13555" y="4364"/>
                  </a:lnTo>
                  <a:lnTo>
                    <a:pt x="13864" y="4287"/>
                  </a:lnTo>
                  <a:close/>
                  <a:moveTo>
                    <a:pt x="14443" y="4248"/>
                  </a:moveTo>
                  <a:lnTo>
                    <a:pt x="15099" y="4596"/>
                  </a:lnTo>
                  <a:lnTo>
                    <a:pt x="15408" y="4789"/>
                  </a:lnTo>
                  <a:lnTo>
                    <a:pt x="15717" y="4982"/>
                  </a:lnTo>
                  <a:lnTo>
                    <a:pt x="15910" y="5136"/>
                  </a:lnTo>
                  <a:lnTo>
                    <a:pt x="16142" y="5407"/>
                  </a:lnTo>
                  <a:lnTo>
                    <a:pt x="16412" y="5677"/>
                  </a:lnTo>
                  <a:lnTo>
                    <a:pt x="16644" y="6025"/>
                  </a:lnTo>
                  <a:lnTo>
                    <a:pt x="16876" y="6333"/>
                  </a:lnTo>
                  <a:lnTo>
                    <a:pt x="16992" y="6681"/>
                  </a:lnTo>
                  <a:lnTo>
                    <a:pt x="16992" y="6835"/>
                  </a:lnTo>
                  <a:lnTo>
                    <a:pt x="16992" y="6990"/>
                  </a:lnTo>
                  <a:lnTo>
                    <a:pt x="16953" y="7106"/>
                  </a:lnTo>
                  <a:lnTo>
                    <a:pt x="16837" y="7222"/>
                  </a:lnTo>
                  <a:lnTo>
                    <a:pt x="16760" y="7299"/>
                  </a:lnTo>
                  <a:lnTo>
                    <a:pt x="16644" y="7337"/>
                  </a:lnTo>
                  <a:lnTo>
                    <a:pt x="16374" y="7337"/>
                  </a:lnTo>
                  <a:lnTo>
                    <a:pt x="16142" y="7222"/>
                  </a:lnTo>
                  <a:lnTo>
                    <a:pt x="15872" y="7029"/>
                  </a:lnTo>
                  <a:lnTo>
                    <a:pt x="15601" y="6835"/>
                  </a:lnTo>
                  <a:lnTo>
                    <a:pt x="15370" y="6565"/>
                  </a:lnTo>
                  <a:lnTo>
                    <a:pt x="15061" y="6179"/>
                  </a:lnTo>
                  <a:lnTo>
                    <a:pt x="14829" y="5716"/>
                  </a:lnTo>
                  <a:lnTo>
                    <a:pt x="14636" y="5252"/>
                  </a:lnTo>
                  <a:lnTo>
                    <a:pt x="14520" y="4750"/>
                  </a:lnTo>
                  <a:lnTo>
                    <a:pt x="14443" y="4248"/>
                  </a:lnTo>
                  <a:close/>
                  <a:moveTo>
                    <a:pt x="11856" y="1"/>
                  </a:moveTo>
                  <a:lnTo>
                    <a:pt x="11585" y="78"/>
                  </a:lnTo>
                  <a:lnTo>
                    <a:pt x="11470" y="116"/>
                  </a:lnTo>
                  <a:lnTo>
                    <a:pt x="11354" y="232"/>
                  </a:lnTo>
                  <a:lnTo>
                    <a:pt x="11161" y="425"/>
                  </a:lnTo>
                  <a:lnTo>
                    <a:pt x="11006" y="618"/>
                  </a:lnTo>
                  <a:lnTo>
                    <a:pt x="10929" y="812"/>
                  </a:lnTo>
                  <a:lnTo>
                    <a:pt x="10929" y="1043"/>
                  </a:lnTo>
                  <a:lnTo>
                    <a:pt x="10929" y="1236"/>
                  </a:lnTo>
                  <a:lnTo>
                    <a:pt x="11006" y="1468"/>
                  </a:lnTo>
                  <a:lnTo>
                    <a:pt x="11083" y="1700"/>
                  </a:lnTo>
                  <a:lnTo>
                    <a:pt x="11199" y="1893"/>
                  </a:lnTo>
                  <a:lnTo>
                    <a:pt x="11547" y="2318"/>
                  </a:lnTo>
                  <a:lnTo>
                    <a:pt x="11972" y="2742"/>
                  </a:lnTo>
                  <a:lnTo>
                    <a:pt x="12396" y="3090"/>
                  </a:lnTo>
                  <a:lnTo>
                    <a:pt x="12860" y="3437"/>
                  </a:lnTo>
                  <a:lnTo>
                    <a:pt x="12860" y="3437"/>
                  </a:lnTo>
                  <a:lnTo>
                    <a:pt x="12049" y="3322"/>
                  </a:lnTo>
                  <a:lnTo>
                    <a:pt x="11199" y="3283"/>
                  </a:lnTo>
                  <a:lnTo>
                    <a:pt x="10388" y="3360"/>
                  </a:lnTo>
                  <a:lnTo>
                    <a:pt x="9616" y="3476"/>
                  </a:lnTo>
                  <a:lnTo>
                    <a:pt x="9655" y="3013"/>
                  </a:lnTo>
                  <a:lnTo>
                    <a:pt x="9655" y="2511"/>
                  </a:lnTo>
                  <a:lnTo>
                    <a:pt x="9616" y="2009"/>
                  </a:lnTo>
                  <a:lnTo>
                    <a:pt x="9539" y="1545"/>
                  </a:lnTo>
                  <a:lnTo>
                    <a:pt x="9075" y="1622"/>
                  </a:lnTo>
                  <a:lnTo>
                    <a:pt x="9153" y="2124"/>
                  </a:lnTo>
                  <a:lnTo>
                    <a:pt x="9153" y="2626"/>
                  </a:lnTo>
                  <a:lnTo>
                    <a:pt x="9153" y="3090"/>
                  </a:lnTo>
                  <a:lnTo>
                    <a:pt x="9075" y="3515"/>
                  </a:lnTo>
                  <a:lnTo>
                    <a:pt x="9075" y="3630"/>
                  </a:lnTo>
                  <a:lnTo>
                    <a:pt x="8226" y="3901"/>
                  </a:lnTo>
                  <a:lnTo>
                    <a:pt x="7415" y="4287"/>
                  </a:lnTo>
                  <a:lnTo>
                    <a:pt x="6604" y="4750"/>
                  </a:lnTo>
                  <a:lnTo>
                    <a:pt x="5832" y="5252"/>
                  </a:lnTo>
                  <a:lnTo>
                    <a:pt x="5407" y="5252"/>
                  </a:lnTo>
                  <a:lnTo>
                    <a:pt x="5407" y="5561"/>
                  </a:lnTo>
                  <a:lnTo>
                    <a:pt x="4596" y="6218"/>
                  </a:lnTo>
                  <a:lnTo>
                    <a:pt x="3824" y="6951"/>
                  </a:lnTo>
                  <a:lnTo>
                    <a:pt x="3090" y="7724"/>
                  </a:lnTo>
                  <a:lnTo>
                    <a:pt x="2395" y="8496"/>
                  </a:lnTo>
                  <a:lnTo>
                    <a:pt x="1739" y="9307"/>
                  </a:lnTo>
                  <a:lnTo>
                    <a:pt x="1121" y="10156"/>
                  </a:lnTo>
                  <a:lnTo>
                    <a:pt x="542" y="10967"/>
                  </a:lnTo>
                  <a:lnTo>
                    <a:pt x="1" y="11817"/>
                  </a:lnTo>
                  <a:lnTo>
                    <a:pt x="349" y="12087"/>
                  </a:lnTo>
                  <a:lnTo>
                    <a:pt x="1546" y="10542"/>
                  </a:lnTo>
                  <a:lnTo>
                    <a:pt x="2743" y="8998"/>
                  </a:lnTo>
                  <a:lnTo>
                    <a:pt x="3360" y="8226"/>
                  </a:lnTo>
                  <a:lnTo>
                    <a:pt x="4017" y="7531"/>
                  </a:lnTo>
                  <a:lnTo>
                    <a:pt x="4712" y="6835"/>
                  </a:lnTo>
                  <a:lnTo>
                    <a:pt x="5484" y="6179"/>
                  </a:lnTo>
                  <a:lnTo>
                    <a:pt x="6257" y="5600"/>
                  </a:lnTo>
                  <a:lnTo>
                    <a:pt x="7106" y="5059"/>
                  </a:lnTo>
                  <a:lnTo>
                    <a:pt x="7994" y="4634"/>
                  </a:lnTo>
                  <a:lnTo>
                    <a:pt x="8458" y="4441"/>
                  </a:lnTo>
                  <a:lnTo>
                    <a:pt x="8921" y="4287"/>
                  </a:lnTo>
                  <a:lnTo>
                    <a:pt x="9423" y="4132"/>
                  </a:lnTo>
                  <a:lnTo>
                    <a:pt x="9886" y="4017"/>
                  </a:lnTo>
                  <a:lnTo>
                    <a:pt x="10388" y="3939"/>
                  </a:lnTo>
                  <a:lnTo>
                    <a:pt x="10852" y="3862"/>
                  </a:lnTo>
                  <a:lnTo>
                    <a:pt x="11354" y="3823"/>
                  </a:lnTo>
                  <a:lnTo>
                    <a:pt x="11856" y="3823"/>
                  </a:lnTo>
                  <a:lnTo>
                    <a:pt x="12358" y="3862"/>
                  </a:lnTo>
                  <a:lnTo>
                    <a:pt x="12860" y="3939"/>
                  </a:lnTo>
                  <a:lnTo>
                    <a:pt x="12358" y="4017"/>
                  </a:lnTo>
                  <a:lnTo>
                    <a:pt x="11856" y="4132"/>
                  </a:lnTo>
                  <a:lnTo>
                    <a:pt x="11392" y="4287"/>
                  </a:lnTo>
                  <a:lnTo>
                    <a:pt x="11199" y="4403"/>
                  </a:lnTo>
                  <a:lnTo>
                    <a:pt x="11006" y="4557"/>
                  </a:lnTo>
                  <a:lnTo>
                    <a:pt x="10852" y="4712"/>
                  </a:lnTo>
                  <a:lnTo>
                    <a:pt x="10697" y="4866"/>
                  </a:lnTo>
                  <a:lnTo>
                    <a:pt x="10543" y="5098"/>
                  </a:lnTo>
                  <a:lnTo>
                    <a:pt x="10466" y="5291"/>
                  </a:lnTo>
                  <a:lnTo>
                    <a:pt x="10388" y="5523"/>
                  </a:lnTo>
                  <a:lnTo>
                    <a:pt x="10388" y="5754"/>
                  </a:lnTo>
                  <a:lnTo>
                    <a:pt x="10427" y="5986"/>
                  </a:lnTo>
                  <a:lnTo>
                    <a:pt x="10581" y="6179"/>
                  </a:lnTo>
                  <a:lnTo>
                    <a:pt x="10659" y="6256"/>
                  </a:lnTo>
                  <a:lnTo>
                    <a:pt x="10775" y="6333"/>
                  </a:lnTo>
                  <a:lnTo>
                    <a:pt x="11006" y="6449"/>
                  </a:lnTo>
                  <a:lnTo>
                    <a:pt x="11585" y="6449"/>
                  </a:lnTo>
                  <a:lnTo>
                    <a:pt x="11894" y="6372"/>
                  </a:lnTo>
                  <a:lnTo>
                    <a:pt x="12165" y="6295"/>
                  </a:lnTo>
                  <a:lnTo>
                    <a:pt x="12628" y="6063"/>
                  </a:lnTo>
                  <a:lnTo>
                    <a:pt x="13053" y="5831"/>
                  </a:lnTo>
                  <a:lnTo>
                    <a:pt x="13439" y="5523"/>
                  </a:lnTo>
                  <a:lnTo>
                    <a:pt x="13400" y="5561"/>
                  </a:lnTo>
                  <a:lnTo>
                    <a:pt x="13786" y="5716"/>
                  </a:lnTo>
                  <a:lnTo>
                    <a:pt x="14057" y="4866"/>
                  </a:lnTo>
                  <a:lnTo>
                    <a:pt x="14211" y="5407"/>
                  </a:lnTo>
                  <a:lnTo>
                    <a:pt x="14404" y="5947"/>
                  </a:lnTo>
                  <a:lnTo>
                    <a:pt x="14675" y="6411"/>
                  </a:lnTo>
                  <a:lnTo>
                    <a:pt x="14984" y="6874"/>
                  </a:lnTo>
                  <a:lnTo>
                    <a:pt x="15177" y="7067"/>
                  </a:lnTo>
                  <a:lnTo>
                    <a:pt x="15408" y="7299"/>
                  </a:lnTo>
                  <a:lnTo>
                    <a:pt x="15679" y="7492"/>
                  </a:lnTo>
                  <a:lnTo>
                    <a:pt x="15988" y="7685"/>
                  </a:lnTo>
                  <a:lnTo>
                    <a:pt x="16296" y="7801"/>
                  </a:lnTo>
                  <a:lnTo>
                    <a:pt x="16605" y="7878"/>
                  </a:lnTo>
                  <a:lnTo>
                    <a:pt x="16876" y="7878"/>
                  </a:lnTo>
                  <a:lnTo>
                    <a:pt x="17030" y="7801"/>
                  </a:lnTo>
                  <a:lnTo>
                    <a:pt x="17185" y="7724"/>
                  </a:lnTo>
                  <a:lnTo>
                    <a:pt x="17300" y="7646"/>
                  </a:lnTo>
                  <a:lnTo>
                    <a:pt x="17378" y="7531"/>
                  </a:lnTo>
                  <a:lnTo>
                    <a:pt x="17416" y="7415"/>
                  </a:lnTo>
                  <a:lnTo>
                    <a:pt x="17455" y="7260"/>
                  </a:lnTo>
                  <a:lnTo>
                    <a:pt x="17494" y="6951"/>
                  </a:lnTo>
                  <a:lnTo>
                    <a:pt x="17416" y="6642"/>
                  </a:lnTo>
                  <a:lnTo>
                    <a:pt x="17300" y="6295"/>
                  </a:lnTo>
                  <a:lnTo>
                    <a:pt x="17185" y="5986"/>
                  </a:lnTo>
                  <a:lnTo>
                    <a:pt x="17030" y="5716"/>
                  </a:lnTo>
                  <a:lnTo>
                    <a:pt x="16876" y="5484"/>
                  </a:lnTo>
                  <a:lnTo>
                    <a:pt x="16683" y="5252"/>
                  </a:lnTo>
                  <a:lnTo>
                    <a:pt x="16490" y="5021"/>
                  </a:lnTo>
                  <a:lnTo>
                    <a:pt x="16258" y="4827"/>
                  </a:lnTo>
                  <a:lnTo>
                    <a:pt x="16026" y="4634"/>
                  </a:lnTo>
                  <a:lnTo>
                    <a:pt x="15524" y="4287"/>
                  </a:lnTo>
                  <a:lnTo>
                    <a:pt x="14945" y="4017"/>
                  </a:lnTo>
                  <a:lnTo>
                    <a:pt x="15408" y="3939"/>
                  </a:lnTo>
                  <a:lnTo>
                    <a:pt x="15833" y="3746"/>
                  </a:lnTo>
                  <a:lnTo>
                    <a:pt x="16219" y="3515"/>
                  </a:lnTo>
                  <a:lnTo>
                    <a:pt x="16605" y="3244"/>
                  </a:lnTo>
                  <a:lnTo>
                    <a:pt x="16760" y="3090"/>
                  </a:lnTo>
                  <a:lnTo>
                    <a:pt x="16914" y="2897"/>
                  </a:lnTo>
                  <a:lnTo>
                    <a:pt x="17030" y="2665"/>
                  </a:lnTo>
                  <a:lnTo>
                    <a:pt x="17107" y="2433"/>
                  </a:lnTo>
                  <a:lnTo>
                    <a:pt x="17146" y="2202"/>
                  </a:lnTo>
                  <a:lnTo>
                    <a:pt x="17107" y="1931"/>
                  </a:lnTo>
                  <a:lnTo>
                    <a:pt x="17069" y="1700"/>
                  </a:lnTo>
                  <a:lnTo>
                    <a:pt x="16914" y="1507"/>
                  </a:lnTo>
                  <a:lnTo>
                    <a:pt x="16760" y="1352"/>
                  </a:lnTo>
                  <a:lnTo>
                    <a:pt x="16567" y="1236"/>
                  </a:lnTo>
                  <a:lnTo>
                    <a:pt x="16335" y="1159"/>
                  </a:lnTo>
                  <a:lnTo>
                    <a:pt x="16103" y="1159"/>
                  </a:lnTo>
                  <a:lnTo>
                    <a:pt x="15910" y="1198"/>
                  </a:lnTo>
                  <a:lnTo>
                    <a:pt x="15679" y="1275"/>
                  </a:lnTo>
                  <a:lnTo>
                    <a:pt x="15447" y="1352"/>
                  </a:lnTo>
                  <a:lnTo>
                    <a:pt x="15254" y="1468"/>
                  </a:lnTo>
                  <a:lnTo>
                    <a:pt x="14906" y="1777"/>
                  </a:lnTo>
                  <a:lnTo>
                    <a:pt x="14597" y="2163"/>
                  </a:lnTo>
                  <a:lnTo>
                    <a:pt x="14327" y="2588"/>
                  </a:lnTo>
                  <a:lnTo>
                    <a:pt x="14095" y="3013"/>
                  </a:lnTo>
                  <a:lnTo>
                    <a:pt x="13980" y="2472"/>
                  </a:lnTo>
                  <a:lnTo>
                    <a:pt x="13748" y="1893"/>
                  </a:lnTo>
                  <a:lnTo>
                    <a:pt x="13516" y="1352"/>
                  </a:lnTo>
                  <a:lnTo>
                    <a:pt x="13169" y="889"/>
                  </a:lnTo>
                  <a:lnTo>
                    <a:pt x="13014" y="657"/>
                  </a:lnTo>
                  <a:lnTo>
                    <a:pt x="12821" y="464"/>
                  </a:lnTo>
                  <a:lnTo>
                    <a:pt x="12589" y="271"/>
                  </a:lnTo>
                  <a:lnTo>
                    <a:pt x="12358" y="155"/>
                  </a:lnTo>
                  <a:lnTo>
                    <a:pt x="12087" y="39"/>
                  </a:lnTo>
                  <a:lnTo>
                    <a:pt x="1185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2737450" y="3395675"/>
              <a:ext cx="459550" cy="296375"/>
            </a:xfrm>
            <a:custGeom>
              <a:avLst/>
              <a:gdLst/>
              <a:ahLst/>
              <a:cxnLst/>
              <a:rect l="l" t="t" r="r" b="b"/>
              <a:pathLst>
                <a:path w="18382" h="11855" extrusionOk="0">
                  <a:moveTo>
                    <a:pt x="17648" y="2935"/>
                  </a:moveTo>
                  <a:lnTo>
                    <a:pt x="17725" y="2974"/>
                  </a:lnTo>
                  <a:lnTo>
                    <a:pt x="17802" y="3051"/>
                  </a:lnTo>
                  <a:lnTo>
                    <a:pt x="17841" y="3128"/>
                  </a:lnTo>
                  <a:lnTo>
                    <a:pt x="17880" y="3321"/>
                  </a:lnTo>
                  <a:lnTo>
                    <a:pt x="17918" y="3553"/>
                  </a:lnTo>
                  <a:lnTo>
                    <a:pt x="17880" y="3746"/>
                  </a:lnTo>
                  <a:lnTo>
                    <a:pt x="17764" y="3939"/>
                  </a:lnTo>
                  <a:lnTo>
                    <a:pt x="17648" y="4132"/>
                  </a:lnTo>
                  <a:lnTo>
                    <a:pt x="17300" y="4402"/>
                  </a:lnTo>
                  <a:lnTo>
                    <a:pt x="17030" y="4595"/>
                  </a:lnTo>
                  <a:lnTo>
                    <a:pt x="16721" y="4750"/>
                  </a:lnTo>
                  <a:lnTo>
                    <a:pt x="16412" y="4866"/>
                  </a:lnTo>
                  <a:lnTo>
                    <a:pt x="16065" y="4943"/>
                  </a:lnTo>
                  <a:lnTo>
                    <a:pt x="16181" y="4364"/>
                  </a:lnTo>
                  <a:lnTo>
                    <a:pt x="16296" y="4055"/>
                  </a:lnTo>
                  <a:lnTo>
                    <a:pt x="16412" y="3784"/>
                  </a:lnTo>
                  <a:lnTo>
                    <a:pt x="16528" y="3514"/>
                  </a:lnTo>
                  <a:lnTo>
                    <a:pt x="16721" y="3282"/>
                  </a:lnTo>
                  <a:lnTo>
                    <a:pt x="16953" y="3128"/>
                  </a:lnTo>
                  <a:lnTo>
                    <a:pt x="17223" y="2974"/>
                  </a:lnTo>
                  <a:lnTo>
                    <a:pt x="17493" y="2935"/>
                  </a:lnTo>
                  <a:close/>
                  <a:moveTo>
                    <a:pt x="14211" y="4866"/>
                  </a:moveTo>
                  <a:lnTo>
                    <a:pt x="14481" y="4904"/>
                  </a:lnTo>
                  <a:lnTo>
                    <a:pt x="14752" y="4982"/>
                  </a:lnTo>
                  <a:lnTo>
                    <a:pt x="15022" y="5059"/>
                  </a:lnTo>
                  <a:lnTo>
                    <a:pt x="15254" y="5175"/>
                  </a:lnTo>
                  <a:lnTo>
                    <a:pt x="15177" y="5329"/>
                  </a:lnTo>
                  <a:lnTo>
                    <a:pt x="14752" y="5522"/>
                  </a:lnTo>
                  <a:lnTo>
                    <a:pt x="14288" y="5677"/>
                  </a:lnTo>
                  <a:lnTo>
                    <a:pt x="14018" y="5715"/>
                  </a:lnTo>
                  <a:lnTo>
                    <a:pt x="13748" y="5754"/>
                  </a:lnTo>
                  <a:lnTo>
                    <a:pt x="13477" y="5754"/>
                  </a:lnTo>
                  <a:lnTo>
                    <a:pt x="13169" y="5677"/>
                  </a:lnTo>
                  <a:lnTo>
                    <a:pt x="13053" y="5677"/>
                  </a:lnTo>
                  <a:lnTo>
                    <a:pt x="12975" y="5599"/>
                  </a:lnTo>
                  <a:lnTo>
                    <a:pt x="12975" y="5484"/>
                  </a:lnTo>
                  <a:lnTo>
                    <a:pt x="13053" y="5368"/>
                  </a:lnTo>
                  <a:lnTo>
                    <a:pt x="13091" y="5136"/>
                  </a:lnTo>
                  <a:lnTo>
                    <a:pt x="13169" y="5020"/>
                  </a:lnTo>
                  <a:lnTo>
                    <a:pt x="13323" y="4943"/>
                  </a:lnTo>
                  <a:lnTo>
                    <a:pt x="13555" y="4904"/>
                  </a:lnTo>
                  <a:lnTo>
                    <a:pt x="13864" y="4866"/>
                  </a:lnTo>
                  <a:close/>
                  <a:moveTo>
                    <a:pt x="15756" y="5522"/>
                  </a:moveTo>
                  <a:lnTo>
                    <a:pt x="16374" y="5831"/>
                  </a:lnTo>
                  <a:lnTo>
                    <a:pt x="16644" y="5986"/>
                  </a:lnTo>
                  <a:lnTo>
                    <a:pt x="16953" y="6179"/>
                  </a:lnTo>
                  <a:lnTo>
                    <a:pt x="17185" y="6372"/>
                  </a:lnTo>
                  <a:lnTo>
                    <a:pt x="17416" y="6603"/>
                  </a:lnTo>
                  <a:lnTo>
                    <a:pt x="17571" y="6912"/>
                  </a:lnTo>
                  <a:lnTo>
                    <a:pt x="17609" y="7067"/>
                  </a:lnTo>
                  <a:lnTo>
                    <a:pt x="17609" y="7221"/>
                  </a:lnTo>
                  <a:lnTo>
                    <a:pt x="17609" y="7453"/>
                  </a:lnTo>
                  <a:lnTo>
                    <a:pt x="17532" y="7569"/>
                  </a:lnTo>
                  <a:lnTo>
                    <a:pt x="17455" y="7685"/>
                  </a:lnTo>
                  <a:lnTo>
                    <a:pt x="17300" y="7723"/>
                  </a:lnTo>
                  <a:lnTo>
                    <a:pt x="17146" y="7723"/>
                  </a:lnTo>
                  <a:lnTo>
                    <a:pt x="16953" y="7685"/>
                  </a:lnTo>
                  <a:lnTo>
                    <a:pt x="16798" y="7607"/>
                  </a:lnTo>
                  <a:lnTo>
                    <a:pt x="16644" y="7492"/>
                  </a:lnTo>
                  <a:lnTo>
                    <a:pt x="16412" y="7183"/>
                  </a:lnTo>
                  <a:lnTo>
                    <a:pt x="16181" y="6796"/>
                  </a:lnTo>
                  <a:lnTo>
                    <a:pt x="16026" y="6488"/>
                  </a:lnTo>
                  <a:lnTo>
                    <a:pt x="15910" y="6179"/>
                  </a:lnTo>
                  <a:lnTo>
                    <a:pt x="15833" y="5831"/>
                  </a:lnTo>
                  <a:lnTo>
                    <a:pt x="15756" y="5522"/>
                  </a:lnTo>
                  <a:close/>
                  <a:moveTo>
                    <a:pt x="4944" y="464"/>
                  </a:moveTo>
                  <a:lnTo>
                    <a:pt x="5561" y="502"/>
                  </a:lnTo>
                  <a:lnTo>
                    <a:pt x="6141" y="657"/>
                  </a:lnTo>
                  <a:lnTo>
                    <a:pt x="6681" y="888"/>
                  </a:lnTo>
                  <a:lnTo>
                    <a:pt x="7222" y="1197"/>
                  </a:lnTo>
                  <a:lnTo>
                    <a:pt x="7685" y="1545"/>
                  </a:lnTo>
                  <a:lnTo>
                    <a:pt x="8149" y="1970"/>
                  </a:lnTo>
                  <a:lnTo>
                    <a:pt x="8496" y="2394"/>
                  </a:lnTo>
                  <a:lnTo>
                    <a:pt x="8766" y="2781"/>
                  </a:lnTo>
                  <a:lnTo>
                    <a:pt x="9037" y="3205"/>
                  </a:lnTo>
                  <a:lnTo>
                    <a:pt x="9268" y="3669"/>
                  </a:lnTo>
                  <a:lnTo>
                    <a:pt x="9693" y="4595"/>
                  </a:lnTo>
                  <a:lnTo>
                    <a:pt x="10079" y="5522"/>
                  </a:lnTo>
                  <a:lnTo>
                    <a:pt x="10272" y="5908"/>
                  </a:lnTo>
                  <a:lnTo>
                    <a:pt x="10504" y="6294"/>
                  </a:lnTo>
                  <a:lnTo>
                    <a:pt x="10736" y="6642"/>
                  </a:lnTo>
                  <a:lnTo>
                    <a:pt x="11006" y="6912"/>
                  </a:lnTo>
                  <a:lnTo>
                    <a:pt x="11354" y="7183"/>
                  </a:lnTo>
                  <a:lnTo>
                    <a:pt x="11701" y="7376"/>
                  </a:lnTo>
                  <a:lnTo>
                    <a:pt x="12087" y="7492"/>
                  </a:lnTo>
                  <a:lnTo>
                    <a:pt x="12551" y="7569"/>
                  </a:lnTo>
                  <a:lnTo>
                    <a:pt x="12898" y="7530"/>
                  </a:lnTo>
                  <a:lnTo>
                    <a:pt x="13207" y="7492"/>
                  </a:lnTo>
                  <a:lnTo>
                    <a:pt x="13516" y="7414"/>
                  </a:lnTo>
                  <a:lnTo>
                    <a:pt x="13825" y="7260"/>
                  </a:lnTo>
                  <a:lnTo>
                    <a:pt x="14095" y="7105"/>
                  </a:lnTo>
                  <a:lnTo>
                    <a:pt x="14366" y="6951"/>
                  </a:lnTo>
                  <a:lnTo>
                    <a:pt x="14597" y="6719"/>
                  </a:lnTo>
                  <a:lnTo>
                    <a:pt x="14829" y="6488"/>
                  </a:lnTo>
                  <a:lnTo>
                    <a:pt x="14404" y="7221"/>
                  </a:lnTo>
                  <a:lnTo>
                    <a:pt x="13941" y="7878"/>
                  </a:lnTo>
                  <a:lnTo>
                    <a:pt x="13439" y="8534"/>
                  </a:lnTo>
                  <a:lnTo>
                    <a:pt x="12860" y="9113"/>
                  </a:lnTo>
                  <a:lnTo>
                    <a:pt x="12242" y="9615"/>
                  </a:lnTo>
                  <a:lnTo>
                    <a:pt x="11547" y="10079"/>
                  </a:lnTo>
                  <a:lnTo>
                    <a:pt x="10813" y="10503"/>
                  </a:lnTo>
                  <a:lnTo>
                    <a:pt x="10041" y="10812"/>
                  </a:lnTo>
                  <a:lnTo>
                    <a:pt x="9462" y="11005"/>
                  </a:lnTo>
                  <a:lnTo>
                    <a:pt x="8882" y="11160"/>
                  </a:lnTo>
                  <a:lnTo>
                    <a:pt x="8303" y="11276"/>
                  </a:lnTo>
                  <a:lnTo>
                    <a:pt x="7724" y="11314"/>
                  </a:lnTo>
                  <a:lnTo>
                    <a:pt x="7145" y="11353"/>
                  </a:lnTo>
                  <a:lnTo>
                    <a:pt x="6604" y="11314"/>
                  </a:lnTo>
                  <a:lnTo>
                    <a:pt x="6025" y="11237"/>
                  </a:lnTo>
                  <a:lnTo>
                    <a:pt x="5484" y="11121"/>
                  </a:lnTo>
                  <a:lnTo>
                    <a:pt x="4944" y="10967"/>
                  </a:lnTo>
                  <a:lnTo>
                    <a:pt x="4442" y="10735"/>
                  </a:lnTo>
                  <a:lnTo>
                    <a:pt x="3940" y="10503"/>
                  </a:lnTo>
                  <a:lnTo>
                    <a:pt x="3476" y="10195"/>
                  </a:lnTo>
                  <a:lnTo>
                    <a:pt x="3013" y="9847"/>
                  </a:lnTo>
                  <a:lnTo>
                    <a:pt x="2549" y="9461"/>
                  </a:lnTo>
                  <a:lnTo>
                    <a:pt x="2163" y="9036"/>
                  </a:lnTo>
                  <a:lnTo>
                    <a:pt x="1777" y="8573"/>
                  </a:lnTo>
                  <a:lnTo>
                    <a:pt x="1430" y="8032"/>
                  </a:lnTo>
                  <a:lnTo>
                    <a:pt x="1121" y="7492"/>
                  </a:lnTo>
                  <a:lnTo>
                    <a:pt x="850" y="6912"/>
                  </a:lnTo>
                  <a:lnTo>
                    <a:pt x="657" y="6333"/>
                  </a:lnTo>
                  <a:lnTo>
                    <a:pt x="503" y="5754"/>
                  </a:lnTo>
                  <a:lnTo>
                    <a:pt x="426" y="5136"/>
                  </a:lnTo>
                  <a:lnTo>
                    <a:pt x="426" y="4518"/>
                  </a:lnTo>
                  <a:lnTo>
                    <a:pt x="503" y="3862"/>
                  </a:lnTo>
                  <a:lnTo>
                    <a:pt x="696" y="3282"/>
                  </a:lnTo>
                  <a:lnTo>
                    <a:pt x="928" y="2742"/>
                  </a:lnTo>
                  <a:lnTo>
                    <a:pt x="1275" y="2240"/>
                  </a:lnTo>
                  <a:lnTo>
                    <a:pt x="1661" y="1777"/>
                  </a:lnTo>
                  <a:lnTo>
                    <a:pt x="2086" y="1352"/>
                  </a:lnTo>
                  <a:lnTo>
                    <a:pt x="2588" y="1043"/>
                  </a:lnTo>
                  <a:lnTo>
                    <a:pt x="3129" y="773"/>
                  </a:lnTo>
                  <a:lnTo>
                    <a:pt x="3708" y="579"/>
                  </a:lnTo>
                  <a:lnTo>
                    <a:pt x="4326" y="464"/>
                  </a:lnTo>
                  <a:close/>
                  <a:moveTo>
                    <a:pt x="4519" y="0"/>
                  </a:moveTo>
                  <a:lnTo>
                    <a:pt x="4249" y="39"/>
                  </a:lnTo>
                  <a:lnTo>
                    <a:pt x="3901" y="77"/>
                  </a:lnTo>
                  <a:lnTo>
                    <a:pt x="3515" y="155"/>
                  </a:lnTo>
                  <a:lnTo>
                    <a:pt x="3167" y="271"/>
                  </a:lnTo>
                  <a:lnTo>
                    <a:pt x="2820" y="425"/>
                  </a:lnTo>
                  <a:lnTo>
                    <a:pt x="2472" y="579"/>
                  </a:lnTo>
                  <a:lnTo>
                    <a:pt x="2125" y="773"/>
                  </a:lnTo>
                  <a:lnTo>
                    <a:pt x="1777" y="1043"/>
                  </a:lnTo>
                  <a:lnTo>
                    <a:pt x="1468" y="1313"/>
                  </a:lnTo>
                  <a:lnTo>
                    <a:pt x="1082" y="1699"/>
                  </a:lnTo>
                  <a:lnTo>
                    <a:pt x="773" y="2163"/>
                  </a:lnTo>
                  <a:lnTo>
                    <a:pt x="503" y="2626"/>
                  </a:lnTo>
                  <a:lnTo>
                    <a:pt x="310" y="3089"/>
                  </a:lnTo>
                  <a:lnTo>
                    <a:pt x="155" y="3591"/>
                  </a:lnTo>
                  <a:lnTo>
                    <a:pt x="40" y="4093"/>
                  </a:lnTo>
                  <a:lnTo>
                    <a:pt x="1" y="4595"/>
                  </a:lnTo>
                  <a:lnTo>
                    <a:pt x="1" y="5136"/>
                  </a:lnTo>
                  <a:lnTo>
                    <a:pt x="78" y="5638"/>
                  </a:lnTo>
                  <a:lnTo>
                    <a:pt x="155" y="6179"/>
                  </a:lnTo>
                  <a:lnTo>
                    <a:pt x="310" y="6681"/>
                  </a:lnTo>
                  <a:lnTo>
                    <a:pt x="464" y="7183"/>
                  </a:lnTo>
                  <a:lnTo>
                    <a:pt x="696" y="7685"/>
                  </a:lnTo>
                  <a:lnTo>
                    <a:pt x="966" y="8148"/>
                  </a:lnTo>
                  <a:lnTo>
                    <a:pt x="1237" y="8611"/>
                  </a:lnTo>
                  <a:lnTo>
                    <a:pt x="1545" y="9036"/>
                  </a:lnTo>
                  <a:lnTo>
                    <a:pt x="2009" y="9577"/>
                  </a:lnTo>
                  <a:lnTo>
                    <a:pt x="2472" y="10040"/>
                  </a:lnTo>
                  <a:lnTo>
                    <a:pt x="2974" y="10426"/>
                  </a:lnTo>
                  <a:lnTo>
                    <a:pt x="3476" y="10812"/>
                  </a:lnTo>
                  <a:lnTo>
                    <a:pt x="4055" y="11083"/>
                  </a:lnTo>
                  <a:lnTo>
                    <a:pt x="4596" y="11353"/>
                  </a:lnTo>
                  <a:lnTo>
                    <a:pt x="5214" y="11546"/>
                  </a:lnTo>
                  <a:lnTo>
                    <a:pt x="5832" y="11701"/>
                  </a:lnTo>
                  <a:lnTo>
                    <a:pt x="5870" y="11855"/>
                  </a:lnTo>
                  <a:lnTo>
                    <a:pt x="6218" y="11778"/>
                  </a:lnTo>
                  <a:lnTo>
                    <a:pt x="7029" y="11816"/>
                  </a:lnTo>
                  <a:lnTo>
                    <a:pt x="7840" y="11816"/>
                  </a:lnTo>
                  <a:lnTo>
                    <a:pt x="8689" y="11701"/>
                  </a:lnTo>
                  <a:lnTo>
                    <a:pt x="9539" y="11507"/>
                  </a:lnTo>
                  <a:lnTo>
                    <a:pt x="10272" y="11237"/>
                  </a:lnTo>
                  <a:lnTo>
                    <a:pt x="11006" y="10928"/>
                  </a:lnTo>
                  <a:lnTo>
                    <a:pt x="11315" y="10812"/>
                  </a:lnTo>
                  <a:lnTo>
                    <a:pt x="11315" y="10774"/>
                  </a:lnTo>
                  <a:lnTo>
                    <a:pt x="12049" y="10349"/>
                  </a:lnTo>
                  <a:lnTo>
                    <a:pt x="12705" y="9847"/>
                  </a:lnTo>
                  <a:lnTo>
                    <a:pt x="13362" y="9306"/>
                  </a:lnTo>
                  <a:lnTo>
                    <a:pt x="13941" y="8689"/>
                  </a:lnTo>
                  <a:lnTo>
                    <a:pt x="14481" y="8032"/>
                  </a:lnTo>
                  <a:lnTo>
                    <a:pt x="14713" y="7685"/>
                  </a:lnTo>
                  <a:lnTo>
                    <a:pt x="14906" y="7298"/>
                  </a:lnTo>
                  <a:lnTo>
                    <a:pt x="15099" y="6951"/>
                  </a:lnTo>
                  <a:lnTo>
                    <a:pt x="15254" y="6565"/>
                  </a:lnTo>
                  <a:lnTo>
                    <a:pt x="15408" y="6179"/>
                  </a:lnTo>
                  <a:lnTo>
                    <a:pt x="15524" y="5754"/>
                  </a:lnTo>
                  <a:lnTo>
                    <a:pt x="15601" y="6256"/>
                  </a:lnTo>
                  <a:lnTo>
                    <a:pt x="15756" y="6719"/>
                  </a:lnTo>
                  <a:lnTo>
                    <a:pt x="15987" y="7144"/>
                  </a:lnTo>
                  <a:lnTo>
                    <a:pt x="16258" y="7569"/>
                  </a:lnTo>
                  <a:lnTo>
                    <a:pt x="16374" y="7762"/>
                  </a:lnTo>
                  <a:lnTo>
                    <a:pt x="16567" y="7916"/>
                  </a:lnTo>
                  <a:lnTo>
                    <a:pt x="16760" y="8071"/>
                  </a:lnTo>
                  <a:lnTo>
                    <a:pt x="16953" y="8187"/>
                  </a:lnTo>
                  <a:lnTo>
                    <a:pt x="17146" y="8264"/>
                  </a:lnTo>
                  <a:lnTo>
                    <a:pt x="17378" y="8264"/>
                  </a:lnTo>
                  <a:lnTo>
                    <a:pt x="17571" y="8187"/>
                  </a:lnTo>
                  <a:lnTo>
                    <a:pt x="17802" y="8032"/>
                  </a:lnTo>
                  <a:lnTo>
                    <a:pt x="17918" y="7878"/>
                  </a:lnTo>
                  <a:lnTo>
                    <a:pt x="17995" y="7685"/>
                  </a:lnTo>
                  <a:lnTo>
                    <a:pt x="18034" y="7453"/>
                  </a:lnTo>
                  <a:lnTo>
                    <a:pt x="18034" y="7260"/>
                  </a:lnTo>
                  <a:lnTo>
                    <a:pt x="17995" y="7028"/>
                  </a:lnTo>
                  <a:lnTo>
                    <a:pt x="17918" y="6835"/>
                  </a:lnTo>
                  <a:lnTo>
                    <a:pt x="17841" y="6642"/>
                  </a:lnTo>
                  <a:lnTo>
                    <a:pt x="17725" y="6449"/>
                  </a:lnTo>
                  <a:lnTo>
                    <a:pt x="17571" y="6256"/>
                  </a:lnTo>
                  <a:lnTo>
                    <a:pt x="17416" y="6063"/>
                  </a:lnTo>
                  <a:lnTo>
                    <a:pt x="17030" y="5715"/>
                  </a:lnTo>
                  <a:lnTo>
                    <a:pt x="16567" y="5445"/>
                  </a:lnTo>
                  <a:lnTo>
                    <a:pt x="16103" y="5252"/>
                  </a:lnTo>
                  <a:lnTo>
                    <a:pt x="16605" y="5175"/>
                  </a:lnTo>
                  <a:lnTo>
                    <a:pt x="17030" y="4982"/>
                  </a:lnTo>
                  <a:lnTo>
                    <a:pt x="17455" y="4750"/>
                  </a:lnTo>
                  <a:lnTo>
                    <a:pt x="17841" y="4441"/>
                  </a:lnTo>
                  <a:lnTo>
                    <a:pt x="17995" y="4248"/>
                  </a:lnTo>
                  <a:lnTo>
                    <a:pt x="18150" y="4055"/>
                  </a:lnTo>
                  <a:lnTo>
                    <a:pt x="18266" y="3823"/>
                  </a:lnTo>
                  <a:lnTo>
                    <a:pt x="18343" y="3553"/>
                  </a:lnTo>
                  <a:lnTo>
                    <a:pt x="18382" y="3321"/>
                  </a:lnTo>
                  <a:lnTo>
                    <a:pt x="18343" y="3089"/>
                  </a:lnTo>
                  <a:lnTo>
                    <a:pt x="18227" y="2858"/>
                  </a:lnTo>
                  <a:lnTo>
                    <a:pt x="18150" y="2781"/>
                  </a:lnTo>
                  <a:lnTo>
                    <a:pt x="18034" y="2703"/>
                  </a:lnTo>
                  <a:lnTo>
                    <a:pt x="17841" y="2587"/>
                  </a:lnTo>
                  <a:lnTo>
                    <a:pt x="17609" y="2549"/>
                  </a:lnTo>
                  <a:lnTo>
                    <a:pt x="17416" y="2549"/>
                  </a:lnTo>
                  <a:lnTo>
                    <a:pt x="17185" y="2587"/>
                  </a:lnTo>
                  <a:lnTo>
                    <a:pt x="16953" y="2703"/>
                  </a:lnTo>
                  <a:lnTo>
                    <a:pt x="16760" y="2781"/>
                  </a:lnTo>
                  <a:lnTo>
                    <a:pt x="16567" y="2935"/>
                  </a:lnTo>
                  <a:lnTo>
                    <a:pt x="16412" y="3089"/>
                  </a:lnTo>
                  <a:lnTo>
                    <a:pt x="16258" y="3282"/>
                  </a:lnTo>
                  <a:lnTo>
                    <a:pt x="16103" y="3476"/>
                  </a:lnTo>
                  <a:lnTo>
                    <a:pt x="15872" y="3978"/>
                  </a:lnTo>
                  <a:lnTo>
                    <a:pt x="15717" y="4480"/>
                  </a:lnTo>
                  <a:lnTo>
                    <a:pt x="15640" y="4982"/>
                  </a:lnTo>
                  <a:lnTo>
                    <a:pt x="15601" y="4982"/>
                  </a:lnTo>
                  <a:lnTo>
                    <a:pt x="15563" y="5020"/>
                  </a:lnTo>
                  <a:lnTo>
                    <a:pt x="15524" y="5020"/>
                  </a:lnTo>
                  <a:lnTo>
                    <a:pt x="15099" y="4788"/>
                  </a:lnTo>
                  <a:lnTo>
                    <a:pt x="14675" y="4634"/>
                  </a:lnTo>
                  <a:lnTo>
                    <a:pt x="14211" y="4518"/>
                  </a:lnTo>
                  <a:lnTo>
                    <a:pt x="13748" y="4518"/>
                  </a:lnTo>
                  <a:lnTo>
                    <a:pt x="13362" y="4595"/>
                  </a:lnTo>
                  <a:lnTo>
                    <a:pt x="13169" y="4634"/>
                  </a:lnTo>
                  <a:lnTo>
                    <a:pt x="12975" y="4711"/>
                  </a:lnTo>
                  <a:lnTo>
                    <a:pt x="12782" y="4788"/>
                  </a:lnTo>
                  <a:lnTo>
                    <a:pt x="12628" y="4943"/>
                  </a:lnTo>
                  <a:lnTo>
                    <a:pt x="12512" y="5097"/>
                  </a:lnTo>
                  <a:lnTo>
                    <a:pt x="12435" y="5252"/>
                  </a:lnTo>
                  <a:lnTo>
                    <a:pt x="12396" y="5445"/>
                  </a:lnTo>
                  <a:lnTo>
                    <a:pt x="12473" y="5638"/>
                  </a:lnTo>
                  <a:lnTo>
                    <a:pt x="12551" y="5792"/>
                  </a:lnTo>
                  <a:lnTo>
                    <a:pt x="12705" y="5908"/>
                  </a:lnTo>
                  <a:lnTo>
                    <a:pt x="12860" y="5986"/>
                  </a:lnTo>
                  <a:lnTo>
                    <a:pt x="13053" y="6063"/>
                  </a:lnTo>
                  <a:lnTo>
                    <a:pt x="13439" y="6140"/>
                  </a:lnTo>
                  <a:lnTo>
                    <a:pt x="13786" y="6140"/>
                  </a:lnTo>
                  <a:lnTo>
                    <a:pt x="14134" y="6101"/>
                  </a:lnTo>
                  <a:lnTo>
                    <a:pt x="14481" y="5986"/>
                  </a:lnTo>
                  <a:lnTo>
                    <a:pt x="14790" y="5870"/>
                  </a:lnTo>
                  <a:lnTo>
                    <a:pt x="14481" y="6256"/>
                  </a:lnTo>
                  <a:lnTo>
                    <a:pt x="14095" y="6565"/>
                  </a:lnTo>
                  <a:lnTo>
                    <a:pt x="13902" y="6719"/>
                  </a:lnTo>
                  <a:lnTo>
                    <a:pt x="13671" y="6835"/>
                  </a:lnTo>
                  <a:lnTo>
                    <a:pt x="13439" y="6951"/>
                  </a:lnTo>
                  <a:lnTo>
                    <a:pt x="13207" y="7028"/>
                  </a:lnTo>
                  <a:lnTo>
                    <a:pt x="12821" y="7067"/>
                  </a:lnTo>
                  <a:lnTo>
                    <a:pt x="12435" y="7067"/>
                  </a:lnTo>
                  <a:lnTo>
                    <a:pt x="12087" y="6990"/>
                  </a:lnTo>
                  <a:lnTo>
                    <a:pt x="11778" y="6874"/>
                  </a:lnTo>
                  <a:lnTo>
                    <a:pt x="11470" y="6681"/>
                  </a:lnTo>
                  <a:lnTo>
                    <a:pt x="11199" y="6410"/>
                  </a:lnTo>
                  <a:lnTo>
                    <a:pt x="10968" y="6140"/>
                  </a:lnTo>
                  <a:lnTo>
                    <a:pt x="10774" y="5792"/>
                  </a:lnTo>
                  <a:lnTo>
                    <a:pt x="10504" y="5329"/>
                  </a:lnTo>
                  <a:lnTo>
                    <a:pt x="10311" y="4827"/>
                  </a:lnTo>
                  <a:lnTo>
                    <a:pt x="9886" y="3862"/>
                  </a:lnTo>
                  <a:lnTo>
                    <a:pt x="9655" y="3398"/>
                  </a:lnTo>
                  <a:lnTo>
                    <a:pt x="9423" y="2935"/>
                  </a:lnTo>
                  <a:lnTo>
                    <a:pt x="9153" y="2472"/>
                  </a:lnTo>
                  <a:lnTo>
                    <a:pt x="8844" y="2047"/>
                  </a:lnTo>
                  <a:lnTo>
                    <a:pt x="8380" y="1545"/>
                  </a:lnTo>
                  <a:lnTo>
                    <a:pt x="7917" y="1159"/>
                  </a:lnTo>
                  <a:lnTo>
                    <a:pt x="7415" y="811"/>
                  </a:lnTo>
                  <a:lnTo>
                    <a:pt x="6874" y="502"/>
                  </a:lnTo>
                  <a:lnTo>
                    <a:pt x="6295" y="271"/>
                  </a:lnTo>
                  <a:lnTo>
                    <a:pt x="5716" y="116"/>
                  </a:lnTo>
                  <a:lnTo>
                    <a:pt x="5137" y="39"/>
                  </a:lnTo>
                  <a:lnTo>
                    <a:pt x="451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2769325" y="3423675"/>
              <a:ext cx="144825" cy="164125"/>
            </a:xfrm>
            <a:custGeom>
              <a:avLst/>
              <a:gdLst/>
              <a:ahLst/>
              <a:cxnLst/>
              <a:rect l="l" t="t" r="r" b="b"/>
              <a:pathLst>
                <a:path w="5793" h="6565" extrusionOk="0">
                  <a:moveTo>
                    <a:pt x="2858" y="463"/>
                  </a:moveTo>
                  <a:lnTo>
                    <a:pt x="3360" y="618"/>
                  </a:lnTo>
                  <a:lnTo>
                    <a:pt x="3823" y="811"/>
                  </a:lnTo>
                  <a:lnTo>
                    <a:pt x="4248" y="1081"/>
                  </a:lnTo>
                  <a:lnTo>
                    <a:pt x="4634" y="1429"/>
                  </a:lnTo>
                  <a:lnTo>
                    <a:pt x="4943" y="1854"/>
                  </a:lnTo>
                  <a:lnTo>
                    <a:pt x="5059" y="2047"/>
                  </a:lnTo>
                  <a:lnTo>
                    <a:pt x="5175" y="2278"/>
                  </a:lnTo>
                  <a:lnTo>
                    <a:pt x="5252" y="2510"/>
                  </a:lnTo>
                  <a:lnTo>
                    <a:pt x="5290" y="2780"/>
                  </a:lnTo>
                  <a:lnTo>
                    <a:pt x="5329" y="3051"/>
                  </a:lnTo>
                  <a:lnTo>
                    <a:pt x="5329" y="3321"/>
                  </a:lnTo>
                  <a:lnTo>
                    <a:pt x="5290" y="3784"/>
                  </a:lnTo>
                  <a:lnTo>
                    <a:pt x="5175" y="4248"/>
                  </a:lnTo>
                  <a:lnTo>
                    <a:pt x="4981" y="4711"/>
                  </a:lnTo>
                  <a:lnTo>
                    <a:pt x="4711" y="5097"/>
                  </a:lnTo>
                  <a:lnTo>
                    <a:pt x="4364" y="5445"/>
                  </a:lnTo>
                  <a:lnTo>
                    <a:pt x="4016" y="5715"/>
                  </a:lnTo>
                  <a:lnTo>
                    <a:pt x="3784" y="5831"/>
                  </a:lnTo>
                  <a:lnTo>
                    <a:pt x="3553" y="5947"/>
                  </a:lnTo>
                  <a:lnTo>
                    <a:pt x="3321" y="6024"/>
                  </a:lnTo>
                  <a:lnTo>
                    <a:pt x="3089" y="6063"/>
                  </a:lnTo>
                  <a:lnTo>
                    <a:pt x="2780" y="6101"/>
                  </a:lnTo>
                  <a:lnTo>
                    <a:pt x="2510" y="6101"/>
                  </a:lnTo>
                  <a:lnTo>
                    <a:pt x="2201" y="6063"/>
                  </a:lnTo>
                  <a:lnTo>
                    <a:pt x="1970" y="5985"/>
                  </a:lnTo>
                  <a:lnTo>
                    <a:pt x="1738" y="5870"/>
                  </a:lnTo>
                  <a:lnTo>
                    <a:pt x="1506" y="5754"/>
                  </a:lnTo>
                  <a:lnTo>
                    <a:pt x="1313" y="5599"/>
                  </a:lnTo>
                  <a:lnTo>
                    <a:pt x="1159" y="5445"/>
                  </a:lnTo>
                  <a:lnTo>
                    <a:pt x="1004" y="5252"/>
                  </a:lnTo>
                  <a:lnTo>
                    <a:pt x="850" y="5020"/>
                  </a:lnTo>
                  <a:lnTo>
                    <a:pt x="734" y="4788"/>
                  </a:lnTo>
                  <a:lnTo>
                    <a:pt x="618" y="4557"/>
                  </a:lnTo>
                  <a:lnTo>
                    <a:pt x="502" y="4055"/>
                  </a:lnTo>
                  <a:lnTo>
                    <a:pt x="425" y="3514"/>
                  </a:lnTo>
                  <a:lnTo>
                    <a:pt x="464" y="2973"/>
                  </a:lnTo>
                  <a:lnTo>
                    <a:pt x="541" y="2433"/>
                  </a:lnTo>
                  <a:lnTo>
                    <a:pt x="734" y="1931"/>
                  </a:lnTo>
                  <a:lnTo>
                    <a:pt x="850" y="1699"/>
                  </a:lnTo>
                  <a:lnTo>
                    <a:pt x="966" y="1506"/>
                  </a:lnTo>
                  <a:lnTo>
                    <a:pt x="1120" y="1274"/>
                  </a:lnTo>
                  <a:lnTo>
                    <a:pt x="1313" y="1120"/>
                  </a:lnTo>
                  <a:lnTo>
                    <a:pt x="1506" y="927"/>
                  </a:lnTo>
                  <a:lnTo>
                    <a:pt x="1738" y="811"/>
                  </a:lnTo>
                  <a:lnTo>
                    <a:pt x="1970" y="695"/>
                  </a:lnTo>
                  <a:lnTo>
                    <a:pt x="2201" y="579"/>
                  </a:lnTo>
                  <a:lnTo>
                    <a:pt x="2472" y="541"/>
                  </a:lnTo>
                  <a:lnTo>
                    <a:pt x="2780" y="502"/>
                  </a:lnTo>
                  <a:lnTo>
                    <a:pt x="2819" y="502"/>
                  </a:lnTo>
                  <a:lnTo>
                    <a:pt x="2858" y="463"/>
                  </a:lnTo>
                  <a:close/>
                  <a:moveTo>
                    <a:pt x="2665" y="0"/>
                  </a:moveTo>
                  <a:lnTo>
                    <a:pt x="2587" y="39"/>
                  </a:lnTo>
                  <a:lnTo>
                    <a:pt x="2510" y="77"/>
                  </a:lnTo>
                  <a:lnTo>
                    <a:pt x="2472" y="155"/>
                  </a:lnTo>
                  <a:lnTo>
                    <a:pt x="2433" y="232"/>
                  </a:lnTo>
                  <a:lnTo>
                    <a:pt x="2163" y="270"/>
                  </a:lnTo>
                  <a:lnTo>
                    <a:pt x="1854" y="309"/>
                  </a:lnTo>
                  <a:lnTo>
                    <a:pt x="1622" y="386"/>
                  </a:lnTo>
                  <a:lnTo>
                    <a:pt x="1390" y="502"/>
                  </a:lnTo>
                  <a:lnTo>
                    <a:pt x="1159" y="657"/>
                  </a:lnTo>
                  <a:lnTo>
                    <a:pt x="966" y="850"/>
                  </a:lnTo>
                  <a:lnTo>
                    <a:pt x="772" y="1043"/>
                  </a:lnTo>
                  <a:lnTo>
                    <a:pt x="618" y="1236"/>
                  </a:lnTo>
                  <a:lnTo>
                    <a:pt x="464" y="1506"/>
                  </a:lnTo>
                  <a:lnTo>
                    <a:pt x="348" y="1738"/>
                  </a:lnTo>
                  <a:lnTo>
                    <a:pt x="155" y="2278"/>
                  </a:lnTo>
                  <a:lnTo>
                    <a:pt x="39" y="2858"/>
                  </a:lnTo>
                  <a:lnTo>
                    <a:pt x="0" y="3398"/>
                  </a:lnTo>
                  <a:lnTo>
                    <a:pt x="39" y="4055"/>
                  </a:lnTo>
                  <a:lnTo>
                    <a:pt x="116" y="4364"/>
                  </a:lnTo>
                  <a:lnTo>
                    <a:pt x="193" y="4672"/>
                  </a:lnTo>
                  <a:lnTo>
                    <a:pt x="309" y="4943"/>
                  </a:lnTo>
                  <a:lnTo>
                    <a:pt x="425" y="5213"/>
                  </a:lnTo>
                  <a:lnTo>
                    <a:pt x="579" y="5445"/>
                  </a:lnTo>
                  <a:lnTo>
                    <a:pt x="734" y="5676"/>
                  </a:lnTo>
                  <a:lnTo>
                    <a:pt x="927" y="5870"/>
                  </a:lnTo>
                  <a:lnTo>
                    <a:pt x="1120" y="6063"/>
                  </a:lnTo>
                  <a:lnTo>
                    <a:pt x="1390" y="6217"/>
                  </a:lnTo>
                  <a:lnTo>
                    <a:pt x="1622" y="6372"/>
                  </a:lnTo>
                  <a:lnTo>
                    <a:pt x="1892" y="6449"/>
                  </a:lnTo>
                  <a:lnTo>
                    <a:pt x="2201" y="6526"/>
                  </a:lnTo>
                  <a:lnTo>
                    <a:pt x="2549" y="6565"/>
                  </a:lnTo>
                  <a:lnTo>
                    <a:pt x="2896" y="6565"/>
                  </a:lnTo>
                  <a:lnTo>
                    <a:pt x="3205" y="6526"/>
                  </a:lnTo>
                  <a:lnTo>
                    <a:pt x="3476" y="6449"/>
                  </a:lnTo>
                  <a:lnTo>
                    <a:pt x="3784" y="6333"/>
                  </a:lnTo>
                  <a:lnTo>
                    <a:pt x="4055" y="6217"/>
                  </a:lnTo>
                  <a:lnTo>
                    <a:pt x="4325" y="6063"/>
                  </a:lnTo>
                  <a:lnTo>
                    <a:pt x="4557" y="5908"/>
                  </a:lnTo>
                  <a:lnTo>
                    <a:pt x="4788" y="5715"/>
                  </a:lnTo>
                  <a:lnTo>
                    <a:pt x="4981" y="5483"/>
                  </a:lnTo>
                  <a:lnTo>
                    <a:pt x="5175" y="5252"/>
                  </a:lnTo>
                  <a:lnTo>
                    <a:pt x="5329" y="4981"/>
                  </a:lnTo>
                  <a:lnTo>
                    <a:pt x="5483" y="4750"/>
                  </a:lnTo>
                  <a:lnTo>
                    <a:pt x="5599" y="4441"/>
                  </a:lnTo>
                  <a:lnTo>
                    <a:pt x="5677" y="4170"/>
                  </a:lnTo>
                  <a:lnTo>
                    <a:pt x="5754" y="3862"/>
                  </a:lnTo>
                  <a:lnTo>
                    <a:pt x="5792" y="3553"/>
                  </a:lnTo>
                  <a:lnTo>
                    <a:pt x="5792" y="3244"/>
                  </a:lnTo>
                  <a:lnTo>
                    <a:pt x="5792" y="2935"/>
                  </a:lnTo>
                  <a:lnTo>
                    <a:pt x="5715" y="2626"/>
                  </a:lnTo>
                  <a:lnTo>
                    <a:pt x="5638" y="2317"/>
                  </a:lnTo>
                  <a:lnTo>
                    <a:pt x="5561" y="2047"/>
                  </a:lnTo>
                  <a:lnTo>
                    <a:pt x="5406" y="1776"/>
                  </a:lnTo>
                  <a:lnTo>
                    <a:pt x="5252" y="1506"/>
                  </a:lnTo>
                  <a:lnTo>
                    <a:pt x="5059" y="1274"/>
                  </a:lnTo>
                  <a:lnTo>
                    <a:pt x="4866" y="1043"/>
                  </a:lnTo>
                  <a:lnTo>
                    <a:pt x="4634" y="811"/>
                  </a:lnTo>
                  <a:lnTo>
                    <a:pt x="4402" y="618"/>
                  </a:lnTo>
                  <a:lnTo>
                    <a:pt x="4132" y="463"/>
                  </a:lnTo>
                  <a:lnTo>
                    <a:pt x="3862" y="309"/>
                  </a:lnTo>
                  <a:lnTo>
                    <a:pt x="3591" y="193"/>
                  </a:lnTo>
                  <a:lnTo>
                    <a:pt x="3282" y="116"/>
                  </a:lnTo>
                  <a:lnTo>
                    <a:pt x="2974" y="39"/>
                  </a:lnTo>
                  <a:lnTo>
                    <a:pt x="266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3889150" y="3444900"/>
              <a:ext cx="329225" cy="242325"/>
            </a:xfrm>
            <a:custGeom>
              <a:avLst/>
              <a:gdLst/>
              <a:ahLst/>
              <a:cxnLst/>
              <a:rect l="l" t="t" r="r" b="b"/>
              <a:pathLst>
                <a:path w="13169" h="9693" extrusionOk="0">
                  <a:moveTo>
                    <a:pt x="5368" y="618"/>
                  </a:moveTo>
                  <a:lnTo>
                    <a:pt x="5947" y="773"/>
                  </a:lnTo>
                  <a:lnTo>
                    <a:pt x="6526" y="1005"/>
                  </a:lnTo>
                  <a:lnTo>
                    <a:pt x="7028" y="1313"/>
                  </a:lnTo>
                  <a:lnTo>
                    <a:pt x="7530" y="1661"/>
                  </a:lnTo>
                  <a:lnTo>
                    <a:pt x="7762" y="1893"/>
                  </a:lnTo>
                  <a:lnTo>
                    <a:pt x="7955" y="2124"/>
                  </a:lnTo>
                  <a:lnTo>
                    <a:pt x="8148" y="2356"/>
                  </a:lnTo>
                  <a:lnTo>
                    <a:pt x="8264" y="2626"/>
                  </a:lnTo>
                  <a:lnTo>
                    <a:pt x="8418" y="2897"/>
                  </a:lnTo>
                  <a:lnTo>
                    <a:pt x="8496" y="3167"/>
                  </a:lnTo>
                  <a:lnTo>
                    <a:pt x="8573" y="3437"/>
                  </a:lnTo>
                  <a:lnTo>
                    <a:pt x="8612" y="3708"/>
                  </a:lnTo>
                  <a:lnTo>
                    <a:pt x="8573" y="3708"/>
                  </a:lnTo>
                  <a:lnTo>
                    <a:pt x="7723" y="3823"/>
                  </a:lnTo>
                  <a:lnTo>
                    <a:pt x="6874" y="3901"/>
                  </a:lnTo>
                  <a:lnTo>
                    <a:pt x="6410" y="3939"/>
                  </a:lnTo>
                  <a:lnTo>
                    <a:pt x="6179" y="3939"/>
                  </a:lnTo>
                  <a:lnTo>
                    <a:pt x="5986" y="3901"/>
                  </a:lnTo>
                  <a:lnTo>
                    <a:pt x="5793" y="3862"/>
                  </a:lnTo>
                  <a:lnTo>
                    <a:pt x="5677" y="3746"/>
                  </a:lnTo>
                  <a:lnTo>
                    <a:pt x="5561" y="3553"/>
                  </a:lnTo>
                  <a:lnTo>
                    <a:pt x="5484" y="3321"/>
                  </a:lnTo>
                  <a:lnTo>
                    <a:pt x="5407" y="2626"/>
                  </a:lnTo>
                  <a:lnTo>
                    <a:pt x="5368" y="1970"/>
                  </a:lnTo>
                  <a:lnTo>
                    <a:pt x="5368" y="618"/>
                  </a:lnTo>
                  <a:close/>
                  <a:moveTo>
                    <a:pt x="2781" y="889"/>
                  </a:moveTo>
                  <a:lnTo>
                    <a:pt x="2626" y="3128"/>
                  </a:lnTo>
                  <a:lnTo>
                    <a:pt x="2626" y="3515"/>
                  </a:lnTo>
                  <a:lnTo>
                    <a:pt x="2588" y="3708"/>
                  </a:lnTo>
                  <a:lnTo>
                    <a:pt x="2510" y="3862"/>
                  </a:lnTo>
                  <a:lnTo>
                    <a:pt x="2433" y="4017"/>
                  </a:lnTo>
                  <a:lnTo>
                    <a:pt x="2317" y="4132"/>
                  </a:lnTo>
                  <a:lnTo>
                    <a:pt x="2124" y="4210"/>
                  </a:lnTo>
                  <a:lnTo>
                    <a:pt x="1893" y="4287"/>
                  </a:lnTo>
                  <a:lnTo>
                    <a:pt x="1545" y="4287"/>
                  </a:lnTo>
                  <a:lnTo>
                    <a:pt x="1120" y="4248"/>
                  </a:lnTo>
                  <a:lnTo>
                    <a:pt x="734" y="4132"/>
                  </a:lnTo>
                  <a:lnTo>
                    <a:pt x="387" y="4017"/>
                  </a:lnTo>
                  <a:lnTo>
                    <a:pt x="502" y="3515"/>
                  </a:lnTo>
                  <a:lnTo>
                    <a:pt x="657" y="3013"/>
                  </a:lnTo>
                  <a:lnTo>
                    <a:pt x="889" y="2549"/>
                  </a:lnTo>
                  <a:lnTo>
                    <a:pt x="1159" y="2124"/>
                  </a:lnTo>
                  <a:lnTo>
                    <a:pt x="1506" y="1738"/>
                  </a:lnTo>
                  <a:lnTo>
                    <a:pt x="1893" y="1429"/>
                  </a:lnTo>
                  <a:lnTo>
                    <a:pt x="2317" y="1120"/>
                  </a:lnTo>
                  <a:lnTo>
                    <a:pt x="2781" y="889"/>
                  </a:lnTo>
                  <a:close/>
                  <a:moveTo>
                    <a:pt x="10774" y="5368"/>
                  </a:moveTo>
                  <a:lnTo>
                    <a:pt x="11237" y="5638"/>
                  </a:lnTo>
                  <a:lnTo>
                    <a:pt x="11624" y="5986"/>
                  </a:lnTo>
                  <a:lnTo>
                    <a:pt x="11430" y="6140"/>
                  </a:lnTo>
                  <a:lnTo>
                    <a:pt x="11353" y="6218"/>
                  </a:lnTo>
                  <a:lnTo>
                    <a:pt x="11237" y="6256"/>
                  </a:lnTo>
                  <a:lnTo>
                    <a:pt x="11083" y="6295"/>
                  </a:lnTo>
                  <a:lnTo>
                    <a:pt x="10928" y="6256"/>
                  </a:lnTo>
                  <a:lnTo>
                    <a:pt x="10774" y="6218"/>
                  </a:lnTo>
                  <a:lnTo>
                    <a:pt x="10658" y="6140"/>
                  </a:lnTo>
                  <a:lnTo>
                    <a:pt x="10581" y="6063"/>
                  </a:lnTo>
                  <a:lnTo>
                    <a:pt x="10542" y="5947"/>
                  </a:lnTo>
                  <a:lnTo>
                    <a:pt x="10542" y="5870"/>
                  </a:lnTo>
                  <a:lnTo>
                    <a:pt x="10542" y="5754"/>
                  </a:lnTo>
                  <a:lnTo>
                    <a:pt x="10620" y="5523"/>
                  </a:lnTo>
                  <a:lnTo>
                    <a:pt x="10658" y="5445"/>
                  </a:lnTo>
                  <a:lnTo>
                    <a:pt x="10774" y="5368"/>
                  </a:lnTo>
                  <a:close/>
                  <a:moveTo>
                    <a:pt x="4403" y="1"/>
                  </a:moveTo>
                  <a:lnTo>
                    <a:pt x="3939" y="39"/>
                  </a:lnTo>
                  <a:lnTo>
                    <a:pt x="3514" y="116"/>
                  </a:lnTo>
                  <a:lnTo>
                    <a:pt x="3051" y="232"/>
                  </a:lnTo>
                  <a:lnTo>
                    <a:pt x="2665" y="387"/>
                  </a:lnTo>
                  <a:lnTo>
                    <a:pt x="2240" y="580"/>
                  </a:lnTo>
                  <a:lnTo>
                    <a:pt x="1854" y="812"/>
                  </a:lnTo>
                  <a:lnTo>
                    <a:pt x="1506" y="1043"/>
                  </a:lnTo>
                  <a:lnTo>
                    <a:pt x="1159" y="1352"/>
                  </a:lnTo>
                  <a:lnTo>
                    <a:pt x="889" y="1661"/>
                  </a:lnTo>
                  <a:lnTo>
                    <a:pt x="618" y="2009"/>
                  </a:lnTo>
                  <a:lnTo>
                    <a:pt x="425" y="2395"/>
                  </a:lnTo>
                  <a:lnTo>
                    <a:pt x="232" y="2781"/>
                  </a:lnTo>
                  <a:lnTo>
                    <a:pt x="116" y="3206"/>
                  </a:lnTo>
                  <a:lnTo>
                    <a:pt x="39" y="3669"/>
                  </a:lnTo>
                  <a:lnTo>
                    <a:pt x="0" y="4094"/>
                  </a:lnTo>
                  <a:lnTo>
                    <a:pt x="39" y="4557"/>
                  </a:lnTo>
                  <a:lnTo>
                    <a:pt x="348" y="4596"/>
                  </a:lnTo>
                  <a:lnTo>
                    <a:pt x="387" y="4287"/>
                  </a:lnTo>
                  <a:lnTo>
                    <a:pt x="966" y="4519"/>
                  </a:lnTo>
                  <a:lnTo>
                    <a:pt x="1313" y="4596"/>
                  </a:lnTo>
                  <a:lnTo>
                    <a:pt x="1699" y="4673"/>
                  </a:lnTo>
                  <a:lnTo>
                    <a:pt x="2047" y="4673"/>
                  </a:lnTo>
                  <a:lnTo>
                    <a:pt x="2356" y="4634"/>
                  </a:lnTo>
                  <a:lnTo>
                    <a:pt x="2510" y="4557"/>
                  </a:lnTo>
                  <a:lnTo>
                    <a:pt x="2626" y="4480"/>
                  </a:lnTo>
                  <a:lnTo>
                    <a:pt x="2742" y="4403"/>
                  </a:lnTo>
                  <a:lnTo>
                    <a:pt x="2858" y="4248"/>
                  </a:lnTo>
                  <a:lnTo>
                    <a:pt x="2897" y="4132"/>
                  </a:lnTo>
                  <a:lnTo>
                    <a:pt x="2974" y="3978"/>
                  </a:lnTo>
                  <a:lnTo>
                    <a:pt x="3012" y="3630"/>
                  </a:lnTo>
                  <a:lnTo>
                    <a:pt x="3012" y="2974"/>
                  </a:lnTo>
                  <a:lnTo>
                    <a:pt x="3128" y="773"/>
                  </a:lnTo>
                  <a:lnTo>
                    <a:pt x="3514" y="657"/>
                  </a:lnTo>
                  <a:lnTo>
                    <a:pt x="3939" y="580"/>
                  </a:lnTo>
                  <a:lnTo>
                    <a:pt x="4132" y="541"/>
                  </a:lnTo>
                  <a:lnTo>
                    <a:pt x="4403" y="541"/>
                  </a:lnTo>
                  <a:lnTo>
                    <a:pt x="5098" y="580"/>
                  </a:lnTo>
                  <a:lnTo>
                    <a:pt x="5020" y="1661"/>
                  </a:lnTo>
                  <a:lnTo>
                    <a:pt x="5059" y="2704"/>
                  </a:lnTo>
                  <a:lnTo>
                    <a:pt x="5098" y="3399"/>
                  </a:lnTo>
                  <a:lnTo>
                    <a:pt x="5175" y="3746"/>
                  </a:lnTo>
                  <a:lnTo>
                    <a:pt x="5213" y="3901"/>
                  </a:lnTo>
                  <a:lnTo>
                    <a:pt x="5291" y="4055"/>
                  </a:lnTo>
                  <a:lnTo>
                    <a:pt x="5407" y="4171"/>
                  </a:lnTo>
                  <a:lnTo>
                    <a:pt x="5561" y="4248"/>
                  </a:lnTo>
                  <a:lnTo>
                    <a:pt x="5715" y="4287"/>
                  </a:lnTo>
                  <a:lnTo>
                    <a:pt x="5870" y="4325"/>
                  </a:lnTo>
                  <a:lnTo>
                    <a:pt x="6217" y="4325"/>
                  </a:lnTo>
                  <a:lnTo>
                    <a:pt x="6565" y="4287"/>
                  </a:lnTo>
                  <a:lnTo>
                    <a:pt x="7608" y="4210"/>
                  </a:lnTo>
                  <a:lnTo>
                    <a:pt x="8650" y="4094"/>
                  </a:lnTo>
                  <a:lnTo>
                    <a:pt x="8650" y="4480"/>
                  </a:lnTo>
                  <a:lnTo>
                    <a:pt x="8612" y="4866"/>
                  </a:lnTo>
                  <a:lnTo>
                    <a:pt x="8612" y="4905"/>
                  </a:lnTo>
                  <a:lnTo>
                    <a:pt x="8612" y="5021"/>
                  </a:lnTo>
                  <a:lnTo>
                    <a:pt x="8650" y="5098"/>
                  </a:lnTo>
                  <a:lnTo>
                    <a:pt x="8766" y="5098"/>
                  </a:lnTo>
                  <a:lnTo>
                    <a:pt x="8843" y="5059"/>
                  </a:lnTo>
                  <a:lnTo>
                    <a:pt x="8959" y="5021"/>
                  </a:lnTo>
                  <a:lnTo>
                    <a:pt x="9036" y="4943"/>
                  </a:lnTo>
                  <a:lnTo>
                    <a:pt x="9191" y="4905"/>
                  </a:lnTo>
                  <a:lnTo>
                    <a:pt x="9384" y="4905"/>
                  </a:lnTo>
                  <a:lnTo>
                    <a:pt x="9809" y="4982"/>
                  </a:lnTo>
                  <a:lnTo>
                    <a:pt x="10195" y="5098"/>
                  </a:lnTo>
                  <a:lnTo>
                    <a:pt x="10542" y="5252"/>
                  </a:lnTo>
                  <a:lnTo>
                    <a:pt x="10426" y="5329"/>
                  </a:lnTo>
                  <a:lnTo>
                    <a:pt x="10311" y="5445"/>
                  </a:lnTo>
                  <a:lnTo>
                    <a:pt x="10272" y="5600"/>
                  </a:lnTo>
                  <a:lnTo>
                    <a:pt x="10233" y="5754"/>
                  </a:lnTo>
                  <a:lnTo>
                    <a:pt x="10233" y="5909"/>
                  </a:lnTo>
                  <a:lnTo>
                    <a:pt x="10233" y="6063"/>
                  </a:lnTo>
                  <a:lnTo>
                    <a:pt x="10272" y="6179"/>
                  </a:lnTo>
                  <a:lnTo>
                    <a:pt x="10349" y="6333"/>
                  </a:lnTo>
                  <a:lnTo>
                    <a:pt x="10504" y="6488"/>
                  </a:lnTo>
                  <a:lnTo>
                    <a:pt x="10697" y="6604"/>
                  </a:lnTo>
                  <a:lnTo>
                    <a:pt x="10928" y="6642"/>
                  </a:lnTo>
                  <a:lnTo>
                    <a:pt x="11160" y="6642"/>
                  </a:lnTo>
                  <a:lnTo>
                    <a:pt x="11353" y="6604"/>
                  </a:lnTo>
                  <a:lnTo>
                    <a:pt x="11546" y="6526"/>
                  </a:lnTo>
                  <a:lnTo>
                    <a:pt x="11739" y="6411"/>
                  </a:lnTo>
                  <a:lnTo>
                    <a:pt x="11855" y="6256"/>
                  </a:lnTo>
                  <a:lnTo>
                    <a:pt x="12087" y="6565"/>
                  </a:lnTo>
                  <a:lnTo>
                    <a:pt x="12280" y="6913"/>
                  </a:lnTo>
                  <a:lnTo>
                    <a:pt x="12396" y="7222"/>
                  </a:lnTo>
                  <a:lnTo>
                    <a:pt x="12473" y="7569"/>
                  </a:lnTo>
                  <a:lnTo>
                    <a:pt x="12550" y="7917"/>
                  </a:lnTo>
                  <a:lnTo>
                    <a:pt x="12550" y="8264"/>
                  </a:lnTo>
                  <a:lnTo>
                    <a:pt x="12589" y="8998"/>
                  </a:lnTo>
                  <a:lnTo>
                    <a:pt x="12512" y="8998"/>
                  </a:lnTo>
                  <a:lnTo>
                    <a:pt x="12434" y="9075"/>
                  </a:lnTo>
                  <a:lnTo>
                    <a:pt x="12396" y="9114"/>
                  </a:lnTo>
                  <a:lnTo>
                    <a:pt x="12357" y="9191"/>
                  </a:lnTo>
                  <a:lnTo>
                    <a:pt x="11469" y="9307"/>
                  </a:lnTo>
                  <a:lnTo>
                    <a:pt x="11469" y="9693"/>
                  </a:lnTo>
                  <a:lnTo>
                    <a:pt x="12125" y="9654"/>
                  </a:lnTo>
                  <a:lnTo>
                    <a:pt x="12821" y="9616"/>
                  </a:lnTo>
                  <a:lnTo>
                    <a:pt x="12936" y="9577"/>
                  </a:lnTo>
                  <a:lnTo>
                    <a:pt x="13014" y="9500"/>
                  </a:lnTo>
                  <a:lnTo>
                    <a:pt x="13052" y="9384"/>
                  </a:lnTo>
                  <a:lnTo>
                    <a:pt x="13052" y="9268"/>
                  </a:lnTo>
                  <a:lnTo>
                    <a:pt x="13129" y="8998"/>
                  </a:lnTo>
                  <a:lnTo>
                    <a:pt x="13168" y="8766"/>
                  </a:lnTo>
                  <a:lnTo>
                    <a:pt x="13168" y="8496"/>
                  </a:lnTo>
                  <a:lnTo>
                    <a:pt x="13168" y="8226"/>
                  </a:lnTo>
                  <a:lnTo>
                    <a:pt x="13091" y="7724"/>
                  </a:lnTo>
                  <a:lnTo>
                    <a:pt x="12936" y="7183"/>
                  </a:lnTo>
                  <a:lnTo>
                    <a:pt x="12743" y="6681"/>
                  </a:lnTo>
                  <a:lnTo>
                    <a:pt x="12434" y="6218"/>
                  </a:lnTo>
                  <a:lnTo>
                    <a:pt x="12125" y="5793"/>
                  </a:lnTo>
                  <a:lnTo>
                    <a:pt x="11778" y="5445"/>
                  </a:lnTo>
                  <a:lnTo>
                    <a:pt x="11315" y="5098"/>
                  </a:lnTo>
                  <a:lnTo>
                    <a:pt x="10967" y="4905"/>
                  </a:lnTo>
                  <a:lnTo>
                    <a:pt x="10620" y="4750"/>
                  </a:lnTo>
                  <a:lnTo>
                    <a:pt x="10272" y="4596"/>
                  </a:lnTo>
                  <a:lnTo>
                    <a:pt x="9886" y="4480"/>
                  </a:lnTo>
                  <a:lnTo>
                    <a:pt x="9538" y="4441"/>
                  </a:lnTo>
                  <a:lnTo>
                    <a:pt x="9191" y="4441"/>
                  </a:lnTo>
                  <a:lnTo>
                    <a:pt x="9268" y="3978"/>
                  </a:lnTo>
                  <a:lnTo>
                    <a:pt x="9229" y="3515"/>
                  </a:lnTo>
                  <a:lnTo>
                    <a:pt x="9152" y="3090"/>
                  </a:lnTo>
                  <a:lnTo>
                    <a:pt x="8998" y="2665"/>
                  </a:lnTo>
                  <a:lnTo>
                    <a:pt x="8805" y="2279"/>
                  </a:lnTo>
                  <a:lnTo>
                    <a:pt x="8534" y="1931"/>
                  </a:lnTo>
                  <a:lnTo>
                    <a:pt x="8225" y="1584"/>
                  </a:lnTo>
                  <a:lnTo>
                    <a:pt x="7839" y="1275"/>
                  </a:lnTo>
                  <a:lnTo>
                    <a:pt x="7453" y="1005"/>
                  </a:lnTo>
                  <a:lnTo>
                    <a:pt x="7067" y="734"/>
                  </a:lnTo>
                  <a:lnTo>
                    <a:pt x="6642" y="503"/>
                  </a:lnTo>
                  <a:lnTo>
                    <a:pt x="6179" y="348"/>
                  </a:lnTo>
                  <a:lnTo>
                    <a:pt x="5715" y="194"/>
                  </a:lnTo>
                  <a:lnTo>
                    <a:pt x="5291" y="78"/>
                  </a:lnTo>
                  <a:lnTo>
                    <a:pt x="4827" y="39"/>
                  </a:lnTo>
                  <a:lnTo>
                    <a:pt x="440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4428800" y="3447800"/>
              <a:ext cx="257775" cy="315700"/>
            </a:xfrm>
            <a:custGeom>
              <a:avLst/>
              <a:gdLst/>
              <a:ahLst/>
              <a:cxnLst/>
              <a:rect l="l" t="t" r="r" b="b"/>
              <a:pathLst>
                <a:path w="10311" h="12628" extrusionOk="0">
                  <a:moveTo>
                    <a:pt x="6449" y="773"/>
                  </a:moveTo>
                  <a:lnTo>
                    <a:pt x="6410" y="2317"/>
                  </a:lnTo>
                  <a:lnTo>
                    <a:pt x="6449" y="3901"/>
                  </a:lnTo>
                  <a:lnTo>
                    <a:pt x="6526" y="6990"/>
                  </a:lnTo>
                  <a:lnTo>
                    <a:pt x="3514" y="6758"/>
                  </a:lnTo>
                  <a:lnTo>
                    <a:pt x="2008" y="6642"/>
                  </a:lnTo>
                  <a:lnTo>
                    <a:pt x="502" y="6604"/>
                  </a:lnTo>
                  <a:lnTo>
                    <a:pt x="1352" y="5986"/>
                  </a:lnTo>
                  <a:lnTo>
                    <a:pt x="2201" y="5291"/>
                  </a:lnTo>
                  <a:lnTo>
                    <a:pt x="2973" y="4557"/>
                  </a:lnTo>
                  <a:lnTo>
                    <a:pt x="3707" y="3823"/>
                  </a:lnTo>
                  <a:lnTo>
                    <a:pt x="4441" y="3090"/>
                  </a:lnTo>
                  <a:lnTo>
                    <a:pt x="5136" y="2356"/>
                  </a:lnTo>
                  <a:lnTo>
                    <a:pt x="5792" y="1584"/>
                  </a:lnTo>
                  <a:lnTo>
                    <a:pt x="6449" y="773"/>
                  </a:lnTo>
                  <a:close/>
                  <a:moveTo>
                    <a:pt x="6719" y="0"/>
                  </a:moveTo>
                  <a:lnTo>
                    <a:pt x="6642" y="39"/>
                  </a:lnTo>
                  <a:lnTo>
                    <a:pt x="6565" y="39"/>
                  </a:lnTo>
                  <a:lnTo>
                    <a:pt x="6487" y="116"/>
                  </a:lnTo>
                  <a:lnTo>
                    <a:pt x="4981" y="1854"/>
                  </a:lnTo>
                  <a:lnTo>
                    <a:pt x="4209" y="2703"/>
                  </a:lnTo>
                  <a:lnTo>
                    <a:pt x="3437" y="3514"/>
                  </a:lnTo>
                  <a:lnTo>
                    <a:pt x="2587" y="4287"/>
                  </a:lnTo>
                  <a:lnTo>
                    <a:pt x="1738" y="5059"/>
                  </a:lnTo>
                  <a:lnTo>
                    <a:pt x="888" y="5793"/>
                  </a:lnTo>
                  <a:lnTo>
                    <a:pt x="39" y="6604"/>
                  </a:lnTo>
                  <a:lnTo>
                    <a:pt x="0" y="6642"/>
                  </a:lnTo>
                  <a:lnTo>
                    <a:pt x="0" y="6681"/>
                  </a:lnTo>
                  <a:lnTo>
                    <a:pt x="39" y="6797"/>
                  </a:lnTo>
                  <a:lnTo>
                    <a:pt x="39" y="6835"/>
                  </a:lnTo>
                  <a:lnTo>
                    <a:pt x="0" y="6912"/>
                  </a:lnTo>
                  <a:lnTo>
                    <a:pt x="39" y="6990"/>
                  </a:lnTo>
                  <a:lnTo>
                    <a:pt x="116" y="7144"/>
                  </a:lnTo>
                  <a:lnTo>
                    <a:pt x="386" y="6990"/>
                  </a:lnTo>
                  <a:lnTo>
                    <a:pt x="1892" y="7144"/>
                  </a:lnTo>
                  <a:lnTo>
                    <a:pt x="3437" y="7299"/>
                  </a:lnTo>
                  <a:lnTo>
                    <a:pt x="6526" y="7453"/>
                  </a:lnTo>
                  <a:lnTo>
                    <a:pt x="6565" y="9307"/>
                  </a:lnTo>
                  <a:lnTo>
                    <a:pt x="6526" y="12627"/>
                  </a:lnTo>
                  <a:lnTo>
                    <a:pt x="6951" y="12627"/>
                  </a:lnTo>
                  <a:lnTo>
                    <a:pt x="6989" y="9461"/>
                  </a:lnTo>
                  <a:lnTo>
                    <a:pt x="6989" y="7492"/>
                  </a:lnTo>
                  <a:lnTo>
                    <a:pt x="8650" y="7569"/>
                  </a:lnTo>
                  <a:lnTo>
                    <a:pt x="10310" y="7646"/>
                  </a:lnTo>
                  <a:lnTo>
                    <a:pt x="10310" y="7183"/>
                  </a:lnTo>
                  <a:lnTo>
                    <a:pt x="8650" y="7106"/>
                  </a:lnTo>
                  <a:lnTo>
                    <a:pt x="6989" y="7028"/>
                  </a:lnTo>
                  <a:lnTo>
                    <a:pt x="7028" y="5368"/>
                  </a:lnTo>
                  <a:lnTo>
                    <a:pt x="6989" y="3707"/>
                  </a:lnTo>
                  <a:lnTo>
                    <a:pt x="6951" y="2047"/>
                  </a:lnTo>
                  <a:lnTo>
                    <a:pt x="6796" y="387"/>
                  </a:lnTo>
                  <a:lnTo>
                    <a:pt x="6989" y="194"/>
                  </a:lnTo>
                  <a:lnTo>
                    <a:pt x="6835" y="39"/>
                  </a:lnTo>
                  <a:lnTo>
                    <a:pt x="679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4598700" y="3452625"/>
              <a:ext cx="176675" cy="453750"/>
            </a:xfrm>
            <a:custGeom>
              <a:avLst/>
              <a:gdLst/>
              <a:ahLst/>
              <a:cxnLst/>
              <a:rect l="l" t="t" r="r" b="b"/>
              <a:pathLst>
                <a:path w="7067" h="18150" extrusionOk="0">
                  <a:moveTo>
                    <a:pt x="193" y="1"/>
                  </a:moveTo>
                  <a:lnTo>
                    <a:pt x="0" y="194"/>
                  </a:lnTo>
                  <a:lnTo>
                    <a:pt x="1622" y="1931"/>
                  </a:lnTo>
                  <a:lnTo>
                    <a:pt x="3244" y="3630"/>
                  </a:lnTo>
                  <a:lnTo>
                    <a:pt x="4016" y="4480"/>
                  </a:lnTo>
                  <a:lnTo>
                    <a:pt x="4750" y="5329"/>
                  </a:lnTo>
                  <a:lnTo>
                    <a:pt x="5484" y="6179"/>
                  </a:lnTo>
                  <a:lnTo>
                    <a:pt x="6217" y="6990"/>
                  </a:lnTo>
                  <a:lnTo>
                    <a:pt x="3514" y="6990"/>
                  </a:lnTo>
                  <a:lnTo>
                    <a:pt x="3514" y="7453"/>
                  </a:lnTo>
                  <a:lnTo>
                    <a:pt x="4943" y="7492"/>
                  </a:lnTo>
                  <a:lnTo>
                    <a:pt x="5677" y="7492"/>
                  </a:lnTo>
                  <a:lnTo>
                    <a:pt x="6372" y="7453"/>
                  </a:lnTo>
                  <a:lnTo>
                    <a:pt x="6024" y="7878"/>
                  </a:lnTo>
                  <a:lnTo>
                    <a:pt x="5715" y="8303"/>
                  </a:lnTo>
                  <a:lnTo>
                    <a:pt x="5136" y="9191"/>
                  </a:lnTo>
                  <a:lnTo>
                    <a:pt x="4248" y="10658"/>
                  </a:lnTo>
                  <a:lnTo>
                    <a:pt x="3360" y="12087"/>
                  </a:lnTo>
                  <a:lnTo>
                    <a:pt x="1584" y="14983"/>
                  </a:lnTo>
                  <a:lnTo>
                    <a:pt x="773" y="16450"/>
                  </a:lnTo>
                  <a:lnTo>
                    <a:pt x="348" y="17184"/>
                  </a:lnTo>
                  <a:lnTo>
                    <a:pt x="0" y="17918"/>
                  </a:lnTo>
                  <a:lnTo>
                    <a:pt x="309" y="18149"/>
                  </a:lnTo>
                  <a:lnTo>
                    <a:pt x="1159" y="16759"/>
                  </a:lnTo>
                  <a:lnTo>
                    <a:pt x="1970" y="15369"/>
                  </a:lnTo>
                  <a:lnTo>
                    <a:pt x="2781" y="13979"/>
                  </a:lnTo>
                  <a:lnTo>
                    <a:pt x="3592" y="12589"/>
                  </a:lnTo>
                  <a:lnTo>
                    <a:pt x="4441" y="11199"/>
                  </a:lnTo>
                  <a:lnTo>
                    <a:pt x="5291" y="9809"/>
                  </a:lnTo>
                  <a:lnTo>
                    <a:pt x="5715" y="9191"/>
                  </a:lnTo>
                  <a:lnTo>
                    <a:pt x="6179" y="8612"/>
                  </a:lnTo>
                  <a:lnTo>
                    <a:pt x="6603" y="8032"/>
                  </a:lnTo>
                  <a:lnTo>
                    <a:pt x="6990" y="7453"/>
                  </a:lnTo>
                  <a:lnTo>
                    <a:pt x="6990" y="7376"/>
                  </a:lnTo>
                  <a:lnTo>
                    <a:pt x="7067" y="7299"/>
                  </a:lnTo>
                  <a:lnTo>
                    <a:pt x="7028" y="7183"/>
                  </a:lnTo>
                  <a:lnTo>
                    <a:pt x="6990" y="7067"/>
                  </a:lnTo>
                  <a:lnTo>
                    <a:pt x="6874" y="7028"/>
                  </a:lnTo>
                  <a:lnTo>
                    <a:pt x="6835" y="7028"/>
                  </a:lnTo>
                  <a:lnTo>
                    <a:pt x="6102" y="6102"/>
                  </a:lnTo>
                  <a:lnTo>
                    <a:pt x="5291" y="5175"/>
                  </a:lnTo>
                  <a:lnTo>
                    <a:pt x="3669" y="3437"/>
                  </a:lnTo>
                  <a:lnTo>
                    <a:pt x="1970" y="1700"/>
                  </a:lnTo>
                  <a:lnTo>
                    <a:pt x="1082" y="811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3921000" y="3458425"/>
              <a:ext cx="254900" cy="267425"/>
            </a:xfrm>
            <a:custGeom>
              <a:avLst/>
              <a:gdLst/>
              <a:ahLst/>
              <a:cxnLst/>
              <a:rect l="l" t="t" r="r" b="b"/>
              <a:pathLst>
                <a:path w="10196" h="10697" extrusionOk="0">
                  <a:moveTo>
                    <a:pt x="8264" y="7298"/>
                  </a:moveTo>
                  <a:lnTo>
                    <a:pt x="8496" y="7376"/>
                  </a:lnTo>
                  <a:lnTo>
                    <a:pt x="8728" y="7453"/>
                  </a:lnTo>
                  <a:lnTo>
                    <a:pt x="8959" y="7569"/>
                  </a:lnTo>
                  <a:lnTo>
                    <a:pt x="9152" y="7723"/>
                  </a:lnTo>
                  <a:lnTo>
                    <a:pt x="9346" y="7916"/>
                  </a:lnTo>
                  <a:lnTo>
                    <a:pt x="9500" y="8109"/>
                  </a:lnTo>
                  <a:lnTo>
                    <a:pt x="9616" y="8341"/>
                  </a:lnTo>
                  <a:lnTo>
                    <a:pt x="9654" y="8573"/>
                  </a:lnTo>
                  <a:lnTo>
                    <a:pt x="9693" y="8882"/>
                  </a:lnTo>
                  <a:lnTo>
                    <a:pt x="9654" y="9152"/>
                  </a:lnTo>
                  <a:lnTo>
                    <a:pt x="9539" y="9422"/>
                  </a:lnTo>
                  <a:lnTo>
                    <a:pt x="9384" y="9654"/>
                  </a:lnTo>
                  <a:lnTo>
                    <a:pt x="9191" y="9847"/>
                  </a:lnTo>
                  <a:lnTo>
                    <a:pt x="8959" y="10040"/>
                  </a:lnTo>
                  <a:lnTo>
                    <a:pt x="8689" y="10117"/>
                  </a:lnTo>
                  <a:lnTo>
                    <a:pt x="8419" y="10195"/>
                  </a:lnTo>
                  <a:lnTo>
                    <a:pt x="8110" y="10156"/>
                  </a:lnTo>
                  <a:lnTo>
                    <a:pt x="7840" y="10079"/>
                  </a:lnTo>
                  <a:lnTo>
                    <a:pt x="7608" y="9963"/>
                  </a:lnTo>
                  <a:lnTo>
                    <a:pt x="7376" y="9808"/>
                  </a:lnTo>
                  <a:lnTo>
                    <a:pt x="7183" y="9577"/>
                  </a:lnTo>
                  <a:lnTo>
                    <a:pt x="7029" y="9345"/>
                  </a:lnTo>
                  <a:lnTo>
                    <a:pt x="6951" y="9075"/>
                  </a:lnTo>
                  <a:lnTo>
                    <a:pt x="6913" y="8804"/>
                  </a:lnTo>
                  <a:lnTo>
                    <a:pt x="6951" y="8534"/>
                  </a:lnTo>
                  <a:lnTo>
                    <a:pt x="7029" y="8264"/>
                  </a:lnTo>
                  <a:lnTo>
                    <a:pt x="7144" y="8071"/>
                  </a:lnTo>
                  <a:lnTo>
                    <a:pt x="7299" y="7878"/>
                  </a:lnTo>
                  <a:lnTo>
                    <a:pt x="7492" y="7723"/>
                  </a:lnTo>
                  <a:lnTo>
                    <a:pt x="7724" y="7569"/>
                  </a:lnTo>
                  <a:lnTo>
                    <a:pt x="8148" y="7337"/>
                  </a:lnTo>
                  <a:lnTo>
                    <a:pt x="8226" y="7298"/>
                  </a:lnTo>
                  <a:close/>
                  <a:moveTo>
                    <a:pt x="2858" y="0"/>
                  </a:moveTo>
                  <a:lnTo>
                    <a:pt x="2665" y="39"/>
                  </a:lnTo>
                  <a:lnTo>
                    <a:pt x="2665" y="77"/>
                  </a:lnTo>
                  <a:lnTo>
                    <a:pt x="2627" y="1352"/>
                  </a:lnTo>
                  <a:lnTo>
                    <a:pt x="2627" y="2587"/>
                  </a:lnTo>
                  <a:lnTo>
                    <a:pt x="2665" y="3823"/>
                  </a:lnTo>
                  <a:lnTo>
                    <a:pt x="2704" y="5097"/>
                  </a:lnTo>
                  <a:lnTo>
                    <a:pt x="2897" y="7491"/>
                  </a:lnTo>
                  <a:lnTo>
                    <a:pt x="2897" y="8148"/>
                  </a:lnTo>
                  <a:lnTo>
                    <a:pt x="2935" y="8457"/>
                  </a:lnTo>
                  <a:lnTo>
                    <a:pt x="2974" y="8611"/>
                  </a:lnTo>
                  <a:lnTo>
                    <a:pt x="3051" y="8766"/>
                  </a:lnTo>
                  <a:lnTo>
                    <a:pt x="1545" y="8727"/>
                  </a:lnTo>
                  <a:lnTo>
                    <a:pt x="39" y="8689"/>
                  </a:lnTo>
                  <a:lnTo>
                    <a:pt x="1" y="8689"/>
                  </a:lnTo>
                  <a:lnTo>
                    <a:pt x="1" y="9036"/>
                  </a:lnTo>
                  <a:lnTo>
                    <a:pt x="773" y="9113"/>
                  </a:lnTo>
                  <a:lnTo>
                    <a:pt x="1545" y="9152"/>
                  </a:lnTo>
                  <a:lnTo>
                    <a:pt x="3129" y="9229"/>
                  </a:lnTo>
                  <a:lnTo>
                    <a:pt x="4828" y="9306"/>
                  </a:lnTo>
                  <a:lnTo>
                    <a:pt x="5677" y="9306"/>
                  </a:lnTo>
                  <a:lnTo>
                    <a:pt x="6488" y="9268"/>
                  </a:lnTo>
                  <a:lnTo>
                    <a:pt x="6604" y="9577"/>
                  </a:lnTo>
                  <a:lnTo>
                    <a:pt x="6758" y="9847"/>
                  </a:lnTo>
                  <a:lnTo>
                    <a:pt x="6990" y="10079"/>
                  </a:lnTo>
                  <a:lnTo>
                    <a:pt x="7222" y="10310"/>
                  </a:lnTo>
                  <a:lnTo>
                    <a:pt x="7492" y="10465"/>
                  </a:lnTo>
                  <a:lnTo>
                    <a:pt x="7801" y="10581"/>
                  </a:lnTo>
                  <a:lnTo>
                    <a:pt x="8110" y="10658"/>
                  </a:lnTo>
                  <a:lnTo>
                    <a:pt x="8419" y="10696"/>
                  </a:lnTo>
                  <a:lnTo>
                    <a:pt x="8728" y="10619"/>
                  </a:lnTo>
                  <a:lnTo>
                    <a:pt x="9037" y="10542"/>
                  </a:lnTo>
                  <a:lnTo>
                    <a:pt x="9307" y="10388"/>
                  </a:lnTo>
                  <a:lnTo>
                    <a:pt x="9539" y="10195"/>
                  </a:lnTo>
                  <a:lnTo>
                    <a:pt x="9770" y="9963"/>
                  </a:lnTo>
                  <a:lnTo>
                    <a:pt x="9925" y="9693"/>
                  </a:lnTo>
                  <a:lnTo>
                    <a:pt x="10079" y="9422"/>
                  </a:lnTo>
                  <a:lnTo>
                    <a:pt x="10156" y="9152"/>
                  </a:lnTo>
                  <a:lnTo>
                    <a:pt x="10195" y="9152"/>
                  </a:lnTo>
                  <a:lnTo>
                    <a:pt x="10195" y="8766"/>
                  </a:lnTo>
                  <a:lnTo>
                    <a:pt x="10156" y="8418"/>
                  </a:lnTo>
                  <a:lnTo>
                    <a:pt x="10041" y="8071"/>
                  </a:lnTo>
                  <a:lnTo>
                    <a:pt x="9848" y="7762"/>
                  </a:lnTo>
                  <a:lnTo>
                    <a:pt x="9616" y="7491"/>
                  </a:lnTo>
                  <a:lnTo>
                    <a:pt x="9307" y="7260"/>
                  </a:lnTo>
                  <a:lnTo>
                    <a:pt x="8998" y="7105"/>
                  </a:lnTo>
                  <a:lnTo>
                    <a:pt x="8650" y="7028"/>
                  </a:lnTo>
                  <a:lnTo>
                    <a:pt x="8303" y="7028"/>
                  </a:lnTo>
                  <a:lnTo>
                    <a:pt x="8187" y="7067"/>
                  </a:lnTo>
                  <a:lnTo>
                    <a:pt x="8148" y="7028"/>
                  </a:lnTo>
                  <a:lnTo>
                    <a:pt x="8071" y="6989"/>
                  </a:lnTo>
                  <a:lnTo>
                    <a:pt x="7917" y="6989"/>
                  </a:lnTo>
                  <a:lnTo>
                    <a:pt x="7724" y="7028"/>
                  </a:lnTo>
                  <a:lnTo>
                    <a:pt x="7415" y="7144"/>
                  </a:lnTo>
                  <a:lnTo>
                    <a:pt x="7144" y="7337"/>
                  </a:lnTo>
                  <a:lnTo>
                    <a:pt x="6913" y="7569"/>
                  </a:lnTo>
                  <a:lnTo>
                    <a:pt x="6720" y="7878"/>
                  </a:lnTo>
                  <a:lnTo>
                    <a:pt x="6565" y="8187"/>
                  </a:lnTo>
                  <a:lnTo>
                    <a:pt x="6449" y="8534"/>
                  </a:lnTo>
                  <a:lnTo>
                    <a:pt x="6449" y="8843"/>
                  </a:lnTo>
                  <a:lnTo>
                    <a:pt x="5716" y="8804"/>
                  </a:lnTo>
                  <a:lnTo>
                    <a:pt x="4943" y="8766"/>
                  </a:lnTo>
                  <a:lnTo>
                    <a:pt x="3476" y="8766"/>
                  </a:lnTo>
                  <a:lnTo>
                    <a:pt x="3476" y="8727"/>
                  </a:lnTo>
                  <a:lnTo>
                    <a:pt x="3476" y="8650"/>
                  </a:lnTo>
                  <a:lnTo>
                    <a:pt x="3476" y="8573"/>
                  </a:lnTo>
                  <a:lnTo>
                    <a:pt x="3437" y="8534"/>
                  </a:lnTo>
                  <a:lnTo>
                    <a:pt x="3360" y="8495"/>
                  </a:lnTo>
                  <a:lnTo>
                    <a:pt x="3283" y="8495"/>
                  </a:lnTo>
                  <a:lnTo>
                    <a:pt x="3206" y="8534"/>
                  </a:lnTo>
                  <a:lnTo>
                    <a:pt x="3283" y="8380"/>
                  </a:lnTo>
                  <a:lnTo>
                    <a:pt x="3283" y="8225"/>
                  </a:lnTo>
                  <a:lnTo>
                    <a:pt x="3283" y="8109"/>
                  </a:lnTo>
                  <a:lnTo>
                    <a:pt x="3283" y="7955"/>
                  </a:lnTo>
                  <a:lnTo>
                    <a:pt x="3206" y="7337"/>
                  </a:lnTo>
                  <a:lnTo>
                    <a:pt x="3129" y="6449"/>
                  </a:lnTo>
                  <a:lnTo>
                    <a:pt x="3013" y="4325"/>
                  </a:lnTo>
                  <a:lnTo>
                    <a:pt x="2935" y="2201"/>
                  </a:lnTo>
                  <a:lnTo>
                    <a:pt x="2897" y="77"/>
                  </a:lnTo>
                  <a:lnTo>
                    <a:pt x="285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220850" y="3492200"/>
              <a:ext cx="274200" cy="516500"/>
            </a:xfrm>
            <a:custGeom>
              <a:avLst/>
              <a:gdLst/>
              <a:ahLst/>
              <a:cxnLst/>
              <a:rect l="l" t="t" r="r" b="b"/>
              <a:pathLst>
                <a:path w="10968" h="20660" extrusionOk="0">
                  <a:moveTo>
                    <a:pt x="1468" y="657"/>
                  </a:moveTo>
                  <a:lnTo>
                    <a:pt x="2086" y="1005"/>
                  </a:lnTo>
                  <a:lnTo>
                    <a:pt x="2665" y="1391"/>
                  </a:lnTo>
                  <a:lnTo>
                    <a:pt x="3052" y="1661"/>
                  </a:lnTo>
                  <a:lnTo>
                    <a:pt x="3438" y="1970"/>
                  </a:lnTo>
                  <a:lnTo>
                    <a:pt x="3592" y="2125"/>
                  </a:lnTo>
                  <a:lnTo>
                    <a:pt x="3708" y="2279"/>
                  </a:lnTo>
                  <a:lnTo>
                    <a:pt x="3862" y="2588"/>
                  </a:lnTo>
                  <a:lnTo>
                    <a:pt x="3978" y="2935"/>
                  </a:lnTo>
                  <a:lnTo>
                    <a:pt x="4055" y="3322"/>
                  </a:lnTo>
                  <a:lnTo>
                    <a:pt x="5098" y="7492"/>
                  </a:lnTo>
                  <a:lnTo>
                    <a:pt x="7222" y="16180"/>
                  </a:lnTo>
                  <a:lnTo>
                    <a:pt x="7261" y="16258"/>
                  </a:lnTo>
                  <a:lnTo>
                    <a:pt x="7299" y="16296"/>
                  </a:lnTo>
                  <a:lnTo>
                    <a:pt x="7369" y="16331"/>
                  </a:lnTo>
                  <a:lnTo>
                    <a:pt x="7369" y="16331"/>
                  </a:lnTo>
                  <a:lnTo>
                    <a:pt x="6990" y="16489"/>
                  </a:lnTo>
                  <a:lnTo>
                    <a:pt x="6334" y="14481"/>
                  </a:lnTo>
                  <a:lnTo>
                    <a:pt x="5677" y="12512"/>
                  </a:lnTo>
                  <a:lnTo>
                    <a:pt x="4287" y="8573"/>
                  </a:lnTo>
                  <a:lnTo>
                    <a:pt x="2858" y="4634"/>
                  </a:lnTo>
                  <a:lnTo>
                    <a:pt x="1468" y="657"/>
                  </a:lnTo>
                  <a:close/>
                  <a:moveTo>
                    <a:pt x="1121" y="503"/>
                  </a:moveTo>
                  <a:lnTo>
                    <a:pt x="1121" y="580"/>
                  </a:lnTo>
                  <a:lnTo>
                    <a:pt x="3940" y="8573"/>
                  </a:lnTo>
                  <a:lnTo>
                    <a:pt x="5368" y="12551"/>
                  </a:lnTo>
                  <a:lnTo>
                    <a:pt x="6102" y="14558"/>
                  </a:lnTo>
                  <a:lnTo>
                    <a:pt x="6874" y="16528"/>
                  </a:lnTo>
                  <a:lnTo>
                    <a:pt x="6681" y="16566"/>
                  </a:lnTo>
                  <a:lnTo>
                    <a:pt x="5755" y="14636"/>
                  </a:lnTo>
                  <a:lnTo>
                    <a:pt x="4789" y="12705"/>
                  </a:lnTo>
                  <a:lnTo>
                    <a:pt x="2820" y="8882"/>
                  </a:lnTo>
                  <a:lnTo>
                    <a:pt x="1777" y="6951"/>
                  </a:lnTo>
                  <a:lnTo>
                    <a:pt x="773" y="4982"/>
                  </a:lnTo>
                  <a:lnTo>
                    <a:pt x="657" y="4712"/>
                  </a:lnTo>
                  <a:lnTo>
                    <a:pt x="580" y="4441"/>
                  </a:lnTo>
                  <a:lnTo>
                    <a:pt x="542" y="4171"/>
                  </a:lnTo>
                  <a:lnTo>
                    <a:pt x="503" y="3901"/>
                  </a:lnTo>
                  <a:lnTo>
                    <a:pt x="503" y="3322"/>
                  </a:lnTo>
                  <a:lnTo>
                    <a:pt x="542" y="2781"/>
                  </a:lnTo>
                  <a:lnTo>
                    <a:pt x="657" y="2202"/>
                  </a:lnTo>
                  <a:lnTo>
                    <a:pt x="812" y="1623"/>
                  </a:lnTo>
                  <a:lnTo>
                    <a:pt x="1121" y="503"/>
                  </a:lnTo>
                  <a:close/>
                  <a:moveTo>
                    <a:pt x="9886" y="13786"/>
                  </a:moveTo>
                  <a:lnTo>
                    <a:pt x="10041" y="13825"/>
                  </a:lnTo>
                  <a:lnTo>
                    <a:pt x="10157" y="13902"/>
                  </a:lnTo>
                  <a:lnTo>
                    <a:pt x="10311" y="14018"/>
                  </a:lnTo>
                  <a:lnTo>
                    <a:pt x="10581" y="14481"/>
                  </a:lnTo>
                  <a:lnTo>
                    <a:pt x="10620" y="14674"/>
                  </a:lnTo>
                  <a:lnTo>
                    <a:pt x="10620" y="14906"/>
                  </a:lnTo>
                  <a:lnTo>
                    <a:pt x="10581" y="15099"/>
                  </a:lnTo>
                  <a:lnTo>
                    <a:pt x="10504" y="15254"/>
                  </a:lnTo>
                  <a:lnTo>
                    <a:pt x="10311" y="15640"/>
                  </a:lnTo>
                  <a:lnTo>
                    <a:pt x="10041" y="15910"/>
                  </a:lnTo>
                  <a:lnTo>
                    <a:pt x="9655" y="16296"/>
                  </a:lnTo>
                  <a:lnTo>
                    <a:pt x="9191" y="16605"/>
                  </a:lnTo>
                  <a:lnTo>
                    <a:pt x="8728" y="16914"/>
                  </a:lnTo>
                  <a:lnTo>
                    <a:pt x="8265" y="17184"/>
                  </a:lnTo>
                  <a:lnTo>
                    <a:pt x="8149" y="17184"/>
                  </a:lnTo>
                  <a:lnTo>
                    <a:pt x="8071" y="17262"/>
                  </a:lnTo>
                  <a:lnTo>
                    <a:pt x="7724" y="17416"/>
                  </a:lnTo>
                  <a:lnTo>
                    <a:pt x="7029" y="17725"/>
                  </a:lnTo>
                  <a:lnTo>
                    <a:pt x="6295" y="17995"/>
                  </a:lnTo>
                  <a:lnTo>
                    <a:pt x="5523" y="18150"/>
                  </a:lnTo>
                  <a:lnTo>
                    <a:pt x="4789" y="18304"/>
                  </a:lnTo>
                  <a:lnTo>
                    <a:pt x="4403" y="18343"/>
                  </a:lnTo>
                  <a:lnTo>
                    <a:pt x="4055" y="18343"/>
                  </a:lnTo>
                  <a:lnTo>
                    <a:pt x="3669" y="18266"/>
                  </a:lnTo>
                  <a:lnTo>
                    <a:pt x="3515" y="18227"/>
                  </a:lnTo>
                  <a:lnTo>
                    <a:pt x="3360" y="18150"/>
                  </a:lnTo>
                  <a:lnTo>
                    <a:pt x="3245" y="18034"/>
                  </a:lnTo>
                  <a:lnTo>
                    <a:pt x="3129" y="17957"/>
                  </a:lnTo>
                  <a:lnTo>
                    <a:pt x="2974" y="17686"/>
                  </a:lnTo>
                  <a:lnTo>
                    <a:pt x="2858" y="17377"/>
                  </a:lnTo>
                  <a:lnTo>
                    <a:pt x="2858" y="17068"/>
                  </a:lnTo>
                  <a:lnTo>
                    <a:pt x="2897" y="16875"/>
                  </a:lnTo>
                  <a:lnTo>
                    <a:pt x="2974" y="16721"/>
                  </a:lnTo>
                  <a:lnTo>
                    <a:pt x="3090" y="16566"/>
                  </a:lnTo>
                  <a:lnTo>
                    <a:pt x="3206" y="16451"/>
                  </a:lnTo>
                  <a:lnTo>
                    <a:pt x="3322" y="16373"/>
                  </a:lnTo>
                  <a:lnTo>
                    <a:pt x="3476" y="16296"/>
                  </a:lnTo>
                  <a:lnTo>
                    <a:pt x="3592" y="16296"/>
                  </a:lnTo>
                  <a:lnTo>
                    <a:pt x="3708" y="16335"/>
                  </a:lnTo>
                  <a:lnTo>
                    <a:pt x="3824" y="16451"/>
                  </a:lnTo>
                  <a:lnTo>
                    <a:pt x="3940" y="16605"/>
                  </a:lnTo>
                  <a:lnTo>
                    <a:pt x="4094" y="16798"/>
                  </a:lnTo>
                  <a:lnTo>
                    <a:pt x="4210" y="17068"/>
                  </a:lnTo>
                  <a:lnTo>
                    <a:pt x="4055" y="17068"/>
                  </a:lnTo>
                  <a:lnTo>
                    <a:pt x="3978" y="17107"/>
                  </a:lnTo>
                  <a:lnTo>
                    <a:pt x="3940" y="17184"/>
                  </a:lnTo>
                  <a:lnTo>
                    <a:pt x="3978" y="17300"/>
                  </a:lnTo>
                  <a:lnTo>
                    <a:pt x="4055" y="17339"/>
                  </a:lnTo>
                  <a:lnTo>
                    <a:pt x="4828" y="17339"/>
                  </a:lnTo>
                  <a:lnTo>
                    <a:pt x="5639" y="17262"/>
                  </a:lnTo>
                  <a:lnTo>
                    <a:pt x="6450" y="17107"/>
                  </a:lnTo>
                  <a:lnTo>
                    <a:pt x="7261" y="16875"/>
                  </a:lnTo>
                  <a:lnTo>
                    <a:pt x="7647" y="16721"/>
                  </a:lnTo>
                  <a:lnTo>
                    <a:pt x="8033" y="16528"/>
                  </a:lnTo>
                  <a:lnTo>
                    <a:pt x="8419" y="16335"/>
                  </a:lnTo>
                  <a:lnTo>
                    <a:pt x="8728" y="16103"/>
                  </a:lnTo>
                  <a:lnTo>
                    <a:pt x="9075" y="15871"/>
                  </a:lnTo>
                  <a:lnTo>
                    <a:pt x="9384" y="15601"/>
                  </a:lnTo>
                  <a:lnTo>
                    <a:pt x="9616" y="15331"/>
                  </a:lnTo>
                  <a:lnTo>
                    <a:pt x="9886" y="15022"/>
                  </a:lnTo>
                  <a:lnTo>
                    <a:pt x="9886" y="14945"/>
                  </a:lnTo>
                  <a:lnTo>
                    <a:pt x="9886" y="14906"/>
                  </a:lnTo>
                  <a:lnTo>
                    <a:pt x="9848" y="14829"/>
                  </a:lnTo>
                  <a:lnTo>
                    <a:pt x="9809" y="14790"/>
                  </a:lnTo>
                  <a:lnTo>
                    <a:pt x="9732" y="14752"/>
                  </a:lnTo>
                  <a:lnTo>
                    <a:pt x="9616" y="14752"/>
                  </a:lnTo>
                  <a:lnTo>
                    <a:pt x="9539" y="14790"/>
                  </a:lnTo>
                  <a:lnTo>
                    <a:pt x="9307" y="15099"/>
                  </a:lnTo>
                  <a:lnTo>
                    <a:pt x="9114" y="14945"/>
                  </a:lnTo>
                  <a:lnTo>
                    <a:pt x="9037" y="14829"/>
                  </a:lnTo>
                  <a:lnTo>
                    <a:pt x="8998" y="14674"/>
                  </a:lnTo>
                  <a:lnTo>
                    <a:pt x="8998" y="14558"/>
                  </a:lnTo>
                  <a:lnTo>
                    <a:pt x="9037" y="14404"/>
                  </a:lnTo>
                  <a:lnTo>
                    <a:pt x="9114" y="14288"/>
                  </a:lnTo>
                  <a:lnTo>
                    <a:pt x="9346" y="14056"/>
                  </a:lnTo>
                  <a:lnTo>
                    <a:pt x="9462" y="13941"/>
                  </a:lnTo>
                  <a:lnTo>
                    <a:pt x="9539" y="13825"/>
                  </a:lnTo>
                  <a:lnTo>
                    <a:pt x="9655" y="13786"/>
                  </a:lnTo>
                  <a:close/>
                  <a:moveTo>
                    <a:pt x="889" y="1"/>
                  </a:moveTo>
                  <a:lnTo>
                    <a:pt x="812" y="78"/>
                  </a:lnTo>
                  <a:lnTo>
                    <a:pt x="773" y="155"/>
                  </a:lnTo>
                  <a:lnTo>
                    <a:pt x="194" y="2511"/>
                  </a:lnTo>
                  <a:lnTo>
                    <a:pt x="117" y="2897"/>
                  </a:lnTo>
                  <a:lnTo>
                    <a:pt x="40" y="3322"/>
                  </a:lnTo>
                  <a:lnTo>
                    <a:pt x="1" y="3746"/>
                  </a:lnTo>
                  <a:lnTo>
                    <a:pt x="1" y="4210"/>
                  </a:lnTo>
                  <a:lnTo>
                    <a:pt x="78" y="4441"/>
                  </a:lnTo>
                  <a:lnTo>
                    <a:pt x="155" y="4673"/>
                  </a:lnTo>
                  <a:lnTo>
                    <a:pt x="348" y="5136"/>
                  </a:lnTo>
                  <a:lnTo>
                    <a:pt x="850" y="6025"/>
                  </a:lnTo>
                  <a:lnTo>
                    <a:pt x="1970" y="8187"/>
                  </a:lnTo>
                  <a:lnTo>
                    <a:pt x="4133" y="12435"/>
                  </a:lnTo>
                  <a:lnTo>
                    <a:pt x="5253" y="14558"/>
                  </a:lnTo>
                  <a:lnTo>
                    <a:pt x="6411" y="16682"/>
                  </a:lnTo>
                  <a:lnTo>
                    <a:pt x="5484" y="16875"/>
                  </a:lnTo>
                  <a:lnTo>
                    <a:pt x="4596" y="16991"/>
                  </a:lnTo>
                  <a:lnTo>
                    <a:pt x="4596" y="16991"/>
                  </a:lnTo>
                  <a:lnTo>
                    <a:pt x="4673" y="16837"/>
                  </a:lnTo>
                  <a:lnTo>
                    <a:pt x="4712" y="16682"/>
                  </a:lnTo>
                  <a:lnTo>
                    <a:pt x="4712" y="16528"/>
                  </a:lnTo>
                  <a:lnTo>
                    <a:pt x="4635" y="16373"/>
                  </a:lnTo>
                  <a:lnTo>
                    <a:pt x="4557" y="16219"/>
                  </a:lnTo>
                  <a:lnTo>
                    <a:pt x="4442" y="16103"/>
                  </a:lnTo>
                  <a:lnTo>
                    <a:pt x="4326" y="15987"/>
                  </a:lnTo>
                  <a:lnTo>
                    <a:pt x="4133" y="15910"/>
                  </a:lnTo>
                  <a:lnTo>
                    <a:pt x="3862" y="15871"/>
                  </a:lnTo>
                  <a:lnTo>
                    <a:pt x="3592" y="15871"/>
                  </a:lnTo>
                  <a:lnTo>
                    <a:pt x="3322" y="15949"/>
                  </a:lnTo>
                  <a:lnTo>
                    <a:pt x="3090" y="16103"/>
                  </a:lnTo>
                  <a:lnTo>
                    <a:pt x="2897" y="16258"/>
                  </a:lnTo>
                  <a:lnTo>
                    <a:pt x="2743" y="16489"/>
                  </a:lnTo>
                  <a:lnTo>
                    <a:pt x="2588" y="16721"/>
                  </a:lnTo>
                  <a:lnTo>
                    <a:pt x="2550" y="16991"/>
                  </a:lnTo>
                  <a:lnTo>
                    <a:pt x="2511" y="17416"/>
                  </a:lnTo>
                  <a:lnTo>
                    <a:pt x="2550" y="17725"/>
                  </a:lnTo>
                  <a:lnTo>
                    <a:pt x="2704" y="17995"/>
                  </a:lnTo>
                  <a:lnTo>
                    <a:pt x="2858" y="18227"/>
                  </a:lnTo>
                  <a:lnTo>
                    <a:pt x="3129" y="18381"/>
                  </a:lnTo>
                  <a:lnTo>
                    <a:pt x="3399" y="18497"/>
                  </a:lnTo>
                  <a:lnTo>
                    <a:pt x="3747" y="18574"/>
                  </a:lnTo>
                  <a:lnTo>
                    <a:pt x="4094" y="18613"/>
                  </a:lnTo>
                  <a:lnTo>
                    <a:pt x="4442" y="18613"/>
                  </a:lnTo>
                  <a:lnTo>
                    <a:pt x="4828" y="18574"/>
                  </a:lnTo>
                  <a:lnTo>
                    <a:pt x="5639" y="18420"/>
                  </a:lnTo>
                  <a:lnTo>
                    <a:pt x="6334" y="18266"/>
                  </a:lnTo>
                  <a:lnTo>
                    <a:pt x="6952" y="18072"/>
                  </a:lnTo>
                  <a:lnTo>
                    <a:pt x="7067" y="18034"/>
                  </a:lnTo>
                  <a:lnTo>
                    <a:pt x="7299" y="17957"/>
                  </a:lnTo>
                  <a:lnTo>
                    <a:pt x="8149" y="17570"/>
                  </a:lnTo>
                  <a:lnTo>
                    <a:pt x="8612" y="18497"/>
                  </a:lnTo>
                  <a:lnTo>
                    <a:pt x="9037" y="19463"/>
                  </a:lnTo>
                  <a:lnTo>
                    <a:pt x="9269" y="20003"/>
                  </a:lnTo>
                  <a:lnTo>
                    <a:pt x="9423" y="20351"/>
                  </a:lnTo>
                  <a:lnTo>
                    <a:pt x="9539" y="20660"/>
                  </a:lnTo>
                  <a:lnTo>
                    <a:pt x="9770" y="20621"/>
                  </a:lnTo>
                  <a:lnTo>
                    <a:pt x="9693" y="20428"/>
                  </a:lnTo>
                  <a:lnTo>
                    <a:pt x="9423" y="19656"/>
                  </a:lnTo>
                  <a:lnTo>
                    <a:pt x="9114" y="18922"/>
                  </a:lnTo>
                  <a:lnTo>
                    <a:pt x="8767" y="18150"/>
                  </a:lnTo>
                  <a:lnTo>
                    <a:pt x="8419" y="17416"/>
                  </a:lnTo>
                  <a:lnTo>
                    <a:pt x="8960" y="17107"/>
                  </a:lnTo>
                  <a:lnTo>
                    <a:pt x="9539" y="16760"/>
                  </a:lnTo>
                  <a:lnTo>
                    <a:pt x="10041" y="16373"/>
                  </a:lnTo>
                  <a:lnTo>
                    <a:pt x="10272" y="16180"/>
                  </a:lnTo>
                  <a:lnTo>
                    <a:pt x="10466" y="15949"/>
                  </a:lnTo>
                  <a:lnTo>
                    <a:pt x="10659" y="15717"/>
                  </a:lnTo>
                  <a:lnTo>
                    <a:pt x="10813" y="15485"/>
                  </a:lnTo>
                  <a:lnTo>
                    <a:pt x="10929" y="15254"/>
                  </a:lnTo>
                  <a:lnTo>
                    <a:pt x="10968" y="14983"/>
                  </a:lnTo>
                  <a:lnTo>
                    <a:pt x="10968" y="14752"/>
                  </a:lnTo>
                  <a:lnTo>
                    <a:pt x="10929" y="14520"/>
                  </a:lnTo>
                  <a:lnTo>
                    <a:pt x="10852" y="14250"/>
                  </a:lnTo>
                  <a:lnTo>
                    <a:pt x="10659" y="13979"/>
                  </a:lnTo>
                  <a:lnTo>
                    <a:pt x="10504" y="13825"/>
                  </a:lnTo>
                  <a:lnTo>
                    <a:pt x="10272" y="13670"/>
                  </a:lnTo>
                  <a:lnTo>
                    <a:pt x="10041" y="13555"/>
                  </a:lnTo>
                  <a:lnTo>
                    <a:pt x="9809" y="13516"/>
                  </a:lnTo>
                  <a:lnTo>
                    <a:pt x="9539" y="13516"/>
                  </a:lnTo>
                  <a:lnTo>
                    <a:pt x="9307" y="13555"/>
                  </a:lnTo>
                  <a:lnTo>
                    <a:pt x="9075" y="13670"/>
                  </a:lnTo>
                  <a:lnTo>
                    <a:pt x="8882" y="13863"/>
                  </a:lnTo>
                  <a:lnTo>
                    <a:pt x="8767" y="14056"/>
                  </a:lnTo>
                  <a:lnTo>
                    <a:pt x="8728" y="14250"/>
                  </a:lnTo>
                  <a:lnTo>
                    <a:pt x="8689" y="14443"/>
                  </a:lnTo>
                  <a:lnTo>
                    <a:pt x="8689" y="14636"/>
                  </a:lnTo>
                  <a:lnTo>
                    <a:pt x="8728" y="14829"/>
                  </a:lnTo>
                  <a:lnTo>
                    <a:pt x="8805" y="15022"/>
                  </a:lnTo>
                  <a:lnTo>
                    <a:pt x="8921" y="15176"/>
                  </a:lnTo>
                  <a:lnTo>
                    <a:pt x="9075" y="15331"/>
                  </a:lnTo>
                  <a:lnTo>
                    <a:pt x="8728" y="15640"/>
                  </a:lnTo>
                  <a:lnTo>
                    <a:pt x="8342" y="15871"/>
                  </a:lnTo>
                  <a:lnTo>
                    <a:pt x="7917" y="16103"/>
                  </a:lnTo>
                  <a:lnTo>
                    <a:pt x="7454" y="16296"/>
                  </a:lnTo>
                  <a:lnTo>
                    <a:pt x="7531" y="16258"/>
                  </a:lnTo>
                  <a:lnTo>
                    <a:pt x="7608" y="16219"/>
                  </a:lnTo>
                  <a:lnTo>
                    <a:pt x="7608" y="16142"/>
                  </a:lnTo>
                  <a:lnTo>
                    <a:pt x="7608" y="16026"/>
                  </a:lnTo>
                  <a:lnTo>
                    <a:pt x="5330" y="6488"/>
                  </a:lnTo>
                  <a:lnTo>
                    <a:pt x="4712" y="4094"/>
                  </a:lnTo>
                  <a:lnTo>
                    <a:pt x="4480" y="3013"/>
                  </a:lnTo>
                  <a:lnTo>
                    <a:pt x="4326" y="2511"/>
                  </a:lnTo>
                  <a:lnTo>
                    <a:pt x="4249" y="2240"/>
                  </a:lnTo>
                  <a:lnTo>
                    <a:pt x="4094" y="2009"/>
                  </a:lnTo>
                  <a:lnTo>
                    <a:pt x="3824" y="1700"/>
                  </a:lnTo>
                  <a:lnTo>
                    <a:pt x="3515" y="1352"/>
                  </a:lnTo>
                  <a:lnTo>
                    <a:pt x="3129" y="1082"/>
                  </a:lnTo>
                  <a:lnTo>
                    <a:pt x="2704" y="812"/>
                  </a:lnTo>
                  <a:lnTo>
                    <a:pt x="2318" y="580"/>
                  </a:lnTo>
                  <a:lnTo>
                    <a:pt x="1854" y="387"/>
                  </a:lnTo>
                  <a:lnTo>
                    <a:pt x="108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319200" y="3515375"/>
              <a:ext cx="324400" cy="208550"/>
            </a:xfrm>
            <a:custGeom>
              <a:avLst/>
              <a:gdLst/>
              <a:ahLst/>
              <a:cxnLst/>
              <a:rect l="l" t="t" r="r" b="b"/>
              <a:pathLst>
                <a:path w="12976" h="8342" extrusionOk="0">
                  <a:moveTo>
                    <a:pt x="6758" y="309"/>
                  </a:moveTo>
                  <a:lnTo>
                    <a:pt x="6874" y="348"/>
                  </a:lnTo>
                  <a:lnTo>
                    <a:pt x="7029" y="387"/>
                  </a:lnTo>
                  <a:lnTo>
                    <a:pt x="7222" y="502"/>
                  </a:lnTo>
                  <a:lnTo>
                    <a:pt x="7299" y="502"/>
                  </a:lnTo>
                  <a:lnTo>
                    <a:pt x="7453" y="773"/>
                  </a:lnTo>
                  <a:lnTo>
                    <a:pt x="7569" y="1043"/>
                  </a:lnTo>
                  <a:lnTo>
                    <a:pt x="7608" y="1352"/>
                  </a:lnTo>
                  <a:lnTo>
                    <a:pt x="7569" y="1661"/>
                  </a:lnTo>
                  <a:lnTo>
                    <a:pt x="7492" y="1970"/>
                  </a:lnTo>
                  <a:lnTo>
                    <a:pt x="7415" y="2240"/>
                  </a:lnTo>
                  <a:lnTo>
                    <a:pt x="7222" y="2858"/>
                  </a:lnTo>
                  <a:lnTo>
                    <a:pt x="6411" y="4905"/>
                  </a:lnTo>
                  <a:lnTo>
                    <a:pt x="6411" y="4943"/>
                  </a:lnTo>
                  <a:lnTo>
                    <a:pt x="6295" y="4943"/>
                  </a:lnTo>
                  <a:lnTo>
                    <a:pt x="6218" y="3978"/>
                  </a:lnTo>
                  <a:lnTo>
                    <a:pt x="6140" y="2974"/>
                  </a:lnTo>
                  <a:lnTo>
                    <a:pt x="6140" y="1854"/>
                  </a:lnTo>
                  <a:lnTo>
                    <a:pt x="6179" y="1352"/>
                  </a:lnTo>
                  <a:lnTo>
                    <a:pt x="6218" y="1043"/>
                  </a:lnTo>
                  <a:lnTo>
                    <a:pt x="6295" y="734"/>
                  </a:lnTo>
                  <a:lnTo>
                    <a:pt x="6449" y="502"/>
                  </a:lnTo>
                  <a:lnTo>
                    <a:pt x="6527" y="425"/>
                  </a:lnTo>
                  <a:lnTo>
                    <a:pt x="6642" y="348"/>
                  </a:lnTo>
                  <a:lnTo>
                    <a:pt x="6758" y="309"/>
                  </a:lnTo>
                  <a:close/>
                  <a:moveTo>
                    <a:pt x="11971" y="4711"/>
                  </a:moveTo>
                  <a:lnTo>
                    <a:pt x="12087" y="4750"/>
                  </a:lnTo>
                  <a:lnTo>
                    <a:pt x="12164" y="4827"/>
                  </a:lnTo>
                  <a:lnTo>
                    <a:pt x="12280" y="4905"/>
                  </a:lnTo>
                  <a:lnTo>
                    <a:pt x="12319" y="4982"/>
                  </a:lnTo>
                  <a:lnTo>
                    <a:pt x="12396" y="5136"/>
                  </a:lnTo>
                  <a:lnTo>
                    <a:pt x="12435" y="5484"/>
                  </a:lnTo>
                  <a:lnTo>
                    <a:pt x="12319" y="5600"/>
                  </a:lnTo>
                  <a:lnTo>
                    <a:pt x="12126" y="5677"/>
                  </a:lnTo>
                  <a:lnTo>
                    <a:pt x="11933" y="5754"/>
                  </a:lnTo>
                  <a:lnTo>
                    <a:pt x="11701" y="5793"/>
                  </a:lnTo>
                  <a:lnTo>
                    <a:pt x="11199" y="5831"/>
                  </a:lnTo>
                  <a:lnTo>
                    <a:pt x="10041" y="5831"/>
                  </a:lnTo>
                  <a:lnTo>
                    <a:pt x="9230" y="5754"/>
                  </a:lnTo>
                  <a:lnTo>
                    <a:pt x="8612" y="5677"/>
                  </a:lnTo>
                  <a:lnTo>
                    <a:pt x="7994" y="5561"/>
                  </a:lnTo>
                  <a:lnTo>
                    <a:pt x="6758" y="5252"/>
                  </a:lnTo>
                  <a:lnTo>
                    <a:pt x="7955" y="5020"/>
                  </a:lnTo>
                  <a:lnTo>
                    <a:pt x="9191" y="4866"/>
                  </a:lnTo>
                  <a:lnTo>
                    <a:pt x="9925" y="4789"/>
                  </a:lnTo>
                  <a:lnTo>
                    <a:pt x="10658" y="4750"/>
                  </a:lnTo>
                  <a:lnTo>
                    <a:pt x="11353" y="4711"/>
                  </a:lnTo>
                  <a:close/>
                  <a:moveTo>
                    <a:pt x="5638" y="5754"/>
                  </a:moveTo>
                  <a:lnTo>
                    <a:pt x="4557" y="6449"/>
                  </a:lnTo>
                  <a:lnTo>
                    <a:pt x="3437" y="7106"/>
                  </a:lnTo>
                  <a:lnTo>
                    <a:pt x="2820" y="7376"/>
                  </a:lnTo>
                  <a:lnTo>
                    <a:pt x="2202" y="7685"/>
                  </a:lnTo>
                  <a:lnTo>
                    <a:pt x="1816" y="7801"/>
                  </a:lnTo>
                  <a:lnTo>
                    <a:pt x="1429" y="7917"/>
                  </a:lnTo>
                  <a:lnTo>
                    <a:pt x="1120" y="7955"/>
                  </a:lnTo>
                  <a:lnTo>
                    <a:pt x="927" y="7917"/>
                  </a:lnTo>
                  <a:lnTo>
                    <a:pt x="850" y="7878"/>
                  </a:lnTo>
                  <a:lnTo>
                    <a:pt x="773" y="7801"/>
                  </a:lnTo>
                  <a:lnTo>
                    <a:pt x="734" y="7685"/>
                  </a:lnTo>
                  <a:lnTo>
                    <a:pt x="696" y="7530"/>
                  </a:lnTo>
                  <a:lnTo>
                    <a:pt x="696" y="7376"/>
                  </a:lnTo>
                  <a:lnTo>
                    <a:pt x="696" y="7221"/>
                  </a:lnTo>
                  <a:lnTo>
                    <a:pt x="734" y="7144"/>
                  </a:lnTo>
                  <a:lnTo>
                    <a:pt x="812" y="7067"/>
                  </a:lnTo>
                  <a:lnTo>
                    <a:pt x="1005" y="6990"/>
                  </a:lnTo>
                  <a:lnTo>
                    <a:pt x="1275" y="6874"/>
                  </a:lnTo>
                  <a:lnTo>
                    <a:pt x="1893" y="6642"/>
                  </a:lnTo>
                  <a:lnTo>
                    <a:pt x="2742" y="6449"/>
                  </a:lnTo>
                  <a:lnTo>
                    <a:pt x="3592" y="6295"/>
                  </a:lnTo>
                  <a:lnTo>
                    <a:pt x="4634" y="6063"/>
                  </a:lnTo>
                  <a:lnTo>
                    <a:pt x="5136" y="5909"/>
                  </a:lnTo>
                  <a:lnTo>
                    <a:pt x="5638" y="5754"/>
                  </a:lnTo>
                  <a:close/>
                  <a:moveTo>
                    <a:pt x="6951" y="0"/>
                  </a:moveTo>
                  <a:lnTo>
                    <a:pt x="6720" y="39"/>
                  </a:lnTo>
                  <a:lnTo>
                    <a:pt x="6527" y="116"/>
                  </a:lnTo>
                  <a:lnTo>
                    <a:pt x="6333" y="232"/>
                  </a:lnTo>
                  <a:lnTo>
                    <a:pt x="6140" y="425"/>
                  </a:lnTo>
                  <a:lnTo>
                    <a:pt x="5986" y="618"/>
                  </a:lnTo>
                  <a:lnTo>
                    <a:pt x="5909" y="811"/>
                  </a:lnTo>
                  <a:lnTo>
                    <a:pt x="5793" y="1275"/>
                  </a:lnTo>
                  <a:lnTo>
                    <a:pt x="5793" y="1777"/>
                  </a:lnTo>
                  <a:lnTo>
                    <a:pt x="5831" y="2742"/>
                  </a:lnTo>
                  <a:lnTo>
                    <a:pt x="5909" y="3901"/>
                  </a:lnTo>
                  <a:lnTo>
                    <a:pt x="5986" y="4480"/>
                  </a:lnTo>
                  <a:lnTo>
                    <a:pt x="6063" y="5020"/>
                  </a:lnTo>
                  <a:lnTo>
                    <a:pt x="6025" y="5136"/>
                  </a:lnTo>
                  <a:lnTo>
                    <a:pt x="6063" y="5252"/>
                  </a:lnTo>
                  <a:lnTo>
                    <a:pt x="5523" y="5445"/>
                  </a:lnTo>
                  <a:lnTo>
                    <a:pt x="4982" y="5561"/>
                  </a:lnTo>
                  <a:lnTo>
                    <a:pt x="3939" y="5831"/>
                  </a:lnTo>
                  <a:lnTo>
                    <a:pt x="2858" y="6024"/>
                  </a:lnTo>
                  <a:lnTo>
                    <a:pt x="2318" y="6179"/>
                  </a:lnTo>
                  <a:lnTo>
                    <a:pt x="1777" y="6295"/>
                  </a:lnTo>
                  <a:lnTo>
                    <a:pt x="1198" y="6488"/>
                  </a:lnTo>
                  <a:lnTo>
                    <a:pt x="850" y="6642"/>
                  </a:lnTo>
                  <a:lnTo>
                    <a:pt x="503" y="6835"/>
                  </a:lnTo>
                  <a:lnTo>
                    <a:pt x="232" y="7028"/>
                  </a:lnTo>
                  <a:lnTo>
                    <a:pt x="116" y="7144"/>
                  </a:lnTo>
                  <a:lnTo>
                    <a:pt x="39" y="7299"/>
                  </a:lnTo>
                  <a:lnTo>
                    <a:pt x="1" y="7415"/>
                  </a:lnTo>
                  <a:lnTo>
                    <a:pt x="1" y="7569"/>
                  </a:lnTo>
                  <a:lnTo>
                    <a:pt x="39" y="7723"/>
                  </a:lnTo>
                  <a:lnTo>
                    <a:pt x="116" y="7917"/>
                  </a:lnTo>
                  <a:lnTo>
                    <a:pt x="232" y="8032"/>
                  </a:lnTo>
                  <a:lnTo>
                    <a:pt x="348" y="8148"/>
                  </a:lnTo>
                  <a:lnTo>
                    <a:pt x="503" y="8225"/>
                  </a:lnTo>
                  <a:lnTo>
                    <a:pt x="618" y="8264"/>
                  </a:lnTo>
                  <a:lnTo>
                    <a:pt x="927" y="8341"/>
                  </a:lnTo>
                  <a:lnTo>
                    <a:pt x="1275" y="8341"/>
                  </a:lnTo>
                  <a:lnTo>
                    <a:pt x="1622" y="8303"/>
                  </a:lnTo>
                  <a:lnTo>
                    <a:pt x="1931" y="8187"/>
                  </a:lnTo>
                  <a:lnTo>
                    <a:pt x="2549" y="7994"/>
                  </a:lnTo>
                  <a:lnTo>
                    <a:pt x="3553" y="7530"/>
                  </a:lnTo>
                  <a:lnTo>
                    <a:pt x="4519" y="6990"/>
                  </a:lnTo>
                  <a:lnTo>
                    <a:pt x="5445" y="6372"/>
                  </a:lnTo>
                  <a:lnTo>
                    <a:pt x="5909" y="6063"/>
                  </a:lnTo>
                  <a:lnTo>
                    <a:pt x="6333" y="5715"/>
                  </a:lnTo>
                  <a:lnTo>
                    <a:pt x="6527" y="6102"/>
                  </a:lnTo>
                  <a:lnTo>
                    <a:pt x="6642" y="6295"/>
                  </a:lnTo>
                  <a:lnTo>
                    <a:pt x="6758" y="6449"/>
                  </a:lnTo>
                  <a:lnTo>
                    <a:pt x="7029" y="6372"/>
                  </a:lnTo>
                  <a:lnTo>
                    <a:pt x="7029" y="6333"/>
                  </a:lnTo>
                  <a:lnTo>
                    <a:pt x="6835" y="5986"/>
                  </a:lnTo>
                  <a:lnTo>
                    <a:pt x="6758" y="5831"/>
                  </a:lnTo>
                  <a:lnTo>
                    <a:pt x="6720" y="5638"/>
                  </a:lnTo>
                  <a:lnTo>
                    <a:pt x="6720" y="5561"/>
                  </a:lnTo>
                  <a:lnTo>
                    <a:pt x="7569" y="5831"/>
                  </a:lnTo>
                  <a:lnTo>
                    <a:pt x="8496" y="6063"/>
                  </a:lnTo>
                  <a:lnTo>
                    <a:pt x="9384" y="6179"/>
                  </a:lnTo>
                  <a:lnTo>
                    <a:pt x="10311" y="6217"/>
                  </a:lnTo>
                  <a:lnTo>
                    <a:pt x="11006" y="6217"/>
                  </a:lnTo>
                  <a:lnTo>
                    <a:pt x="11469" y="6179"/>
                  </a:lnTo>
                  <a:lnTo>
                    <a:pt x="11933" y="6140"/>
                  </a:lnTo>
                  <a:lnTo>
                    <a:pt x="12357" y="5986"/>
                  </a:lnTo>
                  <a:lnTo>
                    <a:pt x="12512" y="5909"/>
                  </a:lnTo>
                  <a:lnTo>
                    <a:pt x="12666" y="5793"/>
                  </a:lnTo>
                  <a:lnTo>
                    <a:pt x="12821" y="5677"/>
                  </a:lnTo>
                  <a:lnTo>
                    <a:pt x="12898" y="5522"/>
                  </a:lnTo>
                  <a:lnTo>
                    <a:pt x="12975" y="5368"/>
                  </a:lnTo>
                  <a:lnTo>
                    <a:pt x="12975" y="5175"/>
                  </a:lnTo>
                  <a:lnTo>
                    <a:pt x="12975" y="4982"/>
                  </a:lnTo>
                  <a:lnTo>
                    <a:pt x="12898" y="4827"/>
                  </a:lnTo>
                  <a:lnTo>
                    <a:pt x="12821" y="4711"/>
                  </a:lnTo>
                  <a:lnTo>
                    <a:pt x="12744" y="4634"/>
                  </a:lnTo>
                  <a:lnTo>
                    <a:pt x="12628" y="4518"/>
                  </a:lnTo>
                  <a:lnTo>
                    <a:pt x="12473" y="4480"/>
                  </a:lnTo>
                  <a:lnTo>
                    <a:pt x="12164" y="4364"/>
                  </a:lnTo>
                  <a:lnTo>
                    <a:pt x="11817" y="4325"/>
                  </a:lnTo>
                  <a:lnTo>
                    <a:pt x="11469" y="4325"/>
                  </a:lnTo>
                  <a:lnTo>
                    <a:pt x="10890" y="4364"/>
                  </a:lnTo>
                  <a:lnTo>
                    <a:pt x="9847" y="4403"/>
                  </a:lnTo>
                  <a:lnTo>
                    <a:pt x="8843" y="4480"/>
                  </a:lnTo>
                  <a:lnTo>
                    <a:pt x="7839" y="4634"/>
                  </a:lnTo>
                  <a:lnTo>
                    <a:pt x="6835" y="4827"/>
                  </a:lnTo>
                  <a:lnTo>
                    <a:pt x="7376" y="3476"/>
                  </a:lnTo>
                  <a:lnTo>
                    <a:pt x="7646" y="2742"/>
                  </a:lnTo>
                  <a:lnTo>
                    <a:pt x="7839" y="2047"/>
                  </a:lnTo>
                  <a:lnTo>
                    <a:pt x="7917" y="1815"/>
                  </a:lnTo>
                  <a:lnTo>
                    <a:pt x="7917" y="1545"/>
                  </a:lnTo>
                  <a:lnTo>
                    <a:pt x="7917" y="1313"/>
                  </a:lnTo>
                  <a:lnTo>
                    <a:pt x="7878" y="1082"/>
                  </a:lnTo>
                  <a:lnTo>
                    <a:pt x="7801" y="850"/>
                  </a:lnTo>
                  <a:lnTo>
                    <a:pt x="7685" y="618"/>
                  </a:lnTo>
                  <a:lnTo>
                    <a:pt x="7531" y="425"/>
                  </a:lnTo>
                  <a:lnTo>
                    <a:pt x="7337" y="271"/>
                  </a:lnTo>
                  <a:lnTo>
                    <a:pt x="7260" y="155"/>
                  </a:lnTo>
                  <a:lnTo>
                    <a:pt x="7144" y="78"/>
                  </a:lnTo>
                  <a:lnTo>
                    <a:pt x="695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2371575" y="3521175"/>
              <a:ext cx="106225" cy="123575"/>
            </a:xfrm>
            <a:custGeom>
              <a:avLst/>
              <a:gdLst/>
              <a:ahLst/>
              <a:cxnLst/>
              <a:rect l="l" t="t" r="r" b="b"/>
              <a:pathLst>
                <a:path w="4249" h="4943" extrusionOk="0">
                  <a:moveTo>
                    <a:pt x="3862" y="0"/>
                  </a:moveTo>
                  <a:lnTo>
                    <a:pt x="3592" y="541"/>
                  </a:lnTo>
                  <a:lnTo>
                    <a:pt x="3245" y="1120"/>
                  </a:lnTo>
                  <a:lnTo>
                    <a:pt x="2897" y="1661"/>
                  </a:lnTo>
                  <a:lnTo>
                    <a:pt x="2511" y="2163"/>
                  </a:lnTo>
                  <a:lnTo>
                    <a:pt x="1932" y="2858"/>
                  </a:lnTo>
                  <a:lnTo>
                    <a:pt x="1314" y="3475"/>
                  </a:lnTo>
                  <a:lnTo>
                    <a:pt x="1005" y="3746"/>
                  </a:lnTo>
                  <a:lnTo>
                    <a:pt x="657" y="4016"/>
                  </a:lnTo>
                  <a:lnTo>
                    <a:pt x="310" y="4248"/>
                  </a:lnTo>
                  <a:lnTo>
                    <a:pt x="1" y="4557"/>
                  </a:lnTo>
                  <a:lnTo>
                    <a:pt x="39" y="4943"/>
                  </a:lnTo>
                  <a:lnTo>
                    <a:pt x="155" y="4943"/>
                  </a:lnTo>
                  <a:lnTo>
                    <a:pt x="541" y="4750"/>
                  </a:lnTo>
                  <a:lnTo>
                    <a:pt x="966" y="4518"/>
                  </a:lnTo>
                  <a:lnTo>
                    <a:pt x="1314" y="4209"/>
                  </a:lnTo>
                  <a:lnTo>
                    <a:pt x="1700" y="3900"/>
                  </a:lnTo>
                  <a:lnTo>
                    <a:pt x="2009" y="3553"/>
                  </a:lnTo>
                  <a:lnTo>
                    <a:pt x="2356" y="3167"/>
                  </a:lnTo>
                  <a:lnTo>
                    <a:pt x="2897" y="2472"/>
                  </a:lnTo>
                  <a:lnTo>
                    <a:pt x="3322" y="1931"/>
                  </a:lnTo>
                  <a:lnTo>
                    <a:pt x="3669" y="1352"/>
                  </a:lnTo>
                  <a:lnTo>
                    <a:pt x="3978" y="772"/>
                  </a:lnTo>
                  <a:lnTo>
                    <a:pt x="4248" y="155"/>
                  </a:lnTo>
                  <a:lnTo>
                    <a:pt x="386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2320425" y="3522125"/>
              <a:ext cx="52150" cy="50225"/>
            </a:xfrm>
            <a:custGeom>
              <a:avLst/>
              <a:gdLst/>
              <a:ahLst/>
              <a:cxnLst/>
              <a:rect l="l" t="t" r="r" b="b"/>
              <a:pathLst>
                <a:path w="2086" h="2009" extrusionOk="0">
                  <a:moveTo>
                    <a:pt x="888" y="271"/>
                  </a:moveTo>
                  <a:lnTo>
                    <a:pt x="1004" y="310"/>
                  </a:lnTo>
                  <a:lnTo>
                    <a:pt x="1236" y="387"/>
                  </a:lnTo>
                  <a:lnTo>
                    <a:pt x="1429" y="541"/>
                  </a:lnTo>
                  <a:lnTo>
                    <a:pt x="1545" y="773"/>
                  </a:lnTo>
                  <a:lnTo>
                    <a:pt x="1622" y="966"/>
                  </a:lnTo>
                  <a:lnTo>
                    <a:pt x="1622" y="1082"/>
                  </a:lnTo>
                  <a:lnTo>
                    <a:pt x="1583" y="1198"/>
                  </a:lnTo>
                  <a:lnTo>
                    <a:pt x="1545" y="1314"/>
                  </a:lnTo>
                  <a:lnTo>
                    <a:pt x="1468" y="1391"/>
                  </a:lnTo>
                  <a:lnTo>
                    <a:pt x="1352" y="1468"/>
                  </a:lnTo>
                  <a:lnTo>
                    <a:pt x="1197" y="1545"/>
                  </a:lnTo>
                  <a:lnTo>
                    <a:pt x="966" y="1584"/>
                  </a:lnTo>
                  <a:lnTo>
                    <a:pt x="773" y="1545"/>
                  </a:lnTo>
                  <a:lnTo>
                    <a:pt x="657" y="1507"/>
                  </a:lnTo>
                  <a:lnTo>
                    <a:pt x="579" y="1430"/>
                  </a:lnTo>
                  <a:lnTo>
                    <a:pt x="502" y="1314"/>
                  </a:lnTo>
                  <a:lnTo>
                    <a:pt x="464" y="1236"/>
                  </a:lnTo>
                  <a:lnTo>
                    <a:pt x="425" y="1005"/>
                  </a:lnTo>
                  <a:lnTo>
                    <a:pt x="464" y="773"/>
                  </a:lnTo>
                  <a:lnTo>
                    <a:pt x="541" y="580"/>
                  </a:lnTo>
                  <a:lnTo>
                    <a:pt x="695" y="426"/>
                  </a:lnTo>
                  <a:lnTo>
                    <a:pt x="734" y="348"/>
                  </a:lnTo>
                  <a:lnTo>
                    <a:pt x="734" y="271"/>
                  </a:lnTo>
                  <a:close/>
                  <a:moveTo>
                    <a:pt x="1043" y="1"/>
                  </a:moveTo>
                  <a:lnTo>
                    <a:pt x="850" y="39"/>
                  </a:lnTo>
                  <a:lnTo>
                    <a:pt x="657" y="117"/>
                  </a:lnTo>
                  <a:lnTo>
                    <a:pt x="541" y="78"/>
                  </a:lnTo>
                  <a:lnTo>
                    <a:pt x="425" y="117"/>
                  </a:lnTo>
                  <a:lnTo>
                    <a:pt x="271" y="232"/>
                  </a:lnTo>
                  <a:lnTo>
                    <a:pt x="155" y="348"/>
                  </a:lnTo>
                  <a:lnTo>
                    <a:pt x="77" y="541"/>
                  </a:lnTo>
                  <a:lnTo>
                    <a:pt x="0" y="696"/>
                  </a:lnTo>
                  <a:lnTo>
                    <a:pt x="0" y="889"/>
                  </a:lnTo>
                  <a:lnTo>
                    <a:pt x="0" y="1082"/>
                  </a:lnTo>
                  <a:lnTo>
                    <a:pt x="39" y="1275"/>
                  </a:lnTo>
                  <a:lnTo>
                    <a:pt x="77" y="1468"/>
                  </a:lnTo>
                  <a:lnTo>
                    <a:pt x="193" y="1623"/>
                  </a:lnTo>
                  <a:lnTo>
                    <a:pt x="309" y="1777"/>
                  </a:lnTo>
                  <a:lnTo>
                    <a:pt x="464" y="1893"/>
                  </a:lnTo>
                  <a:lnTo>
                    <a:pt x="657" y="1970"/>
                  </a:lnTo>
                  <a:lnTo>
                    <a:pt x="850" y="2009"/>
                  </a:lnTo>
                  <a:lnTo>
                    <a:pt x="1043" y="2009"/>
                  </a:lnTo>
                  <a:lnTo>
                    <a:pt x="1236" y="1970"/>
                  </a:lnTo>
                  <a:lnTo>
                    <a:pt x="1429" y="1932"/>
                  </a:lnTo>
                  <a:lnTo>
                    <a:pt x="1622" y="1816"/>
                  </a:lnTo>
                  <a:lnTo>
                    <a:pt x="1777" y="1700"/>
                  </a:lnTo>
                  <a:lnTo>
                    <a:pt x="1892" y="1545"/>
                  </a:lnTo>
                  <a:lnTo>
                    <a:pt x="1970" y="1352"/>
                  </a:lnTo>
                  <a:lnTo>
                    <a:pt x="2047" y="1198"/>
                  </a:lnTo>
                  <a:lnTo>
                    <a:pt x="2085" y="1005"/>
                  </a:lnTo>
                  <a:lnTo>
                    <a:pt x="2047" y="812"/>
                  </a:lnTo>
                  <a:lnTo>
                    <a:pt x="1970" y="619"/>
                  </a:lnTo>
                  <a:lnTo>
                    <a:pt x="1892" y="426"/>
                  </a:lnTo>
                  <a:lnTo>
                    <a:pt x="1738" y="271"/>
                  </a:lnTo>
                  <a:lnTo>
                    <a:pt x="1583" y="155"/>
                  </a:lnTo>
                  <a:lnTo>
                    <a:pt x="1429" y="78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5925125" y="3542400"/>
              <a:ext cx="60825" cy="90775"/>
            </a:xfrm>
            <a:custGeom>
              <a:avLst/>
              <a:gdLst/>
              <a:ahLst/>
              <a:cxnLst/>
              <a:rect l="l" t="t" r="r" b="b"/>
              <a:pathLst>
                <a:path w="2433" h="3631" extrusionOk="0">
                  <a:moveTo>
                    <a:pt x="1197" y="1"/>
                  </a:moveTo>
                  <a:lnTo>
                    <a:pt x="1081" y="39"/>
                  </a:lnTo>
                  <a:lnTo>
                    <a:pt x="1004" y="78"/>
                  </a:lnTo>
                  <a:lnTo>
                    <a:pt x="966" y="117"/>
                  </a:lnTo>
                  <a:lnTo>
                    <a:pt x="927" y="194"/>
                  </a:lnTo>
                  <a:lnTo>
                    <a:pt x="927" y="271"/>
                  </a:lnTo>
                  <a:lnTo>
                    <a:pt x="850" y="271"/>
                  </a:lnTo>
                  <a:lnTo>
                    <a:pt x="772" y="310"/>
                  </a:lnTo>
                  <a:lnTo>
                    <a:pt x="734" y="348"/>
                  </a:lnTo>
                  <a:lnTo>
                    <a:pt x="695" y="425"/>
                  </a:lnTo>
                  <a:lnTo>
                    <a:pt x="695" y="541"/>
                  </a:lnTo>
                  <a:lnTo>
                    <a:pt x="695" y="619"/>
                  </a:lnTo>
                  <a:lnTo>
                    <a:pt x="772" y="696"/>
                  </a:lnTo>
                  <a:lnTo>
                    <a:pt x="850" y="734"/>
                  </a:lnTo>
                  <a:lnTo>
                    <a:pt x="1081" y="812"/>
                  </a:lnTo>
                  <a:lnTo>
                    <a:pt x="1274" y="966"/>
                  </a:lnTo>
                  <a:lnTo>
                    <a:pt x="1468" y="1121"/>
                  </a:lnTo>
                  <a:lnTo>
                    <a:pt x="1622" y="1275"/>
                  </a:lnTo>
                  <a:lnTo>
                    <a:pt x="1738" y="1507"/>
                  </a:lnTo>
                  <a:lnTo>
                    <a:pt x="1854" y="1700"/>
                  </a:lnTo>
                  <a:lnTo>
                    <a:pt x="1892" y="1931"/>
                  </a:lnTo>
                  <a:lnTo>
                    <a:pt x="1931" y="2163"/>
                  </a:lnTo>
                  <a:lnTo>
                    <a:pt x="1892" y="2472"/>
                  </a:lnTo>
                  <a:lnTo>
                    <a:pt x="1815" y="2742"/>
                  </a:lnTo>
                  <a:lnTo>
                    <a:pt x="1738" y="2897"/>
                  </a:lnTo>
                  <a:lnTo>
                    <a:pt x="1622" y="2974"/>
                  </a:lnTo>
                  <a:lnTo>
                    <a:pt x="1506" y="3090"/>
                  </a:lnTo>
                  <a:lnTo>
                    <a:pt x="1390" y="3128"/>
                  </a:lnTo>
                  <a:lnTo>
                    <a:pt x="1197" y="3167"/>
                  </a:lnTo>
                  <a:lnTo>
                    <a:pt x="1043" y="3128"/>
                  </a:lnTo>
                  <a:lnTo>
                    <a:pt x="927" y="3013"/>
                  </a:lnTo>
                  <a:lnTo>
                    <a:pt x="850" y="2897"/>
                  </a:lnTo>
                  <a:lnTo>
                    <a:pt x="811" y="2781"/>
                  </a:lnTo>
                  <a:lnTo>
                    <a:pt x="811" y="2626"/>
                  </a:lnTo>
                  <a:lnTo>
                    <a:pt x="888" y="2472"/>
                  </a:lnTo>
                  <a:lnTo>
                    <a:pt x="1043" y="2356"/>
                  </a:lnTo>
                  <a:lnTo>
                    <a:pt x="1120" y="2279"/>
                  </a:lnTo>
                  <a:lnTo>
                    <a:pt x="1159" y="2163"/>
                  </a:lnTo>
                  <a:lnTo>
                    <a:pt x="1120" y="2047"/>
                  </a:lnTo>
                  <a:lnTo>
                    <a:pt x="1043" y="1970"/>
                  </a:lnTo>
                  <a:lnTo>
                    <a:pt x="618" y="1623"/>
                  </a:lnTo>
                  <a:lnTo>
                    <a:pt x="425" y="1468"/>
                  </a:lnTo>
                  <a:lnTo>
                    <a:pt x="193" y="1352"/>
                  </a:lnTo>
                  <a:lnTo>
                    <a:pt x="0" y="1623"/>
                  </a:lnTo>
                  <a:lnTo>
                    <a:pt x="270" y="1893"/>
                  </a:lnTo>
                  <a:lnTo>
                    <a:pt x="541" y="2163"/>
                  </a:lnTo>
                  <a:lnTo>
                    <a:pt x="386" y="2395"/>
                  </a:lnTo>
                  <a:lnTo>
                    <a:pt x="309" y="2626"/>
                  </a:lnTo>
                  <a:lnTo>
                    <a:pt x="309" y="2935"/>
                  </a:lnTo>
                  <a:lnTo>
                    <a:pt x="348" y="3051"/>
                  </a:lnTo>
                  <a:lnTo>
                    <a:pt x="425" y="3206"/>
                  </a:lnTo>
                  <a:lnTo>
                    <a:pt x="541" y="3360"/>
                  </a:lnTo>
                  <a:lnTo>
                    <a:pt x="695" y="3476"/>
                  </a:lnTo>
                  <a:lnTo>
                    <a:pt x="850" y="3592"/>
                  </a:lnTo>
                  <a:lnTo>
                    <a:pt x="1081" y="3630"/>
                  </a:lnTo>
                  <a:lnTo>
                    <a:pt x="1274" y="3630"/>
                  </a:lnTo>
                  <a:lnTo>
                    <a:pt x="1468" y="3592"/>
                  </a:lnTo>
                  <a:lnTo>
                    <a:pt x="1661" y="3515"/>
                  </a:lnTo>
                  <a:lnTo>
                    <a:pt x="1854" y="3437"/>
                  </a:lnTo>
                  <a:lnTo>
                    <a:pt x="2047" y="3283"/>
                  </a:lnTo>
                  <a:lnTo>
                    <a:pt x="2201" y="3090"/>
                  </a:lnTo>
                  <a:lnTo>
                    <a:pt x="2317" y="2897"/>
                  </a:lnTo>
                  <a:lnTo>
                    <a:pt x="2394" y="2704"/>
                  </a:lnTo>
                  <a:lnTo>
                    <a:pt x="2433" y="2472"/>
                  </a:lnTo>
                  <a:lnTo>
                    <a:pt x="2433" y="2279"/>
                  </a:lnTo>
                  <a:lnTo>
                    <a:pt x="2433" y="2047"/>
                  </a:lnTo>
                  <a:lnTo>
                    <a:pt x="2356" y="1816"/>
                  </a:lnTo>
                  <a:lnTo>
                    <a:pt x="2317" y="1623"/>
                  </a:lnTo>
                  <a:lnTo>
                    <a:pt x="2201" y="1391"/>
                  </a:lnTo>
                  <a:lnTo>
                    <a:pt x="1931" y="1005"/>
                  </a:lnTo>
                  <a:lnTo>
                    <a:pt x="1622" y="657"/>
                  </a:lnTo>
                  <a:lnTo>
                    <a:pt x="1274" y="425"/>
                  </a:lnTo>
                  <a:lnTo>
                    <a:pt x="119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5032150" y="3545300"/>
              <a:ext cx="107175" cy="103325"/>
            </a:xfrm>
            <a:custGeom>
              <a:avLst/>
              <a:gdLst/>
              <a:ahLst/>
              <a:cxnLst/>
              <a:rect l="l" t="t" r="r" b="b"/>
              <a:pathLst>
                <a:path w="4287" h="4133" extrusionOk="0">
                  <a:moveTo>
                    <a:pt x="2086" y="348"/>
                  </a:moveTo>
                  <a:lnTo>
                    <a:pt x="2279" y="387"/>
                  </a:lnTo>
                  <a:lnTo>
                    <a:pt x="2356" y="387"/>
                  </a:lnTo>
                  <a:lnTo>
                    <a:pt x="2626" y="464"/>
                  </a:lnTo>
                  <a:lnTo>
                    <a:pt x="2897" y="580"/>
                  </a:lnTo>
                  <a:lnTo>
                    <a:pt x="3128" y="696"/>
                  </a:lnTo>
                  <a:lnTo>
                    <a:pt x="3360" y="889"/>
                  </a:lnTo>
                  <a:lnTo>
                    <a:pt x="3553" y="1082"/>
                  </a:lnTo>
                  <a:lnTo>
                    <a:pt x="3707" y="1313"/>
                  </a:lnTo>
                  <a:lnTo>
                    <a:pt x="3823" y="1584"/>
                  </a:lnTo>
                  <a:lnTo>
                    <a:pt x="3862" y="1893"/>
                  </a:lnTo>
                  <a:lnTo>
                    <a:pt x="3862" y="2240"/>
                  </a:lnTo>
                  <a:lnTo>
                    <a:pt x="3785" y="2588"/>
                  </a:lnTo>
                  <a:lnTo>
                    <a:pt x="3630" y="2897"/>
                  </a:lnTo>
                  <a:lnTo>
                    <a:pt x="3399" y="3167"/>
                  </a:lnTo>
                  <a:lnTo>
                    <a:pt x="3128" y="3437"/>
                  </a:lnTo>
                  <a:lnTo>
                    <a:pt x="2858" y="3592"/>
                  </a:lnTo>
                  <a:lnTo>
                    <a:pt x="2510" y="3708"/>
                  </a:lnTo>
                  <a:lnTo>
                    <a:pt x="2163" y="3785"/>
                  </a:lnTo>
                  <a:lnTo>
                    <a:pt x="1815" y="3746"/>
                  </a:lnTo>
                  <a:lnTo>
                    <a:pt x="1506" y="3630"/>
                  </a:lnTo>
                  <a:lnTo>
                    <a:pt x="1197" y="3476"/>
                  </a:lnTo>
                  <a:lnTo>
                    <a:pt x="927" y="3283"/>
                  </a:lnTo>
                  <a:lnTo>
                    <a:pt x="695" y="3051"/>
                  </a:lnTo>
                  <a:lnTo>
                    <a:pt x="541" y="2781"/>
                  </a:lnTo>
                  <a:lnTo>
                    <a:pt x="425" y="2472"/>
                  </a:lnTo>
                  <a:lnTo>
                    <a:pt x="348" y="2163"/>
                  </a:lnTo>
                  <a:lnTo>
                    <a:pt x="387" y="1738"/>
                  </a:lnTo>
                  <a:lnTo>
                    <a:pt x="464" y="1391"/>
                  </a:lnTo>
                  <a:lnTo>
                    <a:pt x="657" y="1043"/>
                  </a:lnTo>
                  <a:lnTo>
                    <a:pt x="889" y="734"/>
                  </a:lnTo>
                  <a:lnTo>
                    <a:pt x="1159" y="541"/>
                  </a:lnTo>
                  <a:lnTo>
                    <a:pt x="1352" y="425"/>
                  </a:lnTo>
                  <a:lnTo>
                    <a:pt x="1506" y="387"/>
                  </a:lnTo>
                  <a:lnTo>
                    <a:pt x="1699" y="348"/>
                  </a:lnTo>
                  <a:close/>
                  <a:moveTo>
                    <a:pt x="1429" y="1"/>
                  </a:moveTo>
                  <a:lnTo>
                    <a:pt x="1275" y="78"/>
                  </a:lnTo>
                  <a:lnTo>
                    <a:pt x="1120" y="155"/>
                  </a:lnTo>
                  <a:lnTo>
                    <a:pt x="811" y="348"/>
                  </a:lnTo>
                  <a:lnTo>
                    <a:pt x="541" y="618"/>
                  </a:lnTo>
                  <a:lnTo>
                    <a:pt x="309" y="927"/>
                  </a:lnTo>
                  <a:lnTo>
                    <a:pt x="155" y="1275"/>
                  </a:lnTo>
                  <a:lnTo>
                    <a:pt x="39" y="1584"/>
                  </a:lnTo>
                  <a:lnTo>
                    <a:pt x="0" y="1815"/>
                  </a:lnTo>
                  <a:lnTo>
                    <a:pt x="0" y="2009"/>
                  </a:lnTo>
                  <a:lnTo>
                    <a:pt x="0" y="2240"/>
                  </a:lnTo>
                  <a:lnTo>
                    <a:pt x="39" y="2472"/>
                  </a:lnTo>
                  <a:lnTo>
                    <a:pt x="194" y="2858"/>
                  </a:lnTo>
                  <a:lnTo>
                    <a:pt x="425" y="3244"/>
                  </a:lnTo>
                  <a:lnTo>
                    <a:pt x="695" y="3553"/>
                  </a:lnTo>
                  <a:lnTo>
                    <a:pt x="1043" y="3823"/>
                  </a:lnTo>
                  <a:lnTo>
                    <a:pt x="1468" y="4016"/>
                  </a:lnTo>
                  <a:lnTo>
                    <a:pt x="1661" y="4094"/>
                  </a:lnTo>
                  <a:lnTo>
                    <a:pt x="1893" y="4132"/>
                  </a:lnTo>
                  <a:lnTo>
                    <a:pt x="2317" y="4132"/>
                  </a:lnTo>
                  <a:lnTo>
                    <a:pt x="2703" y="4055"/>
                  </a:lnTo>
                  <a:lnTo>
                    <a:pt x="3090" y="3901"/>
                  </a:lnTo>
                  <a:lnTo>
                    <a:pt x="3437" y="3669"/>
                  </a:lnTo>
                  <a:lnTo>
                    <a:pt x="3746" y="3399"/>
                  </a:lnTo>
                  <a:lnTo>
                    <a:pt x="3978" y="3051"/>
                  </a:lnTo>
                  <a:lnTo>
                    <a:pt x="4171" y="2665"/>
                  </a:lnTo>
                  <a:lnTo>
                    <a:pt x="4248" y="2279"/>
                  </a:lnTo>
                  <a:lnTo>
                    <a:pt x="4287" y="2047"/>
                  </a:lnTo>
                  <a:lnTo>
                    <a:pt x="4248" y="1854"/>
                  </a:lnTo>
                  <a:lnTo>
                    <a:pt x="4209" y="1622"/>
                  </a:lnTo>
                  <a:lnTo>
                    <a:pt x="4171" y="1429"/>
                  </a:lnTo>
                  <a:lnTo>
                    <a:pt x="3978" y="1043"/>
                  </a:lnTo>
                  <a:lnTo>
                    <a:pt x="3707" y="696"/>
                  </a:lnTo>
                  <a:lnTo>
                    <a:pt x="3360" y="387"/>
                  </a:lnTo>
                  <a:lnTo>
                    <a:pt x="3205" y="271"/>
                  </a:lnTo>
                  <a:lnTo>
                    <a:pt x="3012" y="194"/>
                  </a:lnTo>
                  <a:lnTo>
                    <a:pt x="2781" y="116"/>
                  </a:lnTo>
                  <a:lnTo>
                    <a:pt x="2588" y="78"/>
                  </a:lnTo>
                  <a:lnTo>
                    <a:pt x="2124" y="78"/>
                  </a:lnTo>
                  <a:lnTo>
                    <a:pt x="1931" y="39"/>
                  </a:lnTo>
                  <a:lnTo>
                    <a:pt x="17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784900" y="3554950"/>
              <a:ext cx="112950" cy="132275"/>
            </a:xfrm>
            <a:custGeom>
              <a:avLst/>
              <a:gdLst/>
              <a:ahLst/>
              <a:cxnLst/>
              <a:rect l="l" t="t" r="r" b="b"/>
              <a:pathLst>
                <a:path w="4518" h="5291" extrusionOk="0">
                  <a:moveTo>
                    <a:pt x="3360" y="1"/>
                  </a:moveTo>
                  <a:lnTo>
                    <a:pt x="3051" y="39"/>
                  </a:lnTo>
                  <a:lnTo>
                    <a:pt x="2780" y="78"/>
                  </a:lnTo>
                  <a:lnTo>
                    <a:pt x="2510" y="194"/>
                  </a:lnTo>
                  <a:lnTo>
                    <a:pt x="2240" y="310"/>
                  </a:lnTo>
                  <a:lnTo>
                    <a:pt x="2008" y="425"/>
                  </a:lnTo>
                  <a:lnTo>
                    <a:pt x="1738" y="580"/>
                  </a:lnTo>
                  <a:lnTo>
                    <a:pt x="1506" y="773"/>
                  </a:lnTo>
                  <a:lnTo>
                    <a:pt x="1120" y="1198"/>
                  </a:lnTo>
                  <a:lnTo>
                    <a:pt x="734" y="1661"/>
                  </a:lnTo>
                  <a:lnTo>
                    <a:pt x="463" y="2163"/>
                  </a:lnTo>
                  <a:lnTo>
                    <a:pt x="270" y="2742"/>
                  </a:lnTo>
                  <a:lnTo>
                    <a:pt x="77" y="3399"/>
                  </a:lnTo>
                  <a:lnTo>
                    <a:pt x="39" y="3746"/>
                  </a:lnTo>
                  <a:lnTo>
                    <a:pt x="0" y="4055"/>
                  </a:lnTo>
                  <a:lnTo>
                    <a:pt x="0" y="4403"/>
                  </a:lnTo>
                  <a:lnTo>
                    <a:pt x="39" y="4673"/>
                  </a:lnTo>
                  <a:lnTo>
                    <a:pt x="116" y="4905"/>
                  </a:lnTo>
                  <a:lnTo>
                    <a:pt x="270" y="5059"/>
                  </a:lnTo>
                  <a:lnTo>
                    <a:pt x="502" y="5175"/>
                  </a:lnTo>
                  <a:lnTo>
                    <a:pt x="734" y="5252"/>
                  </a:lnTo>
                  <a:lnTo>
                    <a:pt x="965" y="5291"/>
                  </a:lnTo>
                  <a:lnTo>
                    <a:pt x="1699" y="5291"/>
                  </a:lnTo>
                  <a:lnTo>
                    <a:pt x="1699" y="4982"/>
                  </a:lnTo>
                  <a:lnTo>
                    <a:pt x="1158" y="4866"/>
                  </a:lnTo>
                  <a:lnTo>
                    <a:pt x="888" y="4828"/>
                  </a:lnTo>
                  <a:lnTo>
                    <a:pt x="734" y="4712"/>
                  </a:lnTo>
                  <a:lnTo>
                    <a:pt x="579" y="4596"/>
                  </a:lnTo>
                  <a:lnTo>
                    <a:pt x="541" y="4441"/>
                  </a:lnTo>
                  <a:lnTo>
                    <a:pt x="541" y="4248"/>
                  </a:lnTo>
                  <a:lnTo>
                    <a:pt x="541" y="4055"/>
                  </a:lnTo>
                  <a:lnTo>
                    <a:pt x="579" y="3630"/>
                  </a:lnTo>
                  <a:lnTo>
                    <a:pt x="656" y="3167"/>
                  </a:lnTo>
                  <a:lnTo>
                    <a:pt x="772" y="2742"/>
                  </a:lnTo>
                  <a:lnTo>
                    <a:pt x="965" y="2318"/>
                  </a:lnTo>
                  <a:lnTo>
                    <a:pt x="1197" y="1854"/>
                  </a:lnTo>
                  <a:lnTo>
                    <a:pt x="1506" y="1468"/>
                  </a:lnTo>
                  <a:lnTo>
                    <a:pt x="1854" y="1159"/>
                  </a:lnTo>
                  <a:lnTo>
                    <a:pt x="2201" y="889"/>
                  </a:lnTo>
                  <a:lnTo>
                    <a:pt x="2626" y="696"/>
                  </a:lnTo>
                  <a:lnTo>
                    <a:pt x="3089" y="580"/>
                  </a:lnTo>
                  <a:lnTo>
                    <a:pt x="3591" y="541"/>
                  </a:lnTo>
                  <a:lnTo>
                    <a:pt x="4093" y="580"/>
                  </a:lnTo>
                  <a:lnTo>
                    <a:pt x="4248" y="541"/>
                  </a:lnTo>
                  <a:lnTo>
                    <a:pt x="4325" y="464"/>
                  </a:lnTo>
                  <a:lnTo>
                    <a:pt x="4402" y="503"/>
                  </a:lnTo>
                  <a:lnTo>
                    <a:pt x="4479" y="464"/>
                  </a:lnTo>
                  <a:lnTo>
                    <a:pt x="4518" y="425"/>
                  </a:lnTo>
                  <a:lnTo>
                    <a:pt x="4518" y="348"/>
                  </a:lnTo>
                  <a:lnTo>
                    <a:pt x="4518" y="194"/>
                  </a:lnTo>
                  <a:lnTo>
                    <a:pt x="4209" y="155"/>
                  </a:lnTo>
                  <a:lnTo>
                    <a:pt x="3939" y="78"/>
                  </a:lnTo>
                  <a:lnTo>
                    <a:pt x="3630" y="39"/>
                  </a:lnTo>
                  <a:lnTo>
                    <a:pt x="336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5529325" y="3567500"/>
              <a:ext cx="310875" cy="124550"/>
            </a:xfrm>
            <a:custGeom>
              <a:avLst/>
              <a:gdLst/>
              <a:ahLst/>
              <a:cxnLst/>
              <a:rect l="l" t="t" r="r" b="b"/>
              <a:pathLst>
                <a:path w="12435" h="4982" extrusionOk="0">
                  <a:moveTo>
                    <a:pt x="232" y="1"/>
                  </a:moveTo>
                  <a:lnTo>
                    <a:pt x="0" y="232"/>
                  </a:lnTo>
                  <a:lnTo>
                    <a:pt x="463" y="927"/>
                  </a:lnTo>
                  <a:lnTo>
                    <a:pt x="1043" y="1622"/>
                  </a:lnTo>
                  <a:lnTo>
                    <a:pt x="1661" y="2279"/>
                  </a:lnTo>
                  <a:lnTo>
                    <a:pt x="2356" y="2858"/>
                  </a:lnTo>
                  <a:lnTo>
                    <a:pt x="3089" y="3360"/>
                  </a:lnTo>
                  <a:lnTo>
                    <a:pt x="3862" y="3824"/>
                  </a:lnTo>
                  <a:lnTo>
                    <a:pt x="4672" y="4248"/>
                  </a:lnTo>
                  <a:lnTo>
                    <a:pt x="5522" y="4557"/>
                  </a:lnTo>
                  <a:lnTo>
                    <a:pt x="6372" y="4789"/>
                  </a:lnTo>
                  <a:lnTo>
                    <a:pt x="7221" y="4905"/>
                  </a:lnTo>
                  <a:lnTo>
                    <a:pt x="7684" y="4943"/>
                  </a:lnTo>
                  <a:lnTo>
                    <a:pt x="8109" y="4982"/>
                  </a:lnTo>
                  <a:lnTo>
                    <a:pt x="8534" y="4943"/>
                  </a:lnTo>
                  <a:lnTo>
                    <a:pt x="8959" y="4905"/>
                  </a:lnTo>
                  <a:lnTo>
                    <a:pt x="9383" y="4866"/>
                  </a:lnTo>
                  <a:lnTo>
                    <a:pt x="9808" y="4750"/>
                  </a:lnTo>
                  <a:lnTo>
                    <a:pt x="10233" y="4634"/>
                  </a:lnTo>
                  <a:lnTo>
                    <a:pt x="10658" y="4480"/>
                  </a:lnTo>
                  <a:lnTo>
                    <a:pt x="11044" y="4326"/>
                  </a:lnTo>
                  <a:lnTo>
                    <a:pt x="11469" y="4094"/>
                  </a:lnTo>
                  <a:lnTo>
                    <a:pt x="11855" y="3862"/>
                  </a:lnTo>
                  <a:lnTo>
                    <a:pt x="12241" y="3592"/>
                  </a:lnTo>
                  <a:lnTo>
                    <a:pt x="12280" y="3553"/>
                  </a:lnTo>
                  <a:lnTo>
                    <a:pt x="12434" y="3167"/>
                  </a:lnTo>
                  <a:lnTo>
                    <a:pt x="12241" y="3167"/>
                  </a:lnTo>
                  <a:lnTo>
                    <a:pt x="12202" y="3128"/>
                  </a:lnTo>
                  <a:lnTo>
                    <a:pt x="12009" y="3128"/>
                  </a:lnTo>
                  <a:lnTo>
                    <a:pt x="11893" y="3167"/>
                  </a:lnTo>
                  <a:lnTo>
                    <a:pt x="11546" y="3437"/>
                  </a:lnTo>
                  <a:lnTo>
                    <a:pt x="11198" y="3669"/>
                  </a:lnTo>
                  <a:lnTo>
                    <a:pt x="10812" y="3862"/>
                  </a:lnTo>
                  <a:lnTo>
                    <a:pt x="10426" y="4017"/>
                  </a:lnTo>
                  <a:lnTo>
                    <a:pt x="10001" y="4171"/>
                  </a:lnTo>
                  <a:lnTo>
                    <a:pt x="9615" y="4287"/>
                  </a:lnTo>
                  <a:lnTo>
                    <a:pt x="9190" y="4364"/>
                  </a:lnTo>
                  <a:lnTo>
                    <a:pt x="8766" y="4403"/>
                  </a:lnTo>
                  <a:lnTo>
                    <a:pt x="8341" y="4441"/>
                  </a:lnTo>
                  <a:lnTo>
                    <a:pt x="7916" y="4480"/>
                  </a:lnTo>
                  <a:lnTo>
                    <a:pt x="7453" y="4441"/>
                  </a:lnTo>
                  <a:lnTo>
                    <a:pt x="7028" y="4403"/>
                  </a:lnTo>
                  <a:lnTo>
                    <a:pt x="6603" y="4326"/>
                  </a:lnTo>
                  <a:lnTo>
                    <a:pt x="6178" y="4248"/>
                  </a:lnTo>
                  <a:lnTo>
                    <a:pt x="5792" y="4132"/>
                  </a:lnTo>
                  <a:lnTo>
                    <a:pt x="5368" y="4017"/>
                  </a:lnTo>
                  <a:lnTo>
                    <a:pt x="4595" y="3669"/>
                  </a:lnTo>
                  <a:lnTo>
                    <a:pt x="3862" y="3283"/>
                  </a:lnTo>
                  <a:lnTo>
                    <a:pt x="3205" y="2820"/>
                  </a:lnTo>
                  <a:lnTo>
                    <a:pt x="2549" y="2318"/>
                  </a:lnTo>
                  <a:lnTo>
                    <a:pt x="1969" y="1777"/>
                  </a:lnTo>
                  <a:lnTo>
                    <a:pt x="1352" y="1198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2258625" y="3569425"/>
              <a:ext cx="44450" cy="43475"/>
            </a:xfrm>
            <a:custGeom>
              <a:avLst/>
              <a:gdLst/>
              <a:ahLst/>
              <a:cxnLst/>
              <a:rect l="l" t="t" r="r" b="b"/>
              <a:pathLst>
                <a:path w="1778" h="1739" extrusionOk="0">
                  <a:moveTo>
                    <a:pt x="773" y="310"/>
                  </a:moveTo>
                  <a:lnTo>
                    <a:pt x="1005" y="348"/>
                  </a:lnTo>
                  <a:lnTo>
                    <a:pt x="1159" y="464"/>
                  </a:lnTo>
                  <a:lnTo>
                    <a:pt x="1314" y="619"/>
                  </a:lnTo>
                  <a:lnTo>
                    <a:pt x="1391" y="773"/>
                  </a:lnTo>
                  <a:lnTo>
                    <a:pt x="1391" y="966"/>
                  </a:lnTo>
                  <a:lnTo>
                    <a:pt x="1352" y="1044"/>
                  </a:lnTo>
                  <a:lnTo>
                    <a:pt x="1275" y="1159"/>
                  </a:lnTo>
                  <a:lnTo>
                    <a:pt x="1198" y="1237"/>
                  </a:lnTo>
                  <a:lnTo>
                    <a:pt x="1082" y="1314"/>
                  </a:lnTo>
                  <a:lnTo>
                    <a:pt x="889" y="1352"/>
                  </a:lnTo>
                  <a:lnTo>
                    <a:pt x="696" y="1352"/>
                  </a:lnTo>
                  <a:lnTo>
                    <a:pt x="542" y="1237"/>
                  </a:lnTo>
                  <a:lnTo>
                    <a:pt x="426" y="1082"/>
                  </a:lnTo>
                  <a:lnTo>
                    <a:pt x="387" y="889"/>
                  </a:lnTo>
                  <a:lnTo>
                    <a:pt x="387" y="735"/>
                  </a:lnTo>
                  <a:lnTo>
                    <a:pt x="464" y="580"/>
                  </a:lnTo>
                  <a:lnTo>
                    <a:pt x="542" y="387"/>
                  </a:lnTo>
                  <a:lnTo>
                    <a:pt x="542" y="348"/>
                  </a:lnTo>
                  <a:lnTo>
                    <a:pt x="773" y="310"/>
                  </a:lnTo>
                  <a:close/>
                  <a:moveTo>
                    <a:pt x="773" y="1"/>
                  </a:moveTo>
                  <a:lnTo>
                    <a:pt x="619" y="40"/>
                  </a:lnTo>
                  <a:lnTo>
                    <a:pt x="464" y="117"/>
                  </a:lnTo>
                  <a:lnTo>
                    <a:pt x="426" y="155"/>
                  </a:lnTo>
                  <a:lnTo>
                    <a:pt x="348" y="194"/>
                  </a:lnTo>
                  <a:lnTo>
                    <a:pt x="233" y="271"/>
                  </a:lnTo>
                  <a:lnTo>
                    <a:pt x="117" y="387"/>
                  </a:lnTo>
                  <a:lnTo>
                    <a:pt x="40" y="503"/>
                  </a:lnTo>
                  <a:lnTo>
                    <a:pt x="1" y="657"/>
                  </a:lnTo>
                  <a:lnTo>
                    <a:pt x="1" y="850"/>
                  </a:lnTo>
                  <a:lnTo>
                    <a:pt x="1" y="1005"/>
                  </a:lnTo>
                  <a:lnTo>
                    <a:pt x="40" y="1159"/>
                  </a:lnTo>
                  <a:lnTo>
                    <a:pt x="117" y="1314"/>
                  </a:lnTo>
                  <a:lnTo>
                    <a:pt x="194" y="1468"/>
                  </a:lnTo>
                  <a:lnTo>
                    <a:pt x="348" y="1584"/>
                  </a:lnTo>
                  <a:lnTo>
                    <a:pt x="464" y="1661"/>
                  </a:lnTo>
                  <a:lnTo>
                    <a:pt x="619" y="1739"/>
                  </a:lnTo>
                  <a:lnTo>
                    <a:pt x="966" y="1739"/>
                  </a:lnTo>
                  <a:lnTo>
                    <a:pt x="1121" y="1700"/>
                  </a:lnTo>
                  <a:lnTo>
                    <a:pt x="1275" y="1623"/>
                  </a:lnTo>
                  <a:lnTo>
                    <a:pt x="1430" y="1545"/>
                  </a:lnTo>
                  <a:lnTo>
                    <a:pt x="1584" y="1430"/>
                  </a:lnTo>
                  <a:lnTo>
                    <a:pt x="1661" y="1275"/>
                  </a:lnTo>
                  <a:lnTo>
                    <a:pt x="1739" y="1121"/>
                  </a:lnTo>
                  <a:lnTo>
                    <a:pt x="1777" y="928"/>
                  </a:lnTo>
                  <a:lnTo>
                    <a:pt x="1777" y="773"/>
                  </a:lnTo>
                  <a:lnTo>
                    <a:pt x="1739" y="580"/>
                  </a:lnTo>
                  <a:lnTo>
                    <a:pt x="1661" y="426"/>
                  </a:lnTo>
                  <a:lnTo>
                    <a:pt x="1546" y="271"/>
                  </a:lnTo>
                  <a:lnTo>
                    <a:pt x="1430" y="155"/>
                  </a:lnTo>
                  <a:lnTo>
                    <a:pt x="1275" y="78"/>
                  </a:lnTo>
                  <a:lnTo>
                    <a:pt x="1121" y="40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5836300" y="3573300"/>
              <a:ext cx="93675" cy="136150"/>
            </a:xfrm>
            <a:custGeom>
              <a:avLst/>
              <a:gdLst/>
              <a:ahLst/>
              <a:cxnLst/>
              <a:rect l="l" t="t" r="r" b="b"/>
              <a:pathLst>
                <a:path w="3747" h="5446" extrusionOk="0">
                  <a:moveTo>
                    <a:pt x="3515" y="0"/>
                  </a:moveTo>
                  <a:lnTo>
                    <a:pt x="3437" y="39"/>
                  </a:lnTo>
                  <a:lnTo>
                    <a:pt x="3360" y="78"/>
                  </a:lnTo>
                  <a:lnTo>
                    <a:pt x="3283" y="116"/>
                  </a:lnTo>
                  <a:lnTo>
                    <a:pt x="3013" y="309"/>
                  </a:lnTo>
                  <a:lnTo>
                    <a:pt x="2781" y="541"/>
                  </a:lnTo>
                  <a:lnTo>
                    <a:pt x="2588" y="773"/>
                  </a:lnTo>
                  <a:lnTo>
                    <a:pt x="2356" y="1004"/>
                  </a:lnTo>
                  <a:lnTo>
                    <a:pt x="2086" y="1236"/>
                  </a:lnTo>
                  <a:lnTo>
                    <a:pt x="1777" y="1468"/>
                  </a:lnTo>
                  <a:lnTo>
                    <a:pt x="1159" y="1815"/>
                  </a:lnTo>
                  <a:lnTo>
                    <a:pt x="1120" y="1892"/>
                  </a:lnTo>
                  <a:lnTo>
                    <a:pt x="1082" y="1970"/>
                  </a:lnTo>
                  <a:lnTo>
                    <a:pt x="1082" y="2047"/>
                  </a:lnTo>
                  <a:lnTo>
                    <a:pt x="1120" y="2086"/>
                  </a:lnTo>
                  <a:lnTo>
                    <a:pt x="1005" y="2086"/>
                  </a:lnTo>
                  <a:lnTo>
                    <a:pt x="927" y="2124"/>
                  </a:lnTo>
                  <a:lnTo>
                    <a:pt x="850" y="2201"/>
                  </a:lnTo>
                  <a:lnTo>
                    <a:pt x="812" y="2279"/>
                  </a:lnTo>
                  <a:lnTo>
                    <a:pt x="812" y="2356"/>
                  </a:lnTo>
                  <a:lnTo>
                    <a:pt x="850" y="2433"/>
                  </a:lnTo>
                  <a:lnTo>
                    <a:pt x="889" y="2510"/>
                  </a:lnTo>
                  <a:lnTo>
                    <a:pt x="1005" y="2549"/>
                  </a:lnTo>
                  <a:lnTo>
                    <a:pt x="1236" y="2626"/>
                  </a:lnTo>
                  <a:lnTo>
                    <a:pt x="1468" y="2703"/>
                  </a:lnTo>
                  <a:lnTo>
                    <a:pt x="1661" y="2858"/>
                  </a:lnTo>
                  <a:lnTo>
                    <a:pt x="1854" y="3012"/>
                  </a:lnTo>
                  <a:lnTo>
                    <a:pt x="1970" y="3205"/>
                  </a:lnTo>
                  <a:lnTo>
                    <a:pt x="2086" y="3398"/>
                  </a:lnTo>
                  <a:lnTo>
                    <a:pt x="2163" y="3669"/>
                  </a:lnTo>
                  <a:lnTo>
                    <a:pt x="2163" y="3900"/>
                  </a:lnTo>
                  <a:lnTo>
                    <a:pt x="2124" y="4132"/>
                  </a:lnTo>
                  <a:lnTo>
                    <a:pt x="2047" y="4364"/>
                  </a:lnTo>
                  <a:lnTo>
                    <a:pt x="1931" y="4557"/>
                  </a:lnTo>
                  <a:lnTo>
                    <a:pt x="1777" y="4711"/>
                  </a:lnTo>
                  <a:lnTo>
                    <a:pt x="1584" y="4866"/>
                  </a:lnTo>
                  <a:lnTo>
                    <a:pt x="1352" y="4943"/>
                  </a:lnTo>
                  <a:lnTo>
                    <a:pt x="1236" y="4982"/>
                  </a:lnTo>
                  <a:lnTo>
                    <a:pt x="1120" y="4982"/>
                  </a:lnTo>
                  <a:lnTo>
                    <a:pt x="927" y="4904"/>
                  </a:lnTo>
                  <a:lnTo>
                    <a:pt x="773" y="4789"/>
                  </a:lnTo>
                  <a:lnTo>
                    <a:pt x="696" y="4634"/>
                  </a:lnTo>
                  <a:lnTo>
                    <a:pt x="696" y="4441"/>
                  </a:lnTo>
                  <a:lnTo>
                    <a:pt x="773" y="4287"/>
                  </a:lnTo>
                  <a:lnTo>
                    <a:pt x="812" y="4209"/>
                  </a:lnTo>
                  <a:lnTo>
                    <a:pt x="889" y="4171"/>
                  </a:lnTo>
                  <a:lnTo>
                    <a:pt x="1005" y="4132"/>
                  </a:lnTo>
                  <a:lnTo>
                    <a:pt x="1120" y="4094"/>
                  </a:lnTo>
                  <a:lnTo>
                    <a:pt x="1275" y="4055"/>
                  </a:lnTo>
                  <a:lnTo>
                    <a:pt x="1352" y="3939"/>
                  </a:lnTo>
                  <a:lnTo>
                    <a:pt x="1314" y="3823"/>
                  </a:lnTo>
                  <a:lnTo>
                    <a:pt x="1314" y="3746"/>
                  </a:lnTo>
                  <a:lnTo>
                    <a:pt x="1236" y="3669"/>
                  </a:lnTo>
                  <a:lnTo>
                    <a:pt x="155" y="2935"/>
                  </a:lnTo>
                  <a:lnTo>
                    <a:pt x="1" y="3321"/>
                  </a:lnTo>
                  <a:lnTo>
                    <a:pt x="657" y="3785"/>
                  </a:lnTo>
                  <a:lnTo>
                    <a:pt x="541" y="3900"/>
                  </a:lnTo>
                  <a:lnTo>
                    <a:pt x="425" y="4016"/>
                  </a:lnTo>
                  <a:lnTo>
                    <a:pt x="310" y="4132"/>
                  </a:lnTo>
                  <a:lnTo>
                    <a:pt x="271" y="4248"/>
                  </a:lnTo>
                  <a:lnTo>
                    <a:pt x="232" y="4402"/>
                  </a:lnTo>
                  <a:lnTo>
                    <a:pt x="194" y="4557"/>
                  </a:lnTo>
                  <a:lnTo>
                    <a:pt x="232" y="4750"/>
                  </a:lnTo>
                  <a:lnTo>
                    <a:pt x="271" y="4904"/>
                  </a:lnTo>
                  <a:lnTo>
                    <a:pt x="425" y="5136"/>
                  </a:lnTo>
                  <a:lnTo>
                    <a:pt x="580" y="5291"/>
                  </a:lnTo>
                  <a:lnTo>
                    <a:pt x="773" y="5368"/>
                  </a:lnTo>
                  <a:lnTo>
                    <a:pt x="966" y="5445"/>
                  </a:lnTo>
                  <a:lnTo>
                    <a:pt x="1198" y="5445"/>
                  </a:lnTo>
                  <a:lnTo>
                    <a:pt x="1429" y="5406"/>
                  </a:lnTo>
                  <a:lnTo>
                    <a:pt x="1661" y="5329"/>
                  </a:lnTo>
                  <a:lnTo>
                    <a:pt x="1854" y="5213"/>
                  </a:lnTo>
                  <a:lnTo>
                    <a:pt x="2086" y="5059"/>
                  </a:lnTo>
                  <a:lnTo>
                    <a:pt x="2279" y="4866"/>
                  </a:lnTo>
                  <a:lnTo>
                    <a:pt x="2433" y="4673"/>
                  </a:lnTo>
                  <a:lnTo>
                    <a:pt x="2511" y="4441"/>
                  </a:lnTo>
                  <a:lnTo>
                    <a:pt x="2588" y="4209"/>
                  </a:lnTo>
                  <a:lnTo>
                    <a:pt x="2626" y="3978"/>
                  </a:lnTo>
                  <a:lnTo>
                    <a:pt x="2626" y="3746"/>
                  </a:lnTo>
                  <a:lnTo>
                    <a:pt x="2588" y="3514"/>
                  </a:lnTo>
                  <a:lnTo>
                    <a:pt x="2511" y="3283"/>
                  </a:lnTo>
                  <a:lnTo>
                    <a:pt x="2395" y="3090"/>
                  </a:lnTo>
                  <a:lnTo>
                    <a:pt x="2279" y="2858"/>
                  </a:lnTo>
                  <a:lnTo>
                    <a:pt x="2124" y="2665"/>
                  </a:lnTo>
                  <a:lnTo>
                    <a:pt x="1970" y="2510"/>
                  </a:lnTo>
                  <a:lnTo>
                    <a:pt x="1777" y="2356"/>
                  </a:lnTo>
                  <a:lnTo>
                    <a:pt x="1545" y="2240"/>
                  </a:lnTo>
                  <a:lnTo>
                    <a:pt x="1314" y="2124"/>
                  </a:lnTo>
                  <a:lnTo>
                    <a:pt x="1661" y="2008"/>
                  </a:lnTo>
                  <a:lnTo>
                    <a:pt x="1970" y="1854"/>
                  </a:lnTo>
                  <a:lnTo>
                    <a:pt x="2279" y="1661"/>
                  </a:lnTo>
                  <a:lnTo>
                    <a:pt x="2588" y="1429"/>
                  </a:lnTo>
                  <a:lnTo>
                    <a:pt x="2858" y="1236"/>
                  </a:lnTo>
                  <a:lnTo>
                    <a:pt x="3128" y="966"/>
                  </a:lnTo>
                  <a:lnTo>
                    <a:pt x="3360" y="695"/>
                  </a:lnTo>
                  <a:lnTo>
                    <a:pt x="3476" y="541"/>
                  </a:lnTo>
                  <a:lnTo>
                    <a:pt x="3553" y="387"/>
                  </a:lnTo>
                  <a:lnTo>
                    <a:pt x="3746" y="116"/>
                  </a:lnTo>
                  <a:lnTo>
                    <a:pt x="351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2264425" y="3575225"/>
              <a:ext cx="114900" cy="285775"/>
            </a:xfrm>
            <a:custGeom>
              <a:avLst/>
              <a:gdLst/>
              <a:ahLst/>
              <a:cxnLst/>
              <a:rect l="l" t="t" r="r" b="b"/>
              <a:pathLst>
                <a:path w="4596" h="11431" extrusionOk="0">
                  <a:moveTo>
                    <a:pt x="3630" y="889"/>
                  </a:moveTo>
                  <a:lnTo>
                    <a:pt x="3708" y="2009"/>
                  </a:lnTo>
                  <a:lnTo>
                    <a:pt x="3823" y="3128"/>
                  </a:lnTo>
                  <a:lnTo>
                    <a:pt x="3939" y="4248"/>
                  </a:lnTo>
                  <a:lnTo>
                    <a:pt x="4017" y="5407"/>
                  </a:lnTo>
                  <a:lnTo>
                    <a:pt x="4055" y="6604"/>
                  </a:lnTo>
                  <a:lnTo>
                    <a:pt x="4055" y="7260"/>
                  </a:lnTo>
                  <a:lnTo>
                    <a:pt x="3978" y="7917"/>
                  </a:lnTo>
                  <a:lnTo>
                    <a:pt x="3901" y="8534"/>
                  </a:lnTo>
                  <a:lnTo>
                    <a:pt x="3746" y="9152"/>
                  </a:lnTo>
                  <a:lnTo>
                    <a:pt x="3515" y="9732"/>
                  </a:lnTo>
                  <a:lnTo>
                    <a:pt x="3244" y="10272"/>
                  </a:lnTo>
                  <a:lnTo>
                    <a:pt x="3013" y="10542"/>
                  </a:lnTo>
                  <a:lnTo>
                    <a:pt x="2781" y="10735"/>
                  </a:lnTo>
                  <a:lnTo>
                    <a:pt x="2472" y="10851"/>
                  </a:lnTo>
                  <a:lnTo>
                    <a:pt x="2202" y="10890"/>
                  </a:lnTo>
                  <a:lnTo>
                    <a:pt x="1893" y="10813"/>
                  </a:lnTo>
                  <a:lnTo>
                    <a:pt x="1622" y="10697"/>
                  </a:lnTo>
                  <a:lnTo>
                    <a:pt x="1352" y="10504"/>
                  </a:lnTo>
                  <a:lnTo>
                    <a:pt x="1120" y="10234"/>
                  </a:lnTo>
                  <a:lnTo>
                    <a:pt x="966" y="9963"/>
                  </a:lnTo>
                  <a:lnTo>
                    <a:pt x="850" y="9693"/>
                  </a:lnTo>
                  <a:lnTo>
                    <a:pt x="773" y="9384"/>
                  </a:lnTo>
                  <a:lnTo>
                    <a:pt x="696" y="9114"/>
                  </a:lnTo>
                  <a:lnTo>
                    <a:pt x="657" y="8496"/>
                  </a:lnTo>
                  <a:lnTo>
                    <a:pt x="657" y="7878"/>
                  </a:lnTo>
                  <a:lnTo>
                    <a:pt x="657" y="5329"/>
                  </a:lnTo>
                  <a:lnTo>
                    <a:pt x="618" y="4055"/>
                  </a:lnTo>
                  <a:lnTo>
                    <a:pt x="580" y="2781"/>
                  </a:lnTo>
                  <a:lnTo>
                    <a:pt x="618" y="2742"/>
                  </a:lnTo>
                  <a:lnTo>
                    <a:pt x="1391" y="2395"/>
                  </a:lnTo>
                  <a:lnTo>
                    <a:pt x="2163" y="1931"/>
                  </a:lnTo>
                  <a:lnTo>
                    <a:pt x="2935" y="1429"/>
                  </a:lnTo>
                  <a:lnTo>
                    <a:pt x="3283" y="1159"/>
                  </a:lnTo>
                  <a:lnTo>
                    <a:pt x="3630" y="889"/>
                  </a:lnTo>
                  <a:close/>
                  <a:moveTo>
                    <a:pt x="3978" y="1"/>
                  </a:moveTo>
                  <a:lnTo>
                    <a:pt x="3901" y="39"/>
                  </a:lnTo>
                  <a:lnTo>
                    <a:pt x="3476" y="310"/>
                  </a:lnTo>
                  <a:lnTo>
                    <a:pt x="3051" y="657"/>
                  </a:lnTo>
                  <a:lnTo>
                    <a:pt x="2626" y="966"/>
                  </a:lnTo>
                  <a:lnTo>
                    <a:pt x="2202" y="1313"/>
                  </a:lnTo>
                  <a:lnTo>
                    <a:pt x="1314" y="1893"/>
                  </a:lnTo>
                  <a:lnTo>
                    <a:pt x="425" y="2472"/>
                  </a:lnTo>
                  <a:lnTo>
                    <a:pt x="348" y="2549"/>
                  </a:lnTo>
                  <a:lnTo>
                    <a:pt x="348" y="2626"/>
                  </a:lnTo>
                  <a:lnTo>
                    <a:pt x="271" y="2704"/>
                  </a:lnTo>
                  <a:lnTo>
                    <a:pt x="232" y="2781"/>
                  </a:lnTo>
                  <a:lnTo>
                    <a:pt x="194" y="3823"/>
                  </a:lnTo>
                  <a:lnTo>
                    <a:pt x="155" y="4866"/>
                  </a:lnTo>
                  <a:lnTo>
                    <a:pt x="1" y="4943"/>
                  </a:lnTo>
                  <a:lnTo>
                    <a:pt x="155" y="5252"/>
                  </a:lnTo>
                  <a:lnTo>
                    <a:pt x="155" y="6218"/>
                  </a:lnTo>
                  <a:lnTo>
                    <a:pt x="155" y="7685"/>
                  </a:lnTo>
                  <a:lnTo>
                    <a:pt x="155" y="8419"/>
                  </a:lnTo>
                  <a:lnTo>
                    <a:pt x="232" y="9152"/>
                  </a:lnTo>
                  <a:lnTo>
                    <a:pt x="310" y="9616"/>
                  </a:lnTo>
                  <a:lnTo>
                    <a:pt x="503" y="10079"/>
                  </a:lnTo>
                  <a:lnTo>
                    <a:pt x="734" y="10504"/>
                  </a:lnTo>
                  <a:lnTo>
                    <a:pt x="1043" y="10890"/>
                  </a:lnTo>
                  <a:lnTo>
                    <a:pt x="1236" y="11044"/>
                  </a:lnTo>
                  <a:lnTo>
                    <a:pt x="1391" y="11199"/>
                  </a:lnTo>
                  <a:lnTo>
                    <a:pt x="1622" y="11315"/>
                  </a:lnTo>
                  <a:lnTo>
                    <a:pt x="1816" y="11392"/>
                  </a:lnTo>
                  <a:lnTo>
                    <a:pt x="2047" y="11431"/>
                  </a:lnTo>
                  <a:lnTo>
                    <a:pt x="2279" y="11431"/>
                  </a:lnTo>
                  <a:lnTo>
                    <a:pt x="2549" y="11392"/>
                  </a:lnTo>
                  <a:lnTo>
                    <a:pt x="2819" y="11353"/>
                  </a:lnTo>
                  <a:lnTo>
                    <a:pt x="3051" y="11237"/>
                  </a:lnTo>
                  <a:lnTo>
                    <a:pt x="3283" y="11044"/>
                  </a:lnTo>
                  <a:lnTo>
                    <a:pt x="3476" y="10890"/>
                  </a:lnTo>
                  <a:lnTo>
                    <a:pt x="3669" y="10658"/>
                  </a:lnTo>
                  <a:lnTo>
                    <a:pt x="3823" y="10388"/>
                  </a:lnTo>
                  <a:lnTo>
                    <a:pt x="3978" y="10156"/>
                  </a:lnTo>
                  <a:lnTo>
                    <a:pt x="4171" y="9538"/>
                  </a:lnTo>
                  <a:lnTo>
                    <a:pt x="4325" y="8921"/>
                  </a:lnTo>
                  <a:lnTo>
                    <a:pt x="4441" y="8303"/>
                  </a:lnTo>
                  <a:lnTo>
                    <a:pt x="4519" y="7724"/>
                  </a:lnTo>
                  <a:lnTo>
                    <a:pt x="4557" y="7222"/>
                  </a:lnTo>
                  <a:lnTo>
                    <a:pt x="4596" y="6642"/>
                  </a:lnTo>
                  <a:lnTo>
                    <a:pt x="4596" y="6102"/>
                  </a:lnTo>
                  <a:lnTo>
                    <a:pt x="4557" y="4982"/>
                  </a:lnTo>
                  <a:lnTo>
                    <a:pt x="4441" y="3901"/>
                  </a:lnTo>
                  <a:lnTo>
                    <a:pt x="4325" y="2781"/>
                  </a:lnTo>
                  <a:lnTo>
                    <a:pt x="4287" y="2395"/>
                  </a:lnTo>
                  <a:lnTo>
                    <a:pt x="4210" y="1468"/>
                  </a:lnTo>
                  <a:lnTo>
                    <a:pt x="4132" y="541"/>
                  </a:lnTo>
                  <a:lnTo>
                    <a:pt x="4094" y="387"/>
                  </a:lnTo>
                  <a:lnTo>
                    <a:pt x="4132" y="348"/>
                  </a:lnTo>
                  <a:lnTo>
                    <a:pt x="4171" y="271"/>
                  </a:lnTo>
                  <a:lnTo>
                    <a:pt x="4210" y="194"/>
                  </a:lnTo>
                  <a:lnTo>
                    <a:pt x="4171" y="78"/>
                  </a:lnTo>
                  <a:lnTo>
                    <a:pt x="4094" y="39"/>
                  </a:lnTo>
                  <a:lnTo>
                    <a:pt x="405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4033950" y="3589700"/>
              <a:ext cx="26100" cy="11625"/>
            </a:xfrm>
            <a:custGeom>
              <a:avLst/>
              <a:gdLst/>
              <a:ahLst/>
              <a:cxnLst/>
              <a:rect l="l" t="t" r="r" b="b"/>
              <a:pathLst>
                <a:path w="1044" h="465" extrusionOk="0">
                  <a:moveTo>
                    <a:pt x="773" y="1"/>
                  </a:moveTo>
                  <a:lnTo>
                    <a:pt x="541" y="39"/>
                  </a:lnTo>
                  <a:lnTo>
                    <a:pt x="310" y="78"/>
                  </a:lnTo>
                  <a:lnTo>
                    <a:pt x="78" y="194"/>
                  </a:lnTo>
                  <a:lnTo>
                    <a:pt x="39" y="233"/>
                  </a:lnTo>
                  <a:lnTo>
                    <a:pt x="1" y="271"/>
                  </a:lnTo>
                  <a:lnTo>
                    <a:pt x="39" y="387"/>
                  </a:lnTo>
                  <a:lnTo>
                    <a:pt x="78" y="464"/>
                  </a:lnTo>
                  <a:lnTo>
                    <a:pt x="194" y="464"/>
                  </a:lnTo>
                  <a:lnTo>
                    <a:pt x="387" y="387"/>
                  </a:lnTo>
                  <a:lnTo>
                    <a:pt x="850" y="387"/>
                  </a:lnTo>
                  <a:lnTo>
                    <a:pt x="966" y="348"/>
                  </a:lnTo>
                  <a:lnTo>
                    <a:pt x="1005" y="271"/>
                  </a:lnTo>
                  <a:lnTo>
                    <a:pt x="1043" y="233"/>
                  </a:lnTo>
                  <a:lnTo>
                    <a:pt x="1005" y="155"/>
                  </a:lnTo>
                  <a:lnTo>
                    <a:pt x="966" y="117"/>
                  </a:lnTo>
                  <a:lnTo>
                    <a:pt x="889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3935475" y="3595500"/>
              <a:ext cx="21275" cy="8725"/>
            </a:xfrm>
            <a:custGeom>
              <a:avLst/>
              <a:gdLst/>
              <a:ahLst/>
              <a:cxnLst/>
              <a:rect l="l" t="t" r="r" b="b"/>
              <a:pathLst>
                <a:path w="851" h="349" extrusionOk="0">
                  <a:moveTo>
                    <a:pt x="426" y="1"/>
                  </a:moveTo>
                  <a:lnTo>
                    <a:pt x="155" y="39"/>
                  </a:lnTo>
                  <a:lnTo>
                    <a:pt x="117" y="39"/>
                  </a:lnTo>
                  <a:lnTo>
                    <a:pt x="40" y="78"/>
                  </a:lnTo>
                  <a:lnTo>
                    <a:pt x="1" y="194"/>
                  </a:lnTo>
                  <a:lnTo>
                    <a:pt x="40" y="271"/>
                  </a:lnTo>
                  <a:lnTo>
                    <a:pt x="117" y="309"/>
                  </a:lnTo>
                  <a:lnTo>
                    <a:pt x="155" y="348"/>
                  </a:lnTo>
                  <a:lnTo>
                    <a:pt x="735" y="348"/>
                  </a:lnTo>
                  <a:lnTo>
                    <a:pt x="812" y="271"/>
                  </a:lnTo>
                  <a:lnTo>
                    <a:pt x="850" y="194"/>
                  </a:lnTo>
                  <a:lnTo>
                    <a:pt x="812" y="78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6924275" y="3599350"/>
              <a:ext cx="335975" cy="782950"/>
            </a:xfrm>
            <a:custGeom>
              <a:avLst/>
              <a:gdLst/>
              <a:ahLst/>
              <a:cxnLst/>
              <a:rect l="l" t="t" r="r" b="b"/>
              <a:pathLst>
                <a:path w="13439" h="31318" extrusionOk="0">
                  <a:moveTo>
                    <a:pt x="6488" y="387"/>
                  </a:moveTo>
                  <a:lnTo>
                    <a:pt x="6526" y="464"/>
                  </a:lnTo>
                  <a:lnTo>
                    <a:pt x="7144" y="2009"/>
                  </a:lnTo>
                  <a:lnTo>
                    <a:pt x="7685" y="3554"/>
                  </a:lnTo>
                  <a:lnTo>
                    <a:pt x="8226" y="5137"/>
                  </a:lnTo>
                  <a:lnTo>
                    <a:pt x="8728" y="6681"/>
                  </a:lnTo>
                  <a:lnTo>
                    <a:pt x="8148" y="7067"/>
                  </a:lnTo>
                  <a:lnTo>
                    <a:pt x="7839" y="7222"/>
                  </a:lnTo>
                  <a:lnTo>
                    <a:pt x="7530" y="7338"/>
                  </a:lnTo>
                  <a:lnTo>
                    <a:pt x="7222" y="7454"/>
                  </a:lnTo>
                  <a:lnTo>
                    <a:pt x="6913" y="7531"/>
                  </a:lnTo>
                  <a:lnTo>
                    <a:pt x="6565" y="7569"/>
                  </a:lnTo>
                  <a:lnTo>
                    <a:pt x="6218" y="7569"/>
                  </a:lnTo>
                  <a:lnTo>
                    <a:pt x="5870" y="7531"/>
                  </a:lnTo>
                  <a:lnTo>
                    <a:pt x="5522" y="7492"/>
                  </a:lnTo>
                  <a:lnTo>
                    <a:pt x="4866" y="7338"/>
                  </a:lnTo>
                  <a:lnTo>
                    <a:pt x="4210" y="7106"/>
                  </a:lnTo>
                  <a:lnTo>
                    <a:pt x="3592" y="6874"/>
                  </a:lnTo>
                  <a:lnTo>
                    <a:pt x="3862" y="6025"/>
                  </a:lnTo>
                  <a:lnTo>
                    <a:pt x="4171" y="5175"/>
                  </a:lnTo>
                  <a:lnTo>
                    <a:pt x="4480" y="4364"/>
                  </a:lnTo>
                  <a:lnTo>
                    <a:pt x="4827" y="3554"/>
                  </a:lnTo>
                  <a:lnTo>
                    <a:pt x="5214" y="2743"/>
                  </a:lnTo>
                  <a:lnTo>
                    <a:pt x="5600" y="1932"/>
                  </a:lnTo>
                  <a:lnTo>
                    <a:pt x="6024" y="1159"/>
                  </a:lnTo>
                  <a:lnTo>
                    <a:pt x="6488" y="387"/>
                  </a:lnTo>
                  <a:close/>
                  <a:moveTo>
                    <a:pt x="8805" y="7029"/>
                  </a:moveTo>
                  <a:lnTo>
                    <a:pt x="9230" y="8419"/>
                  </a:lnTo>
                  <a:lnTo>
                    <a:pt x="9577" y="9848"/>
                  </a:lnTo>
                  <a:lnTo>
                    <a:pt x="9847" y="11083"/>
                  </a:lnTo>
                  <a:lnTo>
                    <a:pt x="10079" y="12358"/>
                  </a:lnTo>
                  <a:lnTo>
                    <a:pt x="10234" y="13632"/>
                  </a:lnTo>
                  <a:lnTo>
                    <a:pt x="10388" y="14906"/>
                  </a:lnTo>
                  <a:lnTo>
                    <a:pt x="10465" y="16181"/>
                  </a:lnTo>
                  <a:lnTo>
                    <a:pt x="10504" y="16837"/>
                  </a:lnTo>
                  <a:lnTo>
                    <a:pt x="10504" y="17493"/>
                  </a:lnTo>
                  <a:lnTo>
                    <a:pt x="10504" y="18189"/>
                  </a:lnTo>
                  <a:lnTo>
                    <a:pt x="10427" y="18845"/>
                  </a:lnTo>
                  <a:lnTo>
                    <a:pt x="10311" y="19463"/>
                  </a:lnTo>
                  <a:lnTo>
                    <a:pt x="10118" y="20081"/>
                  </a:lnTo>
                  <a:lnTo>
                    <a:pt x="9886" y="20660"/>
                  </a:lnTo>
                  <a:lnTo>
                    <a:pt x="9538" y="21162"/>
                  </a:lnTo>
                  <a:lnTo>
                    <a:pt x="9384" y="21394"/>
                  </a:lnTo>
                  <a:lnTo>
                    <a:pt x="9152" y="21587"/>
                  </a:lnTo>
                  <a:lnTo>
                    <a:pt x="8959" y="21780"/>
                  </a:lnTo>
                  <a:lnTo>
                    <a:pt x="8728" y="21973"/>
                  </a:lnTo>
                  <a:lnTo>
                    <a:pt x="8496" y="22127"/>
                  </a:lnTo>
                  <a:lnTo>
                    <a:pt x="8226" y="22243"/>
                  </a:lnTo>
                  <a:lnTo>
                    <a:pt x="7955" y="22359"/>
                  </a:lnTo>
                  <a:lnTo>
                    <a:pt x="7685" y="22436"/>
                  </a:lnTo>
                  <a:lnTo>
                    <a:pt x="7415" y="22475"/>
                  </a:lnTo>
                  <a:lnTo>
                    <a:pt x="6797" y="22475"/>
                  </a:lnTo>
                  <a:lnTo>
                    <a:pt x="6488" y="22436"/>
                  </a:lnTo>
                  <a:lnTo>
                    <a:pt x="5909" y="22282"/>
                  </a:lnTo>
                  <a:lnTo>
                    <a:pt x="5407" y="22011"/>
                  </a:lnTo>
                  <a:lnTo>
                    <a:pt x="4905" y="21702"/>
                  </a:lnTo>
                  <a:lnTo>
                    <a:pt x="4480" y="21355"/>
                  </a:lnTo>
                  <a:lnTo>
                    <a:pt x="4094" y="20930"/>
                  </a:lnTo>
                  <a:lnTo>
                    <a:pt x="3785" y="20467"/>
                  </a:lnTo>
                  <a:lnTo>
                    <a:pt x="3476" y="19965"/>
                  </a:lnTo>
                  <a:lnTo>
                    <a:pt x="3244" y="19424"/>
                  </a:lnTo>
                  <a:lnTo>
                    <a:pt x="3051" y="18884"/>
                  </a:lnTo>
                  <a:lnTo>
                    <a:pt x="2897" y="18343"/>
                  </a:lnTo>
                  <a:lnTo>
                    <a:pt x="2781" y="17802"/>
                  </a:lnTo>
                  <a:lnTo>
                    <a:pt x="2704" y="17223"/>
                  </a:lnTo>
                  <a:lnTo>
                    <a:pt x="2588" y="16103"/>
                  </a:lnTo>
                  <a:lnTo>
                    <a:pt x="2511" y="14945"/>
                  </a:lnTo>
                  <a:lnTo>
                    <a:pt x="2511" y="13748"/>
                  </a:lnTo>
                  <a:lnTo>
                    <a:pt x="2549" y="12589"/>
                  </a:lnTo>
                  <a:lnTo>
                    <a:pt x="2665" y="11392"/>
                  </a:lnTo>
                  <a:lnTo>
                    <a:pt x="2819" y="10195"/>
                  </a:lnTo>
                  <a:lnTo>
                    <a:pt x="2974" y="9423"/>
                  </a:lnTo>
                  <a:lnTo>
                    <a:pt x="3128" y="8689"/>
                  </a:lnTo>
                  <a:lnTo>
                    <a:pt x="3283" y="7917"/>
                  </a:lnTo>
                  <a:lnTo>
                    <a:pt x="3515" y="7183"/>
                  </a:lnTo>
                  <a:lnTo>
                    <a:pt x="4132" y="7454"/>
                  </a:lnTo>
                  <a:lnTo>
                    <a:pt x="4827" y="7685"/>
                  </a:lnTo>
                  <a:lnTo>
                    <a:pt x="5522" y="7840"/>
                  </a:lnTo>
                  <a:lnTo>
                    <a:pt x="5909" y="7917"/>
                  </a:lnTo>
                  <a:lnTo>
                    <a:pt x="6256" y="7917"/>
                  </a:lnTo>
                  <a:lnTo>
                    <a:pt x="6604" y="7956"/>
                  </a:lnTo>
                  <a:lnTo>
                    <a:pt x="6990" y="7917"/>
                  </a:lnTo>
                  <a:lnTo>
                    <a:pt x="7299" y="7878"/>
                  </a:lnTo>
                  <a:lnTo>
                    <a:pt x="7646" y="7763"/>
                  </a:lnTo>
                  <a:lnTo>
                    <a:pt x="7955" y="7647"/>
                  </a:lnTo>
                  <a:lnTo>
                    <a:pt x="8264" y="7492"/>
                  </a:lnTo>
                  <a:lnTo>
                    <a:pt x="8573" y="7261"/>
                  </a:lnTo>
                  <a:lnTo>
                    <a:pt x="8805" y="7029"/>
                  </a:lnTo>
                  <a:close/>
                  <a:moveTo>
                    <a:pt x="8650" y="22475"/>
                  </a:moveTo>
                  <a:lnTo>
                    <a:pt x="8766" y="22822"/>
                  </a:lnTo>
                  <a:lnTo>
                    <a:pt x="8921" y="23170"/>
                  </a:lnTo>
                  <a:lnTo>
                    <a:pt x="8496" y="23402"/>
                  </a:lnTo>
                  <a:lnTo>
                    <a:pt x="8071" y="23556"/>
                  </a:lnTo>
                  <a:lnTo>
                    <a:pt x="7608" y="23633"/>
                  </a:lnTo>
                  <a:lnTo>
                    <a:pt x="7144" y="23672"/>
                  </a:lnTo>
                  <a:lnTo>
                    <a:pt x="6681" y="23633"/>
                  </a:lnTo>
                  <a:lnTo>
                    <a:pt x="6218" y="23517"/>
                  </a:lnTo>
                  <a:lnTo>
                    <a:pt x="5754" y="23363"/>
                  </a:lnTo>
                  <a:lnTo>
                    <a:pt x="5329" y="23131"/>
                  </a:lnTo>
                  <a:lnTo>
                    <a:pt x="5291" y="23131"/>
                  </a:lnTo>
                  <a:lnTo>
                    <a:pt x="5522" y="22475"/>
                  </a:lnTo>
                  <a:lnTo>
                    <a:pt x="5870" y="22629"/>
                  </a:lnTo>
                  <a:lnTo>
                    <a:pt x="6256" y="22784"/>
                  </a:lnTo>
                  <a:lnTo>
                    <a:pt x="6681" y="22861"/>
                  </a:lnTo>
                  <a:lnTo>
                    <a:pt x="7067" y="22900"/>
                  </a:lnTo>
                  <a:lnTo>
                    <a:pt x="7453" y="22861"/>
                  </a:lnTo>
                  <a:lnTo>
                    <a:pt x="7878" y="22822"/>
                  </a:lnTo>
                  <a:lnTo>
                    <a:pt x="8264" y="22668"/>
                  </a:lnTo>
                  <a:lnTo>
                    <a:pt x="8650" y="22475"/>
                  </a:lnTo>
                  <a:close/>
                  <a:moveTo>
                    <a:pt x="10890" y="16798"/>
                  </a:moveTo>
                  <a:lnTo>
                    <a:pt x="11392" y="17262"/>
                  </a:lnTo>
                  <a:lnTo>
                    <a:pt x="11933" y="17648"/>
                  </a:lnTo>
                  <a:lnTo>
                    <a:pt x="12512" y="18034"/>
                  </a:lnTo>
                  <a:lnTo>
                    <a:pt x="13091" y="18343"/>
                  </a:lnTo>
                  <a:lnTo>
                    <a:pt x="12937" y="19772"/>
                  </a:lnTo>
                  <a:lnTo>
                    <a:pt x="12821" y="21239"/>
                  </a:lnTo>
                  <a:lnTo>
                    <a:pt x="12705" y="24212"/>
                  </a:lnTo>
                  <a:lnTo>
                    <a:pt x="11894" y="23595"/>
                  </a:lnTo>
                  <a:lnTo>
                    <a:pt x="11044" y="23015"/>
                  </a:lnTo>
                  <a:lnTo>
                    <a:pt x="10813" y="22861"/>
                  </a:lnTo>
                  <a:lnTo>
                    <a:pt x="10620" y="22668"/>
                  </a:lnTo>
                  <a:lnTo>
                    <a:pt x="10581" y="22591"/>
                  </a:lnTo>
                  <a:lnTo>
                    <a:pt x="10542" y="22436"/>
                  </a:lnTo>
                  <a:lnTo>
                    <a:pt x="10542" y="22127"/>
                  </a:lnTo>
                  <a:lnTo>
                    <a:pt x="10542" y="21394"/>
                  </a:lnTo>
                  <a:lnTo>
                    <a:pt x="10504" y="20660"/>
                  </a:lnTo>
                  <a:lnTo>
                    <a:pt x="10504" y="20583"/>
                  </a:lnTo>
                  <a:lnTo>
                    <a:pt x="10465" y="20544"/>
                  </a:lnTo>
                  <a:lnTo>
                    <a:pt x="10388" y="20467"/>
                  </a:lnTo>
                  <a:lnTo>
                    <a:pt x="10542" y="19965"/>
                  </a:lnTo>
                  <a:lnTo>
                    <a:pt x="10697" y="19424"/>
                  </a:lnTo>
                  <a:lnTo>
                    <a:pt x="10774" y="18884"/>
                  </a:lnTo>
                  <a:lnTo>
                    <a:pt x="10851" y="18304"/>
                  </a:lnTo>
                  <a:lnTo>
                    <a:pt x="10890" y="17571"/>
                  </a:lnTo>
                  <a:lnTo>
                    <a:pt x="10890" y="16798"/>
                  </a:lnTo>
                  <a:close/>
                  <a:moveTo>
                    <a:pt x="5214" y="23324"/>
                  </a:moveTo>
                  <a:lnTo>
                    <a:pt x="5677" y="23595"/>
                  </a:lnTo>
                  <a:lnTo>
                    <a:pt x="6140" y="23826"/>
                  </a:lnTo>
                  <a:lnTo>
                    <a:pt x="6642" y="23942"/>
                  </a:lnTo>
                  <a:lnTo>
                    <a:pt x="7144" y="23981"/>
                  </a:lnTo>
                  <a:lnTo>
                    <a:pt x="7646" y="23981"/>
                  </a:lnTo>
                  <a:lnTo>
                    <a:pt x="8148" y="23865"/>
                  </a:lnTo>
                  <a:lnTo>
                    <a:pt x="8612" y="23710"/>
                  </a:lnTo>
                  <a:lnTo>
                    <a:pt x="9075" y="23440"/>
                  </a:lnTo>
                  <a:lnTo>
                    <a:pt x="9384" y="23904"/>
                  </a:lnTo>
                  <a:lnTo>
                    <a:pt x="8843" y="24174"/>
                  </a:lnTo>
                  <a:lnTo>
                    <a:pt x="8303" y="24367"/>
                  </a:lnTo>
                  <a:lnTo>
                    <a:pt x="7762" y="24483"/>
                  </a:lnTo>
                  <a:lnTo>
                    <a:pt x="7222" y="24521"/>
                  </a:lnTo>
                  <a:lnTo>
                    <a:pt x="6681" y="24521"/>
                  </a:lnTo>
                  <a:lnTo>
                    <a:pt x="6102" y="24444"/>
                  </a:lnTo>
                  <a:lnTo>
                    <a:pt x="5561" y="24290"/>
                  </a:lnTo>
                  <a:lnTo>
                    <a:pt x="4982" y="24097"/>
                  </a:lnTo>
                  <a:lnTo>
                    <a:pt x="5059" y="23904"/>
                  </a:lnTo>
                  <a:lnTo>
                    <a:pt x="5136" y="23710"/>
                  </a:lnTo>
                  <a:lnTo>
                    <a:pt x="5214" y="23324"/>
                  </a:lnTo>
                  <a:close/>
                  <a:moveTo>
                    <a:pt x="2356" y="17378"/>
                  </a:moveTo>
                  <a:lnTo>
                    <a:pt x="2433" y="17995"/>
                  </a:lnTo>
                  <a:lnTo>
                    <a:pt x="2588" y="18613"/>
                  </a:lnTo>
                  <a:lnTo>
                    <a:pt x="2781" y="19193"/>
                  </a:lnTo>
                  <a:lnTo>
                    <a:pt x="2974" y="19772"/>
                  </a:lnTo>
                  <a:lnTo>
                    <a:pt x="3244" y="20312"/>
                  </a:lnTo>
                  <a:lnTo>
                    <a:pt x="3244" y="20351"/>
                  </a:lnTo>
                  <a:lnTo>
                    <a:pt x="3206" y="21200"/>
                  </a:lnTo>
                  <a:lnTo>
                    <a:pt x="3244" y="22050"/>
                  </a:lnTo>
                  <a:lnTo>
                    <a:pt x="3283" y="22359"/>
                  </a:lnTo>
                  <a:lnTo>
                    <a:pt x="3321" y="22706"/>
                  </a:lnTo>
                  <a:lnTo>
                    <a:pt x="3321" y="23054"/>
                  </a:lnTo>
                  <a:lnTo>
                    <a:pt x="3321" y="23208"/>
                  </a:lnTo>
                  <a:lnTo>
                    <a:pt x="3283" y="23324"/>
                  </a:lnTo>
                  <a:lnTo>
                    <a:pt x="3167" y="23479"/>
                  </a:lnTo>
                  <a:lnTo>
                    <a:pt x="3051" y="23633"/>
                  </a:lnTo>
                  <a:lnTo>
                    <a:pt x="2704" y="23904"/>
                  </a:lnTo>
                  <a:lnTo>
                    <a:pt x="2009" y="24405"/>
                  </a:lnTo>
                  <a:lnTo>
                    <a:pt x="773" y="25409"/>
                  </a:lnTo>
                  <a:lnTo>
                    <a:pt x="811" y="24676"/>
                  </a:lnTo>
                  <a:lnTo>
                    <a:pt x="850" y="23942"/>
                  </a:lnTo>
                  <a:lnTo>
                    <a:pt x="811" y="23170"/>
                  </a:lnTo>
                  <a:lnTo>
                    <a:pt x="773" y="22436"/>
                  </a:lnTo>
                  <a:lnTo>
                    <a:pt x="657" y="21239"/>
                  </a:lnTo>
                  <a:lnTo>
                    <a:pt x="503" y="20467"/>
                  </a:lnTo>
                  <a:lnTo>
                    <a:pt x="425" y="20081"/>
                  </a:lnTo>
                  <a:lnTo>
                    <a:pt x="464" y="19694"/>
                  </a:lnTo>
                  <a:lnTo>
                    <a:pt x="503" y="19656"/>
                  </a:lnTo>
                  <a:lnTo>
                    <a:pt x="541" y="19579"/>
                  </a:lnTo>
                  <a:lnTo>
                    <a:pt x="541" y="19540"/>
                  </a:lnTo>
                  <a:lnTo>
                    <a:pt x="541" y="19463"/>
                  </a:lnTo>
                  <a:lnTo>
                    <a:pt x="1429" y="18420"/>
                  </a:lnTo>
                  <a:lnTo>
                    <a:pt x="2356" y="17378"/>
                  </a:lnTo>
                  <a:close/>
                  <a:moveTo>
                    <a:pt x="8148" y="24830"/>
                  </a:moveTo>
                  <a:lnTo>
                    <a:pt x="8148" y="25062"/>
                  </a:lnTo>
                  <a:lnTo>
                    <a:pt x="8226" y="25216"/>
                  </a:lnTo>
                  <a:lnTo>
                    <a:pt x="8071" y="25216"/>
                  </a:lnTo>
                  <a:lnTo>
                    <a:pt x="7955" y="25178"/>
                  </a:lnTo>
                  <a:lnTo>
                    <a:pt x="7878" y="25216"/>
                  </a:lnTo>
                  <a:lnTo>
                    <a:pt x="7839" y="25294"/>
                  </a:lnTo>
                  <a:lnTo>
                    <a:pt x="7839" y="25371"/>
                  </a:lnTo>
                  <a:lnTo>
                    <a:pt x="7994" y="25873"/>
                  </a:lnTo>
                  <a:lnTo>
                    <a:pt x="8110" y="26413"/>
                  </a:lnTo>
                  <a:lnTo>
                    <a:pt x="8187" y="26915"/>
                  </a:lnTo>
                  <a:lnTo>
                    <a:pt x="8226" y="27417"/>
                  </a:lnTo>
                  <a:lnTo>
                    <a:pt x="8226" y="27919"/>
                  </a:lnTo>
                  <a:lnTo>
                    <a:pt x="8226" y="28460"/>
                  </a:lnTo>
                  <a:lnTo>
                    <a:pt x="8148" y="28962"/>
                  </a:lnTo>
                  <a:lnTo>
                    <a:pt x="8071" y="29503"/>
                  </a:lnTo>
                  <a:lnTo>
                    <a:pt x="7762" y="29194"/>
                  </a:lnTo>
                  <a:lnTo>
                    <a:pt x="7453" y="28885"/>
                  </a:lnTo>
                  <a:lnTo>
                    <a:pt x="7260" y="28537"/>
                  </a:lnTo>
                  <a:lnTo>
                    <a:pt x="7067" y="28190"/>
                  </a:lnTo>
                  <a:lnTo>
                    <a:pt x="6951" y="27804"/>
                  </a:lnTo>
                  <a:lnTo>
                    <a:pt x="6874" y="27417"/>
                  </a:lnTo>
                  <a:lnTo>
                    <a:pt x="6835" y="26954"/>
                  </a:lnTo>
                  <a:lnTo>
                    <a:pt x="6835" y="26491"/>
                  </a:lnTo>
                  <a:lnTo>
                    <a:pt x="6874" y="26105"/>
                  </a:lnTo>
                  <a:lnTo>
                    <a:pt x="6874" y="25757"/>
                  </a:lnTo>
                  <a:lnTo>
                    <a:pt x="6835" y="25603"/>
                  </a:lnTo>
                  <a:lnTo>
                    <a:pt x="6758" y="25487"/>
                  </a:lnTo>
                  <a:lnTo>
                    <a:pt x="6642" y="25371"/>
                  </a:lnTo>
                  <a:lnTo>
                    <a:pt x="6488" y="25294"/>
                  </a:lnTo>
                  <a:lnTo>
                    <a:pt x="6604" y="25101"/>
                  </a:lnTo>
                  <a:lnTo>
                    <a:pt x="6720" y="24985"/>
                  </a:lnTo>
                  <a:lnTo>
                    <a:pt x="7106" y="24985"/>
                  </a:lnTo>
                  <a:lnTo>
                    <a:pt x="7453" y="24946"/>
                  </a:lnTo>
                  <a:lnTo>
                    <a:pt x="7801" y="24907"/>
                  </a:lnTo>
                  <a:lnTo>
                    <a:pt x="8148" y="24830"/>
                  </a:lnTo>
                  <a:close/>
                  <a:moveTo>
                    <a:pt x="8805" y="24637"/>
                  </a:moveTo>
                  <a:lnTo>
                    <a:pt x="9191" y="24985"/>
                  </a:lnTo>
                  <a:lnTo>
                    <a:pt x="9500" y="25409"/>
                  </a:lnTo>
                  <a:lnTo>
                    <a:pt x="9809" y="25796"/>
                  </a:lnTo>
                  <a:lnTo>
                    <a:pt x="10118" y="26259"/>
                  </a:lnTo>
                  <a:lnTo>
                    <a:pt x="9847" y="26220"/>
                  </a:lnTo>
                  <a:lnTo>
                    <a:pt x="9616" y="26105"/>
                  </a:lnTo>
                  <a:lnTo>
                    <a:pt x="9423" y="25950"/>
                  </a:lnTo>
                  <a:lnTo>
                    <a:pt x="9230" y="25757"/>
                  </a:lnTo>
                  <a:lnTo>
                    <a:pt x="9191" y="25680"/>
                  </a:lnTo>
                  <a:lnTo>
                    <a:pt x="8998" y="25680"/>
                  </a:lnTo>
                  <a:lnTo>
                    <a:pt x="8959" y="25718"/>
                  </a:lnTo>
                  <a:lnTo>
                    <a:pt x="8921" y="25796"/>
                  </a:lnTo>
                  <a:lnTo>
                    <a:pt x="8921" y="25834"/>
                  </a:lnTo>
                  <a:lnTo>
                    <a:pt x="8921" y="25911"/>
                  </a:lnTo>
                  <a:lnTo>
                    <a:pt x="9230" y="26491"/>
                  </a:lnTo>
                  <a:lnTo>
                    <a:pt x="9423" y="27070"/>
                  </a:lnTo>
                  <a:lnTo>
                    <a:pt x="9500" y="27379"/>
                  </a:lnTo>
                  <a:lnTo>
                    <a:pt x="9538" y="27688"/>
                  </a:lnTo>
                  <a:lnTo>
                    <a:pt x="9538" y="27997"/>
                  </a:lnTo>
                  <a:lnTo>
                    <a:pt x="9538" y="28344"/>
                  </a:lnTo>
                  <a:lnTo>
                    <a:pt x="9461" y="28923"/>
                  </a:lnTo>
                  <a:lnTo>
                    <a:pt x="9423" y="29232"/>
                  </a:lnTo>
                  <a:lnTo>
                    <a:pt x="9307" y="29580"/>
                  </a:lnTo>
                  <a:lnTo>
                    <a:pt x="9230" y="29889"/>
                  </a:lnTo>
                  <a:lnTo>
                    <a:pt x="9075" y="30159"/>
                  </a:lnTo>
                  <a:lnTo>
                    <a:pt x="8921" y="30429"/>
                  </a:lnTo>
                  <a:lnTo>
                    <a:pt x="8728" y="30661"/>
                  </a:lnTo>
                  <a:lnTo>
                    <a:pt x="8534" y="30777"/>
                  </a:lnTo>
                  <a:lnTo>
                    <a:pt x="8341" y="30854"/>
                  </a:lnTo>
                  <a:lnTo>
                    <a:pt x="8187" y="30854"/>
                  </a:lnTo>
                  <a:lnTo>
                    <a:pt x="7994" y="30777"/>
                  </a:lnTo>
                  <a:lnTo>
                    <a:pt x="7839" y="30700"/>
                  </a:lnTo>
                  <a:lnTo>
                    <a:pt x="7685" y="30584"/>
                  </a:lnTo>
                  <a:lnTo>
                    <a:pt x="7376" y="30275"/>
                  </a:lnTo>
                  <a:lnTo>
                    <a:pt x="6874" y="29773"/>
                  </a:lnTo>
                  <a:lnTo>
                    <a:pt x="6681" y="29503"/>
                  </a:lnTo>
                  <a:lnTo>
                    <a:pt x="6488" y="29194"/>
                  </a:lnTo>
                  <a:lnTo>
                    <a:pt x="6295" y="28846"/>
                  </a:lnTo>
                  <a:lnTo>
                    <a:pt x="6102" y="28460"/>
                  </a:lnTo>
                  <a:lnTo>
                    <a:pt x="5986" y="28074"/>
                  </a:lnTo>
                  <a:lnTo>
                    <a:pt x="5909" y="27688"/>
                  </a:lnTo>
                  <a:lnTo>
                    <a:pt x="5870" y="27263"/>
                  </a:lnTo>
                  <a:lnTo>
                    <a:pt x="5870" y="26877"/>
                  </a:lnTo>
                  <a:lnTo>
                    <a:pt x="5909" y="26491"/>
                  </a:lnTo>
                  <a:lnTo>
                    <a:pt x="6024" y="26066"/>
                  </a:lnTo>
                  <a:lnTo>
                    <a:pt x="6024" y="25950"/>
                  </a:lnTo>
                  <a:lnTo>
                    <a:pt x="5947" y="25911"/>
                  </a:lnTo>
                  <a:lnTo>
                    <a:pt x="5870" y="25873"/>
                  </a:lnTo>
                  <a:lnTo>
                    <a:pt x="5793" y="25873"/>
                  </a:lnTo>
                  <a:lnTo>
                    <a:pt x="5059" y="26220"/>
                  </a:lnTo>
                  <a:lnTo>
                    <a:pt x="5059" y="26220"/>
                  </a:lnTo>
                  <a:lnTo>
                    <a:pt x="5136" y="25834"/>
                  </a:lnTo>
                  <a:lnTo>
                    <a:pt x="5252" y="25448"/>
                  </a:lnTo>
                  <a:lnTo>
                    <a:pt x="5445" y="25101"/>
                  </a:lnTo>
                  <a:lnTo>
                    <a:pt x="5716" y="24753"/>
                  </a:lnTo>
                  <a:lnTo>
                    <a:pt x="6102" y="24869"/>
                  </a:lnTo>
                  <a:lnTo>
                    <a:pt x="6488" y="24946"/>
                  </a:lnTo>
                  <a:lnTo>
                    <a:pt x="6333" y="25101"/>
                  </a:lnTo>
                  <a:lnTo>
                    <a:pt x="6179" y="25294"/>
                  </a:lnTo>
                  <a:lnTo>
                    <a:pt x="6179" y="25371"/>
                  </a:lnTo>
                  <a:lnTo>
                    <a:pt x="6179" y="25448"/>
                  </a:lnTo>
                  <a:lnTo>
                    <a:pt x="6256" y="25487"/>
                  </a:lnTo>
                  <a:lnTo>
                    <a:pt x="6295" y="25487"/>
                  </a:lnTo>
                  <a:lnTo>
                    <a:pt x="6372" y="25525"/>
                  </a:lnTo>
                  <a:lnTo>
                    <a:pt x="6449" y="25603"/>
                  </a:lnTo>
                  <a:lnTo>
                    <a:pt x="6526" y="25796"/>
                  </a:lnTo>
                  <a:lnTo>
                    <a:pt x="6565" y="26105"/>
                  </a:lnTo>
                  <a:lnTo>
                    <a:pt x="6604" y="26452"/>
                  </a:lnTo>
                  <a:lnTo>
                    <a:pt x="6604" y="27147"/>
                  </a:lnTo>
                  <a:lnTo>
                    <a:pt x="6604" y="27611"/>
                  </a:lnTo>
                  <a:lnTo>
                    <a:pt x="6681" y="28074"/>
                  </a:lnTo>
                  <a:lnTo>
                    <a:pt x="6835" y="28499"/>
                  </a:lnTo>
                  <a:lnTo>
                    <a:pt x="7067" y="28923"/>
                  </a:lnTo>
                  <a:lnTo>
                    <a:pt x="7376" y="29310"/>
                  </a:lnTo>
                  <a:lnTo>
                    <a:pt x="7569" y="29464"/>
                  </a:lnTo>
                  <a:lnTo>
                    <a:pt x="7762" y="29618"/>
                  </a:lnTo>
                  <a:lnTo>
                    <a:pt x="7955" y="29734"/>
                  </a:lnTo>
                  <a:lnTo>
                    <a:pt x="8187" y="29850"/>
                  </a:lnTo>
                  <a:lnTo>
                    <a:pt x="8264" y="29850"/>
                  </a:lnTo>
                  <a:lnTo>
                    <a:pt x="8303" y="29812"/>
                  </a:lnTo>
                  <a:lnTo>
                    <a:pt x="8303" y="29734"/>
                  </a:lnTo>
                  <a:lnTo>
                    <a:pt x="8303" y="29696"/>
                  </a:lnTo>
                  <a:lnTo>
                    <a:pt x="8303" y="29657"/>
                  </a:lnTo>
                  <a:lnTo>
                    <a:pt x="8419" y="29155"/>
                  </a:lnTo>
                  <a:lnTo>
                    <a:pt x="8496" y="28615"/>
                  </a:lnTo>
                  <a:lnTo>
                    <a:pt x="8534" y="28113"/>
                  </a:lnTo>
                  <a:lnTo>
                    <a:pt x="8534" y="27572"/>
                  </a:lnTo>
                  <a:lnTo>
                    <a:pt x="8534" y="27070"/>
                  </a:lnTo>
                  <a:lnTo>
                    <a:pt x="8457" y="26568"/>
                  </a:lnTo>
                  <a:lnTo>
                    <a:pt x="8341" y="26027"/>
                  </a:lnTo>
                  <a:lnTo>
                    <a:pt x="8187" y="25525"/>
                  </a:lnTo>
                  <a:lnTo>
                    <a:pt x="8534" y="25525"/>
                  </a:lnTo>
                  <a:lnTo>
                    <a:pt x="8612" y="25487"/>
                  </a:lnTo>
                  <a:lnTo>
                    <a:pt x="8650" y="25409"/>
                  </a:lnTo>
                  <a:lnTo>
                    <a:pt x="8650" y="25371"/>
                  </a:lnTo>
                  <a:lnTo>
                    <a:pt x="8612" y="25294"/>
                  </a:lnTo>
                  <a:lnTo>
                    <a:pt x="8380" y="24792"/>
                  </a:lnTo>
                  <a:lnTo>
                    <a:pt x="8805" y="24637"/>
                  </a:lnTo>
                  <a:close/>
                  <a:moveTo>
                    <a:pt x="6449" y="1"/>
                  </a:moveTo>
                  <a:lnTo>
                    <a:pt x="6411" y="40"/>
                  </a:lnTo>
                  <a:lnTo>
                    <a:pt x="6411" y="117"/>
                  </a:lnTo>
                  <a:lnTo>
                    <a:pt x="6333" y="117"/>
                  </a:lnTo>
                  <a:lnTo>
                    <a:pt x="6295" y="194"/>
                  </a:lnTo>
                  <a:lnTo>
                    <a:pt x="5600" y="1275"/>
                  </a:lnTo>
                  <a:lnTo>
                    <a:pt x="4943" y="2434"/>
                  </a:lnTo>
                  <a:lnTo>
                    <a:pt x="4403" y="3592"/>
                  </a:lnTo>
                  <a:lnTo>
                    <a:pt x="3901" y="4828"/>
                  </a:lnTo>
                  <a:lnTo>
                    <a:pt x="3437" y="6063"/>
                  </a:lnTo>
                  <a:lnTo>
                    <a:pt x="3090" y="7299"/>
                  </a:lnTo>
                  <a:lnTo>
                    <a:pt x="2742" y="8573"/>
                  </a:lnTo>
                  <a:lnTo>
                    <a:pt x="2511" y="9848"/>
                  </a:lnTo>
                  <a:lnTo>
                    <a:pt x="2317" y="11161"/>
                  </a:lnTo>
                  <a:lnTo>
                    <a:pt x="2202" y="12474"/>
                  </a:lnTo>
                  <a:lnTo>
                    <a:pt x="2163" y="13786"/>
                  </a:lnTo>
                  <a:lnTo>
                    <a:pt x="2163" y="15099"/>
                  </a:lnTo>
                  <a:lnTo>
                    <a:pt x="2202" y="16103"/>
                  </a:lnTo>
                  <a:lnTo>
                    <a:pt x="2317" y="17107"/>
                  </a:lnTo>
                  <a:lnTo>
                    <a:pt x="1661" y="17609"/>
                  </a:lnTo>
                  <a:lnTo>
                    <a:pt x="1082" y="18189"/>
                  </a:lnTo>
                  <a:lnTo>
                    <a:pt x="541" y="18806"/>
                  </a:lnTo>
                  <a:lnTo>
                    <a:pt x="39" y="19463"/>
                  </a:lnTo>
                  <a:lnTo>
                    <a:pt x="1" y="19501"/>
                  </a:lnTo>
                  <a:lnTo>
                    <a:pt x="1" y="19579"/>
                  </a:lnTo>
                  <a:lnTo>
                    <a:pt x="78" y="19694"/>
                  </a:lnTo>
                  <a:lnTo>
                    <a:pt x="39" y="19965"/>
                  </a:lnTo>
                  <a:lnTo>
                    <a:pt x="39" y="20274"/>
                  </a:lnTo>
                  <a:lnTo>
                    <a:pt x="39" y="20544"/>
                  </a:lnTo>
                  <a:lnTo>
                    <a:pt x="78" y="20853"/>
                  </a:lnTo>
                  <a:lnTo>
                    <a:pt x="194" y="21432"/>
                  </a:lnTo>
                  <a:lnTo>
                    <a:pt x="309" y="22011"/>
                  </a:lnTo>
                  <a:lnTo>
                    <a:pt x="387" y="22900"/>
                  </a:lnTo>
                  <a:lnTo>
                    <a:pt x="425" y="23749"/>
                  </a:lnTo>
                  <a:lnTo>
                    <a:pt x="425" y="24637"/>
                  </a:lnTo>
                  <a:lnTo>
                    <a:pt x="387" y="25487"/>
                  </a:lnTo>
                  <a:lnTo>
                    <a:pt x="387" y="25603"/>
                  </a:lnTo>
                  <a:lnTo>
                    <a:pt x="464" y="25641"/>
                  </a:lnTo>
                  <a:lnTo>
                    <a:pt x="503" y="25680"/>
                  </a:lnTo>
                  <a:lnTo>
                    <a:pt x="580" y="25680"/>
                  </a:lnTo>
                  <a:lnTo>
                    <a:pt x="618" y="25757"/>
                  </a:lnTo>
                  <a:lnTo>
                    <a:pt x="696" y="25796"/>
                  </a:lnTo>
                  <a:lnTo>
                    <a:pt x="811" y="25796"/>
                  </a:lnTo>
                  <a:lnTo>
                    <a:pt x="1584" y="25255"/>
                  </a:lnTo>
                  <a:lnTo>
                    <a:pt x="2279" y="24714"/>
                  </a:lnTo>
                  <a:lnTo>
                    <a:pt x="3746" y="23595"/>
                  </a:lnTo>
                  <a:lnTo>
                    <a:pt x="3785" y="23479"/>
                  </a:lnTo>
                  <a:lnTo>
                    <a:pt x="3785" y="23363"/>
                  </a:lnTo>
                  <a:lnTo>
                    <a:pt x="3630" y="22089"/>
                  </a:lnTo>
                  <a:lnTo>
                    <a:pt x="3592" y="20814"/>
                  </a:lnTo>
                  <a:lnTo>
                    <a:pt x="3939" y="21278"/>
                  </a:lnTo>
                  <a:lnTo>
                    <a:pt x="4364" y="21664"/>
                  </a:lnTo>
                  <a:lnTo>
                    <a:pt x="4789" y="22050"/>
                  </a:lnTo>
                  <a:lnTo>
                    <a:pt x="5252" y="22359"/>
                  </a:lnTo>
                  <a:lnTo>
                    <a:pt x="5059" y="22745"/>
                  </a:lnTo>
                  <a:lnTo>
                    <a:pt x="4866" y="23170"/>
                  </a:lnTo>
                  <a:lnTo>
                    <a:pt x="4712" y="23633"/>
                  </a:lnTo>
                  <a:lnTo>
                    <a:pt x="4673" y="23865"/>
                  </a:lnTo>
                  <a:lnTo>
                    <a:pt x="4712" y="24097"/>
                  </a:lnTo>
                  <a:lnTo>
                    <a:pt x="4750" y="24174"/>
                  </a:lnTo>
                  <a:lnTo>
                    <a:pt x="4789" y="24212"/>
                  </a:lnTo>
                  <a:lnTo>
                    <a:pt x="4827" y="24251"/>
                  </a:lnTo>
                  <a:lnTo>
                    <a:pt x="4866" y="24328"/>
                  </a:lnTo>
                  <a:lnTo>
                    <a:pt x="5175" y="24521"/>
                  </a:lnTo>
                  <a:lnTo>
                    <a:pt x="5484" y="24676"/>
                  </a:lnTo>
                  <a:lnTo>
                    <a:pt x="5329" y="24869"/>
                  </a:lnTo>
                  <a:lnTo>
                    <a:pt x="5175" y="25062"/>
                  </a:lnTo>
                  <a:lnTo>
                    <a:pt x="5021" y="25255"/>
                  </a:lnTo>
                  <a:lnTo>
                    <a:pt x="4905" y="25487"/>
                  </a:lnTo>
                  <a:lnTo>
                    <a:pt x="4827" y="25718"/>
                  </a:lnTo>
                  <a:lnTo>
                    <a:pt x="4750" y="25950"/>
                  </a:lnTo>
                  <a:lnTo>
                    <a:pt x="4712" y="26220"/>
                  </a:lnTo>
                  <a:lnTo>
                    <a:pt x="4712" y="26491"/>
                  </a:lnTo>
                  <a:lnTo>
                    <a:pt x="4712" y="26568"/>
                  </a:lnTo>
                  <a:lnTo>
                    <a:pt x="4789" y="26645"/>
                  </a:lnTo>
                  <a:lnTo>
                    <a:pt x="4943" y="26645"/>
                  </a:lnTo>
                  <a:lnTo>
                    <a:pt x="5638" y="26298"/>
                  </a:lnTo>
                  <a:lnTo>
                    <a:pt x="5561" y="26722"/>
                  </a:lnTo>
                  <a:lnTo>
                    <a:pt x="5561" y="27147"/>
                  </a:lnTo>
                  <a:lnTo>
                    <a:pt x="5561" y="27533"/>
                  </a:lnTo>
                  <a:lnTo>
                    <a:pt x="5638" y="27958"/>
                  </a:lnTo>
                  <a:lnTo>
                    <a:pt x="5716" y="28344"/>
                  </a:lnTo>
                  <a:lnTo>
                    <a:pt x="5870" y="28730"/>
                  </a:lnTo>
                  <a:lnTo>
                    <a:pt x="6063" y="29116"/>
                  </a:lnTo>
                  <a:lnTo>
                    <a:pt x="6256" y="29464"/>
                  </a:lnTo>
                  <a:lnTo>
                    <a:pt x="6642" y="30005"/>
                  </a:lnTo>
                  <a:lnTo>
                    <a:pt x="6913" y="30352"/>
                  </a:lnTo>
                  <a:lnTo>
                    <a:pt x="7183" y="30661"/>
                  </a:lnTo>
                  <a:lnTo>
                    <a:pt x="7530" y="30970"/>
                  </a:lnTo>
                  <a:lnTo>
                    <a:pt x="7839" y="31163"/>
                  </a:lnTo>
                  <a:lnTo>
                    <a:pt x="7994" y="31240"/>
                  </a:lnTo>
                  <a:lnTo>
                    <a:pt x="8148" y="31318"/>
                  </a:lnTo>
                  <a:lnTo>
                    <a:pt x="8303" y="31318"/>
                  </a:lnTo>
                  <a:lnTo>
                    <a:pt x="8457" y="31279"/>
                  </a:lnTo>
                  <a:lnTo>
                    <a:pt x="8612" y="31240"/>
                  </a:lnTo>
                  <a:lnTo>
                    <a:pt x="8766" y="31163"/>
                  </a:lnTo>
                  <a:lnTo>
                    <a:pt x="8998" y="30893"/>
                  </a:lnTo>
                  <a:lnTo>
                    <a:pt x="9230" y="30584"/>
                  </a:lnTo>
                  <a:lnTo>
                    <a:pt x="9423" y="30236"/>
                  </a:lnTo>
                  <a:lnTo>
                    <a:pt x="9577" y="29850"/>
                  </a:lnTo>
                  <a:lnTo>
                    <a:pt x="9693" y="29464"/>
                  </a:lnTo>
                  <a:lnTo>
                    <a:pt x="9847" y="28808"/>
                  </a:lnTo>
                  <a:lnTo>
                    <a:pt x="9886" y="28228"/>
                  </a:lnTo>
                  <a:lnTo>
                    <a:pt x="9847" y="27611"/>
                  </a:lnTo>
                  <a:lnTo>
                    <a:pt x="9770" y="27031"/>
                  </a:lnTo>
                  <a:lnTo>
                    <a:pt x="9577" y="26491"/>
                  </a:lnTo>
                  <a:lnTo>
                    <a:pt x="9770" y="26529"/>
                  </a:lnTo>
                  <a:lnTo>
                    <a:pt x="9963" y="26568"/>
                  </a:lnTo>
                  <a:lnTo>
                    <a:pt x="10156" y="26607"/>
                  </a:lnTo>
                  <a:lnTo>
                    <a:pt x="10388" y="26607"/>
                  </a:lnTo>
                  <a:lnTo>
                    <a:pt x="10465" y="26568"/>
                  </a:lnTo>
                  <a:lnTo>
                    <a:pt x="10542" y="26529"/>
                  </a:lnTo>
                  <a:lnTo>
                    <a:pt x="10542" y="26452"/>
                  </a:lnTo>
                  <a:lnTo>
                    <a:pt x="10542" y="26336"/>
                  </a:lnTo>
                  <a:lnTo>
                    <a:pt x="10234" y="25834"/>
                  </a:lnTo>
                  <a:lnTo>
                    <a:pt x="9925" y="25332"/>
                  </a:lnTo>
                  <a:lnTo>
                    <a:pt x="9538" y="24869"/>
                  </a:lnTo>
                  <a:lnTo>
                    <a:pt x="9114" y="24483"/>
                  </a:lnTo>
                  <a:lnTo>
                    <a:pt x="9616" y="24135"/>
                  </a:lnTo>
                  <a:lnTo>
                    <a:pt x="9693" y="24058"/>
                  </a:lnTo>
                  <a:lnTo>
                    <a:pt x="9732" y="23981"/>
                  </a:lnTo>
                  <a:lnTo>
                    <a:pt x="9770" y="23942"/>
                  </a:lnTo>
                  <a:lnTo>
                    <a:pt x="9732" y="23865"/>
                  </a:lnTo>
                  <a:lnTo>
                    <a:pt x="9307" y="23093"/>
                  </a:lnTo>
                  <a:lnTo>
                    <a:pt x="9114" y="22706"/>
                  </a:lnTo>
                  <a:lnTo>
                    <a:pt x="8959" y="22282"/>
                  </a:lnTo>
                  <a:lnTo>
                    <a:pt x="9114" y="22204"/>
                  </a:lnTo>
                  <a:lnTo>
                    <a:pt x="9423" y="21934"/>
                  </a:lnTo>
                  <a:lnTo>
                    <a:pt x="9693" y="21625"/>
                  </a:lnTo>
                  <a:lnTo>
                    <a:pt x="9925" y="21316"/>
                  </a:lnTo>
                  <a:lnTo>
                    <a:pt x="10118" y="20969"/>
                  </a:lnTo>
                  <a:lnTo>
                    <a:pt x="10118" y="21896"/>
                  </a:lnTo>
                  <a:lnTo>
                    <a:pt x="10040" y="22822"/>
                  </a:lnTo>
                  <a:lnTo>
                    <a:pt x="10079" y="22900"/>
                  </a:lnTo>
                  <a:lnTo>
                    <a:pt x="10156" y="22977"/>
                  </a:lnTo>
                  <a:lnTo>
                    <a:pt x="10813" y="23402"/>
                  </a:lnTo>
                  <a:lnTo>
                    <a:pt x="11469" y="23826"/>
                  </a:lnTo>
                  <a:lnTo>
                    <a:pt x="12126" y="24290"/>
                  </a:lnTo>
                  <a:lnTo>
                    <a:pt x="12743" y="24753"/>
                  </a:lnTo>
                  <a:lnTo>
                    <a:pt x="12859" y="24830"/>
                  </a:lnTo>
                  <a:lnTo>
                    <a:pt x="12975" y="24792"/>
                  </a:lnTo>
                  <a:lnTo>
                    <a:pt x="13052" y="24753"/>
                  </a:lnTo>
                  <a:lnTo>
                    <a:pt x="13091" y="24637"/>
                  </a:lnTo>
                  <a:lnTo>
                    <a:pt x="13323" y="21394"/>
                  </a:lnTo>
                  <a:lnTo>
                    <a:pt x="13400" y="19772"/>
                  </a:lnTo>
                  <a:lnTo>
                    <a:pt x="13439" y="18961"/>
                  </a:lnTo>
                  <a:lnTo>
                    <a:pt x="13400" y="18189"/>
                  </a:lnTo>
                  <a:lnTo>
                    <a:pt x="13361" y="18073"/>
                  </a:lnTo>
                  <a:lnTo>
                    <a:pt x="13323" y="18034"/>
                  </a:lnTo>
                  <a:lnTo>
                    <a:pt x="13284" y="18034"/>
                  </a:lnTo>
                  <a:lnTo>
                    <a:pt x="12975" y="17802"/>
                  </a:lnTo>
                  <a:lnTo>
                    <a:pt x="12666" y="17609"/>
                  </a:lnTo>
                  <a:lnTo>
                    <a:pt x="11971" y="17185"/>
                  </a:lnTo>
                  <a:lnTo>
                    <a:pt x="10890" y="16412"/>
                  </a:lnTo>
                  <a:lnTo>
                    <a:pt x="10813" y="15485"/>
                  </a:lnTo>
                  <a:lnTo>
                    <a:pt x="10736" y="14559"/>
                  </a:lnTo>
                  <a:lnTo>
                    <a:pt x="10620" y="13632"/>
                  </a:lnTo>
                  <a:lnTo>
                    <a:pt x="10504" y="12705"/>
                  </a:lnTo>
                  <a:lnTo>
                    <a:pt x="10234" y="11122"/>
                  </a:lnTo>
                  <a:lnTo>
                    <a:pt x="9886" y="9539"/>
                  </a:lnTo>
                  <a:lnTo>
                    <a:pt x="9500" y="7956"/>
                  </a:lnTo>
                  <a:lnTo>
                    <a:pt x="9036" y="6411"/>
                  </a:lnTo>
                  <a:lnTo>
                    <a:pt x="8534" y="4866"/>
                  </a:lnTo>
                  <a:lnTo>
                    <a:pt x="7994" y="3322"/>
                  </a:lnTo>
                  <a:lnTo>
                    <a:pt x="7415" y="1816"/>
                  </a:lnTo>
                  <a:lnTo>
                    <a:pt x="6835" y="310"/>
                  </a:lnTo>
                  <a:lnTo>
                    <a:pt x="6797" y="233"/>
                  </a:lnTo>
                  <a:lnTo>
                    <a:pt x="6720" y="194"/>
                  </a:lnTo>
                  <a:lnTo>
                    <a:pt x="6642" y="155"/>
                  </a:lnTo>
                  <a:lnTo>
                    <a:pt x="6604" y="40"/>
                  </a:lnTo>
                  <a:lnTo>
                    <a:pt x="652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2208425" y="3621575"/>
              <a:ext cx="42500" cy="41525"/>
            </a:xfrm>
            <a:custGeom>
              <a:avLst/>
              <a:gdLst/>
              <a:ahLst/>
              <a:cxnLst/>
              <a:rect l="l" t="t" r="r" b="b"/>
              <a:pathLst>
                <a:path w="1700" h="1661" extrusionOk="0">
                  <a:moveTo>
                    <a:pt x="1044" y="386"/>
                  </a:moveTo>
                  <a:lnTo>
                    <a:pt x="1121" y="425"/>
                  </a:lnTo>
                  <a:lnTo>
                    <a:pt x="1198" y="463"/>
                  </a:lnTo>
                  <a:lnTo>
                    <a:pt x="1237" y="541"/>
                  </a:lnTo>
                  <a:lnTo>
                    <a:pt x="1314" y="734"/>
                  </a:lnTo>
                  <a:lnTo>
                    <a:pt x="1314" y="927"/>
                  </a:lnTo>
                  <a:lnTo>
                    <a:pt x="1237" y="1120"/>
                  </a:lnTo>
                  <a:lnTo>
                    <a:pt x="1159" y="1159"/>
                  </a:lnTo>
                  <a:lnTo>
                    <a:pt x="1082" y="1236"/>
                  </a:lnTo>
                  <a:lnTo>
                    <a:pt x="889" y="1274"/>
                  </a:lnTo>
                  <a:lnTo>
                    <a:pt x="696" y="1236"/>
                  </a:lnTo>
                  <a:lnTo>
                    <a:pt x="542" y="1159"/>
                  </a:lnTo>
                  <a:lnTo>
                    <a:pt x="464" y="1081"/>
                  </a:lnTo>
                  <a:lnTo>
                    <a:pt x="426" y="965"/>
                  </a:lnTo>
                  <a:lnTo>
                    <a:pt x="387" y="888"/>
                  </a:lnTo>
                  <a:lnTo>
                    <a:pt x="387" y="772"/>
                  </a:lnTo>
                  <a:lnTo>
                    <a:pt x="426" y="579"/>
                  </a:lnTo>
                  <a:lnTo>
                    <a:pt x="542" y="579"/>
                  </a:lnTo>
                  <a:lnTo>
                    <a:pt x="619" y="541"/>
                  </a:lnTo>
                  <a:lnTo>
                    <a:pt x="773" y="425"/>
                  </a:lnTo>
                  <a:lnTo>
                    <a:pt x="928" y="386"/>
                  </a:lnTo>
                  <a:close/>
                  <a:moveTo>
                    <a:pt x="850" y="0"/>
                  </a:moveTo>
                  <a:lnTo>
                    <a:pt x="735" y="39"/>
                  </a:lnTo>
                  <a:lnTo>
                    <a:pt x="619" y="77"/>
                  </a:lnTo>
                  <a:lnTo>
                    <a:pt x="503" y="116"/>
                  </a:lnTo>
                  <a:lnTo>
                    <a:pt x="348" y="193"/>
                  </a:lnTo>
                  <a:lnTo>
                    <a:pt x="233" y="309"/>
                  </a:lnTo>
                  <a:lnTo>
                    <a:pt x="155" y="425"/>
                  </a:lnTo>
                  <a:lnTo>
                    <a:pt x="78" y="579"/>
                  </a:lnTo>
                  <a:lnTo>
                    <a:pt x="40" y="734"/>
                  </a:lnTo>
                  <a:lnTo>
                    <a:pt x="1" y="888"/>
                  </a:lnTo>
                  <a:lnTo>
                    <a:pt x="40" y="1043"/>
                  </a:lnTo>
                  <a:lnTo>
                    <a:pt x="78" y="1197"/>
                  </a:lnTo>
                  <a:lnTo>
                    <a:pt x="194" y="1352"/>
                  </a:lnTo>
                  <a:lnTo>
                    <a:pt x="310" y="1467"/>
                  </a:lnTo>
                  <a:lnTo>
                    <a:pt x="464" y="1583"/>
                  </a:lnTo>
                  <a:lnTo>
                    <a:pt x="657" y="1622"/>
                  </a:lnTo>
                  <a:lnTo>
                    <a:pt x="812" y="1661"/>
                  </a:lnTo>
                  <a:lnTo>
                    <a:pt x="1005" y="1661"/>
                  </a:lnTo>
                  <a:lnTo>
                    <a:pt x="1198" y="1622"/>
                  </a:lnTo>
                  <a:lnTo>
                    <a:pt x="1352" y="1506"/>
                  </a:lnTo>
                  <a:lnTo>
                    <a:pt x="1468" y="1390"/>
                  </a:lnTo>
                  <a:lnTo>
                    <a:pt x="1584" y="1236"/>
                  </a:lnTo>
                  <a:lnTo>
                    <a:pt x="1661" y="1081"/>
                  </a:lnTo>
                  <a:lnTo>
                    <a:pt x="1700" y="927"/>
                  </a:lnTo>
                  <a:lnTo>
                    <a:pt x="1700" y="734"/>
                  </a:lnTo>
                  <a:lnTo>
                    <a:pt x="1661" y="541"/>
                  </a:lnTo>
                  <a:lnTo>
                    <a:pt x="1584" y="386"/>
                  </a:lnTo>
                  <a:lnTo>
                    <a:pt x="1507" y="232"/>
                  </a:lnTo>
                  <a:lnTo>
                    <a:pt x="1391" y="155"/>
                  </a:lnTo>
                  <a:lnTo>
                    <a:pt x="1275" y="77"/>
                  </a:lnTo>
                  <a:lnTo>
                    <a:pt x="10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4431675" y="3622525"/>
              <a:ext cx="174775" cy="292525"/>
            </a:xfrm>
            <a:custGeom>
              <a:avLst/>
              <a:gdLst/>
              <a:ahLst/>
              <a:cxnLst/>
              <a:rect l="l" t="t" r="r" b="b"/>
              <a:pathLst>
                <a:path w="6991" h="11701" extrusionOk="0">
                  <a:moveTo>
                    <a:pt x="271" y="1"/>
                  </a:moveTo>
                  <a:lnTo>
                    <a:pt x="1" y="155"/>
                  </a:lnTo>
                  <a:lnTo>
                    <a:pt x="889" y="1661"/>
                  </a:lnTo>
                  <a:lnTo>
                    <a:pt x="1777" y="3206"/>
                  </a:lnTo>
                  <a:lnTo>
                    <a:pt x="2665" y="4750"/>
                  </a:lnTo>
                  <a:lnTo>
                    <a:pt x="3554" y="6256"/>
                  </a:lnTo>
                  <a:lnTo>
                    <a:pt x="4403" y="7801"/>
                  </a:lnTo>
                  <a:lnTo>
                    <a:pt x="5214" y="9345"/>
                  </a:lnTo>
                  <a:lnTo>
                    <a:pt x="6025" y="10890"/>
                  </a:lnTo>
                  <a:lnTo>
                    <a:pt x="6218" y="11315"/>
                  </a:lnTo>
                  <a:lnTo>
                    <a:pt x="6334" y="11469"/>
                  </a:lnTo>
                  <a:lnTo>
                    <a:pt x="6488" y="11624"/>
                  </a:lnTo>
                  <a:lnTo>
                    <a:pt x="6797" y="11701"/>
                  </a:lnTo>
                  <a:lnTo>
                    <a:pt x="6874" y="11624"/>
                  </a:lnTo>
                  <a:lnTo>
                    <a:pt x="6952" y="11508"/>
                  </a:lnTo>
                  <a:lnTo>
                    <a:pt x="6952" y="11392"/>
                  </a:lnTo>
                  <a:lnTo>
                    <a:pt x="6990" y="11353"/>
                  </a:lnTo>
                  <a:lnTo>
                    <a:pt x="6681" y="11122"/>
                  </a:lnTo>
                  <a:lnTo>
                    <a:pt x="6759" y="10118"/>
                  </a:lnTo>
                  <a:lnTo>
                    <a:pt x="6797" y="9114"/>
                  </a:lnTo>
                  <a:lnTo>
                    <a:pt x="6797" y="7067"/>
                  </a:lnTo>
                  <a:lnTo>
                    <a:pt x="6836" y="5638"/>
                  </a:lnTo>
                  <a:lnTo>
                    <a:pt x="6411" y="5638"/>
                  </a:lnTo>
                  <a:lnTo>
                    <a:pt x="6411" y="6758"/>
                  </a:lnTo>
                  <a:lnTo>
                    <a:pt x="6334" y="8573"/>
                  </a:lnTo>
                  <a:lnTo>
                    <a:pt x="6295" y="9500"/>
                  </a:lnTo>
                  <a:lnTo>
                    <a:pt x="6257" y="10427"/>
                  </a:lnTo>
                  <a:lnTo>
                    <a:pt x="5986" y="9886"/>
                  </a:lnTo>
                  <a:lnTo>
                    <a:pt x="5253" y="8457"/>
                  </a:lnTo>
                  <a:lnTo>
                    <a:pt x="4480" y="6990"/>
                  </a:lnTo>
                  <a:lnTo>
                    <a:pt x="3669" y="5561"/>
                  </a:lnTo>
                  <a:lnTo>
                    <a:pt x="2858" y="4132"/>
                  </a:lnTo>
                  <a:lnTo>
                    <a:pt x="2009" y="2742"/>
                  </a:lnTo>
                  <a:lnTo>
                    <a:pt x="1159" y="1352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827375" y="3636050"/>
              <a:ext cx="93650" cy="93650"/>
            </a:xfrm>
            <a:custGeom>
              <a:avLst/>
              <a:gdLst/>
              <a:ahLst/>
              <a:cxnLst/>
              <a:rect l="l" t="t" r="r" b="b"/>
              <a:pathLst>
                <a:path w="3746" h="3746" extrusionOk="0">
                  <a:moveTo>
                    <a:pt x="1583" y="464"/>
                  </a:moveTo>
                  <a:lnTo>
                    <a:pt x="2085" y="541"/>
                  </a:lnTo>
                  <a:lnTo>
                    <a:pt x="2317" y="618"/>
                  </a:lnTo>
                  <a:lnTo>
                    <a:pt x="2549" y="695"/>
                  </a:lnTo>
                  <a:lnTo>
                    <a:pt x="2742" y="811"/>
                  </a:lnTo>
                  <a:lnTo>
                    <a:pt x="2935" y="966"/>
                  </a:lnTo>
                  <a:lnTo>
                    <a:pt x="3089" y="1197"/>
                  </a:lnTo>
                  <a:lnTo>
                    <a:pt x="3205" y="1429"/>
                  </a:lnTo>
                  <a:lnTo>
                    <a:pt x="3244" y="1699"/>
                  </a:lnTo>
                  <a:lnTo>
                    <a:pt x="3244" y="1970"/>
                  </a:lnTo>
                  <a:lnTo>
                    <a:pt x="3205" y="2201"/>
                  </a:lnTo>
                  <a:lnTo>
                    <a:pt x="3089" y="2472"/>
                  </a:lnTo>
                  <a:lnTo>
                    <a:pt x="2973" y="2665"/>
                  </a:lnTo>
                  <a:lnTo>
                    <a:pt x="2780" y="2896"/>
                  </a:lnTo>
                  <a:lnTo>
                    <a:pt x="2587" y="3051"/>
                  </a:lnTo>
                  <a:lnTo>
                    <a:pt x="2356" y="3167"/>
                  </a:lnTo>
                  <a:lnTo>
                    <a:pt x="2085" y="3244"/>
                  </a:lnTo>
                  <a:lnTo>
                    <a:pt x="1776" y="3244"/>
                  </a:lnTo>
                  <a:lnTo>
                    <a:pt x="1506" y="3167"/>
                  </a:lnTo>
                  <a:lnTo>
                    <a:pt x="1236" y="3051"/>
                  </a:lnTo>
                  <a:lnTo>
                    <a:pt x="965" y="2896"/>
                  </a:lnTo>
                  <a:lnTo>
                    <a:pt x="772" y="2665"/>
                  </a:lnTo>
                  <a:lnTo>
                    <a:pt x="618" y="2433"/>
                  </a:lnTo>
                  <a:lnTo>
                    <a:pt x="502" y="2163"/>
                  </a:lnTo>
                  <a:lnTo>
                    <a:pt x="502" y="1854"/>
                  </a:lnTo>
                  <a:lnTo>
                    <a:pt x="502" y="1584"/>
                  </a:lnTo>
                  <a:lnTo>
                    <a:pt x="618" y="1352"/>
                  </a:lnTo>
                  <a:lnTo>
                    <a:pt x="734" y="1120"/>
                  </a:lnTo>
                  <a:lnTo>
                    <a:pt x="927" y="927"/>
                  </a:lnTo>
                  <a:lnTo>
                    <a:pt x="1120" y="734"/>
                  </a:lnTo>
                  <a:lnTo>
                    <a:pt x="1352" y="580"/>
                  </a:lnTo>
                  <a:lnTo>
                    <a:pt x="1583" y="464"/>
                  </a:lnTo>
                  <a:close/>
                  <a:moveTo>
                    <a:pt x="1892" y="0"/>
                  </a:moveTo>
                  <a:lnTo>
                    <a:pt x="1699" y="39"/>
                  </a:lnTo>
                  <a:lnTo>
                    <a:pt x="1545" y="78"/>
                  </a:lnTo>
                  <a:lnTo>
                    <a:pt x="1352" y="155"/>
                  </a:lnTo>
                  <a:lnTo>
                    <a:pt x="1313" y="193"/>
                  </a:lnTo>
                  <a:lnTo>
                    <a:pt x="1081" y="271"/>
                  </a:lnTo>
                  <a:lnTo>
                    <a:pt x="850" y="386"/>
                  </a:lnTo>
                  <a:lnTo>
                    <a:pt x="618" y="580"/>
                  </a:lnTo>
                  <a:lnTo>
                    <a:pt x="425" y="773"/>
                  </a:lnTo>
                  <a:lnTo>
                    <a:pt x="270" y="966"/>
                  </a:lnTo>
                  <a:lnTo>
                    <a:pt x="155" y="1236"/>
                  </a:lnTo>
                  <a:lnTo>
                    <a:pt x="77" y="1468"/>
                  </a:lnTo>
                  <a:lnTo>
                    <a:pt x="0" y="1738"/>
                  </a:lnTo>
                  <a:lnTo>
                    <a:pt x="0" y="2047"/>
                  </a:lnTo>
                  <a:lnTo>
                    <a:pt x="39" y="2124"/>
                  </a:lnTo>
                  <a:lnTo>
                    <a:pt x="39" y="2317"/>
                  </a:lnTo>
                  <a:lnTo>
                    <a:pt x="116" y="2510"/>
                  </a:lnTo>
                  <a:lnTo>
                    <a:pt x="309" y="2858"/>
                  </a:lnTo>
                  <a:lnTo>
                    <a:pt x="541" y="3167"/>
                  </a:lnTo>
                  <a:lnTo>
                    <a:pt x="850" y="3398"/>
                  </a:lnTo>
                  <a:lnTo>
                    <a:pt x="1197" y="3591"/>
                  </a:lnTo>
                  <a:lnTo>
                    <a:pt x="1583" y="3707"/>
                  </a:lnTo>
                  <a:lnTo>
                    <a:pt x="1969" y="3746"/>
                  </a:lnTo>
                  <a:lnTo>
                    <a:pt x="2163" y="3746"/>
                  </a:lnTo>
                  <a:lnTo>
                    <a:pt x="2356" y="3669"/>
                  </a:lnTo>
                  <a:lnTo>
                    <a:pt x="2626" y="3591"/>
                  </a:lnTo>
                  <a:lnTo>
                    <a:pt x="2896" y="3437"/>
                  </a:lnTo>
                  <a:lnTo>
                    <a:pt x="3128" y="3244"/>
                  </a:lnTo>
                  <a:lnTo>
                    <a:pt x="3321" y="3012"/>
                  </a:lnTo>
                  <a:lnTo>
                    <a:pt x="3475" y="2781"/>
                  </a:lnTo>
                  <a:lnTo>
                    <a:pt x="3630" y="2510"/>
                  </a:lnTo>
                  <a:lnTo>
                    <a:pt x="3707" y="2201"/>
                  </a:lnTo>
                  <a:lnTo>
                    <a:pt x="3746" y="1931"/>
                  </a:lnTo>
                  <a:lnTo>
                    <a:pt x="3746" y="1584"/>
                  </a:lnTo>
                  <a:lnTo>
                    <a:pt x="3668" y="1313"/>
                  </a:lnTo>
                  <a:lnTo>
                    <a:pt x="3514" y="1004"/>
                  </a:lnTo>
                  <a:lnTo>
                    <a:pt x="3321" y="695"/>
                  </a:lnTo>
                  <a:lnTo>
                    <a:pt x="3051" y="425"/>
                  </a:lnTo>
                  <a:lnTo>
                    <a:pt x="2742" y="232"/>
                  </a:lnTo>
                  <a:lnTo>
                    <a:pt x="2394" y="78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2802150" y="3642800"/>
              <a:ext cx="320525" cy="97525"/>
            </a:xfrm>
            <a:custGeom>
              <a:avLst/>
              <a:gdLst/>
              <a:ahLst/>
              <a:cxnLst/>
              <a:rect l="l" t="t" r="r" b="b"/>
              <a:pathLst>
                <a:path w="12821" h="3901" extrusionOk="0">
                  <a:moveTo>
                    <a:pt x="12550" y="1"/>
                  </a:moveTo>
                  <a:lnTo>
                    <a:pt x="12434" y="39"/>
                  </a:lnTo>
                  <a:lnTo>
                    <a:pt x="12357" y="78"/>
                  </a:lnTo>
                  <a:lnTo>
                    <a:pt x="12318" y="155"/>
                  </a:lnTo>
                  <a:lnTo>
                    <a:pt x="12280" y="271"/>
                  </a:lnTo>
                  <a:lnTo>
                    <a:pt x="12318" y="348"/>
                  </a:lnTo>
                  <a:lnTo>
                    <a:pt x="12357" y="541"/>
                  </a:lnTo>
                  <a:lnTo>
                    <a:pt x="12318" y="734"/>
                  </a:lnTo>
                  <a:lnTo>
                    <a:pt x="12280" y="889"/>
                  </a:lnTo>
                  <a:lnTo>
                    <a:pt x="12164" y="1043"/>
                  </a:lnTo>
                  <a:lnTo>
                    <a:pt x="12009" y="1198"/>
                  </a:lnTo>
                  <a:lnTo>
                    <a:pt x="11855" y="1314"/>
                  </a:lnTo>
                  <a:lnTo>
                    <a:pt x="11430" y="1545"/>
                  </a:lnTo>
                  <a:lnTo>
                    <a:pt x="11005" y="1700"/>
                  </a:lnTo>
                  <a:lnTo>
                    <a:pt x="10542" y="1854"/>
                  </a:lnTo>
                  <a:lnTo>
                    <a:pt x="9808" y="2047"/>
                  </a:lnTo>
                  <a:lnTo>
                    <a:pt x="9422" y="2163"/>
                  </a:lnTo>
                  <a:lnTo>
                    <a:pt x="9383" y="2086"/>
                  </a:lnTo>
                  <a:lnTo>
                    <a:pt x="9345" y="2009"/>
                  </a:lnTo>
                  <a:lnTo>
                    <a:pt x="8997" y="1468"/>
                  </a:lnTo>
                  <a:lnTo>
                    <a:pt x="8727" y="927"/>
                  </a:lnTo>
                  <a:lnTo>
                    <a:pt x="8418" y="1043"/>
                  </a:lnTo>
                  <a:lnTo>
                    <a:pt x="8495" y="1391"/>
                  </a:lnTo>
                  <a:lnTo>
                    <a:pt x="8611" y="1700"/>
                  </a:lnTo>
                  <a:lnTo>
                    <a:pt x="8804" y="2009"/>
                  </a:lnTo>
                  <a:lnTo>
                    <a:pt x="8997" y="2279"/>
                  </a:lnTo>
                  <a:lnTo>
                    <a:pt x="7839" y="2588"/>
                  </a:lnTo>
                  <a:lnTo>
                    <a:pt x="6719" y="2820"/>
                  </a:lnTo>
                  <a:lnTo>
                    <a:pt x="5329" y="3051"/>
                  </a:lnTo>
                  <a:lnTo>
                    <a:pt x="3939" y="3244"/>
                  </a:lnTo>
                  <a:lnTo>
                    <a:pt x="3668" y="3283"/>
                  </a:lnTo>
                  <a:lnTo>
                    <a:pt x="3746" y="2935"/>
                  </a:lnTo>
                  <a:lnTo>
                    <a:pt x="3784" y="2588"/>
                  </a:lnTo>
                  <a:lnTo>
                    <a:pt x="3707" y="2240"/>
                  </a:lnTo>
                  <a:lnTo>
                    <a:pt x="3630" y="1893"/>
                  </a:lnTo>
                  <a:lnTo>
                    <a:pt x="3282" y="1970"/>
                  </a:lnTo>
                  <a:lnTo>
                    <a:pt x="3321" y="2279"/>
                  </a:lnTo>
                  <a:lnTo>
                    <a:pt x="3360" y="2588"/>
                  </a:lnTo>
                  <a:lnTo>
                    <a:pt x="3282" y="2974"/>
                  </a:lnTo>
                  <a:lnTo>
                    <a:pt x="3205" y="3321"/>
                  </a:lnTo>
                  <a:lnTo>
                    <a:pt x="2278" y="3399"/>
                  </a:lnTo>
                  <a:lnTo>
                    <a:pt x="1815" y="3437"/>
                  </a:lnTo>
                  <a:lnTo>
                    <a:pt x="1352" y="3399"/>
                  </a:lnTo>
                  <a:lnTo>
                    <a:pt x="965" y="3360"/>
                  </a:lnTo>
                  <a:lnTo>
                    <a:pt x="772" y="3283"/>
                  </a:lnTo>
                  <a:lnTo>
                    <a:pt x="618" y="3244"/>
                  </a:lnTo>
                  <a:lnTo>
                    <a:pt x="502" y="3128"/>
                  </a:lnTo>
                  <a:lnTo>
                    <a:pt x="425" y="3051"/>
                  </a:lnTo>
                  <a:lnTo>
                    <a:pt x="386" y="2935"/>
                  </a:lnTo>
                  <a:lnTo>
                    <a:pt x="348" y="2781"/>
                  </a:lnTo>
                  <a:lnTo>
                    <a:pt x="348" y="2704"/>
                  </a:lnTo>
                  <a:lnTo>
                    <a:pt x="309" y="2665"/>
                  </a:lnTo>
                  <a:lnTo>
                    <a:pt x="232" y="2588"/>
                  </a:lnTo>
                  <a:lnTo>
                    <a:pt x="116" y="2626"/>
                  </a:lnTo>
                  <a:lnTo>
                    <a:pt x="77" y="2626"/>
                  </a:lnTo>
                  <a:lnTo>
                    <a:pt x="39" y="2704"/>
                  </a:lnTo>
                  <a:lnTo>
                    <a:pt x="0" y="2858"/>
                  </a:lnTo>
                  <a:lnTo>
                    <a:pt x="0" y="3013"/>
                  </a:lnTo>
                  <a:lnTo>
                    <a:pt x="0" y="3167"/>
                  </a:lnTo>
                  <a:lnTo>
                    <a:pt x="39" y="3283"/>
                  </a:lnTo>
                  <a:lnTo>
                    <a:pt x="116" y="3399"/>
                  </a:lnTo>
                  <a:lnTo>
                    <a:pt x="193" y="3515"/>
                  </a:lnTo>
                  <a:lnTo>
                    <a:pt x="386" y="3669"/>
                  </a:lnTo>
                  <a:lnTo>
                    <a:pt x="657" y="3746"/>
                  </a:lnTo>
                  <a:lnTo>
                    <a:pt x="927" y="3823"/>
                  </a:lnTo>
                  <a:lnTo>
                    <a:pt x="1236" y="3862"/>
                  </a:lnTo>
                  <a:lnTo>
                    <a:pt x="1506" y="3901"/>
                  </a:lnTo>
                  <a:lnTo>
                    <a:pt x="2780" y="3823"/>
                  </a:lnTo>
                  <a:lnTo>
                    <a:pt x="4016" y="3746"/>
                  </a:lnTo>
                  <a:lnTo>
                    <a:pt x="5252" y="3553"/>
                  </a:lnTo>
                  <a:lnTo>
                    <a:pt x="6487" y="3360"/>
                  </a:lnTo>
                  <a:lnTo>
                    <a:pt x="7646" y="3128"/>
                  </a:lnTo>
                  <a:lnTo>
                    <a:pt x="8766" y="2858"/>
                  </a:lnTo>
                  <a:lnTo>
                    <a:pt x="9885" y="2511"/>
                  </a:lnTo>
                  <a:lnTo>
                    <a:pt x="11005" y="2163"/>
                  </a:lnTo>
                  <a:lnTo>
                    <a:pt x="11353" y="2047"/>
                  </a:lnTo>
                  <a:lnTo>
                    <a:pt x="11700" y="1893"/>
                  </a:lnTo>
                  <a:lnTo>
                    <a:pt x="12048" y="1700"/>
                  </a:lnTo>
                  <a:lnTo>
                    <a:pt x="12357" y="1507"/>
                  </a:lnTo>
                  <a:lnTo>
                    <a:pt x="12627" y="1236"/>
                  </a:lnTo>
                  <a:lnTo>
                    <a:pt x="12704" y="1082"/>
                  </a:lnTo>
                  <a:lnTo>
                    <a:pt x="12782" y="927"/>
                  </a:lnTo>
                  <a:lnTo>
                    <a:pt x="12820" y="773"/>
                  </a:lnTo>
                  <a:lnTo>
                    <a:pt x="12820" y="580"/>
                  </a:lnTo>
                  <a:lnTo>
                    <a:pt x="12820" y="387"/>
                  </a:lnTo>
                  <a:lnTo>
                    <a:pt x="12743" y="155"/>
                  </a:lnTo>
                  <a:lnTo>
                    <a:pt x="12704" y="78"/>
                  </a:lnTo>
                  <a:lnTo>
                    <a:pt x="12627" y="39"/>
                  </a:lnTo>
                  <a:lnTo>
                    <a:pt x="125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2017300" y="3648600"/>
              <a:ext cx="124550" cy="97525"/>
            </a:xfrm>
            <a:custGeom>
              <a:avLst/>
              <a:gdLst/>
              <a:ahLst/>
              <a:cxnLst/>
              <a:rect l="l" t="t" r="r" b="b"/>
              <a:pathLst>
                <a:path w="4982" h="3901" extrusionOk="0">
                  <a:moveTo>
                    <a:pt x="271" y="0"/>
                  </a:moveTo>
                  <a:lnTo>
                    <a:pt x="155" y="39"/>
                  </a:lnTo>
                  <a:lnTo>
                    <a:pt x="39" y="116"/>
                  </a:lnTo>
                  <a:lnTo>
                    <a:pt x="0" y="232"/>
                  </a:lnTo>
                  <a:lnTo>
                    <a:pt x="39" y="386"/>
                  </a:lnTo>
                  <a:lnTo>
                    <a:pt x="348" y="888"/>
                  </a:lnTo>
                  <a:lnTo>
                    <a:pt x="657" y="1390"/>
                  </a:lnTo>
                  <a:lnTo>
                    <a:pt x="1043" y="1854"/>
                  </a:lnTo>
                  <a:lnTo>
                    <a:pt x="1390" y="2317"/>
                  </a:lnTo>
                  <a:lnTo>
                    <a:pt x="1815" y="2781"/>
                  </a:lnTo>
                  <a:lnTo>
                    <a:pt x="2240" y="3205"/>
                  </a:lnTo>
                  <a:lnTo>
                    <a:pt x="2703" y="3553"/>
                  </a:lnTo>
                  <a:lnTo>
                    <a:pt x="3205" y="3900"/>
                  </a:lnTo>
                  <a:lnTo>
                    <a:pt x="3553" y="3746"/>
                  </a:lnTo>
                  <a:lnTo>
                    <a:pt x="2780" y="3012"/>
                  </a:lnTo>
                  <a:lnTo>
                    <a:pt x="2047" y="2240"/>
                  </a:lnTo>
                  <a:lnTo>
                    <a:pt x="1352" y="1429"/>
                  </a:lnTo>
                  <a:lnTo>
                    <a:pt x="1043" y="1004"/>
                  </a:lnTo>
                  <a:lnTo>
                    <a:pt x="734" y="541"/>
                  </a:lnTo>
                  <a:lnTo>
                    <a:pt x="1622" y="695"/>
                  </a:lnTo>
                  <a:lnTo>
                    <a:pt x="2510" y="888"/>
                  </a:lnTo>
                  <a:lnTo>
                    <a:pt x="3012" y="1043"/>
                  </a:lnTo>
                  <a:lnTo>
                    <a:pt x="3514" y="1197"/>
                  </a:lnTo>
                  <a:lnTo>
                    <a:pt x="4016" y="1390"/>
                  </a:lnTo>
                  <a:lnTo>
                    <a:pt x="4518" y="1506"/>
                  </a:lnTo>
                  <a:lnTo>
                    <a:pt x="4595" y="1506"/>
                  </a:lnTo>
                  <a:lnTo>
                    <a:pt x="4673" y="1545"/>
                  </a:lnTo>
                  <a:lnTo>
                    <a:pt x="4750" y="1584"/>
                  </a:lnTo>
                  <a:lnTo>
                    <a:pt x="4827" y="1584"/>
                  </a:lnTo>
                  <a:lnTo>
                    <a:pt x="4904" y="1506"/>
                  </a:lnTo>
                  <a:lnTo>
                    <a:pt x="4982" y="1429"/>
                  </a:lnTo>
                  <a:lnTo>
                    <a:pt x="4634" y="1159"/>
                  </a:lnTo>
                  <a:lnTo>
                    <a:pt x="4171" y="888"/>
                  </a:lnTo>
                  <a:lnTo>
                    <a:pt x="3630" y="657"/>
                  </a:lnTo>
                  <a:lnTo>
                    <a:pt x="3089" y="464"/>
                  </a:lnTo>
                  <a:lnTo>
                    <a:pt x="2510" y="309"/>
                  </a:lnTo>
                  <a:lnTo>
                    <a:pt x="1931" y="193"/>
                  </a:lnTo>
                  <a:lnTo>
                    <a:pt x="1352" y="116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564525" y="3658250"/>
              <a:ext cx="248125" cy="295425"/>
            </a:xfrm>
            <a:custGeom>
              <a:avLst/>
              <a:gdLst/>
              <a:ahLst/>
              <a:cxnLst/>
              <a:rect l="l" t="t" r="r" b="b"/>
              <a:pathLst>
                <a:path w="9925" h="11817" extrusionOk="0">
                  <a:moveTo>
                    <a:pt x="3785" y="850"/>
                  </a:moveTo>
                  <a:lnTo>
                    <a:pt x="4326" y="2279"/>
                  </a:lnTo>
                  <a:lnTo>
                    <a:pt x="4944" y="3746"/>
                  </a:lnTo>
                  <a:lnTo>
                    <a:pt x="6179" y="6565"/>
                  </a:lnTo>
                  <a:lnTo>
                    <a:pt x="3322" y="7492"/>
                  </a:lnTo>
                  <a:lnTo>
                    <a:pt x="1893" y="7955"/>
                  </a:lnTo>
                  <a:lnTo>
                    <a:pt x="464" y="8457"/>
                  </a:lnTo>
                  <a:lnTo>
                    <a:pt x="464" y="8457"/>
                  </a:lnTo>
                  <a:lnTo>
                    <a:pt x="1043" y="7569"/>
                  </a:lnTo>
                  <a:lnTo>
                    <a:pt x="1507" y="6604"/>
                  </a:lnTo>
                  <a:lnTo>
                    <a:pt x="1970" y="5638"/>
                  </a:lnTo>
                  <a:lnTo>
                    <a:pt x="2395" y="4673"/>
                  </a:lnTo>
                  <a:lnTo>
                    <a:pt x="2781" y="3746"/>
                  </a:lnTo>
                  <a:lnTo>
                    <a:pt x="3167" y="2781"/>
                  </a:lnTo>
                  <a:lnTo>
                    <a:pt x="3476" y="1815"/>
                  </a:lnTo>
                  <a:lnTo>
                    <a:pt x="3785" y="850"/>
                  </a:lnTo>
                  <a:close/>
                  <a:moveTo>
                    <a:pt x="3824" y="0"/>
                  </a:moveTo>
                  <a:lnTo>
                    <a:pt x="3746" y="39"/>
                  </a:lnTo>
                  <a:lnTo>
                    <a:pt x="3708" y="78"/>
                  </a:lnTo>
                  <a:lnTo>
                    <a:pt x="3592" y="116"/>
                  </a:lnTo>
                  <a:lnTo>
                    <a:pt x="3553" y="194"/>
                  </a:lnTo>
                  <a:lnTo>
                    <a:pt x="2820" y="2395"/>
                  </a:lnTo>
                  <a:lnTo>
                    <a:pt x="2434" y="3476"/>
                  </a:lnTo>
                  <a:lnTo>
                    <a:pt x="2009" y="4518"/>
                  </a:lnTo>
                  <a:lnTo>
                    <a:pt x="1545" y="5561"/>
                  </a:lnTo>
                  <a:lnTo>
                    <a:pt x="1043" y="6604"/>
                  </a:lnTo>
                  <a:lnTo>
                    <a:pt x="503" y="7608"/>
                  </a:lnTo>
                  <a:lnTo>
                    <a:pt x="39" y="8650"/>
                  </a:lnTo>
                  <a:lnTo>
                    <a:pt x="1" y="8689"/>
                  </a:lnTo>
                  <a:lnTo>
                    <a:pt x="39" y="8766"/>
                  </a:lnTo>
                  <a:lnTo>
                    <a:pt x="117" y="8805"/>
                  </a:lnTo>
                  <a:lnTo>
                    <a:pt x="117" y="8843"/>
                  </a:lnTo>
                  <a:lnTo>
                    <a:pt x="117" y="8920"/>
                  </a:lnTo>
                  <a:lnTo>
                    <a:pt x="155" y="8998"/>
                  </a:lnTo>
                  <a:lnTo>
                    <a:pt x="310" y="9114"/>
                  </a:lnTo>
                  <a:lnTo>
                    <a:pt x="464" y="8882"/>
                  </a:lnTo>
                  <a:lnTo>
                    <a:pt x="1970" y="8457"/>
                  </a:lnTo>
                  <a:lnTo>
                    <a:pt x="3438" y="7994"/>
                  </a:lnTo>
                  <a:lnTo>
                    <a:pt x="6372" y="7028"/>
                  </a:lnTo>
                  <a:lnTo>
                    <a:pt x="7106" y="8689"/>
                  </a:lnTo>
                  <a:lnTo>
                    <a:pt x="8303" y="11817"/>
                  </a:lnTo>
                  <a:lnTo>
                    <a:pt x="8689" y="11662"/>
                  </a:lnTo>
                  <a:lnTo>
                    <a:pt x="7531" y="8689"/>
                  </a:lnTo>
                  <a:lnTo>
                    <a:pt x="6797" y="6874"/>
                  </a:lnTo>
                  <a:lnTo>
                    <a:pt x="8380" y="6333"/>
                  </a:lnTo>
                  <a:lnTo>
                    <a:pt x="9925" y="5754"/>
                  </a:lnTo>
                  <a:lnTo>
                    <a:pt x="9770" y="5329"/>
                  </a:lnTo>
                  <a:lnTo>
                    <a:pt x="8187" y="5909"/>
                  </a:lnTo>
                  <a:lnTo>
                    <a:pt x="6643" y="6449"/>
                  </a:lnTo>
                  <a:lnTo>
                    <a:pt x="6025" y="4905"/>
                  </a:lnTo>
                  <a:lnTo>
                    <a:pt x="5407" y="3360"/>
                  </a:lnTo>
                  <a:lnTo>
                    <a:pt x="4712" y="1854"/>
                  </a:lnTo>
                  <a:lnTo>
                    <a:pt x="3978" y="348"/>
                  </a:lnTo>
                  <a:lnTo>
                    <a:pt x="4055" y="78"/>
                  </a:lnTo>
                  <a:lnTo>
                    <a:pt x="3862" y="39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663975" y="3660175"/>
              <a:ext cx="229775" cy="419975"/>
            </a:xfrm>
            <a:custGeom>
              <a:avLst/>
              <a:gdLst/>
              <a:ahLst/>
              <a:cxnLst/>
              <a:rect l="l" t="t" r="r" b="b"/>
              <a:pathLst>
                <a:path w="9191" h="16799" extrusionOk="0">
                  <a:moveTo>
                    <a:pt x="77" y="1"/>
                  </a:moveTo>
                  <a:lnTo>
                    <a:pt x="0" y="271"/>
                  </a:lnTo>
                  <a:lnTo>
                    <a:pt x="2124" y="1275"/>
                  </a:lnTo>
                  <a:lnTo>
                    <a:pt x="4286" y="2240"/>
                  </a:lnTo>
                  <a:lnTo>
                    <a:pt x="5290" y="2742"/>
                  </a:lnTo>
                  <a:lnTo>
                    <a:pt x="6294" y="3244"/>
                  </a:lnTo>
                  <a:lnTo>
                    <a:pt x="7298" y="3746"/>
                  </a:lnTo>
                  <a:lnTo>
                    <a:pt x="8302" y="4248"/>
                  </a:lnTo>
                  <a:lnTo>
                    <a:pt x="7028" y="4750"/>
                  </a:lnTo>
                  <a:lnTo>
                    <a:pt x="5792" y="5252"/>
                  </a:lnTo>
                  <a:lnTo>
                    <a:pt x="5947" y="5677"/>
                  </a:lnTo>
                  <a:lnTo>
                    <a:pt x="7298" y="5175"/>
                  </a:lnTo>
                  <a:lnTo>
                    <a:pt x="7955" y="4905"/>
                  </a:lnTo>
                  <a:lnTo>
                    <a:pt x="8611" y="4596"/>
                  </a:lnTo>
                  <a:lnTo>
                    <a:pt x="8457" y="5136"/>
                  </a:lnTo>
                  <a:lnTo>
                    <a:pt x="8341" y="5638"/>
                  </a:lnTo>
                  <a:lnTo>
                    <a:pt x="8148" y="6681"/>
                  </a:lnTo>
                  <a:lnTo>
                    <a:pt x="7839" y="8380"/>
                  </a:lnTo>
                  <a:lnTo>
                    <a:pt x="7569" y="10041"/>
                  </a:lnTo>
                  <a:lnTo>
                    <a:pt x="7028" y="13361"/>
                  </a:lnTo>
                  <a:lnTo>
                    <a:pt x="6796" y="15060"/>
                  </a:lnTo>
                  <a:lnTo>
                    <a:pt x="6681" y="15871"/>
                  </a:lnTo>
                  <a:lnTo>
                    <a:pt x="6642" y="16721"/>
                  </a:lnTo>
                  <a:lnTo>
                    <a:pt x="6989" y="16798"/>
                  </a:lnTo>
                  <a:lnTo>
                    <a:pt x="7298" y="15215"/>
                  </a:lnTo>
                  <a:lnTo>
                    <a:pt x="7530" y="13593"/>
                  </a:lnTo>
                  <a:lnTo>
                    <a:pt x="7723" y="12010"/>
                  </a:lnTo>
                  <a:lnTo>
                    <a:pt x="7955" y="10427"/>
                  </a:lnTo>
                  <a:lnTo>
                    <a:pt x="8225" y="8805"/>
                  </a:lnTo>
                  <a:lnTo>
                    <a:pt x="8495" y="7183"/>
                  </a:lnTo>
                  <a:lnTo>
                    <a:pt x="8689" y="6488"/>
                  </a:lnTo>
                  <a:lnTo>
                    <a:pt x="8882" y="5793"/>
                  </a:lnTo>
                  <a:lnTo>
                    <a:pt x="9036" y="5059"/>
                  </a:lnTo>
                  <a:lnTo>
                    <a:pt x="9152" y="4364"/>
                  </a:lnTo>
                  <a:lnTo>
                    <a:pt x="9152" y="4287"/>
                  </a:lnTo>
                  <a:lnTo>
                    <a:pt x="9190" y="4210"/>
                  </a:lnTo>
                  <a:lnTo>
                    <a:pt x="9113" y="4094"/>
                  </a:lnTo>
                  <a:lnTo>
                    <a:pt x="9036" y="4017"/>
                  </a:lnTo>
                  <a:lnTo>
                    <a:pt x="8920" y="4017"/>
                  </a:lnTo>
                  <a:lnTo>
                    <a:pt x="8882" y="4055"/>
                  </a:lnTo>
                  <a:lnTo>
                    <a:pt x="7839" y="3437"/>
                  </a:lnTo>
                  <a:lnTo>
                    <a:pt x="6758" y="2897"/>
                  </a:lnTo>
                  <a:lnTo>
                    <a:pt x="4595" y="1893"/>
                  </a:lnTo>
                  <a:lnTo>
                    <a:pt x="2356" y="927"/>
                  </a:lnTo>
                  <a:lnTo>
                    <a:pt x="1236" y="464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406075" y="3667900"/>
              <a:ext cx="458600" cy="289650"/>
            </a:xfrm>
            <a:custGeom>
              <a:avLst/>
              <a:gdLst/>
              <a:ahLst/>
              <a:cxnLst/>
              <a:rect l="l" t="t" r="r" b="b"/>
              <a:pathLst>
                <a:path w="18344" h="11586" extrusionOk="0">
                  <a:moveTo>
                    <a:pt x="17069" y="387"/>
                  </a:moveTo>
                  <a:lnTo>
                    <a:pt x="17146" y="425"/>
                  </a:lnTo>
                  <a:lnTo>
                    <a:pt x="17223" y="503"/>
                  </a:lnTo>
                  <a:lnTo>
                    <a:pt x="17300" y="734"/>
                  </a:lnTo>
                  <a:lnTo>
                    <a:pt x="17378" y="927"/>
                  </a:lnTo>
                  <a:lnTo>
                    <a:pt x="17378" y="1120"/>
                  </a:lnTo>
                  <a:lnTo>
                    <a:pt x="17339" y="1314"/>
                  </a:lnTo>
                  <a:lnTo>
                    <a:pt x="17223" y="1545"/>
                  </a:lnTo>
                  <a:lnTo>
                    <a:pt x="16953" y="1893"/>
                  </a:lnTo>
                  <a:lnTo>
                    <a:pt x="16721" y="2124"/>
                  </a:lnTo>
                  <a:lnTo>
                    <a:pt x="16451" y="2356"/>
                  </a:lnTo>
                  <a:lnTo>
                    <a:pt x="16181" y="2549"/>
                  </a:lnTo>
                  <a:lnTo>
                    <a:pt x="15872" y="2665"/>
                  </a:lnTo>
                  <a:lnTo>
                    <a:pt x="15872" y="2086"/>
                  </a:lnTo>
                  <a:lnTo>
                    <a:pt x="15910" y="1777"/>
                  </a:lnTo>
                  <a:lnTo>
                    <a:pt x="15949" y="1468"/>
                  </a:lnTo>
                  <a:lnTo>
                    <a:pt x="16026" y="1198"/>
                  </a:lnTo>
                  <a:lnTo>
                    <a:pt x="16181" y="927"/>
                  </a:lnTo>
                  <a:lnTo>
                    <a:pt x="16335" y="696"/>
                  </a:lnTo>
                  <a:lnTo>
                    <a:pt x="16605" y="503"/>
                  </a:lnTo>
                  <a:lnTo>
                    <a:pt x="16837" y="425"/>
                  </a:lnTo>
                  <a:lnTo>
                    <a:pt x="16992" y="387"/>
                  </a:lnTo>
                  <a:close/>
                  <a:moveTo>
                    <a:pt x="14597" y="2974"/>
                  </a:moveTo>
                  <a:lnTo>
                    <a:pt x="14868" y="3013"/>
                  </a:lnTo>
                  <a:lnTo>
                    <a:pt x="15138" y="3090"/>
                  </a:lnTo>
                  <a:lnTo>
                    <a:pt x="15099" y="3206"/>
                  </a:lnTo>
                  <a:lnTo>
                    <a:pt x="14713" y="3515"/>
                  </a:lnTo>
                  <a:lnTo>
                    <a:pt x="14288" y="3746"/>
                  </a:lnTo>
                  <a:lnTo>
                    <a:pt x="14057" y="3862"/>
                  </a:lnTo>
                  <a:lnTo>
                    <a:pt x="13786" y="3939"/>
                  </a:lnTo>
                  <a:lnTo>
                    <a:pt x="13478" y="4017"/>
                  </a:lnTo>
                  <a:lnTo>
                    <a:pt x="13053" y="4017"/>
                  </a:lnTo>
                  <a:lnTo>
                    <a:pt x="12976" y="3939"/>
                  </a:lnTo>
                  <a:lnTo>
                    <a:pt x="12976" y="3862"/>
                  </a:lnTo>
                  <a:lnTo>
                    <a:pt x="12976" y="3708"/>
                  </a:lnTo>
                  <a:lnTo>
                    <a:pt x="13014" y="3476"/>
                  </a:lnTo>
                  <a:lnTo>
                    <a:pt x="13053" y="3360"/>
                  </a:lnTo>
                  <a:lnTo>
                    <a:pt x="13207" y="3244"/>
                  </a:lnTo>
                  <a:lnTo>
                    <a:pt x="13400" y="3167"/>
                  </a:lnTo>
                  <a:lnTo>
                    <a:pt x="13709" y="3051"/>
                  </a:lnTo>
                  <a:lnTo>
                    <a:pt x="14018" y="3013"/>
                  </a:lnTo>
                  <a:lnTo>
                    <a:pt x="14327" y="2974"/>
                  </a:lnTo>
                  <a:close/>
                  <a:moveTo>
                    <a:pt x="15679" y="3283"/>
                  </a:moveTo>
                  <a:lnTo>
                    <a:pt x="16335" y="3476"/>
                  </a:lnTo>
                  <a:lnTo>
                    <a:pt x="16644" y="3553"/>
                  </a:lnTo>
                  <a:lnTo>
                    <a:pt x="16992" y="3669"/>
                  </a:lnTo>
                  <a:lnTo>
                    <a:pt x="17262" y="3823"/>
                  </a:lnTo>
                  <a:lnTo>
                    <a:pt x="17532" y="4017"/>
                  </a:lnTo>
                  <a:lnTo>
                    <a:pt x="17725" y="4287"/>
                  </a:lnTo>
                  <a:lnTo>
                    <a:pt x="17802" y="4403"/>
                  </a:lnTo>
                  <a:lnTo>
                    <a:pt x="17880" y="4596"/>
                  </a:lnTo>
                  <a:lnTo>
                    <a:pt x="17918" y="4789"/>
                  </a:lnTo>
                  <a:lnTo>
                    <a:pt x="17880" y="4943"/>
                  </a:lnTo>
                  <a:lnTo>
                    <a:pt x="17802" y="5059"/>
                  </a:lnTo>
                  <a:lnTo>
                    <a:pt x="17648" y="5136"/>
                  </a:lnTo>
                  <a:lnTo>
                    <a:pt x="17494" y="5175"/>
                  </a:lnTo>
                  <a:lnTo>
                    <a:pt x="17339" y="5175"/>
                  </a:lnTo>
                  <a:lnTo>
                    <a:pt x="17146" y="5136"/>
                  </a:lnTo>
                  <a:lnTo>
                    <a:pt x="16992" y="5059"/>
                  </a:lnTo>
                  <a:lnTo>
                    <a:pt x="16644" y="4789"/>
                  </a:lnTo>
                  <a:lnTo>
                    <a:pt x="16374" y="4480"/>
                  </a:lnTo>
                  <a:lnTo>
                    <a:pt x="16181" y="4210"/>
                  </a:lnTo>
                  <a:lnTo>
                    <a:pt x="15988" y="3901"/>
                  </a:lnTo>
                  <a:lnTo>
                    <a:pt x="15833" y="3592"/>
                  </a:lnTo>
                  <a:lnTo>
                    <a:pt x="15679" y="3283"/>
                  </a:lnTo>
                  <a:close/>
                  <a:moveTo>
                    <a:pt x="4635" y="541"/>
                  </a:moveTo>
                  <a:lnTo>
                    <a:pt x="5253" y="580"/>
                  </a:lnTo>
                  <a:lnTo>
                    <a:pt x="5832" y="696"/>
                  </a:lnTo>
                  <a:lnTo>
                    <a:pt x="6411" y="850"/>
                  </a:lnTo>
                  <a:lnTo>
                    <a:pt x="6990" y="1120"/>
                  </a:lnTo>
                  <a:lnTo>
                    <a:pt x="7492" y="1429"/>
                  </a:lnTo>
                  <a:lnTo>
                    <a:pt x="7917" y="1738"/>
                  </a:lnTo>
                  <a:lnTo>
                    <a:pt x="8303" y="2086"/>
                  </a:lnTo>
                  <a:lnTo>
                    <a:pt x="8651" y="2472"/>
                  </a:lnTo>
                  <a:lnTo>
                    <a:pt x="8960" y="2858"/>
                  </a:lnTo>
                  <a:lnTo>
                    <a:pt x="9539" y="3669"/>
                  </a:lnTo>
                  <a:lnTo>
                    <a:pt x="10157" y="4480"/>
                  </a:lnTo>
                  <a:lnTo>
                    <a:pt x="10388" y="4827"/>
                  </a:lnTo>
                  <a:lnTo>
                    <a:pt x="10697" y="5136"/>
                  </a:lnTo>
                  <a:lnTo>
                    <a:pt x="11006" y="5445"/>
                  </a:lnTo>
                  <a:lnTo>
                    <a:pt x="11354" y="5677"/>
                  </a:lnTo>
                  <a:lnTo>
                    <a:pt x="11701" y="5870"/>
                  </a:lnTo>
                  <a:lnTo>
                    <a:pt x="12126" y="5986"/>
                  </a:lnTo>
                  <a:lnTo>
                    <a:pt x="12512" y="6025"/>
                  </a:lnTo>
                  <a:lnTo>
                    <a:pt x="12976" y="5986"/>
                  </a:lnTo>
                  <a:lnTo>
                    <a:pt x="13323" y="5870"/>
                  </a:lnTo>
                  <a:lnTo>
                    <a:pt x="13632" y="5754"/>
                  </a:lnTo>
                  <a:lnTo>
                    <a:pt x="13902" y="5600"/>
                  </a:lnTo>
                  <a:lnTo>
                    <a:pt x="14173" y="5407"/>
                  </a:lnTo>
                  <a:lnTo>
                    <a:pt x="14404" y="5214"/>
                  </a:lnTo>
                  <a:lnTo>
                    <a:pt x="14597" y="4982"/>
                  </a:lnTo>
                  <a:lnTo>
                    <a:pt x="14829" y="4712"/>
                  </a:lnTo>
                  <a:lnTo>
                    <a:pt x="14984" y="4441"/>
                  </a:lnTo>
                  <a:lnTo>
                    <a:pt x="14752" y="5252"/>
                  </a:lnTo>
                  <a:lnTo>
                    <a:pt x="14443" y="5986"/>
                  </a:lnTo>
                  <a:lnTo>
                    <a:pt x="14057" y="6720"/>
                  </a:lnTo>
                  <a:lnTo>
                    <a:pt x="13593" y="7415"/>
                  </a:lnTo>
                  <a:lnTo>
                    <a:pt x="13091" y="8071"/>
                  </a:lnTo>
                  <a:lnTo>
                    <a:pt x="12512" y="8650"/>
                  </a:lnTo>
                  <a:lnTo>
                    <a:pt x="11894" y="9191"/>
                  </a:lnTo>
                  <a:lnTo>
                    <a:pt x="11199" y="9693"/>
                  </a:lnTo>
                  <a:lnTo>
                    <a:pt x="10697" y="10002"/>
                  </a:lnTo>
                  <a:lnTo>
                    <a:pt x="10157" y="10272"/>
                  </a:lnTo>
                  <a:lnTo>
                    <a:pt x="9616" y="10465"/>
                  </a:lnTo>
                  <a:lnTo>
                    <a:pt x="9075" y="10658"/>
                  </a:lnTo>
                  <a:lnTo>
                    <a:pt x="8496" y="10774"/>
                  </a:lnTo>
                  <a:lnTo>
                    <a:pt x="7956" y="10890"/>
                  </a:lnTo>
                  <a:lnTo>
                    <a:pt x="7376" y="10929"/>
                  </a:lnTo>
                  <a:lnTo>
                    <a:pt x="6836" y="10929"/>
                  </a:lnTo>
                  <a:lnTo>
                    <a:pt x="6257" y="10890"/>
                  </a:lnTo>
                  <a:lnTo>
                    <a:pt x="5716" y="10774"/>
                  </a:lnTo>
                  <a:lnTo>
                    <a:pt x="5175" y="10620"/>
                  </a:lnTo>
                  <a:lnTo>
                    <a:pt x="4635" y="10465"/>
                  </a:lnTo>
                  <a:lnTo>
                    <a:pt x="4133" y="10195"/>
                  </a:lnTo>
                  <a:lnTo>
                    <a:pt x="3631" y="9925"/>
                  </a:lnTo>
                  <a:lnTo>
                    <a:pt x="3129" y="9577"/>
                  </a:lnTo>
                  <a:lnTo>
                    <a:pt x="2665" y="9191"/>
                  </a:lnTo>
                  <a:lnTo>
                    <a:pt x="2202" y="8766"/>
                  </a:lnTo>
                  <a:lnTo>
                    <a:pt x="1777" y="8303"/>
                  </a:lnTo>
                  <a:lnTo>
                    <a:pt x="1430" y="7801"/>
                  </a:lnTo>
                  <a:lnTo>
                    <a:pt x="1082" y="7260"/>
                  </a:lnTo>
                  <a:lnTo>
                    <a:pt x="812" y="6720"/>
                  </a:lnTo>
                  <a:lnTo>
                    <a:pt x="619" y="6140"/>
                  </a:lnTo>
                  <a:lnTo>
                    <a:pt x="464" y="5523"/>
                  </a:lnTo>
                  <a:lnTo>
                    <a:pt x="426" y="4905"/>
                  </a:lnTo>
                  <a:lnTo>
                    <a:pt x="464" y="4287"/>
                  </a:lnTo>
                  <a:lnTo>
                    <a:pt x="619" y="3708"/>
                  </a:lnTo>
                  <a:lnTo>
                    <a:pt x="812" y="3128"/>
                  </a:lnTo>
                  <a:lnTo>
                    <a:pt x="1121" y="2588"/>
                  </a:lnTo>
                  <a:lnTo>
                    <a:pt x="1468" y="2086"/>
                  </a:lnTo>
                  <a:lnTo>
                    <a:pt x="1893" y="1661"/>
                  </a:lnTo>
                  <a:lnTo>
                    <a:pt x="2356" y="1275"/>
                  </a:lnTo>
                  <a:lnTo>
                    <a:pt x="2897" y="1005"/>
                  </a:lnTo>
                  <a:lnTo>
                    <a:pt x="3476" y="773"/>
                  </a:lnTo>
                  <a:lnTo>
                    <a:pt x="4056" y="618"/>
                  </a:lnTo>
                  <a:lnTo>
                    <a:pt x="4635" y="541"/>
                  </a:lnTo>
                  <a:close/>
                  <a:moveTo>
                    <a:pt x="16876" y="1"/>
                  </a:moveTo>
                  <a:lnTo>
                    <a:pt x="16683" y="39"/>
                  </a:lnTo>
                  <a:lnTo>
                    <a:pt x="16451" y="155"/>
                  </a:lnTo>
                  <a:lnTo>
                    <a:pt x="16258" y="271"/>
                  </a:lnTo>
                  <a:lnTo>
                    <a:pt x="16103" y="425"/>
                  </a:lnTo>
                  <a:lnTo>
                    <a:pt x="15949" y="580"/>
                  </a:lnTo>
                  <a:lnTo>
                    <a:pt x="15833" y="773"/>
                  </a:lnTo>
                  <a:lnTo>
                    <a:pt x="15717" y="1005"/>
                  </a:lnTo>
                  <a:lnTo>
                    <a:pt x="15601" y="1236"/>
                  </a:lnTo>
                  <a:lnTo>
                    <a:pt x="15486" y="1738"/>
                  </a:lnTo>
                  <a:lnTo>
                    <a:pt x="15447" y="2279"/>
                  </a:lnTo>
                  <a:lnTo>
                    <a:pt x="15486" y="2819"/>
                  </a:lnTo>
                  <a:lnTo>
                    <a:pt x="15370" y="2819"/>
                  </a:lnTo>
                  <a:lnTo>
                    <a:pt x="15331" y="2858"/>
                  </a:lnTo>
                  <a:lnTo>
                    <a:pt x="14906" y="2742"/>
                  </a:lnTo>
                  <a:lnTo>
                    <a:pt x="14443" y="2665"/>
                  </a:lnTo>
                  <a:lnTo>
                    <a:pt x="13980" y="2665"/>
                  </a:lnTo>
                  <a:lnTo>
                    <a:pt x="13516" y="2742"/>
                  </a:lnTo>
                  <a:lnTo>
                    <a:pt x="13169" y="2858"/>
                  </a:lnTo>
                  <a:lnTo>
                    <a:pt x="12976" y="2974"/>
                  </a:lnTo>
                  <a:lnTo>
                    <a:pt x="12783" y="3090"/>
                  </a:lnTo>
                  <a:lnTo>
                    <a:pt x="12628" y="3206"/>
                  </a:lnTo>
                  <a:lnTo>
                    <a:pt x="12512" y="3360"/>
                  </a:lnTo>
                  <a:lnTo>
                    <a:pt x="12396" y="3553"/>
                  </a:lnTo>
                  <a:lnTo>
                    <a:pt x="12396" y="3746"/>
                  </a:lnTo>
                  <a:lnTo>
                    <a:pt x="12396" y="3939"/>
                  </a:lnTo>
                  <a:lnTo>
                    <a:pt x="12474" y="4094"/>
                  </a:lnTo>
                  <a:lnTo>
                    <a:pt x="12628" y="4210"/>
                  </a:lnTo>
                  <a:lnTo>
                    <a:pt x="12783" y="4287"/>
                  </a:lnTo>
                  <a:lnTo>
                    <a:pt x="12976" y="4364"/>
                  </a:lnTo>
                  <a:lnTo>
                    <a:pt x="13169" y="4403"/>
                  </a:lnTo>
                  <a:lnTo>
                    <a:pt x="13516" y="4364"/>
                  </a:lnTo>
                  <a:lnTo>
                    <a:pt x="13864" y="4325"/>
                  </a:lnTo>
                  <a:lnTo>
                    <a:pt x="14211" y="4210"/>
                  </a:lnTo>
                  <a:lnTo>
                    <a:pt x="14520" y="4017"/>
                  </a:lnTo>
                  <a:lnTo>
                    <a:pt x="14829" y="3823"/>
                  </a:lnTo>
                  <a:lnTo>
                    <a:pt x="14597" y="4287"/>
                  </a:lnTo>
                  <a:lnTo>
                    <a:pt x="14288" y="4673"/>
                  </a:lnTo>
                  <a:lnTo>
                    <a:pt x="14134" y="4866"/>
                  </a:lnTo>
                  <a:lnTo>
                    <a:pt x="13941" y="5021"/>
                  </a:lnTo>
                  <a:lnTo>
                    <a:pt x="13709" y="5175"/>
                  </a:lnTo>
                  <a:lnTo>
                    <a:pt x="13516" y="5291"/>
                  </a:lnTo>
                  <a:lnTo>
                    <a:pt x="13130" y="5445"/>
                  </a:lnTo>
                  <a:lnTo>
                    <a:pt x="12744" y="5523"/>
                  </a:lnTo>
                  <a:lnTo>
                    <a:pt x="12396" y="5523"/>
                  </a:lnTo>
                  <a:lnTo>
                    <a:pt x="12049" y="5445"/>
                  </a:lnTo>
                  <a:lnTo>
                    <a:pt x="11740" y="5329"/>
                  </a:lnTo>
                  <a:lnTo>
                    <a:pt x="11431" y="5136"/>
                  </a:lnTo>
                  <a:lnTo>
                    <a:pt x="11122" y="4905"/>
                  </a:lnTo>
                  <a:lnTo>
                    <a:pt x="10852" y="4634"/>
                  </a:lnTo>
                  <a:lnTo>
                    <a:pt x="10543" y="4210"/>
                  </a:lnTo>
                  <a:lnTo>
                    <a:pt x="10195" y="3785"/>
                  </a:lnTo>
                  <a:lnTo>
                    <a:pt x="9616" y="2935"/>
                  </a:lnTo>
                  <a:lnTo>
                    <a:pt x="9307" y="2511"/>
                  </a:lnTo>
                  <a:lnTo>
                    <a:pt x="8960" y="2086"/>
                  </a:lnTo>
                  <a:lnTo>
                    <a:pt x="8573" y="1700"/>
                  </a:lnTo>
                  <a:lnTo>
                    <a:pt x="8187" y="1352"/>
                  </a:lnTo>
                  <a:lnTo>
                    <a:pt x="7647" y="966"/>
                  </a:lnTo>
                  <a:lnTo>
                    <a:pt x="7106" y="657"/>
                  </a:lnTo>
                  <a:lnTo>
                    <a:pt x="6527" y="425"/>
                  </a:lnTo>
                  <a:lnTo>
                    <a:pt x="5948" y="271"/>
                  </a:lnTo>
                  <a:lnTo>
                    <a:pt x="5330" y="155"/>
                  </a:lnTo>
                  <a:lnTo>
                    <a:pt x="4751" y="116"/>
                  </a:lnTo>
                  <a:lnTo>
                    <a:pt x="4133" y="155"/>
                  </a:lnTo>
                  <a:lnTo>
                    <a:pt x="3554" y="271"/>
                  </a:lnTo>
                  <a:lnTo>
                    <a:pt x="3283" y="348"/>
                  </a:lnTo>
                  <a:lnTo>
                    <a:pt x="2936" y="464"/>
                  </a:lnTo>
                  <a:lnTo>
                    <a:pt x="2588" y="618"/>
                  </a:lnTo>
                  <a:lnTo>
                    <a:pt x="2279" y="812"/>
                  </a:lnTo>
                  <a:lnTo>
                    <a:pt x="1932" y="1005"/>
                  </a:lnTo>
                  <a:lnTo>
                    <a:pt x="1661" y="1275"/>
                  </a:lnTo>
                  <a:lnTo>
                    <a:pt x="1353" y="1545"/>
                  </a:lnTo>
                  <a:lnTo>
                    <a:pt x="1082" y="1854"/>
                  </a:lnTo>
                  <a:lnTo>
                    <a:pt x="851" y="2163"/>
                  </a:lnTo>
                  <a:lnTo>
                    <a:pt x="542" y="2665"/>
                  </a:lnTo>
                  <a:lnTo>
                    <a:pt x="310" y="3167"/>
                  </a:lnTo>
                  <a:lnTo>
                    <a:pt x="155" y="3669"/>
                  </a:lnTo>
                  <a:lnTo>
                    <a:pt x="78" y="4171"/>
                  </a:lnTo>
                  <a:lnTo>
                    <a:pt x="1" y="4712"/>
                  </a:lnTo>
                  <a:lnTo>
                    <a:pt x="40" y="5214"/>
                  </a:lnTo>
                  <a:lnTo>
                    <a:pt x="78" y="5716"/>
                  </a:lnTo>
                  <a:lnTo>
                    <a:pt x="194" y="6218"/>
                  </a:lnTo>
                  <a:lnTo>
                    <a:pt x="387" y="6720"/>
                  </a:lnTo>
                  <a:lnTo>
                    <a:pt x="580" y="7222"/>
                  </a:lnTo>
                  <a:lnTo>
                    <a:pt x="812" y="7685"/>
                  </a:lnTo>
                  <a:lnTo>
                    <a:pt x="1082" y="8110"/>
                  </a:lnTo>
                  <a:lnTo>
                    <a:pt x="1430" y="8573"/>
                  </a:lnTo>
                  <a:lnTo>
                    <a:pt x="1777" y="8959"/>
                  </a:lnTo>
                  <a:lnTo>
                    <a:pt x="2125" y="9384"/>
                  </a:lnTo>
                  <a:lnTo>
                    <a:pt x="2550" y="9732"/>
                  </a:lnTo>
                  <a:lnTo>
                    <a:pt x="3090" y="10156"/>
                  </a:lnTo>
                  <a:lnTo>
                    <a:pt x="3631" y="10504"/>
                  </a:lnTo>
                  <a:lnTo>
                    <a:pt x="4210" y="10774"/>
                  </a:lnTo>
                  <a:lnTo>
                    <a:pt x="4789" y="11044"/>
                  </a:lnTo>
                  <a:lnTo>
                    <a:pt x="5407" y="11199"/>
                  </a:lnTo>
                  <a:lnTo>
                    <a:pt x="6025" y="11353"/>
                  </a:lnTo>
                  <a:lnTo>
                    <a:pt x="6643" y="11392"/>
                  </a:lnTo>
                  <a:lnTo>
                    <a:pt x="7261" y="11431"/>
                  </a:lnTo>
                  <a:lnTo>
                    <a:pt x="7338" y="11585"/>
                  </a:lnTo>
                  <a:lnTo>
                    <a:pt x="7647" y="11392"/>
                  </a:lnTo>
                  <a:lnTo>
                    <a:pt x="8458" y="11315"/>
                  </a:lnTo>
                  <a:lnTo>
                    <a:pt x="9269" y="11122"/>
                  </a:lnTo>
                  <a:lnTo>
                    <a:pt x="10079" y="10813"/>
                  </a:lnTo>
                  <a:lnTo>
                    <a:pt x="10852" y="10465"/>
                  </a:lnTo>
                  <a:lnTo>
                    <a:pt x="11547" y="10040"/>
                  </a:lnTo>
                  <a:lnTo>
                    <a:pt x="12165" y="9577"/>
                  </a:lnTo>
                  <a:lnTo>
                    <a:pt x="12435" y="9384"/>
                  </a:lnTo>
                  <a:lnTo>
                    <a:pt x="13053" y="8805"/>
                  </a:lnTo>
                  <a:lnTo>
                    <a:pt x="13632" y="8187"/>
                  </a:lnTo>
                  <a:lnTo>
                    <a:pt x="14134" y="7492"/>
                  </a:lnTo>
                  <a:lnTo>
                    <a:pt x="14597" y="6797"/>
                  </a:lnTo>
                  <a:lnTo>
                    <a:pt x="14945" y="6025"/>
                  </a:lnTo>
                  <a:lnTo>
                    <a:pt x="15099" y="5638"/>
                  </a:lnTo>
                  <a:lnTo>
                    <a:pt x="15254" y="5214"/>
                  </a:lnTo>
                  <a:lnTo>
                    <a:pt x="15331" y="4827"/>
                  </a:lnTo>
                  <a:lnTo>
                    <a:pt x="15408" y="4403"/>
                  </a:lnTo>
                  <a:lnTo>
                    <a:pt x="15486" y="4017"/>
                  </a:lnTo>
                  <a:lnTo>
                    <a:pt x="15486" y="3592"/>
                  </a:lnTo>
                  <a:lnTo>
                    <a:pt x="15679" y="4055"/>
                  </a:lnTo>
                  <a:lnTo>
                    <a:pt x="15949" y="4480"/>
                  </a:lnTo>
                  <a:lnTo>
                    <a:pt x="16258" y="4866"/>
                  </a:lnTo>
                  <a:lnTo>
                    <a:pt x="16605" y="5214"/>
                  </a:lnTo>
                  <a:lnTo>
                    <a:pt x="16760" y="5368"/>
                  </a:lnTo>
                  <a:lnTo>
                    <a:pt x="16992" y="5484"/>
                  </a:lnTo>
                  <a:lnTo>
                    <a:pt x="17185" y="5561"/>
                  </a:lnTo>
                  <a:lnTo>
                    <a:pt x="17416" y="5638"/>
                  </a:lnTo>
                  <a:lnTo>
                    <a:pt x="17609" y="5677"/>
                  </a:lnTo>
                  <a:lnTo>
                    <a:pt x="17841" y="5638"/>
                  </a:lnTo>
                  <a:lnTo>
                    <a:pt x="18034" y="5523"/>
                  </a:lnTo>
                  <a:lnTo>
                    <a:pt x="18189" y="5329"/>
                  </a:lnTo>
                  <a:lnTo>
                    <a:pt x="18304" y="5136"/>
                  </a:lnTo>
                  <a:lnTo>
                    <a:pt x="18343" y="4943"/>
                  </a:lnTo>
                  <a:lnTo>
                    <a:pt x="18304" y="4712"/>
                  </a:lnTo>
                  <a:lnTo>
                    <a:pt x="18266" y="4519"/>
                  </a:lnTo>
                  <a:lnTo>
                    <a:pt x="18189" y="4287"/>
                  </a:lnTo>
                  <a:lnTo>
                    <a:pt x="18073" y="4132"/>
                  </a:lnTo>
                  <a:lnTo>
                    <a:pt x="17957" y="3939"/>
                  </a:lnTo>
                  <a:lnTo>
                    <a:pt x="17802" y="3785"/>
                  </a:lnTo>
                  <a:lnTo>
                    <a:pt x="17648" y="3630"/>
                  </a:lnTo>
                  <a:lnTo>
                    <a:pt x="17416" y="3476"/>
                  </a:lnTo>
                  <a:lnTo>
                    <a:pt x="16953" y="3244"/>
                  </a:lnTo>
                  <a:lnTo>
                    <a:pt x="16490" y="3051"/>
                  </a:lnTo>
                  <a:lnTo>
                    <a:pt x="15988" y="2935"/>
                  </a:lnTo>
                  <a:lnTo>
                    <a:pt x="16412" y="2781"/>
                  </a:lnTo>
                  <a:lnTo>
                    <a:pt x="16837" y="2511"/>
                  </a:lnTo>
                  <a:lnTo>
                    <a:pt x="17185" y="2202"/>
                  </a:lnTo>
                  <a:lnTo>
                    <a:pt x="17494" y="1816"/>
                  </a:lnTo>
                  <a:lnTo>
                    <a:pt x="17609" y="1584"/>
                  </a:lnTo>
                  <a:lnTo>
                    <a:pt x="17725" y="1352"/>
                  </a:lnTo>
                  <a:lnTo>
                    <a:pt x="17764" y="1082"/>
                  </a:lnTo>
                  <a:lnTo>
                    <a:pt x="17802" y="850"/>
                  </a:lnTo>
                  <a:lnTo>
                    <a:pt x="17802" y="580"/>
                  </a:lnTo>
                  <a:lnTo>
                    <a:pt x="17725" y="387"/>
                  </a:lnTo>
                  <a:lnTo>
                    <a:pt x="17571" y="194"/>
                  </a:lnTo>
                  <a:lnTo>
                    <a:pt x="17455" y="116"/>
                  </a:lnTo>
                  <a:lnTo>
                    <a:pt x="17339" y="39"/>
                  </a:lnTo>
                  <a:lnTo>
                    <a:pt x="1710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2141825" y="3698800"/>
              <a:ext cx="126500" cy="70500"/>
            </a:xfrm>
            <a:custGeom>
              <a:avLst/>
              <a:gdLst/>
              <a:ahLst/>
              <a:cxnLst/>
              <a:rect l="l" t="t" r="r" b="b"/>
              <a:pathLst>
                <a:path w="5060" h="2820" extrusionOk="0">
                  <a:moveTo>
                    <a:pt x="4905" y="0"/>
                  </a:moveTo>
                  <a:lnTo>
                    <a:pt x="3823" y="657"/>
                  </a:lnTo>
                  <a:lnTo>
                    <a:pt x="3283" y="966"/>
                  </a:lnTo>
                  <a:lnTo>
                    <a:pt x="2704" y="1275"/>
                  </a:lnTo>
                  <a:lnTo>
                    <a:pt x="2086" y="1583"/>
                  </a:lnTo>
                  <a:lnTo>
                    <a:pt x="1429" y="1854"/>
                  </a:lnTo>
                  <a:lnTo>
                    <a:pt x="773" y="2124"/>
                  </a:lnTo>
                  <a:lnTo>
                    <a:pt x="116" y="2433"/>
                  </a:lnTo>
                  <a:lnTo>
                    <a:pt x="39" y="2510"/>
                  </a:lnTo>
                  <a:lnTo>
                    <a:pt x="1" y="2587"/>
                  </a:lnTo>
                  <a:lnTo>
                    <a:pt x="39" y="2703"/>
                  </a:lnTo>
                  <a:lnTo>
                    <a:pt x="116" y="2781"/>
                  </a:lnTo>
                  <a:lnTo>
                    <a:pt x="387" y="2819"/>
                  </a:lnTo>
                  <a:lnTo>
                    <a:pt x="1082" y="2626"/>
                  </a:lnTo>
                  <a:lnTo>
                    <a:pt x="1738" y="2356"/>
                  </a:lnTo>
                  <a:lnTo>
                    <a:pt x="2356" y="2047"/>
                  </a:lnTo>
                  <a:lnTo>
                    <a:pt x="2974" y="1738"/>
                  </a:lnTo>
                  <a:lnTo>
                    <a:pt x="3553" y="1429"/>
                  </a:lnTo>
                  <a:lnTo>
                    <a:pt x="4094" y="1081"/>
                  </a:lnTo>
                  <a:lnTo>
                    <a:pt x="4596" y="734"/>
                  </a:lnTo>
                  <a:lnTo>
                    <a:pt x="5059" y="309"/>
                  </a:lnTo>
                  <a:lnTo>
                    <a:pt x="49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36975" y="3704575"/>
              <a:ext cx="144825" cy="162225"/>
            </a:xfrm>
            <a:custGeom>
              <a:avLst/>
              <a:gdLst/>
              <a:ahLst/>
              <a:cxnLst/>
              <a:rect l="l" t="t" r="r" b="b"/>
              <a:pathLst>
                <a:path w="5793" h="6489" extrusionOk="0">
                  <a:moveTo>
                    <a:pt x="2240" y="426"/>
                  </a:moveTo>
                  <a:lnTo>
                    <a:pt x="2781" y="464"/>
                  </a:lnTo>
                  <a:lnTo>
                    <a:pt x="3283" y="580"/>
                  </a:lnTo>
                  <a:lnTo>
                    <a:pt x="3746" y="735"/>
                  </a:lnTo>
                  <a:lnTo>
                    <a:pt x="4171" y="1005"/>
                  </a:lnTo>
                  <a:lnTo>
                    <a:pt x="4557" y="1314"/>
                  </a:lnTo>
                  <a:lnTo>
                    <a:pt x="4750" y="1507"/>
                  </a:lnTo>
                  <a:lnTo>
                    <a:pt x="4905" y="1739"/>
                  </a:lnTo>
                  <a:lnTo>
                    <a:pt x="5021" y="1932"/>
                  </a:lnTo>
                  <a:lnTo>
                    <a:pt x="5136" y="2163"/>
                  </a:lnTo>
                  <a:lnTo>
                    <a:pt x="5214" y="2434"/>
                  </a:lnTo>
                  <a:lnTo>
                    <a:pt x="5291" y="2704"/>
                  </a:lnTo>
                  <a:lnTo>
                    <a:pt x="5330" y="3167"/>
                  </a:lnTo>
                  <a:lnTo>
                    <a:pt x="5330" y="3631"/>
                  </a:lnTo>
                  <a:lnTo>
                    <a:pt x="5214" y="4133"/>
                  </a:lnTo>
                  <a:lnTo>
                    <a:pt x="5021" y="4558"/>
                  </a:lnTo>
                  <a:lnTo>
                    <a:pt x="4789" y="4982"/>
                  </a:lnTo>
                  <a:lnTo>
                    <a:pt x="4480" y="5330"/>
                  </a:lnTo>
                  <a:lnTo>
                    <a:pt x="4287" y="5484"/>
                  </a:lnTo>
                  <a:lnTo>
                    <a:pt x="4094" y="5639"/>
                  </a:lnTo>
                  <a:lnTo>
                    <a:pt x="3901" y="5755"/>
                  </a:lnTo>
                  <a:lnTo>
                    <a:pt x="3669" y="5832"/>
                  </a:lnTo>
                  <a:lnTo>
                    <a:pt x="3360" y="5948"/>
                  </a:lnTo>
                  <a:lnTo>
                    <a:pt x="3090" y="5986"/>
                  </a:lnTo>
                  <a:lnTo>
                    <a:pt x="2820" y="6025"/>
                  </a:lnTo>
                  <a:lnTo>
                    <a:pt x="2549" y="5986"/>
                  </a:lnTo>
                  <a:lnTo>
                    <a:pt x="2279" y="5948"/>
                  </a:lnTo>
                  <a:lnTo>
                    <a:pt x="2047" y="5870"/>
                  </a:lnTo>
                  <a:lnTo>
                    <a:pt x="1854" y="5755"/>
                  </a:lnTo>
                  <a:lnTo>
                    <a:pt x="1622" y="5639"/>
                  </a:lnTo>
                  <a:lnTo>
                    <a:pt x="1429" y="5484"/>
                  </a:lnTo>
                  <a:lnTo>
                    <a:pt x="1275" y="5291"/>
                  </a:lnTo>
                  <a:lnTo>
                    <a:pt x="1082" y="5098"/>
                  </a:lnTo>
                  <a:lnTo>
                    <a:pt x="966" y="4905"/>
                  </a:lnTo>
                  <a:lnTo>
                    <a:pt x="696" y="4442"/>
                  </a:lnTo>
                  <a:lnTo>
                    <a:pt x="541" y="3901"/>
                  </a:lnTo>
                  <a:lnTo>
                    <a:pt x="425" y="3399"/>
                  </a:lnTo>
                  <a:lnTo>
                    <a:pt x="425" y="2858"/>
                  </a:lnTo>
                  <a:lnTo>
                    <a:pt x="503" y="2318"/>
                  </a:lnTo>
                  <a:lnTo>
                    <a:pt x="541" y="2048"/>
                  </a:lnTo>
                  <a:lnTo>
                    <a:pt x="657" y="1816"/>
                  </a:lnTo>
                  <a:lnTo>
                    <a:pt x="734" y="1584"/>
                  </a:lnTo>
                  <a:lnTo>
                    <a:pt x="889" y="1352"/>
                  </a:lnTo>
                  <a:lnTo>
                    <a:pt x="1043" y="1159"/>
                  </a:lnTo>
                  <a:lnTo>
                    <a:pt x="1236" y="1005"/>
                  </a:lnTo>
                  <a:lnTo>
                    <a:pt x="1429" y="812"/>
                  </a:lnTo>
                  <a:lnTo>
                    <a:pt x="1661" y="696"/>
                  </a:lnTo>
                  <a:lnTo>
                    <a:pt x="1893" y="580"/>
                  </a:lnTo>
                  <a:lnTo>
                    <a:pt x="2202" y="503"/>
                  </a:lnTo>
                  <a:lnTo>
                    <a:pt x="2240" y="464"/>
                  </a:lnTo>
                  <a:lnTo>
                    <a:pt x="2240" y="426"/>
                  </a:lnTo>
                  <a:close/>
                  <a:moveTo>
                    <a:pt x="2279" y="1"/>
                  </a:moveTo>
                  <a:lnTo>
                    <a:pt x="1970" y="40"/>
                  </a:lnTo>
                  <a:lnTo>
                    <a:pt x="1893" y="78"/>
                  </a:lnTo>
                  <a:lnTo>
                    <a:pt x="1816" y="117"/>
                  </a:lnTo>
                  <a:lnTo>
                    <a:pt x="1816" y="194"/>
                  </a:lnTo>
                  <a:lnTo>
                    <a:pt x="1816" y="271"/>
                  </a:lnTo>
                  <a:lnTo>
                    <a:pt x="1507" y="349"/>
                  </a:lnTo>
                  <a:lnTo>
                    <a:pt x="1275" y="464"/>
                  </a:lnTo>
                  <a:lnTo>
                    <a:pt x="1043" y="619"/>
                  </a:lnTo>
                  <a:lnTo>
                    <a:pt x="812" y="773"/>
                  </a:lnTo>
                  <a:lnTo>
                    <a:pt x="619" y="966"/>
                  </a:lnTo>
                  <a:lnTo>
                    <a:pt x="464" y="1198"/>
                  </a:lnTo>
                  <a:lnTo>
                    <a:pt x="348" y="1430"/>
                  </a:lnTo>
                  <a:lnTo>
                    <a:pt x="232" y="1661"/>
                  </a:lnTo>
                  <a:lnTo>
                    <a:pt x="117" y="1932"/>
                  </a:lnTo>
                  <a:lnTo>
                    <a:pt x="78" y="2202"/>
                  </a:lnTo>
                  <a:lnTo>
                    <a:pt x="1" y="2781"/>
                  </a:lnTo>
                  <a:lnTo>
                    <a:pt x="1" y="3360"/>
                  </a:lnTo>
                  <a:lnTo>
                    <a:pt x="78" y="3901"/>
                  </a:lnTo>
                  <a:lnTo>
                    <a:pt x="271" y="4519"/>
                  </a:lnTo>
                  <a:lnTo>
                    <a:pt x="387" y="4828"/>
                  </a:lnTo>
                  <a:lnTo>
                    <a:pt x="541" y="5098"/>
                  </a:lnTo>
                  <a:lnTo>
                    <a:pt x="696" y="5330"/>
                  </a:lnTo>
                  <a:lnTo>
                    <a:pt x="850" y="5561"/>
                  </a:lnTo>
                  <a:lnTo>
                    <a:pt x="1082" y="5793"/>
                  </a:lnTo>
                  <a:lnTo>
                    <a:pt x="1275" y="5986"/>
                  </a:lnTo>
                  <a:lnTo>
                    <a:pt x="1507" y="6141"/>
                  </a:lnTo>
                  <a:lnTo>
                    <a:pt x="1738" y="6257"/>
                  </a:lnTo>
                  <a:lnTo>
                    <a:pt x="2009" y="6372"/>
                  </a:lnTo>
                  <a:lnTo>
                    <a:pt x="2279" y="6450"/>
                  </a:lnTo>
                  <a:lnTo>
                    <a:pt x="2588" y="6488"/>
                  </a:lnTo>
                  <a:lnTo>
                    <a:pt x="2897" y="6488"/>
                  </a:lnTo>
                  <a:lnTo>
                    <a:pt x="3206" y="6450"/>
                  </a:lnTo>
                  <a:lnTo>
                    <a:pt x="3553" y="6372"/>
                  </a:lnTo>
                  <a:lnTo>
                    <a:pt x="3862" y="6257"/>
                  </a:lnTo>
                  <a:lnTo>
                    <a:pt x="4132" y="6141"/>
                  </a:lnTo>
                  <a:lnTo>
                    <a:pt x="4403" y="5986"/>
                  </a:lnTo>
                  <a:lnTo>
                    <a:pt x="4634" y="5793"/>
                  </a:lnTo>
                  <a:lnTo>
                    <a:pt x="4866" y="5600"/>
                  </a:lnTo>
                  <a:lnTo>
                    <a:pt x="5059" y="5368"/>
                  </a:lnTo>
                  <a:lnTo>
                    <a:pt x="5214" y="5137"/>
                  </a:lnTo>
                  <a:lnTo>
                    <a:pt x="5368" y="4866"/>
                  </a:lnTo>
                  <a:lnTo>
                    <a:pt x="5523" y="4635"/>
                  </a:lnTo>
                  <a:lnTo>
                    <a:pt x="5638" y="4326"/>
                  </a:lnTo>
                  <a:lnTo>
                    <a:pt x="5716" y="4056"/>
                  </a:lnTo>
                  <a:lnTo>
                    <a:pt x="5754" y="3747"/>
                  </a:lnTo>
                  <a:lnTo>
                    <a:pt x="5793" y="3438"/>
                  </a:lnTo>
                  <a:lnTo>
                    <a:pt x="5793" y="3129"/>
                  </a:lnTo>
                  <a:lnTo>
                    <a:pt x="5793" y="2858"/>
                  </a:lnTo>
                  <a:lnTo>
                    <a:pt x="5716" y="2550"/>
                  </a:lnTo>
                  <a:lnTo>
                    <a:pt x="5638" y="2241"/>
                  </a:lnTo>
                  <a:lnTo>
                    <a:pt x="5523" y="1932"/>
                  </a:lnTo>
                  <a:lnTo>
                    <a:pt x="5368" y="1661"/>
                  </a:lnTo>
                  <a:lnTo>
                    <a:pt x="5214" y="1391"/>
                  </a:lnTo>
                  <a:lnTo>
                    <a:pt x="5021" y="1159"/>
                  </a:lnTo>
                  <a:lnTo>
                    <a:pt x="4828" y="928"/>
                  </a:lnTo>
                  <a:lnTo>
                    <a:pt x="4596" y="735"/>
                  </a:lnTo>
                  <a:lnTo>
                    <a:pt x="4326" y="542"/>
                  </a:lnTo>
                  <a:lnTo>
                    <a:pt x="4094" y="387"/>
                  </a:lnTo>
                  <a:lnTo>
                    <a:pt x="3824" y="271"/>
                  </a:lnTo>
                  <a:lnTo>
                    <a:pt x="3515" y="155"/>
                  </a:lnTo>
                  <a:lnTo>
                    <a:pt x="3206" y="78"/>
                  </a:lnTo>
                  <a:lnTo>
                    <a:pt x="289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6171275" y="3733550"/>
              <a:ext cx="103325" cy="132275"/>
            </a:xfrm>
            <a:custGeom>
              <a:avLst/>
              <a:gdLst/>
              <a:ahLst/>
              <a:cxnLst/>
              <a:rect l="l" t="t" r="r" b="b"/>
              <a:pathLst>
                <a:path w="4133" h="5291" extrusionOk="0">
                  <a:moveTo>
                    <a:pt x="2511" y="0"/>
                  </a:moveTo>
                  <a:lnTo>
                    <a:pt x="2279" y="39"/>
                  </a:lnTo>
                  <a:lnTo>
                    <a:pt x="2048" y="39"/>
                  </a:lnTo>
                  <a:lnTo>
                    <a:pt x="1816" y="116"/>
                  </a:lnTo>
                  <a:lnTo>
                    <a:pt x="1430" y="271"/>
                  </a:lnTo>
                  <a:lnTo>
                    <a:pt x="1121" y="464"/>
                  </a:lnTo>
                  <a:lnTo>
                    <a:pt x="850" y="695"/>
                  </a:lnTo>
                  <a:lnTo>
                    <a:pt x="619" y="966"/>
                  </a:lnTo>
                  <a:lnTo>
                    <a:pt x="464" y="1236"/>
                  </a:lnTo>
                  <a:lnTo>
                    <a:pt x="310" y="1584"/>
                  </a:lnTo>
                  <a:lnTo>
                    <a:pt x="194" y="1931"/>
                  </a:lnTo>
                  <a:lnTo>
                    <a:pt x="117" y="2279"/>
                  </a:lnTo>
                  <a:lnTo>
                    <a:pt x="40" y="2665"/>
                  </a:lnTo>
                  <a:lnTo>
                    <a:pt x="1" y="3051"/>
                  </a:lnTo>
                  <a:lnTo>
                    <a:pt x="1" y="3823"/>
                  </a:lnTo>
                  <a:lnTo>
                    <a:pt x="1" y="5291"/>
                  </a:lnTo>
                  <a:lnTo>
                    <a:pt x="426" y="5291"/>
                  </a:lnTo>
                  <a:lnTo>
                    <a:pt x="464" y="4750"/>
                  </a:lnTo>
                  <a:lnTo>
                    <a:pt x="464" y="4209"/>
                  </a:lnTo>
                  <a:lnTo>
                    <a:pt x="464" y="3669"/>
                  </a:lnTo>
                  <a:lnTo>
                    <a:pt x="503" y="3128"/>
                  </a:lnTo>
                  <a:lnTo>
                    <a:pt x="542" y="2588"/>
                  </a:lnTo>
                  <a:lnTo>
                    <a:pt x="696" y="2047"/>
                  </a:lnTo>
                  <a:lnTo>
                    <a:pt x="773" y="1815"/>
                  </a:lnTo>
                  <a:lnTo>
                    <a:pt x="889" y="1584"/>
                  </a:lnTo>
                  <a:lnTo>
                    <a:pt x="1044" y="1352"/>
                  </a:lnTo>
                  <a:lnTo>
                    <a:pt x="1198" y="1159"/>
                  </a:lnTo>
                  <a:lnTo>
                    <a:pt x="1391" y="966"/>
                  </a:lnTo>
                  <a:lnTo>
                    <a:pt x="1623" y="811"/>
                  </a:lnTo>
                  <a:lnTo>
                    <a:pt x="1893" y="657"/>
                  </a:lnTo>
                  <a:lnTo>
                    <a:pt x="2163" y="580"/>
                  </a:lnTo>
                  <a:lnTo>
                    <a:pt x="2434" y="541"/>
                  </a:lnTo>
                  <a:lnTo>
                    <a:pt x="2704" y="580"/>
                  </a:lnTo>
                  <a:lnTo>
                    <a:pt x="2974" y="657"/>
                  </a:lnTo>
                  <a:lnTo>
                    <a:pt x="3206" y="811"/>
                  </a:lnTo>
                  <a:lnTo>
                    <a:pt x="3360" y="966"/>
                  </a:lnTo>
                  <a:lnTo>
                    <a:pt x="3515" y="1197"/>
                  </a:lnTo>
                  <a:lnTo>
                    <a:pt x="3592" y="1429"/>
                  </a:lnTo>
                  <a:lnTo>
                    <a:pt x="3669" y="1661"/>
                  </a:lnTo>
                  <a:lnTo>
                    <a:pt x="4133" y="1584"/>
                  </a:lnTo>
                  <a:lnTo>
                    <a:pt x="4017" y="1197"/>
                  </a:lnTo>
                  <a:lnTo>
                    <a:pt x="3862" y="850"/>
                  </a:lnTo>
                  <a:lnTo>
                    <a:pt x="3631" y="541"/>
                  </a:lnTo>
                  <a:lnTo>
                    <a:pt x="3399" y="309"/>
                  </a:lnTo>
                  <a:lnTo>
                    <a:pt x="3245" y="193"/>
                  </a:lnTo>
                  <a:lnTo>
                    <a:pt x="3090" y="116"/>
                  </a:lnTo>
                  <a:lnTo>
                    <a:pt x="2897" y="39"/>
                  </a:lnTo>
                  <a:lnTo>
                    <a:pt x="2704" y="39"/>
                  </a:lnTo>
                  <a:lnTo>
                    <a:pt x="251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6036125" y="3735475"/>
              <a:ext cx="437350" cy="301225"/>
            </a:xfrm>
            <a:custGeom>
              <a:avLst/>
              <a:gdLst/>
              <a:ahLst/>
              <a:cxnLst/>
              <a:rect l="l" t="t" r="r" b="b"/>
              <a:pathLst>
                <a:path w="17494" h="12049" extrusionOk="0">
                  <a:moveTo>
                    <a:pt x="12087" y="503"/>
                  </a:moveTo>
                  <a:lnTo>
                    <a:pt x="12203" y="541"/>
                  </a:lnTo>
                  <a:lnTo>
                    <a:pt x="12319" y="618"/>
                  </a:lnTo>
                  <a:lnTo>
                    <a:pt x="12628" y="850"/>
                  </a:lnTo>
                  <a:lnTo>
                    <a:pt x="12898" y="1120"/>
                  </a:lnTo>
                  <a:lnTo>
                    <a:pt x="13130" y="1468"/>
                  </a:lnTo>
                  <a:lnTo>
                    <a:pt x="13323" y="1854"/>
                  </a:lnTo>
                  <a:lnTo>
                    <a:pt x="13477" y="2240"/>
                  </a:lnTo>
                  <a:lnTo>
                    <a:pt x="13632" y="2665"/>
                  </a:lnTo>
                  <a:lnTo>
                    <a:pt x="13864" y="3437"/>
                  </a:lnTo>
                  <a:lnTo>
                    <a:pt x="13091" y="3013"/>
                  </a:lnTo>
                  <a:lnTo>
                    <a:pt x="12705" y="2742"/>
                  </a:lnTo>
                  <a:lnTo>
                    <a:pt x="12358" y="2472"/>
                  </a:lnTo>
                  <a:lnTo>
                    <a:pt x="12010" y="2124"/>
                  </a:lnTo>
                  <a:lnTo>
                    <a:pt x="11817" y="1893"/>
                  </a:lnTo>
                  <a:lnTo>
                    <a:pt x="11663" y="1700"/>
                  </a:lnTo>
                  <a:lnTo>
                    <a:pt x="11508" y="1391"/>
                  </a:lnTo>
                  <a:lnTo>
                    <a:pt x="11431" y="1043"/>
                  </a:lnTo>
                  <a:lnTo>
                    <a:pt x="11663" y="696"/>
                  </a:lnTo>
                  <a:lnTo>
                    <a:pt x="11778" y="618"/>
                  </a:lnTo>
                  <a:lnTo>
                    <a:pt x="11856" y="541"/>
                  </a:lnTo>
                  <a:lnTo>
                    <a:pt x="11971" y="503"/>
                  </a:lnTo>
                  <a:close/>
                  <a:moveTo>
                    <a:pt x="16296" y="1584"/>
                  </a:moveTo>
                  <a:lnTo>
                    <a:pt x="16412" y="1661"/>
                  </a:lnTo>
                  <a:lnTo>
                    <a:pt x="16489" y="1700"/>
                  </a:lnTo>
                  <a:lnTo>
                    <a:pt x="16567" y="1816"/>
                  </a:lnTo>
                  <a:lnTo>
                    <a:pt x="16605" y="1970"/>
                  </a:lnTo>
                  <a:lnTo>
                    <a:pt x="16644" y="2163"/>
                  </a:lnTo>
                  <a:lnTo>
                    <a:pt x="16644" y="2318"/>
                  </a:lnTo>
                  <a:lnTo>
                    <a:pt x="16605" y="2511"/>
                  </a:lnTo>
                  <a:lnTo>
                    <a:pt x="16528" y="2665"/>
                  </a:lnTo>
                  <a:lnTo>
                    <a:pt x="16412" y="2820"/>
                  </a:lnTo>
                  <a:lnTo>
                    <a:pt x="16296" y="2935"/>
                  </a:lnTo>
                  <a:lnTo>
                    <a:pt x="15949" y="3167"/>
                  </a:lnTo>
                  <a:lnTo>
                    <a:pt x="15563" y="3360"/>
                  </a:lnTo>
                  <a:lnTo>
                    <a:pt x="15138" y="3515"/>
                  </a:lnTo>
                  <a:lnTo>
                    <a:pt x="14713" y="3630"/>
                  </a:lnTo>
                  <a:lnTo>
                    <a:pt x="14366" y="3746"/>
                  </a:lnTo>
                  <a:lnTo>
                    <a:pt x="14366" y="3746"/>
                  </a:lnTo>
                  <a:lnTo>
                    <a:pt x="14481" y="3322"/>
                  </a:lnTo>
                  <a:lnTo>
                    <a:pt x="14636" y="2974"/>
                  </a:lnTo>
                  <a:lnTo>
                    <a:pt x="14829" y="2588"/>
                  </a:lnTo>
                  <a:lnTo>
                    <a:pt x="15099" y="2279"/>
                  </a:lnTo>
                  <a:lnTo>
                    <a:pt x="15408" y="1931"/>
                  </a:lnTo>
                  <a:lnTo>
                    <a:pt x="15640" y="1777"/>
                  </a:lnTo>
                  <a:lnTo>
                    <a:pt x="15872" y="1661"/>
                  </a:lnTo>
                  <a:lnTo>
                    <a:pt x="16103" y="1584"/>
                  </a:lnTo>
                  <a:close/>
                  <a:moveTo>
                    <a:pt x="13864" y="4287"/>
                  </a:moveTo>
                  <a:lnTo>
                    <a:pt x="13671" y="4519"/>
                  </a:lnTo>
                  <a:lnTo>
                    <a:pt x="13477" y="4789"/>
                  </a:lnTo>
                  <a:lnTo>
                    <a:pt x="13246" y="5021"/>
                  </a:lnTo>
                  <a:lnTo>
                    <a:pt x="13014" y="5214"/>
                  </a:lnTo>
                  <a:lnTo>
                    <a:pt x="12667" y="5484"/>
                  </a:lnTo>
                  <a:lnTo>
                    <a:pt x="12165" y="5754"/>
                  </a:lnTo>
                  <a:lnTo>
                    <a:pt x="11894" y="5870"/>
                  </a:lnTo>
                  <a:lnTo>
                    <a:pt x="11624" y="5947"/>
                  </a:lnTo>
                  <a:lnTo>
                    <a:pt x="11392" y="5986"/>
                  </a:lnTo>
                  <a:lnTo>
                    <a:pt x="11199" y="5909"/>
                  </a:lnTo>
                  <a:lnTo>
                    <a:pt x="11083" y="5870"/>
                  </a:lnTo>
                  <a:lnTo>
                    <a:pt x="10968" y="5793"/>
                  </a:lnTo>
                  <a:lnTo>
                    <a:pt x="10929" y="5677"/>
                  </a:lnTo>
                  <a:lnTo>
                    <a:pt x="10890" y="5600"/>
                  </a:lnTo>
                  <a:lnTo>
                    <a:pt x="10890" y="5445"/>
                  </a:lnTo>
                  <a:lnTo>
                    <a:pt x="11006" y="5252"/>
                  </a:lnTo>
                  <a:lnTo>
                    <a:pt x="11122" y="5098"/>
                  </a:lnTo>
                  <a:lnTo>
                    <a:pt x="11276" y="4943"/>
                  </a:lnTo>
                  <a:lnTo>
                    <a:pt x="11547" y="4750"/>
                  </a:lnTo>
                  <a:lnTo>
                    <a:pt x="11817" y="4634"/>
                  </a:lnTo>
                  <a:lnTo>
                    <a:pt x="12087" y="4557"/>
                  </a:lnTo>
                  <a:lnTo>
                    <a:pt x="12628" y="4441"/>
                  </a:lnTo>
                  <a:lnTo>
                    <a:pt x="13246" y="4403"/>
                  </a:lnTo>
                  <a:lnTo>
                    <a:pt x="13555" y="4325"/>
                  </a:lnTo>
                  <a:lnTo>
                    <a:pt x="13864" y="4287"/>
                  </a:lnTo>
                  <a:close/>
                  <a:moveTo>
                    <a:pt x="14443" y="4248"/>
                  </a:moveTo>
                  <a:lnTo>
                    <a:pt x="15099" y="4557"/>
                  </a:lnTo>
                  <a:lnTo>
                    <a:pt x="15408" y="4750"/>
                  </a:lnTo>
                  <a:lnTo>
                    <a:pt x="15717" y="4943"/>
                  </a:lnTo>
                  <a:lnTo>
                    <a:pt x="15910" y="5136"/>
                  </a:lnTo>
                  <a:lnTo>
                    <a:pt x="16142" y="5368"/>
                  </a:lnTo>
                  <a:lnTo>
                    <a:pt x="16412" y="5677"/>
                  </a:lnTo>
                  <a:lnTo>
                    <a:pt x="16683" y="5986"/>
                  </a:lnTo>
                  <a:lnTo>
                    <a:pt x="16876" y="6333"/>
                  </a:lnTo>
                  <a:lnTo>
                    <a:pt x="16991" y="6642"/>
                  </a:lnTo>
                  <a:lnTo>
                    <a:pt x="16991" y="6797"/>
                  </a:lnTo>
                  <a:lnTo>
                    <a:pt x="16991" y="6951"/>
                  </a:lnTo>
                  <a:lnTo>
                    <a:pt x="16953" y="7106"/>
                  </a:lnTo>
                  <a:lnTo>
                    <a:pt x="16837" y="7222"/>
                  </a:lnTo>
                  <a:lnTo>
                    <a:pt x="16760" y="7299"/>
                  </a:lnTo>
                  <a:lnTo>
                    <a:pt x="16644" y="7337"/>
                  </a:lnTo>
                  <a:lnTo>
                    <a:pt x="16528" y="7337"/>
                  </a:lnTo>
                  <a:lnTo>
                    <a:pt x="16374" y="7299"/>
                  </a:lnTo>
                  <a:lnTo>
                    <a:pt x="16142" y="7183"/>
                  </a:lnTo>
                  <a:lnTo>
                    <a:pt x="15872" y="7029"/>
                  </a:lnTo>
                  <a:lnTo>
                    <a:pt x="15601" y="6797"/>
                  </a:lnTo>
                  <a:lnTo>
                    <a:pt x="15408" y="6565"/>
                  </a:lnTo>
                  <a:lnTo>
                    <a:pt x="15061" y="6140"/>
                  </a:lnTo>
                  <a:lnTo>
                    <a:pt x="14829" y="5677"/>
                  </a:lnTo>
                  <a:lnTo>
                    <a:pt x="14636" y="5214"/>
                  </a:lnTo>
                  <a:lnTo>
                    <a:pt x="14520" y="4750"/>
                  </a:lnTo>
                  <a:lnTo>
                    <a:pt x="14443" y="4248"/>
                  </a:lnTo>
                  <a:close/>
                  <a:moveTo>
                    <a:pt x="11856" y="1"/>
                  </a:moveTo>
                  <a:lnTo>
                    <a:pt x="11585" y="39"/>
                  </a:lnTo>
                  <a:lnTo>
                    <a:pt x="11470" y="116"/>
                  </a:lnTo>
                  <a:lnTo>
                    <a:pt x="11354" y="194"/>
                  </a:lnTo>
                  <a:lnTo>
                    <a:pt x="11161" y="387"/>
                  </a:lnTo>
                  <a:lnTo>
                    <a:pt x="11045" y="580"/>
                  </a:lnTo>
                  <a:lnTo>
                    <a:pt x="10968" y="812"/>
                  </a:lnTo>
                  <a:lnTo>
                    <a:pt x="10929" y="1005"/>
                  </a:lnTo>
                  <a:lnTo>
                    <a:pt x="10929" y="1236"/>
                  </a:lnTo>
                  <a:lnTo>
                    <a:pt x="11006" y="1429"/>
                  </a:lnTo>
                  <a:lnTo>
                    <a:pt x="11083" y="1661"/>
                  </a:lnTo>
                  <a:lnTo>
                    <a:pt x="11199" y="1893"/>
                  </a:lnTo>
                  <a:lnTo>
                    <a:pt x="11547" y="2318"/>
                  </a:lnTo>
                  <a:lnTo>
                    <a:pt x="11971" y="2704"/>
                  </a:lnTo>
                  <a:lnTo>
                    <a:pt x="12396" y="3090"/>
                  </a:lnTo>
                  <a:lnTo>
                    <a:pt x="12898" y="3399"/>
                  </a:lnTo>
                  <a:lnTo>
                    <a:pt x="12049" y="3283"/>
                  </a:lnTo>
                  <a:lnTo>
                    <a:pt x="11199" y="3244"/>
                  </a:lnTo>
                  <a:lnTo>
                    <a:pt x="10427" y="3322"/>
                  </a:lnTo>
                  <a:lnTo>
                    <a:pt x="9616" y="3476"/>
                  </a:lnTo>
                  <a:lnTo>
                    <a:pt x="9616" y="3476"/>
                  </a:lnTo>
                  <a:lnTo>
                    <a:pt x="9655" y="2974"/>
                  </a:lnTo>
                  <a:lnTo>
                    <a:pt x="9655" y="2511"/>
                  </a:lnTo>
                  <a:lnTo>
                    <a:pt x="9616" y="2009"/>
                  </a:lnTo>
                  <a:lnTo>
                    <a:pt x="9539" y="1507"/>
                  </a:lnTo>
                  <a:lnTo>
                    <a:pt x="9075" y="1584"/>
                  </a:lnTo>
                  <a:lnTo>
                    <a:pt x="9153" y="2086"/>
                  </a:lnTo>
                  <a:lnTo>
                    <a:pt x="9153" y="2588"/>
                  </a:lnTo>
                  <a:lnTo>
                    <a:pt x="9153" y="3051"/>
                  </a:lnTo>
                  <a:lnTo>
                    <a:pt x="9075" y="3515"/>
                  </a:lnTo>
                  <a:lnTo>
                    <a:pt x="9075" y="3592"/>
                  </a:lnTo>
                  <a:lnTo>
                    <a:pt x="8226" y="3901"/>
                  </a:lnTo>
                  <a:lnTo>
                    <a:pt x="7415" y="4248"/>
                  </a:lnTo>
                  <a:lnTo>
                    <a:pt x="6604" y="4712"/>
                  </a:lnTo>
                  <a:lnTo>
                    <a:pt x="5832" y="5214"/>
                  </a:lnTo>
                  <a:lnTo>
                    <a:pt x="5407" y="5214"/>
                  </a:lnTo>
                  <a:lnTo>
                    <a:pt x="5407" y="5523"/>
                  </a:lnTo>
                  <a:lnTo>
                    <a:pt x="4596" y="6179"/>
                  </a:lnTo>
                  <a:lnTo>
                    <a:pt x="3824" y="6913"/>
                  </a:lnTo>
                  <a:lnTo>
                    <a:pt x="3090" y="7685"/>
                  </a:lnTo>
                  <a:lnTo>
                    <a:pt x="2395" y="8496"/>
                  </a:lnTo>
                  <a:lnTo>
                    <a:pt x="1739" y="9307"/>
                  </a:lnTo>
                  <a:lnTo>
                    <a:pt x="1121" y="10118"/>
                  </a:lnTo>
                  <a:lnTo>
                    <a:pt x="541" y="10967"/>
                  </a:lnTo>
                  <a:lnTo>
                    <a:pt x="1" y="11778"/>
                  </a:lnTo>
                  <a:lnTo>
                    <a:pt x="348" y="12048"/>
                  </a:lnTo>
                  <a:lnTo>
                    <a:pt x="1545" y="10504"/>
                  </a:lnTo>
                  <a:lnTo>
                    <a:pt x="2743" y="8959"/>
                  </a:lnTo>
                  <a:lnTo>
                    <a:pt x="3360" y="8226"/>
                  </a:lnTo>
                  <a:lnTo>
                    <a:pt x="4017" y="7492"/>
                  </a:lnTo>
                  <a:lnTo>
                    <a:pt x="4712" y="6797"/>
                  </a:lnTo>
                  <a:lnTo>
                    <a:pt x="5484" y="6140"/>
                  </a:lnTo>
                  <a:lnTo>
                    <a:pt x="6256" y="5561"/>
                  </a:lnTo>
                  <a:lnTo>
                    <a:pt x="7106" y="5059"/>
                  </a:lnTo>
                  <a:lnTo>
                    <a:pt x="8033" y="4596"/>
                  </a:lnTo>
                  <a:lnTo>
                    <a:pt x="8458" y="4403"/>
                  </a:lnTo>
                  <a:lnTo>
                    <a:pt x="8960" y="4248"/>
                  </a:lnTo>
                  <a:lnTo>
                    <a:pt x="9423" y="4094"/>
                  </a:lnTo>
                  <a:lnTo>
                    <a:pt x="9886" y="3978"/>
                  </a:lnTo>
                  <a:lnTo>
                    <a:pt x="10388" y="3901"/>
                  </a:lnTo>
                  <a:lnTo>
                    <a:pt x="10852" y="3824"/>
                  </a:lnTo>
                  <a:lnTo>
                    <a:pt x="12358" y="3824"/>
                  </a:lnTo>
                  <a:lnTo>
                    <a:pt x="12860" y="3901"/>
                  </a:lnTo>
                  <a:lnTo>
                    <a:pt x="12358" y="3978"/>
                  </a:lnTo>
                  <a:lnTo>
                    <a:pt x="11856" y="4094"/>
                  </a:lnTo>
                  <a:lnTo>
                    <a:pt x="11392" y="4287"/>
                  </a:lnTo>
                  <a:lnTo>
                    <a:pt x="11199" y="4403"/>
                  </a:lnTo>
                  <a:lnTo>
                    <a:pt x="11006" y="4519"/>
                  </a:lnTo>
                  <a:lnTo>
                    <a:pt x="10852" y="4673"/>
                  </a:lnTo>
                  <a:lnTo>
                    <a:pt x="10697" y="4866"/>
                  </a:lnTo>
                  <a:lnTo>
                    <a:pt x="10543" y="5059"/>
                  </a:lnTo>
                  <a:lnTo>
                    <a:pt x="10466" y="5252"/>
                  </a:lnTo>
                  <a:lnTo>
                    <a:pt x="10388" y="5484"/>
                  </a:lnTo>
                  <a:lnTo>
                    <a:pt x="10388" y="5716"/>
                  </a:lnTo>
                  <a:lnTo>
                    <a:pt x="10466" y="5947"/>
                  </a:lnTo>
                  <a:lnTo>
                    <a:pt x="10581" y="6140"/>
                  </a:lnTo>
                  <a:lnTo>
                    <a:pt x="10659" y="6256"/>
                  </a:lnTo>
                  <a:lnTo>
                    <a:pt x="10774" y="6333"/>
                  </a:lnTo>
                  <a:lnTo>
                    <a:pt x="11006" y="6411"/>
                  </a:lnTo>
                  <a:lnTo>
                    <a:pt x="11276" y="6449"/>
                  </a:lnTo>
                  <a:lnTo>
                    <a:pt x="11585" y="6411"/>
                  </a:lnTo>
                  <a:lnTo>
                    <a:pt x="11894" y="6333"/>
                  </a:lnTo>
                  <a:lnTo>
                    <a:pt x="12165" y="6256"/>
                  </a:lnTo>
                  <a:lnTo>
                    <a:pt x="12628" y="6025"/>
                  </a:lnTo>
                  <a:lnTo>
                    <a:pt x="13053" y="5793"/>
                  </a:lnTo>
                  <a:lnTo>
                    <a:pt x="13439" y="5484"/>
                  </a:lnTo>
                  <a:lnTo>
                    <a:pt x="13400" y="5523"/>
                  </a:lnTo>
                  <a:lnTo>
                    <a:pt x="13786" y="5677"/>
                  </a:lnTo>
                  <a:lnTo>
                    <a:pt x="14057" y="4866"/>
                  </a:lnTo>
                  <a:lnTo>
                    <a:pt x="14211" y="5368"/>
                  </a:lnTo>
                  <a:lnTo>
                    <a:pt x="14404" y="5909"/>
                  </a:lnTo>
                  <a:lnTo>
                    <a:pt x="14675" y="6411"/>
                  </a:lnTo>
                  <a:lnTo>
                    <a:pt x="14983" y="6835"/>
                  </a:lnTo>
                  <a:lnTo>
                    <a:pt x="15177" y="7067"/>
                  </a:lnTo>
                  <a:lnTo>
                    <a:pt x="15408" y="7260"/>
                  </a:lnTo>
                  <a:lnTo>
                    <a:pt x="15679" y="7492"/>
                  </a:lnTo>
                  <a:lnTo>
                    <a:pt x="15987" y="7646"/>
                  </a:lnTo>
                  <a:lnTo>
                    <a:pt x="16296" y="7801"/>
                  </a:lnTo>
                  <a:lnTo>
                    <a:pt x="16605" y="7839"/>
                  </a:lnTo>
                  <a:lnTo>
                    <a:pt x="16876" y="7839"/>
                  </a:lnTo>
                  <a:lnTo>
                    <a:pt x="17030" y="7801"/>
                  </a:lnTo>
                  <a:lnTo>
                    <a:pt x="17185" y="7724"/>
                  </a:lnTo>
                  <a:lnTo>
                    <a:pt x="17300" y="7608"/>
                  </a:lnTo>
                  <a:lnTo>
                    <a:pt x="17378" y="7492"/>
                  </a:lnTo>
                  <a:lnTo>
                    <a:pt x="17455" y="7376"/>
                  </a:lnTo>
                  <a:lnTo>
                    <a:pt x="17455" y="7222"/>
                  </a:lnTo>
                  <a:lnTo>
                    <a:pt x="17493" y="6913"/>
                  </a:lnTo>
                  <a:lnTo>
                    <a:pt x="17416" y="6604"/>
                  </a:lnTo>
                  <a:lnTo>
                    <a:pt x="17339" y="6256"/>
                  </a:lnTo>
                  <a:lnTo>
                    <a:pt x="17185" y="5947"/>
                  </a:lnTo>
                  <a:lnTo>
                    <a:pt x="17030" y="5677"/>
                  </a:lnTo>
                  <a:lnTo>
                    <a:pt x="16914" y="5484"/>
                  </a:lnTo>
                  <a:lnTo>
                    <a:pt x="16721" y="5214"/>
                  </a:lnTo>
                  <a:lnTo>
                    <a:pt x="16489" y="4982"/>
                  </a:lnTo>
                  <a:lnTo>
                    <a:pt x="16258" y="4789"/>
                  </a:lnTo>
                  <a:lnTo>
                    <a:pt x="16026" y="4596"/>
                  </a:lnTo>
                  <a:lnTo>
                    <a:pt x="15524" y="4287"/>
                  </a:lnTo>
                  <a:lnTo>
                    <a:pt x="14945" y="4017"/>
                  </a:lnTo>
                  <a:lnTo>
                    <a:pt x="15408" y="3901"/>
                  </a:lnTo>
                  <a:lnTo>
                    <a:pt x="15833" y="3708"/>
                  </a:lnTo>
                  <a:lnTo>
                    <a:pt x="16219" y="3515"/>
                  </a:lnTo>
                  <a:lnTo>
                    <a:pt x="16605" y="3244"/>
                  </a:lnTo>
                  <a:lnTo>
                    <a:pt x="16760" y="3051"/>
                  </a:lnTo>
                  <a:lnTo>
                    <a:pt x="16914" y="2858"/>
                  </a:lnTo>
                  <a:lnTo>
                    <a:pt x="17030" y="2626"/>
                  </a:lnTo>
                  <a:lnTo>
                    <a:pt x="17107" y="2395"/>
                  </a:lnTo>
                  <a:lnTo>
                    <a:pt x="17146" y="2163"/>
                  </a:lnTo>
                  <a:lnTo>
                    <a:pt x="17146" y="1931"/>
                  </a:lnTo>
                  <a:lnTo>
                    <a:pt x="17069" y="1700"/>
                  </a:lnTo>
                  <a:lnTo>
                    <a:pt x="16914" y="1468"/>
                  </a:lnTo>
                  <a:lnTo>
                    <a:pt x="16760" y="1314"/>
                  </a:lnTo>
                  <a:lnTo>
                    <a:pt x="16567" y="1198"/>
                  </a:lnTo>
                  <a:lnTo>
                    <a:pt x="16335" y="1159"/>
                  </a:lnTo>
                  <a:lnTo>
                    <a:pt x="16103" y="1120"/>
                  </a:lnTo>
                  <a:lnTo>
                    <a:pt x="15910" y="1159"/>
                  </a:lnTo>
                  <a:lnTo>
                    <a:pt x="15679" y="1236"/>
                  </a:lnTo>
                  <a:lnTo>
                    <a:pt x="15485" y="1314"/>
                  </a:lnTo>
                  <a:lnTo>
                    <a:pt x="15292" y="1429"/>
                  </a:lnTo>
                  <a:lnTo>
                    <a:pt x="14906" y="1777"/>
                  </a:lnTo>
                  <a:lnTo>
                    <a:pt x="14597" y="2124"/>
                  </a:lnTo>
                  <a:lnTo>
                    <a:pt x="14327" y="2549"/>
                  </a:lnTo>
                  <a:lnTo>
                    <a:pt x="14095" y="3013"/>
                  </a:lnTo>
                  <a:lnTo>
                    <a:pt x="13979" y="2433"/>
                  </a:lnTo>
                  <a:lnTo>
                    <a:pt x="13748" y="1854"/>
                  </a:lnTo>
                  <a:lnTo>
                    <a:pt x="13516" y="1352"/>
                  </a:lnTo>
                  <a:lnTo>
                    <a:pt x="13169" y="850"/>
                  </a:lnTo>
                  <a:lnTo>
                    <a:pt x="13014" y="657"/>
                  </a:lnTo>
                  <a:lnTo>
                    <a:pt x="12821" y="425"/>
                  </a:lnTo>
                  <a:lnTo>
                    <a:pt x="12589" y="271"/>
                  </a:lnTo>
                  <a:lnTo>
                    <a:pt x="12358" y="116"/>
                  </a:lnTo>
                  <a:lnTo>
                    <a:pt x="1212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2084875" y="3742225"/>
              <a:ext cx="66625" cy="99475"/>
            </a:xfrm>
            <a:custGeom>
              <a:avLst/>
              <a:gdLst/>
              <a:ahLst/>
              <a:cxnLst/>
              <a:rect l="l" t="t" r="r" b="b"/>
              <a:pathLst>
                <a:path w="2665" h="3979" extrusionOk="0">
                  <a:moveTo>
                    <a:pt x="850" y="1"/>
                  </a:moveTo>
                  <a:lnTo>
                    <a:pt x="502" y="155"/>
                  </a:lnTo>
                  <a:lnTo>
                    <a:pt x="618" y="233"/>
                  </a:lnTo>
                  <a:lnTo>
                    <a:pt x="464" y="619"/>
                  </a:lnTo>
                  <a:lnTo>
                    <a:pt x="271" y="1082"/>
                  </a:lnTo>
                  <a:lnTo>
                    <a:pt x="116" y="1623"/>
                  </a:lnTo>
                  <a:lnTo>
                    <a:pt x="39" y="2163"/>
                  </a:lnTo>
                  <a:lnTo>
                    <a:pt x="0" y="2704"/>
                  </a:lnTo>
                  <a:lnTo>
                    <a:pt x="39" y="2974"/>
                  </a:lnTo>
                  <a:lnTo>
                    <a:pt x="77" y="3206"/>
                  </a:lnTo>
                  <a:lnTo>
                    <a:pt x="155" y="3399"/>
                  </a:lnTo>
                  <a:lnTo>
                    <a:pt x="309" y="3592"/>
                  </a:lnTo>
                  <a:lnTo>
                    <a:pt x="464" y="3747"/>
                  </a:lnTo>
                  <a:lnTo>
                    <a:pt x="657" y="3862"/>
                  </a:lnTo>
                  <a:lnTo>
                    <a:pt x="888" y="3940"/>
                  </a:lnTo>
                  <a:lnTo>
                    <a:pt x="1120" y="3978"/>
                  </a:lnTo>
                  <a:lnTo>
                    <a:pt x="1313" y="3940"/>
                  </a:lnTo>
                  <a:lnTo>
                    <a:pt x="1506" y="3824"/>
                  </a:lnTo>
                  <a:lnTo>
                    <a:pt x="1661" y="3708"/>
                  </a:lnTo>
                  <a:lnTo>
                    <a:pt x="1815" y="3515"/>
                  </a:lnTo>
                  <a:lnTo>
                    <a:pt x="1970" y="3322"/>
                  </a:lnTo>
                  <a:lnTo>
                    <a:pt x="2085" y="3090"/>
                  </a:lnTo>
                  <a:lnTo>
                    <a:pt x="2317" y="2550"/>
                  </a:lnTo>
                  <a:lnTo>
                    <a:pt x="2510" y="2009"/>
                  </a:lnTo>
                  <a:lnTo>
                    <a:pt x="2626" y="1507"/>
                  </a:lnTo>
                  <a:lnTo>
                    <a:pt x="2665" y="1082"/>
                  </a:lnTo>
                  <a:lnTo>
                    <a:pt x="2394" y="1044"/>
                  </a:lnTo>
                  <a:lnTo>
                    <a:pt x="2008" y="2048"/>
                  </a:lnTo>
                  <a:lnTo>
                    <a:pt x="1738" y="2704"/>
                  </a:lnTo>
                  <a:lnTo>
                    <a:pt x="1545" y="3052"/>
                  </a:lnTo>
                  <a:lnTo>
                    <a:pt x="1468" y="3206"/>
                  </a:lnTo>
                  <a:lnTo>
                    <a:pt x="1313" y="3322"/>
                  </a:lnTo>
                  <a:lnTo>
                    <a:pt x="1159" y="3322"/>
                  </a:lnTo>
                  <a:lnTo>
                    <a:pt x="966" y="3206"/>
                  </a:lnTo>
                  <a:lnTo>
                    <a:pt x="734" y="3129"/>
                  </a:lnTo>
                  <a:lnTo>
                    <a:pt x="618" y="3052"/>
                  </a:lnTo>
                  <a:lnTo>
                    <a:pt x="541" y="2936"/>
                  </a:lnTo>
                  <a:lnTo>
                    <a:pt x="541" y="2704"/>
                  </a:lnTo>
                  <a:lnTo>
                    <a:pt x="541" y="2395"/>
                  </a:lnTo>
                  <a:lnTo>
                    <a:pt x="579" y="2086"/>
                  </a:lnTo>
                  <a:lnTo>
                    <a:pt x="618" y="1623"/>
                  </a:lnTo>
                  <a:lnTo>
                    <a:pt x="734" y="1198"/>
                  </a:lnTo>
                  <a:lnTo>
                    <a:pt x="888" y="773"/>
                  </a:lnTo>
                  <a:lnTo>
                    <a:pt x="1043" y="348"/>
                  </a:lnTo>
                  <a:lnTo>
                    <a:pt x="1081" y="233"/>
                  </a:lnTo>
                  <a:lnTo>
                    <a:pt x="1043" y="117"/>
                  </a:lnTo>
                  <a:lnTo>
                    <a:pt x="966" y="40"/>
                  </a:lnTo>
                  <a:lnTo>
                    <a:pt x="8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3315725" y="3754775"/>
              <a:ext cx="374575" cy="387150"/>
            </a:xfrm>
            <a:custGeom>
              <a:avLst/>
              <a:gdLst/>
              <a:ahLst/>
              <a:cxnLst/>
              <a:rect l="l" t="t" r="r" b="b"/>
              <a:pathLst>
                <a:path w="14983" h="15486" extrusionOk="0">
                  <a:moveTo>
                    <a:pt x="7453" y="503"/>
                  </a:moveTo>
                  <a:lnTo>
                    <a:pt x="8032" y="542"/>
                  </a:lnTo>
                  <a:lnTo>
                    <a:pt x="8611" y="580"/>
                  </a:lnTo>
                  <a:lnTo>
                    <a:pt x="9152" y="696"/>
                  </a:lnTo>
                  <a:lnTo>
                    <a:pt x="9693" y="850"/>
                  </a:lnTo>
                  <a:lnTo>
                    <a:pt x="10195" y="1044"/>
                  </a:lnTo>
                  <a:lnTo>
                    <a:pt x="10697" y="1275"/>
                  </a:lnTo>
                  <a:lnTo>
                    <a:pt x="11160" y="1546"/>
                  </a:lnTo>
                  <a:lnTo>
                    <a:pt x="11623" y="1816"/>
                  </a:lnTo>
                  <a:lnTo>
                    <a:pt x="10812" y="2202"/>
                  </a:lnTo>
                  <a:lnTo>
                    <a:pt x="10040" y="2627"/>
                  </a:lnTo>
                  <a:lnTo>
                    <a:pt x="9306" y="3090"/>
                  </a:lnTo>
                  <a:lnTo>
                    <a:pt x="8611" y="3631"/>
                  </a:lnTo>
                  <a:lnTo>
                    <a:pt x="7955" y="4171"/>
                  </a:lnTo>
                  <a:lnTo>
                    <a:pt x="7298" y="4789"/>
                  </a:lnTo>
                  <a:lnTo>
                    <a:pt x="6719" y="5446"/>
                  </a:lnTo>
                  <a:lnTo>
                    <a:pt x="6140" y="6141"/>
                  </a:lnTo>
                  <a:lnTo>
                    <a:pt x="5638" y="6874"/>
                  </a:lnTo>
                  <a:lnTo>
                    <a:pt x="5213" y="7647"/>
                  </a:lnTo>
                  <a:lnTo>
                    <a:pt x="4788" y="8419"/>
                  </a:lnTo>
                  <a:lnTo>
                    <a:pt x="4480" y="9230"/>
                  </a:lnTo>
                  <a:lnTo>
                    <a:pt x="4171" y="10041"/>
                  </a:lnTo>
                  <a:lnTo>
                    <a:pt x="3978" y="10890"/>
                  </a:lnTo>
                  <a:lnTo>
                    <a:pt x="3823" y="11778"/>
                  </a:lnTo>
                  <a:lnTo>
                    <a:pt x="3746" y="12667"/>
                  </a:lnTo>
                  <a:lnTo>
                    <a:pt x="3553" y="12667"/>
                  </a:lnTo>
                  <a:lnTo>
                    <a:pt x="3282" y="11856"/>
                  </a:lnTo>
                  <a:lnTo>
                    <a:pt x="3051" y="11045"/>
                  </a:lnTo>
                  <a:lnTo>
                    <a:pt x="2858" y="10195"/>
                  </a:lnTo>
                  <a:lnTo>
                    <a:pt x="2703" y="9346"/>
                  </a:lnTo>
                  <a:lnTo>
                    <a:pt x="2587" y="8535"/>
                  </a:lnTo>
                  <a:lnTo>
                    <a:pt x="2549" y="7685"/>
                  </a:lnTo>
                  <a:lnTo>
                    <a:pt x="2587" y="6797"/>
                  </a:lnTo>
                  <a:lnTo>
                    <a:pt x="2703" y="5948"/>
                  </a:lnTo>
                  <a:lnTo>
                    <a:pt x="2858" y="5214"/>
                  </a:lnTo>
                  <a:lnTo>
                    <a:pt x="3051" y="4519"/>
                  </a:lnTo>
                  <a:lnTo>
                    <a:pt x="3321" y="3824"/>
                  </a:lnTo>
                  <a:lnTo>
                    <a:pt x="3669" y="3206"/>
                  </a:lnTo>
                  <a:lnTo>
                    <a:pt x="4016" y="2588"/>
                  </a:lnTo>
                  <a:lnTo>
                    <a:pt x="4441" y="1970"/>
                  </a:lnTo>
                  <a:lnTo>
                    <a:pt x="4904" y="1430"/>
                  </a:lnTo>
                  <a:lnTo>
                    <a:pt x="5406" y="889"/>
                  </a:lnTo>
                  <a:lnTo>
                    <a:pt x="5908" y="735"/>
                  </a:lnTo>
                  <a:lnTo>
                    <a:pt x="6410" y="619"/>
                  </a:lnTo>
                  <a:lnTo>
                    <a:pt x="6951" y="542"/>
                  </a:lnTo>
                  <a:lnTo>
                    <a:pt x="7453" y="503"/>
                  </a:lnTo>
                  <a:close/>
                  <a:moveTo>
                    <a:pt x="11932" y="2086"/>
                  </a:moveTo>
                  <a:lnTo>
                    <a:pt x="12357" y="2434"/>
                  </a:lnTo>
                  <a:lnTo>
                    <a:pt x="12704" y="2820"/>
                  </a:lnTo>
                  <a:lnTo>
                    <a:pt x="13013" y="3206"/>
                  </a:lnTo>
                  <a:lnTo>
                    <a:pt x="13322" y="3669"/>
                  </a:lnTo>
                  <a:lnTo>
                    <a:pt x="13593" y="4094"/>
                  </a:lnTo>
                  <a:lnTo>
                    <a:pt x="13863" y="4596"/>
                  </a:lnTo>
                  <a:lnTo>
                    <a:pt x="14056" y="5098"/>
                  </a:lnTo>
                  <a:lnTo>
                    <a:pt x="14210" y="5600"/>
                  </a:lnTo>
                  <a:lnTo>
                    <a:pt x="14326" y="6102"/>
                  </a:lnTo>
                  <a:lnTo>
                    <a:pt x="14442" y="6643"/>
                  </a:lnTo>
                  <a:lnTo>
                    <a:pt x="13670" y="6681"/>
                  </a:lnTo>
                  <a:lnTo>
                    <a:pt x="12898" y="6797"/>
                  </a:lnTo>
                  <a:lnTo>
                    <a:pt x="12164" y="6952"/>
                  </a:lnTo>
                  <a:lnTo>
                    <a:pt x="11392" y="7145"/>
                  </a:lnTo>
                  <a:lnTo>
                    <a:pt x="10658" y="7415"/>
                  </a:lnTo>
                  <a:lnTo>
                    <a:pt x="9924" y="7724"/>
                  </a:lnTo>
                  <a:lnTo>
                    <a:pt x="9229" y="8033"/>
                  </a:lnTo>
                  <a:lnTo>
                    <a:pt x="8534" y="8419"/>
                  </a:lnTo>
                  <a:lnTo>
                    <a:pt x="7878" y="8844"/>
                  </a:lnTo>
                  <a:lnTo>
                    <a:pt x="7260" y="9307"/>
                  </a:lnTo>
                  <a:lnTo>
                    <a:pt x="6642" y="9809"/>
                  </a:lnTo>
                  <a:lnTo>
                    <a:pt x="6101" y="10350"/>
                  </a:lnTo>
                  <a:lnTo>
                    <a:pt x="5561" y="10890"/>
                  </a:lnTo>
                  <a:lnTo>
                    <a:pt x="5097" y="11508"/>
                  </a:lnTo>
                  <a:lnTo>
                    <a:pt x="4634" y="12126"/>
                  </a:lnTo>
                  <a:lnTo>
                    <a:pt x="4248" y="12821"/>
                  </a:lnTo>
                  <a:lnTo>
                    <a:pt x="4132" y="12744"/>
                  </a:lnTo>
                  <a:lnTo>
                    <a:pt x="3978" y="12667"/>
                  </a:lnTo>
                  <a:lnTo>
                    <a:pt x="4093" y="11817"/>
                  </a:lnTo>
                  <a:lnTo>
                    <a:pt x="4325" y="10929"/>
                  </a:lnTo>
                  <a:lnTo>
                    <a:pt x="4557" y="10118"/>
                  </a:lnTo>
                  <a:lnTo>
                    <a:pt x="4866" y="9307"/>
                  </a:lnTo>
                  <a:lnTo>
                    <a:pt x="5213" y="8496"/>
                  </a:lnTo>
                  <a:lnTo>
                    <a:pt x="5599" y="7724"/>
                  </a:lnTo>
                  <a:lnTo>
                    <a:pt x="6024" y="6990"/>
                  </a:lnTo>
                  <a:lnTo>
                    <a:pt x="6526" y="6295"/>
                  </a:lnTo>
                  <a:lnTo>
                    <a:pt x="7067" y="5600"/>
                  </a:lnTo>
                  <a:lnTo>
                    <a:pt x="7607" y="4982"/>
                  </a:lnTo>
                  <a:lnTo>
                    <a:pt x="8225" y="4403"/>
                  </a:lnTo>
                  <a:lnTo>
                    <a:pt x="8920" y="3824"/>
                  </a:lnTo>
                  <a:lnTo>
                    <a:pt x="9615" y="3322"/>
                  </a:lnTo>
                  <a:lnTo>
                    <a:pt x="10349" y="2858"/>
                  </a:lnTo>
                  <a:lnTo>
                    <a:pt x="11121" y="2472"/>
                  </a:lnTo>
                  <a:lnTo>
                    <a:pt x="11932" y="2086"/>
                  </a:lnTo>
                  <a:close/>
                  <a:moveTo>
                    <a:pt x="14481" y="6990"/>
                  </a:moveTo>
                  <a:lnTo>
                    <a:pt x="14481" y="7840"/>
                  </a:lnTo>
                  <a:lnTo>
                    <a:pt x="14442" y="8689"/>
                  </a:lnTo>
                  <a:lnTo>
                    <a:pt x="14288" y="9539"/>
                  </a:lnTo>
                  <a:lnTo>
                    <a:pt x="14172" y="9964"/>
                  </a:lnTo>
                  <a:lnTo>
                    <a:pt x="14056" y="10350"/>
                  </a:lnTo>
                  <a:lnTo>
                    <a:pt x="13902" y="10774"/>
                  </a:lnTo>
                  <a:lnTo>
                    <a:pt x="13708" y="11161"/>
                  </a:lnTo>
                  <a:lnTo>
                    <a:pt x="13515" y="11547"/>
                  </a:lnTo>
                  <a:lnTo>
                    <a:pt x="13284" y="11894"/>
                  </a:lnTo>
                  <a:lnTo>
                    <a:pt x="13052" y="12242"/>
                  </a:lnTo>
                  <a:lnTo>
                    <a:pt x="12782" y="12589"/>
                  </a:lnTo>
                  <a:lnTo>
                    <a:pt x="12511" y="12898"/>
                  </a:lnTo>
                  <a:lnTo>
                    <a:pt x="12202" y="13207"/>
                  </a:lnTo>
                  <a:lnTo>
                    <a:pt x="11971" y="13053"/>
                  </a:lnTo>
                  <a:lnTo>
                    <a:pt x="11701" y="12937"/>
                  </a:lnTo>
                  <a:lnTo>
                    <a:pt x="11121" y="12782"/>
                  </a:lnTo>
                  <a:lnTo>
                    <a:pt x="10542" y="12628"/>
                  </a:lnTo>
                  <a:lnTo>
                    <a:pt x="10001" y="12551"/>
                  </a:lnTo>
                  <a:lnTo>
                    <a:pt x="9422" y="12512"/>
                  </a:lnTo>
                  <a:lnTo>
                    <a:pt x="8843" y="12474"/>
                  </a:lnTo>
                  <a:lnTo>
                    <a:pt x="8302" y="12474"/>
                  </a:lnTo>
                  <a:lnTo>
                    <a:pt x="7762" y="12512"/>
                  </a:lnTo>
                  <a:lnTo>
                    <a:pt x="7221" y="12589"/>
                  </a:lnTo>
                  <a:lnTo>
                    <a:pt x="6681" y="12667"/>
                  </a:lnTo>
                  <a:lnTo>
                    <a:pt x="6179" y="12782"/>
                  </a:lnTo>
                  <a:lnTo>
                    <a:pt x="5677" y="12937"/>
                  </a:lnTo>
                  <a:lnTo>
                    <a:pt x="5175" y="13130"/>
                  </a:lnTo>
                  <a:lnTo>
                    <a:pt x="4673" y="13362"/>
                  </a:lnTo>
                  <a:lnTo>
                    <a:pt x="4557" y="13130"/>
                  </a:lnTo>
                  <a:lnTo>
                    <a:pt x="4441" y="12937"/>
                  </a:lnTo>
                  <a:lnTo>
                    <a:pt x="4904" y="12319"/>
                  </a:lnTo>
                  <a:lnTo>
                    <a:pt x="5368" y="11740"/>
                  </a:lnTo>
                  <a:lnTo>
                    <a:pt x="5870" y="11161"/>
                  </a:lnTo>
                  <a:lnTo>
                    <a:pt x="6410" y="10620"/>
                  </a:lnTo>
                  <a:lnTo>
                    <a:pt x="6989" y="10118"/>
                  </a:lnTo>
                  <a:lnTo>
                    <a:pt x="7530" y="9655"/>
                  </a:lnTo>
                  <a:lnTo>
                    <a:pt x="8148" y="9230"/>
                  </a:lnTo>
                  <a:lnTo>
                    <a:pt x="8766" y="8805"/>
                  </a:lnTo>
                  <a:lnTo>
                    <a:pt x="9422" y="8458"/>
                  </a:lnTo>
                  <a:lnTo>
                    <a:pt x="10079" y="8110"/>
                  </a:lnTo>
                  <a:lnTo>
                    <a:pt x="10735" y="7840"/>
                  </a:lnTo>
                  <a:lnTo>
                    <a:pt x="11469" y="7569"/>
                  </a:lnTo>
                  <a:lnTo>
                    <a:pt x="12164" y="7376"/>
                  </a:lnTo>
                  <a:lnTo>
                    <a:pt x="12936" y="7183"/>
                  </a:lnTo>
                  <a:lnTo>
                    <a:pt x="13670" y="7067"/>
                  </a:lnTo>
                  <a:lnTo>
                    <a:pt x="14481" y="6990"/>
                  </a:lnTo>
                  <a:close/>
                  <a:moveTo>
                    <a:pt x="4518" y="1237"/>
                  </a:moveTo>
                  <a:lnTo>
                    <a:pt x="4055" y="1854"/>
                  </a:lnTo>
                  <a:lnTo>
                    <a:pt x="3630" y="2472"/>
                  </a:lnTo>
                  <a:lnTo>
                    <a:pt x="3244" y="3129"/>
                  </a:lnTo>
                  <a:lnTo>
                    <a:pt x="2935" y="3824"/>
                  </a:lnTo>
                  <a:lnTo>
                    <a:pt x="2665" y="4519"/>
                  </a:lnTo>
                  <a:lnTo>
                    <a:pt x="2472" y="5291"/>
                  </a:lnTo>
                  <a:lnTo>
                    <a:pt x="2317" y="6025"/>
                  </a:lnTo>
                  <a:lnTo>
                    <a:pt x="2240" y="6797"/>
                  </a:lnTo>
                  <a:lnTo>
                    <a:pt x="2201" y="7569"/>
                  </a:lnTo>
                  <a:lnTo>
                    <a:pt x="2201" y="8342"/>
                  </a:lnTo>
                  <a:lnTo>
                    <a:pt x="2278" y="9114"/>
                  </a:lnTo>
                  <a:lnTo>
                    <a:pt x="2394" y="9886"/>
                  </a:lnTo>
                  <a:lnTo>
                    <a:pt x="2549" y="10620"/>
                  </a:lnTo>
                  <a:lnTo>
                    <a:pt x="2742" y="11354"/>
                  </a:lnTo>
                  <a:lnTo>
                    <a:pt x="3012" y="12087"/>
                  </a:lnTo>
                  <a:lnTo>
                    <a:pt x="3321" y="12744"/>
                  </a:lnTo>
                  <a:lnTo>
                    <a:pt x="3128" y="12898"/>
                  </a:lnTo>
                  <a:lnTo>
                    <a:pt x="2935" y="13053"/>
                  </a:lnTo>
                  <a:lnTo>
                    <a:pt x="2819" y="13246"/>
                  </a:lnTo>
                  <a:lnTo>
                    <a:pt x="2742" y="13439"/>
                  </a:lnTo>
                  <a:lnTo>
                    <a:pt x="2394" y="13014"/>
                  </a:lnTo>
                  <a:lnTo>
                    <a:pt x="2085" y="12551"/>
                  </a:lnTo>
                  <a:lnTo>
                    <a:pt x="1776" y="12087"/>
                  </a:lnTo>
                  <a:lnTo>
                    <a:pt x="1506" y="11624"/>
                  </a:lnTo>
                  <a:lnTo>
                    <a:pt x="1274" y="11122"/>
                  </a:lnTo>
                  <a:lnTo>
                    <a:pt x="1081" y="10620"/>
                  </a:lnTo>
                  <a:lnTo>
                    <a:pt x="888" y="10118"/>
                  </a:lnTo>
                  <a:lnTo>
                    <a:pt x="734" y="9616"/>
                  </a:lnTo>
                  <a:lnTo>
                    <a:pt x="618" y="9114"/>
                  </a:lnTo>
                  <a:lnTo>
                    <a:pt x="541" y="8573"/>
                  </a:lnTo>
                  <a:lnTo>
                    <a:pt x="502" y="8033"/>
                  </a:lnTo>
                  <a:lnTo>
                    <a:pt x="502" y="7492"/>
                  </a:lnTo>
                  <a:lnTo>
                    <a:pt x="541" y="6952"/>
                  </a:lnTo>
                  <a:lnTo>
                    <a:pt x="618" y="6411"/>
                  </a:lnTo>
                  <a:lnTo>
                    <a:pt x="772" y="5870"/>
                  </a:lnTo>
                  <a:lnTo>
                    <a:pt x="927" y="5330"/>
                  </a:lnTo>
                  <a:lnTo>
                    <a:pt x="1197" y="4673"/>
                  </a:lnTo>
                  <a:lnTo>
                    <a:pt x="1545" y="4055"/>
                  </a:lnTo>
                  <a:lnTo>
                    <a:pt x="1931" y="3476"/>
                  </a:lnTo>
                  <a:lnTo>
                    <a:pt x="2356" y="2936"/>
                  </a:lnTo>
                  <a:lnTo>
                    <a:pt x="2819" y="2434"/>
                  </a:lnTo>
                  <a:lnTo>
                    <a:pt x="3360" y="2009"/>
                  </a:lnTo>
                  <a:lnTo>
                    <a:pt x="3939" y="1584"/>
                  </a:lnTo>
                  <a:lnTo>
                    <a:pt x="4518" y="1237"/>
                  </a:lnTo>
                  <a:close/>
                  <a:moveTo>
                    <a:pt x="3862" y="12976"/>
                  </a:moveTo>
                  <a:lnTo>
                    <a:pt x="4016" y="13053"/>
                  </a:lnTo>
                  <a:lnTo>
                    <a:pt x="4171" y="13169"/>
                  </a:lnTo>
                  <a:lnTo>
                    <a:pt x="4286" y="13284"/>
                  </a:lnTo>
                  <a:lnTo>
                    <a:pt x="4325" y="13439"/>
                  </a:lnTo>
                  <a:lnTo>
                    <a:pt x="4364" y="13632"/>
                  </a:lnTo>
                  <a:lnTo>
                    <a:pt x="4364" y="13786"/>
                  </a:lnTo>
                  <a:lnTo>
                    <a:pt x="4286" y="13941"/>
                  </a:lnTo>
                  <a:lnTo>
                    <a:pt x="4209" y="14095"/>
                  </a:lnTo>
                  <a:lnTo>
                    <a:pt x="3784" y="13825"/>
                  </a:lnTo>
                  <a:lnTo>
                    <a:pt x="3360" y="13477"/>
                  </a:lnTo>
                  <a:lnTo>
                    <a:pt x="3244" y="13439"/>
                  </a:lnTo>
                  <a:lnTo>
                    <a:pt x="3167" y="13439"/>
                  </a:lnTo>
                  <a:lnTo>
                    <a:pt x="3051" y="13477"/>
                  </a:lnTo>
                  <a:lnTo>
                    <a:pt x="2974" y="13516"/>
                  </a:lnTo>
                  <a:lnTo>
                    <a:pt x="3051" y="13362"/>
                  </a:lnTo>
                  <a:lnTo>
                    <a:pt x="3167" y="13207"/>
                  </a:lnTo>
                  <a:lnTo>
                    <a:pt x="3321" y="13130"/>
                  </a:lnTo>
                  <a:lnTo>
                    <a:pt x="3476" y="13014"/>
                  </a:lnTo>
                  <a:lnTo>
                    <a:pt x="3669" y="12976"/>
                  </a:lnTo>
                  <a:close/>
                  <a:moveTo>
                    <a:pt x="9152" y="12860"/>
                  </a:moveTo>
                  <a:lnTo>
                    <a:pt x="9615" y="12898"/>
                  </a:lnTo>
                  <a:lnTo>
                    <a:pt x="10117" y="12976"/>
                  </a:lnTo>
                  <a:lnTo>
                    <a:pt x="10503" y="13014"/>
                  </a:lnTo>
                  <a:lnTo>
                    <a:pt x="11005" y="13130"/>
                  </a:lnTo>
                  <a:lnTo>
                    <a:pt x="11507" y="13246"/>
                  </a:lnTo>
                  <a:lnTo>
                    <a:pt x="11701" y="13362"/>
                  </a:lnTo>
                  <a:lnTo>
                    <a:pt x="11894" y="13477"/>
                  </a:lnTo>
                  <a:lnTo>
                    <a:pt x="11507" y="13786"/>
                  </a:lnTo>
                  <a:lnTo>
                    <a:pt x="11083" y="14018"/>
                  </a:lnTo>
                  <a:lnTo>
                    <a:pt x="10658" y="14250"/>
                  </a:lnTo>
                  <a:lnTo>
                    <a:pt x="10233" y="14443"/>
                  </a:lnTo>
                  <a:lnTo>
                    <a:pt x="9770" y="14636"/>
                  </a:lnTo>
                  <a:lnTo>
                    <a:pt x="9306" y="14752"/>
                  </a:lnTo>
                  <a:lnTo>
                    <a:pt x="8843" y="14868"/>
                  </a:lnTo>
                  <a:lnTo>
                    <a:pt x="8341" y="14945"/>
                  </a:lnTo>
                  <a:lnTo>
                    <a:pt x="7878" y="14983"/>
                  </a:lnTo>
                  <a:lnTo>
                    <a:pt x="7376" y="14983"/>
                  </a:lnTo>
                  <a:lnTo>
                    <a:pt x="6912" y="14945"/>
                  </a:lnTo>
                  <a:lnTo>
                    <a:pt x="6410" y="14868"/>
                  </a:lnTo>
                  <a:lnTo>
                    <a:pt x="5947" y="14790"/>
                  </a:lnTo>
                  <a:lnTo>
                    <a:pt x="5484" y="14636"/>
                  </a:lnTo>
                  <a:lnTo>
                    <a:pt x="5020" y="14481"/>
                  </a:lnTo>
                  <a:lnTo>
                    <a:pt x="4595" y="14288"/>
                  </a:lnTo>
                  <a:lnTo>
                    <a:pt x="4711" y="14018"/>
                  </a:lnTo>
                  <a:lnTo>
                    <a:pt x="4711" y="13748"/>
                  </a:lnTo>
                  <a:lnTo>
                    <a:pt x="4711" y="13593"/>
                  </a:lnTo>
                  <a:lnTo>
                    <a:pt x="5561" y="13323"/>
                  </a:lnTo>
                  <a:lnTo>
                    <a:pt x="6410" y="13091"/>
                  </a:lnTo>
                  <a:lnTo>
                    <a:pt x="7298" y="12937"/>
                  </a:lnTo>
                  <a:lnTo>
                    <a:pt x="8187" y="12860"/>
                  </a:lnTo>
                  <a:close/>
                  <a:moveTo>
                    <a:pt x="7569" y="1"/>
                  </a:moveTo>
                  <a:lnTo>
                    <a:pt x="6989" y="40"/>
                  </a:lnTo>
                  <a:lnTo>
                    <a:pt x="6449" y="117"/>
                  </a:lnTo>
                  <a:lnTo>
                    <a:pt x="5870" y="233"/>
                  </a:lnTo>
                  <a:lnTo>
                    <a:pt x="5329" y="387"/>
                  </a:lnTo>
                  <a:lnTo>
                    <a:pt x="4788" y="580"/>
                  </a:lnTo>
                  <a:lnTo>
                    <a:pt x="4248" y="812"/>
                  </a:lnTo>
                  <a:lnTo>
                    <a:pt x="3746" y="1121"/>
                  </a:lnTo>
                  <a:lnTo>
                    <a:pt x="3282" y="1430"/>
                  </a:lnTo>
                  <a:lnTo>
                    <a:pt x="2819" y="1777"/>
                  </a:lnTo>
                  <a:lnTo>
                    <a:pt x="2394" y="2163"/>
                  </a:lnTo>
                  <a:lnTo>
                    <a:pt x="2008" y="2588"/>
                  </a:lnTo>
                  <a:lnTo>
                    <a:pt x="1622" y="3013"/>
                  </a:lnTo>
                  <a:lnTo>
                    <a:pt x="1274" y="3515"/>
                  </a:lnTo>
                  <a:lnTo>
                    <a:pt x="966" y="4017"/>
                  </a:lnTo>
                  <a:lnTo>
                    <a:pt x="695" y="4596"/>
                  </a:lnTo>
                  <a:lnTo>
                    <a:pt x="425" y="5253"/>
                  </a:lnTo>
                  <a:lnTo>
                    <a:pt x="232" y="5909"/>
                  </a:lnTo>
                  <a:lnTo>
                    <a:pt x="116" y="6565"/>
                  </a:lnTo>
                  <a:lnTo>
                    <a:pt x="39" y="7222"/>
                  </a:lnTo>
                  <a:lnTo>
                    <a:pt x="0" y="7917"/>
                  </a:lnTo>
                  <a:lnTo>
                    <a:pt x="39" y="8612"/>
                  </a:lnTo>
                  <a:lnTo>
                    <a:pt x="116" y="9268"/>
                  </a:lnTo>
                  <a:lnTo>
                    <a:pt x="271" y="9925"/>
                  </a:lnTo>
                  <a:lnTo>
                    <a:pt x="464" y="10581"/>
                  </a:lnTo>
                  <a:lnTo>
                    <a:pt x="695" y="11238"/>
                  </a:lnTo>
                  <a:lnTo>
                    <a:pt x="1004" y="11817"/>
                  </a:lnTo>
                  <a:lnTo>
                    <a:pt x="1352" y="12396"/>
                  </a:lnTo>
                  <a:lnTo>
                    <a:pt x="1738" y="12937"/>
                  </a:lnTo>
                  <a:lnTo>
                    <a:pt x="2201" y="13439"/>
                  </a:lnTo>
                  <a:lnTo>
                    <a:pt x="2703" y="13902"/>
                  </a:lnTo>
                  <a:lnTo>
                    <a:pt x="2780" y="13941"/>
                  </a:lnTo>
                  <a:lnTo>
                    <a:pt x="2819" y="13941"/>
                  </a:lnTo>
                  <a:lnTo>
                    <a:pt x="2935" y="13902"/>
                  </a:lnTo>
                  <a:lnTo>
                    <a:pt x="3167" y="14134"/>
                  </a:lnTo>
                  <a:lnTo>
                    <a:pt x="3476" y="14327"/>
                  </a:lnTo>
                  <a:lnTo>
                    <a:pt x="3784" y="14520"/>
                  </a:lnTo>
                  <a:lnTo>
                    <a:pt x="4093" y="14597"/>
                  </a:lnTo>
                  <a:lnTo>
                    <a:pt x="4518" y="14829"/>
                  </a:lnTo>
                  <a:lnTo>
                    <a:pt x="4982" y="14983"/>
                  </a:lnTo>
                  <a:lnTo>
                    <a:pt x="5406" y="15138"/>
                  </a:lnTo>
                  <a:lnTo>
                    <a:pt x="5870" y="15292"/>
                  </a:lnTo>
                  <a:lnTo>
                    <a:pt x="6333" y="15370"/>
                  </a:lnTo>
                  <a:lnTo>
                    <a:pt x="6796" y="15447"/>
                  </a:lnTo>
                  <a:lnTo>
                    <a:pt x="7260" y="15485"/>
                  </a:lnTo>
                  <a:lnTo>
                    <a:pt x="7762" y="15485"/>
                  </a:lnTo>
                  <a:lnTo>
                    <a:pt x="8225" y="15447"/>
                  </a:lnTo>
                  <a:lnTo>
                    <a:pt x="8689" y="15408"/>
                  </a:lnTo>
                  <a:lnTo>
                    <a:pt x="9152" y="15331"/>
                  </a:lnTo>
                  <a:lnTo>
                    <a:pt x="9615" y="15215"/>
                  </a:lnTo>
                  <a:lnTo>
                    <a:pt x="10079" y="15061"/>
                  </a:lnTo>
                  <a:lnTo>
                    <a:pt x="10542" y="14868"/>
                  </a:lnTo>
                  <a:lnTo>
                    <a:pt x="10967" y="14675"/>
                  </a:lnTo>
                  <a:lnTo>
                    <a:pt x="11392" y="14443"/>
                  </a:lnTo>
                  <a:lnTo>
                    <a:pt x="11855" y="14134"/>
                  </a:lnTo>
                  <a:lnTo>
                    <a:pt x="12318" y="13786"/>
                  </a:lnTo>
                  <a:lnTo>
                    <a:pt x="12743" y="13400"/>
                  </a:lnTo>
                  <a:lnTo>
                    <a:pt x="13129" y="12976"/>
                  </a:lnTo>
                  <a:lnTo>
                    <a:pt x="13477" y="12551"/>
                  </a:lnTo>
                  <a:lnTo>
                    <a:pt x="13786" y="12049"/>
                  </a:lnTo>
                  <a:lnTo>
                    <a:pt x="14056" y="11585"/>
                  </a:lnTo>
                  <a:lnTo>
                    <a:pt x="14288" y="11045"/>
                  </a:lnTo>
                  <a:lnTo>
                    <a:pt x="14519" y="10543"/>
                  </a:lnTo>
                  <a:lnTo>
                    <a:pt x="14674" y="10002"/>
                  </a:lnTo>
                  <a:lnTo>
                    <a:pt x="14828" y="9423"/>
                  </a:lnTo>
                  <a:lnTo>
                    <a:pt x="14906" y="8882"/>
                  </a:lnTo>
                  <a:lnTo>
                    <a:pt x="14983" y="8303"/>
                  </a:lnTo>
                  <a:lnTo>
                    <a:pt x="14983" y="7724"/>
                  </a:lnTo>
                  <a:lnTo>
                    <a:pt x="14983" y="7145"/>
                  </a:lnTo>
                  <a:lnTo>
                    <a:pt x="14944" y="6604"/>
                  </a:lnTo>
                  <a:lnTo>
                    <a:pt x="14828" y="5986"/>
                  </a:lnTo>
                  <a:lnTo>
                    <a:pt x="14674" y="5407"/>
                  </a:lnTo>
                  <a:lnTo>
                    <a:pt x="14481" y="4828"/>
                  </a:lnTo>
                  <a:lnTo>
                    <a:pt x="14249" y="4287"/>
                  </a:lnTo>
                  <a:lnTo>
                    <a:pt x="13979" y="3747"/>
                  </a:lnTo>
                  <a:lnTo>
                    <a:pt x="13670" y="3245"/>
                  </a:lnTo>
                  <a:lnTo>
                    <a:pt x="13322" y="2743"/>
                  </a:lnTo>
                  <a:lnTo>
                    <a:pt x="12936" y="2318"/>
                  </a:lnTo>
                  <a:lnTo>
                    <a:pt x="12511" y="1893"/>
                  </a:lnTo>
                  <a:lnTo>
                    <a:pt x="12048" y="1507"/>
                  </a:lnTo>
                  <a:lnTo>
                    <a:pt x="11585" y="1198"/>
                  </a:lnTo>
                  <a:lnTo>
                    <a:pt x="11083" y="889"/>
                  </a:lnTo>
                  <a:lnTo>
                    <a:pt x="10542" y="619"/>
                  </a:lnTo>
                  <a:lnTo>
                    <a:pt x="9963" y="387"/>
                  </a:lnTo>
                  <a:lnTo>
                    <a:pt x="9384" y="233"/>
                  </a:lnTo>
                  <a:lnTo>
                    <a:pt x="8766" y="117"/>
                  </a:lnTo>
                  <a:lnTo>
                    <a:pt x="8187" y="40"/>
                  </a:lnTo>
                  <a:lnTo>
                    <a:pt x="756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514200" y="3860000"/>
              <a:ext cx="302200" cy="155450"/>
            </a:xfrm>
            <a:custGeom>
              <a:avLst/>
              <a:gdLst/>
              <a:ahLst/>
              <a:cxnLst/>
              <a:rect l="l" t="t" r="r" b="b"/>
              <a:pathLst>
                <a:path w="12088" h="6218" extrusionOk="0">
                  <a:moveTo>
                    <a:pt x="11740" y="1"/>
                  </a:moveTo>
                  <a:lnTo>
                    <a:pt x="11663" y="40"/>
                  </a:lnTo>
                  <a:lnTo>
                    <a:pt x="11585" y="78"/>
                  </a:lnTo>
                  <a:lnTo>
                    <a:pt x="11508" y="117"/>
                  </a:lnTo>
                  <a:lnTo>
                    <a:pt x="11469" y="233"/>
                  </a:lnTo>
                  <a:lnTo>
                    <a:pt x="11469" y="310"/>
                  </a:lnTo>
                  <a:lnTo>
                    <a:pt x="11508" y="426"/>
                  </a:lnTo>
                  <a:lnTo>
                    <a:pt x="11585" y="580"/>
                  </a:lnTo>
                  <a:lnTo>
                    <a:pt x="11624" y="773"/>
                  </a:lnTo>
                  <a:lnTo>
                    <a:pt x="11585" y="966"/>
                  </a:lnTo>
                  <a:lnTo>
                    <a:pt x="11508" y="1121"/>
                  </a:lnTo>
                  <a:lnTo>
                    <a:pt x="11392" y="1275"/>
                  </a:lnTo>
                  <a:lnTo>
                    <a:pt x="11276" y="1430"/>
                  </a:lnTo>
                  <a:lnTo>
                    <a:pt x="10929" y="1739"/>
                  </a:lnTo>
                  <a:lnTo>
                    <a:pt x="10504" y="2009"/>
                  </a:lnTo>
                  <a:lnTo>
                    <a:pt x="10079" y="2241"/>
                  </a:lnTo>
                  <a:lnTo>
                    <a:pt x="9423" y="2588"/>
                  </a:lnTo>
                  <a:lnTo>
                    <a:pt x="9037" y="2781"/>
                  </a:lnTo>
                  <a:lnTo>
                    <a:pt x="9037" y="2704"/>
                  </a:lnTo>
                  <a:lnTo>
                    <a:pt x="8960" y="2627"/>
                  </a:lnTo>
                  <a:lnTo>
                    <a:pt x="8496" y="2202"/>
                  </a:lnTo>
                  <a:lnTo>
                    <a:pt x="8110" y="1700"/>
                  </a:lnTo>
                  <a:lnTo>
                    <a:pt x="7840" y="1893"/>
                  </a:lnTo>
                  <a:lnTo>
                    <a:pt x="7994" y="2202"/>
                  </a:lnTo>
                  <a:lnTo>
                    <a:pt x="8187" y="2511"/>
                  </a:lnTo>
                  <a:lnTo>
                    <a:pt x="8419" y="2781"/>
                  </a:lnTo>
                  <a:lnTo>
                    <a:pt x="8651" y="2974"/>
                  </a:lnTo>
                  <a:lnTo>
                    <a:pt x="7608" y="3515"/>
                  </a:lnTo>
                  <a:lnTo>
                    <a:pt x="6565" y="3978"/>
                  </a:lnTo>
                  <a:lnTo>
                    <a:pt x="5252" y="4519"/>
                  </a:lnTo>
                  <a:lnTo>
                    <a:pt x="3940" y="4982"/>
                  </a:lnTo>
                  <a:lnTo>
                    <a:pt x="3669" y="5059"/>
                  </a:lnTo>
                  <a:lnTo>
                    <a:pt x="3708" y="4712"/>
                  </a:lnTo>
                  <a:lnTo>
                    <a:pt x="3631" y="4364"/>
                  </a:lnTo>
                  <a:lnTo>
                    <a:pt x="3515" y="4055"/>
                  </a:lnTo>
                  <a:lnTo>
                    <a:pt x="3322" y="3708"/>
                  </a:lnTo>
                  <a:lnTo>
                    <a:pt x="3013" y="3901"/>
                  </a:lnTo>
                  <a:lnTo>
                    <a:pt x="3129" y="4171"/>
                  </a:lnTo>
                  <a:lnTo>
                    <a:pt x="3206" y="4442"/>
                  </a:lnTo>
                  <a:lnTo>
                    <a:pt x="3245" y="4866"/>
                  </a:lnTo>
                  <a:lnTo>
                    <a:pt x="3245" y="5253"/>
                  </a:lnTo>
                  <a:lnTo>
                    <a:pt x="2356" y="5523"/>
                  </a:lnTo>
                  <a:lnTo>
                    <a:pt x="1893" y="5639"/>
                  </a:lnTo>
                  <a:lnTo>
                    <a:pt x="1430" y="5677"/>
                  </a:lnTo>
                  <a:lnTo>
                    <a:pt x="1043" y="5716"/>
                  </a:lnTo>
                  <a:lnTo>
                    <a:pt x="850" y="5716"/>
                  </a:lnTo>
                  <a:lnTo>
                    <a:pt x="696" y="5677"/>
                  </a:lnTo>
                  <a:lnTo>
                    <a:pt x="580" y="5600"/>
                  </a:lnTo>
                  <a:lnTo>
                    <a:pt x="464" y="5523"/>
                  </a:lnTo>
                  <a:lnTo>
                    <a:pt x="387" y="5407"/>
                  </a:lnTo>
                  <a:lnTo>
                    <a:pt x="348" y="5291"/>
                  </a:lnTo>
                  <a:lnTo>
                    <a:pt x="310" y="5214"/>
                  </a:lnTo>
                  <a:lnTo>
                    <a:pt x="271" y="5175"/>
                  </a:lnTo>
                  <a:lnTo>
                    <a:pt x="155" y="5137"/>
                  </a:lnTo>
                  <a:lnTo>
                    <a:pt x="78" y="5175"/>
                  </a:lnTo>
                  <a:lnTo>
                    <a:pt x="39" y="5214"/>
                  </a:lnTo>
                  <a:lnTo>
                    <a:pt x="1" y="5291"/>
                  </a:lnTo>
                  <a:lnTo>
                    <a:pt x="1" y="5446"/>
                  </a:lnTo>
                  <a:lnTo>
                    <a:pt x="39" y="5600"/>
                  </a:lnTo>
                  <a:lnTo>
                    <a:pt x="78" y="5755"/>
                  </a:lnTo>
                  <a:lnTo>
                    <a:pt x="155" y="5870"/>
                  </a:lnTo>
                  <a:lnTo>
                    <a:pt x="233" y="5948"/>
                  </a:lnTo>
                  <a:lnTo>
                    <a:pt x="310" y="6025"/>
                  </a:lnTo>
                  <a:lnTo>
                    <a:pt x="541" y="6141"/>
                  </a:lnTo>
                  <a:lnTo>
                    <a:pt x="812" y="6179"/>
                  </a:lnTo>
                  <a:lnTo>
                    <a:pt x="1121" y="6218"/>
                  </a:lnTo>
                  <a:lnTo>
                    <a:pt x="1430" y="6179"/>
                  </a:lnTo>
                  <a:lnTo>
                    <a:pt x="1700" y="6141"/>
                  </a:lnTo>
                  <a:lnTo>
                    <a:pt x="2897" y="5832"/>
                  </a:lnTo>
                  <a:lnTo>
                    <a:pt x="4094" y="5446"/>
                  </a:lnTo>
                  <a:lnTo>
                    <a:pt x="5291" y="5021"/>
                  </a:lnTo>
                  <a:lnTo>
                    <a:pt x="6450" y="4557"/>
                  </a:lnTo>
                  <a:lnTo>
                    <a:pt x="7531" y="4094"/>
                  </a:lnTo>
                  <a:lnTo>
                    <a:pt x="8573" y="3592"/>
                  </a:lnTo>
                  <a:lnTo>
                    <a:pt x="9616" y="3052"/>
                  </a:lnTo>
                  <a:lnTo>
                    <a:pt x="10620" y="2472"/>
                  </a:lnTo>
                  <a:lnTo>
                    <a:pt x="10929" y="2279"/>
                  </a:lnTo>
                  <a:lnTo>
                    <a:pt x="11276" y="2048"/>
                  </a:lnTo>
                  <a:lnTo>
                    <a:pt x="11547" y="1777"/>
                  </a:lnTo>
                  <a:lnTo>
                    <a:pt x="11817" y="1507"/>
                  </a:lnTo>
                  <a:lnTo>
                    <a:pt x="12010" y="1198"/>
                  </a:lnTo>
                  <a:lnTo>
                    <a:pt x="12049" y="1044"/>
                  </a:lnTo>
                  <a:lnTo>
                    <a:pt x="12087" y="889"/>
                  </a:lnTo>
                  <a:lnTo>
                    <a:pt x="12087" y="696"/>
                  </a:lnTo>
                  <a:lnTo>
                    <a:pt x="12049" y="503"/>
                  </a:lnTo>
                  <a:lnTo>
                    <a:pt x="12010" y="310"/>
                  </a:lnTo>
                  <a:lnTo>
                    <a:pt x="11894" y="117"/>
                  </a:lnTo>
                  <a:lnTo>
                    <a:pt x="11817" y="40"/>
                  </a:lnTo>
                  <a:lnTo>
                    <a:pt x="1174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6274575" y="3873525"/>
              <a:ext cx="106225" cy="123600"/>
            </a:xfrm>
            <a:custGeom>
              <a:avLst/>
              <a:gdLst/>
              <a:ahLst/>
              <a:cxnLst/>
              <a:rect l="l" t="t" r="r" b="b"/>
              <a:pathLst>
                <a:path w="4249" h="4944" extrusionOk="0">
                  <a:moveTo>
                    <a:pt x="3862" y="1"/>
                  </a:moveTo>
                  <a:lnTo>
                    <a:pt x="3592" y="580"/>
                  </a:lnTo>
                  <a:lnTo>
                    <a:pt x="3244" y="1120"/>
                  </a:lnTo>
                  <a:lnTo>
                    <a:pt x="2897" y="1661"/>
                  </a:lnTo>
                  <a:lnTo>
                    <a:pt x="2511" y="2202"/>
                  </a:lnTo>
                  <a:lnTo>
                    <a:pt x="1970" y="2858"/>
                  </a:lnTo>
                  <a:lnTo>
                    <a:pt x="1314" y="3476"/>
                  </a:lnTo>
                  <a:lnTo>
                    <a:pt x="1005" y="3746"/>
                  </a:lnTo>
                  <a:lnTo>
                    <a:pt x="657" y="4016"/>
                  </a:lnTo>
                  <a:lnTo>
                    <a:pt x="310" y="4287"/>
                  </a:lnTo>
                  <a:lnTo>
                    <a:pt x="1" y="4557"/>
                  </a:lnTo>
                  <a:lnTo>
                    <a:pt x="39" y="4943"/>
                  </a:lnTo>
                  <a:lnTo>
                    <a:pt x="155" y="4943"/>
                  </a:lnTo>
                  <a:lnTo>
                    <a:pt x="580" y="4750"/>
                  </a:lnTo>
                  <a:lnTo>
                    <a:pt x="966" y="4518"/>
                  </a:lnTo>
                  <a:lnTo>
                    <a:pt x="1314" y="4210"/>
                  </a:lnTo>
                  <a:lnTo>
                    <a:pt x="1700" y="3901"/>
                  </a:lnTo>
                  <a:lnTo>
                    <a:pt x="2009" y="3553"/>
                  </a:lnTo>
                  <a:lnTo>
                    <a:pt x="2356" y="3206"/>
                  </a:lnTo>
                  <a:lnTo>
                    <a:pt x="2935" y="2472"/>
                  </a:lnTo>
                  <a:lnTo>
                    <a:pt x="3322" y="1931"/>
                  </a:lnTo>
                  <a:lnTo>
                    <a:pt x="3669" y="1352"/>
                  </a:lnTo>
                  <a:lnTo>
                    <a:pt x="3978" y="773"/>
                  </a:lnTo>
                  <a:lnTo>
                    <a:pt x="4248" y="155"/>
                  </a:lnTo>
                  <a:lnTo>
                    <a:pt x="386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6223425" y="3874500"/>
              <a:ext cx="52150" cy="50225"/>
            </a:xfrm>
            <a:custGeom>
              <a:avLst/>
              <a:gdLst/>
              <a:ahLst/>
              <a:cxnLst/>
              <a:rect l="l" t="t" r="r" b="b"/>
              <a:pathLst>
                <a:path w="2086" h="2009" extrusionOk="0">
                  <a:moveTo>
                    <a:pt x="888" y="270"/>
                  </a:moveTo>
                  <a:lnTo>
                    <a:pt x="1004" y="309"/>
                  </a:lnTo>
                  <a:lnTo>
                    <a:pt x="1236" y="386"/>
                  </a:lnTo>
                  <a:lnTo>
                    <a:pt x="1429" y="579"/>
                  </a:lnTo>
                  <a:lnTo>
                    <a:pt x="1583" y="772"/>
                  </a:lnTo>
                  <a:lnTo>
                    <a:pt x="1622" y="1004"/>
                  </a:lnTo>
                  <a:lnTo>
                    <a:pt x="1622" y="1120"/>
                  </a:lnTo>
                  <a:lnTo>
                    <a:pt x="1583" y="1197"/>
                  </a:lnTo>
                  <a:lnTo>
                    <a:pt x="1545" y="1313"/>
                  </a:lnTo>
                  <a:lnTo>
                    <a:pt x="1468" y="1390"/>
                  </a:lnTo>
                  <a:lnTo>
                    <a:pt x="1352" y="1506"/>
                  </a:lnTo>
                  <a:lnTo>
                    <a:pt x="1197" y="1545"/>
                  </a:lnTo>
                  <a:lnTo>
                    <a:pt x="966" y="1583"/>
                  </a:lnTo>
                  <a:lnTo>
                    <a:pt x="772" y="1545"/>
                  </a:lnTo>
                  <a:lnTo>
                    <a:pt x="657" y="1506"/>
                  </a:lnTo>
                  <a:lnTo>
                    <a:pt x="579" y="1429"/>
                  </a:lnTo>
                  <a:lnTo>
                    <a:pt x="502" y="1352"/>
                  </a:lnTo>
                  <a:lnTo>
                    <a:pt x="464" y="1236"/>
                  </a:lnTo>
                  <a:lnTo>
                    <a:pt x="425" y="1004"/>
                  </a:lnTo>
                  <a:lnTo>
                    <a:pt x="464" y="811"/>
                  </a:lnTo>
                  <a:lnTo>
                    <a:pt x="541" y="618"/>
                  </a:lnTo>
                  <a:lnTo>
                    <a:pt x="695" y="425"/>
                  </a:lnTo>
                  <a:lnTo>
                    <a:pt x="734" y="348"/>
                  </a:lnTo>
                  <a:lnTo>
                    <a:pt x="734" y="309"/>
                  </a:lnTo>
                  <a:lnTo>
                    <a:pt x="888" y="270"/>
                  </a:lnTo>
                  <a:close/>
                  <a:moveTo>
                    <a:pt x="1043" y="0"/>
                  </a:moveTo>
                  <a:lnTo>
                    <a:pt x="850" y="39"/>
                  </a:lnTo>
                  <a:lnTo>
                    <a:pt x="657" y="116"/>
                  </a:lnTo>
                  <a:lnTo>
                    <a:pt x="541" y="77"/>
                  </a:lnTo>
                  <a:lnTo>
                    <a:pt x="464" y="116"/>
                  </a:lnTo>
                  <a:lnTo>
                    <a:pt x="270" y="232"/>
                  </a:lnTo>
                  <a:lnTo>
                    <a:pt x="155" y="386"/>
                  </a:lnTo>
                  <a:lnTo>
                    <a:pt x="77" y="541"/>
                  </a:lnTo>
                  <a:lnTo>
                    <a:pt x="39" y="734"/>
                  </a:lnTo>
                  <a:lnTo>
                    <a:pt x="0" y="888"/>
                  </a:lnTo>
                  <a:lnTo>
                    <a:pt x="0" y="1081"/>
                  </a:lnTo>
                  <a:lnTo>
                    <a:pt x="39" y="1274"/>
                  </a:lnTo>
                  <a:lnTo>
                    <a:pt x="77" y="1468"/>
                  </a:lnTo>
                  <a:lnTo>
                    <a:pt x="193" y="1661"/>
                  </a:lnTo>
                  <a:lnTo>
                    <a:pt x="309" y="1776"/>
                  </a:lnTo>
                  <a:lnTo>
                    <a:pt x="502" y="1892"/>
                  </a:lnTo>
                  <a:lnTo>
                    <a:pt x="657" y="1970"/>
                  </a:lnTo>
                  <a:lnTo>
                    <a:pt x="850" y="2008"/>
                  </a:lnTo>
                  <a:lnTo>
                    <a:pt x="1236" y="2008"/>
                  </a:lnTo>
                  <a:lnTo>
                    <a:pt x="1429" y="1931"/>
                  </a:lnTo>
                  <a:lnTo>
                    <a:pt x="1622" y="1815"/>
                  </a:lnTo>
                  <a:lnTo>
                    <a:pt x="1776" y="1699"/>
                  </a:lnTo>
                  <a:lnTo>
                    <a:pt x="1892" y="1545"/>
                  </a:lnTo>
                  <a:lnTo>
                    <a:pt x="1970" y="1390"/>
                  </a:lnTo>
                  <a:lnTo>
                    <a:pt x="2047" y="1197"/>
                  </a:lnTo>
                  <a:lnTo>
                    <a:pt x="2085" y="1004"/>
                  </a:lnTo>
                  <a:lnTo>
                    <a:pt x="2047" y="811"/>
                  </a:lnTo>
                  <a:lnTo>
                    <a:pt x="1970" y="618"/>
                  </a:lnTo>
                  <a:lnTo>
                    <a:pt x="1892" y="425"/>
                  </a:lnTo>
                  <a:lnTo>
                    <a:pt x="1738" y="270"/>
                  </a:lnTo>
                  <a:lnTo>
                    <a:pt x="1583" y="155"/>
                  </a:lnTo>
                  <a:lnTo>
                    <a:pt x="1429" y="77"/>
                  </a:lnTo>
                  <a:lnTo>
                    <a:pt x="1236" y="39"/>
                  </a:lnTo>
                  <a:lnTo>
                    <a:pt x="104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2250" y="3880275"/>
              <a:ext cx="267450" cy="210475"/>
            </a:xfrm>
            <a:custGeom>
              <a:avLst/>
              <a:gdLst/>
              <a:ahLst/>
              <a:cxnLst/>
              <a:rect l="l" t="t" r="r" b="b"/>
              <a:pathLst>
                <a:path w="10698" h="8419" extrusionOk="0">
                  <a:moveTo>
                    <a:pt x="155" y="1"/>
                  </a:moveTo>
                  <a:lnTo>
                    <a:pt x="1" y="233"/>
                  </a:lnTo>
                  <a:lnTo>
                    <a:pt x="1391" y="1314"/>
                  </a:lnTo>
                  <a:lnTo>
                    <a:pt x="2781" y="2395"/>
                  </a:lnTo>
                  <a:lnTo>
                    <a:pt x="4210" y="3476"/>
                  </a:lnTo>
                  <a:lnTo>
                    <a:pt x="5600" y="4596"/>
                  </a:lnTo>
                  <a:lnTo>
                    <a:pt x="6951" y="5677"/>
                  </a:lnTo>
                  <a:lnTo>
                    <a:pt x="8303" y="6797"/>
                  </a:lnTo>
                  <a:lnTo>
                    <a:pt x="9616" y="7917"/>
                  </a:lnTo>
                  <a:lnTo>
                    <a:pt x="9963" y="8226"/>
                  </a:lnTo>
                  <a:lnTo>
                    <a:pt x="10118" y="8342"/>
                  </a:lnTo>
                  <a:lnTo>
                    <a:pt x="10311" y="8419"/>
                  </a:lnTo>
                  <a:lnTo>
                    <a:pt x="10658" y="8380"/>
                  </a:lnTo>
                  <a:lnTo>
                    <a:pt x="10697" y="8264"/>
                  </a:lnTo>
                  <a:lnTo>
                    <a:pt x="10697" y="8149"/>
                  </a:lnTo>
                  <a:lnTo>
                    <a:pt x="10658" y="8033"/>
                  </a:lnTo>
                  <a:lnTo>
                    <a:pt x="10658" y="7994"/>
                  </a:lnTo>
                  <a:lnTo>
                    <a:pt x="10311" y="7917"/>
                  </a:lnTo>
                  <a:lnTo>
                    <a:pt x="10002" y="6952"/>
                  </a:lnTo>
                  <a:lnTo>
                    <a:pt x="9654" y="5986"/>
                  </a:lnTo>
                  <a:lnTo>
                    <a:pt x="8882" y="4094"/>
                  </a:lnTo>
                  <a:lnTo>
                    <a:pt x="8380" y="2781"/>
                  </a:lnTo>
                  <a:lnTo>
                    <a:pt x="7994" y="2936"/>
                  </a:lnTo>
                  <a:lnTo>
                    <a:pt x="8419" y="3940"/>
                  </a:lnTo>
                  <a:lnTo>
                    <a:pt x="9037" y="5677"/>
                  </a:lnTo>
                  <a:lnTo>
                    <a:pt x="9346" y="6565"/>
                  </a:lnTo>
                  <a:lnTo>
                    <a:pt x="9654" y="7415"/>
                  </a:lnTo>
                  <a:lnTo>
                    <a:pt x="9230" y="7029"/>
                  </a:lnTo>
                  <a:lnTo>
                    <a:pt x="7994" y="5986"/>
                  </a:lnTo>
                  <a:lnTo>
                    <a:pt x="6720" y="4905"/>
                  </a:lnTo>
                  <a:lnTo>
                    <a:pt x="5407" y="3862"/>
                  </a:lnTo>
                  <a:lnTo>
                    <a:pt x="4133" y="2858"/>
                  </a:lnTo>
                  <a:lnTo>
                    <a:pt x="2820" y="1854"/>
                  </a:lnTo>
                  <a:lnTo>
                    <a:pt x="1507" y="928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4538850" y="3913100"/>
              <a:ext cx="252950" cy="361075"/>
            </a:xfrm>
            <a:custGeom>
              <a:avLst/>
              <a:gdLst/>
              <a:ahLst/>
              <a:cxnLst/>
              <a:rect l="l" t="t" r="r" b="b"/>
              <a:pathLst>
                <a:path w="10118" h="14443" extrusionOk="0">
                  <a:moveTo>
                    <a:pt x="1043" y="1082"/>
                  </a:moveTo>
                  <a:lnTo>
                    <a:pt x="1236" y="1159"/>
                  </a:lnTo>
                  <a:lnTo>
                    <a:pt x="1390" y="1275"/>
                  </a:lnTo>
                  <a:lnTo>
                    <a:pt x="1545" y="1430"/>
                  </a:lnTo>
                  <a:lnTo>
                    <a:pt x="1661" y="1623"/>
                  </a:lnTo>
                  <a:lnTo>
                    <a:pt x="1777" y="1816"/>
                  </a:lnTo>
                  <a:lnTo>
                    <a:pt x="1352" y="2009"/>
                  </a:lnTo>
                  <a:lnTo>
                    <a:pt x="1159" y="2047"/>
                  </a:lnTo>
                  <a:lnTo>
                    <a:pt x="773" y="2047"/>
                  </a:lnTo>
                  <a:lnTo>
                    <a:pt x="657" y="1970"/>
                  </a:lnTo>
                  <a:lnTo>
                    <a:pt x="541" y="1893"/>
                  </a:lnTo>
                  <a:lnTo>
                    <a:pt x="425" y="1816"/>
                  </a:lnTo>
                  <a:lnTo>
                    <a:pt x="386" y="1700"/>
                  </a:lnTo>
                  <a:lnTo>
                    <a:pt x="348" y="1584"/>
                  </a:lnTo>
                  <a:lnTo>
                    <a:pt x="386" y="1430"/>
                  </a:lnTo>
                  <a:lnTo>
                    <a:pt x="464" y="1314"/>
                  </a:lnTo>
                  <a:lnTo>
                    <a:pt x="657" y="1121"/>
                  </a:lnTo>
                  <a:lnTo>
                    <a:pt x="850" y="1082"/>
                  </a:lnTo>
                  <a:close/>
                  <a:moveTo>
                    <a:pt x="3360" y="1468"/>
                  </a:moveTo>
                  <a:lnTo>
                    <a:pt x="3476" y="1545"/>
                  </a:lnTo>
                  <a:lnTo>
                    <a:pt x="3591" y="1623"/>
                  </a:lnTo>
                  <a:lnTo>
                    <a:pt x="3669" y="1700"/>
                  </a:lnTo>
                  <a:lnTo>
                    <a:pt x="3746" y="1816"/>
                  </a:lnTo>
                  <a:lnTo>
                    <a:pt x="3746" y="1970"/>
                  </a:lnTo>
                  <a:lnTo>
                    <a:pt x="3669" y="2086"/>
                  </a:lnTo>
                  <a:lnTo>
                    <a:pt x="3553" y="2279"/>
                  </a:lnTo>
                  <a:lnTo>
                    <a:pt x="3398" y="2356"/>
                  </a:lnTo>
                  <a:lnTo>
                    <a:pt x="3205" y="2433"/>
                  </a:lnTo>
                  <a:lnTo>
                    <a:pt x="3012" y="2395"/>
                  </a:lnTo>
                  <a:lnTo>
                    <a:pt x="2819" y="2356"/>
                  </a:lnTo>
                  <a:lnTo>
                    <a:pt x="2626" y="2279"/>
                  </a:lnTo>
                  <a:lnTo>
                    <a:pt x="2279" y="2086"/>
                  </a:lnTo>
                  <a:lnTo>
                    <a:pt x="2356" y="2009"/>
                  </a:lnTo>
                  <a:lnTo>
                    <a:pt x="2510" y="1854"/>
                  </a:lnTo>
                  <a:lnTo>
                    <a:pt x="2665" y="1661"/>
                  </a:lnTo>
                  <a:lnTo>
                    <a:pt x="2858" y="1545"/>
                  </a:lnTo>
                  <a:lnTo>
                    <a:pt x="3089" y="1468"/>
                  </a:lnTo>
                  <a:close/>
                  <a:moveTo>
                    <a:pt x="3746" y="4750"/>
                  </a:moveTo>
                  <a:lnTo>
                    <a:pt x="3900" y="4789"/>
                  </a:lnTo>
                  <a:lnTo>
                    <a:pt x="4016" y="4828"/>
                  </a:lnTo>
                  <a:lnTo>
                    <a:pt x="4093" y="4943"/>
                  </a:lnTo>
                  <a:lnTo>
                    <a:pt x="4171" y="5098"/>
                  </a:lnTo>
                  <a:lnTo>
                    <a:pt x="4171" y="5252"/>
                  </a:lnTo>
                  <a:lnTo>
                    <a:pt x="4132" y="5368"/>
                  </a:lnTo>
                  <a:lnTo>
                    <a:pt x="4093" y="5484"/>
                  </a:lnTo>
                  <a:lnTo>
                    <a:pt x="3978" y="5600"/>
                  </a:lnTo>
                  <a:lnTo>
                    <a:pt x="3784" y="5754"/>
                  </a:lnTo>
                  <a:lnTo>
                    <a:pt x="3514" y="5870"/>
                  </a:lnTo>
                  <a:lnTo>
                    <a:pt x="3128" y="5870"/>
                  </a:lnTo>
                  <a:lnTo>
                    <a:pt x="2742" y="5793"/>
                  </a:lnTo>
                  <a:lnTo>
                    <a:pt x="2935" y="5368"/>
                  </a:lnTo>
                  <a:lnTo>
                    <a:pt x="3051" y="5214"/>
                  </a:lnTo>
                  <a:lnTo>
                    <a:pt x="3205" y="5021"/>
                  </a:lnTo>
                  <a:lnTo>
                    <a:pt x="3476" y="4866"/>
                  </a:lnTo>
                  <a:lnTo>
                    <a:pt x="3630" y="4789"/>
                  </a:lnTo>
                  <a:lnTo>
                    <a:pt x="3746" y="4750"/>
                  </a:lnTo>
                  <a:close/>
                  <a:moveTo>
                    <a:pt x="1120" y="5523"/>
                  </a:moveTo>
                  <a:lnTo>
                    <a:pt x="1352" y="5561"/>
                  </a:lnTo>
                  <a:lnTo>
                    <a:pt x="1545" y="5639"/>
                  </a:lnTo>
                  <a:lnTo>
                    <a:pt x="1970" y="5832"/>
                  </a:lnTo>
                  <a:lnTo>
                    <a:pt x="1622" y="6102"/>
                  </a:lnTo>
                  <a:lnTo>
                    <a:pt x="1429" y="6256"/>
                  </a:lnTo>
                  <a:lnTo>
                    <a:pt x="1236" y="6334"/>
                  </a:lnTo>
                  <a:lnTo>
                    <a:pt x="1043" y="6411"/>
                  </a:lnTo>
                  <a:lnTo>
                    <a:pt x="850" y="6411"/>
                  </a:lnTo>
                  <a:lnTo>
                    <a:pt x="695" y="6334"/>
                  </a:lnTo>
                  <a:lnTo>
                    <a:pt x="502" y="6179"/>
                  </a:lnTo>
                  <a:lnTo>
                    <a:pt x="425" y="6025"/>
                  </a:lnTo>
                  <a:lnTo>
                    <a:pt x="425" y="5909"/>
                  </a:lnTo>
                  <a:lnTo>
                    <a:pt x="464" y="5754"/>
                  </a:lnTo>
                  <a:lnTo>
                    <a:pt x="579" y="5677"/>
                  </a:lnTo>
                  <a:lnTo>
                    <a:pt x="695" y="5600"/>
                  </a:lnTo>
                  <a:lnTo>
                    <a:pt x="850" y="5523"/>
                  </a:lnTo>
                  <a:close/>
                  <a:moveTo>
                    <a:pt x="5715" y="6218"/>
                  </a:moveTo>
                  <a:lnTo>
                    <a:pt x="5870" y="6334"/>
                  </a:lnTo>
                  <a:lnTo>
                    <a:pt x="5947" y="6411"/>
                  </a:lnTo>
                  <a:lnTo>
                    <a:pt x="5986" y="6527"/>
                  </a:lnTo>
                  <a:lnTo>
                    <a:pt x="6024" y="6681"/>
                  </a:lnTo>
                  <a:lnTo>
                    <a:pt x="5986" y="6797"/>
                  </a:lnTo>
                  <a:lnTo>
                    <a:pt x="5908" y="7067"/>
                  </a:lnTo>
                  <a:lnTo>
                    <a:pt x="5792" y="7260"/>
                  </a:lnTo>
                  <a:lnTo>
                    <a:pt x="5677" y="7492"/>
                  </a:lnTo>
                  <a:lnTo>
                    <a:pt x="5484" y="7646"/>
                  </a:lnTo>
                  <a:lnTo>
                    <a:pt x="5290" y="7801"/>
                  </a:lnTo>
                  <a:lnTo>
                    <a:pt x="5059" y="7917"/>
                  </a:lnTo>
                  <a:lnTo>
                    <a:pt x="5097" y="7878"/>
                  </a:lnTo>
                  <a:lnTo>
                    <a:pt x="5020" y="7415"/>
                  </a:lnTo>
                  <a:lnTo>
                    <a:pt x="4982" y="7183"/>
                  </a:lnTo>
                  <a:lnTo>
                    <a:pt x="5020" y="6951"/>
                  </a:lnTo>
                  <a:lnTo>
                    <a:pt x="5136" y="6681"/>
                  </a:lnTo>
                  <a:lnTo>
                    <a:pt x="5213" y="6527"/>
                  </a:lnTo>
                  <a:lnTo>
                    <a:pt x="5329" y="6372"/>
                  </a:lnTo>
                  <a:lnTo>
                    <a:pt x="5445" y="6256"/>
                  </a:lnTo>
                  <a:lnTo>
                    <a:pt x="5599" y="6218"/>
                  </a:lnTo>
                  <a:close/>
                  <a:moveTo>
                    <a:pt x="8959" y="8071"/>
                  </a:moveTo>
                  <a:lnTo>
                    <a:pt x="9152" y="8110"/>
                  </a:lnTo>
                  <a:lnTo>
                    <a:pt x="9268" y="8187"/>
                  </a:lnTo>
                  <a:lnTo>
                    <a:pt x="9345" y="8303"/>
                  </a:lnTo>
                  <a:lnTo>
                    <a:pt x="9384" y="8419"/>
                  </a:lnTo>
                  <a:lnTo>
                    <a:pt x="9384" y="8535"/>
                  </a:lnTo>
                  <a:lnTo>
                    <a:pt x="9384" y="8650"/>
                  </a:lnTo>
                  <a:lnTo>
                    <a:pt x="9268" y="8921"/>
                  </a:lnTo>
                  <a:lnTo>
                    <a:pt x="9036" y="9152"/>
                  </a:lnTo>
                  <a:lnTo>
                    <a:pt x="8804" y="9346"/>
                  </a:lnTo>
                  <a:lnTo>
                    <a:pt x="8689" y="9384"/>
                  </a:lnTo>
                  <a:lnTo>
                    <a:pt x="8611" y="9423"/>
                  </a:lnTo>
                  <a:lnTo>
                    <a:pt x="8496" y="9423"/>
                  </a:lnTo>
                  <a:lnTo>
                    <a:pt x="8380" y="9384"/>
                  </a:lnTo>
                  <a:lnTo>
                    <a:pt x="8341" y="9346"/>
                  </a:lnTo>
                  <a:lnTo>
                    <a:pt x="8264" y="9346"/>
                  </a:lnTo>
                  <a:lnTo>
                    <a:pt x="8225" y="8959"/>
                  </a:lnTo>
                  <a:lnTo>
                    <a:pt x="8225" y="8766"/>
                  </a:lnTo>
                  <a:lnTo>
                    <a:pt x="8264" y="8573"/>
                  </a:lnTo>
                  <a:lnTo>
                    <a:pt x="8341" y="8342"/>
                  </a:lnTo>
                  <a:lnTo>
                    <a:pt x="8496" y="8187"/>
                  </a:lnTo>
                  <a:lnTo>
                    <a:pt x="8727" y="8110"/>
                  </a:lnTo>
                  <a:lnTo>
                    <a:pt x="8843" y="8071"/>
                  </a:lnTo>
                  <a:close/>
                  <a:moveTo>
                    <a:pt x="4943" y="8380"/>
                  </a:moveTo>
                  <a:lnTo>
                    <a:pt x="4943" y="8419"/>
                  </a:lnTo>
                  <a:lnTo>
                    <a:pt x="4750" y="8805"/>
                  </a:lnTo>
                  <a:lnTo>
                    <a:pt x="4595" y="8959"/>
                  </a:lnTo>
                  <a:lnTo>
                    <a:pt x="4441" y="9152"/>
                  </a:lnTo>
                  <a:lnTo>
                    <a:pt x="4209" y="9307"/>
                  </a:lnTo>
                  <a:lnTo>
                    <a:pt x="3939" y="9461"/>
                  </a:lnTo>
                  <a:lnTo>
                    <a:pt x="3669" y="9461"/>
                  </a:lnTo>
                  <a:lnTo>
                    <a:pt x="3553" y="9423"/>
                  </a:lnTo>
                  <a:lnTo>
                    <a:pt x="3398" y="9346"/>
                  </a:lnTo>
                  <a:lnTo>
                    <a:pt x="3321" y="9191"/>
                  </a:lnTo>
                  <a:lnTo>
                    <a:pt x="3321" y="9075"/>
                  </a:lnTo>
                  <a:lnTo>
                    <a:pt x="3321" y="8959"/>
                  </a:lnTo>
                  <a:lnTo>
                    <a:pt x="3398" y="8805"/>
                  </a:lnTo>
                  <a:lnTo>
                    <a:pt x="3476" y="8689"/>
                  </a:lnTo>
                  <a:lnTo>
                    <a:pt x="3553" y="8612"/>
                  </a:lnTo>
                  <a:lnTo>
                    <a:pt x="3784" y="8457"/>
                  </a:lnTo>
                  <a:lnTo>
                    <a:pt x="4055" y="8380"/>
                  </a:lnTo>
                  <a:lnTo>
                    <a:pt x="4325" y="8380"/>
                  </a:lnTo>
                  <a:lnTo>
                    <a:pt x="4904" y="8419"/>
                  </a:lnTo>
                  <a:lnTo>
                    <a:pt x="4943" y="8380"/>
                  </a:lnTo>
                  <a:close/>
                  <a:moveTo>
                    <a:pt x="7994" y="10002"/>
                  </a:moveTo>
                  <a:lnTo>
                    <a:pt x="7955" y="10195"/>
                  </a:lnTo>
                  <a:lnTo>
                    <a:pt x="7916" y="10350"/>
                  </a:lnTo>
                  <a:lnTo>
                    <a:pt x="7839" y="10543"/>
                  </a:lnTo>
                  <a:lnTo>
                    <a:pt x="7723" y="10697"/>
                  </a:lnTo>
                  <a:lnTo>
                    <a:pt x="7607" y="10813"/>
                  </a:lnTo>
                  <a:lnTo>
                    <a:pt x="7492" y="10929"/>
                  </a:lnTo>
                  <a:lnTo>
                    <a:pt x="7337" y="11045"/>
                  </a:lnTo>
                  <a:lnTo>
                    <a:pt x="7144" y="11083"/>
                  </a:lnTo>
                  <a:lnTo>
                    <a:pt x="6951" y="11122"/>
                  </a:lnTo>
                  <a:lnTo>
                    <a:pt x="6796" y="11083"/>
                  </a:lnTo>
                  <a:lnTo>
                    <a:pt x="6719" y="11045"/>
                  </a:lnTo>
                  <a:lnTo>
                    <a:pt x="6681" y="10967"/>
                  </a:lnTo>
                  <a:lnTo>
                    <a:pt x="6642" y="10890"/>
                  </a:lnTo>
                  <a:lnTo>
                    <a:pt x="6603" y="10813"/>
                  </a:lnTo>
                  <a:lnTo>
                    <a:pt x="6642" y="10620"/>
                  </a:lnTo>
                  <a:lnTo>
                    <a:pt x="6719" y="10504"/>
                  </a:lnTo>
                  <a:lnTo>
                    <a:pt x="6874" y="10350"/>
                  </a:lnTo>
                  <a:lnTo>
                    <a:pt x="6990" y="10272"/>
                  </a:lnTo>
                  <a:lnTo>
                    <a:pt x="7221" y="10156"/>
                  </a:lnTo>
                  <a:lnTo>
                    <a:pt x="7492" y="10079"/>
                  </a:lnTo>
                  <a:lnTo>
                    <a:pt x="7723" y="10041"/>
                  </a:lnTo>
                  <a:lnTo>
                    <a:pt x="7994" y="10002"/>
                  </a:lnTo>
                  <a:close/>
                  <a:moveTo>
                    <a:pt x="2201" y="1"/>
                  </a:moveTo>
                  <a:lnTo>
                    <a:pt x="2008" y="657"/>
                  </a:lnTo>
                  <a:lnTo>
                    <a:pt x="1854" y="1352"/>
                  </a:lnTo>
                  <a:lnTo>
                    <a:pt x="1777" y="1198"/>
                  </a:lnTo>
                  <a:lnTo>
                    <a:pt x="1661" y="1043"/>
                  </a:lnTo>
                  <a:lnTo>
                    <a:pt x="1545" y="928"/>
                  </a:lnTo>
                  <a:lnTo>
                    <a:pt x="1390" y="812"/>
                  </a:lnTo>
                  <a:lnTo>
                    <a:pt x="1236" y="773"/>
                  </a:lnTo>
                  <a:lnTo>
                    <a:pt x="1043" y="734"/>
                  </a:lnTo>
                  <a:lnTo>
                    <a:pt x="695" y="734"/>
                  </a:lnTo>
                  <a:lnTo>
                    <a:pt x="541" y="812"/>
                  </a:lnTo>
                  <a:lnTo>
                    <a:pt x="386" y="889"/>
                  </a:lnTo>
                  <a:lnTo>
                    <a:pt x="232" y="1005"/>
                  </a:lnTo>
                  <a:lnTo>
                    <a:pt x="116" y="1159"/>
                  </a:lnTo>
                  <a:lnTo>
                    <a:pt x="39" y="1314"/>
                  </a:lnTo>
                  <a:lnTo>
                    <a:pt x="0" y="1468"/>
                  </a:lnTo>
                  <a:lnTo>
                    <a:pt x="0" y="1623"/>
                  </a:lnTo>
                  <a:lnTo>
                    <a:pt x="0" y="1777"/>
                  </a:lnTo>
                  <a:lnTo>
                    <a:pt x="77" y="1931"/>
                  </a:lnTo>
                  <a:lnTo>
                    <a:pt x="155" y="2086"/>
                  </a:lnTo>
                  <a:lnTo>
                    <a:pt x="271" y="2202"/>
                  </a:lnTo>
                  <a:lnTo>
                    <a:pt x="425" y="2279"/>
                  </a:lnTo>
                  <a:lnTo>
                    <a:pt x="579" y="2356"/>
                  </a:lnTo>
                  <a:lnTo>
                    <a:pt x="734" y="2395"/>
                  </a:lnTo>
                  <a:lnTo>
                    <a:pt x="1043" y="2433"/>
                  </a:lnTo>
                  <a:lnTo>
                    <a:pt x="1390" y="2395"/>
                  </a:lnTo>
                  <a:lnTo>
                    <a:pt x="1699" y="2279"/>
                  </a:lnTo>
                  <a:lnTo>
                    <a:pt x="1661" y="3051"/>
                  </a:lnTo>
                  <a:lnTo>
                    <a:pt x="1661" y="3862"/>
                  </a:lnTo>
                  <a:lnTo>
                    <a:pt x="1738" y="4635"/>
                  </a:lnTo>
                  <a:lnTo>
                    <a:pt x="1777" y="5021"/>
                  </a:lnTo>
                  <a:lnTo>
                    <a:pt x="1892" y="5368"/>
                  </a:lnTo>
                  <a:lnTo>
                    <a:pt x="1583" y="5214"/>
                  </a:lnTo>
                  <a:lnTo>
                    <a:pt x="1275" y="5137"/>
                  </a:lnTo>
                  <a:lnTo>
                    <a:pt x="966" y="5137"/>
                  </a:lnTo>
                  <a:lnTo>
                    <a:pt x="657" y="5175"/>
                  </a:lnTo>
                  <a:lnTo>
                    <a:pt x="502" y="5252"/>
                  </a:lnTo>
                  <a:lnTo>
                    <a:pt x="386" y="5330"/>
                  </a:lnTo>
                  <a:lnTo>
                    <a:pt x="271" y="5445"/>
                  </a:lnTo>
                  <a:lnTo>
                    <a:pt x="155" y="5561"/>
                  </a:lnTo>
                  <a:lnTo>
                    <a:pt x="77" y="5716"/>
                  </a:lnTo>
                  <a:lnTo>
                    <a:pt x="39" y="5870"/>
                  </a:lnTo>
                  <a:lnTo>
                    <a:pt x="39" y="6025"/>
                  </a:lnTo>
                  <a:lnTo>
                    <a:pt x="77" y="6218"/>
                  </a:lnTo>
                  <a:lnTo>
                    <a:pt x="155" y="6334"/>
                  </a:lnTo>
                  <a:lnTo>
                    <a:pt x="232" y="6449"/>
                  </a:lnTo>
                  <a:lnTo>
                    <a:pt x="348" y="6565"/>
                  </a:lnTo>
                  <a:lnTo>
                    <a:pt x="502" y="6643"/>
                  </a:lnTo>
                  <a:lnTo>
                    <a:pt x="657" y="6720"/>
                  </a:lnTo>
                  <a:lnTo>
                    <a:pt x="811" y="6758"/>
                  </a:lnTo>
                  <a:lnTo>
                    <a:pt x="1120" y="6758"/>
                  </a:lnTo>
                  <a:lnTo>
                    <a:pt x="1429" y="6681"/>
                  </a:lnTo>
                  <a:lnTo>
                    <a:pt x="1699" y="6527"/>
                  </a:lnTo>
                  <a:lnTo>
                    <a:pt x="1931" y="6295"/>
                  </a:lnTo>
                  <a:lnTo>
                    <a:pt x="2124" y="6063"/>
                  </a:lnTo>
                  <a:lnTo>
                    <a:pt x="2394" y="6527"/>
                  </a:lnTo>
                  <a:lnTo>
                    <a:pt x="2742" y="6990"/>
                  </a:lnTo>
                  <a:lnTo>
                    <a:pt x="3128" y="7376"/>
                  </a:lnTo>
                  <a:lnTo>
                    <a:pt x="3591" y="7762"/>
                  </a:lnTo>
                  <a:lnTo>
                    <a:pt x="4016" y="7994"/>
                  </a:lnTo>
                  <a:lnTo>
                    <a:pt x="3823" y="8033"/>
                  </a:lnTo>
                  <a:lnTo>
                    <a:pt x="3630" y="8110"/>
                  </a:lnTo>
                  <a:lnTo>
                    <a:pt x="3437" y="8187"/>
                  </a:lnTo>
                  <a:lnTo>
                    <a:pt x="3282" y="8342"/>
                  </a:lnTo>
                  <a:lnTo>
                    <a:pt x="3167" y="8457"/>
                  </a:lnTo>
                  <a:lnTo>
                    <a:pt x="3051" y="8573"/>
                  </a:lnTo>
                  <a:lnTo>
                    <a:pt x="2974" y="8728"/>
                  </a:lnTo>
                  <a:lnTo>
                    <a:pt x="2935" y="8882"/>
                  </a:lnTo>
                  <a:lnTo>
                    <a:pt x="2896" y="9075"/>
                  </a:lnTo>
                  <a:lnTo>
                    <a:pt x="2935" y="9230"/>
                  </a:lnTo>
                  <a:lnTo>
                    <a:pt x="2974" y="9384"/>
                  </a:lnTo>
                  <a:lnTo>
                    <a:pt x="3051" y="9539"/>
                  </a:lnTo>
                  <a:lnTo>
                    <a:pt x="3167" y="9693"/>
                  </a:lnTo>
                  <a:lnTo>
                    <a:pt x="3321" y="9770"/>
                  </a:lnTo>
                  <a:lnTo>
                    <a:pt x="3514" y="9848"/>
                  </a:lnTo>
                  <a:lnTo>
                    <a:pt x="3707" y="9886"/>
                  </a:lnTo>
                  <a:lnTo>
                    <a:pt x="3862" y="9886"/>
                  </a:lnTo>
                  <a:lnTo>
                    <a:pt x="4055" y="9848"/>
                  </a:lnTo>
                  <a:lnTo>
                    <a:pt x="4248" y="9770"/>
                  </a:lnTo>
                  <a:lnTo>
                    <a:pt x="4402" y="9693"/>
                  </a:lnTo>
                  <a:lnTo>
                    <a:pt x="4673" y="9461"/>
                  </a:lnTo>
                  <a:lnTo>
                    <a:pt x="4904" y="9152"/>
                  </a:lnTo>
                  <a:lnTo>
                    <a:pt x="5097" y="8844"/>
                  </a:lnTo>
                  <a:lnTo>
                    <a:pt x="5213" y="8496"/>
                  </a:lnTo>
                  <a:lnTo>
                    <a:pt x="6526" y="8921"/>
                  </a:lnTo>
                  <a:lnTo>
                    <a:pt x="7183" y="9191"/>
                  </a:lnTo>
                  <a:lnTo>
                    <a:pt x="7762" y="9500"/>
                  </a:lnTo>
                  <a:lnTo>
                    <a:pt x="7955" y="9654"/>
                  </a:lnTo>
                  <a:lnTo>
                    <a:pt x="7762" y="9654"/>
                  </a:lnTo>
                  <a:lnTo>
                    <a:pt x="7569" y="9693"/>
                  </a:lnTo>
                  <a:lnTo>
                    <a:pt x="7144" y="9809"/>
                  </a:lnTo>
                  <a:lnTo>
                    <a:pt x="6796" y="9963"/>
                  </a:lnTo>
                  <a:lnTo>
                    <a:pt x="6642" y="10079"/>
                  </a:lnTo>
                  <a:lnTo>
                    <a:pt x="6488" y="10234"/>
                  </a:lnTo>
                  <a:lnTo>
                    <a:pt x="6372" y="10388"/>
                  </a:lnTo>
                  <a:lnTo>
                    <a:pt x="6294" y="10543"/>
                  </a:lnTo>
                  <a:lnTo>
                    <a:pt x="6256" y="10736"/>
                  </a:lnTo>
                  <a:lnTo>
                    <a:pt x="6256" y="10890"/>
                  </a:lnTo>
                  <a:lnTo>
                    <a:pt x="6294" y="11083"/>
                  </a:lnTo>
                  <a:lnTo>
                    <a:pt x="6372" y="11238"/>
                  </a:lnTo>
                  <a:lnTo>
                    <a:pt x="6488" y="11354"/>
                  </a:lnTo>
                  <a:lnTo>
                    <a:pt x="6681" y="11469"/>
                  </a:lnTo>
                  <a:lnTo>
                    <a:pt x="6835" y="11508"/>
                  </a:lnTo>
                  <a:lnTo>
                    <a:pt x="7028" y="11508"/>
                  </a:lnTo>
                  <a:lnTo>
                    <a:pt x="7221" y="11469"/>
                  </a:lnTo>
                  <a:lnTo>
                    <a:pt x="7414" y="11392"/>
                  </a:lnTo>
                  <a:lnTo>
                    <a:pt x="7569" y="11315"/>
                  </a:lnTo>
                  <a:lnTo>
                    <a:pt x="7723" y="11199"/>
                  </a:lnTo>
                  <a:lnTo>
                    <a:pt x="7878" y="11083"/>
                  </a:lnTo>
                  <a:lnTo>
                    <a:pt x="7994" y="10929"/>
                  </a:lnTo>
                  <a:lnTo>
                    <a:pt x="8109" y="10697"/>
                  </a:lnTo>
                  <a:lnTo>
                    <a:pt x="8225" y="10465"/>
                  </a:lnTo>
                  <a:lnTo>
                    <a:pt x="8264" y="10234"/>
                  </a:lnTo>
                  <a:lnTo>
                    <a:pt x="8302" y="9963"/>
                  </a:lnTo>
                  <a:lnTo>
                    <a:pt x="8341" y="9925"/>
                  </a:lnTo>
                  <a:lnTo>
                    <a:pt x="8727" y="10272"/>
                  </a:lnTo>
                  <a:lnTo>
                    <a:pt x="9075" y="10658"/>
                  </a:lnTo>
                  <a:lnTo>
                    <a:pt x="9345" y="11122"/>
                  </a:lnTo>
                  <a:lnTo>
                    <a:pt x="9461" y="11354"/>
                  </a:lnTo>
                  <a:lnTo>
                    <a:pt x="9538" y="11585"/>
                  </a:lnTo>
                  <a:lnTo>
                    <a:pt x="9654" y="11971"/>
                  </a:lnTo>
                  <a:lnTo>
                    <a:pt x="9693" y="12280"/>
                  </a:lnTo>
                  <a:lnTo>
                    <a:pt x="9693" y="12628"/>
                  </a:lnTo>
                  <a:lnTo>
                    <a:pt x="9654" y="12937"/>
                  </a:lnTo>
                  <a:lnTo>
                    <a:pt x="9577" y="13284"/>
                  </a:lnTo>
                  <a:lnTo>
                    <a:pt x="9461" y="13593"/>
                  </a:lnTo>
                  <a:lnTo>
                    <a:pt x="9191" y="14211"/>
                  </a:lnTo>
                  <a:lnTo>
                    <a:pt x="9152" y="14288"/>
                  </a:lnTo>
                  <a:lnTo>
                    <a:pt x="9152" y="14327"/>
                  </a:lnTo>
                  <a:lnTo>
                    <a:pt x="9229" y="14404"/>
                  </a:lnTo>
                  <a:lnTo>
                    <a:pt x="9306" y="14443"/>
                  </a:lnTo>
                  <a:lnTo>
                    <a:pt x="9422" y="14404"/>
                  </a:lnTo>
                  <a:lnTo>
                    <a:pt x="9577" y="14250"/>
                  </a:lnTo>
                  <a:lnTo>
                    <a:pt x="9731" y="14057"/>
                  </a:lnTo>
                  <a:lnTo>
                    <a:pt x="9847" y="13902"/>
                  </a:lnTo>
                  <a:lnTo>
                    <a:pt x="9924" y="13670"/>
                  </a:lnTo>
                  <a:lnTo>
                    <a:pt x="10079" y="13246"/>
                  </a:lnTo>
                  <a:lnTo>
                    <a:pt x="10117" y="12782"/>
                  </a:lnTo>
                  <a:lnTo>
                    <a:pt x="10117" y="12319"/>
                  </a:lnTo>
                  <a:lnTo>
                    <a:pt x="10040" y="11855"/>
                  </a:lnTo>
                  <a:lnTo>
                    <a:pt x="9924" y="11431"/>
                  </a:lnTo>
                  <a:lnTo>
                    <a:pt x="9770" y="11006"/>
                  </a:lnTo>
                  <a:lnTo>
                    <a:pt x="9577" y="10620"/>
                  </a:lnTo>
                  <a:lnTo>
                    <a:pt x="9306" y="10272"/>
                  </a:lnTo>
                  <a:lnTo>
                    <a:pt x="9036" y="9963"/>
                  </a:lnTo>
                  <a:lnTo>
                    <a:pt x="8727" y="9693"/>
                  </a:lnTo>
                  <a:lnTo>
                    <a:pt x="8959" y="9577"/>
                  </a:lnTo>
                  <a:lnTo>
                    <a:pt x="9229" y="9423"/>
                  </a:lnTo>
                  <a:lnTo>
                    <a:pt x="9461" y="9191"/>
                  </a:lnTo>
                  <a:lnTo>
                    <a:pt x="9615" y="8921"/>
                  </a:lnTo>
                  <a:lnTo>
                    <a:pt x="9731" y="8612"/>
                  </a:lnTo>
                  <a:lnTo>
                    <a:pt x="9731" y="8496"/>
                  </a:lnTo>
                  <a:lnTo>
                    <a:pt x="9731" y="8342"/>
                  </a:lnTo>
                  <a:lnTo>
                    <a:pt x="9693" y="8187"/>
                  </a:lnTo>
                  <a:lnTo>
                    <a:pt x="9615" y="8071"/>
                  </a:lnTo>
                  <a:lnTo>
                    <a:pt x="9499" y="7955"/>
                  </a:lnTo>
                  <a:lnTo>
                    <a:pt x="9384" y="7840"/>
                  </a:lnTo>
                  <a:lnTo>
                    <a:pt x="9191" y="7762"/>
                  </a:lnTo>
                  <a:lnTo>
                    <a:pt x="9036" y="7724"/>
                  </a:lnTo>
                  <a:lnTo>
                    <a:pt x="8689" y="7724"/>
                  </a:lnTo>
                  <a:lnTo>
                    <a:pt x="8534" y="7762"/>
                  </a:lnTo>
                  <a:lnTo>
                    <a:pt x="8380" y="7840"/>
                  </a:lnTo>
                  <a:lnTo>
                    <a:pt x="8225" y="7955"/>
                  </a:lnTo>
                  <a:lnTo>
                    <a:pt x="8109" y="8071"/>
                  </a:lnTo>
                  <a:lnTo>
                    <a:pt x="7955" y="8264"/>
                  </a:lnTo>
                  <a:lnTo>
                    <a:pt x="7878" y="8535"/>
                  </a:lnTo>
                  <a:lnTo>
                    <a:pt x="7839" y="8766"/>
                  </a:lnTo>
                  <a:lnTo>
                    <a:pt x="7839" y="9037"/>
                  </a:lnTo>
                  <a:lnTo>
                    <a:pt x="7221" y="8766"/>
                  </a:lnTo>
                  <a:lnTo>
                    <a:pt x="6642" y="8496"/>
                  </a:lnTo>
                  <a:lnTo>
                    <a:pt x="5368" y="8033"/>
                  </a:lnTo>
                  <a:lnTo>
                    <a:pt x="5638" y="7878"/>
                  </a:lnTo>
                  <a:lnTo>
                    <a:pt x="5870" y="7685"/>
                  </a:lnTo>
                  <a:lnTo>
                    <a:pt x="6063" y="7453"/>
                  </a:lnTo>
                  <a:lnTo>
                    <a:pt x="6217" y="7183"/>
                  </a:lnTo>
                  <a:lnTo>
                    <a:pt x="6333" y="6874"/>
                  </a:lnTo>
                  <a:lnTo>
                    <a:pt x="6333" y="6720"/>
                  </a:lnTo>
                  <a:lnTo>
                    <a:pt x="6333" y="6527"/>
                  </a:lnTo>
                  <a:lnTo>
                    <a:pt x="6333" y="6372"/>
                  </a:lnTo>
                  <a:lnTo>
                    <a:pt x="6256" y="6218"/>
                  </a:lnTo>
                  <a:lnTo>
                    <a:pt x="6179" y="6063"/>
                  </a:lnTo>
                  <a:lnTo>
                    <a:pt x="6024" y="5947"/>
                  </a:lnTo>
                  <a:lnTo>
                    <a:pt x="5870" y="5870"/>
                  </a:lnTo>
                  <a:lnTo>
                    <a:pt x="5715" y="5832"/>
                  </a:lnTo>
                  <a:lnTo>
                    <a:pt x="5561" y="5870"/>
                  </a:lnTo>
                  <a:lnTo>
                    <a:pt x="5406" y="5909"/>
                  </a:lnTo>
                  <a:lnTo>
                    <a:pt x="5252" y="5986"/>
                  </a:lnTo>
                  <a:lnTo>
                    <a:pt x="5136" y="6063"/>
                  </a:lnTo>
                  <a:lnTo>
                    <a:pt x="4904" y="6334"/>
                  </a:lnTo>
                  <a:lnTo>
                    <a:pt x="4750" y="6643"/>
                  </a:lnTo>
                  <a:lnTo>
                    <a:pt x="4634" y="7029"/>
                  </a:lnTo>
                  <a:lnTo>
                    <a:pt x="4634" y="7222"/>
                  </a:lnTo>
                  <a:lnTo>
                    <a:pt x="4634" y="7415"/>
                  </a:lnTo>
                  <a:lnTo>
                    <a:pt x="4634" y="7608"/>
                  </a:lnTo>
                  <a:lnTo>
                    <a:pt x="4711" y="7762"/>
                  </a:lnTo>
                  <a:lnTo>
                    <a:pt x="4093" y="7453"/>
                  </a:lnTo>
                  <a:lnTo>
                    <a:pt x="3823" y="7299"/>
                  </a:lnTo>
                  <a:lnTo>
                    <a:pt x="3553" y="7106"/>
                  </a:lnTo>
                  <a:lnTo>
                    <a:pt x="3321" y="6874"/>
                  </a:lnTo>
                  <a:lnTo>
                    <a:pt x="3089" y="6643"/>
                  </a:lnTo>
                  <a:lnTo>
                    <a:pt x="2858" y="6372"/>
                  </a:lnTo>
                  <a:lnTo>
                    <a:pt x="2665" y="6063"/>
                  </a:lnTo>
                  <a:lnTo>
                    <a:pt x="2665" y="6063"/>
                  </a:lnTo>
                  <a:lnTo>
                    <a:pt x="2974" y="6179"/>
                  </a:lnTo>
                  <a:lnTo>
                    <a:pt x="3321" y="6218"/>
                  </a:lnTo>
                  <a:lnTo>
                    <a:pt x="3669" y="6179"/>
                  </a:lnTo>
                  <a:lnTo>
                    <a:pt x="3978" y="6063"/>
                  </a:lnTo>
                  <a:lnTo>
                    <a:pt x="4132" y="5986"/>
                  </a:lnTo>
                  <a:lnTo>
                    <a:pt x="4248" y="5870"/>
                  </a:lnTo>
                  <a:lnTo>
                    <a:pt x="4364" y="5716"/>
                  </a:lnTo>
                  <a:lnTo>
                    <a:pt x="4480" y="5561"/>
                  </a:lnTo>
                  <a:lnTo>
                    <a:pt x="4518" y="5407"/>
                  </a:lnTo>
                  <a:lnTo>
                    <a:pt x="4557" y="5214"/>
                  </a:lnTo>
                  <a:lnTo>
                    <a:pt x="4518" y="5059"/>
                  </a:lnTo>
                  <a:lnTo>
                    <a:pt x="4480" y="4866"/>
                  </a:lnTo>
                  <a:lnTo>
                    <a:pt x="4402" y="4712"/>
                  </a:lnTo>
                  <a:lnTo>
                    <a:pt x="4286" y="4596"/>
                  </a:lnTo>
                  <a:lnTo>
                    <a:pt x="4171" y="4480"/>
                  </a:lnTo>
                  <a:lnTo>
                    <a:pt x="4055" y="4403"/>
                  </a:lnTo>
                  <a:lnTo>
                    <a:pt x="3900" y="4364"/>
                  </a:lnTo>
                  <a:lnTo>
                    <a:pt x="3707" y="4364"/>
                  </a:lnTo>
                  <a:lnTo>
                    <a:pt x="3553" y="4403"/>
                  </a:lnTo>
                  <a:lnTo>
                    <a:pt x="3398" y="4441"/>
                  </a:lnTo>
                  <a:lnTo>
                    <a:pt x="3244" y="4519"/>
                  </a:lnTo>
                  <a:lnTo>
                    <a:pt x="3089" y="4635"/>
                  </a:lnTo>
                  <a:lnTo>
                    <a:pt x="2819" y="4905"/>
                  </a:lnTo>
                  <a:lnTo>
                    <a:pt x="2587" y="5214"/>
                  </a:lnTo>
                  <a:lnTo>
                    <a:pt x="2433" y="5561"/>
                  </a:lnTo>
                  <a:lnTo>
                    <a:pt x="2394" y="5523"/>
                  </a:lnTo>
                  <a:lnTo>
                    <a:pt x="2279" y="5137"/>
                  </a:lnTo>
                  <a:lnTo>
                    <a:pt x="2163" y="4750"/>
                  </a:lnTo>
                  <a:lnTo>
                    <a:pt x="2085" y="4326"/>
                  </a:lnTo>
                  <a:lnTo>
                    <a:pt x="2047" y="3939"/>
                  </a:lnTo>
                  <a:lnTo>
                    <a:pt x="2047" y="3515"/>
                  </a:lnTo>
                  <a:lnTo>
                    <a:pt x="2047" y="3129"/>
                  </a:lnTo>
                  <a:lnTo>
                    <a:pt x="2124" y="2318"/>
                  </a:lnTo>
                  <a:lnTo>
                    <a:pt x="2356" y="2511"/>
                  </a:lnTo>
                  <a:lnTo>
                    <a:pt x="2587" y="2627"/>
                  </a:lnTo>
                  <a:lnTo>
                    <a:pt x="2819" y="2742"/>
                  </a:lnTo>
                  <a:lnTo>
                    <a:pt x="3128" y="2781"/>
                  </a:lnTo>
                  <a:lnTo>
                    <a:pt x="3282" y="2742"/>
                  </a:lnTo>
                  <a:lnTo>
                    <a:pt x="3476" y="2704"/>
                  </a:lnTo>
                  <a:lnTo>
                    <a:pt x="3630" y="2627"/>
                  </a:lnTo>
                  <a:lnTo>
                    <a:pt x="3784" y="2549"/>
                  </a:lnTo>
                  <a:lnTo>
                    <a:pt x="3900" y="2433"/>
                  </a:lnTo>
                  <a:lnTo>
                    <a:pt x="4016" y="2279"/>
                  </a:lnTo>
                  <a:lnTo>
                    <a:pt x="4093" y="2125"/>
                  </a:lnTo>
                  <a:lnTo>
                    <a:pt x="4132" y="1970"/>
                  </a:lnTo>
                  <a:lnTo>
                    <a:pt x="4093" y="1777"/>
                  </a:lnTo>
                  <a:lnTo>
                    <a:pt x="4055" y="1623"/>
                  </a:lnTo>
                  <a:lnTo>
                    <a:pt x="4016" y="1507"/>
                  </a:lnTo>
                  <a:lnTo>
                    <a:pt x="3900" y="1352"/>
                  </a:lnTo>
                  <a:lnTo>
                    <a:pt x="3784" y="1236"/>
                  </a:lnTo>
                  <a:lnTo>
                    <a:pt x="3630" y="1159"/>
                  </a:lnTo>
                  <a:lnTo>
                    <a:pt x="3514" y="1121"/>
                  </a:lnTo>
                  <a:lnTo>
                    <a:pt x="3321" y="1082"/>
                  </a:lnTo>
                  <a:lnTo>
                    <a:pt x="3167" y="1043"/>
                  </a:lnTo>
                  <a:lnTo>
                    <a:pt x="3012" y="1082"/>
                  </a:lnTo>
                  <a:lnTo>
                    <a:pt x="2742" y="1159"/>
                  </a:lnTo>
                  <a:lnTo>
                    <a:pt x="2472" y="1314"/>
                  </a:lnTo>
                  <a:lnTo>
                    <a:pt x="2240" y="1545"/>
                  </a:lnTo>
                  <a:lnTo>
                    <a:pt x="2510" y="78"/>
                  </a:lnTo>
                  <a:lnTo>
                    <a:pt x="220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6161625" y="39218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773" y="309"/>
                  </a:moveTo>
                  <a:lnTo>
                    <a:pt x="1005" y="348"/>
                  </a:lnTo>
                  <a:lnTo>
                    <a:pt x="1159" y="464"/>
                  </a:lnTo>
                  <a:lnTo>
                    <a:pt x="1314" y="618"/>
                  </a:lnTo>
                  <a:lnTo>
                    <a:pt x="1391" y="811"/>
                  </a:lnTo>
                  <a:lnTo>
                    <a:pt x="1391" y="966"/>
                  </a:lnTo>
                  <a:lnTo>
                    <a:pt x="1352" y="1082"/>
                  </a:lnTo>
                  <a:lnTo>
                    <a:pt x="1275" y="1159"/>
                  </a:lnTo>
                  <a:lnTo>
                    <a:pt x="1198" y="1236"/>
                  </a:lnTo>
                  <a:lnTo>
                    <a:pt x="1082" y="1313"/>
                  </a:lnTo>
                  <a:lnTo>
                    <a:pt x="889" y="1390"/>
                  </a:lnTo>
                  <a:lnTo>
                    <a:pt x="735" y="1352"/>
                  </a:lnTo>
                  <a:lnTo>
                    <a:pt x="541" y="1275"/>
                  </a:lnTo>
                  <a:lnTo>
                    <a:pt x="426" y="1082"/>
                  </a:lnTo>
                  <a:lnTo>
                    <a:pt x="387" y="927"/>
                  </a:lnTo>
                  <a:lnTo>
                    <a:pt x="387" y="734"/>
                  </a:lnTo>
                  <a:lnTo>
                    <a:pt x="464" y="580"/>
                  </a:lnTo>
                  <a:lnTo>
                    <a:pt x="541" y="386"/>
                  </a:lnTo>
                  <a:lnTo>
                    <a:pt x="541" y="348"/>
                  </a:lnTo>
                  <a:lnTo>
                    <a:pt x="580" y="348"/>
                  </a:lnTo>
                  <a:lnTo>
                    <a:pt x="773" y="309"/>
                  </a:lnTo>
                  <a:close/>
                  <a:moveTo>
                    <a:pt x="966" y="0"/>
                  </a:moveTo>
                  <a:lnTo>
                    <a:pt x="773" y="39"/>
                  </a:lnTo>
                  <a:lnTo>
                    <a:pt x="619" y="78"/>
                  </a:lnTo>
                  <a:lnTo>
                    <a:pt x="464" y="155"/>
                  </a:lnTo>
                  <a:lnTo>
                    <a:pt x="426" y="193"/>
                  </a:lnTo>
                  <a:lnTo>
                    <a:pt x="387" y="193"/>
                  </a:lnTo>
                  <a:lnTo>
                    <a:pt x="233" y="271"/>
                  </a:lnTo>
                  <a:lnTo>
                    <a:pt x="117" y="386"/>
                  </a:lnTo>
                  <a:lnTo>
                    <a:pt x="39" y="541"/>
                  </a:lnTo>
                  <a:lnTo>
                    <a:pt x="1" y="695"/>
                  </a:lnTo>
                  <a:lnTo>
                    <a:pt x="1" y="850"/>
                  </a:lnTo>
                  <a:lnTo>
                    <a:pt x="1" y="1004"/>
                  </a:lnTo>
                  <a:lnTo>
                    <a:pt x="39" y="1197"/>
                  </a:lnTo>
                  <a:lnTo>
                    <a:pt x="117" y="1313"/>
                  </a:lnTo>
                  <a:lnTo>
                    <a:pt x="194" y="1468"/>
                  </a:lnTo>
                  <a:lnTo>
                    <a:pt x="348" y="1583"/>
                  </a:lnTo>
                  <a:lnTo>
                    <a:pt x="464" y="1699"/>
                  </a:lnTo>
                  <a:lnTo>
                    <a:pt x="619" y="1738"/>
                  </a:lnTo>
                  <a:lnTo>
                    <a:pt x="812" y="1777"/>
                  </a:lnTo>
                  <a:lnTo>
                    <a:pt x="966" y="1777"/>
                  </a:lnTo>
                  <a:lnTo>
                    <a:pt x="1121" y="1738"/>
                  </a:lnTo>
                  <a:lnTo>
                    <a:pt x="1314" y="1661"/>
                  </a:lnTo>
                  <a:lnTo>
                    <a:pt x="1430" y="1545"/>
                  </a:lnTo>
                  <a:lnTo>
                    <a:pt x="1584" y="1429"/>
                  </a:lnTo>
                  <a:lnTo>
                    <a:pt x="1661" y="1275"/>
                  </a:lnTo>
                  <a:lnTo>
                    <a:pt x="1738" y="1120"/>
                  </a:lnTo>
                  <a:lnTo>
                    <a:pt x="1777" y="966"/>
                  </a:lnTo>
                  <a:lnTo>
                    <a:pt x="1777" y="773"/>
                  </a:lnTo>
                  <a:lnTo>
                    <a:pt x="1738" y="618"/>
                  </a:lnTo>
                  <a:lnTo>
                    <a:pt x="1661" y="425"/>
                  </a:lnTo>
                  <a:lnTo>
                    <a:pt x="1545" y="309"/>
                  </a:lnTo>
                  <a:lnTo>
                    <a:pt x="1430" y="193"/>
                  </a:lnTo>
                  <a:lnTo>
                    <a:pt x="1275" y="116"/>
                  </a:lnTo>
                  <a:lnTo>
                    <a:pt x="1121" y="39"/>
                  </a:lnTo>
                  <a:lnTo>
                    <a:pt x="96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7032400" y="3923725"/>
              <a:ext cx="107175" cy="103325"/>
            </a:xfrm>
            <a:custGeom>
              <a:avLst/>
              <a:gdLst/>
              <a:ahLst/>
              <a:cxnLst/>
              <a:rect l="l" t="t" r="r" b="b"/>
              <a:pathLst>
                <a:path w="4287" h="4133" extrusionOk="0">
                  <a:moveTo>
                    <a:pt x="2086" y="348"/>
                  </a:moveTo>
                  <a:lnTo>
                    <a:pt x="2279" y="387"/>
                  </a:lnTo>
                  <a:lnTo>
                    <a:pt x="2356" y="387"/>
                  </a:lnTo>
                  <a:lnTo>
                    <a:pt x="2626" y="464"/>
                  </a:lnTo>
                  <a:lnTo>
                    <a:pt x="2897" y="580"/>
                  </a:lnTo>
                  <a:lnTo>
                    <a:pt x="3128" y="696"/>
                  </a:lnTo>
                  <a:lnTo>
                    <a:pt x="3360" y="889"/>
                  </a:lnTo>
                  <a:lnTo>
                    <a:pt x="3553" y="1082"/>
                  </a:lnTo>
                  <a:lnTo>
                    <a:pt x="3707" y="1313"/>
                  </a:lnTo>
                  <a:lnTo>
                    <a:pt x="3823" y="1584"/>
                  </a:lnTo>
                  <a:lnTo>
                    <a:pt x="3862" y="1893"/>
                  </a:lnTo>
                  <a:lnTo>
                    <a:pt x="3862" y="2240"/>
                  </a:lnTo>
                  <a:lnTo>
                    <a:pt x="3785" y="2588"/>
                  </a:lnTo>
                  <a:lnTo>
                    <a:pt x="3630" y="2897"/>
                  </a:lnTo>
                  <a:lnTo>
                    <a:pt x="3399" y="3167"/>
                  </a:lnTo>
                  <a:lnTo>
                    <a:pt x="3128" y="3437"/>
                  </a:lnTo>
                  <a:lnTo>
                    <a:pt x="2858" y="3592"/>
                  </a:lnTo>
                  <a:lnTo>
                    <a:pt x="2510" y="3708"/>
                  </a:lnTo>
                  <a:lnTo>
                    <a:pt x="2163" y="3785"/>
                  </a:lnTo>
                  <a:lnTo>
                    <a:pt x="1815" y="3746"/>
                  </a:lnTo>
                  <a:lnTo>
                    <a:pt x="1506" y="3630"/>
                  </a:lnTo>
                  <a:lnTo>
                    <a:pt x="1197" y="3476"/>
                  </a:lnTo>
                  <a:lnTo>
                    <a:pt x="927" y="3283"/>
                  </a:lnTo>
                  <a:lnTo>
                    <a:pt x="696" y="3051"/>
                  </a:lnTo>
                  <a:lnTo>
                    <a:pt x="541" y="2781"/>
                  </a:lnTo>
                  <a:lnTo>
                    <a:pt x="425" y="2472"/>
                  </a:lnTo>
                  <a:lnTo>
                    <a:pt x="348" y="2163"/>
                  </a:lnTo>
                  <a:lnTo>
                    <a:pt x="387" y="1738"/>
                  </a:lnTo>
                  <a:lnTo>
                    <a:pt x="464" y="1391"/>
                  </a:lnTo>
                  <a:lnTo>
                    <a:pt x="657" y="1043"/>
                  </a:lnTo>
                  <a:lnTo>
                    <a:pt x="889" y="734"/>
                  </a:lnTo>
                  <a:lnTo>
                    <a:pt x="1159" y="541"/>
                  </a:lnTo>
                  <a:lnTo>
                    <a:pt x="1352" y="425"/>
                  </a:lnTo>
                  <a:lnTo>
                    <a:pt x="1506" y="387"/>
                  </a:lnTo>
                  <a:lnTo>
                    <a:pt x="1699" y="348"/>
                  </a:lnTo>
                  <a:close/>
                  <a:moveTo>
                    <a:pt x="1429" y="1"/>
                  </a:moveTo>
                  <a:lnTo>
                    <a:pt x="1275" y="78"/>
                  </a:lnTo>
                  <a:lnTo>
                    <a:pt x="1120" y="155"/>
                  </a:lnTo>
                  <a:lnTo>
                    <a:pt x="811" y="348"/>
                  </a:lnTo>
                  <a:lnTo>
                    <a:pt x="541" y="618"/>
                  </a:lnTo>
                  <a:lnTo>
                    <a:pt x="309" y="927"/>
                  </a:lnTo>
                  <a:lnTo>
                    <a:pt x="155" y="1275"/>
                  </a:lnTo>
                  <a:lnTo>
                    <a:pt x="39" y="1584"/>
                  </a:lnTo>
                  <a:lnTo>
                    <a:pt x="0" y="1815"/>
                  </a:lnTo>
                  <a:lnTo>
                    <a:pt x="0" y="2008"/>
                  </a:lnTo>
                  <a:lnTo>
                    <a:pt x="0" y="2240"/>
                  </a:lnTo>
                  <a:lnTo>
                    <a:pt x="39" y="2472"/>
                  </a:lnTo>
                  <a:lnTo>
                    <a:pt x="194" y="2858"/>
                  </a:lnTo>
                  <a:lnTo>
                    <a:pt x="425" y="3244"/>
                  </a:lnTo>
                  <a:lnTo>
                    <a:pt x="696" y="3553"/>
                  </a:lnTo>
                  <a:lnTo>
                    <a:pt x="1043" y="3823"/>
                  </a:lnTo>
                  <a:lnTo>
                    <a:pt x="1468" y="4016"/>
                  </a:lnTo>
                  <a:lnTo>
                    <a:pt x="1661" y="4094"/>
                  </a:lnTo>
                  <a:lnTo>
                    <a:pt x="1893" y="4132"/>
                  </a:lnTo>
                  <a:lnTo>
                    <a:pt x="2317" y="4132"/>
                  </a:lnTo>
                  <a:lnTo>
                    <a:pt x="2703" y="4055"/>
                  </a:lnTo>
                  <a:lnTo>
                    <a:pt x="3090" y="3901"/>
                  </a:lnTo>
                  <a:lnTo>
                    <a:pt x="3437" y="3669"/>
                  </a:lnTo>
                  <a:lnTo>
                    <a:pt x="3746" y="3399"/>
                  </a:lnTo>
                  <a:lnTo>
                    <a:pt x="3978" y="3051"/>
                  </a:lnTo>
                  <a:lnTo>
                    <a:pt x="4171" y="2665"/>
                  </a:lnTo>
                  <a:lnTo>
                    <a:pt x="4248" y="2279"/>
                  </a:lnTo>
                  <a:lnTo>
                    <a:pt x="4287" y="2047"/>
                  </a:lnTo>
                  <a:lnTo>
                    <a:pt x="4248" y="1854"/>
                  </a:lnTo>
                  <a:lnTo>
                    <a:pt x="4209" y="1622"/>
                  </a:lnTo>
                  <a:lnTo>
                    <a:pt x="4171" y="1429"/>
                  </a:lnTo>
                  <a:lnTo>
                    <a:pt x="3978" y="1043"/>
                  </a:lnTo>
                  <a:lnTo>
                    <a:pt x="3707" y="696"/>
                  </a:lnTo>
                  <a:lnTo>
                    <a:pt x="3360" y="387"/>
                  </a:lnTo>
                  <a:lnTo>
                    <a:pt x="3205" y="271"/>
                  </a:lnTo>
                  <a:lnTo>
                    <a:pt x="3012" y="194"/>
                  </a:lnTo>
                  <a:lnTo>
                    <a:pt x="2781" y="116"/>
                  </a:lnTo>
                  <a:lnTo>
                    <a:pt x="2588" y="78"/>
                  </a:lnTo>
                  <a:lnTo>
                    <a:pt x="2124" y="78"/>
                  </a:lnTo>
                  <a:lnTo>
                    <a:pt x="1931" y="39"/>
                  </a:lnTo>
                  <a:lnTo>
                    <a:pt x="17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6167425" y="3927575"/>
              <a:ext cx="114900" cy="286750"/>
            </a:xfrm>
            <a:custGeom>
              <a:avLst/>
              <a:gdLst/>
              <a:ahLst/>
              <a:cxnLst/>
              <a:rect l="l" t="t" r="r" b="b"/>
              <a:pathLst>
                <a:path w="4596" h="11470" extrusionOk="0">
                  <a:moveTo>
                    <a:pt x="3630" y="889"/>
                  </a:moveTo>
                  <a:lnTo>
                    <a:pt x="3708" y="2009"/>
                  </a:lnTo>
                  <a:lnTo>
                    <a:pt x="3823" y="3167"/>
                  </a:lnTo>
                  <a:lnTo>
                    <a:pt x="3939" y="4287"/>
                  </a:lnTo>
                  <a:lnTo>
                    <a:pt x="4016" y="5407"/>
                  </a:lnTo>
                  <a:lnTo>
                    <a:pt x="4055" y="6643"/>
                  </a:lnTo>
                  <a:lnTo>
                    <a:pt x="4055" y="7261"/>
                  </a:lnTo>
                  <a:lnTo>
                    <a:pt x="3978" y="7917"/>
                  </a:lnTo>
                  <a:lnTo>
                    <a:pt x="3901" y="8535"/>
                  </a:lnTo>
                  <a:lnTo>
                    <a:pt x="3746" y="9153"/>
                  </a:lnTo>
                  <a:lnTo>
                    <a:pt x="3553" y="9732"/>
                  </a:lnTo>
                  <a:lnTo>
                    <a:pt x="3244" y="10273"/>
                  </a:lnTo>
                  <a:lnTo>
                    <a:pt x="3012" y="10543"/>
                  </a:lnTo>
                  <a:lnTo>
                    <a:pt x="2781" y="10736"/>
                  </a:lnTo>
                  <a:lnTo>
                    <a:pt x="2472" y="10852"/>
                  </a:lnTo>
                  <a:lnTo>
                    <a:pt x="2202" y="10890"/>
                  </a:lnTo>
                  <a:lnTo>
                    <a:pt x="1893" y="10813"/>
                  </a:lnTo>
                  <a:lnTo>
                    <a:pt x="1622" y="10697"/>
                  </a:lnTo>
                  <a:lnTo>
                    <a:pt x="1352" y="10504"/>
                  </a:lnTo>
                  <a:lnTo>
                    <a:pt x="1120" y="10234"/>
                  </a:lnTo>
                  <a:lnTo>
                    <a:pt x="966" y="9964"/>
                  </a:lnTo>
                  <a:lnTo>
                    <a:pt x="850" y="9693"/>
                  </a:lnTo>
                  <a:lnTo>
                    <a:pt x="773" y="9423"/>
                  </a:lnTo>
                  <a:lnTo>
                    <a:pt x="734" y="9114"/>
                  </a:lnTo>
                  <a:lnTo>
                    <a:pt x="657" y="8496"/>
                  </a:lnTo>
                  <a:lnTo>
                    <a:pt x="657" y="7878"/>
                  </a:lnTo>
                  <a:lnTo>
                    <a:pt x="657" y="5330"/>
                  </a:lnTo>
                  <a:lnTo>
                    <a:pt x="618" y="4056"/>
                  </a:lnTo>
                  <a:lnTo>
                    <a:pt x="580" y="2781"/>
                  </a:lnTo>
                  <a:lnTo>
                    <a:pt x="618" y="2781"/>
                  </a:lnTo>
                  <a:lnTo>
                    <a:pt x="1391" y="2395"/>
                  </a:lnTo>
                  <a:lnTo>
                    <a:pt x="2163" y="1970"/>
                  </a:lnTo>
                  <a:lnTo>
                    <a:pt x="2935" y="1468"/>
                  </a:lnTo>
                  <a:lnTo>
                    <a:pt x="3283" y="1198"/>
                  </a:lnTo>
                  <a:lnTo>
                    <a:pt x="3630" y="889"/>
                  </a:lnTo>
                  <a:close/>
                  <a:moveTo>
                    <a:pt x="3978" y="1"/>
                  </a:moveTo>
                  <a:lnTo>
                    <a:pt x="3901" y="40"/>
                  </a:lnTo>
                  <a:lnTo>
                    <a:pt x="3476" y="349"/>
                  </a:lnTo>
                  <a:lnTo>
                    <a:pt x="3051" y="657"/>
                  </a:lnTo>
                  <a:lnTo>
                    <a:pt x="2626" y="1005"/>
                  </a:lnTo>
                  <a:lnTo>
                    <a:pt x="2202" y="1314"/>
                  </a:lnTo>
                  <a:lnTo>
                    <a:pt x="1313" y="1893"/>
                  </a:lnTo>
                  <a:lnTo>
                    <a:pt x="425" y="2472"/>
                  </a:lnTo>
                  <a:lnTo>
                    <a:pt x="348" y="2550"/>
                  </a:lnTo>
                  <a:lnTo>
                    <a:pt x="348" y="2665"/>
                  </a:lnTo>
                  <a:lnTo>
                    <a:pt x="271" y="2704"/>
                  </a:lnTo>
                  <a:lnTo>
                    <a:pt x="232" y="2781"/>
                  </a:lnTo>
                  <a:lnTo>
                    <a:pt x="194" y="3824"/>
                  </a:lnTo>
                  <a:lnTo>
                    <a:pt x="155" y="4866"/>
                  </a:lnTo>
                  <a:lnTo>
                    <a:pt x="1" y="4944"/>
                  </a:lnTo>
                  <a:lnTo>
                    <a:pt x="155" y="5291"/>
                  </a:lnTo>
                  <a:lnTo>
                    <a:pt x="155" y="6257"/>
                  </a:lnTo>
                  <a:lnTo>
                    <a:pt x="155" y="7685"/>
                  </a:lnTo>
                  <a:lnTo>
                    <a:pt x="155" y="8419"/>
                  </a:lnTo>
                  <a:lnTo>
                    <a:pt x="232" y="9153"/>
                  </a:lnTo>
                  <a:lnTo>
                    <a:pt x="309" y="9616"/>
                  </a:lnTo>
                  <a:lnTo>
                    <a:pt x="503" y="10079"/>
                  </a:lnTo>
                  <a:lnTo>
                    <a:pt x="734" y="10504"/>
                  </a:lnTo>
                  <a:lnTo>
                    <a:pt x="1043" y="10890"/>
                  </a:lnTo>
                  <a:lnTo>
                    <a:pt x="1236" y="11045"/>
                  </a:lnTo>
                  <a:lnTo>
                    <a:pt x="1429" y="11199"/>
                  </a:lnTo>
                  <a:lnTo>
                    <a:pt x="1622" y="11315"/>
                  </a:lnTo>
                  <a:lnTo>
                    <a:pt x="1815" y="11392"/>
                  </a:lnTo>
                  <a:lnTo>
                    <a:pt x="2047" y="11431"/>
                  </a:lnTo>
                  <a:lnTo>
                    <a:pt x="2279" y="11470"/>
                  </a:lnTo>
                  <a:lnTo>
                    <a:pt x="2549" y="11431"/>
                  </a:lnTo>
                  <a:lnTo>
                    <a:pt x="2819" y="11354"/>
                  </a:lnTo>
                  <a:lnTo>
                    <a:pt x="3051" y="11238"/>
                  </a:lnTo>
                  <a:lnTo>
                    <a:pt x="3283" y="11083"/>
                  </a:lnTo>
                  <a:lnTo>
                    <a:pt x="3476" y="10890"/>
                  </a:lnTo>
                  <a:lnTo>
                    <a:pt x="3669" y="10659"/>
                  </a:lnTo>
                  <a:lnTo>
                    <a:pt x="3823" y="10427"/>
                  </a:lnTo>
                  <a:lnTo>
                    <a:pt x="3978" y="10157"/>
                  </a:lnTo>
                  <a:lnTo>
                    <a:pt x="4171" y="9577"/>
                  </a:lnTo>
                  <a:lnTo>
                    <a:pt x="4325" y="8960"/>
                  </a:lnTo>
                  <a:lnTo>
                    <a:pt x="4441" y="8342"/>
                  </a:lnTo>
                  <a:lnTo>
                    <a:pt x="4518" y="7763"/>
                  </a:lnTo>
                  <a:lnTo>
                    <a:pt x="4557" y="7222"/>
                  </a:lnTo>
                  <a:lnTo>
                    <a:pt x="4596" y="6681"/>
                  </a:lnTo>
                  <a:lnTo>
                    <a:pt x="4596" y="6102"/>
                  </a:lnTo>
                  <a:lnTo>
                    <a:pt x="4557" y="5021"/>
                  </a:lnTo>
                  <a:lnTo>
                    <a:pt x="4441" y="3901"/>
                  </a:lnTo>
                  <a:lnTo>
                    <a:pt x="4325" y="2781"/>
                  </a:lnTo>
                  <a:lnTo>
                    <a:pt x="4287" y="2395"/>
                  </a:lnTo>
                  <a:lnTo>
                    <a:pt x="4210" y="1468"/>
                  </a:lnTo>
                  <a:lnTo>
                    <a:pt x="4132" y="542"/>
                  </a:lnTo>
                  <a:lnTo>
                    <a:pt x="4094" y="426"/>
                  </a:lnTo>
                  <a:lnTo>
                    <a:pt x="4171" y="349"/>
                  </a:lnTo>
                  <a:lnTo>
                    <a:pt x="4210" y="271"/>
                  </a:lnTo>
                  <a:lnTo>
                    <a:pt x="4210" y="233"/>
                  </a:lnTo>
                  <a:lnTo>
                    <a:pt x="4171" y="78"/>
                  </a:lnTo>
                  <a:lnTo>
                    <a:pt x="4132" y="40"/>
                  </a:lnTo>
                  <a:lnTo>
                    <a:pt x="405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1394625" y="3943025"/>
              <a:ext cx="74350" cy="103325"/>
            </a:xfrm>
            <a:custGeom>
              <a:avLst/>
              <a:gdLst/>
              <a:ahLst/>
              <a:cxnLst/>
              <a:rect l="l" t="t" r="r" b="b"/>
              <a:pathLst>
                <a:path w="2974" h="4133" extrusionOk="0">
                  <a:moveTo>
                    <a:pt x="116" y="1"/>
                  </a:moveTo>
                  <a:lnTo>
                    <a:pt x="1" y="39"/>
                  </a:lnTo>
                  <a:lnTo>
                    <a:pt x="1" y="78"/>
                  </a:lnTo>
                  <a:lnTo>
                    <a:pt x="271" y="928"/>
                  </a:lnTo>
                  <a:lnTo>
                    <a:pt x="580" y="1738"/>
                  </a:lnTo>
                  <a:lnTo>
                    <a:pt x="927" y="2549"/>
                  </a:lnTo>
                  <a:lnTo>
                    <a:pt x="1275" y="3283"/>
                  </a:lnTo>
                  <a:lnTo>
                    <a:pt x="1507" y="3669"/>
                  </a:lnTo>
                  <a:lnTo>
                    <a:pt x="1661" y="3824"/>
                  </a:lnTo>
                  <a:lnTo>
                    <a:pt x="1854" y="3978"/>
                  </a:lnTo>
                  <a:lnTo>
                    <a:pt x="2009" y="4055"/>
                  </a:lnTo>
                  <a:lnTo>
                    <a:pt x="2240" y="4133"/>
                  </a:lnTo>
                  <a:lnTo>
                    <a:pt x="2433" y="4094"/>
                  </a:lnTo>
                  <a:lnTo>
                    <a:pt x="2665" y="4017"/>
                  </a:lnTo>
                  <a:lnTo>
                    <a:pt x="2781" y="3862"/>
                  </a:lnTo>
                  <a:lnTo>
                    <a:pt x="2897" y="3708"/>
                  </a:lnTo>
                  <a:lnTo>
                    <a:pt x="2935" y="3515"/>
                  </a:lnTo>
                  <a:lnTo>
                    <a:pt x="2974" y="3360"/>
                  </a:lnTo>
                  <a:lnTo>
                    <a:pt x="2935" y="3129"/>
                  </a:lnTo>
                  <a:lnTo>
                    <a:pt x="2897" y="2936"/>
                  </a:lnTo>
                  <a:lnTo>
                    <a:pt x="2819" y="2588"/>
                  </a:lnTo>
                  <a:lnTo>
                    <a:pt x="2588" y="2627"/>
                  </a:lnTo>
                  <a:lnTo>
                    <a:pt x="2665" y="2974"/>
                  </a:lnTo>
                  <a:lnTo>
                    <a:pt x="2704" y="3129"/>
                  </a:lnTo>
                  <a:lnTo>
                    <a:pt x="2665" y="3283"/>
                  </a:lnTo>
                  <a:lnTo>
                    <a:pt x="2433" y="3399"/>
                  </a:lnTo>
                  <a:lnTo>
                    <a:pt x="2202" y="3476"/>
                  </a:lnTo>
                  <a:lnTo>
                    <a:pt x="2009" y="3515"/>
                  </a:lnTo>
                  <a:lnTo>
                    <a:pt x="1854" y="3476"/>
                  </a:lnTo>
                  <a:lnTo>
                    <a:pt x="1700" y="3438"/>
                  </a:lnTo>
                  <a:lnTo>
                    <a:pt x="1584" y="3322"/>
                  </a:lnTo>
                  <a:lnTo>
                    <a:pt x="1507" y="3167"/>
                  </a:lnTo>
                  <a:lnTo>
                    <a:pt x="1468" y="2974"/>
                  </a:lnTo>
                  <a:lnTo>
                    <a:pt x="1352" y="2704"/>
                  </a:lnTo>
                  <a:lnTo>
                    <a:pt x="889" y="1623"/>
                  </a:lnTo>
                  <a:lnTo>
                    <a:pt x="541" y="812"/>
                  </a:lnTo>
                  <a:lnTo>
                    <a:pt x="348" y="426"/>
                  </a:lnTo>
                  <a:lnTo>
                    <a:pt x="155" y="39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2923775" y="3946900"/>
              <a:ext cx="335975" cy="782925"/>
            </a:xfrm>
            <a:custGeom>
              <a:avLst/>
              <a:gdLst/>
              <a:ahLst/>
              <a:cxnLst/>
              <a:rect l="l" t="t" r="r" b="b"/>
              <a:pathLst>
                <a:path w="13439" h="31317" extrusionOk="0">
                  <a:moveTo>
                    <a:pt x="6488" y="386"/>
                  </a:moveTo>
                  <a:lnTo>
                    <a:pt x="6526" y="464"/>
                  </a:lnTo>
                  <a:lnTo>
                    <a:pt x="7144" y="2008"/>
                  </a:lnTo>
                  <a:lnTo>
                    <a:pt x="7685" y="3553"/>
                  </a:lnTo>
                  <a:lnTo>
                    <a:pt x="8226" y="5136"/>
                  </a:lnTo>
                  <a:lnTo>
                    <a:pt x="8728" y="6681"/>
                  </a:lnTo>
                  <a:lnTo>
                    <a:pt x="8148" y="7067"/>
                  </a:lnTo>
                  <a:lnTo>
                    <a:pt x="7839" y="7221"/>
                  </a:lnTo>
                  <a:lnTo>
                    <a:pt x="7530" y="7337"/>
                  </a:lnTo>
                  <a:lnTo>
                    <a:pt x="7222" y="7453"/>
                  </a:lnTo>
                  <a:lnTo>
                    <a:pt x="6913" y="7530"/>
                  </a:lnTo>
                  <a:lnTo>
                    <a:pt x="6565" y="7569"/>
                  </a:lnTo>
                  <a:lnTo>
                    <a:pt x="6218" y="7569"/>
                  </a:lnTo>
                  <a:lnTo>
                    <a:pt x="5870" y="7530"/>
                  </a:lnTo>
                  <a:lnTo>
                    <a:pt x="5522" y="7492"/>
                  </a:lnTo>
                  <a:lnTo>
                    <a:pt x="4866" y="7337"/>
                  </a:lnTo>
                  <a:lnTo>
                    <a:pt x="4210" y="7105"/>
                  </a:lnTo>
                  <a:lnTo>
                    <a:pt x="3592" y="6874"/>
                  </a:lnTo>
                  <a:lnTo>
                    <a:pt x="3862" y="6024"/>
                  </a:lnTo>
                  <a:lnTo>
                    <a:pt x="4171" y="5175"/>
                  </a:lnTo>
                  <a:lnTo>
                    <a:pt x="4480" y="4364"/>
                  </a:lnTo>
                  <a:lnTo>
                    <a:pt x="4827" y="3553"/>
                  </a:lnTo>
                  <a:lnTo>
                    <a:pt x="5214" y="2742"/>
                  </a:lnTo>
                  <a:lnTo>
                    <a:pt x="5600" y="1931"/>
                  </a:lnTo>
                  <a:lnTo>
                    <a:pt x="6024" y="1159"/>
                  </a:lnTo>
                  <a:lnTo>
                    <a:pt x="6488" y="386"/>
                  </a:lnTo>
                  <a:close/>
                  <a:moveTo>
                    <a:pt x="8805" y="7028"/>
                  </a:moveTo>
                  <a:lnTo>
                    <a:pt x="9230" y="8418"/>
                  </a:lnTo>
                  <a:lnTo>
                    <a:pt x="9577" y="9847"/>
                  </a:lnTo>
                  <a:lnTo>
                    <a:pt x="9847" y="11083"/>
                  </a:lnTo>
                  <a:lnTo>
                    <a:pt x="10079" y="12357"/>
                  </a:lnTo>
                  <a:lnTo>
                    <a:pt x="10233" y="13631"/>
                  </a:lnTo>
                  <a:lnTo>
                    <a:pt x="10388" y="14906"/>
                  </a:lnTo>
                  <a:lnTo>
                    <a:pt x="10465" y="16180"/>
                  </a:lnTo>
                  <a:lnTo>
                    <a:pt x="10504" y="16836"/>
                  </a:lnTo>
                  <a:lnTo>
                    <a:pt x="10504" y="17493"/>
                  </a:lnTo>
                  <a:lnTo>
                    <a:pt x="10504" y="18188"/>
                  </a:lnTo>
                  <a:lnTo>
                    <a:pt x="10427" y="18844"/>
                  </a:lnTo>
                  <a:lnTo>
                    <a:pt x="10311" y="19462"/>
                  </a:lnTo>
                  <a:lnTo>
                    <a:pt x="10118" y="20080"/>
                  </a:lnTo>
                  <a:lnTo>
                    <a:pt x="9886" y="20659"/>
                  </a:lnTo>
                  <a:lnTo>
                    <a:pt x="9538" y="21161"/>
                  </a:lnTo>
                  <a:lnTo>
                    <a:pt x="9384" y="21393"/>
                  </a:lnTo>
                  <a:lnTo>
                    <a:pt x="9152" y="21586"/>
                  </a:lnTo>
                  <a:lnTo>
                    <a:pt x="8959" y="21779"/>
                  </a:lnTo>
                  <a:lnTo>
                    <a:pt x="8728" y="21972"/>
                  </a:lnTo>
                  <a:lnTo>
                    <a:pt x="8496" y="22127"/>
                  </a:lnTo>
                  <a:lnTo>
                    <a:pt x="8226" y="22242"/>
                  </a:lnTo>
                  <a:lnTo>
                    <a:pt x="7955" y="22358"/>
                  </a:lnTo>
                  <a:lnTo>
                    <a:pt x="7685" y="22435"/>
                  </a:lnTo>
                  <a:lnTo>
                    <a:pt x="7415" y="22474"/>
                  </a:lnTo>
                  <a:lnTo>
                    <a:pt x="6797" y="22474"/>
                  </a:lnTo>
                  <a:lnTo>
                    <a:pt x="6488" y="22435"/>
                  </a:lnTo>
                  <a:lnTo>
                    <a:pt x="5909" y="22281"/>
                  </a:lnTo>
                  <a:lnTo>
                    <a:pt x="5407" y="22011"/>
                  </a:lnTo>
                  <a:lnTo>
                    <a:pt x="4905" y="21702"/>
                  </a:lnTo>
                  <a:lnTo>
                    <a:pt x="4480" y="21354"/>
                  </a:lnTo>
                  <a:lnTo>
                    <a:pt x="4094" y="20929"/>
                  </a:lnTo>
                  <a:lnTo>
                    <a:pt x="3785" y="20466"/>
                  </a:lnTo>
                  <a:lnTo>
                    <a:pt x="3476" y="19964"/>
                  </a:lnTo>
                  <a:lnTo>
                    <a:pt x="3244" y="19424"/>
                  </a:lnTo>
                  <a:lnTo>
                    <a:pt x="3051" y="18883"/>
                  </a:lnTo>
                  <a:lnTo>
                    <a:pt x="2897" y="18342"/>
                  </a:lnTo>
                  <a:lnTo>
                    <a:pt x="2781" y="17802"/>
                  </a:lnTo>
                  <a:lnTo>
                    <a:pt x="2704" y="17222"/>
                  </a:lnTo>
                  <a:lnTo>
                    <a:pt x="2588" y="16103"/>
                  </a:lnTo>
                  <a:lnTo>
                    <a:pt x="2511" y="14944"/>
                  </a:lnTo>
                  <a:lnTo>
                    <a:pt x="2511" y="13747"/>
                  </a:lnTo>
                  <a:lnTo>
                    <a:pt x="2549" y="12589"/>
                  </a:lnTo>
                  <a:lnTo>
                    <a:pt x="2665" y="11392"/>
                  </a:lnTo>
                  <a:lnTo>
                    <a:pt x="2819" y="10195"/>
                  </a:lnTo>
                  <a:lnTo>
                    <a:pt x="2974" y="9422"/>
                  </a:lnTo>
                  <a:lnTo>
                    <a:pt x="3128" y="8689"/>
                  </a:lnTo>
                  <a:lnTo>
                    <a:pt x="3283" y="7916"/>
                  </a:lnTo>
                  <a:lnTo>
                    <a:pt x="3515" y="7183"/>
                  </a:lnTo>
                  <a:lnTo>
                    <a:pt x="4132" y="7453"/>
                  </a:lnTo>
                  <a:lnTo>
                    <a:pt x="4827" y="7685"/>
                  </a:lnTo>
                  <a:lnTo>
                    <a:pt x="5522" y="7839"/>
                  </a:lnTo>
                  <a:lnTo>
                    <a:pt x="5909" y="7916"/>
                  </a:lnTo>
                  <a:lnTo>
                    <a:pt x="6256" y="7916"/>
                  </a:lnTo>
                  <a:lnTo>
                    <a:pt x="6604" y="7955"/>
                  </a:lnTo>
                  <a:lnTo>
                    <a:pt x="6990" y="7916"/>
                  </a:lnTo>
                  <a:lnTo>
                    <a:pt x="7299" y="7878"/>
                  </a:lnTo>
                  <a:lnTo>
                    <a:pt x="7646" y="7762"/>
                  </a:lnTo>
                  <a:lnTo>
                    <a:pt x="7955" y="7646"/>
                  </a:lnTo>
                  <a:lnTo>
                    <a:pt x="8264" y="7492"/>
                  </a:lnTo>
                  <a:lnTo>
                    <a:pt x="8573" y="7260"/>
                  </a:lnTo>
                  <a:lnTo>
                    <a:pt x="8805" y="7028"/>
                  </a:lnTo>
                  <a:close/>
                  <a:moveTo>
                    <a:pt x="8650" y="22474"/>
                  </a:moveTo>
                  <a:lnTo>
                    <a:pt x="8766" y="22822"/>
                  </a:lnTo>
                  <a:lnTo>
                    <a:pt x="8921" y="23169"/>
                  </a:lnTo>
                  <a:lnTo>
                    <a:pt x="8496" y="23401"/>
                  </a:lnTo>
                  <a:lnTo>
                    <a:pt x="8071" y="23555"/>
                  </a:lnTo>
                  <a:lnTo>
                    <a:pt x="7608" y="23633"/>
                  </a:lnTo>
                  <a:lnTo>
                    <a:pt x="7144" y="23671"/>
                  </a:lnTo>
                  <a:lnTo>
                    <a:pt x="6681" y="23633"/>
                  </a:lnTo>
                  <a:lnTo>
                    <a:pt x="6218" y="23517"/>
                  </a:lnTo>
                  <a:lnTo>
                    <a:pt x="5754" y="23362"/>
                  </a:lnTo>
                  <a:lnTo>
                    <a:pt x="5329" y="23131"/>
                  </a:lnTo>
                  <a:lnTo>
                    <a:pt x="5291" y="23131"/>
                  </a:lnTo>
                  <a:lnTo>
                    <a:pt x="5522" y="22474"/>
                  </a:lnTo>
                  <a:lnTo>
                    <a:pt x="5870" y="22629"/>
                  </a:lnTo>
                  <a:lnTo>
                    <a:pt x="6256" y="22783"/>
                  </a:lnTo>
                  <a:lnTo>
                    <a:pt x="6681" y="22860"/>
                  </a:lnTo>
                  <a:lnTo>
                    <a:pt x="7067" y="22899"/>
                  </a:lnTo>
                  <a:lnTo>
                    <a:pt x="7453" y="22860"/>
                  </a:lnTo>
                  <a:lnTo>
                    <a:pt x="7878" y="22822"/>
                  </a:lnTo>
                  <a:lnTo>
                    <a:pt x="8264" y="22667"/>
                  </a:lnTo>
                  <a:lnTo>
                    <a:pt x="8650" y="22474"/>
                  </a:lnTo>
                  <a:close/>
                  <a:moveTo>
                    <a:pt x="10890" y="16798"/>
                  </a:moveTo>
                  <a:lnTo>
                    <a:pt x="11392" y="17261"/>
                  </a:lnTo>
                  <a:lnTo>
                    <a:pt x="11933" y="17647"/>
                  </a:lnTo>
                  <a:lnTo>
                    <a:pt x="12512" y="18033"/>
                  </a:lnTo>
                  <a:lnTo>
                    <a:pt x="13091" y="18342"/>
                  </a:lnTo>
                  <a:lnTo>
                    <a:pt x="12937" y="19771"/>
                  </a:lnTo>
                  <a:lnTo>
                    <a:pt x="12821" y="21238"/>
                  </a:lnTo>
                  <a:lnTo>
                    <a:pt x="12705" y="24212"/>
                  </a:lnTo>
                  <a:lnTo>
                    <a:pt x="11894" y="23594"/>
                  </a:lnTo>
                  <a:lnTo>
                    <a:pt x="11044" y="23015"/>
                  </a:lnTo>
                  <a:lnTo>
                    <a:pt x="10813" y="22860"/>
                  </a:lnTo>
                  <a:lnTo>
                    <a:pt x="10620" y="22667"/>
                  </a:lnTo>
                  <a:lnTo>
                    <a:pt x="10581" y="22590"/>
                  </a:lnTo>
                  <a:lnTo>
                    <a:pt x="10542" y="22435"/>
                  </a:lnTo>
                  <a:lnTo>
                    <a:pt x="10542" y="22127"/>
                  </a:lnTo>
                  <a:lnTo>
                    <a:pt x="10542" y="21393"/>
                  </a:lnTo>
                  <a:lnTo>
                    <a:pt x="10504" y="20659"/>
                  </a:lnTo>
                  <a:lnTo>
                    <a:pt x="10504" y="20582"/>
                  </a:lnTo>
                  <a:lnTo>
                    <a:pt x="10465" y="20543"/>
                  </a:lnTo>
                  <a:lnTo>
                    <a:pt x="10388" y="20466"/>
                  </a:lnTo>
                  <a:lnTo>
                    <a:pt x="10542" y="19964"/>
                  </a:lnTo>
                  <a:lnTo>
                    <a:pt x="10697" y="19424"/>
                  </a:lnTo>
                  <a:lnTo>
                    <a:pt x="10774" y="18883"/>
                  </a:lnTo>
                  <a:lnTo>
                    <a:pt x="10851" y="18304"/>
                  </a:lnTo>
                  <a:lnTo>
                    <a:pt x="10890" y="17570"/>
                  </a:lnTo>
                  <a:lnTo>
                    <a:pt x="10890" y="16798"/>
                  </a:lnTo>
                  <a:close/>
                  <a:moveTo>
                    <a:pt x="5214" y="23324"/>
                  </a:moveTo>
                  <a:lnTo>
                    <a:pt x="5677" y="23594"/>
                  </a:lnTo>
                  <a:lnTo>
                    <a:pt x="6140" y="23826"/>
                  </a:lnTo>
                  <a:lnTo>
                    <a:pt x="6642" y="23941"/>
                  </a:lnTo>
                  <a:lnTo>
                    <a:pt x="7144" y="23980"/>
                  </a:lnTo>
                  <a:lnTo>
                    <a:pt x="7646" y="23980"/>
                  </a:lnTo>
                  <a:lnTo>
                    <a:pt x="8148" y="23864"/>
                  </a:lnTo>
                  <a:lnTo>
                    <a:pt x="8612" y="23710"/>
                  </a:lnTo>
                  <a:lnTo>
                    <a:pt x="9075" y="23439"/>
                  </a:lnTo>
                  <a:lnTo>
                    <a:pt x="9384" y="23903"/>
                  </a:lnTo>
                  <a:lnTo>
                    <a:pt x="8843" y="24173"/>
                  </a:lnTo>
                  <a:lnTo>
                    <a:pt x="8303" y="24366"/>
                  </a:lnTo>
                  <a:lnTo>
                    <a:pt x="7762" y="24482"/>
                  </a:lnTo>
                  <a:lnTo>
                    <a:pt x="7222" y="24521"/>
                  </a:lnTo>
                  <a:lnTo>
                    <a:pt x="6681" y="24521"/>
                  </a:lnTo>
                  <a:lnTo>
                    <a:pt x="6102" y="24443"/>
                  </a:lnTo>
                  <a:lnTo>
                    <a:pt x="5561" y="24289"/>
                  </a:lnTo>
                  <a:lnTo>
                    <a:pt x="4982" y="24096"/>
                  </a:lnTo>
                  <a:lnTo>
                    <a:pt x="5059" y="23903"/>
                  </a:lnTo>
                  <a:lnTo>
                    <a:pt x="5136" y="23710"/>
                  </a:lnTo>
                  <a:lnTo>
                    <a:pt x="5214" y="23324"/>
                  </a:lnTo>
                  <a:close/>
                  <a:moveTo>
                    <a:pt x="2356" y="17377"/>
                  </a:moveTo>
                  <a:lnTo>
                    <a:pt x="2433" y="17995"/>
                  </a:lnTo>
                  <a:lnTo>
                    <a:pt x="2588" y="18613"/>
                  </a:lnTo>
                  <a:lnTo>
                    <a:pt x="2781" y="19192"/>
                  </a:lnTo>
                  <a:lnTo>
                    <a:pt x="2974" y="19771"/>
                  </a:lnTo>
                  <a:lnTo>
                    <a:pt x="3244" y="20312"/>
                  </a:lnTo>
                  <a:lnTo>
                    <a:pt x="3244" y="20350"/>
                  </a:lnTo>
                  <a:lnTo>
                    <a:pt x="3206" y="21200"/>
                  </a:lnTo>
                  <a:lnTo>
                    <a:pt x="3244" y="22049"/>
                  </a:lnTo>
                  <a:lnTo>
                    <a:pt x="3283" y="22358"/>
                  </a:lnTo>
                  <a:lnTo>
                    <a:pt x="3321" y="22706"/>
                  </a:lnTo>
                  <a:lnTo>
                    <a:pt x="3321" y="23053"/>
                  </a:lnTo>
                  <a:lnTo>
                    <a:pt x="3321" y="23208"/>
                  </a:lnTo>
                  <a:lnTo>
                    <a:pt x="3283" y="23324"/>
                  </a:lnTo>
                  <a:lnTo>
                    <a:pt x="3167" y="23478"/>
                  </a:lnTo>
                  <a:lnTo>
                    <a:pt x="3051" y="23633"/>
                  </a:lnTo>
                  <a:lnTo>
                    <a:pt x="2704" y="23903"/>
                  </a:lnTo>
                  <a:lnTo>
                    <a:pt x="2009" y="24405"/>
                  </a:lnTo>
                  <a:lnTo>
                    <a:pt x="773" y="25409"/>
                  </a:lnTo>
                  <a:lnTo>
                    <a:pt x="811" y="24675"/>
                  </a:lnTo>
                  <a:lnTo>
                    <a:pt x="850" y="23941"/>
                  </a:lnTo>
                  <a:lnTo>
                    <a:pt x="811" y="23169"/>
                  </a:lnTo>
                  <a:lnTo>
                    <a:pt x="773" y="22435"/>
                  </a:lnTo>
                  <a:lnTo>
                    <a:pt x="657" y="21238"/>
                  </a:lnTo>
                  <a:lnTo>
                    <a:pt x="503" y="20466"/>
                  </a:lnTo>
                  <a:lnTo>
                    <a:pt x="425" y="20080"/>
                  </a:lnTo>
                  <a:lnTo>
                    <a:pt x="464" y="19694"/>
                  </a:lnTo>
                  <a:lnTo>
                    <a:pt x="503" y="19655"/>
                  </a:lnTo>
                  <a:lnTo>
                    <a:pt x="541" y="19578"/>
                  </a:lnTo>
                  <a:lnTo>
                    <a:pt x="541" y="19539"/>
                  </a:lnTo>
                  <a:lnTo>
                    <a:pt x="541" y="19462"/>
                  </a:lnTo>
                  <a:lnTo>
                    <a:pt x="1429" y="18420"/>
                  </a:lnTo>
                  <a:lnTo>
                    <a:pt x="2356" y="17377"/>
                  </a:lnTo>
                  <a:close/>
                  <a:moveTo>
                    <a:pt x="8148" y="24830"/>
                  </a:moveTo>
                  <a:lnTo>
                    <a:pt x="8148" y="25061"/>
                  </a:lnTo>
                  <a:lnTo>
                    <a:pt x="8226" y="25216"/>
                  </a:lnTo>
                  <a:lnTo>
                    <a:pt x="8071" y="25216"/>
                  </a:lnTo>
                  <a:lnTo>
                    <a:pt x="7955" y="25177"/>
                  </a:lnTo>
                  <a:lnTo>
                    <a:pt x="7878" y="25216"/>
                  </a:lnTo>
                  <a:lnTo>
                    <a:pt x="7839" y="25293"/>
                  </a:lnTo>
                  <a:lnTo>
                    <a:pt x="7839" y="25370"/>
                  </a:lnTo>
                  <a:lnTo>
                    <a:pt x="7994" y="25872"/>
                  </a:lnTo>
                  <a:lnTo>
                    <a:pt x="8110" y="26413"/>
                  </a:lnTo>
                  <a:lnTo>
                    <a:pt x="8187" y="26915"/>
                  </a:lnTo>
                  <a:lnTo>
                    <a:pt x="8226" y="27417"/>
                  </a:lnTo>
                  <a:lnTo>
                    <a:pt x="8226" y="27919"/>
                  </a:lnTo>
                  <a:lnTo>
                    <a:pt x="8226" y="28459"/>
                  </a:lnTo>
                  <a:lnTo>
                    <a:pt x="8148" y="28961"/>
                  </a:lnTo>
                  <a:lnTo>
                    <a:pt x="8071" y="29502"/>
                  </a:lnTo>
                  <a:lnTo>
                    <a:pt x="7762" y="29193"/>
                  </a:lnTo>
                  <a:lnTo>
                    <a:pt x="7453" y="28884"/>
                  </a:lnTo>
                  <a:lnTo>
                    <a:pt x="7260" y="28537"/>
                  </a:lnTo>
                  <a:lnTo>
                    <a:pt x="7067" y="28189"/>
                  </a:lnTo>
                  <a:lnTo>
                    <a:pt x="6951" y="27803"/>
                  </a:lnTo>
                  <a:lnTo>
                    <a:pt x="6874" y="27417"/>
                  </a:lnTo>
                  <a:lnTo>
                    <a:pt x="6835" y="26953"/>
                  </a:lnTo>
                  <a:lnTo>
                    <a:pt x="6835" y="26490"/>
                  </a:lnTo>
                  <a:lnTo>
                    <a:pt x="6874" y="26104"/>
                  </a:lnTo>
                  <a:lnTo>
                    <a:pt x="6874" y="25756"/>
                  </a:lnTo>
                  <a:lnTo>
                    <a:pt x="6835" y="25602"/>
                  </a:lnTo>
                  <a:lnTo>
                    <a:pt x="6758" y="25486"/>
                  </a:lnTo>
                  <a:lnTo>
                    <a:pt x="6642" y="25370"/>
                  </a:lnTo>
                  <a:lnTo>
                    <a:pt x="6488" y="25293"/>
                  </a:lnTo>
                  <a:lnTo>
                    <a:pt x="6604" y="25100"/>
                  </a:lnTo>
                  <a:lnTo>
                    <a:pt x="6720" y="24984"/>
                  </a:lnTo>
                  <a:lnTo>
                    <a:pt x="7106" y="24984"/>
                  </a:lnTo>
                  <a:lnTo>
                    <a:pt x="7453" y="24945"/>
                  </a:lnTo>
                  <a:lnTo>
                    <a:pt x="7801" y="24907"/>
                  </a:lnTo>
                  <a:lnTo>
                    <a:pt x="8148" y="24830"/>
                  </a:lnTo>
                  <a:close/>
                  <a:moveTo>
                    <a:pt x="8805" y="24637"/>
                  </a:moveTo>
                  <a:lnTo>
                    <a:pt x="9191" y="24984"/>
                  </a:lnTo>
                  <a:lnTo>
                    <a:pt x="9500" y="25409"/>
                  </a:lnTo>
                  <a:lnTo>
                    <a:pt x="9809" y="25795"/>
                  </a:lnTo>
                  <a:lnTo>
                    <a:pt x="10118" y="26258"/>
                  </a:lnTo>
                  <a:lnTo>
                    <a:pt x="9847" y="26220"/>
                  </a:lnTo>
                  <a:lnTo>
                    <a:pt x="9616" y="26104"/>
                  </a:lnTo>
                  <a:lnTo>
                    <a:pt x="9423" y="25949"/>
                  </a:lnTo>
                  <a:lnTo>
                    <a:pt x="9230" y="25756"/>
                  </a:lnTo>
                  <a:lnTo>
                    <a:pt x="9191" y="25679"/>
                  </a:lnTo>
                  <a:lnTo>
                    <a:pt x="8998" y="25679"/>
                  </a:lnTo>
                  <a:lnTo>
                    <a:pt x="8959" y="25718"/>
                  </a:lnTo>
                  <a:lnTo>
                    <a:pt x="8921" y="25795"/>
                  </a:lnTo>
                  <a:lnTo>
                    <a:pt x="8921" y="25834"/>
                  </a:lnTo>
                  <a:lnTo>
                    <a:pt x="8921" y="25911"/>
                  </a:lnTo>
                  <a:lnTo>
                    <a:pt x="9230" y="26490"/>
                  </a:lnTo>
                  <a:lnTo>
                    <a:pt x="9423" y="27069"/>
                  </a:lnTo>
                  <a:lnTo>
                    <a:pt x="9500" y="27378"/>
                  </a:lnTo>
                  <a:lnTo>
                    <a:pt x="9538" y="27687"/>
                  </a:lnTo>
                  <a:lnTo>
                    <a:pt x="9538" y="27996"/>
                  </a:lnTo>
                  <a:lnTo>
                    <a:pt x="9538" y="28344"/>
                  </a:lnTo>
                  <a:lnTo>
                    <a:pt x="9461" y="28923"/>
                  </a:lnTo>
                  <a:lnTo>
                    <a:pt x="9423" y="29232"/>
                  </a:lnTo>
                  <a:lnTo>
                    <a:pt x="9307" y="29579"/>
                  </a:lnTo>
                  <a:lnTo>
                    <a:pt x="9230" y="29888"/>
                  </a:lnTo>
                  <a:lnTo>
                    <a:pt x="9075" y="30158"/>
                  </a:lnTo>
                  <a:lnTo>
                    <a:pt x="8921" y="30429"/>
                  </a:lnTo>
                  <a:lnTo>
                    <a:pt x="8728" y="30660"/>
                  </a:lnTo>
                  <a:lnTo>
                    <a:pt x="8534" y="30776"/>
                  </a:lnTo>
                  <a:lnTo>
                    <a:pt x="8341" y="30853"/>
                  </a:lnTo>
                  <a:lnTo>
                    <a:pt x="8187" y="30853"/>
                  </a:lnTo>
                  <a:lnTo>
                    <a:pt x="7994" y="30776"/>
                  </a:lnTo>
                  <a:lnTo>
                    <a:pt x="7839" y="30699"/>
                  </a:lnTo>
                  <a:lnTo>
                    <a:pt x="7685" y="30583"/>
                  </a:lnTo>
                  <a:lnTo>
                    <a:pt x="7376" y="30274"/>
                  </a:lnTo>
                  <a:lnTo>
                    <a:pt x="6874" y="29772"/>
                  </a:lnTo>
                  <a:lnTo>
                    <a:pt x="6681" y="29502"/>
                  </a:lnTo>
                  <a:lnTo>
                    <a:pt x="6488" y="29193"/>
                  </a:lnTo>
                  <a:lnTo>
                    <a:pt x="6295" y="28846"/>
                  </a:lnTo>
                  <a:lnTo>
                    <a:pt x="6102" y="28459"/>
                  </a:lnTo>
                  <a:lnTo>
                    <a:pt x="5986" y="28073"/>
                  </a:lnTo>
                  <a:lnTo>
                    <a:pt x="5909" y="27687"/>
                  </a:lnTo>
                  <a:lnTo>
                    <a:pt x="5870" y="27262"/>
                  </a:lnTo>
                  <a:lnTo>
                    <a:pt x="5870" y="26876"/>
                  </a:lnTo>
                  <a:lnTo>
                    <a:pt x="5909" y="26490"/>
                  </a:lnTo>
                  <a:lnTo>
                    <a:pt x="6024" y="26065"/>
                  </a:lnTo>
                  <a:lnTo>
                    <a:pt x="6024" y="25949"/>
                  </a:lnTo>
                  <a:lnTo>
                    <a:pt x="5947" y="25911"/>
                  </a:lnTo>
                  <a:lnTo>
                    <a:pt x="5870" y="25872"/>
                  </a:lnTo>
                  <a:lnTo>
                    <a:pt x="5793" y="25872"/>
                  </a:lnTo>
                  <a:lnTo>
                    <a:pt x="5059" y="26220"/>
                  </a:lnTo>
                  <a:lnTo>
                    <a:pt x="5136" y="25834"/>
                  </a:lnTo>
                  <a:lnTo>
                    <a:pt x="5252" y="25447"/>
                  </a:lnTo>
                  <a:lnTo>
                    <a:pt x="5445" y="25100"/>
                  </a:lnTo>
                  <a:lnTo>
                    <a:pt x="5716" y="24752"/>
                  </a:lnTo>
                  <a:lnTo>
                    <a:pt x="6102" y="24868"/>
                  </a:lnTo>
                  <a:lnTo>
                    <a:pt x="6488" y="24945"/>
                  </a:lnTo>
                  <a:lnTo>
                    <a:pt x="6333" y="25100"/>
                  </a:lnTo>
                  <a:lnTo>
                    <a:pt x="6179" y="25293"/>
                  </a:lnTo>
                  <a:lnTo>
                    <a:pt x="6179" y="25370"/>
                  </a:lnTo>
                  <a:lnTo>
                    <a:pt x="6179" y="25447"/>
                  </a:lnTo>
                  <a:lnTo>
                    <a:pt x="6256" y="25486"/>
                  </a:lnTo>
                  <a:lnTo>
                    <a:pt x="6295" y="25486"/>
                  </a:lnTo>
                  <a:lnTo>
                    <a:pt x="6372" y="25525"/>
                  </a:lnTo>
                  <a:lnTo>
                    <a:pt x="6449" y="25602"/>
                  </a:lnTo>
                  <a:lnTo>
                    <a:pt x="6526" y="25795"/>
                  </a:lnTo>
                  <a:lnTo>
                    <a:pt x="6565" y="26104"/>
                  </a:lnTo>
                  <a:lnTo>
                    <a:pt x="6604" y="26451"/>
                  </a:lnTo>
                  <a:lnTo>
                    <a:pt x="6604" y="27146"/>
                  </a:lnTo>
                  <a:lnTo>
                    <a:pt x="6604" y="27610"/>
                  </a:lnTo>
                  <a:lnTo>
                    <a:pt x="6681" y="28073"/>
                  </a:lnTo>
                  <a:lnTo>
                    <a:pt x="6835" y="28498"/>
                  </a:lnTo>
                  <a:lnTo>
                    <a:pt x="7067" y="28923"/>
                  </a:lnTo>
                  <a:lnTo>
                    <a:pt x="7376" y="29309"/>
                  </a:lnTo>
                  <a:lnTo>
                    <a:pt x="7569" y="29463"/>
                  </a:lnTo>
                  <a:lnTo>
                    <a:pt x="7762" y="29618"/>
                  </a:lnTo>
                  <a:lnTo>
                    <a:pt x="7955" y="29734"/>
                  </a:lnTo>
                  <a:lnTo>
                    <a:pt x="8187" y="29849"/>
                  </a:lnTo>
                  <a:lnTo>
                    <a:pt x="8264" y="29849"/>
                  </a:lnTo>
                  <a:lnTo>
                    <a:pt x="8303" y="29811"/>
                  </a:lnTo>
                  <a:lnTo>
                    <a:pt x="8303" y="29734"/>
                  </a:lnTo>
                  <a:lnTo>
                    <a:pt x="8303" y="29695"/>
                  </a:lnTo>
                  <a:lnTo>
                    <a:pt x="8303" y="29656"/>
                  </a:lnTo>
                  <a:lnTo>
                    <a:pt x="8419" y="29154"/>
                  </a:lnTo>
                  <a:lnTo>
                    <a:pt x="8496" y="28614"/>
                  </a:lnTo>
                  <a:lnTo>
                    <a:pt x="8534" y="28112"/>
                  </a:lnTo>
                  <a:lnTo>
                    <a:pt x="8534" y="27571"/>
                  </a:lnTo>
                  <a:lnTo>
                    <a:pt x="8534" y="27069"/>
                  </a:lnTo>
                  <a:lnTo>
                    <a:pt x="8457" y="26567"/>
                  </a:lnTo>
                  <a:lnTo>
                    <a:pt x="8341" y="26027"/>
                  </a:lnTo>
                  <a:lnTo>
                    <a:pt x="8187" y="25525"/>
                  </a:lnTo>
                  <a:lnTo>
                    <a:pt x="8534" y="25525"/>
                  </a:lnTo>
                  <a:lnTo>
                    <a:pt x="8612" y="25486"/>
                  </a:lnTo>
                  <a:lnTo>
                    <a:pt x="8650" y="25409"/>
                  </a:lnTo>
                  <a:lnTo>
                    <a:pt x="8650" y="25370"/>
                  </a:lnTo>
                  <a:lnTo>
                    <a:pt x="8612" y="25293"/>
                  </a:lnTo>
                  <a:lnTo>
                    <a:pt x="8380" y="24791"/>
                  </a:lnTo>
                  <a:lnTo>
                    <a:pt x="8805" y="24637"/>
                  </a:lnTo>
                  <a:close/>
                  <a:moveTo>
                    <a:pt x="6449" y="0"/>
                  </a:moveTo>
                  <a:lnTo>
                    <a:pt x="6411" y="39"/>
                  </a:lnTo>
                  <a:lnTo>
                    <a:pt x="6411" y="116"/>
                  </a:lnTo>
                  <a:lnTo>
                    <a:pt x="6333" y="116"/>
                  </a:lnTo>
                  <a:lnTo>
                    <a:pt x="6295" y="193"/>
                  </a:lnTo>
                  <a:lnTo>
                    <a:pt x="5600" y="1275"/>
                  </a:lnTo>
                  <a:lnTo>
                    <a:pt x="4943" y="2433"/>
                  </a:lnTo>
                  <a:lnTo>
                    <a:pt x="4403" y="3591"/>
                  </a:lnTo>
                  <a:lnTo>
                    <a:pt x="3901" y="4827"/>
                  </a:lnTo>
                  <a:lnTo>
                    <a:pt x="3437" y="6063"/>
                  </a:lnTo>
                  <a:lnTo>
                    <a:pt x="3090" y="7298"/>
                  </a:lnTo>
                  <a:lnTo>
                    <a:pt x="2742" y="8573"/>
                  </a:lnTo>
                  <a:lnTo>
                    <a:pt x="2511" y="9847"/>
                  </a:lnTo>
                  <a:lnTo>
                    <a:pt x="2317" y="11160"/>
                  </a:lnTo>
                  <a:lnTo>
                    <a:pt x="2202" y="12473"/>
                  </a:lnTo>
                  <a:lnTo>
                    <a:pt x="2163" y="13786"/>
                  </a:lnTo>
                  <a:lnTo>
                    <a:pt x="2163" y="15099"/>
                  </a:lnTo>
                  <a:lnTo>
                    <a:pt x="2202" y="16103"/>
                  </a:lnTo>
                  <a:lnTo>
                    <a:pt x="2317" y="17107"/>
                  </a:lnTo>
                  <a:lnTo>
                    <a:pt x="1661" y="17609"/>
                  </a:lnTo>
                  <a:lnTo>
                    <a:pt x="1082" y="18188"/>
                  </a:lnTo>
                  <a:lnTo>
                    <a:pt x="541" y="18806"/>
                  </a:lnTo>
                  <a:lnTo>
                    <a:pt x="39" y="19462"/>
                  </a:lnTo>
                  <a:lnTo>
                    <a:pt x="1" y="19501"/>
                  </a:lnTo>
                  <a:lnTo>
                    <a:pt x="1" y="19578"/>
                  </a:lnTo>
                  <a:lnTo>
                    <a:pt x="78" y="19694"/>
                  </a:lnTo>
                  <a:lnTo>
                    <a:pt x="39" y="19964"/>
                  </a:lnTo>
                  <a:lnTo>
                    <a:pt x="39" y="20273"/>
                  </a:lnTo>
                  <a:lnTo>
                    <a:pt x="39" y="20543"/>
                  </a:lnTo>
                  <a:lnTo>
                    <a:pt x="78" y="20852"/>
                  </a:lnTo>
                  <a:lnTo>
                    <a:pt x="194" y="21431"/>
                  </a:lnTo>
                  <a:lnTo>
                    <a:pt x="309" y="22011"/>
                  </a:lnTo>
                  <a:lnTo>
                    <a:pt x="387" y="22899"/>
                  </a:lnTo>
                  <a:lnTo>
                    <a:pt x="425" y="23748"/>
                  </a:lnTo>
                  <a:lnTo>
                    <a:pt x="425" y="24637"/>
                  </a:lnTo>
                  <a:lnTo>
                    <a:pt x="387" y="25486"/>
                  </a:lnTo>
                  <a:lnTo>
                    <a:pt x="387" y="25602"/>
                  </a:lnTo>
                  <a:lnTo>
                    <a:pt x="464" y="25640"/>
                  </a:lnTo>
                  <a:lnTo>
                    <a:pt x="503" y="25679"/>
                  </a:lnTo>
                  <a:lnTo>
                    <a:pt x="580" y="25679"/>
                  </a:lnTo>
                  <a:lnTo>
                    <a:pt x="618" y="25756"/>
                  </a:lnTo>
                  <a:lnTo>
                    <a:pt x="696" y="25795"/>
                  </a:lnTo>
                  <a:lnTo>
                    <a:pt x="811" y="25795"/>
                  </a:lnTo>
                  <a:lnTo>
                    <a:pt x="1584" y="25254"/>
                  </a:lnTo>
                  <a:lnTo>
                    <a:pt x="2279" y="24714"/>
                  </a:lnTo>
                  <a:lnTo>
                    <a:pt x="3746" y="23594"/>
                  </a:lnTo>
                  <a:lnTo>
                    <a:pt x="3785" y="23478"/>
                  </a:lnTo>
                  <a:lnTo>
                    <a:pt x="3785" y="23362"/>
                  </a:lnTo>
                  <a:lnTo>
                    <a:pt x="3630" y="22088"/>
                  </a:lnTo>
                  <a:lnTo>
                    <a:pt x="3592" y="20814"/>
                  </a:lnTo>
                  <a:lnTo>
                    <a:pt x="3939" y="21277"/>
                  </a:lnTo>
                  <a:lnTo>
                    <a:pt x="4364" y="21663"/>
                  </a:lnTo>
                  <a:lnTo>
                    <a:pt x="4789" y="22049"/>
                  </a:lnTo>
                  <a:lnTo>
                    <a:pt x="5252" y="22358"/>
                  </a:lnTo>
                  <a:lnTo>
                    <a:pt x="5059" y="22744"/>
                  </a:lnTo>
                  <a:lnTo>
                    <a:pt x="4866" y="23169"/>
                  </a:lnTo>
                  <a:lnTo>
                    <a:pt x="4712" y="23633"/>
                  </a:lnTo>
                  <a:lnTo>
                    <a:pt x="4673" y="23864"/>
                  </a:lnTo>
                  <a:lnTo>
                    <a:pt x="4712" y="24096"/>
                  </a:lnTo>
                  <a:lnTo>
                    <a:pt x="4750" y="24173"/>
                  </a:lnTo>
                  <a:lnTo>
                    <a:pt x="4789" y="24212"/>
                  </a:lnTo>
                  <a:lnTo>
                    <a:pt x="4827" y="24250"/>
                  </a:lnTo>
                  <a:lnTo>
                    <a:pt x="4866" y="24328"/>
                  </a:lnTo>
                  <a:lnTo>
                    <a:pt x="5175" y="24521"/>
                  </a:lnTo>
                  <a:lnTo>
                    <a:pt x="5484" y="24675"/>
                  </a:lnTo>
                  <a:lnTo>
                    <a:pt x="5329" y="24868"/>
                  </a:lnTo>
                  <a:lnTo>
                    <a:pt x="5175" y="25061"/>
                  </a:lnTo>
                  <a:lnTo>
                    <a:pt x="5020" y="25254"/>
                  </a:lnTo>
                  <a:lnTo>
                    <a:pt x="4905" y="25486"/>
                  </a:lnTo>
                  <a:lnTo>
                    <a:pt x="4827" y="25718"/>
                  </a:lnTo>
                  <a:lnTo>
                    <a:pt x="4750" y="25949"/>
                  </a:lnTo>
                  <a:lnTo>
                    <a:pt x="4712" y="26220"/>
                  </a:lnTo>
                  <a:lnTo>
                    <a:pt x="4712" y="26490"/>
                  </a:lnTo>
                  <a:lnTo>
                    <a:pt x="4712" y="26567"/>
                  </a:lnTo>
                  <a:lnTo>
                    <a:pt x="4789" y="26644"/>
                  </a:lnTo>
                  <a:lnTo>
                    <a:pt x="4943" y="26644"/>
                  </a:lnTo>
                  <a:lnTo>
                    <a:pt x="5638" y="26297"/>
                  </a:lnTo>
                  <a:lnTo>
                    <a:pt x="5638" y="26297"/>
                  </a:lnTo>
                  <a:lnTo>
                    <a:pt x="5561" y="26722"/>
                  </a:lnTo>
                  <a:lnTo>
                    <a:pt x="5561" y="27146"/>
                  </a:lnTo>
                  <a:lnTo>
                    <a:pt x="5561" y="27533"/>
                  </a:lnTo>
                  <a:lnTo>
                    <a:pt x="5638" y="27957"/>
                  </a:lnTo>
                  <a:lnTo>
                    <a:pt x="5716" y="28344"/>
                  </a:lnTo>
                  <a:lnTo>
                    <a:pt x="5870" y="28730"/>
                  </a:lnTo>
                  <a:lnTo>
                    <a:pt x="6063" y="29116"/>
                  </a:lnTo>
                  <a:lnTo>
                    <a:pt x="6256" y="29463"/>
                  </a:lnTo>
                  <a:lnTo>
                    <a:pt x="6642" y="30004"/>
                  </a:lnTo>
                  <a:lnTo>
                    <a:pt x="6913" y="30351"/>
                  </a:lnTo>
                  <a:lnTo>
                    <a:pt x="7183" y="30660"/>
                  </a:lnTo>
                  <a:lnTo>
                    <a:pt x="7530" y="30969"/>
                  </a:lnTo>
                  <a:lnTo>
                    <a:pt x="7839" y="31162"/>
                  </a:lnTo>
                  <a:lnTo>
                    <a:pt x="7994" y="31240"/>
                  </a:lnTo>
                  <a:lnTo>
                    <a:pt x="8148" y="31317"/>
                  </a:lnTo>
                  <a:lnTo>
                    <a:pt x="8303" y="31317"/>
                  </a:lnTo>
                  <a:lnTo>
                    <a:pt x="8457" y="31278"/>
                  </a:lnTo>
                  <a:lnTo>
                    <a:pt x="8612" y="31240"/>
                  </a:lnTo>
                  <a:lnTo>
                    <a:pt x="8766" y="31162"/>
                  </a:lnTo>
                  <a:lnTo>
                    <a:pt x="8998" y="30892"/>
                  </a:lnTo>
                  <a:lnTo>
                    <a:pt x="9230" y="30583"/>
                  </a:lnTo>
                  <a:lnTo>
                    <a:pt x="9423" y="30236"/>
                  </a:lnTo>
                  <a:lnTo>
                    <a:pt x="9577" y="29849"/>
                  </a:lnTo>
                  <a:lnTo>
                    <a:pt x="9693" y="29463"/>
                  </a:lnTo>
                  <a:lnTo>
                    <a:pt x="9847" y="28807"/>
                  </a:lnTo>
                  <a:lnTo>
                    <a:pt x="9886" y="28228"/>
                  </a:lnTo>
                  <a:lnTo>
                    <a:pt x="9847" y="27610"/>
                  </a:lnTo>
                  <a:lnTo>
                    <a:pt x="9770" y="27031"/>
                  </a:lnTo>
                  <a:lnTo>
                    <a:pt x="9577" y="26490"/>
                  </a:lnTo>
                  <a:lnTo>
                    <a:pt x="9770" y="26529"/>
                  </a:lnTo>
                  <a:lnTo>
                    <a:pt x="9963" y="26567"/>
                  </a:lnTo>
                  <a:lnTo>
                    <a:pt x="10156" y="26606"/>
                  </a:lnTo>
                  <a:lnTo>
                    <a:pt x="10388" y="26606"/>
                  </a:lnTo>
                  <a:lnTo>
                    <a:pt x="10465" y="26567"/>
                  </a:lnTo>
                  <a:lnTo>
                    <a:pt x="10542" y="26529"/>
                  </a:lnTo>
                  <a:lnTo>
                    <a:pt x="10542" y="26451"/>
                  </a:lnTo>
                  <a:lnTo>
                    <a:pt x="10542" y="26336"/>
                  </a:lnTo>
                  <a:lnTo>
                    <a:pt x="10233" y="25834"/>
                  </a:lnTo>
                  <a:lnTo>
                    <a:pt x="9925" y="25332"/>
                  </a:lnTo>
                  <a:lnTo>
                    <a:pt x="9538" y="24868"/>
                  </a:lnTo>
                  <a:lnTo>
                    <a:pt x="9114" y="24482"/>
                  </a:lnTo>
                  <a:lnTo>
                    <a:pt x="9616" y="24135"/>
                  </a:lnTo>
                  <a:lnTo>
                    <a:pt x="9693" y="24057"/>
                  </a:lnTo>
                  <a:lnTo>
                    <a:pt x="9732" y="23980"/>
                  </a:lnTo>
                  <a:lnTo>
                    <a:pt x="9770" y="23941"/>
                  </a:lnTo>
                  <a:lnTo>
                    <a:pt x="9732" y="23864"/>
                  </a:lnTo>
                  <a:lnTo>
                    <a:pt x="9307" y="23092"/>
                  </a:lnTo>
                  <a:lnTo>
                    <a:pt x="9114" y="22706"/>
                  </a:lnTo>
                  <a:lnTo>
                    <a:pt x="8959" y="22281"/>
                  </a:lnTo>
                  <a:lnTo>
                    <a:pt x="9114" y="22204"/>
                  </a:lnTo>
                  <a:lnTo>
                    <a:pt x="9423" y="21933"/>
                  </a:lnTo>
                  <a:lnTo>
                    <a:pt x="9693" y="21625"/>
                  </a:lnTo>
                  <a:lnTo>
                    <a:pt x="9925" y="21316"/>
                  </a:lnTo>
                  <a:lnTo>
                    <a:pt x="10118" y="20968"/>
                  </a:lnTo>
                  <a:lnTo>
                    <a:pt x="10118" y="21895"/>
                  </a:lnTo>
                  <a:lnTo>
                    <a:pt x="10040" y="22822"/>
                  </a:lnTo>
                  <a:lnTo>
                    <a:pt x="10079" y="22899"/>
                  </a:lnTo>
                  <a:lnTo>
                    <a:pt x="10156" y="22976"/>
                  </a:lnTo>
                  <a:lnTo>
                    <a:pt x="10813" y="23401"/>
                  </a:lnTo>
                  <a:lnTo>
                    <a:pt x="11469" y="23826"/>
                  </a:lnTo>
                  <a:lnTo>
                    <a:pt x="12126" y="24289"/>
                  </a:lnTo>
                  <a:lnTo>
                    <a:pt x="12743" y="24752"/>
                  </a:lnTo>
                  <a:lnTo>
                    <a:pt x="12859" y="24830"/>
                  </a:lnTo>
                  <a:lnTo>
                    <a:pt x="12975" y="24791"/>
                  </a:lnTo>
                  <a:lnTo>
                    <a:pt x="13052" y="24752"/>
                  </a:lnTo>
                  <a:lnTo>
                    <a:pt x="13091" y="24637"/>
                  </a:lnTo>
                  <a:lnTo>
                    <a:pt x="13323" y="21393"/>
                  </a:lnTo>
                  <a:lnTo>
                    <a:pt x="13400" y="19771"/>
                  </a:lnTo>
                  <a:lnTo>
                    <a:pt x="13439" y="18960"/>
                  </a:lnTo>
                  <a:lnTo>
                    <a:pt x="13400" y="18188"/>
                  </a:lnTo>
                  <a:lnTo>
                    <a:pt x="13361" y="18072"/>
                  </a:lnTo>
                  <a:lnTo>
                    <a:pt x="13323" y="18033"/>
                  </a:lnTo>
                  <a:lnTo>
                    <a:pt x="13284" y="18033"/>
                  </a:lnTo>
                  <a:lnTo>
                    <a:pt x="12975" y="17802"/>
                  </a:lnTo>
                  <a:lnTo>
                    <a:pt x="12666" y="17609"/>
                  </a:lnTo>
                  <a:lnTo>
                    <a:pt x="11971" y="17184"/>
                  </a:lnTo>
                  <a:lnTo>
                    <a:pt x="10890" y="16412"/>
                  </a:lnTo>
                  <a:lnTo>
                    <a:pt x="10813" y="15485"/>
                  </a:lnTo>
                  <a:lnTo>
                    <a:pt x="10735" y="14558"/>
                  </a:lnTo>
                  <a:lnTo>
                    <a:pt x="10620" y="13631"/>
                  </a:lnTo>
                  <a:lnTo>
                    <a:pt x="10504" y="12705"/>
                  </a:lnTo>
                  <a:lnTo>
                    <a:pt x="10233" y="11121"/>
                  </a:lnTo>
                  <a:lnTo>
                    <a:pt x="9886" y="9538"/>
                  </a:lnTo>
                  <a:lnTo>
                    <a:pt x="9500" y="7955"/>
                  </a:lnTo>
                  <a:lnTo>
                    <a:pt x="9036" y="6410"/>
                  </a:lnTo>
                  <a:lnTo>
                    <a:pt x="8534" y="4866"/>
                  </a:lnTo>
                  <a:lnTo>
                    <a:pt x="7994" y="3321"/>
                  </a:lnTo>
                  <a:lnTo>
                    <a:pt x="7415" y="1815"/>
                  </a:lnTo>
                  <a:lnTo>
                    <a:pt x="6835" y="309"/>
                  </a:lnTo>
                  <a:lnTo>
                    <a:pt x="6797" y="232"/>
                  </a:lnTo>
                  <a:lnTo>
                    <a:pt x="6720" y="193"/>
                  </a:lnTo>
                  <a:lnTo>
                    <a:pt x="6642" y="155"/>
                  </a:lnTo>
                  <a:lnTo>
                    <a:pt x="6604" y="39"/>
                  </a:lnTo>
                  <a:lnTo>
                    <a:pt x="652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6111425" y="3973925"/>
              <a:ext cx="42500" cy="41525"/>
            </a:xfrm>
            <a:custGeom>
              <a:avLst/>
              <a:gdLst/>
              <a:ahLst/>
              <a:cxnLst/>
              <a:rect l="l" t="t" r="r" b="b"/>
              <a:pathLst>
                <a:path w="1700" h="1661" extrusionOk="0">
                  <a:moveTo>
                    <a:pt x="1043" y="387"/>
                  </a:moveTo>
                  <a:lnTo>
                    <a:pt x="1121" y="425"/>
                  </a:lnTo>
                  <a:lnTo>
                    <a:pt x="1198" y="464"/>
                  </a:lnTo>
                  <a:lnTo>
                    <a:pt x="1237" y="541"/>
                  </a:lnTo>
                  <a:lnTo>
                    <a:pt x="1314" y="734"/>
                  </a:lnTo>
                  <a:lnTo>
                    <a:pt x="1314" y="927"/>
                  </a:lnTo>
                  <a:lnTo>
                    <a:pt x="1237" y="1120"/>
                  </a:lnTo>
                  <a:lnTo>
                    <a:pt x="1159" y="1198"/>
                  </a:lnTo>
                  <a:lnTo>
                    <a:pt x="1082" y="1236"/>
                  </a:lnTo>
                  <a:lnTo>
                    <a:pt x="889" y="1275"/>
                  </a:lnTo>
                  <a:lnTo>
                    <a:pt x="696" y="1236"/>
                  </a:lnTo>
                  <a:lnTo>
                    <a:pt x="541" y="1159"/>
                  </a:lnTo>
                  <a:lnTo>
                    <a:pt x="464" y="1082"/>
                  </a:lnTo>
                  <a:lnTo>
                    <a:pt x="426" y="1004"/>
                  </a:lnTo>
                  <a:lnTo>
                    <a:pt x="387" y="889"/>
                  </a:lnTo>
                  <a:lnTo>
                    <a:pt x="387" y="773"/>
                  </a:lnTo>
                  <a:lnTo>
                    <a:pt x="464" y="580"/>
                  </a:lnTo>
                  <a:lnTo>
                    <a:pt x="541" y="580"/>
                  </a:lnTo>
                  <a:lnTo>
                    <a:pt x="619" y="541"/>
                  </a:lnTo>
                  <a:lnTo>
                    <a:pt x="773" y="425"/>
                  </a:lnTo>
                  <a:lnTo>
                    <a:pt x="928" y="387"/>
                  </a:lnTo>
                  <a:close/>
                  <a:moveTo>
                    <a:pt x="889" y="0"/>
                  </a:moveTo>
                  <a:lnTo>
                    <a:pt x="735" y="39"/>
                  </a:lnTo>
                  <a:lnTo>
                    <a:pt x="619" y="78"/>
                  </a:lnTo>
                  <a:lnTo>
                    <a:pt x="503" y="155"/>
                  </a:lnTo>
                  <a:lnTo>
                    <a:pt x="348" y="232"/>
                  </a:lnTo>
                  <a:lnTo>
                    <a:pt x="233" y="309"/>
                  </a:lnTo>
                  <a:lnTo>
                    <a:pt x="155" y="464"/>
                  </a:lnTo>
                  <a:lnTo>
                    <a:pt x="78" y="580"/>
                  </a:lnTo>
                  <a:lnTo>
                    <a:pt x="39" y="734"/>
                  </a:lnTo>
                  <a:lnTo>
                    <a:pt x="1" y="889"/>
                  </a:lnTo>
                  <a:lnTo>
                    <a:pt x="39" y="1043"/>
                  </a:lnTo>
                  <a:lnTo>
                    <a:pt x="78" y="1198"/>
                  </a:lnTo>
                  <a:lnTo>
                    <a:pt x="194" y="1352"/>
                  </a:lnTo>
                  <a:lnTo>
                    <a:pt x="310" y="1468"/>
                  </a:lnTo>
                  <a:lnTo>
                    <a:pt x="464" y="1584"/>
                  </a:lnTo>
                  <a:lnTo>
                    <a:pt x="657" y="1661"/>
                  </a:lnTo>
                  <a:lnTo>
                    <a:pt x="1005" y="1661"/>
                  </a:lnTo>
                  <a:lnTo>
                    <a:pt x="1198" y="1622"/>
                  </a:lnTo>
                  <a:lnTo>
                    <a:pt x="1352" y="1545"/>
                  </a:lnTo>
                  <a:lnTo>
                    <a:pt x="1507" y="1429"/>
                  </a:lnTo>
                  <a:lnTo>
                    <a:pt x="1584" y="1275"/>
                  </a:lnTo>
                  <a:lnTo>
                    <a:pt x="1661" y="1120"/>
                  </a:lnTo>
                  <a:lnTo>
                    <a:pt x="1700" y="927"/>
                  </a:lnTo>
                  <a:lnTo>
                    <a:pt x="1700" y="734"/>
                  </a:lnTo>
                  <a:lnTo>
                    <a:pt x="1661" y="580"/>
                  </a:lnTo>
                  <a:lnTo>
                    <a:pt x="1584" y="387"/>
                  </a:lnTo>
                  <a:lnTo>
                    <a:pt x="1507" y="271"/>
                  </a:lnTo>
                  <a:lnTo>
                    <a:pt x="1391" y="194"/>
                  </a:lnTo>
                  <a:lnTo>
                    <a:pt x="1275" y="116"/>
                  </a:lnTo>
                  <a:lnTo>
                    <a:pt x="1005" y="39"/>
                  </a:lnTo>
                  <a:lnTo>
                    <a:pt x="88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5921250" y="4000950"/>
              <a:ext cx="123600" cy="97525"/>
            </a:xfrm>
            <a:custGeom>
              <a:avLst/>
              <a:gdLst/>
              <a:ahLst/>
              <a:cxnLst/>
              <a:rect l="l" t="t" r="r" b="b"/>
              <a:pathLst>
                <a:path w="4944" h="3901" extrusionOk="0">
                  <a:moveTo>
                    <a:pt x="232" y="1"/>
                  </a:moveTo>
                  <a:lnTo>
                    <a:pt x="117" y="39"/>
                  </a:lnTo>
                  <a:lnTo>
                    <a:pt x="1" y="155"/>
                  </a:lnTo>
                  <a:lnTo>
                    <a:pt x="1" y="271"/>
                  </a:lnTo>
                  <a:lnTo>
                    <a:pt x="1" y="387"/>
                  </a:lnTo>
                  <a:lnTo>
                    <a:pt x="310" y="889"/>
                  </a:lnTo>
                  <a:lnTo>
                    <a:pt x="657" y="1391"/>
                  </a:lnTo>
                  <a:lnTo>
                    <a:pt x="1005" y="1893"/>
                  </a:lnTo>
                  <a:lnTo>
                    <a:pt x="1352" y="2356"/>
                  </a:lnTo>
                  <a:lnTo>
                    <a:pt x="1777" y="2781"/>
                  </a:lnTo>
                  <a:lnTo>
                    <a:pt x="2202" y="3206"/>
                  </a:lnTo>
                  <a:lnTo>
                    <a:pt x="2665" y="3592"/>
                  </a:lnTo>
                  <a:lnTo>
                    <a:pt x="3167" y="3901"/>
                  </a:lnTo>
                  <a:lnTo>
                    <a:pt x="3515" y="3785"/>
                  </a:lnTo>
                  <a:lnTo>
                    <a:pt x="2742" y="3013"/>
                  </a:lnTo>
                  <a:lnTo>
                    <a:pt x="2009" y="2240"/>
                  </a:lnTo>
                  <a:lnTo>
                    <a:pt x="1314" y="1429"/>
                  </a:lnTo>
                  <a:lnTo>
                    <a:pt x="1005" y="1005"/>
                  </a:lnTo>
                  <a:lnTo>
                    <a:pt x="696" y="580"/>
                  </a:lnTo>
                  <a:lnTo>
                    <a:pt x="1584" y="696"/>
                  </a:lnTo>
                  <a:lnTo>
                    <a:pt x="2472" y="889"/>
                  </a:lnTo>
                  <a:lnTo>
                    <a:pt x="2974" y="1043"/>
                  </a:lnTo>
                  <a:lnTo>
                    <a:pt x="3476" y="1236"/>
                  </a:lnTo>
                  <a:lnTo>
                    <a:pt x="3978" y="1391"/>
                  </a:lnTo>
                  <a:lnTo>
                    <a:pt x="4480" y="1507"/>
                  </a:lnTo>
                  <a:lnTo>
                    <a:pt x="4557" y="1507"/>
                  </a:lnTo>
                  <a:lnTo>
                    <a:pt x="4635" y="1584"/>
                  </a:lnTo>
                  <a:lnTo>
                    <a:pt x="4789" y="1584"/>
                  </a:lnTo>
                  <a:lnTo>
                    <a:pt x="4866" y="1507"/>
                  </a:lnTo>
                  <a:lnTo>
                    <a:pt x="4943" y="1429"/>
                  </a:lnTo>
                  <a:lnTo>
                    <a:pt x="4596" y="1159"/>
                  </a:lnTo>
                  <a:lnTo>
                    <a:pt x="4133" y="889"/>
                  </a:lnTo>
                  <a:lnTo>
                    <a:pt x="3592" y="657"/>
                  </a:lnTo>
                  <a:lnTo>
                    <a:pt x="3051" y="464"/>
                  </a:lnTo>
                  <a:lnTo>
                    <a:pt x="2511" y="310"/>
                  </a:lnTo>
                  <a:lnTo>
                    <a:pt x="1893" y="194"/>
                  </a:lnTo>
                  <a:lnTo>
                    <a:pt x="1314" y="117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6044825" y="4051150"/>
              <a:ext cx="126475" cy="70500"/>
            </a:xfrm>
            <a:custGeom>
              <a:avLst/>
              <a:gdLst/>
              <a:ahLst/>
              <a:cxnLst/>
              <a:rect l="l" t="t" r="r" b="b"/>
              <a:pathLst>
                <a:path w="5059" h="2820" extrusionOk="0">
                  <a:moveTo>
                    <a:pt x="4905" y="1"/>
                  </a:moveTo>
                  <a:lnTo>
                    <a:pt x="3823" y="657"/>
                  </a:lnTo>
                  <a:lnTo>
                    <a:pt x="3283" y="966"/>
                  </a:lnTo>
                  <a:lnTo>
                    <a:pt x="2742" y="1275"/>
                  </a:lnTo>
                  <a:lnTo>
                    <a:pt x="2086" y="1584"/>
                  </a:lnTo>
                  <a:lnTo>
                    <a:pt x="1429" y="1854"/>
                  </a:lnTo>
                  <a:lnTo>
                    <a:pt x="773" y="2124"/>
                  </a:lnTo>
                  <a:lnTo>
                    <a:pt x="116" y="2433"/>
                  </a:lnTo>
                  <a:lnTo>
                    <a:pt x="39" y="2511"/>
                  </a:lnTo>
                  <a:lnTo>
                    <a:pt x="0" y="2588"/>
                  </a:lnTo>
                  <a:lnTo>
                    <a:pt x="39" y="2704"/>
                  </a:lnTo>
                  <a:lnTo>
                    <a:pt x="116" y="2781"/>
                  </a:lnTo>
                  <a:lnTo>
                    <a:pt x="387" y="2820"/>
                  </a:lnTo>
                  <a:lnTo>
                    <a:pt x="1082" y="2626"/>
                  </a:lnTo>
                  <a:lnTo>
                    <a:pt x="1738" y="2356"/>
                  </a:lnTo>
                  <a:lnTo>
                    <a:pt x="2395" y="2047"/>
                  </a:lnTo>
                  <a:lnTo>
                    <a:pt x="2974" y="1738"/>
                  </a:lnTo>
                  <a:lnTo>
                    <a:pt x="3553" y="1429"/>
                  </a:lnTo>
                  <a:lnTo>
                    <a:pt x="4094" y="1121"/>
                  </a:lnTo>
                  <a:lnTo>
                    <a:pt x="4596" y="734"/>
                  </a:lnTo>
                  <a:lnTo>
                    <a:pt x="5059" y="348"/>
                  </a:lnTo>
                  <a:lnTo>
                    <a:pt x="490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1792350" y="4089775"/>
              <a:ext cx="345650" cy="269350"/>
            </a:xfrm>
            <a:custGeom>
              <a:avLst/>
              <a:gdLst/>
              <a:ahLst/>
              <a:cxnLst/>
              <a:rect l="l" t="t" r="r" b="b"/>
              <a:pathLst>
                <a:path w="13826" h="10774" extrusionOk="0">
                  <a:moveTo>
                    <a:pt x="3438" y="1004"/>
                  </a:moveTo>
                  <a:lnTo>
                    <a:pt x="3515" y="1081"/>
                  </a:lnTo>
                  <a:lnTo>
                    <a:pt x="3631" y="1159"/>
                  </a:lnTo>
                  <a:lnTo>
                    <a:pt x="3669" y="1275"/>
                  </a:lnTo>
                  <a:lnTo>
                    <a:pt x="3669" y="1429"/>
                  </a:lnTo>
                  <a:lnTo>
                    <a:pt x="3592" y="1661"/>
                  </a:lnTo>
                  <a:lnTo>
                    <a:pt x="3515" y="1815"/>
                  </a:lnTo>
                  <a:lnTo>
                    <a:pt x="3360" y="1931"/>
                  </a:lnTo>
                  <a:lnTo>
                    <a:pt x="3167" y="1970"/>
                  </a:lnTo>
                  <a:lnTo>
                    <a:pt x="2974" y="2008"/>
                  </a:lnTo>
                  <a:lnTo>
                    <a:pt x="2781" y="2008"/>
                  </a:lnTo>
                  <a:lnTo>
                    <a:pt x="2356" y="1931"/>
                  </a:lnTo>
                  <a:lnTo>
                    <a:pt x="2395" y="1892"/>
                  </a:lnTo>
                  <a:lnTo>
                    <a:pt x="2472" y="1661"/>
                  </a:lnTo>
                  <a:lnTo>
                    <a:pt x="2588" y="1429"/>
                  </a:lnTo>
                  <a:lnTo>
                    <a:pt x="2704" y="1236"/>
                  </a:lnTo>
                  <a:lnTo>
                    <a:pt x="2897" y="1081"/>
                  </a:lnTo>
                  <a:lnTo>
                    <a:pt x="3013" y="1004"/>
                  </a:lnTo>
                  <a:close/>
                  <a:moveTo>
                    <a:pt x="1044" y="1468"/>
                  </a:moveTo>
                  <a:lnTo>
                    <a:pt x="1237" y="1545"/>
                  </a:lnTo>
                  <a:lnTo>
                    <a:pt x="1430" y="1622"/>
                  </a:lnTo>
                  <a:lnTo>
                    <a:pt x="1623" y="1777"/>
                  </a:lnTo>
                  <a:lnTo>
                    <a:pt x="1816" y="1892"/>
                  </a:lnTo>
                  <a:lnTo>
                    <a:pt x="1507" y="2201"/>
                  </a:lnTo>
                  <a:lnTo>
                    <a:pt x="1314" y="2356"/>
                  </a:lnTo>
                  <a:lnTo>
                    <a:pt x="1121" y="2433"/>
                  </a:lnTo>
                  <a:lnTo>
                    <a:pt x="966" y="2472"/>
                  </a:lnTo>
                  <a:lnTo>
                    <a:pt x="812" y="2472"/>
                  </a:lnTo>
                  <a:lnTo>
                    <a:pt x="696" y="2433"/>
                  </a:lnTo>
                  <a:lnTo>
                    <a:pt x="580" y="2394"/>
                  </a:lnTo>
                  <a:lnTo>
                    <a:pt x="464" y="2317"/>
                  </a:lnTo>
                  <a:lnTo>
                    <a:pt x="387" y="2201"/>
                  </a:lnTo>
                  <a:lnTo>
                    <a:pt x="387" y="2085"/>
                  </a:lnTo>
                  <a:lnTo>
                    <a:pt x="426" y="1892"/>
                  </a:lnTo>
                  <a:lnTo>
                    <a:pt x="503" y="1699"/>
                  </a:lnTo>
                  <a:lnTo>
                    <a:pt x="657" y="1545"/>
                  </a:lnTo>
                  <a:lnTo>
                    <a:pt x="850" y="1468"/>
                  </a:lnTo>
                  <a:close/>
                  <a:moveTo>
                    <a:pt x="4866" y="3823"/>
                  </a:moveTo>
                  <a:lnTo>
                    <a:pt x="5021" y="3862"/>
                  </a:lnTo>
                  <a:lnTo>
                    <a:pt x="5137" y="3939"/>
                  </a:lnTo>
                  <a:lnTo>
                    <a:pt x="5253" y="4055"/>
                  </a:lnTo>
                  <a:lnTo>
                    <a:pt x="5330" y="4171"/>
                  </a:lnTo>
                  <a:lnTo>
                    <a:pt x="5330" y="4325"/>
                  </a:lnTo>
                  <a:lnTo>
                    <a:pt x="5330" y="4441"/>
                  </a:lnTo>
                  <a:lnTo>
                    <a:pt x="5291" y="4557"/>
                  </a:lnTo>
                  <a:lnTo>
                    <a:pt x="5137" y="4788"/>
                  </a:lnTo>
                  <a:lnTo>
                    <a:pt x="4944" y="4982"/>
                  </a:lnTo>
                  <a:lnTo>
                    <a:pt x="4751" y="5097"/>
                  </a:lnTo>
                  <a:lnTo>
                    <a:pt x="4557" y="5136"/>
                  </a:lnTo>
                  <a:lnTo>
                    <a:pt x="4171" y="5213"/>
                  </a:lnTo>
                  <a:lnTo>
                    <a:pt x="4171" y="5213"/>
                  </a:lnTo>
                  <a:lnTo>
                    <a:pt x="4210" y="4750"/>
                  </a:lnTo>
                  <a:lnTo>
                    <a:pt x="4287" y="4557"/>
                  </a:lnTo>
                  <a:lnTo>
                    <a:pt x="4364" y="4325"/>
                  </a:lnTo>
                  <a:lnTo>
                    <a:pt x="4519" y="4055"/>
                  </a:lnTo>
                  <a:lnTo>
                    <a:pt x="4635" y="3978"/>
                  </a:lnTo>
                  <a:lnTo>
                    <a:pt x="4751" y="3900"/>
                  </a:lnTo>
                  <a:lnTo>
                    <a:pt x="4866" y="3823"/>
                  </a:lnTo>
                  <a:close/>
                  <a:moveTo>
                    <a:pt x="7299" y="4518"/>
                  </a:moveTo>
                  <a:lnTo>
                    <a:pt x="7415" y="4595"/>
                  </a:lnTo>
                  <a:lnTo>
                    <a:pt x="7492" y="4673"/>
                  </a:lnTo>
                  <a:lnTo>
                    <a:pt x="7531" y="4788"/>
                  </a:lnTo>
                  <a:lnTo>
                    <a:pt x="7569" y="4943"/>
                  </a:lnTo>
                  <a:lnTo>
                    <a:pt x="7608" y="5175"/>
                  </a:lnTo>
                  <a:lnTo>
                    <a:pt x="7569" y="5445"/>
                  </a:lnTo>
                  <a:lnTo>
                    <a:pt x="7531" y="5677"/>
                  </a:lnTo>
                  <a:lnTo>
                    <a:pt x="7454" y="5908"/>
                  </a:lnTo>
                  <a:lnTo>
                    <a:pt x="7299" y="6101"/>
                  </a:lnTo>
                  <a:lnTo>
                    <a:pt x="7145" y="6294"/>
                  </a:lnTo>
                  <a:lnTo>
                    <a:pt x="6913" y="5870"/>
                  </a:lnTo>
                  <a:lnTo>
                    <a:pt x="6797" y="5677"/>
                  </a:lnTo>
                  <a:lnTo>
                    <a:pt x="6759" y="5445"/>
                  </a:lnTo>
                  <a:lnTo>
                    <a:pt x="6720" y="5136"/>
                  </a:lnTo>
                  <a:lnTo>
                    <a:pt x="6759" y="4943"/>
                  </a:lnTo>
                  <a:lnTo>
                    <a:pt x="6797" y="4788"/>
                  </a:lnTo>
                  <a:lnTo>
                    <a:pt x="6874" y="4634"/>
                  </a:lnTo>
                  <a:lnTo>
                    <a:pt x="6990" y="4557"/>
                  </a:lnTo>
                  <a:lnTo>
                    <a:pt x="7106" y="4518"/>
                  </a:lnTo>
                  <a:close/>
                  <a:moveTo>
                    <a:pt x="11161" y="4982"/>
                  </a:moveTo>
                  <a:lnTo>
                    <a:pt x="11276" y="5059"/>
                  </a:lnTo>
                  <a:lnTo>
                    <a:pt x="11354" y="5136"/>
                  </a:lnTo>
                  <a:lnTo>
                    <a:pt x="11392" y="5252"/>
                  </a:lnTo>
                  <a:lnTo>
                    <a:pt x="11431" y="5368"/>
                  </a:lnTo>
                  <a:lnTo>
                    <a:pt x="11392" y="5677"/>
                  </a:lnTo>
                  <a:lnTo>
                    <a:pt x="11315" y="5986"/>
                  </a:lnTo>
                  <a:lnTo>
                    <a:pt x="11161" y="6217"/>
                  </a:lnTo>
                  <a:lnTo>
                    <a:pt x="11083" y="6333"/>
                  </a:lnTo>
                  <a:lnTo>
                    <a:pt x="10968" y="6372"/>
                  </a:lnTo>
                  <a:lnTo>
                    <a:pt x="10890" y="6410"/>
                  </a:lnTo>
                  <a:lnTo>
                    <a:pt x="10736" y="6410"/>
                  </a:lnTo>
                  <a:lnTo>
                    <a:pt x="10697" y="6449"/>
                  </a:lnTo>
                  <a:lnTo>
                    <a:pt x="10659" y="6449"/>
                  </a:lnTo>
                  <a:lnTo>
                    <a:pt x="10466" y="6101"/>
                  </a:lnTo>
                  <a:lnTo>
                    <a:pt x="10388" y="5947"/>
                  </a:lnTo>
                  <a:lnTo>
                    <a:pt x="10350" y="5715"/>
                  </a:lnTo>
                  <a:lnTo>
                    <a:pt x="10350" y="5484"/>
                  </a:lnTo>
                  <a:lnTo>
                    <a:pt x="10427" y="5252"/>
                  </a:lnTo>
                  <a:lnTo>
                    <a:pt x="10581" y="5097"/>
                  </a:lnTo>
                  <a:lnTo>
                    <a:pt x="10697" y="5059"/>
                  </a:lnTo>
                  <a:lnTo>
                    <a:pt x="10813" y="4982"/>
                  </a:lnTo>
                  <a:close/>
                  <a:moveTo>
                    <a:pt x="3052" y="5522"/>
                  </a:moveTo>
                  <a:lnTo>
                    <a:pt x="3476" y="5561"/>
                  </a:lnTo>
                  <a:lnTo>
                    <a:pt x="3283" y="5947"/>
                  </a:lnTo>
                  <a:lnTo>
                    <a:pt x="3167" y="6140"/>
                  </a:lnTo>
                  <a:lnTo>
                    <a:pt x="3013" y="6294"/>
                  </a:lnTo>
                  <a:lnTo>
                    <a:pt x="2858" y="6410"/>
                  </a:lnTo>
                  <a:lnTo>
                    <a:pt x="2704" y="6488"/>
                  </a:lnTo>
                  <a:lnTo>
                    <a:pt x="2472" y="6488"/>
                  </a:lnTo>
                  <a:lnTo>
                    <a:pt x="2279" y="6410"/>
                  </a:lnTo>
                  <a:lnTo>
                    <a:pt x="2125" y="6294"/>
                  </a:lnTo>
                  <a:lnTo>
                    <a:pt x="2086" y="6179"/>
                  </a:lnTo>
                  <a:lnTo>
                    <a:pt x="2086" y="6063"/>
                  </a:lnTo>
                  <a:lnTo>
                    <a:pt x="2125" y="5908"/>
                  </a:lnTo>
                  <a:lnTo>
                    <a:pt x="2241" y="5792"/>
                  </a:lnTo>
                  <a:lnTo>
                    <a:pt x="2356" y="5677"/>
                  </a:lnTo>
                  <a:lnTo>
                    <a:pt x="2472" y="5599"/>
                  </a:lnTo>
                  <a:lnTo>
                    <a:pt x="2588" y="5561"/>
                  </a:lnTo>
                  <a:lnTo>
                    <a:pt x="2820" y="5522"/>
                  </a:lnTo>
                  <a:close/>
                  <a:moveTo>
                    <a:pt x="7222" y="6796"/>
                  </a:moveTo>
                  <a:lnTo>
                    <a:pt x="7183" y="7260"/>
                  </a:lnTo>
                  <a:lnTo>
                    <a:pt x="7106" y="7453"/>
                  </a:lnTo>
                  <a:lnTo>
                    <a:pt x="7029" y="7685"/>
                  </a:lnTo>
                  <a:lnTo>
                    <a:pt x="6874" y="7916"/>
                  </a:lnTo>
                  <a:lnTo>
                    <a:pt x="6681" y="8148"/>
                  </a:lnTo>
                  <a:lnTo>
                    <a:pt x="6565" y="8225"/>
                  </a:lnTo>
                  <a:lnTo>
                    <a:pt x="6450" y="8264"/>
                  </a:lnTo>
                  <a:lnTo>
                    <a:pt x="6295" y="8302"/>
                  </a:lnTo>
                  <a:lnTo>
                    <a:pt x="6141" y="8225"/>
                  </a:lnTo>
                  <a:lnTo>
                    <a:pt x="6025" y="8148"/>
                  </a:lnTo>
                  <a:lnTo>
                    <a:pt x="5948" y="8032"/>
                  </a:lnTo>
                  <a:lnTo>
                    <a:pt x="5909" y="7916"/>
                  </a:lnTo>
                  <a:lnTo>
                    <a:pt x="5909" y="7800"/>
                  </a:lnTo>
                  <a:lnTo>
                    <a:pt x="5948" y="7646"/>
                  </a:lnTo>
                  <a:lnTo>
                    <a:pt x="6025" y="7530"/>
                  </a:lnTo>
                  <a:lnTo>
                    <a:pt x="6179" y="7298"/>
                  </a:lnTo>
                  <a:lnTo>
                    <a:pt x="6411" y="7144"/>
                  </a:lnTo>
                  <a:lnTo>
                    <a:pt x="6643" y="7028"/>
                  </a:lnTo>
                  <a:lnTo>
                    <a:pt x="7183" y="6835"/>
                  </a:lnTo>
                  <a:lnTo>
                    <a:pt x="7183" y="6796"/>
                  </a:lnTo>
                  <a:close/>
                  <a:moveTo>
                    <a:pt x="10620" y="7144"/>
                  </a:moveTo>
                  <a:lnTo>
                    <a:pt x="10659" y="7337"/>
                  </a:lnTo>
                  <a:lnTo>
                    <a:pt x="10697" y="7530"/>
                  </a:lnTo>
                  <a:lnTo>
                    <a:pt x="10697" y="7685"/>
                  </a:lnTo>
                  <a:lnTo>
                    <a:pt x="10659" y="7878"/>
                  </a:lnTo>
                  <a:lnTo>
                    <a:pt x="10620" y="8032"/>
                  </a:lnTo>
                  <a:lnTo>
                    <a:pt x="10504" y="8187"/>
                  </a:lnTo>
                  <a:lnTo>
                    <a:pt x="10427" y="8341"/>
                  </a:lnTo>
                  <a:lnTo>
                    <a:pt x="10272" y="8457"/>
                  </a:lnTo>
                  <a:lnTo>
                    <a:pt x="10118" y="8573"/>
                  </a:lnTo>
                  <a:lnTo>
                    <a:pt x="9925" y="8611"/>
                  </a:lnTo>
                  <a:lnTo>
                    <a:pt x="9848" y="8573"/>
                  </a:lnTo>
                  <a:lnTo>
                    <a:pt x="9770" y="8573"/>
                  </a:lnTo>
                  <a:lnTo>
                    <a:pt x="9732" y="8496"/>
                  </a:lnTo>
                  <a:lnTo>
                    <a:pt x="9655" y="8418"/>
                  </a:lnTo>
                  <a:lnTo>
                    <a:pt x="9616" y="8225"/>
                  </a:lnTo>
                  <a:lnTo>
                    <a:pt x="9655" y="8071"/>
                  </a:lnTo>
                  <a:lnTo>
                    <a:pt x="9732" y="7916"/>
                  </a:lnTo>
                  <a:lnTo>
                    <a:pt x="9809" y="7762"/>
                  </a:lnTo>
                  <a:lnTo>
                    <a:pt x="10002" y="7569"/>
                  </a:lnTo>
                  <a:lnTo>
                    <a:pt x="10195" y="7414"/>
                  </a:lnTo>
                  <a:lnTo>
                    <a:pt x="10388" y="7260"/>
                  </a:lnTo>
                  <a:lnTo>
                    <a:pt x="10620" y="7144"/>
                  </a:lnTo>
                  <a:close/>
                  <a:moveTo>
                    <a:pt x="1854" y="0"/>
                  </a:moveTo>
                  <a:lnTo>
                    <a:pt x="1507" y="39"/>
                  </a:lnTo>
                  <a:lnTo>
                    <a:pt x="1584" y="734"/>
                  </a:lnTo>
                  <a:lnTo>
                    <a:pt x="1700" y="1429"/>
                  </a:lnTo>
                  <a:lnTo>
                    <a:pt x="1584" y="1313"/>
                  </a:lnTo>
                  <a:lnTo>
                    <a:pt x="1430" y="1236"/>
                  </a:lnTo>
                  <a:lnTo>
                    <a:pt x="1275" y="1159"/>
                  </a:lnTo>
                  <a:lnTo>
                    <a:pt x="1082" y="1120"/>
                  </a:lnTo>
                  <a:lnTo>
                    <a:pt x="889" y="1120"/>
                  </a:lnTo>
                  <a:lnTo>
                    <a:pt x="735" y="1159"/>
                  </a:lnTo>
                  <a:lnTo>
                    <a:pt x="542" y="1236"/>
                  </a:lnTo>
                  <a:lnTo>
                    <a:pt x="387" y="1313"/>
                  </a:lnTo>
                  <a:lnTo>
                    <a:pt x="271" y="1429"/>
                  </a:lnTo>
                  <a:lnTo>
                    <a:pt x="155" y="1545"/>
                  </a:lnTo>
                  <a:lnTo>
                    <a:pt x="78" y="1738"/>
                  </a:lnTo>
                  <a:lnTo>
                    <a:pt x="40" y="1892"/>
                  </a:lnTo>
                  <a:lnTo>
                    <a:pt x="1" y="2085"/>
                  </a:lnTo>
                  <a:lnTo>
                    <a:pt x="40" y="2240"/>
                  </a:lnTo>
                  <a:lnTo>
                    <a:pt x="78" y="2394"/>
                  </a:lnTo>
                  <a:lnTo>
                    <a:pt x="155" y="2549"/>
                  </a:lnTo>
                  <a:lnTo>
                    <a:pt x="271" y="2665"/>
                  </a:lnTo>
                  <a:lnTo>
                    <a:pt x="387" y="2742"/>
                  </a:lnTo>
                  <a:lnTo>
                    <a:pt x="542" y="2819"/>
                  </a:lnTo>
                  <a:lnTo>
                    <a:pt x="735" y="2858"/>
                  </a:lnTo>
                  <a:lnTo>
                    <a:pt x="1044" y="2858"/>
                  </a:lnTo>
                  <a:lnTo>
                    <a:pt x="1352" y="2742"/>
                  </a:lnTo>
                  <a:lnTo>
                    <a:pt x="1661" y="2587"/>
                  </a:lnTo>
                  <a:lnTo>
                    <a:pt x="1932" y="2356"/>
                  </a:lnTo>
                  <a:lnTo>
                    <a:pt x="2163" y="3089"/>
                  </a:lnTo>
                  <a:lnTo>
                    <a:pt x="2434" y="3823"/>
                  </a:lnTo>
                  <a:lnTo>
                    <a:pt x="2820" y="4518"/>
                  </a:lnTo>
                  <a:lnTo>
                    <a:pt x="3013" y="4827"/>
                  </a:lnTo>
                  <a:lnTo>
                    <a:pt x="3245" y="5136"/>
                  </a:lnTo>
                  <a:lnTo>
                    <a:pt x="2936" y="5136"/>
                  </a:lnTo>
                  <a:lnTo>
                    <a:pt x="2588" y="5175"/>
                  </a:lnTo>
                  <a:lnTo>
                    <a:pt x="2318" y="5252"/>
                  </a:lnTo>
                  <a:lnTo>
                    <a:pt x="2048" y="5445"/>
                  </a:lnTo>
                  <a:lnTo>
                    <a:pt x="1932" y="5561"/>
                  </a:lnTo>
                  <a:lnTo>
                    <a:pt x="1854" y="5677"/>
                  </a:lnTo>
                  <a:lnTo>
                    <a:pt x="1777" y="5831"/>
                  </a:lnTo>
                  <a:lnTo>
                    <a:pt x="1739" y="5986"/>
                  </a:lnTo>
                  <a:lnTo>
                    <a:pt x="1700" y="6140"/>
                  </a:lnTo>
                  <a:lnTo>
                    <a:pt x="1739" y="6294"/>
                  </a:lnTo>
                  <a:lnTo>
                    <a:pt x="1777" y="6449"/>
                  </a:lnTo>
                  <a:lnTo>
                    <a:pt x="1893" y="6603"/>
                  </a:lnTo>
                  <a:lnTo>
                    <a:pt x="2009" y="6681"/>
                  </a:lnTo>
                  <a:lnTo>
                    <a:pt x="2125" y="6758"/>
                  </a:lnTo>
                  <a:lnTo>
                    <a:pt x="2279" y="6835"/>
                  </a:lnTo>
                  <a:lnTo>
                    <a:pt x="2434" y="6874"/>
                  </a:lnTo>
                  <a:lnTo>
                    <a:pt x="2588" y="6874"/>
                  </a:lnTo>
                  <a:lnTo>
                    <a:pt x="2743" y="6835"/>
                  </a:lnTo>
                  <a:lnTo>
                    <a:pt x="2897" y="6796"/>
                  </a:lnTo>
                  <a:lnTo>
                    <a:pt x="3052" y="6719"/>
                  </a:lnTo>
                  <a:lnTo>
                    <a:pt x="3283" y="6526"/>
                  </a:lnTo>
                  <a:lnTo>
                    <a:pt x="3476" y="6294"/>
                  </a:lnTo>
                  <a:lnTo>
                    <a:pt x="3631" y="5986"/>
                  </a:lnTo>
                  <a:lnTo>
                    <a:pt x="3747" y="5677"/>
                  </a:lnTo>
                  <a:lnTo>
                    <a:pt x="4171" y="6024"/>
                  </a:lnTo>
                  <a:lnTo>
                    <a:pt x="4635" y="6333"/>
                  </a:lnTo>
                  <a:lnTo>
                    <a:pt x="5137" y="6565"/>
                  </a:lnTo>
                  <a:lnTo>
                    <a:pt x="5716" y="6719"/>
                  </a:lnTo>
                  <a:lnTo>
                    <a:pt x="6218" y="6796"/>
                  </a:lnTo>
                  <a:lnTo>
                    <a:pt x="6025" y="6912"/>
                  </a:lnTo>
                  <a:lnTo>
                    <a:pt x="5870" y="7028"/>
                  </a:lnTo>
                  <a:lnTo>
                    <a:pt x="5755" y="7183"/>
                  </a:lnTo>
                  <a:lnTo>
                    <a:pt x="5639" y="7376"/>
                  </a:lnTo>
                  <a:lnTo>
                    <a:pt x="5561" y="7530"/>
                  </a:lnTo>
                  <a:lnTo>
                    <a:pt x="5523" y="7685"/>
                  </a:lnTo>
                  <a:lnTo>
                    <a:pt x="5523" y="7878"/>
                  </a:lnTo>
                  <a:lnTo>
                    <a:pt x="5523" y="8032"/>
                  </a:lnTo>
                  <a:lnTo>
                    <a:pt x="5561" y="8187"/>
                  </a:lnTo>
                  <a:lnTo>
                    <a:pt x="5639" y="8341"/>
                  </a:lnTo>
                  <a:lnTo>
                    <a:pt x="5755" y="8457"/>
                  </a:lnTo>
                  <a:lnTo>
                    <a:pt x="5909" y="8573"/>
                  </a:lnTo>
                  <a:lnTo>
                    <a:pt x="6063" y="8650"/>
                  </a:lnTo>
                  <a:lnTo>
                    <a:pt x="6257" y="8689"/>
                  </a:lnTo>
                  <a:lnTo>
                    <a:pt x="6411" y="8689"/>
                  </a:lnTo>
                  <a:lnTo>
                    <a:pt x="6604" y="8650"/>
                  </a:lnTo>
                  <a:lnTo>
                    <a:pt x="6759" y="8573"/>
                  </a:lnTo>
                  <a:lnTo>
                    <a:pt x="6952" y="8457"/>
                  </a:lnTo>
                  <a:lnTo>
                    <a:pt x="7067" y="8341"/>
                  </a:lnTo>
                  <a:lnTo>
                    <a:pt x="7183" y="8187"/>
                  </a:lnTo>
                  <a:lnTo>
                    <a:pt x="7376" y="7878"/>
                  </a:lnTo>
                  <a:lnTo>
                    <a:pt x="7492" y="7530"/>
                  </a:lnTo>
                  <a:lnTo>
                    <a:pt x="7531" y="7183"/>
                  </a:lnTo>
                  <a:lnTo>
                    <a:pt x="7531" y="6796"/>
                  </a:lnTo>
                  <a:lnTo>
                    <a:pt x="8882" y="6719"/>
                  </a:lnTo>
                  <a:lnTo>
                    <a:pt x="9577" y="6719"/>
                  </a:lnTo>
                  <a:lnTo>
                    <a:pt x="10272" y="6796"/>
                  </a:lnTo>
                  <a:lnTo>
                    <a:pt x="10466" y="6835"/>
                  </a:lnTo>
                  <a:lnTo>
                    <a:pt x="10311" y="6912"/>
                  </a:lnTo>
                  <a:lnTo>
                    <a:pt x="10118" y="7028"/>
                  </a:lnTo>
                  <a:lnTo>
                    <a:pt x="9809" y="7260"/>
                  </a:lnTo>
                  <a:lnTo>
                    <a:pt x="9539" y="7569"/>
                  </a:lnTo>
                  <a:lnTo>
                    <a:pt x="9423" y="7723"/>
                  </a:lnTo>
                  <a:lnTo>
                    <a:pt x="9346" y="7916"/>
                  </a:lnTo>
                  <a:lnTo>
                    <a:pt x="9307" y="8109"/>
                  </a:lnTo>
                  <a:lnTo>
                    <a:pt x="9269" y="8264"/>
                  </a:lnTo>
                  <a:lnTo>
                    <a:pt x="9307" y="8457"/>
                  </a:lnTo>
                  <a:lnTo>
                    <a:pt x="9384" y="8611"/>
                  </a:lnTo>
                  <a:lnTo>
                    <a:pt x="9462" y="8766"/>
                  </a:lnTo>
                  <a:lnTo>
                    <a:pt x="9616" y="8882"/>
                  </a:lnTo>
                  <a:lnTo>
                    <a:pt x="9770" y="8959"/>
                  </a:lnTo>
                  <a:lnTo>
                    <a:pt x="9964" y="8998"/>
                  </a:lnTo>
                  <a:lnTo>
                    <a:pt x="10157" y="8959"/>
                  </a:lnTo>
                  <a:lnTo>
                    <a:pt x="10311" y="8882"/>
                  </a:lnTo>
                  <a:lnTo>
                    <a:pt x="10466" y="8804"/>
                  </a:lnTo>
                  <a:lnTo>
                    <a:pt x="10620" y="8650"/>
                  </a:lnTo>
                  <a:lnTo>
                    <a:pt x="10736" y="8534"/>
                  </a:lnTo>
                  <a:lnTo>
                    <a:pt x="10852" y="8341"/>
                  </a:lnTo>
                  <a:lnTo>
                    <a:pt x="10929" y="8187"/>
                  </a:lnTo>
                  <a:lnTo>
                    <a:pt x="11006" y="7994"/>
                  </a:lnTo>
                  <a:lnTo>
                    <a:pt x="11045" y="7762"/>
                  </a:lnTo>
                  <a:lnTo>
                    <a:pt x="11045" y="7492"/>
                  </a:lnTo>
                  <a:lnTo>
                    <a:pt x="10968" y="7221"/>
                  </a:lnTo>
                  <a:lnTo>
                    <a:pt x="10890" y="6990"/>
                  </a:lnTo>
                  <a:lnTo>
                    <a:pt x="10929" y="6951"/>
                  </a:lnTo>
                  <a:lnTo>
                    <a:pt x="11431" y="7105"/>
                  </a:lnTo>
                  <a:lnTo>
                    <a:pt x="11894" y="7376"/>
                  </a:lnTo>
                  <a:lnTo>
                    <a:pt x="12319" y="7685"/>
                  </a:lnTo>
                  <a:lnTo>
                    <a:pt x="12512" y="7839"/>
                  </a:lnTo>
                  <a:lnTo>
                    <a:pt x="12705" y="8032"/>
                  </a:lnTo>
                  <a:lnTo>
                    <a:pt x="12898" y="8341"/>
                  </a:lnTo>
                  <a:lnTo>
                    <a:pt x="13091" y="8650"/>
                  </a:lnTo>
                  <a:lnTo>
                    <a:pt x="13207" y="8920"/>
                  </a:lnTo>
                  <a:lnTo>
                    <a:pt x="13284" y="9268"/>
                  </a:lnTo>
                  <a:lnTo>
                    <a:pt x="13323" y="9577"/>
                  </a:lnTo>
                  <a:lnTo>
                    <a:pt x="13362" y="9924"/>
                  </a:lnTo>
                  <a:lnTo>
                    <a:pt x="13323" y="10619"/>
                  </a:lnTo>
                  <a:lnTo>
                    <a:pt x="13323" y="10658"/>
                  </a:lnTo>
                  <a:lnTo>
                    <a:pt x="13362" y="10735"/>
                  </a:lnTo>
                  <a:lnTo>
                    <a:pt x="13439" y="10774"/>
                  </a:lnTo>
                  <a:lnTo>
                    <a:pt x="13555" y="10774"/>
                  </a:lnTo>
                  <a:lnTo>
                    <a:pt x="13632" y="10697"/>
                  </a:lnTo>
                  <a:lnTo>
                    <a:pt x="13709" y="10465"/>
                  </a:lnTo>
                  <a:lnTo>
                    <a:pt x="13786" y="10272"/>
                  </a:lnTo>
                  <a:lnTo>
                    <a:pt x="13825" y="10040"/>
                  </a:lnTo>
                  <a:lnTo>
                    <a:pt x="13825" y="9808"/>
                  </a:lnTo>
                  <a:lnTo>
                    <a:pt x="13786" y="9384"/>
                  </a:lnTo>
                  <a:lnTo>
                    <a:pt x="13671" y="8920"/>
                  </a:lnTo>
                  <a:lnTo>
                    <a:pt x="13478" y="8496"/>
                  </a:lnTo>
                  <a:lnTo>
                    <a:pt x="13246" y="8109"/>
                  </a:lnTo>
                  <a:lnTo>
                    <a:pt x="12976" y="7723"/>
                  </a:lnTo>
                  <a:lnTo>
                    <a:pt x="12667" y="7414"/>
                  </a:lnTo>
                  <a:lnTo>
                    <a:pt x="12319" y="7144"/>
                  </a:lnTo>
                  <a:lnTo>
                    <a:pt x="11972" y="6912"/>
                  </a:lnTo>
                  <a:lnTo>
                    <a:pt x="11585" y="6719"/>
                  </a:lnTo>
                  <a:lnTo>
                    <a:pt x="11199" y="6565"/>
                  </a:lnTo>
                  <a:lnTo>
                    <a:pt x="11392" y="6410"/>
                  </a:lnTo>
                  <a:lnTo>
                    <a:pt x="11585" y="6140"/>
                  </a:lnTo>
                  <a:lnTo>
                    <a:pt x="11701" y="5831"/>
                  </a:lnTo>
                  <a:lnTo>
                    <a:pt x="11740" y="5522"/>
                  </a:lnTo>
                  <a:lnTo>
                    <a:pt x="11740" y="5213"/>
                  </a:lnTo>
                  <a:lnTo>
                    <a:pt x="11701" y="5059"/>
                  </a:lnTo>
                  <a:lnTo>
                    <a:pt x="11624" y="4943"/>
                  </a:lnTo>
                  <a:lnTo>
                    <a:pt x="11547" y="4827"/>
                  </a:lnTo>
                  <a:lnTo>
                    <a:pt x="11431" y="4750"/>
                  </a:lnTo>
                  <a:lnTo>
                    <a:pt x="11276" y="4673"/>
                  </a:lnTo>
                  <a:lnTo>
                    <a:pt x="11122" y="4634"/>
                  </a:lnTo>
                  <a:lnTo>
                    <a:pt x="10774" y="4634"/>
                  </a:lnTo>
                  <a:lnTo>
                    <a:pt x="10581" y="4711"/>
                  </a:lnTo>
                  <a:lnTo>
                    <a:pt x="10427" y="4788"/>
                  </a:lnTo>
                  <a:lnTo>
                    <a:pt x="10311" y="4866"/>
                  </a:lnTo>
                  <a:lnTo>
                    <a:pt x="10195" y="5020"/>
                  </a:lnTo>
                  <a:lnTo>
                    <a:pt x="10079" y="5136"/>
                  </a:lnTo>
                  <a:lnTo>
                    <a:pt x="10002" y="5329"/>
                  </a:lnTo>
                  <a:lnTo>
                    <a:pt x="9964" y="5561"/>
                  </a:lnTo>
                  <a:lnTo>
                    <a:pt x="9964" y="5831"/>
                  </a:lnTo>
                  <a:lnTo>
                    <a:pt x="10041" y="6063"/>
                  </a:lnTo>
                  <a:lnTo>
                    <a:pt x="10118" y="6333"/>
                  </a:lnTo>
                  <a:lnTo>
                    <a:pt x="9462" y="6256"/>
                  </a:lnTo>
                  <a:lnTo>
                    <a:pt x="8805" y="6256"/>
                  </a:lnTo>
                  <a:lnTo>
                    <a:pt x="7492" y="6333"/>
                  </a:lnTo>
                  <a:lnTo>
                    <a:pt x="7685" y="6063"/>
                  </a:lnTo>
                  <a:lnTo>
                    <a:pt x="7801" y="5792"/>
                  </a:lnTo>
                  <a:lnTo>
                    <a:pt x="7878" y="5522"/>
                  </a:lnTo>
                  <a:lnTo>
                    <a:pt x="7956" y="5213"/>
                  </a:lnTo>
                  <a:lnTo>
                    <a:pt x="7917" y="4866"/>
                  </a:lnTo>
                  <a:lnTo>
                    <a:pt x="7878" y="4711"/>
                  </a:lnTo>
                  <a:lnTo>
                    <a:pt x="7801" y="4557"/>
                  </a:lnTo>
                  <a:lnTo>
                    <a:pt x="7724" y="4402"/>
                  </a:lnTo>
                  <a:lnTo>
                    <a:pt x="7608" y="4287"/>
                  </a:lnTo>
                  <a:lnTo>
                    <a:pt x="7492" y="4209"/>
                  </a:lnTo>
                  <a:lnTo>
                    <a:pt x="7299" y="4132"/>
                  </a:lnTo>
                  <a:lnTo>
                    <a:pt x="6990" y="4132"/>
                  </a:lnTo>
                  <a:lnTo>
                    <a:pt x="6836" y="4209"/>
                  </a:lnTo>
                  <a:lnTo>
                    <a:pt x="6720" y="4325"/>
                  </a:lnTo>
                  <a:lnTo>
                    <a:pt x="6604" y="4441"/>
                  </a:lnTo>
                  <a:lnTo>
                    <a:pt x="6527" y="4595"/>
                  </a:lnTo>
                  <a:lnTo>
                    <a:pt x="6411" y="4904"/>
                  </a:lnTo>
                  <a:lnTo>
                    <a:pt x="6372" y="5252"/>
                  </a:lnTo>
                  <a:lnTo>
                    <a:pt x="6411" y="5638"/>
                  </a:lnTo>
                  <a:lnTo>
                    <a:pt x="6450" y="5831"/>
                  </a:lnTo>
                  <a:lnTo>
                    <a:pt x="6527" y="6024"/>
                  </a:lnTo>
                  <a:lnTo>
                    <a:pt x="6643" y="6179"/>
                  </a:lnTo>
                  <a:lnTo>
                    <a:pt x="6759" y="6333"/>
                  </a:lnTo>
                  <a:lnTo>
                    <a:pt x="6102" y="6256"/>
                  </a:lnTo>
                  <a:lnTo>
                    <a:pt x="5755" y="6217"/>
                  </a:lnTo>
                  <a:lnTo>
                    <a:pt x="5446" y="6140"/>
                  </a:lnTo>
                  <a:lnTo>
                    <a:pt x="5137" y="6024"/>
                  </a:lnTo>
                  <a:lnTo>
                    <a:pt x="4828" y="5870"/>
                  </a:lnTo>
                  <a:lnTo>
                    <a:pt x="4519" y="5715"/>
                  </a:lnTo>
                  <a:lnTo>
                    <a:pt x="4210" y="5522"/>
                  </a:lnTo>
                  <a:lnTo>
                    <a:pt x="4557" y="5484"/>
                  </a:lnTo>
                  <a:lnTo>
                    <a:pt x="4905" y="5406"/>
                  </a:lnTo>
                  <a:lnTo>
                    <a:pt x="5175" y="5252"/>
                  </a:lnTo>
                  <a:lnTo>
                    <a:pt x="5446" y="5020"/>
                  </a:lnTo>
                  <a:lnTo>
                    <a:pt x="5561" y="4866"/>
                  </a:lnTo>
                  <a:lnTo>
                    <a:pt x="5639" y="4711"/>
                  </a:lnTo>
                  <a:lnTo>
                    <a:pt x="5677" y="4518"/>
                  </a:lnTo>
                  <a:lnTo>
                    <a:pt x="5716" y="4364"/>
                  </a:lnTo>
                  <a:lnTo>
                    <a:pt x="5716" y="4171"/>
                  </a:lnTo>
                  <a:lnTo>
                    <a:pt x="5639" y="4016"/>
                  </a:lnTo>
                  <a:lnTo>
                    <a:pt x="5561" y="3862"/>
                  </a:lnTo>
                  <a:lnTo>
                    <a:pt x="5446" y="3707"/>
                  </a:lnTo>
                  <a:lnTo>
                    <a:pt x="5330" y="3591"/>
                  </a:lnTo>
                  <a:lnTo>
                    <a:pt x="5175" y="3514"/>
                  </a:lnTo>
                  <a:lnTo>
                    <a:pt x="5021" y="3476"/>
                  </a:lnTo>
                  <a:lnTo>
                    <a:pt x="4866" y="3437"/>
                  </a:lnTo>
                  <a:lnTo>
                    <a:pt x="4712" y="3476"/>
                  </a:lnTo>
                  <a:lnTo>
                    <a:pt x="4557" y="3514"/>
                  </a:lnTo>
                  <a:lnTo>
                    <a:pt x="4442" y="3630"/>
                  </a:lnTo>
                  <a:lnTo>
                    <a:pt x="4287" y="3707"/>
                  </a:lnTo>
                  <a:lnTo>
                    <a:pt x="4171" y="3862"/>
                  </a:lnTo>
                  <a:lnTo>
                    <a:pt x="4055" y="4016"/>
                  </a:lnTo>
                  <a:lnTo>
                    <a:pt x="3940" y="4364"/>
                  </a:lnTo>
                  <a:lnTo>
                    <a:pt x="3824" y="4750"/>
                  </a:lnTo>
                  <a:lnTo>
                    <a:pt x="3785" y="5097"/>
                  </a:lnTo>
                  <a:lnTo>
                    <a:pt x="3515" y="4788"/>
                  </a:lnTo>
                  <a:lnTo>
                    <a:pt x="3283" y="4441"/>
                  </a:lnTo>
                  <a:lnTo>
                    <a:pt x="3052" y="4093"/>
                  </a:lnTo>
                  <a:lnTo>
                    <a:pt x="2858" y="3746"/>
                  </a:lnTo>
                  <a:lnTo>
                    <a:pt x="2704" y="3398"/>
                  </a:lnTo>
                  <a:lnTo>
                    <a:pt x="2550" y="3012"/>
                  </a:lnTo>
                  <a:lnTo>
                    <a:pt x="2318" y="2240"/>
                  </a:lnTo>
                  <a:lnTo>
                    <a:pt x="2318" y="2240"/>
                  </a:lnTo>
                  <a:lnTo>
                    <a:pt x="2588" y="2317"/>
                  </a:lnTo>
                  <a:lnTo>
                    <a:pt x="2858" y="2356"/>
                  </a:lnTo>
                  <a:lnTo>
                    <a:pt x="3129" y="2356"/>
                  </a:lnTo>
                  <a:lnTo>
                    <a:pt x="3399" y="2279"/>
                  </a:lnTo>
                  <a:lnTo>
                    <a:pt x="3554" y="2201"/>
                  </a:lnTo>
                  <a:lnTo>
                    <a:pt x="3708" y="2085"/>
                  </a:lnTo>
                  <a:lnTo>
                    <a:pt x="3824" y="1970"/>
                  </a:lnTo>
                  <a:lnTo>
                    <a:pt x="3940" y="1815"/>
                  </a:lnTo>
                  <a:lnTo>
                    <a:pt x="4017" y="1661"/>
                  </a:lnTo>
                  <a:lnTo>
                    <a:pt x="4055" y="1506"/>
                  </a:lnTo>
                  <a:lnTo>
                    <a:pt x="4055" y="1313"/>
                  </a:lnTo>
                  <a:lnTo>
                    <a:pt x="4017" y="1159"/>
                  </a:lnTo>
                  <a:lnTo>
                    <a:pt x="3978" y="1004"/>
                  </a:lnTo>
                  <a:lnTo>
                    <a:pt x="3862" y="850"/>
                  </a:lnTo>
                  <a:lnTo>
                    <a:pt x="3747" y="773"/>
                  </a:lnTo>
                  <a:lnTo>
                    <a:pt x="3592" y="695"/>
                  </a:lnTo>
                  <a:lnTo>
                    <a:pt x="3438" y="618"/>
                  </a:lnTo>
                  <a:lnTo>
                    <a:pt x="3283" y="579"/>
                  </a:lnTo>
                  <a:lnTo>
                    <a:pt x="3129" y="579"/>
                  </a:lnTo>
                  <a:lnTo>
                    <a:pt x="2974" y="618"/>
                  </a:lnTo>
                  <a:lnTo>
                    <a:pt x="2820" y="657"/>
                  </a:lnTo>
                  <a:lnTo>
                    <a:pt x="2665" y="734"/>
                  </a:lnTo>
                  <a:lnTo>
                    <a:pt x="2434" y="927"/>
                  </a:lnTo>
                  <a:lnTo>
                    <a:pt x="2241" y="1159"/>
                  </a:lnTo>
                  <a:lnTo>
                    <a:pt x="2125" y="1468"/>
                  </a:lnTo>
                  <a:lnTo>
                    <a:pt x="185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5987875" y="4095550"/>
              <a:ext cx="66625" cy="98500"/>
            </a:xfrm>
            <a:custGeom>
              <a:avLst/>
              <a:gdLst/>
              <a:ahLst/>
              <a:cxnLst/>
              <a:rect l="l" t="t" r="r" b="b"/>
              <a:pathLst>
                <a:path w="2665" h="3940" extrusionOk="0">
                  <a:moveTo>
                    <a:pt x="850" y="1"/>
                  </a:moveTo>
                  <a:lnTo>
                    <a:pt x="502" y="117"/>
                  </a:lnTo>
                  <a:lnTo>
                    <a:pt x="618" y="194"/>
                  </a:lnTo>
                  <a:lnTo>
                    <a:pt x="464" y="580"/>
                  </a:lnTo>
                  <a:lnTo>
                    <a:pt x="270" y="1082"/>
                  </a:lnTo>
                  <a:lnTo>
                    <a:pt x="155" y="1584"/>
                  </a:lnTo>
                  <a:lnTo>
                    <a:pt x="39" y="2163"/>
                  </a:lnTo>
                  <a:lnTo>
                    <a:pt x="0" y="2704"/>
                  </a:lnTo>
                  <a:lnTo>
                    <a:pt x="39" y="2936"/>
                  </a:lnTo>
                  <a:lnTo>
                    <a:pt x="77" y="3167"/>
                  </a:lnTo>
                  <a:lnTo>
                    <a:pt x="193" y="3399"/>
                  </a:lnTo>
                  <a:lnTo>
                    <a:pt x="309" y="3554"/>
                  </a:lnTo>
                  <a:lnTo>
                    <a:pt x="464" y="3708"/>
                  </a:lnTo>
                  <a:lnTo>
                    <a:pt x="657" y="3862"/>
                  </a:lnTo>
                  <a:lnTo>
                    <a:pt x="888" y="3940"/>
                  </a:lnTo>
                  <a:lnTo>
                    <a:pt x="1120" y="3940"/>
                  </a:lnTo>
                  <a:lnTo>
                    <a:pt x="1313" y="3901"/>
                  </a:lnTo>
                  <a:lnTo>
                    <a:pt x="1506" y="3824"/>
                  </a:lnTo>
                  <a:lnTo>
                    <a:pt x="1661" y="3669"/>
                  </a:lnTo>
                  <a:lnTo>
                    <a:pt x="1815" y="3476"/>
                  </a:lnTo>
                  <a:lnTo>
                    <a:pt x="1970" y="3283"/>
                  </a:lnTo>
                  <a:lnTo>
                    <a:pt x="2124" y="3052"/>
                  </a:lnTo>
                  <a:lnTo>
                    <a:pt x="2317" y="2511"/>
                  </a:lnTo>
                  <a:lnTo>
                    <a:pt x="2510" y="1970"/>
                  </a:lnTo>
                  <a:lnTo>
                    <a:pt x="2626" y="1468"/>
                  </a:lnTo>
                  <a:lnTo>
                    <a:pt x="2665" y="1044"/>
                  </a:lnTo>
                  <a:lnTo>
                    <a:pt x="2394" y="1005"/>
                  </a:lnTo>
                  <a:lnTo>
                    <a:pt x="2008" y="2009"/>
                  </a:lnTo>
                  <a:lnTo>
                    <a:pt x="1738" y="2665"/>
                  </a:lnTo>
                  <a:lnTo>
                    <a:pt x="1545" y="3013"/>
                  </a:lnTo>
                  <a:lnTo>
                    <a:pt x="1468" y="3206"/>
                  </a:lnTo>
                  <a:lnTo>
                    <a:pt x="1352" y="3283"/>
                  </a:lnTo>
                  <a:lnTo>
                    <a:pt x="1159" y="3283"/>
                  </a:lnTo>
                  <a:lnTo>
                    <a:pt x="1004" y="3206"/>
                  </a:lnTo>
                  <a:lnTo>
                    <a:pt x="734" y="3129"/>
                  </a:lnTo>
                  <a:lnTo>
                    <a:pt x="618" y="3052"/>
                  </a:lnTo>
                  <a:lnTo>
                    <a:pt x="541" y="2897"/>
                  </a:lnTo>
                  <a:lnTo>
                    <a:pt x="541" y="2665"/>
                  </a:lnTo>
                  <a:lnTo>
                    <a:pt x="541" y="2356"/>
                  </a:lnTo>
                  <a:lnTo>
                    <a:pt x="579" y="2048"/>
                  </a:lnTo>
                  <a:lnTo>
                    <a:pt x="657" y="1623"/>
                  </a:lnTo>
                  <a:lnTo>
                    <a:pt x="734" y="1159"/>
                  </a:lnTo>
                  <a:lnTo>
                    <a:pt x="888" y="773"/>
                  </a:lnTo>
                  <a:lnTo>
                    <a:pt x="1043" y="348"/>
                  </a:lnTo>
                  <a:lnTo>
                    <a:pt x="1081" y="233"/>
                  </a:lnTo>
                  <a:lnTo>
                    <a:pt x="1043" y="117"/>
                  </a:lnTo>
                  <a:lnTo>
                    <a:pt x="966" y="40"/>
                  </a:lnTo>
                  <a:lnTo>
                    <a:pt x="8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4079325" y="4191125"/>
              <a:ext cx="153525" cy="186350"/>
            </a:xfrm>
            <a:custGeom>
              <a:avLst/>
              <a:gdLst/>
              <a:ahLst/>
              <a:cxnLst/>
              <a:rect l="l" t="t" r="r" b="b"/>
              <a:pathLst>
                <a:path w="6141" h="7454" extrusionOk="0">
                  <a:moveTo>
                    <a:pt x="889" y="5909"/>
                  </a:moveTo>
                  <a:lnTo>
                    <a:pt x="1082" y="5986"/>
                  </a:lnTo>
                  <a:lnTo>
                    <a:pt x="1236" y="6025"/>
                  </a:lnTo>
                  <a:lnTo>
                    <a:pt x="1391" y="6179"/>
                  </a:lnTo>
                  <a:lnTo>
                    <a:pt x="1468" y="6334"/>
                  </a:lnTo>
                  <a:lnTo>
                    <a:pt x="1468" y="6449"/>
                  </a:lnTo>
                  <a:lnTo>
                    <a:pt x="1468" y="6565"/>
                  </a:lnTo>
                  <a:lnTo>
                    <a:pt x="1391" y="6797"/>
                  </a:lnTo>
                  <a:lnTo>
                    <a:pt x="1236" y="6951"/>
                  </a:lnTo>
                  <a:lnTo>
                    <a:pt x="1159" y="7029"/>
                  </a:lnTo>
                  <a:lnTo>
                    <a:pt x="1043" y="7067"/>
                  </a:lnTo>
                  <a:lnTo>
                    <a:pt x="850" y="7067"/>
                  </a:lnTo>
                  <a:lnTo>
                    <a:pt x="618" y="6990"/>
                  </a:lnTo>
                  <a:lnTo>
                    <a:pt x="464" y="6836"/>
                  </a:lnTo>
                  <a:lnTo>
                    <a:pt x="425" y="6720"/>
                  </a:lnTo>
                  <a:lnTo>
                    <a:pt x="387" y="6643"/>
                  </a:lnTo>
                  <a:lnTo>
                    <a:pt x="348" y="6488"/>
                  </a:lnTo>
                  <a:lnTo>
                    <a:pt x="387" y="6372"/>
                  </a:lnTo>
                  <a:lnTo>
                    <a:pt x="425" y="6256"/>
                  </a:lnTo>
                  <a:lnTo>
                    <a:pt x="503" y="6179"/>
                  </a:lnTo>
                  <a:lnTo>
                    <a:pt x="696" y="6025"/>
                  </a:lnTo>
                  <a:lnTo>
                    <a:pt x="889" y="5909"/>
                  </a:lnTo>
                  <a:close/>
                  <a:moveTo>
                    <a:pt x="5909" y="1"/>
                  </a:moveTo>
                  <a:lnTo>
                    <a:pt x="5831" y="39"/>
                  </a:lnTo>
                  <a:lnTo>
                    <a:pt x="5522" y="310"/>
                  </a:lnTo>
                  <a:lnTo>
                    <a:pt x="5175" y="619"/>
                  </a:lnTo>
                  <a:lnTo>
                    <a:pt x="4596" y="1314"/>
                  </a:lnTo>
                  <a:lnTo>
                    <a:pt x="4017" y="2047"/>
                  </a:lnTo>
                  <a:lnTo>
                    <a:pt x="3437" y="2781"/>
                  </a:lnTo>
                  <a:lnTo>
                    <a:pt x="2279" y="4133"/>
                  </a:lnTo>
                  <a:lnTo>
                    <a:pt x="1738" y="4866"/>
                  </a:lnTo>
                  <a:lnTo>
                    <a:pt x="1198" y="5561"/>
                  </a:lnTo>
                  <a:lnTo>
                    <a:pt x="1043" y="5523"/>
                  </a:lnTo>
                  <a:lnTo>
                    <a:pt x="889" y="5523"/>
                  </a:lnTo>
                  <a:lnTo>
                    <a:pt x="773" y="5561"/>
                  </a:lnTo>
                  <a:lnTo>
                    <a:pt x="618" y="5600"/>
                  </a:lnTo>
                  <a:lnTo>
                    <a:pt x="541" y="5677"/>
                  </a:lnTo>
                  <a:lnTo>
                    <a:pt x="541" y="5754"/>
                  </a:lnTo>
                  <a:lnTo>
                    <a:pt x="309" y="5870"/>
                  </a:lnTo>
                  <a:lnTo>
                    <a:pt x="116" y="6063"/>
                  </a:lnTo>
                  <a:lnTo>
                    <a:pt x="1" y="6334"/>
                  </a:lnTo>
                  <a:lnTo>
                    <a:pt x="1" y="6488"/>
                  </a:lnTo>
                  <a:lnTo>
                    <a:pt x="1" y="6604"/>
                  </a:lnTo>
                  <a:lnTo>
                    <a:pt x="39" y="6797"/>
                  </a:lnTo>
                  <a:lnTo>
                    <a:pt x="116" y="6990"/>
                  </a:lnTo>
                  <a:lnTo>
                    <a:pt x="194" y="7145"/>
                  </a:lnTo>
                  <a:lnTo>
                    <a:pt x="348" y="7260"/>
                  </a:lnTo>
                  <a:lnTo>
                    <a:pt x="503" y="7376"/>
                  </a:lnTo>
                  <a:lnTo>
                    <a:pt x="696" y="7453"/>
                  </a:lnTo>
                  <a:lnTo>
                    <a:pt x="1082" y="7453"/>
                  </a:lnTo>
                  <a:lnTo>
                    <a:pt x="1275" y="7415"/>
                  </a:lnTo>
                  <a:lnTo>
                    <a:pt x="1429" y="7299"/>
                  </a:lnTo>
                  <a:lnTo>
                    <a:pt x="1584" y="7183"/>
                  </a:lnTo>
                  <a:lnTo>
                    <a:pt x="1700" y="7067"/>
                  </a:lnTo>
                  <a:lnTo>
                    <a:pt x="1815" y="6874"/>
                  </a:lnTo>
                  <a:lnTo>
                    <a:pt x="1854" y="6681"/>
                  </a:lnTo>
                  <a:lnTo>
                    <a:pt x="1893" y="6527"/>
                  </a:lnTo>
                  <a:lnTo>
                    <a:pt x="1854" y="6334"/>
                  </a:lnTo>
                  <a:lnTo>
                    <a:pt x="1815" y="6179"/>
                  </a:lnTo>
                  <a:lnTo>
                    <a:pt x="1738" y="6025"/>
                  </a:lnTo>
                  <a:lnTo>
                    <a:pt x="1661" y="5909"/>
                  </a:lnTo>
                  <a:lnTo>
                    <a:pt x="1545" y="5793"/>
                  </a:lnTo>
                  <a:lnTo>
                    <a:pt x="2163" y="5098"/>
                  </a:lnTo>
                  <a:lnTo>
                    <a:pt x="2742" y="4403"/>
                  </a:lnTo>
                  <a:lnTo>
                    <a:pt x="3939" y="3013"/>
                  </a:lnTo>
                  <a:lnTo>
                    <a:pt x="4480" y="2395"/>
                  </a:lnTo>
                  <a:lnTo>
                    <a:pt x="5098" y="1700"/>
                  </a:lnTo>
                  <a:lnTo>
                    <a:pt x="5638" y="1043"/>
                  </a:lnTo>
                  <a:lnTo>
                    <a:pt x="5909" y="657"/>
                  </a:lnTo>
                  <a:lnTo>
                    <a:pt x="6102" y="310"/>
                  </a:lnTo>
                  <a:lnTo>
                    <a:pt x="6140" y="194"/>
                  </a:lnTo>
                  <a:lnTo>
                    <a:pt x="6063" y="78"/>
                  </a:lnTo>
                  <a:lnTo>
                    <a:pt x="598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3825425" y="4219125"/>
              <a:ext cx="200825" cy="183450"/>
            </a:xfrm>
            <a:custGeom>
              <a:avLst/>
              <a:gdLst/>
              <a:ahLst/>
              <a:cxnLst/>
              <a:rect l="l" t="t" r="r" b="b"/>
              <a:pathLst>
                <a:path w="8033" h="7338" extrusionOk="0">
                  <a:moveTo>
                    <a:pt x="7067" y="5754"/>
                  </a:moveTo>
                  <a:lnTo>
                    <a:pt x="7299" y="5870"/>
                  </a:lnTo>
                  <a:lnTo>
                    <a:pt x="7492" y="6025"/>
                  </a:lnTo>
                  <a:lnTo>
                    <a:pt x="7531" y="6140"/>
                  </a:lnTo>
                  <a:lnTo>
                    <a:pt x="7569" y="6256"/>
                  </a:lnTo>
                  <a:lnTo>
                    <a:pt x="7608" y="6372"/>
                  </a:lnTo>
                  <a:lnTo>
                    <a:pt x="7569" y="6488"/>
                  </a:lnTo>
                  <a:lnTo>
                    <a:pt x="7531" y="6565"/>
                  </a:lnTo>
                  <a:lnTo>
                    <a:pt x="7492" y="6681"/>
                  </a:lnTo>
                  <a:lnTo>
                    <a:pt x="7338" y="6797"/>
                  </a:lnTo>
                  <a:lnTo>
                    <a:pt x="7106" y="6913"/>
                  </a:lnTo>
                  <a:lnTo>
                    <a:pt x="6913" y="6913"/>
                  </a:lnTo>
                  <a:lnTo>
                    <a:pt x="6720" y="6835"/>
                  </a:lnTo>
                  <a:lnTo>
                    <a:pt x="6565" y="6681"/>
                  </a:lnTo>
                  <a:lnTo>
                    <a:pt x="6488" y="6488"/>
                  </a:lnTo>
                  <a:lnTo>
                    <a:pt x="6488" y="6295"/>
                  </a:lnTo>
                  <a:lnTo>
                    <a:pt x="6527" y="6102"/>
                  </a:lnTo>
                  <a:lnTo>
                    <a:pt x="6643" y="5909"/>
                  </a:lnTo>
                  <a:lnTo>
                    <a:pt x="6797" y="5754"/>
                  </a:lnTo>
                  <a:close/>
                  <a:moveTo>
                    <a:pt x="233" y="1"/>
                  </a:moveTo>
                  <a:lnTo>
                    <a:pt x="155" y="39"/>
                  </a:lnTo>
                  <a:lnTo>
                    <a:pt x="78" y="39"/>
                  </a:lnTo>
                  <a:lnTo>
                    <a:pt x="39" y="116"/>
                  </a:lnTo>
                  <a:lnTo>
                    <a:pt x="1" y="232"/>
                  </a:lnTo>
                  <a:lnTo>
                    <a:pt x="1" y="310"/>
                  </a:lnTo>
                  <a:lnTo>
                    <a:pt x="39" y="387"/>
                  </a:lnTo>
                  <a:lnTo>
                    <a:pt x="426" y="773"/>
                  </a:lnTo>
                  <a:lnTo>
                    <a:pt x="812" y="1120"/>
                  </a:lnTo>
                  <a:lnTo>
                    <a:pt x="1623" y="1777"/>
                  </a:lnTo>
                  <a:lnTo>
                    <a:pt x="3399" y="3206"/>
                  </a:lnTo>
                  <a:lnTo>
                    <a:pt x="4866" y="4441"/>
                  </a:lnTo>
                  <a:lnTo>
                    <a:pt x="5639" y="5021"/>
                  </a:lnTo>
                  <a:lnTo>
                    <a:pt x="6411" y="5600"/>
                  </a:lnTo>
                  <a:lnTo>
                    <a:pt x="6295" y="5677"/>
                  </a:lnTo>
                  <a:lnTo>
                    <a:pt x="6218" y="5793"/>
                  </a:lnTo>
                  <a:lnTo>
                    <a:pt x="6102" y="6102"/>
                  </a:lnTo>
                  <a:lnTo>
                    <a:pt x="6063" y="6411"/>
                  </a:lnTo>
                  <a:lnTo>
                    <a:pt x="6102" y="6681"/>
                  </a:lnTo>
                  <a:lnTo>
                    <a:pt x="6179" y="6835"/>
                  </a:lnTo>
                  <a:lnTo>
                    <a:pt x="6295" y="6990"/>
                  </a:lnTo>
                  <a:lnTo>
                    <a:pt x="6411" y="7144"/>
                  </a:lnTo>
                  <a:lnTo>
                    <a:pt x="6565" y="7222"/>
                  </a:lnTo>
                  <a:lnTo>
                    <a:pt x="6720" y="7299"/>
                  </a:lnTo>
                  <a:lnTo>
                    <a:pt x="6874" y="7337"/>
                  </a:lnTo>
                  <a:lnTo>
                    <a:pt x="7067" y="7337"/>
                  </a:lnTo>
                  <a:lnTo>
                    <a:pt x="7260" y="7299"/>
                  </a:lnTo>
                  <a:lnTo>
                    <a:pt x="7454" y="7260"/>
                  </a:lnTo>
                  <a:lnTo>
                    <a:pt x="7608" y="7144"/>
                  </a:lnTo>
                  <a:lnTo>
                    <a:pt x="7724" y="7029"/>
                  </a:lnTo>
                  <a:lnTo>
                    <a:pt x="7840" y="6913"/>
                  </a:lnTo>
                  <a:lnTo>
                    <a:pt x="7956" y="6758"/>
                  </a:lnTo>
                  <a:lnTo>
                    <a:pt x="7994" y="6565"/>
                  </a:lnTo>
                  <a:lnTo>
                    <a:pt x="8033" y="6411"/>
                  </a:lnTo>
                  <a:lnTo>
                    <a:pt x="8033" y="6218"/>
                  </a:lnTo>
                  <a:lnTo>
                    <a:pt x="7956" y="6025"/>
                  </a:lnTo>
                  <a:lnTo>
                    <a:pt x="7840" y="5870"/>
                  </a:lnTo>
                  <a:lnTo>
                    <a:pt x="7724" y="5716"/>
                  </a:lnTo>
                  <a:lnTo>
                    <a:pt x="7569" y="5600"/>
                  </a:lnTo>
                  <a:lnTo>
                    <a:pt x="7415" y="5523"/>
                  </a:lnTo>
                  <a:lnTo>
                    <a:pt x="7222" y="5445"/>
                  </a:lnTo>
                  <a:lnTo>
                    <a:pt x="7029" y="5445"/>
                  </a:lnTo>
                  <a:lnTo>
                    <a:pt x="6836" y="5484"/>
                  </a:lnTo>
                  <a:lnTo>
                    <a:pt x="6025" y="4712"/>
                  </a:lnTo>
                  <a:lnTo>
                    <a:pt x="5214" y="4017"/>
                  </a:lnTo>
                  <a:lnTo>
                    <a:pt x="3515" y="2626"/>
                  </a:lnTo>
                  <a:lnTo>
                    <a:pt x="2743" y="1970"/>
                  </a:lnTo>
                  <a:lnTo>
                    <a:pt x="1970" y="1275"/>
                  </a:lnTo>
                  <a:lnTo>
                    <a:pt x="1159" y="618"/>
                  </a:lnTo>
                  <a:lnTo>
                    <a:pt x="735" y="310"/>
                  </a:lnTo>
                  <a:lnTo>
                    <a:pt x="310" y="39"/>
                  </a:lnTo>
                  <a:lnTo>
                    <a:pt x="23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3401625" y="4223000"/>
              <a:ext cx="240425" cy="634250"/>
            </a:xfrm>
            <a:custGeom>
              <a:avLst/>
              <a:gdLst/>
              <a:ahLst/>
              <a:cxnLst/>
              <a:rect l="l" t="t" r="r" b="b"/>
              <a:pathLst>
                <a:path w="9617" h="25370" extrusionOk="0">
                  <a:moveTo>
                    <a:pt x="4751" y="463"/>
                  </a:moveTo>
                  <a:lnTo>
                    <a:pt x="5291" y="502"/>
                  </a:lnTo>
                  <a:lnTo>
                    <a:pt x="5755" y="579"/>
                  </a:lnTo>
                  <a:lnTo>
                    <a:pt x="6218" y="772"/>
                  </a:lnTo>
                  <a:lnTo>
                    <a:pt x="6681" y="965"/>
                  </a:lnTo>
                  <a:lnTo>
                    <a:pt x="7067" y="1236"/>
                  </a:lnTo>
                  <a:lnTo>
                    <a:pt x="7454" y="1583"/>
                  </a:lnTo>
                  <a:lnTo>
                    <a:pt x="7801" y="1931"/>
                  </a:lnTo>
                  <a:lnTo>
                    <a:pt x="8149" y="2356"/>
                  </a:lnTo>
                  <a:lnTo>
                    <a:pt x="8419" y="2780"/>
                  </a:lnTo>
                  <a:lnTo>
                    <a:pt x="8651" y="3244"/>
                  </a:lnTo>
                  <a:lnTo>
                    <a:pt x="8844" y="3707"/>
                  </a:lnTo>
                  <a:lnTo>
                    <a:pt x="8998" y="4209"/>
                  </a:lnTo>
                  <a:lnTo>
                    <a:pt x="9075" y="4711"/>
                  </a:lnTo>
                  <a:lnTo>
                    <a:pt x="9114" y="5213"/>
                  </a:lnTo>
                  <a:lnTo>
                    <a:pt x="9114" y="5754"/>
                  </a:lnTo>
                  <a:lnTo>
                    <a:pt x="9075" y="6256"/>
                  </a:lnTo>
                  <a:lnTo>
                    <a:pt x="8998" y="6758"/>
                  </a:lnTo>
                  <a:lnTo>
                    <a:pt x="8882" y="7260"/>
                  </a:lnTo>
                  <a:lnTo>
                    <a:pt x="8689" y="7723"/>
                  </a:lnTo>
                  <a:lnTo>
                    <a:pt x="8496" y="8225"/>
                  </a:lnTo>
                  <a:lnTo>
                    <a:pt x="8303" y="8650"/>
                  </a:lnTo>
                  <a:lnTo>
                    <a:pt x="8033" y="9113"/>
                  </a:lnTo>
                  <a:lnTo>
                    <a:pt x="7763" y="9538"/>
                  </a:lnTo>
                  <a:lnTo>
                    <a:pt x="7454" y="9924"/>
                  </a:lnTo>
                  <a:lnTo>
                    <a:pt x="7106" y="10349"/>
                  </a:lnTo>
                  <a:lnTo>
                    <a:pt x="6759" y="10735"/>
                  </a:lnTo>
                  <a:lnTo>
                    <a:pt x="6025" y="11469"/>
                  </a:lnTo>
                  <a:lnTo>
                    <a:pt x="5253" y="12125"/>
                  </a:lnTo>
                  <a:lnTo>
                    <a:pt x="5098" y="12125"/>
                  </a:lnTo>
                  <a:lnTo>
                    <a:pt x="5059" y="12202"/>
                  </a:lnTo>
                  <a:lnTo>
                    <a:pt x="5021" y="12241"/>
                  </a:lnTo>
                  <a:lnTo>
                    <a:pt x="5021" y="12280"/>
                  </a:lnTo>
                  <a:lnTo>
                    <a:pt x="4210" y="11816"/>
                  </a:lnTo>
                  <a:lnTo>
                    <a:pt x="3476" y="11314"/>
                  </a:lnTo>
                  <a:lnTo>
                    <a:pt x="2781" y="10735"/>
                  </a:lnTo>
                  <a:lnTo>
                    <a:pt x="2472" y="10426"/>
                  </a:lnTo>
                  <a:lnTo>
                    <a:pt x="2163" y="10117"/>
                  </a:lnTo>
                  <a:lnTo>
                    <a:pt x="1893" y="9770"/>
                  </a:lnTo>
                  <a:lnTo>
                    <a:pt x="1661" y="9422"/>
                  </a:lnTo>
                  <a:lnTo>
                    <a:pt x="1430" y="9036"/>
                  </a:lnTo>
                  <a:lnTo>
                    <a:pt x="1198" y="8650"/>
                  </a:lnTo>
                  <a:lnTo>
                    <a:pt x="1005" y="8264"/>
                  </a:lnTo>
                  <a:lnTo>
                    <a:pt x="850" y="7839"/>
                  </a:lnTo>
                  <a:lnTo>
                    <a:pt x="735" y="7376"/>
                  </a:lnTo>
                  <a:lnTo>
                    <a:pt x="619" y="6912"/>
                  </a:lnTo>
                  <a:lnTo>
                    <a:pt x="542" y="6449"/>
                  </a:lnTo>
                  <a:lnTo>
                    <a:pt x="503" y="5985"/>
                  </a:lnTo>
                  <a:lnTo>
                    <a:pt x="503" y="5522"/>
                  </a:lnTo>
                  <a:lnTo>
                    <a:pt x="542" y="5020"/>
                  </a:lnTo>
                  <a:lnTo>
                    <a:pt x="619" y="4557"/>
                  </a:lnTo>
                  <a:lnTo>
                    <a:pt x="696" y="4055"/>
                  </a:lnTo>
                  <a:lnTo>
                    <a:pt x="850" y="3591"/>
                  </a:lnTo>
                  <a:lnTo>
                    <a:pt x="1005" y="3167"/>
                  </a:lnTo>
                  <a:lnTo>
                    <a:pt x="1237" y="2742"/>
                  </a:lnTo>
                  <a:lnTo>
                    <a:pt x="1468" y="2317"/>
                  </a:lnTo>
                  <a:lnTo>
                    <a:pt x="1739" y="1931"/>
                  </a:lnTo>
                  <a:lnTo>
                    <a:pt x="2086" y="1583"/>
                  </a:lnTo>
                  <a:lnTo>
                    <a:pt x="2434" y="1274"/>
                  </a:lnTo>
                  <a:lnTo>
                    <a:pt x="2820" y="1004"/>
                  </a:lnTo>
                  <a:lnTo>
                    <a:pt x="3245" y="811"/>
                  </a:lnTo>
                  <a:lnTo>
                    <a:pt x="3708" y="618"/>
                  </a:lnTo>
                  <a:lnTo>
                    <a:pt x="4249" y="502"/>
                  </a:lnTo>
                  <a:lnTo>
                    <a:pt x="4751" y="463"/>
                  </a:lnTo>
                  <a:close/>
                  <a:moveTo>
                    <a:pt x="5137" y="12627"/>
                  </a:moveTo>
                  <a:lnTo>
                    <a:pt x="5214" y="12666"/>
                  </a:lnTo>
                  <a:lnTo>
                    <a:pt x="5484" y="13129"/>
                  </a:lnTo>
                  <a:lnTo>
                    <a:pt x="4751" y="13052"/>
                  </a:lnTo>
                  <a:lnTo>
                    <a:pt x="5059" y="12627"/>
                  </a:lnTo>
                  <a:close/>
                  <a:moveTo>
                    <a:pt x="3167" y="13979"/>
                  </a:moveTo>
                  <a:lnTo>
                    <a:pt x="3476" y="14403"/>
                  </a:lnTo>
                  <a:lnTo>
                    <a:pt x="3708" y="14828"/>
                  </a:lnTo>
                  <a:lnTo>
                    <a:pt x="3669" y="14867"/>
                  </a:lnTo>
                  <a:lnTo>
                    <a:pt x="3438" y="14944"/>
                  </a:lnTo>
                  <a:lnTo>
                    <a:pt x="3167" y="15021"/>
                  </a:lnTo>
                  <a:lnTo>
                    <a:pt x="2936" y="15060"/>
                  </a:lnTo>
                  <a:lnTo>
                    <a:pt x="2665" y="15021"/>
                  </a:lnTo>
                  <a:lnTo>
                    <a:pt x="2936" y="14519"/>
                  </a:lnTo>
                  <a:lnTo>
                    <a:pt x="3167" y="13979"/>
                  </a:lnTo>
                  <a:close/>
                  <a:moveTo>
                    <a:pt x="5330" y="14867"/>
                  </a:moveTo>
                  <a:lnTo>
                    <a:pt x="5021" y="15987"/>
                  </a:lnTo>
                  <a:lnTo>
                    <a:pt x="4789" y="15794"/>
                  </a:lnTo>
                  <a:lnTo>
                    <a:pt x="4557" y="15562"/>
                  </a:lnTo>
                  <a:lnTo>
                    <a:pt x="4364" y="15330"/>
                  </a:lnTo>
                  <a:lnTo>
                    <a:pt x="4210" y="15098"/>
                  </a:lnTo>
                  <a:lnTo>
                    <a:pt x="4171" y="15060"/>
                  </a:lnTo>
                  <a:lnTo>
                    <a:pt x="5330" y="14867"/>
                  </a:lnTo>
                  <a:close/>
                  <a:moveTo>
                    <a:pt x="4055" y="15407"/>
                  </a:moveTo>
                  <a:lnTo>
                    <a:pt x="4249" y="15678"/>
                  </a:lnTo>
                  <a:lnTo>
                    <a:pt x="4480" y="15948"/>
                  </a:lnTo>
                  <a:lnTo>
                    <a:pt x="4712" y="16218"/>
                  </a:lnTo>
                  <a:lnTo>
                    <a:pt x="4982" y="16450"/>
                  </a:lnTo>
                  <a:lnTo>
                    <a:pt x="5098" y="16489"/>
                  </a:lnTo>
                  <a:lnTo>
                    <a:pt x="4905" y="16991"/>
                  </a:lnTo>
                  <a:lnTo>
                    <a:pt x="4789" y="17531"/>
                  </a:lnTo>
                  <a:lnTo>
                    <a:pt x="4480" y="17145"/>
                  </a:lnTo>
                  <a:lnTo>
                    <a:pt x="4249" y="16759"/>
                  </a:lnTo>
                  <a:lnTo>
                    <a:pt x="4133" y="16527"/>
                  </a:lnTo>
                  <a:lnTo>
                    <a:pt x="4055" y="16296"/>
                  </a:lnTo>
                  <a:lnTo>
                    <a:pt x="4017" y="16064"/>
                  </a:lnTo>
                  <a:lnTo>
                    <a:pt x="4017" y="15794"/>
                  </a:lnTo>
                  <a:lnTo>
                    <a:pt x="4055" y="15407"/>
                  </a:lnTo>
                  <a:close/>
                  <a:moveTo>
                    <a:pt x="5291" y="16798"/>
                  </a:moveTo>
                  <a:lnTo>
                    <a:pt x="5600" y="17145"/>
                  </a:lnTo>
                  <a:lnTo>
                    <a:pt x="5870" y="17531"/>
                  </a:lnTo>
                  <a:lnTo>
                    <a:pt x="5446" y="17570"/>
                  </a:lnTo>
                  <a:lnTo>
                    <a:pt x="5021" y="17647"/>
                  </a:lnTo>
                  <a:lnTo>
                    <a:pt x="5291" y="16798"/>
                  </a:lnTo>
                  <a:close/>
                  <a:moveTo>
                    <a:pt x="4557" y="17879"/>
                  </a:moveTo>
                  <a:lnTo>
                    <a:pt x="4635" y="17995"/>
                  </a:lnTo>
                  <a:lnTo>
                    <a:pt x="4519" y="18149"/>
                  </a:lnTo>
                  <a:lnTo>
                    <a:pt x="4403" y="18381"/>
                  </a:lnTo>
                  <a:lnTo>
                    <a:pt x="4287" y="18805"/>
                  </a:lnTo>
                  <a:lnTo>
                    <a:pt x="3901" y="18381"/>
                  </a:lnTo>
                  <a:lnTo>
                    <a:pt x="3553" y="17917"/>
                  </a:lnTo>
                  <a:lnTo>
                    <a:pt x="4557" y="17879"/>
                  </a:lnTo>
                  <a:close/>
                  <a:moveTo>
                    <a:pt x="7917" y="20003"/>
                  </a:moveTo>
                  <a:lnTo>
                    <a:pt x="7878" y="20736"/>
                  </a:lnTo>
                  <a:lnTo>
                    <a:pt x="7763" y="21509"/>
                  </a:lnTo>
                  <a:lnTo>
                    <a:pt x="6797" y="20775"/>
                  </a:lnTo>
                  <a:lnTo>
                    <a:pt x="6759" y="20736"/>
                  </a:lnTo>
                  <a:lnTo>
                    <a:pt x="6681" y="20466"/>
                  </a:lnTo>
                  <a:lnTo>
                    <a:pt x="6990" y="20273"/>
                  </a:lnTo>
                  <a:lnTo>
                    <a:pt x="7299" y="20118"/>
                  </a:lnTo>
                  <a:lnTo>
                    <a:pt x="7608" y="20041"/>
                  </a:lnTo>
                  <a:lnTo>
                    <a:pt x="7917" y="20003"/>
                  </a:lnTo>
                  <a:close/>
                  <a:moveTo>
                    <a:pt x="5330" y="20389"/>
                  </a:moveTo>
                  <a:lnTo>
                    <a:pt x="6179" y="20813"/>
                  </a:lnTo>
                  <a:lnTo>
                    <a:pt x="5755" y="21200"/>
                  </a:lnTo>
                  <a:lnTo>
                    <a:pt x="5368" y="21663"/>
                  </a:lnTo>
                  <a:lnTo>
                    <a:pt x="5291" y="21007"/>
                  </a:lnTo>
                  <a:lnTo>
                    <a:pt x="5330" y="20389"/>
                  </a:lnTo>
                  <a:close/>
                  <a:moveTo>
                    <a:pt x="4905" y="0"/>
                  </a:moveTo>
                  <a:lnTo>
                    <a:pt x="4519" y="39"/>
                  </a:lnTo>
                  <a:lnTo>
                    <a:pt x="4171" y="39"/>
                  </a:lnTo>
                  <a:lnTo>
                    <a:pt x="3785" y="116"/>
                  </a:lnTo>
                  <a:lnTo>
                    <a:pt x="3438" y="232"/>
                  </a:lnTo>
                  <a:lnTo>
                    <a:pt x="3090" y="348"/>
                  </a:lnTo>
                  <a:lnTo>
                    <a:pt x="2743" y="502"/>
                  </a:lnTo>
                  <a:lnTo>
                    <a:pt x="2434" y="695"/>
                  </a:lnTo>
                  <a:lnTo>
                    <a:pt x="2086" y="927"/>
                  </a:lnTo>
                  <a:lnTo>
                    <a:pt x="1816" y="1197"/>
                  </a:lnTo>
                  <a:lnTo>
                    <a:pt x="1507" y="1506"/>
                  </a:lnTo>
                  <a:lnTo>
                    <a:pt x="1275" y="1815"/>
                  </a:lnTo>
                  <a:lnTo>
                    <a:pt x="1044" y="2124"/>
                  </a:lnTo>
                  <a:lnTo>
                    <a:pt x="812" y="2471"/>
                  </a:lnTo>
                  <a:lnTo>
                    <a:pt x="619" y="2858"/>
                  </a:lnTo>
                  <a:lnTo>
                    <a:pt x="464" y="3205"/>
                  </a:lnTo>
                  <a:lnTo>
                    <a:pt x="310" y="3591"/>
                  </a:lnTo>
                  <a:lnTo>
                    <a:pt x="233" y="3977"/>
                  </a:lnTo>
                  <a:lnTo>
                    <a:pt x="117" y="4364"/>
                  </a:lnTo>
                  <a:lnTo>
                    <a:pt x="78" y="4750"/>
                  </a:lnTo>
                  <a:lnTo>
                    <a:pt x="1" y="5174"/>
                  </a:lnTo>
                  <a:lnTo>
                    <a:pt x="1" y="5561"/>
                  </a:lnTo>
                  <a:lnTo>
                    <a:pt x="1" y="5985"/>
                  </a:lnTo>
                  <a:lnTo>
                    <a:pt x="40" y="6372"/>
                  </a:lnTo>
                  <a:lnTo>
                    <a:pt x="78" y="6796"/>
                  </a:lnTo>
                  <a:lnTo>
                    <a:pt x="155" y="7182"/>
                  </a:lnTo>
                  <a:lnTo>
                    <a:pt x="271" y="7569"/>
                  </a:lnTo>
                  <a:lnTo>
                    <a:pt x="387" y="7993"/>
                  </a:lnTo>
                  <a:lnTo>
                    <a:pt x="542" y="8380"/>
                  </a:lnTo>
                  <a:lnTo>
                    <a:pt x="928" y="9152"/>
                  </a:lnTo>
                  <a:lnTo>
                    <a:pt x="1121" y="9538"/>
                  </a:lnTo>
                  <a:lnTo>
                    <a:pt x="1352" y="9924"/>
                  </a:lnTo>
                  <a:lnTo>
                    <a:pt x="1623" y="10272"/>
                  </a:lnTo>
                  <a:lnTo>
                    <a:pt x="1893" y="10619"/>
                  </a:lnTo>
                  <a:lnTo>
                    <a:pt x="2202" y="10928"/>
                  </a:lnTo>
                  <a:lnTo>
                    <a:pt x="2511" y="11237"/>
                  </a:lnTo>
                  <a:lnTo>
                    <a:pt x="2820" y="11546"/>
                  </a:lnTo>
                  <a:lnTo>
                    <a:pt x="3167" y="11778"/>
                  </a:lnTo>
                  <a:lnTo>
                    <a:pt x="3553" y="12009"/>
                  </a:lnTo>
                  <a:lnTo>
                    <a:pt x="3940" y="12241"/>
                  </a:lnTo>
                  <a:lnTo>
                    <a:pt x="4326" y="12395"/>
                  </a:lnTo>
                  <a:lnTo>
                    <a:pt x="4712" y="12550"/>
                  </a:lnTo>
                  <a:lnTo>
                    <a:pt x="4171" y="13091"/>
                  </a:lnTo>
                  <a:lnTo>
                    <a:pt x="4133" y="13206"/>
                  </a:lnTo>
                  <a:lnTo>
                    <a:pt x="4133" y="13322"/>
                  </a:lnTo>
                  <a:lnTo>
                    <a:pt x="4210" y="13399"/>
                  </a:lnTo>
                  <a:lnTo>
                    <a:pt x="4326" y="13438"/>
                  </a:lnTo>
                  <a:lnTo>
                    <a:pt x="4789" y="13477"/>
                  </a:lnTo>
                  <a:lnTo>
                    <a:pt x="4519" y="13747"/>
                  </a:lnTo>
                  <a:lnTo>
                    <a:pt x="4287" y="13979"/>
                  </a:lnTo>
                  <a:lnTo>
                    <a:pt x="4094" y="14288"/>
                  </a:lnTo>
                  <a:lnTo>
                    <a:pt x="3940" y="14596"/>
                  </a:lnTo>
                  <a:lnTo>
                    <a:pt x="3785" y="14288"/>
                  </a:lnTo>
                  <a:lnTo>
                    <a:pt x="3631" y="14017"/>
                  </a:lnTo>
                  <a:lnTo>
                    <a:pt x="3438" y="13747"/>
                  </a:lnTo>
                  <a:lnTo>
                    <a:pt x="3206" y="13477"/>
                  </a:lnTo>
                  <a:lnTo>
                    <a:pt x="3129" y="13438"/>
                  </a:lnTo>
                  <a:lnTo>
                    <a:pt x="3051" y="13438"/>
                  </a:lnTo>
                  <a:lnTo>
                    <a:pt x="2974" y="13477"/>
                  </a:lnTo>
                  <a:lnTo>
                    <a:pt x="2897" y="13593"/>
                  </a:lnTo>
                  <a:lnTo>
                    <a:pt x="2588" y="14326"/>
                  </a:lnTo>
                  <a:lnTo>
                    <a:pt x="2241" y="15098"/>
                  </a:lnTo>
                  <a:lnTo>
                    <a:pt x="2202" y="15176"/>
                  </a:lnTo>
                  <a:lnTo>
                    <a:pt x="2202" y="15253"/>
                  </a:lnTo>
                  <a:lnTo>
                    <a:pt x="2241" y="15330"/>
                  </a:lnTo>
                  <a:lnTo>
                    <a:pt x="2318" y="15369"/>
                  </a:lnTo>
                  <a:lnTo>
                    <a:pt x="2665" y="15407"/>
                  </a:lnTo>
                  <a:lnTo>
                    <a:pt x="3013" y="15407"/>
                  </a:lnTo>
                  <a:lnTo>
                    <a:pt x="3360" y="15369"/>
                  </a:lnTo>
                  <a:lnTo>
                    <a:pt x="3669" y="15253"/>
                  </a:lnTo>
                  <a:lnTo>
                    <a:pt x="3669" y="15253"/>
                  </a:lnTo>
                  <a:lnTo>
                    <a:pt x="3631" y="15562"/>
                  </a:lnTo>
                  <a:lnTo>
                    <a:pt x="3592" y="15909"/>
                  </a:lnTo>
                  <a:lnTo>
                    <a:pt x="3631" y="16141"/>
                  </a:lnTo>
                  <a:lnTo>
                    <a:pt x="3669" y="16373"/>
                  </a:lnTo>
                  <a:lnTo>
                    <a:pt x="3785" y="16798"/>
                  </a:lnTo>
                  <a:lnTo>
                    <a:pt x="4017" y="17184"/>
                  </a:lnTo>
                  <a:lnTo>
                    <a:pt x="4287" y="17570"/>
                  </a:lnTo>
                  <a:lnTo>
                    <a:pt x="3245" y="17570"/>
                  </a:lnTo>
                  <a:lnTo>
                    <a:pt x="3167" y="17608"/>
                  </a:lnTo>
                  <a:lnTo>
                    <a:pt x="3090" y="17647"/>
                  </a:lnTo>
                  <a:lnTo>
                    <a:pt x="3051" y="17763"/>
                  </a:lnTo>
                  <a:lnTo>
                    <a:pt x="3090" y="17840"/>
                  </a:lnTo>
                  <a:lnTo>
                    <a:pt x="3322" y="18265"/>
                  </a:lnTo>
                  <a:lnTo>
                    <a:pt x="3592" y="18612"/>
                  </a:lnTo>
                  <a:lnTo>
                    <a:pt x="3901" y="18960"/>
                  </a:lnTo>
                  <a:lnTo>
                    <a:pt x="4249" y="19307"/>
                  </a:lnTo>
                  <a:lnTo>
                    <a:pt x="4326" y="19346"/>
                  </a:lnTo>
                  <a:lnTo>
                    <a:pt x="4442" y="19346"/>
                  </a:lnTo>
                  <a:lnTo>
                    <a:pt x="4519" y="19307"/>
                  </a:lnTo>
                  <a:lnTo>
                    <a:pt x="4557" y="19230"/>
                  </a:lnTo>
                  <a:lnTo>
                    <a:pt x="4751" y="18767"/>
                  </a:lnTo>
                  <a:lnTo>
                    <a:pt x="4828" y="18497"/>
                  </a:lnTo>
                  <a:lnTo>
                    <a:pt x="4905" y="18265"/>
                  </a:lnTo>
                  <a:lnTo>
                    <a:pt x="5021" y="18381"/>
                  </a:lnTo>
                  <a:lnTo>
                    <a:pt x="5446" y="18883"/>
                  </a:lnTo>
                  <a:lnTo>
                    <a:pt x="5793" y="19385"/>
                  </a:lnTo>
                  <a:lnTo>
                    <a:pt x="6063" y="19964"/>
                  </a:lnTo>
                  <a:lnTo>
                    <a:pt x="6257" y="20543"/>
                  </a:lnTo>
                  <a:lnTo>
                    <a:pt x="5253" y="19964"/>
                  </a:lnTo>
                  <a:lnTo>
                    <a:pt x="5175" y="19925"/>
                  </a:lnTo>
                  <a:lnTo>
                    <a:pt x="5098" y="19925"/>
                  </a:lnTo>
                  <a:lnTo>
                    <a:pt x="5021" y="20003"/>
                  </a:lnTo>
                  <a:lnTo>
                    <a:pt x="4982" y="20041"/>
                  </a:lnTo>
                  <a:lnTo>
                    <a:pt x="4944" y="20582"/>
                  </a:lnTo>
                  <a:lnTo>
                    <a:pt x="4944" y="21084"/>
                  </a:lnTo>
                  <a:lnTo>
                    <a:pt x="4982" y="21586"/>
                  </a:lnTo>
                  <a:lnTo>
                    <a:pt x="5059" y="22088"/>
                  </a:lnTo>
                  <a:lnTo>
                    <a:pt x="5098" y="22204"/>
                  </a:lnTo>
                  <a:lnTo>
                    <a:pt x="5214" y="22242"/>
                  </a:lnTo>
                  <a:lnTo>
                    <a:pt x="5291" y="22242"/>
                  </a:lnTo>
                  <a:lnTo>
                    <a:pt x="5368" y="22165"/>
                  </a:lnTo>
                  <a:lnTo>
                    <a:pt x="5870" y="21663"/>
                  </a:lnTo>
                  <a:lnTo>
                    <a:pt x="6372" y="21161"/>
                  </a:lnTo>
                  <a:lnTo>
                    <a:pt x="6411" y="21547"/>
                  </a:lnTo>
                  <a:lnTo>
                    <a:pt x="6372" y="21933"/>
                  </a:lnTo>
                  <a:lnTo>
                    <a:pt x="6295" y="22474"/>
                  </a:lnTo>
                  <a:lnTo>
                    <a:pt x="6102" y="23053"/>
                  </a:lnTo>
                  <a:lnTo>
                    <a:pt x="5870" y="23671"/>
                  </a:lnTo>
                  <a:lnTo>
                    <a:pt x="5677" y="23941"/>
                  </a:lnTo>
                  <a:lnTo>
                    <a:pt x="5523" y="24173"/>
                  </a:lnTo>
                  <a:lnTo>
                    <a:pt x="5330" y="24405"/>
                  </a:lnTo>
                  <a:lnTo>
                    <a:pt x="5098" y="24598"/>
                  </a:lnTo>
                  <a:lnTo>
                    <a:pt x="4866" y="24752"/>
                  </a:lnTo>
                  <a:lnTo>
                    <a:pt x="4635" y="24868"/>
                  </a:lnTo>
                  <a:lnTo>
                    <a:pt x="4364" y="24945"/>
                  </a:lnTo>
                  <a:lnTo>
                    <a:pt x="4094" y="24907"/>
                  </a:lnTo>
                  <a:lnTo>
                    <a:pt x="3785" y="24868"/>
                  </a:lnTo>
                  <a:lnTo>
                    <a:pt x="3476" y="24714"/>
                  </a:lnTo>
                  <a:lnTo>
                    <a:pt x="3399" y="24675"/>
                  </a:lnTo>
                  <a:lnTo>
                    <a:pt x="3360" y="24675"/>
                  </a:lnTo>
                  <a:lnTo>
                    <a:pt x="3283" y="24752"/>
                  </a:lnTo>
                  <a:lnTo>
                    <a:pt x="3245" y="24868"/>
                  </a:lnTo>
                  <a:lnTo>
                    <a:pt x="3245" y="24907"/>
                  </a:lnTo>
                  <a:lnTo>
                    <a:pt x="3283" y="24945"/>
                  </a:lnTo>
                  <a:lnTo>
                    <a:pt x="3438" y="25100"/>
                  </a:lnTo>
                  <a:lnTo>
                    <a:pt x="3592" y="25216"/>
                  </a:lnTo>
                  <a:lnTo>
                    <a:pt x="3785" y="25293"/>
                  </a:lnTo>
                  <a:lnTo>
                    <a:pt x="3940" y="25331"/>
                  </a:lnTo>
                  <a:lnTo>
                    <a:pt x="4133" y="25370"/>
                  </a:lnTo>
                  <a:lnTo>
                    <a:pt x="4287" y="25370"/>
                  </a:lnTo>
                  <a:lnTo>
                    <a:pt x="4635" y="25293"/>
                  </a:lnTo>
                  <a:lnTo>
                    <a:pt x="4982" y="25138"/>
                  </a:lnTo>
                  <a:lnTo>
                    <a:pt x="5330" y="24945"/>
                  </a:lnTo>
                  <a:lnTo>
                    <a:pt x="5600" y="24714"/>
                  </a:lnTo>
                  <a:lnTo>
                    <a:pt x="5870" y="24443"/>
                  </a:lnTo>
                  <a:lnTo>
                    <a:pt x="6141" y="24057"/>
                  </a:lnTo>
                  <a:lnTo>
                    <a:pt x="6334" y="23671"/>
                  </a:lnTo>
                  <a:lnTo>
                    <a:pt x="6527" y="23285"/>
                  </a:lnTo>
                  <a:lnTo>
                    <a:pt x="6643" y="22860"/>
                  </a:lnTo>
                  <a:lnTo>
                    <a:pt x="6759" y="22435"/>
                  </a:lnTo>
                  <a:lnTo>
                    <a:pt x="6797" y="21972"/>
                  </a:lnTo>
                  <a:lnTo>
                    <a:pt x="6836" y="21547"/>
                  </a:lnTo>
                  <a:lnTo>
                    <a:pt x="6797" y="21084"/>
                  </a:lnTo>
                  <a:lnTo>
                    <a:pt x="7763" y="21933"/>
                  </a:lnTo>
                  <a:lnTo>
                    <a:pt x="7840" y="21972"/>
                  </a:lnTo>
                  <a:lnTo>
                    <a:pt x="7917" y="21972"/>
                  </a:lnTo>
                  <a:lnTo>
                    <a:pt x="7994" y="21933"/>
                  </a:lnTo>
                  <a:lnTo>
                    <a:pt x="8071" y="21856"/>
                  </a:lnTo>
                  <a:lnTo>
                    <a:pt x="8149" y="21354"/>
                  </a:lnTo>
                  <a:lnTo>
                    <a:pt x="8226" y="20852"/>
                  </a:lnTo>
                  <a:lnTo>
                    <a:pt x="8303" y="19809"/>
                  </a:lnTo>
                  <a:lnTo>
                    <a:pt x="8303" y="19732"/>
                  </a:lnTo>
                  <a:lnTo>
                    <a:pt x="8265" y="19694"/>
                  </a:lnTo>
                  <a:lnTo>
                    <a:pt x="8187" y="19655"/>
                  </a:lnTo>
                  <a:lnTo>
                    <a:pt x="8149" y="19616"/>
                  </a:lnTo>
                  <a:lnTo>
                    <a:pt x="7724" y="19655"/>
                  </a:lnTo>
                  <a:lnTo>
                    <a:pt x="7299" y="19732"/>
                  </a:lnTo>
                  <a:lnTo>
                    <a:pt x="6952" y="19848"/>
                  </a:lnTo>
                  <a:lnTo>
                    <a:pt x="6604" y="20080"/>
                  </a:lnTo>
                  <a:lnTo>
                    <a:pt x="6334" y="19539"/>
                  </a:lnTo>
                  <a:lnTo>
                    <a:pt x="6025" y="18999"/>
                  </a:lnTo>
                  <a:lnTo>
                    <a:pt x="5677" y="18497"/>
                  </a:lnTo>
                  <a:lnTo>
                    <a:pt x="5253" y="18033"/>
                  </a:lnTo>
                  <a:lnTo>
                    <a:pt x="5214" y="17995"/>
                  </a:lnTo>
                  <a:lnTo>
                    <a:pt x="5716" y="17956"/>
                  </a:lnTo>
                  <a:lnTo>
                    <a:pt x="6179" y="17879"/>
                  </a:lnTo>
                  <a:lnTo>
                    <a:pt x="6257" y="17840"/>
                  </a:lnTo>
                  <a:lnTo>
                    <a:pt x="6295" y="17763"/>
                  </a:lnTo>
                  <a:lnTo>
                    <a:pt x="6295" y="17686"/>
                  </a:lnTo>
                  <a:lnTo>
                    <a:pt x="6257" y="17608"/>
                  </a:lnTo>
                  <a:lnTo>
                    <a:pt x="6102" y="17261"/>
                  </a:lnTo>
                  <a:lnTo>
                    <a:pt x="5870" y="16952"/>
                  </a:lnTo>
                  <a:lnTo>
                    <a:pt x="5639" y="16682"/>
                  </a:lnTo>
                  <a:lnTo>
                    <a:pt x="5368" y="16411"/>
                  </a:lnTo>
                  <a:lnTo>
                    <a:pt x="5291" y="16373"/>
                  </a:lnTo>
                  <a:lnTo>
                    <a:pt x="5793" y="14674"/>
                  </a:lnTo>
                  <a:lnTo>
                    <a:pt x="5793" y="14558"/>
                  </a:lnTo>
                  <a:lnTo>
                    <a:pt x="5755" y="14481"/>
                  </a:lnTo>
                  <a:lnTo>
                    <a:pt x="5677" y="14442"/>
                  </a:lnTo>
                  <a:lnTo>
                    <a:pt x="5561" y="14442"/>
                  </a:lnTo>
                  <a:lnTo>
                    <a:pt x="4326" y="14674"/>
                  </a:lnTo>
                  <a:lnTo>
                    <a:pt x="4326" y="14674"/>
                  </a:lnTo>
                  <a:lnTo>
                    <a:pt x="4519" y="14326"/>
                  </a:lnTo>
                  <a:lnTo>
                    <a:pt x="4751" y="14056"/>
                  </a:lnTo>
                  <a:lnTo>
                    <a:pt x="4982" y="13786"/>
                  </a:lnTo>
                  <a:lnTo>
                    <a:pt x="5214" y="13515"/>
                  </a:lnTo>
                  <a:lnTo>
                    <a:pt x="5870" y="13554"/>
                  </a:lnTo>
                  <a:lnTo>
                    <a:pt x="5986" y="13515"/>
                  </a:lnTo>
                  <a:lnTo>
                    <a:pt x="6025" y="13438"/>
                  </a:lnTo>
                  <a:lnTo>
                    <a:pt x="6063" y="13361"/>
                  </a:lnTo>
                  <a:lnTo>
                    <a:pt x="6025" y="13245"/>
                  </a:lnTo>
                  <a:lnTo>
                    <a:pt x="5832" y="12820"/>
                  </a:lnTo>
                  <a:lnTo>
                    <a:pt x="5561" y="12434"/>
                  </a:lnTo>
                  <a:lnTo>
                    <a:pt x="6257" y="11893"/>
                  </a:lnTo>
                  <a:lnTo>
                    <a:pt x="6913" y="11276"/>
                  </a:lnTo>
                  <a:lnTo>
                    <a:pt x="7531" y="10619"/>
                  </a:lnTo>
                  <a:lnTo>
                    <a:pt x="8110" y="9885"/>
                  </a:lnTo>
                  <a:lnTo>
                    <a:pt x="8573" y="9152"/>
                  </a:lnTo>
                  <a:lnTo>
                    <a:pt x="8805" y="8766"/>
                  </a:lnTo>
                  <a:lnTo>
                    <a:pt x="8998" y="8341"/>
                  </a:lnTo>
                  <a:lnTo>
                    <a:pt x="9153" y="7916"/>
                  </a:lnTo>
                  <a:lnTo>
                    <a:pt x="9307" y="7491"/>
                  </a:lnTo>
                  <a:lnTo>
                    <a:pt x="9423" y="7067"/>
                  </a:lnTo>
                  <a:lnTo>
                    <a:pt x="9500" y="6642"/>
                  </a:lnTo>
                  <a:lnTo>
                    <a:pt x="9577" y="6217"/>
                  </a:lnTo>
                  <a:lnTo>
                    <a:pt x="9616" y="5754"/>
                  </a:lnTo>
                  <a:lnTo>
                    <a:pt x="9616" y="5329"/>
                  </a:lnTo>
                  <a:lnTo>
                    <a:pt x="9577" y="4904"/>
                  </a:lnTo>
                  <a:lnTo>
                    <a:pt x="9539" y="4479"/>
                  </a:lnTo>
                  <a:lnTo>
                    <a:pt x="9462" y="4093"/>
                  </a:lnTo>
                  <a:lnTo>
                    <a:pt x="9346" y="3669"/>
                  </a:lnTo>
                  <a:lnTo>
                    <a:pt x="9230" y="3282"/>
                  </a:lnTo>
                  <a:lnTo>
                    <a:pt x="9037" y="2896"/>
                  </a:lnTo>
                  <a:lnTo>
                    <a:pt x="8882" y="2510"/>
                  </a:lnTo>
                  <a:lnTo>
                    <a:pt x="8651" y="2163"/>
                  </a:lnTo>
                  <a:lnTo>
                    <a:pt x="8380" y="1815"/>
                  </a:lnTo>
                  <a:lnTo>
                    <a:pt x="8110" y="1506"/>
                  </a:lnTo>
                  <a:lnTo>
                    <a:pt x="7801" y="1197"/>
                  </a:lnTo>
                  <a:lnTo>
                    <a:pt x="7492" y="927"/>
                  </a:lnTo>
                  <a:lnTo>
                    <a:pt x="7106" y="695"/>
                  </a:lnTo>
                  <a:lnTo>
                    <a:pt x="6759" y="502"/>
                  </a:lnTo>
                  <a:lnTo>
                    <a:pt x="6411" y="348"/>
                  </a:lnTo>
                  <a:lnTo>
                    <a:pt x="6025" y="193"/>
                  </a:lnTo>
                  <a:lnTo>
                    <a:pt x="5639" y="116"/>
                  </a:lnTo>
                  <a:lnTo>
                    <a:pt x="5291" y="39"/>
                  </a:lnTo>
                  <a:lnTo>
                    <a:pt x="49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3031900" y="4271250"/>
              <a:ext cx="107175" cy="103325"/>
            </a:xfrm>
            <a:custGeom>
              <a:avLst/>
              <a:gdLst/>
              <a:ahLst/>
              <a:cxnLst/>
              <a:rect l="l" t="t" r="r" b="b"/>
              <a:pathLst>
                <a:path w="4287" h="4133" extrusionOk="0">
                  <a:moveTo>
                    <a:pt x="2086" y="348"/>
                  </a:moveTo>
                  <a:lnTo>
                    <a:pt x="2279" y="387"/>
                  </a:lnTo>
                  <a:lnTo>
                    <a:pt x="2356" y="387"/>
                  </a:lnTo>
                  <a:lnTo>
                    <a:pt x="2626" y="464"/>
                  </a:lnTo>
                  <a:lnTo>
                    <a:pt x="2897" y="580"/>
                  </a:lnTo>
                  <a:lnTo>
                    <a:pt x="3128" y="696"/>
                  </a:lnTo>
                  <a:lnTo>
                    <a:pt x="3360" y="889"/>
                  </a:lnTo>
                  <a:lnTo>
                    <a:pt x="3553" y="1082"/>
                  </a:lnTo>
                  <a:lnTo>
                    <a:pt x="3707" y="1314"/>
                  </a:lnTo>
                  <a:lnTo>
                    <a:pt x="3823" y="1584"/>
                  </a:lnTo>
                  <a:lnTo>
                    <a:pt x="3862" y="1893"/>
                  </a:lnTo>
                  <a:lnTo>
                    <a:pt x="3862" y="2240"/>
                  </a:lnTo>
                  <a:lnTo>
                    <a:pt x="3785" y="2588"/>
                  </a:lnTo>
                  <a:lnTo>
                    <a:pt x="3630" y="2897"/>
                  </a:lnTo>
                  <a:lnTo>
                    <a:pt x="3399" y="3167"/>
                  </a:lnTo>
                  <a:lnTo>
                    <a:pt x="3128" y="3438"/>
                  </a:lnTo>
                  <a:lnTo>
                    <a:pt x="2858" y="3592"/>
                  </a:lnTo>
                  <a:lnTo>
                    <a:pt x="2510" y="3708"/>
                  </a:lnTo>
                  <a:lnTo>
                    <a:pt x="2163" y="3785"/>
                  </a:lnTo>
                  <a:lnTo>
                    <a:pt x="1815" y="3746"/>
                  </a:lnTo>
                  <a:lnTo>
                    <a:pt x="1506" y="3631"/>
                  </a:lnTo>
                  <a:lnTo>
                    <a:pt x="1197" y="3476"/>
                  </a:lnTo>
                  <a:lnTo>
                    <a:pt x="927" y="3283"/>
                  </a:lnTo>
                  <a:lnTo>
                    <a:pt x="695" y="3051"/>
                  </a:lnTo>
                  <a:lnTo>
                    <a:pt x="541" y="2781"/>
                  </a:lnTo>
                  <a:lnTo>
                    <a:pt x="425" y="2472"/>
                  </a:lnTo>
                  <a:lnTo>
                    <a:pt x="348" y="2163"/>
                  </a:lnTo>
                  <a:lnTo>
                    <a:pt x="387" y="1739"/>
                  </a:lnTo>
                  <a:lnTo>
                    <a:pt x="464" y="1391"/>
                  </a:lnTo>
                  <a:lnTo>
                    <a:pt x="657" y="1043"/>
                  </a:lnTo>
                  <a:lnTo>
                    <a:pt x="889" y="735"/>
                  </a:lnTo>
                  <a:lnTo>
                    <a:pt x="1159" y="541"/>
                  </a:lnTo>
                  <a:lnTo>
                    <a:pt x="1352" y="426"/>
                  </a:lnTo>
                  <a:lnTo>
                    <a:pt x="1506" y="387"/>
                  </a:lnTo>
                  <a:lnTo>
                    <a:pt x="1699" y="348"/>
                  </a:lnTo>
                  <a:close/>
                  <a:moveTo>
                    <a:pt x="1429" y="1"/>
                  </a:moveTo>
                  <a:lnTo>
                    <a:pt x="1275" y="78"/>
                  </a:lnTo>
                  <a:lnTo>
                    <a:pt x="1120" y="155"/>
                  </a:lnTo>
                  <a:lnTo>
                    <a:pt x="811" y="348"/>
                  </a:lnTo>
                  <a:lnTo>
                    <a:pt x="541" y="619"/>
                  </a:lnTo>
                  <a:lnTo>
                    <a:pt x="309" y="928"/>
                  </a:lnTo>
                  <a:lnTo>
                    <a:pt x="155" y="1275"/>
                  </a:lnTo>
                  <a:lnTo>
                    <a:pt x="39" y="1584"/>
                  </a:lnTo>
                  <a:lnTo>
                    <a:pt x="0" y="1816"/>
                  </a:lnTo>
                  <a:lnTo>
                    <a:pt x="0" y="2009"/>
                  </a:lnTo>
                  <a:lnTo>
                    <a:pt x="0" y="2240"/>
                  </a:lnTo>
                  <a:lnTo>
                    <a:pt x="39" y="2472"/>
                  </a:lnTo>
                  <a:lnTo>
                    <a:pt x="193" y="2858"/>
                  </a:lnTo>
                  <a:lnTo>
                    <a:pt x="425" y="3244"/>
                  </a:lnTo>
                  <a:lnTo>
                    <a:pt x="695" y="3553"/>
                  </a:lnTo>
                  <a:lnTo>
                    <a:pt x="1043" y="3824"/>
                  </a:lnTo>
                  <a:lnTo>
                    <a:pt x="1468" y="4017"/>
                  </a:lnTo>
                  <a:lnTo>
                    <a:pt x="1661" y="4094"/>
                  </a:lnTo>
                  <a:lnTo>
                    <a:pt x="1893" y="4133"/>
                  </a:lnTo>
                  <a:lnTo>
                    <a:pt x="2317" y="4133"/>
                  </a:lnTo>
                  <a:lnTo>
                    <a:pt x="2703" y="4055"/>
                  </a:lnTo>
                  <a:lnTo>
                    <a:pt x="3090" y="3901"/>
                  </a:lnTo>
                  <a:lnTo>
                    <a:pt x="3437" y="3669"/>
                  </a:lnTo>
                  <a:lnTo>
                    <a:pt x="3746" y="3399"/>
                  </a:lnTo>
                  <a:lnTo>
                    <a:pt x="3978" y="3051"/>
                  </a:lnTo>
                  <a:lnTo>
                    <a:pt x="4171" y="2665"/>
                  </a:lnTo>
                  <a:lnTo>
                    <a:pt x="4248" y="2279"/>
                  </a:lnTo>
                  <a:lnTo>
                    <a:pt x="4287" y="2047"/>
                  </a:lnTo>
                  <a:lnTo>
                    <a:pt x="4248" y="1854"/>
                  </a:lnTo>
                  <a:lnTo>
                    <a:pt x="4209" y="1623"/>
                  </a:lnTo>
                  <a:lnTo>
                    <a:pt x="4171" y="1430"/>
                  </a:lnTo>
                  <a:lnTo>
                    <a:pt x="3978" y="1043"/>
                  </a:lnTo>
                  <a:lnTo>
                    <a:pt x="3707" y="696"/>
                  </a:lnTo>
                  <a:lnTo>
                    <a:pt x="3360" y="387"/>
                  </a:lnTo>
                  <a:lnTo>
                    <a:pt x="3205" y="271"/>
                  </a:lnTo>
                  <a:lnTo>
                    <a:pt x="3012" y="194"/>
                  </a:lnTo>
                  <a:lnTo>
                    <a:pt x="2781" y="117"/>
                  </a:lnTo>
                  <a:lnTo>
                    <a:pt x="2588" y="78"/>
                  </a:lnTo>
                  <a:lnTo>
                    <a:pt x="2124" y="78"/>
                  </a:lnTo>
                  <a:lnTo>
                    <a:pt x="1931" y="39"/>
                  </a:lnTo>
                  <a:lnTo>
                    <a:pt x="17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5567925" y="4274150"/>
              <a:ext cx="67600" cy="76300"/>
            </a:xfrm>
            <a:custGeom>
              <a:avLst/>
              <a:gdLst/>
              <a:ahLst/>
              <a:cxnLst/>
              <a:rect l="l" t="t" r="r" b="b"/>
              <a:pathLst>
                <a:path w="2704" h="3052" extrusionOk="0">
                  <a:moveTo>
                    <a:pt x="1159" y="425"/>
                  </a:moveTo>
                  <a:lnTo>
                    <a:pt x="1429" y="503"/>
                  </a:lnTo>
                  <a:lnTo>
                    <a:pt x="1661" y="619"/>
                  </a:lnTo>
                  <a:lnTo>
                    <a:pt x="1854" y="773"/>
                  </a:lnTo>
                  <a:lnTo>
                    <a:pt x="2009" y="966"/>
                  </a:lnTo>
                  <a:lnTo>
                    <a:pt x="2124" y="1121"/>
                  </a:lnTo>
                  <a:lnTo>
                    <a:pt x="2202" y="1314"/>
                  </a:lnTo>
                  <a:lnTo>
                    <a:pt x="2318" y="1738"/>
                  </a:lnTo>
                  <a:lnTo>
                    <a:pt x="2356" y="2124"/>
                  </a:lnTo>
                  <a:lnTo>
                    <a:pt x="2356" y="2549"/>
                  </a:lnTo>
                  <a:lnTo>
                    <a:pt x="2202" y="2395"/>
                  </a:lnTo>
                  <a:lnTo>
                    <a:pt x="2047" y="2279"/>
                  </a:lnTo>
                  <a:lnTo>
                    <a:pt x="1623" y="2047"/>
                  </a:lnTo>
                  <a:lnTo>
                    <a:pt x="1236" y="1893"/>
                  </a:lnTo>
                  <a:lnTo>
                    <a:pt x="1005" y="1777"/>
                  </a:lnTo>
                  <a:lnTo>
                    <a:pt x="812" y="1661"/>
                  </a:lnTo>
                  <a:lnTo>
                    <a:pt x="619" y="1545"/>
                  </a:lnTo>
                  <a:lnTo>
                    <a:pt x="464" y="1352"/>
                  </a:lnTo>
                  <a:lnTo>
                    <a:pt x="425" y="1159"/>
                  </a:lnTo>
                  <a:lnTo>
                    <a:pt x="387" y="1043"/>
                  </a:lnTo>
                  <a:lnTo>
                    <a:pt x="425" y="927"/>
                  </a:lnTo>
                  <a:lnTo>
                    <a:pt x="464" y="812"/>
                  </a:lnTo>
                  <a:lnTo>
                    <a:pt x="541" y="657"/>
                  </a:lnTo>
                  <a:lnTo>
                    <a:pt x="619" y="580"/>
                  </a:lnTo>
                  <a:lnTo>
                    <a:pt x="696" y="503"/>
                  </a:lnTo>
                  <a:lnTo>
                    <a:pt x="812" y="464"/>
                  </a:lnTo>
                  <a:lnTo>
                    <a:pt x="927" y="425"/>
                  </a:lnTo>
                  <a:close/>
                  <a:moveTo>
                    <a:pt x="1005" y="1"/>
                  </a:moveTo>
                  <a:lnTo>
                    <a:pt x="773" y="39"/>
                  </a:lnTo>
                  <a:lnTo>
                    <a:pt x="541" y="155"/>
                  </a:lnTo>
                  <a:lnTo>
                    <a:pt x="348" y="271"/>
                  </a:lnTo>
                  <a:lnTo>
                    <a:pt x="194" y="425"/>
                  </a:lnTo>
                  <a:lnTo>
                    <a:pt x="78" y="619"/>
                  </a:lnTo>
                  <a:lnTo>
                    <a:pt x="1" y="812"/>
                  </a:lnTo>
                  <a:lnTo>
                    <a:pt x="1" y="1005"/>
                  </a:lnTo>
                  <a:lnTo>
                    <a:pt x="1" y="1236"/>
                  </a:lnTo>
                  <a:lnTo>
                    <a:pt x="39" y="1429"/>
                  </a:lnTo>
                  <a:lnTo>
                    <a:pt x="155" y="1623"/>
                  </a:lnTo>
                  <a:lnTo>
                    <a:pt x="387" y="1854"/>
                  </a:lnTo>
                  <a:lnTo>
                    <a:pt x="619" y="2047"/>
                  </a:lnTo>
                  <a:lnTo>
                    <a:pt x="889" y="2202"/>
                  </a:lnTo>
                  <a:lnTo>
                    <a:pt x="1198" y="2318"/>
                  </a:lnTo>
                  <a:lnTo>
                    <a:pt x="1468" y="2433"/>
                  </a:lnTo>
                  <a:lnTo>
                    <a:pt x="1738" y="2549"/>
                  </a:lnTo>
                  <a:lnTo>
                    <a:pt x="2009" y="2742"/>
                  </a:lnTo>
                  <a:lnTo>
                    <a:pt x="2202" y="2974"/>
                  </a:lnTo>
                  <a:lnTo>
                    <a:pt x="2279" y="3051"/>
                  </a:lnTo>
                  <a:lnTo>
                    <a:pt x="2433" y="3051"/>
                  </a:lnTo>
                  <a:lnTo>
                    <a:pt x="2511" y="3013"/>
                  </a:lnTo>
                  <a:lnTo>
                    <a:pt x="2588" y="2974"/>
                  </a:lnTo>
                  <a:lnTo>
                    <a:pt x="2626" y="2897"/>
                  </a:lnTo>
                  <a:lnTo>
                    <a:pt x="2704" y="2318"/>
                  </a:lnTo>
                  <a:lnTo>
                    <a:pt x="2704" y="2009"/>
                  </a:lnTo>
                  <a:lnTo>
                    <a:pt x="2704" y="1700"/>
                  </a:lnTo>
                  <a:lnTo>
                    <a:pt x="2626" y="1429"/>
                  </a:lnTo>
                  <a:lnTo>
                    <a:pt x="2549" y="1121"/>
                  </a:lnTo>
                  <a:lnTo>
                    <a:pt x="2433" y="850"/>
                  </a:lnTo>
                  <a:lnTo>
                    <a:pt x="2279" y="580"/>
                  </a:lnTo>
                  <a:lnTo>
                    <a:pt x="2124" y="425"/>
                  </a:lnTo>
                  <a:lnTo>
                    <a:pt x="1931" y="271"/>
                  </a:lnTo>
                  <a:lnTo>
                    <a:pt x="1700" y="117"/>
                  </a:lnTo>
                  <a:lnTo>
                    <a:pt x="1507" y="39"/>
                  </a:lnTo>
                  <a:lnTo>
                    <a:pt x="127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2254775" y="4312775"/>
              <a:ext cx="326325" cy="190200"/>
            </a:xfrm>
            <a:custGeom>
              <a:avLst/>
              <a:gdLst/>
              <a:ahLst/>
              <a:cxnLst/>
              <a:rect l="l" t="t" r="r" b="b"/>
              <a:pathLst>
                <a:path w="13053" h="7608" extrusionOk="0">
                  <a:moveTo>
                    <a:pt x="8920" y="271"/>
                  </a:moveTo>
                  <a:lnTo>
                    <a:pt x="9036" y="348"/>
                  </a:lnTo>
                  <a:lnTo>
                    <a:pt x="9191" y="464"/>
                  </a:lnTo>
                  <a:lnTo>
                    <a:pt x="9307" y="618"/>
                  </a:lnTo>
                  <a:lnTo>
                    <a:pt x="9384" y="657"/>
                  </a:lnTo>
                  <a:lnTo>
                    <a:pt x="9422" y="966"/>
                  </a:lnTo>
                  <a:lnTo>
                    <a:pt x="9422" y="1275"/>
                  </a:lnTo>
                  <a:lnTo>
                    <a:pt x="9345" y="1545"/>
                  </a:lnTo>
                  <a:lnTo>
                    <a:pt x="9229" y="1815"/>
                  </a:lnTo>
                  <a:lnTo>
                    <a:pt x="9036" y="2085"/>
                  </a:lnTo>
                  <a:lnTo>
                    <a:pt x="8882" y="2317"/>
                  </a:lnTo>
                  <a:lnTo>
                    <a:pt x="8457" y="2781"/>
                  </a:lnTo>
                  <a:lnTo>
                    <a:pt x="6990" y="4441"/>
                  </a:lnTo>
                  <a:lnTo>
                    <a:pt x="6835" y="4441"/>
                  </a:lnTo>
                  <a:lnTo>
                    <a:pt x="7106" y="3476"/>
                  </a:lnTo>
                  <a:lnTo>
                    <a:pt x="7415" y="2549"/>
                  </a:lnTo>
                  <a:lnTo>
                    <a:pt x="7801" y="1506"/>
                  </a:lnTo>
                  <a:lnTo>
                    <a:pt x="8032" y="1043"/>
                  </a:lnTo>
                  <a:lnTo>
                    <a:pt x="8187" y="773"/>
                  </a:lnTo>
                  <a:lnTo>
                    <a:pt x="8380" y="502"/>
                  </a:lnTo>
                  <a:lnTo>
                    <a:pt x="8573" y="348"/>
                  </a:lnTo>
                  <a:lnTo>
                    <a:pt x="8689" y="271"/>
                  </a:lnTo>
                  <a:close/>
                  <a:moveTo>
                    <a:pt x="2124" y="4441"/>
                  </a:moveTo>
                  <a:lnTo>
                    <a:pt x="2974" y="4557"/>
                  </a:lnTo>
                  <a:lnTo>
                    <a:pt x="3823" y="4711"/>
                  </a:lnTo>
                  <a:lnTo>
                    <a:pt x="4905" y="4866"/>
                  </a:lnTo>
                  <a:lnTo>
                    <a:pt x="5407" y="4943"/>
                  </a:lnTo>
                  <a:lnTo>
                    <a:pt x="5947" y="4982"/>
                  </a:lnTo>
                  <a:lnTo>
                    <a:pt x="4673" y="5213"/>
                  </a:lnTo>
                  <a:lnTo>
                    <a:pt x="3399" y="5406"/>
                  </a:lnTo>
                  <a:lnTo>
                    <a:pt x="2703" y="5484"/>
                  </a:lnTo>
                  <a:lnTo>
                    <a:pt x="1622" y="5484"/>
                  </a:lnTo>
                  <a:lnTo>
                    <a:pt x="1236" y="5445"/>
                  </a:lnTo>
                  <a:lnTo>
                    <a:pt x="966" y="5368"/>
                  </a:lnTo>
                  <a:lnTo>
                    <a:pt x="773" y="5291"/>
                  </a:lnTo>
                  <a:lnTo>
                    <a:pt x="696" y="5213"/>
                  </a:lnTo>
                  <a:lnTo>
                    <a:pt x="657" y="5097"/>
                  </a:lnTo>
                  <a:lnTo>
                    <a:pt x="657" y="4982"/>
                  </a:lnTo>
                  <a:lnTo>
                    <a:pt x="696" y="4827"/>
                  </a:lnTo>
                  <a:lnTo>
                    <a:pt x="734" y="4673"/>
                  </a:lnTo>
                  <a:lnTo>
                    <a:pt x="811" y="4557"/>
                  </a:lnTo>
                  <a:lnTo>
                    <a:pt x="889" y="4480"/>
                  </a:lnTo>
                  <a:lnTo>
                    <a:pt x="966" y="4441"/>
                  </a:lnTo>
                  <a:close/>
                  <a:moveTo>
                    <a:pt x="7183" y="4866"/>
                  </a:moveTo>
                  <a:lnTo>
                    <a:pt x="8380" y="5097"/>
                  </a:lnTo>
                  <a:lnTo>
                    <a:pt x="9616" y="5406"/>
                  </a:lnTo>
                  <a:lnTo>
                    <a:pt x="10272" y="5599"/>
                  </a:lnTo>
                  <a:lnTo>
                    <a:pt x="10967" y="5792"/>
                  </a:lnTo>
                  <a:lnTo>
                    <a:pt x="11662" y="6024"/>
                  </a:lnTo>
                  <a:lnTo>
                    <a:pt x="12087" y="6217"/>
                  </a:lnTo>
                  <a:lnTo>
                    <a:pt x="12203" y="6256"/>
                  </a:lnTo>
                  <a:lnTo>
                    <a:pt x="12319" y="6333"/>
                  </a:lnTo>
                  <a:lnTo>
                    <a:pt x="12396" y="6410"/>
                  </a:lnTo>
                  <a:lnTo>
                    <a:pt x="12434" y="6526"/>
                  </a:lnTo>
                  <a:lnTo>
                    <a:pt x="12473" y="6642"/>
                  </a:lnTo>
                  <a:lnTo>
                    <a:pt x="12473" y="6796"/>
                  </a:lnTo>
                  <a:lnTo>
                    <a:pt x="12396" y="7144"/>
                  </a:lnTo>
                  <a:lnTo>
                    <a:pt x="12241" y="7183"/>
                  </a:lnTo>
                  <a:lnTo>
                    <a:pt x="12010" y="7221"/>
                  </a:lnTo>
                  <a:lnTo>
                    <a:pt x="11817" y="7183"/>
                  </a:lnTo>
                  <a:lnTo>
                    <a:pt x="11585" y="7144"/>
                  </a:lnTo>
                  <a:lnTo>
                    <a:pt x="11122" y="7028"/>
                  </a:lnTo>
                  <a:lnTo>
                    <a:pt x="10735" y="6874"/>
                  </a:lnTo>
                  <a:lnTo>
                    <a:pt x="10002" y="6603"/>
                  </a:lnTo>
                  <a:lnTo>
                    <a:pt x="9307" y="6256"/>
                  </a:lnTo>
                  <a:lnTo>
                    <a:pt x="8766" y="5947"/>
                  </a:lnTo>
                  <a:lnTo>
                    <a:pt x="8225" y="5599"/>
                  </a:lnTo>
                  <a:lnTo>
                    <a:pt x="7183" y="4866"/>
                  </a:lnTo>
                  <a:close/>
                  <a:moveTo>
                    <a:pt x="8805" y="0"/>
                  </a:moveTo>
                  <a:lnTo>
                    <a:pt x="8573" y="39"/>
                  </a:lnTo>
                  <a:lnTo>
                    <a:pt x="8341" y="155"/>
                  </a:lnTo>
                  <a:lnTo>
                    <a:pt x="8110" y="271"/>
                  </a:lnTo>
                  <a:lnTo>
                    <a:pt x="7955" y="464"/>
                  </a:lnTo>
                  <a:lnTo>
                    <a:pt x="7723" y="850"/>
                  </a:lnTo>
                  <a:lnTo>
                    <a:pt x="7492" y="1275"/>
                  </a:lnTo>
                  <a:lnTo>
                    <a:pt x="7183" y="2201"/>
                  </a:lnTo>
                  <a:lnTo>
                    <a:pt x="6835" y="3321"/>
                  </a:lnTo>
                  <a:lnTo>
                    <a:pt x="6719" y="3862"/>
                  </a:lnTo>
                  <a:lnTo>
                    <a:pt x="6604" y="4441"/>
                  </a:lnTo>
                  <a:lnTo>
                    <a:pt x="6526" y="4518"/>
                  </a:lnTo>
                  <a:lnTo>
                    <a:pt x="6526" y="4634"/>
                  </a:lnTo>
                  <a:lnTo>
                    <a:pt x="5947" y="4595"/>
                  </a:lnTo>
                  <a:lnTo>
                    <a:pt x="5407" y="4557"/>
                  </a:lnTo>
                  <a:lnTo>
                    <a:pt x="4325" y="4402"/>
                  </a:lnTo>
                  <a:lnTo>
                    <a:pt x="3244" y="4209"/>
                  </a:lnTo>
                  <a:lnTo>
                    <a:pt x="2703" y="4132"/>
                  </a:lnTo>
                  <a:lnTo>
                    <a:pt x="2124" y="4093"/>
                  </a:lnTo>
                  <a:lnTo>
                    <a:pt x="1545" y="4055"/>
                  </a:lnTo>
                  <a:lnTo>
                    <a:pt x="1159" y="4055"/>
                  </a:lnTo>
                  <a:lnTo>
                    <a:pt x="773" y="4093"/>
                  </a:lnTo>
                  <a:lnTo>
                    <a:pt x="425" y="4209"/>
                  </a:lnTo>
                  <a:lnTo>
                    <a:pt x="271" y="4287"/>
                  </a:lnTo>
                  <a:lnTo>
                    <a:pt x="155" y="4364"/>
                  </a:lnTo>
                  <a:lnTo>
                    <a:pt x="78" y="4480"/>
                  </a:lnTo>
                  <a:lnTo>
                    <a:pt x="0" y="4634"/>
                  </a:lnTo>
                  <a:lnTo>
                    <a:pt x="0" y="4789"/>
                  </a:lnTo>
                  <a:lnTo>
                    <a:pt x="39" y="4982"/>
                  </a:lnTo>
                  <a:lnTo>
                    <a:pt x="78" y="5136"/>
                  </a:lnTo>
                  <a:lnTo>
                    <a:pt x="155" y="5252"/>
                  </a:lnTo>
                  <a:lnTo>
                    <a:pt x="232" y="5406"/>
                  </a:lnTo>
                  <a:lnTo>
                    <a:pt x="348" y="5522"/>
                  </a:lnTo>
                  <a:lnTo>
                    <a:pt x="618" y="5677"/>
                  </a:lnTo>
                  <a:lnTo>
                    <a:pt x="927" y="5792"/>
                  </a:lnTo>
                  <a:lnTo>
                    <a:pt x="1275" y="5870"/>
                  </a:lnTo>
                  <a:lnTo>
                    <a:pt x="1622" y="5908"/>
                  </a:lnTo>
                  <a:lnTo>
                    <a:pt x="2240" y="5908"/>
                  </a:lnTo>
                  <a:lnTo>
                    <a:pt x="3360" y="5831"/>
                  </a:lnTo>
                  <a:lnTo>
                    <a:pt x="4441" y="5715"/>
                  </a:lnTo>
                  <a:lnTo>
                    <a:pt x="5561" y="5484"/>
                  </a:lnTo>
                  <a:lnTo>
                    <a:pt x="6102" y="5329"/>
                  </a:lnTo>
                  <a:lnTo>
                    <a:pt x="6604" y="5136"/>
                  </a:lnTo>
                  <a:lnTo>
                    <a:pt x="6604" y="5175"/>
                  </a:lnTo>
                  <a:lnTo>
                    <a:pt x="6642" y="5599"/>
                  </a:lnTo>
                  <a:lnTo>
                    <a:pt x="6681" y="5792"/>
                  </a:lnTo>
                  <a:lnTo>
                    <a:pt x="6758" y="5986"/>
                  </a:lnTo>
                  <a:lnTo>
                    <a:pt x="7028" y="6024"/>
                  </a:lnTo>
                  <a:lnTo>
                    <a:pt x="7028" y="5986"/>
                  </a:lnTo>
                  <a:lnTo>
                    <a:pt x="6951" y="5599"/>
                  </a:lnTo>
                  <a:lnTo>
                    <a:pt x="6951" y="5406"/>
                  </a:lnTo>
                  <a:lnTo>
                    <a:pt x="6990" y="5213"/>
                  </a:lnTo>
                  <a:lnTo>
                    <a:pt x="7028" y="5175"/>
                  </a:lnTo>
                  <a:lnTo>
                    <a:pt x="7723" y="5754"/>
                  </a:lnTo>
                  <a:lnTo>
                    <a:pt x="8496" y="6256"/>
                  </a:lnTo>
                  <a:lnTo>
                    <a:pt x="9307" y="6681"/>
                  </a:lnTo>
                  <a:lnTo>
                    <a:pt x="10118" y="7067"/>
                  </a:lnTo>
                  <a:lnTo>
                    <a:pt x="10774" y="7337"/>
                  </a:lnTo>
                  <a:lnTo>
                    <a:pt x="11237" y="7453"/>
                  </a:lnTo>
                  <a:lnTo>
                    <a:pt x="11662" y="7569"/>
                  </a:lnTo>
                  <a:lnTo>
                    <a:pt x="12126" y="7607"/>
                  </a:lnTo>
                  <a:lnTo>
                    <a:pt x="12319" y="7569"/>
                  </a:lnTo>
                  <a:lnTo>
                    <a:pt x="12512" y="7530"/>
                  </a:lnTo>
                  <a:lnTo>
                    <a:pt x="12666" y="7453"/>
                  </a:lnTo>
                  <a:lnTo>
                    <a:pt x="12821" y="7376"/>
                  </a:lnTo>
                  <a:lnTo>
                    <a:pt x="12936" y="7221"/>
                  </a:lnTo>
                  <a:lnTo>
                    <a:pt x="13014" y="7028"/>
                  </a:lnTo>
                  <a:lnTo>
                    <a:pt x="13052" y="6874"/>
                  </a:lnTo>
                  <a:lnTo>
                    <a:pt x="13052" y="6719"/>
                  </a:lnTo>
                  <a:lnTo>
                    <a:pt x="13014" y="6565"/>
                  </a:lnTo>
                  <a:lnTo>
                    <a:pt x="12975" y="6449"/>
                  </a:lnTo>
                  <a:lnTo>
                    <a:pt x="12898" y="6333"/>
                  </a:lnTo>
                  <a:lnTo>
                    <a:pt x="12782" y="6217"/>
                  </a:lnTo>
                  <a:lnTo>
                    <a:pt x="12512" y="6024"/>
                  </a:lnTo>
                  <a:lnTo>
                    <a:pt x="12241" y="5870"/>
                  </a:lnTo>
                  <a:lnTo>
                    <a:pt x="11894" y="5715"/>
                  </a:lnTo>
                  <a:lnTo>
                    <a:pt x="11353" y="5522"/>
                  </a:lnTo>
                  <a:lnTo>
                    <a:pt x="10388" y="5213"/>
                  </a:lnTo>
                  <a:lnTo>
                    <a:pt x="9384" y="4943"/>
                  </a:lnTo>
                  <a:lnTo>
                    <a:pt x="8380" y="4711"/>
                  </a:lnTo>
                  <a:lnTo>
                    <a:pt x="7376" y="4518"/>
                  </a:lnTo>
                  <a:lnTo>
                    <a:pt x="8418" y="3437"/>
                  </a:lnTo>
                  <a:lnTo>
                    <a:pt x="8882" y="2896"/>
                  </a:lnTo>
                  <a:lnTo>
                    <a:pt x="9345" y="2279"/>
                  </a:lnTo>
                  <a:lnTo>
                    <a:pt x="9461" y="2085"/>
                  </a:lnTo>
                  <a:lnTo>
                    <a:pt x="9577" y="1854"/>
                  </a:lnTo>
                  <a:lnTo>
                    <a:pt x="9654" y="1622"/>
                  </a:lnTo>
                  <a:lnTo>
                    <a:pt x="9731" y="1390"/>
                  </a:lnTo>
                  <a:lnTo>
                    <a:pt x="9731" y="1159"/>
                  </a:lnTo>
                  <a:lnTo>
                    <a:pt x="9693" y="927"/>
                  </a:lnTo>
                  <a:lnTo>
                    <a:pt x="9654" y="657"/>
                  </a:lnTo>
                  <a:lnTo>
                    <a:pt x="9500" y="464"/>
                  </a:lnTo>
                  <a:lnTo>
                    <a:pt x="9461" y="309"/>
                  </a:lnTo>
                  <a:lnTo>
                    <a:pt x="9384" y="232"/>
                  </a:lnTo>
                  <a:lnTo>
                    <a:pt x="9229" y="78"/>
                  </a:lnTo>
                  <a:lnTo>
                    <a:pt x="903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1058675" y="4315675"/>
              <a:ext cx="594700" cy="534825"/>
            </a:xfrm>
            <a:custGeom>
              <a:avLst/>
              <a:gdLst/>
              <a:ahLst/>
              <a:cxnLst/>
              <a:rect l="l" t="t" r="r" b="b"/>
              <a:pathLst>
                <a:path w="23788" h="21393" extrusionOk="0">
                  <a:moveTo>
                    <a:pt x="23478" y="270"/>
                  </a:moveTo>
                  <a:lnTo>
                    <a:pt x="23401" y="386"/>
                  </a:lnTo>
                  <a:lnTo>
                    <a:pt x="22590" y="1815"/>
                  </a:lnTo>
                  <a:lnTo>
                    <a:pt x="21741" y="3205"/>
                  </a:lnTo>
                  <a:lnTo>
                    <a:pt x="20853" y="4595"/>
                  </a:lnTo>
                  <a:lnTo>
                    <a:pt x="19926" y="5985"/>
                  </a:lnTo>
                  <a:lnTo>
                    <a:pt x="19269" y="5754"/>
                  </a:lnTo>
                  <a:lnTo>
                    <a:pt x="18999" y="5638"/>
                  </a:lnTo>
                  <a:lnTo>
                    <a:pt x="18690" y="5483"/>
                  </a:lnTo>
                  <a:lnTo>
                    <a:pt x="18420" y="5290"/>
                  </a:lnTo>
                  <a:lnTo>
                    <a:pt x="18150" y="5059"/>
                  </a:lnTo>
                  <a:lnTo>
                    <a:pt x="17918" y="4827"/>
                  </a:lnTo>
                  <a:lnTo>
                    <a:pt x="17686" y="4557"/>
                  </a:lnTo>
                  <a:lnTo>
                    <a:pt x="17493" y="4286"/>
                  </a:lnTo>
                  <a:lnTo>
                    <a:pt x="17339" y="3977"/>
                  </a:lnTo>
                  <a:lnTo>
                    <a:pt x="17030" y="3360"/>
                  </a:lnTo>
                  <a:lnTo>
                    <a:pt x="16798" y="2742"/>
                  </a:lnTo>
                  <a:lnTo>
                    <a:pt x="16605" y="2085"/>
                  </a:lnTo>
                  <a:lnTo>
                    <a:pt x="17416" y="1776"/>
                  </a:lnTo>
                  <a:lnTo>
                    <a:pt x="18265" y="1467"/>
                  </a:lnTo>
                  <a:lnTo>
                    <a:pt x="19115" y="1197"/>
                  </a:lnTo>
                  <a:lnTo>
                    <a:pt x="19965" y="965"/>
                  </a:lnTo>
                  <a:lnTo>
                    <a:pt x="20853" y="772"/>
                  </a:lnTo>
                  <a:lnTo>
                    <a:pt x="21702" y="579"/>
                  </a:lnTo>
                  <a:lnTo>
                    <a:pt x="22590" y="425"/>
                  </a:lnTo>
                  <a:lnTo>
                    <a:pt x="23478" y="270"/>
                  </a:lnTo>
                  <a:close/>
                  <a:moveTo>
                    <a:pt x="4866" y="7607"/>
                  </a:moveTo>
                  <a:lnTo>
                    <a:pt x="6256" y="7646"/>
                  </a:lnTo>
                  <a:lnTo>
                    <a:pt x="7608" y="7723"/>
                  </a:lnTo>
                  <a:lnTo>
                    <a:pt x="7222" y="8186"/>
                  </a:lnTo>
                  <a:lnTo>
                    <a:pt x="6835" y="8650"/>
                  </a:lnTo>
                  <a:lnTo>
                    <a:pt x="6488" y="9190"/>
                  </a:lnTo>
                  <a:lnTo>
                    <a:pt x="6140" y="9692"/>
                  </a:lnTo>
                  <a:lnTo>
                    <a:pt x="5909" y="10233"/>
                  </a:lnTo>
                  <a:lnTo>
                    <a:pt x="5870" y="10272"/>
                  </a:lnTo>
                  <a:lnTo>
                    <a:pt x="5214" y="10774"/>
                  </a:lnTo>
                  <a:lnTo>
                    <a:pt x="4557" y="11314"/>
                  </a:lnTo>
                  <a:lnTo>
                    <a:pt x="4326" y="11546"/>
                  </a:lnTo>
                  <a:lnTo>
                    <a:pt x="4094" y="11816"/>
                  </a:lnTo>
                  <a:lnTo>
                    <a:pt x="3824" y="12048"/>
                  </a:lnTo>
                  <a:lnTo>
                    <a:pt x="3708" y="12125"/>
                  </a:lnTo>
                  <a:lnTo>
                    <a:pt x="3553" y="12164"/>
                  </a:lnTo>
                  <a:lnTo>
                    <a:pt x="3399" y="12202"/>
                  </a:lnTo>
                  <a:lnTo>
                    <a:pt x="3206" y="12164"/>
                  </a:lnTo>
                  <a:lnTo>
                    <a:pt x="2742" y="12087"/>
                  </a:lnTo>
                  <a:lnTo>
                    <a:pt x="1970" y="11855"/>
                  </a:lnTo>
                  <a:lnTo>
                    <a:pt x="387" y="11507"/>
                  </a:lnTo>
                  <a:lnTo>
                    <a:pt x="1005" y="11083"/>
                  </a:lnTo>
                  <a:lnTo>
                    <a:pt x="1584" y="10658"/>
                  </a:lnTo>
                  <a:lnTo>
                    <a:pt x="2163" y="10156"/>
                  </a:lnTo>
                  <a:lnTo>
                    <a:pt x="2704" y="9654"/>
                  </a:lnTo>
                  <a:lnTo>
                    <a:pt x="3553" y="8804"/>
                  </a:lnTo>
                  <a:lnTo>
                    <a:pt x="4055" y="8186"/>
                  </a:lnTo>
                  <a:lnTo>
                    <a:pt x="4326" y="7916"/>
                  </a:lnTo>
                  <a:lnTo>
                    <a:pt x="4634" y="7684"/>
                  </a:lnTo>
                  <a:lnTo>
                    <a:pt x="4789" y="7684"/>
                  </a:lnTo>
                  <a:lnTo>
                    <a:pt x="4827" y="7646"/>
                  </a:lnTo>
                  <a:lnTo>
                    <a:pt x="4866" y="7607"/>
                  </a:lnTo>
                  <a:close/>
                  <a:moveTo>
                    <a:pt x="16296" y="2201"/>
                  </a:moveTo>
                  <a:lnTo>
                    <a:pt x="16489" y="2858"/>
                  </a:lnTo>
                  <a:lnTo>
                    <a:pt x="16721" y="3553"/>
                  </a:lnTo>
                  <a:lnTo>
                    <a:pt x="17030" y="4209"/>
                  </a:lnTo>
                  <a:lnTo>
                    <a:pt x="17223" y="4518"/>
                  </a:lnTo>
                  <a:lnTo>
                    <a:pt x="17455" y="4827"/>
                  </a:lnTo>
                  <a:lnTo>
                    <a:pt x="17648" y="5136"/>
                  </a:lnTo>
                  <a:lnTo>
                    <a:pt x="17879" y="5368"/>
                  </a:lnTo>
                  <a:lnTo>
                    <a:pt x="18150" y="5599"/>
                  </a:lnTo>
                  <a:lnTo>
                    <a:pt x="18420" y="5831"/>
                  </a:lnTo>
                  <a:lnTo>
                    <a:pt x="18729" y="5985"/>
                  </a:lnTo>
                  <a:lnTo>
                    <a:pt x="19038" y="6140"/>
                  </a:lnTo>
                  <a:lnTo>
                    <a:pt x="19385" y="6217"/>
                  </a:lnTo>
                  <a:lnTo>
                    <a:pt x="19771" y="6256"/>
                  </a:lnTo>
                  <a:lnTo>
                    <a:pt x="18922" y="7453"/>
                  </a:lnTo>
                  <a:lnTo>
                    <a:pt x="18034" y="8611"/>
                  </a:lnTo>
                  <a:lnTo>
                    <a:pt x="17223" y="9615"/>
                  </a:lnTo>
                  <a:lnTo>
                    <a:pt x="16373" y="10581"/>
                  </a:lnTo>
                  <a:lnTo>
                    <a:pt x="15524" y="11507"/>
                  </a:lnTo>
                  <a:lnTo>
                    <a:pt x="14597" y="12395"/>
                  </a:lnTo>
                  <a:lnTo>
                    <a:pt x="13670" y="13284"/>
                  </a:lnTo>
                  <a:lnTo>
                    <a:pt x="13168" y="13747"/>
                  </a:lnTo>
                  <a:lnTo>
                    <a:pt x="12628" y="14172"/>
                  </a:lnTo>
                  <a:lnTo>
                    <a:pt x="12126" y="14558"/>
                  </a:lnTo>
                  <a:lnTo>
                    <a:pt x="11546" y="14905"/>
                  </a:lnTo>
                  <a:lnTo>
                    <a:pt x="10967" y="15214"/>
                  </a:lnTo>
                  <a:lnTo>
                    <a:pt x="10388" y="15446"/>
                  </a:lnTo>
                  <a:lnTo>
                    <a:pt x="9809" y="15600"/>
                  </a:lnTo>
                  <a:lnTo>
                    <a:pt x="9191" y="15678"/>
                  </a:lnTo>
                  <a:lnTo>
                    <a:pt x="8612" y="15678"/>
                  </a:lnTo>
                  <a:lnTo>
                    <a:pt x="8341" y="15639"/>
                  </a:lnTo>
                  <a:lnTo>
                    <a:pt x="8033" y="15562"/>
                  </a:lnTo>
                  <a:lnTo>
                    <a:pt x="7762" y="15446"/>
                  </a:lnTo>
                  <a:lnTo>
                    <a:pt x="7531" y="15330"/>
                  </a:lnTo>
                  <a:lnTo>
                    <a:pt x="7260" y="15214"/>
                  </a:lnTo>
                  <a:lnTo>
                    <a:pt x="7029" y="15021"/>
                  </a:lnTo>
                  <a:lnTo>
                    <a:pt x="6835" y="14828"/>
                  </a:lnTo>
                  <a:lnTo>
                    <a:pt x="6642" y="14597"/>
                  </a:lnTo>
                  <a:lnTo>
                    <a:pt x="6449" y="14365"/>
                  </a:lnTo>
                  <a:lnTo>
                    <a:pt x="6295" y="14095"/>
                  </a:lnTo>
                  <a:lnTo>
                    <a:pt x="6063" y="13554"/>
                  </a:lnTo>
                  <a:lnTo>
                    <a:pt x="5909" y="13013"/>
                  </a:lnTo>
                  <a:lnTo>
                    <a:pt x="5870" y="12434"/>
                  </a:lnTo>
                  <a:lnTo>
                    <a:pt x="5870" y="11855"/>
                  </a:lnTo>
                  <a:lnTo>
                    <a:pt x="5986" y="11314"/>
                  </a:lnTo>
                  <a:lnTo>
                    <a:pt x="6140" y="10735"/>
                  </a:lnTo>
                  <a:lnTo>
                    <a:pt x="6333" y="10194"/>
                  </a:lnTo>
                  <a:lnTo>
                    <a:pt x="6604" y="9692"/>
                  </a:lnTo>
                  <a:lnTo>
                    <a:pt x="6913" y="9229"/>
                  </a:lnTo>
                  <a:lnTo>
                    <a:pt x="7222" y="8766"/>
                  </a:lnTo>
                  <a:lnTo>
                    <a:pt x="7569" y="8302"/>
                  </a:lnTo>
                  <a:lnTo>
                    <a:pt x="7955" y="7878"/>
                  </a:lnTo>
                  <a:lnTo>
                    <a:pt x="8766" y="7067"/>
                  </a:lnTo>
                  <a:lnTo>
                    <a:pt x="9616" y="6333"/>
                  </a:lnTo>
                  <a:lnTo>
                    <a:pt x="10542" y="5561"/>
                  </a:lnTo>
                  <a:lnTo>
                    <a:pt x="11508" y="4866"/>
                  </a:lnTo>
                  <a:lnTo>
                    <a:pt x="12473" y="4209"/>
                  </a:lnTo>
                  <a:lnTo>
                    <a:pt x="13516" y="3591"/>
                  </a:lnTo>
                  <a:lnTo>
                    <a:pt x="14211" y="3205"/>
                  </a:lnTo>
                  <a:lnTo>
                    <a:pt x="14906" y="2858"/>
                  </a:lnTo>
                  <a:lnTo>
                    <a:pt x="15601" y="2510"/>
                  </a:lnTo>
                  <a:lnTo>
                    <a:pt x="16296" y="2201"/>
                  </a:lnTo>
                  <a:close/>
                  <a:moveTo>
                    <a:pt x="5638" y="13361"/>
                  </a:moveTo>
                  <a:lnTo>
                    <a:pt x="5754" y="13747"/>
                  </a:lnTo>
                  <a:lnTo>
                    <a:pt x="5870" y="14133"/>
                  </a:lnTo>
                  <a:lnTo>
                    <a:pt x="6063" y="14519"/>
                  </a:lnTo>
                  <a:lnTo>
                    <a:pt x="6295" y="14828"/>
                  </a:lnTo>
                  <a:lnTo>
                    <a:pt x="6565" y="15137"/>
                  </a:lnTo>
                  <a:lnTo>
                    <a:pt x="6874" y="15407"/>
                  </a:lnTo>
                  <a:lnTo>
                    <a:pt x="7222" y="15639"/>
                  </a:lnTo>
                  <a:lnTo>
                    <a:pt x="7608" y="15832"/>
                  </a:lnTo>
                  <a:lnTo>
                    <a:pt x="7415" y="16141"/>
                  </a:lnTo>
                  <a:lnTo>
                    <a:pt x="7260" y="16489"/>
                  </a:lnTo>
                  <a:lnTo>
                    <a:pt x="6797" y="16296"/>
                  </a:lnTo>
                  <a:lnTo>
                    <a:pt x="6411" y="16025"/>
                  </a:lnTo>
                  <a:lnTo>
                    <a:pt x="6025" y="15716"/>
                  </a:lnTo>
                  <a:lnTo>
                    <a:pt x="5716" y="15369"/>
                  </a:lnTo>
                  <a:lnTo>
                    <a:pt x="5484" y="14983"/>
                  </a:lnTo>
                  <a:lnTo>
                    <a:pt x="5252" y="14558"/>
                  </a:lnTo>
                  <a:lnTo>
                    <a:pt x="5098" y="14133"/>
                  </a:lnTo>
                  <a:lnTo>
                    <a:pt x="5021" y="13631"/>
                  </a:lnTo>
                  <a:lnTo>
                    <a:pt x="4982" y="13593"/>
                  </a:lnTo>
                  <a:lnTo>
                    <a:pt x="5638" y="13361"/>
                  </a:lnTo>
                  <a:close/>
                  <a:moveTo>
                    <a:pt x="4827" y="13670"/>
                  </a:moveTo>
                  <a:lnTo>
                    <a:pt x="4866" y="14210"/>
                  </a:lnTo>
                  <a:lnTo>
                    <a:pt x="4982" y="14712"/>
                  </a:lnTo>
                  <a:lnTo>
                    <a:pt x="5214" y="15176"/>
                  </a:lnTo>
                  <a:lnTo>
                    <a:pt x="5484" y="15600"/>
                  </a:lnTo>
                  <a:lnTo>
                    <a:pt x="5831" y="15948"/>
                  </a:lnTo>
                  <a:lnTo>
                    <a:pt x="6218" y="16296"/>
                  </a:lnTo>
                  <a:lnTo>
                    <a:pt x="6642" y="16566"/>
                  </a:lnTo>
                  <a:lnTo>
                    <a:pt x="7106" y="16759"/>
                  </a:lnTo>
                  <a:lnTo>
                    <a:pt x="6951" y="17300"/>
                  </a:lnTo>
                  <a:lnTo>
                    <a:pt x="6411" y="17029"/>
                  </a:lnTo>
                  <a:lnTo>
                    <a:pt x="5909" y="16720"/>
                  </a:lnTo>
                  <a:lnTo>
                    <a:pt x="5484" y="16373"/>
                  </a:lnTo>
                  <a:lnTo>
                    <a:pt x="5098" y="15987"/>
                  </a:lnTo>
                  <a:lnTo>
                    <a:pt x="4789" y="15562"/>
                  </a:lnTo>
                  <a:lnTo>
                    <a:pt x="4480" y="15060"/>
                  </a:lnTo>
                  <a:lnTo>
                    <a:pt x="4248" y="14558"/>
                  </a:lnTo>
                  <a:lnTo>
                    <a:pt x="4055" y="13979"/>
                  </a:lnTo>
                  <a:lnTo>
                    <a:pt x="4248" y="13940"/>
                  </a:lnTo>
                  <a:lnTo>
                    <a:pt x="4441" y="13863"/>
                  </a:lnTo>
                  <a:lnTo>
                    <a:pt x="4827" y="13670"/>
                  </a:lnTo>
                  <a:close/>
                  <a:moveTo>
                    <a:pt x="4441" y="15871"/>
                  </a:moveTo>
                  <a:lnTo>
                    <a:pt x="4673" y="16180"/>
                  </a:lnTo>
                  <a:lnTo>
                    <a:pt x="4905" y="16450"/>
                  </a:lnTo>
                  <a:lnTo>
                    <a:pt x="5175" y="16682"/>
                  </a:lnTo>
                  <a:lnTo>
                    <a:pt x="5445" y="16913"/>
                  </a:lnTo>
                  <a:lnTo>
                    <a:pt x="5291" y="17029"/>
                  </a:lnTo>
                  <a:lnTo>
                    <a:pt x="5214" y="17222"/>
                  </a:lnTo>
                  <a:lnTo>
                    <a:pt x="5098" y="17068"/>
                  </a:lnTo>
                  <a:lnTo>
                    <a:pt x="5059" y="16991"/>
                  </a:lnTo>
                  <a:lnTo>
                    <a:pt x="4982" y="16952"/>
                  </a:lnTo>
                  <a:lnTo>
                    <a:pt x="4905" y="16952"/>
                  </a:lnTo>
                  <a:lnTo>
                    <a:pt x="4827" y="16991"/>
                  </a:lnTo>
                  <a:lnTo>
                    <a:pt x="4519" y="17415"/>
                  </a:lnTo>
                  <a:lnTo>
                    <a:pt x="4210" y="17840"/>
                  </a:lnTo>
                  <a:lnTo>
                    <a:pt x="3862" y="18226"/>
                  </a:lnTo>
                  <a:lnTo>
                    <a:pt x="3476" y="18574"/>
                  </a:lnTo>
                  <a:lnTo>
                    <a:pt x="3090" y="18921"/>
                  </a:lnTo>
                  <a:lnTo>
                    <a:pt x="2665" y="19230"/>
                  </a:lnTo>
                  <a:lnTo>
                    <a:pt x="2240" y="19501"/>
                  </a:lnTo>
                  <a:lnTo>
                    <a:pt x="1777" y="19771"/>
                  </a:lnTo>
                  <a:lnTo>
                    <a:pt x="1777" y="19771"/>
                  </a:lnTo>
                  <a:lnTo>
                    <a:pt x="1816" y="19346"/>
                  </a:lnTo>
                  <a:lnTo>
                    <a:pt x="1854" y="18921"/>
                  </a:lnTo>
                  <a:lnTo>
                    <a:pt x="2009" y="18535"/>
                  </a:lnTo>
                  <a:lnTo>
                    <a:pt x="2163" y="18188"/>
                  </a:lnTo>
                  <a:lnTo>
                    <a:pt x="2395" y="17840"/>
                  </a:lnTo>
                  <a:lnTo>
                    <a:pt x="2665" y="17531"/>
                  </a:lnTo>
                  <a:lnTo>
                    <a:pt x="2974" y="17222"/>
                  </a:lnTo>
                  <a:lnTo>
                    <a:pt x="3360" y="16913"/>
                  </a:lnTo>
                  <a:lnTo>
                    <a:pt x="3669" y="16720"/>
                  </a:lnTo>
                  <a:lnTo>
                    <a:pt x="3939" y="16489"/>
                  </a:lnTo>
                  <a:lnTo>
                    <a:pt x="4017" y="16334"/>
                  </a:lnTo>
                  <a:lnTo>
                    <a:pt x="4094" y="16218"/>
                  </a:lnTo>
                  <a:lnTo>
                    <a:pt x="4094" y="16064"/>
                  </a:lnTo>
                  <a:lnTo>
                    <a:pt x="4055" y="15871"/>
                  </a:lnTo>
                  <a:close/>
                  <a:moveTo>
                    <a:pt x="13439" y="13979"/>
                  </a:moveTo>
                  <a:lnTo>
                    <a:pt x="13400" y="14674"/>
                  </a:lnTo>
                  <a:lnTo>
                    <a:pt x="13400" y="15369"/>
                  </a:lnTo>
                  <a:lnTo>
                    <a:pt x="13477" y="16025"/>
                  </a:lnTo>
                  <a:lnTo>
                    <a:pt x="13632" y="16682"/>
                  </a:lnTo>
                  <a:lnTo>
                    <a:pt x="12396" y="17454"/>
                  </a:lnTo>
                  <a:lnTo>
                    <a:pt x="11160" y="18304"/>
                  </a:lnTo>
                  <a:lnTo>
                    <a:pt x="8805" y="20041"/>
                  </a:lnTo>
                  <a:lnTo>
                    <a:pt x="8766" y="19037"/>
                  </a:lnTo>
                  <a:lnTo>
                    <a:pt x="8689" y="18033"/>
                  </a:lnTo>
                  <a:lnTo>
                    <a:pt x="8650" y="17724"/>
                  </a:lnTo>
                  <a:lnTo>
                    <a:pt x="8689" y="17493"/>
                  </a:lnTo>
                  <a:lnTo>
                    <a:pt x="8728" y="17377"/>
                  </a:lnTo>
                  <a:lnTo>
                    <a:pt x="8805" y="17261"/>
                  </a:lnTo>
                  <a:lnTo>
                    <a:pt x="9037" y="17068"/>
                  </a:lnTo>
                  <a:lnTo>
                    <a:pt x="9654" y="16604"/>
                  </a:lnTo>
                  <a:lnTo>
                    <a:pt x="10195" y="16141"/>
                  </a:lnTo>
                  <a:lnTo>
                    <a:pt x="10234" y="16064"/>
                  </a:lnTo>
                  <a:lnTo>
                    <a:pt x="10272" y="16025"/>
                  </a:lnTo>
                  <a:lnTo>
                    <a:pt x="10234" y="15909"/>
                  </a:lnTo>
                  <a:lnTo>
                    <a:pt x="10774" y="15716"/>
                  </a:lnTo>
                  <a:lnTo>
                    <a:pt x="11276" y="15485"/>
                  </a:lnTo>
                  <a:lnTo>
                    <a:pt x="11740" y="15214"/>
                  </a:lnTo>
                  <a:lnTo>
                    <a:pt x="12203" y="14905"/>
                  </a:lnTo>
                  <a:lnTo>
                    <a:pt x="12821" y="14481"/>
                  </a:lnTo>
                  <a:lnTo>
                    <a:pt x="13439" y="13979"/>
                  </a:lnTo>
                  <a:close/>
                  <a:moveTo>
                    <a:pt x="3978" y="14944"/>
                  </a:moveTo>
                  <a:lnTo>
                    <a:pt x="4132" y="15330"/>
                  </a:lnTo>
                  <a:lnTo>
                    <a:pt x="4326" y="15678"/>
                  </a:lnTo>
                  <a:lnTo>
                    <a:pt x="3862" y="15678"/>
                  </a:lnTo>
                  <a:lnTo>
                    <a:pt x="3785" y="15716"/>
                  </a:lnTo>
                  <a:lnTo>
                    <a:pt x="3746" y="15755"/>
                  </a:lnTo>
                  <a:lnTo>
                    <a:pt x="3746" y="15832"/>
                  </a:lnTo>
                  <a:lnTo>
                    <a:pt x="3785" y="15871"/>
                  </a:lnTo>
                  <a:lnTo>
                    <a:pt x="3785" y="15948"/>
                  </a:lnTo>
                  <a:lnTo>
                    <a:pt x="3785" y="16064"/>
                  </a:lnTo>
                  <a:lnTo>
                    <a:pt x="3669" y="16257"/>
                  </a:lnTo>
                  <a:lnTo>
                    <a:pt x="3476" y="16489"/>
                  </a:lnTo>
                  <a:lnTo>
                    <a:pt x="3206" y="16720"/>
                  </a:lnTo>
                  <a:lnTo>
                    <a:pt x="2665" y="17145"/>
                  </a:lnTo>
                  <a:lnTo>
                    <a:pt x="2318" y="17415"/>
                  </a:lnTo>
                  <a:lnTo>
                    <a:pt x="2009" y="17802"/>
                  </a:lnTo>
                  <a:lnTo>
                    <a:pt x="1777" y="18188"/>
                  </a:lnTo>
                  <a:lnTo>
                    <a:pt x="1584" y="18651"/>
                  </a:lnTo>
                  <a:lnTo>
                    <a:pt x="1507" y="19114"/>
                  </a:lnTo>
                  <a:lnTo>
                    <a:pt x="1468" y="19346"/>
                  </a:lnTo>
                  <a:lnTo>
                    <a:pt x="1468" y="19578"/>
                  </a:lnTo>
                  <a:lnTo>
                    <a:pt x="1507" y="19848"/>
                  </a:lnTo>
                  <a:lnTo>
                    <a:pt x="1545" y="20080"/>
                  </a:lnTo>
                  <a:lnTo>
                    <a:pt x="1622" y="20118"/>
                  </a:lnTo>
                  <a:lnTo>
                    <a:pt x="1738" y="20118"/>
                  </a:lnTo>
                  <a:lnTo>
                    <a:pt x="1777" y="20041"/>
                  </a:lnTo>
                  <a:lnTo>
                    <a:pt x="2279" y="19809"/>
                  </a:lnTo>
                  <a:lnTo>
                    <a:pt x="2742" y="19578"/>
                  </a:lnTo>
                  <a:lnTo>
                    <a:pt x="3167" y="19269"/>
                  </a:lnTo>
                  <a:lnTo>
                    <a:pt x="3553" y="18960"/>
                  </a:lnTo>
                  <a:lnTo>
                    <a:pt x="3939" y="18612"/>
                  </a:lnTo>
                  <a:lnTo>
                    <a:pt x="4287" y="18226"/>
                  </a:lnTo>
                  <a:lnTo>
                    <a:pt x="4634" y="17802"/>
                  </a:lnTo>
                  <a:lnTo>
                    <a:pt x="4943" y="17377"/>
                  </a:lnTo>
                  <a:lnTo>
                    <a:pt x="5059" y="17531"/>
                  </a:lnTo>
                  <a:lnTo>
                    <a:pt x="5175" y="17647"/>
                  </a:lnTo>
                  <a:lnTo>
                    <a:pt x="5291" y="17647"/>
                  </a:lnTo>
                  <a:lnTo>
                    <a:pt x="5368" y="17608"/>
                  </a:lnTo>
                  <a:lnTo>
                    <a:pt x="5368" y="17531"/>
                  </a:lnTo>
                  <a:lnTo>
                    <a:pt x="5638" y="17068"/>
                  </a:lnTo>
                  <a:lnTo>
                    <a:pt x="6025" y="17300"/>
                  </a:lnTo>
                  <a:lnTo>
                    <a:pt x="5986" y="17802"/>
                  </a:lnTo>
                  <a:lnTo>
                    <a:pt x="5870" y="18304"/>
                  </a:lnTo>
                  <a:lnTo>
                    <a:pt x="5754" y="18806"/>
                  </a:lnTo>
                  <a:lnTo>
                    <a:pt x="5561" y="19308"/>
                  </a:lnTo>
                  <a:lnTo>
                    <a:pt x="5445" y="19076"/>
                  </a:lnTo>
                  <a:lnTo>
                    <a:pt x="5407" y="18844"/>
                  </a:lnTo>
                  <a:lnTo>
                    <a:pt x="5368" y="18574"/>
                  </a:lnTo>
                  <a:lnTo>
                    <a:pt x="5407" y="18304"/>
                  </a:lnTo>
                  <a:lnTo>
                    <a:pt x="5445" y="18226"/>
                  </a:lnTo>
                  <a:lnTo>
                    <a:pt x="5407" y="18188"/>
                  </a:lnTo>
                  <a:lnTo>
                    <a:pt x="5329" y="18110"/>
                  </a:lnTo>
                  <a:lnTo>
                    <a:pt x="5252" y="18072"/>
                  </a:lnTo>
                  <a:lnTo>
                    <a:pt x="5214" y="18110"/>
                  </a:lnTo>
                  <a:lnTo>
                    <a:pt x="5136" y="18110"/>
                  </a:lnTo>
                  <a:lnTo>
                    <a:pt x="5098" y="18188"/>
                  </a:lnTo>
                  <a:lnTo>
                    <a:pt x="4827" y="18767"/>
                  </a:lnTo>
                  <a:lnTo>
                    <a:pt x="4519" y="19308"/>
                  </a:lnTo>
                  <a:lnTo>
                    <a:pt x="4326" y="19539"/>
                  </a:lnTo>
                  <a:lnTo>
                    <a:pt x="4094" y="19771"/>
                  </a:lnTo>
                  <a:lnTo>
                    <a:pt x="3862" y="19964"/>
                  </a:lnTo>
                  <a:lnTo>
                    <a:pt x="3592" y="20196"/>
                  </a:lnTo>
                  <a:lnTo>
                    <a:pt x="3090" y="20505"/>
                  </a:lnTo>
                  <a:lnTo>
                    <a:pt x="2820" y="20659"/>
                  </a:lnTo>
                  <a:lnTo>
                    <a:pt x="2511" y="20775"/>
                  </a:lnTo>
                  <a:lnTo>
                    <a:pt x="2202" y="20891"/>
                  </a:lnTo>
                  <a:lnTo>
                    <a:pt x="1893" y="20968"/>
                  </a:lnTo>
                  <a:lnTo>
                    <a:pt x="1584" y="21007"/>
                  </a:lnTo>
                  <a:lnTo>
                    <a:pt x="1275" y="20968"/>
                  </a:lnTo>
                  <a:lnTo>
                    <a:pt x="1043" y="20929"/>
                  </a:lnTo>
                  <a:lnTo>
                    <a:pt x="889" y="20813"/>
                  </a:lnTo>
                  <a:lnTo>
                    <a:pt x="773" y="20698"/>
                  </a:lnTo>
                  <a:lnTo>
                    <a:pt x="734" y="20543"/>
                  </a:lnTo>
                  <a:lnTo>
                    <a:pt x="696" y="20350"/>
                  </a:lnTo>
                  <a:lnTo>
                    <a:pt x="696" y="20157"/>
                  </a:lnTo>
                  <a:lnTo>
                    <a:pt x="734" y="19732"/>
                  </a:lnTo>
                  <a:lnTo>
                    <a:pt x="812" y="19037"/>
                  </a:lnTo>
                  <a:lnTo>
                    <a:pt x="889" y="18690"/>
                  </a:lnTo>
                  <a:lnTo>
                    <a:pt x="1005" y="18342"/>
                  </a:lnTo>
                  <a:lnTo>
                    <a:pt x="1159" y="17956"/>
                  </a:lnTo>
                  <a:lnTo>
                    <a:pt x="1352" y="17608"/>
                  </a:lnTo>
                  <a:lnTo>
                    <a:pt x="1584" y="17261"/>
                  </a:lnTo>
                  <a:lnTo>
                    <a:pt x="1854" y="16952"/>
                  </a:lnTo>
                  <a:lnTo>
                    <a:pt x="2124" y="16682"/>
                  </a:lnTo>
                  <a:lnTo>
                    <a:pt x="2433" y="16411"/>
                  </a:lnTo>
                  <a:lnTo>
                    <a:pt x="2781" y="16180"/>
                  </a:lnTo>
                  <a:lnTo>
                    <a:pt x="3167" y="16025"/>
                  </a:lnTo>
                  <a:lnTo>
                    <a:pt x="3244" y="15948"/>
                  </a:lnTo>
                  <a:lnTo>
                    <a:pt x="3244" y="15871"/>
                  </a:lnTo>
                  <a:lnTo>
                    <a:pt x="3206" y="15794"/>
                  </a:lnTo>
                  <a:lnTo>
                    <a:pt x="3167" y="15716"/>
                  </a:lnTo>
                  <a:lnTo>
                    <a:pt x="2433" y="15369"/>
                  </a:lnTo>
                  <a:lnTo>
                    <a:pt x="2781" y="15176"/>
                  </a:lnTo>
                  <a:lnTo>
                    <a:pt x="3167" y="15021"/>
                  </a:lnTo>
                  <a:lnTo>
                    <a:pt x="3553" y="14983"/>
                  </a:lnTo>
                  <a:lnTo>
                    <a:pt x="3978" y="14944"/>
                  </a:lnTo>
                  <a:close/>
                  <a:moveTo>
                    <a:pt x="23478" y="0"/>
                  </a:moveTo>
                  <a:lnTo>
                    <a:pt x="22204" y="155"/>
                  </a:lnTo>
                  <a:lnTo>
                    <a:pt x="20891" y="386"/>
                  </a:lnTo>
                  <a:lnTo>
                    <a:pt x="19617" y="657"/>
                  </a:lnTo>
                  <a:lnTo>
                    <a:pt x="18381" y="1043"/>
                  </a:lnTo>
                  <a:lnTo>
                    <a:pt x="17146" y="1467"/>
                  </a:lnTo>
                  <a:lnTo>
                    <a:pt x="15949" y="1969"/>
                  </a:lnTo>
                  <a:lnTo>
                    <a:pt x="14752" y="2510"/>
                  </a:lnTo>
                  <a:lnTo>
                    <a:pt x="13593" y="3128"/>
                  </a:lnTo>
                  <a:lnTo>
                    <a:pt x="12473" y="3784"/>
                  </a:lnTo>
                  <a:lnTo>
                    <a:pt x="11353" y="4518"/>
                  </a:lnTo>
                  <a:lnTo>
                    <a:pt x="10311" y="5290"/>
                  </a:lnTo>
                  <a:lnTo>
                    <a:pt x="9307" y="6140"/>
                  </a:lnTo>
                  <a:lnTo>
                    <a:pt x="8535" y="6796"/>
                  </a:lnTo>
                  <a:lnTo>
                    <a:pt x="7801" y="7491"/>
                  </a:lnTo>
                  <a:lnTo>
                    <a:pt x="7029" y="7337"/>
                  </a:lnTo>
                  <a:lnTo>
                    <a:pt x="6218" y="7221"/>
                  </a:lnTo>
                  <a:lnTo>
                    <a:pt x="5407" y="7182"/>
                  </a:lnTo>
                  <a:lnTo>
                    <a:pt x="4557" y="7221"/>
                  </a:lnTo>
                  <a:lnTo>
                    <a:pt x="4519" y="7221"/>
                  </a:lnTo>
                  <a:lnTo>
                    <a:pt x="4441" y="7260"/>
                  </a:lnTo>
                  <a:lnTo>
                    <a:pt x="4403" y="7414"/>
                  </a:lnTo>
                  <a:lnTo>
                    <a:pt x="4171" y="7530"/>
                  </a:lnTo>
                  <a:lnTo>
                    <a:pt x="3939" y="7723"/>
                  </a:lnTo>
                  <a:lnTo>
                    <a:pt x="3708" y="7916"/>
                  </a:lnTo>
                  <a:lnTo>
                    <a:pt x="3515" y="8148"/>
                  </a:lnTo>
                  <a:lnTo>
                    <a:pt x="3128" y="8611"/>
                  </a:lnTo>
                  <a:lnTo>
                    <a:pt x="2742" y="9036"/>
                  </a:lnTo>
                  <a:lnTo>
                    <a:pt x="2124" y="9654"/>
                  </a:lnTo>
                  <a:lnTo>
                    <a:pt x="1468" y="10194"/>
                  </a:lnTo>
                  <a:lnTo>
                    <a:pt x="773" y="10774"/>
                  </a:lnTo>
                  <a:lnTo>
                    <a:pt x="78" y="11276"/>
                  </a:lnTo>
                  <a:lnTo>
                    <a:pt x="1" y="11353"/>
                  </a:lnTo>
                  <a:lnTo>
                    <a:pt x="1" y="11430"/>
                  </a:lnTo>
                  <a:lnTo>
                    <a:pt x="1" y="11507"/>
                  </a:lnTo>
                  <a:lnTo>
                    <a:pt x="39" y="11546"/>
                  </a:lnTo>
                  <a:lnTo>
                    <a:pt x="39" y="11623"/>
                  </a:lnTo>
                  <a:lnTo>
                    <a:pt x="39" y="11700"/>
                  </a:lnTo>
                  <a:lnTo>
                    <a:pt x="78" y="11739"/>
                  </a:lnTo>
                  <a:lnTo>
                    <a:pt x="116" y="11778"/>
                  </a:lnTo>
                  <a:lnTo>
                    <a:pt x="1005" y="12048"/>
                  </a:lnTo>
                  <a:lnTo>
                    <a:pt x="1893" y="12280"/>
                  </a:lnTo>
                  <a:lnTo>
                    <a:pt x="3669" y="12666"/>
                  </a:lnTo>
                  <a:lnTo>
                    <a:pt x="3785" y="12666"/>
                  </a:lnTo>
                  <a:lnTo>
                    <a:pt x="3862" y="12589"/>
                  </a:lnTo>
                  <a:lnTo>
                    <a:pt x="4750" y="11700"/>
                  </a:lnTo>
                  <a:lnTo>
                    <a:pt x="5716" y="10851"/>
                  </a:lnTo>
                  <a:lnTo>
                    <a:pt x="5600" y="11391"/>
                  </a:lnTo>
                  <a:lnTo>
                    <a:pt x="5523" y="11971"/>
                  </a:lnTo>
                  <a:lnTo>
                    <a:pt x="5523" y="12550"/>
                  </a:lnTo>
                  <a:lnTo>
                    <a:pt x="5600" y="13091"/>
                  </a:lnTo>
                  <a:lnTo>
                    <a:pt x="5136" y="13168"/>
                  </a:lnTo>
                  <a:lnTo>
                    <a:pt x="4712" y="13284"/>
                  </a:lnTo>
                  <a:lnTo>
                    <a:pt x="4248" y="13477"/>
                  </a:lnTo>
                  <a:lnTo>
                    <a:pt x="4017" y="13593"/>
                  </a:lnTo>
                  <a:lnTo>
                    <a:pt x="3862" y="13747"/>
                  </a:lnTo>
                  <a:lnTo>
                    <a:pt x="3824" y="13824"/>
                  </a:lnTo>
                  <a:lnTo>
                    <a:pt x="3862" y="13901"/>
                  </a:lnTo>
                  <a:lnTo>
                    <a:pt x="3824" y="13940"/>
                  </a:lnTo>
                  <a:lnTo>
                    <a:pt x="3785" y="14017"/>
                  </a:lnTo>
                  <a:lnTo>
                    <a:pt x="3824" y="14403"/>
                  </a:lnTo>
                  <a:lnTo>
                    <a:pt x="3901" y="14751"/>
                  </a:lnTo>
                  <a:lnTo>
                    <a:pt x="3669" y="14712"/>
                  </a:lnTo>
                  <a:lnTo>
                    <a:pt x="3399" y="14712"/>
                  </a:lnTo>
                  <a:lnTo>
                    <a:pt x="3167" y="14751"/>
                  </a:lnTo>
                  <a:lnTo>
                    <a:pt x="2935" y="14790"/>
                  </a:lnTo>
                  <a:lnTo>
                    <a:pt x="2665" y="14867"/>
                  </a:lnTo>
                  <a:lnTo>
                    <a:pt x="2433" y="14983"/>
                  </a:lnTo>
                  <a:lnTo>
                    <a:pt x="2240" y="15098"/>
                  </a:lnTo>
                  <a:lnTo>
                    <a:pt x="2009" y="15253"/>
                  </a:lnTo>
                  <a:lnTo>
                    <a:pt x="1931" y="15330"/>
                  </a:lnTo>
                  <a:lnTo>
                    <a:pt x="1931" y="15407"/>
                  </a:lnTo>
                  <a:lnTo>
                    <a:pt x="1970" y="15485"/>
                  </a:lnTo>
                  <a:lnTo>
                    <a:pt x="2047" y="15523"/>
                  </a:lnTo>
                  <a:lnTo>
                    <a:pt x="2704" y="15871"/>
                  </a:lnTo>
                  <a:lnTo>
                    <a:pt x="2356" y="16064"/>
                  </a:lnTo>
                  <a:lnTo>
                    <a:pt x="2047" y="16334"/>
                  </a:lnTo>
                  <a:lnTo>
                    <a:pt x="1738" y="16604"/>
                  </a:lnTo>
                  <a:lnTo>
                    <a:pt x="1468" y="16875"/>
                  </a:lnTo>
                  <a:lnTo>
                    <a:pt x="1198" y="17222"/>
                  </a:lnTo>
                  <a:lnTo>
                    <a:pt x="1005" y="17570"/>
                  </a:lnTo>
                  <a:lnTo>
                    <a:pt x="812" y="17956"/>
                  </a:lnTo>
                  <a:lnTo>
                    <a:pt x="657" y="18342"/>
                  </a:lnTo>
                  <a:lnTo>
                    <a:pt x="464" y="18960"/>
                  </a:lnTo>
                  <a:lnTo>
                    <a:pt x="387" y="19385"/>
                  </a:lnTo>
                  <a:lnTo>
                    <a:pt x="310" y="19809"/>
                  </a:lnTo>
                  <a:lnTo>
                    <a:pt x="271" y="20234"/>
                  </a:lnTo>
                  <a:lnTo>
                    <a:pt x="310" y="20659"/>
                  </a:lnTo>
                  <a:lnTo>
                    <a:pt x="348" y="20813"/>
                  </a:lnTo>
                  <a:lnTo>
                    <a:pt x="425" y="20968"/>
                  </a:lnTo>
                  <a:lnTo>
                    <a:pt x="503" y="21084"/>
                  </a:lnTo>
                  <a:lnTo>
                    <a:pt x="618" y="21200"/>
                  </a:lnTo>
                  <a:lnTo>
                    <a:pt x="773" y="21277"/>
                  </a:lnTo>
                  <a:lnTo>
                    <a:pt x="927" y="21315"/>
                  </a:lnTo>
                  <a:lnTo>
                    <a:pt x="1275" y="21393"/>
                  </a:lnTo>
                  <a:lnTo>
                    <a:pt x="1661" y="21354"/>
                  </a:lnTo>
                  <a:lnTo>
                    <a:pt x="2047" y="21277"/>
                  </a:lnTo>
                  <a:lnTo>
                    <a:pt x="2433" y="21161"/>
                  </a:lnTo>
                  <a:lnTo>
                    <a:pt x="2820" y="21007"/>
                  </a:lnTo>
                  <a:lnTo>
                    <a:pt x="3437" y="20698"/>
                  </a:lnTo>
                  <a:lnTo>
                    <a:pt x="3901" y="20389"/>
                  </a:lnTo>
                  <a:lnTo>
                    <a:pt x="4364" y="20003"/>
                  </a:lnTo>
                  <a:lnTo>
                    <a:pt x="4750" y="19539"/>
                  </a:lnTo>
                  <a:lnTo>
                    <a:pt x="5098" y="19037"/>
                  </a:lnTo>
                  <a:lnTo>
                    <a:pt x="5136" y="19230"/>
                  </a:lnTo>
                  <a:lnTo>
                    <a:pt x="5214" y="19423"/>
                  </a:lnTo>
                  <a:lnTo>
                    <a:pt x="5329" y="19578"/>
                  </a:lnTo>
                  <a:lnTo>
                    <a:pt x="5484" y="19771"/>
                  </a:lnTo>
                  <a:lnTo>
                    <a:pt x="5561" y="19809"/>
                  </a:lnTo>
                  <a:lnTo>
                    <a:pt x="5638" y="19809"/>
                  </a:lnTo>
                  <a:lnTo>
                    <a:pt x="5716" y="19771"/>
                  </a:lnTo>
                  <a:lnTo>
                    <a:pt x="5793" y="19694"/>
                  </a:lnTo>
                  <a:lnTo>
                    <a:pt x="5986" y="19153"/>
                  </a:lnTo>
                  <a:lnTo>
                    <a:pt x="6179" y="18612"/>
                  </a:lnTo>
                  <a:lnTo>
                    <a:pt x="6295" y="18033"/>
                  </a:lnTo>
                  <a:lnTo>
                    <a:pt x="6372" y="17454"/>
                  </a:lnTo>
                  <a:lnTo>
                    <a:pt x="6913" y="17608"/>
                  </a:lnTo>
                  <a:lnTo>
                    <a:pt x="7183" y="17608"/>
                  </a:lnTo>
                  <a:lnTo>
                    <a:pt x="7183" y="17531"/>
                  </a:lnTo>
                  <a:lnTo>
                    <a:pt x="7531" y="16720"/>
                  </a:lnTo>
                  <a:lnTo>
                    <a:pt x="7724" y="16334"/>
                  </a:lnTo>
                  <a:lnTo>
                    <a:pt x="7955" y="15948"/>
                  </a:lnTo>
                  <a:lnTo>
                    <a:pt x="8110" y="15987"/>
                  </a:lnTo>
                  <a:lnTo>
                    <a:pt x="8535" y="16064"/>
                  </a:lnTo>
                  <a:lnTo>
                    <a:pt x="8921" y="16102"/>
                  </a:lnTo>
                  <a:lnTo>
                    <a:pt x="9307" y="16064"/>
                  </a:lnTo>
                  <a:lnTo>
                    <a:pt x="9693" y="16025"/>
                  </a:lnTo>
                  <a:lnTo>
                    <a:pt x="9693" y="16025"/>
                  </a:lnTo>
                  <a:lnTo>
                    <a:pt x="8998" y="16604"/>
                  </a:lnTo>
                  <a:lnTo>
                    <a:pt x="8226" y="17106"/>
                  </a:lnTo>
                  <a:lnTo>
                    <a:pt x="8148" y="17222"/>
                  </a:lnTo>
                  <a:lnTo>
                    <a:pt x="8148" y="17300"/>
                  </a:lnTo>
                  <a:lnTo>
                    <a:pt x="8264" y="18110"/>
                  </a:lnTo>
                  <a:lnTo>
                    <a:pt x="8341" y="18883"/>
                  </a:lnTo>
                  <a:lnTo>
                    <a:pt x="8380" y="19655"/>
                  </a:lnTo>
                  <a:lnTo>
                    <a:pt x="8380" y="20427"/>
                  </a:lnTo>
                  <a:lnTo>
                    <a:pt x="8419" y="20543"/>
                  </a:lnTo>
                  <a:lnTo>
                    <a:pt x="8496" y="20620"/>
                  </a:lnTo>
                  <a:lnTo>
                    <a:pt x="8612" y="20659"/>
                  </a:lnTo>
                  <a:lnTo>
                    <a:pt x="8728" y="20620"/>
                  </a:lnTo>
                  <a:lnTo>
                    <a:pt x="11392" y="18806"/>
                  </a:lnTo>
                  <a:lnTo>
                    <a:pt x="12705" y="17840"/>
                  </a:lnTo>
                  <a:lnTo>
                    <a:pt x="13323" y="17338"/>
                  </a:lnTo>
                  <a:lnTo>
                    <a:pt x="13941" y="16836"/>
                  </a:lnTo>
                  <a:lnTo>
                    <a:pt x="13979" y="16759"/>
                  </a:lnTo>
                  <a:lnTo>
                    <a:pt x="13979" y="16682"/>
                  </a:lnTo>
                  <a:lnTo>
                    <a:pt x="13979" y="16643"/>
                  </a:lnTo>
                  <a:lnTo>
                    <a:pt x="13941" y="16257"/>
                  </a:lnTo>
                  <a:lnTo>
                    <a:pt x="13902" y="15871"/>
                  </a:lnTo>
                  <a:lnTo>
                    <a:pt x="13825" y="15098"/>
                  </a:lnTo>
                  <a:lnTo>
                    <a:pt x="13748" y="13747"/>
                  </a:lnTo>
                  <a:lnTo>
                    <a:pt x="14443" y="13129"/>
                  </a:lnTo>
                  <a:lnTo>
                    <a:pt x="15099" y="12473"/>
                  </a:lnTo>
                  <a:lnTo>
                    <a:pt x="15756" y="11816"/>
                  </a:lnTo>
                  <a:lnTo>
                    <a:pt x="16373" y="11121"/>
                  </a:lnTo>
                  <a:lnTo>
                    <a:pt x="17455" y="9924"/>
                  </a:lnTo>
                  <a:lnTo>
                    <a:pt x="18459" y="8650"/>
                  </a:lnTo>
                  <a:lnTo>
                    <a:pt x="19424" y="7376"/>
                  </a:lnTo>
                  <a:lnTo>
                    <a:pt x="20351" y="6024"/>
                  </a:lnTo>
                  <a:lnTo>
                    <a:pt x="21239" y="4673"/>
                  </a:lnTo>
                  <a:lnTo>
                    <a:pt x="22088" y="3321"/>
                  </a:lnTo>
                  <a:lnTo>
                    <a:pt x="22938" y="1931"/>
                  </a:lnTo>
                  <a:lnTo>
                    <a:pt x="23749" y="502"/>
                  </a:lnTo>
                  <a:lnTo>
                    <a:pt x="23749" y="425"/>
                  </a:lnTo>
                  <a:lnTo>
                    <a:pt x="23749" y="348"/>
                  </a:lnTo>
                  <a:lnTo>
                    <a:pt x="23749" y="270"/>
                  </a:lnTo>
                  <a:lnTo>
                    <a:pt x="23787" y="155"/>
                  </a:lnTo>
                  <a:lnTo>
                    <a:pt x="23787" y="77"/>
                  </a:lnTo>
                  <a:lnTo>
                    <a:pt x="23749" y="39"/>
                  </a:lnTo>
                  <a:lnTo>
                    <a:pt x="23672" y="0"/>
                  </a:lnTo>
                  <a:lnTo>
                    <a:pt x="23633" y="39"/>
                  </a:lnTo>
                  <a:lnTo>
                    <a:pt x="23633" y="77"/>
                  </a:lnTo>
                  <a:lnTo>
                    <a:pt x="2355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5635500" y="4343650"/>
              <a:ext cx="54100" cy="45400"/>
            </a:xfrm>
            <a:custGeom>
              <a:avLst/>
              <a:gdLst/>
              <a:ahLst/>
              <a:cxnLst/>
              <a:rect l="l" t="t" r="r" b="b"/>
              <a:pathLst>
                <a:path w="2164" h="1816" extrusionOk="0">
                  <a:moveTo>
                    <a:pt x="1314" y="387"/>
                  </a:moveTo>
                  <a:lnTo>
                    <a:pt x="1507" y="464"/>
                  </a:lnTo>
                  <a:lnTo>
                    <a:pt x="1661" y="580"/>
                  </a:lnTo>
                  <a:lnTo>
                    <a:pt x="1777" y="735"/>
                  </a:lnTo>
                  <a:lnTo>
                    <a:pt x="1777" y="889"/>
                  </a:lnTo>
                  <a:lnTo>
                    <a:pt x="1777" y="928"/>
                  </a:lnTo>
                  <a:lnTo>
                    <a:pt x="1738" y="1005"/>
                  </a:lnTo>
                  <a:lnTo>
                    <a:pt x="1661" y="1044"/>
                  </a:lnTo>
                  <a:lnTo>
                    <a:pt x="1584" y="1082"/>
                  </a:lnTo>
                  <a:lnTo>
                    <a:pt x="1275" y="1121"/>
                  </a:lnTo>
                  <a:lnTo>
                    <a:pt x="927" y="1121"/>
                  </a:lnTo>
                  <a:lnTo>
                    <a:pt x="619" y="1159"/>
                  </a:lnTo>
                  <a:lnTo>
                    <a:pt x="464" y="1198"/>
                  </a:lnTo>
                  <a:lnTo>
                    <a:pt x="348" y="1275"/>
                  </a:lnTo>
                  <a:lnTo>
                    <a:pt x="348" y="1121"/>
                  </a:lnTo>
                  <a:lnTo>
                    <a:pt x="348" y="1005"/>
                  </a:lnTo>
                  <a:lnTo>
                    <a:pt x="387" y="850"/>
                  </a:lnTo>
                  <a:lnTo>
                    <a:pt x="464" y="735"/>
                  </a:lnTo>
                  <a:lnTo>
                    <a:pt x="580" y="619"/>
                  </a:lnTo>
                  <a:lnTo>
                    <a:pt x="657" y="503"/>
                  </a:lnTo>
                  <a:lnTo>
                    <a:pt x="812" y="426"/>
                  </a:lnTo>
                  <a:lnTo>
                    <a:pt x="966" y="387"/>
                  </a:lnTo>
                  <a:close/>
                  <a:moveTo>
                    <a:pt x="1005" y="1"/>
                  </a:moveTo>
                  <a:lnTo>
                    <a:pt x="812" y="40"/>
                  </a:lnTo>
                  <a:lnTo>
                    <a:pt x="619" y="117"/>
                  </a:lnTo>
                  <a:lnTo>
                    <a:pt x="425" y="233"/>
                  </a:lnTo>
                  <a:lnTo>
                    <a:pt x="271" y="348"/>
                  </a:lnTo>
                  <a:lnTo>
                    <a:pt x="155" y="503"/>
                  </a:lnTo>
                  <a:lnTo>
                    <a:pt x="78" y="696"/>
                  </a:lnTo>
                  <a:lnTo>
                    <a:pt x="39" y="889"/>
                  </a:lnTo>
                  <a:lnTo>
                    <a:pt x="1" y="1082"/>
                  </a:lnTo>
                  <a:lnTo>
                    <a:pt x="1" y="1275"/>
                  </a:lnTo>
                  <a:lnTo>
                    <a:pt x="39" y="1430"/>
                  </a:lnTo>
                  <a:lnTo>
                    <a:pt x="117" y="1623"/>
                  </a:lnTo>
                  <a:lnTo>
                    <a:pt x="155" y="1739"/>
                  </a:lnTo>
                  <a:lnTo>
                    <a:pt x="232" y="1777"/>
                  </a:lnTo>
                  <a:lnTo>
                    <a:pt x="348" y="1816"/>
                  </a:lnTo>
                  <a:lnTo>
                    <a:pt x="425" y="1739"/>
                  </a:lnTo>
                  <a:lnTo>
                    <a:pt x="580" y="1623"/>
                  </a:lnTo>
                  <a:lnTo>
                    <a:pt x="696" y="1546"/>
                  </a:lnTo>
                  <a:lnTo>
                    <a:pt x="889" y="1507"/>
                  </a:lnTo>
                  <a:lnTo>
                    <a:pt x="1429" y="1507"/>
                  </a:lnTo>
                  <a:lnTo>
                    <a:pt x="1584" y="1468"/>
                  </a:lnTo>
                  <a:lnTo>
                    <a:pt x="1777" y="1430"/>
                  </a:lnTo>
                  <a:lnTo>
                    <a:pt x="1931" y="1352"/>
                  </a:lnTo>
                  <a:lnTo>
                    <a:pt x="2047" y="1237"/>
                  </a:lnTo>
                  <a:lnTo>
                    <a:pt x="2125" y="1121"/>
                  </a:lnTo>
                  <a:lnTo>
                    <a:pt x="2163" y="966"/>
                  </a:lnTo>
                  <a:lnTo>
                    <a:pt x="2163" y="773"/>
                  </a:lnTo>
                  <a:lnTo>
                    <a:pt x="2163" y="619"/>
                  </a:lnTo>
                  <a:lnTo>
                    <a:pt x="2086" y="464"/>
                  </a:lnTo>
                  <a:lnTo>
                    <a:pt x="1970" y="310"/>
                  </a:lnTo>
                  <a:lnTo>
                    <a:pt x="1816" y="194"/>
                  </a:lnTo>
                  <a:lnTo>
                    <a:pt x="1623" y="78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4572625" y="4377450"/>
              <a:ext cx="625600" cy="344650"/>
            </a:xfrm>
            <a:custGeom>
              <a:avLst/>
              <a:gdLst/>
              <a:ahLst/>
              <a:cxnLst/>
              <a:rect l="l" t="t" r="r" b="b"/>
              <a:pathLst>
                <a:path w="25024" h="13786" extrusionOk="0">
                  <a:moveTo>
                    <a:pt x="23286" y="966"/>
                  </a:moveTo>
                  <a:lnTo>
                    <a:pt x="23633" y="1468"/>
                  </a:lnTo>
                  <a:lnTo>
                    <a:pt x="23942" y="2008"/>
                  </a:lnTo>
                  <a:lnTo>
                    <a:pt x="23788" y="2163"/>
                  </a:lnTo>
                  <a:lnTo>
                    <a:pt x="23633" y="2202"/>
                  </a:lnTo>
                  <a:lnTo>
                    <a:pt x="23479" y="2202"/>
                  </a:lnTo>
                  <a:lnTo>
                    <a:pt x="23324" y="2163"/>
                  </a:lnTo>
                  <a:lnTo>
                    <a:pt x="23208" y="2086"/>
                  </a:lnTo>
                  <a:lnTo>
                    <a:pt x="23092" y="1970"/>
                  </a:lnTo>
                  <a:lnTo>
                    <a:pt x="23015" y="1815"/>
                  </a:lnTo>
                  <a:lnTo>
                    <a:pt x="22977" y="1661"/>
                  </a:lnTo>
                  <a:lnTo>
                    <a:pt x="22977" y="1429"/>
                  </a:lnTo>
                  <a:lnTo>
                    <a:pt x="23054" y="1275"/>
                  </a:lnTo>
                  <a:lnTo>
                    <a:pt x="23170" y="1120"/>
                  </a:lnTo>
                  <a:lnTo>
                    <a:pt x="23286" y="966"/>
                  </a:lnTo>
                  <a:close/>
                  <a:moveTo>
                    <a:pt x="24096" y="2433"/>
                  </a:moveTo>
                  <a:lnTo>
                    <a:pt x="24212" y="2781"/>
                  </a:lnTo>
                  <a:lnTo>
                    <a:pt x="24328" y="3090"/>
                  </a:lnTo>
                  <a:lnTo>
                    <a:pt x="24367" y="3437"/>
                  </a:lnTo>
                  <a:lnTo>
                    <a:pt x="24444" y="3823"/>
                  </a:lnTo>
                  <a:lnTo>
                    <a:pt x="24174" y="3746"/>
                  </a:lnTo>
                  <a:lnTo>
                    <a:pt x="23942" y="3592"/>
                  </a:lnTo>
                  <a:lnTo>
                    <a:pt x="23865" y="3514"/>
                  </a:lnTo>
                  <a:lnTo>
                    <a:pt x="23788" y="3399"/>
                  </a:lnTo>
                  <a:lnTo>
                    <a:pt x="23749" y="3283"/>
                  </a:lnTo>
                  <a:lnTo>
                    <a:pt x="23710" y="3167"/>
                  </a:lnTo>
                  <a:lnTo>
                    <a:pt x="23710" y="2935"/>
                  </a:lnTo>
                  <a:lnTo>
                    <a:pt x="23788" y="2742"/>
                  </a:lnTo>
                  <a:lnTo>
                    <a:pt x="23942" y="2588"/>
                  </a:lnTo>
                  <a:lnTo>
                    <a:pt x="24096" y="2433"/>
                  </a:lnTo>
                  <a:close/>
                  <a:moveTo>
                    <a:pt x="16296" y="4982"/>
                  </a:moveTo>
                  <a:lnTo>
                    <a:pt x="16412" y="5059"/>
                  </a:lnTo>
                  <a:lnTo>
                    <a:pt x="16489" y="5175"/>
                  </a:lnTo>
                  <a:lnTo>
                    <a:pt x="16567" y="5291"/>
                  </a:lnTo>
                  <a:lnTo>
                    <a:pt x="16567" y="5407"/>
                  </a:lnTo>
                  <a:lnTo>
                    <a:pt x="16296" y="5445"/>
                  </a:lnTo>
                  <a:lnTo>
                    <a:pt x="15640" y="5522"/>
                  </a:lnTo>
                  <a:lnTo>
                    <a:pt x="15640" y="5484"/>
                  </a:lnTo>
                  <a:lnTo>
                    <a:pt x="15678" y="5368"/>
                  </a:lnTo>
                  <a:lnTo>
                    <a:pt x="15717" y="5252"/>
                  </a:lnTo>
                  <a:lnTo>
                    <a:pt x="15756" y="5175"/>
                  </a:lnTo>
                  <a:lnTo>
                    <a:pt x="15833" y="5098"/>
                  </a:lnTo>
                  <a:lnTo>
                    <a:pt x="15949" y="5020"/>
                  </a:lnTo>
                  <a:lnTo>
                    <a:pt x="16065" y="4982"/>
                  </a:lnTo>
                  <a:close/>
                  <a:moveTo>
                    <a:pt x="24444" y="4248"/>
                  </a:moveTo>
                  <a:lnTo>
                    <a:pt x="24444" y="4673"/>
                  </a:lnTo>
                  <a:lnTo>
                    <a:pt x="24367" y="5098"/>
                  </a:lnTo>
                  <a:lnTo>
                    <a:pt x="24251" y="5522"/>
                  </a:lnTo>
                  <a:lnTo>
                    <a:pt x="24058" y="5445"/>
                  </a:lnTo>
                  <a:lnTo>
                    <a:pt x="23903" y="5291"/>
                  </a:lnTo>
                  <a:lnTo>
                    <a:pt x="23826" y="5098"/>
                  </a:lnTo>
                  <a:lnTo>
                    <a:pt x="23788" y="4982"/>
                  </a:lnTo>
                  <a:lnTo>
                    <a:pt x="23788" y="4866"/>
                  </a:lnTo>
                  <a:lnTo>
                    <a:pt x="23826" y="4750"/>
                  </a:lnTo>
                  <a:lnTo>
                    <a:pt x="23865" y="4634"/>
                  </a:lnTo>
                  <a:lnTo>
                    <a:pt x="24019" y="4441"/>
                  </a:lnTo>
                  <a:lnTo>
                    <a:pt x="24212" y="4325"/>
                  </a:lnTo>
                  <a:lnTo>
                    <a:pt x="24444" y="4248"/>
                  </a:lnTo>
                  <a:close/>
                  <a:moveTo>
                    <a:pt x="17648" y="4827"/>
                  </a:moveTo>
                  <a:lnTo>
                    <a:pt x="17802" y="4866"/>
                  </a:lnTo>
                  <a:lnTo>
                    <a:pt x="17918" y="4943"/>
                  </a:lnTo>
                  <a:lnTo>
                    <a:pt x="17995" y="5020"/>
                  </a:lnTo>
                  <a:lnTo>
                    <a:pt x="18111" y="5213"/>
                  </a:lnTo>
                  <a:lnTo>
                    <a:pt x="18111" y="5407"/>
                  </a:lnTo>
                  <a:lnTo>
                    <a:pt x="18073" y="5638"/>
                  </a:lnTo>
                  <a:lnTo>
                    <a:pt x="17571" y="5522"/>
                  </a:lnTo>
                  <a:lnTo>
                    <a:pt x="17030" y="5445"/>
                  </a:lnTo>
                  <a:lnTo>
                    <a:pt x="17069" y="5291"/>
                  </a:lnTo>
                  <a:lnTo>
                    <a:pt x="17107" y="5175"/>
                  </a:lnTo>
                  <a:lnTo>
                    <a:pt x="17184" y="5059"/>
                  </a:lnTo>
                  <a:lnTo>
                    <a:pt x="17300" y="4943"/>
                  </a:lnTo>
                  <a:lnTo>
                    <a:pt x="17416" y="4905"/>
                  </a:lnTo>
                  <a:lnTo>
                    <a:pt x="17532" y="4866"/>
                  </a:lnTo>
                  <a:lnTo>
                    <a:pt x="17648" y="4827"/>
                  </a:lnTo>
                  <a:close/>
                  <a:moveTo>
                    <a:pt x="14713" y="5329"/>
                  </a:moveTo>
                  <a:lnTo>
                    <a:pt x="14829" y="5368"/>
                  </a:lnTo>
                  <a:lnTo>
                    <a:pt x="14906" y="5445"/>
                  </a:lnTo>
                  <a:lnTo>
                    <a:pt x="15022" y="5561"/>
                  </a:lnTo>
                  <a:lnTo>
                    <a:pt x="15061" y="5677"/>
                  </a:lnTo>
                  <a:lnTo>
                    <a:pt x="14559" y="5870"/>
                  </a:lnTo>
                  <a:lnTo>
                    <a:pt x="14057" y="6102"/>
                  </a:lnTo>
                  <a:lnTo>
                    <a:pt x="14018" y="6063"/>
                  </a:lnTo>
                  <a:lnTo>
                    <a:pt x="14057" y="5831"/>
                  </a:lnTo>
                  <a:lnTo>
                    <a:pt x="14134" y="5600"/>
                  </a:lnTo>
                  <a:lnTo>
                    <a:pt x="14250" y="5445"/>
                  </a:lnTo>
                  <a:lnTo>
                    <a:pt x="14365" y="5368"/>
                  </a:lnTo>
                  <a:lnTo>
                    <a:pt x="14443" y="5329"/>
                  </a:lnTo>
                  <a:close/>
                  <a:moveTo>
                    <a:pt x="18999" y="5484"/>
                  </a:moveTo>
                  <a:lnTo>
                    <a:pt x="19115" y="5522"/>
                  </a:lnTo>
                  <a:lnTo>
                    <a:pt x="19192" y="5561"/>
                  </a:lnTo>
                  <a:lnTo>
                    <a:pt x="19308" y="5677"/>
                  </a:lnTo>
                  <a:lnTo>
                    <a:pt x="19385" y="5831"/>
                  </a:lnTo>
                  <a:lnTo>
                    <a:pt x="19385" y="5986"/>
                  </a:lnTo>
                  <a:lnTo>
                    <a:pt x="19347" y="6179"/>
                  </a:lnTo>
                  <a:lnTo>
                    <a:pt x="18613" y="5831"/>
                  </a:lnTo>
                  <a:lnTo>
                    <a:pt x="18652" y="5754"/>
                  </a:lnTo>
                  <a:lnTo>
                    <a:pt x="18690" y="5677"/>
                  </a:lnTo>
                  <a:lnTo>
                    <a:pt x="18845" y="5522"/>
                  </a:lnTo>
                  <a:lnTo>
                    <a:pt x="18999" y="5484"/>
                  </a:lnTo>
                  <a:close/>
                  <a:moveTo>
                    <a:pt x="20196" y="6063"/>
                  </a:moveTo>
                  <a:lnTo>
                    <a:pt x="20351" y="6102"/>
                  </a:lnTo>
                  <a:lnTo>
                    <a:pt x="20467" y="6140"/>
                  </a:lnTo>
                  <a:lnTo>
                    <a:pt x="20544" y="6179"/>
                  </a:lnTo>
                  <a:lnTo>
                    <a:pt x="20698" y="6333"/>
                  </a:lnTo>
                  <a:lnTo>
                    <a:pt x="20776" y="6526"/>
                  </a:lnTo>
                  <a:lnTo>
                    <a:pt x="20814" y="6719"/>
                  </a:lnTo>
                  <a:lnTo>
                    <a:pt x="20891" y="6951"/>
                  </a:lnTo>
                  <a:lnTo>
                    <a:pt x="20891" y="6951"/>
                  </a:lnTo>
                  <a:lnTo>
                    <a:pt x="20467" y="6758"/>
                  </a:lnTo>
                  <a:lnTo>
                    <a:pt x="20080" y="6565"/>
                  </a:lnTo>
                  <a:lnTo>
                    <a:pt x="19810" y="6411"/>
                  </a:lnTo>
                  <a:lnTo>
                    <a:pt x="19849" y="6295"/>
                  </a:lnTo>
                  <a:lnTo>
                    <a:pt x="19887" y="6179"/>
                  </a:lnTo>
                  <a:lnTo>
                    <a:pt x="20003" y="6140"/>
                  </a:lnTo>
                  <a:lnTo>
                    <a:pt x="20080" y="6102"/>
                  </a:lnTo>
                  <a:lnTo>
                    <a:pt x="20196" y="6063"/>
                  </a:lnTo>
                  <a:close/>
                  <a:moveTo>
                    <a:pt x="23517" y="5870"/>
                  </a:moveTo>
                  <a:lnTo>
                    <a:pt x="23710" y="5909"/>
                  </a:lnTo>
                  <a:lnTo>
                    <a:pt x="23942" y="5986"/>
                  </a:lnTo>
                  <a:lnTo>
                    <a:pt x="24019" y="6024"/>
                  </a:lnTo>
                  <a:lnTo>
                    <a:pt x="24096" y="6024"/>
                  </a:lnTo>
                  <a:lnTo>
                    <a:pt x="23942" y="6295"/>
                  </a:lnTo>
                  <a:lnTo>
                    <a:pt x="23749" y="6565"/>
                  </a:lnTo>
                  <a:lnTo>
                    <a:pt x="23517" y="6797"/>
                  </a:lnTo>
                  <a:lnTo>
                    <a:pt x="23247" y="6990"/>
                  </a:lnTo>
                  <a:lnTo>
                    <a:pt x="23208" y="6951"/>
                  </a:lnTo>
                  <a:lnTo>
                    <a:pt x="23092" y="6758"/>
                  </a:lnTo>
                  <a:lnTo>
                    <a:pt x="23015" y="6526"/>
                  </a:lnTo>
                  <a:lnTo>
                    <a:pt x="23015" y="6295"/>
                  </a:lnTo>
                  <a:lnTo>
                    <a:pt x="23054" y="6179"/>
                  </a:lnTo>
                  <a:lnTo>
                    <a:pt x="23131" y="6102"/>
                  </a:lnTo>
                  <a:lnTo>
                    <a:pt x="23208" y="6024"/>
                  </a:lnTo>
                  <a:lnTo>
                    <a:pt x="23286" y="5947"/>
                  </a:lnTo>
                  <a:lnTo>
                    <a:pt x="23517" y="5870"/>
                  </a:lnTo>
                  <a:close/>
                  <a:moveTo>
                    <a:pt x="13246" y="6102"/>
                  </a:moveTo>
                  <a:lnTo>
                    <a:pt x="13477" y="6179"/>
                  </a:lnTo>
                  <a:lnTo>
                    <a:pt x="13593" y="6256"/>
                  </a:lnTo>
                  <a:lnTo>
                    <a:pt x="13709" y="6333"/>
                  </a:lnTo>
                  <a:lnTo>
                    <a:pt x="13168" y="6719"/>
                  </a:lnTo>
                  <a:lnTo>
                    <a:pt x="12782" y="7106"/>
                  </a:lnTo>
                  <a:lnTo>
                    <a:pt x="12705" y="7067"/>
                  </a:lnTo>
                  <a:lnTo>
                    <a:pt x="12666" y="6951"/>
                  </a:lnTo>
                  <a:lnTo>
                    <a:pt x="12628" y="6797"/>
                  </a:lnTo>
                  <a:lnTo>
                    <a:pt x="12628" y="6681"/>
                  </a:lnTo>
                  <a:lnTo>
                    <a:pt x="12666" y="6526"/>
                  </a:lnTo>
                  <a:lnTo>
                    <a:pt x="12705" y="6411"/>
                  </a:lnTo>
                  <a:lnTo>
                    <a:pt x="12782" y="6295"/>
                  </a:lnTo>
                  <a:lnTo>
                    <a:pt x="12860" y="6217"/>
                  </a:lnTo>
                  <a:lnTo>
                    <a:pt x="13014" y="6140"/>
                  </a:lnTo>
                  <a:lnTo>
                    <a:pt x="13130" y="6102"/>
                  </a:lnTo>
                  <a:close/>
                  <a:moveTo>
                    <a:pt x="22166" y="6565"/>
                  </a:moveTo>
                  <a:lnTo>
                    <a:pt x="22282" y="6604"/>
                  </a:lnTo>
                  <a:lnTo>
                    <a:pt x="22475" y="6719"/>
                  </a:lnTo>
                  <a:lnTo>
                    <a:pt x="22629" y="6874"/>
                  </a:lnTo>
                  <a:lnTo>
                    <a:pt x="22784" y="7028"/>
                  </a:lnTo>
                  <a:lnTo>
                    <a:pt x="22861" y="7067"/>
                  </a:lnTo>
                  <a:lnTo>
                    <a:pt x="22938" y="7067"/>
                  </a:lnTo>
                  <a:lnTo>
                    <a:pt x="22977" y="7106"/>
                  </a:lnTo>
                  <a:lnTo>
                    <a:pt x="22938" y="7144"/>
                  </a:lnTo>
                  <a:lnTo>
                    <a:pt x="22552" y="7221"/>
                  </a:lnTo>
                  <a:lnTo>
                    <a:pt x="22166" y="7260"/>
                  </a:lnTo>
                  <a:lnTo>
                    <a:pt x="21780" y="7221"/>
                  </a:lnTo>
                  <a:lnTo>
                    <a:pt x="21393" y="7106"/>
                  </a:lnTo>
                  <a:lnTo>
                    <a:pt x="21471" y="6913"/>
                  </a:lnTo>
                  <a:lnTo>
                    <a:pt x="21625" y="6758"/>
                  </a:lnTo>
                  <a:lnTo>
                    <a:pt x="21818" y="6604"/>
                  </a:lnTo>
                  <a:lnTo>
                    <a:pt x="22050" y="6565"/>
                  </a:lnTo>
                  <a:close/>
                  <a:moveTo>
                    <a:pt x="12280" y="7415"/>
                  </a:moveTo>
                  <a:lnTo>
                    <a:pt x="12473" y="7453"/>
                  </a:lnTo>
                  <a:lnTo>
                    <a:pt x="12126" y="7994"/>
                  </a:lnTo>
                  <a:lnTo>
                    <a:pt x="11817" y="8573"/>
                  </a:lnTo>
                  <a:lnTo>
                    <a:pt x="11701" y="8341"/>
                  </a:lnTo>
                  <a:lnTo>
                    <a:pt x="11662" y="8110"/>
                  </a:lnTo>
                  <a:lnTo>
                    <a:pt x="11662" y="7955"/>
                  </a:lnTo>
                  <a:lnTo>
                    <a:pt x="11662" y="7839"/>
                  </a:lnTo>
                  <a:lnTo>
                    <a:pt x="11740" y="7723"/>
                  </a:lnTo>
                  <a:lnTo>
                    <a:pt x="11817" y="7608"/>
                  </a:lnTo>
                  <a:lnTo>
                    <a:pt x="11894" y="7530"/>
                  </a:lnTo>
                  <a:lnTo>
                    <a:pt x="12010" y="7453"/>
                  </a:lnTo>
                  <a:lnTo>
                    <a:pt x="12164" y="7415"/>
                  </a:lnTo>
                  <a:close/>
                  <a:moveTo>
                    <a:pt x="2240" y="9384"/>
                  </a:moveTo>
                  <a:lnTo>
                    <a:pt x="2356" y="9422"/>
                  </a:lnTo>
                  <a:lnTo>
                    <a:pt x="2472" y="9500"/>
                  </a:lnTo>
                  <a:lnTo>
                    <a:pt x="2549" y="9577"/>
                  </a:lnTo>
                  <a:lnTo>
                    <a:pt x="2627" y="9770"/>
                  </a:lnTo>
                  <a:lnTo>
                    <a:pt x="2627" y="9886"/>
                  </a:lnTo>
                  <a:lnTo>
                    <a:pt x="2627" y="10002"/>
                  </a:lnTo>
                  <a:lnTo>
                    <a:pt x="2125" y="9886"/>
                  </a:lnTo>
                  <a:lnTo>
                    <a:pt x="1661" y="9886"/>
                  </a:lnTo>
                  <a:lnTo>
                    <a:pt x="1700" y="9770"/>
                  </a:lnTo>
                  <a:lnTo>
                    <a:pt x="1738" y="9654"/>
                  </a:lnTo>
                  <a:lnTo>
                    <a:pt x="1816" y="9538"/>
                  </a:lnTo>
                  <a:lnTo>
                    <a:pt x="1893" y="9461"/>
                  </a:lnTo>
                  <a:lnTo>
                    <a:pt x="2009" y="9384"/>
                  </a:lnTo>
                  <a:close/>
                  <a:moveTo>
                    <a:pt x="11662" y="8998"/>
                  </a:moveTo>
                  <a:lnTo>
                    <a:pt x="11469" y="9500"/>
                  </a:lnTo>
                  <a:lnTo>
                    <a:pt x="11354" y="10040"/>
                  </a:lnTo>
                  <a:lnTo>
                    <a:pt x="11276" y="10272"/>
                  </a:lnTo>
                  <a:lnTo>
                    <a:pt x="11238" y="10272"/>
                  </a:lnTo>
                  <a:lnTo>
                    <a:pt x="11083" y="10079"/>
                  </a:lnTo>
                  <a:lnTo>
                    <a:pt x="10967" y="9847"/>
                  </a:lnTo>
                  <a:lnTo>
                    <a:pt x="10929" y="9693"/>
                  </a:lnTo>
                  <a:lnTo>
                    <a:pt x="10929" y="9577"/>
                  </a:lnTo>
                  <a:lnTo>
                    <a:pt x="10967" y="9461"/>
                  </a:lnTo>
                  <a:lnTo>
                    <a:pt x="11006" y="9345"/>
                  </a:lnTo>
                  <a:lnTo>
                    <a:pt x="11122" y="9152"/>
                  </a:lnTo>
                  <a:lnTo>
                    <a:pt x="11276" y="9075"/>
                  </a:lnTo>
                  <a:lnTo>
                    <a:pt x="11469" y="8998"/>
                  </a:lnTo>
                  <a:close/>
                  <a:moveTo>
                    <a:pt x="3785" y="9770"/>
                  </a:moveTo>
                  <a:lnTo>
                    <a:pt x="3901" y="9809"/>
                  </a:lnTo>
                  <a:lnTo>
                    <a:pt x="4017" y="9886"/>
                  </a:lnTo>
                  <a:lnTo>
                    <a:pt x="4094" y="10002"/>
                  </a:lnTo>
                  <a:lnTo>
                    <a:pt x="4133" y="10118"/>
                  </a:lnTo>
                  <a:lnTo>
                    <a:pt x="4171" y="10272"/>
                  </a:lnTo>
                  <a:lnTo>
                    <a:pt x="4171" y="10388"/>
                  </a:lnTo>
                  <a:lnTo>
                    <a:pt x="4094" y="10542"/>
                  </a:lnTo>
                  <a:lnTo>
                    <a:pt x="4017" y="10658"/>
                  </a:lnTo>
                  <a:lnTo>
                    <a:pt x="3862" y="10542"/>
                  </a:lnTo>
                  <a:lnTo>
                    <a:pt x="3515" y="10349"/>
                  </a:lnTo>
                  <a:lnTo>
                    <a:pt x="3090" y="10156"/>
                  </a:lnTo>
                  <a:lnTo>
                    <a:pt x="3129" y="10040"/>
                  </a:lnTo>
                  <a:lnTo>
                    <a:pt x="3244" y="9924"/>
                  </a:lnTo>
                  <a:lnTo>
                    <a:pt x="3360" y="9847"/>
                  </a:lnTo>
                  <a:lnTo>
                    <a:pt x="3515" y="9770"/>
                  </a:lnTo>
                  <a:close/>
                  <a:moveTo>
                    <a:pt x="4943" y="10658"/>
                  </a:moveTo>
                  <a:lnTo>
                    <a:pt x="5021" y="10735"/>
                  </a:lnTo>
                  <a:lnTo>
                    <a:pt x="5098" y="10774"/>
                  </a:lnTo>
                  <a:lnTo>
                    <a:pt x="5137" y="10890"/>
                  </a:lnTo>
                  <a:lnTo>
                    <a:pt x="5175" y="11044"/>
                  </a:lnTo>
                  <a:lnTo>
                    <a:pt x="5137" y="11237"/>
                  </a:lnTo>
                  <a:lnTo>
                    <a:pt x="5098" y="11430"/>
                  </a:lnTo>
                  <a:lnTo>
                    <a:pt x="4403" y="10928"/>
                  </a:lnTo>
                  <a:lnTo>
                    <a:pt x="4441" y="10813"/>
                  </a:lnTo>
                  <a:lnTo>
                    <a:pt x="4480" y="10774"/>
                  </a:lnTo>
                  <a:lnTo>
                    <a:pt x="4673" y="10658"/>
                  </a:lnTo>
                  <a:close/>
                  <a:moveTo>
                    <a:pt x="11160" y="10620"/>
                  </a:moveTo>
                  <a:lnTo>
                    <a:pt x="10967" y="11199"/>
                  </a:lnTo>
                  <a:lnTo>
                    <a:pt x="10736" y="11739"/>
                  </a:lnTo>
                  <a:lnTo>
                    <a:pt x="10658" y="11701"/>
                  </a:lnTo>
                  <a:lnTo>
                    <a:pt x="10504" y="11546"/>
                  </a:lnTo>
                  <a:lnTo>
                    <a:pt x="10427" y="11353"/>
                  </a:lnTo>
                  <a:lnTo>
                    <a:pt x="10388" y="11160"/>
                  </a:lnTo>
                  <a:lnTo>
                    <a:pt x="10465" y="10967"/>
                  </a:lnTo>
                  <a:lnTo>
                    <a:pt x="10581" y="10813"/>
                  </a:lnTo>
                  <a:lnTo>
                    <a:pt x="10736" y="10697"/>
                  </a:lnTo>
                  <a:lnTo>
                    <a:pt x="10929" y="10620"/>
                  </a:lnTo>
                  <a:close/>
                  <a:moveTo>
                    <a:pt x="5986" y="11469"/>
                  </a:moveTo>
                  <a:lnTo>
                    <a:pt x="6063" y="11508"/>
                  </a:lnTo>
                  <a:lnTo>
                    <a:pt x="6179" y="11585"/>
                  </a:lnTo>
                  <a:lnTo>
                    <a:pt x="6256" y="11662"/>
                  </a:lnTo>
                  <a:lnTo>
                    <a:pt x="6334" y="11778"/>
                  </a:lnTo>
                  <a:lnTo>
                    <a:pt x="6372" y="12010"/>
                  </a:lnTo>
                  <a:lnTo>
                    <a:pt x="6411" y="12241"/>
                  </a:lnTo>
                  <a:lnTo>
                    <a:pt x="6372" y="12473"/>
                  </a:lnTo>
                  <a:lnTo>
                    <a:pt x="5909" y="12087"/>
                  </a:lnTo>
                  <a:lnTo>
                    <a:pt x="5407" y="11701"/>
                  </a:lnTo>
                  <a:lnTo>
                    <a:pt x="5445" y="11624"/>
                  </a:lnTo>
                  <a:lnTo>
                    <a:pt x="5561" y="11546"/>
                  </a:lnTo>
                  <a:lnTo>
                    <a:pt x="5639" y="11508"/>
                  </a:lnTo>
                  <a:lnTo>
                    <a:pt x="5754" y="11469"/>
                  </a:lnTo>
                  <a:close/>
                  <a:moveTo>
                    <a:pt x="10543" y="12048"/>
                  </a:moveTo>
                  <a:lnTo>
                    <a:pt x="10388" y="12319"/>
                  </a:lnTo>
                  <a:lnTo>
                    <a:pt x="10195" y="12550"/>
                  </a:lnTo>
                  <a:lnTo>
                    <a:pt x="10002" y="12743"/>
                  </a:lnTo>
                  <a:lnTo>
                    <a:pt x="9770" y="12936"/>
                  </a:lnTo>
                  <a:lnTo>
                    <a:pt x="9770" y="12859"/>
                  </a:lnTo>
                  <a:lnTo>
                    <a:pt x="9654" y="12666"/>
                  </a:lnTo>
                  <a:lnTo>
                    <a:pt x="9654" y="12473"/>
                  </a:lnTo>
                  <a:lnTo>
                    <a:pt x="9693" y="12357"/>
                  </a:lnTo>
                  <a:lnTo>
                    <a:pt x="9809" y="12241"/>
                  </a:lnTo>
                  <a:lnTo>
                    <a:pt x="9963" y="12164"/>
                  </a:lnTo>
                  <a:lnTo>
                    <a:pt x="10156" y="12087"/>
                  </a:lnTo>
                  <a:lnTo>
                    <a:pt x="10543" y="12048"/>
                  </a:lnTo>
                  <a:close/>
                  <a:moveTo>
                    <a:pt x="7376" y="12512"/>
                  </a:moveTo>
                  <a:lnTo>
                    <a:pt x="7569" y="12550"/>
                  </a:lnTo>
                  <a:lnTo>
                    <a:pt x="7724" y="12666"/>
                  </a:lnTo>
                  <a:lnTo>
                    <a:pt x="7840" y="12821"/>
                  </a:lnTo>
                  <a:lnTo>
                    <a:pt x="7878" y="13014"/>
                  </a:lnTo>
                  <a:lnTo>
                    <a:pt x="7878" y="13207"/>
                  </a:lnTo>
                  <a:lnTo>
                    <a:pt x="7840" y="13207"/>
                  </a:lnTo>
                  <a:lnTo>
                    <a:pt x="7338" y="13014"/>
                  </a:lnTo>
                  <a:lnTo>
                    <a:pt x="6836" y="12743"/>
                  </a:lnTo>
                  <a:lnTo>
                    <a:pt x="6990" y="12627"/>
                  </a:lnTo>
                  <a:lnTo>
                    <a:pt x="7183" y="12550"/>
                  </a:lnTo>
                  <a:lnTo>
                    <a:pt x="7376" y="12512"/>
                  </a:lnTo>
                  <a:close/>
                  <a:moveTo>
                    <a:pt x="8844" y="12627"/>
                  </a:moveTo>
                  <a:lnTo>
                    <a:pt x="8959" y="12666"/>
                  </a:lnTo>
                  <a:lnTo>
                    <a:pt x="9114" y="12782"/>
                  </a:lnTo>
                  <a:lnTo>
                    <a:pt x="9191" y="12936"/>
                  </a:lnTo>
                  <a:lnTo>
                    <a:pt x="9230" y="13129"/>
                  </a:lnTo>
                  <a:lnTo>
                    <a:pt x="9268" y="13207"/>
                  </a:lnTo>
                  <a:lnTo>
                    <a:pt x="9037" y="13284"/>
                  </a:lnTo>
                  <a:lnTo>
                    <a:pt x="8805" y="13323"/>
                  </a:lnTo>
                  <a:lnTo>
                    <a:pt x="8573" y="13323"/>
                  </a:lnTo>
                  <a:lnTo>
                    <a:pt x="8303" y="13284"/>
                  </a:lnTo>
                  <a:lnTo>
                    <a:pt x="8303" y="13207"/>
                  </a:lnTo>
                  <a:lnTo>
                    <a:pt x="8342" y="13014"/>
                  </a:lnTo>
                  <a:lnTo>
                    <a:pt x="8419" y="12821"/>
                  </a:lnTo>
                  <a:lnTo>
                    <a:pt x="8573" y="12705"/>
                  </a:lnTo>
                  <a:lnTo>
                    <a:pt x="8650" y="12666"/>
                  </a:lnTo>
                  <a:lnTo>
                    <a:pt x="8766" y="12627"/>
                  </a:lnTo>
                  <a:close/>
                  <a:moveTo>
                    <a:pt x="22977" y="0"/>
                  </a:moveTo>
                  <a:lnTo>
                    <a:pt x="22899" y="39"/>
                  </a:lnTo>
                  <a:lnTo>
                    <a:pt x="22822" y="78"/>
                  </a:lnTo>
                  <a:lnTo>
                    <a:pt x="22784" y="155"/>
                  </a:lnTo>
                  <a:lnTo>
                    <a:pt x="22745" y="232"/>
                  </a:lnTo>
                  <a:lnTo>
                    <a:pt x="22745" y="309"/>
                  </a:lnTo>
                  <a:lnTo>
                    <a:pt x="22822" y="425"/>
                  </a:lnTo>
                  <a:lnTo>
                    <a:pt x="22861" y="464"/>
                  </a:lnTo>
                  <a:lnTo>
                    <a:pt x="23015" y="657"/>
                  </a:lnTo>
                  <a:lnTo>
                    <a:pt x="22899" y="773"/>
                  </a:lnTo>
                  <a:lnTo>
                    <a:pt x="22784" y="966"/>
                  </a:lnTo>
                  <a:lnTo>
                    <a:pt x="22706" y="1120"/>
                  </a:lnTo>
                  <a:lnTo>
                    <a:pt x="22629" y="1313"/>
                  </a:lnTo>
                  <a:lnTo>
                    <a:pt x="22590" y="1506"/>
                  </a:lnTo>
                  <a:lnTo>
                    <a:pt x="22590" y="1700"/>
                  </a:lnTo>
                  <a:lnTo>
                    <a:pt x="22629" y="1893"/>
                  </a:lnTo>
                  <a:lnTo>
                    <a:pt x="22706" y="2047"/>
                  </a:lnTo>
                  <a:lnTo>
                    <a:pt x="22861" y="2279"/>
                  </a:lnTo>
                  <a:lnTo>
                    <a:pt x="23054" y="2395"/>
                  </a:lnTo>
                  <a:lnTo>
                    <a:pt x="23247" y="2510"/>
                  </a:lnTo>
                  <a:lnTo>
                    <a:pt x="23479" y="2510"/>
                  </a:lnTo>
                  <a:lnTo>
                    <a:pt x="23401" y="2704"/>
                  </a:lnTo>
                  <a:lnTo>
                    <a:pt x="23363" y="2897"/>
                  </a:lnTo>
                  <a:lnTo>
                    <a:pt x="23324" y="3090"/>
                  </a:lnTo>
                  <a:lnTo>
                    <a:pt x="23363" y="3283"/>
                  </a:lnTo>
                  <a:lnTo>
                    <a:pt x="23440" y="3514"/>
                  </a:lnTo>
                  <a:lnTo>
                    <a:pt x="23556" y="3707"/>
                  </a:lnTo>
                  <a:lnTo>
                    <a:pt x="23749" y="3901"/>
                  </a:lnTo>
                  <a:lnTo>
                    <a:pt x="23981" y="4016"/>
                  </a:lnTo>
                  <a:lnTo>
                    <a:pt x="23749" y="4209"/>
                  </a:lnTo>
                  <a:lnTo>
                    <a:pt x="23556" y="4480"/>
                  </a:lnTo>
                  <a:lnTo>
                    <a:pt x="23479" y="4750"/>
                  </a:lnTo>
                  <a:lnTo>
                    <a:pt x="23440" y="4905"/>
                  </a:lnTo>
                  <a:lnTo>
                    <a:pt x="23440" y="5020"/>
                  </a:lnTo>
                  <a:lnTo>
                    <a:pt x="23517" y="5291"/>
                  </a:lnTo>
                  <a:lnTo>
                    <a:pt x="23633" y="5484"/>
                  </a:lnTo>
                  <a:lnTo>
                    <a:pt x="23401" y="5522"/>
                  </a:lnTo>
                  <a:lnTo>
                    <a:pt x="23170" y="5561"/>
                  </a:lnTo>
                  <a:lnTo>
                    <a:pt x="22977" y="5715"/>
                  </a:lnTo>
                  <a:lnTo>
                    <a:pt x="22784" y="5870"/>
                  </a:lnTo>
                  <a:lnTo>
                    <a:pt x="22706" y="6102"/>
                  </a:lnTo>
                  <a:lnTo>
                    <a:pt x="22629" y="6372"/>
                  </a:lnTo>
                  <a:lnTo>
                    <a:pt x="22475" y="6295"/>
                  </a:lnTo>
                  <a:lnTo>
                    <a:pt x="22320" y="6256"/>
                  </a:lnTo>
                  <a:lnTo>
                    <a:pt x="22166" y="6217"/>
                  </a:lnTo>
                  <a:lnTo>
                    <a:pt x="21973" y="6217"/>
                  </a:lnTo>
                  <a:lnTo>
                    <a:pt x="21741" y="6295"/>
                  </a:lnTo>
                  <a:lnTo>
                    <a:pt x="21509" y="6411"/>
                  </a:lnTo>
                  <a:lnTo>
                    <a:pt x="21355" y="6565"/>
                  </a:lnTo>
                  <a:lnTo>
                    <a:pt x="21200" y="6797"/>
                  </a:lnTo>
                  <a:lnTo>
                    <a:pt x="21123" y="6449"/>
                  </a:lnTo>
                  <a:lnTo>
                    <a:pt x="20969" y="6140"/>
                  </a:lnTo>
                  <a:lnTo>
                    <a:pt x="20853" y="6024"/>
                  </a:lnTo>
                  <a:lnTo>
                    <a:pt x="20737" y="5909"/>
                  </a:lnTo>
                  <a:lnTo>
                    <a:pt x="20582" y="5831"/>
                  </a:lnTo>
                  <a:lnTo>
                    <a:pt x="20428" y="5754"/>
                  </a:lnTo>
                  <a:lnTo>
                    <a:pt x="20235" y="5754"/>
                  </a:lnTo>
                  <a:lnTo>
                    <a:pt x="20080" y="5793"/>
                  </a:lnTo>
                  <a:lnTo>
                    <a:pt x="19887" y="5870"/>
                  </a:lnTo>
                  <a:lnTo>
                    <a:pt x="19772" y="5947"/>
                  </a:lnTo>
                  <a:lnTo>
                    <a:pt x="19733" y="5715"/>
                  </a:lnTo>
                  <a:lnTo>
                    <a:pt x="19617" y="5484"/>
                  </a:lnTo>
                  <a:lnTo>
                    <a:pt x="19463" y="5329"/>
                  </a:lnTo>
                  <a:lnTo>
                    <a:pt x="19385" y="5252"/>
                  </a:lnTo>
                  <a:lnTo>
                    <a:pt x="19270" y="5175"/>
                  </a:lnTo>
                  <a:lnTo>
                    <a:pt x="19038" y="5136"/>
                  </a:lnTo>
                  <a:lnTo>
                    <a:pt x="18845" y="5175"/>
                  </a:lnTo>
                  <a:lnTo>
                    <a:pt x="18652" y="5291"/>
                  </a:lnTo>
                  <a:lnTo>
                    <a:pt x="18497" y="5407"/>
                  </a:lnTo>
                  <a:lnTo>
                    <a:pt x="18459" y="5252"/>
                  </a:lnTo>
                  <a:lnTo>
                    <a:pt x="18420" y="5136"/>
                  </a:lnTo>
                  <a:lnTo>
                    <a:pt x="18381" y="4982"/>
                  </a:lnTo>
                  <a:lnTo>
                    <a:pt x="18304" y="4866"/>
                  </a:lnTo>
                  <a:lnTo>
                    <a:pt x="18188" y="4750"/>
                  </a:lnTo>
                  <a:lnTo>
                    <a:pt x="18073" y="4673"/>
                  </a:lnTo>
                  <a:lnTo>
                    <a:pt x="17957" y="4596"/>
                  </a:lnTo>
                  <a:lnTo>
                    <a:pt x="17802" y="4557"/>
                  </a:lnTo>
                  <a:lnTo>
                    <a:pt x="17648" y="4518"/>
                  </a:lnTo>
                  <a:lnTo>
                    <a:pt x="17493" y="4557"/>
                  </a:lnTo>
                  <a:lnTo>
                    <a:pt x="17377" y="4596"/>
                  </a:lnTo>
                  <a:lnTo>
                    <a:pt x="17262" y="4634"/>
                  </a:lnTo>
                  <a:lnTo>
                    <a:pt x="17146" y="4750"/>
                  </a:lnTo>
                  <a:lnTo>
                    <a:pt x="17030" y="4827"/>
                  </a:lnTo>
                  <a:lnTo>
                    <a:pt x="16875" y="5098"/>
                  </a:lnTo>
                  <a:lnTo>
                    <a:pt x="16760" y="4943"/>
                  </a:lnTo>
                  <a:lnTo>
                    <a:pt x="16605" y="4789"/>
                  </a:lnTo>
                  <a:lnTo>
                    <a:pt x="16451" y="4711"/>
                  </a:lnTo>
                  <a:lnTo>
                    <a:pt x="16296" y="4634"/>
                  </a:lnTo>
                  <a:lnTo>
                    <a:pt x="16103" y="4634"/>
                  </a:lnTo>
                  <a:lnTo>
                    <a:pt x="15949" y="4673"/>
                  </a:lnTo>
                  <a:lnTo>
                    <a:pt x="15794" y="4750"/>
                  </a:lnTo>
                  <a:lnTo>
                    <a:pt x="15640" y="4866"/>
                  </a:lnTo>
                  <a:lnTo>
                    <a:pt x="15524" y="4982"/>
                  </a:lnTo>
                  <a:lnTo>
                    <a:pt x="15447" y="5136"/>
                  </a:lnTo>
                  <a:lnTo>
                    <a:pt x="15408" y="5329"/>
                  </a:lnTo>
                  <a:lnTo>
                    <a:pt x="15408" y="5484"/>
                  </a:lnTo>
                  <a:lnTo>
                    <a:pt x="15447" y="5561"/>
                  </a:lnTo>
                  <a:lnTo>
                    <a:pt x="15408" y="5561"/>
                  </a:lnTo>
                  <a:lnTo>
                    <a:pt x="15331" y="5368"/>
                  </a:lnTo>
                  <a:lnTo>
                    <a:pt x="15176" y="5175"/>
                  </a:lnTo>
                  <a:lnTo>
                    <a:pt x="15022" y="5059"/>
                  </a:lnTo>
                  <a:lnTo>
                    <a:pt x="14829" y="4982"/>
                  </a:lnTo>
                  <a:lnTo>
                    <a:pt x="14636" y="4943"/>
                  </a:lnTo>
                  <a:lnTo>
                    <a:pt x="14443" y="4982"/>
                  </a:lnTo>
                  <a:lnTo>
                    <a:pt x="14288" y="5020"/>
                  </a:lnTo>
                  <a:lnTo>
                    <a:pt x="14134" y="5098"/>
                  </a:lnTo>
                  <a:lnTo>
                    <a:pt x="14057" y="5175"/>
                  </a:lnTo>
                  <a:lnTo>
                    <a:pt x="13941" y="5291"/>
                  </a:lnTo>
                  <a:lnTo>
                    <a:pt x="13825" y="5561"/>
                  </a:lnTo>
                  <a:lnTo>
                    <a:pt x="13786" y="5831"/>
                  </a:lnTo>
                  <a:lnTo>
                    <a:pt x="13593" y="5754"/>
                  </a:lnTo>
                  <a:lnTo>
                    <a:pt x="13361" y="5715"/>
                  </a:lnTo>
                  <a:lnTo>
                    <a:pt x="13168" y="5715"/>
                  </a:lnTo>
                  <a:lnTo>
                    <a:pt x="12937" y="5754"/>
                  </a:lnTo>
                  <a:lnTo>
                    <a:pt x="12744" y="5831"/>
                  </a:lnTo>
                  <a:lnTo>
                    <a:pt x="12589" y="5947"/>
                  </a:lnTo>
                  <a:lnTo>
                    <a:pt x="12512" y="6063"/>
                  </a:lnTo>
                  <a:lnTo>
                    <a:pt x="12435" y="6217"/>
                  </a:lnTo>
                  <a:lnTo>
                    <a:pt x="12358" y="6372"/>
                  </a:lnTo>
                  <a:lnTo>
                    <a:pt x="12358" y="6526"/>
                  </a:lnTo>
                  <a:lnTo>
                    <a:pt x="12358" y="6681"/>
                  </a:lnTo>
                  <a:lnTo>
                    <a:pt x="12358" y="6835"/>
                  </a:lnTo>
                  <a:lnTo>
                    <a:pt x="12435" y="6990"/>
                  </a:lnTo>
                  <a:lnTo>
                    <a:pt x="12164" y="7028"/>
                  </a:lnTo>
                  <a:lnTo>
                    <a:pt x="11894" y="7106"/>
                  </a:lnTo>
                  <a:lnTo>
                    <a:pt x="11662" y="7221"/>
                  </a:lnTo>
                  <a:lnTo>
                    <a:pt x="11508" y="7415"/>
                  </a:lnTo>
                  <a:lnTo>
                    <a:pt x="11392" y="7530"/>
                  </a:lnTo>
                  <a:lnTo>
                    <a:pt x="11354" y="7685"/>
                  </a:lnTo>
                  <a:lnTo>
                    <a:pt x="11315" y="7839"/>
                  </a:lnTo>
                  <a:lnTo>
                    <a:pt x="11276" y="7994"/>
                  </a:lnTo>
                  <a:lnTo>
                    <a:pt x="11315" y="8148"/>
                  </a:lnTo>
                  <a:lnTo>
                    <a:pt x="11354" y="8303"/>
                  </a:lnTo>
                  <a:lnTo>
                    <a:pt x="11392" y="8457"/>
                  </a:lnTo>
                  <a:lnTo>
                    <a:pt x="11469" y="8612"/>
                  </a:lnTo>
                  <a:lnTo>
                    <a:pt x="11199" y="8650"/>
                  </a:lnTo>
                  <a:lnTo>
                    <a:pt x="10967" y="8805"/>
                  </a:lnTo>
                  <a:lnTo>
                    <a:pt x="10774" y="8998"/>
                  </a:lnTo>
                  <a:lnTo>
                    <a:pt x="10658" y="9229"/>
                  </a:lnTo>
                  <a:lnTo>
                    <a:pt x="10581" y="9500"/>
                  </a:lnTo>
                  <a:lnTo>
                    <a:pt x="10581" y="9770"/>
                  </a:lnTo>
                  <a:lnTo>
                    <a:pt x="10697" y="10040"/>
                  </a:lnTo>
                  <a:lnTo>
                    <a:pt x="10852" y="10233"/>
                  </a:lnTo>
                  <a:lnTo>
                    <a:pt x="10620" y="10311"/>
                  </a:lnTo>
                  <a:lnTo>
                    <a:pt x="10427" y="10426"/>
                  </a:lnTo>
                  <a:lnTo>
                    <a:pt x="10234" y="10581"/>
                  </a:lnTo>
                  <a:lnTo>
                    <a:pt x="10118" y="10774"/>
                  </a:lnTo>
                  <a:lnTo>
                    <a:pt x="10079" y="11006"/>
                  </a:lnTo>
                  <a:lnTo>
                    <a:pt x="10041" y="11237"/>
                  </a:lnTo>
                  <a:lnTo>
                    <a:pt x="10079" y="11469"/>
                  </a:lnTo>
                  <a:lnTo>
                    <a:pt x="10195" y="11701"/>
                  </a:lnTo>
                  <a:lnTo>
                    <a:pt x="9925" y="11739"/>
                  </a:lnTo>
                  <a:lnTo>
                    <a:pt x="9693" y="11855"/>
                  </a:lnTo>
                  <a:lnTo>
                    <a:pt x="9500" y="12010"/>
                  </a:lnTo>
                  <a:lnTo>
                    <a:pt x="9423" y="12087"/>
                  </a:lnTo>
                  <a:lnTo>
                    <a:pt x="9384" y="12203"/>
                  </a:lnTo>
                  <a:lnTo>
                    <a:pt x="9346" y="12319"/>
                  </a:lnTo>
                  <a:lnTo>
                    <a:pt x="9307" y="12473"/>
                  </a:lnTo>
                  <a:lnTo>
                    <a:pt x="9191" y="12396"/>
                  </a:lnTo>
                  <a:lnTo>
                    <a:pt x="9037" y="12319"/>
                  </a:lnTo>
                  <a:lnTo>
                    <a:pt x="8882" y="12280"/>
                  </a:lnTo>
                  <a:lnTo>
                    <a:pt x="8728" y="12280"/>
                  </a:lnTo>
                  <a:lnTo>
                    <a:pt x="8535" y="12357"/>
                  </a:lnTo>
                  <a:lnTo>
                    <a:pt x="8380" y="12434"/>
                  </a:lnTo>
                  <a:lnTo>
                    <a:pt x="8264" y="12550"/>
                  </a:lnTo>
                  <a:lnTo>
                    <a:pt x="8187" y="12705"/>
                  </a:lnTo>
                  <a:lnTo>
                    <a:pt x="8110" y="12550"/>
                  </a:lnTo>
                  <a:lnTo>
                    <a:pt x="7994" y="12434"/>
                  </a:lnTo>
                  <a:lnTo>
                    <a:pt x="7878" y="12319"/>
                  </a:lnTo>
                  <a:lnTo>
                    <a:pt x="7724" y="12241"/>
                  </a:lnTo>
                  <a:lnTo>
                    <a:pt x="7492" y="12164"/>
                  </a:lnTo>
                  <a:lnTo>
                    <a:pt x="7222" y="12203"/>
                  </a:lnTo>
                  <a:lnTo>
                    <a:pt x="6990" y="12280"/>
                  </a:lnTo>
                  <a:lnTo>
                    <a:pt x="6797" y="12434"/>
                  </a:lnTo>
                  <a:lnTo>
                    <a:pt x="6797" y="12048"/>
                  </a:lnTo>
                  <a:lnTo>
                    <a:pt x="6758" y="11894"/>
                  </a:lnTo>
                  <a:lnTo>
                    <a:pt x="6681" y="11701"/>
                  </a:lnTo>
                  <a:lnTo>
                    <a:pt x="6604" y="11546"/>
                  </a:lnTo>
                  <a:lnTo>
                    <a:pt x="6527" y="11430"/>
                  </a:lnTo>
                  <a:lnTo>
                    <a:pt x="6372" y="11315"/>
                  </a:lnTo>
                  <a:lnTo>
                    <a:pt x="6218" y="11199"/>
                  </a:lnTo>
                  <a:lnTo>
                    <a:pt x="6063" y="11160"/>
                  </a:lnTo>
                  <a:lnTo>
                    <a:pt x="5716" y="11160"/>
                  </a:lnTo>
                  <a:lnTo>
                    <a:pt x="5523" y="11237"/>
                  </a:lnTo>
                  <a:lnTo>
                    <a:pt x="5523" y="10967"/>
                  </a:lnTo>
                  <a:lnTo>
                    <a:pt x="5445" y="10735"/>
                  </a:lnTo>
                  <a:lnTo>
                    <a:pt x="5330" y="10504"/>
                  </a:lnTo>
                  <a:lnTo>
                    <a:pt x="5214" y="10426"/>
                  </a:lnTo>
                  <a:lnTo>
                    <a:pt x="5098" y="10388"/>
                  </a:lnTo>
                  <a:lnTo>
                    <a:pt x="4943" y="10311"/>
                  </a:lnTo>
                  <a:lnTo>
                    <a:pt x="4828" y="10311"/>
                  </a:lnTo>
                  <a:lnTo>
                    <a:pt x="4673" y="10349"/>
                  </a:lnTo>
                  <a:lnTo>
                    <a:pt x="4519" y="10388"/>
                  </a:lnTo>
                  <a:lnTo>
                    <a:pt x="4519" y="10156"/>
                  </a:lnTo>
                  <a:lnTo>
                    <a:pt x="4480" y="9963"/>
                  </a:lnTo>
                  <a:lnTo>
                    <a:pt x="4364" y="9770"/>
                  </a:lnTo>
                  <a:lnTo>
                    <a:pt x="4210" y="9577"/>
                  </a:lnTo>
                  <a:lnTo>
                    <a:pt x="4055" y="9500"/>
                  </a:lnTo>
                  <a:lnTo>
                    <a:pt x="3901" y="9461"/>
                  </a:lnTo>
                  <a:lnTo>
                    <a:pt x="3746" y="9422"/>
                  </a:lnTo>
                  <a:lnTo>
                    <a:pt x="3592" y="9422"/>
                  </a:lnTo>
                  <a:lnTo>
                    <a:pt x="3399" y="9461"/>
                  </a:lnTo>
                  <a:lnTo>
                    <a:pt x="3283" y="9538"/>
                  </a:lnTo>
                  <a:lnTo>
                    <a:pt x="3129" y="9616"/>
                  </a:lnTo>
                  <a:lnTo>
                    <a:pt x="3013" y="9770"/>
                  </a:lnTo>
                  <a:lnTo>
                    <a:pt x="2974" y="9616"/>
                  </a:lnTo>
                  <a:lnTo>
                    <a:pt x="2897" y="9461"/>
                  </a:lnTo>
                  <a:lnTo>
                    <a:pt x="2781" y="9268"/>
                  </a:lnTo>
                  <a:lnTo>
                    <a:pt x="2627" y="9152"/>
                  </a:lnTo>
                  <a:lnTo>
                    <a:pt x="2433" y="9036"/>
                  </a:lnTo>
                  <a:lnTo>
                    <a:pt x="2240" y="8998"/>
                  </a:lnTo>
                  <a:lnTo>
                    <a:pt x="2047" y="9036"/>
                  </a:lnTo>
                  <a:lnTo>
                    <a:pt x="1854" y="9114"/>
                  </a:lnTo>
                  <a:lnTo>
                    <a:pt x="1700" y="9191"/>
                  </a:lnTo>
                  <a:lnTo>
                    <a:pt x="1545" y="9345"/>
                  </a:lnTo>
                  <a:lnTo>
                    <a:pt x="1430" y="9538"/>
                  </a:lnTo>
                  <a:lnTo>
                    <a:pt x="1391" y="9731"/>
                  </a:lnTo>
                  <a:lnTo>
                    <a:pt x="1352" y="9924"/>
                  </a:lnTo>
                  <a:lnTo>
                    <a:pt x="1121" y="9963"/>
                  </a:lnTo>
                  <a:lnTo>
                    <a:pt x="928" y="10040"/>
                  </a:lnTo>
                  <a:lnTo>
                    <a:pt x="696" y="10156"/>
                  </a:lnTo>
                  <a:lnTo>
                    <a:pt x="503" y="10311"/>
                  </a:lnTo>
                  <a:lnTo>
                    <a:pt x="387" y="10426"/>
                  </a:lnTo>
                  <a:lnTo>
                    <a:pt x="271" y="10581"/>
                  </a:lnTo>
                  <a:lnTo>
                    <a:pt x="117" y="10890"/>
                  </a:lnTo>
                  <a:lnTo>
                    <a:pt x="1" y="11237"/>
                  </a:lnTo>
                  <a:lnTo>
                    <a:pt x="1" y="11585"/>
                  </a:lnTo>
                  <a:lnTo>
                    <a:pt x="78" y="11932"/>
                  </a:lnTo>
                  <a:lnTo>
                    <a:pt x="194" y="12241"/>
                  </a:lnTo>
                  <a:lnTo>
                    <a:pt x="387" y="12550"/>
                  </a:lnTo>
                  <a:lnTo>
                    <a:pt x="619" y="12821"/>
                  </a:lnTo>
                  <a:lnTo>
                    <a:pt x="812" y="12936"/>
                  </a:lnTo>
                  <a:lnTo>
                    <a:pt x="966" y="13014"/>
                  </a:lnTo>
                  <a:lnTo>
                    <a:pt x="1159" y="13091"/>
                  </a:lnTo>
                  <a:lnTo>
                    <a:pt x="1352" y="13129"/>
                  </a:lnTo>
                  <a:lnTo>
                    <a:pt x="1738" y="13168"/>
                  </a:lnTo>
                  <a:lnTo>
                    <a:pt x="2086" y="13129"/>
                  </a:lnTo>
                  <a:lnTo>
                    <a:pt x="2472" y="12975"/>
                  </a:lnTo>
                  <a:lnTo>
                    <a:pt x="2820" y="12782"/>
                  </a:lnTo>
                  <a:lnTo>
                    <a:pt x="3129" y="12550"/>
                  </a:lnTo>
                  <a:lnTo>
                    <a:pt x="3360" y="12241"/>
                  </a:lnTo>
                  <a:lnTo>
                    <a:pt x="3592" y="12010"/>
                  </a:lnTo>
                  <a:lnTo>
                    <a:pt x="3553" y="11932"/>
                  </a:lnTo>
                  <a:lnTo>
                    <a:pt x="3515" y="11817"/>
                  </a:lnTo>
                  <a:lnTo>
                    <a:pt x="3437" y="11778"/>
                  </a:lnTo>
                  <a:lnTo>
                    <a:pt x="3322" y="11739"/>
                  </a:lnTo>
                  <a:lnTo>
                    <a:pt x="3283" y="11778"/>
                  </a:lnTo>
                  <a:lnTo>
                    <a:pt x="3244" y="11817"/>
                  </a:lnTo>
                  <a:lnTo>
                    <a:pt x="3051" y="12048"/>
                  </a:lnTo>
                  <a:lnTo>
                    <a:pt x="2820" y="12241"/>
                  </a:lnTo>
                  <a:lnTo>
                    <a:pt x="2588" y="12434"/>
                  </a:lnTo>
                  <a:lnTo>
                    <a:pt x="2318" y="12589"/>
                  </a:lnTo>
                  <a:lnTo>
                    <a:pt x="2047" y="12666"/>
                  </a:lnTo>
                  <a:lnTo>
                    <a:pt x="1738" y="12705"/>
                  </a:lnTo>
                  <a:lnTo>
                    <a:pt x="1430" y="12666"/>
                  </a:lnTo>
                  <a:lnTo>
                    <a:pt x="1159" y="12589"/>
                  </a:lnTo>
                  <a:lnTo>
                    <a:pt x="966" y="12473"/>
                  </a:lnTo>
                  <a:lnTo>
                    <a:pt x="812" y="12357"/>
                  </a:lnTo>
                  <a:lnTo>
                    <a:pt x="696" y="12203"/>
                  </a:lnTo>
                  <a:lnTo>
                    <a:pt x="619" y="12048"/>
                  </a:lnTo>
                  <a:lnTo>
                    <a:pt x="541" y="11894"/>
                  </a:lnTo>
                  <a:lnTo>
                    <a:pt x="503" y="11739"/>
                  </a:lnTo>
                  <a:lnTo>
                    <a:pt x="503" y="11546"/>
                  </a:lnTo>
                  <a:lnTo>
                    <a:pt x="503" y="11392"/>
                  </a:lnTo>
                  <a:lnTo>
                    <a:pt x="541" y="11199"/>
                  </a:lnTo>
                  <a:lnTo>
                    <a:pt x="580" y="11044"/>
                  </a:lnTo>
                  <a:lnTo>
                    <a:pt x="657" y="10890"/>
                  </a:lnTo>
                  <a:lnTo>
                    <a:pt x="773" y="10774"/>
                  </a:lnTo>
                  <a:lnTo>
                    <a:pt x="889" y="10620"/>
                  </a:lnTo>
                  <a:lnTo>
                    <a:pt x="1043" y="10542"/>
                  </a:lnTo>
                  <a:lnTo>
                    <a:pt x="1236" y="10465"/>
                  </a:lnTo>
                  <a:lnTo>
                    <a:pt x="1430" y="10388"/>
                  </a:lnTo>
                  <a:lnTo>
                    <a:pt x="1738" y="10349"/>
                  </a:lnTo>
                  <a:lnTo>
                    <a:pt x="2009" y="10349"/>
                  </a:lnTo>
                  <a:lnTo>
                    <a:pt x="2318" y="10388"/>
                  </a:lnTo>
                  <a:lnTo>
                    <a:pt x="2588" y="10426"/>
                  </a:lnTo>
                  <a:lnTo>
                    <a:pt x="2858" y="10542"/>
                  </a:lnTo>
                  <a:lnTo>
                    <a:pt x="3129" y="10658"/>
                  </a:lnTo>
                  <a:lnTo>
                    <a:pt x="3669" y="10928"/>
                  </a:lnTo>
                  <a:lnTo>
                    <a:pt x="4171" y="11276"/>
                  </a:lnTo>
                  <a:lnTo>
                    <a:pt x="4635" y="11662"/>
                  </a:lnTo>
                  <a:lnTo>
                    <a:pt x="5523" y="12396"/>
                  </a:lnTo>
                  <a:lnTo>
                    <a:pt x="5870" y="12705"/>
                  </a:lnTo>
                  <a:lnTo>
                    <a:pt x="6256" y="12975"/>
                  </a:lnTo>
                  <a:lnTo>
                    <a:pt x="6681" y="13207"/>
                  </a:lnTo>
                  <a:lnTo>
                    <a:pt x="7106" y="13438"/>
                  </a:lnTo>
                  <a:lnTo>
                    <a:pt x="7531" y="13593"/>
                  </a:lnTo>
                  <a:lnTo>
                    <a:pt x="7994" y="13747"/>
                  </a:lnTo>
                  <a:lnTo>
                    <a:pt x="8457" y="13786"/>
                  </a:lnTo>
                  <a:lnTo>
                    <a:pt x="8921" y="13786"/>
                  </a:lnTo>
                  <a:lnTo>
                    <a:pt x="9346" y="13709"/>
                  </a:lnTo>
                  <a:lnTo>
                    <a:pt x="9732" y="13554"/>
                  </a:lnTo>
                  <a:lnTo>
                    <a:pt x="10079" y="13361"/>
                  </a:lnTo>
                  <a:lnTo>
                    <a:pt x="10388" y="13091"/>
                  </a:lnTo>
                  <a:lnTo>
                    <a:pt x="10658" y="12782"/>
                  </a:lnTo>
                  <a:lnTo>
                    <a:pt x="10929" y="12473"/>
                  </a:lnTo>
                  <a:lnTo>
                    <a:pt x="11122" y="12126"/>
                  </a:lnTo>
                  <a:lnTo>
                    <a:pt x="11315" y="11739"/>
                  </a:lnTo>
                  <a:lnTo>
                    <a:pt x="11508" y="11237"/>
                  </a:lnTo>
                  <a:lnTo>
                    <a:pt x="11662" y="10697"/>
                  </a:lnTo>
                  <a:lnTo>
                    <a:pt x="11971" y="9616"/>
                  </a:lnTo>
                  <a:lnTo>
                    <a:pt x="12126" y="9114"/>
                  </a:lnTo>
                  <a:lnTo>
                    <a:pt x="12358" y="8612"/>
                  </a:lnTo>
                  <a:lnTo>
                    <a:pt x="12589" y="8110"/>
                  </a:lnTo>
                  <a:lnTo>
                    <a:pt x="12937" y="7646"/>
                  </a:lnTo>
                  <a:lnTo>
                    <a:pt x="13284" y="7299"/>
                  </a:lnTo>
                  <a:lnTo>
                    <a:pt x="13632" y="6990"/>
                  </a:lnTo>
                  <a:lnTo>
                    <a:pt x="14018" y="6719"/>
                  </a:lnTo>
                  <a:lnTo>
                    <a:pt x="14443" y="6449"/>
                  </a:lnTo>
                  <a:lnTo>
                    <a:pt x="14906" y="6256"/>
                  </a:lnTo>
                  <a:lnTo>
                    <a:pt x="15369" y="6102"/>
                  </a:lnTo>
                  <a:lnTo>
                    <a:pt x="15833" y="5986"/>
                  </a:lnTo>
                  <a:lnTo>
                    <a:pt x="16296" y="5947"/>
                  </a:lnTo>
                  <a:lnTo>
                    <a:pt x="16605" y="5909"/>
                  </a:lnTo>
                  <a:lnTo>
                    <a:pt x="16914" y="5909"/>
                  </a:lnTo>
                  <a:lnTo>
                    <a:pt x="17455" y="5986"/>
                  </a:lnTo>
                  <a:lnTo>
                    <a:pt x="17995" y="6140"/>
                  </a:lnTo>
                  <a:lnTo>
                    <a:pt x="18497" y="6333"/>
                  </a:lnTo>
                  <a:lnTo>
                    <a:pt x="18999" y="6604"/>
                  </a:lnTo>
                  <a:lnTo>
                    <a:pt x="19501" y="6835"/>
                  </a:lnTo>
                  <a:lnTo>
                    <a:pt x="20544" y="7337"/>
                  </a:lnTo>
                  <a:lnTo>
                    <a:pt x="20930" y="7492"/>
                  </a:lnTo>
                  <a:lnTo>
                    <a:pt x="21316" y="7646"/>
                  </a:lnTo>
                  <a:lnTo>
                    <a:pt x="21741" y="7723"/>
                  </a:lnTo>
                  <a:lnTo>
                    <a:pt x="22166" y="7762"/>
                  </a:lnTo>
                  <a:lnTo>
                    <a:pt x="22590" y="7723"/>
                  </a:lnTo>
                  <a:lnTo>
                    <a:pt x="22977" y="7646"/>
                  </a:lnTo>
                  <a:lnTo>
                    <a:pt x="23363" y="7530"/>
                  </a:lnTo>
                  <a:lnTo>
                    <a:pt x="23710" y="7299"/>
                  </a:lnTo>
                  <a:lnTo>
                    <a:pt x="24058" y="6990"/>
                  </a:lnTo>
                  <a:lnTo>
                    <a:pt x="24367" y="6642"/>
                  </a:lnTo>
                  <a:lnTo>
                    <a:pt x="24598" y="6295"/>
                  </a:lnTo>
                  <a:lnTo>
                    <a:pt x="24753" y="5909"/>
                  </a:lnTo>
                  <a:lnTo>
                    <a:pt x="24869" y="5484"/>
                  </a:lnTo>
                  <a:lnTo>
                    <a:pt x="24985" y="5059"/>
                  </a:lnTo>
                  <a:lnTo>
                    <a:pt x="25023" y="4634"/>
                  </a:lnTo>
                  <a:lnTo>
                    <a:pt x="25023" y="4209"/>
                  </a:lnTo>
                  <a:lnTo>
                    <a:pt x="24946" y="3746"/>
                  </a:lnTo>
                  <a:lnTo>
                    <a:pt x="24869" y="3283"/>
                  </a:lnTo>
                  <a:lnTo>
                    <a:pt x="24791" y="2858"/>
                  </a:lnTo>
                  <a:lnTo>
                    <a:pt x="24637" y="2395"/>
                  </a:lnTo>
                  <a:lnTo>
                    <a:pt x="24444" y="1970"/>
                  </a:lnTo>
                  <a:lnTo>
                    <a:pt x="24251" y="1584"/>
                  </a:lnTo>
                  <a:lnTo>
                    <a:pt x="24058" y="1198"/>
                  </a:lnTo>
                  <a:lnTo>
                    <a:pt x="23788" y="811"/>
                  </a:lnTo>
                  <a:lnTo>
                    <a:pt x="23942" y="387"/>
                  </a:lnTo>
                  <a:lnTo>
                    <a:pt x="23594" y="232"/>
                  </a:lnTo>
                  <a:lnTo>
                    <a:pt x="23208" y="116"/>
                  </a:lnTo>
                  <a:lnTo>
                    <a:pt x="23170" y="78"/>
                  </a:lnTo>
                  <a:lnTo>
                    <a:pt x="2305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5082350" y="4387100"/>
              <a:ext cx="152550" cy="276125"/>
            </a:xfrm>
            <a:custGeom>
              <a:avLst/>
              <a:gdLst/>
              <a:ahLst/>
              <a:cxnLst/>
              <a:rect l="l" t="t" r="r" b="b"/>
              <a:pathLst>
                <a:path w="6102" h="11045" extrusionOk="0">
                  <a:moveTo>
                    <a:pt x="3553" y="1"/>
                  </a:moveTo>
                  <a:lnTo>
                    <a:pt x="3399" y="425"/>
                  </a:lnTo>
                  <a:lnTo>
                    <a:pt x="3785" y="618"/>
                  </a:lnTo>
                  <a:lnTo>
                    <a:pt x="4094" y="889"/>
                  </a:lnTo>
                  <a:lnTo>
                    <a:pt x="4364" y="1120"/>
                  </a:lnTo>
                  <a:lnTo>
                    <a:pt x="4634" y="1429"/>
                  </a:lnTo>
                  <a:lnTo>
                    <a:pt x="4866" y="1738"/>
                  </a:lnTo>
                  <a:lnTo>
                    <a:pt x="5059" y="2086"/>
                  </a:lnTo>
                  <a:lnTo>
                    <a:pt x="5213" y="2433"/>
                  </a:lnTo>
                  <a:lnTo>
                    <a:pt x="5368" y="2819"/>
                  </a:lnTo>
                  <a:lnTo>
                    <a:pt x="5484" y="3206"/>
                  </a:lnTo>
                  <a:lnTo>
                    <a:pt x="5522" y="3592"/>
                  </a:lnTo>
                  <a:lnTo>
                    <a:pt x="5600" y="3978"/>
                  </a:lnTo>
                  <a:lnTo>
                    <a:pt x="5600" y="4403"/>
                  </a:lnTo>
                  <a:lnTo>
                    <a:pt x="5561" y="4789"/>
                  </a:lnTo>
                  <a:lnTo>
                    <a:pt x="5522" y="5214"/>
                  </a:lnTo>
                  <a:lnTo>
                    <a:pt x="5445" y="5600"/>
                  </a:lnTo>
                  <a:lnTo>
                    <a:pt x="5329" y="6025"/>
                  </a:lnTo>
                  <a:lnTo>
                    <a:pt x="5175" y="6449"/>
                  </a:lnTo>
                  <a:lnTo>
                    <a:pt x="4982" y="6874"/>
                  </a:lnTo>
                  <a:lnTo>
                    <a:pt x="4750" y="7260"/>
                  </a:lnTo>
                  <a:lnTo>
                    <a:pt x="4480" y="7646"/>
                  </a:lnTo>
                  <a:lnTo>
                    <a:pt x="4209" y="8032"/>
                  </a:lnTo>
                  <a:lnTo>
                    <a:pt x="3939" y="8380"/>
                  </a:lnTo>
                  <a:lnTo>
                    <a:pt x="3630" y="8728"/>
                  </a:lnTo>
                  <a:lnTo>
                    <a:pt x="3283" y="9036"/>
                  </a:lnTo>
                  <a:lnTo>
                    <a:pt x="2935" y="9307"/>
                  </a:lnTo>
                  <a:lnTo>
                    <a:pt x="2549" y="9577"/>
                  </a:lnTo>
                  <a:lnTo>
                    <a:pt x="2163" y="9809"/>
                  </a:lnTo>
                  <a:lnTo>
                    <a:pt x="1738" y="10040"/>
                  </a:lnTo>
                  <a:lnTo>
                    <a:pt x="1313" y="10234"/>
                  </a:lnTo>
                  <a:lnTo>
                    <a:pt x="889" y="10388"/>
                  </a:lnTo>
                  <a:lnTo>
                    <a:pt x="464" y="10542"/>
                  </a:lnTo>
                  <a:lnTo>
                    <a:pt x="0" y="10658"/>
                  </a:lnTo>
                  <a:lnTo>
                    <a:pt x="78" y="11044"/>
                  </a:lnTo>
                  <a:lnTo>
                    <a:pt x="618" y="10967"/>
                  </a:lnTo>
                  <a:lnTo>
                    <a:pt x="1120" y="10813"/>
                  </a:lnTo>
                  <a:lnTo>
                    <a:pt x="1584" y="10658"/>
                  </a:lnTo>
                  <a:lnTo>
                    <a:pt x="2086" y="10465"/>
                  </a:lnTo>
                  <a:lnTo>
                    <a:pt x="2510" y="10195"/>
                  </a:lnTo>
                  <a:lnTo>
                    <a:pt x="2974" y="9925"/>
                  </a:lnTo>
                  <a:lnTo>
                    <a:pt x="3399" y="9616"/>
                  </a:lnTo>
                  <a:lnTo>
                    <a:pt x="3785" y="9268"/>
                  </a:lnTo>
                  <a:lnTo>
                    <a:pt x="4171" y="8921"/>
                  </a:lnTo>
                  <a:lnTo>
                    <a:pt x="4480" y="8534"/>
                  </a:lnTo>
                  <a:lnTo>
                    <a:pt x="4827" y="8110"/>
                  </a:lnTo>
                  <a:lnTo>
                    <a:pt x="5098" y="7685"/>
                  </a:lnTo>
                  <a:lnTo>
                    <a:pt x="5368" y="7222"/>
                  </a:lnTo>
                  <a:lnTo>
                    <a:pt x="5600" y="6758"/>
                  </a:lnTo>
                  <a:lnTo>
                    <a:pt x="5754" y="6295"/>
                  </a:lnTo>
                  <a:lnTo>
                    <a:pt x="5908" y="5793"/>
                  </a:lnTo>
                  <a:lnTo>
                    <a:pt x="6024" y="5368"/>
                  </a:lnTo>
                  <a:lnTo>
                    <a:pt x="6063" y="4943"/>
                  </a:lnTo>
                  <a:lnTo>
                    <a:pt x="6102" y="4519"/>
                  </a:lnTo>
                  <a:lnTo>
                    <a:pt x="6102" y="4055"/>
                  </a:lnTo>
                  <a:lnTo>
                    <a:pt x="6063" y="3630"/>
                  </a:lnTo>
                  <a:lnTo>
                    <a:pt x="5986" y="3244"/>
                  </a:lnTo>
                  <a:lnTo>
                    <a:pt x="5870" y="2819"/>
                  </a:lnTo>
                  <a:lnTo>
                    <a:pt x="5754" y="2433"/>
                  </a:lnTo>
                  <a:lnTo>
                    <a:pt x="5561" y="2047"/>
                  </a:lnTo>
                  <a:lnTo>
                    <a:pt x="5368" y="1661"/>
                  </a:lnTo>
                  <a:lnTo>
                    <a:pt x="5136" y="1314"/>
                  </a:lnTo>
                  <a:lnTo>
                    <a:pt x="4904" y="1005"/>
                  </a:lnTo>
                  <a:lnTo>
                    <a:pt x="4596" y="696"/>
                  </a:lnTo>
                  <a:lnTo>
                    <a:pt x="4287" y="425"/>
                  </a:lnTo>
                  <a:lnTo>
                    <a:pt x="3939" y="194"/>
                  </a:lnTo>
                  <a:lnTo>
                    <a:pt x="355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5492625" y="4412200"/>
              <a:ext cx="466300" cy="247150"/>
            </a:xfrm>
            <a:custGeom>
              <a:avLst/>
              <a:gdLst/>
              <a:ahLst/>
              <a:cxnLst/>
              <a:rect l="l" t="t" r="r" b="b"/>
              <a:pathLst>
                <a:path w="18652" h="9886" extrusionOk="0">
                  <a:moveTo>
                    <a:pt x="6179" y="1"/>
                  </a:moveTo>
                  <a:lnTo>
                    <a:pt x="5600" y="39"/>
                  </a:lnTo>
                  <a:lnTo>
                    <a:pt x="4982" y="116"/>
                  </a:lnTo>
                  <a:lnTo>
                    <a:pt x="4441" y="271"/>
                  </a:lnTo>
                  <a:lnTo>
                    <a:pt x="3862" y="503"/>
                  </a:lnTo>
                  <a:lnTo>
                    <a:pt x="3322" y="773"/>
                  </a:lnTo>
                  <a:lnTo>
                    <a:pt x="2781" y="1082"/>
                  </a:lnTo>
                  <a:lnTo>
                    <a:pt x="2279" y="1429"/>
                  </a:lnTo>
                  <a:lnTo>
                    <a:pt x="1816" y="1854"/>
                  </a:lnTo>
                  <a:lnTo>
                    <a:pt x="1429" y="2279"/>
                  </a:lnTo>
                  <a:lnTo>
                    <a:pt x="1043" y="2742"/>
                  </a:lnTo>
                  <a:lnTo>
                    <a:pt x="734" y="3244"/>
                  </a:lnTo>
                  <a:lnTo>
                    <a:pt x="503" y="3746"/>
                  </a:lnTo>
                  <a:lnTo>
                    <a:pt x="271" y="4248"/>
                  </a:lnTo>
                  <a:lnTo>
                    <a:pt x="117" y="4789"/>
                  </a:lnTo>
                  <a:lnTo>
                    <a:pt x="1" y="5368"/>
                  </a:lnTo>
                  <a:lnTo>
                    <a:pt x="348" y="5407"/>
                  </a:lnTo>
                  <a:lnTo>
                    <a:pt x="464" y="4982"/>
                  </a:lnTo>
                  <a:lnTo>
                    <a:pt x="580" y="4596"/>
                  </a:lnTo>
                  <a:lnTo>
                    <a:pt x="812" y="3978"/>
                  </a:lnTo>
                  <a:lnTo>
                    <a:pt x="1121" y="3399"/>
                  </a:lnTo>
                  <a:lnTo>
                    <a:pt x="1468" y="2858"/>
                  </a:lnTo>
                  <a:lnTo>
                    <a:pt x="1893" y="2356"/>
                  </a:lnTo>
                  <a:lnTo>
                    <a:pt x="2356" y="1931"/>
                  </a:lnTo>
                  <a:lnTo>
                    <a:pt x="2858" y="1507"/>
                  </a:lnTo>
                  <a:lnTo>
                    <a:pt x="3399" y="1159"/>
                  </a:lnTo>
                  <a:lnTo>
                    <a:pt x="3978" y="889"/>
                  </a:lnTo>
                  <a:lnTo>
                    <a:pt x="4635" y="657"/>
                  </a:lnTo>
                  <a:lnTo>
                    <a:pt x="5252" y="464"/>
                  </a:lnTo>
                  <a:lnTo>
                    <a:pt x="5909" y="387"/>
                  </a:lnTo>
                  <a:lnTo>
                    <a:pt x="6565" y="387"/>
                  </a:lnTo>
                  <a:lnTo>
                    <a:pt x="7222" y="464"/>
                  </a:lnTo>
                  <a:lnTo>
                    <a:pt x="7878" y="580"/>
                  </a:lnTo>
                  <a:lnTo>
                    <a:pt x="8496" y="812"/>
                  </a:lnTo>
                  <a:lnTo>
                    <a:pt x="9114" y="1082"/>
                  </a:lnTo>
                  <a:lnTo>
                    <a:pt x="9423" y="1275"/>
                  </a:lnTo>
                  <a:lnTo>
                    <a:pt x="9732" y="1507"/>
                  </a:lnTo>
                  <a:lnTo>
                    <a:pt x="10041" y="1700"/>
                  </a:lnTo>
                  <a:lnTo>
                    <a:pt x="10311" y="1931"/>
                  </a:lnTo>
                  <a:lnTo>
                    <a:pt x="10774" y="2472"/>
                  </a:lnTo>
                  <a:lnTo>
                    <a:pt x="11199" y="3013"/>
                  </a:lnTo>
                  <a:lnTo>
                    <a:pt x="11547" y="3630"/>
                  </a:lnTo>
                  <a:lnTo>
                    <a:pt x="11894" y="4248"/>
                  </a:lnTo>
                  <a:lnTo>
                    <a:pt x="12164" y="4943"/>
                  </a:lnTo>
                  <a:lnTo>
                    <a:pt x="12435" y="5638"/>
                  </a:lnTo>
                  <a:lnTo>
                    <a:pt x="12628" y="6218"/>
                  </a:lnTo>
                  <a:lnTo>
                    <a:pt x="12859" y="6797"/>
                  </a:lnTo>
                  <a:lnTo>
                    <a:pt x="13130" y="7376"/>
                  </a:lnTo>
                  <a:lnTo>
                    <a:pt x="13439" y="7955"/>
                  </a:lnTo>
                  <a:lnTo>
                    <a:pt x="13825" y="8496"/>
                  </a:lnTo>
                  <a:lnTo>
                    <a:pt x="14250" y="8959"/>
                  </a:lnTo>
                  <a:lnTo>
                    <a:pt x="14481" y="9152"/>
                  </a:lnTo>
                  <a:lnTo>
                    <a:pt x="14713" y="9345"/>
                  </a:lnTo>
                  <a:lnTo>
                    <a:pt x="14983" y="9500"/>
                  </a:lnTo>
                  <a:lnTo>
                    <a:pt x="15292" y="9654"/>
                  </a:lnTo>
                  <a:lnTo>
                    <a:pt x="15756" y="9809"/>
                  </a:lnTo>
                  <a:lnTo>
                    <a:pt x="16219" y="9886"/>
                  </a:lnTo>
                  <a:lnTo>
                    <a:pt x="16721" y="9886"/>
                  </a:lnTo>
                  <a:lnTo>
                    <a:pt x="17184" y="9809"/>
                  </a:lnTo>
                  <a:lnTo>
                    <a:pt x="17609" y="9616"/>
                  </a:lnTo>
                  <a:lnTo>
                    <a:pt x="17841" y="9500"/>
                  </a:lnTo>
                  <a:lnTo>
                    <a:pt x="18034" y="9384"/>
                  </a:lnTo>
                  <a:lnTo>
                    <a:pt x="18188" y="9230"/>
                  </a:lnTo>
                  <a:lnTo>
                    <a:pt x="18381" y="9036"/>
                  </a:lnTo>
                  <a:lnTo>
                    <a:pt x="18497" y="8843"/>
                  </a:lnTo>
                  <a:lnTo>
                    <a:pt x="18652" y="8612"/>
                  </a:lnTo>
                  <a:lnTo>
                    <a:pt x="18652" y="8534"/>
                  </a:lnTo>
                  <a:lnTo>
                    <a:pt x="18652" y="8457"/>
                  </a:lnTo>
                  <a:lnTo>
                    <a:pt x="18652" y="8380"/>
                  </a:lnTo>
                  <a:lnTo>
                    <a:pt x="18652" y="8341"/>
                  </a:lnTo>
                  <a:lnTo>
                    <a:pt x="18304" y="8341"/>
                  </a:lnTo>
                  <a:lnTo>
                    <a:pt x="18266" y="8419"/>
                  </a:lnTo>
                  <a:lnTo>
                    <a:pt x="18072" y="8728"/>
                  </a:lnTo>
                  <a:lnTo>
                    <a:pt x="17802" y="8998"/>
                  </a:lnTo>
                  <a:lnTo>
                    <a:pt x="17493" y="9191"/>
                  </a:lnTo>
                  <a:lnTo>
                    <a:pt x="17184" y="9345"/>
                  </a:lnTo>
                  <a:lnTo>
                    <a:pt x="16837" y="9423"/>
                  </a:lnTo>
                  <a:lnTo>
                    <a:pt x="16451" y="9461"/>
                  </a:lnTo>
                  <a:lnTo>
                    <a:pt x="16103" y="9423"/>
                  </a:lnTo>
                  <a:lnTo>
                    <a:pt x="15717" y="9345"/>
                  </a:lnTo>
                  <a:lnTo>
                    <a:pt x="15369" y="9191"/>
                  </a:lnTo>
                  <a:lnTo>
                    <a:pt x="15022" y="8998"/>
                  </a:lnTo>
                  <a:lnTo>
                    <a:pt x="14713" y="8766"/>
                  </a:lnTo>
                  <a:lnTo>
                    <a:pt x="14404" y="8496"/>
                  </a:lnTo>
                  <a:lnTo>
                    <a:pt x="14172" y="8187"/>
                  </a:lnTo>
                  <a:lnTo>
                    <a:pt x="13941" y="7839"/>
                  </a:lnTo>
                  <a:lnTo>
                    <a:pt x="13709" y="7530"/>
                  </a:lnTo>
                  <a:lnTo>
                    <a:pt x="13555" y="7183"/>
                  </a:lnTo>
                  <a:lnTo>
                    <a:pt x="13246" y="6526"/>
                  </a:lnTo>
                  <a:lnTo>
                    <a:pt x="12975" y="5831"/>
                  </a:lnTo>
                  <a:lnTo>
                    <a:pt x="12473" y="4480"/>
                  </a:lnTo>
                  <a:lnTo>
                    <a:pt x="12164" y="3823"/>
                  </a:lnTo>
                  <a:lnTo>
                    <a:pt x="11855" y="3206"/>
                  </a:lnTo>
                  <a:lnTo>
                    <a:pt x="11469" y="2588"/>
                  </a:lnTo>
                  <a:lnTo>
                    <a:pt x="11238" y="2279"/>
                  </a:lnTo>
                  <a:lnTo>
                    <a:pt x="11006" y="2009"/>
                  </a:lnTo>
                  <a:lnTo>
                    <a:pt x="10543" y="1584"/>
                  </a:lnTo>
                  <a:lnTo>
                    <a:pt x="10079" y="1198"/>
                  </a:lnTo>
                  <a:lnTo>
                    <a:pt x="9577" y="850"/>
                  </a:lnTo>
                  <a:lnTo>
                    <a:pt x="9037" y="580"/>
                  </a:lnTo>
                  <a:lnTo>
                    <a:pt x="8496" y="348"/>
                  </a:lnTo>
                  <a:lnTo>
                    <a:pt x="7917" y="194"/>
                  </a:lnTo>
                  <a:lnTo>
                    <a:pt x="7338" y="78"/>
                  </a:lnTo>
                  <a:lnTo>
                    <a:pt x="675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3907500" y="4422825"/>
              <a:ext cx="353350" cy="159300"/>
            </a:xfrm>
            <a:custGeom>
              <a:avLst/>
              <a:gdLst/>
              <a:ahLst/>
              <a:cxnLst/>
              <a:rect l="l" t="t" r="r" b="b"/>
              <a:pathLst>
                <a:path w="14134" h="6372" extrusionOk="0">
                  <a:moveTo>
                    <a:pt x="11160" y="464"/>
                  </a:moveTo>
                  <a:lnTo>
                    <a:pt x="11623" y="502"/>
                  </a:lnTo>
                  <a:lnTo>
                    <a:pt x="12048" y="541"/>
                  </a:lnTo>
                  <a:lnTo>
                    <a:pt x="12434" y="657"/>
                  </a:lnTo>
                  <a:lnTo>
                    <a:pt x="12627" y="734"/>
                  </a:lnTo>
                  <a:lnTo>
                    <a:pt x="12743" y="811"/>
                  </a:lnTo>
                  <a:lnTo>
                    <a:pt x="12859" y="966"/>
                  </a:lnTo>
                  <a:lnTo>
                    <a:pt x="12936" y="1082"/>
                  </a:lnTo>
                  <a:lnTo>
                    <a:pt x="12975" y="1313"/>
                  </a:lnTo>
                  <a:lnTo>
                    <a:pt x="12975" y="1506"/>
                  </a:lnTo>
                  <a:lnTo>
                    <a:pt x="12936" y="1699"/>
                  </a:lnTo>
                  <a:lnTo>
                    <a:pt x="12820" y="1892"/>
                  </a:lnTo>
                  <a:lnTo>
                    <a:pt x="12704" y="2086"/>
                  </a:lnTo>
                  <a:lnTo>
                    <a:pt x="12589" y="2240"/>
                  </a:lnTo>
                  <a:lnTo>
                    <a:pt x="12241" y="2472"/>
                  </a:lnTo>
                  <a:lnTo>
                    <a:pt x="11816" y="2742"/>
                  </a:lnTo>
                  <a:lnTo>
                    <a:pt x="11391" y="2935"/>
                  </a:lnTo>
                  <a:lnTo>
                    <a:pt x="10658" y="3205"/>
                  </a:lnTo>
                  <a:lnTo>
                    <a:pt x="9924" y="3437"/>
                  </a:lnTo>
                  <a:lnTo>
                    <a:pt x="9152" y="3707"/>
                  </a:lnTo>
                  <a:lnTo>
                    <a:pt x="8380" y="3900"/>
                  </a:lnTo>
                  <a:lnTo>
                    <a:pt x="7607" y="4094"/>
                  </a:lnTo>
                  <a:lnTo>
                    <a:pt x="6796" y="4287"/>
                  </a:lnTo>
                  <a:lnTo>
                    <a:pt x="5908" y="4441"/>
                  </a:lnTo>
                  <a:lnTo>
                    <a:pt x="5020" y="4596"/>
                  </a:lnTo>
                  <a:lnTo>
                    <a:pt x="4132" y="4711"/>
                  </a:lnTo>
                  <a:lnTo>
                    <a:pt x="3244" y="4789"/>
                  </a:lnTo>
                  <a:lnTo>
                    <a:pt x="2201" y="4789"/>
                  </a:lnTo>
                  <a:lnTo>
                    <a:pt x="1854" y="4750"/>
                  </a:lnTo>
                  <a:lnTo>
                    <a:pt x="1506" y="4673"/>
                  </a:lnTo>
                  <a:lnTo>
                    <a:pt x="1197" y="4557"/>
                  </a:lnTo>
                  <a:lnTo>
                    <a:pt x="888" y="4441"/>
                  </a:lnTo>
                  <a:lnTo>
                    <a:pt x="579" y="4248"/>
                  </a:lnTo>
                  <a:lnTo>
                    <a:pt x="657" y="4171"/>
                  </a:lnTo>
                  <a:lnTo>
                    <a:pt x="695" y="4055"/>
                  </a:lnTo>
                  <a:lnTo>
                    <a:pt x="695" y="3939"/>
                  </a:lnTo>
                  <a:lnTo>
                    <a:pt x="734" y="3823"/>
                  </a:lnTo>
                  <a:lnTo>
                    <a:pt x="850" y="3630"/>
                  </a:lnTo>
                  <a:lnTo>
                    <a:pt x="1081" y="3437"/>
                  </a:lnTo>
                  <a:lnTo>
                    <a:pt x="1313" y="3244"/>
                  </a:lnTo>
                  <a:lnTo>
                    <a:pt x="1854" y="2935"/>
                  </a:lnTo>
                  <a:lnTo>
                    <a:pt x="2278" y="2703"/>
                  </a:lnTo>
                  <a:lnTo>
                    <a:pt x="3012" y="2356"/>
                  </a:lnTo>
                  <a:lnTo>
                    <a:pt x="3707" y="2008"/>
                  </a:lnTo>
                  <a:lnTo>
                    <a:pt x="4479" y="1699"/>
                  </a:lnTo>
                  <a:lnTo>
                    <a:pt x="5252" y="1429"/>
                  </a:lnTo>
                  <a:lnTo>
                    <a:pt x="6024" y="1197"/>
                  </a:lnTo>
                  <a:lnTo>
                    <a:pt x="6835" y="1004"/>
                  </a:lnTo>
                  <a:lnTo>
                    <a:pt x="7607" y="811"/>
                  </a:lnTo>
                  <a:lnTo>
                    <a:pt x="8418" y="695"/>
                  </a:lnTo>
                  <a:lnTo>
                    <a:pt x="9229" y="580"/>
                  </a:lnTo>
                  <a:lnTo>
                    <a:pt x="10040" y="541"/>
                  </a:lnTo>
                  <a:lnTo>
                    <a:pt x="10735" y="502"/>
                  </a:lnTo>
                  <a:lnTo>
                    <a:pt x="11160" y="464"/>
                  </a:lnTo>
                  <a:close/>
                  <a:moveTo>
                    <a:pt x="13477" y="1120"/>
                  </a:moveTo>
                  <a:lnTo>
                    <a:pt x="13631" y="1313"/>
                  </a:lnTo>
                  <a:lnTo>
                    <a:pt x="13708" y="1506"/>
                  </a:lnTo>
                  <a:lnTo>
                    <a:pt x="13747" y="1738"/>
                  </a:lnTo>
                  <a:lnTo>
                    <a:pt x="13708" y="2008"/>
                  </a:lnTo>
                  <a:lnTo>
                    <a:pt x="13631" y="2240"/>
                  </a:lnTo>
                  <a:lnTo>
                    <a:pt x="13515" y="2472"/>
                  </a:lnTo>
                  <a:lnTo>
                    <a:pt x="13399" y="2703"/>
                  </a:lnTo>
                  <a:lnTo>
                    <a:pt x="13206" y="2896"/>
                  </a:lnTo>
                  <a:lnTo>
                    <a:pt x="12859" y="3205"/>
                  </a:lnTo>
                  <a:lnTo>
                    <a:pt x="12473" y="3437"/>
                  </a:lnTo>
                  <a:lnTo>
                    <a:pt x="12048" y="3669"/>
                  </a:lnTo>
                  <a:lnTo>
                    <a:pt x="11623" y="3900"/>
                  </a:lnTo>
                  <a:lnTo>
                    <a:pt x="10658" y="4287"/>
                  </a:lnTo>
                  <a:lnTo>
                    <a:pt x="9731" y="4634"/>
                  </a:lnTo>
                  <a:lnTo>
                    <a:pt x="8766" y="4904"/>
                  </a:lnTo>
                  <a:lnTo>
                    <a:pt x="7762" y="5175"/>
                  </a:lnTo>
                  <a:lnTo>
                    <a:pt x="6758" y="5406"/>
                  </a:lnTo>
                  <a:lnTo>
                    <a:pt x="5754" y="5600"/>
                  </a:lnTo>
                  <a:lnTo>
                    <a:pt x="4711" y="5793"/>
                  </a:lnTo>
                  <a:lnTo>
                    <a:pt x="3707" y="5908"/>
                  </a:lnTo>
                  <a:lnTo>
                    <a:pt x="2780" y="5986"/>
                  </a:lnTo>
                  <a:lnTo>
                    <a:pt x="2278" y="5986"/>
                  </a:lnTo>
                  <a:lnTo>
                    <a:pt x="1815" y="5947"/>
                  </a:lnTo>
                  <a:lnTo>
                    <a:pt x="1545" y="5870"/>
                  </a:lnTo>
                  <a:lnTo>
                    <a:pt x="1236" y="5793"/>
                  </a:lnTo>
                  <a:lnTo>
                    <a:pt x="927" y="5638"/>
                  </a:lnTo>
                  <a:lnTo>
                    <a:pt x="695" y="5484"/>
                  </a:lnTo>
                  <a:lnTo>
                    <a:pt x="502" y="5252"/>
                  </a:lnTo>
                  <a:lnTo>
                    <a:pt x="348" y="5020"/>
                  </a:lnTo>
                  <a:lnTo>
                    <a:pt x="309" y="4866"/>
                  </a:lnTo>
                  <a:lnTo>
                    <a:pt x="309" y="4750"/>
                  </a:lnTo>
                  <a:lnTo>
                    <a:pt x="309" y="4596"/>
                  </a:lnTo>
                  <a:lnTo>
                    <a:pt x="348" y="4441"/>
                  </a:lnTo>
                  <a:lnTo>
                    <a:pt x="541" y="4673"/>
                  </a:lnTo>
                  <a:lnTo>
                    <a:pt x="811" y="4866"/>
                  </a:lnTo>
                  <a:lnTo>
                    <a:pt x="1043" y="4982"/>
                  </a:lnTo>
                  <a:lnTo>
                    <a:pt x="1352" y="5098"/>
                  </a:lnTo>
                  <a:lnTo>
                    <a:pt x="1622" y="5213"/>
                  </a:lnTo>
                  <a:lnTo>
                    <a:pt x="1931" y="5252"/>
                  </a:lnTo>
                  <a:lnTo>
                    <a:pt x="2587" y="5329"/>
                  </a:lnTo>
                  <a:lnTo>
                    <a:pt x="3244" y="5291"/>
                  </a:lnTo>
                  <a:lnTo>
                    <a:pt x="3939" y="5252"/>
                  </a:lnTo>
                  <a:lnTo>
                    <a:pt x="5136" y="5059"/>
                  </a:lnTo>
                  <a:lnTo>
                    <a:pt x="6912" y="4789"/>
                  </a:lnTo>
                  <a:lnTo>
                    <a:pt x="7839" y="4596"/>
                  </a:lnTo>
                  <a:lnTo>
                    <a:pt x="8727" y="4402"/>
                  </a:lnTo>
                  <a:lnTo>
                    <a:pt x="9615" y="4132"/>
                  </a:lnTo>
                  <a:lnTo>
                    <a:pt x="10503" y="3862"/>
                  </a:lnTo>
                  <a:lnTo>
                    <a:pt x="11353" y="3514"/>
                  </a:lnTo>
                  <a:lnTo>
                    <a:pt x="12164" y="3128"/>
                  </a:lnTo>
                  <a:lnTo>
                    <a:pt x="12434" y="2974"/>
                  </a:lnTo>
                  <a:lnTo>
                    <a:pt x="12704" y="2819"/>
                  </a:lnTo>
                  <a:lnTo>
                    <a:pt x="12936" y="2588"/>
                  </a:lnTo>
                  <a:lnTo>
                    <a:pt x="13129" y="2394"/>
                  </a:lnTo>
                  <a:lnTo>
                    <a:pt x="13322" y="2124"/>
                  </a:lnTo>
                  <a:lnTo>
                    <a:pt x="13438" y="1854"/>
                  </a:lnTo>
                  <a:lnTo>
                    <a:pt x="13515" y="1584"/>
                  </a:lnTo>
                  <a:lnTo>
                    <a:pt x="13515" y="1236"/>
                  </a:lnTo>
                  <a:lnTo>
                    <a:pt x="13477" y="1120"/>
                  </a:lnTo>
                  <a:close/>
                  <a:moveTo>
                    <a:pt x="10658" y="0"/>
                  </a:moveTo>
                  <a:lnTo>
                    <a:pt x="9886" y="39"/>
                  </a:lnTo>
                  <a:lnTo>
                    <a:pt x="9113" y="116"/>
                  </a:lnTo>
                  <a:lnTo>
                    <a:pt x="8302" y="232"/>
                  </a:lnTo>
                  <a:lnTo>
                    <a:pt x="7530" y="348"/>
                  </a:lnTo>
                  <a:lnTo>
                    <a:pt x="6719" y="541"/>
                  </a:lnTo>
                  <a:lnTo>
                    <a:pt x="5908" y="734"/>
                  </a:lnTo>
                  <a:lnTo>
                    <a:pt x="5020" y="1004"/>
                  </a:lnTo>
                  <a:lnTo>
                    <a:pt x="4132" y="1352"/>
                  </a:lnTo>
                  <a:lnTo>
                    <a:pt x="3244" y="1699"/>
                  </a:lnTo>
                  <a:lnTo>
                    <a:pt x="2394" y="2124"/>
                  </a:lnTo>
                  <a:lnTo>
                    <a:pt x="1776" y="2433"/>
                  </a:lnTo>
                  <a:lnTo>
                    <a:pt x="1390" y="2626"/>
                  </a:lnTo>
                  <a:lnTo>
                    <a:pt x="1043" y="2858"/>
                  </a:lnTo>
                  <a:lnTo>
                    <a:pt x="695" y="3090"/>
                  </a:lnTo>
                  <a:lnTo>
                    <a:pt x="463" y="3398"/>
                  </a:lnTo>
                  <a:lnTo>
                    <a:pt x="348" y="3553"/>
                  </a:lnTo>
                  <a:lnTo>
                    <a:pt x="270" y="3707"/>
                  </a:lnTo>
                  <a:lnTo>
                    <a:pt x="232" y="3862"/>
                  </a:lnTo>
                  <a:lnTo>
                    <a:pt x="232" y="4055"/>
                  </a:lnTo>
                  <a:lnTo>
                    <a:pt x="193" y="4132"/>
                  </a:lnTo>
                  <a:lnTo>
                    <a:pt x="193" y="4171"/>
                  </a:lnTo>
                  <a:lnTo>
                    <a:pt x="116" y="4325"/>
                  </a:lnTo>
                  <a:lnTo>
                    <a:pt x="39" y="4480"/>
                  </a:lnTo>
                  <a:lnTo>
                    <a:pt x="0" y="4634"/>
                  </a:lnTo>
                  <a:lnTo>
                    <a:pt x="0" y="4789"/>
                  </a:lnTo>
                  <a:lnTo>
                    <a:pt x="39" y="5136"/>
                  </a:lnTo>
                  <a:lnTo>
                    <a:pt x="193" y="5445"/>
                  </a:lnTo>
                  <a:lnTo>
                    <a:pt x="348" y="5638"/>
                  </a:lnTo>
                  <a:lnTo>
                    <a:pt x="502" y="5831"/>
                  </a:lnTo>
                  <a:lnTo>
                    <a:pt x="695" y="5947"/>
                  </a:lnTo>
                  <a:lnTo>
                    <a:pt x="927" y="6063"/>
                  </a:lnTo>
                  <a:lnTo>
                    <a:pt x="965" y="6256"/>
                  </a:lnTo>
                  <a:lnTo>
                    <a:pt x="1274" y="6179"/>
                  </a:lnTo>
                  <a:lnTo>
                    <a:pt x="1313" y="6217"/>
                  </a:lnTo>
                  <a:lnTo>
                    <a:pt x="1313" y="6256"/>
                  </a:lnTo>
                  <a:lnTo>
                    <a:pt x="1352" y="6295"/>
                  </a:lnTo>
                  <a:lnTo>
                    <a:pt x="1467" y="6256"/>
                  </a:lnTo>
                  <a:lnTo>
                    <a:pt x="1815" y="6295"/>
                  </a:lnTo>
                  <a:lnTo>
                    <a:pt x="2394" y="6333"/>
                  </a:lnTo>
                  <a:lnTo>
                    <a:pt x="3012" y="6372"/>
                  </a:lnTo>
                  <a:lnTo>
                    <a:pt x="3591" y="6333"/>
                  </a:lnTo>
                  <a:lnTo>
                    <a:pt x="4171" y="6295"/>
                  </a:lnTo>
                  <a:lnTo>
                    <a:pt x="5368" y="6101"/>
                  </a:lnTo>
                  <a:lnTo>
                    <a:pt x="6565" y="5870"/>
                  </a:lnTo>
                  <a:lnTo>
                    <a:pt x="6758" y="5831"/>
                  </a:lnTo>
                  <a:lnTo>
                    <a:pt x="7993" y="5522"/>
                  </a:lnTo>
                  <a:lnTo>
                    <a:pt x="9036" y="5252"/>
                  </a:lnTo>
                  <a:lnTo>
                    <a:pt x="10079" y="4982"/>
                  </a:lnTo>
                  <a:lnTo>
                    <a:pt x="11160" y="4596"/>
                  </a:lnTo>
                  <a:lnTo>
                    <a:pt x="11662" y="4364"/>
                  </a:lnTo>
                  <a:lnTo>
                    <a:pt x="12125" y="4132"/>
                  </a:lnTo>
                  <a:lnTo>
                    <a:pt x="12125" y="4248"/>
                  </a:lnTo>
                  <a:lnTo>
                    <a:pt x="12395" y="4287"/>
                  </a:lnTo>
                  <a:lnTo>
                    <a:pt x="12782" y="4711"/>
                  </a:lnTo>
                  <a:lnTo>
                    <a:pt x="13013" y="4518"/>
                  </a:lnTo>
                  <a:lnTo>
                    <a:pt x="12434" y="3939"/>
                  </a:lnTo>
                  <a:lnTo>
                    <a:pt x="12897" y="3669"/>
                  </a:lnTo>
                  <a:lnTo>
                    <a:pt x="13361" y="3321"/>
                  </a:lnTo>
                  <a:lnTo>
                    <a:pt x="13631" y="3051"/>
                  </a:lnTo>
                  <a:lnTo>
                    <a:pt x="13824" y="2703"/>
                  </a:lnTo>
                  <a:lnTo>
                    <a:pt x="14133" y="2626"/>
                  </a:lnTo>
                  <a:lnTo>
                    <a:pt x="14017" y="2317"/>
                  </a:lnTo>
                  <a:lnTo>
                    <a:pt x="14095" y="2008"/>
                  </a:lnTo>
                  <a:lnTo>
                    <a:pt x="14133" y="1738"/>
                  </a:lnTo>
                  <a:lnTo>
                    <a:pt x="14095" y="1468"/>
                  </a:lnTo>
                  <a:lnTo>
                    <a:pt x="14017" y="1236"/>
                  </a:lnTo>
                  <a:lnTo>
                    <a:pt x="13901" y="1004"/>
                  </a:lnTo>
                  <a:lnTo>
                    <a:pt x="13747" y="811"/>
                  </a:lnTo>
                  <a:lnTo>
                    <a:pt x="13477" y="618"/>
                  </a:lnTo>
                  <a:lnTo>
                    <a:pt x="13168" y="502"/>
                  </a:lnTo>
                  <a:lnTo>
                    <a:pt x="13091" y="502"/>
                  </a:lnTo>
                  <a:lnTo>
                    <a:pt x="12897" y="387"/>
                  </a:lnTo>
                  <a:lnTo>
                    <a:pt x="12666" y="271"/>
                  </a:lnTo>
                  <a:lnTo>
                    <a:pt x="12434" y="155"/>
                  </a:lnTo>
                  <a:lnTo>
                    <a:pt x="12202" y="116"/>
                  </a:lnTo>
                  <a:lnTo>
                    <a:pt x="11816" y="39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299900" y="4449850"/>
              <a:ext cx="375550" cy="386175"/>
            </a:xfrm>
            <a:custGeom>
              <a:avLst/>
              <a:gdLst/>
              <a:ahLst/>
              <a:cxnLst/>
              <a:rect l="l" t="t" r="r" b="b"/>
              <a:pathLst>
                <a:path w="15022" h="15447" extrusionOk="0">
                  <a:moveTo>
                    <a:pt x="8032" y="503"/>
                  </a:moveTo>
                  <a:lnTo>
                    <a:pt x="8611" y="580"/>
                  </a:lnTo>
                  <a:lnTo>
                    <a:pt x="9152" y="696"/>
                  </a:lnTo>
                  <a:lnTo>
                    <a:pt x="9693" y="850"/>
                  </a:lnTo>
                  <a:lnTo>
                    <a:pt x="10195" y="1005"/>
                  </a:lnTo>
                  <a:lnTo>
                    <a:pt x="10697" y="1236"/>
                  </a:lnTo>
                  <a:lnTo>
                    <a:pt x="11160" y="1507"/>
                  </a:lnTo>
                  <a:lnTo>
                    <a:pt x="11623" y="1815"/>
                  </a:lnTo>
                  <a:lnTo>
                    <a:pt x="10813" y="2163"/>
                  </a:lnTo>
                  <a:lnTo>
                    <a:pt x="10079" y="2588"/>
                  </a:lnTo>
                  <a:lnTo>
                    <a:pt x="9307" y="3090"/>
                  </a:lnTo>
                  <a:lnTo>
                    <a:pt x="8611" y="3592"/>
                  </a:lnTo>
                  <a:lnTo>
                    <a:pt x="7955" y="4171"/>
                  </a:lnTo>
                  <a:lnTo>
                    <a:pt x="7299" y="4789"/>
                  </a:lnTo>
                  <a:lnTo>
                    <a:pt x="6719" y="5445"/>
                  </a:lnTo>
                  <a:lnTo>
                    <a:pt x="6140" y="6140"/>
                  </a:lnTo>
                  <a:lnTo>
                    <a:pt x="5638" y="6835"/>
                  </a:lnTo>
                  <a:lnTo>
                    <a:pt x="5213" y="7608"/>
                  </a:lnTo>
                  <a:lnTo>
                    <a:pt x="4789" y="8380"/>
                  </a:lnTo>
                  <a:lnTo>
                    <a:pt x="4480" y="9191"/>
                  </a:lnTo>
                  <a:lnTo>
                    <a:pt x="4171" y="10040"/>
                  </a:lnTo>
                  <a:lnTo>
                    <a:pt x="3978" y="10890"/>
                  </a:lnTo>
                  <a:lnTo>
                    <a:pt x="3823" y="11739"/>
                  </a:lnTo>
                  <a:lnTo>
                    <a:pt x="3746" y="12628"/>
                  </a:lnTo>
                  <a:lnTo>
                    <a:pt x="3592" y="12666"/>
                  </a:lnTo>
                  <a:lnTo>
                    <a:pt x="3283" y="11817"/>
                  </a:lnTo>
                  <a:lnTo>
                    <a:pt x="3051" y="11006"/>
                  </a:lnTo>
                  <a:lnTo>
                    <a:pt x="2858" y="10195"/>
                  </a:lnTo>
                  <a:lnTo>
                    <a:pt x="2703" y="9345"/>
                  </a:lnTo>
                  <a:lnTo>
                    <a:pt x="2588" y="8496"/>
                  </a:lnTo>
                  <a:lnTo>
                    <a:pt x="2549" y="7646"/>
                  </a:lnTo>
                  <a:lnTo>
                    <a:pt x="2588" y="6797"/>
                  </a:lnTo>
                  <a:lnTo>
                    <a:pt x="2703" y="5909"/>
                  </a:lnTo>
                  <a:lnTo>
                    <a:pt x="2858" y="5214"/>
                  </a:lnTo>
                  <a:lnTo>
                    <a:pt x="3051" y="4480"/>
                  </a:lnTo>
                  <a:lnTo>
                    <a:pt x="3321" y="3823"/>
                  </a:lnTo>
                  <a:lnTo>
                    <a:pt x="3669" y="3167"/>
                  </a:lnTo>
                  <a:lnTo>
                    <a:pt x="4016" y="2549"/>
                  </a:lnTo>
                  <a:lnTo>
                    <a:pt x="4441" y="1970"/>
                  </a:lnTo>
                  <a:lnTo>
                    <a:pt x="4904" y="1391"/>
                  </a:lnTo>
                  <a:lnTo>
                    <a:pt x="5406" y="850"/>
                  </a:lnTo>
                  <a:lnTo>
                    <a:pt x="5908" y="696"/>
                  </a:lnTo>
                  <a:lnTo>
                    <a:pt x="6410" y="618"/>
                  </a:lnTo>
                  <a:lnTo>
                    <a:pt x="6951" y="541"/>
                  </a:lnTo>
                  <a:lnTo>
                    <a:pt x="7492" y="503"/>
                  </a:lnTo>
                  <a:close/>
                  <a:moveTo>
                    <a:pt x="11971" y="2086"/>
                  </a:moveTo>
                  <a:lnTo>
                    <a:pt x="12357" y="2433"/>
                  </a:lnTo>
                  <a:lnTo>
                    <a:pt x="12705" y="2781"/>
                  </a:lnTo>
                  <a:lnTo>
                    <a:pt x="13052" y="3206"/>
                  </a:lnTo>
                  <a:lnTo>
                    <a:pt x="13322" y="3630"/>
                  </a:lnTo>
                  <a:lnTo>
                    <a:pt x="13593" y="4094"/>
                  </a:lnTo>
                  <a:lnTo>
                    <a:pt x="13863" y="4557"/>
                  </a:lnTo>
                  <a:lnTo>
                    <a:pt x="14056" y="5059"/>
                  </a:lnTo>
                  <a:lnTo>
                    <a:pt x="14211" y="5600"/>
                  </a:lnTo>
                  <a:lnTo>
                    <a:pt x="14326" y="6102"/>
                  </a:lnTo>
                  <a:lnTo>
                    <a:pt x="14442" y="6604"/>
                  </a:lnTo>
                  <a:lnTo>
                    <a:pt x="13670" y="6681"/>
                  </a:lnTo>
                  <a:lnTo>
                    <a:pt x="12898" y="6797"/>
                  </a:lnTo>
                  <a:lnTo>
                    <a:pt x="12164" y="6951"/>
                  </a:lnTo>
                  <a:lnTo>
                    <a:pt x="11392" y="7144"/>
                  </a:lnTo>
                  <a:lnTo>
                    <a:pt x="10658" y="7376"/>
                  </a:lnTo>
                  <a:lnTo>
                    <a:pt x="9963" y="7685"/>
                  </a:lnTo>
                  <a:lnTo>
                    <a:pt x="9229" y="8032"/>
                  </a:lnTo>
                  <a:lnTo>
                    <a:pt x="8534" y="8419"/>
                  </a:lnTo>
                  <a:lnTo>
                    <a:pt x="7878" y="8843"/>
                  </a:lnTo>
                  <a:lnTo>
                    <a:pt x="7260" y="9268"/>
                  </a:lnTo>
                  <a:lnTo>
                    <a:pt x="6642" y="9770"/>
                  </a:lnTo>
                  <a:lnTo>
                    <a:pt x="6102" y="10311"/>
                  </a:lnTo>
                  <a:lnTo>
                    <a:pt x="5561" y="10890"/>
                  </a:lnTo>
                  <a:lnTo>
                    <a:pt x="5098" y="11469"/>
                  </a:lnTo>
                  <a:lnTo>
                    <a:pt x="4634" y="12126"/>
                  </a:lnTo>
                  <a:lnTo>
                    <a:pt x="4248" y="12782"/>
                  </a:lnTo>
                  <a:lnTo>
                    <a:pt x="4132" y="12705"/>
                  </a:lnTo>
                  <a:lnTo>
                    <a:pt x="3978" y="12666"/>
                  </a:lnTo>
                  <a:lnTo>
                    <a:pt x="4094" y="11778"/>
                  </a:lnTo>
                  <a:lnTo>
                    <a:pt x="4325" y="10929"/>
                  </a:lnTo>
                  <a:lnTo>
                    <a:pt x="4557" y="10079"/>
                  </a:lnTo>
                  <a:lnTo>
                    <a:pt x="4866" y="9268"/>
                  </a:lnTo>
                  <a:lnTo>
                    <a:pt x="5213" y="8496"/>
                  </a:lnTo>
                  <a:lnTo>
                    <a:pt x="5600" y="7724"/>
                  </a:lnTo>
                  <a:lnTo>
                    <a:pt x="6024" y="6990"/>
                  </a:lnTo>
                  <a:lnTo>
                    <a:pt x="6526" y="6256"/>
                  </a:lnTo>
                  <a:lnTo>
                    <a:pt x="7067" y="5600"/>
                  </a:lnTo>
                  <a:lnTo>
                    <a:pt x="7607" y="4943"/>
                  </a:lnTo>
                  <a:lnTo>
                    <a:pt x="8225" y="4364"/>
                  </a:lnTo>
                  <a:lnTo>
                    <a:pt x="8920" y="3823"/>
                  </a:lnTo>
                  <a:lnTo>
                    <a:pt x="9615" y="3321"/>
                  </a:lnTo>
                  <a:lnTo>
                    <a:pt x="10349" y="2858"/>
                  </a:lnTo>
                  <a:lnTo>
                    <a:pt x="11121" y="2433"/>
                  </a:lnTo>
                  <a:lnTo>
                    <a:pt x="11971" y="2086"/>
                  </a:lnTo>
                  <a:close/>
                  <a:moveTo>
                    <a:pt x="14481" y="6990"/>
                  </a:moveTo>
                  <a:lnTo>
                    <a:pt x="14481" y="7839"/>
                  </a:lnTo>
                  <a:lnTo>
                    <a:pt x="14442" y="8689"/>
                  </a:lnTo>
                  <a:lnTo>
                    <a:pt x="14288" y="9538"/>
                  </a:lnTo>
                  <a:lnTo>
                    <a:pt x="14172" y="9925"/>
                  </a:lnTo>
                  <a:lnTo>
                    <a:pt x="14056" y="10349"/>
                  </a:lnTo>
                  <a:lnTo>
                    <a:pt x="13902" y="10735"/>
                  </a:lnTo>
                  <a:lnTo>
                    <a:pt x="13709" y="11122"/>
                  </a:lnTo>
                  <a:lnTo>
                    <a:pt x="13516" y="11508"/>
                  </a:lnTo>
                  <a:lnTo>
                    <a:pt x="13284" y="11894"/>
                  </a:lnTo>
                  <a:lnTo>
                    <a:pt x="13052" y="12241"/>
                  </a:lnTo>
                  <a:lnTo>
                    <a:pt x="12782" y="12550"/>
                  </a:lnTo>
                  <a:lnTo>
                    <a:pt x="12512" y="12898"/>
                  </a:lnTo>
                  <a:lnTo>
                    <a:pt x="12203" y="13207"/>
                  </a:lnTo>
                  <a:lnTo>
                    <a:pt x="11971" y="13014"/>
                  </a:lnTo>
                  <a:lnTo>
                    <a:pt x="11701" y="12898"/>
                  </a:lnTo>
                  <a:lnTo>
                    <a:pt x="11121" y="12743"/>
                  </a:lnTo>
                  <a:lnTo>
                    <a:pt x="10542" y="12628"/>
                  </a:lnTo>
                  <a:lnTo>
                    <a:pt x="10002" y="12550"/>
                  </a:lnTo>
                  <a:lnTo>
                    <a:pt x="9422" y="12473"/>
                  </a:lnTo>
                  <a:lnTo>
                    <a:pt x="8843" y="12435"/>
                  </a:lnTo>
                  <a:lnTo>
                    <a:pt x="8303" y="12435"/>
                  </a:lnTo>
                  <a:lnTo>
                    <a:pt x="7762" y="12473"/>
                  </a:lnTo>
                  <a:lnTo>
                    <a:pt x="7221" y="12550"/>
                  </a:lnTo>
                  <a:lnTo>
                    <a:pt x="6719" y="12666"/>
                  </a:lnTo>
                  <a:lnTo>
                    <a:pt x="6179" y="12782"/>
                  </a:lnTo>
                  <a:lnTo>
                    <a:pt x="5677" y="12937"/>
                  </a:lnTo>
                  <a:lnTo>
                    <a:pt x="5175" y="13130"/>
                  </a:lnTo>
                  <a:lnTo>
                    <a:pt x="4673" y="13323"/>
                  </a:lnTo>
                  <a:lnTo>
                    <a:pt x="4557" y="13130"/>
                  </a:lnTo>
                  <a:lnTo>
                    <a:pt x="4441" y="12937"/>
                  </a:lnTo>
                  <a:lnTo>
                    <a:pt x="4904" y="12319"/>
                  </a:lnTo>
                  <a:lnTo>
                    <a:pt x="5368" y="11701"/>
                  </a:lnTo>
                  <a:lnTo>
                    <a:pt x="5870" y="11160"/>
                  </a:lnTo>
                  <a:lnTo>
                    <a:pt x="6410" y="10620"/>
                  </a:lnTo>
                  <a:lnTo>
                    <a:pt x="6990" y="10118"/>
                  </a:lnTo>
                  <a:lnTo>
                    <a:pt x="7569" y="9616"/>
                  </a:lnTo>
                  <a:lnTo>
                    <a:pt x="8148" y="9191"/>
                  </a:lnTo>
                  <a:lnTo>
                    <a:pt x="8766" y="8805"/>
                  </a:lnTo>
                  <a:lnTo>
                    <a:pt x="9422" y="8419"/>
                  </a:lnTo>
                  <a:lnTo>
                    <a:pt x="10079" y="8110"/>
                  </a:lnTo>
                  <a:lnTo>
                    <a:pt x="10735" y="7801"/>
                  </a:lnTo>
                  <a:lnTo>
                    <a:pt x="11469" y="7569"/>
                  </a:lnTo>
                  <a:lnTo>
                    <a:pt x="12164" y="7337"/>
                  </a:lnTo>
                  <a:lnTo>
                    <a:pt x="12936" y="7183"/>
                  </a:lnTo>
                  <a:lnTo>
                    <a:pt x="13670" y="7067"/>
                  </a:lnTo>
                  <a:lnTo>
                    <a:pt x="14481" y="6990"/>
                  </a:lnTo>
                  <a:close/>
                  <a:moveTo>
                    <a:pt x="4518" y="1236"/>
                  </a:moveTo>
                  <a:lnTo>
                    <a:pt x="4055" y="1815"/>
                  </a:lnTo>
                  <a:lnTo>
                    <a:pt x="3630" y="2433"/>
                  </a:lnTo>
                  <a:lnTo>
                    <a:pt x="3244" y="3090"/>
                  </a:lnTo>
                  <a:lnTo>
                    <a:pt x="2935" y="3785"/>
                  </a:lnTo>
                  <a:lnTo>
                    <a:pt x="2665" y="4519"/>
                  </a:lnTo>
                  <a:lnTo>
                    <a:pt x="2472" y="5252"/>
                  </a:lnTo>
                  <a:lnTo>
                    <a:pt x="2317" y="6024"/>
                  </a:lnTo>
                  <a:lnTo>
                    <a:pt x="2240" y="6797"/>
                  </a:lnTo>
                  <a:lnTo>
                    <a:pt x="2201" y="7569"/>
                  </a:lnTo>
                  <a:lnTo>
                    <a:pt x="2201" y="8341"/>
                  </a:lnTo>
                  <a:lnTo>
                    <a:pt x="2279" y="9114"/>
                  </a:lnTo>
                  <a:lnTo>
                    <a:pt x="2394" y="9847"/>
                  </a:lnTo>
                  <a:lnTo>
                    <a:pt x="2549" y="10620"/>
                  </a:lnTo>
                  <a:lnTo>
                    <a:pt x="2781" y="11353"/>
                  </a:lnTo>
                  <a:lnTo>
                    <a:pt x="3012" y="12048"/>
                  </a:lnTo>
                  <a:lnTo>
                    <a:pt x="3321" y="12743"/>
                  </a:lnTo>
                  <a:lnTo>
                    <a:pt x="3128" y="12859"/>
                  </a:lnTo>
                  <a:lnTo>
                    <a:pt x="2935" y="13014"/>
                  </a:lnTo>
                  <a:lnTo>
                    <a:pt x="2819" y="13207"/>
                  </a:lnTo>
                  <a:lnTo>
                    <a:pt x="2742" y="13439"/>
                  </a:lnTo>
                  <a:lnTo>
                    <a:pt x="2394" y="12975"/>
                  </a:lnTo>
                  <a:lnTo>
                    <a:pt x="2086" y="12550"/>
                  </a:lnTo>
                  <a:lnTo>
                    <a:pt x="1777" y="12087"/>
                  </a:lnTo>
                  <a:lnTo>
                    <a:pt x="1506" y="11585"/>
                  </a:lnTo>
                  <a:lnTo>
                    <a:pt x="1275" y="11122"/>
                  </a:lnTo>
                  <a:lnTo>
                    <a:pt x="1082" y="10620"/>
                  </a:lnTo>
                  <a:lnTo>
                    <a:pt x="888" y="10118"/>
                  </a:lnTo>
                  <a:lnTo>
                    <a:pt x="734" y="9616"/>
                  </a:lnTo>
                  <a:lnTo>
                    <a:pt x="618" y="9075"/>
                  </a:lnTo>
                  <a:lnTo>
                    <a:pt x="541" y="8534"/>
                  </a:lnTo>
                  <a:lnTo>
                    <a:pt x="502" y="8032"/>
                  </a:lnTo>
                  <a:lnTo>
                    <a:pt x="502" y="7492"/>
                  </a:lnTo>
                  <a:lnTo>
                    <a:pt x="541" y="6951"/>
                  </a:lnTo>
                  <a:lnTo>
                    <a:pt x="618" y="6411"/>
                  </a:lnTo>
                  <a:lnTo>
                    <a:pt x="773" y="5870"/>
                  </a:lnTo>
                  <a:lnTo>
                    <a:pt x="927" y="5291"/>
                  </a:lnTo>
                  <a:lnTo>
                    <a:pt x="1197" y="4673"/>
                  </a:lnTo>
                  <a:lnTo>
                    <a:pt x="1545" y="4055"/>
                  </a:lnTo>
                  <a:lnTo>
                    <a:pt x="1931" y="3476"/>
                  </a:lnTo>
                  <a:lnTo>
                    <a:pt x="2356" y="2935"/>
                  </a:lnTo>
                  <a:lnTo>
                    <a:pt x="2858" y="2433"/>
                  </a:lnTo>
                  <a:lnTo>
                    <a:pt x="3360" y="1970"/>
                  </a:lnTo>
                  <a:lnTo>
                    <a:pt x="3939" y="1584"/>
                  </a:lnTo>
                  <a:lnTo>
                    <a:pt x="4518" y="1236"/>
                  </a:lnTo>
                  <a:close/>
                  <a:moveTo>
                    <a:pt x="3862" y="12975"/>
                  </a:moveTo>
                  <a:lnTo>
                    <a:pt x="4016" y="13014"/>
                  </a:lnTo>
                  <a:lnTo>
                    <a:pt x="4171" y="13130"/>
                  </a:lnTo>
                  <a:lnTo>
                    <a:pt x="4287" y="13284"/>
                  </a:lnTo>
                  <a:lnTo>
                    <a:pt x="4325" y="13439"/>
                  </a:lnTo>
                  <a:lnTo>
                    <a:pt x="4364" y="13593"/>
                  </a:lnTo>
                  <a:lnTo>
                    <a:pt x="4364" y="13786"/>
                  </a:lnTo>
                  <a:lnTo>
                    <a:pt x="4325" y="13941"/>
                  </a:lnTo>
                  <a:lnTo>
                    <a:pt x="4209" y="14095"/>
                  </a:lnTo>
                  <a:lnTo>
                    <a:pt x="3785" y="13786"/>
                  </a:lnTo>
                  <a:lnTo>
                    <a:pt x="3360" y="13477"/>
                  </a:lnTo>
                  <a:lnTo>
                    <a:pt x="3244" y="13439"/>
                  </a:lnTo>
                  <a:lnTo>
                    <a:pt x="3167" y="13400"/>
                  </a:lnTo>
                  <a:lnTo>
                    <a:pt x="3051" y="13439"/>
                  </a:lnTo>
                  <a:lnTo>
                    <a:pt x="2974" y="13516"/>
                  </a:lnTo>
                  <a:lnTo>
                    <a:pt x="3051" y="13361"/>
                  </a:lnTo>
                  <a:lnTo>
                    <a:pt x="3167" y="13207"/>
                  </a:lnTo>
                  <a:lnTo>
                    <a:pt x="3321" y="13091"/>
                  </a:lnTo>
                  <a:lnTo>
                    <a:pt x="3476" y="13014"/>
                  </a:lnTo>
                  <a:lnTo>
                    <a:pt x="3669" y="12975"/>
                  </a:lnTo>
                  <a:close/>
                  <a:moveTo>
                    <a:pt x="8187" y="12821"/>
                  </a:moveTo>
                  <a:lnTo>
                    <a:pt x="9152" y="12859"/>
                  </a:lnTo>
                  <a:lnTo>
                    <a:pt x="9615" y="12898"/>
                  </a:lnTo>
                  <a:lnTo>
                    <a:pt x="10117" y="12937"/>
                  </a:lnTo>
                  <a:lnTo>
                    <a:pt x="10504" y="13014"/>
                  </a:lnTo>
                  <a:lnTo>
                    <a:pt x="11006" y="13091"/>
                  </a:lnTo>
                  <a:lnTo>
                    <a:pt x="11508" y="13245"/>
                  </a:lnTo>
                  <a:lnTo>
                    <a:pt x="11701" y="13323"/>
                  </a:lnTo>
                  <a:lnTo>
                    <a:pt x="11894" y="13439"/>
                  </a:lnTo>
                  <a:lnTo>
                    <a:pt x="11508" y="13747"/>
                  </a:lnTo>
                  <a:lnTo>
                    <a:pt x="11083" y="14018"/>
                  </a:lnTo>
                  <a:lnTo>
                    <a:pt x="10658" y="14249"/>
                  </a:lnTo>
                  <a:lnTo>
                    <a:pt x="10233" y="14442"/>
                  </a:lnTo>
                  <a:lnTo>
                    <a:pt x="9770" y="14597"/>
                  </a:lnTo>
                  <a:lnTo>
                    <a:pt x="9307" y="14751"/>
                  </a:lnTo>
                  <a:lnTo>
                    <a:pt x="8843" y="14829"/>
                  </a:lnTo>
                  <a:lnTo>
                    <a:pt x="8341" y="14906"/>
                  </a:lnTo>
                  <a:lnTo>
                    <a:pt x="7878" y="14944"/>
                  </a:lnTo>
                  <a:lnTo>
                    <a:pt x="7376" y="14944"/>
                  </a:lnTo>
                  <a:lnTo>
                    <a:pt x="6912" y="14906"/>
                  </a:lnTo>
                  <a:lnTo>
                    <a:pt x="6410" y="14867"/>
                  </a:lnTo>
                  <a:lnTo>
                    <a:pt x="5947" y="14751"/>
                  </a:lnTo>
                  <a:lnTo>
                    <a:pt x="5484" y="14636"/>
                  </a:lnTo>
                  <a:lnTo>
                    <a:pt x="5020" y="14481"/>
                  </a:lnTo>
                  <a:lnTo>
                    <a:pt x="4596" y="14288"/>
                  </a:lnTo>
                  <a:lnTo>
                    <a:pt x="4711" y="14018"/>
                  </a:lnTo>
                  <a:lnTo>
                    <a:pt x="4750" y="13709"/>
                  </a:lnTo>
                  <a:lnTo>
                    <a:pt x="4711" y="13593"/>
                  </a:lnTo>
                  <a:lnTo>
                    <a:pt x="5561" y="13284"/>
                  </a:lnTo>
                  <a:lnTo>
                    <a:pt x="6410" y="13091"/>
                  </a:lnTo>
                  <a:lnTo>
                    <a:pt x="7299" y="12937"/>
                  </a:lnTo>
                  <a:lnTo>
                    <a:pt x="8187" y="12821"/>
                  </a:lnTo>
                  <a:close/>
                  <a:moveTo>
                    <a:pt x="6990" y="1"/>
                  </a:moveTo>
                  <a:lnTo>
                    <a:pt x="6449" y="78"/>
                  </a:lnTo>
                  <a:lnTo>
                    <a:pt x="5870" y="194"/>
                  </a:lnTo>
                  <a:lnTo>
                    <a:pt x="5329" y="348"/>
                  </a:lnTo>
                  <a:lnTo>
                    <a:pt x="4789" y="580"/>
                  </a:lnTo>
                  <a:lnTo>
                    <a:pt x="4248" y="811"/>
                  </a:lnTo>
                  <a:lnTo>
                    <a:pt x="3785" y="1082"/>
                  </a:lnTo>
                  <a:lnTo>
                    <a:pt x="3283" y="1391"/>
                  </a:lnTo>
                  <a:lnTo>
                    <a:pt x="2819" y="1738"/>
                  </a:lnTo>
                  <a:lnTo>
                    <a:pt x="2394" y="2124"/>
                  </a:lnTo>
                  <a:lnTo>
                    <a:pt x="2008" y="2549"/>
                  </a:lnTo>
                  <a:lnTo>
                    <a:pt x="1622" y="3013"/>
                  </a:lnTo>
                  <a:lnTo>
                    <a:pt x="1275" y="3476"/>
                  </a:lnTo>
                  <a:lnTo>
                    <a:pt x="966" y="3978"/>
                  </a:lnTo>
                  <a:lnTo>
                    <a:pt x="695" y="4596"/>
                  </a:lnTo>
                  <a:lnTo>
                    <a:pt x="425" y="5214"/>
                  </a:lnTo>
                  <a:lnTo>
                    <a:pt x="232" y="5870"/>
                  </a:lnTo>
                  <a:lnTo>
                    <a:pt x="116" y="6526"/>
                  </a:lnTo>
                  <a:lnTo>
                    <a:pt x="39" y="7222"/>
                  </a:lnTo>
                  <a:lnTo>
                    <a:pt x="0" y="7878"/>
                  </a:lnTo>
                  <a:lnTo>
                    <a:pt x="39" y="8573"/>
                  </a:lnTo>
                  <a:lnTo>
                    <a:pt x="116" y="9268"/>
                  </a:lnTo>
                  <a:lnTo>
                    <a:pt x="271" y="9925"/>
                  </a:lnTo>
                  <a:lnTo>
                    <a:pt x="464" y="10581"/>
                  </a:lnTo>
                  <a:lnTo>
                    <a:pt x="695" y="11199"/>
                  </a:lnTo>
                  <a:lnTo>
                    <a:pt x="1004" y="11817"/>
                  </a:lnTo>
                  <a:lnTo>
                    <a:pt x="1352" y="12396"/>
                  </a:lnTo>
                  <a:lnTo>
                    <a:pt x="1738" y="12937"/>
                  </a:lnTo>
                  <a:lnTo>
                    <a:pt x="2201" y="13439"/>
                  </a:lnTo>
                  <a:lnTo>
                    <a:pt x="2703" y="13902"/>
                  </a:lnTo>
                  <a:lnTo>
                    <a:pt x="2781" y="13941"/>
                  </a:lnTo>
                  <a:lnTo>
                    <a:pt x="2819" y="13941"/>
                  </a:lnTo>
                  <a:lnTo>
                    <a:pt x="2935" y="13902"/>
                  </a:lnTo>
                  <a:lnTo>
                    <a:pt x="3167" y="14134"/>
                  </a:lnTo>
                  <a:lnTo>
                    <a:pt x="3476" y="14327"/>
                  </a:lnTo>
                  <a:lnTo>
                    <a:pt x="3785" y="14481"/>
                  </a:lnTo>
                  <a:lnTo>
                    <a:pt x="4132" y="14597"/>
                  </a:lnTo>
                  <a:lnTo>
                    <a:pt x="4557" y="14790"/>
                  </a:lnTo>
                  <a:lnTo>
                    <a:pt x="4982" y="14983"/>
                  </a:lnTo>
                  <a:lnTo>
                    <a:pt x="5406" y="15138"/>
                  </a:lnTo>
                  <a:lnTo>
                    <a:pt x="5870" y="15253"/>
                  </a:lnTo>
                  <a:lnTo>
                    <a:pt x="6333" y="15369"/>
                  </a:lnTo>
                  <a:lnTo>
                    <a:pt x="6797" y="15408"/>
                  </a:lnTo>
                  <a:lnTo>
                    <a:pt x="7299" y="15446"/>
                  </a:lnTo>
                  <a:lnTo>
                    <a:pt x="8225" y="15446"/>
                  </a:lnTo>
                  <a:lnTo>
                    <a:pt x="8689" y="15369"/>
                  </a:lnTo>
                  <a:lnTo>
                    <a:pt x="9152" y="15292"/>
                  </a:lnTo>
                  <a:lnTo>
                    <a:pt x="9615" y="15176"/>
                  </a:lnTo>
                  <a:lnTo>
                    <a:pt x="10079" y="15022"/>
                  </a:lnTo>
                  <a:lnTo>
                    <a:pt x="10542" y="14867"/>
                  </a:lnTo>
                  <a:lnTo>
                    <a:pt x="10967" y="14674"/>
                  </a:lnTo>
                  <a:lnTo>
                    <a:pt x="11392" y="14442"/>
                  </a:lnTo>
                  <a:lnTo>
                    <a:pt x="11855" y="14134"/>
                  </a:lnTo>
                  <a:lnTo>
                    <a:pt x="12318" y="13747"/>
                  </a:lnTo>
                  <a:lnTo>
                    <a:pt x="12743" y="13361"/>
                  </a:lnTo>
                  <a:lnTo>
                    <a:pt x="13129" y="12975"/>
                  </a:lnTo>
                  <a:lnTo>
                    <a:pt x="13477" y="12512"/>
                  </a:lnTo>
                  <a:lnTo>
                    <a:pt x="13786" y="12048"/>
                  </a:lnTo>
                  <a:lnTo>
                    <a:pt x="14056" y="11546"/>
                  </a:lnTo>
                  <a:lnTo>
                    <a:pt x="14288" y="11044"/>
                  </a:lnTo>
                  <a:lnTo>
                    <a:pt x="14520" y="10504"/>
                  </a:lnTo>
                  <a:lnTo>
                    <a:pt x="14674" y="9963"/>
                  </a:lnTo>
                  <a:lnTo>
                    <a:pt x="14828" y="9423"/>
                  </a:lnTo>
                  <a:lnTo>
                    <a:pt x="14906" y="8843"/>
                  </a:lnTo>
                  <a:lnTo>
                    <a:pt x="14983" y="8264"/>
                  </a:lnTo>
                  <a:lnTo>
                    <a:pt x="15022" y="7724"/>
                  </a:lnTo>
                  <a:lnTo>
                    <a:pt x="14983" y="7144"/>
                  </a:lnTo>
                  <a:lnTo>
                    <a:pt x="14944" y="6565"/>
                  </a:lnTo>
                  <a:lnTo>
                    <a:pt x="14828" y="5986"/>
                  </a:lnTo>
                  <a:lnTo>
                    <a:pt x="14674" y="5368"/>
                  </a:lnTo>
                  <a:lnTo>
                    <a:pt x="14481" y="4789"/>
                  </a:lnTo>
                  <a:lnTo>
                    <a:pt x="14249" y="4248"/>
                  </a:lnTo>
                  <a:lnTo>
                    <a:pt x="13979" y="3708"/>
                  </a:lnTo>
                  <a:lnTo>
                    <a:pt x="13670" y="3206"/>
                  </a:lnTo>
                  <a:lnTo>
                    <a:pt x="13322" y="2742"/>
                  </a:lnTo>
                  <a:lnTo>
                    <a:pt x="12936" y="2279"/>
                  </a:lnTo>
                  <a:lnTo>
                    <a:pt x="12512" y="1893"/>
                  </a:lnTo>
                  <a:lnTo>
                    <a:pt x="12048" y="1507"/>
                  </a:lnTo>
                  <a:lnTo>
                    <a:pt x="11585" y="1159"/>
                  </a:lnTo>
                  <a:lnTo>
                    <a:pt x="11083" y="850"/>
                  </a:lnTo>
                  <a:lnTo>
                    <a:pt x="10542" y="580"/>
                  </a:lnTo>
                  <a:lnTo>
                    <a:pt x="9963" y="387"/>
                  </a:lnTo>
                  <a:lnTo>
                    <a:pt x="9384" y="194"/>
                  </a:lnTo>
                  <a:lnTo>
                    <a:pt x="8766" y="78"/>
                  </a:lnTo>
                  <a:lnTo>
                    <a:pt x="818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2298225" y="4462400"/>
              <a:ext cx="461475" cy="306050"/>
            </a:xfrm>
            <a:custGeom>
              <a:avLst/>
              <a:gdLst/>
              <a:ahLst/>
              <a:cxnLst/>
              <a:rect l="l" t="t" r="r" b="b"/>
              <a:pathLst>
                <a:path w="18459" h="12242" extrusionOk="0">
                  <a:moveTo>
                    <a:pt x="17609" y="4943"/>
                  </a:moveTo>
                  <a:lnTo>
                    <a:pt x="17763" y="4982"/>
                  </a:lnTo>
                  <a:lnTo>
                    <a:pt x="17879" y="5020"/>
                  </a:lnTo>
                  <a:lnTo>
                    <a:pt x="17917" y="5098"/>
                  </a:lnTo>
                  <a:lnTo>
                    <a:pt x="17956" y="5175"/>
                  </a:lnTo>
                  <a:lnTo>
                    <a:pt x="17956" y="5407"/>
                  </a:lnTo>
                  <a:lnTo>
                    <a:pt x="17956" y="5638"/>
                  </a:lnTo>
                  <a:lnTo>
                    <a:pt x="17879" y="5793"/>
                  </a:lnTo>
                  <a:lnTo>
                    <a:pt x="17763" y="5986"/>
                  </a:lnTo>
                  <a:lnTo>
                    <a:pt x="17570" y="6140"/>
                  </a:lnTo>
                  <a:lnTo>
                    <a:pt x="17222" y="6372"/>
                  </a:lnTo>
                  <a:lnTo>
                    <a:pt x="16913" y="6526"/>
                  </a:lnTo>
                  <a:lnTo>
                    <a:pt x="16566" y="6642"/>
                  </a:lnTo>
                  <a:lnTo>
                    <a:pt x="16257" y="6681"/>
                  </a:lnTo>
                  <a:lnTo>
                    <a:pt x="15909" y="6720"/>
                  </a:lnTo>
                  <a:lnTo>
                    <a:pt x="16141" y="6140"/>
                  </a:lnTo>
                  <a:lnTo>
                    <a:pt x="16257" y="5870"/>
                  </a:lnTo>
                  <a:lnTo>
                    <a:pt x="16411" y="5600"/>
                  </a:lnTo>
                  <a:lnTo>
                    <a:pt x="16605" y="5368"/>
                  </a:lnTo>
                  <a:lnTo>
                    <a:pt x="16798" y="5175"/>
                  </a:lnTo>
                  <a:lnTo>
                    <a:pt x="17068" y="5059"/>
                  </a:lnTo>
                  <a:lnTo>
                    <a:pt x="17377" y="4943"/>
                  </a:lnTo>
                  <a:close/>
                  <a:moveTo>
                    <a:pt x="13747" y="6295"/>
                  </a:moveTo>
                  <a:lnTo>
                    <a:pt x="14056" y="6333"/>
                  </a:lnTo>
                  <a:lnTo>
                    <a:pt x="14365" y="6411"/>
                  </a:lnTo>
                  <a:lnTo>
                    <a:pt x="14597" y="6526"/>
                  </a:lnTo>
                  <a:lnTo>
                    <a:pt x="14828" y="6681"/>
                  </a:lnTo>
                  <a:lnTo>
                    <a:pt x="15060" y="6835"/>
                  </a:lnTo>
                  <a:lnTo>
                    <a:pt x="14983" y="6951"/>
                  </a:lnTo>
                  <a:lnTo>
                    <a:pt x="14519" y="7067"/>
                  </a:lnTo>
                  <a:lnTo>
                    <a:pt x="14056" y="7144"/>
                  </a:lnTo>
                  <a:lnTo>
                    <a:pt x="13515" y="7144"/>
                  </a:lnTo>
                  <a:lnTo>
                    <a:pt x="13206" y="7106"/>
                  </a:lnTo>
                  <a:lnTo>
                    <a:pt x="12936" y="6990"/>
                  </a:lnTo>
                  <a:lnTo>
                    <a:pt x="12820" y="6951"/>
                  </a:lnTo>
                  <a:lnTo>
                    <a:pt x="12782" y="6874"/>
                  </a:lnTo>
                  <a:lnTo>
                    <a:pt x="12782" y="6758"/>
                  </a:lnTo>
                  <a:lnTo>
                    <a:pt x="12859" y="6642"/>
                  </a:lnTo>
                  <a:lnTo>
                    <a:pt x="12936" y="6449"/>
                  </a:lnTo>
                  <a:lnTo>
                    <a:pt x="13052" y="6333"/>
                  </a:lnTo>
                  <a:lnTo>
                    <a:pt x="13206" y="6295"/>
                  </a:lnTo>
                  <a:close/>
                  <a:moveTo>
                    <a:pt x="15523" y="7222"/>
                  </a:moveTo>
                  <a:lnTo>
                    <a:pt x="16064" y="7608"/>
                  </a:lnTo>
                  <a:lnTo>
                    <a:pt x="16334" y="7839"/>
                  </a:lnTo>
                  <a:lnTo>
                    <a:pt x="16566" y="8071"/>
                  </a:lnTo>
                  <a:lnTo>
                    <a:pt x="16798" y="8303"/>
                  </a:lnTo>
                  <a:lnTo>
                    <a:pt x="16991" y="8573"/>
                  </a:lnTo>
                  <a:lnTo>
                    <a:pt x="17068" y="8882"/>
                  </a:lnTo>
                  <a:lnTo>
                    <a:pt x="17107" y="9036"/>
                  </a:lnTo>
                  <a:lnTo>
                    <a:pt x="17107" y="9229"/>
                  </a:lnTo>
                  <a:lnTo>
                    <a:pt x="17068" y="9423"/>
                  </a:lnTo>
                  <a:lnTo>
                    <a:pt x="16952" y="9538"/>
                  </a:lnTo>
                  <a:lnTo>
                    <a:pt x="16836" y="9616"/>
                  </a:lnTo>
                  <a:lnTo>
                    <a:pt x="16682" y="9654"/>
                  </a:lnTo>
                  <a:lnTo>
                    <a:pt x="16527" y="9654"/>
                  </a:lnTo>
                  <a:lnTo>
                    <a:pt x="16373" y="9577"/>
                  </a:lnTo>
                  <a:lnTo>
                    <a:pt x="16218" y="9461"/>
                  </a:lnTo>
                  <a:lnTo>
                    <a:pt x="16103" y="9307"/>
                  </a:lnTo>
                  <a:lnTo>
                    <a:pt x="15909" y="8959"/>
                  </a:lnTo>
                  <a:lnTo>
                    <a:pt x="15716" y="8573"/>
                  </a:lnTo>
                  <a:lnTo>
                    <a:pt x="15639" y="8226"/>
                  </a:lnTo>
                  <a:lnTo>
                    <a:pt x="15562" y="7917"/>
                  </a:lnTo>
                  <a:lnTo>
                    <a:pt x="15523" y="7569"/>
                  </a:lnTo>
                  <a:lnTo>
                    <a:pt x="15523" y="7222"/>
                  </a:lnTo>
                  <a:close/>
                  <a:moveTo>
                    <a:pt x="5020" y="464"/>
                  </a:moveTo>
                  <a:lnTo>
                    <a:pt x="5638" y="541"/>
                  </a:lnTo>
                  <a:lnTo>
                    <a:pt x="6217" y="696"/>
                  </a:lnTo>
                  <a:lnTo>
                    <a:pt x="6758" y="927"/>
                  </a:lnTo>
                  <a:lnTo>
                    <a:pt x="7260" y="1236"/>
                  </a:lnTo>
                  <a:lnTo>
                    <a:pt x="7723" y="1622"/>
                  </a:lnTo>
                  <a:lnTo>
                    <a:pt x="8186" y="2047"/>
                  </a:lnTo>
                  <a:lnTo>
                    <a:pt x="8534" y="2549"/>
                  </a:lnTo>
                  <a:lnTo>
                    <a:pt x="8804" y="3013"/>
                  </a:lnTo>
                  <a:lnTo>
                    <a:pt x="9036" y="3437"/>
                  </a:lnTo>
                  <a:lnTo>
                    <a:pt x="9229" y="3901"/>
                  </a:lnTo>
                  <a:lnTo>
                    <a:pt x="9384" y="4403"/>
                  </a:lnTo>
                  <a:lnTo>
                    <a:pt x="9654" y="5368"/>
                  </a:lnTo>
                  <a:lnTo>
                    <a:pt x="9924" y="6333"/>
                  </a:lnTo>
                  <a:lnTo>
                    <a:pt x="10040" y="6758"/>
                  </a:lnTo>
                  <a:lnTo>
                    <a:pt x="10194" y="7144"/>
                  </a:lnTo>
                  <a:lnTo>
                    <a:pt x="10388" y="7530"/>
                  </a:lnTo>
                  <a:lnTo>
                    <a:pt x="10619" y="7878"/>
                  </a:lnTo>
                  <a:lnTo>
                    <a:pt x="10890" y="8187"/>
                  </a:lnTo>
                  <a:lnTo>
                    <a:pt x="11198" y="8419"/>
                  </a:lnTo>
                  <a:lnTo>
                    <a:pt x="11585" y="8612"/>
                  </a:lnTo>
                  <a:lnTo>
                    <a:pt x="12009" y="8766"/>
                  </a:lnTo>
                  <a:lnTo>
                    <a:pt x="12357" y="8805"/>
                  </a:lnTo>
                  <a:lnTo>
                    <a:pt x="12704" y="8766"/>
                  </a:lnTo>
                  <a:lnTo>
                    <a:pt x="13013" y="8728"/>
                  </a:lnTo>
                  <a:lnTo>
                    <a:pt x="13322" y="8650"/>
                  </a:lnTo>
                  <a:lnTo>
                    <a:pt x="13631" y="8534"/>
                  </a:lnTo>
                  <a:lnTo>
                    <a:pt x="13901" y="8419"/>
                  </a:lnTo>
                  <a:lnTo>
                    <a:pt x="14172" y="8226"/>
                  </a:lnTo>
                  <a:lnTo>
                    <a:pt x="14442" y="8071"/>
                  </a:lnTo>
                  <a:lnTo>
                    <a:pt x="13940" y="8689"/>
                  </a:lnTo>
                  <a:lnTo>
                    <a:pt x="13361" y="9307"/>
                  </a:lnTo>
                  <a:lnTo>
                    <a:pt x="12743" y="9847"/>
                  </a:lnTo>
                  <a:lnTo>
                    <a:pt x="12087" y="10311"/>
                  </a:lnTo>
                  <a:lnTo>
                    <a:pt x="11392" y="10735"/>
                  </a:lnTo>
                  <a:lnTo>
                    <a:pt x="10658" y="11083"/>
                  </a:lnTo>
                  <a:lnTo>
                    <a:pt x="9847" y="11353"/>
                  </a:lnTo>
                  <a:lnTo>
                    <a:pt x="9036" y="11585"/>
                  </a:lnTo>
                  <a:lnTo>
                    <a:pt x="8418" y="11662"/>
                  </a:lnTo>
                  <a:lnTo>
                    <a:pt x="7839" y="11739"/>
                  </a:lnTo>
                  <a:lnTo>
                    <a:pt x="7260" y="11739"/>
                  </a:lnTo>
                  <a:lnTo>
                    <a:pt x="6680" y="11701"/>
                  </a:lnTo>
                  <a:lnTo>
                    <a:pt x="6101" y="11624"/>
                  </a:lnTo>
                  <a:lnTo>
                    <a:pt x="5561" y="11508"/>
                  </a:lnTo>
                  <a:lnTo>
                    <a:pt x="5020" y="11353"/>
                  </a:lnTo>
                  <a:lnTo>
                    <a:pt x="4518" y="11160"/>
                  </a:lnTo>
                  <a:lnTo>
                    <a:pt x="4016" y="10929"/>
                  </a:lnTo>
                  <a:lnTo>
                    <a:pt x="3514" y="10620"/>
                  </a:lnTo>
                  <a:lnTo>
                    <a:pt x="3089" y="10311"/>
                  </a:lnTo>
                  <a:lnTo>
                    <a:pt x="2626" y="9925"/>
                  </a:lnTo>
                  <a:lnTo>
                    <a:pt x="2240" y="9538"/>
                  </a:lnTo>
                  <a:lnTo>
                    <a:pt x="1854" y="9075"/>
                  </a:lnTo>
                  <a:lnTo>
                    <a:pt x="1545" y="8573"/>
                  </a:lnTo>
                  <a:lnTo>
                    <a:pt x="1236" y="8071"/>
                  </a:lnTo>
                  <a:lnTo>
                    <a:pt x="965" y="7492"/>
                  </a:lnTo>
                  <a:lnTo>
                    <a:pt x="734" y="6913"/>
                  </a:lnTo>
                  <a:lnTo>
                    <a:pt x="579" y="6295"/>
                  </a:lnTo>
                  <a:lnTo>
                    <a:pt x="464" y="5677"/>
                  </a:lnTo>
                  <a:lnTo>
                    <a:pt x="425" y="5059"/>
                  </a:lnTo>
                  <a:lnTo>
                    <a:pt x="425" y="4441"/>
                  </a:lnTo>
                  <a:lnTo>
                    <a:pt x="541" y="3823"/>
                  </a:lnTo>
                  <a:lnTo>
                    <a:pt x="695" y="3244"/>
                  </a:lnTo>
                  <a:lnTo>
                    <a:pt x="965" y="2704"/>
                  </a:lnTo>
                  <a:lnTo>
                    <a:pt x="1313" y="2163"/>
                  </a:lnTo>
                  <a:lnTo>
                    <a:pt x="1699" y="1738"/>
                  </a:lnTo>
                  <a:lnTo>
                    <a:pt x="2163" y="1313"/>
                  </a:lnTo>
                  <a:lnTo>
                    <a:pt x="2665" y="1005"/>
                  </a:lnTo>
                  <a:lnTo>
                    <a:pt x="3205" y="734"/>
                  </a:lnTo>
                  <a:lnTo>
                    <a:pt x="3784" y="580"/>
                  </a:lnTo>
                  <a:lnTo>
                    <a:pt x="4402" y="464"/>
                  </a:lnTo>
                  <a:close/>
                  <a:moveTo>
                    <a:pt x="4634" y="1"/>
                  </a:moveTo>
                  <a:lnTo>
                    <a:pt x="4248" y="39"/>
                  </a:lnTo>
                  <a:lnTo>
                    <a:pt x="3900" y="78"/>
                  </a:lnTo>
                  <a:lnTo>
                    <a:pt x="3514" y="155"/>
                  </a:lnTo>
                  <a:lnTo>
                    <a:pt x="3128" y="271"/>
                  </a:lnTo>
                  <a:lnTo>
                    <a:pt x="2780" y="425"/>
                  </a:lnTo>
                  <a:lnTo>
                    <a:pt x="2433" y="618"/>
                  </a:lnTo>
                  <a:lnTo>
                    <a:pt x="2085" y="850"/>
                  </a:lnTo>
                  <a:lnTo>
                    <a:pt x="1622" y="1198"/>
                  </a:lnTo>
                  <a:lnTo>
                    <a:pt x="1236" y="1584"/>
                  </a:lnTo>
                  <a:lnTo>
                    <a:pt x="888" y="2009"/>
                  </a:lnTo>
                  <a:lnTo>
                    <a:pt x="618" y="2433"/>
                  </a:lnTo>
                  <a:lnTo>
                    <a:pt x="386" y="2897"/>
                  </a:lnTo>
                  <a:lnTo>
                    <a:pt x="232" y="3399"/>
                  </a:lnTo>
                  <a:lnTo>
                    <a:pt x="77" y="3901"/>
                  </a:lnTo>
                  <a:lnTo>
                    <a:pt x="0" y="4403"/>
                  </a:lnTo>
                  <a:lnTo>
                    <a:pt x="0" y="4905"/>
                  </a:lnTo>
                  <a:lnTo>
                    <a:pt x="0" y="5445"/>
                  </a:lnTo>
                  <a:lnTo>
                    <a:pt x="77" y="5986"/>
                  </a:lnTo>
                  <a:lnTo>
                    <a:pt x="155" y="6488"/>
                  </a:lnTo>
                  <a:lnTo>
                    <a:pt x="309" y="7028"/>
                  </a:lnTo>
                  <a:lnTo>
                    <a:pt x="464" y="7530"/>
                  </a:lnTo>
                  <a:lnTo>
                    <a:pt x="695" y="8032"/>
                  </a:lnTo>
                  <a:lnTo>
                    <a:pt x="927" y="8496"/>
                  </a:lnTo>
                  <a:lnTo>
                    <a:pt x="1274" y="9075"/>
                  </a:lnTo>
                  <a:lnTo>
                    <a:pt x="1661" y="9616"/>
                  </a:lnTo>
                  <a:lnTo>
                    <a:pt x="2124" y="10079"/>
                  </a:lnTo>
                  <a:lnTo>
                    <a:pt x="2587" y="10542"/>
                  </a:lnTo>
                  <a:lnTo>
                    <a:pt x="3089" y="10929"/>
                  </a:lnTo>
                  <a:lnTo>
                    <a:pt x="3591" y="11276"/>
                  </a:lnTo>
                  <a:lnTo>
                    <a:pt x="4171" y="11546"/>
                  </a:lnTo>
                  <a:lnTo>
                    <a:pt x="4750" y="11778"/>
                  </a:lnTo>
                  <a:lnTo>
                    <a:pt x="4750" y="11933"/>
                  </a:lnTo>
                  <a:lnTo>
                    <a:pt x="5097" y="11894"/>
                  </a:lnTo>
                  <a:lnTo>
                    <a:pt x="5908" y="12087"/>
                  </a:lnTo>
                  <a:lnTo>
                    <a:pt x="6719" y="12203"/>
                  </a:lnTo>
                  <a:lnTo>
                    <a:pt x="7569" y="12241"/>
                  </a:lnTo>
                  <a:lnTo>
                    <a:pt x="8418" y="12164"/>
                  </a:lnTo>
                  <a:lnTo>
                    <a:pt x="9190" y="12048"/>
                  </a:lnTo>
                  <a:lnTo>
                    <a:pt x="9963" y="11855"/>
                  </a:lnTo>
                  <a:lnTo>
                    <a:pt x="10310" y="11739"/>
                  </a:lnTo>
                  <a:lnTo>
                    <a:pt x="10272" y="11739"/>
                  </a:lnTo>
                  <a:lnTo>
                    <a:pt x="11083" y="11431"/>
                  </a:lnTo>
                  <a:lnTo>
                    <a:pt x="11855" y="11044"/>
                  </a:lnTo>
                  <a:lnTo>
                    <a:pt x="12550" y="10581"/>
                  </a:lnTo>
                  <a:lnTo>
                    <a:pt x="13245" y="10079"/>
                  </a:lnTo>
                  <a:lnTo>
                    <a:pt x="13863" y="9500"/>
                  </a:lnTo>
                  <a:lnTo>
                    <a:pt x="14133" y="9191"/>
                  </a:lnTo>
                  <a:lnTo>
                    <a:pt x="14403" y="8882"/>
                  </a:lnTo>
                  <a:lnTo>
                    <a:pt x="14635" y="8534"/>
                  </a:lnTo>
                  <a:lnTo>
                    <a:pt x="14867" y="8187"/>
                  </a:lnTo>
                  <a:lnTo>
                    <a:pt x="15060" y="7801"/>
                  </a:lnTo>
                  <a:lnTo>
                    <a:pt x="15253" y="7415"/>
                  </a:lnTo>
                  <a:lnTo>
                    <a:pt x="15253" y="7917"/>
                  </a:lnTo>
                  <a:lnTo>
                    <a:pt x="15330" y="8419"/>
                  </a:lnTo>
                  <a:lnTo>
                    <a:pt x="15485" y="8882"/>
                  </a:lnTo>
                  <a:lnTo>
                    <a:pt x="15678" y="9345"/>
                  </a:lnTo>
                  <a:lnTo>
                    <a:pt x="15794" y="9538"/>
                  </a:lnTo>
                  <a:lnTo>
                    <a:pt x="15948" y="9731"/>
                  </a:lnTo>
                  <a:lnTo>
                    <a:pt x="16103" y="9886"/>
                  </a:lnTo>
                  <a:lnTo>
                    <a:pt x="16257" y="10040"/>
                  </a:lnTo>
                  <a:lnTo>
                    <a:pt x="16489" y="10156"/>
                  </a:lnTo>
                  <a:lnTo>
                    <a:pt x="16682" y="10195"/>
                  </a:lnTo>
                  <a:lnTo>
                    <a:pt x="16913" y="10156"/>
                  </a:lnTo>
                  <a:lnTo>
                    <a:pt x="17107" y="10040"/>
                  </a:lnTo>
                  <a:lnTo>
                    <a:pt x="17300" y="9886"/>
                  </a:lnTo>
                  <a:lnTo>
                    <a:pt x="17377" y="9693"/>
                  </a:lnTo>
                  <a:lnTo>
                    <a:pt x="17454" y="9500"/>
                  </a:lnTo>
                  <a:lnTo>
                    <a:pt x="17493" y="9268"/>
                  </a:lnTo>
                  <a:lnTo>
                    <a:pt x="17493" y="9075"/>
                  </a:lnTo>
                  <a:lnTo>
                    <a:pt x="17454" y="8843"/>
                  </a:lnTo>
                  <a:lnTo>
                    <a:pt x="17415" y="8650"/>
                  </a:lnTo>
                  <a:lnTo>
                    <a:pt x="17338" y="8457"/>
                  </a:lnTo>
                  <a:lnTo>
                    <a:pt x="17222" y="8226"/>
                  </a:lnTo>
                  <a:lnTo>
                    <a:pt x="17068" y="8032"/>
                  </a:lnTo>
                  <a:lnTo>
                    <a:pt x="16720" y="7646"/>
                  </a:lnTo>
                  <a:lnTo>
                    <a:pt x="16334" y="7299"/>
                  </a:lnTo>
                  <a:lnTo>
                    <a:pt x="15909" y="6990"/>
                  </a:lnTo>
                  <a:lnTo>
                    <a:pt x="16373" y="6990"/>
                  </a:lnTo>
                  <a:lnTo>
                    <a:pt x="16875" y="6913"/>
                  </a:lnTo>
                  <a:lnTo>
                    <a:pt x="17338" y="6720"/>
                  </a:lnTo>
                  <a:lnTo>
                    <a:pt x="17763" y="6488"/>
                  </a:lnTo>
                  <a:lnTo>
                    <a:pt x="17917" y="6333"/>
                  </a:lnTo>
                  <a:lnTo>
                    <a:pt x="18110" y="6140"/>
                  </a:lnTo>
                  <a:lnTo>
                    <a:pt x="18265" y="5947"/>
                  </a:lnTo>
                  <a:lnTo>
                    <a:pt x="18381" y="5716"/>
                  </a:lnTo>
                  <a:lnTo>
                    <a:pt x="18458" y="5484"/>
                  </a:lnTo>
                  <a:lnTo>
                    <a:pt x="18458" y="5214"/>
                  </a:lnTo>
                  <a:lnTo>
                    <a:pt x="18381" y="4982"/>
                  </a:lnTo>
                  <a:lnTo>
                    <a:pt x="18304" y="4905"/>
                  </a:lnTo>
                  <a:lnTo>
                    <a:pt x="18226" y="4789"/>
                  </a:lnTo>
                  <a:lnTo>
                    <a:pt x="18033" y="4673"/>
                  </a:lnTo>
                  <a:lnTo>
                    <a:pt x="17802" y="4596"/>
                  </a:lnTo>
                  <a:lnTo>
                    <a:pt x="17609" y="4557"/>
                  </a:lnTo>
                  <a:lnTo>
                    <a:pt x="17377" y="4557"/>
                  </a:lnTo>
                  <a:lnTo>
                    <a:pt x="17145" y="4634"/>
                  </a:lnTo>
                  <a:lnTo>
                    <a:pt x="16913" y="4712"/>
                  </a:lnTo>
                  <a:lnTo>
                    <a:pt x="16720" y="4789"/>
                  </a:lnTo>
                  <a:lnTo>
                    <a:pt x="16566" y="4905"/>
                  </a:lnTo>
                  <a:lnTo>
                    <a:pt x="16373" y="5098"/>
                  </a:lnTo>
                  <a:lnTo>
                    <a:pt x="16180" y="5291"/>
                  </a:lnTo>
                  <a:lnTo>
                    <a:pt x="15871" y="5716"/>
                  </a:lnTo>
                  <a:lnTo>
                    <a:pt x="15639" y="6179"/>
                  </a:lnTo>
                  <a:lnTo>
                    <a:pt x="15485" y="6681"/>
                  </a:lnTo>
                  <a:lnTo>
                    <a:pt x="15407" y="6681"/>
                  </a:lnTo>
                  <a:lnTo>
                    <a:pt x="15330" y="6720"/>
                  </a:lnTo>
                  <a:lnTo>
                    <a:pt x="14983" y="6411"/>
                  </a:lnTo>
                  <a:lnTo>
                    <a:pt x="14597" y="6179"/>
                  </a:lnTo>
                  <a:lnTo>
                    <a:pt x="14172" y="6024"/>
                  </a:lnTo>
                  <a:lnTo>
                    <a:pt x="13708" y="5947"/>
                  </a:lnTo>
                  <a:lnTo>
                    <a:pt x="13322" y="5909"/>
                  </a:lnTo>
                  <a:lnTo>
                    <a:pt x="13091" y="5947"/>
                  </a:lnTo>
                  <a:lnTo>
                    <a:pt x="12897" y="5986"/>
                  </a:lnTo>
                  <a:lnTo>
                    <a:pt x="12704" y="6063"/>
                  </a:lnTo>
                  <a:lnTo>
                    <a:pt x="12511" y="6140"/>
                  </a:lnTo>
                  <a:lnTo>
                    <a:pt x="12357" y="6295"/>
                  </a:lnTo>
                  <a:lnTo>
                    <a:pt x="12280" y="6449"/>
                  </a:lnTo>
                  <a:lnTo>
                    <a:pt x="12202" y="6642"/>
                  </a:lnTo>
                  <a:lnTo>
                    <a:pt x="12241" y="6835"/>
                  </a:lnTo>
                  <a:lnTo>
                    <a:pt x="12318" y="6990"/>
                  </a:lnTo>
                  <a:lnTo>
                    <a:pt x="12434" y="7106"/>
                  </a:lnTo>
                  <a:lnTo>
                    <a:pt x="12589" y="7260"/>
                  </a:lnTo>
                  <a:lnTo>
                    <a:pt x="12782" y="7337"/>
                  </a:lnTo>
                  <a:lnTo>
                    <a:pt x="13129" y="7453"/>
                  </a:lnTo>
                  <a:lnTo>
                    <a:pt x="13477" y="7530"/>
                  </a:lnTo>
                  <a:lnTo>
                    <a:pt x="13824" y="7530"/>
                  </a:lnTo>
                  <a:lnTo>
                    <a:pt x="14172" y="7492"/>
                  </a:lnTo>
                  <a:lnTo>
                    <a:pt x="14519" y="7415"/>
                  </a:lnTo>
                  <a:lnTo>
                    <a:pt x="14133" y="7762"/>
                  </a:lnTo>
                  <a:lnTo>
                    <a:pt x="13708" y="8032"/>
                  </a:lnTo>
                  <a:lnTo>
                    <a:pt x="13477" y="8110"/>
                  </a:lnTo>
                  <a:lnTo>
                    <a:pt x="13245" y="8226"/>
                  </a:lnTo>
                  <a:lnTo>
                    <a:pt x="13013" y="8264"/>
                  </a:lnTo>
                  <a:lnTo>
                    <a:pt x="12743" y="8303"/>
                  </a:lnTo>
                  <a:lnTo>
                    <a:pt x="12357" y="8303"/>
                  </a:lnTo>
                  <a:lnTo>
                    <a:pt x="11971" y="8264"/>
                  </a:lnTo>
                  <a:lnTo>
                    <a:pt x="11662" y="8110"/>
                  </a:lnTo>
                  <a:lnTo>
                    <a:pt x="11353" y="7955"/>
                  </a:lnTo>
                  <a:lnTo>
                    <a:pt x="11083" y="7685"/>
                  </a:lnTo>
                  <a:lnTo>
                    <a:pt x="10890" y="7415"/>
                  </a:lnTo>
                  <a:lnTo>
                    <a:pt x="10696" y="7106"/>
                  </a:lnTo>
                  <a:lnTo>
                    <a:pt x="10542" y="6720"/>
                  </a:lnTo>
                  <a:lnTo>
                    <a:pt x="10388" y="6218"/>
                  </a:lnTo>
                  <a:lnTo>
                    <a:pt x="10233" y="5716"/>
                  </a:lnTo>
                  <a:lnTo>
                    <a:pt x="9963" y="4673"/>
                  </a:lnTo>
                  <a:lnTo>
                    <a:pt x="9847" y="4171"/>
                  </a:lnTo>
                  <a:lnTo>
                    <a:pt x="9654" y="3669"/>
                  </a:lnTo>
                  <a:lnTo>
                    <a:pt x="9461" y="3167"/>
                  </a:lnTo>
                  <a:lnTo>
                    <a:pt x="9229" y="2704"/>
                  </a:lnTo>
                  <a:lnTo>
                    <a:pt x="8843" y="2163"/>
                  </a:lnTo>
                  <a:lnTo>
                    <a:pt x="8457" y="1700"/>
                  </a:lnTo>
                  <a:lnTo>
                    <a:pt x="7993" y="1275"/>
                  </a:lnTo>
                  <a:lnTo>
                    <a:pt x="7530" y="889"/>
                  </a:lnTo>
                  <a:lnTo>
                    <a:pt x="6989" y="580"/>
                  </a:lnTo>
                  <a:lnTo>
                    <a:pt x="6449" y="348"/>
                  </a:lnTo>
                  <a:lnTo>
                    <a:pt x="5870" y="155"/>
                  </a:lnTo>
                  <a:lnTo>
                    <a:pt x="5290" y="39"/>
                  </a:lnTo>
                  <a:lnTo>
                    <a:pt x="502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5932850" y="4466275"/>
              <a:ext cx="200800" cy="230725"/>
            </a:xfrm>
            <a:custGeom>
              <a:avLst/>
              <a:gdLst/>
              <a:ahLst/>
              <a:cxnLst/>
              <a:rect l="l" t="t" r="r" b="b"/>
              <a:pathLst>
                <a:path w="8032" h="9229" extrusionOk="0">
                  <a:moveTo>
                    <a:pt x="2047" y="0"/>
                  </a:moveTo>
                  <a:lnTo>
                    <a:pt x="1892" y="77"/>
                  </a:lnTo>
                  <a:lnTo>
                    <a:pt x="1738" y="154"/>
                  </a:lnTo>
                  <a:lnTo>
                    <a:pt x="1429" y="425"/>
                  </a:lnTo>
                  <a:lnTo>
                    <a:pt x="1197" y="734"/>
                  </a:lnTo>
                  <a:lnTo>
                    <a:pt x="965" y="1004"/>
                  </a:lnTo>
                  <a:lnTo>
                    <a:pt x="734" y="1352"/>
                  </a:lnTo>
                  <a:lnTo>
                    <a:pt x="502" y="1738"/>
                  </a:lnTo>
                  <a:lnTo>
                    <a:pt x="348" y="2124"/>
                  </a:lnTo>
                  <a:lnTo>
                    <a:pt x="193" y="2549"/>
                  </a:lnTo>
                  <a:lnTo>
                    <a:pt x="77" y="3012"/>
                  </a:lnTo>
                  <a:lnTo>
                    <a:pt x="39" y="3475"/>
                  </a:lnTo>
                  <a:lnTo>
                    <a:pt x="0" y="3939"/>
                  </a:lnTo>
                  <a:lnTo>
                    <a:pt x="77" y="4441"/>
                  </a:lnTo>
                  <a:lnTo>
                    <a:pt x="155" y="4904"/>
                  </a:lnTo>
                  <a:lnTo>
                    <a:pt x="270" y="5329"/>
                  </a:lnTo>
                  <a:lnTo>
                    <a:pt x="463" y="5792"/>
                  </a:lnTo>
                  <a:lnTo>
                    <a:pt x="695" y="6178"/>
                  </a:lnTo>
                  <a:lnTo>
                    <a:pt x="1043" y="6178"/>
                  </a:lnTo>
                  <a:lnTo>
                    <a:pt x="888" y="5831"/>
                  </a:lnTo>
                  <a:lnTo>
                    <a:pt x="734" y="5483"/>
                  </a:lnTo>
                  <a:lnTo>
                    <a:pt x="657" y="5136"/>
                  </a:lnTo>
                  <a:lnTo>
                    <a:pt x="541" y="4788"/>
                  </a:lnTo>
                  <a:lnTo>
                    <a:pt x="502" y="4402"/>
                  </a:lnTo>
                  <a:lnTo>
                    <a:pt x="463" y="4055"/>
                  </a:lnTo>
                  <a:lnTo>
                    <a:pt x="463" y="3668"/>
                  </a:lnTo>
                  <a:lnTo>
                    <a:pt x="463" y="3321"/>
                  </a:lnTo>
                  <a:lnTo>
                    <a:pt x="541" y="2973"/>
                  </a:lnTo>
                  <a:lnTo>
                    <a:pt x="618" y="2626"/>
                  </a:lnTo>
                  <a:lnTo>
                    <a:pt x="734" y="2278"/>
                  </a:lnTo>
                  <a:lnTo>
                    <a:pt x="850" y="1931"/>
                  </a:lnTo>
                  <a:lnTo>
                    <a:pt x="1043" y="1622"/>
                  </a:lnTo>
                  <a:lnTo>
                    <a:pt x="1236" y="1313"/>
                  </a:lnTo>
                  <a:lnTo>
                    <a:pt x="1467" y="1004"/>
                  </a:lnTo>
                  <a:lnTo>
                    <a:pt x="1776" y="734"/>
                  </a:lnTo>
                  <a:lnTo>
                    <a:pt x="1969" y="579"/>
                  </a:lnTo>
                  <a:lnTo>
                    <a:pt x="2085" y="502"/>
                  </a:lnTo>
                  <a:lnTo>
                    <a:pt x="2201" y="463"/>
                  </a:lnTo>
                  <a:lnTo>
                    <a:pt x="2317" y="579"/>
                  </a:lnTo>
                  <a:lnTo>
                    <a:pt x="2433" y="811"/>
                  </a:lnTo>
                  <a:lnTo>
                    <a:pt x="2587" y="1197"/>
                  </a:lnTo>
                  <a:lnTo>
                    <a:pt x="2742" y="1583"/>
                  </a:lnTo>
                  <a:lnTo>
                    <a:pt x="2858" y="1931"/>
                  </a:lnTo>
                  <a:lnTo>
                    <a:pt x="2973" y="2317"/>
                  </a:lnTo>
                  <a:lnTo>
                    <a:pt x="3051" y="2703"/>
                  </a:lnTo>
                  <a:lnTo>
                    <a:pt x="3089" y="3089"/>
                  </a:lnTo>
                  <a:lnTo>
                    <a:pt x="3089" y="3437"/>
                  </a:lnTo>
                  <a:lnTo>
                    <a:pt x="3051" y="3784"/>
                  </a:lnTo>
                  <a:lnTo>
                    <a:pt x="3012" y="4132"/>
                  </a:lnTo>
                  <a:lnTo>
                    <a:pt x="2896" y="4479"/>
                  </a:lnTo>
                  <a:lnTo>
                    <a:pt x="2780" y="4788"/>
                  </a:lnTo>
                  <a:lnTo>
                    <a:pt x="2587" y="5136"/>
                  </a:lnTo>
                  <a:lnTo>
                    <a:pt x="2394" y="5445"/>
                  </a:lnTo>
                  <a:lnTo>
                    <a:pt x="2356" y="5522"/>
                  </a:lnTo>
                  <a:lnTo>
                    <a:pt x="2394" y="5638"/>
                  </a:lnTo>
                  <a:lnTo>
                    <a:pt x="2356" y="5715"/>
                  </a:lnTo>
                  <a:lnTo>
                    <a:pt x="2356" y="5754"/>
                  </a:lnTo>
                  <a:lnTo>
                    <a:pt x="2394" y="5792"/>
                  </a:lnTo>
                  <a:lnTo>
                    <a:pt x="2471" y="5792"/>
                  </a:lnTo>
                  <a:lnTo>
                    <a:pt x="2626" y="5715"/>
                  </a:lnTo>
                  <a:lnTo>
                    <a:pt x="2819" y="5676"/>
                  </a:lnTo>
                  <a:lnTo>
                    <a:pt x="3205" y="5676"/>
                  </a:lnTo>
                  <a:lnTo>
                    <a:pt x="3630" y="5715"/>
                  </a:lnTo>
                  <a:lnTo>
                    <a:pt x="4055" y="5792"/>
                  </a:lnTo>
                  <a:lnTo>
                    <a:pt x="4441" y="5947"/>
                  </a:lnTo>
                  <a:lnTo>
                    <a:pt x="4866" y="6101"/>
                  </a:lnTo>
                  <a:lnTo>
                    <a:pt x="5213" y="6256"/>
                  </a:lnTo>
                  <a:lnTo>
                    <a:pt x="5522" y="6449"/>
                  </a:lnTo>
                  <a:lnTo>
                    <a:pt x="5831" y="6642"/>
                  </a:lnTo>
                  <a:lnTo>
                    <a:pt x="6140" y="6835"/>
                  </a:lnTo>
                  <a:lnTo>
                    <a:pt x="6410" y="7067"/>
                  </a:lnTo>
                  <a:lnTo>
                    <a:pt x="6680" y="7337"/>
                  </a:lnTo>
                  <a:lnTo>
                    <a:pt x="6912" y="7607"/>
                  </a:lnTo>
                  <a:lnTo>
                    <a:pt x="7144" y="7877"/>
                  </a:lnTo>
                  <a:lnTo>
                    <a:pt x="7337" y="8186"/>
                  </a:lnTo>
                  <a:lnTo>
                    <a:pt x="7530" y="8534"/>
                  </a:lnTo>
                  <a:lnTo>
                    <a:pt x="7105" y="8650"/>
                  </a:lnTo>
                  <a:lnTo>
                    <a:pt x="6680" y="8727"/>
                  </a:lnTo>
                  <a:lnTo>
                    <a:pt x="6294" y="8766"/>
                  </a:lnTo>
                  <a:lnTo>
                    <a:pt x="5870" y="8804"/>
                  </a:lnTo>
                  <a:lnTo>
                    <a:pt x="5483" y="8804"/>
                  </a:lnTo>
                  <a:lnTo>
                    <a:pt x="5059" y="8727"/>
                  </a:lnTo>
                  <a:lnTo>
                    <a:pt x="4672" y="8611"/>
                  </a:lnTo>
                  <a:lnTo>
                    <a:pt x="4248" y="8457"/>
                  </a:lnTo>
                  <a:lnTo>
                    <a:pt x="3900" y="8264"/>
                  </a:lnTo>
                  <a:lnTo>
                    <a:pt x="3591" y="8071"/>
                  </a:lnTo>
                  <a:lnTo>
                    <a:pt x="3012" y="7607"/>
                  </a:lnTo>
                  <a:lnTo>
                    <a:pt x="2471" y="7105"/>
                  </a:lnTo>
                  <a:lnTo>
                    <a:pt x="1931" y="6565"/>
                  </a:lnTo>
                  <a:lnTo>
                    <a:pt x="1854" y="6526"/>
                  </a:lnTo>
                  <a:lnTo>
                    <a:pt x="1815" y="6487"/>
                  </a:lnTo>
                  <a:lnTo>
                    <a:pt x="1661" y="6526"/>
                  </a:lnTo>
                  <a:lnTo>
                    <a:pt x="1622" y="6526"/>
                  </a:lnTo>
                  <a:lnTo>
                    <a:pt x="1583" y="6565"/>
                  </a:lnTo>
                  <a:lnTo>
                    <a:pt x="1429" y="6835"/>
                  </a:lnTo>
                  <a:lnTo>
                    <a:pt x="1661" y="6873"/>
                  </a:lnTo>
                  <a:lnTo>
                    <a:pt x="2278" y="7491"/>
                  </a:lnTo>
                  <a:lnTo>
                    <a:pt x="2896" y="8071"/>
                  </a:lnTo>
                  <a:lnTo>
                    <a:pt x="3244" y="8341"/>
                  </a:lnTo>
                  <a:lnTo>
                    <a:pt x="3630" y="8573"/>
                  </a:lnTo>
                  <a:lnTo>
                    <a:pt x="3977" y="8766"/>
                  </a:lnTo>
                  <a:lnTo>
                    <a:pt x="4364" y="8959"/>
                  </a:lnTo>
                  <a:lnTo>
                    <a:pt x="4827" y="9113"/>
                  </a:lnTo>
                  <a:lnTo>
                    <a:pt x="5252" y="9190"/>
                  </a:lnTo>
                  <a:lnTo>
                    <a:pt x="5676" y="9229"/>
                  </a:lnTo>
                  <a:lnTo>
                    <a:pt x="6140" y="9229"/>
                  </a:lnTo>
                  <a:lnTo>
                    <a:pt x="6565" y="9152"/>
                  </a:lnTo>
                  <a:lnTo>
                    <a:pt x="6989" y="9074"/>
                  </a:lnTo>
                  <a:lnTo>
                    <a:pt x="7878" y="8843"/>
                  </a:lnTo>
                  <a:lnTo>
                    <a:pt x="7955" y="8804"/>
                  </a:lnTo>
                  <a:lnTo>
                    <a:pt x="7993" y="8727"/>
                  </a:lnTo>
                  <a:lnTo>
                    <a:pt x="8032" y="8650"/>
                  </a:lnTo>
                  <a:lnTo>
                    <a:pt x="7993" y="8534"/>
                  </a:lnTo>
                  <a:lnTo>
                    <a:pt x="7762" y="8109"/>
                  </a:lnTo>
                  <a:lnTo>
                    <a:pt x="7491" y="7684"/>
                  </a:lnTo>
                  <a:lnTo>
                    <a:pt x="7221" y="7298"/>
                  </a:lnTo>
                  <a:lnTo>
                    <a:pt x="6874" y="6912"/>
                  </a:lnTo>
                  <a:lnTo>
                    <a:pt x="6526" y="6603"/>
                  </a:lnTo>
                  <a:lnTo>
                    <a:pt x="6140" y="6294"/>
                  </a:lnTo>
                  <a:lnTo>
                    <a:pt x="5715" y="6024"/>
                  </a:lnTo>
                  <a:lnTo>
                    <a:pt x="5252" y="5792"/>
                  </a:lnTo>
                  <a:lnTo>
                    <a:pt x="4827" y="5638"/>
                  </a:lnTo>
                  <a:lnTo>
                    <a:pt x="4248" y="5445"/>
                  </a:lnTo>
                  <a:lnTo>
                    <a:pt x="3939" y="5367"/>
                  </a:lnTo>
                  <a:lnTo>
                    <a:pt x="3591" y="5290"/>
                  </a:lnTo>
                  <a:lnTo>
                    <a:pt x="3012" y="5290"/>
                  </a:lnTo>
                  <a:lnTo>
                    <a:pt x="3167" y="4981"/>
                  </a:lnTo>
                  <a:lnTo>
                    <a:pt x="3321" y="4634"/>
                  </a:lnTo>
                  <a:lnTo>
                    <a:pt x="3398" y="4286"/>
                  </a:lnTo>
                  <a:lnTo>
                    <a:pt x="3475" y="3939"/>
                  </a:lnTo>
                  <a:lnTo>
                    <a:pt x="3514" y="3591"/>
                  </a:lnTo>
                  <a:lnTo>
                    <a:pt x="3514" y="3205"/>
                  </a:lnTo>
                  <a:lnTo>
                    <a:pt x="3514" y="2858"/>
                  </a:lnTo>
                  <a:lnTo>
                    <a:pt x="3437" y="2471"/>
                  </a:lnTo>
                  <a:lnTo>
                    <a:pt x="3321" y="1969"/>
                  </a:lnTo>
                  <a:lnTo>
                    <a:pt x="3167" y="1467"/>
                  </a:lnTo>
                  <a:lnTo>
                    <a:pt x="2935" y="965"/>
                  </a:lnTo>
                  <a:lnTo>
                    <a:pt x="2703" y="502"/>
                  </a:lnTo>
                  <a:lnTo>
                    <a:pt x="2587" y="270"/>
                  </a:lnTo>
                  <a:lnTo>
                    <a:pt x="2471" y="116"/>
                  </a:lnTo>
                  <a:lnTo>
                    <a:pt x="2356" y="39"/>
                  </a:lnTo>
                  <a:lnTo>
                    <a:pt x="22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2331050" y="4488475"/>
              <a:ext cx="145775" cy="163175"/>
            </a:xfrm>
            <a:custGeom>
              <a:avLst/>
              <a:gdLst/>
              <a:ahLst/>
              <a:cxnLst/>
              <a:rect l="l" t="t" r="r" b="b"/>
              <a:pathLst>
                <a:path w="5831" h="6527" extrusionOk="0">
                  <a:moveTo>
                    <a:pt x="3321" y="502"/>
                  </a:moveTo>
                  <a:lnTo>
                    <a:pt x="3784" y="695"/>
                  </a:lnTo>
                  <a:lnTo>
                    <a:pt x="4248" y="1004"/>
                  </a:lnTo>
                  <a:lnTo>
                    <a:pt x="4595" y="1313"/>
                  </a:lnTo>
                  <a:lnTo>
                    <a:pt x="4904" y="1738"/>
                  </a:lnTo>
                  <a:lnTo>
                    <a:pt x="5174" y="2163"/>
                  </a:lnTo>
                  <a:lnTo>
                    <a:pt x="5252" y="2394"/>
                  </a:lnTo>
                  <a:lnTo>
                    <a:pt x="5329" y="2665"/>
                  </a:lnTo>
                  <a:lnTo>
                    <a:pt x="5367" y="2896"/>
                  </a:lnTo>
                  <a:lnTo>
                    <a:pt x="5367" y="3167"/>
                  </a:lnTo>
                  <a:lnTo>
                    <a:pt x="5367" y="3437"/>
                  </a:lnTo>
                  <a:lnTo>
                    <a:pt x="5329" y="3707"/>
                  </a:lnTo>
                  <a:lnTo>
                    <a:pt x="5213" y="4171"/>
                  </a:lnTo>
                  <a:lnTo>
                    <a:pt x="5020" y="4595"/>
                  </a:lnTo>
                  <a:lnTo>
                    <a:pt x="4750" y="4981"/>
                  </a:lnTo>
                  <a:lnTo>
                    <a:pt x="4441" y="5368"/>
                  </a:lnTo>
                  <a:lnTo>
                    <a:pt x="4055" y="5638"/>
                  </a:lnTo>
                  <a:lnTo>
                    <a:pt x="3630" y="5870"/>
                  </a:lnTo>
                  <a:lnTo>
                    <a:pt x="3398" y="5947"/>
                  </a:lnTo>
                  <a:lnTo>
                    <a:pt x="3166" y="6024"/>
                  </a:lnTo>
                  <a:lnTo>
                    <a:pt x="2935" y="6024"/>
                  </a:lnTo>
                  <a:lnTo>
                    <a:pt x="2703" y="6063"/>
                  </a:lnTo>
                  <a:lnTo>
                    <a:pt x="2394" y="6024"/>
                  </a:lnTo>
                  <a:lnTo>
                    <a:pt x="2085" y="5985"/>
                  </a:lnTo>
                  <a:lnTo>
                    <a:pt x="1815" y="5908"/>
                  </a:lnTo>
                  <a:lnTo>
                    <a:pt x="1583" y="5792"/>
                  </a:lnTo>
                  <a:lnTo>
                    <a:pt x="1390" y="5677"/>
                  </a:lnTo>
                  <a:lnTo>
                    <a:pt x="1197" y="5522"/>
                  </a:lnTo>
                  <a:lnTo>
                    <a:pt x="1004" y="5329"/>
                  </a:lnTo>
                  <a:lnTo>
                    <a:pt x="850" y="5136"/>
                  </a:lnTo>
                  <a:lnTo>
                    <a:pt x="734" y="4904"/>
                  </a:lnTo>
                  <a:lnTo>
                    <a:pt x="656" y="4673"/>
                  </a:lnTo>
                  <a:lnTo>
                    <a:pt x="541" y="4441"/>
                  </a:lnTo>
                  <a:lnTo>
                    <a:pt x="502" y="4209"/>
                  </a:lnTo>
                  <a:lnTo>
                    <a:pt x="425" y="3669"/>
                  </a:lnTo>
                  <a:lnTo>
                    <a:pt x="463" y="3128"/>
                  </a:lnTo>
                  <a:lnTo>
                    <a:pt x="579" y="2587"/>
                  </a:lnTo>
                  <a:lnTo>
                    <a:pt x="734" y="2085"/>
                  </a:lnTo>
                  <a:lnTo>
                    <a:pt x="1004" y="1622"/>
                  </a:lnTo>
                  <a:lnTo>
                    <a:pt x="1158" y="1390"/>
                  </a:lnTo>
                  <a:lnTo>
                    <a:pt x="1313" y="1197"/>
                  </a:lnTo>
                  <a:lnTo>
                    <a:pt x="1506" y="1043"/>
                  </a:lnTo>
                  <a:lnTo>
                    <a:pt x="1699" y="888"/>
                  </a:lnTo>
                  <a:lnTo>
                    <a:pt x="1931" y="734"/>
                  </a:lnTo>
                  <a:lnTo>
                    <a:pt x="2162" y="657"/>
                  </a:lnTo>
                  <a:lnTo>
                    <a:pt x="2394" y="579"/>
                  </a:lnTo>
                  <a:lnTo>
                    <a:pt x="2664" y="502"/>
                  </a:lnTo>
                  <a:lnTo>
                    <a:pt x="2935" y="502"/>
                  </a:lnTo>
                  <a:lnTo>
                    <a:pt x="3244" y="541"/>
                  </a:lnTo>
                  <a:lnTo>
                    <a:pt x="3282" y="502"/>
                  </a:lnTo>
                  <a:close/>
                  <a:moveTo>
                    <a:pt x="3128" y="0"/>
                  </a:moveTo>
                  <a:lnTo>
                    <a:pt x="3051" y="39"/>
                  </a:lnTo>
                  <a:lnTo>
                    <a:pt x="2973" y="116"/>
                  </a:lnTo>
                  <a:lnTo>
                    <a:pt x="2973" y="193"/>
                  </a:lnTo>
                  <a:lnTo>
                    <a:pt x="2664" y="155"/>
                  </a:lnTo>
                  <a:lnTo>
                    <a:pt x="2394" y="193"/>
                  </a:lnTo>
                  <a:lnTo>
                    <a:pt x="2124" y="232"/>
                  </a:lnTo>
                  <a:lnTo>
                    <a:pt x="1854" y="309"/>
                  </a:lnTo>
                  <a:lnTo>
                    <a:pt x="1622" y="425"/>
                  </a:lnTo>
                  <a:lnTo>
                    <a:pt x="1390" y="579"/>
                  </a:lnTo>
                  <a:lnTo>
                    <a:pt x="1197" y="734"/>
                  </a:lnTo>
                  <a:lnTo>
                    <a:pt x="965" y="927"/>
                  </a:lnTo>
                  <a:lnTo>
                    <a:pt x="811" y="1120"/>
                  </a:lnTo>
                  <a:lnTo>
                    <a:pt x="656" y="1352"/>
                  </a:lnTo>
                  <a:lnTo>
                    <a:pt x="386" y="1854"/>
                  </a:lnTo>
                  <a:lnTo>
                    <a:pt x="154" y="2394"/>
                  </a:lnTo>
                  <a:lnTo>
                    <a:pt x="39" y="2974"/>
                  </a:lnTo>
                  <a:lnTo>
                    <a:pt x="0" y="3591"/>
                  </a:lnTo>
                  <a:lnTo>
                    <a:pt x="0" y="3900"/>
                  </a:lnTo>
                  <a:lnTo>
                    <a:pt x="39" y="4209"/>
                  </a:lnTo>
                  <a:lnTo>
                    <a:pt x="116" y="4518"/>
                  </a:lnTo>
                  <a:lnTo>
                    <a:pt x="193" y="4788"/>
                  </a:lnTo>
                  <a:lnTo>
                    <a:pt x="270" y="5059"/>
                  </a:lnTo>
                  <a:lnTo>
                    <a:pt x="425" y="5329"/>
                  </a:lnTo>
                  <a:lnTo>
                    <a:pt x="579" y="5561"/>
                  </a:lnTo>
                  <a:lnTo>
                    <a:pt x="772" y="5754"/>
                  </a:lnTo>
                  <a:lnTo>
                    <a:pt x="965" y="5947"/>
                  </a:lnTo>
                  <a:lnTo>
                    <a:pt x="1197" y="6101"/>
                  </a:lnTo>
                  <a:lnTo>
                    <a:pt x="1467" y="6256"/>
                  </a:lnTo>
                  <a:lnTo>
                    <a:pt x="1738" y="6372"/>
                  </a:lnTo>
                  <a:lnTo>
                    <a:pt x="2085" y="6449"/>
                  </a:lnTo>
                  <a:lnTo>
                    <a:pt x="2394" y="6487"/>
                  </a:lnTo>
                  <a:lnTo>
                    <a:pt x="2742" y="6526"/>
                  </a:lnTo>
                  <a:lnTo>
                    <a:pt x="3012" y="6487"/>
                  </a:lnTo>
                  <a:lnTo>
                    <a:pt x="3321" y="6449"/>
                  </a:lnTo>
                  <a:lnTo>
                    <a:pt x="3630" y="6372"/>
                  </a:lnTo>
                  <a:lnTo>
                    <a:pt x="3900" y="6256"/>
                  </a:lnTo>
                  <a:lnTo>
                    <a:pt x="4170" y="6101"/>
                  </a:lnTo>
                  <a:lnTo>
                    <a:pt x="4402" y="5947"/>
                  </a:lnTo>
                  <a:lnTo>
                    <a:pt x="4634" y="5792"/>
                  </a:lnTo>
                  <a:lnTo>
                    <a:pt x="4866" y="5561"/>
                  </a:lnTo>
                  <a:lnTo>
                    <a:pt x="5059" y="5368"/>
                  </a:lnTo>
                  <a:lnTo>
                    <a:pt x="5252" y="5097"/>
                  </a:lnTo>
                  <a:lnTo>
                    <a:pt x="5406" y="4866"/>
                  </a:lnTo>
                  <a:lnTo>
                    <a:pt x="5522" y="4595"/>
                  </a:lnTo>
                  <a:lnTo>
                    <a:pt x="5638" y="4286"/>
                  </a:lnTo>
                  <a:lnTo>
                    <a:pt x="5754" y="4016"/>
                  </a:lnTo>
                  <a:lnTo>
                    <a:pt x="5792" y="3707"/>
                  </a:lnTo>
                  <a:lnTo>
                    <a:pt x="5831" y="3398"/>
                  </a:lnTo>
                  <a:lnTo>
                    <a:pt x="5831" y="3089"/>
                  </a:lnTo>
                  <a:lnTo>
                    <a:pt x="5792" y="2780"/>
                  </a:lnTo>
                  <a:lnTo>
                    <a:pt x="5754" y="2472"/>
                  </a:lnTo>
                  <a:lnTo>
                    <a:pt x="5638" y="2163"/>
                  </a:lnTo>
                  <a:lnTo>
                    <a:pt x="5522" y="1892"/>
                  </a:lnTo>
                  <a:lnTo>
                    <a:pt x="5406" y="1622"/>
                  </a:lnTo>
                  <a:lnTo>
                    <a:pt x="5213" y="1352"/>
                  </a:lnTo>
                  <a:lnTo>
                    <a:pt x="5020" y="1120"/>
                  </a:lnTo>
                  <a:lnTo>
                    <a:pt x="4827" y="888"/>
                  </a:lnTo>
                  <a:lnTo>
                    <a:pt x="4595" y="695"/>
                  </a:lnTo>
                  <a:lnTo>
                    <a:pt x="4364" y="502"/>
                  </a:lnTo>
                  <a:lnTo>
                    <a:pt x="4093" y="348"/>
                  </a:lnTo>
                  <a:lnTo>
                    <a:pt x="3823" y="193"/>
                  </a:lnTo>
                  <a:lnTo>
                    <a:pt x="3514" y="116"/>
                  </a:lnTo>
                  <a:lnTo>
                    <a:pt x="32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3966375" y="4488475"/>
              <a:ext cx="350450" cy="288650"/>
            </a:xfrm>
            <a:custGeom>
              <a:avLst/>
              <a:gdLst/>
              <a:ahLst/>
              <a:cxnLst/>
              <a:rect l="l" t="t" r="r" b="b"/>
              <a:pathLst>
                <a:path w="14018" h="11546" extrusionOk="0">
                  <a:moveTo>
                    <a:pt x="11778" y="0"/>
                  </a:moveTo>
                  <a:lnTo>
                    <a:pt x="11469" y="77"/>
                  </a:lnTo>
                  <a:lnTo>
                    <a:pt x="11855" y="1931"/>
                  </a:lnTo>
                  <a:lnTo>
                    <a:pt x="12280" y="3746"/>
                  </a:lnTo>
                  <a:lnTo>
                    <a:pt x="11508" y="2780"/>
                  </a:lnTo>
                  <a:lnTo>
                    <a:pt x="10658" y="1892"/>
                  </a:lnTo>
                  <a:lnTo>
                    <a:pt x="10427" y="2085"/>
                  </a:lnTo>
                  <a:lnTo>
                    <a:pt x="11469" y="3437"/>
                  </a:lnTo>
                  <a:lnTo>
                    <a:pt x="12550" y="4750"/>
                  </a:lnTo>
                  <a:lnTo>
                    <a:pt x="12859" y="5754"/>
                  </a:lnTo>
                  <a:lnTo>
                    <a:pt x="13168" y="5754"/>
                  </a:lnTo>
                  <a:lnTo>
                    <a:pt x="13207" y="5638"/>
                  </a:lnTo>
                  <a:lnTo>
                    <a:pt x="13168" y="5522"/>
                  </a:lnTo>
                  <a:lnTo>
                    <a:pt x="13168" y="5522"/>
                  </a:lnTo>
                  <a:lnTo>
                    <a:pt x="13439" y="5715"/>
                  </a:lnTo>
                  <a:lnTo>
                    <a:pt x="13593" y="5947"/>
                  </a:lnTo>
                  <a:lnTo>
                    <a:pt x="13670" y="6179"/>
                  </a:lnTo>
                  <a:lnTo>
                    <a:pt x="13709" y="6410"/>
                  </a:lnTo>
                  <a:lnTo>
                    <a:pt x="13632" y="6681"/>
                  </a:lnTo>
                  <a:lnTo>
                    <a:pt x="13516" y="6912"/>
                  </a:lnTo>
                  <a:lnTo>
                    <a:pt x="13361" y="7183"/>
                  </a:lnTo>
                  <a:lnTo>
                    <a:pt x="13168" y="7453"/>
                  </a:lnTo>
                  <a:lnTo>
                    <a:pt x="12744" y="7955"/>
                  </a:lnTo>
                  <a:lnTo>
                    <a:pt x="12203" y="8418"/>
                  </a:lnTo>
                  <a:lnTo>
                    <a:pt x="11740" y="8766"/>
                  </a:lnTo>
                  <a:lnTo>
                    <a:pt x="11353" y="9075"/>
                  </a:lnTo>
                  <a:lnTo>
                    <a:pt x="10542" y="9577"/>
                  </a:lnTo>
                  <a:lnTo>
                    <a:pt x="9654" y="10001"/>
                  </a:lnTo>
                  <a:lnTo>
                    <a:pt x="8766" y="10388"/>
                  </a:lnTo>
                  <a:lnTo>
                    <a:pt x="7878" y="10658"/>
                  </a:lnTo>
                  <a:lnTo>
                    <a:pt x="6951" y="10890"/>
                  </a:lnTo>
                  <a:lnTo>
                    <a:pt x="5986" y="11083"/>
                  </a:lnTo>
                  <a:lnTo>
                    <a:pt x="5021" y="11160"/>
                  </a:lnTo>
                  <a:lnTo>
                    <a:pt x="3630" y="11160"/>
                  </a:lnTo>
                  <a:lnTo>
                    <a:pt x="3013" y="11121"/>
                  </a:lnTo>
                  <a:lnTo>
                    <a:pt x="2356" y="11044"/>
                  </a:lnTo>
                  <a:lnTo>
                    <a:pt x="1661" y="10928"/>
                  </a:lnTo>
                  <a:lnTo>
                    <a:pt x="1352" y="10812"/>
                  </a:lnTo>
                  <a:lnTo>
                    <a:pt x="1082" y="10696"/>
                  </a:lnTo>
                  <a:lnTo>
                    <a:pt x="812" y="10542"/>
                  </a:lnTo>
                  <a:lnTo>
                    <a:pt x="618" y="10388"/>
                  </a:lnTo>
                  <a:lnTo>
                    <a:pt x="464" y="10194"/>
                  </a:lnTo>
                  <a:lnTo>
                    <a:pt x="348" y="9963"/>
                  </a:lnTo>
                  <a:lnTo>
                    <a:pt x="348" y="9731"/>
                  </a:lnTo>
                  <a:lnTo>
                    <a:pt x="387" y="9461"/>
                  </a:lnTo>
                  <a:lnTo>
                    <a:pt x="155" y="9422"/>
                  </a:lnTo>
                  <a:lnTo>
                    <a:pt x="39" y="9654"/>
                  </a:lnTo>
                  <a:lnTo>
                    <a:pt x="1" y="9886"/>
                  </a:lnTo>
                  <a:lnTo>
                    <a:pt x="39" y="10117"/>
                  </a:lnTo>
                  <a:lnTo>
                    <a:pt x="78" y="10310"/>
                  </a:lnTo>
                  <a:lnTo>
                    <a:pt x="194" y="10465"/>
                  </a:lnTo>
                  <a:lnTo>
                    <a:pt x="348" y="10619"/>
                  </a:lnTo>
                  <a:lnTo>
                    <a:pt x="541" y="10774"/>
                  </a:lnTo>
                  <a:lnTo>
                    <a:pt x="773" y="10890"/>
                  </a:lnTo>
                  <a:lnTo>
                    <a:pt x="1236" y="11083"/>
                  </a:lnTo>
                  <a:lnTo>
                    <a:pt x="1738" y="11237"/>
                  </a:lnTo>
                  <a:lnTo>
                    <a:pt x="2202" y="11353"/>
                  </a:lnTo>
                  <a:lnTo>
                    <a:pt x="2626" y="11430"/>
                  </a:lnTo>
                  <a:lnTo>
                    <a:pt x="3321" y="11507"/>
                  </a:lnTo>
                  <a:lnTo>
                    <a:pt x="3978" y="11546"/>
                  </a:lnTo>
                  <a:lnTo>
                    <a:pt x="4673" y="11546"/>
                  </a:lnTo>
                  <a:lnTo>
                    <a:pt x="5368" y="11507"/>
                  </a:lnTo>
                  <a:lnTo>
                    <a:pt x="6063" y="11430"/>
                  </a:lnTo>
                  <a:lnTo>
                    <a:pt x="6758" y="11314"/>
                  </a:lnTo>
                  <a:lnTo>
                    <a:pt x="7415" y="11160"/>
                  </a:lnTo>
                  <a:lnTo>
                    <a:pt x="8071" y="11005"/>
                  </a:lnTo>
                  <a:lnTo>
                    <a:pt x="8728" y="10774"/>
                  </a:lnTo>
                  <a:lnTo>
                    <a:pt x="9345" y="10542"/>
                  </a:lnTo>
                  <a:lnTo>
                    <a:pt x="9963" y="10272"/>
                  </a:lnTo>
                  <a:lnTo>
                    <a:pt x="10542" y="9963"/>
                  </a:lnTo>
                  <a:lnTo>
                    <a:pt x="11122" y="9654"/>
                  </a:lnTo>
                  <a:lnTo>
                    <a:pt x="11701" y="9268"/>
                  </a:lnTo>
                  <a:lnTo>
                    <a:pt x="12242" y="8882"/>
                  </a:lnTo>
                  <a:lnTo>
                    <a:pt x="12744" y="8457"/>
                  </a:lnTo>
                  <a:lnTo>
                    <a:pt x="13168" y="8071"/>
                  </a:lnTo>
                  <a:lnTo>
                    <a:pt x="13554" y="7646"/>
                  </a:lnTo>
                  <a:lnTo>
                    <a:pt x="13748" y="7376"/>
                  </a:lnTo>
                  <a:lnTo>
                    <a:pt x="13863" y="7144"/>
                  </a:lnTo>
                  <a:lnTo>
                    <a:pt x="13979" y="6874"/>
                  </a:lnTo>
                  <a:lnTo>
                    <a:pt x="14018" y="6565"/>
                  </a:lnTo>
                  <a:lnTo>
                    <a:pt x="14018" y="6333"/>
                  </a:lnTo>
                  <a:lnTo>
                    <a:pt x="14018" y="6140"/>
                  </a:lnTo>
                  <a:lnTo>
                    <a:pt x="13941" y="5908"/>
                  </a:lnTo>
                  <a:lnTo>
                    <a:pt x="13863" y="5715"/>
                  </a:lnTo>
                  <a:lnTo>
                    <a:pt x="13748" y="5522"/>
                  </a:lnTo>
                  <a:lnTo>
                    <a:pt x="13593" y="5368"/>
                  </a:lnTo>
                  <a:lnTo>
                    <a:pt x="13439" y="5252"/>
                  </a:lnTo>
                  <a:lnTo>
                    <a:pt x="13246" y="5136"/>
                  </a:lnTo>
                  <a:lnTo>
                    <a:pt x="13091" y="5136"/>
                  </a:lnTo>
                  <a:lnTo>
                    <a:pt x="12821" y="3823"/>
                  </a:lnTo>
                  <a:lnTo>
                    <a:pt x="12512" y="2549"/>
                  </a:lnTo>
                  <a:lnTo>
                    <a:pt x="12164" y="1274"/>
                  </a:lnTo>
                  <a:lnTo>
                    <a:pt x="117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1307750" y="4498125"/>
              <a:ext cx="103325" cy="105250"/>
            </a:xfrm>
            <a:custGeom>
              <a:avLst/>
              <a:gdLst/>
              <a:ahLst/>
              <a:cxnLst/>
              <a:rect l="l" t="t" r="r" b="b"/>
              <a:pathLst>
                <a:path w="4133" h="4210" extrusionOk="0">
                  <a:moveTo>
                    <a:pt x="2317" y="348"/>
                  </a:moveTo>
                  <a:lnTo>
                    <a:pt x="2665" y="425"/>
                  </a:lnTo>
                  <a:lnTo>
                    <a:pt x="2819" y="502"/>
                  </a:lnTo>
                  <a:lnTo>
                    <a:pt x="2974" y="618"/>
                  </a:lnTo>
                  <a:lnTo>
                    <a:pt x="3128" y="734"/>
                  </a:lnTo>
                  <a:lnTo>
                    <a:pt x="3244" y="850"/>
                  </a:lnTo>
                  <a:lnTo>
                    <a:pt x="3360" y="1043"/>
                  </a:lnTo>
                  <a:lnTo>
                    <a:pt x="3476" y="1197"/>
                  </a:lnTo>
                  <a:lnTo>
                    <a:pt x="3514" y="1236"/>
                  </a:lnTo>
                  <a:lnTo>
                    <a:pt x="3630" y="1545"/>
                  </a:lnTo>
                  <a:lnTo>
                    <a:pt x="3707" y="1815"/>
                  </a:lnTo>
                  <a:lnTo>
                    <a:pt x="3746" y="2086"/>
                  </a:lnTo>
                  <a:lnTo>
                    <a:pt x="3746" y="2356"/>
                  </a:lnTo>
                  <a:lnTo>
                    <a:pt x="3707" y="2626"/>
                  </a:lnTo>
                  <a:lnTo>
                    <a:pt x="3630" y="2896"/>
                  </a:lnTo>
                  <a:lnTo>
                    <a:pt x="3514" y="3128"/>
                  </a:lnTo>
                  <a:lnTo>
                    <a:pt x="3283" y="3398"/>
                  </a:lnTo>
                  <a:lnTo>
                    <a:pt x="3012" y="3591"/>
                  </a:lnTo>
                  <a:lnTo>
                    <a:pt x="2703" y="3746"/>
                  </a:lnTo>
                  <a:lnTo>
                    <a:pt x="2356" y="3823"/>
                  </a:lnTo>
                  <a:lnTo>
                    <a:pt x="2008" y="3862"/>
                  </a:lnTo>
                  <a:lnTo>
                    <a:pt x="1661" y="3785"/>
                  </a:lnTo>
                  <a:lnTo>
                    <a:pt x="1313" y="3669"/>
                  </a:lnTo>
                  <a:lnTo>
                    <a:pt x="1004" y="3476"/>
                  </a:lnTo>
                  <a:lnTo>
                    <a:pt x="734" y="3244"/>
                  </a:lnTo>
                  <a:lnTo>
                    <a:pt x="579" y="2935"/>
                  </a:lnTo>
                  <a:lnTo>
                    <a:pt x="425" y="2665"/>
                  </a:lnTo>
                  <a:lnTo>
                    <a:pt x="386" y="2317"/>
                  </a:lnTo>
                  <a:lnTo>
                    <a:pt x="348" y="2008"/>
                  </a:lnTo>
                  <a:lnTo>
                    <a:pt x="386" y="1661"/>
                  </a:lnTo>
                  <a:lnTo>
                    <a:pt x="502" y="1352"/>
                  </a:lnTo>
                  <a:lnTo>
                    <a:pt x="657" y="1043"/>
                  </a:lnTo>
                  <a:lnTo>
                    <a:pt x="888" y="811"/>
                  </a:lnTo>
                  <a:lnTo>
                    <a:pt x="1197" y="580"/>
                  </a:lnTo>
                  <a:lnTo>
                    <a:pt x="1545" y="425"/>
                  </a:lnTo>
                  <a:lnTo>
                    <a:pt x="1931" y="348"/>
                  </a:lnTo>
                  <a:close/>
                  <a:moveTo>
                    <a:pt x="2201" y="0"/>
                  </a:moveTo>
                  <a:lnTo>
                    <a:pt x="1815" y="39"/>
                  </a:lnTo>
                  <a:lnTo>
                    <a:pt x="1468" y="116"/>
                  </a:lnTo>
                  <a:lnTo>
                    <a:pt x="1120" y="232"/>
                  </a:lnTo>
                  <a:lnTo>
                    <a:pt x="927" y="348"/>
                  </a:lnTo>
                  <a:lnTo>
                    <a:pt x="773" y="464"/>
                  </a:lnTo>
                  <a:lnTo>
                    <a:pt x="579" y="618"/>
                  </a:lnTo>
                  <a:lnTo>
                    <a:pt x="464" y="773"/>
                  </a:lnTo>
                  <a:lnTo>
                    <a:pt x="232" y="1159"/>
                  </a:lnTo>
                  <a:lnTo>
                    <a:pt x="78" y="1545"/>
                  </a:lnTo>
                  <a:lnTo>
                    <a:pt x="0" y="1970"/>
                  </a:lnTo>
                  <a:lnTo>
                    <a:pt x="0" y="2394"/>
                  </a:lnTo>
                  <a:lnTo>
                    <a:pt x="116" y="2858"/>
                  </a:lnTo>
                  <a:lnTo>
                    <a:pt x="193" y="3051"/>
                  </a:lnTo>
                  <a:lnTo>
                    <a:pt x="309" y="3244"/>
                  </a:lnTo>
                  <a:lnTo>
                    <a:pt x="579" y="3553"/>
                  </a:lnTo>
                  <a:lnTo>
                    <a:pt x="888" y="3823"/>
                  </a:lnTo>
                  <a:lnTo>
                    <a:pt x="1236" y="4016"/>
                  </a:lnTo>
                  <a:lnTo>
                    <a:pt x="1622" y="4171"/>
                  </a:lnTo>
                  <a:lnTo>
                    <a:pt x="2047" y="4209"/>
                  </a:lnTo>
                  <a:lnTo>
                    <a:pt x="2472" y="4209"/>
                  </a:lnTo>
                  <a:lnTo>
                    <a:pt x="2858" y="4093"/>
                  </a:lnTo>
                  <a:lnTo>
                    <a:pt x="3244" y="3939"/>
                  </a:lnTo>
                  <a:lnTo>
                    <a:pt x="3398" y="3823"/>
                  </a:lnTo>
                  <a:lnTo>
                    <a:pt x="3553" y="3669"/>
                  </a:lnTo>
                  <a:lnTo>
                    <a:pt x="3707" y="3514"/>
                  </a:lnTo>
                  <a:lnTo>
                    <a:pt x="3823" y="3321"/>
                  </a:lnTo>
                  <a:lnTo>
                    <a:pt x="4016" y="2935"/>
                  </a:lnTo>
                  <a:lnTo>
                    <a:pt x="4132" y="2510"/>
                  </a:lnTo>
                  <a:lnTo>
                    <a:pt x="4132" y="2047"/>
                  </a:lnTo>
                  <a:lnTo>
                    <a:pt x="4132" y="1854"/>
                  </a:lnTo>
                  <a:lnTo>
                    <a:pt x="4055" y="1622"/>
                  </a:lnTo>
                  <a:lnTo>
                    <a:pt x="4016" y="1429"/>
                  </a:lnTo>
                  <a:lnTo>
                    <a:pt x="3900" y="1236"/>
                  </a:lnTo>
                  <a:lnTo>
                    <a:pt x="3785" y="1082"/>
                  </a:lnTo>
                  <a:lnTo>
                    <a:pt x="3630" y="927"/>
                  </a:lnTo>
                  <a:lnTo>
                    <a:pt x="3591" y="888"/>
                  </a:lnTo>
                  <a:lnTo>
                    <a:pt x="3553" y="734"/>
                  </a:lnTo>
                  <a:lnTo>
                    <a:pt x="3437" y="580"/>
                  </a:lnTo>
                  <a:lnTo>
                    <a:pt x="3360" y="425"/>
                  </a:lnTo>
                  <a:lnTo>
                    <a:pt x="3244" y="348"/>
                  </a:lnTo>
                  <a:lnTo>
                    <a:pt x="3089" y="232"/>
                  </a:lnTo>
                  <a:lnTo>
                    <a:pt x="2935" y="155"/>
                  </a:lnTo>
                  <a:lnTo>
                    <a:pt x="2587" y="39"/>
                  </a:lnTo>
                  <a:lnTo>
                    <a:pt x="220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6468625" y="4526125"/>
              <a:ext cx="329200" cy="242325"/>
            </a:xfrm>
            <a:custGeom>
              <a:avLst/>
              <a:gdLst/>
              <a:ahLst/>
              <a:cxnLst/>
              <a:rect l="l" t="t" r="r" b="b"/>
              <a:pathLst>
                <a:path w="13168" h="9693" extrusionOk="0">
                  <a:moveTo>
                    <a:pt x="5368" y="618"/>
                  </a:moveTo>
                  <a:lnTo>
                    <a:pt x="5947" y="772"/>
                  </a:lnTo>
                  <a:lnTo>
                    <a:pt x="6526" y="1004"/>
                  </a:lnTo>
                  <a:lnTo>
                    <a:pt x="7028" y="1313"/>
                  </a:lnTo>
                  <a:lnTo>
                    <a:pt x="7530" y="1661"/>
                  </a:lnTo>
                  <a:lnTo>
                    <a:pt x="7762" y="1892"/>
                  </a:lnTo>
                  <a:lnTo>
                    <a:pt x="7955" y="2124"/>
                  </a:lnTo>
                  <a:lnTo>
                    <a:pt x="8148" y="2356"/>
                  </a:lnTo>
                  <a:lnTo>
                    <a:pt x="8264" y="2626"/>
                  </a:lnTo>
                  <a:lnTo>
                    <a:pt x="8418" y="2896"/>
                  </a:lnTo>
                  <a:lnTo>
                    <a:pt x="8496" y="3167"/>
                  </a:lnTo>
                  <a:lnTo>
                    <a:pt x="8573" y="3437"/>
                  </a:lnTo>
                  <a:lnTo>
                    <a:pt x="8611" y="3707"/>
                  </a:lnTo>
                  <a:lnTo>
                    <a:pt x="8573" y="3707"/>
                  </a:lnTo>
                  <a:lnTo>
                    <a:pt x="7723" y="3823"/>
                  </a:lnTo>
                  <a:lnTo>
                    <a:pt x="6874" y="3900"/>
                  </a:lnTo>
                  <a:lnTo>
                    <a:pt x="6410" y="3939"/>
                  </a:lnTo>
                  <a:lnTo>
                    <a:pt x="6179" y="3939"/>
                  </a:lnTo>
                  <a:lnTo>
                    <a:pt x="5986" y="3900"/>
                  </a:lnTo>
                  <a:lnTo>
                    <a:pt x="5793" y="3862"/>
                  </a:lnTo>
                  <a:lnTo>
                    <a:pt x="5677" y="3746"/>
                  </a:lnTo>
                  <a:lnTo>
                    <a:pt x="5561" y="3553"/>
                  </a:lnTo>
                  <a:lnTo>
                    <a:pt x="5484" y="3321"/>
                  </a:lnTo>
                  <a:lnTo>
                    <a:pt x="5406" y="2626"/>
                  </a:lnTo>
                  <a:lnTo>
                    <a:pt x="5368" y="1969"/>
                  </a:lnTo>
                  <a:lnTo>
                    <a:pt x="5368" y="618"/>
                  </a:lnTo>
                  <a:close/>
                  <a:moveTo>
                    <a:pt x="2781" y="888"/>
                  </a:moveTo>
                  <a:lnTo>
                    <a:pt x="2626" y="3128"/>
                  </a:lnTo>
                  <a:lnTo>
                    <a:pt x="2626" y="3514"/>
                  </a:lnTo>
                  <a:lnTo>
                    <a:pt x="2588" y="3707"/>
                  </a:lnTo>
                  <a:lnTo>
                    <a:pt x="2510" y="3862"/>
                  </a:lnTo>
                  <a:lnTo>
                    <a:pt x="2433" y="4016"/>
                  </a:lnTo>
                  <a:lnTo>
                    <a:pt x="2317" y="4132"/>
                  </a:lnTo>
                  <a:lnTo>
                    <a:pt x="2124" y="4209"/>
                  </a:lnTo>
                  <a:lnTo>
                    <a:pt x="1892" y="4286"/>
                  </a:lnTo>
                  <a:lnTo>
                    <a:pt x="1545" y="4286"/>
                  </a:lnTo>
                  <a:lnTo>
                    <a:pt x="1120" y="4248"/>
                  </a:lnTo>
                  <a:lnTo>
                    <a:pt x="734" y="4132"/>
                  </a:lnTo>
                  <a:lnTo>
                    <a:pt x="386" y="4016"/>
                  </a:lnTo>
                  <a:lnTo>
                    <a:pt x="502" y="3514"/>
                  </a:lnTo>
                  <a:lnTo>
                    <a:pt x="657" y="3012"/>
                  </a:lnTo>
                  <a:lnTo>
                    <a:pt x="888" y="2549"/>
                  </a:lnTo>
                  <a:lnTo>
                    <a:pt x="1159" y="2124"/>
                  </a:lnTo>
                  <a:lnTo>
                    <a:pt x="1506" y="1738"/>
                  </a:lnTo>
                  <a:lnTo>
                    <a:pt x="1892" y="1429"/>
                  </a:lnTo>
                  <a:lnTo>
                    <a:pt x="2317" y="1120"/>
                  </a:lnTo>
                  <a:lnTo>
                    <a:pt x="2781" y="888"/>
                  </a:lnTo>
                  <a:close/>
                  <a:moveTo>
                    <a:pt x="10774" y="5368"/>
                  </a:moveTo>
                  <a:lnTo>
                    <a:pt x="11237" y="5638"/>
                  </a:lnTo>
                  <a:lnTo>
                    <a:pt x="11623" y="5985"/>
                  </a:lnTo>
                  <a:lnTo>
                    <a:pt x="11430" y="6140"/>
                  </a:lnTo>
                  <a:lnTo>
                    <a:pt x="11353" y="6217"/>
                  </a:lnTo>
                  <a:lnTo>
                    <a:pt x="11237" y="6256"/>
                  </a:lnTo>
                  <a:lnTo>
                    <a:pt x="11083" y="6294"/>
                  </a:lnTo>
                  <a:lnTo>
                    <a:pt x="10928" y="6256"/>
                  </a:lnTo>
                  <a:lnTo>
                    <a:pt x="10774" y="6217"/>
                  </a:lnTo>
                  <a:lnTo>
                    <a:pt x="10658" y="6140"/>
                  </a:lnTo>
                  <a:lnTo>
                    <a:pt x="10581" y="6063"/>
                  </a:lnTo>
                  <a:lnTo>
                    <a:pt x="10542" y="5947"/>
                  </a:lnTo>
                  <a:lnTo>
                    <a:pt x="10542" y="5870"/>
                  </a:lnTo>
                  <a:lnTo>
                    <a:pt x="10542" y="5754"/>
                  </a:lnTo>
                  <a:lnTo>
                    <a:pt x="10619" y="5522"/>
                  </a:lnTo>
                  <a:lnTo>
                    <a:pt x="10658" y="5445"/>
                  </a:lnTo>
                  <a:lnTo>
                    <a:pt x="10774" y="5368"/>
                  </a:lnTo>
                  <a:close/>
                  <a:moveTo>
                    <a:pt x="4402" y="0"/>
                  </a:moveTo>
                  <a:lnTo>
                    <a:pt x="3939" y="39"/>
                  </a:lnTo>
                  <a:lnTo>
                    <a:pt x="3514" y="116"/>
                  </a:lnTo>
                  <a:lnTo>
                    <a:pt x="3051" y="232"/>
                  </a:lnTo>
                  <a:lnTo>
                    <a:pt x="2665" y="386"/>
                  </a:lnTo>
                  <a:lnTo>
                    <a:pt x="2240" y="579"/>
                  </a:lnTo>
                  <a:lnTo>
                    <a:pt x="1854" y="811"/>
                  </a:lnTo>
                  <a:lnTo>
                    <a:pt x="1506" y="1043"/>
                  </a:lnTo>
                  <a:lnTo>
                    <a:pt x="1159" y="1352"/>
                  </a:lnTo>
                  <a:lnTo>
                    <a:pt x="888" y="1661"/>
                  </a:lnTo>
                  <a:lnTo>
                    <a:pt x="618" y="2008"/>
                  </a:lnTo>
                  <a:lnTo>
                    <a:pt x="425" y="2394"/>
                  </a:lnTo>
                  <a:lnTo>
                    <a:pt x="232" y="2780"/>
                  </a:lnTo>
                  <a:lnTo>
                    <a:pt x="116" y="3205"/>
                  </a:lnTo>
                  <a:lnTo>
                    <a:pt x="39" y="3669"/>
                  </a:lnTo>
                  <a:lnTo>
                    <a:pt x="0" y="4093"/>
                  </a:lnTo>
                  <a:lnTo>
                    <a:pt x="39" y="4557"/>
                  </a:lnTo>
                  <a:lnTo>
                    <a:pt x="348" y="4595"/>
                  </a:lnTo>
                  <a:lnTo>
                    <a:pt x="386" y="4286"/>
                  </a:lnTo>
                  <a:lnTo>
                    <a:pt x="966" y="4518"/>
                  </a:lnTo>
                  <a:lnTo>
                    <a:pt x="1313" y="4595"/>
                  </a:lnTo>
                  <a:lnTo>
                    <a:pt x="1699" y="4673"/>
                  </a:lnTo>
                  <a:lnTo>
                    <a:pt x="2047" y="4673"/>
                  </a:lnTo>
                  <a:lnTo>
                    <a:pt x="2356" y="4634"/>
                  </a:lnTo>
                  <a:lnTo>
                    <a:pt x="2510" y="4557"/>
                  </a:lnTo>
                  <a:lnTo>
                    <a:pt x="2626" y="4479"/>
                  </a:lnTo>
                  <a:lnTo>
                    <a:pt x="2742" y="4402"/>
                  </a:lnTo>
                  <a:lnTo>
                    <a:pt x="2858" y="4248"/>
                  </a:lnTo>
                  <a:lnTo>
                    <a:pt x="2896" y="4132"/>
                  </a:lnTo>
                  <a:lnTo>
                    <a:pt x="2974" y="3977"/>
                  </a:lnTo>
                  <a:lnTo>
                    <a:pt x="3012" y="3630"/>
                  </a:lnTo>
                  <a:lnTo>
                    <a:pt x="3012" y="2973"/>
                  </a:lnTo>
                  <a:lnTo>
                    <a:pt x="3128" y="772"/>
                  </a:lnTo>
                  <a:lnTo>
                    <a:pt x="3514" y="657"/>
                  </a:lnTo>
                  <a:lnTo>
                    <a:pt x="3939" y="579"/>
                  </a:lnTo>
                  <a:lnTo>
                    <a:pt x="4132" y="541"/>
                  </a:lnTo>
                  <a:lnTo>
                    <a:pt x="4402" y="541"/>
                  </a:lnTo>
                  <a:lnTo>
                    <a:pt x="5098" y="579"/>
                  </a:lnTo>
                  <a:lnTo>
                    <a:pt x="5020" y="1661"/>
                  </a:lnTo>
                  <a:lnTo>
                    <a:pt x="5059" y="2703"/>
                  </a:lnTo>
                  <a:lnTo>
                    <a:pt x="5098" y="3398"/>
                  </a:lnTo>
                  <a:lnTo>
                    <a:pt x="5175" y="3746"/>
                  </a:lnTo>
                  <a:lnTo>
                    <a:pt x="5213" y="3900"/>
                  </a:lnTo>
                  <a:lnTo>
                    <a:pt x="5291" y="4055"/>
                  </a:lnTo>
                  <a:lnTo>
                    <a:pt x="5406" y="4171"/>
                  </a:lnTo>
                  <a:lnTo>
                    <a:pt x="5561" y="4248"/>
                  </a:lnTo>
                  <a:lnTo>
                    <a:pt x="5715" y="4286"/>
                  </a:lnTo>
                  <a:lnTo>
                    <a:pt x="5870" y="4325"/>
                  </a:lnTo>
                  <a:lnTo>
                    <a:pt x="6217" y="4325"/>
                  </a:lnTo>
                  <a:lnTo>
                    <a:pt x="6565" y="4286"/>
                  </a:lnTo>
                  <a:lnTo>
                    <a:pt x="7607" y="4209"/>
                  </a:lnTo>
                  <a:lnTo>
                    <a:pt x="8650" y="4093"/>
                  </a:lnTo>
                  <a:lnTo>
                    <a:pt x="8650" y="4479"/>
                  </a:lnTo>
                  <a:lnTo>
                    <a:pt x="8611" y="4866"/>
                  </a:lnTo>
                  <a:lnTo>
                    <a:pt x="8611" y="4904"/>
                  </a:lnTo>
                  <a:lnTo>
                    <a:pt x="8611" y="5020"/>
                  </a:lnTo>
                  <a:lnTo>
                    <a:pt x="8650" y="5097"/>
                  </a:lnTo>
                  <a:lnTo>
                    <a:pt x="8766" y="5097"/>
                  </a:lnTo>
                  <a:lnTo>
                    <a:pt x="8843" y="5059"/>
                  </a:lnTo>
                  <a:lnTo>
                    <a:pt x="8959" y="5020"/>
                  </a:lnTo>
                  <a:lnTo>
                    <a:pt x="9036" y="4943"/>
                  </a:lnTo>
                  <a:lnTo>
                    <a:pt x="9191" y="4904"/>
                  </a:lnTo>
                  <a:lnTo>
                    <a:pt x="9384" y="4904"/>
                  </a:lnTo>
                  <a:lnTo>
                    <a:pt x="9809" y="4981"/>
                  </a:lnTo>
                  <a:lnTo>
                    <a:pt x="10195" y="5097"/>
                  </a:lnTo>
                  <a:lnTo>
                    <a:pt x="10542" y="5252"/>
                  </a:lnTo>
                  <a:lnTo>
                    <a:pt x="10426" y="5329"/>
                  </a:lnTo>
                  <a:lnTo>
                    <a:pt x="10311" y="5445"/>
                  </a:lnTo>
                  <a:lnTo>
                    <a:pt x="10272" y="5599"/>
                  </a:lnTo>
                  <a:lnTo>
                    <a:pt x="10233" y="5754"/>
                  </a:lnTo>
                  <a:lnTo>
                    <a:pt x="10233" y="5908"/>
                  </a:lnTo>
                  <a:lnTo>
                    <a:pt x="10233" y="6063"/>
                  </a:lnTo>
                  <a:lnTo>
                    <a:pt x="10272" y="6179"/>
                  </a:lnTo>
                  <a:lnTo>
                    <a:pt x="10349" y="6333"/>
                  </a:lnTo>
                  <a:lnTo>
                    <a:pt x="10504" y="6487"/>
                  </a:lnTo>
                  <a:lnTo>
                    <a:pt x="10697" y="6603"/>
                  </a:lnTo>
                  <a:lnTo>
                    <a:pt x="10928" y="6642"/>
                  </a:lnTo>
                  <a:lnTo>
                    <a:pt x="11160" y="6642"/>
                  </a:lnTo>
                  <a:lnTo>
                    <a:pt x="11353" y="6603"/>
                  </a:lnTo>
                  <a:lnTo>
                    <a:pt x="11546" y="6526"/>
                  </a:lnTo>
                  <a:lnTo>
                    <a:pt x="11739" y="6410"/>
                  </a:lnTo>
                  <a:lnTo>
                    <a:pt x="11855" y="6256"/>
                  </a:lnTo>
                  <a:lnTo>
                    <a:pt x="12087" y="6565"/>
                  </a:lnTo>
                  <a:lnTo>
                    <a:pt x="12280" y="6912"/>
                  </a:lnTo>
                  <a:lnTo>
                    <a:pt x="12396" y="7221"/>
                  </a:lnTo>
                  <a:lnTo>
                    <a:pt x="12473" y="7569"/>
                  </a:lnTo>
                  <a:lnTo>
                    <a:pt x="12550" y="7916"/>
                  </a:lnTo>
                  <a:lnTo>
                    <a:pt x="12550" y="8264"/>
                  </a:lnTo>
                  <a:lnTo>
                    <a:pt x="12589" y="8997"/>
                  </a:lnTo>
                  <a:lnTo>
                    <a:pt x="12512" y="8997"/>
                  </a:lnTo>
                  <a:lnTo>
                    <a:pt x="12434" y="9075"/>
                  </a:lnTo>
                  <a:lnTo>
                    <a:pt x="12396" y="9113"/>
                  </a:lnTo>
                  <a:lnTo>
                    <a:pt x="12357" y="9190"/>
                  </a:lnTo>
                  <a:lnTo>
                    <a:pt x="11469" y="9306"/>
                  </a:lnTo>
                  <a:lnTo>
                    <a:pt x="11469" y="9692"/>
                  </a:lnTo>
                  <a:lnTo>
                    <a:pt x="12125" y="9654"/>
                  </a:lnTo>
                  <a:lnTo>
                    <a:pt x="12820" y="9615"/>
                  </a:lnTo>
                  <a:lnTo>
                    <a:pt x="12936" y="9577"/>
                  </a:lnTo>
                  <a:lnTo>
                    <a:pt x="13014" y="9499"/>
                  </a:lnTo>
                  <a:lnTo>
                    <a:pt x="13052" y="9384"/>
                  </a:lnTo>
                  <a:lnTo>
                    <a:pt x="13052" y="9268"/>
                  </a:lnTo>
                  <a:lnTo>
                    <a:pt x="13129" y="8997"/>
                  </a:lnTo>
                  <a:lnTo>
                    <a:pt x="13168" y="8766"/>
                  </a:lnTo>
                  <a:lnTo>
                    <a:pt x="13168" y="8495"/>
                  </a:lnTo>
                  <a:lnTo>
                    <a:pt x="13168" y="8225"/>
                  </a:lnTo>
                  <a:lnTo>
                    <a:pt x="13091" y="7723"/>
                  </a:lnTo>
                  <a:lnTo>
                    <a:pt x="12936" y="7182"/>
                  </a:lnTo>
                  <a:lnTo>
                    <a:pt x="12743" y="6680"/>
                  </a:lnTo>
                  <a:lnTo>
                    <a:pt x="12434" y="6217"/>
                  </a:lnTo>
                  <a:lnTo>
                    <a:pt x="12125" y="5792"/>
                  </a:lnTo>
                  <a:lnTo>
                    <a:pt x="11778" y="5445"/>
                  </a:lnTo>
                  <a:lnTo>
                    <a:pt x="11315" y="5097"/>
                  </a:lnTo>
                  <a:lnTo>
                    <a:pt x="10967" y="4904"/>
                  </a:lnTo>
                  <a:lnTo>
                    <a:pt x="10619" y="4750"/>
                  </a:lnTo>
                  <a:lnTo>
                    <a:pt x="10272" y="4595"/>
                  </a:lnTo>
                  <a:lnTo>
                    <a:pt x="9886" y="4479"/>
                  </a:lnTo>
                  <a:lnTo>
                    <a:pt x="9538" y="4441"/>
                  </a:lnTo>
                  <a:lnTo>
                    <a:pt x="9191" y="4441"/>
                  </a:lnTo>
                  <a:lnTo>
                    <a:pt x="9268" y="3977"/>
                  </a:lnTo>
                  <a:lnTo>
                    <a:pt x="9229" y="3514"/>
                  </a:lnTo>
                  <a:lnTo>
                    <a:pt x="9152" y="3089"/>
                  </a:lnTo>
                  <a:lnTo>
                    <a:pt x="8998" y="2665"/>
                  </a:lnTo>
                  <a:lnTo>
                    <a:pt x="8805" y="2278"/>
                  </a:lnTo>
                  <a:lnTo>
                    <a:pt x="8534" y="1931"/>
                  </a:lnTo>
                  <a:lnTo>
                    <a:pt x="8225" y="1583"/>
                  </a:lnTo>
                  <a:lnTo>
                    <a:pt x="7839" y="1274"/>
                  </a:lnTo>
                  <a:lnTo>
                    <a:pt x="7453" y="1004"/>
                  </a:lnTo>
                  <a:lnTo>
                    <a:pt x="7067" y="734"/>
                  </a:lnTo>
                  <a:lnTo>
                    <a:pt x="6642" y="502"/>
                  </a:lnTo>
                  <a:lnTo>
                    <a:pt x="6179" y="348"/>
                  </a:lnTo>
                  <a:lnTo>
                    <a:pt x="5715" y="193"/>
                  </a:lnTo>
                  <a:lnTo>
                    <a:pt x="5291" y="77"/>
                  </a:lnTo>
                  <a:lnTo>
                    <a:pt x="4827" y="39"/>
                  </a:lnTo>
                  <a:lnTo>
                    <a:pt x="440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4200000" y="4529000"/>
              <a:ext cx="17400" cy="181525"/>
            </a:xfrm>
            <a:custGeom>
              <a:avLst/>
              <a:gdLst/>
              <a:ahLst/>
              <a:cxnLst/>
              <a:rect l="l" t="t" r="r" b="b"/>
              <a:pathLst>
                <a:path w="696" h="7261" extrusionOk="0">
                  <a:moveTo>
                    <a:pt x="425" y="1"/>
                  </a:moveTo>
                  <a:lnTo>
                    <a:pt x="348" y="889"/>
                  </a:lnTo>
                  <a:lnTo>
                    <a:pt x="232" y="1816"/>
                  </a:lnTo>
                  <a:lnTo>
                    <a:pt x="155" y="3631"/>
                  </a:lnTo>
                  <a:lnTo>
                    <a:pt x="0" y="7261"/>
                  </a:lnTo>
                  <a:lnTo>
                    <a:pt x="193" y="7261"/>
                  </a:lnTo>
                  <a:lnTo>
                    <a:pt x="425" y="5484"/>
                  </a:lnTo>
                  <a:lnTo>
                    <a:pt x="580" y="3669"/>
                  </a:lnTo>
                  <a:lnTo>
                    <a:pt x="695" y="1854"/>
                  </a:lnTo>
                  <a:lnTo>
                    <a:pt x="695" y="928"/>
                  </a:lnTo>
                  <a:lnTo>
                    <a:pt x="695" y="40"/>
                  </a:lnTo>
                  <a:lnTo>
                    <a:pt x="42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6500475" y="4539625"/>
              <a:ext cx="254875" cy="267450"/>
            </a:xfrm>
            <a:custGeom>
              <a:avLst/>
              <a:gdLst/>
              <a:ahLst/>
              <a:cxnLst/>
              <a:rect l="l" t="t" r="r" b="b"/>
              <a:pathLst>
                <a:path w="10195" h="10698" extrusionOk="0">
                  <a:moveTo>
                    <a:pt x="8264" y="7299"/>
                  </a:moveTo>
                  <a:lnTo>
                    <a:pt x="8496" y="7376"/>
                  </a:lnTo>
                  <a:lnTo>
                    <a:pt x="8728" y="7453"/>
                  </a:lnTo>
                  <a:lnTo>
                    <a:pt x="8959" y="7569"/>
                  </a:lnTo>
                  <a:lnTo>
                    <a:pt x="9152" y="7724"/>
                  </a:lnTo>
                  <a:lnTo>
                    <a:pt x="9345" y="7917"/>
                  </a:lnTo>
                  <a:lnTo>
                    <a:pt x="9500" y="8110"/>
                  </a:lnTo>
                  <a:lnTo>
                    <a:pt x="9616" y="8342"/>
                  </a:lnTo>
                  <a:lnTo>
                    <a:pt x="9654" y="8573"/>
                  </a:lnTo>
                  <a:lnTo>
                    <a:pt x="9693" y="8882"/>
                  </a:lnTo>
                  <a:lnTo>
                    <a:pt x="9654" y="9152"/>
                  </a:lnTo>
                  <a:lnTo>
                    <a:pt x="9539" y="9423"/>
                  </a:lnTo>
                  <a:lnTo>
                    <a:pt x="9384" y="9654"/>
                  </a:lnTo>
                  <a:lnTo>
                    <a:pt x="9191" y="9848"/>
                  </a:lnTo>
                  <a:lnTo>
                    <a:pt x="8959" y="10041"/>
                  </a:lnTo>
                  <a:lnTo>
                    <a:pt x="8689" y="10118"/>
                  </a:lnTo>
                  <a:lnTo>
                    <a:pt x="8419" y="10195"/>
                  </a:lnTo>
                  <a:lnTo>
                    <a:pt x="8110" y="10156"/>
                  </a:lnTo>
                  <a:lnTo>
                    <a:pt x="7839" y="10079"/>
                  </a:lnTo>
                  <a:lnTo>
                    <a:pt x="7608" y="9963"/>
                  </a:lnTo>
                  <a:lnTo>
                    <a:pt x="7376" y="9809"/>
                  </a:lnTo>
                  <a:lnTo>
                    <a:pt x="7183" y="9577"/>
                  </a:lnTo>
                  <a:lnTo>
                    <a:pt x="7029" y="9346"/>
                  </a:lnTo>
                  <a:lnTo>
                    <a:pt x="6951" y="9075"/>
                  </a:lnTo>
                  <a:lnTo>
                    <a:pt x="6913" y="8805"/>
                  </a:lnTo>
                  <a:lnTo>
                    <a:pt x="6951" y="8535"/>
                  </a:lnTo>
                  <a:lnTo>
                    <a:pt x="7029" y="8264"/>
                  </a:lnTo>
                  <a:lnTo>
                    <a:pt x="7144" y="8071"/>
                  </a:lnTo>
                  <a:lnTo>
                    <a:pt x="7299" y="7878"/>
                  </a:lnTo>
                  <a:lnTo>
                    <a:pt x="7492" y="7724"/>
                  </a:lnTo>
                  <a:lnTo>
                    <a:pt x="7724" y="7569"/>
                  </a:lnTo>
                  <a:lnTo>
                    <a:pt x="8148" y="7338"/>
                  </a:lnTo>
                  <a:lnTo>
                    <a:pt x="8226" y="7299"/>
                  </a:lnTo>
                  <a:close/>
                  <a:moveTo>
                    <a:pt x="2858" y="1"/>
                  </a:moveTo>
                  <a:lnTo>
                    <a:pt x="2665" y="39"/>
                  </a:lnTo>
                  <a:lnTo>
                    <a:pt x="2665" y="78"/>
                  </a:lnTo>
                  <a:lnTo>
                    <a:pt x="2626" y="1352"/>
                  </a:lnTo>
                  <a:lnTo>
                    <a:pt x="2626" y="2588"/>
                  </a:lnTo>
                  <a:lnTo>
                    <a:pt x="2665" y="3824"/>
                  </a:lnTo>
                  <a:lnTo>
                    <a:pt x="2704" y="5098"/>
                  </a:lnTo>
                  <a:lnTo>
                    <a:pt x="2897" y="7492"/>
                  </a:lnTo>
                  <a:lnTo>
                    <a:pt x="2897" y="8148"/>
                  </a:lnTo>
                  <a:lnTo>
                    <a:pt x="2935" y="8457"/>
                  </a:lnTo>
                  <a:lnTo>
                    <a:pt x="2974" y="8612"/>
                  </a:lnTo>
                  <a:lnTo>
                    <a:pt x="3051" y="8766"/>
                  </a:lnTo>
                  <a:lnTo>
                    <a:pt x="1545" y="8728"/>
                  </a:lnTo>
                  <a:lnTo>
                    <a:pt x="39" y="8689"/>
                  </a:lnTo>
                  <a:lnTo>
                    <a:pt x="1" y="8689"/>
                  </a:lnTo>
                  <a:lnTo>
                    <a:pt x="1" y="9037"/>
                  </a:lnTo>
                  <a:lnTo>
                    <a:pt x="773" y="9114"/>
                  </a:lnTo>
                  <a:lnTo>
                    <a:pt x="1545" y="9152"/>
                  </a:lnTo>
                  <a:lnTo>
                    <a:pt x="3128" y="9230"/>
                  </a:lnTo>
                  <a:lnTo>
                    <a:pt x="4828" y="9307"/>
                  </a:lnTo>
                  <a:lnTo>
                    <a:pt x="5677" y="9307"/>
                  </a:lnTo>
                  <a:lnTo>
                    <a:pt x="6488" y="9268"/>
                  </a:lnTo>
                  <a:lnTo>
                    <a:pt x="6604" y="9577"/>
                  </a:lnTo>
                  <a:lnTo>
                    <a:pt x="6758" y="9848"/>
                  </a:lnTo>
                  <a:lnTo>
                    <a:pt x="6990" y="10079"/>
                  </a:lnTo>
                  <a:lnTo>
                    <a:pt x="7222" y="10311"/>
                  </a:lnTo>
                  <a:lnTo>
                    <a:pt x="7492" y="10465"/>
                  </a:lnTo>
                  <a:lnTo>
                    <a:pt x="7801" y="10581"/>
                  </a:lnTo>
                  <a:lnTo>
                    <a:pt x="8110" y="10658"/>
                  </a:lnTo>
                  <a:lnTo>
                    <a:pt x="8419" y="10697"/>
                  </a:lnTo>
                  <a:lnTo>
                    <a:pt x="8728" y="10620"/>
                  </a:lnTo>
                  <a:lnTo>
                    <a:pt x="9037" y="10543"/>
                  </a:lnTo>
                  <a:lnTo>
                    <a:pt x="9307" y="10388"/>
                  </a:lnTo>
                  <a:lnTo>
                    <a:pt x="9539" y="10195"/>
                  </a:lnTo>
                  <a:lnTo>
                    <a:pt x="9770" y="9963"/>
                  </a:lnTo>
                  <a:lnTo>
                    <a:pt x="9925" y="9693"/>
                  </a:lnTo>
                  <a:lnTo>
                    <a:pt x="10079" y="9423"/>
                  </a:lnTo>
                  <a:lnTo>
                    <a:pt x="10156" y="9152"/>
                  </a:lnTo>
                  <a:lnTo>
                    <a:pt x="10195" y="9152"/>
                  </a:lnTo>
                  <a:lnTo>
                    <a:pt x="10195" y="8766"/>
                  </a:lnTo>
                  <a:lnTo>
                    <a:pt x="10156" y="8419"/>
                  </a:lnTo>
                  <a:lnTo>
                    <a:pt x="10041" y="8071"/>
                  </a:lnTo>
                  <a:lnTo>
                    <a:pt x="9847" y="7762"/>
                  </a:lnTo>
                  <a:lnTo>
                    <a:pt x="9616" y="7492"/>
                  </a:lnTo>
                  <a:lnTo>
                    <a:pt x="9307" y="7260"/>
                  </a:lnTo>
                  <a:lnTo>
                    <a:pt x="8998" y="7106"/>
                  </a:lnTo>
                  <a:lnTo>
                    <a:pt x="8650" y="7029"/>
                  </a:lnTo>
                  <a:lnTo>
                    <a:pt x="8303" y="7029"/>
                  </a:lnTo>
                  <a:lnTo>
                    <a:pt x="8187" y="7067"/>
                  </a:lnTo>
                  <a:lnTo>
                    <a:pt x="8148" y="7029"/>
                  </a:lnTo>
                  <a:lnTo>
                    <a:pt x="8071" y="6990"/>
                  </a:lnTo>
                  <a:lnTo>
                    <a:pt x="7917" y="6990"/>
                  </a:lnTo>
                  <a:lnTo>
                    <a:pt x="7724" y="7029"/>
                  </a:lnTo>
                  <a:lnTo>
                    <a:pt x="7415" y="7144"/>
                  </a:lnTo>
                  <a:lnTo>
                    <a:pt x="7144" y="7338"/>
                  </a:lnTo>
                  <a:lnTo>
                    <a:pt x="6913" y="7569"/>
                  </a:lnTo>
                  <a:lnTo>
                    <a:pt x="6720" y="7878"/>
                  </a:lnTo>
                  <a:lnTo>
                    <a:pt x="6565" y="8187"/>
                  </a:lnTo>
                  <a:lnTo>
                    <a:pt x="6449" y="8535"/>
                  </a:lnTo>
                  <a:lnTo>
                    <a:pt x="6449" y="8844"/>
                  </a:lnTo>
                  <a:lnTo>
                    <a:pt x="5716" y="8805"/>
                  </a:lnTo>
                  <a:lnTo>
                    <a:pt x="4943" y="8766"/>
                  </a:lnTo>
                  <a:lnTo>
                    <a:pt x="3476" y="8766"/>
                  </a:lnTo>
                  <a:lnTo>
                    <a:pt x="3476" y="8728"/>
                  </a:lnTo>
                  <a:lnTo>
                    <a:pt x="3476" y="8650"/>
                  </a:lnTo>
                  <a:lnTo>
                    <a:pt x="3476" y="8573"/>
                  </a:lnTo>
                  <a:lnTo>
                    <a:pt x="3437" y="8535"/>
                  </a:lnTo>
                  <a:lnTo>
                    <a:pt x="3360" y="8496"/>
                  </a:lnTo>
                  <a:lnTo>
                    <a:pt x="3283" y="8496"/>
                  </a:lnTo>
                  <a:lnTo>
                    <a:pt x="3206" y="8535"/>
                  </a:lnTo>
                  <a:lnTo>
                    <a:pt x="3206" y="8535"/>
                  </a:lnTo>
                  <a:lnTo>
                    <a:pt x="3283" y="8380"/>
                  </a:lnTo>
                  <a:lnTo>
                    <a:pt x="3283" y="8226"/>
                  </a:lnTo>
                  <a:lnTo>
                    <a:pt x="3283" y="8110"/>
                  </a:lnTo>
                  <a:lnTo>
                    <a:pt x="3283" y="7955"/>
                  </a:lnTo>
                  <a:lnTo>
                    <a:pt x="3206" y="7338"/>
                  </a:lnTo>
                  <a:lnTo>
                    <a:pt x="3128" y="6449"/>
                  </a:lnTo>
                  <a:lnTo>
                    <a:pt x="3013" y="4326"/>
                  </a:lnTo>
                  <a:lnTo>
                    <a:pt x="2935" y="2202"/>
                  </a:lnTo>
                  <a:lnTo>
                    <a:pt x="2897" y="78"/>
                  </a:lnTo>
                  <a:lnTo>
                    <a:pt x="285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5490700" y="4546400"/>
              <a:ext cx="483675" cy="227850"/>
            </a:xfrm>
            <a:custGeom>
              <a:avLst/>
              <a:gdLst/>
              <a:ahLst/>
              <a:cxnLst/>
              <a:rect l="l" t="t" r="r" b="b"/>
              <a:pathLst>
                <a:path w="19347" h="9114" extrusionOk="0">
                  <a:moveTo>
                    <a:pt x="78" y="0"/>
                  </a:moveTo>
                  <a:lnTo>
                    <a:pt x="0" y="579"/>
                  </a:lnTo>
                  <a:lnTo>
                    <a:pt x="0" y="1197"/>
                  </a:lnTo>
                  <a:lnTo>
                    <a:pt x="39" y="1815"/>
                  </a:lnTo>
                  <a:lnTo>
                    <a:pt x="155" y="2433"/>
                  </a:lnTo>
                  <a:lnTo>
                    <a:pt x="309" y="3051"/>
                  </a:lnTo>
                  <a:lnTo>
                    <a:pt x="541" y="3668"/>
                  </a:lnTo>
                  <a:lnTo>
                    <a:pt x="811" y="4248"/>
                  </a:lnTo>
                  <a:lnTo>
                    <a:pt x="1120" y="4827"/>
                  </a:lnTo>
                  <a:lnTo>
                    <a:pt x="1506" y="5406"/>
                  </a:lnTo>
                  <a:lnTo>
                    <a:pt x="1970" y="5947"/>
                  </a:lnTo>
                  <a:lnTo>
                    <a:pt x="2433" y="6410"/>
                  </a:lnTo>
                  <a:lnTo>
                    <a:pt x="2974" y="6873"/>
                  </a:lnTo>
                  <a:lnTo>
                    <a:pt x="3514" y="7260"/>
                  </a:lnTo>
                  <a:lnTo>
                    <a:pt x="4094" y="7646"/>
                  </a:lnTo>
                  <a:lnTo>
                    <a:pt x="4712" y="7955"/>
                  </a:lnTo>
                  <a:lnTo>
                    <a:pt x="5329" y="8225"/>
                  </a:lnTo>
                  <a:lnTo>
                    <a:pt x="5986" y="8495"/>
                  </a:lnTo>
                  <a:lnTo>
                    <a:pt x="6642" y="8688"/>
                  </a:lnTo>
                  <a:lnTo>
                    <a:pt x="7299" y="8843"/>
                  </a:lnTo>
                  <a:lnTo>
                    <a:pt x="7994" y="8959"/>
                  </a:lnTo>
                  <a:lnTo>
                    <a:pt x="8689" y="9036"/>
                  </a:lnTo>
                  <a:lnTo>
                    <a:pt x="9384" y="9075"/>
                  </a:lnTo>
                  <a:lnTo>
                    <a:pt x="10079" y="9113"/>
                  </a:lnTo>
                  <a:lnTo>
                    <a:pt x="10774" y="9075"/>
                  </a:lnTo>
                  <a:lnTo>
                    <a:pt x="11392" y="8997"/>
                  </a:lnTo>
                  <a:lnTo>
                    <a:pt x="12048" y="8920"/>
                  </a:lnTo>
                  <a:lnTo>
                    <a:pt x="12705" y="8766"/>
                  </a:lnTo>
                  <a:lnTo>
                    <a:pt x="13361" y="8611"/>
                  </a:lnTo>
                  <a:lnTo>
                    <a:pt x="14018" y="8379"/>
                  </a:lnTo>
                  <a:lnTo>
                    <a:pt x="14636" y="8148"/>
                  </a:lnTo>
                  <a:lnTo>
                    <a:pt x="15253" y="7877"/>
                  </a:lnTo>
                  <a:lnTo>
                    <a:pt x="15871" y="7569"/>
                  </a:lnTo>
                  <a:lnTo>
                    <a:pt x="16450" y="7221"/>
                  </a:lnTo>
                  <a:lnTo>
                    <a:pt x="16991" y="6835"/>
                  </a:lnTo>
                  <a:lnTo>
                    <a:pt x="17493" y="6410"/>
                  </a:lnTo>
                  <a:lnTo>
                    <a:pt x="17956" y="5947"/>
                  </a:lnTo>
                  <a:lnTo>
                    <a:pt x="18381" y="5445"/>
                  </a:lnTo>
                  <a:lnTo>
                    <a:pt x="18767" y="4904"/>
                  </a:lnTo>
                  <a:lnTo>
                    <a:pt x="19076" y="4286"/>
                  </a:lnTo>
                  <a:lnTo>
                    <a:pt x="19347" y="3668"/>
                  </a:lnTo>
                  <a:lnTo>
                    <a:pt x="19115" y="3630"/>
                  </a:lnTo>
                  <a:lnTo>
                    <a:pt x="18767" y="4170"/>
                  </a:lnTo>
                  <a:lnTo>
                    <a:pt x="18420" y="4634"/>
                  </a:lnTo>
                  <a:lnTo>
                    <a:pt x="18034" y="5097"/>
                  </a:lnTo>
                  <a:lnTo>
                    <a:pt x="17609" y="5561"/>
                  </a:lnTo>
                  <a:lnTo>
                    <a:pt x="17184" y="5947"/>
                  </a:lnTo>
                  <a:lnTo>
                    <a:pt x="16721" y="6333"/>
                  </a:lnTo>
                  <a:lnTo>
                    <a:pt x="16257" y="6680"/>
                  </a:lnTo>
                  <a:lnTo>
                    <a:pt x="15755" y="7028"/>
                  </a:lnTo>
                  <a:lnTo>
                    <a:pt x="15215" y="7298"/>
                  </a:lnTo>
                  <a:lnTo>
                    <a:pt x="14713" y="7569"/>
                  </a:lnTo>
                  <a:lnTo>
                    <a:pt x="14134" y="7800"/>
                  </a:lnTo>
                  <a:lnTo>
                    <a:pt x="13593" y="8032"/>
                  </a:lnTo>
                  <a:lnTo>
                    <a:pt x="13014" y="8186"/>
                  </a:lnTo>
                  <a:lnTo>
                    <a:pt x="12434" y="8341"/>
                  </a:lnTo>
                  <a:lnTo>
                    <a:pt x="11817" y="8457"/>
                  </a:lnTo>
                  <a:lnTo>
                    <a:pt x="11199" y="8534"/>
                  </a:lnTo>
                  <a:lnTo>
                    <a:pt x="10504" y="8611"/>
                  </a:lnTo>
                  <a:lnTo>
                    <a:pt x="9114" y="8611"/>
                  </a:lnTo>
                  <a:lnTo>
                    <a:pt x="8380" y="8534"/>
                  </a:lnTo>
                  <a:lnTo>
                    <a:pt x="7685" y="8418"/>
                  </a:lnTo>
                  <a:lnTo>
                    <a:pt x="6990" y="8302"/>
                  </a:lnTo>
                  <a:lnTo>
                    <a:pt x="6333" y="8109"/>
                  </a:lnTo>
                  <a:lnTo>
                    <a:pt x="5638" y="7877"/>
                  </a:lnTo>
                  <a:lnTo>
                    <a:pt x="5020" y="7607"/>
                  </a:lnTo>
                  <a:lnTo>
                    <a:pt x="4364" y="7260"/>
                  </a:lnTo>
                  <a:lnTo>
                    <a:pt x="3785" y="6912"/>
                  </a:lnTo>
                  <a:lnTo>
                    <a:pt x="3206" y="6487"/>
                  </a:lnTo>
                  <a:lnTo>
                    <a:pt x="2704" y="6063"/>
                  </a:lnTo>
                  <a:lnTo>
                    <a:pt x="2202" y="5561"/>
                  </a:lnTo>
                  <a:lnTo>
                    <a:pt x="1777" y="4981"/>
                  </a:lnTo>
                  <a:lnTo>
                    <a:pt x="1391" y="4402"/>
                  </a:lnTo>
                  <a:lnTo>
                    <a:pt x="1120" y="3900"/>
                  </a:lnTo>
                  <a:lnTo>
                    <a:pt x="850" y="3360"/>
                  </a:lnTo>
                  <a:lnTo>
                    <a:pt x="696" y="2858"/>
                  </a:lnTo>
                  <a:lnTo>
                    <a:pt x="541" y="2278"/>
                  </a:lnTo>
                  <a:lnTo>
                    <a:pt x="425" y="1738"/>
                  </a:lnTo>
                  <a:lnTo>
                    <a:pt x="387" y="1158"/>
                  </a:lnTo>
                  <a:lnTo>
                    <a:pt x="387" y="618"/>
                  </a:lnTo>
                  <a:lnTo>
                    <a:pt x="425" y="39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5576625" y="4556050"/>
              <a:ext cx="35725" cy="28975"/>
            </a:xfrm>
            <a:custGeom>
              <a:avLst/>
              <a:gdLst/>
              <a:ahLst/>
              <a:cxnLst/>
              <a:rect l="l" t="t" r="r" b="b"/>
              <a:pathLst>
                <a:path w="1429" h="1159" extrusionOk="0">
                  <a:moveTo>
                    <a:pt x="502" y="0"/>
                  </a:moveTo>
                  <a:lnTo>
                    <a:pt x="309" y="116"/>
                  </a:lnTo>
                  <a:lnTo>
                    <a:pt x="193" y="232"/>
                  </a:lnTo>
                  <a:lnTo>
                    <a:pt x="77" y="386"/>
                  </a:lnTo>
                  <a:lnTo>
                    <a:pt x="39" y="541"/>
                  </a:lnTo>
                  <a:lnTo>
                    <a:pt x="0" y="734"/>
                  </a:lnTo>
                  <a:lnTo>
                    <a:pt x="39" y="927"/>
                  </a:lnTo>
                  <a:lnTo>
                    <a:pt x="116" y="1081"/>
                  </a:lnTo>
                  <a:lnTo>
                    <a:pt x="193" y="1159"/>
                  </a:lnTo>
                  <a:lnTo>
                    <a:pt x="348" y="1159"/>
                  </a:lnTo>
                  <a:lnTo>
                    <a:pt x="425" y="1043"/>
                  </a:lnTo>
                  <a:lnTo>
                    <a:pt x="425" y="1004"/>
                  </a:lnTo>
                  <a:lnTo>
                    <a:pt x="386" y="927"/>
                  </a:lnTo>
                  <a:lnTo>
                    <a:pt x="386" y="850"/>
                  </a:lnTo>
                  <a:lnTo>
                    <a:pt x="348" y="772"/>
                  </a:lnTo>
                  <a:lnTo>
                    <a:pt x="425" y="579"/>
                  </a:lnTo>
                  <a:lnTo>
                    <a:pt x="541" y="425"/>
                  </a:lnTo>
                  <a:lnTo>
                    <a:pt x="618" y="386"/>
                  </a:lnTo>
                  <a:lnTo>
                    <a:pt x="773" y="386"/>
                  </a:lnTo>
                  <a:lnTo>
                    <a:pt x="850" y="425"/>
                  </a:lnTo>
                  <a:lnTo>
                    <a:pt x="966" y="579"/>
                  </a:lnTo>
                  <a:lnTo>
                    <a:pt x="1004" y="657"/>
                  </a:lnTo>
                  <a:lnTo>
                    <a:pt x="1004" y="734"/>
                  </a:lnTo>
                  <a:lnTo>
                    <a:pt x="966" y="927"/>
                  </a:lnTo>
                  <a:lnTo>
                    <a:pt x="966" y="1004"/>
                  </a:lnTo>
                  <a:lnTo>
                    <a:pt x="966" y="1081"/>
                  </a:lnTo>
                  <a:lnTo>
                    <a:pt x="1004" y="1120"/>
                  </a:lnTo>
                  <a:lnTo>
                    <a:pt x="1081" y="1159"/>
                  </a:lnTo>
                  <a:lnTo>
                    <a:pt x="1197" y="1159"/>
                  </a:lnTo>
                  <a:lnTo>
                    <a:pt x="1275" y="1120"/>
                  </a:lnTo>
                  <a:lnTo>
                    <a:pt x="1313" y="1081"/>
                  </a:lnTo>
                  <a:lnTo>
                    <a:pt x="1390" y="888"/>
                  </a:lnTo>
                  <a:lnTo>
                    <a:pt x="1429" y="734"/>
                  </a:lnTo>
                  <a:lnTo>
                    <a:pt x="1390" y="541"/>
                  </a:lnTo>
                  <a:lnTo>
                    <a:pt x="1313" y="348"/>
                  </a:lnTo>
                  <a:lnTo>
                    <a:pt x="1197" y="193"/>
                  </a:lnTo>
                  <a:lnTo>
                    <a:pt x="1043" y="77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5523525" y="4559900"/>
              <a:ext cx="33800" cy="29950"/>
            </a:xfrm>
            <a:custGeom>
              <a:avLst/>
              <a:gdLst/>
              <a:ahLst/>
              <a:cxnLst/>
              <a:rect l="l" t="t" r="r" b="b"/>
              <a:pathLst>
                <a:path w="1352" h="1198" extrusionOk="0">
                  <a:moveTo>
                    <a:pt x="618" y="1"/>
                  </a:moveTo>
                  <a:lnTo>
                    <a:pt x="425" y="39"/>
                  </a:lnTo>
                  <a:lnTo>
                    <a:pt x="232" y="117"/>
                  </a:lnTo>
                  <a:lnTo>
                    <a:pt x="116" y="232"/>
                  </a:lnTo>
                  <a:lnTo>
                    <a:pt x="0" y="425"/>
                  </a:lnTo>
                  <a:lnTo>
                    <a:pt x="0" y="618"/>
                  </a:lnTo>
                  <a:lnTo>
                    <a:pt x="0" y="812"/>
                  </a:lnTo>
                  <a:lnTo>
                    <a:pt x="78" y="966"/>
                  </a:lnTo>
                  <a:lnTo>
                    <a:pt x="232" y="1082"/>
                  </a:lnTo>
                  <a:lnTo>
                    <a:pt x="387" y="1198"/>
                  </a:lnTo>
                  <a:lnTo>
                    <a:pt x="464" y="1198"/>
                  </a:lnTo>
                  <a:lnTo>
                    <a:pt x="502" y="1120"/>
                  </a:lnTo>
                  <a:lnTo>
                    <a:pt x="502" y="1043"/>
                  </a:lnTo>
                  <a:lnTo>
                    <a:pt x="464" y="1005"/>
                  </a:lnTo>
                  <a:lnTo>
                    <a:pt x="387" y="927"/>
                  </a:lnTo>
                  <a:lnTo>
                    <a:pt x="348" y="812"/>
                  </a:lnTo>
                  <a:lnTo>
                    <a:pt x="348" y="734"/>
                  </a:lnTo>
                  <a:lnTo>
                    <a:pt x="348" y="618"/>
                  </a:lnTo>
                  <a:lnTo>
                    <a:pt x="387" y="503"/>
                  </a:lnTo>
                  <a:lnTo>
                    <a:pt x="464" y="464"/>
                  </a:lnTo>
                  <a:lnTo>
                    <a:pt x="541" y="387"/>
                  </a:lnTo>
                  <a:lnTo>
                    <a:pt x="773" y="387"/>
                  </a:lnTo>
                  <a:lnTo>
                    <a:pt x="850" y="464"/>
                  </a:lnTo>
                  <a:lnTo>
                    <a:pt x="927" y="541"/>
                  </a:lnTo>
                  <a:lnTo>
                    <a:pt x="966" y="657"/>
                  </a:lnTo>
                  <a:lnTo>
                    <a:pt x="1004" y="850"/>
                  </a:lnTo>
                  <a:lnTo>
                    <a:pt x="1043" y="966"/>
                  </a:lnTo>
                  <a:lnTo>
                    <a:pt x="1082" y="1043"/>
                  </a:lnTo>
                  <a:lnTo>
                    <a:pt x="1159" y="1082"/>
                  </a:lnTo>
                  <a:lnTo>
                    <a:pt x="1197" y="1082"/>
                  </a:lnTo>
                  <a:lnTo>
                    <a:pt x="1275" y="1043"/>
                  </a:lnTo>
                  <a:lnTo>
                    <a:pt x="1352" y="927"/>
                  </a:lnTo>
                  <a:lnTo>
                    <a:pt x="1352" y="850"/>
                  </a:lnTo>
                  <a:lnTo>
                    <a:pt x="1352" y="618"/>
                  </a:lnTo>
                  <a:lnTo>
                    <a:pt x="1275" y="387"/>
                  </a:lnTo>
                  <a:lnTo>
                    <a:pt x="1159" y="232"/>
                  </a:lnTo>
                  <a:lnTo>
                    <a:pt x="1004" y="78"/>
                  </a:lnTo>
                  <a:lnTo>
                    <a:pt x="81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4050375" y="4567625"/>
              <a:ext cx="30900" cy="168975"/>
            </a:xfrm>
            <a:custGeom>
              <a:avLst/>
              <a:gdLst/>
              <a:ahLst/>
              <a:cxnLst/>
              <a:rect l="l" t="t" r="r" b="b"/>
              <a:pathLst>
                <a:path w="1236" h="6759" extrusionOk="0">
                  <a:moveTo>
                    <a:pt x="1120" y="1"/>
                  </a:moveTo>
                  <a:lnTo>
                    <a:pt x="1081" y="39"/>
                  </a:lnTo>
                  <a:lnTo>
                    <a:pt x="1043" y="39"/>
                  </a:lnTo>
                  <a:lnTo>
                    <a:pt x="850" y="78"/>
                  </a:lnTo>
                  <a:lnTo>
                    <a:pt x="850" y="116"/>
                  </a:lnTo>
                  <a:lnTo>
                    <a:pt x="541" y="1738"/>
                  </a:lnTo>
                  <a:lnTo>
                    <a:pt x="309" y="3399"/>
                  </a:lnTo>
                  <a:lnTo>
                    <a:pt x="116" y="5059"/>
                  </a:lnTo>
                  <a:lnTo>
                    <a:pt x="0" y="6720"/>
                  </a:lnTo>
                  <a:lnTo>
                    <a:pt x="232" y="6758"/>
                  </a:lnTo>
                  <a:lnTo>
                    <a:pt x="502" y="5136"/>
                  </a:lnTo>
                  <a:lnTo>
                    <a:pt x="772" y="3515"/>
                  </a:lnTo>
                  <a:lnTo>
                    <a:pt x="965" y="1854"/>
                  </a:lnTo>
                  <a:lnTo>
                    <a:pt x="1081" y="232"/>
                  </a:lnTo>
                  <a:lnTo>
                    <a:pt x="1236" y="78"/>
                  </a:lnTo>
                  <a:lnTo>
                    <a:pt x="1236" y="39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4077400" y="4569550"/>
              <a:ext cx="121650" cy="144850"/>
            </a:xfrm>
            <a:custGeom>
              <a:avLst/>
              <a:gdLst/>
              <a:ahLst/>
              <a:cxnLst/>
              <a:rect l="l" t="t" r="r" b="b"/>
              <a:pathLst>
                <a:path w="4866" h="5794" extrusionOk="0">
                  <a:moveTo>
                    <a:pt x="155" y="1"/>
                  </a:moveTo>
                  <a:lnTo>
                    <a:pt x="0" y="155"/>
                  </a:lnTo>
                  <a:lnTo>
                    <a:pt x="1197" y="1545"/>
                  </a:lnTo>
                  <a:lnTo>
                    <a:pt x="2356" y="2936"/>
                  </a:lnTo>
                  <a:lnTo>
                    <a:pt x="2896" y="3631"/>
                  </a:lnTo>
                  <a:lnTo>
                    <a:pt x="3476" y="4403"/>
                  </a:lnTo>
                  <a:lnTo>
                    <a:pt x="4055" y="5098"/>
                  </a:lnTo>
                  <a:lnTo>
                    <a:pt x="4325" y="5445"/>
                  </a:lnTo>
                  <a:lnTo>
                    <a:pt x="4634" y="5793"/>
                  </a:lnTo>
                  <a:lnTo>
                    <a:pt x="4827" y="5754"/>
                  </a:lnTo>
                  <a:lnTo>
                    <a:pt x="4866" y="5716"/>
                  </a:lnTo>
                  <a:lnTo>
                    <a:pt x="4866" y="5639"/>
                  </a:lnTo>
                  <a:lnTo>
                    <a:pt x="4634" y="5252"/>
                  </a:lnTo>
                  <a:lnTo>
                    <a:pt x="4402" y="4866"/>
                  </a:lnTo>
                  <a:lnTo>
                    <a:pt x="3862" y="4171"/>
                  </a:lnTo>
                  <a:lnTo>
                    <a:pt x="2703" y="2781"/>
                  </a:lnTo>
                  <a:lnTo>
                    <a:pt x="1468" y="1352"/>
                  </a:lnTo>
                  <a:lnTo>
                    <a:pt x="811" y="657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3931625" y="4577275"/>
              <a:ext cx="61800" cy="160275"/>
            </a:xfrm>
            <a:custGeom>
              <a:avLst/>
              <a:gdLst/>
              <a:ahLst/>
              <a:cxnLst/>
              <a:rect l="l" t="t" r="r" b="b"/>
              <a:pathLst>
                <a:path w="2472" h="6411" extrusionOk="0">
                  <a:moveTo>
                    <a:pt x="309" y="1"/>
                  </a:moveTo>
                  <a:lnTo>
                    <a:pt x="0" y="78"/>
                  </a:lnTo>
                  <a:lnTo>
                    <a:pt x="194" y="927"/>
                  </a:lnTo>
                  <a:lnTo>
                    <a:pt x="425" y="1777"/>
                  </a:lnTo>
                  <a:lnTo>
                    <a:pt x="657" y="2627"/>
                  </a:lnTo>
                  <a:lnTo>
                    <a:pt x="927" y="3476"/>
                  </a:lnTo>
                  <a:lnTo>
                    <a:pt x="1506" y="5098"/>
                  </a:lnTo>
                  <a:lnTo>
                    <a:pt x="1738" y="5754"/>
                  </a:lnTo>
                  <a:lnTo>
                    <a:pt x="1661" y="5716"/>
                  </a:lnTo>
                  <a:lnTo>
                    <a:pt x="1584" y="5793"/>
                  </a:lnTo>
                  <a:lnTo>
                    <a:pt x="1545" y="5870"/>
                  </a:lnTo>
                  <a:lnTo>
                    <a:pt x="1777" y="5909"/>
                  </a:lnTo>
                  <a:lnTo>
                    <a:pt x="1931" y="6140"/>
                  </a:lnTo>
                  <a:lnTo>
                    <a:pt x="2086" y="6334"/>
                  </a:lnTo>
                  <a:lnTo>
                    <a:pt x="2124" y="6411"/>
                  </a:lnTo>
                  <a:lnTo>
                    <a:pt x="2317" y="6411"/>
                  </a:lnTo>
                  <a:lnTo>
                    <a:pt x="2356" y="6334"/>
                  </a:lnTo>
                  <a:lnTo>
                    <a:pt x="2433" y="6295"/>
                  </a:lnTo>
                  <a:lnTo>
                    <a:pt x="2472" y="6256"/>
                  </a:lnTo>
                  <a:lnTo>
                    <a:pt x="2356" y="5947"/>
                  </a:lnTo>
                  <a:lnTo>
                    <a:pt x="2279" y="5947"/>
                  </a:lnTo>
                  <a:lnTo>
                    <a:pt x="2124" y="5600"/>
                  </a:lnTo>
                  <a:lnTo>
                    <a:pt x="1970" y="5214"/>
                  </a:lnTo>
                  <a:lnTo>
                    <a:pt x="1738" y="4441"/>
                  </a:lnTo>
                  <a:lnTo>
                    <a:pt x="1198" y="2935"/>
                  </a:lnTo>
                  <a:lnTo>
                    <a:pt x="734" y="1468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3941275" y="4579200"/>
              <a:ext cx="355275" cy="170900"/>
            </a:xfrm>
            <a:custGeom>
              <a:avLst/>
              <a:gdLst/>
              <a:ahLst/>
              <a:cxnLst/>
              <a:rect l="l" t="t" r="r" b="b"/>
              <a:pathLst>
                <a:path w="14211" h="6836" extrusionOk="0">
                  <a:moveTo>
                    <a:pt x="116" y="1"/>
                  </a:moveTo>
                  <a:lnTo>
                    <a:pt x="1" y="40"/>
                  </a:lnTo>
                  <a:lnTo>
                    <a:pt x="1970" y="3206"/>
                  </a:lnTo>
                  <a:lnTo>
                    <a:pt x="4055" y="6334"/>
                  </a:lnTo>
                  <a:lnTo>
                    <a:pt x="4055" y="6334"/>
                  </a:lnTo>
                  <a:lnTo>
                    <a:pt x="3553" y="6295"/>
                  </a:lnTo>
                  <a:lnTo>
                    <a:pt x="3051" y="6179"/>
                  </a:lnTo>
                  <a:lnTo>
                    <a:pt x="2588" y="6025"/>
                  </a:lnTo>
                  <a:lnTo>
                    <a:pt x="2124" y="5870"/>
                  </a:lnTo>
                  <a:lnTo>
                    <a:pt x="1970" y="5870"/>
                  </a:lnTo>
                  <a:lnTo>
                    <a:pt x="2086" y="6179"/>
                  </a:lnTo>
                  <a:lnTo>
                    <a:pt x="2472" y="6372"/>
                  </a:lnTo>
                  <a:lnTo>
                    <a:pt x="2858" y="6527"/>
                  </a:lnTo>
                  <a:lnTo>
                    <a:pt x="3283" y="6643"/>
                  </a:lnTo>
                  <a:lnTo>
                    <a:pt x="3708" y="6720"/>
                  </a:lnTo>
                  <a:lnTo>
                    <a:pt x="4132" y="6797"/>
                  </a:lnTo>
                  <a:lnTo>
                    <a:pt x="4596" y="6836"/>
                  </a:lnTo>
                  <a:lnTo>
                    <a:pt x="5484" y="6836"/>
                  </a:lnTo>
                  <a:lnTo>
                    <a:pt x="6372" y="6759"/>
                  </a:lnTo>
                  <a:lnTo>
                    <a:pt x="7299" y="6643"/>
                  </a:lnTo>
                  <a:lnTo>
                    <a:pt x="8148" y="6488"/>
                  </a:lnTo>
                  <a:lnTo>
                    <a:pt x="8959" y="6295"/>
                  </a:lnTo>
                  <a:lnTo>
                    <a:pt x="9770" y="6025"/>
                  </a:lnTo>
                  <a:lnTo>
                    <a:pt x="10581" y="5716"/>
                  </a:lnTo>
                  <a:lnTo>
                    <a:pt x="11315" y="5368"/>
                  </a:lnTo>
                  <a:lnTo>
                    <a:pt x="12010" y="4905"/>
                  </a:lnTo>
                  <a:lnTo>
                    <a:pt x="12357" y="4673"/>
                  </a:lnTo>
                  <a:lnTo>
                    <a:pt x="12666" y="4403"/>
                  </a:lnTo>
                  <a:lnTo>
                    <a:pt x="12975" y="4094"/>
                  </a:lnTo>
                  <a:lnTo>
                    <a:pt x="13284" y="3785"/>
                  </a:lnTo>
                  <a:lnTo>
                    <a:pt x="13516" y="3476"/>
                  </a:lnTo>
                  <a:lnTo>
                    <a:pt x="13786" y="3129"/>
                  </a:lnTo>
                  <a:lnTo>
                    <a:pt x="13979" y="2781"/>
                  </a:lnTo>
                  <a:lnTo>
                    <a:pt x="14211" y="2395"/>
                  </a:lnTo>
                  <a:lnTo>
                    <a:pt x="14211" y="2279"/>
                  </a:lnTo>
                  <a:lnTo>
                    <a:pt x="14172" y="2163"/>
                  </a:lnTo>
                  <a:lnTo>
                    <a:pt x="14172" y="2125"/>
                  </a:lnTo>
                  <a:lnTo>
                    <a:pt x="13863" y="2125"/>
                  </a:lnTo>
                  <a:lnTo>
                    <a:pt x="13825" y="2163"/>
                  </a:lnTo>
                  <a:lnTo>
                    <a:pt x="13554" y="2704"/>
                  </a:lnTo>
                  <a:lnTo>
                    <a:pt x="13207" y="3167"/>
                  </a:lnTo>
                  <a:lnTo>
                    <a:pt x="12859" y="3631"/>
                  </a:lnTo>
                  <a:lnTo>
                    <a:pt x="12473" y="4017"/>
                  </a:lnTo>
                  <a:lnTo>
                    <a:pt x="12010" y="4364"/>
                  </a:lnTo>
                  <a:lnTo>
                    <a:pt x="11546" y="4712"/>
                  </a:lnTo>
                  <a:lnTo>
                    <a:pt x="11083" y="4982"/>
                  </a:lnTo>
                  <a:lnTo>
                    <a:pt x="10542" y="5253"/>
                  </a:lnTo>
                  <a:lnTo>
                    <a:pt x="10349" y="5253"/>
                  </a:lnTo>
                  <a:lnTo>
                    <a:pt x="10349" y="5368"/>
                  </a:lnTo>
                  <a:lnTo>
                    <a:pt x="10272" y="5368"/>
                  </a:lnTo>
                  <a:lnTo>
                    <a:pt x="10079" y="5407"/>
                  </a:lnTo>
                  <a:lnTo>
                    <a:pt x="10156" y="5446"/>
                  </a:lnTo>
                  <a:lnTo>
                    <a:pt x="9500" y="5677"/>
                  </a:lnTo>
                  <a:lnTo>
                    <a:pt x="8843" y="5870"/>
                  </a:lnTo>
                  <a:lnTo>
                    <a:pt x="7839" y="6102"/>
                  </a:lnTo>
                  <a:lnTo>
                    <a:pt x="6758" y="6295"/>
                  </a:lnTo>
                  <a:lnTo>
                    <a:pt x="6218" y="6334"/>
                  </a:lnTo>
                  <a:lnTo>
                    <a:pt x="5677" y="6411"/>
                  </a:lnTo>
                  <a:lnTo>
                    <a:pt x="4557" y="6411"/>
                  </a:lnTo>
                  <a:lnTo>
                    <a:pt x="4596" y="6295"/>
                  </a:lnTo>
                  <a:lnTo>
                    <a:pt x="4364" y="6257"/>
                  </a:lnTo>
                  <a:lnTo>
                    <a:pt x="3399" y="4635"/>
                  </a:lnTo>
                  <a:lnTo>
                    <a:pt x="2356" y="3013"/>
                  </a:lnTo>
                  <a:lnTo>
                    <a:pt x="1275" y="1468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6364350" y="4636175"/>
              <a:ext cx="112975" cy="132275"/>
            </a:xfrm>
            <a:custGeom>
              <a:avLst/>
              <a:gdLst/>
              <a:ahLst/>
              <a:cxnLst/>
              <a:rect l="l" t="t" r="r" b="b"/>
              <a:pathLst>
                <a:path w="4519" h="5291" extrusionOk="0">
                  <a:moveTo>
                    <a:pt x="3360" y="0"/>
                  </a:moveTo>
                  <a:lnTo>
                    <a:pt x="3052" y="39"/>
                  </a:lnTo>
                  <a:lnTo>
                    <a:pt x="2781" y="77"/>
                  </a:lnTo>
                  <a:lnTo>
                    <a:pt x="2511" y="193"/>
                  </a:lnTo>
                  <a:lnTo>
                    <a:pt x="2241" y="309"/>
                  </a:lnTo>
                  <a:lnTo>
                    <a:pt x="2009" y="425"/>
                  </a:lnTo>
                  <a:lnTo>
                    <a:pt x="1739" y="579"/>
                  </a:lnTo>
                  <a:lnTo>
                    <a:pt x="1507" y="773"/>
                  </a:lnTo>
                  <a:lnTo>
                    <a:pt x="1121" y="1197"/>
                  </a:lnTo>
                  <a:lnTo>
                    <a:pt x="735" y="1661"/>
                  </a:lnTo>
                  <a:lnTo>
                    <a:pt x="464" y="2163"/>
                  </a:lnTo>
                  <a:lnTo>
                    <a:pt x="271" y="2742"/>
                  </a:lnTo>
                  <a:lnTo>
                    <a:pt x="78" y="3398"/>
                  </a:lnTo>
                  <a:lnTo>
                    <a:pt x="40" y="3746"/>
                  </a:lnTo>
                  <a:lnTo>
                    <a:pt x="1" y="4055"/>
                  </a:lnTo>
                  <a:lnTo>
                    <a:pt x="1" y="4402"/>
                  </a:lnTo>
                  <a:lnTo>
                    <a:pt x="40" y="4673"/>
                  </a:lnTo>
                  <a:lnTo>
                    <a:pt x="117" y="4904"/>
                  </a:lnTo>
                  <a:lnTo>
                    <a:pt x="271" y="5059"/>
                  </a:lnTo>
                  <a:lnTo>
                    <a:pt x="503" y="5175"/>
                  </a:lnTo>
                  <a:lnTo>
                    <a:pt x="735" y="5252"/>
                  </a:lnTo>
                  <a:lnTo>
                    <a:pt x="966" y="5290"/>
                  </a:lnTo>
                  <a:lnTo>
                    <a:pt x="1700" y="5290"/>
                  </a:lnTo>
                  <a:lnTo>
                    <a:pt x="1700" y="4982"/>
                  </a:lnTo>
                  <a:lnTo>
                    <a:pt x="1159" y="4866"/>
                  </a:lnTo>
                  <a:lnTo>
                    <a:pt x="889" y="4827"/>
                  </a:lnTo>
                  <a:lnTo>
                    <a:pt x="735" y="4711"/>
                  </a:lnTo>
                  <a:lnTo>
                    <a:pt x="580" y="4595"/>
                  </a:lnTo>
                  <a:lnTo>
                    <a:pt x="542" y="4441"/>
                  </a:lnTo>
                  <a:lnTo>
                    <a:pt x="542" y="4248"/>
                  </a:lnTo>
                  <a:lnTo>
                    <a:pt x="542" y="4055"/>
                  </a:lnTo>
                  <a:lnTo>
                    <a:pt x="580" y="3630"/>
                  </a:lnTo>
                  <a:lnTo>
                    <a:pt x="657" y="3167"/>
                  </a:lnTo>
                  <a:lnTo>
                    <a:pt x="773" y="2742"/>
                  </a:lnTo>
                  <a:lnTo>
                    <a:pt x="966" y="2317"/>
                  </a:lnTo>
                  <a:lnTo>
                    <a:pt x="1198" y="1854"/>
                  </a:lnTo>
                  <a:lnTo>
                    <a:pt x="1507" y="1468"/>
                  </a:lnTo>
                  <a:lnTo>
                    <a:pt x="1854" y="1159"/>
                  </a:lnTo>
                  <a:lnTo>
                    <a:pt x="2202" y="888"/>
                  </a:lnTo>
                  <a:lnTo>
                    <a:pt x="2627" y="695"/>
                  </a:lnTo>
                  <a:lnTo>
                    <a:pt x="3090" y="579"/>
                  </a:lnTo>
                  <a:lnTo>
                    <a:pt x="3592" y="541"/>
                  </a:lnTo>
                  <a:lnTo>
                    <a:pt x="4094" y="579"/>
                  </a:lnTo>
                  <a:lnTo>
                    <a:pt x="4249" y="541"/>
                  </a:lnTo>
                  <a:lnTo>
                    <a:pt x="4326" y="464"/>
                  </a:lnTo>
                  <a:lnTo>
                    <a:pt x="4403" y="502"/>
                  </a:lnTo>
                  <a:lnTo>
                    <a:pt x="4480" y="464"/>
                  </a:lnTo>
                  <a:lnTo>
                    <a:pt x="4519" y="425"/>
                  </a:lnTo>
                  <a:lnTo>
                    <a:pt x="4519" y="348"/>
                  </a:lnTo>
                  <a:lnTo>
                    <a:pt x="4519" y="193"/>
                  </a:lnTo>
                  <a:lnTo>
                    <a:pt x="4210" y="155"/>
                  </a:lnTo>
                  <a:lnTo>
                    <a:pt x="3940" y="77"/>
                  </a:lnTo>
                  <a:lnTo>
                    <a:pt x="3631" y="39"/>
                  </a:lnTo>
                  <a:lnTo>
                    <a:pt x="336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5052425" y="4653550"/>
              <a:ext cx="61800" cy="89800"/>
            </a:xfrm>
            <a:custGeom>
              <a:avLst/>
              <a:gdLst/>
              <a:ahLst/>
              <a:cxnLst/>
              <a:rect l="l" t="t" r="r" b="b"/>
              <a:pathLst>
                <a:path w="2472" h="3592" extrusionOk="0">
                  <a:moveTo>
                    <a:pt x="1082" y="0"/>
                  </a:moveTo>
                  <a:lnTo>
                    <a:pt x="1004" y="39"/>
                  </a:lnTo>
                  <a:lnTo>
                    <a:pt x="966" y="78"/>
                  </a:lnTo>
                  <a:lnTo>
                    <a:pt x="966" y="155"/>
                  </a:lnTo>
                  <a:lnTo>
                    <a:pt x="966" y="232"/>
                  </a:lnTo>
                  <a:lnTo>
                    <a:pt x="850" y="232"/>
                  </a:lnTo>
                  <a:lnTo>
                    <a:pt x="773" y="271"/>
                  </a:lnTo>
                  <a:lnTo>
                    <a:pt x="734" y="348"/>
                  </a:lnTo>
                  <a:lnTo>
                    <a:pt x="695" y="425"/>
                  </a:lnTo>
                  <a:lnTo>
                    <a:pt x="695" y="502"/>
                  </a:lnTo>
                  <a:lnTo>
                    <a:pt x="734" y="580"/>
                  </a:lnTo>
                  <a:lnTo>
                    <a:pt x="773" y="657"/>
                  </a:lnTo>
                  <a:lnTo>
                    <a:pt x="850" y="695"/>
                  </a:lnTo>
                  <a:lnTo>
                    <a:pt x="1082" y="811"/>
                  </a:lnTo>
                  <a:lnTo>
                    <a:pt x="1275" y="927"/>
                  </a:lnTo>
                  <a:lnTo>
                    <a:pt x="1468" y="1082"/>
                  </a:lnTo>
                  <a:lnTo>
                    <a:pt x="1622" y="1275"/>
                  </a:lnTo>
                  <a:lnTo>
                    <a:pt x="1777" y="1468"/>
                  </a:lnTo>
                  <a:lnTo>
                    <a:pt x="1854" y="1699"/>
                  </a:lnTo>
                  <a:lnTo>
                    <a:pt x="1931" y="1931"/>
                  </a:lnTo>
                  <a:lnTo>
                    <a:pt x="1931" y="2163"/>
                  </a:lnTo>
                  <a:lnTo>
                    <a:pt x="1931" y="2433"/>
                  </a:lnTo>
                  <a:lnTo>
                    <a:pt x="1815" y="2742"/>
                  </a:lnTo>
                  <a:lnTo>
                    <a:pt x="1738" y="2858"/>
                  </a:lnTo>
                  <a:lnTo>
                    <a:pt x="1661" y="2974"/>
                  </a:lnTo>
                  <a:lnTo>
                    <a:pt x="1545" y="3051"/>
                  </a:lnTo>
                  <a:lnTo>
                    <a:pt x="1390" y="3128"/>
                  </a:lnTo>
                  <a:lnTo>
                    <a:pt x="1197" y="3128"/>
                  </a:lnTo>
                  <a:lnTo>
                    <a:pt x="1043" y="3089"/>
                  </a:lnTo>
                  <a:lnTo>
                    <a:pt x="927" y="3012"/>
                  </a:lnTo>
                  <a:lnTo>
                    <a:pt x="850" y="2896"/>
                  </a:lnTo>
                  <a:lnTo>
                    <a:pt x="811" y="2742"/>
                  </a:lnTo>
                  <a:lnTo>
                    <a:pt x="850" y="2587"/>
                  </a:lnTo>
                  <a:lnTo>
                    <a:pt x="927" y="2433"/>
                  </a:lnTo>
                  <a:lnTo>
                    <a:pt x="1043" y="2317"/>
                  </a:lnTo>
                  <a:lnTo>
                    <a:pt x="1159" y="2240"/>
                  </a:lnTo>
                  <a:lnTo>
                    <a:pt x="1159" y="2124"/>
                  </a:lnTo>
                  <a:lnTo>
                    <a:pt x="1120" y="2008"/>
                  </a:lnTo>
                  <a:lnTo>
                    <a:pt x="1043" y="1931"/>
                  </a:lnTo>
                  <a:lnTo>
                    <a:pt x="657" y="1622"/>
                  </a:lnTo>
                  <a:lnTo>
                    <a:pt x="425" y="1468"/>
                  </a:lnTo>
                  <a:lnTo>
                    <a:pt x="193" y="1313"/>
                  </a:lnTo>
                  <a:lnTo>
                    <a:pt x="0" y="1622"/>
                  </a:lnTo>
                  <a:lnTo>
                    <a:pt x="271" y="1892"/>
                  </a:lnTo>
                  <a:lnTo>
                    <a:pt x="580" y="2124"/>
                  </a:lnTo>
                  <a:lnTo>
                    <a:pt x="425" y="2356"/>
                  </a:lnTo>
                  <a:lnTo>
                    <a:pt x="348" y="2626"/>
                  </a:lnTo>
                  <a:lnTo>
                    <a:pt x="309" y="2896"/>
                  </a:lnTo>
                  <a:lnTo>
                    <a:pt x="348" y="3051"/>
                  </a:lnTo>
                  <a:lnTo>
                    <a:pt x="425" y="3167"/>
                  </a:lnTo>
                  <a:lnTo>
                    <a:pt x="541" y="3321"/>
                  </a:lnTo>
                  <a:lnTo>
                    <a:pt x="695" y="3476"/>
                  </a:lnTo>
                  <a:lnTo>
                    <a:pt x="888" y="3553"/>
                  </a:lnTo>
                  <a:lnTo>
                    <a:pt x="1082" y="3591"/>
                  </a:lnTo>
                  <a:lnTo>
                    <a:pt x="1275" y="3591"/>
                  </a:lnTo>
                  <a:lnTo>
                    <a:pt x="1506" y="3553"/>
                  </a:lnTo>
                  <a:lnTo>
                    <a:pt x="1699" y="3514"/>
                  </a:lnTo>
                  <a:lnTo>
                    <a:pt x="1854" y="3398"/>
                  </a:lnTo>
                  <a:lnTo>
                    <a:pt x="2047" y="3244"/>
                  </a:lnTo>
                  <a:lnTo>
                    <a:pt x="2201" y="3051"/>
                  </a:lnTo>
                  <a:lnTo>
                    <a:pt x="2317" y="2858"/>
                  </a:lnTo>
                  <a:lnTo>
                    <a:pt x="2394" y="2665"/>
                  </a:lnTo>
                  <a:lnTo>
                    <a:pt x="2433" y="2472"/>
                  </a:lnTo>
                  <a:lnTo>
                    <a:pt x="2472" y="2240"/>
                  </a:lnTo>
                  <a:lnTo>
                    <a:pt x="2433" y="2008"/>
                  </a:lnTo>
                  <a:lnTo>
                    <a:pt x="2394" y="1815"/>
                  </a:lnTo>
                  <a:lnTo>
                    <a:pt x="2317" y="1583"/>
                  </a:lnTo>
                  <a:lnTo>
                    <a:pt x="2201" y="1390"/>
                  </a:lnTo>
                  <a:lnTo>
                    <a:pt x="1970" y="1004"/>
                  </a:lnTo>
                  <a:lnTo>
                    <a:pt x="1661" y="657"/>
                  </a:lnTo>
                  <a:lnTo>
                    <a:pt x="1275" y="386"/>
                  </a:lnTo>
                  <a:lnTo>
                    <a:pt x="119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6613425" y="4670925"/>
              <a:ext cx="26100" cy="11600"/>
            </a:xfrm>
            <a:custGeom>
              <a:avLst/>
              <a:gdLst/>
              <a:ahLst/>
              <a:cxnLst/>
              <a:rect l="l" t="t" r="r" b="b"/>
              <a:pathLst>
                <a:path w="1044" h="464" extrusionOk="0">
                  <a:moveTo>
                    <a:pt x="773" y="0"/>
                  </a:moveTo>
                  <a:lnTo>
                    <a:pt x="541" y="39"/>
                  </a:lnTo>
                  <a:lnTo>
                    <a:pt x="310" y="78"/>
                  </a:lnTo>
                  <a:lnTo>
                    <a:pt x="78" y="193"/>
                  </a:lnTo>
                  <a:lnTo>
                    <a:pt x="39" y="232"/>
                  </a:lnTo>
                  <a:lnTo>
                    <a:pt x="1" y="271"/>
                  </a:lnTo>
                  <a:lnTo>
                    <a:pt x="39" y="387"/>
                  </a:lnTo>
                  <a:lnTo>
                    <a:pt x="78" y="464"/>
                  </a:lnTo>
                  <a:lnTo>
                    <a:pt x="194" y="464"/>
                  </a:lnTo>
                  <a:lnTo>
                    <a:pt x="387" y="387"/>
                  </a:lnTo>
                  <a:lnTo>
                    <a:pt x="850" y="387"/>
                  </a:lnTo>
                  <a:lnTo>
                    <a:pt x="966" y="348"/>
                  </a:lnTo>
                  <a:lnTo>
                    <a:pt x="1005" y="271"/>
                  </a:lnTo>
                  <a:lnTo>
                    <a:pt x="1043" y="232"/>
                  </a:lnTo>
                  <a:lnTo>
                    <a:pt x="1005" y="155"/>
                  </a:lnTo>
                  <a:lnTo>
                    <a:pt x="966" y="116"/>
                  </a:lnTo>
                  <a:lnTo>
                    <a:pt x="889" y="39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6514950" y="4676725"/>
              <a:ext cx="21275" cy="8700"/>
            </a:xfrm>
            <a:custGeom>
              <a:avLst/>
              <a:gdLst/>
              <a:ahLst/>
              <a:cxnLst/>
              <a:rect l="l" t="t" r="r" b="b"/>
              <a:pathLst>
                <a:path w="851" h="348" extrusionOk="0">
                  <a:moveTo>
                    <a:pt x="426" y="0"/>
                  </a:moveTo>
                  <a:lnTo>
                    <a:pt x="155" y="39"/>
                  </a:lnTo>
                  <a:lnTo>
                    <a:pt x="117" y="39"/>
                  </a:lnTo>
                  <a:lnTo>
                    <a:pt x="39" y="77"/>
                  </a:lnTo>
                  <a:lnTo>
                    <a:pt x="1" y="193"/>
                  </a:lnTo>
                  <a:lnTo>
                    <a:pt x="39" y="270"/>
                  </a:lnTo>
                  <a:lnTo>
                    <a:pt x="117" y="309"/>
                  </a:lnTo>
                  <a:lnTo>
                    <a:pt x="155" y="348"/>
                  </a:lnTo>
                  <a:lnTo>
                    <a:pt x="735" y="348"/>
                  </a:lnTo>
                  <a:lnTo>
                    <a:pt x="812" y="270"/>
                  </a:lnTo>
                  <a:lnTo>
                    <a:pt x="850" y="193"/>
                  </a:lnTo>
                  <a:lnTo>
                    <a:pt x="812" y="77"/>
                  </a:lnTo>
                  <a:lnTo>
                    <a:pt x="73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4656625" y="4677675"/>
              <a:ext cx="310875" cy="124550"/>
            </a:xfrm>
            <a:custGeom>
              <a:avLst/>
              <a:gdLst/>
              <a:ahLst/>
              <a:cxnLst/>
              <a:rect l="l" t="t" r="r" b="b"/>
              <a:pathLst>
                <a:path w="12435" h="4982" extrusionOk="0">
                  <a:moveTo>
                    <a:pt x="232" y="1"/>
                  </a:moveTo>
                  <a:lnTo>
                    <a:pt x="0" y="232"/>
                  </a:lnTo>
                  <a:lnTo>
                    <a:pt x="502" y="966"/>
                  </a:lnTo>
                  <a:lnTo>
                    <a:pt x="1043" y="1622"/>
                  </a:lnTo>
                  <a:lnTo>
                    <a:pt x="1699" y="2279"/>
                  </a:lnTo>
                  <a:lnTo>
                    <a:pt x="2356" y="2858"/>
                  </a:lnTo>
                  <a:lnTo>
                    <a:pt x="3089" y="3399"/>
                  </a:lnTo>
                  <a:lnTo>
                    <a:pt x="3862" y="3862"/>
                  </a:lnTo>
                  <a:lnTo>
                    <a:pt x="4673" y="4248"/>
                  </a:lnTo>
                  <a:lnTo>
                    <a:pt x="5522" y="4557"/>
                  </a:lnTo>
                  <a:lnTo>
                    <a:pt x="6372" y="4789"/>
                  </a:lnTo>
                  <a:lnTo>
                    <a:pt x="7260" y="4943"/>
                  </a:lnTo>
                  <a:lnTo>
                    <a:pt x="7685" y="4982"/>
                  </a:lnTo>
                  <a:lnTo>
                    <a:pt x="8534" y="4982"/>
                  </a:lnTo>
                  <a:lnTo>
                    <a:pt x="8998" y="4943"/>
                  </a:lnTo>
                  <a:lnTo>
                    <a:pt x="9422" y="4866"/>
                  </a:lnTo>
                  <a:lnTo>
                    <a:pt x="9847" y="4789"/>
                  </a:lnTo>
                  <a:lnTo>
                    <a:pt x="10272" y="4673"/>
                  </a:lnTo>
                  <a:lnTo>
                    <a:pt x="10658" y="4519"/>
                  </a:lnTo>
                  <a:lnTo>
                    <a:pt x="11083" y="4326"/>
                  </a:lnTo>
                  <a:lnTo>
                    <a:pt x="11469" y="4132"/>
                  </a:lnTo>
                  <a:lnTo>
                    <a:pt x="11855" y="3862"/>
                  </a:lnTo>
                  <a:lnTo>
                    <a:pt x="12241" y="3592"/>
                  </a:lnTo>
                  <a:lnTo>
                    <a:pt x="12318" y="3553"/>
                  </a:lnTo>
                  <a:lnTo>
                    <a:pt x="12434" y="3206"/>
                  </a:lnTo>
                  <a:lnTo>
                    <a:pt x="12357" y="3167"/>
                  </a:lnTo>
                  <a:lnTo>
                    <a:pt x="12280" y="3206"/>
                  </a:lnTo>
                  <a:lnTo>
                    <a:pt x="12203" y="3128"/>
                  </a:lnTo>
                  <a:lnTo>
                    <a:pt x="12009" y="3128"/>
                  </a:lnTo>
                  <a:lnTo>
                    <a:pt x="11932" y="3206"/>
                  </a:lnTo>
                  <a:lnTo>
                    <a:pt x="11585" y="3437"/>
                  </a:lnTo>
                  <a:lnTo>
                    <a:pt x="11199" y="3669"/>
                  </a:lnTo>
                  <a:lnTo>
                    <a:pt x="10812" y="3862"/>
                  </a:lnTo>
                  <a:lnTo>
                    <a:pt x="10426" y="4017"/>
                  </a:lnTo>
                  <a:lnTo>
                    <a:pt x="10040" y="4171"/>
                  </a:lnTo>
                  <a:lnTo>
                    <a:pt x="9615" y="4287"/>
                  </a:lnTo>
                  <a:lnTo>
                    <a:pt x="9191" y="4364"/>
                  </a:lnTo>
                  <a:lnTo>
                    <a:pt x="8766" y="4441"/>
                  </a:lnTo>
                  <a:lnTo>
                    <a:pt x="8341" y="4480"/>
                  </a:lnTo>
                  <a:lnTo>
                    <a:pt x="7916" y="4480"/>
                  </a:lnTo>
                  <a:lnTo>
                    <a:pt x="7492" y="4441"/>
                  </a:lnTo>
                  <a:lnTo>
                    <a:pt x="7067" y="4403"/>
                  </a:lnTo>
                  <a:lnTo>
                    <a:pt x="6642" y="4364"/>
                  </a:lnTo>
                  <a:lnTo>
                    <a:pt x="6217" y="4248"/>
                  </a:lnTo>
                  <a:lnTo>
                    <a:pt x="5792" y="4171"/>
                  </a:lnTo>
                  <a:lnTo>
                    <a:pt x="5368" y="4017"/>
                  </a:lnTo>
                  <a:lnTo>
                    <a:pt x="4595" y="3708"/>
                  </a:lnTo>
                  <a:lnTo>
                    <a:pt x="3900" y="3283"/>
                  </a:lnTo>
                  <a:lnTo>
                    <a:pt x="3205" y="2820"/>
                  </a:lnTo>
                  <a:lnTo>
                    <a:pt x="2587" y="2318"/>
                  </a:lnTo>
                  <a:lnTo>
                    <a:pt x="1970" y="1777"/>
                  </a:lnTo>
                  <a:lnTo>
                    <a:pt x="1390" y="1198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4964575" y="4684425"/>
              <a:ext cx="92700" cy="135200"/>
            </a:xfrm>
            <a:custGeom>
              <a:avLst/>
              <a:gdLst/>
              <a:ahLst/>
              <a:cxnLst/>
              <a:rect l="l" t="t" r="r" b="b"/>
              <a:pathLst>
                <a:path w="3708" h="5408" extrusionOk="0">
                  <a:moveTo>
                    <a:pt x="3398" y="1"/>
                  </a:moveTo>
                  <a:lnTo>
                    <a:pt x="3360" y="78"/>
                  </a:lnTo>
                  <a:lnTo>
                    <a:pt x="3244" y="78"/>
                  </a:lnTo>
                  <a:lnTo>
                    <a:pt x="3012" y="271"/>
                  </a:lnTo>
                  <a:lnTo>
                    <a:pt x="2781" y="503"/>
                  </a:lnTo>
                  <a:lnTo>
                    <a:pt x="2549" y="773"/>
                  </a:lnTo>
                  <a:lnTo>
                    <a:pt x="2356" y="1005"/>
                  </a:lnTo>
                  <a:lnTo>
                    <a:pt x="2047" y="1237"/>
                  </a:lnTo>
                  <a:lnTo>
                    <a:pt x="1777" y="1430"/>
                  </a:lnTo>
                  <a:lnTo>
                    <a:pt x="1159" y="1816"/>
                  </a:lnTo>
                  <a:lnTo>
                    <a:pt x="1082" y="1854"/>
                  </a:lnTo>
                  <a:lnTo>
                    <a:pt x="1043" y="1932"/>
                  </a:lnTo>
                  <a:lnTo>
                    <a:pt x="1082" y="2009"/>
                  </a:lnTo>
                  <a:lnTo>
                    <a:pt x="1120" y="2086"/>
                  </a:lnTo>
                  <a:lnTo>
                    <a:pt x="1004" y="2086"/>
                  </a:lnTo>
                  <a:lnTo>
                    <a:pt x="889" y="2125"/>
                  </a:lnTo>
                  <a:lnTo>
                    <a:pt x="850" y="2163"/>
                  </a:lnTo>
                  <a:lnTo>
                    <a:pt x="811" y="2241"/>
                  </a:lnTo>
                  <a:lnTo>
                    <a:pt x="811" y="2356"/>
                  </a:lnTo>
                  <a:lnTo>
                    <a:pt x="811" y="2434"/>
                  </a:lnTo>
                  <a:lnTo>
                    <a:pt x="889" y="2472"/>
                  </a:lnTo>
                  <a:lnTo>
                    <a:pt x="966" y="2511"/>
                  </a:lnTo>
                  <a:lnTo>
                    <a:pt x="1197" y="2588"/>
                  </a:lnTo>
                  <a:lnTo>
                    <a:pt x="1429" y="2704"/>
                  </a:lnTo>
                  <a:lnTo>
                    <a:pt x="1622" y="2820"/>
                  </a:lnTo>
                  <a:lnTo>
                    <a:pt x="1815" y="2974"/>
                  </a:lnTo>
                  <a:lnTo>
                    <a:pt x="1970" y="3167"/>
                  </a:lnTo>
                  <a:lnTo>
                    <a:pt x="2047" y="3399"/>
                  </a:lnTo>
                  <a:lnTo>
                    <a:pt x="2124" y="3631"/>
                  </a:lnTo>
                  <a:lnTo>
                    <a:pt x="2124" y="3901"/>
                  </a:lnTo>
                  <a:lnTo>
                    <a:pt x="2086" y="4094"/>
                  </a:lnTo>
                  <a:lnTo>
                    <a:pt x="2008" y="4326"/>
                  </a:lnTo>
                  <a:lnTo>
                    <a:pt x="1893" y="4519"/>
                  </a:lnTo>
                  <a:lnTo>
                    <a:pt x="1738" y="4712"/>
                  </a:lnTo>
                  <a:lnTo>
                    <a:pt x="1545" y="4828"/>
                  </a:lnTo>
                  <a:lnTo>
                    <a:pt x="1313" y="4944"/>
                  </a:lnTo>
                  <a:lnTo>
                    <a:pt x="1082" y="4944"/>
                  </a:lnTo>
                  <a:lnTo>
                    <a:pt x="889" y="4866"/>
                  </a:lnTo>
                  <a:lnTo>
                    <a:pt x="773" y="4751"/>
                  </a:lnTo>
                  <a:lnTo>
                    <a:pt x="695" y="4596"/>
                  </a:lnTo>
                  <a:lnTo>
                    <a:pt x="657" y="4442"/>
                  </a:lnTo>
                  <a:lnTo>
                    <a:pt x="734" y="4287"/>
                  </a:lnTo>
                  <a:lnTo>
                    <a:pt x="811" y="4210"/>
                  </a:lnTo>
                  <a:lnTo>
                    <a:pt x="889" y="4133"/>
                  </a:lnTo>
                  <a:lnTo>
                    <a:pt x="966" y="4094"/>
                  </a:lnTo>
                  <a:lnTo>
                    <a:pt x="1120" y="4094"/>
                  </a:lnTo>
                  <a:lnTo>
                    <a:pt x="1236" y="4017"/>
                  </a:lnTo>
                  <a:lnTo>
                    <a:pt x="1313" y="3901"/>
                  </a:lnTo>
                  <a:lnTo>
                    <a:pt x="1313" y="3785"/>
                  </a:lnTo>
                  <a:lnTo>
                    <a:pt x="1275" y="3708"/>
                  </a:lnTo>
                  <a:lnTo>
                    <a:pt x="1197" y="3669"/>
                  </a:lnTo>
                  <a:lnTo>
                    <a:pt x="116" y="2936"/>
                  </a:lnTo>
                  <a:lnTo>
                    <a:pt x="0" y="3283"/>
                  </a:lnTo>
                  <a:lnTo>
                    <a:pt x="657" y="3785"/>
                  </a:lnTo>
                  <a:lnTo>
                    <a:pt x="502" y="3862"/>
                  </a:lnTo>
                  <a:lnTo>
                    <a:pt x="387" y="3978"/>
                  </a:lnTo>
                  <a:lnTo>
                    <a:pt x="309" y="4094"/>
                  </a:lnTo>
                  <a:lnTo>
                    <a:pt x="232" y="4249"/>
                  </a:lnTo>
                  <a:lnTo>
                    <a:pt x="193" y="4403"/>
                  </a:lnTo>
                  <a:lnTo>
                    <a:pt x="193" y="4558"/>
                  </a:lnTo>
                  <a:lnTo>
                    <a:pt x="193" y="4712"/>
                  </a:lnTo>
                  <a:lnTo>
                    <a:pt x="271" y="4866"/>
                  </a:lnTo>
                  <a:lnTo>
                    <a:pt x="387" y="5098"/>
                  </a:lnTo>
                  <a:lnTo>
                    <a:pt x="541" y="5253"/>
                  </a:lnTo>
                  <a:lnTo>
                    <a:pt x="734" y="5368"/>
                  </a:lnTo>
                  <a:lnTo>
                    <a:pt x="966" y="5407"/>
                  </a:lnTo>
                  <a:lnTo>
                    <a:pt x="1197" y="5407"/>
                  </a:lnTo>
                  <a:lnTo>
                    <a:pt x="1429" y="5368"/>
                  </a:lnTo>
                  <a:lnTo>
                    <a:pt x="1622" y="5330"/>
                  </a:lnTo>
                  <a:lnTo>
                    <a:pt x="1854" y="5214"/>
                  </a:lnTo>
                  <a:lnTo>
                    <a:pt x="2086" y="5021"/>
                  </a:lnTo>
                  <a:lnTo>
                    <a:pt x="2240" y="4828"/>
                  </a:lnTo>
                  <a:lnTo>
                    <a:pt x="2395" y="4635"/>
                  </a:lnTo>
                  <a:lnTo>
                    <a:pt x="2510" y="4442"/>
                  </a:lnTo>
                  <a:lnTo>
                    <a:pt x="2549" y="4210"/>
                  </a:lnTo>
                  <a:lnTo>
                    <a:pt x="2588" y="3978"/>
                  </a:lnTo>
                  <a:lnTo>
                    <a:pt x="2588" y="3747"/>
                  </a:lnTo>
                  <a:lnTo>
                    <a:pt x="2549" y="3515"/>
                  </a:lnTo>
                  <a:lnTo>
                    <a:pt x="2472" y="3283"/>
                  </a:lnTo>
                  <a:lnTo>
                    <a:pt x="2395" y="3052"/>
                  </a:lnTo>
                  <a:lnTo>
                    <a:pt x="2279" y="2858"/>
                  </a:lnTo>
                  <a:lnTo>
                    <a:pt x="2124" y="2665"/>
                  </a:lnTo>
                  <a:lnTo>
                    <a:pt x="1931" y="2472"/>
                  </a:lnTo>
                  <a:lnTo>
                    <a:pt x="1738" y="2356"/>
                  </a:lnTo>
                  <a:lnTo>
                    <a:pt x="1506" y="2202"/>
                  </a:lnTo>
                  <a:lnTo>
                    <a:pt x="1275" y="2125"/>
                  </a:lnTo>
                  <a:lnTo>
                    <a:pt x="1622" y="1970"/>
                  </a:lnTo>
                  <a:lnTo>
                    <a:pt x="1931" y="1816"/>
                  </a:lnTo>
                  <a:lnTo>
                    <a:pt x="2240" y="1623"/>
                  </a:lnTo>
                  <a:lnTo>
                    <a:pt x="2549" y="1391"/>
                  </a:lnTo>
                  <a:lnTo>
                    <a:pt x="2819" y="1198"/>
                  </a:lnTo>
                  <a:lnTo>
                    <a:pt x="3090" y="966"/>
                  </a:lnTo>
                  <a:lnTo>
                    <a:pt x="3360" y="657"/>
                  </a:lnTo>
                  <a:lnTo>
                    <a:pt x="3437" y="542"/>
                  </a:lnTo>
                  <a:lnTo>
                    <a:pt x="3514" y="387"/>
                  </a:lnTo>
                  <a:lnTo>
                    <a:pt x="3707" y="78"/>
                  </a:lnTo>
                  <a:lnTo>
                    <a:pt x="351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6406825" y="4717250"/>
              <a:ext cx="93675" cy="93675"/>
            </a:xfrm>
            <a:custGeom>
              <a:avLst/>
              <a:gdLst/>
              <a:ahLst/>
              <a:cxnLst/>
              <a:rect l="l" t="t" r="r" b="b"/>
              <a:pathLst>
                <a:path w="3747" h="3747" extrusionOk="0">
                  <a:moveTo>
                    <a:pt x="1584" y="464"/>
                  </a:moveTo>
                  <a:lnTo>
                    <a:pt x="2086" y="541"/>
                  </a:lnTo>
                  <a:lnTo>
                    <a:pt x="2318" y="619"/>
                  </a:lnTo>
                  <a:lnTo>
                    <a:pt x="2550" y="696"/>
                  </a:lnTo>
                  <a:lnTo>
                    <a:pt x="2743" y="812"/>
                  </a:lnTo>
                  <a:lnTo>
                    <a:pt x="2936" y="966"/>
                  </a:lnTo>
                  <a:lnTo>
                    <a:pt x="3090" y="1198"/>
                  </a:lnTo>
                  <a:lnTo>
                    <a:pt x="3206" y="1430"/>
                  </a:lnTo>
                  <a:lnTo>
                    <a:pt x="3245" y="1700"/>
                  </a:lnTo>
                  <a:lnTo>
                    <a:pt x="3245" y="1970"/>
                  </a:lnTo>
                  <a:lnTo>
                    <a:pt x="3206" y="2202"/>
                  </a:lnTo>
                  <a:lnTo>
                    <a:pt x="3090" y="2472"/>
                  </a:lnTo>
                  <a:lnTo>
                    <a:pt x="2974" y="2665"/>
                  </a:lnTo>
                  <a:lnTo>
                    <a:pt x="2781" y="2897"/>
                  </a:lnTo>
                  <a:lnTo>
                    <a:pt x="2588" y="3051"/>
                  </a:lnTo>
                  <a:lnTo>
                    <a:pt x="2357" y="3167"/>
                  </a:lnTo>
                  <a:lnTo>
                    <a:pt x="2086" y="3245"/>
                  </a:lnTo>
                  <a:lnTo>
                    <a:pt x="1777" y="3245"/>
                  </a:lnTo>
                  <a:lnTo>
                    <a:pt x="1507" y="3167"/>
                  </a:lnTo>
                  <a:lnTo>
                    <a:pt x="1237" y="3051"/>
                  </a:lnTo>
                  <a:lnTo>
                    <a:pt x="966" y="2897"/>
                  </a:lnTo>
                  <a:lnTo>
                    <a:pt x="773" y="2665"/>
                  </a:lnTo>
                  <a:lnTo>
                    <a:pt x="619" y="2434"/>
                  </a:lnTo>
                  <a:lnTo>
                    <a:pt x="503" y="2163"/>
                  </a:lnTo>
                  <a:lnTo>
                    <a:pt x="503" y="1854"/>
                  </a:lnTo>
                  <a:lnTo>
                    <a:pt x="503" y="1584"/>
                  </a:lnTo>
                  <a:lnTo>
                    <a:pt x="619" y="1352"/>
                  </a:lnTo>
                  <a:lnTo>
                    <a:pt x="735" y="1121"/>
                  </a:lnTo>
                  <a:lnTo>
                    <a:pt x="928" y="928"/>
                  </a:lnTo>
                  <a:lnTo>
                    <a:pt x="1121" y="735"/>
                  </a:lnTo>
                  <a:lnTo>
                    <a:pt x="1353" y="580"/>
                  </a:lnTo>
                  <a:lnTo>
                    <a:pt x="1584" y="464"/>
                  </a:lnTo>
                  <a:close/>
                  <a:moveTo>
                    <a:pt x="1893" y="1"/>
                  </a:moveTo>
                  <a:lnTo>
                    <a:pt x="1700" y="39"/>
                  </a:lnTo>
                  <a:lnTo>
                    <a:pt x="1546" y="78"/>
                  </a:lnTo>
                  <a:lnTo>
                    <a:pt x="1353" y="155"/>
                  </a:lnTo>
                  <a:lnTo>
                    <a:pt x="1314" y="194"/>
                  </a:lnTo>
                  <a:lnTo>
                    <a:pt x="1082" y="271"/>
                  </a:lnTo>
                  <a:lnTo>
                    <a:pt x="851" y="387"/>
                  </a:lnTo>
                  <a:lnTo>
                    <a:pt x="619" y="580"/>
                  </a:lnTo>
                  <a:lnTo>
                    <a:pt x="426" y="773"/>
                  </a:lnTo>
                  <a:lnTo>
                    <a:pt x="271" y="966"/>
                  </a:lnTo>
                  <a:lnTo>
                    <a:pt x="155" y="1237"/>
                  </a:lnTo>
                  <a:lnTo>
                    <a:pt x="78" y="1468"/>
                  </a:lnTo>
                  <a:lnTo>
                    <a:pt x="1" y="1739"/>
                  </a:lnTo>
                  <a:lnTo>
                    <a:pt x="1" y="2047"/>
                  </a:lnTo>
                  <a:lnTo>
                    <a:pt x="40" y="2125"/>
                  </a:lnTo>
                  <a:lnTo>
                    <a:pt x="40" y="2318"/>
                  </a:lnTo>
                  <a:lnTo>
                    <a:pt x="117" y="2511"/>
                  </a:lnTo>
                  <a:lnTo>
                    <a:pt x="310" y="2858"/>
                  </a:lnTo>
                  <a:lnTo>
                    <a:pt x="542" y="3167"/>
                  </a:lnTo>
                  <a:lnTo>
                    <a:pt x="851" y="3399"/>
                  </a:lnTo>
                  <a:lnTo>
                    <a:pt x="1198" y="3592"/>
                  </a:lnTo>
                  <a:lnTo>
                    <a:pt x="1584" y="3708"/>
                  </a:lnTo>
                  <a:lnTo>
                    <a:pt x="1970" y="3746"/>
                  </a:lnTo>
                  <a:lnTo>
                    <a:pt x="2163" y="3746"/>
                  </a:lnTo>
                  <a:lnTo>
                    <a:pt x="2357" y="3669"/>
                  </a:lnTo>
                  <a:lnTo>
                    <a:pt x="2627" y="3592"/>
                  </a:lnTo>
                  <a:lnTo>
                    <a:pt x="2897" y="3438"/>
                  </a:lnTo>
                  <a:lnTo>
                    <a:pt x="3129" y="3245"/>
                  </a:lnTo>
                  <a:lnTo>
                    <a:pt x="3322" y="3013"/>
                  </a:lnTo>
                  <a:lnTo>
                    <a:pt x="3476" y="2781"/>
                  </a:lnTo>
                  <a:lnTo>
                    <a:pt x="3631" y="2511"/>
                  </a:lnTo>
                  <a:lnTo>
                    <a:pt x="3708" y="2202"/>
                  </a:lnTo>
                  <a:lnTo>
                    <a:pt x="3747" y="1932"/>
                  </a:lnTo>
                  <a:lnTo>
                    <a:pt x="3747" y="1584"/>
                  </a:lnTo>
                  <a:lnTo>
                    <a:pt x="3669" y="1314"/>
                  </a:lnTo>
                  <a:lnTo>
                    <a:pt x="3515" y="1005"/>
                  </a:lnTo>
                  <a:lnTo>
                    <a:pt x="3322" y="696"/>
                  </a:lnTo>
                  <a:lnTo>
                    <a:pt x="3052" y="426"/>
                  </a:lnTo>
                  <a:lnTo>
                    <a:pt x="2743" y="233"/>
                  </a:lnTo>
                  <a:lnTo>
                    <a:pt x="2395" y="78"/>
                  </a:lnTo>
                  <a:lnTo>
                    <a:pt x="204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2332000" y="4749125"/>
              <a:ext cx="326325" cy="58900"/>
            </a:xfrm>
            <a:custGeom>
              <a:avLst/>
              <a:gdLst/>
              <a:ahLst/>
              <a:cxnLst/>
              <a:rect l="l" t="t" r="r" b="b"/>
              <a:pathLst>
                <a:path w="13053" h="2356" extrusionOk="0">
                  <a:moveTo>
                    <a:pt x="12782" y="0"/>
                  </a:moveTo>
                  <a:lnTo>
                    <a:pt x="12705" y="39"/>
                  </a:lnTo>
                  <a:lnTo>
                    <a:pt x="12628" y="116"/>
                  </a:lnTo>
                  <a:lnTo>
                    <a:pt x="12589" y="193"/>
                  </a:lnTo>
                  <a:lnTo>
                    <a:pt x="12589" y="309"/>
                  </a:lnTo>
                  <a:lnTo>
                    <a:pt x="12589" y="502"/>
                  </a:lnTo>
                  <a:lnTo>
                    <a:pt x="12550" y="657"/>
                  </a:lnTo>
                  <a:lnTo>
                    <a:pt x="12435" y="811"/>
                  </a:lnTo>
                  <a:lnTo>
                    <a:pt x="12319" y="966"/>
                  </a:lnTo>
                  <a:lnTo>
                    <a:pt x="12164" y="1081"/>
                  </a:lnTo>
                  <a:lnTo>
                    <a:pt x="11971" y="1159"/>
                  </a:lnTo>
                  <a:lnTo>
                    <a:pt x="11546" y="1313"/>
                  </a:lnTo>
                  <a:lnTo>
                    <a:pt x="11083" y="1429"/>
                  </a:lnTo>
                  <a:lnTo>
                    <a:pt x="10581" y="1506"/>
                  </a:lnTo>
                  <a:lnTo>
                    <a:pt x="9847" y="1583"/>
                  </a:lnTo>
                  <a:lnTo>
                    <a:pt x="9423" y="1622"/>
                  </a:lnTo>
                  <a:lnTo>
                    <a:pt x="9423" y="1545"/>
                  </a:lnTo>
                  <a:lnTo>
                    <a:pt x="9423" y="1468"/>
                  </a:lnTo>
                  <a:lnTo>
                    <a:pt x="9152" y="888"/>
                  </a:lnTo>
                  <a:lnTo>
                    <a:pt x="8959" y="270"/>
                  </a:lnTo>
                  <a:lnTo>
                    <a:pt x="8612" y="386"/>
                  </a:lnTo>
                  <a:lnTo>
                    <a:pt x="8650" y="695"/>
                  </a:lnTo>
                  <a:lnTo>
                    <a:pt x="8728" y="1043"/>
                  </a:lnTo>
                  <a:lnTo>
                    <a:pt x="8843" y="1390"/>
                  </a:lnTo>
                  <a:lnTo>
                    <a:pt x="8998" y="1661"/>
                  </a:lnTo>
                  <a:lnTo>
                    <a:pt x="7839" y="1776"/>
                  </a:lnTo>
                  <a:lnTo>
                    <a:pt x="6681" y="1854"/>
                  </a:lnTo>
                  <a:lnTo>
                    <a:pt x="5252" y="1892"/>
                  </a:lnTo>
                  <a:lnTo>
                    <a:pt x="3862" y="1854"/>
                  </a:lnTo>
                  <a:lnTo>
                    <a:pt x="3592" y="1815"/>
                  </a:lnTo>
                  <a:lnTo>
                    <a:pt x="3746" y="1506"/>
                  </a:lnTo>
                  <a:lnTo>
                    <a:pt x="3785" y="1159"/>
                  </a:lnTo>
                  <a:lnTo>
                    <a:pt x="3785" y="811"/>
                  </a:lnTo>
                  <a:lnTo>
                    <a:pt x="3746" y="425"/>
                  </a:lnTo>
                  <a:lnTo>
                    <a:pt x="3399" y="464"/>
                  </a:lnTo>
                  <a:lnTo>
                    <a:pt x="3399" y="772"/>
                  </a:lnTo>
                  <a:lnTo>
                    <a:pt x="3360" y="1081"/>
                  </a:lnTo>
                  <a:lnTo>
                    <a:pt x="3244" y="1468"/>
                  </a:lnTo>
                  <a:lnTo>
                    <a:pt x="3128" y="1815"/>
                  </a:lnTo>
                  <a:lnTo>
                    <a:pt x="2202" y="1738"/>
                  </a:lnTo>
                  <a:lnTo>
                    <a:pt x="1738" y="1699"/>
                  </a:lnTo>
                  <a:lnTo>
                    <a:pt x="1275" y="1622"/>
                  </a:lnTo>
                  <a:lnTo>
                    <a:pt x="889" y="1468"/>
                  </a:lnTo>
                  <a:lnTo>
                    <a:pt x="734" y="1390"/>
                  </a:lnTo>
                  <a:lnTo>
                    <a:pt x="618" y="1313"/>
                  </a:lnTo>
                  <a:lnTo>
                    <a:pt x="503" y="1197"/>
                  </a:lnTo>
                  <a:lnTo>
                    <a:pt x="425" y="1081"/>
                  </a:lnTo>
                  <a:lnTo>
                    <a:pt x="387" y="966"/>
                  </a:lnTo>
                  <a:lnTo>
                    <a:pt x="387" y="811"/>
                  </a:lnTo>
                  <a:lnTo>
                    <a:pt x="387" y="772"/>
                  </a:lnTo>
                  <a:lnTo>
                    <a:pt x="387" y="695"/>
                  </a:lnTo>
                  <a:lnTo>
                    <a:pt x="310" y="618"/>
                  </a:lnTo>
                  <a:lnTo>
                    <a:pt x="194" y="618"/>
                  </a:lnTo>
                  <a:lnTo>
                    <a:pt x="155" y="657"/>
                  </a:lnTo>
                  <a:lnTo>
                    <a:pt x="116" y="695"/>
                  </a:lnTo>
                  <a:lnTo>
                    <a:pt x="39" y="850"/>
                  </a:lnTo>
                  <a:lnTo>
                    <a:pt x="1" y="1004"/>
                  </a:lnTo>
                  <a:lnTo>
                    <a:pt x="1" y="1159"/>
                  </a:lnTo>
                  <a:lnTo>
                    <a:pt x="1" y="1274"/>
                  </a:lnTo>
                  <a:lnTo>
                    <a:pt x="39" y="1390"/>
                  </a:lnTo>
                  <a:lnTo>
                    <a:pt x="116" y="1506"/>
                  </a:lnTo>
                  <a:lnTo>
                    <a:pt x="310" y="1699"/>
                  </a:lnTo>
                  <a:lnTo>
                    <a:pt x="541" y="1854"/>
                  </a:lnTo>
                  <a:lnTo>
                    <a:pt x="812" y="1970"/>
                  </a:lnTo>
                  <a:lnTo>
                    <a:pt x="1082" y="2047"/>
                  </a:lnTo>
                  <a:lnTo>
                    <a:pt x="1352" y="2085"/>
                  </a:lnTo>
                  <a:lnTo>
                    <a:pt x="2626" y="2240"/>
                  </a:lnTo>
                  <a:lnTo>
                    <a:pt x="3862" y="2317"/>
                  </a:lnTo>
                  <a:lnTo>
                    <a:pt x="5136" y="2356"/>
                  </a:lnTo>
                  <a:lnTo>
                    <a:pt x="6372" y="2356"/>
                  </a:lnTo>
                  <a:lnTo>
                    <a:pt x="7531" y="2278"/>
                  </a:lnTo>
                  <a:lnTo>
                    <a:pt x="8689" y="2201"/>
                  </a:lnTo>
                  <a:lnTo>
                    <a:pt x="9847" y="2047"/>
                  </a:lnTo>
                  <a:lnTo>
                    <a:pt x="11006" y="1892"/>
                  </a:lnTo>
                  <a:lnTo>
                    <a:pt x="11392" y="1815"/>
                  </a:lnTo>
                  <a:lnTo>
                    <a:pt x="11740" y="1738"/>
                  </a:lnTo>
                  <a:lnTo>
                    <a:pt x="12126" y="1583"/>
                  </a:lnTo>
                  <a:lnTo>
                    <a:pt x="12473" y="1429"/>
                  </a:lnTo>
                  <a:lnTo>
                    <a:pt x="12744" y="1236"/>
                  </a:lnTo>
                  <a:lnTo>
                    <a:pt x="12859" y="1081"/>
                  </a:lnTo>
                  <a:lnTo>
                    <a:pt x="12937" y="927"/>
                  </a:lnTo>
                  <a:lnTo>
                    <a:pt x="13014" y="772"/>
                  </a:lnTo>
                  <a:lnTo>
                    <a:pt x="13052" y="579"/>
                  </a:lnTo>
                  <a:lnTo>
                    <a:pt x="13052" y="386"/>
                  </a:lnTo>
                  <a:lnTo>
                    <a:pt x="13052" y="155"/>
                  </a:lnTo>
                  <a:lnTo>
                    <a:pt x="13014" y="77"/>
                  </a:lnTo>
                  <a:lnTo>
                    <a:pt x="1293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" name="Google Shape;284;p2"/>
          <p:cNvSpPr txBox="1">
            <a:spLocks noGrp="1"/>
          </p:cNvSpPr>
          <p:nvPr>
            <p:ph type="ctrTitle"/>
          </p:nvPr>
        </p:nvSpPr>
        <p:spPr>
          <a:xfrm>
            <a:off x="1471500" y="1104275"/>
            <a:ext cx="6201000" cy="2097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500"/>
              <a:buFont typeface="Loved by the King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5" name="Google Shape;285;p2"/>
          <p:cNvSpPr txBox="1">
            <a:spLocks noGrp="1"/>
          </p:cNvSpPr>
          <p:nvPr>
            <p:ph type="subTitle" idx="1"/>
          </p:nvPr>
        </p:nvSpPr>
        <p:spPr>
          <a:xfrm>
            <a:off x="1853550" y="3216325"/>
            <a:ext cx="54369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069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3"/>
          <p:cNvGrpSpPr/>
          <p:nvPr/>
        </p:nvGrpSpPr>
        <p:grpSpPr>
          <a:xfrm flipH="1">
            <a:off x="162878" y="103243"/>
            <a:ext cx="8818245" cy="4937014"/>
            <a:chOff x="238125" y="857725"/>
            <a:chExt cx="7143750" cy="3999525"/>
          </a:xfrm>
        </p:grpSpPr>
        <p:sp>
          <p:nvSpPr>
            <p:cNvPr id="288" name="Google Shape;288;p3"/>
            <p:cNvSpPr/>
            <p:nvPr/>
          </p:nvSpPr>
          <p:spPr>
            <a:xfrm>
              <a:off x="3447000" y="857725"/>
              <a:ext cx="309925" cy="605300"/>
            </a:xfrm>
            <a:custGeom>
              <a:avLst/>
              <a:gdLst/>
              <a:ahLst/>
              <a:cxnLst/>
              <a:rect l="l" t="t" r="r" b="b"/>
              <a:pathLst>
                <a:path w="12397" h="24212" extrusionOk="0">
                  <a:moveTo>
                    <a:pt x="7955" y="463"/>
                  </a:moveTo>
                  <a:lnTo>
                    <a:pt x="8496" y="502"/>
                  </a:lnTo>
                  <a:lnTo>
                    <a:pt x="9037" y="618"/>
                  </a:lnTo>
                  <a:lnTo>
                    <a:pt x="9500" y="811"/>
                  </a:lnTo>
                  <a:lnTo>
                    <a:pt x="9925" y="1043"/>
                  </a:lnTo>
                  <a:lnTo>
                    <a:pt x="10311" y="1352"/>
                  </a:lnTo>
                  <a:lnTo>
                    <a:pt x="10659" y="1699"/>
                  </a:lnTo>
                  <a:lnTo>
                    <a:pt x="10967" y="2085"/>
                  </a:lnTo>
                  <a:lnTo>
                    <a:pt x="11238" y="2510"/>
                  </a:lnTo>
                  <a:lnTo>
                    <a:pt x="11469" y="2973"/>
                  </a:lnTo>
                  <a:lnTo>
                    <a:pt x="11663" y="3437"/>
                  </a:lnTo>
                  <a:lnTo>
                    <a:pt x="11778" y="3939"/>
                  </a:lnTo>
                  <a:lnTo>
                    <a:pt x="11856" y="4441"/>
                  </a:lnTo>
                  <a:lnTo>
                    <a:pt x="11894" y="4981"/>
                  </a:lnTo>
                  <a:lnTo>
                    <a:pt x="11894" y="5483"/>
                  </a:lnTo>
                  <a:lnTo>
                    <a:pt x="11817" y="5985"/>
                  </a:lnTo>
                  <a:lnTo>
                    <a:pt x="11701" y="6487"/>
                  </a:lnTo>
                  <a:lnTo>
                    <a:pt x="11547" y="6989"/>
                  </a:lnTo>
                  <a:lnTo>
                    <a:pt x="11315" y="7453"/>
                  </a:lnTo>
                  <a:lnTo>
                    <a:pt x="11083" y="7916"/>
                  </a:lnTo>
                  <a:lnTo>
                    <a:pt x="10813" y="8341"/>
                  </a:lnTo>
                  <a:lnTo>
                    <a:pt x="10504" y="8766"/>
                  </a:lnTo>
                  <a:lnTo>
                    <a:pt x="10195" y="9152"/>
                  </a:lnTo>
                  <a:lnTo>
                    <a:pt x="9848" y="9499"/>
                  </a:lnTo>
                  <a:lnTo>
                    <a:pt x="9461" y="9847"/>
                  </a:lnTo>
                  <a:lnTo>
                    <a:pt x="9037" y="10156"/>
                  </a:lnTo>
                  <a:lnTo>
                    <a:pt x="8651" y="10465"/>
                  </a:lnTo>
                  <a:lnTo>
                    <a:pt x="8187" y="10735"/>
                  </a:lnTo>
                  <a:lnTo>
                    <a:pt x="7762" y="11005"/>
                  </a:lnTo>
                  <a:lnTo>
                    <a:pt x="6836" y="11469"/>
                  </a:lnTo>
                  <a:lnTo>
                    <a:pt x="5870" y="11855"/>
                  </a:lnTo>
                  <a:lnTo>
                    <a:pt x="5677" y="11855"/>
                  </a:lnTo>
                  <a:lnTo>
                    <a:pt x="5639" y="11932"/>
                  </a:lnTo>
                  <a:lnTo>
                    <a:pt x="5600" y="11932"/>
                  </a:lnTo>
                  <a:lnTo>
                    <a:pt x="4982" y="11276"/>
                  </a:lnTo>
                  <a:lnTo>
                    <a:pt x="4442" y="10542"/>
                  </a:lnTo>
                  <a:lnTo>
                    <a:pt x="3978" y="9808"/>
                  </a:lnTo>
                  <a:lnTo>
                    <a:pt x="3746" y="9383"/>
                  </a:lnTo>
                  <a:lnTo>
                    <a:pt x="3592" y="8997"/>
                  </a:lnTo>
                  <a:lnTo>
                    <a:pt x="3438" y="8611"/>
                  </a:lnTo>
                  <a:lnTo>
                    <a:pt x="3283" y="8186"/>
                  </a:lnTo>
                  <a:lnTo>
                    <a:pt x="3167" y="7762"/>
                  </a:lnTo>
                  <a:lnTo>
                    <a:pt x="3090" y="7298"/>
                  </a:lnTo>
                  <a:lnTo>
                    <a:pt x="3051" y="6873"/>
                  </a:lnTo>
                  <a:lnTo>
                    <a:pt x="3013" y="6410"/>
                  </a:lnTo>
                  <a:lnTo>
                    <a:pt x="3051" y="5947"/>
                  </a:lnTo>
                  <a:lnTo>
                    <a:pt x="3090" y="5483"/>
                  </a:lnTo>
                  <a:lnTo>
                    <a:pt x="3167" y="5020"/>
                  </a:lnTo>
                  <a:lnTo>
                    <a:pt x="3244" y="4557"/>
                  </a:lnTo>
                  <a:lnTo>
                    <a:pt x="3399" y="4093"/>
                  </a:lnTo>
                  <a:lnTo>
                    <a:pt x="3592" y="3668"/>
                  </a:lnTo>
                  <a:lnTo>
                    <a:pt x="3785" y="3205"/>
                  </a:lnTo>
                  <a:lnTo>
                    <a:pt x="4055" y="2819"/>
                  </a:lnTo>
                  <a:lnTo>
                    <a:pt x="4326" y="2394"/>
                  </a:lnTo>
                  <a:lnTo>
                    <a:pt x="4635" y="2047"/>
                  </a:lnTo>
                  <a:lnTo>
                    <a:pt x="4944" y="1699"/>
                  </a:lnTo>
                  <a:lnTo>
                    <a:pt x="5330" y="1390"/>
                  </a:lnTo>
                  <a:lnTo>
                    <a:pt x="5716" y="1081"/>
                  </a:lnTo>
                  <a:lnTo>
                    <a:pt x="6102" y="850"/>
                  </a:lnTo>
                  <a:lnTo>
                    <a:pt x="6527" y="695"/>
                  </a:lnTo>
                  <a:lnTo>
                    <a:pt x="6990" y="541"/>
                  </a:lnTo>
                  <a:lnTo>
                    <a:pt x="7453" y="463"/>
                  </a:lnTo>
                  <a:close/>
                  <a:moveTo>
                    <a:pt x="5561" y="12279"/>
                  </a:moveTo>
                  <a:lnTo>
                    <a:pt x="5600" y="12318"/>
                  </a:lnTo>
                  <a:lnTo>
                    <a:pt x="5677" y="12357"/>
                  </a:lnTo>
                  <a:lnTo>
                    <a:pt x="5793" y="12897"/>
                  </a:lnTo>
                  <a:lnTo>
                    <a:pt x="5793" y="12897"/>
                  </a:lnTo>
                  <a:lnTo>
                    <a:pt x="5098" y="12588"/>
                  </a:lnTo>
                  <a:lnTo>
                    <a:pt x="5561" y="12279"/>
                  </a:lnTo>
                  <a:close/>
                  <a:moveTo>
                    <a:pt x="3322" y="12975"/>
                  </a:moveTo>
                  <a:lnTo>
                    <a:pt x="3476" y="13477"/>
                  </a:lnTo>
                  <a:lnTo>
                    <a:pt x="3553" y="13979"/>
                  </a:lnTo>
                  <a:lnTo>
                    <a:pt x="3013" y="13979"/>
                  </a:lnTo>
                  <a:lnTo>
                    <a:pt x="2781" y="13940"/>
                  </a:lnTo>
                  <a:lnTo>
                    <a:pt x="2511" y="13824"/>
                  </a:lnTo>
                  <a:lnTo>
                    <a:pt x="2936" y="13399"/>
                  </a:lnTo>
                  <a:lnTo>
                    <a:pt x="3322" y="12975"/>
                  </a:lnTo>
                  <a:close/>
                  <a:moveTo>
                    <a:pt x="3940" y="14326"/>
                  </a:moveTo>
                  <a:lnTo>
                    <a:pt x="5098" y="14519"/>
                  </a:lnTo>
                  <a:lnTo>
                    <a:pt x="4442" y="15485"/>
                  </a:lnTo>
                  <a:lnTo>
                    <a:pt x="4287" y="15214"/>
                  </a:lnTo>
                  <a:lnTo>
                    <a:pt x="4171" y="14944"/>
                  </a:lnTo>
                  <a:lnTo>
                    <a:pt x="4055" y="14635"/>
                  </a:lnTo>
                  <a:lnTo>
                    <a:pt x="3978" y="14365"/>
                  </a:lnTo>
                  <a:lnTo>
                    <a:pt x="3940" y="14326"/>
                  </a:lnTo>
                  <a:close/>
                  <a:moveTo>
                    <a:pt x="3746" y="14596"/>
                  </a:moveTo>
                  <a:lnTo>
                    <a:pt x="3824" y="14944"/>
                  </a:lnTo>
                  <a:lnTo>
                    <a:pt x="3978" y="15291"/>
                  </a:lnTo>
                  <a:lnTo>
                    <a:pt x="4133" y="15600"/>
                  </a:lnTo>
                  <a:lnTo>
                    <a:pt x="4287" y="15909"/>
                  </a:lnTo>
                  <a:lnTo>
                    <a:pt x="4364" y="15987"/>
                  </a:lnTo>
                  <a:lnTo>
                    <a:pt x="4055" y="16411"/>
                  </a:lnTo>
                  <a:lnTo>
                    <a:pt x="3746" y="16875"/>
                  </a:lnTo>
                  <a:lnTo>
                    <a:pt x="3592" y="16411"/>
                  </a:lnTo>
                  <a:lnTo>
                    <a:pt x="3476" y="15948"/>
                  </a:lnTo>
                  <a:lnTo>
                    <a:pt x="3476" y="15716"/>
                  </a:lnTo>
                  <a:lnTo>
                    <a:pt x="3476" y="15446"/>
                  </a:lnTo>
                  <a:lnTo>
                    <a:pt x="3515" y="15214"/>
                  </a:lnTo>
                  <a:lnTo>
                    <a:pt x="3553" y="14983"/>
                  </a:lnTo>
                  <a:lnTo>
                    <a:pt x="3746" y="14596"/>
                  </a:lnTo>
                  <a:close/>
                  <a:moveTo>
                    <a:pt x="4480" y="16334"/>
                  </a:moveTo>
                  <a:lnTo>
                    <a:pt x="4673" y="16759"/>
                  </a:lnTo>
                  <a:lnTo>
                    <a:pt x="4789" y="17222"/>
                  </a:lnTo>
                  <a:lnTo>
                    <a:pt x="4789" y="17222"/>
                  </a:lnTo>
                  <a:lnTo>
                    <a:pt x="4364" y="17106"/>
                  </a:lnTo>
                  <a:lnTo>
                    <a:pt x="3940" y="17029"/>
                  </a:lnTo>
                  <a:lnTo>
                    <a:pt x="4480" y="16334"/>
                  </a:lnTo>
                  <a:close/>
                  <a:moveTo>
                    <a:pt x="2472" y="16875"/>
                  </a:moveTo>
                  <a:lnTo>
                    <a:pt x="3399" y="17106"/>
                  </a:lnTo>
                  <a:lnTo>
                    <a:pt x="3476" y="17261"/>
                  </a:lnTo>
                  <a:lnTo>
                    <a:pt x="3322" y="17377"/>
                  </a:lnTo>
                  <a:lnTo>
                    <a:pt x="3167" y="17570"/>
                  </a:lnTo>
                  <a:lnTo>
                    <a:pt x="2897" y="17917"/>
                  </a:lnTo>
                  <a:lnTo>
                    <a:pt x="2665" y="17415"/>
                  </a:lnTo>
                  <a:lnTo>
                    <a:pt x="2472" y="16875"/>
                  </a:lnTo>
                  <a:close/>
                  <a:moveTo>
                    <a:pt x="3360" y="19732"/>
                  </a:moveTo>
                  <a:lnTo>
                    <a:pt x="4055" y="20427"/>
                  </a:lnTo>
                  <a:lnTo>
                    <a:pt x="3553" y="20659"/>
                  </a:lnTo>
                  <a:lnTo>
                    <a:pt x="3013" y="20968"/>
                  </a:lnTo>
                  <a:lnTo>
                    <a:pt x="3167" y="20350"/>
                  </a:lnTo>
                  <a:lnTo>
                    <a:pt x="3360" y="19732"/>
                  </a:lnTo>
                  <a:close/>
                  <a:moveTo>
                    <a:pt x="5677" y="20118"/>
                  </a:moveTo>
                  <a:lnTo>
                    <a:pt x="5986" y="20196"/>
                  </a:lnTo>
                  <a:lnTo>
                    <a:pt x="5716" y="20891"/>
                  </a:lnTo>
                  <a:lnTo>
                    <a:pt x="5368" y="21547"/>
                  </a:lnTo>
                  <a:lnTo>
                    <a:pt x="4673" y="20582"/>
                  </a:lnTo>
                  <a:lnTo>
                    <a:pt x="4635" y="20543"/>
                  </a:lnTo>
                  <a:lnTo>
                    <a:pt x="4673" y="20234"/>
                  </a:lnTo>
                  <a:lnTo>
                    <a:pt x="5021" y="20157"/>
                  </a:lnTo>
                  <a:lnTo>
                    <a:pt x="5330" y="20118"/>
                  </a:lnTo>
                  <a:close/>
                  <a:moveTo>
                    <a:pt x="7453" y="0"/>
                  </a:moveTo>
                  <a:lnTo>
                    <a:pt x="7067" y="39"/>
                  </a:lnTo>
                  <a:lnTo>
                    <a:pt x="6720" y="154"/>
                  </a:lnTo>
                  <a:lnTo>
                    <a:pt x="6334" y="270"/>
                  </a:lnTo>
                  <a:lnTo>
                    <a:pt x="5986" y="425"/>
                  </a:lnTo>
                  <a:lnTo>
                    <a:pt x="5639" y="579"/>
                  </a:lnTo>
                  <a:lnTo>
                    <a:pt x="5291" y="811"/>
                  </a:lnTo>
                  <a:lnTo>
                    <a:pt x="4944" y="1043"/>
                  </a:lnTo>
                  <a:lnTo>
                    <a:pt x="4635" y="1313"/>
                  </a:lnTo>
                  <a:lnTo>
                    <a:pt x="4364" y="1622"/>
                  </a:lnTo>
                  <a:lnTo>
                    <a:pt x="4094" y="1892"/>
                  </a:lnTo>
                  <a:lnTo>
                    <a:pt x="3824" y="2240"/>
                  </a:lnTo>
                  <a:lnTo>
                    <a:pt x="3592" y="2549"/>
                  </a:lnTo>
                  <a:lnTo>
                    <a:pt x="3399" y="2896"/>
                  </a:lnTo>
                  <a:lnTo>
                    <a:pt x="3206" y="3282"/>
                  </a:lnTo>
                  <a:lnTo>
                    <a:pt x="3051" y="3630"/>
                  </a:lnTo>
                  <a:lnTo>
                    <a:pt x="2897" y="4016"/>
                  </a:lnTo>
                  <a:lnTo>
                    <a:pt x="2781" y="4402"/>
                  </a:lnTo>
                  <a:lnTo>
                    <a:pt x="2704" y="4788"/>
                  </a:lnTo>
                  <a:lnTo>
                    <a:pt x="2627" y="5174"/>
                  </a:lnTo>
                  <a:lnTo>
                    <a:pt x="2588" y="5599"/>
                  </a:lnTo>
                  <a:lnTo>
                    <a:pt x="2549" y="5985"/>
                  </a:lnTo>
                  <a:lnTo>
                    <a:pt x="2549" y="6410"/>
                  </a:lnTo>
                  <a:lnTo>
                    <a:pt x="2549" y="6835"/>
                  </a:lnTo>
                  <a:lnTo>
                    <a:pt x="2665" y="7723"/>
                  </a:lnTo>
                  <a:lnTo>
                    <a:pt x="2742" y="8148"/>
                  </a:lnTo>
                  <a:lnTo>
                    <a:pt x="2858" y="8572"/>
                  </a:lnTo>
                  <a:lnTo>
                    <a:pt x="3013" y="8997"/>
                  </a:lnTo>
                  <a:lnTo>
                    <a:pt x="3167" y="9383"/>
                  </a:lnTo>
                  <a:lnTo>
                    <a:pt x="3322" y="9808"/>
                  </a:lnTo>
                  <a:lnTo>
                    <a:pt x="3553" y="10194"/>
                  </a:lnTo>
                  <a:lnTo>
                    <a:pt x="3746" y="10542"/>
                  </a:lnTo>
                  <a:lnTo>
                    <a:pt x="4017" y="10928"/>
                  </a:lnTo>
                  <a:lnTo>
                    <a:pt x="4287" y="11237"/>
                  </a:lnTo>
                  <a:lnTo>
                    <a:pt x="4596" y="11546"/>
                  </a:lnTo>
                  <a:lnTo>
                    <a:pt x="4905" y="11855"/>
                  </a:lnTo>
                  <a:lnTo>
                    <a:pt x="5252" y="12086"/>
                  </a:lnTo>
                  <a:lnTo>
                    <a:pt x="4557" y="12473"/>
                  </a:lnTo>
                  <a:lnTo>
                    <a:pt x="4480" y="12550"/>
                  </a:lnTo>
                  <a:lnTo>
                    <a:pt x="4442" y="12666"/>
                  </a:lnTo>
                  <a:lnTo>
                    <a:pt x="4480" y="12781"/>
                  </a:lnTo>
                  <a:lnTo>
                    <a:pt x="4596" y="12859"/>
                  </a:lnTo>
                  <a:lnTo>
                    <a:pt x="5021" y="13013"/>
                  </a:lnTo>
                  <a:lnTo>
                    <a:pt x="4673" y="13168"/>
                  </a:lnTo>
                  <a:lnTo>
                    <a:pt x="4403" y="13361"/>
                  </a:lnTo>
                  <a:lnTo>
                    <a:pt x="4094" y="13554"/>
                  </a:lnTo>
                  <a:lnTo>
                    <a:pt x="3862" y="13785"/>
                  </a:lnTo>
                  <a:lnTo>
                    <a:pt x="3824" y="13477"/>
                  </a:lnTo>
                  <a:lnTo>
                    <a:pt x="3746" y="13168"/>
                  </a:lnTo>
                  <a:lnTo>
                    <a:pt x="3631" y="12859"/>
                  </a:lnTo>
                  <a:lnTo>
                    <a:pt x="3515" y="12550"/>
                  </a:lnTo>
                  <a:lnTo>
                    <a:pt x="3476" y="12473"/>
                  </a:lnTo>
                  <a:lnTo>
                    <a:pt x="3360" y="12434"/>
                  </a:lnTo>
                  <a:lnTo>
                    <a:pt x="3283" y="12473"/>
                  </a:lnTo>
                  <a:lnTo>
                    <a:pt x="3206" y="12511"/>
                  </a:lnTo>
                  <a:lnTo>
                    <a:pt x="2665" y="13168"/>
                  </a:lnTo>
                  <a:lnTo>
                    <a:pt x="2086" y="13747"/>
                  </a:lnTo>
                  <a:lnTo>
                    <a:pt x="2047" y="13824"/>
                  </a:lnTo>
                  <a:lnTo>
                    <a:pt x="2009" y="13901"/>
                  </a:lnTo>
                  <a:lnTo>
                    <a:pt x="2047" y="13979"/>
                  </a:lnTo>
                  <a:lnTo>
                    <a:pt x="2086" y="14056"/>
                  </a:lnTo>
                  <a:lnTo>
                    <a:pt x="2395" y="14210"/>
                  </a:lnTo>
                  <a:lnTo>
                    <a:pt x="2742" y="14287"/>
                  </a:lnTo>
                  <a:lnTo>
                    <a:pt x="3051" y="14365"/>
                  </a:lnTo>
                  <a:lnTo>
                    <a:pt x="3399" y="14365"/>
                  </a:lnTo>
                  <a:lnTo>
                    <a:pt x="3244" y="14635"/>
                  </a:lnTo>
                  <a:lnTo>
                    <a:pt x="3129" y="14944"/>
                  </a:lnTo>
                  <a:lnTo>
                    <a:pt x="3090" y="15176"/>
                  </a:lnTo>
                  <a:lnTo>
                    <a:pt x="3051" y="15407"/>
                  </a:lnTo>
                  <a:lnTo>
                    <a:pt x="3051" y="15871"/>
                  </a:lnTo>
                  <a:lnTo>
                    <a:pt x="3129" y="16295"/>
                  </a:lnTo>
                  <a:lnTo>
                    <a:pt x="3244" y="16759"/>
                  </a:lnTo>
                  <a:lnTo>
                    <a:pt x="2781" y="16566"/>
                  </a:lnTo>
                  <a:lnTo>
                    <a:pt x="2279" y="16411"/>
                  </a:lnTo>
                  <a:lnTo>
                    <a:pt x="2202" y="16411"/>
                  </a:lnTo>
                  <a:lnTo>
                    <a:pt x="2125" y="16450"/>
                  </a:lnTo>
                  <a:lnTo>
                    <a:pt x="2047" y="16527"/>
                  </a:lnTo>
                  <a:lnTo>
                    <a:pt x="2047" y="16643"/>
                  </a:lnTo>
                  <a:lnTo>
                    <a:pt x="2163" y="17106"/>
                  </a:lnTo>
                  <a:lnTo>
                    <a:pt x="2279" y="17531"/>
                  </a:lnTo>
                  <a:lnTo>
                    <a:pt x="2472" y="17956"/>
                  </a:lnTo>
                  <a:lnTo>
                    <a:pt x="2704" y="18381"/>
                  </a:lnTo>
                  <a:lnTo>
                    <a:pt x="2781" y="18458"/>
                  </a:lnTo>
                  <a:lnTo>
                    <a:pt x="2858" y="18496"/>
                  </a:lnTo>
                  <a:lnTo>
                    <a:pt x="2936" y="18458"/>
                  </a:lnTo>
                  <a:lnTo>
                    <a:pt x="3013" y="18381"/>
                  </a:lnTo>
                  <a:lnTo>
                    <a:pt x="3322" y="18033"/>
                  </a:lnTo>
                  <a:lnTo>
                    <a:pt x="3515" y="17801"/>
                  </a:lnTo>
                  <a:lnTo>
                    <a:pt x="3631" y="17608"/>
                  </a:lnTo>
                  <a:lnTo>
                    <a:pt x="3708" y="17763"/>
                  </a:lnTo>
                  <a:lnTo>
                    <a:pt x="3978" y="18342"/>
                  </a:lnTo>
                  <a:lnTo>
                    <a:pt x="4133" y="18960"/>
                  </a:lnTo>
                  <a:lnTo>
                    <a:pt x="4248" y="19539"/>
                  </a:lnTo>
                  <a:lnTo>
                    <a:pt x="4248" y="20157"/>
                  </a:lnTo>
                  <a:lnTo>
                    <a:pt x="3438" y="19307"/>
                  </a:lnTo>
                  <a:lnTo>
                    <a:pt x="3399" y="19269"/>
                  </a:lnTo>
                  <a:lnTo>
                    <a:pt x="3206" y="19269"/>
                  </a:lnTo>
                  <a:lnTo>
                    <a:pt x="3167" y="19346"/>
                  </a:lnTo>
                  <a:lnTo>
                    <a:pt x="2974" y="19809"/>
                  </a:lnTo>
                  <a:lnTo>
                    <a:pt x="2781" y="20273"/>
                  </a:lnTo>
                  <a:lnTo>
                    <a:pt x="2665" y="20775"/>
                  </a:lnTo>
                  <a:lnTo>
                    <a:pt x="2627" y="21315"/>
                  </a:lnTo>
                  <a:lnTo>
                    <a:pt x="2627" y="21393"/>
                  </a:lnTo>
                  <a:lnTo>
                    <a:pt x="2704" y="21470"/>
                  </a:lnTo>
                  <a:lnTo>
                    <a:pt x="2781" y="21508"/>
                  </a:lnTo>
                  <a:lnTo>
                    <a:pt x="2897" y="21470"/>
                  </a:lnTo>
                  <a:lnTo>
                    <a:pt x="3515" y="21161"/>
                  </a:lnTo>
                  <a:lnTo>
                    <a:pt x="4171" y="20775"/>
                  </a:lnTo>
                  <a:lnTo>
                    <a:pt x="4055" y="21161"/>
                  </a:lnTo>
                  <a:lnTo>
                    <a:pt x="3901" y="21547"/>
                  </a:lnTo>
                  <a:lnTo>
                    <a:pt x="3669" y="22049"/>
                  </a:lnTo>
                  <a:lnTo>
                    <a:pt x="3322" y="22551"/>
                  </a:lnTo>
                  <a:lnTo>
                    <a:pt x="2897" y="23014"/>
                  </a:lnTo>
                  <a:lnTo>
                    <a:pt x="2627" y="23246"/>
                  </a:lnTo>
                  <a:lnTo>
                    <a:pt x="2395" y="23401"/>
                  </a:lnTo>
                  <a:lnTo>
                    <a:pt x="2125" y="23594"/>
                  </a:lnTo>
                  <a:lnTo>
                    <a:pt x="1854" y="23709"/>
                  </a:lnTo>
                  <a:lnTo>
                    <a:pt x="1584" y="23787"/>
                  </a:lnTo>
                  <a:lnTo>
                    <a:pt x="1314" y="23787"/>
                  </a:lnTo>
                  <a:lnTo>
                    <a:pt x="1082" y="23748"/>
                  </a:lnTo>
                  <a:lnTo>
                    <a:pt x="812" y="23671"/>
                  </a:lnTo>
                  <a:lnTo>
                    <a:pt x="541" y="23516"/>
                  </a:lnTo>
                  <a:lnTo>
                    <a:pt x="310" y="23285"/>
                  </a:lnTo>
                  <a:lnTo>
                    <a:pt x="233" y="23246"/>
                  </a:lnTo>
                  <a:lnTo>
                    <a:pt x="78" y="23246"/>
                  </a:lnTo>
                  <a:lnTo>
                    <a:pt x="39" y="23362"/>
                  </a:lnTo>
                  <a:lnTo>
                    <a:pt x="1" y="23401"/>
                  </a:lnTo>
                  <a:lnTo>
                    <a:pt x="39" y="23478"/>
                  </a:lnTo>
                  <a:lnTo>
                    <a:pt x="155" y="23632"/>
                  </a:lnTo>
                  <a:lnTo>
                    <a:pt x="271" y="23787"/>
                  </a:lnTo>
                  <a:lnTo>
                    <a:pt x="387" y="23903"/>
                  </a:lnTo>
                  <a:lnTo>
                    <a:pt x="541" y="24018"/>
                  </a:lnTo>
                  <a:lnTo>
                    <a:pt x="696" y="24096"/>
                  </a:lnTo>
                  <a:lnTo>
                    <a:pt x="889" y="24134"/>
                  </a:lnTo>
                  <a:lnTo>
                    <a:pt x="1236" y="24211"/>
                  </a:lnTo>
                  <a:lnTo>
                    <a:pt x="1584" y="24173"/>
                  </a:lnTo>
                  <a:lnTo>
                    <a:pt x="1970" y="24096"/>
                  </a:lnTo>
                  <a:lnTo>
                    <a:pt x="2318" y="23941"/>
                  </a:lnTo>
                  <a:lnTo>
                    <a:pt x="2665" y="23748"/>
                  </a:lnTo>
                  <a:lnTo>
                    <a:pt x="3013" y="23478"/>
                  </a:lnTo>
                  <a:lnTo>
                    <a:pt x="3322" y="23207"/>
                  </a:lnTo>
                  <a:lnTo>
                    <a:pt x="3631" y="22860"/>
                  </a:lnTo>
                  <a:lnTo>
                    <a:pt x="3901" y="22512"/>
                  </a:lnTo>
                  <a:lnTo>
                    <a:pt x="4133" y="22126"/>
                  </a:lnTo>
                  <a:lnTo>
                    <a:pt x="4326" y="21702"/>
                  </a:lnTo>
                  <a:lnTo>
                    <a:pt x="4480" y="21315"/>
                  </a:lnTo>
                  <a:lnTo>
                    <a:pt x="4596" y="20852"/>
                  </a:lnTo>
                  <a:lnTo>
                    <a:pt x="5214" y="21972"/>
                  </a:lnTo>
                  <a:lnTo>
                    <a:pt x="5291" y="22049"/>
                  </a:lnTo>
                  <a:lnTo>
                    <a:pt x="5368" y="22088"/>
                  </a:lnTo>
                  <a:lnTo>
                    <a:pt x="5446" y="22049"/>
                  </a:lnTo>
                  <a:lnTo>
                    <a:pt x="5523" y="22010"/>
                  </a:lnTo>
                  <a:lnTo>
                    <a:pt x="5793" y="21547"/>
                  </a:lnTo>
                  <a:lnTo>
                    <a:pt x="6025" y="21084"/>
                  </a:lnTo>
                  <a:lnTo>
                    <a:pt x="6411" y="20118"/>
                  </a:lnTo>
                  <a:lnTo>
                    <a:pt x="6411" y="20041"/>
                  </a:lnTo>
                  <a:lnTo>
                    <a:pt x="6411" y="19964"/>
                  </a:lnTo>
                  <a:lnTo>
                    <a:pt x="6372" y="19925"/>
                  </a:lnTo>
                  <a:lnTo>
                    <a:pt x="6295" y="19887"/>
                  </a:lnTo>
                  <a:lnTo>
                    <a:pt x="5909" y="19771"/>
                  </a:lnTo>
                  <a:lnTo>
                    <a:pt x="5484" y="19732"/>
                  </a:lnTo>
                  <a:lnTo>
                    <a:pt x="5098" y="19732"/>
                  </a:lnTo>
                  <a:lnTo>
                    <a:pt x="4673" y="19848"/>
                  </a:lnTo>
                  <a:lnTo>
                    <a:pt x="4635" y="19230"/>
                  </a:lnTo>
                  <a:lnTo>
                    <a:pt x="4519" y="18651"/>
                  </a:lnTo>
                  <a:lnTo>
                    <a:pt x="4287" y="18033"/>
                  </a:lnTo>
                  <a:lnTo>
                    <a:pt x="4055" y="17454"/>
                  </a:lnTo>
                  <a:lnTo>
                    <a:pt x="4055" y="17454"/>
                  </a:lnTo>
                  <a:lnTo>
                    <a:pt x="4519" y="17531"/>
                  </a:lnTo>
                  <a:lnTo>
                    <a:pt x="4982" y="17608"/>
                  </a:lnTo>
                  <a:lnTo>
                    <a:pt x="5059" y="17608"/>
                  </a:lnTo>
                  <a:lnTo>
                    <a:pt x="5098" y="17531"/>
                  </a:lnTo>
                  <a:lnTo>
                    <a:pt x="5137" y="17492"/>
                  </a:lnTo>
                  <a:lnTo>
                    <a:pt x="5137" y="17377"/>
                  </a:lnTo>
                  <a:lnTo>
                    <a:pt x="5098" y="17029"/>
                  </a:lnTo>
                  <a:lnTo>
                    <a:pt x="4982" y="16643"/>
                  </a:lnTo>
                  <a:lnTo>
                    <a:pt x="4828" y="16295"/>
                  </a:lnTo>
                  <a:lnTo>
                    <a:pt x="4673" y="15987"/>
                  </a:lnTo>
                  <a:lnTo>
                    <a:pt x="4596" y="15909"/>
                  </a:lnTo>
                  <a:lnTo>
                    <a:pt x="4635" y="15909"/>
                  </a:lnTo>
                  <a:lnTo>
                    <a:pt x="5600" y="14481"/>
                  </a:lnTo>
                  <a:lnTo>
                    <a:pt x="5639" y="14365"/>
                  </a:lnTo>
                  <a:lnTo>
                    <a:pt x="5600" y="14287"/>
                  </a:lnTo>
                  <a:lnTo>
                    <a:pt x="5561" y="14210"/>
                  </a:lnTo>
                  <a:lnTo>
                    <a:pt x="5446" y="14172"/>
                  </a:lnTo>
                  <a:lnTo>
                    <a:pt x="4210" y="13979"/>
                  </a:lnTo>
                  <a:lnTo>
                    <a:pt x="4480" y="13747"/>
                  </a:lnTo>
                  <a:lnTo>
                    <a:pt x="4789" y="13554"/>
                  </a:lnTo>
                  <a:lnTo>
                    <a:pt x="5098" y="13361"/>
                  </a:lnTo>
                  <a:lnTo>
                    <a:pt x="5407" y="13168"/>
                  </a:lnTo>
                  <a:lnTo>
                    <a:pt x="6025" y="13399"/>
                  </a:lnTo>
                  <a:lnTo>
                    <a:pt x="6141" y="13438"/>
                  </a:lnTo>
                  <a:lnTo>
                    <a:pt x="6218" y="13361"/>
                  </a:lnTo>
                  <a:lnTo>
                    <a:pt x="6256" y="13283"/>
                  </a:lnTo>
                  <a:lnTo>
                    <a:pt x="6295" y="13168"/>
                  </a:lnTo>
                  <a:lnTo>
                    <a:pt x="6179" y="12704"/>
                  </a:lnTo>
                  <a:lnTo>
                    <a:pt x="6063" y="12241"/>
                  </a:lnTo>
                  <a:lnTo>
                    <a:pt x="6913" y="11932"/>
                  </a:lnTo>
                  <a:lnTo>
                    <a:pt x="7724" y="11584"/>
                  </a:lnTo>
                  <a:lnTo>
                    <a:pt x="8535" y="11121"/>
                  </a:lnTo>
                  <a:lnTo>
                    <a:pt x="9268" y="10619"/>
                  </a:lnTo>
                  <a:lnTo>
                    <a:pt x="9963" y="10078"/>
                  </a:lnTo>
                  <a:lnTo>
                    <a:pt x="10311" y="9770"/>
                  </a:lnTo>
                  <a:lnTo>
                    <a:pt x="10620" y="9422"/>
                  </a:lnTo>
                  <a:lnTo>
                    <a:pt x="10890" y="9074"/>
                  </a:lnTo>
                  <a:lnTo>
                    <a:pt x="11161" y="8727"/>
                  </a:lnTo>
                  <a:lnTo>
                    <a:pt x="11392" y="8341"/>
                  </a:lnTo>
                  <a:lnTo>
                    <a:pt x="11624" y="7955"/>
                  </a:lnTo>
                  <a:lnTo>
                    <a:pt x="11817" y="7568"/>
                  </a:lnTo>
                  <a:lnTo>
                    <a:pt x="11971" y="7182"/>
                  </a:lnTo>
                  <a:lnTo>
                    <a:pt x="12126" y="6758"/>
                  </a:lnTo>
                  <a:lnTo>
                    <a:pt x="12242" y="6333"/>
                  </a:lnTo>
                  <a:lnTo>
                    <a:pt x="12319" y="5947"/>
                  </a:lnTo>
                  <a:lnTo>
                    <a:pt x="12358" y="5522"/>
                  </a:lnTo>
                  <a:lnTo>
                    <a:pt x="12396" y="5097"/>
                  </a:lnTo>
                  <a:lnTo>
                    <a:pt x="12396" y="4672"/>
                  </a:lnTo>
                  <a:lnTo>
                    <a:pt x="12358" y="4248"/>
                  </a:lnTo>
                  <a:lnTo>
                    <a:pt x="12280" y="3823"/>
                  </a:lnTo>
                  <a:lnTo>
                    <a:pt x="12203" y="3437"/>
                  </a:lnTo>
                  <a:lnTo>
                    <a:pt x="12049" y="3051"/>
                  </a:lnTo>
                  <a:lnTo>
                    <a:pt x="11894" y="2664"/>
                  </a:lnTo>
                  <a:lnTo>
                    <a:pt x="11701" y="2278"/>
                  </a:lnTo>
                  <a:lnTo>
                    <a:pt x="11469" y="1892"/>
                  </a:lnTo>
                  <a:lnTo>
                    <a:pt x="11161" y="1545"/>
                  </a:lnTo>
                  <a:lnTo>
                    <a:pt x="10890" y="1274"/>
                  </a:lnTo>
                  <a:lnTo>
                    <a:pt x="10620" y="1004"/>
                  </a:lnTo>
                  <a:lnTo>
                    <a:pt x="10311" y="772"/>
                  </a:lnTo>
                  <a:lnTo>
                    <a:pt x="9963" y="579"/>
                  </a:lnTo>
                  <a:lnTo>
                    <a:pt x="9655" y="386"/>
                  </a:lnTo>
                  <a:lnTo>
                    <a:pt x="9307" y="232"/>
                  </a:lnTo>
                  <a:lnTo>
                    <a:pt x="8921" y="116"/>
                  </a:lnTo>
                  <a:lnTo>
                    <a:pt x="8573" y="39"/>
                  </a:lnTo>
                  <a:lnTo>
                    <a:pt x="818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5860425" y="885700"/>
              <a:ext cx="324400" cy="208550"/>
            </a:xfrm>
            <a:custGeom>
              <a:avLst/>
              <a:gdLst/>
              <a:ahLst/>
              <a:cxnLst/>
              <a:rect l="l" t="t" r="r" b="b"/>
              <a:pathLst>
                <a:path w="12976" h="8342" extrusionOk="0">
                  <a:moveTo>
                    <a:pt x="6759" y="310"/>
                  </a:moveTo>
                  <a:lnTo>
                    <a:pt x="6874" y="348"/>
                  </a:lnTo>
                  <a:lnTo>
                    <a:pt x="7029" y="387"/>
                  </a:lnTo>
                  <a:lnTo>
                    <a:pt x="7222" y="503"/>
                  </a:lnTo>
                  <a:lnTo>
                    <a:pt x="7299" y="503"/>
                  </a:lnTo>
                  <a:lnTo>
                    <a:pt x="7454" y="773"/>
                  </a:lnTo>
                  <a:lnTo>
                    <a:pt x="7569" y="1043"/>
                  </a:lnTo>
                  <a:lnTo>
                    <a:pt x="7608" y="1352"/>
                  </a:lnTo>
                  <a:lnTo>
                    <a:pt x="7569" y="1661"/>
                  </a:lnTo>
                  <a:lnTo>
                    <a:pt x="7492" y="1970"/>
                  </a:lnTo>
                  <a:lnTo>
                    <a:pt x="7415" y="2240"/>
                  </a:lnTo>
                  <a:lnTo>
                    <a:pt x="7222" y="2858"/>
                  </a:lnTo>
                  <a:lnTo>
                    <a:pt x="6411" y="4905"/>
                  </a:lnTo>
                  <a:lnTo>
                    <a:pt x="6411" y="4944"/>
                  </a:lnTo>
                  <a:lnTo>
                    <a:pt x="6295" y="4944"/>
                  </a:lnTo>
                  <a:lnTo>
                    <a:pt x="6218" y="3978"/>
                  </a:lnTo>
                  <a:lnTo>
                    <a:pt x="6141" y="2974"/>
                  </a:lnTo>
                  <a:lnTo>
                    <a:pt x="6141" y="1854"/>
                  </a:lnTo>
                  <a:lnTo>
                    <a:pt x="6179" y="1352"/>
                  </a:lnTo>
                  <a:lnTo>
                    <a:pt x="6218" y="1043"/>
                  </a:lnTo>
                  <a:lnTo>
                    <a:pt x="6295" y="735"/>
                  </a:lnTo>
                  <a:lnTo>
                    <a:pt x="6450" y="503"/>
                  </a:lnTo>
                  <a:lnTo>
                    <a:pt x="6527" y="426"/>
                  </a:lnTo>
                  <a:lnTo>
                    <a:pt x="6643" y="348"/>
                  </a:lnTo>
                  <a:lnTo>
                    <a:pt x="6759" y="310"/>
                  </a:lnTo>
                  <a:close/>
                  <a:moveTo>
                    <a:pt x="11972" y="4712"/>
                  </a:moveTo>
                  <a:lnTo>
                    <a:pt x="12087" y="4750"/>
                  </a:lnTo>
                  <a:lnTo>
                    <a:pt x="12165" y="4828"/>
                  </a:lnTo>
                  <a:lnTo>
                    <a:pt x="12281" y="4905"/>
                  </a:lnTo>
                  <a:lnTo>
                    <a:pt x="12319" y="4982"/>
                  </a:lnTo>
                  <a:lnTo>
                    <a:pt x="12396" y="5137"/>
                  </a:lnTo>
                  <a:lnTo>
                    <a:pt x="12435" y="5484"/>
                  </a:lnTo>
                  <a:lnTo>
                    <a:pt x="12319" y="5600"/>
                  </a:lnTo>
                  <a:lnTo>
                    <a:pt x="12126" y="5677"/>
                  </a:lnTo>
                  <a:lnTo>
                    <a:pt x="11933" y="5754"/>
                  </a:lnTo>
                  <a:lnTo>
                    <a:pt x="11701" y="5793"/>
                  </a:lnTo>
                  <a:lnTo>
                    <a:pt x="11199" y="5832"/>
                  </a:lnTo>
                  <a:lnTo>
                    <a:pt x="10041" y="5832"/>
                  </a:lnTo>
                  <a:lnTo>
                    <a:pt x="9230" y="5754"/>
                  </a:lnTo>
                  <a:lnTo>
                    <a:pt x="8612" y="5677"/>
                  </a:lnTo>
                  <a:lnTo>
                    <a:pt x="7994" y="5561"/>
                  </a:lnTo>
                  <a:lnTo>
                    <a:pt x="6759" y="5252"/>
                  </a:lnTo>
                  <a:lnTo>
                    <a:pt x="7956" y="5021"/>
                  </a:lnTo>
                  <a:lnTo>
                    <a:pt x="9191" y="4866"/>
                  </a:lnTo>
                  <a:lnTo>
                    <a:pt x="9925" y="4789"/>
                  </a:lnTo>
                  <a:lnTo>
                    <a:pt x="10659" y="4750"/>
                  </a:lnTo>
                  <a:lnTo>
                    <a:pt x="11354" y="4712"/>
                  </a:lnTo>
                  <a:close/>
                  <a:moveTo>
                    <a:pt x="5639" y="5754"/>
                  </a:moveTo>
                  <a:lnTo>
                    <a:pt x="4558" y="6449"/>
                  </a:lnTo>
                  <a:lnTo>
                    <a:pt x="3438" y="7106"/>
                  </a:lnTo>
                  <a:lnTo>
                    <a:pt x="2820" y="7376"/>
                  </a:lnTo>
                  <a:lnTo>
                    <a:pt x="2202" y="7685"/>
                  </a:lnTo>
                  <a:lnTo>
                    <a:pt x="1816" y="7801"/>
                  </a:lnTo>
                  <a:lnTo>
                    <a:pt x="1430" y="7917"/>
                  </a:lnTo>
                  <a:lnTo>
                    <a:pt x="1121" y="7955"/>
                  </a:lnTo>
                  <a:lnTo>
                    <a:pt x="928" y="7917"/>
                  </a:lnTo>
                  <a:lnTo>
                    <a:pt x="851" y="7878"/>
                  </a:lnTo>
                  <a:lnTo>
                    <a:pt x="773" y="7801"/>
                  </a:lnTo>
                  <a:lnTo>
                    <a:pt x="735" y="7685"/>
                  </a:lnTo>
                  <a:lnTo>
                    <a:pt x="696" y="7531"/>
                  </a:lnTo>
                  <a:lnTo>
                    <a:pt x="696" y="7376"/>
                  </a:lnTo>
                  <a:lnTo>
                    <a:pt x="696" y="7222"/>
                  </a:lnTo>
                  <a:lnTo>
                    <a:pt x="735" y="7145"/>
                  </a:lnTo>
                  <a:lnTo>
                    <a:pt x="812" y="7067"/>
                  </a:lnTo>
                  <a:lnTo>
                    <a:pt x="1005" y="6990"/>
                  </a:lnTo>
                  <a:lnTo>
                    <a:pt x="1275" y="6874"/>
                  </a:lnTo>
                  <a:lnTo>
                    <a:pt x="1893" y="6643"/>
                  </a:lnTo>
                  <a:lnTo>
                    <a:pt x="2743" y="6449"/>
                  </a:lnTo>
                  <a:lnTo>
                    <a:pt x="3592" y="6295"/>
                  </a:lnTo>
                  <a:lnTo>
                    <a:pt x="4635" y="6063"/>
                  </a:lnTo>
                  <a:lnTo>
                    <a:pt x="5137" y="5909"/>
                  </a:lnTo>
                  <a:lnTo>
                    <a:pt x="5639" y="5754"/>
                  </a:lnTo>
                  <a:close/>
                  <a:moveTo>
                    <a:pt x="6952" y="1"/>
                  </a:moveTo>
                  <a:lnTo>
                    <a:pt x="6720" y="39"/>
                  </a:lnTo>
                  <a:lnTo>
                    <a:pt x="6527" y="117"/>
                  </a:lnTo>
                  <a:lnTo>
                    <a:pt x="6334" y="233"/>
                  </a:lnTo>
                  <a:lnTo>
                    <a:pt x="6141" y="426"/>
                  </a:lnTo>
                  <a:lnTo>
                    <a:pt x="5986" y="619"/>
                  </a:lnTo>
                  <a:lnTo>
                    <a:pt x="5909" y="812"/>
                  </a:lnTo>
                  <a:lnTo>
                    <a:pt x="5793" y="1275"/>
                  </a:lnTo>
                  <a:lnTo>
                    <a:pt x="5793" y="1777"/>
                  </a:lnTo>
                  <a:lnTo>
                    <a:pt x="5832" y="2742"/>
                  </a:lnTo>
                  <a:lnTo>
                    <a:pt x="5909" y="3901"/>
                  </a:lnTo>
                  <a:lnTo>
                    <a:pt x="5986" y="4480"/>
                  </a:lnTo>
                  <a:lnTo>
                    <a:pt x="6064" y="5021"/>
                  </a:lnTo>
                  <a:lnTo>
                    <a:pt x="6025" y="5137"/>
                  </a:lnTo>
                  <a:lnTo>
                    <a:pt x="6064" y="5252"/>
                  </a:lnTo>
                  <a:lnTo>
                    <a:pt x="5523" y="5446"/>
                  </a:lnTo>
                  <a:lnTo>
                    <a:pt x="4982" y="5561"/>
                  </a:lnTo>
                  <a:lnTo>
                    <a:pt x="3940" y="5832"/>
                  </a:lnTo>
                  <a:lnTo>
                    <a:pt x="2858" y="6025"/>
                  </a:lnTo>
                  <a:lnTo>
                    <a:pt x="2318" y="6179"/>
                  </a:lnTo>
                  <a:lnTo>
                    <a:pt x="1777" y="6295"/>
                  </a:lnTo>
                  <a:lnTo>
                    <a:pt x="1198" y="6488"/>
                  </a:lnTo>
                  <a:lnTo>
                    <a:pt x="851" y="6643"/>
                  </a:lnTo>
                  <a:lnTo>
                    <a:pt x="503" y="6836"/>
                  </a:lnTo>
                  <a:lnTo>
                    <a:pt x="233" y="7029"/>
                  </a:lnTo>
                  <a:lnTo>
                    <a:pt x="117" y="7145"/>
                  </a:lnTo>
                  <a:lnTo>
                    <a:pt x="40" y="7299"/>
                  </a:lnTo>
                  <a:lnTo>
                    <a:pt x="1" y="7415"/>
                  </a:lnTo>
                  <a:lnTo>
                    <a:pt x="1" y="7569"/>
                  </a:lnTo>
                  <a:lnTo>
                    <a:pt x="40" y="7724"/>
                  </a:lnTo>
                  <a:lnTo>
                    <a:pt x="117" y="7917"/>
                  </a:lnTo>
                  <a:lnTo>
                    <a:pt x="233" y="8033"/>
                  </a:lnTo>
                  <a:lnTo>
                    <a:pt x="349" y="8149"/>
                  </a:lnTo>
                  <a:lnTo>
                    <a:pt x="503" y="8226"/>
                  </a:lnTo>
                  <a:lnTo>
                    <a:pt x="619" y="8264"/>
                  </a:lnTo>
                  <a:lnTo>
                    <a:pt x="928" y="8342"/>
                  </a:lnTo>
                  <a:lnTo>
                    <a:pt x="1275" y="8342"/>
                  </a:lnTo>
                  <a:lnTo>
                    <a:pt x="1623" y="8303"/>
                  </a:lnTo>
                  <a:lnTo>
                    <a:pt x="1932" y="8187"/>
                  </a:lnTo>
                  <a:lnTo>
                    <a:pt x="2550" y="7994"/>
                  </a:lnTo>
                  <a:lnTo>
                    <a:pt x="3554" y="7531"/>
                  </a:lnTo>
                  <a:lnTo>
                    <a:pt x="4519" y="6990"/>
                  </a:lnTo>
                  <a:lnTo>
                    <a:pt x="5446" y="6372"/>
                  </a:lnTo>
                  <a:lnTo>
                    <a:pt x="5909" y="6063"/>
                  </a:lnTo>
                  <a:lnTo>
                    <a:pt x="6334" y="5716"/>
                  </a:lnTo>
                  <a:lnTo>
                    <a:pt x="6527" y="6102"/>
                  </a:lnTo>
                  <a:lnTo>
                    <a:pt x="6643" y="6295"/>
                  </a:lnTo>
                  <a:lnTo>
                    <a:pt x="6759" y="6449"/>
                  </a:lnTo>
                  <a:lnTo>
                    <a:pt x="7029" y="6372"/>
                  </a:lnTo>
                  <a:lnTo>
                    <a:pt x="7029" y="6334"/>
                  </a:lnTo>
                  <a:lnTo>
                    <a:pt x="6836" y="5986"/>
                  </a:lnTo>
                  <a:lnTo>
                    <a:pt x="6759" y="5832"/>
                  </a:lnTo>
                  <a:lnTo>
                    <a:pt x="6720" y="5639"/>
                  </a:lnTo>
                  <a:lnTo>
                    <a:pt x="6720" y="5561"/>
                  </a:lnTo>
                  <a:lnTo>
                    <a:pt x="7569" y="5832"/>
                  </a:lnTo>
                  <a:lnTo>
                    <a:pt x="8496" y="6063"/>
                  </a:lnTo>
                  <a:lnTo>
                    <a:pt x="9384" y="6179"/>
                  </a:lnTo>
                  <a:lnTo>
                    <a:pt x="10311" y="6218"/>
                  </a:lnTo>
                  <a:lnTo>
                    <a:pt x="11006" y="6218"/>
                  </a:lnTo>
                  <a:lnTo>
                    <a:pt x="11470" y="6179"/>
                  </a:lnTo>
                  <a:lnTo>
                    <a:pt x="11933" y="6141"/>
                  </a:lnTo>
                  <a:lnTo>
                    <a:pt x="12358" y="5986"/>
                  </a:lnTo>
                  <a:lnTo>
                    <a:pt x="12512" y="5909"/>
                  </a:lnTo>
                  <a:lnTo>
                    <a:pt x="12667" y="5793"/>
                  </a:lnTo>
                  <a:lnTo>
                    <a:pt x="12821" y="5677"/>
                  </a:lnTo>
                  <a:lnTo>
                    <a:pt x="12898" y="5523"/>
                  </a:lnTo>
                  <a:lnTo>
                    <a:pt x="12976" y="5368"/>
                  </a:lnTo>
                  <a:lnTo>
                    <a:pt x="12976" y="5175"/>
                  </a:lnTo>
                  <a:lnTo>
                    <a:pt x="12976" y="4982"/>
                  </a:lnTo>
                  <a:lnTo>
                    <a:pt x="12898" y="4828"/>
                  </a:lnTo>
                  <a:lnTo>
                    <a:pt x="12821" y="4712"/>
                  </a:lnTo>
                  <a:lnTo>
                    <a:pt x="12744" y="4635"/>
                  </a:lnTo>
                  <a:lnTo>
                    <a:pt x="12628" y="4519"/>
                  </a:lnTo>
                  <a:lnTo>
                    <a:pt x="12474" y="4480"/>
                  </a:lnTo>
                  <a:lnTo>
                    <a:pt x="12165" y="4364"/>
                  </a:lnTo>
                  <a:lnTo>
                    <a:pt x="11817" y="4326"/>
                  </a:lnTo>
                  <a:lnTo>
                    <a:pt x="11470" y="4326"/>
                  </a:lnTo>
                  <a:lnTo>
                    <a:pt x="10890" y="4364"/>
                  </a:lnTo>
                  <a:lnTo>
                    <a:pt x="9848" y="4403"/>
                  </a:lnTo>
                  <a:lnTo>
                    <a:pt x="8844" y="4480"/>
                  </a:lnTo>
                  <a:lnTo>
                    <a:pt x="7840" y="4635"/>
                  </a:lnTo>
                  <a:lnTo>
                    <a:pt x="6836" y="4828"/>
                  </a:lnTo>
                  <a:lnTo>
                    <a:pt x="7376" y="3476"/>
                  </a:lnTo>
                  <a:lnTo>
                    <a:pt x="7647" y="2742"/>
                  </a:lnTo>
                  <a:lnTo>
                    <a:pt x="7840" y="2047"/>
                  </a:lnTo>
                  <a:lnTo>
                    <a:pt x="7917" y="1816"/>
                  </a:lnTo>
                  <a:lnTo>
                    <a:pt x="7917" y="1545"/>
                  </a:lnTo>
                  <a:lnTo>
                    <a:pt x="7917" y="1314"/>
                  </a:lnTo>
                  <a:lnTo>
                    <a:pt x="7878" y="1082"/>
                  </a:lnTo>
                  <a:lnTo>
                    <a:pt x="7801" y="850"/>
                  </a:lnTo>
                  <a:lnTo>
                    <a:pt x="7685" y="619"/>
                  </a:lnTo>
                  <a:lnTo>
                    <a:pt x="7531" y="426"/>
                  </a:lnTo>
                  <a:lnTo>
                    <a:pt x="7338" y="271"/>
                  </a:lnTo>
                  <a:lnTo>
                    <a:pt x="7261" y="155"/>
                  </a:lnTo>
                  <a:lnTo>
                    <a:pt x="7145" y="78"/>
                  </a:lnTo>
                  <a:lnTo>
                    <a:pt x="695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6760175" y="920450"/>
              <a:ext cx="375550" cy="387150"/>
            </a:xfrm>
            <a:custGeom>
              <a:avLst/>
              <a:gdLst/>
              <a:ahLst/>
              <a:cxnLst/>
              <a:rect l="l" t="t" r="r" b="b"/>
              <a:pathLst>
                <a:path w="15022" h="15486" extrusionOk="0">
                  <a:moveTo>
                    <a:pt x="7491" y="503"/>
                  </a:moveTo>
                  <a:lnTo>
                    <a:pt x="8032" y="542"/>
                  </a:lnTo>
                  <a:lnTo>
                    <a:pt x="8611" y="580"/>
                  </a:lnTo>
                  <a:lnTo>
                    <a:pt x="9152" y="696"/>
                  </a:lnTo>
                  <a:lnTo>
                    <a:pt x="9692" y="850"/>
                  </a:lnTo>
                  <a:lnTo>
                    <a:pt x="10194" y="1044"/>
                  </a:lnTo>
                  <a:lnTo>
                    <a:pt x="10696" y="1275"/>
                  </a:lnTo>
                  <a:lnTo>
                    <a:pt x="11160" y="1546"/>
                  </a:lnTo>
                  <a:lnTo>
                    <a:pt x="11623" y="1816"/>
                  </a:lnTo>
                  <a:lnTo>
                    <a:pt x="10812" y="2202"/>
                  </a:lnTo>
                  <a:lnTo>
                    <a:pt x="10079" y="2627"/>
                  </a:lnTo>
                  <a:lnTo>
                    <a:pt x="9306" y="3090"/>
                  </a:lnTo>
                  <a:lnTo>
                    <a:pt x="8611" y="3631"/>
                  </a:lnTo>
                  <a:lnTo>
                    <a:pt x="7955" y="4171"/>
                  </a:lnTo>
                  <a:lnTo>
                    <a:pt x="7298" y="4789"/>
                  </a:lnTo>
                  <a:lnTo>
                    <a:pt x="6719" y="5446"/>
                  </a:lnTo>
                  <a:lnTo>
                    <a:pt x="6140" y="6141"/>
                  </a:lnTo>
                  <a:lnTo>
                    <a:pt x="5638" y="6874"/>
                  </a:lnTo>
                  <a:lnTo>
                    <a:pt x="5213" y="7647"/>
                  </a:lnTo>
                  <a:lnTo>
                    <a:pt x="4788" y="8419"/>
                  </a:lnTo>
                  <a:lnTo>
                    <a:pt x="4479" y="9230"/>
                  </a:lnTo>
                  <a:lnTo>
                    <a:pt x="4170" y="10041"/>
                  </a:lnTo>
                  <a:lnTo>
                    <a:pt x="3977" y="10890"/>
                  </a:lnTo>
                  <a:lnTo>
                    <a:pt x="3823" y="11778"/>
                  </a:lnTo>
                  <a:lnTo>
                    <a:pt x="3746" y="12667"/>
                  </a:lnTo>
                  <a:lnTo>
                    <a:pt x="3591" y="12667"/>
                  </a:lnTo>
                  <a:lnTo>
                    <a:pt x="3282" y="11856"/>
                  </a:lnTo>
                  <a:lnTo>
                    <a:pt x="3051" y="11045"/>
                  </a:lnTo>
                  <a:lnTo>
                    <a:pt x="2858" y="10195"/>
                  </a:lnTo>
                  <a:lnTo>
                    <a:pt x="2703" y="9346"/>
                  </a:lnTo>
                  <a:lnTo>
                    <a:pt x="2587" y="8535"/>
                  </a:lnTo>
                  <a:lnTo>
                    <a:pt x="2549" y="7685"/>
                  </a:lnTo>
                  <a:lnTo>
                    <a:pt x="2587" y="6797"/>
                  </a:lnTo>
                  <a:lnTo>
                    <a:pt x="2703" y="5948"/>
                  </a:lnTo>
                  <a:lnTo>
                    <a:pt x="2858" y="5214"/>
                  </a:lnTo>
                  <a:lnTo>
                    <a:pt x="3051" y="4519"/>
                  </a:lnTo>
                  <a:lnTo>
                    <a:pt x="3321" y="3824"/>
                  </a:lnTo>
                  <a:lnTo>
                    <a:pt x="3668" y="3206"/>
                  </a:lnTo>
                  <a:lnTo>
                    <a:pt x="4016" y="2588"/>
                  </a:lnTo>
                  <a:lnTo>
                    <a:pt x="4441" y="1970"/>
                  </a:lnTo>
                  <a:lnTo>
                    <a:pt x="4904" y="1430"/>
                  </a:lnTo>
                  <a:lnTo>
                    <a:pt x="5406" y="889"/>
                  </a:lnTo>
                  <a:lnTo>
                    <a:pt x="5908" y="735"/>
                  </a:lnTo>
                  <a:lnTo>
                    <a:pt x="6410" y="619"/>
                  </a:lnTo>
                  <a:lnTo>
                    <a:pt x="6951" y="542"/>
                  </a:lnTo>
                  <a:lnTo>
                    <a:pt x="7491" y="503"/>
                  </a:lnTo>
                  <a:close/>
                  <a:moveTo>
                    <a:pt x="11971" y="2086"/>
                  </a:moveTo>
                  <a:lnTo>
                    <a:pt x="12357" y="2434"/>
                  </a:lnTo>
                  <a:lnTo>
                    <a:pt x="12704" y="2820"/>
                  </a:lnTo>
                  <a:lnTo>
                    <a:pt x="13052" y="3206"/>
                  </a:lnTo>
                  <a:lnTo>
                    <a:pt x="13322" y="3669"/>
                  </a:lnTo>
                  <a:lnTo>
                    <a:pt x="13592" y="4094"/>
                  </a:lnTo>
                  <a:lnTo>
                    <a:pt x="13863" y="4596"/>
                  </a:lnTo>
                  <a:lnTo>
                    <a:pt x="14056" y="5098"/>
                  </a:lnTo>
                  <a:lnTo>
                    <a:pt x="14210" y="5600"/>
                  </a:lnTo>
                  <a:lnTo>
                    <a:pt x="14326" y="6102"/>
                  </a:lnTo>
                  <a:lnTo>
                    <a:pt x="14442" y="6643"/>
                  </a:lnTo>
                  <a:lnTo>
                    <a:pt x="13670" y="6681"/>
                  </a:lnTo>
                  <a:lnTo>
                    <a:pt x="12897" y="6797"/>
                  </a:lnTo>
                  <a:lnTo>
                    <a:pt x="12164" y="6952"/>
                  </a:lnTo>
                  <a:lnTo>
                    <a:pt x="11391" y="7145"/>
                  </a:lnTo>
                  <a:lnTo>
                    <a:pt x="10658" y="7415"/>
                  </a:lnTo>
                  <a:lnTo>
                    <a:pt x="9963" y="7724"/>
                  </a:lnTo>
                  <a:lnTo>
                    <a:pt x="9229" y="8033"/>
                  </a:lnTo>
                  <a:lnTo>
                    <a:pt x="8534" y="8419"/>
                  </a:lnTo>
                  <a:lnTo>
                    <a:pt x="7877" y="8844"/>
                  </a:lnTo>
                  <a:lnTo>
                    <a:pt x="7260" y="9307"/>
                  </a:lnTo>
                  <a:lnTo>
                    <a:pt x="6642" y="9809"/>
                  </a:lnTo>
                  <a:lnTo>
                    <a:pt x="6101" y="10350"/>
                  </a:lnTo>
                  <a:lnTo>
                    <a:pt x="5561" y="10890"/>
                  </a:lnTo>
                  <a:lnTo>
                    <a:pt x="5097" y="11508"/>
                  </a:lnTo>
                  <a:lnTo>
                    <a:pt x="4634" y="12126"/>
                  </a:lnTo>
                  <a:lnTo>
                    <a:pt x="4248" y="12821"/>
                  </a:lnTo>
                  <a:lnTo>
                    <a:pt x="4132" y="12744"/>
                  </a:lnTo>
                  <a:lnTo>
                    <a:pt x="3977" y="12667"/>
                  </a:lnTo>
                  <a:lnTo>
                    <a:pt x="4093" y="11817"/>
                  </a:lnTo>
                  <a:lnTo>
                    <a:pt x="4325" y="10929"/>
                  </a:lnTo>
                  <a:lnTo>
                    <a:pt x="4557" y="10118"/>
                  </a:lnTo>
                  <a:lnTo>
                    <a:pt x="4866" y="9307"/>
                  </a:lnTo>
                  <a:lnTo>
                    <a:pt x="5213" y="8496"/>
                  </a:lnTo>
                  <a:lnTo>
                    <a:pt x="5599" y="7724"/>
                  </a:lnTo>
                  <a:lnTo>
                    <a:pt x="6024" y="6990"/>
                  </a:lnTo>
                  <a:lnTo>
                    <a:pt x="6526" y="6295"/>
                  </a:lnTo>
                  <a:lnTo>
                    <a:pt x="7067" y="5600"/>
                  </a:lnTo>
                  <a:lnTo>
                    <a:pt x="7607" y="4982"/>
                  </a:lnTo>
                  <a:lnTo>
                    <a:pt x="8225" y="4403"/>
                  </a:lnTo>
                  <a:lnTo>
                    <a:pt x="8920" y="3824"/>
                  </a:lnTo>
                  <a:lnTo>
                    <a:pt x="9615" y="3322"/>
                  </a:lnTo>
                  <a:lnTo>
                    <a:pt x="10349" y="2858"/>
                  </a:lnTo>
                  <a:lnTo>
                    <a:pt x="11121" y="2472"/>
                  </a:lnTo>
                  <a:lnTo>
                    <a:pt x="11971" y="2086"/>
                  </a:lnTo>
                  <a:close/>
                  <a:moveTo>
                    <a:pt x="14481" y="6990"/>
                  </a:moveTo>
                  <a:lnTo>
                    <a:pt x="14481" y="7840"/>
                  </a:lnTo>
                  <a:lnTo>
                    <a:pt x="14442" y="8689"/>
                  </a:lnTo>
                  <a:lnTo>
                    <a:pt x="14288" y="9539"/>
                  </a:lnTo>
                  <a:lnTo>
                    <a:pt x="14172" y="9964"/>
                  </a:lnTo>
                  <a:lnTo>
                    <a:pt x="14056" y="10350"/>
                  </a:lnTo>
                  <a:lnTo>
                    <a:pt x="13901" y="10774"/>
                  </a:lnTo>
                  <a:lnTo>
                    <a:pt x="13708" y="11161"/>
                  </a:lnTo>
                  <a:lnTo>
                    <a:pt x="13515" y="11547"/>
                  </a:lnTo>
                  <a:lnTo>
                    <a:pt x="13284" y="11894"/>
                  </a:lnTo>
                  <a:lnTo>
                    <a:pt x="13052" y="12242"/>
                  </a:lnTo>
                  <a:lnTo>
                    <a:pt x="12782" y="12589"/>
                  </a:lnTo>
                  <a:lnTo>
                    <a:pt x="12511" y="12898"/>
                  </a:lnTo>
                  <a:lnTo>
                    <a:pt x="12202" y="13207"/>
                  </a:lnTo>
                  <a:lnTo>
                    <a:pt x="11971" y="13053"/>
                  </a:lnTo>
                  <a:lnTo>
                    <a:pt x="11700" y="12937"/>
                  </a:lnTo>
                  <a:lnTo>
                    <a:pt x="11121" y="12782"/>
                  </a:lnTo>
                  <a:lnTo>
                    <a:pt x="10542" y="12628"/>
                  </a:lnTo>
                  <a:lnTo>
                    <a:pt x="10001" y="12551"/>
                  </a:lnTo>
                  <a:lnTo>
                    <a:pt x="9422" y="12512"/>
                  </a:lnTo>
                  <a:lnTo>
                    <a:pt x="8843" y="12474"/>
                  </a:lnTo>
                  <a:lnTo>
                    <a:pt x="8302" y="12474"/>
                  </a:lnTo>
                  <a:lnTo>
                    <a:pt x="7762" y="12512"/>
                  </a:lnTo>
                  <a:lnTo>
                    <a:pt x="7221" y="12589"/>
                  </a:lnTo>
                  <a:lnTo>
                    <a:pt x="6719" y="12667"/>
                  </a:lnTo>
                  <a:lnTo>
                    <a:pt x="6178" y="12782"/>
                  </a:lnTo>
                  <a:lnTo>
                    <a:pt x="5676" y="12937"/>
                  </a:lnTo>
                  <a:lnTo>
                    <a:pt x="5174" y="13130"/>
                  </a:lnTo>
                  <a:lnTo>
                    <a:pt x="4672" y="13362"/>
                  </a:lnTo>
                  <a:lnTo>
                    <a:pt x="4557" y="13130"/>
                  </a:lnTo>
                  <a:lnTo>
                    <a:pt x="4441" y="12937"/>
                  </a:lnTo>
                  <a:lnTo>
                    <a:pt x="4904" y="12319"/>
                  </a:lnTo>
                  <a:lnTo>
                    <a:pt x="5368" y="11740"/>
                  </a:lnTo>
                  <a:lnTo>
                    <a:pt x="5870" y="11161"/>
                  </a:lnTo>
                  <a:lnTo>
                    <a:pt x="6410" y="10620"/>
                  </a:lnTo>
                  <a:lnTo>
                    <a:pt x="6989" y="10118"/>
                  </a:lnTo>
                  <a:lnTo>
                    <a:pt x="7569" y="9655"/>
                  </a:lnTo>
                  <a:lnTo>
                    <a:pt x="8148" y="9230"/>
                  </a:lnTo>
                  <a:lnTo>
                    <a:pt x="8766" y="8805"/>
                  </a:lnTo>
                  <a:lnTo>
                    <a:pt x="9422" y="8458"/>
                  </a:lnTo>
                  <a:lnTo>
                    <a:pt x="10079" y="8110"/>
                  </a:lnTo>
                  <a:lnTo>
                    <a:pt x="10735" y="7840"/>
                  </a:lnTo>
                  <a:lnTo>
                    <a:pt x="11469" y="7569"/>
                  </a:lnTo>
                  <a:lnTo>
                    <a:pt x="12164" y="7376"/>
                  </a:lnTo>
                  <a:lnTo>
                    <a:pt x="12936" y="7183"/>
                  </a:lnTo>
                  <a:lnTo>
                    <a:pt x="13670" y="7067"/>
                  </a:lnTo>
                  <a:lnTo>
                    <a:pt x="14481" y="6990"/>
                  </a:lnTo>
                  <a:close/>
                  <a:moveTo>
                    <a:pt x="4518" y="1237"/>
                  </a:moveTo>
                  <a:lnTo>
                    <a:pt x="4055" y="1854"/>
                  </a:lnTo>
                  <a:lnTo>
                    <a:pt x="3630" y="2472"/>
                  </a:lnTo>
                  <a:lnTo>
                    <a:pt x="3244" y="3129"/>
                  </a:lnTo>
                  <a:lnTo>
                    <a:pt x="2935" y="3824"/>
                  </a:lnTo>
                  <a:lnTo>
                    <a:pt x="2664" y="4519"/>
                  </a:lnTo>
                  <a:lnTo>
                    <a:pt x="2471" y="5291"/>
                  </a:lnTo>
                  <a:lnTo>
                    <a:pt x="2317" y="6025"/>
                  </a:lnTo>
                  <a:lnTo>
                    <a:pt x="2240" y="6797"/>
                  </a:lnTo>
                  <a:lnTo>
                    <a:pt x="2201" y="7569"/>
                  </a:lnTo>
                  <a:lnTo>
                    <a:pt x="2201" y="8342"/>
                  </a:lnTo>
                  <a:lnTo>
                    <a:pt x="2278" y="9114"/>
                  </a:lnTo>
                  <a:lnTo>
                    <a:pt x="2394" y="9886"/>
                  </a:lnTo>
                  <a:lnTo>
                    <a:pt x="2549" y="10620"/>
                  </a:lnTo>
                  <a:lnTo>
                    <a:pt x="2780" y="11354"/>
                  </a:lnTo>
                  <a:lnTo>
                    <a:pt x="3012" y="12087"/>
                  </a:lnTo>
                  <a:lnTo>
                    <a:pt x="3321" y="12744"/>
                  </a:lnTo>
                  <a:lnTo>
                    <a:pt x="3128" y="12898"/>
                  </a:lnTo>
                  <a:lnTo>
                    <a:pt x="2935" y="13053"/>
                  </a:lnTo>
                  <a:lnTo>
                    <a:pt x="2819" y="13246"/>
                  </a:lnTo>
                  <a:lnTo>
                    <a:pt x="2742" y="13439"/>
                  </a:lnTo>
                  <a:lnTo>
                    <a:pt x="2394" y="13014"/>
                  </a:lnTo>
                  <a:lnTo>
                    <a:pt x="2085" y="12551"/>
                  </a:lnTo>
                  <a:lnTo>
                    <a:pt x="1776" y="12087"/>
                  </a:lnTo>
                  <a:lnTo>
                    <a:pt x="1506" y="11624"/>
                  </a:lnTo>
                  <a:lnTo>
                    <a:pt x="1274" y="11122"/>
                  </a:lnTo>
                  <a:lnTo>
                    <a:pt x="1081" y="10620"/>
                  </a:lnTo>
                  <a:lnTo>
                    <a:pt x="888" y="10118"/>
                  </a:lnTo>
                  <a:lnTo>
                    <a:pt x="734" y="9616"/>
                  </a:lnTo>
                  <a:lnTo>
                    <a:pt x="618" y="9114"/>
                  </a:lnTo>
                  <a:lnTo>
                    <a:pt x="541" y="8573"/>
                  </a:lnTo>
                  <a:lnTo>
                    <a:pt x="502" y="8033"/>
                  </a:lnTo>
                  <a:lnTo>
                    <a:pt x="502" y="7492"/>
                  </a:lnTo>
                  <a:lnTo>
                    <a:pt x="541" y="6952"/>
                  </a:lnTo>
                  <a:lnTo>
                    <a:pt x="618" y="6411"/>
                  </a:lnTo>
                  <a:lnTo>
                    <a:pt x="772" y="5870"/>
                  </a:lnTo>
                  <a:lnTo>
                    <a:pt x="927" y="5330"/>
                  </a:lnTo>
                  <a:lnTo>
                    <a:pt x="1197" y="4673"/>
                  </a:lnTo>
                  <a:lnTo>
                    <a:pt x="1545" y="4056"/>
                  </a:lnTo>
                  <a:lnTo>
                    <a:pt x="1931" y="3476"/>
                  </a:lnTo>
                  <a:lnTo>
                    <a:pt x="2356" y="2936"/>
                  </a:lnTo>
                  <a:lnTo>
                    <a:pt x="2858" y="2434"/>
                  </a:lnTo>
                  <a:lnTo>
                    <a:pt x="3360" y="2009"/>
                  </a:lnTo>
                  <a:lnTo>
                    <a:pt x="3939" y="1584"/>
                  </a:lnTo>
                  <a:lnTo>
                    <a:pt x="4518" y="1237"/>
                  </a:lnTo>
                  <a:close/>
                  <a:moveTo>
                    <a:pt x="3862" y="12976"/>
                  </a:moveTo>
                  <a:lnTo>
                    <a:pt x="4016" y="13053"/>
                  </a:lnTo>
                  <a:lnTo>
                    <a:pt x="4170" y="13169"/>
                  </a:lnTo>
                  <a:lnTo>
                    <a:pt x="4286" y="13284"/>
                  </a:lnTo>
                  <a:lnTo>
                    <a:pt x="4325" y="13439"/>
                  </a:lnTo>
                  <a:lnTo>
                    <a:pt x="4364" y="13632"/>
                  </a:lnTo>
                  <a:lnTo>
                    <a:pt x="4364" y="13786"/>
                  </a:lnTo>
                  <a:lnTo>
                    <a:pt x="4325" y="13941"/>
                  </a:lnTo>
                  <a:lnTo>
                    <a:pt x="4209" y="14095"/>
                  </a:lnTo>
                  <a:lnTo>
                    <a:pt x="3784" y="13825"/>
                  </a:lnTo>
                  <a:lnTo>
                    <a:pt x="3360" y="13478"/>
                  </a:lnTo>
                  <a:lnTo>
                    <a:pt x="3244" y="13439"/>
                  </a:lnTo>
                  <a:lnTo>
                    <a:pt x="3166" y="13439"/>
                  </a:lnTo>
                  <a:lnTo>
                    <a:pt x="3051" y="13478"/>
                  </a:lnTo>
                  <a:lnTo>
                    <a:pt x="2973" y="13516"/>
                  </a:lnTo>
                  <a:lnTo>
                    <a:pt x="3051" y="13362"/>
                  </a:lnTo>
                  <a:lnTo>
                    <a:pt x="3166" y="13207"/>
                  </a:lnTo>
                  <a:lnTo>
                    <a:pt x="3321" y="13130"/>
                  </a:lnTo>
                  <a:lnTo>
                    <a:pt x="3475" y="13014"/>
                  </a:lnTo>
                  <a:lnTo>
                    <a:pt x="3668" y="12976"/>
                  </a:lnTo>
                  <a:close/>
                  <a:moveTo>
                    <a:pt x="9152" y="12860"/>
                  </a:moveTo>
                  <a:lnTo>
                    <a:pt x="9615" y="12898"/>
                  </a:lnTo>
                  <a:lnTo>
                    <a:pt x="10117" y="12976"/>
                  </a:lnTo>
                  <a:lnTo>
                    <a:pt x="10503" y="13014"/>
                  </a:lnTo>
                  <a:lnTo>
                    <a:pt x="11005" y="13130"/>
                  </a:lnTo>
                  <a:lnTo>
                    <a:pt x="11507" y="13246"/>
                  </a:lnTo>
                  <a:lnTo>
                    <a:pt x="11700" y="13362"/>
                  </a:lnTo>
                  <a:lnTo>
                    <a:pt x="11893" y="13478"/>
                  </a:lnTo>
                  <a:lnTo>
                    <a:pt x="11507" y="13786"/>
                  </a:lnTo>
                  <a:lnTo>
                    <a:pt x="11083" y="14018"/>
                  </a:lnTo>
                  <a:lnTo>
                    <a:pt x="10658" y="14250"/>
                  </a:lnTo>
                  <a:lnTo>
                    <a:pt x="10233" y="14443"/>
                  </a:lnTo>
                  <a:lnTo>
                    <a:pt x="9770" y="14636"/>
                  </a:lnTo>
                  <a:lnTo>
                    <a:pt x="9306" y="14752"/>
                  </a:lnTo>
                  <a:lnTo>
                    <a:pt x="8843" y="14868"/>
                  </a:lnTo>
                  <a:lnTo>
                    <a:pt x="8341" y="14945"/>
                  </a:lnTo>
                  <a:lnTo>
                    <a:pt x="7877" y="14983"/>
                  </a:lnTo>
                  <a:lnTo>
                    <a:pt x="7375" y="14983"/>
                  </a:lnTo>
                  <a:lnTo>
                    <a:pt x="6912" y="14945"/>
                  </a:lnTo>
                  <a:lnTo>
                    <a:pt x="6410" y="14868"/>
                  </a:lnTo>
                  <a:lnTo>
                    <a:pt x="5947" y="14790"/>
                  </a:lnTo>
                  <a:lnTo>
                    <a:pt x="5483" y="14636"/>
                  </a:lnTo>
                  <a:lnTo>
                    <a:pt x="5020" y="14482"/>
                  </a:lnTo>
                  <a:lnTo>
                    <a:pt x="4595" y="14288"/>
                  </a:lnTo>
                  <a:lnTo>
                    <a:pt x="4711" y="14018"/>
                  </a:lnTo>
                  <a:lnTo>
                    <a:pt x="4750" y="13748"/>
                  </a:lnTo>
                  <a:lnTo>
                    <a:pt x="4711" y="13593"/>
                  </a:lnTo>
                  <a:lnTo>
                    <a:pt x="5561" y="13323"/>
                  </a:lnTo>
                  <a:lnTo>
                    <a:pt x="6410" y="13091"/>
                  </a:lnTo>
                  <a:lnTo>
                    <a:pt x="7298" y="12937"/>
                  </a:lnTo>
                  <a:lnTo>
                    <a:pt x="8186" y="12860"/>
                  </a:lnTo>
                  <a:close/>
                  <a:moveTo>
                    <a:pt x="7607" y="1"/>
                  </a:moveTo>
                  <a:lnTo>
                    <a:pt x="6989" y="40"/>
                  </a:lnTo>
                  <a:lnTo>
                    <a:pt x="6449" y="117"/>
                  </a:lnTo>
                  <a:lnTo>
                    <a:pt x="5870" y="233"/>
                  </a:lnTo>
                  <a:lnTo>
                    <a:pt x="5329" y="387"/>
                  </a:lnTo>
                  <a:lnTo>
                    <a:pt x="4788" y="580"/>
                  </a:lnTo>
                  <a:lnTo>
                    <a:pt x="4248" y="812"/>
                  </a:lnTo>
                  <a:lnTo>
                    <a:pt x="3784" y="1121"/>
                  </a:lnTo>
                  <a:lnTo>
                    <a:pt x="3282" y="1430"/>
                  </a:lnTo>
                  <a:lnTo>
                    <a:pt x="2819" y="1777"/>
                  </a:lnTo>
                  <a:lnTo>
                    <a:pt x="2394" y="2163"/>
                  </a:lnTo>
                  <a:lnTo>
                    <a:pt x="2008" y="2588"/>
                  </a:lnTo>
                  <a:lnTo>
                    <a:pt x="1622" y="3013"/>
                  </a:lnTo>
                  <a:lnTo>
                    <a:pt x="1274" y="3515"/>
                  </a:lnTo>
                  <a:lnTo>
                    <a:pt x="965" y="4017"/>
                  </a:lnTo>
                  <a:lnTo>
                    <a:pt x="695" y="4596"/>
                  </a:lnTo>
                  <a:lnTo>
                    <a:pt x="425" y="5253"/>
                  </a:lnTo>
                  <a:lnTo>
                    <a:pt x="232" y="5909"/>
                  </a:lnTo>
                  <a:lnTo>
                    <a:pt x="116" y="6565"/>
                  </a:lnTo>
                  <a:lnTo>
                    <a:pt x="39" y="7222"/>
                  </a:lnTo>
                  <a:lnTo>
                    <a:pt x="0" y="7917"/>
                  </a:lnTo>
                  <a:lnTo>
                    <a:pt x="39" y="8612"/>
                  </a:lnTo>
                  <a:lnTo>
                    <a:pt x="116" y="9269"/>
                  </a:lnTo>
                  <a:lnTo>
                    <a:pt x="270" y="9925"/>
                  </a:lnTo>
                  <a:lnTo>
                    <a:pt x="463" y="10581"/>
                  </a:lnTo>
                  <a:lnTo>
                    <a:pt x="695" y="11238"/>
                  </a:lnTo>
                  <a:lnTo>
                    <a:pt x="1004" y="11817"/>
                  </a:lnTo>
                  <a:lnTo>
                    <a:pt x="1352" y="12396"/>
                  </a:lnTo>
                  <a:lnTo>
                    <a:pt x="1738" y="12937"/>
                  </a:lnTo>
                  <a:lnTo>
                    <a:pt x="2201" y="13439"/>
                  </a:lnTo>
                  <a:lnTo>
                    <a:pt x="2703" y="13902"/>
                  </a:lnTo>
                  <a:lnTo>
                    <a:pt x="2780" y="13941"/>
                  </a:lnTo>
                  <a:lnTo>
                    <a:pt x="2819" y="13941"/>
                  </a:lnTo>
                  <a:lnTo>
                    <a:pt x="2935" y="13902"/>
                  </a:lnTo>
                  <a:lnTo>
                    <a:pt x="3166" y="14134"/>
                  </a:lnTo>
                  <a:lnTo>
                    <a:pt x="3475" y="14327"/>
                  </a:lnTo>
                  <a:lnTo>
                    <a:pt x="3784" y="14520"/>
                  </a:lnTo>
                  <a:lnTo>
                    <a:pt x="4132" y="14597"/>
                  </a:lnTo>
                  <a:lnTo>
                    <a:pt x="4557" y="14829"/>
                  </a:lnTo>
                  <a:lnTo>
                    <a:pt x="4981" y="14983"/>
                  </a:lnTo>
                  <a:lnTo>
                    <a:pt x="5406" y="15138"/>
                  </a:lnTo>
                  <a:lnTo>
                    <a:pt x="5870" y="15292"/>
                  </a:lnTo>
                  <a:lnTo>
                    <a:pt x="6333" y="15370"/>
                  </a:lnTo>
                  <a:lnTo>
                    <a:pt x="6796" y="15447"/>
                  </a:lnTo>
                  <a:lnTo>
                    <a:pt x="7298" y="15485"/>
                  </a:lnTo>
                  <a:lnTo>
                    <a:pt x="7762" y="15485"/>
                  </a:lnTo>
                  <a:lnTo>
                    <a:pt x="8225" y="15447"/>
                  </a:lnTo>
                  <a:lnTo>
                    <a:pt x="8688" y="15408"/>
                  </a:lnTo>
                  <a:lnTo>
                    <a:pt x="9152" y="15331"/>
                  </a:lnTo>
                  <a:lnTo>
                    <a:pt x="9615" y="15215"/>
                  </a:lnTo>
                  <a:lnTo>
                    <a:pt x="10079" y="15061"/>
                  </a:lnTo>
                  <a:lnTo>
                    <a:pt x="10542" y="14868"/>
                  </a:lnTo>
                  <a:lnTo>
                    <a:pt x="10967" y="14675"/>
                  </a:lnTo>
                  <a:lnTo>
                    <a:pt x="11391" y="14443"/>
                  </a:lnTo>
                  <a:lnTo>
                    <a:pt x="11855" y="14134"/>
                  </a:lnTo>
                  <a:lnTo>
                    <a:pt x="12318" y="13786"/>
                  </a:lnTo>
                  <a:lnTo>
                    <a:pt x="12743" y="13400"/>
                  </a:lnTo>
                  <a:lnTo>
                    <a:pt x="13129" y="12976"/>
                  </a:lnTo>
                  <a:lnTo>
                    <a:pt x="13477" y="12551"/>
                  </a:lnTo>
                  <a:lnTo>
                    <a:pt x="13786" y="12049"/>
                  </a:lnTo>
                  <a:lnTo>
                    <a:pt x="14056" y="11585"/>
                  </a:lnTo>
                  <a:lnTo>
                    <a:pt x="14288" y="11045"/>
                  </a:lnTo>
                  <a:lnTo>
                    <a:pt x="14519" y="10543"/>
                  </a:lnTo>
                  <a:lnTo>
                    <a:pt x="14674" y="10002"/>
                  </a:lnTo>
                  <a:lnTo>
                    <a:pt x="14828" y="9423"/>
                  </a:lnTo>
                  <a:lnTo>
                    <a:pt x="14905" y="8882"/>
                  </a:lnTo>
                  <a:lnTo>
                    <a:pt x="14983" y="8303"/>
                  </a:lnTo>
                  <a:lnTo>
                    <a:pt x="15021" y="7724"/>
                  </a:lnTo>
                  <a:lnTo>
                    <a:pt x="14983" y="7145"/>
                  </a:lnTo>
                  <a:lnTo>
                    <a:pt x="14944" y="6604"/>
                  </a:lnTo>
                  <a:lnTo>
                    <a:pt x="14828" y="5986"/>
                  </a:lnTo>
                  <a:lnTo>
                    <a:pt x="14674" y="5407"/>
                  </a:lnTo>
                  <a:lnTo>
                    <a:pt x="14481" y="4828"/>
                  </a:lnTo>
                  <a:lnTo>
                    <a:pt x="14249" y="4287"/>
                  </a:lnTo>
                  <a:lnTo>
                    <a:pt x="13979" y="3747"/>
                  </a:lnTo>
                  <a:lnTo>
                    <a:pt x="13670" y="3245"/>
                  </a:lnTo>
                  <a:lnTo>
                    <a:pt x="13322" y="2743"/>
                  </a:lnTo>
                  <a:lnTo>
                    <a:pt x="12936" y="2318"/>
                  </a:lnTo>
                  <a:lnTo>
                    <a:pt x="12511" y="1893"/>
                  </a:lnTo>
                  <a:lnTo>
                    <a:pt x="12048" y="1507"/>
                  </a:lnTo>
                  <a:lnTo>
                    <a:pt x="11585" y="1198"/>
                  </a:lnTo>
                  <a:lnTo>
                    <a:pt x="11083" y="889"/>
                  </a:lnTo>
                  <a:lnTo>
                    <a:pt x="10542" y="619"/>
                  </a:lnTo>
                  <a:lnTo>
                    <a:pt x="9963" y="387"/>
                  </a:lnTo>
                  <a:lnTo>
                    <a:pt x="9383" y="233"/>
                  </a:lnTo>
                  <a:lnTo>
                    <a:pt x="8766" y="117"/>
                  </a:lnTo>
                  <a:lnTo>
                    <a:pt x="8186" y="40"/>
                  </a:lnTo>
                  <a:lnTo>
                    <a:pt x="760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1177425" y="952325"/>
              <a:ext cx="625575" cy="344650"/>
            </a:xfrm>
            <a:custGeom>
              <a:avLst/>
              <a:gdLst/>
              <a:ahLst/>
              <a:cxnLst/>
              <a:rect l="l" t="t" r="r" b="b"/>
              <a:pathLst>
                <a:path w="25023" h="13786" extrusionOk="0">
                  <a:moveTo>
                    <a:pt x="23285" y="966"/>
                  </a:moveTo>
                  <a:lnTo>
                    <a:pt x="23633" y="1468"/>
                  </a:lnTo>
                  <a:lnTo>
                    <a:pt x="23941" y="2008"/>
                  </a:lnTo>
                  <a:lnTo>
                    <a:pt x="23787" y="2124"/>
                  </a:lnTo>
                  <a:lnTo>
                    <a:pt x="23633" y="2201"/>
                  </a:lnTo>
                  <a:lnTo>
                    <a:pt x="23478" y="2201"/>
                  </a:lnTo>
                  <a:lnTo>
                    <a:pt x="23324" y="2163"/>
                  </a:lnTo>
                  <a:lnTo>
                    <a:pt x="23208" y="2047"/>
                  </a:lnTo>
                  <a:lnTo>
                    <a:pt x="23092" y="1931"/>
                  </a:lnTo>
                  <a:lnTo>
                    <a:pt x="23015" y="1815"/>
                  </a:lnTo>
                  <a:lnTo>
                    <a:pt x="22976" y="1622"/>
                  </a:lnTo>
                  <a:lnTo>
                    <a:pt x="22976" y="1429"/>
                  </a:lnTo>
                  <a:lnTo>
                    <a:pt x="23053" y="1236"/>
                  </a:lnTo>
                  <a:lnTo>
                    <a:pt x="23169" y="1081"/>
                  </a:lnTo>
                  <a:lnTo>
                    <a:pt x="23285" y="966"/>
                  </a:lnTo>
                  <a:close/>
                  <a:moveTo>
                    <a:pt x="24096" y="2394"/>
                  </a:moveTo>
                  <a:lnTo>
                    <a:pt x="24212" y="2742"/>
                  </a:lnTo>
                  <a:lnTo>
                    <a:pt x="24328" y="3089"/>
                  </a:lnTo>
                  <a:lnTo>
                    <a:pt x="24366" y="3437"/>
                  </a:lnTo>
                  <a:lnTo>
                    <a:pt x="24443" y="3784"/>
                  </a:lnTo>
                  <a:lnTo>
                    <a:pt x="24173" y="3707"/>
                  </a:lnTo>
                  <a:lnTo>
                    <a:pt x="23941" y="3591"/>
                  </a:lnTo>
                  <a:lnTo>
                    <a:pt x="23864" y="3514"/>
                  </a:lnTo>
                  <a:lnTo>
                    <a:pt x="23787" y="3398"/>
                  </a:lnTo>
                  <a:lnTo>
                    <a:pt x="23748" y="3283"/>
                  </a:lnTo>
                  <a:lnTo>
                    <a:pt x="23710" y="3128"/>
                  </a:lnTo>
                  <a:lnTo>
                    <a:pt x="23710" y="2896"/>
                  </a:lnTo>
                  <a:lnTo>
                    <a:pt x="23787" y="2703"/>
                  </a:lnTo>
                  <a:lnTo>
                    <a:pt x="23941" y="2549"/>
                  </a:lnTo>
                  <a:lnTo>
                    <a:pt x="24096" y="2394"/>
                  </a:lnTo>
                  <a:close/>
                  <a:moveTo>
                    <a:pt x="16180" y="4943"/>
                  </a:moveTo>
                  <a:lnTo>
                    <a:pt x="16296" y="4982"/>
                  </a:lnTo>
                  <a:lnTo>
                    <a:pt x="16412" y="5059"/>
                  </a:lnTo>
                  <a:lnTo>
                    <a:pt x="16489" y="5136"/>
                  </a:lnTo>
                  <a:lnTo>
                    <a:pt x="16566" y="5252"/>
                  </a:lnTo>
                  <a:lnTo>
                    <a:pt x="16566" y="5406"/>
                  </a:lnTo>
                  <a:lnTo>
                    <a:pt x="16296" y="5406"/>
                  </a:lnTo>
                  <a:lnTo>
                    <a:pt x="15678" y="5479"/>
                  </a:lnTo>
                  <a:lnTo>
                    <a:pt x="15678" y="5479"/>
                  </a:lnTo>
                  <a:lnTo>
                    <a:pt x="15678" y="5368"/>
                  </a:lnTo>
                  <a:lnTo>
                    <a:pt x="15717" y="5252"/>
                  </a:lnTo>
                  <a:lnTo>
                    <a:pt x="15794" y="5136"/>
                  </a:lnTo>
                  <a:lnTo>
                    <a:pt x="15871" y="5059"/>
                  </a:lnTo>
                  <a:lnTo>
                    <a:pt x="15948" y="5020"/>
                  </a:lnTo>
                  <a:lnTo>
                    <a:pt x="16064" y="4943"/>
                  </a:lnTo>
                  <a:close/>
                  <a:moveTo>
                    <a:pt x="24443" y="4209"/>
                  </a:moveTo>
                  <a:lnTo>
                    <a:pt x="24443" y="4673"/>
                  </a:lnTo>
                  <a:lnTo>
                    <a:pt x="24366" y="5097"/>
                  </a:lnTo>
                  <a:lnTo>
                    <a:pt x="24250" y="5484"/>
                  </a:lnTo>
                  <a:lnTo>
                    <a:pt x="24057" y="5406"/>
                  </a:lnTo>
                  <a:lnTo>
                    <a:pt x="23903" y="5252"/>
                  </a:lnTo>
                  <a:lnTo>
                    <a:pt x="23826" y="5059"/>
                  </a:lnTo>
                  <a:lnTo>
                    <a:pt x="23787" y="4982"/>
                  </a:lnTo>
                  <a:lnTo>
                    <a:pt x="23787" y="4866"/>
                  </a:lnTo>
                  <a:lnTo>
                    <a:pt x="23826" y="4711"/>
                  </a:lnTo>
                  <a:lnTo>
                    <a:pt x="23903" y="4595"/>
                  </a:lnTo>
                  <a:lnTo>
                    <a:pt x="24019" y="4441"/>
                  </a:lnTo>
                  <a:lnTo>
                    <a:pt x="24212" y="4325"/>
                  </a:lnTo>
                  <a:lnTo>
                    <a:pt x="24443" y="4209"/>
                  </a:lnTo>
                  <a:close/>
                  <a:moveTo>
                    <a:pt x="17647" y="4827"/>
                  </a:moveTo>
                  <a:lnTo>
                    <a:pt x="17802" y="4866"/>
                  </a:lnTo>
                  <a:lnTo>
                    <a:pt x="17918" y="4904"/>
                  </a:lnTo>
                  <a:lnTo>
                    <a:pt x="17995" y="4982"/>
                  </a:lnTo>
                  <a:lnTo>
                    <a:pt x="18111" y="5175"/>
                  </a:lnTo>
                  <a:lnTo>
                    <a:pt x="18149" y="5406"/>
                  </a:lnTo>
                  <a:lnTo>
                    <a:pt x="18072" y="5599"/>
                  </a:lnTo>
                  <a:lnTo>
                    <a:pt x="17570" y="5484"/>
                  </a:lnTo>
                  <a:lnTo>
                    <a:pt x="17029" y="5406"/>
                  </a:lnTo>
                  <a:lnTo>
                    <a:pt x="17068" y="5290"/>
                  </a:lnTo>
                  <a:lnTo>
                    <a:pt x="17107" y="5136"/>
                  </a:lnTo>
                  <a:lnTo>
                    <a:pt x="17184" y="5020"/>
                  </a:lnTo>
                  <a:lnTo>
                    <a:pt x="17300" y="4943"/>
                  </a:lnTo>
                  <a:lnTo>
                    <a:pt x="17416" y="4866"/>
                  </a:lnTo>
                  <a:lnTo>
                    <a:pt x="17531" y="4827"/>
                  </a:lnTo>
                  <a:close/>
                  <a:moveTo>
                    <a:pt x="14597" y="5290"/>
                  </a:moveTo>
                  <a:lnTo>
                    <a:pt x="14713" y="5329"/>
                  </a:lnTo>
                  <a:lnTo>
                    <a:pt x="14828" y="5368"/>
                  </a:lnTo>
                  <a:lnTo>
                    <a:pt x="14944" y="5445"/>
                  </a:lnTo>
                  <a:lnTo>
                    <a:pt x="15021" y="5522"/>
                  </a:lnTo>
                  <a:lnTo>
                    <a:pt x="15060" y="5638"/>
                  </a:lnTo>
                  <a:lnTo>
                    <a:pt x="14558" y="5870"/>
                  </a:lnTo>
                  <a:lnTo>
                    <a:pt x="14056" y="6101"/>
                  </a:lnTo>
                  <a:lnTo>
                    <a:pt x="14017" y="6024"/>
                  </a:lnTo>
                  <a:lnTo>
                    <a:pt x="14056" y="5792"/>
                  </a:lnTo>
                  <a:lnTo>
                    <a:pt x="14133" y="5599"/>
                  </a:lnTo>
                  <a:lnTo>
                    <a:pt x="14249" y="5406"/>
                  </a:lnTo>
                  <a:lnTo>
                    <a:pt x="14365" y="5368"/>
                  </a:lnTo>
                  <a:lnTo>
                    <a:pt x="14481" y="5329"/>
                  </a:lnTo>
                  <a:lnTo>
                    <a:pt x="14597" y="5290"/>
                  </a:lnTo>
                  <a:close/>
                  <a:moveTo>
                    <a:pt x="19115" y="5484"/>
                  </a:moveTo>
                  <a:lnTo>
                    <a:pt x="19192" y="5522"/>
                  </a:lnTo>
                  <a:lnTo>
                    <a:pt x="19308" y="5638"/>
                  </a:lnTo>
                  <a:lnTo>
                    <a:pt x="19385" y="5792"/>
                  </a:lnTo>
                  <a:lnTo>
                    <a:pt x="19385" y="5986"/>
                  </a:lnTo>
                  <a:lnTo>
                    <a:pt x="19346" y="6140"/>
                  </a:lnTo>
                  <a:lnTo>
                    <a:pt x="18613" y="5792"/>
                  </a:lnTo>
                  <a:lnTo>
                    <a:pt x="18651" y="5715"/>
                  </a:lnTo>
                  <a:lnTo>
                    <a:pt x="18690" y="5638"/>
                  </a:lnTo>
                  <a:lnTo>
                    <a:pt x="18844" y="5522"/>
                  </a:lnTo>
                  <a:lnTo>
                    <a:pt x="18999" y="5484"/>
                  </a:lnTo>
                  <a:close/>
                  <a:moveTo>
                    <a:pt x="20350" y="6063"/>
                  </a:moveTo>
                  <a:lnTo>
                    <a:pt x="20466" y="6101"/>
                  </a:lnTo>
                  <a:lnTo>
                    <a:pt x="20543" y="6179"/>
                  </a:lnTo>
                  <a:lnTo>
                    <a:pt x="20698" y="6333"/>
                  </a:lnTo>
                  <a:lnTo>
                    <a:pt x="20775" y="6526"/>
                  </a:lnTo>
                  <a:lnTo>
                    <a:pt x="20852" y="6719"/>
                  </a:lnTo>
                  <a:lnTo>
                    <a:pt x="20891" y="6912"/>
                  </a:lnTo>
                  <a:lnTo>
                    <a:pt x="20891" y="6912"/>
                  </a:lnTo>
                  <a:lnTo>
                    <a:pt x="20466" y="6719"/>
                  </a:lnTo>
                  <a:lnTo>
                    <a:pt x="20080" y="6526"/>
                  </a:lnTo>
                  <a:lnTo>
                    <a:pt x="19810" y="6372"/>
                  </a:lnTo>
                  <a:lnTo>
                    <a:pt x="19848" y="6256"/>
                  </a:lnTo>
                  <a:lnTo>
                    <a:pt x="19887" y="6179"/>
                  </a:lnTo>
                  <a:lnTo>
                    <a:pt x="20003" y="6101"/>
                  </a:lnTo>
                  <a:lnTo>
                    <a:pt x="20080" y="6063"/>
                  </a:lnTo>
                  <a:close/>
                  <a:moveTo>
                    <a:pt x="23748" y="5870"/>
                  </a:moveTo>
                  <a:lnTo>
                    <a:pt x="23941" y="5947"/>
                  </a:lnTo>
                  <a:lnTo>
                    <a:pt x="24019" y="5986"/>
                  </a:lnTo>
                  <a:lnTo>
                    <a:pt x="24096" y="5986"/>
                  </a:lnTo>
                  <a:lnTo>
                    <a:pt x="23941" y="6294"/>
                  </a:lnTo>
                  <a:lnTo>
                    <a:pt x="23748" y="6526"/>
                  </a:lnTo>
                  <a:lnTo>
                    <a:pt x="23517" y="6758"/>
                  </a:lnTo>
                  <a:lnTo>
                    <a:pt x="23246" y="6951"/>
                  </a:lnTo>
                  <a:lnTo>
                    <a:pt x="23208" y="6912"/>
                  </a:lnTo>
                  <a:lnTo>
                    <a:pt x="23092" y="6719"/>
                  </a:lnTo>
                  <a:lnTo>
                    <a:pt x="23015" y="6526"/>
                  </a:lnTo>
                  <a:lnTo>
                    <a:pt x="23015" y="6294"/>
                  </a:lnTo>
                  <a:lnTo>
                    <a:pt x="23053" y="6179"/>
                  </a:lnTo>
                  <a:lnTo>
                    <a:pt x="23131" y="6063"/>
                  </a:lnTo>
                  <a:lnTo>
                    <a:pt x="23208" y="5986"/>
                  </a:lnTo>
                  <a:lnTo>
                    <a:pt x="23285" y="5908"/>
                  </a:lnTo>
                  <a:lnTo>
                    <a:pt x="23517" y="5870"/>
                  </a:lnTo>
                  <a:close/>
                  <a:moveTo>
                    <a:pt x="13245" y="6101"/>
                  </a:moveTo>
                  <a:lnTo>
                    <a:pt x="13477" y="6140"/>
                  </a:lnTo>
                  <a:lnTo>
                    <a:pt x="13593" y="6217"/>
                  </a:lnTo>
                  <a:lnTo>
                    <a:pt x="13709" y="6333"/>
                  </a:lnTo>
                  <a:lnTo>
                    <a:pt x="13168" y="6719"/>
                  </a:lnTo>
                  <a:lnTo>
                    <a:pt x="12782" y="7067"/>
                  </a:lnTo>
                  <a:lnTo>
                    <a:pt x="12705" y="7028"/>
                  </a:lnTo>
                  <a:lnTo>
                    <a:pt x="12666" y="6912"/>
                  </a:lnTo>
                  <a:lnTo>
                    <a:pt x="12627" y="6796"/>
                  </a:lnTo>
                  <a:lnTo>
                    <a:pt x="12627" y="6642"/>
                  </a:lnTo>
                  <a:lnTo>
                    <a:pt x="12666" y="6526"/>
                  </a:lnTo>
                  <a:lnTo>
                    <a:pt x="12705" y="6410"/>
                  </a:lnTo>
                  <a:lnTo>
                    <a:pt x="12782" y="6294"/>
                  </a:lnTo>
                  <a:lnTo>
                    <a:pt x="12898" y="6179"/>
                  </a:lnTo>
                  <a:lnTo>
                    <a:pt x="13013" y="6140"/>
                  </a:lnTo>
                  <a:lnTo>
                    <a:pt x="13129" y="6101"/>
                  </a:lnTo>
                  <a:close/>
                  <a:moveTo>
                    <a:pt x="22165" y="6565"/>
                  </a:moveTo>
                  <a:lnTo>
                    <a:pt x="22281" y="6603"/>
                  </a:lnTo>
                  <a:lnTo>
                    <a:pt x="22474" y="6681"/>
                  </a:lnTo>
                  <a:lnTo>
                    <a:pt x="22629" y="6835"/>
                  </a:lnTo>
                  <a:lnTo>
                    <a:pt x="22783" y="7028"/>
                  </a:lnTo>
                  <a:lnTo>
                    <a:pt x="22860" y="7067"/>
                  </a:lnTo>
                  <a:lnTo>
                    <a:pt x="22937" y="7067"/>
                  </a:lnTo>
                  <a:lnTo>
                    <a:pt x="22976" y="7105"/>
                  </a:lnTo>
                  <a:lnTo>
                    <a:pt x="22937" y="7105"/>
                  </a:lnTo>
                  <a:lnTo>
                    <a:pt x="22551" y="7221"/>
                  </a:lnTo>
                  <a:lnTo>
                    <a:pt x="22165" y="7221"/>
                  </a:lnTo>
                  <a:lnTo>
                    <a:pt x="21779" y="7183"/>
                  </a:lnTo>
                  <a:lnTo>
                    <a:pt x="21393" y="7105"/>
                  </a:lnTo>
                  <a:lnTo>
                    <a:pt x="21509" y="6912"/>
                  </a:lnTo>
                  <a:lnTo>
                    <a:pt x="21625" y="6719"/>
                  </a:lnTo>
                  <a:lnTo>
                    <a:pt x="21818" y="6603"/>
                  </a:lnTo>
                  <a:lnTo>
                    <a:pt x="22049" y="6565"/>
                  </a:lnTo>
                  <a:close/>
                  <a:moveTo>
                    <a:pt x="12280" y="7376"/>
                  </a:moveTo>
                  <a:lnTo>
                    <a:pt x="12473" y="7414"/>
                  </a:lnTo>
                  <a:lnTo>
                    <a:pt x="12125" y="7955"/>
                  </a:lnTo>
                  <a:lnTo>
                    <a:pt x="11816" y="8534"/>
                  </a:lnTo>
                  <a:lnTo>
                    <a:pt x="11701" y="8341"/>
                  </a:lnTo>
                  <a:lnTo>
                    <a:pt x="11662" y="8071"/>
                  </a:lnTo>
                  <a:lnTo>
                    <a:pt x="11662" y="7955"/>
                  </a:lnTo>
                  <a:lnTo>
                    <a:pt x="11701" y="7800"/>
                  </a:lnTo>
                  <a:lnTo>
                    <a:pt x="11739" y="7685"/>
                  </a:lnTo>
                  <a:lnTo>
                    <a:pt x="11816" y="7607"/>
                  </a:lnTo>
                  <a:lnTo>
                    <a:pt x="11932" y="7492"/>
                  </a:lnTo>
                  <a:lnTo>
                    <a:pt x="12048" y="7453"/>
                  </a:lnTo>
                  <a:lnTo>
                    <a:pt x="12164" y="7414"/>
                  </a:lnTo>
                  <a:lnTo>
                    <a:pt x="12280" y="7376"/>
                  </a:lnTo>
                  <a:close/>
                  <a:moveTo>
                    <a:pt x="2240" y="9345"/>
                  </a:moveTo>
                  <a:lnTo>
                    <a:pt x="2394" y="9384"/>
                  </a:lnTo>
                  <a:lnTo>
                    <a:pt x="2472" y="9461"/>
                  </a:lnTo>
                  <a:lnTo>
                    <a:pt x="2549" y="9538"/>
                  </a:lnTo>
                  <a:lnTo>
                    <a:pt x="2626" y="9770"/>
                  </a:lnTo>
                  <a:lnTo>
                    <a:pt x="2626" y="9886"/>
                  </a:lnTo>
                  <a:lnTo>
                    <a:pt x="2626" y="9963"/>
                  </a:lnTo>
                  <a:lnTo>
                    <a:pt x="2124" y="9886"/>
                  </a:lnTo>
                  <a:lnTo>
                    <a:pt x="1661" y="9847"/>
                  </a:lnTo>
                  <a:lnTo>
                    <a:pt x="1699" y="9731"/>
                  </a:lnTo>
                  <a:lnTo>
                    <a:pt x="1738" y="9615"/>
                  </a:lnTo>
                  <a:lnTo>
                    <a:pt x="1815" y="9538"/>
                  </a:lnTo>
                  <a:lnTo>
                    <a:pt x="1892" y="9461"/>
                  </a:lnTo>
                  <a:lnTo>
                    <a:pt x="2008" y="9384"/>
                  </a:lnTo>
                  <a:lnTo>
                    <a:pt x="2124" y="9345"/>
                  </a:lnTo>
                  <a:close/>
                  <a:moveTo>
                    <a:pt x="11662" y="8997"/>
                  </a:moveTo>
                  <a:lnTo>
                    <a:pt x="11469" y="9499"/>
                  </a:lnTo>
                  <a:lnTo>
                    <a:pt x="11353" y="10001"/>
                  </a:lnTo>
                  <a:lnTo>
                    <a:pt x="11276" y="10272"/>
                  </a:lnTo>
                  <a:lnTo>
                    <a:pt x="11237" y="10233"/>
                  </a:lnTo>
                  <a:lnTo>
                    <a:pt x="11083" y="10040"/>
                  </a:lnTo>
                  <a:lnTo>
                    <a:pt x="10967" y="9808"/>
                  </a:lnTo>
                  <a:lnTo>
                    <a:pt x="10928" y="9693"/>
                  </a:lnTo>
                  <a:lnTo>
                    <a:pt x="10928" y="9538"/>
                  </a:lnTo>
                  <a:lnTo>
                    <a:pt x="10967" y="9422"/>
                  </a:lnTo>
                  <a:lnTo>
                    <a:pt x="11006" y="9306"/>
                  </a:lnTo>
                  <a:lnTo>
                    <a:pt x="11121" y="9152"/>
                  </a:lnTo>
                  <a:lnTo>
                    <a:pt x="11276" y="9036"/>
                  </a:lnTo>
                  <a:lnTo>
                    <a:pt x="11469" y="8997"/>
                  </a:lnTo>
                  <a:close/>
                  <a:moveTo>
                    <a:pt x="3785" y="9731"/>
                  </a:moveTo>
                  <a:lnTo>
                    <a:pt x="3900" y="9770"/>
                  </a:lnTo>
                  <a:lnTo>
                    <a:pt x="4016" y="9886"/>
                  </a:lnTo>
                  <a:lnTo>
                    <a:pt x="4093" y="10001"/>
                  </a:lnTo>
                  <a:lnTo>
                    <a:pt x="4171" y="10117"/>
                  </a:lnTo>
                  <a:lnTo>
                    <a:pt x="4171" y="10233"/>
                  </a:lnTo>
                  <a:lnTo>
                    <a:pt x="4171" y="10388"/>
                  </a:lnTo>
                  <a:lnTo>
                    <a:pt x="4132" y="10503"/>
                  </a:lnTo>
                  <a:lnTo>
                    <a:pt x="4055" y="10619"/>
                  </a:lnTo>
                  <a:lnTo>
                    <a:pt x="3900" y="10542"/>
                  </a:lnTo>
                  <a:lnTo>
                    <a:pt x="3514" y="10310"/>
                  </a:lnTo>
                  <a:lnTo>
                    <a:pt x="3089" y="10117"/>
                  </a:lnTo>
                  <a:lnTo>
                    <a:pt x="3167" y="10001"/>
                  </a:lnTo>
                  <a:lnTo>
                    <a:pt x="3244" y="9886"/>
                  </a:lnTo>
                  <a:lnTo>
                    <a:pt x="3360" y="9808"/>
                  </a:lnTo>
                  <a:lnTo>
                    <a:pt x="3514" y="9770"/>
                  </a:lnTo>
                  <a:lnTo>
                    <a:pt x="3630" y="9731"/>
                  </a:lnTo>
                  <a:close/>
                  <a:moveTo>
                    <a:pt x="4827" y="10619"/>
                  </a:moveTo>
                  <a:lnTo>
                    <a:pt x="4943" y="10658"/>
                  </a:lnTo>
                  <a:lnTo>
                    <a:pt x="5020" y="10697"/>
                  </a:lnTo>
                  <a:lnTo>
                    <a:pt x="5097" y="10774"/>
                  </a:lnTo>
                  <a:lnTo>
                    <a:pt x="5136" y="10851"/>
                  </a:lnTo>
                  <a:lnTo>
                    <a:pt x="5175" y="11044"/>
                  </a:lnTo>
                  <a:lnTo>
                    <a:pt x="5136" y="11237"/>
                  </a:lnTo>
                  <a:lnTo>
                    <a:pt x="5097" y="11430"/>
                  </a:lnTo>
                  <a:lnTo>
                    <a:pt x="4402" y="10890"/>
                  </a:lnTo>
                  <a:lnTo>
                    <a:pt x="4441" y="10812"/>
                  </a:lnTo>
                  <a:lnTo>
                    <a:pt x="4518" y="10735"/>
                  </a:lnTo>
                  <a:lnTo>
                    <a:pt x="4673" y="10658"/>
                  </a:lnTo>
                  <a:lnTo>
                    <a:pt x="4827" y="10619"/>
                  </a:lnTo>
                  <a:close/>
                  <a:moveTo>
                    <a:pt x="11160" y="10619"/>
                  </a:moveTo>
                  <a:lnTo>
                    <a:pt x="10967" y="11199"/>
                  </a:lnTo>
                  <a:lnTo>
                    <a:pt x="10735" y="11739"/>
                  </a:lnTo>
                  <a:lnTo>
                    <a:pt x="10697" y="11662"/>
                  </a:lnTo>
                  <a:lnTo>
                    <a:pt x="10504" y="11507"/>
                  </a:lnTo>
                  <a:lnTo>
                    <a:pt x="10426" y="11314"/>
                  </a:lnTo>
                  <a:lnTo>
                    <a:pt x="10388" y="11121"/>
                  </a:lnTo>
                  <a:lnTo>
                    <a:pt x="10465" y="10928"/>
                  </a:lnTo>
                  <a:lnTo>
                    <a:pt x="10581" y="10774"/>
                  </a:lnTo>
                  <a:lnTo>
                    <a:pt x="10735" y="10658"/>
                  </a:lnTo>
                  <a:lnTo>
                    <a:pt x="10928" y="10619"/>
                  </a:lnTo>
                  <a:close/>
                  <a:moveTo>
                    <a:pt x="5754" y="11430"/>
                  </a:moveTo>
                  <a:lnTo>
                    <a:pt x="5986" y="11469"/>
                  </a:lnTo>
                  <a:lnTo>
                    <a:pt x="6063" y="11507"/>
                  </a:lnTo>
                  <a:lnTo>
                    <a:pt x="6179" y="11546"/>
                  </a:lnTo>
                  <a:lnTo>
                    <a:pt x="6256" y="11662"/>
                  </a:lnTo>
                  <a:lnTo>
                    <a:pt x="6333" y="11739"/>
                  </a:lnTo>
                  <a:lnTo>
                    <a:pt x="6410" y="11971"/>
                  </a:lnTo>
                  <a:lnTo>
                    <a:pt x="6410" y="12203"/>
                  </a:lnTo>
                  <a:lnTo>
                    <a:pt x="6372" y="12473"/>
                  </a:lnTo>
                  <a:lnTo>
                    <a:pt x="5908" y="12087"/>
                  </a:lnTo>
                  <a:lnTo>
                    <a:pt x="5406" y="11701"/>
                  </a:lnTo>
                  <a:lnTo>
                    <a:pt x="5484" y="11585"/>
                  </a:lnTo>
                  <a:lnTo>
                    <a:pt x="5561" y="11507"/>
                  </a:lnTo>
                  <a:lnTo>
                    <a:pt x="5638" y="11469"/>
                  </a:lnTo>
                  <a:lnTo>
                    <a:pt x="5754" y="11430"/>
                  </a:lnTo>
                  <a:close/>
                  <a:moveTo>
                    <a:pt x="10542" y="12009"/>
                  </a:moveTo>
                  <a:lnTo>
                    <a:pt x="10388" y="12280"/>
                  </a:lnTo>
                  <a:lnTo>
                    <a:pt x="10195" y="12511"/>
                  </a:lnTo>
                  <a:lnTo>
                    <a:pt x="10002" y="12743"/>
                  </a:lnTo>
                  <a:lnTo>
                    <a:pt x="9770" y="12936"/>
                  </a:lnTo>
                  <a:lnTo>
                    <a:pt x="9770" y="12859"/>
                  </a:lnTo>
                  <a:lnTo>
                    <a:pt x="9654" y="12627"/>
                  </a:lnTo>
                  <a:lnTo>
                    <a:pt x="9654" y="12473"/>
                  </a:lnTo>
                  <a:lnTo>
                    <a:pt x="9693" y="12318"/>
                  </a:lnTo>
                  <a:lnTo>
                    <a:pt x="9808" y="12203"/>
                  </a:lnTo>
                  <a:lnTo>
                    <a:pt x="9963" y="12125"/>
                  </a:lnTo>
                  <a:lnTo>
                    <a:pt x="10156" y="12087"/>
                  </a:lnTo>
                  <a:lnTo>
                    <a:pt x="10542" y="12009"/>
                  </a:lnTo>
                  <a:close/>
                  <a:moveTo>
                    <a:pt x="7376" y="12473"/>
                  </a:moveTo>
                  <a:lnTo>
                    <a:pt x="7569" y="12550"/>
                  </a:lnTo>
                  <a:lnTo>
                    <a:pt x="7723" y="12666"/>
                  </a:lnTo>
                  <a:lnTo>
                    <a:pt x="7839" y="12820"/>
                  </a:lnTo>
                  <a:lnTo>
                    <a:pt x="7878" y="13013"/>
                  </a:lnTo>
                  <a:lnTo>
                    <a:pt x="7878" y="13168"/>
                  </a:lnTo>
                  <a:lnTo>
                    <a:pt x="7337" y="12975"/>
                  </a:lnTo>
                  <a:lnTo>
                    <a:pt x="6835" y="12743"/>
                  </a:lnTo>
                  <a:lnTo>
                    <a:pt x="6990" y="12589"/>
                  </a:lnTo>
                  <a:lnTo>
                    <a:pt x="7183" y="12511"/>
                  </a:lnTo>
                  <a:lnTo>
                    <a:pt x="7376" y="12473"/>
                  </a:lnTo>
                  <a:close/>
                  <a:moveTo>
                    <a:pt x="8959" y="12627"/>
                  </a:moveTo>
                  <a:lnTo>
                    <a:pt x="9113" y="12743"/>
                  </a:lnTo>
                  <a:lnTo>
                    <a:pt x="9229" y="12936"/>
                  </a:lnTo>
                  <a:lnTo>
                    <a:pt x="9268" y="13091"/>
                  </a:lnTo>
                  <a:lnTo>
                    <a:pt x="9268" y="13207"/>
                  </a:lnTo>
                  <a:lnTo>
                    <a:pt x="9036" y="13245"/>
                  </a:lnTo>
                  <a:lnTo>
                    <a:pt x="8804" y="13284"/>
                  </a:lnTo>
                  <a:lnTo>
                    <a:pt x="8302" y="13284"/>
                  </a:lnTo>
                  <a:lnTo>
                    <a:pt x="8341" y="13207"/>
                  </a:lnTo>
                  <a:lnTo>
                    <a:pt x="8341" y="13013"/>
                  </a:lnTo>
                  <a:lnTo>
                    <a:pt x="8418" y="12820"/>
                  </a:lnTo>
                  <a:lnTo>
                    <a:pt x="8573" y="12666"/>
                  </a:lnTo>
                  <a:lnTo>
                    <a:pt x="8650" y="12627"/>
                  </a:lnTo>
                  <a:close/>
                  <a:moveTo>
                    <a:pt x="22899" y="0"/>
                  </a:moveTo>
                  <a:lnTo>
                    <a:pt x="22822" y="77"/>
                  </a:lnTo>
                  <a:lnTo>
                    <a:pt x="22783" y="116"/>
                  </a:lnTo>
                  <a:lnTo>
                    <a:pt x="22744" y="232"/>
                  </a:lnTo>
                  <a:lnTo>
                    <a:pt x="22744" y="309"/>
                  </a:lnTo>
                  <a:lnTo>
                    <a:pt x="22822" y="386"/>
                  </a:lnTo>
                  <a:lnTo>
                    <a:pt x="22860" y="425"/>
                  </a:lnTo>
                  <a:lnTo>
                    <a:pt x="23015" y="618"/>
                  </a:lnTo>
                  <a:lnTo>
                    <a:pt x="22899" y="773"/>
                  </a:lnTo>
                  <a:lnTo>
                    <a:pt x="22783" y="927"/>
                  </a:lnTo>
                  <a:lnTo>
                    <a:pt x="22706" y="1120"/>
                  </a:lnTo>
                  <a:lnTo>
                    <a:pt x="22629" y="1313"/>
                  </a:lnTo>
                  <a:lnTo>
                    <a:pt x="22629" y="1506"/>
                  </a:lnTo>
                  <a:lnTo>
                    <a:pt x="22629" y="1699"/>
                  </a:lnTo>
                  <a:lnTo>
                    <a:pt x="22629" y="1854"/>
                  </a:lnTo>
                  <a:lnTo>
                    <a:pt x="22706" y="2047"/>
                  </a:lnTo>
                  <a:lnTo>
                    <a:pt x="22860" y="2240"/>
                  </a:lnTo>
                  <a:lnTo>
                    <a:pt x="23053" y="2394"/>
                  </a:lnTo>
                  <a:lnTo>
                    <a:pt x="23285" y="2472"/>
                  </a:lnTo>
                  <a:lnTo>
                    <a:pt x="23517" y="2510"/>
                  </a:lnTo>
                  <a:lnTo>
                    <a:pt x="23401" y="2703"/>
                  </a:lnTo>
                  <a:lnTo>
                    <a:pt x="23362" y="2896"/>
                  </a:lnTo>
                  <a:lnTo>
                    <a:pt x="23324" y="3089"/>
                  </a:lnTo>
                  <a:lnTo>
                    <a:pt x="23362" y="3244"/>
                  </a:lnTo>
                  <a:lnTo>
                    <a:pt x="23439" y="3476"/>
                  </a:lnTo>
                  <a:lnTo>
                    <a:pt x="23594" y="3707"/>
                  </a:lnTo>
                  <a:lnTo>
                    <a:pt x="23748" y="3862"/>
                  </a:lnTo>
                  <a:lnTo>
                    <a:pt x="23980" y="3978"/>
                  </a:lnTo>
                  <a:lnTo>
                    <a:pt x="23748" y="4209"/>
                  </a:lnTo>
                  <a:lnTo>
                    <a:pt x="23555" y="4441"/>
                  </a:lnTo>
                  <a:lnTo>
                    <a:pt x="23478" y="4750"/>
                  </a:lnTo>
                  <a:lnTo>
                    <a:pt x="23439" y="4866"/>
                  </a:lnTo>
                  <a:lnTo>
                    <a:pt x="23439" y="5020"/>
                  </a:lnTo>
                  <a:lnTo>
                    <a:pt x="23517" y="5252"/>
                  </a:lnTo>
                  <a:lnTo>
                    <a:pt x="23633" y="5484"/>
                  </a:lnTo>
                  <a:lnTo>
                    <a:pt x="23401" y="5484"/>
                  </a:lnTo>
                  <a:lnTo>
                    <a:pt x="23169" y="5561"/>
                  </a:lnTo>
                  <a:lnTo>
                    <a:pt x="22976" y="5677"/>
                  </a:lnTo>
                  <a:lnTo>
                    <a:pt x="22822" y="5870"/>
                  </a:lnTo>
                  <a:lnTo>
                    <a:pt x="22706" y="6101"/>
                  </a:lnTo>
                  <a:lnTo>
                    <a:pt x="22629" y="6333"/>
                  </a:lnTo>
                  <a:lnTo>
                    <a:pt x="22474" y="6256"/>
                  </a:lnTo>
                  <a:lnTo>
                    <a:pt x="22320" y="6217"/>
                  </a:lnTo>
                  <a:lnTo>
                    <a:pt x="22165" y="6179"/>
                  </a:lnTo>
                  <a:lnTo>
                    <a:pt x="21972" y="6217"/>
                  </a:lnTo>
                  <a:lnTo>
                    <a:pt x="21740" y="6256"/>
                  </a:lnTo>
                  <a:lnTo>
                    <a:pt x="21547" y="6372"/>
                  </a:lnTo>
                  <a:lnTo>
                    <a:pt x="21354" y="6565"/>
                  </a:lnTo>
                  <a:lnTo>
                    <a:pt x="21200" y="6758"/>
                  </a:lnTo>
                  <a:lnTo>
                    <a:pt x="21123" y="6449"/>
                  </a:lnTo>
                  <a:lnTo>
                    <a:pt x="20968" y="6140"/>
                  </a:lnTo>
                  <a:lnTo>
                    <a:pt x="20852" y="5986"/>
                  </a:lnTo>
                  <a:lnTo>
                    <a:pt x="20736" y="5870"/>
                  </a:lnTo>
                  <a:lnTo>
                    <a:pt x="20582" y="5792"/>
                  </a:lnTo>
                  <a:lnTo>
                    <a:pt x="20428" y="5754"/>
                  </a:lnTo>
                  <a:lnTo>
                    <a:pt x="20080" y="5754"/>
                  </a:lnTo>
                  <a:lnTo>
                    <a:pt x="19887" y="5831"/>
                  </a:lnTo>
                  <a:lnTo>
                    <a:pt x="19771" y="5947"/>
                  </a:lnTo>
                  <a:lnTo>
                    <a:pt x="19732" y="5715"/>
                  </a:lnTo>
                  <a:lnTo>
                    <a:pt x="19617" y="5484"/>
                  </a:lnTo>
                  <a:lnTo>
                    <a:pt x="19462" y="5290"/>
                  </a:lnTo>
                  <a:lnTo>
                    <a:pt x="19385" y="5213"/>
                  </a:lnTo>
                  <a:lnTo>
                    <a:pt x="19269" y="5175"/>
                  </a:lnTo>
                  <a:lnTo>
                    <a:pt x="19037" y="5136"/>
                  </a:lnTo>
                  <a:lnTo>
                    <a:pt x="18844" y="5175"/>
                  </a:lnTo>
                  <a:lnTo>
                    <a:pt x="18651" y="5252"/>
                  </a:lnTo>
                  <a:lnTo>
                    <a:pt x="18497" y="5406"/>
                  </a:lnTo>
                  <a:lnTo>
                    <a:pt x="18458" y="5252"/>
                  </a:lnTo>
                  <a:lnTo>
                    <a:pt x="18458" y="5097"/>
                  </a:lnTo>
                  <a:lnTo>
                    <a:pt x="18381" y="4982"/>
                  </a:lnTo>
                  <a:lnTo>
                    <a:pt x="18304" y="4827"/>
                  </a:lnTo>
                  <a:lnTo>
                    <a:pt x="18188" y="4750"/>
                  </a:lnTo>
                  <a:lnTo>
                    <a:pt x="18072" y="4634"/>
                  </a:lnTo>
                  <a:lnTo>
                    <a:pt x="17956" y="4557"/>
                  </a:lnTo>
                  <a:lnTo>
                    <a:pt x="17802" y="4518"/>
                  </a:lnTo>
                  <a:lnTo>
                    <a:pt x="17531" y="4518"/>
                  </a:lnTo>
                  <a:lnTo>
                    <a:pt x="17377" y="4557"/>
                  </a:lnTo>
                  <a:lnTo>
                    <a:pt x="17261" y="4634"/>
                  </a:lnTo>
                  <a:lnTo>
                    <a:pt x="17145" y="4711"/>
                  </a:lnTo>
                  <a:lnTo>
                    <a:pt x="17029" y="4827"/>
                  </a:lnTo>
                  <a:lnTo>
                    <a:pt x="16875" y="5059"/>
                  </a:lnTo>
                  <a:lnTo>
                    <a:pt x="16759" y="4904"/>
                  </a:lnTo>
                  <a:lnTo>
                    <a:pt x="16605" y="4788"/>
                  </a:lnTo>
                  <a:lnTo>
                    <a:pt x="16450" y="4673"/>
                  </a:lnTo>
                  <a:lnTo>
                    <a:pt x="16296" y="4634"/>
                  </a:lnTo>
                  <a:lnTo>
                    <a:pt x="16103" y="4634"/>
                  </a:lnTo>
                  <a:lnTo>
                    <a:pt x="15948" y="4673"/>
                  </a:lnTo>
                  <a:lnTo>
                    <a:pt x="15794" y="4750"/>
                  </a:lnTo>
                  <a:lnTo>
                    <a:pt x="15639" y="4827"/>
                  </a:lnTo>
                  <a:lnTo>
                    <a:pt x="15523" y="4982"/>
                  </a:lnTo>
                  <a:lnTo>
                    <a:pt x="15446" y="5136"/>
                  </a:lnTo>
                  <a:lnTo>
                    <a:pt x="15408" y="5290"/>
                  </a:lnTo>
                  <a:lnTo>
                    <a:pt x="15408" y="5484"/>
                  </a:lnTo>
                  <a:lnTo>
                    <a:pt x="15446" y="5561"/>
                  </a:lnTo>
                  <a:lnTo>
                    <a:pt x="15408" y="5561"/>
                  </a:lnTo>
                  <a:lnTo>
                    <a:pt x="15330" y="5329"/>
                  </a:lnTo>
                  <a:lnTo>
                    <a:pt x="15176" y="5175"/>
                  </a:lnTo>
                  <a:lnTo>
                    <a:pt x="15021" y="5059"/>
                  </a:lnTo>
                  <a:lnTo>
                    <a:pt x="14828" y="4982"/>
                  </a:lnTo>
                  <a:lnTo>
                    <a:pt x="14635" y="4943"/>
                  </a:lnTo>
                  <a:lnTo>
                    <a:pt x="14442" y="4943"/>
                  </a:lnTo>
                  <a:lnTo>
                    <a:pt x="14288" y="5020"/>
                  </a:lnTo>
                  <a:lnTo>
                    <a:pt x="14172" y="5059"/>
                  </a:lnTo>
                  <a:lnTo>
                    <a:pt x="14056" y="5175"/>
                  </a:lnTo>
                  <a:lnTo>
                    <a:pt x="13940" y="5290"/>
                  </a:lnTo>
                  <a:lnTo>
                    <a:pt x="13824" y="5522"/>
                  </a:lnTo>
                  <a:lnTo>
                    <a:pt x="13786" y="5831"/>
                  </a:lnTo>
                  <a:lnTo>
                    <a:pt x="13593" y="5715"/>
                  </a:lnTo>
                  <a:lnTo>
                    <a:pt x="13361" y="5677"/>
                  </a:lnTo>
                  <a:lnTo>
                    <a:pt x="13168" y="5677"/>
                  </a:lnTo>
                  <a:lnTo>
                    <a:pt x="12936" y="5715"/>
                  </a:lnTo>
                  <a:lnTo>
                    <a:pt x="12743" y="5831"/>
                  </a:lnTo>
                  <a:lnTo>
                    <a:pt x="12627" y="5908"/>
                  </a:lnTo>
                  <a:lnTo>
                    <a:pt x="12511" y="6063"/>
                  </a:lnTo>
                  <a:lnTo>
                    <a:pt x="12434" y="6179"/>
                  </a:lnTo>
                  <a:lnTo>
                    <a:pt x="12357" y="6333"/>
                  </a:lnTo>
                  <a:lnTo>
                    <a:pt x="12357" y="6488"/>
                  </a:lnTo>
                  <a:lnTo>
                    <a:pt x="12357" y="6681"/>
                  </a:lnTo>
                  <a:lnTo>
                    <a:pt x="12357" y="6835"/>
                  </a:lnTo>
                  <a:lnTo>
                    <a:pt x="12434" y="6990"/>
                  </a:lnTo>
                  <a:lnTo>
                    <a:pt x="12164" y="6990"/>
                  </a:lnTo>
                  <a:lnTo>
                    <a:pt x="11894" y="7105"/>
                  </a:lnTo>
                  <a:lnTo>
                    <a:pt x="11662" y="7221"/>
                  </a:lnTo>
                  <a:lnTo>
                    <a:pt x="11507" y="7376"/>
                  </a:lnTo>
                  <a:lnTo>
                    <a:pt x="11430" y="7530"/>
                  </a:lnTo>
                  <a:lnTo>
                    <a:pt x="11353" y="7685"/>
                  </a:lnTo>
                  <a:lnTo>
                    <a:pt x="11314" y="7839"/>
                  </a:lnTo>
                  <a:lnTo>
                    <a:pt x="11314" y="7994"/>
                  </a:lnTo>
                  <a:lnTo>
                    <a:pt x="11314" y="8148"/>
                  </a:lnTo>
                  <a:lnTo>
                    <a:pt x="11353" y="8302"/>
                  </a:lnTo>
                  <a:lnTo>
                    <a:pt x="11392" y="8418"/>
                  </a:lnTo>
                  <a:lnTo>
                    <a:pt x="11507" y="8573"/>
                  </a:lnTo>
                  <a:lnTo>
                    <a:pt x="11237" y="8650"/>
                  </a:lnTo>
                  <a:lnTo>
                    <a:pt x="10967" y="8766"/>
                  </a:lnTo>
                  <a:lnTo>
                    <a:pt x="10774" y="8997"/>
                  </a:lnTo>
                  <a:lnTo>
                    <a:pt x="10658" y="9229"/>
                  </a:lnTo>
                  <a:lnTo>
                    <a:pt x="10581" y="9499"/>
                  </a:lnTo>
                  <a:lnTo>
                    <a:pt x="10619" y="9770"/>
                  </a:lnTo>
                  <a:lnTo>
                    <a:pt x="10697" y="10001"/>
                  </a:lnTo>
                  <a:lnTo>
                    <a:pt x="10851" y="10233"/>
                  </a:lnTo>
                  <a:lnTo>
                    <a:pt x="10619" y="10272"/>
                  </a:lnTo>
                  <a:lnTo>
                    <a:pt x="10426" y="10388"/>
                  </a:lnTo>
                  <a:lnTo>
                    <a:pt x="10272" y="10581"/>
                  </a:lnTo>
                  <a:lnTo>
                    <a:pt x="10117" y="10774"/>
                  </a:lnTo>
                  <a:lnTo>
                    <a:pt x="10079" y="10967"/>
                  </a:lnTo>
                  <a:lnTo>
                    <a:pt x="10040" y="11199"/>
                  </a:lnTo>
                  <a:lnTo>
                    <a:pt x="10079" y="11469"/>
                  </a:lnTo>
                  <a:lnTo>
                    <a:pt x="10195" y="11662"/>
                  </a:lnTo>
                  <a:lnTo>
                    <a:pt x="9924" y="11739"/>
                  </a:lnTo>
                  <a:lnTo>
                    <a:pt x="9693" y="11816"/>
                  </a:lnTo>
                  <a:lnTo>
                    <a:pt x="9500" y="11971"/>
                  </a:lnTo>
                  <a:lnTo>
                    <a:pt x="9422" y="12087"/>
                  </a:lnTo>
                  <a:lnTo>
                    <a:pt x="9384" y="12203"/>
                  </a:lnTo>
                  <a:lnTo>
                    <a:pt x="9345" y="12318"/>
                  </a:lnTo>
                  <a:lnTo>
                    <a:pt x="9306" y="12473"/>
                  </a:lnTo>
                  <a:lnTo>
                    <a:pt x="9191" y="12357"/>
                  </a:lnTo>
                  <a:lnTo>
                    <a:pt x="9036" y="12318"/>
                  </a:lnTo>
                  <a:lnTo>
                    <a:pt x="8882" y="12280"/>
                  </a:lnTo>
                  <a:lnTo>
                    <a:pt x="8727" y="12280"/>
                  </a:lnTo>
                  <a:lnTo>
                    <a:pt x="8534" y="12318"/>
                  </a:lnTo>
                  <a:lnTo>
                    <a:pt x="8380" y="12434"/>
                  </a:lnTo>
                  <a:lnTo>
                    <a:pt x="8264" y="12550"/>
                  </a:lnTo>
                  <a:lnTo>
                    <a:pt x="8187" y="12705"/>
                  </a:lnTo>
                  <a:lnTo>
                    <a:pt x="8109" y="12550"/>
                  </a:lnTo>
                  <a:lnTo>
                    <a:pt x="7994" y="12434"/>
                  </a:lnTo>
                  <a:lnTo>
                    <a:pt x="7878" y="12318"/>
                  </a:lnTo>
                  <a:lnTo>
                    <a:pt x="7723" y="12241"/>
                  </a:lnTo>
                  <a:lnTo>
                    <a:pt x="7492" y="12164"/>
                  </a:lnTo>
                  <a:lnTo>
                    <a:pt x="7221" y="12164"/>
                  </a:lnTo>
                  <a:lnTo>
                    <a:pt x="6990" y="12241"/>
                  </a:lnTo>
                  <a:lnTo>
                    <a:pt x="6796" y="12396"/>
                  </a:lnTo>
                  <a:lnTo>
                    <a:pt x="6796" y="12048"/>
                  </a:lnTo>
                  <a:lnTo>
                    <a:pt x="6758" y="11855"/>
                  </a:lnTo>
                  <a:lnTo>
                    <a:pt x="6681" y="11701"/>
                  </a:lnTo>
                  <a:lnTo>
                    <a:pt x="6603" y="11546"/>
                  </a:lnTo>
                  <a:lnTo>
                    <a:pt x="6526" y="11392"/>
                  </a:lnTo>
                  <a:lnTo>
                    <a:pt x="6410" y="11276"/>
                  </a:lnTo>
                  <a:lnTo>
                    <a:pt x="6256" y="11199"/>
                  </a:lnTo>
                  <a:lnTo>
                    <a:pt x="6063" y="11160"/>
                  </a:lnTo>
                  <a:lnTo>
                    <a:pt x="5870" y="11121"/>
                  </a:lnTo>
                  <a:lnTo>
                    <a:pt x="5715" y="11160"/>
                  </a:lnTo>
                  <a:lnTo>
                    <a:pt x="5522" y="11199"/>
                  </a:lnTo>
                  <a:lnTo>
                    <a:pt x="5522" y="10928"/>
                  </a:lnTo>
                  <a:lnTo>
                    <a:pt x="5445" y="10697"/>
                  </a:lnTo>
                  <a:lnTo>
                    <a:pt x="5329" y="10503"/>
                  </a:lnTo>
                  <a:lnTo>
                    <a:pt x="5213" y="10426"/>
                  </a:lnTo>
                  <a:lnTo>
                    <a:pt x="5097" y="10349"/>
                  </a:lnTo>
                  <a:lnTo>
                    <a:pt x="4943" y="10310"/>
                  </a:lnTo>
                  <a:lnTo>
                    <a:pt x="4673" y="10310"/>
                  </a:lnTo>
                  <a:lnTo>
                    <a:pt x="4557" y="10349"/>
                  </a:lnTo>
                  <a:lnTo>
                    <a:pt x="4518" y="10156"/>
                  </a:lnTo>
                  <a:lnTo>
                    <a:pt x="4480" y="9924"/>
                  </a:lnTo>
                  <a:lnTo>
                    <a:pt x="4364" y="9731"/>
                  </a:lnTo>
                  <a:lnTo>
                    <a:pt x="4209" y="9577"/>
                  </a:lnTo>
                  <a:lnTo>
                    <a:pt x="4093" y="9461"/>
                  </a:lnTo>
                  <a:lnTo>
                    <a:pt x="3900" y="9422"/>
                  </a:lnTo>
                  <a:lnTo>
                    <a:pt x="3746" y="9384"/>
                  </a:lnTo>
                  <a:lnTo>
                    <a:pt x="3591" y="9422"/>
                  </a:lnTo>
                  <a:lnTo>
                    <a:pt x="3437" y="9461"/>
                  </a:lnTo>
                  <a:lnTo>
                    <a:pt x="3283" y="9538"/>
                  </a:lnTo>
                  <a:lnTo>
                    <a:pt x="3128" y="9615"/>
                  </a:lnTo>
                  <a:lnTo>
                    <a:pt x="3012" y="9731"/>
                  </a:lnTo>
                  <a:lnTo>
                    <a:pt x="2974" y="9615"/>
                  </a:lnTo>
                  <a:lnTo>
                    <a:pt x="2896" y="9422"/>
                  </a:lnTo>
                  <a:lnTo>
                    <a:pt x="2781" y="9268"/>
                  </a:lnTo>
                  <a:lnTo>
                    <a:pt x="2626" y="9113"/>
                  </a:lnTo>
                  <a:lnTo>
                    <a:pt x="2433" y="9036"/>
                  </a:lnTo>
                  <a:lnTo>
                    <a:pt x="2240" y="8997"/>
                  </a:lnTo>
                  <a:lnTo>
                    <a:pt x="2047" y="8997"/>
                  </a:lnTo>
                  <a:lnTo>
                    <a:pt x="1854" y="9075"/>
                  </a:lnTo>
                  <a:lnTo>
                    <a:pt x="1699" y="9191"/>
                  </a:lnTo>
                  <a:lnTo>
                    <a:pt x="1545" y="9345"/>
                  </a:lnTo>
                  <a:lnTo>
                    <a:pt x="1429" y="9499"/>
                  </a:lnTo>
                  <a:lnTo>
                    <a:pt x="1390" y="9693"/>
                  </a:lnTo>
                  <a:lnTo>
                    <a:pt x="1352" y="9886"/>
                  </a:lnTo>
                  <a:lnTo>
                    <a:pt x="1120" y="9963"/>
                  </a:lnTo>
                  <a:lnTo>
                    <a:pt x="927" y="10040"/>
                  </a:lnTo>
                  <a:lnTo>
                    <a:pt x="695" y="10156"/>
                  </a:lnTo>
                  <a:lnTo>
                    <a:pt x="502" y="10272"/>
                  </a:lnTo>
                  <a:lnTo>
                    <a:pt x="386" y="10426"/>
                  </a:lnTo>
                  <a:lnTo>
                    <a:pt x="271" y="10542"/>
                  </a:lnTo>
                  <a:lnTo>
                    <a:pt x="116" y="10851"/>
                  </a:lnTo>
                  <a:lnTo>
                    <a:pt x="39" y="11199"/>
                  </a:lnTo>
                  <a:lnTo>
                    <a:pt x="0" y="11546"/>
                  </a:lnTo>
                  <a:lnTo>
                    <a:pt x="77" y="11894"/>
                  </a:lnTo>
                  <a:lnTo>
                    <a:pt x="193" y="12241"/>
                  </a:lnTo>
                  <a:lnTo>
                    <a:pt x="386" y="12511"/>
                  </a:lnTo>
                  <a:lnTo>
                    <a:pt x="618" y="12782"/>
                  </a:lnTo>
                  <a:lnTo>
                    <a:pt x="811" y="12898"/>
                  </a:lnTo>
                  <a:lnTo>
                    <a:pt x="966" y="13013"/>
                  </a:lnTo>
                  <a:lnTo>
                    <a:pt x="1159" y="13091"/>
                  </a:lnTo>
                  <a:lnTo>
                    <a:pt x="1352" y="13129"/>
                  </a:lnTo>
                  <a:lnTo>
                    <a:pt x="1738" y="13168"/>
                  </a:lnTo>
                  <a:lnTo>
                    <a:pt x="2124" y="13091"/>
                  </a:lnTo>
                  <a:lnTo>
                    <a:pt x="2472" y="12975"/>
                  </a:lnTo>
                  <a:lnTo>
                    <a:pt x="2819" y="12782"/>
                  </a:lnTo>
                  <a:lnTo>
                    <a:pt x="3128" y="12511"/>
                  </a:lnTo>
                  <a:lnTo>
                    <a:pt x="3360" y="12203"/>
                  </a:lnTo>
                  <a:lnTo>
                    <a:pt x="3591" y="12009"/>
                  </a:lnTo>
                  <a:lnTo>
                    <a:pt x="3553" y="11932"/>
                  </a:lnTo>
                  <a:lnTo>
                    <a:pt x="3514" y="11816"/>
                  </a:lnTo>
                  <a:lnTo>
                    <a:pt x="3437" y="11739"/>
                  </a:lnTo>
                  <a:lnTo>
                    <a:pt x="3283" y="11739"/>
                  </a:lnTo>
                  <a:lnTo>
                    <a:pt x="3244" y="11816"/>
                  </a:lnTo>
                  <a:lnTo>
                    <a:pt x="3051" y="12048"/>
                  </a:lnTo>
                  <a:lnTo>
                    <a:pt x="2819" y="12241"/>
                  </a:lnTo>
                  <a:lnTo>
                    <a:pt x="2587" y="12434"/>
                  </a:lnTo>
                  <a:lnTo>
                    <a:pt x="2317" y="12550"/>
                  </a:lnTo>
                  <a:lnTo>
                    <a:pt x="2047" y="12666"/>
                  </a:lnTo>
                  <a:lnTo>
                    <a:pt x="1429" y="12666"/>
                  </a:lnTo>
                  <a:lnTo>
                    <a:pt x="1159" y="12550"/>
                  </a:lnTo>
                  <a:lnTo>
                    <a:pt x="966" y="12434"/>
                  </a:lnTo>
                  <a:lnTo>
                    <a:pt x="811" y="12318"/>
                  </a:lnTo>
                  <a:lnTo>
                    <a:pt x="695" y="12203"/>
                  </a:lnTo>
                  <a:lnTo>
                    <a:pt x="618" y="12048"/>
                  </a:lnTo>
                  <a:lnTo>
                    <a:pt x="541" y="11855"/>
                  </a:lnTo>
                  <a:lnTo>
                    <a:pt x="502" y="11701"/>
                  </a:lnTo>
                  <a:lnTo>
                    <a:pt x="502" y="11546"/>
                  </a:lnTo>
                  <a:lnTo>
                    <a:pt x="502" y="11353"/>
                  </a:lnTo>
                  <a:lnTo>
                    <a:pt x="541" y="11199"/>
                  </a:lnTo>
                  <a:lnTo>
                    <a:pt x="579" y="11044"/>
                  </a:lnTo>
                  <a:lnTo>
                    <a:pt x="657" y="10890"/>
                  </a:lnTo>
                  <a:lnTo>
                    <a:pt x="773" y="10735"/>
                  </a:lnTo>
                  <a:lnTo>
                    <a:pt x="927" y="10619"/>
                  </a:lnTo>
                  <a:lnTo>
                    <a:pt x="1043" y="10503"/>
                  </a:lnTo>
                  <a:lnTo>
                    <a:pt x="1236" y="10426"/>
                  </a:lnTo>
                  <a:lnTo>
                    <a:pt x="1429" y="10388"/>
                  </a:lnTo>
                  <a:lnTo>
                    <a:pt x="1738" y="10349"/>
                  </a:lnTo>
                  <a:lnTo>
                    <a:pt x="2317" y="10349"/>
                  </a:lnTo>
                  <a:lnTo>
                    <a:pt x="2587" y="10426"/>
                  </a:lnTo>
                  <a:lnTo>
                    <a:pt x="2858" y="10503"/>
                  </a:lnTo>
                  <a:lnTo>
                    <a:pt x="3128" y="10619"/>
                  </a:lnTo>
                  <a:lnTo>
                    <a:pt x="3669" y="10928"/>
                  </a:lnTo>
                  <a:lnTo>
                    <a:pt x="4171" y="11276"/>
                  </a:lnTo>
                  <a:lnTo>
                    <a:pt x="4634" y="11662"/>
                  </a:lnTo>
                  <a:lnTo>
                    <a:pt x="5522" y="12396"/>
                  </a:lnTo>
                  <a:lnTo>
                    <a:pt x="5908" y="12666"/>
                  </a:lnTo>
                  <a:lnTo>
                    <a:pt x="6294" y="12936"/>
                  </a:lnTo>
                  <a:lnTo>
                    <a:pt x="6681" y="13207"/>
                  </a:lnTo>
                  <a:lnTo>
                    <a:pt x="7105" y="13400"/>
                  </a:lnTo>
                  <a:lnTo>
                    <a:pt x="7530" y="13593"/>
                  </a:lnTo>
                  <a:lnTo>
                    <a:pt x="7994" y="13708"/>
                  </a:lnTo>
                  <a:lnTo>
                    <a:pt x="8457" y="13786"/>
                  </a:lnTo>
                  <a:lnTo>
                    <a:pt x="8920" y="13747"/>
                  </a:lnTo>
                  <a:lnTo>
                    <a:pt x="9345" y="13670"/>
                  </a:lnTo>
                  <a:lnTo>
                    <a:pt x="9731" y="13515"/>
                  </a:lnTo>
                  <a:lnTo>
                    <a:pt x="10079" y="13322"/>
                  </a:lnTo>
                  <a:lnTo>
                    <a:pt x="10388" y="13091"/>
                  </a:lnTo>
                  <a:lnTo>
                    <a:pt x="10658" y="12782"/>
                  </a:lnTo>
                  <a:lnTo>
                    <a:pt x="10928" y="12434"/>
                  </a:lnTo>
                  <a:lnTo>
                    <a:pt x="11121" y="12087"/>
                  </a:lnTo>
                  <a:lnTo>
                    <a:pt x="11314" y="11739"/>
                  </a:lnTo>
                  <a:lnTo>
                    <a:pt x="11507" y="11199"/>
                  </a:lnTo>
                  <a:lnTo>
                    <a:pt x="11662" y="10658"/>
                  </a:lnTo>
                  <a:lnTo>
                    <a:pt x="11971" y="9615"/>
                  </a:lnTo>
                  <a:lnTo>
                    <a:pt x="12164" y="9075"/>
                  </a:lnTo>
                  <a:lnTo>
                    <a:pt x="12357" y="8573"/>
                  </a:lnTo>
                  <a:lnTo>
                    <a:pt x="12627" y="8109"/>
                  </a:lnTo>
                  <a:lnTo>
                    <a:pt x="12936" y="7646"/>
                  </a:lnTo>
                  <a:lnTo>
                    <a:pt x="13284" y="7298"/>
                  </a:lnTo>
                  <a:lnTo>
                    <a:pt x="13631" y="6951"/>
                  </a:lnTo>
                  <a:lnTo>
                    <a:pt x="14017" y="6681"/>
                  </a:lnTo>
                  <a:lnTo>
                    <a:pt x="14442" y="6449"/>
                  </a:lnTo>
                  <a:lnTo>
                    <a:pt x="14906" y="6256"/>
                  </a:lnTo>
                  <a:lnTo>
                    <a:pt x="15369" y="6101"/>
                  </a:lnTo>
                  <a:lnTo>
                    <a:pt x="15832" y="5986"/>
                  </a:lnTo>
                  <a:lnTo>
                    <a:pt x="16296" y="5908"/>
                  </a:lnTo>
                  <a:lnTo>
                    <a:pt x="16914" y="5908"/>
                  </a:lnTo>
                  <a:lnTo>
                    <a:pt x="17454" y="5986"/>
                  </a:lnTo>
                  <a:lnTo>
                    <a:pt x="17995" y="6140"/>
                  </a:lnTo>
                  <a:lnTo>
                    <a:pt x="18497" y="6333"/>
                  </a:lnTo>
                  <a:lnTo>
                    <a:pt x="18999" y="6565"/>
                  </a:lnTo>
                  <a:lnTo>
                    <a:pt x="19501" y="6835"/>
                  </a:lnTo>
                  <a:lnTo>
                    <a:pt x="20543" y="7337"/>
                  </a:lnTo>
                  <a:lnTo>
                    <a:pt x="20930" y="7492"/>
                  </a:lnTo>
                  <a:lnTo>
                    <a:pt x="21316" y="7607"/>
                  </a:lnTo>
                  <a:lnTo>
                    <a:pt x="21740" y="7685"/>
                  </a:lnTo>
                  <a:lnTo>
                    <a:pt x="22165" y="7723"/>
                  </a:lnTo>
                  <a:lnTo>
                    <a:pt x="22590" y="7723"/>
                  </a:lnTo>
                  <a:lnTo>
                    <a:pt x="22976" y="7646"/>
                  </a:lnTo>
                  <a:lnTo>
                    <a:pt x="23362" y="7492"/>
                  </a:lnTo>
                  <a:lnTo>
                    <a:pt x="23748" y="7260"/>
                  </a:lnTo>
                  <a:lnTo>
                    <a:pt x="24057" y="6990"/>
                  </a:lnTo>
                  <a:lnTo>
                    <a:pt x="24366" y="6642"/>
                  </a:lnTo>
                  <a:lnTo>
                    <a:pt x="24598" y="6294"/>
                  </a:lnTo>
                  <a:lnTo>
                    <a:pt x="24752" y="5870"/>
                  </a:lnTo>
                  <a:lnTo>
                    <a:pt x="24907" y="5484"/>
                  </a:lnTo>
                  <a:lnTo>
                    <a:pt x="24984" y="5059"/>
                  </a:lnTo>
                  <a:lnTo>
                    <a:pt x="25023" y="4634"/>
                  </a:lnTo>
                  <a:lnTo>
                    <a:pt x="25023" y="4171"/>
                  </a:lnTo>
                  <a:lnTo>
                    <a:pt x="24984" y="3707"/>
                  </a:lnTo>
                  <a:lnTo>
                    <a:pt x="24907" y="3283"/>
                  </a:lnTo>
                  <a:lnTo>
                    <a:pt x="24791" y="2819"/>
                  </a:lnTo>
                  <a:lnTo>
                    <a:pt x="24637" y="2394"/>
                  </a:lnTo>
                  <a:lnTo>
                    <a:pt x="24482" y="1970"/>
                  </a:lnTo>
                  <a:lnTo>
                    <a:pt x="24250" y="1545"/>
                  </a:lnTo>
                  <a:lnTo>
                    <a:pt x="24057" y="1159"/>
                  </a:lnTo>
                  <a:lnTo>
                    <a:pt x="23826" y="811"/>
                  </a:lnTo>
                  <a:lnTo>
                    <a:pt x="23941" y="348"/>
                  </a:lnTo>
                  <a:lnTo>
                    <a:pt x="23594" y="193"/>
                  </a:lnTo>
                  <a:lnTo>
                    <a:pt x="23208" y="77"/>
                  </a:lnTo>
                  <a:lnTo>
                    <a:pt x="23169" y="39"/>
                  </a:lnTo>
                  <a:lnTo>
                    <a:pt x="2309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3792600" y="960050"/>
              <a:ext cx="625600" cy="344650"/>
            </a:xfrm>
            <a:custGeom>
              <a:avLst/>
              <a:gdLst/>
              <a:ahLst/>
              <a:cxnLst/>
              <a:rect l="l" t="t" r="r" b="b"/>
              <a:pathLst>
                <a:path w="25024" h="13786" extrusionOk="0">
                  <a:moveTo>
                    <a:pt x="23286" y="966"/>
                  </a:moveTo>
                  <a:lnTo>
                    <a:pt x="23633" y="1468"/>
                  </a:lnTo>
                  <a:lnTo>
                    <a:pt x="23942" y="2008"/>
                  </a:lnTo>
                  <a:lnTo>
                    <a:pt x="23788" y="2163"/>
                  </a:lnTo>
                  <a:lnTo>
                    <a:pt x="23633" y="2201"/>
                  </a:lnTo>
                  <a:lnTo>
                    <a:pt x="23479" y="2201"/>
                  </a:lnTo>
                  <a:lnTo>
                    <a:pt x="23324" y="2163"/>
                  </a:lnTo>
                  <a:lnTo>
                    <a:pt x="23208" y="2085"/>
                  </a:lnTo>
                  <a:lnTo>
                    <a:pt x="23093" y="1970"/>
                  </a:lnTo>
                  <a:lnTo>
                    <a:pt x="23015" y="1815"/>
                  </a:lnTo>
                  <a:lnTo>
                    <a:pt x="22977" y="1661"/>
                  </a:lnTo>
                  <a:lnTo>
                    <a:pt x="22977" y="1429"/>
                  </a:lnTo>
                  <a:lnTo>
                    <a:pt x="23054" y="1274"/>
                  </a:lnTo>
                  <a:lnTo>
                    <a:pt x="23170" y="1120"/>
                  </a:lnTo>
                  <a:lnTo>
                    <a:pt x="23286" y="966"/>
                  </a:lnTo>
                  <a:close/>
                  <a:moveTo>
                    <a:pt x="24097" y="2433"/>
                  </a:moveTo>
                  <a:lnTo>
                    <a:pt x="24212" y="2780"/>
                  </a:lnTo>
                  <a:lnTo>
                    <a:pt x="24328" y="3089"/>
                  </a:lnTo>
                  <a:lnTo>
                    <a:pt x="24367" y="3437"/>
                  </a:lnTo>
                  <a:lnTo>
                    <a:pt x="24444" y="3823"/>
                  </a:lnTo>
                  <a:lnTo>
                    <a:pt x="24174" y="3746"/>
                  </a:lnTo>
                  <a:lnTo>
                    <a:pt x="23942" y="3591"/>
                  </a:lnTo>
                  <a:lnTo>
                    <a:pt x="23865" y="3514"/>
                  </a:lnTo>
                  <a:lnTo>
                    <a:pt x="23788" y="3398"/>
                  </a:lnTo>
                  <a:lnTo>
                    <a:pt x="23749" y="3282"/>
                  </a:lnTo>
                  <a:lnTo>
                    <a:pt x="23710" y="3167"/>
                  </a:lnTo>
                  <a:lnTo>
                    <a:pt x="23710" y="2935"/>
                  </a:lnTo>
                  <a:lnTo>
                    <a:pt x="23788" y="2742"/>
                  </a:lnTo>
                  <a:lnTo>
                    <a:pt x="23942" y="2587"/>
                  </a:lnTo>
                  <a:lnTo>
                    <a:pt x="24097" y="2433"/>
                  </a:lnTo>
                  <a:close/>
                  <a:moveTo>
                    <a:pt x="16296" y="4981"/>
                  </a:moveTo>
                  <a:lnTo>
                    <a:pt x="16412" y="5059"/>
                  </a:lnTo>
                  <a:lnTo>
                    <a:pt x="16489" y="5175"/>
                  </a:lnTo>
                  <a:lnTo>
                    <a:pt x="16567" y="5290"/>
                  </a:lnTo>
                  <a:lnTo>
                    <a:pt x="16567" y="5406"/>
                  </a:lnTo>
                  <a:lnTo>
                    <a:pt x="16296" y="5445"/>
                  </a:lnTo>
                  <a:lnTo>
                    <a:pt x="15640" y="5522"/>
                  </a:lnTo>
                  <a:lnTo>
                    <a:pt x="15640" y="5483"/>
                  </a:lnTo>
                  <a:lnTo>
                    <a:pt x="15679" y="5368"/>
                  </a:lnTo>
                  <a:lnTo>
                    <a:pt x="15717" y="5252"/>
                  </a:lnTo>
                  <a:lnTo>
                    <a:pt x="15756" y="5175"/>
                  </a:lnTo>
                  <a:lnTo>
                    <a:pt x="15833" y="5097"/>
                  </a:lnTo>
                  <a:lnTo>
                    <a:pt x="15949" y="5020"/>
                  </a:lnTo>
                  <a:lnTo>
                    <a:pt x="16065" y="4981"/>
                  </a:lnTo>
                  <a:close/>
                  <a:moveTo>
                    <a:pt x="24444" y="4248"/>
                  </a:moveTo>
                  <a:lnTo>
                    <a:pt x="24444" y="4673"/>
                  </a:lnTo>
                  <a:lnTo>
                    <a:pt x="24367" y="5097"/>
                  </a:lnTo>
                  <a:lnTo>
                    <a:pt x="24251" y="5522"/>
                  </a:lnTo>
                  <a:lnTo>
                    <a:pt x="24058" y="5445"/>
                  </a:lnTo>
                  <a:lnTo>
                    <a:pt x="23904" y="5290"/>
                  </a:lnTo>
                  <a:lnTo>
                    <a:pt x="23826" y="5097"/>
                  </a:lnTo>
                  <a:lnTo>
                    <a:pt x="23788" y="4981"/>
                  </a:lnTo>
                  <a:lnTo>
                    <a:pt x="23788" y="4866"/>
                  </a:lnTo>
                  <a:lnTo>
                    <a:pt x="23826" y="4750"/>
                  </a:lnTo>
                  <a:lnTo>
                    <a:pt x="23865" y="4634"/>
                  </a:lnTo>
                  <a:lnTo>
                    <a:pt x="24019" y="4441"/>
                  </a:lnTo>
                  <a:lnTo>
                    <a:pt x="24212" y="4325"/>
                  </a:lnTo>
                  <a:lnTo>
                    <a:pt x="24444" y="4248"/>
                  </a:lnTo>
                  <a:close/>
                  <a:moveTo>
                    <a:pt x="17648" y="4827"/>
                  </a:moveTo>
                  <a:lnTo>
                    <a:pt x="17802" y="4866"/>
                  </a:lnTo>
                  <a:lnTo>
                    <a:pt x="17918" y="4943"/>
                  </a:lnTo>
                  <a:lnTo>
                    <a:pt x="17995" y="5020"/>
                  </a:lnTo>
                  <a:lnTo>
                    <a:pt x="18111" y="5213"/>
                  </a:lnTo>
                  <a:lnTo>
                    <a:pt x="18111" y="5406"/>
                  </a:lnTo>
                  <a:lnTo>
                    <a:pt x="18073" y="5638"/>
                  </a:lnTo>
                  <a:lnTo>
                    <a:pt x="17571" y="5522"/>
                  </a:lnTo>
                  <a:lnTo>
                    <a:pt x="17030" y="5445"/>
                  </a:lnTo>
                  <a:lnTo>
                    <a:pt x="17069" y="5290"/>
                  </a:lnTo>
                  <a:lnTo>
                    <a:pt x="17107" y="5175"/>
                  </a:lnTo>
                  <a:lnTo>
                    <a:pt x="17185" y="5059"/>
                  </a:lnTo>
                  <a:lnTo>
                    <a:pt x="17300" y="4943"/>
                  </a:lnTo>
                  <a:lnTo>
                    <a:pt x="17416" y="4904"/>
                  </a:lnTo>
                  <a:lnTo>
                    <a:pt x="17532" y="4866"/>
                  </a:lnTo>
                  <a:lnTo>
                    <a:pt x="17648" y="4827"/>
                  </a:lnTo>
                  <a:close/>
                  <a:moveTo>
                    <a:pt x="14713" y="5329"/>
                  </a:moveTo>
                  <a:lnTo>
                    <a:pt x="14829" y="5368"/>
                  </a:lnTo>
                  <a:lnTo>
                    <a:pt x="14906" y="5445"/>
                  </a:lnTo>
                  <a:lnTo>
                    <a:pt x="15022" y="5561"/>
                  </a:lnTo>
                  <a:lnTo>
                    <a:pt x="15061" y="5677"/>
                  </a:lnTo>
                  <a:lnTo>
                    <a:pt x="14559" y="5870"/>
                  </a:lnTo>
                  <a:lnTo>
                    <a:pt x="14057" y="6101"/>
                  </a:lnTo>
                  <a:lnTo>
                    <a:pt x="14018" y="6063"/>
                  </a:lnTo>
                  <a:lnTo>
                    <a:pt x="14057" y="5831"/>
                  </a:lnTo>
                  <a:lnTo>
                    <a:pt x="14134" y="5599"/>
                  </a:lnTo>
                  <a:lnTo>
                    <a:pt x="14250" y="5445"/>
                  </a:lnTo>
                  <a:lnTo>
                    <a:pt x="14366" y="5368"/>
                  </a:lnTo>
                  <a:lnTo>
                    <a:pt x="14443" y="5329"/>
                  </a:lnTo>
                  <a:close/>
                  <a:moveTo>
                    <a:pt x="18999" y="5483"/>
                  </a:moveTo>
                  <a:lnTo>
                    <a:pt x="19115" y="5522"/>
                  </a:lnTo>
                  <a:lnTo>
                    <a:pt x="19193" y="5561"/>
                  </a:lnTo>
                  <a:lnTo>
                    <a:pt x="19308" y="5677"/>
                  </a:lnTo>
                  <a:lnTo>
                    <a:pt x="19386" y="5831"/>
                  </a:lnTo>
                  <a:lnTo>
                    <a:pt x="19386" y="5985"/>
                  </a:lnTo>
                  <a:lnTo>
                    <a:pt x="19347" y="6179"/>
                  </a:lnTo>
                  <a:lnTo>
                    <a:pt x="18613" y="5831"/>
                  </a:lnTo>
                  <a:lnTo>
                    <a:pt x="18652" y="5754"/>
                  </a:lnTo>
                  <a:lnTo>
                    <a:pt x="18691" y="5677"/>
                  </a:lnTo>
                  <a:lnTo>
                    <a:pt x="18845" y="5522"/>
                  </a:lnTo>
                  <a:lnTo>
                    <a:pt x="18999" y="5483"/>
                  </a:lnTo>
                  <a:close/>
                  <a:moveTo>
                    <a:pt x="20197" y="6063"/>
                  </a:moveTo>
                  <a:lnTo>
                    <a:pt x="20351" y="6101"/>
                  </a:lnTo>
                  <a:lnTo>
                    <a:pt x="20467" y="6140"/>
                  </a:lnTo>
                  <a:lnTo>
                    <a:pt x="20544" y="6179"/>
                  </a:lnTo>
                  <a:lnTo>
                    <a:pt x="20699" y="6333"/>
                  </a:lnTo>
                  <a:lnTo>
                    <a:pt x="20776" y="6526"/>
                  </a:lnTo>
                  <a:lnTo>
                    <a:pt x="20814" y="6719"/>
                  </a:lnTo>
                  <a:lnTo>
                    <a:pt x="20892" y="6951"/>
                  </a:lnTo>
                  <a:lnTo>
                    <a:pt x="20467" y="6758"/>
                  </a:lnTo>
                  <a:lnTo>
                    <a:pt x="20081" y="6565"/>
                  </a:lnTo>
                  <a:lnTo>
                    <a:pt x="19810" y="6410"/>
                  </a:lnTo>
                  <a:lnTo>
                    <a:pt x="19849" y="6294"/>
                  </a:lnTo>
                  <a:lnTo>
                    <a:pt x="19888" y="6179"/>
                  </a:lnTo>
                  <a:lnTo>
                    <a:pt x="20003" y="6140"/>
                  </a:lnTo>
                  <a:lnTo>
                    <a:pt x="20081" y="6101"/>
                  </a:lnTo>
                  <a:lnTo>
                    <a:pt x="20197" y="6063"/>
                  </a:lnTo>
                  <a:close/>
                  <a:moveTo>
                    <a:pt x="23517" y="5870"/>
                  </a:moveTo>
                  <a:lnTo>
                    <a:pt x="23710" y="5908"/>
                  </a:lnTo>
                  <a:lnTo>
                    <a:pt x="23942" y="5985"/>
                  </a:lnTo>
                  <a:lnTo>
                    <a:pt x="24019" y="6024"/>
                  </a:lnTo>
                  <a:lnTo>
                    <a:pt x="24097" y="6024"/>
                  </a:lnTo>
                  <a:lnTo>
                    <a:pt x="23942" y="6294"/>
                  </a:lnTo>
                  <a:lnTo>
                    <a:pt x="23749" y="6565"/>
                  </a:lnTo>
                  <a:lnTo>
                    <a:pt x="23517" y="6796"/>
                  </a:lnTo>
                  <a:lnTo>
                    <a:pt x="23247" y="6989"/>
                  </a:lnTo>
                  <a:lnTo>
                    <a:pt x="23208" y="6951"/>
                  </a:lnTo>
                  <a:lnTo>
                    <a:pt x="23093" y="6758"/>
                  </a:lnTo>
                  <a:lnTo>
                    <a:pt x="23015" y="6526"/>
                  </a:lnTo>
                  <a:lnTo>
                    <a:pt x="23015" y="6294"/>
                  </a:lnTo>
                  <a:lnTo>
                    <a:pt x="23054" y="6179"/>
                  </a:lnTo>
                  <a:lnTo>
                    <a:pt x="23131" y="6101"/>
                  </a:lnTo>
                  <a:lnTo>
                    <a:pt x="23208" y="6024"/>
                  </a:lnTo>
                  <a:lnTo>
                    <a:pt x="23286" y="5947"/>
                  </a:lnTo>
                  <a:lnTo>
                    <a:pt x="23517" y="5870"/>
                  </a:lnTo>
                  <a:close/>
                  <a:moveTo>
                    <a:pt x="13246" y="6101"/>
                  </a:moveTo>
                  <a:lnTo>
                    <a:pt x="13478" y="6179"/>
                  </a:lnTo>
                  <a:lnTo>
                    <a:pt x="13593" y="6256"/>
                  </a:lnTo>
                  <a:lnTo>
                    <a:pt x="13709" y="6333"/>
                  </a:lnTo>
                  <a:lnTo>
                    <a:pt x="13169" y="6719"/>
                  </a:lnTo>
                  <a:lnTo>
                    <a:pt x="12782" y="7105"/>
                  </a:lnTo>
                  <a:lnTo>
                    <a:pt x="12705" y="7067"/>
                  </a:lnTo>
                  <a:lnTo>
                    <a:pt x="12667" y="6951"/>
                  </a:lnTo>
                  <a:lnTo>
                    <a:pt x="12628" y="6796"/>
                  </a:lnTo>
                  <a:lnTo>
                    <a:pt x="12628" y="6681"/>
                  </a:lnTo>
                  <a:lnTo>
                    <a:pt x="12667" y="6526"/>
                  </a:lnTo>
                  <a:lnTo>
                    <a:pt x="12705" y="6410"/>
                  </a:lnTo>
                  <a:lnTo>
                    <a:pt x="12782" y="6294"/>
                  </a:lnTo>
                  <a:lnTo>
                    <a:pt x="12860" y="6217"/>
                  </a:lnTo>
                  <a:lnTo>
                    <a:pt x="13014" y="6140"/>
                  </a:lnTo>
                  <a:lnTo>
                    <a:pt x="13130" y="6101"/>
                  </a:lnTo>
                  <a:close/>
                  <a:moveTo>
                    <a:pt x="22166" y="6565"/>
                  </a:moveTo>
                  <a:lnTo>
                    <a:pt x="22282" y="6603"/>
                  </a:lnTo>
                  <a:lnTo>
                    <a:pt x="22475" y="6719"/>
                  </a:lnTo>
                  <a:lnTo>
                    <a:pt x="22629" y="6874"/>
                  </a:lnTo>
                  <a:lnTo>
                    <a:pt x="22784" y="7028"/>
                  </a:lnTo>
                  <a:lnTo>
                    <a:pt x="22861" y="7067"/>
                  </a:lnTo>
                  <a:lnTo>
                    <a:pt x="22938" y="7067"/>
                  </a:lnTo>
                  <a:lnTo>
                    <a:pt x="22977" y="7105"/>
                  </a:lnTo>
                  <a:lnTo>
                    <a:pt x="22938" y="7144"/>
                  </a:lnTo>
                  <a:lnTo>
                    <a:pt x="22552" y="7221"/>
                  </a:lnTo>
                  <a:lnTo>
                    <a:pt x="22166" y="7260"/>
                  </a:lnTo>
                  <a:lnTo>
                    <a:pt x="21780" y="7221"/>
                  </a:lnTo>
                  <a:lnTo>
                    <a:pt x="21394" y="7105"/>
                  </a:lnTo>
                  <a:lnTo>
                    <a:pt x="21471" y="6912"/>
                  </a:lnTo>
                  <a:lnTo>
                    <a:pt x="21625" y="6758"/>
                  </a:lnTo>
                  <a:lnTo>
                    <a:pt x="21818" y="6603"/>
                  </a:lnTo>
                  <a:lnTo>
                    <a:pt x="22050" y="6565"/>
                  </a:lnTo>
                  <a:close/>
                  <a:moveTo>
                    <a:pt x="12280" y="7414"/>
                  </a:moveTo>
                  <a:lnTo>
                    <a:pt x="12474" y="7453"/>
                  </a:lnTo>
                  <a:lnTo>
                    <a:pt x="12126" y="7993"/>
                  </a:lnTo>
                  <a:lnTo>
                    <a:pt x="11817" y="8573"/>
                  </a:lnTo>
                  <a:lnTo>
                    <a:pt x="11701" y="8341"/>
                  </a:lnTo>
                  <a:lnTo>
                    <a:pt x="11663" y="8109"/>
                  </a:lnTo>
                  <a:lnTo>
                    <a:pt x="11663" y="7955"/>
                  </a:lnTo>
                  <a:lnTo>
                    <a:pt x="11663" y="7839"/>
                  </a:lnTo>
                  <a:lnTo>
                    <a:pt x="11740" y="7723"/>
                  </a:lnTo>
                  <a:lnTo>
                    <a:pt x="11817" y="7607"/>
                  </a:lnTo>
                  <a:lnTo>
                    <a:pt x="11894" y="7530"/>
                  </a:lnTo>
                  <a:lnTo>
                    <a:pt x="12010" y="7453"/>
                  </a:lnTo>
                  <a:lnTo>
                    <a:pt x="12165" y="7414"/>
                  </a:lnTo>
                  <a:close/>
                  <a:moveTo>
                    <a:pt x="2241" y="9384"/>
                  </a:moveTo>
                  <a:lnTo>
                    <a:pt x="2356" y="9422"/>
                  </a:lnTo>
                  <a:lnTo>
                    <a:pt x="2472" y="9499"/>
                  </a:lnTo>
                  <a:lnTo>
                    <a:pt x="2550" y="9577"/>
                  </a:lnTo>
                  <a:lnTo>
                    <a:pt x="2627" y="9770"/>
                  </a:lnTo>
                  <a:lnTo>
                    <a:pt x="2627" y="9886"/>
                  </a:lnTo>
                  <a:lnTo>
                    <a:pt x="2627" y="10001"/>
                  </a:lnTo>
                  <a:lnTo>
                    <a:pt x="2125" y="9886"/>
                  </a:lnTo>
                  <a:lnTo>
                    <a:pt x="1661" y="9886"/>
                  </a:lnTo>
                  <a:lnTo>
                    <a:pt x="1700" y="9770"/>
                  </a:lnTo>
                  <a:lnTo>
                    <a:pt x="1739" y="9654"/>
                  </a:lnTo>
                  <a:lnTo>
                    <a:pt x="1816" y="9538"/>
                  </a:lnTo>
                  <a:lnTo>
                    <a:pt x="1893" y="9461"/>
                  </a:lnTo>
                  <a:lnTo>
                    <a:pt x="2009" y="9384"/>
                  </a:lnTo>
                  <a:close/>
                  <a:moveTo>
                    <a:pt x="11663" y="8997"/>
                  </a:moveTo>
                  <a:lnTo>
                    <a:pt x="11470" y="9499"/>
                  </a:lnTo>
                  <a:lnTo>
                    <a:pt x="11354" y="10040"/>
                  </a:lnTo>
                  <a:lnTo>
                    <a:pt x="11276" y="10272"/>
                  </a:lnTo>
                  <a:lnTo>
                    <a:pt x="11238" y="10272"/>
                  </a:lnTo>
                  <a:lnTo>
                    <a:pt x="11083" y="10079"/>
                  </a:lnTo>
                  <a:lnTo>
                    <a:pt x="10968" y="9847"/>
                  </a:lnTo>
                  <a:lnTo>
                    <a:pt x="10929" y="9692"/>
                  </a:lnTo>
                  <a:lnTo>
                    <a:pt x="10929" y="9577"/>
                  </a:lnTo>
                  <a:lnTo>
                    <a:pt x="10968" y="9461"/>
                  </a:lnTo>
                  <a:lnTo>
                    <a:pt x="11006" y="9345"/>
                  </a:lnTo>
                  <a:lnTo>
                    <a:pt x="11122" y="9152"/>
                  </a:lnTo>
                  <a:lnTo>
                    <a:pt x="11276" y="9075"/>
                  </a:lnTo>
                  <a:lnTo>
                    <a:pt x="11470" y="8997"/>
                  </a:lnTo>
                  <a:close/>
                  <a:moveTo>
                    <a:pt x="3785" y="9770"/>
                  </a:moveTo>
                  <a:lnTo>
                    <a:pt x="3901" y="9808"/>
                  </a:lnTo>
                  <a:lnTo>
                    <a:pt x="4017" y="9886"/>
                  </a:lnTo>
                  <a:lnTo>
                    <a:pt x="4094" y="10001"/>
                  </a:lnTo>
                  <a:lnTo>
                    <a:pt x="4133" y="10117"/>
                  </a:lnTo>
                  <a:lnTo>
                    <a:pt x="4171" y="10272"/>
                  </a:lnTo>
                  <a:lnTo>
                    <a:pt x="4171" y="10388"/>
                  </a:lnTo>
                  <a:lnTo>
                    <a:pt x="4094" y="10542"/>
                  </a:lnTo>
                  <a:lnTo>
                    <a:pt x="4017" y="10658"/>
                  </a:lnTo>
                  <a:lnTo>
                    <a:pt x="3862" y="10542"/>
                  </a:lnTo>
                  <a:lnTo>
                    <a:pt x="3515" y="10349"/>
                  </a:lnTo>
                  <a:lnTo>
                    <a:pt x="3090" y="10156"/>
                  </a:lnTo>
                  <a:lnTo>
                    <a:pt x="3129" y="10040"/>
                  </a:lnTo>
                  <a:lnTo>
                    <a:pt x="3245" y="9924"/>
                  </a:lnTo>
                  <a:lnTo>
                    <a:pt x="3360" y="9847"/>
                  </a:lnTo>
                  <a:lnTo>
                    <a:pt x="3515" y="9770"/>
                  </a:lnTo>
                  <a:close/>
                  <a:moveTo>
                    <a:pt x="4944" y="10658"/>
                  </a:moveTo>
                  <a:lnTo>
                    <a:pt x="5021" y="10735"/>
                  </a:lnTo>
                  <a:lnTo>
                    <a:pt x="5098" y="10774"/>
                  </a:lnTo>
                  <a:lnTo>
                    <a:pt x="5137" y="10890"/>
                  </a:lnTo>
                  <a:lnTo>
                    <a:pt x="5175" y="11044"/>
                  </a:lnTo>
                  <a:lnTo>
                    <a:pt x="5137" y="11237"/>
                  </a:lnTo>
                  <a:lnTo>
                    <a:pt x="5098" y="11430"/>
                  </a:lnTo>
                  <a:lnTo>
                    <a:pt x="4403" y="10928"/>
                  </a:lnTo>
                  <a:lnTo>
                    <a:pt x="4442" y="10812"/>
                  </a:lnTo>
                  <a:lnTo>
                    <a:pt x="4480" y="10774"/>
                  </a:lnTo>
                  <a:lnTo>
                    <a:pt x="4673" y="10658"/>
                  </a:lnTo>
                  <a:close/>
                  <a:moveTo>
                    <a:pt x="11161" y="10619"/>
                  </a:moveTo>
                  <a:lnTo>
                    <a:pt x="10968" y="11198"/>
                  </a:lnTo>
                  <a:lnTo>
                    <a:pt x="10736" y="11739"/>
                  </a:lnTo>
                  <a:lnTo>
                    <a:pt x="10659" y="11700"/>
                  </a:lnTo>
                  <a:lnTo>
                    <a:pt x="10504" y="11546"/>
                  </a:lnTo>
                  <a:lnTo>
                    <a:pt x="10427" y="11353"/>
                  </a:lnTo>
                  <a:lnTo>
                    <a:pt x="10388" y="11160"/>
                  </a:lnTo>
                  <a:lnTo>
                    <a:pt x="10466" y="10967"/>
                  </a:lnTo>
                  <a:lnTo>
                    <a:pt x="10581" y="10812"/>
                  </a:lnTo>
                  <a:lnTo>
                    <a:pt x="10736" y="10696"/>
                  </a:lnTo>
                  <a:lnTo>
                    <a:pt x="10929" y="10619"/>
                  </a:lnTo>
                  <a:close/>
                  <a:moveTo>
                    <a:pt x="5986" y="11469"/>
                  </a:moveTo>
                  <a:lnTo>
                    <a:pt x="6063" y="11507"/>
                  </a:lnTo>
                  <a:lnTo>
                    <a:pt x="6179" y="11585"/>
                  </a:lnTo>
                  <a:lnTo>
                    <a:pt x="6257" y="11662"/>
                  </a:lnTo>
                  <a:lnTo>
                    <a:pt x="6334" y="11778"/>
                  </a:lnTo>
                  <a:lnTo>
                    <a:pt x="6372" y="12009"/>
                  </a:lnTo>
                  <a:lnTo>
                    <a:pt x="6411" y="12241"/>
                  </a:lnTo>
                  <a:lnTo>
                    <a:pt x="6372" y="12473"/>
                  </a:lnTo>
                  <a:lnTo>
                    <a:pt x="5909" y="12087"/>
                  </a:lnTo>
                  <a:lnTo>
                    <a:pt x="5407" y="11700"/>
                  </a:lnTo>
                  <a:lnTo>
                    <a:pt x="5446" y="11623"/>
                  </a:lnTo>
                  <a:lnTo>
                    <a:pt x="5561" y="11546"/>
                  </a:lnTo>
                  <a:lnTo>
                    <a:pt x="5639" y="11507"/>
                  </a:lnTo>
                  <a:lnTo>
                    <a:pt x="5755" y="11469"/>
                  </a:lnTo>
                  <a:close/>
                  <a:moveTo>
                    <a:pt x="10543" y="12048"/>
                  </a:moveTo>
                  <a:lnTo>
                    <a:pt x="10388" y="12318"/>
                  </a:lnTo>
                  <a:lnTo>
                    <a:pt x="10195" y="12550"/>
                  </a:lnTo>
                  <a:lnTo>
                    <a:pt x="10002" y="12743"/>
                  </a:lnTo>
                  <a:lnTo>
                    <a:pt x="9771" y="12936"/>
                  </a:lnTo>
                  <a:lnTo>
                    <a:pt x="9771" y="12859"/>
                  </a:lnTo>
                  <a:lnTo>
                    <a:pt x="9655" y="12666"/>
                  </a:lnTo>
                  <a:lnTo>
                    <a:pt x="9655" y="12473"/>
                  </a:lnTo>
                  <a:lnTo>
                    <a:pt x="9693" y="12357"/>
                  </a:lnTo>
                  <a:lnTo>
                    <a:pt x="9809" y="12241"/>
                  </a:lnTo>
                  <a:lnTo>
                    <a:pt x="9964" y="12164"/>
                  </a:lnTo>
                  <a:lnTo>
                    <a:pt x="10157" y="12087"/>
                  </a:lnTo>
                  <a:lnTo>
                    <a:pt x="10543" y="12048"/>
                  </a:lnTo>
                  <a:close/>
                  <a:moveTo>
                    <a:pt x="7376" y="12511"/>
                  </a:moveTo>
                  <a:lnTo>
                    <a:pt x="7569" y="12550"/>
                  </a:lnTo>
                  <a:lnTo>
                    <a:pt x="7724" y="12666"/>
                  </a:lnTo>
                  <a:lnTo>
                    <a:pt x="7840" y="12820"/>
                  </a:lnTo>
                  <a:lnTo>
                    <a:pt x="7878" y="13013"/>
                  </a:lnTo>
                  <a:lnTo>
                    <a:pt x="7878" y="13206"/>
                  </a:lnTo>
                  <a:lnTo>
                    <a:pt x="7840" y="13206"/>
                  </a:lnTo>
                  <a:lnTo>
                    <a:pt x="7338" y="13013"/>
                  </a:lnTo>
                  <a:lnTo>
                    <a:pt x="6836" y="12743"/>
                  </a:lnTo>
                  <a:lnTo>
                    <a:pt x="6990" y="12627"/>
                  </a:lnTo>
                  <a:lnTo>
                    <a:pt x="7183" y="12550"/>
                  </a:lnTo>
                  <a:lnTo>
                    <a:pt x="7376" y="12511"/>
                  </a:lnTo>
                  <a:close/>
                  <a:moveTo>
                    <a:pt x="8844" y="12627"/>
                  </a:moveTo>
                  <a:lnTo>
                    <a:pt x="8960" y="12666"/>
                  </a:lnTo>
                  <a:lnTo>
                    <a:pt x="9114" y="12782"/>
                  </a:lnTo>
                  <a:lnTo>
                    <a:pt x="9191" y="12936"/>
                  </a:lnTo>
                  <a:lnTo>
                    <a:pt x="9230" y="13129"/>
                  </a:lnTo>
                  <a:lnTo>
                    <a:pt x="9269" y="13206"/>
                  </a:lnTo>
                  <a:lnTo>
                    <a:pt x="9037" y="13284"/>
                  </a:lnTo>
                  <a:lnTo>
                    <a:pt x="8805" y="13322"/>
                  </a:lnTo>
                  <a:lnTo>
                    <a:pt x="8573" y="13322"/>
                  </a:lnTo>
                  <a:lnTo>
                    <a:pt x="8303" y="13284"/>
                  </a:lnTo>
                  <a:lnTo>
                    <a:pt x="8303" y="13206"/>
                  </a:lnTo>
                  <a:lnTo>
                    <a:pt x="8342" y="13013"/>
                  </a:lnTo>
                  <a:lnTo>
                    <a:pt x="8419" y="12820"/>
                  </a:lnTo>
                  <a:lnTo>
                    <a:pt x="8573" y="12704"/>
                  </a:lnTo>
                  <a:lnTo>
                    <a:pt x="8651" y="12666"/>
                  </a:lnTo>
                  <a:lnTo>
                    <a:pt x="8767" y="12627"/>
                  </a:lnTo>
                  <a:close/>
                  <a:moveTo>
                    <a:pt x="22977" y="0"/>
                  </a:moveTo>
                  <a:lnTo>
                    <a:pt x="22900" y="39"/>
                  </a:lnTo>
                  <a:lnTo>
                    <a:pt x="22822" y="77"/>
                  </a:lnTo>
                  <a:lnTo>
                    <a:pt x="22784" y="155"/>
                  </a:lnTo>
                  <a:lnTo>
                    <a:pt x="22745" y="232"/>
                  </a:lnTo>
                  <a:lnTo>
                    <a:pt x="22745" y="309"/>
                  </a:lnTo>
                  <a:lnTo>
                    <a:pt x="22822" y="425"/>
                  </a:lnTo>
                  <a:lnTo>
                    <a:pt x="22861" y="464"/>
                  </a:lnTo>
                  <a:lnTo>
                    <a:pt x="23015" y="657"/>
                  </a:lnTo>
                  <a:lnTo>
                    <a:pt x="22900" y="772"/>
                  </a:lnTo>
                  <a:lnTo>
                    <a:pt x="22784" y="966"/>
                  </a:lnTo>
                  <a:lnTo>
                    <a:pt x="22706" y="1120"/>
                  </a:lnTo>
                  <a:lnTo>
                    <a:pt x="22629" y="1313"/>
                  </a:lnTo>
                  <a:lnTo>
                    <a:pt x="22591" y="1506"/>
                  </a:lnTo>
                  <a:lnTo>
                    <a:pt x="22591" y="1699"/>
                  </a:lnTo>
                  <a:lnTo>
                    <a:pt x="22629" y="1892"/>
                  </a:lnTo>
                  <a:lnTo>
                    <a:pt x="22706" y="2047"/>
                  </a:lnTo>
                  <a:lnTo>
                    <a:pt x="22861" y="2278"/>
                  </a:lnTo>
                  <a:lnTo>
                    <a:pt x="23054" y="2394"/>
                  </a:lnTo>
                  <a:lnTo>
                    <a:pt x="23247" y="2510"/>
                  </a:lnTo>
                  <a:lnTo>
                    <a:pt x="23479" y="2510"/>
                  </a:lnTo>
                  <a:lnTo>
                    <a:pt x="23402" y="2703"/>
                  </a:lnTo>
                  <a:lnTo>
                    <a:pt x="23363" y="2896"/>
                  </a:lnTo>
                  <a:lnTo>
                    <a:pt x="23324" y="3089"/>
                  </a:lnTo>
                  <a:lnTo>
                    <a:pt x="23363" y="3282"/>
                  </a:lnTo>
                  <a:lnTo>
                    <a:pt x="23440" y="3514"/>
                  </a:lnTo>
                  <a:lnTo>
                    <a:pt x="23556" y="3707"/>
                  </a:lnTo>
                  <a:lnTo>
                    <a:pt x="23749" y="3900"/>
                  </a:lnTo>
                  <a:lnTo>
                    <a:pt x="23981" y="4016"/>
                  </a:lnTo>
                  <a:lnTo>
                    <a:pt x="23749" y="4209"/>
                  </a:lnTo>
                  <a:lnTo>
                    <a:pt x="23556" y="4479"/>
                  </a:lnTo>
                  <a:lnTo>
                    <a:pt x="23479" y="4750"/>
                  </a:lnTo>
                  <a:lnTo>
                    <a:pt x="23440" y="4904"/>
                  </a:lnTo>
                  <a:lnTo>
                    <a:pt x="23440" y="5020"/>
                  </a:lnTo>
                  <a:lnTo>
                    <a:pt x="23517" y="5290"/>
                  </a:lnTo>
                  <a:lnTo>
                    <a:pt x="23633" y="5483"/>
                  </a:lnTo>
                  <a:lnTo>
                    <a:pt x="23402" y="5522"/>
                  </a:lnTo>
                  <a:lnTo>
                    <a:pt x="23170" y="5561"/>
                  </a:lnTo>
                  <a:lnTo>
                    <a:pt x="22977" y="5715"/>
                  </a:lnTo>
                  <a:lnTo>
                    <a:pt x="22784" y="5870"/>
                  </a:lnTo>
                  <a:lnTo>
                    <a:pt x="22706" y="6101"/>
                  </a:lnTo>
                  <a:lnTo>
                    <a:pt x="22629" y="6372"/>
                  </a:lnTo>
                  <a:lnTo>
                    <a:pt x="22475" y="6294"/>
                  </a:lnTo>
                  <a:lnTo>
                    <a:pt x="22320" y="6256"/>
                  </a:lnTo>
                  <a:lnTo>
                    <a:pt x="22166" y="6217"/>
                  </a:lnTo>
                  <a:lnTo>
                    <a:pt x="21973" y="6217"/>
                  </a:lnTo>
                  <a:lnTo>
                    <a:pt x="21741" y="6294"/>
                  </a:lnTo>
                  <a:lnTo>
                    <a:pt x="21509" y="6410"/>
                  </a:lnTo>
                  <a:lnTo>
                    <a:pt x="21355" y="6565"/>
                  </a:lnTo>
                  <a:lnTo>
                    <a:pt x="21201" y="6796"/>
                  </a:lnTo>
                  <a:lnTo>
                    <a:pt x="21123" y="6449"/>
                  </a:lnTo>
                  <a:lnTo>
                    <a:pt x="20969" y="6140"/>
                  </a:lnTo>
                  <a:lnTo>
                    <a:pt x="20853" y="6024"/>
                  </a:lnTo>
                  <a:lnTo>
                    <a:pt x="20737" y="5908"/>
                  </a:lnTo>
                  <a:lnTo>
                    <a:pt x="20583" y="5831"/>
                  </a:lnTo>
                  <a:lnTo>
                    <a:pt x="20428" y="5754"/>
                  </a:lnTo>
                  <a:lnTo>
                    <a:pt x="20235" y="5754"/>
                  </a:lnTo>
                  <a:lnTo>
                    <a:pt x="20081" y="5792"/>
                  </a:lnTo>
                  <a:lnTo>
                    <a:pt x="19888" y="5870"/>
                  </a:lnTo>
                  <a:lnTo>
                    <a:pt x="19772" y="5947"/>
                  </a:lnTo>
                  <a:lnTo>
                    <a:pt x="19733" y="5715"/>
                  </a:lnTo>
                  <a:lnTo>
                    <a:pt x="19617" y="5483"/>
                  </a:lnTo>
                  <a:lnTo>
                    <a:pt x="19463" y="5329"/>
                  </a:lnTo>
                  <a:lnTo>
                    <a:pt x="19386" y="5252"/>
                  </a:lnTo>
                  <a:lnTo>
                    <a:pt x="19270" y="5175"/>
                  </a:lnTo>
                  <a:lnTo>
                    <a:pt x="19038" y="5136"/>
                  </a:lnTo>
                  <a:lnTo>
                    <a:pt x="18845" y="5175"/>
                  </a:lnTo>
                  <a:lnTo>
                    <a:pt x="18652" y="5290"/>
                  </a:lnTo>
                  <a:lnTo>
                    <a:pt x="18497" y="5406"/>
                  </a:lnTo>
                  <a:lnTo>
                    <a:pt x="18459" y="5252"/>
                  </a:lnTo>
                  <a:lnTo>
                    <a:pt x="18420" y="5136"/>
                  </a:lnTo>
                  <a:lnTo>
                    <a:pt x="18382" y="4981"/>
                  </a:lnTo>
                  <a:lnTo>
                    <a:pt x="18304" y="4866"/>
                  </a:lnTo>
                  <a:lnTo>
                    <a:pt x="18189" y="4750"/>
                  </a:lnTo>
                  <a:lnTo>
                    <a:pt x="18073" y="4673"/>
                  </a:lnTo>
                  <a:lnTo>
                    <a:pt x="17957" y="4595"/>
                  </a:lnTo>
                  <a:lnTo>
                    <a:pt x="17802" y="4557"/>
                  </a:lnTo>
                  <a:lnTo>
                    <a:pt x="17648" y="4518"/>
                  </a:lnTo>
                  <a:lnTo>
                    <a:pt x="17493" y="4557"/>
                  </a:lnTo>
                  <a:lnTo>
                    <a:pt x="17378" y="4595"/>
                  </a:lnTo>
                  <a:lnTo>
                    <a:pt x="17262" y="4634"/>
                  </a:lnTo>
                  <a:lnTo>
                    <a:pt x="17146" y="4750"/>
                  </a:lnTo>
                  <a:lnTo>
                    <a:pt x="17030" y="4827"/>
                  </a:lnTo>
                  <a:lnTo>
                    <a:pt x="16876" y="5097"/>
                  </a:lnTo>
                  <a:lnTo>
                    <a:pt x="16760" y="4943"/>
                  </a:lnTo>
                  <a:lnTo>
                    <a:pt x="16605" y="4788"/>
                  </a:lnTo>
                  <a:lnTo>
                    <a:pt x="16451" y="4711"/>
                  </a:lnTo>
                  <a:lnTo>
                    <a:pt x="16296" y="4634"/>
                  </a:lnTo>
                  <a:lnTo>
                    <a:pt x="16103" y="4634"/>
                  </a:lnTo>
                  <a:lnTo>
                    <a:pt x="15949" y="4673"/>
                  </a:lnTo>
                  <a:lnTo>
                    <a:pt x="15794" y="4750"/>
                  </a:lnTo>
                  <a:lnTo>
                    <a:pt x="15640" y="4866"/>
                  </a:lnTo>
                  <a:lnTo>
                    <a:pt x="15524" y="4981"/>
                  </a:lnTo>
                  <a:lnTo>
                    <a:pt x="15447" y="5136"/>
                  </a:lnTo>
                  <a:lnTo>
                    <a:pt x="15408" y="5329"/>
                  </a:lnTo>
                  <a:lnTo>
                    <a:pt x="15408" y="5483"/>
                  </a:lnTo>
                  <a:lnTo>
                    <a:pt x="15447" y="5561"/>
                  </a:lnTo>
                  <a:lnTo>
                    <a:pt x="15408" y="5561"/>
                  </a:lnTo>
                  <a:lnTo>
                    <a:pt x="15331" y="5368"/>
                  </a:lnTo>
                  <a:lnTo>
                    <a:pt x="15177" y="5175"/>
                  </a:lnTo>
                  <a:lnTo>
                    <a:pt x="15022" y="5059"/>
                  </a:lnTo>
                  <a:lnTo>
                    <a:pt x="14829" y="4981"/>
                  </a:lnTo>
                  <a:lnTo>
                    <a:pt x="14636" y="4943"/>
                  </a:lnTo>
                  <a:lnTo>
                    <a:pt x="14443" y="4981"/>
                  </a:lnTo>
                  <a:lnTo>
                    <a:pt x="14288" y="5020"/>
                  </a:lnTo>
                  <a:lnTo>
                    <a:pt x="14134" y="5097"/>
                  </a:lnTo>
                  <a:lnTo>
                    <a:pt x="14057" y="5175"/>
                  </a:lnTo>
                  <a:lnTo>
                    <a:pt x="13941" y="5290"/>
                  </a:lnTo>
                  <a:lnTo>
                    <a:pt x="13825" y="5561"/>
                  </a:lnTo>
                  <a:lnTo>
                    <a:pt x="13786" y="5831"/>
                  </a:lnTo>
                  <a:lnTo>
                    <a:pt x="13593" y="5754"/>
                  </a:lnTo>
                  <a:lnTo>
                    <a:pt x="13362" y="5715"/>
                  </a:lnTo>
                  <a:lnTo>
                    <a:pt x="13169" y="5715"/>
                  </a:lnTo>
                  <a:lnTo>
                    <a:pt x="12937" y="5754"/>
                  </a:lnTo>
                  <a:lnTo>
                    <a:pt x="12744" y="5831"/>
                  </a:lnTo>
                  <a:lnTo>
                    <a:pt x="12589" y="5947"/>
                  </a:lnTo>
                  <a:lnTo>
                    <a:pt x="12512" y="6063"/>
                  </a:lnTo>
                  <a:lnTo>
                    <a:pt x="12435" y="6217"/>
                  </a:lnTo>
                  <a:lnTo>
                    <a:pt x="12358" y="6372"/>
                  </a:lnTo>
                  <a:lnTo>
                    <a:pt x="12358" y="6526"/>
                  </a:lnTo>
                  <a:lnTo>
                    <a:pt x="12358" y="6681"/>
                  </a:lnTo>
                  <a:lnTo>
                    <a:pt x="12358" y="6835"/>
                  </a:lnTo>
                  <a:lnTo>
                    <a:pt x="12435" y="6989"/>
                  </a:lnTo>
                  <a:lnTo>
                    <a:pt x="12165" y="7028"/>
                  </a:lnTo>
                  <a:lnTo>
                    <a:pt x="11894" y="7105"/>
                  </a:lnTo>
                  <a:lnTo>
                    <a:pt x="11663" y="7221"/>
                  </a:lnTo>
                  <a:lnTo>
                    <a:pt x="11508" y="7414"/>
                  </a:lnTo>
                  <a:lnTo>
                    <a:pt x="11392" y="7530"/>
                  </a:lnTo>
                  <a:lnTo>
                    <a:pt x="11354" y="7685"/>
                  </a:lnTo>
                  <a:lnTo>
                    <a:pt x="11315" y="7839"/>
                  </a:lnTo>
                  <a:lnTo>
                    <a:pt x="11276" y="7993"/>
                  </a:lnTo>
                  <a:lnTo>
                    <a:pt x="11315" y="8148"/>
                  </a:lnTo>
                  <a:lnTo>
                    <a:pt x="11354" y="8302"/>
                  </a:lnTo>
                  <a:lnTo>
                    <a:pt x="11392" y="8457"/>
                  </a:lnTo>
                  <a:lnTo>
                    <a:pt x="11470" y="8611"/>
                  </a:lnTo>
                  <a:lnTo>
                    <a:pt x="11199" y="8650"/>
                  </a:lnTo>
                  <a:lnTo>
                    <a:pt x="10968" y="8804"/>
                  </a:lnTo>
                  <a:lnTo>
                    <a:pt x="10774" y="8997"/>
                  </a:lnTo>
                  <a:lnTo>
                    <a:pt x="10659" y="9229"/>
                  </a:lnTo>
                  <a:lnTo>
                    <a:pt x="10581" y="9499"/>
                  </a:lnTo>
                  <a:lnTo>
                    <a:pt x="10581" y="9770"/>
                  </a:lnTo>
                  <a:lnTo>
                    <a:pt x="10697" y="10040"/>
                  </a:lnTo>
                  <a:lnTo>
                    <a:pt x="10852" y="10233"/>
                  </a:lnTo>
                  <a:lnTo>
                    <a:pt x="10620" y="10310"/>
                  </a:lnTo>
                  <a:lnTo>
                    <a:pt x="10427" y="10426"/>
                  </a:lnTo>
                  <a:lnTo>
                    <a:pt x="10234" y="10581"/>
                  </a:lnTo>
                  <a:lnTo>
                    <a:pt x="10118" y="10774"/>
                  </a:lnTo>
                  <a:lnTo>
                    <a:pt x="10079" y="11005"/>
                  </a:lnTo>
                  <a:lnTo>
                    <a:pt x="10041" y="11237"/>
                  </a:lnTo>
                  <a:lnTo>
                    <a:pt x="10079" y="11469"/>
                  </a:lnTo>
                  <a:lnTo>
                    <a:pt x="10195" y="11700"/>
                  </a:lnTo>
                  <a:lnTo>
                    <a:pt x="9925" y="11739"/>
                  </a:lnTo>
                  <a:lnTo>
                    <a:pt x="9693" y="11855"/>
                  </a:lnTo>
                  <a:lnTo>
                    <a:pt x="9500" y="12009"/>
                  </a:lnTo>
                  <a:lnTo>
                    <a:pt x="9423" y="12087"/>
                  </a:lnTo>
                  <a:lnTo>
                    <a:pt x="9384" y="12202"/>
                  </a:lnTo>
                  <a:lnTo>
                    <a:pt x="9346" y="12318"/>
                  </a:lnTo>
                  <a:lnTo>
                    <a:pt x="9307" y="12473"/>
                  </a:lnTo>
                  <a:lnTo>
                    <a:pt x="9191" y="12396"/>
                  </a:lnTo>
                  <a:lnTo>
                    <a:pt x="9037" y="12318"/>
                  </a:lnTo>
                  <a:lnTo>
                    <a:pt x="8882" y="12280"/>
                  </a:lnTo>
                  <a:lnTo>
                    <a:pt x="8728" y="12280"/>
                  </a:lnTo>
                  <a:lnTo>
                    <a:pt x="8535" y="12357"/>
                  </a:lnTo>
                  <a:lnTo>
                    <a:pt x="8380" y="12434"/>
                  </a:lnTo>
                  <a:lnTo>
                    <a:pt x="8265" y="12550"/>
                  </a:lnTo>
                  <a:lnTo>
                    <a:pt x="8187" y="12704"/>
                  </a:lnTo>
                  <a:lnTo>
                    <a:pt x="8110" y="12550"/>
                  </a:lnTo>
                  <a:lnTo>
                    <a:pt x="7994" y="12434"/>
                  </a:lnTo>
                  <a:lnTo>
                    <a:pt x="7878" y="12318"/>
                  </a:lnTo>
                  <a:lnTo>
                    <a:pt x="7724" y="12241"/>
                  </a:lnTo>
                  <a:lnTo>
                    <a:pt x="7492" y="12164"/>
                  </a:lnTo>
                  <a:lnTo>
                    <a:pt x="7222" y="12202"/>
                  </a:lnTo>
                  <a:lnTo>
                    <a:pt x="6990" y="12280"/>
                  </a:lnTo>
                  <a:lnTo>
                    <a:pt x="6797" y="12434"/>
                  </a:lnTo>
                  <a:lnTo>
                    <a:pt x="6797" y="12048"/>
                  </a:lnTo>
                  <a:lnTo>
                    <a:pt x="6759" y="11894"/>
                  </a:lnTo>
                  <a:lnTo>
                    <a:pt x="6681" y="11700"/>
                  </a:lnTo>
                  <a:lnTo>
                    <a:pt x="6604" y="11546"/>
                  </a:lnTo>
                  <a:lnTo>
                    <a:pt x="6527" y="11430"/>
                  </a:lnTo>
                  <a:lnTo>
                    <a:pt x="6372" y="11314"/>
                  </a:lnTo>
                  <a:lnTo>
                    <a:pt x="6218" y="11198"/>
                  </a:lnTo>
                  <a:lnTo>
                    <a:pt x="6063" y="11160"/>
                  </a:lnTo>
                  <a:lnTo>
                    <a:pt x="5716" y="11160"/>
                  </a:lnTo>
                  <a:lnTo>
                    <a:pt x="5523" y="11237"/>
                  </a:lnTo>
                  <a:lnTo>
                    <a:pt x="5523" y="10967"/>
                  </a:lnTo>
                  <a:lnTo>
                    <a:pt x="5446" y="10735"/>
                  </a:lnTo>
                  <a:lnTo>
                    <a:pt x="5330" y="10503"/>
                  </a:lnTo>
                  <a:lnTo>
                    <a:pt x="5214" y="10426"/>
                  </a:lnTo>
                  <a:lnTo>
                    <a:pt x="5098" y="10388"/>
                  </a:lnTo>
                  <a:lnTo>
                    <a:pt x="4944" y="10310"/>
                  </a:lnTo>
                  <a:lnTo>
                    <a:pt x="4828" y="10310"/>
                  </a:lnTo>
                  <a:lnTo>
                    <a:pt x="4673" y="10349"/>
                  </a:lnTo>
                  <a:lnTo>
                    <a:pt x="4519" y="10388"/>
                  </a:lnTo>
                  <a:lnTo>
                    <a:pt x="4519" y="10156"/>
                  </a:lnTo>
                  <a:lnTo>
                    <a:pt x="4480" y="9963"/>
                  </a:lnTo>
                  <a:lnTo>
                    <a:pt x="4364" y="9770"/>
                  </a:lnTo>
                  <a:lnTo>
                    <a:pt x="4210" y="9577"/>
                  </a:lnTo>
                  <a:lnTo>
                    <a:pt x="4056" y="9499"/>
                  </a:lnTo>
                  <a:lnTo>
                    <a:pt x="3901" y="9461"/>
                  </a:lnTo>
                  <a:lnTo>
                    <a:pt x="3747" y="9422"/>
                  </a:lnTo>
                  <a:lnTo>
                    <a:pt x="3592" y="9422"/>
                  </a:lnTo>
                  <a:lnTo>
                    <a:pt x="3399" y="9461"/>
                  </a:lnTo>
                  <a:lnTo>
                    <a:pt x="3283" y="9538"/>
                  </a:lnTo>
                  <a:lnTo>
                    <a:pt x="3129" y="9615"/>
                  </a:lnTo>
                  <a:lnTo>
                    <a:pt x="3013" y="9770"/>
                  </a:lnTo>
                  <a:lnTo>
                    <a:pt x="2974" y="9615"/>
                  </a:lnTo>
                  <a:lnTo>
                    <a:pt x="2897" y="9461"/>
                  </a:lnTo>
                  <a:lnTo>
                    <a:pt x="2781" y="9268"/>
                  </a:lnTo>
                  <a:lnTo>
                    <a:pt x="2627" y="9152"/>
                  </a:lnTo>
                  <a:lnTo>
                    <a:pt x="2434" y="9036"/>
                  </a:lnTo>
                  <a:lnTo>
                    <a:pt x="2241" y="8997"/>
                  </a:lnTo>
                  <a:lnTo>
                    <a:pt x="2048" y="9036"/>
                  </a:lnTo>
                  <a:lnTo>
                    <a:pt x="1854" y="9113"/>
                  </a:lnTo>
                  <a:lnTo>
                    <a:pt x="1700" y="9190"/>
                  </a:lnTo>
                  <a:lnTo>
                    <a:pt x="1546" y="9345"/>
                  </a:lnTo>
                  <a:lnTo>
                    <a:pt x="1430" y="9538"/>
                  </a:lnTo>
                  <a:lnTo>
                    <a:pt x="1391" y="9731"/>
                  </a:lnTo>
                  <a:lnTo>
                    <a:pt x="1352" y="9924"/>
                  </a:lnTo>
                  <a:lnTo>
                    <a:pt x="1121" y="9963"/>
                  </a:lnTo>
                  <a:lnTo>
                    <a:pt x="928" y="10040"/>
                  </a:lnTo>
                  <a:lnTo>
                    <a:pt x="696" y="10156"/>
                  </a:lnTo>
                  <a:lnTo>
                    <a:pt x="503" y="10310"/>
                  </a:lnTo>
                  <a:lnTo>
                    <a:pt x="387" y="10426"/>
                  </a:lnTo>
                  <a:lnTo>
                    <a:pt x="271" y="10581"/>
                  </a:lnTo>
                  <a:lnTo>
                    <a:pt x="117" y="10890"/>
                  </a:lnTo>
                  <a:lnTo>
                    <a:pt x="1" y="11237"/>
                  </a:lnTo>
                  <a:lnTo>
                    <a:pt x="1" y="11585"/>
                  </a:lnTo>
                  <a:lnTo>
                    <a:pt x="78" y="11932"/>
                  </a:lnTo>
                  <a:lnTo>
                    <a:pt x="194" y="12241"/>
                  </a:lnTo>
                  <a:lnTo>
                    <a:pt x="387" y="12550"/>
                  </a:lnTo>
                  <a:lnTo>
                    <a:pt x="619" y="12820"/>
                  </a:lnTo>
                  <a:lnTo>
                    <a:pt x="812" y="12936"/>
                  </a:lnTo>
                  <a:lnTo>
                    <a:pt x="966" y="13013"/>
                  </a:lnTo>
                  <a:lnTo>
                    <a:pt x="1159" y="13091"/>
                  </a:lnTo>
                  <a:lnTo>
                    <a:pt x="1352" y="13129"/>
                  </a:lnTo>
                  <a:lnTo>
                    <a:pt x="1739" y="13168"/>
                  </a:lnTo>
                  <a:lnTo>
                    <a:pt x="2086" y="13129"/>
                  </a:lnTo>
                  <a:lnTo>
                    <a:pt x="2472" y="12975"/>
                  </a:lnTo>
                  <a:lnTo>
                    <a:pt x="2820" y="12782"/>
                  </a:lnTo>
                  <a:lnTo>
                    <a:pt x="3129" y="12550"/>
                  </a:lnTo>
                  <a:lnTo>
                    <a:pt x="3360" y="12241"/>
                  </a:lnTo>
                  <a:lnTo>
                    <a:pt x="3592" y="12009"/>
                  </a:lnTo>
                  <a:lnTo>
                    <a:pt x="3554" y="11932"/>
                  </a:lnTo>
                  <a:lnTo>
                    <a:pt x="3515" y="11816"/>
                  </a:lnTo>
                  <a:lnTo>
                    <a:pt x="3438" y="11778"/>
                  </a:lnTo>
                  <a:lnTo>
                    <a:pt x="3322" y="11739"/>
                  </a:lnTo>
                  <a:lnTo>
                    <a:pt x="3283" y="11778"/>
                  </a:lnTo>
                  <a:lnTo>
                    <a:pt x="3245" y="11816"/>
                  </a:lnTo>
                  <a:lnTo>
                    <a:pt x="3052" y="12048"/>
                  </a:lnTo>
                  <a:lnTo>
                    <a:pt x="2820" y="12241"/>
                  </a:lnTo>
                  <a:lnTo>
                    <a:pt x="2588" y="12434"/>
                  </a:lnTo>
                  <a:lnTo>
                    <a:pt x="2318" y="12589"/>
                  </a:lnTo>
                  <a:lnTo>
                    <a:pt x="2048" y="12666"/>
                  </a:lnTo>
                  <a:lnTo>
                    <a:pt x="1739" y="12704"/>
                  </a:lnTo>
                  <a:lnTo>
                    <a:pt x="1430" y="12666"/>
                  </a:lnTo>
                  <a:lnTo>
                    <a:pt x="1159" y="12589"/>
                  </a:lnTo>
                  <a:lnTo>
                    <a:pt x="966" y="12473"/>
                  </a:lnTo>
                  <a:lnTo>
                    <a:pt x="812" y="12357"/>
                  </a:lnTo>
                  <a:lnTo>
                    <a:pt x="696" y="12202"/>
                  </a:lnTo>
                  <a:lnTo>
                    <a:pt x="619" y="12048"/>
                  </a:lnTo>
                  <a:lnTo>
                    <a:pt x="542" y="11894"/>
                  </a:lnTo>
                  <a:lnTo>
                    <a:pt x="503" y="11739"/>
                  </a:lnTo>
                  <a:lnTo>
                    <a:pt x="503" y="11546"/>
                  </a:lnTo>
                  <a:lnTo>
                    <a:pt x="503" y="11392"/>
                  </a:lnTo>
                  <a:lnTo>
                    <a:pt x="542" y="11198"/>
                  </a:lnTo>
                  <a:lnTo>
                    <a:pt x="580" y="11044"/>
                  </a:lnTo>
                  <a:lnTo>
                    <a:pt x="657" y="10890"/>
                  </a:lnTo>
                  <a:lnTo>
                    <a:pt x="773" y="10774"/>
                  </a:lnTo>
                  <a:lnTo>
                    <a:pt x="889" y="10619"/>
                  </a:lnTo>
                  <a:lnTo>
                    <a:pt x="1044" y="10542"/>
                  </a:lnTo>
                  <a:lnTo>
                    <a:pt x="1237" y="10465"/>
                  </a:lnTo>
                  <a:lnTo>
                    <a:pt x="1430" y="10388"/>
                  </a:lnTo>
                  <a:lnTo>
                    <a:pt x="1739" y="10349"/>
                  </a:lnTo>
                  <a:lnTo>
                    <a:pt x="2009" y="10349"/>
                  </a:lnTo>
                  <a:lnTo>
                    <a:pt x="2318" y="10388"/>
                  </a:lnTo>
                  <a:lnTo>
                    <a:pt x="2588" y="10426"/>
                  </a:lnTo>
                  <a:lnTo>
                    <a:pt x="2858" y="10542"/>
                  </a:lnTo>
                  <a:lnTo>
                    <a:pt x="3129" y="10658"/>
                  </a:lnTo>
                  <a:lnTo>
                    <a:pt x="3669" y="10928"/>
                  </a:lnTo>
                  <a:lnTo>
                    <a:pt x="4171" y="11276"/>
                  </a:lnTo>
                  <a:lnTo>
                    <a:pt x="4635" y="11662"/>
                  </a:lnTo>
                  <a:lnTo>
                    <a:pt x="5523" y="12396"/>
                  </a:lnTo>
                  <a:lnTo>
                    <a:pt x="5870" y="12704"/>
                  </a:lnTo>
                  <a:lnTo>
                    <a:pt x="6257" y="12975"/>
                  </a:lnTo>
                  <a:lnTo>
                    <a:pt x="6681" y="13206"/>
                  </a:lnTo>
                  <a:lnTo>
                    <a:pt x="7106" y="13438"/>
                  </a:lnTo>
                  <a:lnTo>
                    <a:pt x="7531" y="13593"/>
                  </a:lnTo>
                  <a:lnTo>
                    <a:pt x="7994" y="13747"/>
                  </a:lnTo>
                  <a:lnTo>
                    <a:pt x="8458" y="13786"/>
                  </a:lnTo>
                  <a:lnTo>
                    <a:pt x="8921" y="13786"/>
                  </a:lnTo>
                  <a:lnTo>
                    <a:pt x="9346" y="13708"/>
                  </a:lnTo>
                  <a:lnTo>
                    <a:pt x="9732" y="13554"/>
                  </a:lnTo>
                  <a:lnTo>
                    <a:pt x="10079" y="13361"/>
                  </a:lnTo>
                  <a:lnTo>
                    <a:pt x="10388" y="13091"/>
                  </a:lnTo>
                  <a:lnTo>
                    <a:pt x="10659" y="12782"/>
                  </a:lnTo>
                  <a:lnTo>
                    <a:pt x="10929" y="12473"/>
                  </a:lnTo>
                  <a:lnTo>
                    <a:pt x="11122" y="12125"/>
                  </a:lnTo>
                  <a:lnTo>
                    <a:pt x="11315" y="11739"/>
                  </a:lnTo>
                  <a:lnTo>
                    <a:pt x="11508" y="11237"/>
                  </a:lnTo>
                  <a:lnTo>
                    <a:pt x="11663" y="10696"/>
                  </a:lnTo>
                  <a:lnTo>
                    <a:pt x="11972" y="9615"/>
                  </a:lnTo>
                  <a:lnTo>
                    <a:pt x="12126" y="9113"/>
                  </a:lnTo>
                  <a:lnTo>
                    <a:pt x="12358" y="8611"/>
                  </a:lnTo>
                  <a:lnTo>
                    <a:pt x="12589" y="8109"/>
                  </a:lnTo>
                  <a:lnTo>
                    <a:pt x="12937" y="7646"/>
                  </a:lnTo>
                  <a:lnTo>
                    <a:pt x="13284" y="7298"/>
                  </a:lnTo>
                  <a:lnTo>
                    <a:pt x="13632" y="6989"/>
                  </a:lnTo>
                  <a:lnTo>
                    <a:pt x="14018" y="6719"/>
                  </a:lnTo>
                  <a:lnTo>
                    <a:pt x="14443" y="6449"/>
                  </a:lnTo>
                  <a:lnTo>
                    <a:pt x="14906" y="6256"/>
                  </a:lnTo>
                  <a:lnTo>
                    <a:pt x="15370" y="6101"/>
                  </a:lnTo>
                  <a:lnTo>
                    <a:pt x="15833" y="5985"/>
                  </a:lnTo>
                  <a:lnTo>
                    <a:pt x="16296" y="5947"/>
                  </a:lnTo>
                  <a:lnTo>
                    <a:pt x="16605" y="5908"/>
                  </a:lnTo>
                  <a:lnTo>
                    <a:pt x="16914" y="5908"/>
                  </a:lnTo>
                  <a:lnTo>
                    <a:pt x="17455" y="5985"/>
                  </a:lnTo>
                  <a:lnTo>
                    <a:pt x="17995" y="6140"/>
                  </a:lnTo>
                  <a:lnTo>
                    <a:pt x="18497" y="6333"/>
                  </a:lnTo>
                  <a:lnTo>
                    <a:pt x="18999" y="6603"/>
                  </a:lnTo>
                  <a:lnTo>
                    <a:pt x="19501" y="6835"/>
                  </a:lnTo>
                  <a:lnTo>
                    <a:pt x="20544" y="7337"/>
                  </a:lnTo>
                  <a:lnTo>
                    <a:pt x="20930" y="7491"/>
                  </a:lnTo>
                  <a:lnTo>
                    <a:pt x="21316" y="7646"/>
                  </a:lnTo>
                  <a:lnTo>
                    <a:pt x="21741" y="7723"/>
                  </a:lnTo>
                  <a:lnTo>
                    <a:pt x="22166" y="7762"/>
                  </a:lnTo>
                  <a:lnTo>
                    <a:pt x="22591" y="7723"/>
                  </a:lnTo>
                  <a:lnTo>
                    <a:pt x="22977" y="7646"/>
                  </a:lnTo>
                  <a:lnTo>
                    <a:pt x="23363" y="7530"/>
                  </a:lnTo>
                  <a:lnTo>
                    <a:pt x="23710" y="7298"/>
                  </a:lnTo>
                  <a:lnTo>
                    <a:pt x="24058" y="6989"/>
                  </a:lnTo>
                  <a:lnTo>
                    <a:pt x="24367" y="6642"/>
                  </a:lnTo>
                  <a:lnTo>
                    <a:pt x="24599" y="6294"/>
                  </a:lnTo>
                  <a:lnTo>
                    <a:pt x="24753" y="5908"/>
                  </a:lnTo>
                  <a:lnTo>
                    <a:pt x="24869" y="5483"/>
                  </a:lnTo>
                  <a:lnTo>
                    <a:pt x="24985" y="5059"/>
                  </a:lnTo>
                  <a:lnTo>
                    <a:pt x="25023" y="4634"/>
                  </a:lnTo>
                  <a:lnTo>
                    <a:pt x="25023" y="4209"/>
                  </a:lnTo>
                  <a:lnTo>
                    <a:pt x="24946" y="3746"/>
                  </a:lnTo>
                  <a:lnTo>
                    <a:pt x="24869" y="3282"/>
                  </a:lnTo>
                  <a:lnTo>
                    <a:pt x="24792" y="2858"/>
                  </a:lnTo>
                  <a:lnTo>
                    <a:pt x="24637" y="2394"/>
                  </a:lnTo>
                  <a:lnTo>
                    <a:pt x="24444" y="1970"/>
                  </a:lnTo>
                  <a:lnTo>
                    <a:pt x="24251" y="1583"/>
                  </a:lnTo>
                  <a:lnTo>
                    <a:pt x="24058" y="1197"/>
                  </a:lnTo>
                  <a:lnTo>
                    <a:pt x="23788" y="811"/>
                  </a:lnTo>
                  <a:lnTo>
                    <a:pt x="23942" y="386"/>
                  </a:lnTo>
                  <a:lnTo>
                    <a:pt x="23595" y="232"/>
                  </a:lnTo>
                  <a:lnTo>
                    <a:pt x="23208" y="116"/>
                  </a:lnTo>
                  <a:lnTo>
                    <a:pt x="23170" y="77"/>
                  </a:lnTo>
                  <a:lnTo>
                    <a:pt x="2305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1687125" y="961000"/>
              <a:ext cx="152575" cy="276125"/>
            </a:xfrm>
            <a:custGeom>
              <a:avLst/>
              <a:gdLst/>
              <a:ahLst/>
              <a:cxnLst/>
              <a:rect l="l" t="t" r="r" b="b"/>
              <a:pathLst>
                <a:path w="6103" h="11045" extrusionOk="0">
                  <a:moveTo>
                    <a:pt x="3553" y="1"/>
                  </a:moveTo>
                  <a:lnTo>
                    <a:pt x="3438" y="464"/>
                  </a:lnTo>
                  <a:lnTo>
                    <a:pt x="3785" y="657"/>
                  </a:lnTo>
                  <a:lnTo>
                    <a:pt x="4094" y="889"/>
                  </a:lnTo>
                  <a:lnTo>
                    <a:pt x="4364" y="1159"/>
                  </a:lnTo>
                  <a:lnTo>
                    <a:pt x="4635" y="1468"/>
                  </a:lnTo>
                  <a:lnTo>
                    <a:pt x="4866" y="1777"/>
                  </a:lnTo>
                  <a:lnTo>
                    <a:pt x="5059" y="2086"/>
                  </a:lnTo>
                  <a:lnTo>
                    <a:pt x="5253" y="2472"/>
                  </a:lnTo>
                  <a:lnTo>
                    <a:pt x="5368" y="2820"/>
                  </a:lnTo>
                  <a:lnTo>
                    <a:pt x="5484" y="3206"/>
                  </a:lnTo>
                  <a:lnTo>
                    <a:pt x="5561" y="3592"/>
                  </a:lnTo>
                  <a:lnTo>
                    <a:pt x="5600" y="4017"/>
                  </a:lnTo>
                  <a:lnTo>
                    <a:pt x="5600" y="4403"/>
                  </a:lnTo>
                  <a:lnTo>
                    <a:pt x="5561" y="4828"/>
                  </a:lnTo>
                  <a:lnTo>
                    <a:pt x="5523" y="5214"/>
                  </a:lnTo>
                  <a:lnTo>
                    <a:pt x="5446" y="5639"/>
                  </a:lnTo>
                  <a:lnTo>
                    <a:pt x="5330" y="6025"/>
                  </a:lnTo>
                  <a:lnTo>
                    <a:pt x="5175" y="6449"/>
                  </a:lnTo>
                  <a:lnTo>
                    <a:pt x="4982" y="6874"/>
                  </a:lnTo>
                  <a:lnTo>
                    <a:pt x="4751" y="7299"/>
                  </a:lnTo>
                  <a:lnTo>
                    <a:pt x="4519" y="7685"/>
                  </a:lnTo>
                  <a:lnTo>
                    <a:pt x="4249" y="8033"/>
                  </a:lnTo>
                  <a:lnTo>
                    <a:pt x="3940" y="8419"/>
                  </a:lnTo>
                  <a:lnTo>
                    <a:pt x="3631" y="8728"/>
                  </a:lnTo>
                  <a:lnTo>
                    <a:pt x="3283" y="9037"/>
                  </a:lnTo>
                  <a:lnTo>
                    <a:pt x="2936" y="9346"/>
                  </a:lnTo>
                  <a:lnTo>
                    <a:pt x="2549" y="9616"/>
                  </a:lnTo>
                  <a:lnTo>
                    <a:pt x="2163" y="9848"/>
                  </a:lnTo>
                  <a:lnTo>
                    <a:pt x="1739" y="10041"/>
                  </a:lnTo>
                  <a:lnTo>
                    <a:pt x="1352" y="10234"/>
                  </a:lnTo>
                  <a:lnTo>
                    <a:pt x="889" y="10427"/>
                  </a:lnTo>
                  <a:lnTo>
                    <a:pt x="464" y="10543"/>
                  </a:lnTo>
                  <a:lnTo>
                    <a:pt x="1" y="10658"/>
                  </a:lnTo>
                  <a:lnTo>
                    <a:pt x="78" y="11045"/>
                  </a:lnTo>
                  <a:lnTo>
                    <a:pt x="619" y="10967"/>
                  </a:lnTo>
                  <a:lnTo>
                    <a:pt x="1121" y="10852"/>
                  </a:lnTo>
                  <a:lnTo>
                    <a:pt x="1584" y="10658"/>
                  </a:lnTo>
                  <a:lnTo>
                    <a:pt x="2086" y="10465"/>
                  </a:lnTo>
                  <a:lnTo>
                    <a:pt x="2549" y="10234"/>
                  </a:lnTo>
                  <a:lnTo>
                    <a:pt x="2974" y="9963"/>
                  </a:lnTo>
                  <a:lnTo>
                    <a:pt x="3399" y="9654"/>
                  </a:lnTo>
                  <a:lnTo>
                    <a:pt x="3785" y="9307"/>
                  </a:lnTo>
                  <a:lnTo>
                    <a:pt x="4171" y="8921"/>
                  </a:lnTo>
                  <a:lnTo>
                    <a:pt x="4519" y="8535"/>
                  </a:lnTo>
                  <a:lnTo>
                    <a:pt x="4828" y="8148"/>
                  </a:lnTo>
                  <a:lnTo>
                    <a:pt x="5098" y="7685"/>
                  </a:lnTo>
                  <a:lnTo>
                    <a:pt x="5368" y="7260"/>
                  </a:lnTo>
                  <a:lnTo>
                    <a:pt x="5600" y="6797"/>
                  </a:lnTo>
                  <a:lnTo>
                    <a:pt x="5793" y="6295"/>
                  </a:lnTo>
                  <a:lnTo>
                    <a:pt x="5909" y="5793"/>
                  </a:lnTo>
                  <a:lnTo>
                    <a:pt x="6025" y="5368"/>
                  </a:lnTo>
                  <a:lnTo>
                    <a:pt x="6063" y="4943"/>
                  </a:lnTo>
                  <a:lnTo>
                    <a:pt x="6102" y="4519"/>
                  </a:lnTo>
                  <a:lnTo>
                    <a:pt x="6102" y="4094"/>
                  </a:lnTo>
                  <a:lnTo>
                    <a:pt x="6063" y="3669"/>
                  </a:lnTo>
                  <a:lnTo>
                    <a:pt x="5986" y="3244"/>
                  </a:lnTo>
                  <a:lnTo>
                    <a:pt x="5870" y="2820"/>
                  </a:lnTo>
                  <a:lnTo>
                    <a:pt x="5755" y="2434"/>
                  </a:lnTo>
                  <a:lnTo>
                    <a:pt x="5561" y="2047"/>
                  </a:lnTo>
                  <a:lnTo>
                    <a:pt x="5368" y="1700"/>
                  </a:lnTo>
                  <a:lnTo>
                    <a:pt x="5137" y="1352"/>
                  </a:lnTo>
                  <a:lnTo>
                    <a:pt x="4905" y="1005"/>
                  </a:lnTo>
                  <a:lnTo>
                    <a:pt x="4596" y="734"/>
                  </a:lnTo>
                  <a:lnTo>
                    <a:pt x="4287" y="464"/>
                  </a:lnTo>
                  <a:lnTo>
                    <a:pt x="3940" y="232"/>
                  </a:lnTo>
                  <a:lnTo>
                    <a:pt x="355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4302325" y="969700"/>
              <a:ext cx="152550" cy="276125"/>
            </a:xfrm>
            <a:custGeom>
              <a:avLst/>
              <a:gdLst/>
              <a:ahLst/>
              <a:cxnLst/>
              <a:rect l="l" t="t" r="r" b="b"/>
              <a:pathLst>
                <a:path w="6102" h="11045" extrusionOk="0">
                  <a:moveTo>
                    <a:pt x="3553" y="0"/>
                  </a:moveTo>
                  <a:lnTo>
                    <a:pt x="3399" y="425"/>
                  </a:lnTo>
                  <a:lnTo>
                    <a:pt x="3785" y="618"/>
                  </a:lnTo>
                  <a:lnTo>
                    <a:pt x="4094" y="888"/>
                  </a:lnTo>
                  <a:lnTo>
                    <a:pt x="4364" y="1120"/>
                  </a:lnTo>
                  <a:lnTo>
                    <a:pt x="4634" y="1429"/>
                  </a:lnTo>
                  <a:lnTo>
                    <a:pt x="4866" y="1738"/>
                  </a:lnTo>
                  <a:lnTo>
                    <a:pt x="5059" y="2086"/>
                  </a:lnTo>
                  <a:lnTo>
                    <a:pt x="5214" y="2433"/>
                  </a:lnTo>
                  <a:lnTo>
                    <a:pt x="5368" y="2819"/>
                  </a:lnTo>
                  <a:lnTo>
                    <a:pt x="5484" y="3205"/>
                  </a:lnTo>
                  <a:lnTo>
                    <a:pt x="5523" y="3591"/>
                  </a:lnTo>
                  <a:lnTo>
                    <a:pt x="5600" y="3978"/>
                  </a:lnTo>
                  <a:lnTo>
                    <a:pt x="5600" y="4402"/>
                  </a:lnTo>
                  <a:lnTo>
                    <a:pt x="5561" y="4789"/>
                  </a:lnTo>
                  <a:lnTo>
                    <a:pt x="5523" y="5213"/>
                  </a:lnTo>
                  <a:lnTo>
                    <a:pt x="5445" y="5599"/>
                  </a:lnTo>
                  <a:lnTo>
                    <a:pt x="5329" y="6024"/>
                  </a:lnTo>
                  <a:lnTo>
                    <a:pt x="5175" y="6449"/>
                  </a:lnTo>
                  <a:lnTo>
                    <a:pt x="4982" y="6874"/>
                  </a:lnTo>
                  <a:lnTo>
                    <a:pt x="4750" y="7260"/>
                  </a:lnTo>
                  <a:lnTo>
                    <a:pt x="4480" y="7646"/>
                  </a:lnTo>
                  <a:lnTo>
                    <a:pt x="4210" y="8032"/>
                  </a:lnTo>
                  <a:lnTo>
                    <a:pt x="3939" y="8380"/>
                  </a:lnTo>
                  <a:lnTo>
                    <a:pt x="3630" y="8727"/>
                  </a:lnTo>
                  <a:lnTo>
                    <a:pt x="3283" y="9036"/>
                  </a:lnTo>
                  <a:lnTo>
                    <a:pt x="2935" y="9306"/>
                  </a:lnTo>
                  <a:lnTo>
                    <a:pt x="2549" y="9577"/>
                  </a:lnTo>
                  <a:lnTo>
                    <a:pt x="2163" y="9808"/>
                  </a:lnTo>
                  <a:lnTo>
                    <a:pt x="1738" y="10040"/>
                  </a:lnTo>
                  <a:lnTo>
                    <a:pt x="1313" y="10233"/>
                  </a:lnTo>
                  <a:lnTo>
                    <a:pt x="889" y="10388"/>
                  </a:lnTo>
                  <a:lnTo>
                    <a:pt x="464" y="10542"/>
                  </a:lnTo>
                  <a:lnTo>
                    <a:pt x="1" y="10658"/>
                  </a:lnTo>
                  <a:lnTo>
                    <a:pt x="78" y="11044"/>
                  </a:lnTo>
                  <a:lnTo>
                    <a:pt x="618" y="10967"/>
                  </a:lnTo>
                  <a:lnTo>
                    <a:pt x="1120" y="10812"/>
                  </a:lnTo>
                  <a:lnTo>
                    <a:pt x="1584" y="10658"/>
                  </a:lnTo>
                  <a:lnTo>
                    <a:pt x="2086" y="10465"/>
                  </a:lnTo>
                  <a:lnTo>
                    <a:pt x="2511" y="10195"/>
                  </a:lnTo>
                  <a:lnTo>
                    <a:pt x="2974" y="9924"/>
                  </a:lnTo>
                  <a:lnTo>
                    <a:pt x="3399" y="9615"/>
                  </a:lnTo>
                  <a:lnTo>
                    <a:pt x="3785" y="9268"/>
                  </a:lnTo>
                  <a:lnTo>
                    <a:pt x="4171" y="8920"/>
                  </a:lnTo>
                  <a:lnTo>
                    <a:pt x="4480" y="8534"/>
                  </a:lnTo>
                  <a:lnTo>
                    <a:pt x="4827" y="8109"/>
                  </a:lnTo>
                  <a:lnTo>
                    <a:pt x="5098" y="7685"/>
                  </a:lnTo>
                  <a:lnTo>
                    <a:pt x="5368" y="7221"/>
                  </a:lnTo>
                  <a:lnTo>
                    <a:pt x="5600" y="6758"/>
                  </a:lnTo>
                  <a:lnTo>
                    <a:pt x="5754" y="6295"/>
                  </a:lnTo>
                  <a:lnTo>
                    <a:pt x="5909" y="5793"/>
                  </a:lnTo>
                  <a:lnTo>
                    <a:pt x="6025" y="5368"/>
                  </a:lnTo>
                  <a:lnTo>
                    <a:pt x="6063" y="4943"/>
                  </a:lnTo>
                  <a:lnTo>
                    <a:pt x="6102" y="4518"/>
                  </a:lnTo>
                  <a:lnTo>
                    <a:pt x="6102" y="4055"/>
                  </a:lnTo>
                  <a:lnTo>
                    <a:pt x="6063" y="3630"/>
                  </a:lnTo>
                  <a:lnTo>
                    <a:pt x="5986" y="3244"/>
                  </a:lnTo>
                  <a:lnTo>
                    <a:pt x="5870" y="2819"/>
                  </a:lnTo>
                  <a:lnTo>
                    <a:pt x="5754" y="2433"/>
                  </a:lnTo>
                  <a:lnTo>
                    <a:pt x="5561" y="2047"/>
                  </a:lnTo>
                  <a:lnTo>
                    <a:pt x="5368" y="1661"/>
                  </a:lnTo>
                  <a:lnTo>
                    <a:pt x="5136" y="1313"/>
                  </a:lnTo>
                  <a:lnTo>
                    <a:pt x="4905" y="1004"/>
                  </a:lnTo>
                  <a:lnTo>
                    <a:pt x="4596" y="695"/>
                  </a:lnTo>
                  <a:lnTo>
                    <a:pt x="4287" y="425"/>
                  </a:lnTo>
                  <a:lnTo>
                    <a:pt x="3939" y="193"/>
                  </a:lnTo>
                  <a:lnTo>
                    <a:pt x="355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5445325" y="989000"/>
              <a:ext cx="329225" cy="242325"/>
            </a:xfrm>
            <a:custGeom>
              <a:avLst/>
              <a:gdLst/>
              <a:ahLst/>
              <a:cxnLst/>
              <a:rect l="l" t="t" r="r" b="b"/>
              <a:pathLst>
                <a:path w="13169" h="9693" extrusionOk="0">
                  <a:moveTo>
                    <a:pt x="5368" y="618"/>
                  </a:moveTo>
                  <a:lnTo>
                    <a:pt x="5947" y="773"/>
                  </a:lnTo>
                  <a:lnTo>
                    <a:pt x="6527" y="1005"/>
                  </a:lnTo>
                  <a:lnTo>
                    <a:pt x="7028" y="1314"/>
                  </a:lnTo>
                  <a:lnTo>
                    <a:pt x="7530" y="1661"/>
                  </a:lnTo>
                  <a:lnTo>
                    <a:pt x="7762" y="1893"/>
                  </a:lnTo>
                  <a:lnTo>
                    <a:pt x="7955" y="2124"/>
                  </a:lnTo>
                  <a:lnTo>
                    <a:pt x="8148" y="2356"/>
                  </a:lnTo>
                  <a:lnTo>
                    <a:pt x="8264" y="2626"/>
                  </a:lnTo>
                  <a:lnTo>
                    <a:pt x="8419" y="2897"/>
                  </a:lnTo>
                  <a:lnTo>
                    <a:pt x="8496" y="3167"/>
                  </a:lnTo>
                  <a:lnTo>
                    <a:pt x="8573" y="3437"/>
                  </a:lnTo>
                  <a:lnTo>
                    <a:pt x="8612" y="3708"/>
                  </a:lnTo>
                  <a:lnTo>
                    <a:pt x="8573" y="3708"/>
                  </a:lnTo>
                  <a:lnTo>
                    <a:pt x="7724" y="3823"/>
                  </a:lnTo>
                  <a:lnTo>
                    <a:pt x="6874" y="3901"/>
                  </a:lnTo>
                  <a:lnTo>
                    <a:pt x="6411" y="3939"/>
                  </a:lnTo>
                  <a:lnTo>
                    <a:pt x="6179" y="3939"/>
                  </a:lnTo>
                  <a:lnTo>
                    <a:pt x="5986" y="3901"/>
                  </a:lnTo>
                  <a:lnTo>
                    <a:pt x="5793" y="3862"/>
                  </a:lnTo>
                  <a:lnTo>
                    <a:pt x="5677" y="3746"/>
                  </a:lnTo>
                  <a:lnTo>
                    <a:pt x="5561" y="3553"/>
                  </a:lnTo>
                  <a:lnTo>
                    <a:pt x="5484" y="3321"/>
                  </a:lnTo>
                  <a:lnTo>
                    <a:pt x="5407" y="2626"/>
                  </a:lnTo>
                  <a:lnTo>
                    <a:pt x="5368" y="1970"/>
                  </a:lnTo>
                  <a:lnTo>
                    <a:pt x="5368" y="618"/>
                  </a:lnTo>
                  <a:close/>
                  <a:moveTo>
                    <a:pt x="2781" y="889"/>
                  </a:moveTo>
                  <a:lnTo>
                    <a:pt x="2626" y="3128"/>
                  </a:lnTo>
                  <a:lnTo>
                    <a:pt x="2626" y="3515"/>
                  </a:lnTo>
                  <a:lnTo>
                    <a:pt x="2588" y="3708"/>
                  </a:lnTo>
                  <a:lnTo>
                    <a:pt x="2511" y="3862"/>
                  </a:lnTo>
                  <a:lnTo>
                    <a:pt x="2433" y="4017"/>
                  </a:lnTo>
                  <a:lnTo>
                    <a:pt x="2317" y="4132"/>
                  </a:lnTo>
                  <a:lnTo>
                    <a:pt x="2124" y="4210"/>
                  </a:lnTo>
                  <a:lnTo>
                    <a:pt x="1893" y="4287"/>
                  </a:lnTo>
                  <a:lnTo>
                    <a:pt x="1545" y="4287"/>
                  </a:lnTo>
                  <a:lnTo>
                    <a:pt x="1120" y="4248"/>
                  </a:lnTo>
                  <a:lnTo>
                    <a:pt x="734" y="4132"/>
                  </a:lnTo>
                  <a:lnTo>
                    <a:pt x="387" y="4017"/>
                  </a:lnTo>
                  <a:lnTo>
                    <a:pt x="503" y="3515"/>
                  </a:lnTo>
                  <a:lnTo>
                    <a:pt x="657" y="3013"/>
                  </a:lnTo>
                  <a:lnTo>
                    <a:pt x="889" y="2549"/>
                  </a:lnTo>
                  <a:lnTo>
                    <a:pt x="1159" y="2124"/>
                  </a:lnTo>
                  <a:lnTo>
                    <a:pt x="1507" y="1738"/>
                  </a:lnTo>
                  <a:lnTo>
                    <a:pt x="1893" y="1429"/>
                  </a:lnTo>
                  <a:lnTo>
                    <a:pt x="2317" y="1120"/>
                  </a:lnTo>
                  <a:lnTo>
                    <a:pt x="2781" y="889"/>
                  </a:lnTo>
                  <a:close/>
                  <a:moveTo>
                    <a:pt x="10774" y="5368"/>
                  </a:moveTo>
                  <a:lnTo>
                    <a:pt x="11238" y="5638"/>
                  </a:lnTo>
                  <a:lnTo>
                    <a:pt x="11624" y="5986"/>
                  </a:lnTo>
                  <a:lnTo>
                    <a:pt x="11431" y="6140"/>
                  </a:lnTo>
                  <a:lnTo>
                    <a:pt x="11353" y="6218"/>
                  </a:lnTo>
                  <a:lnTo>
                    <a:pt x="11238" y="6256"/>
                  </a:lnTo>
                  <a:lnTo>
                    <a:pt x="11083" y="6295"/>
                  </a:lnTo>
                  <a:lnTo>
                    <a:pt x="10929" y="6256"/>
                  </a:lnTo>
                  <a:lnTo>
                    <a:pt x="10774" y="6218"/>
                  </a:lnTo>
                  <a:lnTo>
                    <a:pt x="10658" y="6140"/>
                  </a:lnTo>
                  <a:lnTo>
                    <a:pt x="10581" y="6063"/>
                  </a:lnTo>
                  <a:lnTo>
                    <a:pt x="10542" y="5947"/>
                  </a:lnTo>
                  <a:lnTo>
                    <a:pt x="10542" y="5870"/>
                  </a:lnTo>
                  <a:lnTo>
                    <a:pt x="10542" y="5754"/>
                  </a:lnTo>
                  <a:lnTo>
                    <a:pt x="10620" y="5523"/>
                  </a:lnTo>
                  <a:lnTo>
                    <a:pt x="10658" y="5445"/>
                  </a:lnTo>
                  <a:lnTo>
                    <a:pt x="10774" y="5368"/>
                  </a:lnTo>
                  <a:close/>
                  <a:moveTo>
                    <a:pt x="4403" y="1"/>
                  </a:moveTo>
                  <a:lnTo>
                    <a:pt x="3939" y="39"/>
                  </a:lnTo>
                  <a:lnTo>
                    <a:pt x="3515" y="116"/>
                  </a:lnTo>
                  <a:lnTo>
                    <a:pt x="3051" y="232"/>
                  </a:lnTo>
                  <a:lnTo>
                    <a:pt x="2665" y="387"/>
                  </a:lnTo>
                  <a:lnTo>
                    <a:pt x="2240" y="580"/>
                  </a:lnTo>
                  <a:lnTo>
                    <a:pt x="1854" y="812"/>
                  </a:lnTo>
                  <a:lnTo>
                    <a:pt x="1507" y="1043"/>
                  </a:lnTo>
                  <a:lnTo>
                    <a:pt x="1159" y="1352"/>
                  </a:lnTo>
                  <a:lnTo>
                    <a:pt x="889" y="1661"/>
                  </a:lnTo>
                  <a:lnTo>
                    <a:pt x="618" y="2009"/>
                  </a:lnTo>
                  <a:lnTo>
                    <a:pt x="425" y="2395"/>
                  </a:lnTo>
                  <a:lnTo>
                    <a:pt x="232" y="2781"/>
                  </a:lnTo>
                  <a:lnTo>
                    <a:pt x="116" y="3206"/>
                  </a:lnTo>
                  <a:lnTo>
                    <a:pt x="39" y="3669"/>
                  </a:lnTo>
                  <a:lnTo>
                    <a:pt x="1" y="4094"/>
                  </a:lnTo>
                  <a:lnTo>
                    <a:pt x="39" y="4557"/>
                  </a:lnTo>
                  <a:lnTo>
                    <a:pt x="348" y="4596"/>
                  </a:lnTo>
                  <a:lnTo>
                    <a:pt x="387" y="4287"/>
                  </a:lnTo>
                  <a:lnTo>
                    <a:pt x="966" y="4519"/>
                  </a:lnTo>
                  <a:lnTo>
                    <a:pt x="1313" y="4596"/>
                  </a:lnTo>
                  <a:lnTo>
                    <a:pt x="1700" y="4673"/>
                  </a:lnTo>
                  <a:lnTo>
                    <a:pt x="2047" y="4673"/>
                  </a:lnTo>
                  <a:lnTo>
                    <a:pt x="2356" y="4634"/>
                  </a:lnTo>
                  <a:lnTo>
                    <a:pt x="2511" y="4557"/>
                  </a:lnTo>
                  <a:lnTo>
                    <a:pt x="2626" y="4480"/>
                  </a:lnTo>
                  <a:lnTo>
                    <a:pt x="2742" y="4403"/>
                  </a:lnTo>
                  <a:lnTo>
                    <a:pt x="2858" y="4248"/>
                  </a:lnTo>
                  <a:lnTo>
                    <a:pt x="2897" y="4132"/>
                  </a:lnTo>
                  <a:lnTo>
                    <a:pt x="2974" y="3978"/>
                  </a:lnTo>
                  <a:lnTo>
                    <a:pt x="3013" y="3630"/>
                  </a:lnTo>
                  <a:lnTo>
                    <a:pt x="3013" y="2974"/>
                  </a:lnTo>
                  <a:lnTo>
                    <a:pt x="3128" y="773"/>
                  </a:lnTo>
                  <a:lnTo>
                    <a:pt x="3515" y="657"/>
                  </a:lnTo>
                  <a:lnTo>
                    <a:pt x="3939" y="580"/>
                  </a:lnTo>
                  <a:lnTo>
                    <a:pt x="4132" y="541"/>
                  </a:lnTo>
                  <a:lnTo>
                    <a:pt x="4403" y="541"/>
                  </a:lnTo>
                  <a:lnTo>
                    <a:pt x="5098" y="580"/>
                  </a:lnTo>
                  <a:lnTo>
                    <a:pt x="5021" y="1661"/>
                  </a:lnTo>
                  <a:lnTo>
                    <a:pt x="5059" y="2704"/>
                  </a:lnTo>
                  <a:lnTo>
                    <a:pt x="5098" y="3399"/>
                  </a:lnTo>
                  <a:lnTo>
                    <a:pt x="5175" y="3746"/>
                  </a:lnTo>
                  <a:lnTo>
                    <a:pt x="5214" y="3901"/>
                  </a:lnTo>
                  <a:lnTo>
                    <a:pt x="5291" y="4055"/>
                  </a:lnTo>
                  <a:lnTo>
                    <a:pt x="5407" y="4171"/>
                  </a:lnTo>
                  <a:lnTo>
                    <a:pt x="5561" y="4248"/>
                  </a:lnTo>
                  <a:lnTo>
                    <a:pt x="5716" y="4287"/>
                  </a:lnTo>
                  <a:lnTo>
                    <a:pt x="5870" y="4325"/>
                  </a:lnTo>
                  <a:lnTo>
                    <a:pt x="6218" y="4325"/>
                  </a:lnTo>
                  <a:lnTo>
                    <a:pt x="6565" y="4287"/>
                  </a:lnTo>
                  <a:lnTo>
                    <a:pt x="7608" y="4210"/>
                  </a:lnTo>
                  <a:lnTo>
                    <a:pt x="8650" y="4094"/>
                  </a:lnTo>
                  <a:lnTo>
                    <a:pt x="8650" y="4480"/>
                  </a:lnTo>
                  <a:lnTo>
                    <a:pt x="8612" y="4866"/>
                  </a:lnTo>
                  <a:lnTo>
                    <a:pt x="8612" y="4905"/>
                  </a:lnTo>
                  <a:lnTo>
                    <a:pt x="8612" y="5021"/>
                  </a:lnTo>
                  <a:lnTo>
                    <a:pt x="8650" y="5098"/>
                  </a:lnTo>
                  <a:lnTo>
                    <a:pt x="8766" y="5098"/>
                  </a:lnTo>
                  <a:lnTo>
                    <a:pt x="8843" y="5059"/>
                  </a:lnTo>
                  <a:lnTo>
                    <a:pt x="8959" y="5021"/>
                  </a:lnTo>
                  <a:lnTo>
                    <a:pt x="9036" y="4943"/>
                  </a:lnTo>
                  <a:lnTo>
                    <a:pt x="9191" y="4905"/>
                  </a:lnTo>
                  <a:lnTo>
                    <a:pt x="9384" y="4905"/>
                  </a:lnTo>
                  <a:lnTo>
                    <a:pt x="9809" y="4982"/>
                  </a:lnTo>
                  <a:lnTo>
                    <a:pt x="10195" y="5098"/>
                  </a:lnTo>
                  <a:lnTo>
                    <a:pt x="10542" y="5252"/>
                  </a:lnTo>
                  <a:lnTo>
                    <a:pt x="10427" y="5329"/>
                  </a:lnTo>
                  <a:lnTo>
                    <a:pt x="10311" y="5445"/>
                  </a:lnTo>
                  <a:lnTo>
                    <a:pt x="10272" y="5600"/>
                  </a:lnTo>
                  <a:lnTo>
                    <a:pt x="10234" y="5754"/>
                  </a:lnTo>
                  <a:lnTo>
                    <a:pt x="10234" y="5909"/>
                  </a:lnTo>
                  <a:lnTo>
                    <a:pt x="10234" y="6063"/>
                  </a:lnTo>
                  <a:lnTo>
                    <a:pt x="10272" y="6179"/>
                  </a:lnTo>
                  <a:lnTo>
                    <a:pt x="10349" y="6333"/>
                  </a:lnTo>
                  <a:lnTo>
                    <a:pt x="10504" y="6488"/>
                  </a:lnTo>
                  <a:lnTo>
                    <a:pt x="10697" y="6604"/>
                  </a:lnTo>
                  <a:lnTo>
                    <a:pt x="10929" y="6642"/>
                  </a:lnTo>
                  <a:lnTo>
                    <a:pt x="11160" y="6642"/>
                  </a:lnTo>
                  <a:lnTo>
                    <a:pt x="11353" y="6604"/>
                  </a:lnTo>
                  <a:lnTo>
                    <a:pt x="11546" y="6527"/>
                  </a:lnTo>
                  <a:lnTo>
                    <a:pt x="11740" y="6411"/>
                  </a:lnTo>
                  <a:lnTo>
                    <a:pt x="11855" y="6256"/>
                  </a:lnTo>
                  <a:lnTo>
                    <a:pt x="12087" y="6565"/>
                  </a:lnTo>
                  <a:lnTo>
                    <a:pt x="12280" y="6913"/>
                  </a:lnTo>
                  <a:lnTo>
                    <a:pt x="12396" y="7222"/>
                  </a:lnTo>
                  <a:lnTo>
                    <a:pt x="12473" y="7569"/>
                  </a:lnTo>
                  <a:lnTo>
                    <a:pt x="12550" y="7917"/>
                  </a:lnTo>
                  <a:lnTo>
                    <a:pt x="12550" y="8264"/>
                  </a:lnTo>
                  <a:lnTo>
                    <a:pt x="12589" y="8998"/>
                  </a:lnTo>
                  <a:lnTo>
                    <a:pt x="12512" y="8998"/>
                  </a:lnTo>
                  <a:lnTo>
                    <a:pt x="12435" y="9075"/>
                  </a:lnTo>
                  <a:lnTo>
                    <a:pt x="12396" y="9114"/>
                  </a:lnTo>
                  <a:lnTo>
                    <a:pt x="12357" y="9191"/>
                  </a:lnTo>
                  <a:lnTo>
                    <a:pt x="11469" y="9307"/>
                  </a:lnTo>
                  <a:lnTo>
                    <a:pt x="11469" y="9693"/>
                  </a:lnTo>
                  <a:lnTo>
                    <a:pt x="12126" y="9654"/>
                  </a:lnTo>
                  <a:lnTo>
                    <a:pt x="12821" y="9616"/>
                  </a:lnTo>
                  <a:lnTo>
                    <a:pt x="12937" y="9577"/>
                  </a:lnTo>
                  <a:lnTo>
                    <a:pt x="13014" y="9500"/>
                  </a:lnTo>
                  <a:lnTo>
                    <a:pt x="13052" y="9384"/>
                  </a:lnTo>
                  <a:lnTo>
                    <a:pt x="13052" y="9268"/>
                  </a:lnTo>
                  <a:lnTo>
                    <a:pt x="13130" y="8998"/>
                  </a:lnTo>
                  <a:lnTo>
                    <a:pt x="13168" y="8766"/>
                  </a:lnTo>
                  <a:lnTo>
                    <a:pt x="13168" y="8496"/>
                  </a:lnTo>
                  <a:lnTo>
                    <a:pt x="13168" y="8226"/>
                  </a:lnTo>
                  <a:lnTo>
                    <a:pt x="13091" y="7724"/>
                  </a:lnTo>
                  <a:lnTo>
                    <a:pt x="12937" y="7183"/>
                  </a:lnTo>
                  <a:lnTo>
                    <a:pt x="12743" y="6681"/>
                  </a:lnTo>
                  <a:lnTo>
                    <a:pt x="12435" y="6218"/>
                  </a:lnTo>
                  <a:lnTo>
                    <a:pt x="12126" y="5793"/>
                  </a:lnTo>
                  <a:lnTo>
                    <a:pt x="11778" y="5445"/>
                  </a:lnTo>
                  <a:lnTo>
                    <a:pt x="11315" y="5098"/>
                  </a:lnTo>
                  <a:lnTo>
                    <a:pt x="10967" y="4905"/>
                  </a:lnTo>
                  <a:lnTo>
                    <a:pt x="10620" y="4750"/>
                  </a:lnTo>
                  <a:lnTo>
                    <a:pt x="10272" y="4596"/>
                  </a:lnTo>
                  <a:lnTo>
                    <a:pt x="9886" y="4480"/>
                  </a:lnTo>
                  <a:lnTo>
                    <a:pt x="9538" y="4441"/>
                  </a:lnTo>
                  <a:lnTo>
                    <a:pt x="9191" y="4441"/>
                  </a:lnTo>
                  <a:lnTo>
                    <a:pt x="9268" y="3978"/>
                  </a:lnTo>
                  <a:lnTo>
                    <a:pt x="9230" y="3515"/>
                  </a:lnTo>
                  <a:lnTo>
                    <a:pt x="9152" y="3090"/>
                  </a:lnTo>
                  <a:lnTo>
                    <a:pt x="8998" y="2665"/>
                  </a:lnTo>
                  <a:lnTo>
                    <a:pt x="8805" y="2279"/>
                  </a:lnTo>
                  <a:lnTo>
                    <a:pt x="8534" y="1931"/>
                  </a:lnTo>
                  <a:lnTo>
                    <a:pt x="8226" y="1584"/>
                  </a:lnTo>
                  <a:lnTo>
                    <a:pt x="7839" y="1275"/>
                  </a:lnTo>
                  <a:lnTo>
                    <a:pt x="7453" y="1005"/>
                  </a:lnTo>
                  <a:lnTo>
                    <a:pt x="7067" y="734"/>
                  </a:lnTo>
                  <a:lnTo>
                    <a:pt x="6642" y="503"/>
                  </a:lnTo>
                  <a:lnTo>
                    <a:pt x="6179" y="348"/>
                  </a:lnTo>
                  <a:lnTo>
                    <a:pt x="5716" y="194"/>
                  </a:lnTo>
                  <a:lnTo>
                    <a:pt x="5291" y="78"/>
                  </a:lnTo>
                  <a:lnTo>
                    <a:pt x="4827" y="39"/>
                  </a:lnTo>
                  <a:lnTo>
                    <a:pt x="440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4674950" y="1001550"/>
              <a:ext cx="375575" cy="387150"/>
            </a:xfrm>
            <a:custGeom>
              <a:avLst/>
              <a:gdLst/>
              <a:ahLst/>
              <a:cxnLst/>
              <a:rect l="l" t="t" r="r" b="b"/>
              <a:pathLst>
                <a:path w="15023" h="15486" extrusionOk="0">
                  <a:moveTo>
                    <a:pt x="7492" y="503"/>
                  </a:moveTo>
                  <a:lnTo>
                    <a:pt x="8033" y="541"/>
                  </a:lnTo>
                  <a:lnTo>
                    <a:pt x="8612" y="580"/>
                  </a:lnTo>
                  <a:lnTo>
                    <a:pt x="9153" y="696"/>
                  </a:lnTo>
                  <a:lnTo>
                    <a:pt x="9693" y="850"/>
                  </a:lnTo>
                  <a:lnTo>
                    <a:pt x="10195" y="1043"/>
                  </a:lnTo>
                  <a:lnTo>
                    <a:pt x="10697" y="1275"/>
                  </a:lnTo>
                  <a:lnTo>
                    <a:pt x="11161" y="1545"/>
                  </a:lnTo>
                  <a:lnTo>
                    <a:pt x="11624" y="1815"/>
                  </a:lnTo>
                  <a:lnTo>
                    <a:pt x="10813" y="2202"/>
                  </a:lnTo>
                  <a:lnTo>
                    <a:pt x="10079" y="2626"/>
                  </a:lnTo>
                  <a:lnTo>
                    <a:pt x="9307" y="3090"/>
                  </a:lnTo>
                  <a:lnTo>
                    <a:pt x="8612" y="3630"/>
                  </a:lnTo>
                  <a:lnTo>
                    <a:pt x="7956" y="4171"/>
                  </a:lnTo>
                  <a:lnTo>
                    <a:pt x="7299" y="4789"/>
                  </a:lnTo>
                  <a:lnTo>
                    <a:pt x="6720" y="5445"/>
                  </a:lnTo>
                  <a:lnTo>
                    <a:pt x="6141" y="6140"/>
                  </a:lnTo>
                  <a:lnTo>
                    <a:pt x="5639" y="6874"/>
                  </a:lnTo>
                  <a:lnTo>
                    <a:pt x="5214" y="7646"/>
                  </a:lnTo>
                  <a:lnTo>
                    <a:pt x="4789" y="8419"/>
                  </a:lnTo>
                  <a:lnTo>
                    <a:pt x="4480" y="9230"/>
                  </a:lnTo>
                  <a:lnTo>
                    <a:pt x="4171" y="10040"/>
                  </a:lnTo>
                  <a:lnTo>
                    <a:pt x="3978" y="10890"/>
                  </a:lnTo>
                  <a:lnTo>
                    <a:pt x="3824" y="11778"/>
                  </a:lnTo>
                  <a:lnTo>
                    <a:pt x="3747" y="12666"/>
                  </a:lnTo>
                  <a:lnTo>
                    <a:pt x="3592" y="12666"/>
                  </a:lnTo>
                  <a:lnTo>
                    <a:pt x="3283" y="11855"/>
                  </a:lnTo>
                  <a:lnTo>
                    <a:pt x="3052" y="11044"/>
                  </a:lnTo>
                  <a:lnTo>
                    <a:pt x="2858" y="10195"/>
                  </a:lnTo>
                  <a:lnTo>
                    <a:pt x="2704" y="9345"/>
                  </a:lnTo>
                  <a:lnTo>
                    <a:pt x="2588" y="8534"/>
                  </a:lnTo>
                  <a:lnTo>
                    <a:pt x="2550" y="7685"/>
                  </a:lnTo>
                  <a:lnTo>
                    <a:pt x="2588" y="6797"/>
                  </a:lnTo>
                  <a:lnTo>
                    <a:pt x="2704" y="5947"/>
                  </a:lnTo>
                  <a:lnTo>
                    <a:pt x="2858" y="5214"/>
                  </a:lnTo>
                  <a:lnTo>
                    <a:pt x="3052" y="4519"/>
                  </a:lnTo>
                  <a:lnTo>
                    <a:pt x="3322" y="3823"/>
                  </a:lnTo>
                  <a:lnTo>
                    <a:pt x="3669" y="3206"/>
                  </a:lnTo>
                  <a:lnTo>
                    <a:pt x="4017" y="2588"/>
                  </a:lnTo>
                  <a:lnTo>
                    <a:pt x="4442" y="1970"/>
                  </a:lnTo>
                  <a:lnTo>
                    <a:pt x="4905" y="1429"/>
                  </a:lnTo>
                  <a:lnTo>
                    <a:pt x="5407" y="889"/>
                  </a:lnTo>
                  <a:lnTo>
                    <a:pt x="5909" y="734"/>
                  </a:lnTo>
                  <a:lnTo>
                    <a:pt x="6411" y="618"/>
                  </a:lnTo>
                  <a:lnTo>
                    <a:pt x="6952" y="541"/>
                  </a:lnTo>
                  <a:lnTo>
                    <a:pt x="7492" y="503"/>
                  </a:lnTo>
                  <a:close/>
                  <a:moveTo>
                    <a:pt x="11972" y="2086"/>
                  </a:moveTo>
                  <a:lnTo>
                    <a:pt x="12358" y="2433"/>
                  </a:lnTo>
                  <a:lnTo>
                    <a:pt x="12705" y="2819"/>
                  </a:lnTo>
                  <a:lnTo>
                    <a:pt x="13053" y="3206"/>
                  </a:lnTo>
                  <a:lnTo>
                    <a:pt x="13323" y="3669"/>
                  </a:lnTo>
                  <a:lnTo>
                    <a:pt x="13593" y="4094"/>
                  </a:lnTo>
                  <a:lnTo>
                    <a:pt x="13864" y="4596"/>
                  </a:lnTo>
                  <a:lnTo>
                    <a:pt x="14057" y="5098"/>
                  </a:lnTo>
                  <a:lnTo>
                    <a:pt x="14211" y="5600"/>
                  </a:lnTo>
                  <a:lnTo>
                    <a:pt x="14327" y="6102"/>
                  </a:lnTo>
                  <a:lnTo>
                    <a:pt x="14443" y="6642"/>
                  </a:lnTo>
                  <a:lnTo>
                    <a:pt x="13671" y="6681"/>
                  </a:lnTo>
                  <a:lnTo>
                    <a:pt x="12898" y="6797"/>
                  </a:lnTo>
                  <a:lnTo>
                    <a:pt x="12165" y="6951"/>
                  </a:lnTo>
                  <a:lnTo>
                    <a:pt x="11392" y="7144"/>
                  </a:lnTo>
                  <a:lnTo>
                    <a:pt x="10659" y="7415"/>
                  </a:lnTo>
                  <a:lnTo>
                    <a:pt x="9964" y="7724"/>
                  </a:lnTo>
                  <a:lnTo>
                    <a:pt x="9230" y="8032"/>
                  </a:lnTo>
                  <a:lnTo>
                    <a:pt x="8535" y="8419"/>
                  </a:lnTo>
                  <a:lnTo>
                    <a:pt x="7878" y="8843"/>
                  </a:lnTo>
                  <a:lnTo>
                    <a:pt x="7261" y="9307"/>
                  </a:lnTo>
                  <a:lnTo>
                    <a:pt x="6643" y="9809"/>
                  </a:lnTo>
                  <a:lnTo>
                    <a:pt x="6102" y="10349"/>
                  </a:lnTo>
                  <a:lnTo>
                    <a:pt x="5561" y="10890"/>
                  </a:lnTo>
                  <a:lnTo>
                    <a:pt x="5098" y="11508"/>
                  </a:lnTo>
                  <a:lnTo>
                    <a:pt x="4635" y="12126"/>
                  </a:lnTo>
                  <a:lnTo>
                    <a:pt x="4249" y="12821"/>
                  </a:lnTo>
                  <a:lnTo>
                    <a:pt x="4133" y="12743"/>
                  </a:lnTo>
                  <a:lnTo>
                    <a:pt x="3978" y="12666"/>
                  </a:lnTo>
                  <a:lnTo>
                    <a:pt x="4094" y="11817"/>
                  </a:lnTo>
                  <a:lnTo>
                    <a:pt x="4326" y="10929"/>
                  </a:lnTo>
                  <a:lnTo>
                    <a:pt x="4557" y="10118"/>
                  </a:lnTo>
                  <a:lnTo>
                    <a:pt x="4866" y="9307"/>
                  </a:lnTo>
                  <a:lnTo>
                    <a:pt x="5214" y="8496"/>
                  </a:lnTo>
                  <a:lnTo>
                    <a:pt x="5600" y="7724"/>
                  </a:lnTo>
                  <a:lnTo>
                    <a:pt x="6025" y="6990"/>
                  </a:lnTo>
                  <a:lnTo>
                    <a:pt x="6527" y="6295"/>
                  </a:lnTo>
                  <a:lnTo>
                    <a:pt x="7067" y="5600"/>
                  </a:lnTo>
                  <a:lnTo>
                    <a:pt x="7608" y="4982"/>
                  </a:lnTo>
                  <a:lnTo>
                    <a:pt x="8226" y="4403"/>
                  </a:lnTo>
                  <a:lnTo>
                    <a:pt x="8921" y="3823"/>
                  </a:lnTo>
                  <a:lnTo>
                    <a:pt x="9616" y="3321"/>
                  </a:lnTo>
                  <a:lnTo>
                    <a:pt x="10350" y="2858"/>
                  </a:lnTo>
                  <a:lnTo>
                    <a:pt x="11122" y="2472"/>
                  </a:lnTo>
                  <a:lnTo>
                    <a:pt x="11972" y="2086"/>
                  </a:lnTo>
                  <a:close/>
                  <a:moveTo>
                    <a:pt x="14482" y="6990"/>
                  </a:moveTo>
                  <a:lnTo>
                    <a:pt x="14482" y="7839"/>
                  </a:lnTo>
                  <a:lnTo>
                    <a:pt x="14443" y="8689"/>
                  </a:lnTo>
                  <a:lnTo>
                    <a:pt x="14288" y="9538"/>
                  </a:lnTo>
                  <a:lnTo>
                    <a:pt x="14173" y="9963"/>
                  </a:lnTo>
                  <a:lnTo>
                    <a:pt x="14057" y="10349"/>
                  </a:lnTo>
                  <a:lnTo>
                    <a:pt x="13902" y="10774"/>
                  </a:lnTo>
                  <a:lnTo>
                    <a:pt x="13709" y="11160"/>
                  </a:lnTo>
                  <a:lnTo>
                    <a:pt x="13516" y="11546"/>
                  </a:lnTo>
                  <a:lnTo>
                    <a:pt x="13284" y="11894"/>
                  </a:lnTo>
                  <a:lnTo>
                    <a:pt x="13053" y="12241"/>
                  </a:lnTo>
                  <a:lnTo>
                    <a:pt x="12782" y="12589"/>
                  </a:lnTo>
                  <a:lnTo>
                    <a:pt x="12512" y="12898"/>
                  </a:lnTo>
                  <a:lnTo>
                    <a:pt x="12203" y="13207"/>
                  </a:lnTo>
                  <a:lnTo>
                    <a:pt x="11972" y="13052"/>
                  </a:lnTo>
                  <a:lnTo>
                    <a:pt x="11701" y="12937"/>
                  </a:lnTo>
                  <a:lnTo>
                    <a:pt x="11122" y="12782"/>
                  </a:lnTo>
                  <a:lnTo>
                    <a:pt x="10543" y="12628"/>
                  </a:lnTo>
                  <a:lnTo>
                    <a:pt x="10002" y="12550"/>
                  </a:lnTo>
                  <a:lnTo>
                    <a:pt x="9423" y="12512"/>
                  </a:lnTo>
                  <a:lnTo>
                    <a:pt x="8844" y="12473"/>
                  </a:lnTo>
                  <a:lnTo>
                    <a:pt x="8303" y="12473"/>
                  </a:lnTo>
                  <a:lnTo>
                    <a:pt x="7763" y="12512"/>
                  </a:lnTo>
                  <a:lnTo>
                    <a:pt x="7222" y="12589"/>
                  </a:lnTo>
                  <a:lnTo>
                    <a:pt x="6720" y="12666"/>
                  </a:lnTo>
                  <a:lnTo>
                    <a:pt x="6179" y="12782"/>
                  </a:lnTo>
                  <a:lnTo>
                    <a:pt x="5677" y="12937"/>
                  </a:lnTo>
                  <a:lnTo>
                    <a:pt x="5175" y="13130"/>
                  </a:lnTo>
                  <a:lnTo>
                    <a:pt x="4673" y="13361"/>
                  </a:lnTo>
                  <a:lnTo>
                    <a:pt x="4557" y="13130"/>
                  </a:lnTo>
                  <a:lnTo>
                    <a:pt x="4442" y="12937"/>
                  </a:lnTo>
                  <a:lnTo>
                    <a:pt x="4905" y="12319"/>
                  </a:lnTo>
                  <a:lnTo>
                    <a:pt x="5368" y="11739"/>
                  </a:lnTo>
                  <a:lnTo>
                    <a:pt x="5870" y="11160"/>
                  </a:lnTo>
                  <a:lnTo>
                    <a:pt x="6411" y="10620"/>
                  </a:lnTo>
                  <a:lnTo>
                    <a:pt x="6990" y="10118"/>
                  </a:lnTo>
                  <a:lnTo>
                    <a:pt x="7569" y="9654"/>
                  </a:lnTo>
                  <a:lnTo>
                    <a:pt x="8149" y="9230"/>
                  </a:lnTo>
                  <a:lnTo>
                    <a:pt x="8767" y="8805"/>
                  </a:lnTo>
                  <a:lnTo>
                    <a:pt x="9423" y="8457"/>
                  </a:lnTo>
                  <a:lnTo>
                    <a:pt x="10079" y="8110"/>
                  </a:lnTo>
                  <a:lnTo>
                    <a:pt x="10736" y="7839"/>
                  </a:lnTo>
                  <a:lnTo>
                    <a:pt x="11470" y="7569"/>
                  </a:lnTo>
                  <a:lnTo>
                    <a:pt x="12165" y="7376"/>
                  </a:lnTo>
                  <a:lnTo>
                    <a:pt x="12937" y="7183"/>
                  </a:lnTo>
                  <a:lnTo>
                    <a:pt x="13671" y="7067"/>
                  </a:lnTo>
                  <a:lnTo>
                    <a:pt x="14482" y="6990"/>
                  </a:lnTo>
                  <a:close/>
                  <a:moveTo>
                    <a:pt x="4519" y="1236"/>
                  </a:moveTo>
                  <a:lnTo>
                    <a:pt x="4055" y="1854"/>
                  </a:lnTo>
                  <a:lnTo>
                    <a:pt x="3631" y="2472"/>
                  </a:lnTo>
                  <a:lnTo>
                    <a:pt x="3245" y="3128"/>
                  </a:lnTo>
                  <a:lnTo>
                    <a:pt x="2936" y="3823"/>
                  </a:lnTo>
                  <a:lnTo>
                    <a:pt x="2665" y="4519"/>
                  </a:lnTo>
                  <a:lnTo>
                    <a:pt x="2472" y="5291"/>
                  </a:lnTo>
                  <a:lnTo>
                    <a:pt x="2318" y="6025"/>
                  </a:lnTo>
                  <a:lnTo>
                    <a:pt x="2241" y="6797"/>
                  </a:lnTo>
                  <a:lnTo>
                    <a:pt x="2202" y="7569"/>
                  </a:lnTo>
                  <a:lnTo>
                    <a:pt x="2202" y="8341"/>
                  </a:lnTo>
                  <a:lnTo>
                    <a:pt x="2279" y="9114"/>
                  </a:lnTo>
                  <a:lnTo>
                    <a:pt x="2395" y="9886"/>
                  </a:lnTo>
                  <a:lnTo>
                    <a:pt x="2550" y="10620"/>
                  </a:lnTo>
                  <a:lnTo>
                    <a:pt x="2781" y="11353"/>
                  </a:lnTo>
                  <a:lnTo>
                    <a:pt x="3013" y="12087"/>
                  </a:lnTo>
                  <a:lnTo>
                    <a:pt x="3322" y="12743"/>
                  </a:lnTo>
                  <a:lnTo>
                    <a:pt x="3129" y="12898"/>
                  </a:lnTo>
                  <a:lnTo>
                    <a:pt x="2936" y="13052"/>
                  </a:lnTo>
                  <a:lnTo>
                    <a:pt x="2820" y="13245"/>
                  </a:lnTo>
                  <a:lnTo>
                    <a:pt x="2743" y="13439"/>
                  </a:lnTo>
                  <a:lnTo>
                    <a:pt x="2395" y="13014"/>
                  </a:lnTo>
                  <a:lnTo>
                    <a:pt x="2086" y="12550"/>
                  </a:lnTo>
                  <a:lnTo>
                    <a:pt x="1777" y="12087"/>
                  </a:lnTo>
                  <a:lnTo>
                    <a:pt x="1507" y="11624"/>
                  </a:lnTo>
                  <a:lnTo>
                    <a:pt x="1275" y="11122"/>
                  </a:lnTo>
                  <a:lnTo>
                    <a:pt x="1082" y="10620"/>
                  </a:lnTo>
                  <a:lnTo>
                    <a:pt x="889" y="10118"/>
                  </a:lnTo>
                  <a:lnTo>
                    <a:pt x="735" y="9616"/>
                  </a:lnTo>
                  <a:lnTo>
                    <a:pt x="619" y="9114"/>
                  </a:lnTo>
                  <a:lnTo>
                    <a:pt x="542" y="8573"/>
                  </a:lnTo>
                  <a:lnTo>
                    <a:pt x="503" y="8032"/>
                  </a:lnTo>
                  <a:lnTo>
                    <a:pt x="503" y="7492"/>
                  </a:lnTo>
                  <a:lnTo>
                    <a:pt x="542" y="6951"/>
                  </a:lnTo>
                  <a:lnTo>
                    <a:pt x="619" y="6411"/>
                  </a:lnTo>
                  <a:lnTo>
                    <a:pt x="773" y="5870"/>
                  </a:lnTo>
                  <a:lnTo>
                    <a:pt x="928" y="5329"/>
                  </a:lnTo>
                  <a:lnTo>
                    <a:pt x="1198" y="4673"/>
                  </a:lnTo>
                  <a:lnTo>
                    <a:pt x="1546" y="4055"/>
                  </a:lnTo>
                  <a:lnTo>
                    <a:pt x="1932" y="3476"/>
                  </a:lnTo>
                  <a:lnTo>
                    <a:pt x="2356" y="2935"/>
                  </a:lnTo>
                  <a:lnTo>
                    <a:pt x="2858" y="2433"/>
                  </a:lnTo>
                  <a:lnTo>
                    <a:pt x="3360" y="2009"/>
                  </a:lnTo>
                  <a:lnTo>
                    <a:pt x="3940" y="1584"/>
                  </a:lnTo>
                  <a:lnTo>
                    <a:pt x="4519" y="1236"/>
                  </a:lnTo>
                  <a:close/>
                  <a:moveTo>
                    <a:pt x="3862" y="12975"/>
                  </a:moveTo>
                  <a:lnTo>
                    <a:pt x="4017" y="13052"/>
                  </a:lnTo>
                  <a:lnTo>
                    <a:pt x="4171" y="13168"/>
                  </a:lnTo>
                  <a:lnTo>
                    <a:pt x="4287" y="13284"/>
                  </a:lnTo>
                  <a:lnTo>
                    <a:pt x="4326" y="13439"/>
                  </a:lnTo>
                  <a:lnTo>
                    <a:pt x="4364" y="13632"/>
                  </a:lnTo>
                  <a:lnTo>
                    <a:pt x="4364" y="13786"/>
                  </a:lnTo>
                  <a:lnTo>
                    <a:pt x="4326" y="13941"/>
                  </a:lnTo>
                  <a:lnTo>
                    <a:pt x="4210" y="14095"/>
                  </a:lnTo>
                  <a:lnTo>
                    <a:pt x="3785" y="13825"/>
                  </a:lnTo>
                  <a:lnTo>
                    <a:pt x="3360" y="13477"/>
                  </a:lnTo>
                  <a:lnTo>
                    <a:pt x="3245" y="13439"/>
                  </a:lnTo>
                  <a:lnTo>
                    <a:pt x="3167" y="13439"/>
                  </a:lnTo>
                  <a:lnTo>
                    <a:pt x="3052" y="13477"/>
                  </a:lnTo>
                  <a:lnTo>
                    <a:pt x="2974" y="13516"/>
                  </a:lnTo>
                  <a:lnTo>
                    <a:pt x="3052" y="13361"/>
                  </a:lnTo>
                  <a:lnTo>
                    <a:pt x="3167" y="13207"/>
                  </a:lnTo>
                  <a:lnTo>
                    <a:pt x="3322" y="13130"/>
                  </a:lnTo>
                  <a:lnTo>
                    <a:pt x="3476" y="13014"/>
                  </a:lnTo>
                  <a:lnTo>
                    <a:pt x="3669" y="12975"/>
                  </a:lnTo>
                  <a:close/>
                  <a:moveTo>
                    <a:pt x="9153" y="12859"/>
                  </a:moveTo>
                  <a:lnTo>
                    <a:pt x="9616" y="12898"/>
                  </a:lnTo>
                  <a:lnTo>
                    <a:pt x="10118" y="12975"/>
                  </a:lnTo>
                  <a:lnTo>
                    <a:pt x="10504" y="13014"/>
                  </a:lnTo>
                  <a:lnTo>
                    <a:pt x="11006" y="13130"/>
                  </a:lnTo>
                  <a:lnTo>
                    <a:pt x="11508" y="13245"/>
                  </a:lnTo>
                  <a:lnTo>
                    <a:pt x="11701" y="13361"/>
                  </a:lnTo>
                  <a:lnTo>
                    <a:pt x="11894" y="13477"/>
                  </a:lnTo>
                  <a:lnTo>
                    <a:pt x="11508" y="13786"/>
                  </a:lnTo>
                  <a:lnTo>
                    <a:pt x="11083" y="14018"/>
                  </a:lnTo>
                  <a:lnTo>
                    <a:pt x="10659" y="14249"/>
                  </a:lnTo>
                  <a:lnTo>
                    <a:pt x="10234" y="14443"/>
                  </a:lnTo>
                  <a:lnTo>
                    <a:pt x="9770" y="14636"/>
                  </a:lnTo>
                  <a:lnTo>
                    <a:pt x="9307" y="14751"/>
                  </a:lnTo>
                  <a:lnTo>
                    <a:pt x="8844" y="14867"/>
                  </a:lnTo>
                  <a:lnTo>
                    <a:pt x="8342" y="14945"/>
                  </a:lnTo>
                  <a:lnTo>
                    <a:pt x="7878" y="14983"/>
                  </a:lnTo>
                  <a:lnTo>
                    <a:pt x="7376" y="14983"/>
                  </a:lnTo>
                  <a:lnTo>
                    <a:pt x="6913" y="14945"/>
                  </a:lnTo>
                  <a:lnTo>
                    <a:pt x="6411" y="14867"/>
                  </a:lnTo>
                  <a:lnTo>
                    <a:pt x="5948" y="14790"/>
                  </a:lnTo>
                  <a:lnTo>
                    <a:pt x="5484" y="14636"/>
                  </a:lnTo>
                  <a:lnTo>
                    <a:pt x="5021" y="14481"/>
                  </a:lnTo>
                  <a:lnTo>
                    <a:pt x="4596" y="14288"/>
                  </a:lnTo>
                  <a:lnTo>
                    <a:pt x="4712" y="14018"/>
                  </a:lnTo>
                  <a:lnTo>
                    <a:pt x="4751" y="13747"/>
                  </a:lnTo>
                  <a:lnTo>
                    <a:pt x="4712" y="13593"/>
                  </a:lnTo>
                  <a:lnTo>
                    <a:pt x="5561" y="13323"/>
                  </a:lnTo>
                  <a:lnTo>
                    <a:pt x="6411" y="13091"/>
                  </a:lnTo>
                  <a:lnTo>
                    <a:pt x="7299" y="12937"/>
                  </a:lnTo>
                  <a:lnTo>
                    <a:pt x="8187" y="12859"/>
                  </a:lnTo>
                  <a:close/>
                  <a:moveTo>
                    <a:pt x="7608" y="1"/>
                  </a:moveTo>
                  <a:lnTo>
                    <a:pt x="6990" y="39"/>
                  </a:lnTo>
                  <a:lnTo>
                    <a:pt x="6450" y="116"/>
                  </a:lnTo>
                  <a:lnTo>
                    <a:pt x="5870" y="232"/>
                  </a:lnTo>
                  <a:lnTo>
                    <a:pt x="5330" y="387"/>
                  </a:lnTo>
                  <a:lnTo>
                    <a:pt x="4789" y="580"/>
                  </a:lnTo>
                  <a:lnTo>
                    <a:pt x="4249" y="812"/>
                  </a:lnTo>
                  <a:lnTo>
                    <a:pt x="3785" y="1120"/>
                  </a:lnTo>
                  <a:lnTo>
                    <a:pt x="3283" y="1429"/>
                  </a:lnTo>
                  <a:lnTo>
                    <a:pt x="2820" y="1777"/>
                  </a:lnTo>
                  <a:lnTo>
                    <a:pt x="2395" y="2163"/>
                  </a:lnTo>
                  <a:lnTo>
                    <a:pt x="2009" y="2588"/>
                  </a:lnTo>
                  <a:lnTo>
                    <a:pt x="1623" y="3013"/>
                  </a:lnTo>
                  <a:lnTo>
                    <a:pt x="1275" y="3515"/>
                  </a:lnTo>
                  <a:lnTo>
                    <a:pt x="966" y="4017"/>
                  </a:lnTo>
                  <a:lnTo>
                    <a:pt x="696" y="4596"/>
                  </a:lnTo>
                  <a:lnTo>
                    <a:pt x="426" y="5252"/>
                  </a:lnTo>
                  <a:lnTo>
                    <a:pt x="233" y="5909"/>
                  </a:lnTo>
                  <a:lnTo>
                    <a:pt x="117" y="6565"/>
                  </a:lnTo>
                  <a:lnTo>
                    <a:pt x="40" y="7222"/>
                  </a:lnTo>
                  <a:lnTo>
                    <a:pt x="1" y="7917"/>
                  </a:lnTo>
                  <a:lnTo>
                    <a:pt x="40" y="8612"/>
                  </a:lnTo>
                  <a:lnTo>
                    <a:pt x="117" y="9268"/>
                  </a:lnTo>
                  <a:lnTo>
                    <a:pt x="271" y="9925"/>
                  </a:lnTo>
                  <a:lnTo>
                    <a:pt x="464" y="10581"/>
                  </a:lnTo>
                  <a:lnTo>
                    <a:pt x="696" y="11238"/>
                  </a:lnTo>
                  <a:lnTo>
                    <a:pt x="1005" y="11817"/>
                  </a:lnTo>
                  <a:lnTo>
                    <a:pt x="1352" y="12396"/>
                  </a:lnTo>
                  <a:lnTo>
                    <a:pt x="1739" y="12937"/>
                  </a:lnTo>
                  <a:lnTo>
                    <a:pt x="2202" y="13439"/>
                  </a:lnTo>
                  <a:lnTo>
                    <a:pt x="2704" y="13902"/>
                  </a:lnTo>
                  <a:lnTo>
                    <a:pt x="2781" y="13941"/>
                  </a:lnTo>
                  <a:lnTo>
                    <a:pt x="2820" y="13941"/>
                  </a:lnTo>
                  <a:lnTo>
                    <a:pt x="2936" y="13902"/>
                  </a:lnTo>
                  <a:lnTo>
                    <a:pt x="3167" y="14134"/>
                  </a:lnTo>
                  <a:lnTo>
                    <a:pt x="3476" y="14327"/>
                  </a:lnTo>
                  <a:lnTo>
                    <a:pt x="3785" y="14520"/>
                  </a:lnTo>
                  <a:lnTo>
                    <a:pt x="4133" y="14597"/>
                  </a:lnTo>
                  <a:lnTo>
                    <a:pt x="4557" y="14829"/>
                  </a:lnTo>
                  <a:lnTo>
                    <a:pt x="4982" y="14983"/>
                  </a:lnTo>
                  <a:lnTo>
                    <a:pt x="5407" y="15138"/>
                  </a:lnTo>
                  <a:lnTo>
                    <a:pt x="5870" y="15292"/>
                  </a:lnTo>
                  <a:lnTo>
                    <a:pt x="6334" y="15369"/>
                  </a:lnTo>
                  <a:lnTo>
                    <a:pt x="6797" y="15447"/>
                  </a:lnTo>
                  <a:lnTo>
                    <a:pt x="7299" y="15485"/>
                  </a:lnTo>
                  <a:lnTo>
                    <a:pt x="7763" y="15485"/>
                  </a:lnTo>
                  <a:lnTo>
                    <a:pt x="8226" y="15447"/>
                  </a:lnTo>
                  <a:lnTo>
                    <a:pt x="8689" y="15408"/>
                  </a:lnTo>
                  <a:lnTo>
                    <a:pt x="9153" y="15331"/>
                  </a:lnTo>
                  <a:lnTo>
                    <a:pt x="9616" y="15215"/>
                  </a:lnTo>
                  <a:lnTo>
                    <a:pt x="10079" y="15060"/>
                  </a:lnTo>
                  <a:lnTo>
                    <a:pt x="10543" y="14867"/>
                  </a:lnTo>
                  <a:lnTo>
                    <a:pt x="10968" y="14674"/>
                  </a:lnTo>
                  <a:lnTo>
                    <a:pt x="11392" y="14443"/>
                  </a:lnTo>
                  <a:lnTo>
                    <a:pt x="11856" y="14134"/>
                  </a:lnTo>
                  <a:lnTo>
                    <a:pt x="12319" y="13786"/>
                  </a:lnTo>
                  <a:lnTo>
                    <a:pt x="12744" y="13400"/>
                  </a:lnTo>
                  <a:lnTo>
                    <a:pt x="13130" y="12975"/>
                  </a:lnTo>
                  <a:lnTo>
                    <a:pt x="13478" y="12550"/>
                  </a:lnTo>
                  <a:lnTo>
                    <a:pt x="13786" y="12048"/>
                  </a:lnTo>
                  <a:lnTo>
                    <a:pt x="14057" y="11585"/>
                  </a:lnTo>
                  <a:lnTo>
                    <a:pt x="14288" y="11044"/>
                  </a:lnTo>
                  <a:lnTo>
                    <a:pt x="14520" y="10542"/>
                  </a:lnTo>
                  <a:lnTo>
                    <a:pt x="14675" y="10002"/>
                  </a:lnTo>
                  <a:lnTo>
                    <a:pt x="14829" y="9423"/>
                  </a:lnTo>
                  <a:lnTo>
                    <a:pt x="14906" y="8882"/>
                  </a:lnTo>
                  <a:lnTo>
                    <a:pt x="14983" y="8303"/>
                  </a:lnTo>
                  <a:lnTo>
                    <a:pt x="15022" y="7724"/>
                  </a:lnTo>
                  <a:lnTo>
                    <a:pt x="14983" y="7144"/>
                  </a:lnTo>
                  <a:lnTo>
                    <a:pt x="14945" y="6604"/>
                  </a:lnTo>
                  <a:lnTo>
                    <a:pt x="14829" y="5986"/>
                  </a:lnTo>
                  <a:lnTo>
                    <a:pt x="14675" y="5407"/>
                  </a:lnTo>
                  <a:lnTo>
                    <a:pt x="14482" y="4827"/>
                  </a:lnTo>
                  <a:lnTo>
                    <a:pt x="14250" y="4287"/>
                  </a:lnTo>
                  <a:lnTo>
                    <a:pt x="13980" y="3746"/>
                  </a:lnTo>
                  <a:lnTo>
                    <a:pt x="13671" y="3244"/>
                  </a:lnTo>
                  <a:lnTo>
                    <a:pt x="13323" y="2742"/>
                  </a:lnTo>
                  <a:lnTo>
                    <a:pt x="12937" y="2317"/>
                  </a:lnTo>
                  <a:lnTo>
                    <a:pt x="12512" y="1893"/>
                  </a:lnTo>
                  <a:lnTo>
                    <a:pt x="12049" y="1507"/>
                  </a:lnTo>
                  <a:lnTo>
                    <a:pt x="11585" y="1198"/>
                  </a:lnTo>
                  <a:lnTo>
                    <a:pt x="11083" y="889"/>
                  </a:lnTo>
                  <a:lnTo>
                    <a:pt x="10543" y="618"/>
                  </a:lnTo>
                  <a:lnTo>
                    <a:pt x="9964" y="387"/>
                  </a:lnTo>
                  <a:lnTo>
                    <a:pt x="9384" y="232"/>
                  </a:lnTo>
                  <a:lnTo>
                    <a:pt x="8767" y="116"/>
                  </a:lnTo>
                  <a:lnTo>
                    <a:pt x="8187" y="39"/>
                  </a:lnTo>
                  <a:lnTo>
                    <a:pt x="760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5477175" y="1002525"/>
              <a:ext cx="254900" cy="267425"/>
            </a:xfrm>
            <a:custGeom>
              <a:avLst/>
              <a:gdLst/>
              <a:ahLst/>
              <a:cxnLst/>
              <a:rect l="l" t="t" r="r" b="b"/>
              <a:pathLst>
                <a:path w="10196" h="10697" extrusionOk="0">
                  <a:moveTo>
                    <a:pt x="8264" y="7298"/>
                  </a:moveTo>
                  <a:lnTo>
                    <a:pt x="8496" y="7376"/>
                  </a:lnTo>
                  <a:lnTo>
                    <a:pt x="8728" y="7453"/>
                  </a:lnTo>
                  <a:lnTo>
                    <a:pt x="8960" y="7569"/>
                  </a:lnTo>
                  <a:lnTo>
                    <a:pt x="9153" y="7723"/>
                  </a:lnTo>
                  <a:lnTo>
                    <a:pt x="9346" y="7916"/>
                  </a:lnTo>
                  <a:lnTo>
                    <a:pt x="9500" y="8109"/>
                  </a:lnTo>
                  <a:lnTo>
                    <a:pt x="9616" y="8341"/>
                  </a:lnTo>
                  <a:lnTo>
                    <a:pt x="9655" y="8573"/>
                  </a:lnTo>
                  <a:lnTo>
                    <a:pt x="9693" y="8882"/>
                  </a:lnTo>
                  <a:lnTo>
                    <a:pt x="9655" y="9152"/>
                  </a:lnTo>
                  <a:lnTo>
                    <a:pt x="9539" y="9422"/>
                  </a:lnTo>
                  <a:lnTo>
                    <a:pt x="9384" y="9654"/>
                  </a:lnTo>
                  <a:lnTo>
                    <a:pt x="9191" y="9847"/>
                  </a:lnTo>
                  <a:lnTo>
                    <a:pt x="8960" y="10040"/>
                  </a:lnTo>
                  <a:lnTo>
                    <a:pt x="8689" y="10117"/>
                  </a:lnTo>
                  <a:lnTo>
                    <a:pt x="8419" y="10195"/>
                  </a:lnTo>
                  <a:lnTo>
                    <a:pt x="8110" y="10156"/>
                  </a:lnTo>
                  <a:lnTo>
                    <a:pt x="7840" y="10079"/>
                  </a:lnTo>
                  <a:lnTo>
                    <a:pt x="7608" y="9963"/>
                  </a:lnTo>
                  <a:lnTo>
                    <a:pt x="7376" y="9808"/>
                  </a:lnTo>
                  <a:lnTo>
                    <a:pt x="7183" y="9577"/>
                  </a:lnTo>
                  <a:lnTo>
                    <a:pt x="7029" y="9345"/>
                  </a:lnTo>
                  <a:lnTo>
                    <a:pt x="6952" y="9075"/>
                  </a:lnTo>
                  <a:lnTo>
                    <a:pt x="6913" y="8804"/>
                  </a:lnTo>
                  <a:lnTo>
                    <a:pt x="6952" y="8534"/>
                  </a:lnTo>
                  <a:lnTo>
                    <a:pt x="7029" y="8264"/>
                  </a:lnTo>
                  <a:lnTo>
                    <a:pt x="7145" y="8071"/>
                  </a:lnTo>
                  <a:lnTo>
                    <a:pt x="7299" y="7878"/>
                  </a:lnTo>
                  <a:lnTo>
                    <a:pt x="7492" y="7723"/>
                  </a:lnTo>
                  <a:lnTo>
                    <a:pt x="7724" y="7569"/>
                  </a:lnTo>
                  <a:lnTo>
                    <a:pt x="8149" y="7337"/>
                  </a:lnTo>
                  <a:lnTo>
                    <a:pt x="8226" y="7298"/>
                  </a:lnTo>
                  <a:close/>
                  <a:moveTo>
                    <a:pt x="2858" y="0"/>
                  </a:moveTo>
                  <a:lnTo>
                    <a:pt x="2665" y="39"/>
                  </a:lnTo>
                  <a:lnTo>
                    <a:pt x="2665" y="77"/>
                  </a:lnTo>
                  <a:lnTo>
                    <a:pt x="2627" y="1352"/>
                  </a:lnTo>
                  <a:lnTo>
                    <a:pt x="2627" y="2587"/>
                  </a:lnTo>
                  <a:lnTo>
                    <a:pt x="2665" y="3823"/>
                  </a:lnTo>
                  <a:lnTo>
                    <a:pt x="2704" y="5097"/>
                  </a:lnTo>
                  <a:lnTo>
                    <a:pt x="2897" y="7491"/>
                  </a:lnTo>
                  <a:lnTo>
                    <a:pt x="2897" y="8148"/>
                  </a:lnTo>
                  <a:lnTo>
                    <a:pt x="2936" y="8457"/>
                  </a:lnTo>
                  <a:lnTo>
                    <a:pt x="2974" y="8611"/>
                  </a:lnTo>
                  <a:lnTo>
                    <a:pt x="3051" y="8766"/>
                  </a:lnTo>
                  <a:lnTo>
                    <a:pt x="1545" y="8727"/>
                  </a:lnTo>
                  <a:lnTo>
                    <a:pt x="39" y="8689"/>
                  </a:lnTo>
                  <a:lnTo>
                    <a:pt x="1" y="8689"/>
                  </a:lnTo>
                  <a:lnTo>
                    <a:pt x="1" y="9036"/>
                  </a:lnTo>
                  <a:lnTo>
                    <a:pt x="773" y="9113"/>
                  </a:lnTo>
                  <a:lnTo>
                    <a:pt x="1545" y="9152"/>
                  </a:lnTo>
                  <a:lnTo>
                    <a:pt x="3129" y="9229"/>
                  </a:lnTo>
                  <a:lnTo>
                    <a:pt x="4828" y="9306"/>
                  </a:lnTo>
                  <a:lnTo>
                    <a:pt x="5677" y="9306"/>
                  </a:lnTo>
                  <a:lnTo>
                    <a:pt x="6488" y="9268"/>
                  </a:lnTo>
                  <a:lnTo>
                    <a:pt x="6604" y="9577"/>
                  </a:lnTo>
                  <a:lnTo>
                    <a:pt x="6758" y="9847"/>
                  </a:lnTo>
                  <a:lnTo>
                    <a:pt x="6990" y="10079"/>
                  </a:lnTo>
                  <a:lnTo>
                    <a:pt x="7222" y="10310"/>
                  </a:lnTo>
                  <a:lnTo>
                    <a:pt x="7492" y="10465"/>
                  </a:lnTo>
                  <a:lnTo>
                    <a:pt x="7801" y="10581"/>
                  </a:lnTo>
                  <a:lnTo>
                    <a:pt x="8110" y="10658"/>
                  </a:lnTo>
                  <a:lnTo>
                    <a:pt x="8419" y="10697"/>
                  </a:lnTo>
                  <a:lnTo>
                    <a:pt x="8728" y="10619"/>
                  </a:lnTo>
                  <a:lnTo>
                    <a:pt x="9037" y="10542"/>
                  </a:lnTo>
                  <a:lnTo>
                    <a:pt x="9307" y="10388"/>
                  </a:lnTo>
                  <a:lnTo>
                    <a:pt x="9539" y="10195"/>
                  </a:lnTo>
                  <a:lnTo>
                    <a:pt x="9770" y="9963"/>
                  </a:lnTo>
                  <a:lnTo>
                    <a:pt x="9925" y="9693"/>
                  </a:lnTo>
                  <a:lnTo>
                    <a:pt x="10079" y="9422"/>
                  </a:lnTo>
                  <a:lnTo>
                    <a:pt x="10157" y="9152"/>
                  </a:lnTo>
                  <a:lnTo>
                    <a:pt x="10195" y="9152"/>
                  </a:lnTo>
                  <a:lnTo>
                    <a:pt x="10195" y="8766"/>
                  </a:lnTo>
                  <a:lnTo>
                    <a:pt x="10157" y="8418"/>
                  </a:lnTo>
                  <a:lnTo>
                    <a:pt x="10041" y="8071"/>
                  </a:lnTo>
                  <a:lnTo>
                    <a:pt x="9848" y="7762"/>
                  </a:lnTo>
                  <a:lnTo>
                    <a:pt x="9616" y="7491"/>
                  </a:lnTo>
                  <a:lnTo>
                    <a:pt x="9307" y="7260"/>
                  </a:lnTo>
                  <a:lnTo>
                    <a:pt x="8998" y="7105"/>
                  </a:lnTo>
                  <a:lnTo>
                    <a:pt x="8651" y="7028"/>
                  </a:lnTo>
                  <a:lnTo>
                    <a:pt x="8303" y="7028"/>
                  </a:lnTo>
                  <a:lnTo>
                    <a:pt x="8187" y="7067"/>
                  </a:lnTo>
                  <a:lnTo>
                    <a:pt x="8149" y="7028"/>
                  </a:lnTo>
                  <a:lnTo>
                    <a:pt x="8071" y="6989"/>
                  </a:lnTo>
                  <a:lnTo>
                    <a:pt x="7917" y="6989"/>
                  </a:lnTo>
                  <a:lnTo>
                    <a:pt x="7724" y="7028"/>
                  </a:lnTo>
                  <a:lnTo>
                    <a:pt x="7415" y="7144"/>
                  </a:lnTo>
                  <a:lnTo>
                    <a:pt x="7145" y="7337"/>
                  </a:lnTo>
                  <a:lnTo>
                    <a:pt x="6913" y="7569"/>
                  </a:lnTo>
                  <a:lnTo>
                    <a:pt x="6720" y="7878"/>
                  </a:lnTo>
                  <a:lnTo>
                    <a:pt x="6565" y="8187"/>
                  </a:lnTo>
                  <a:lnTo>
                    <a:pt x="6450" y="8534"/>
                  </a:lnTo>
                  <a:lnTo>
                    <a:pt x="6450" y="8843"/>
                  </a:lnTo>
                  <a:lnTo>
                    <a:pt x="5716" y="8804"/>
                  </a:lnTo>
                  <a:lnTo>
                    <a:pt x="4944" y="8766"/>
                  </a:lnTo>
                  <a:lnTo>
                    <a:pt x="3476" y="8766"/>
                  </a:lnTo>
                  <a:lnTo>
                    <a:pt x="3476" y="8727"/>
                  </a:lnTo>
                  <a:lnTo>
                    <a:pt x="3476" y="8650"/>
                  </a:lnTo>
                  <a:lnTo>
                    <a:pt x="3476" y="8573"/>
                  </a:lnTo>
                  <a:lnTo>
                    <a:pt x="3438" y="8534"/>
                  </a:lnTo>
                  <a:lnTo>
                    <a:pt x="3360" y="8495"/>
                  </a:lnTo>
                  <a:lnTo>
                    <a:pt x="3283" y="8495"/>
                  </a:lnTo>
                  <a:lnTo>
                    <a:pt x="3206" y="8534"/>
                  </a:lnTo>
                  <a:lnTo>
                    <a:pt x="3283" y="8380"/>
                  </a:lnTo>
                  <a:lnTo>
                    <a:pt x="3283" y="8225"/>
                  </a:lnTo>
                  <a:lnTo>
                    <a:pt x="3283" y="8109"/>
                  </a:lnTo>
                  <a:lnTo>
                    <a:pt x="3283" y="7955"/>
                  </a:lnTo>
                  <a:lnTo>
                    <a:pt x="3206" y="7337"/>
                  </a:lnTo>
                  <a:lnTo>
                    <a:pt x="3129" y="6449"/>
                  </a:lnTo>
                  <a:lnTo>
                    <a:pt x="3013" y="4325"/>
                  </a:lnTo>
                  <a:lnTo>
                    <a:pt x="2936" y="2201"/>
                  </a:lnTo>
                  <a:lnTo>
                    <a:pt x="2897" y="77"/>
                  </a:lnTo>
                  <a:lnTo>
                    <a:pt x="285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2850400" y="1030525"/>
              <a:ext cx="475950" cy="686400"/>
            </a:xfrm>
            <a:custGeom>
              <a:avLst/>
              <a:gdLst/>
              <a:ahLst/>
              <a:cxnLst/>
              <a:rect l="l" t="t" r="r" b="b"/>
              <a:pathLst>
                <a:path w="19038" h="27456" extrusionOk="0">
                  <a:moveTo>
                    <a:pt x="18690" y="309"/>
                  </a:moveTo>
                  <a:lnTo>
                    <a:pt x="18690" y="463"/>
                  </a:lnTo>
                  <a:lnTo>
                    <a:pt x="18382" y="2047"/>
                  </a:lnTo>
                  <a:lnTo>
                    <a:pt x="17995" y="3668"/>
                  </a:lnTo>
                  <a:lnTo>
                    <a:pt x="17609" y="5252"/>
                  </a:lnTo>
                  <a:lnTo>
                    <a:pt x="17184" y="6873"/>
                  </a:lnTo>
                  <a:lnTo>
                    <a:pt x="16489" y="6873"/>
                  </a:lnTo>
                  <a:lnTo>
                    <a:pt x="16180" y="6835"/>
                  </a:lnTo>
                  <a:lnTo>
                    <a:pt x="15833" y="6758"/>
                  </a:lnTo>
                  <a:lnTo>
                    <a:pt x="15524" y="6680"/>
                  </a:lnTo>
                  <a:lnTo>
                    <a:pt x="15215" y="6565"/>
                  </a:lnTo>
                  <a:lnTo>
                    <a:pt x="14906" y="6410"/>
                  </a:lnTo>
                  <a:lnTo>
                    <a:pt x="14597" y="6217"/>
                  </a:lnTo>
                  <a:lnTo>
                    <a:pt x="14327" y="6024"/>
                  </a:lnTo>
                  <a:lnTo>
                    <a:pt x="14057" y="5792"/>
                  </a:lnTo>
                  <a:lnTo>
                    <a:pt x="13593" y="5329"/>
                  </a:lnTo>
                  <a:lnTo>
                    <a:pt x="13168" y="4788"/>
                  </a:lnTo>
                  <a:lnTo>
                    <a:pt x="12782" y="4248"/>
                  </a:lnTo>
                  <a:lnTo>
                    <a:pt x="13477" y="3668"/>
                  </a:lnTo>
                  <a:lnTo>
                    <a:pt x="14172" y="3128"/>
                  </a:lnTo>
                  <a:lnTo>
                    <a:pt x="14868" y="2587"/>
                  </a:lnTo>
                  <a:lnTo>
                    <a:pt x="15601" y="2085"/>
                  </a:lnTo>
                  <a:lnTo>
                    <a:pt x="16374" y="1622"/>
                  </a:lnTo>
                  <a:lnTo>
                    <a:pt x="17146" y="1158"/>
                  </a:lnTo>
                  <a:lnTo>
                    <a:pt x="17918" y="734"/>
                  </a:lnTo>
                  <a:lnTo>
                    <a:pt x="18690" y="309"/>
                  </a:lnTo>
                  <a:close/>
                  <a:moveTo>
                    <a:pt x="6063" y="12434"/>
                  </a:moveTo>
                  <a:lnTo>
                    <a:pt x="5793" y="13013"/>
                  </a:lnTo>
                  <a:lnTo>
                    <a:pt x="5600" y="13592"/>
                  </a:lnTo>
                  <a:lnTo>
                    <a:pt x="5446" y="14172"/>
                  </a:lnTo>
                  <a:lnTo>
                    <a:pt x="5291" y="14790"/>
                  </a:lnTo>
                  <a:lnTo>
                    <a:pt x="5252" y="15369"/>
                  </a:lnTo>
                  <a:lnTo>
                    <a:pt x="5214" y="15407"/>
                  </a:lnTo>
                  <a:lnTo>
                    <a:pt x="4750" y="16102"/>
                  </a:lnTo>
                  <a:lnTo>
                    <a:pt x="4287" y="16797"/>
                  </a:lnTo>
                  <a:lnTo>
                    <a:pt x="4171" y="17106"/>
                  </a:lnTo>
                  <a:lnTo>
                    <a:pt x="4017" y="17415"/>
                  </a:lnTo>
                  <a:lnTo>
                    <a:pt x="3824" y="17724"/>
                  </a:lnTo>
                  <a:lnTo>
                    <a:pt x="3746" y="17840"/>
                  </a:lnTo>
                  <a:lnTo>
                    <a:pt x="3631" y="17956"/>
                  </a:lnTo>
                  <a:lnTo>
                    <a:pt x="3476" y="18033"/>
                  </a:lnTo>
                  <a:lnTo>
                    <a:pt x="3283" y="18072"/>
                  </a:lnTo>
                  <a:lnTo>
                    <a:pt x="2858" y="18110"/>
                  </a:lnTo>
                  <a:lnTo>
                    <a:pt x="2009" y="18149"/>
                  </a:lnTo>
                  <a:lnTo>
                    <a:pt x="426" y="18342"/>
                  </a:lnTo>
                  <a:lnTo>
                    <a:pt x="426" y="18342"/>
                  </a:lnTo>
                  <a:lnTo>
                    <a:pt x="850" y="17724"/>
                  </a:lnTo>
                  <a:lnTo>
                    <a:pt x="1275" y="17106"/>
                  </a:lnTo>
                  <a:lnTo>
                    <a:pt x="1661" y="16489"/>
                  </a:lnTo>
                  <a:lnTo>
                    <a:pt x="2009" y="15832"/>
                  </a:lnTo>
                  <a:lnTo>
                    <a:pt x="2549" y="14751"/>
                  </a:lnTo>
                  <a:lnTo>
                    <a:pt x="2820" y="14017"/>
                  </a:lnTo>
                  <a:lnTo>
                    <a:pt x="3013" y="13670"/>
                  </a:lnTo>
                  <a:lnTo>
                    <a:pt x="3206" y="13322"/>
                  </a:lnTo>
                  <a:lnTo>
                    <a:pt x="3360" y="13322"/>
                  </a:lnTo>
                  <a:lnTo>
                    <a:pt x="3399" y="13245"/>
                  </a:lnTo>
                  <a:lnTo>
                    <a:pt x="3438" y="13206"/>
                  </a:lnTo>
                  <a:lnTo>
                    <a:pt x="4750" y="12782"/>
                  </a:lnTo>
                  <a:lnTo>
                    <a:pt x="6063" y="12434"/>
                  </a:lnTo>
                  <a:close/>
                  <a:moveTo>
                    <a:pt x="12551" y="4441"/>
                  </a:moveTo>
                  <a:lnTo>
                    <a:pt x="12898" y="5020"/>
                  </a:lnTo>
                  <a:lnTo>
                    <a:pt x="13362" y="5561"/>
                  </a:lnTo>
                  <a:lnTo>
                    <a:pt x="13864" y="6101"/>
                  </a:lnTo>
                  <a:lnTo>
                    <a:pt x="14172" y="6333"/>
                  </a:lnTo>
                  <a:lnTo>
                    <a:pt x="14443" y="6565"/>
                  </a:lnTo>
                  <a:lnTo>
                    <a:pt x="14752" y="6758"/>
                  </a:lnTo>
                  <a:lnTo>
                    <a:pt x="15061" y="6951"/>
                  </a:lnTo>
                  <a:lnTo>
                    <a:pt x="15370" y="7067"/>
                  </a:lnTo>
                  <a:lnTo>
                    <a:pt x="15717" y="7182"/>
                  </a:lnTo>
                  <a:lnTo>
                    <a:pt x="16026" y="7260"/>
                  </a:lnTo>
                  <a:lnTo>
                    <a:pt x="16721" y="7260"/>
                  </a:lnTo>
                  <a:lnTo>
                    <a:pt x="17107" y="7182"/>
                  </a:lnTo>
                  <a:lnTo>
                    <a:pt x="16682" y="8573"/>
                  </a:lnTo>
                  <a:lnTo>
                    <a:pt x="16180" y="9963"/>
                  </a:lnTo>
                  <a:lnTo>
                    <a:pt x="15756" y="11160"/>
                  </a:lnTo>
                  <a:lnTo>
                    <a:pt x="15254" y="12357"/>
                  </a:lnTo>
                  <a:lnTo>
                    <a:pt x="14752" y="13515"/>
                  </a:lnTo>
                  <a:lnTo>
                    <a:pt x="14172" y="14635"/>
                  </a:lnTo>
                  <a:lnTo>
                    <a:pt x="13555" y="15793"/>
                  </a:lnTo>
                  <a:lnTo>
                    <a:pt x="13207" y="16373"/>
                  </a:lnTo>
                  <a:lnTo>
                    <a:pt x="12860" y="16952"/>
                  </a:lnTo>
                  <a:lnTo>
                    <a:pt x="12473" y="17493"/>
                  </a:lnTo>
                  <a:lnTo>
                    <a:pt x="12087" y="17995"/>
                  </a:lnTo>
                  <a:lnTo>
                    <a:pt x="11624" y="18458"/>
                  </a:lnTo>
                  <a:lnTo>
                    <a:pt x="11161" y="18883"/>
                  </a:lnTo>
                  <a:lnTo>
                    <a:pt x="10620" y="19230"/>
                  </a:lnTo>
                  <a:lnTo>
                    <a:pt x="10079" y="19462"/>
                  </a:lnTo>
                  <a:lnTo>
                    <a:pt x="9809" y="19578"/>
                  </a:lnTo>
                  <a:lnTo>
                    <a:pt x="9539" y="19655"/>
                  </a:lnTo>
                  <a:lnTo>
                    <a:pt x="9230" y="19694"/>
                  </a:lnTo>
                  <a:lnTo>
                    <a:pt x="8959" y="19732"/>
                  </a:lnTo>
                  <a:lnTo>
                    <a:pt x="8689" y="19732"/>
                  </a:lnTo>
                  <a:lnTo>
                    <a:pt x="8380" y="19694"/>
                  </a:lnTo>
                  <a:lnTo>
                    <a:pt x="8110" y="19616"/>
                  </a:lnTo>
                  <a:lnTo>
                    <a:pt x="7840" y="19539"/>
                  </a:lnTo>
                  <a:lnTo>
                    <a:pt x="7569" y="19423"/>
                  </a:lnTo>
                  <a:lnTo>
                    <a:pt x="7299" y="19269"/>
                  </a:lnTo>
                  <a:lnTo>
                    <a:pt x="7067" y="19114"/>
                  </a:lnTo>
                  <a:lnTo>
                    <a:pt x="6836" y="18883"/>
                  </a:lnTo>
                  <a:lnTo>
                    <a:pt x="6450" y="18458"/>
                  </a:lnTo>
                  <a:lnTo>
                    <a:pt x="6141" y="17956"/>
                  </a:lnTo>
                  <a:lnTo>
                    <a:pt x="5870" y="17454"/>
                  </a:lnTo>
                  <a:lnTo>
                    <a:pt x="5716" y="16913"/>
                  </a:lnTo>
                  <a:lnTo>
                    <a:pt x="5639" y="16334"/>
                  </a:lnTo>
                  <a:lnTo>
                    <a:pt x="5600" y="15755"/>
                  </a:lnTo>
                  <a:lnTo>
                    <a:pt x="5639" y="15214"/>
                  </a:lnTo>
                  <a:lnTo>
                    <a:pt x="5716" y="14635"/>
                  </a:lnTo>
                  <a:lnTo>
                    <a:pt x="5832" y="14056"/>
                  </a:lnTo>
                  <a:lnTo>
                    <a:pt x="6025" y="13515"/>
                  </a:lnTo>
                  <a:lnTo>
                    <a:pt x="6218" y="13013"/>
                  </a:lnTo>
                  <a:lnTo>
                    <a:pt x="6450" y="12473"/>
                  </a:lnTo>
                  <a:lnTo>
                    <a:pt x="6952" y="11469"/>
                  </a:lnTo>
                  <a:lnTo>
                    <a:pt x="7531" y="10465"/>
                  </a:lnTo>
                  <a:lnTo>
                    <a:pt x="8149" y="9461"/>
                  </a:lnTo>
                  <a:lnTo>
                    <a:pt x="8844" y="8495"/>
                  </a:lnTo>
                  <a:lnTo>
                    <a:pt x="9539" y="7530"/>
                  </a:lnTo>
                  <a:lnTo>
                    <a:pt x="10311" y="6642"/>
                  </a:lnTo>
                  <a:lnTo>
                    <a:pt x="10852" y="6063"/>
                  </a:lnTo>
                  <a:lnTo>
                    <a:pt x="11392" y="5522"/>
                  </a:lnTo>
                  <a:lnTo>
                    <a:pt x="11971" y="4981"/>
                  </a:lnTo>
                  <a:lnTo>
                    <a:pt x="12551" y="4441"/>
                  </a:lnTo>
                  <a:close/>
                  <a:moveTo>
                    <a:pt x="5986" y="18419"/>
                  </a:moveTo>
                  <a:lnTo>
                    <a:pt x="6218" y="18767"/>
                  </a:lnTo>
                  <a:lnTo>
                    <a:pt x="6450" y="19076"/>
                  </a:lnTo>
                  <a:lnTo>
                    <a:pt x="6758" y="19346"/>
                  </a:lnTo>
                  <a:lnTo>
                    <a:pt x="7067" y="19616"/>
                  </a:lnTo>
                  <a:lnTo>
                    <a:pt x="7415" y="19809"/>
                  </a:lnTo>
                  <a:lnTo>
                    <a:pt x="7801" y="19964"/>
                  </a:lnTo>
                  <a:lnTo>
                    <a:pt x="8187" y="20080"/>
                  </a:lnTo>
                  <a:lnTo>
                    <a:pt x="8612" y="20118"/>
                  </a:lnTo>
                  <a:lnTo>
                    <a:pt x="8535" y="20466"/>
                  </a:lnTo>
                  <a:lnTo>
                    <a:pt x="8496" y="20852"/>
                  </a:lnTo>
                  <a:lnTo>
                    <a:pt x="7994" y="20813"/>
                  </a:lnTo>
                  <a:lnTo>
                    <a:pt x="7531" y="20698"/>
                  </a:lnTo>
                  <a:lnTo>
                    <a:pt x="7106" y="20504"/>
                  </a:lnTo>
                  <a:lnTo>
                    <a:pt x="6720" y="20273"/>
                  </a:lnTo>
                  <a:lnTo>
                    <a:pt x="6334" y="20002"/>
                  </a:lnTo>
                  <a:lnTo>
                    <a:pt x="6025" y="19655"/>
                  </a:lnTo>
                  <a:lnTo>
                    <a:pt x="5716" y="19307"/>
                  </a:lnTo>
                  <a:lnTo>
                    <a:pt x="5446" y="18883"/>
                  </a:lnTo>
                  <a:lnTo>
                    <a:pt x="5446" y="18844"/>
                  </a:lnTo>
                  <a:lnTo>
                    <a:pt x="5986" y="18419"/>
                  </a:lnTo>
                  <a:close/>
                  <a:moveTo>
                    <a:pt x="5291" y="18960"/>
                  </a:moveTo>
                  <a:lnTo>
                    <a:pt x="5523" y="19462"/>
                  </a:lnTo>
                  <a:lnTo>
                    <a:pt x="5793" y="19887"/>
                  </a:lnTo>
                  <a:lnTo>
                    <a:pt x="6141" y="20234"/>
                  </a:lnTo>
                  <a:lnTo>
                    <a:pt x="6527" y="20582"/>
                  </a:lnTo>
                  <a:lnTo>
                    <a:pt x="6952" y="20813"/>
                  </a:lnTo>
                  <a:lnTo>
                    <a:pt x="7453" y="21006"/>
                  </a:lnTo>
                  <a:lnTo>
                    <a:pt x="7955" y="21122"/>
                  </a:lnTo>
                  <a:lnTo>
                    <a:pt x="8457" y="21161"/>
                  </a:lnTo>
                  <a:lnTo>
                    <a:pt x="8496" y="21702"/>
                  </a:lnTo>
                  <a:lnTo>
                    <a:pt x="7878" y="21624"/>
                  </a:lnTo>
                  <a:lnTo>
                    <a:pt x="7299" y="21508"/>
                  </a:lnTo>
                  <a:lnTo>
                    <a:pt x="6797" y="21315"/>
                  </a:lnTo>
                  <a:lnTo>
                    <a:pt x="6295" y="21084"/>
                  </a:lnTo>
                  <a:lnTo>
                    <a:pt x="5870" y="20775"/>
                  </a:lnTo>
                  <a:lnTo>
                    <a:pt x="5446" y="20389"/>
                  </a:lnTo>
                  <a:lnTo>
                    <a:pt x="5021" y="19964"/>
                  </a:lnTo>
                  <a:lnTo>
                    <a:pt x="4673" y="19501"/>
                  </a:lnTo>
                  <a:lnTo>
                    <a:pt x="4828" y="19385"/>
                  </a:lnTo>
                  <a:lnTo>
                    <a:pt x="4982" y="19269"/>
                  </a:lnTo>
                  <a:lnTo>
                    <a:pt x="5291" y="18960"/>
                  </a:lnTo>
                  <a:close/>
                  <a:moveTo>
                    <a:pt x="13555" y="16527"/>
                  </a:moveTo>
                  <a:lnTo>
                    <a:pt x="13748" y="17184"/>
                  </a:lnTo>
                  <a:lnTo>
                    <a:pt x="13979" y="17840"/>
                  </a:lnTo>
                  <a:lnTo>
                    <a:pt x="14250" y="18458"/>
                  </a:lnTo>
                  <a:lnTo>
                    <a:pt x="14597" y="19037"/>
                  </a:lnTo>
                  <a:lnTo>
                    <a:pt x="13670" y="20157"/>
                  </a:lnTo>
                  <a:lnTo>
                    <a:pt x="12782" y="21315"/>
                  </a:lnTo>
                  <a:lnTo>
                    <a:pt x="11083" y="23748"/>
                  </a:lnTo>
                  <a:lnTo>
                    <a:pt x="10736" y="22783"/>
                  </a:lnTo>
                  <a:lnTo>
                    <a:pt x="10350" y="21856"/>
                  </a:lnTo>
                  <a:lnTo>
                    <a:pt x="10234" y="21586"/>
                  </a:lnTo>
                  <a:lnTo>
                    <a:pt x="10195" y="21354"/>
                  </a:lnTo>
                  <a:lnTo>
                    <a:pt x="10195" y="21238"/>
                  </a:lnTo>
                  <a:lnTo>
                    <a:pt x="10234" y="21122"/>
                  </a:lnTo>
                  <a:lnTo>
                    <a:pt x="10388" y="20813"/>
                  </a:lnTo>
                  <a:lnTo>
                    <a:pt x="10813" y="20234"/>
                  </a:lnTo>
                  <a:lnTo>
                    <a:pt x="11199" y="19578"/>
                  </a:lnTo>
                  <a:lnTo>
                    <a:pt x="11199" y="19501"/>
                  </a:lnTo>
                  <a:lnTo>
                    <a:pt x="11199" y="19462"/>
                  </a:lnTo>
                  <a:lnTo>
                    <a:pt x="11161" y="19346"/>
                  </a:lnTo>
                  <a:lnTo>
                    <a:pt x="11585" y="18999"/>
                  </a:lnTo>
                  <a:lnTo>
                    <a:pt x="11971" y="18612"/>
                  </a:lnTo>
                  <a:lnTo>
                    <a:pt x="12358" y="18226"/>
                  </a:lnTo>
                  <a:lnTo>
                    <a:pt x="12705" y="17801"/>
                  </a:lnTo>
                  <a:lnTo>
                    <a:pt x="13130" y="17184"/>
                  </a:lnTo>
                  <a:lnTo>
                    <a:pt x="13555" y="16527"/>
                  </a:lnTo>
                  <a:close/>
                  <a:moveTo>
                    <a:pt x="5677" y="21161"/>
                  </a:moveTo>
                  <a:lnTo>
                    <a:pt x="5948" y="21393"/>
                  </a:lnTo>
                  <a:lnTo>
                    <a:pt x="6256" y="21547"/>
                  </a:lnTo>
                  <a:lnTo>
                    <a:pt x="6565" y="21702"/>
                  </a:lnTo>
                  <a:lnTo>
                    <a:pt x="6913" y="21817"/>
                  </a:lnTo>
                  <a:lnTo>
                    <a:pt x="6836" y="22010"/>
                  </a:lnTo>
                  <a:lnTo>
                    <a:pt x="6797" y="22204"/>
                  </a:lnTo>
                  <a:lnTo>
                    <a:pt x="6643" y="22088"/>
                  </a:lnTo>
                  <a:lnTo>
                    <a:pt x="6604" y="22010"/>
                  </a:lnTo>
                  <a:lnTo>
                    <a:pt x="6411" y="22010"/>
                  </a:lnTo>
                  <a:lnTo>
                    <a:pt x="6372" y="22088"/>
                  </a:lnTo>
                  <a:lnTo>
                    <a:pt x="6218" y="22628"/>
                  </a:lnTo>
                  <a:lnTo>
                    <a:pt x="6025" y="23092"/>
                  </a:lnTo>
                  <a:lnTo>
                    <a:pt x="5832" y="23594"/>
                  </a:lnTo>
                  <a:lnTo>
                    <a:pt x="5600" y="24057"/>
                  </a:lnTo>
                  <a:lnTo>
                    <a:pt x="5330" y="24482"/>
                  </a:lnTo>
                  <a:lnTo>
                    <a:pt x="5021" y="24907"/>
                  </a:lnTo>
                  <a:lnTo>
                    <a:pt x="4712" y="25331"/>
                  </a:lnTo>
                  <a:lnTo>
                    <a:pt x="4364" y="25717"/>
                  </a:lnTo>
                  <a:lnTo>
                    <a:pt x="4248" y="25293"/>
                  </a:lnTo>
                  <a:lnTo>
                    <a:pt x="4171" y="24868"/>
                  </a:lnTo>
                  <a:lnTo>
                    <a:pt x="4171" y="24482"/>
                  </a:lnTo>
                  <a:lnTo>
                    <a:pt x="4210" y="24057"/>
                  </a:lnTo>
                  <a:lnTo>
                    <a:pt x="4326" y="23671"/>
                  </a:lnTo>
                  <a:lnTo>
                    <a:pt x="4480" y="23285"/>
                  </a:lnTo>
                  <a:lnTo>
                    <a:pt x="4673" y="22899"/>
                  </a:lnTo>
                  <a:lnTo>
                    <a:pt x="4944" y="22512"/>
                  </a:lnTo>
                  <a:lnTo>
                    <a:pt x="5175" y="22204"/>
                  </a:lnTo>
                  <a:lnTo>
                    <a:pt x="5330" y="21895"/>
                  </a:lnTo>
                  <a:lnTo>
                    <a:pt x="5407" y="21740"/>
                  </a:lnTo>
                  <a:lnTo>
                    <a:pt x="5407" y="21586"/>
                  </a:lnTo>
                  <a:lnTo>
                    <a:pt x="5368" y="21470"/>
                  </a:lnTo>
                  <a:lnTo>
                    <a:pt x="5291" y="21315"/>
                  </a:lnTo>
                  <a:lnTo>
                    <a:pt x="5446" y="21238"/>
                  </a:lnTo>
                  <a:lnTo>
                    <a:pt x="5677" y="21161"/>
                  </a:lnTo>
                  <a:close/>
                  <a:moveTo>
                    <a:pt x="4905" y="20466"/>
                  </a:moveTo>
                  <a:lnTo>
                    <a:pt x="5175" y="20736"/>
                  </a:lnTo>
                  <a:lnTo>
                    <a:pt x="5484" y="21006"/>
                  </a:lnTo>
                  <a:lnTo>
                    <a:pt x="5252" y="21084"/>
                  </a:lnTo>
                  <a:lnTo>
                    <a:pt x="5021" y="21161"/>
                  </a:lnTo>
                  <a:lnTo>
                    <a:pt x="4982" y="21200"/>
                  </a:lnTo>
                  <a:lnTo>
                    <a:pt x="4944" y="21277"/>
                  </a:lnTo>
                  <a:lnTo>
                    <a:pt x="4982" y="21354"/>
                  </a:lnTo>
                  <a:lnTo>
                    <a:pt x="5021" y="21393"/>
                  </a:lnTo>
                  <a:lnTo>
                    <a:pt x="5059" y="21470"/>
                  </a:lnTo>
                  <a:lnTo>
                    <a:pt x="5098" y="21547"/>
                  </a:lnTo>
                  <a:lnTo>
                    <a:pt x="5059" y="21779"/>
                  </a:lnTo>
                  <a:lnTo>
                    <a:pt x="4905" y="22049"/>
                  </a:lnTo>
                  <a:lnTo>
                    <a:pt x="4750" y="22358"/>
                  </a:lnTo>
                  <a:lnTo>
                    <a:pt x="4364" y="22937"/>
                  </a:lnTo>
                  <a:lnTo>
                    <a:pt x="4133" y="23323"/>
                  </a:lnTo>
                  <a:lnTo>
                    <a:pt x="3940" y="23748"/>
                  </a:lnTo>
                  <a:lnTo>
                    <a:pt x="3862" y="24212"/>
                  </a:lnTo>
                  <a:lnTo>
                    <a:pt x="3824" y="24714"/>
                  </a:lnTo>
                  <a:lnTo>
                    <a:pt x="3862" y="25177"/>
                  </a:lnTo>
                  <a:lnTo>
                    <a:pt x="3940" y="25409"/>
                  </a:lnTo>
                  <a:lnTo>
                    <a:pt x="4017" y="25640"/>
                  </a:lnTo>
                  <a:lnTo>
                    <a:pt x="4133" y="25872"/>
                  </a:lnTo>
                  <a:lnTo>
                    <a:pt x="4248" y="26065"/>
                  </a:lnTo>
                  <a:lnTo>
                    <a:pt x="4287" y="26104"/>
                  </a:lnTo>
                  <a:lnTo>
                    <a:pt x="4364" y="26104"/>
                  </a:lnTo>
                  <a:lnTo>
                    <a:pt x="4403" y="26065"/>
                  </a:lnTo>
                  <a:lnTo>
                    <a:pt x="4442" y="25988"/>
                  </a:lnTo>
                  <a:lnTo>
                    <a:pt x="4480" y="25988"/>
                  </a:lnTo>
                  <a:lnTo>
                    <a:pt x="4828" y="25602"/>
                  </a:lnTo>
                  <a:lnTo>
                    <a:pt x="5175" y="25215"/>
                  </a:lnTo>
                  <a:lnTo>
                    <a:pt x="5484" y="24791"/>
                  </a:lnTo>
                  <a:lnTo>
                    <a:pt x="5793" y="24366"/>
                  </a:lnTo>
                  <a:lnTo>
                    <a:pt x="6025" y="23903"/>
                  </a:lnTo>
                  <a:lnTo>
                    <a:pt x="6256" y="23439"/>
                  </a:lnTo>
                  <a:lnTo>
                    <a:pt x="6450" y="22937"/>
                  </a:lnTo>
                  <a:lnTo>
                    <a:pt x="6604" y="22435"/>
                  </a:lnTo>
                  <a:lnTo>
                    <a:pt x="6720" y="22551"/>
                  </a:lnTo>
                  <a:lnTo>
                    <a:pt x="6913" y="22590"/>
                  </a:lnTo>
                  <a:lnTo>
                    <a:pt x="6952" y="22628"/>
                  </a:lnTo>
                  <a:lnTo>
                    <a:pt x="7029" y="22590"/>
                  </a:lnTo>
                  <a:lnTo>
                    <a:pt x="7067" y="22512"/>
                  </a:lnTo>
                  <a:lnTo>
                    <a:pt x="7067" y="22474"/>
                  </a:lnTo>
                  <a:lnTo>
                    <a:pt x="7145" y="21895"/>
                  </a:lnTo>
                  <a:lnTo>
                    <a:pt x="7608" y="22010"/>
                  </a:lnTo>
                  <a:lnTo>
                    <a:pt x="7724" y="22512"/>
                  </a:lnTo>
                  <a:lnTo>
                    <a:pt x="7762" y="23014"/>
                  </a:lnTo>
                  <a:lnTo>
                    <a:pt x="7801" y="23555"/>
                  </a:lnTo>
                  <a:lnTo>
                    <a:pt x="7801" y="24057"/>
                  </a:lnTo>
                  <a:lnTo>
                    <a:pt x="7608" y="23903"/>
                  </a:lnTo>
                  <a:lnTo>
                    <a:pt x="7492" y="23671"/>
                  </a:lnTo>
                  <a:lnTo>
                    <a:pt x="7376" y="23439"/>
                  </a:lnTo>
                  <a:lnTo>
                    <a:pt x="7338" y="23169"/>
                  </a:lnTo>
                  <a:lnTo>
                    <a:pt x="7338" y="23092"/>
                  </a:lnTo>
                  <a:lnTo>
                    <a:pt x="7299" y="23053"/>
                  </a:lnTo>
                  <a:lnTo>
                    <a:pt x="7183" y="23014"/>
                  </a:lnTo>
                  <a:lnTo>
                    <a:pt x="7106" y="23014"/>
                  </a:lnTo>
                  <a:lnTo>
                    <a:pt x="7067" y="23053"/>
                  </a:lnTo>
                  <a:lnTo>
                    <a:pt x="7029" y="23092"/>
                  </a:lnTo>
                  <a:lnTo>
                    <a:pt x="6990" y="23169"/>
                  </a:lnTo>
                  <a:lnTo>
                    <a:pt x="6952" y="23787"/>
                  </a:lnTo>
                  <a:lnTo>
                    <a:pt x="6797" y="24405"/>
                  </a:lnTo>
                  <a:lnTo>
                    <a:pt x="6681" y="24675"/>
                  </a:lnTo>
                  <a:lnTo>
                    <a:pt x="6565" y="24984"/>
                  </a:lnTo>
                  <a:lnTo>
                    <a:pt x="6411" y="25254"/>
                  </a:lnTo>
                  <a:lnTo>
                    <a:pt x="6218" y="25524"/>
                  </a:lnTo>
                  <a:lnTo>
                    <a:pt x="5832" y="25988"/>
                  </a:lnTo>
                  <a:lnTo>
                    <a:pt x="5600" y="26219"/>
                  </a:lnTo>
                  <a:lnTo>
                    <a:pt x="5368" y="26451"/>
                  </a:lnTo>
                  <a:lnTo>
                    <a:pt x="5098" y="26644"/>
                  </a:lnTo>
                  <a:lnTo>
                    <a:pt x="4828" y="26799"/>
                  </a:lnTo>
                  <a:lnTo>
                    <a:pt x="4557" y="26953"/>
                  </a:lnTo>
                  <a:lnTo>
                    <a:pt x="4248" y="27030"/>
                  </a:lnTo>
                  <a:lnTo>
                    <a:pt x="4017" y="27030"/>
                  </a:lnTo>
                  <a:lnTo>
                    <a:pt x="3862" y="26992"/>
                  </a:lnTo>
                  <a:lnTo>
                    <a:pt x="3708" y="26915"/>
                  </a:lnTo>
                  <a:lnTo>
                    <a:pt x="3592" y="26760"/>
                  </a:lnTo>
                  <a:lnTo>
                    <a:pt x="3515" y="26606"/>
                  </a:lnTo>
                  <a:lnTo>
                    <a:pt x="3438" y="26413"/>
                  </a:lnTo>
                  <a:lnTo>
                    <a:pt x="3322" y="25988"/>
                  </a:lnTo>
                  <a:lnTo>
                    <a:pt x="3206" y="25293"/>
                  </a:lnTo>
                  <a:lnTo>
                    <a:pt x="3167" y="24945"/>
                  </a:lnTo>
                  <a:lnTo>
                    <a:pt x="3167" y="24598"/>
                  </a:lnTo>
                  <a:lnTo>
                    <a:pt x="3206" y="24173"/>
                  </a:lnTo>
                  <a:lnTo>
                    <a:pt x="3283" y="23787"/>
                  </a:lnTo>
                  <a:lnTo>
                    <a:pt x="3360" y="23401"/>
                  </a:lnTo>
                  <a:lnTo>
                    <a:pt x="3515" y="23014"/>
                  </a:lnTo>
                  <a:lnTo>
                    <a:pt x="3708" y="22667"/>
                  </a:lnTo>
                  <a:lnTo>
                    <a:pt x="3901" y="22319"/>
                  </a:lnTo>
                  <a:lnTo>
                    <a:pt x="4171" y="22010"/>
                  </a:lnTo>
                  <a:lnTo>
                    <a:pt x="4480" y="21702"/>
                  </a:lnTo>
                  <a:lnTo>
                    <a:pt x="4519" y="21624"/>
                  </a:lnTo>
                  <a:lnTo>
                    <a:pt x="4519" y="21547"/>
                  </a:lnTo>
                  <a:lnTo>
                    <a:pt x="4442" y="21470"/>
                  </a:lnTo>
                  <a:lnTo>
                    <a:pt x="4364" y="21431"/>
                  </a:lnTo>
                  <a:lnTo>
                    <a:pt x="3553" y="21315"/>
                  </a:lnTo>
                  <a:lnTo>
                    <a:pt x="3862" y="21045"/>
                  </a:lnTo>
                  <a:lnTo>
                    <a:pt x="4171" y="20775"/>
                  </a:lnTo>
                  <a:lnTo>
                    <a:pt x="4519" y="20582"/>
                  </a:lnTo>
                  <a:lnTo>
                    <a:pt x="4905" y="20466"/>
                  </a:lnTo>
                  <a:close/>
                  <a:moveTo>
                    <a:pt x="18845" y="0"/>
                  </a:moveTo>
                  <a:lnTo>
                    <a:pt x="18806" y="77"/>
                  </a:lnTo>
                  <a:lnTo>
                    <a:pt x="18729" y="39"/>
                  </a:lnTo>
                  <a:lnTo>
                    <a:pt x="18652" y="39"/>
                  </a:lnTo>
                  <a:lnTo>
                    <a:pt x="17455" y="618"/>
                  </a:lnTo>
                  <a:lnTo>
                    <a:pt x="16296" y="1236"/>
                  </a:lnTo>
                  <a:lnTo>
                    <a:pt x="15215" y="1931"/>
                  </a:lnTo>
                  <a:lnTo>
                    <a:pt x="14134" y="2664"/>
                  </a:lnTo>
                  <a:lnTo>
                    <a:pt x="13091" y="3475"/>
                  </a:lnTo>
                  <a:lnTo>
                    <a:pt x="12087" y="4325"/>
                  </a:lnTo>
                  <a:lnTo>
                    <a:pt x="11161" y="5213"/>
                  </a:lnTo>
                  <a:lnTo>
                    <a:pt x="10272" y="6178"/>
                  </a:lnTo>
                  <a:lnTo>
                    <a:pt x="9384" y="7144"/>
                  </a:lnTo>
                  <a:lnTo>
                    <a:pt x="8573" y="8186"/>
                  </a:lnTo>
                  <a:lnTo>
                    <a:pt x="7840" y="9268"/>
                  </a:lnTo>
                  <a:lnTo>
                    <a:pt x="7145" y="10387"/>
                  </a:lnTo>
                  <a:lnTo>
                    <a:pt x="6643" y="11276"/>
                  </a:lnTo>
                  <a:lnTo>
                    <a:pt x="6179" y="12164"/>
                  </a:lnTo>
                  <a:lnTo>
                    <a:pt x="5368" y="12241"/>
                  </a:lnTo>
                  <a:lnTo>
                    <a:pt x="4557" y="12395"/>
                  </a:lnTo>
                  <a:lnTo>
                    <a:pt x="3785" y="12627"/>
                  </a:lnTo>
                  <a:lnTo>
                    <a:pt x="3013" y="12936"/>
                  </a:lnTo>
                  <a:lnTo>
                    <a:pt x="2936" y="12975"/>
                  </a:lnTo>
                  <a:lnTo>
                    <a:pt x="2897" y="13013"/>
                  </a:lnTo>
                  <a:lnTo>
                    <a:pt x="2897" y="13168"/>
                  </a:lnTo>
                  <a:lnTo>
                    <a:pt x="2704" y="13361"/>
                  </a:lnTo>
                  <a:lnTo>
                    <a:pt x="2549" y="13592"/>
                  </a:lnTo>
                  <a:lnTo>
                    <a:pt x="2395" y="13863"/>
                  </a:lnTo>
                  <a:lnTo>
                    <a:pt x="2279" y="14133"/>
                  </a:lnTo>
                  <a:lnTo>
                    <a:pt x="2086" y="14712"/>
                  </a:lnTo>
                  <a:lnTo>
                    <a:pt x="1854" y="15214"/>
                  </a:lnTo>
                  <a:lnTo>
                    <a:pt x="1430" y="15987"/>
                  </a:lnTo>
                  <a:lnTo>
                    <a:pt x="1005" y="16759"/>
                  </a:lnTo>
                  <a:lnTo>
                    <a:pt x="541" y="17493"/>
                  </a:lnTo>
                  <a:lnTo>
                    <a:pt x="39" y="18226"/>
                  </a:lnTo>
                  <a:lnTo>
                    <a:pt x="1" y="18303"/>
                  </a:lnTo>
                  <a:lnTo>
                    <a:pt x="1" y="18381"/>
                  </a:lnTo>
                  <a:lnTo>
                    <a:pt x="39" y="18419"/>
                  </a:lnTo>
                  <a:lnTo>
                    <a:pt x="117" y="18458"/>
                  </a:lnTo>
                  <a:lnTo>
                    <a:pt x="117" y="18535"/>
                  </a:lnTo>
                  <a:lnTo>
                    <a:pt x="117" y="18612"/>
                  </a:lnTo>
                  <a:lnTo>
                    <a:pt x="155" y="18651"/>
                  </a:lnTo>
                  <a:lnTo>
                    <a:pt x="233" y="18690"/>
                  </a:lnTo>
                  <a:lnTo>
                    <a:pt x="1159" y="18612"/>
                  </a:lnTo>
                  <a:lnTo>
                    <a:pt x="2086" y="18574"/>
                  </a:lnTo>
                  <a:lnTo>
                    <a:pt x="3901" y="18381"/>
                  </a:lnTo>
                  <a:lnTo>
                    <a:pt x="3978" y="18342"/>
                  </a:lnTo>
                  <a:lnTo>
                    <a:pt x="4055" y="18265"/>
                  </a:lnTo>
                  <a:lnTo>
                    <a:pt x="4596" y="17106"/>
                  </a:lnTo>
                  <a:lnTo>
                    <a:pt x="5252" y="15987"/>
                  </a:lnTo>
                  <a:lnTo>
                    <a:pt x="5291" y="16566"/>
                  </a:lnTo>
                  <a:lnTo>
                    <a:pt x="5446" y="17106"/>
                  </a:lnTo>
                  <a:lnTo>
                    <a:pt x="5600" y="17647"/>
                  </a:lnTo>
                  <a:lnTo>
                    <a:pt x="5832" y="18188"/>
                  </a:lnTo>
                  <a:lnTo>
                    <a:pt x="5446" y="18381"/>
                  </a:lnTo>
                  <a:lnTo>
                    <a:pt x="5059" y="18651"/>
                  </a:lnTo>
                  <a:lnTo>
                    <a:pt x="4673" y="18960"/>
                  </a:lnTo>
                  <a:lnTo>
                    <a:pt x="4519" y="19153"/>
                  </a:lnTo>
                  <a:lnTo>
                    <a:pt x="4403" y="19346"/>
                  </a:lnTo>
                  <a:lnTo>
                    <a:pt x="4403" y="19423"/>
                  </a:lnTo>
                  <a:lnTo>
                    <a:pt x="4442" y="19501"/>
                  </a:lnTo>
                  <a:lnTo>
                    <a:pt x="4442" y="19539"/>
                  </a:lnTo>
                  <a:lnTo>
                    <a:pt x="4442" y="19616"/>
                  </a:lnTo>
                  <a:lnTo>
                    <a:pt x="4596" y="19964"/>
                  </a:lnTo>
                  <a:lnTo>
                    <a:pt x="4789" y="20273"/>
                  </a:lnTo>
                  <a:lnTo>
                    <a:pt x="4519" y="20311"/>
                  </a:lnTo>
                  <a:lnTo>
                    <a:pt x="4287" y="20389"/>
                  </a:lnTo>
                  <a:lnTo>
                    <a:pt x="4055" y="20504"/>
                  </a:lnTo>
                  <a:lnTo>
                    <a:pt x="3862" y="20620"/>
                  </a:lnTo>
                  <a:lnTo>
                    <a:pt x="3669" y="20775"/>
                  </a:lnTo>
                  <a:lnTo>
                    <a:pt x="3476" y="20968"/>
                  </a:lnTo>
                  <a:lnTo>
                    <a:pt x="3283" y="21161"/>
                  </a:lnTo>
                  <a:lnTo>
                    <a:pt x="3129" y="21354"/>
                  </a:lnTo>
                  <a:lnTo>
                    <a:pt x="3090" y="21431"/>
                  </a:lnTo>
                  <a:lnTo>
                    <a:pt x="3129" y="21508"/>
                  </a:lnTo>
                  <a:lnTo>
                    <a:pt x="3167" y="21586"/>
                  </a:lnTo>
                  <a:lnTo>
                    <a:pt x="3244" y="21624"/>
                  </a:lnTo>
                  <a:lnTo>
                    <a:pt x="4017" y="21702"/>
                  </a:lnTo>
                  <a:lnTo>
                    <a:pt x="3746" y="22010"/>
                  </a:lnTo>
                  <a:lnTo>
                    <a:pt x="3476" y="22358"/>
                  </a:lnTo>
                  <a:lnTo>
                    <a:pt x="3283" y="22706"/>
                  </a:lnTo>
                  <a:lnTo>
                    <a:pt x="3129" y="23092"/>
                  </a:lnTo>
                  <a:lnTo>
                    <a:pt x="3013" y="23478"/>
                  </a:lnTo>
                  <a:lnTo>
                    <a:pt x="2897" y="23864"/>
                  </a:lnTo>
                  <a:lnTo>
                    <a:pt x="2858" y="24289"/>
                  </a:lnTo>
                  <a:lnTo>
                    <a:pt x="2858" y="24714"/>
                  </a:lnTo>
                  <a:lnTo>
                    <a:pt x="2858" y="25370"/>
                  </a:lnTo>
                  <a:lnTo>
                    <a:pt x="2897" y="25795"/>
                  </a:lnTo>
                  <a:lnTo>
                    <a:pt x="2974" y="26219"/>
                  </a:lnTo>
                  <a:lnTo>
                    <a:pt x="3090" y="26644"/>
                  </a:lnTo>
                  <a:lnTo>
                    <a:pt x="3244" y="26992"/>
                  </a:lnTo>
                  <a:lnTo>
                    <a:pt x="3360" y="27146"/>
                  </a:lnTo>
                  <a:lnTo>
                    <a:pt x="3438" y="27262"/>
                  </a:lnTo>
                  <a:lnTo>
                    <a:pt x="3553" y="27378"/>
                  </a:lnTo>
                  <a:lnTo>
                    <a:pt x="3708" y="27417"/>
                  </a:lnTo>
                  <a:lnTo>
                    <a:pt x="3862" y="27455"/>
                  </a:lnTo>
                  <a:lnTo>
                    <a:pt x="4017" y="27455"/>
                  </a:lnTo>
                  <a:lnTo>
                    <a:pt x="4364" y="27417"/>
                  </a:lnTo>
                  <a:lnTo>
                    <a:pt x="4750" y="27262"/>
                  </a:lnTo>
                  <a:lnTo>
                    <a:pt x="5098" y="27069"/>
                  </a:lnTo>
                  <a:lnTo>
                    <a:pt x="5407" y="26837"/>
                  </a:lnTo>
                  <a:lnTo>
                    <a:pt x="5716" y="26567"/>
                  </a:lnTo>
                  <a:lnTo>
                    <a:pt x="6218" y="26065"/>
                  </a:lnTo>
                  <a:lnTo>
                    <a:pt x="6565" y="25602"/>
                  </a:lnTo>
                  <a:lnTo>
                    <a:pt x="6874" y="25100"/>
                  </a:lnTo>
                  <a:lnTo>
                    <a:pt x="7106" y="24559"/>
                  </a:lnTo>
                  <a:lnTo>
                    <a:pt x="7260" y="23980"/>
                  </a:lnTo>
                  <a:lnTo>
                    <a:pt x="7376" y="24134"/>
                  </a:lnTo>
                  <a:lnTo>
                    <a:pt x="7531" y="24289"/>
                  </a:lnTo>
                  <a:lnTo>
                    <a:pt x="7685" y="24405"/>
                  </a:lnTo>
                  <a:lnTo>
                    <a:pt x="7878" y="24520"/>
                  </a:lnTo>
                  <a:lnTo>
                    <a:pt x="7955" y="24559"/>
                  </a:lnTo>
                  <a:lnTo>
                    <a:pt x="8033" y="24520"/>
                  </a:lnTo>
                  <a:lnTo>
                    <a:pt x="8110" y="24482"/>
                  </a:lnTo>
                  <a:lnTo>
                    <a:pt x="8110" y="24366"/>
                  </a:lnTo>
                  <a:lnTo>
                    <a:pt x="8149" y="23787"/>
                  </a:lnTo>
                  <a:lnTo>
                    <a:pt x="8149" y="23208"/>
                  </a:lnTo>
                  <a:lnTo>
                    <a:pt x="8071" y="22628"/>
                  </a:lnTo>
                  <a:lnTo>
                    <a:pt x="7955" y="22049"/>
                  </a:lnTo>
                  <a:lnTo>
                    <a:pt x="8535" y="22049"/>
                  </a:lnTo>
                  <a:lnTo>
                    <a:pt x="8651" y="22010"/>
                  </a:lnTo>
                  <a:lnTo>
                    <a:pt x="8728" y="21972"/>
                  </a:lnTo>
                  <a:lnTo>
                    <a:pt x="8766" y="21933"/>
                  </a:lnTo>
                  <a:lnTo>
                    <a:pt x="8766" y="21895"/>
                  </a:lnTo>
                  <a:lnTo>
                    <a:pt x="8844" y="21006"/>
                  </a:lnTo>
                  <a:lnTo>
                    <a:pt x="8921" y="20543"/>
                  </a:lnTo>
                  <a:lnTo>
                    <a:pt x="8998" y="20118"/>
                  </a:lnTo>
                  <a:lnTo>
                    <a:pt x="9153" y="20118"/>
                  </a:lnTo>
                  <a:lnTo>
                    <a:pt x="9577" y="20041"/>
                  </a:lnTo>
                  <a:lnTo>
                    <a:pt x="9963" y="19964"/>
                  </a:lnTo>
                  <a:lnTo>
                    <a:pt x="10311" y="19809"/>
                  </a:lnTo>
                  <a:lnTo>
                    <a:pt x="10659" y="19655"/>
                  </a:lnTo>
                  <a:lnTo>
                    <a:pt x="10157" y="20389"/>
                  </a:lnTo>
                  <a:lnTo>
                    <a:pt x="9616" y="21161"/>
                  </a:lnTo>
                  <a:lnTo>
                    <a:pt x="9577" y="21238"/>
                  </a:lnTo>
                  <a:lnTo>
                    <a:pt x="9616" y="21354"/>
                  </a:lnTo>
                  <a:lnTo>
                    <a:pt x="9963" y="22049"/>
                  </a:lnTo>
                  <a:lnTo>
                    <a:pt x="10272" y="22783"/>
                  </a:lnTo>
                  <a:lnTo>
                    <a:pt x="10581" y="23516"/>
                  </a:lnTo>
                  <a:lnTo>
                    <a:pt x="10813" y="24250"/>
                  </a:lnTo>
                  <a:lnTo>
                    <a:pt x="10890" y="24327"/>
                  </a:lnTo>
                  <a:lnTo>
                    <a:pt x="11006" y="24405"/>
                  </a:lnTo>
                  <a:lnTo>
                    <a:pt x="11122" y="24405"/>
                  </a:lnTo>
                  <a:lnTo>
                    <a:pt x="11199" y="24289"/>
                  </a:lnTo>
                  <a:lnTo>
                    <a:pt x="13130" y="21740"/>
                  </a:lnTo>
                  <a:lnTo>
                    <a:pt x="14095" y="20389"/>
                  </a:lnTo>
                  <a:lnTo>
                    <a:pt x="14520" y="19732"/>
                  </a:lnTo>
                  <a:lnTo>
                    <a:pt x="14945" y="19037"/>
                  </a:lnTo>
                  <a:lnTo>
                    <a:pt x="14983" y="18960"/>
                  </a:lnTo>
                  <a:lnTo>
                    <a:pt x="14945" y="18883"/>
                  </a:lnTo>
                  <a:lnTo>
                    <a:pt x="14790" y="18535"/>
                  </a:lnTo>
                  <a:lnTo>
                    <a:pt x="14597" y="18149"/>
                  </a:lnTo>
                  <a:lnTo>
                    <a:pt x="14288" y="17454"/>
                  </a:lnTo>
                  <a:lnTo>
                    <a:pt x="13786" y="16180"/>
                  </a:lnTo>
                  <a:lnTo>
                    <a:pt x="14211" y="15369"/>
                  </a:lnTo>
                  <a:lnTo>
                    <a:pt x="14674" y="14558"/>
                  </a:lnTo>
                  <a:lnTo>
                    <a:pt x="15061" y="13708"/>
                  </a:lnTo>
                  <a:lnTo>
                    <a:pt x="15447" y="12897"/>
                  </a:lnTo>
                  <a:lnTo>
                    <a:pt x="16065" y="11391"/>
                  </a:lnTo>
                  <a:lnTo>
                    <a:pt x="16644" y="9885"/>
                  </a:lnTo>
                  <a:lnTo>
                    <a:pt x="17146" y="8341"/>
                  </a:lnTo>
                  <a:lnTo>
                    <a:pt x="17609" y="6796"/>
                  </a:lnTo>
                  <a:lnTo>
                    <a:pt x="17995" y="5213"/>
                  </a:lnTo>
                  <a:lnTo>
                    <a:pt x="18382" y="3630"/>
                  </a:lnTo>
                  <a:lnTo>
                    <a:pt x="18729" y="2047"/>
                  </a:lnTo>
                  <a:lnTo>
                    <a:pt x="19038" y="463"/>
                  </a:lnTo>
                  <a:lnTo>
                    <a:pt x="19038" y="386"/>
                  </a:lnTo>
                  <a:lnTo>
                    <a:pt x="18999" y="309"/>
                  </a:lnTo>
                  <a:lnTo>
                    <a:pt x="18999" y="232"/>
                  </a:lnTo>
                  <a:lnTo>
                    <a:pt x="18999" y="77"/>
                  </a:lnTo>
                  <a:lnTo>
                    <a:pt x="18961" y="39"/>
                  </a:lnTo>
                  <a:lnTo>
                    <a:pt x="1888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5947325" y="1038225"/>
              <a:ext cx="458575" cy="289650"/>
            </a:xfrm>
            <a:custGeom>
              <a:avLst/>
              <a:gdLst/>
              <a:ahLst/>
              <a:cxnLst/>
              <a:rect l="l" t="t" r="r" b="b"/>
              <a:pathLst>
                <a:path w="18343" h="11586" extrusionOk="0">
                  <a:moveTo>
                    <a:pt x="17068" y="387"/>
                  </a:moveTo>
                  <a:lnTo>
                    <a:pt x="17145" y="426"/>
                  </a:lnTo>
                  <a:lnTo>
                    <a:pt x="17223" y="503"/>
                  </a:lnTo>
                  <a:lnTo>
                    <a:pt x="17300" y="735"/>
                  </a:lnTo>
                  <a:lnTo>
                    <a:pt x="17377" y="928"/>
                  </a:lnTo>
                  <a:lnTo>
                    <a:pt x="17377" y="1121"/>
                  </a:lnTo>
                  <a:lnTo>
                    <a:pt x="17338" y="1314"/>
                  </a:lnTo>
                  <a:lnTo>
                    <a:pt x="17223" y="1546"/>
                  </a:lnTo>
                  <a:lnTo>
                    <a:pt x="16952" y="1893"/>
                  </a:lnTo>
                  <a:lnTo>
                    <a:pt x="16721" y="2125"/>
                  </a:lnTo>
                  <a:lnTo>
                    <a:pt x="16450" y="2356"/>
                  </a:lnTo>
                  <a:lnTo>
                    <a:pt x="16180" y="2550"/>
                  </a:lnTo>
                  <a:lnTo>
                    <a:pt x="15871" y="2665"/>
                  </a:lnTo>
                  <a:lnTo>
                    <a:pt x="15871" y="2086"/>
                  </a:lnTo>
                  <a:lnTo>
                    <a:pt x="15910" y="1777"/>
                  </a:lnTo>
                  <a:lnTo>
                    <a:pt x="15948" y="1468"/>
                  </a:lnTo>
                  <a:lnTo>
                    <a:pt x="16025" y="1198"/>
                  </a:lnTo>
                  <a:lnTo>
                    <a:pt x="16180" y="928"/>
                  </a:lnTo>
                  <a:lnTo>
                    <a:pt x="16334" y="696"/>
                  </a:lnTo>
                  <a:lnTo>
                    <a:pt x="16605" y="503"/>
                  </a:lnTo>
                  <a:lnTo>
                    <a:pt x="16836" y="426"/>
                  </a:lnTo>
                  <a:lnTo>
                    <a:pt x="16991" y="387"/>
                  </a:lnTo>
                  <a:close/>
                  <a:moveTo>
                    <a:pt x="14597" y="2974"/>
                  </a:moveTo>
                  <a:lnTo>
                    <a:pt x="14867" y="3013"/>
                  </a:lnTo>
                  <a:lnTo>
                    <a:pt x="15137" y="3090"/>
                  </a:lnTo>
                  <a:lnTo>
                    <a:pt x="15099" y="3206"/>
                  </a:lnTo>
                  <a:lnTo>
                    <a:pt x="14713" y="3515"/>
                  </a:lnTo>
                  <a:lnTo>
                    <a:pt x="14288" y="3747"/>
                  </a:lnTo>
                  <a:lnTo>
                    <a:pt x="14056" y="3862"/>
                  </a:lnTo>
                  <a:lnTo>
                    <a:pt x="13786" y="3940"/>
                  </a:lnTo>
                  <a:lnTo>
                    <a:pt x="13477" y="4017"/>
                  </a:lnTo>
                  <a:lnTo>
                    <a:pt x="13052" y="4017"/>
                  </a:lnTo>
                  <a:lnTo>
                    <a:pt x="12975" y="3940"/>
                  </a:lnTo>
                  <a:lnTo>
                    <a:pt x="12975" y="3862"/>
                  </a:lnTo>
                  <a:lnTo>
                    <a:pt x="12975" y="3708"/>
                  </a:lnTo>
                  <a:lnTo>
                    <a:pt x="13014" y="3476"/>
                  </a:lnTo>
                  <a:lnTo>
                    <a:pt x="13052" y="3360"/>
                  </a:lnTo>
                  <a:lnTo>
                    <a:pt x="13207" y="3245"/>
                  </a:lnTo>
                  <a:lnTo>
                    <a:pt x="13400" y="3167"/>
                  </a:lnTo>
                  <a:lnTo>
                    <a:pt x="13709" y="3052"/>
                  </a:lnTo>
                  <a:lnTo>
                    <a:pt x="14018" y="3013"/>
                  </a:lnTo>
                  <a:lnTo>
                    <a:pt x="14326" y="2974"/>
                  </a:lnTo>
                  <a:close/>
                  <a:moveTo>
                    <a:pt x="15678" y="3283"/>
                  </a:moveTo>
                  <a:lnTo>
                    <a:pt x="16334" y="3476"/>
                  </a:lnTo>
                  <a:lnTo>
                    <a:pt x="16643" y="3554"/>
                  </a:lnTo>
                  <a:lnTo>
                    <a:pt x="16991" y="3669"/>
                  </a:lnTo>
                  <a:lnTo>
                    <a:pt x="17261" y="3824"/>
                  </a:lnTo>
                  <a:lnTo>
                    <a:pt x="17531" y="4017"/>
                  </a:lnTo>
                  <a:lnTo>
                    <a:pt x="17725" y="4287"/>
                  </a:lnTo>
                  <a:lnTo>
                    <a:pt x="17802" y="4403"/>
                  </a:lnTo>
                  <a:lnTo>
                    <a:pt x="17879" y="4596"/>
                  </a:lnTo>
                  <a:lnTo>
                    <a:pt x="17918" y="4789"/>
                  </a:lnTo>
                  <a:lnTo>
                    <a:pt x="17879" y="4944"/>
                  </a:lnTo>
                  <a:lnTo>
                    <a:pt x="17802" y="5059"/>
                  </a:lnTo>
                  <a:lnTo>
                    <a:pt x="17647" y="5137"/>
                  </a:lnTo>
                  <a:lnTo>
                    <a:pt x="17493" y="5175"/>
                  </a:lnTo>
                  <a:lnTo>
                    <a:pt x="17338" y="5175"/>
                  </a:lnTo>
                  <a:lnTo>
                    <a:pt x="17145" y="5137"/>
                  </a:lnTo>
                  <a:lnTo>
                    <a:pt x="16991" y="5059"/>
                  </a:lnTo>
                  <a:lnTo>
                    <a:pt x="16643" y="4789"/>
                  </a:lnTo>
                  <a:lnTo>
                    <a:pt x="16373" y="4480"/>
                  </a:lnTo>
                  <a:lnTo>
                    <a:pt x="16180" y="4210"/>
                  </a:lnTo>
                  <a:lnTo>
                    <a:pt x="15987" y="3901"/>
                  </a:lnTo>
                  <a:lnTo>
                    <a:pt x="15832" y="3592"/>
                  </a:lnTo>
                  <a:lnTo>
                    <a:pt x="15678" y="3283"/>
                  </a:lnTo>
                  <a:close/>
                  <a:moveTo>
                    <a:pt x="4634" y="542"/>
                  </a:moveTo>
                  <a:lnTo>
                    <a:pt x="5252" y="580"/>
                  </a:lnTo>
                  <a:lnTo>
                    <a:pt x="5831" y="696"/>
                  </a:lnTo>
                  <a:lnTo>
                    <a:pt x="6410" y="850"/>
                  </a:lnTo>
                  <a:lnTo>
                    <a:pt x="6990" y="1121"/>
                  </a:lnTo>
                  <a:lnTo>
                    <a:pt x="7492" y="1430"/>
                  </a:lnTo>
                  <a:lnTo>
                    <a:pt x="7916" y="1739"/>
                  </a:lnTo>
                  <a:lnTo>
                    <a:pt x="8303" y="2086"/>
                  </a:lnTo>
                  <a:lnTo>
                    <a:pt x="8650" y="2472"/>
                  </a:lnTo>
                  <a:lnTo>
                    <a:pt x="8959" y="2858"/>
                  </a:lnTo>
                  <a:lnTo>
                    <a:pt x="9538" y="3669"/>
                  </a:lnTo>
                  <a:lnTo>
                    <a:pt x="10156" y="4480"/>
                  </a:lnTo>
                  <a:lnTo>
                    <a:pt x="10388" y="4828"/>
                  </a:lnTo>
                  <a:lnTo>
                    <a:pt x="10697" y="5137"/>
                  </a:lnTo>
                  <a:lnTo>
                    <a:pt x="11006" y="5446"/>
                  </a:lnTo>
                  <a:lnTo>
                    <a:pt x="11353" y="5677"/>
                  </a:lnTo>
                  <a:lnTo>
                    <a:pt x="11701" y="5870"/>
                  </a:lnTo>
                  <a:lnTo>
                    <a:pt x="12125" y="5986"/>
                  </a:lnTo>
                  <a:lnTo>
                    <a:pt x="12512" y="6025"/>
                  </a:lnTo>
                  <a:lnTo>
                    <a:pt x="12975" y="5986"/>
                  </a:lnTo>
                  <a:lnTo>
                    <a:pt x="13322" y="5870"/>
                  </a:lnTo>
                  <a:lnTo>
                    <a:pt x="13631" y="5755"/>
                  </a:lnTo>
                  <a:lnTo>
                    <a:pt x="13902" y="5600"/>
                  </a:lnTo>
                  <a:lnTo>
                    <a:pt x="14172" y="5407"/>
                  </a:lnTo>
                  <a:lnTo>
                    <a:pt x="14404" y="5214"/>
                  </a:lnTo>
                  <a:lnTo>
                    <a:pt x="14597" y="4982"/>
                  </a:lnTo>
                  <a:lnTo>
                    <a:pt x="14828" y="4712"/>
                  </a:lnTo>
                  <a:lnTo>
                    <a:pt x="14983" y="4442"/>
                  </a:lnTo>
                  <a:lnTo>
                    <a:pt x="14751" y="5253"/>
                  </a:lnTo>
                  <a:lnTo>
                    <a:pt x="14442" y="5986"/>
                  </a:lnTo>
                  <a:lnTo>
                    <a:pt x="14056" y="6720"/>
                  </a:lnTo>
                  <a:lnTo>
                    <a:pt x="13593" y="7415"/>
                  </a:lnTo>
                  <a:lnTo>
                    <a:pt x="13091" y="8071"/>
                  </a:lnTo>
                  <a:lnTo>
                    <a:pt x="12512" y="8651"/>
                  </a:lnTo>
                  <a:lnTo>
                    <a:pt x="11894" y="9191"/>
                  </a:lnTo>
                  <a:lnTo>
                    <a:pt x="11199" y="9693"/>
                  </a:lnTo>
                  <a:lnTo>
                    <a:pt x="10697" y="10002"/>
                  </a:lnTo>
                  <a:lnTo>
                    <a:pt x="10156" y="10272"/>
                  </a:lnTo>
                  <a:lnTo>
                    <a:pt x="9615" y="10466"/>
                  </a:lnTo>
                  <a:lnTo>
                    <a:pt x="9075" y="10659"/>
                  </a:lnTo>
                  <a:lnTo>
                    <a:pt x="8496" y="10774"/>
                  </a:lnTo>
                  <a:lnTo>
                    <a:pt x="7955" y="10890"/>
                  </a:lnTo>
                  <a:lnTo>
                    <a:pt x="7376" y="10929"/>
                  </a:lnTo>
                  <a:lnTo>
                    <a:pt x="6835" y="10929"/>
                  </a:lnTo>
                  <a:lnTo>
                    <a:pt x="6256" y="10890"/>
                  </a:lnTo>
                  <a:lnTo>
                    <a:pt x="5715" y="10774"/>
                  </a:lnTo>
                  <a:lnTo>
                    <a:pt x="5175" y="10620"/>
                  </a:lnTo>
                  <a:lnTo>
                    <a:pt x="4634" y="10466"/>
                  </a:lnTo>
                  <a:lnTo>
                    <a:pt x="4132" y="10195"/>
                  </a:lnTo>
                  <a:lnTo>
                    <a:pt x="3630" y="9925"/>
                  </a:lnTo>
                  <a:lnTo>
                    <a:pt x="3128" y="9577"/>
                  </a:lnTo>
                  <a:lnTo>
                    <a:pt x="2665" y="9191"/>
                  </a:lnTo>
                  <a:lnTo>
                    <a:pt x="2201" y="8767"/>
                  </a:lnTo>
                  <a:lnTo>
                    <a:pt x="1777" y="8303"/>
                  </a:lnTo>
                  <a:lnTo>
                    <a:pt x="1429" y="7801"/>
                  </a:lnTo>
                  <a:lnTo>
                    <a:pt x="1082" y="7261"/>
                  </a:lnTo>
                  <a:lnTo>
                    <a:pt x="811" y="6720"/>
                  </a:lnTo>
                  <a:lnTo>
                    <a:pt x="618" y="6141"/>
                  </a:lnTo>
                  <a:lnTo>
                    <a:pt x="464" y="5523"/>
                  </a:lnTo>
                  <a:lnTo>
                    <a:pt x="425" y="4905"/>
                  </a:lnTo>
                  <a:lnTo>
                    <a:pt x="464" y="4287"/>
                  </a:lnTo>
                  <a:lnTo>
                    <a:pt x="618" y="3708"/>
                  </a:lnTo>
                  <a:lnTo>
                    <a:pt x="811" y="3129"/>
                  </a:lnTo>
                  <a:lnTo>
                    <a:pt x="1120" y="2588"/>
                  </a:lnTo>
                  <a:lnTo>
                    <a:pt x="1468" y="2086"/>
                  </a:lnTo>
                  <a:lnTo>
                    <a:pt x="1892" y="1661"/>
                  </a:lnTo>
                  <a:lnTo>
                    <a:pt x="2356" y="1275"/>
                  </a:lnTo>
                  <a:lnTo>
                    <a:pt x="2896" y="1005"/>
                  </a:lnTo>
                  <a:lnTo>
                    <a:pt x="3476" y="773"/>
                  </a:lnTo>
                  <a:lnTo>
                    <a:pt x="4055" y="619"/>
                  </a:lnTo>
                  <a:lnTo>
                    <a:pt x="4634" y="542"/>
                  </a:lnTo>
                  <a:close/>
                  <a:moveTo>
                    <a:pt x="16875" y="1"/>
                  </a:moveTo>
                  <a:lnTo>
                    <a:pt x="16682" y="40"/>
                  </a:lnTo>
                  <a:lnTo>
                    <a:pt x="16450" y="155"/>
                  </a:lnTo>
                  <a:lnTo>
                    <a:pt x="16257" y="271"/>
                  </a:lnTo>
                  <a:lnTo>
                    <a:pt x="16103" y="426"/>
                  </a:lnTo>
                  <a:lnTo>
                    <a:pt x="15948" y="580"/>
                  </a:lnTo>
                  <a:lnTo>
                    <a:pt x="15832" y="773"/>
                  </a:lnTo>
                  <a:lnTo>
                    <a:pt x="15717" y="1005"/>
                  </a:lnTo>
                  <a:lnTo>
                    <a:pt x="15601" y="1237"/>
                  </a:lnTo>
                  <a:lnTo>
                    <a:pt x="15485" y="1739"/>
                  </a:lnTo>
                  <a:lnTo>
                    <a:pt x="15446" y="2279"/>
                  </a:lnTo>
                  <a:lnTo>
                    <a:pt x="15485" y="2820"/>
                  </a:lnTo>
                  <a:lnTo>
                    <a:pt x="15369" y="2820"/>
                  </a:lnTo>
                  <a:lnTo>
                    <a:pt x="15330" y="2858"/>
                  </a:lnTo>
                  <a:lnTo>
                    <a:pt x="14906" y="2743"/>
                  </a:lnTo>
                  <a:lnTo>
                    <a:pt x="14442" y="2665"/>
                  </a:lnTo>
                  <a:lnTo>
                    <a:pt x="13979" y="2665"/>
                  </a:lnTo>
                  <a:lnTo>
                    <a:pt x="13516" y="2743"/>
                  </a:lnTo>
                  <a:lnTo>
                    <a:pt x="13168" y="2858"/>
                  </a:lnTo>
                  <a:lnTo>
                    <a:pt x="12975" y="2974"/>
                  </a:lnTo>
                  <a:lnTo>
                    <a:pt x="12782" y="3090"/>
                  </a:lnTo>
                  <a:lnTo>
                    <a:pt x="12627" y="3206"/>
                  </a:lnTo>
                  <a:lnTo>
                    <a:pt x="12512" y="3360"/>
                  </a:lnTo>
                  <a:lnTo>
                    <a:pt x="12396" y="3554"/>
                  </a:lnTo>
                  <a:lnTo>
                    <a:pt x="12396" y="3747"/>
                  </a:lnTo>
                  <a:lnTo>
                    <a:pt x="12396" y="3940"/>
                  </a:lnTo>
                  <a:lnTo>
                    <a:pt x="12473" y="4094"/>
                  </a:lnTo>
                  <a:lnTo>
                    <a:pt x="12627" y="4210"/>
                  </a:lnTo>
                  <a:lnTo>
                    <a:pt x="12782" y="4287"/>
                  </a:lnTo>
                  <a:lnTo>
                    <a:pt x="12975" y="4364"/>
                  </a:lnTo>
                  <a:lnTo>
                    <a:pt x="13168" y="4403"/>
                  </a:lnTo>
                  <a:lnTo>
                    <a:pt x="13516" y="4364"/>
                  </a:lnTo>
                  <a:lnTo>
                    <a:pt x="13863" y="4326"/>
                  </a:lnTo>
                  <a:lnTo>
                    <a:pt x="14211" y="4210"/>
                  </a:lnTo>
                  <a:lnTo>
                    <a:pt x="14520" y="4017"/>
                  </a:lnTo>
                  <a:lnTo>
                    <a:pt x="14828" y="3824"/>
                  </a:lnTo>
                  <a:lnTo>
                    <a:pt x="14597" y="4287"/>
                  </a:lnTo>
                  <a:lnTo>
                    <a:pt x="14288" y="4673"/>
                  </a:lnTo>
                  <a:lnTo>
                    <a:pt x="14133" y="4866"/>
                  </a:lnTo>
                  <a:lnTo>
                    <a:pt x="13940" y="5021"/>
                  </a:lnTo>
                  <a:lnTo>
                    <a:pt x="13709" y="5175"/>
                  </a:lnTo>
                  <a:lnTo>
                    <a:pt x="13516" y="5291"/>
                  </a:lnTo>
                  <a:lnTo>
                    <a:pt x="13129" y="5446"/>
                  </a:lnTo>
                  <a:lnTo>
                    <a:pt x="12743" y="5523"/>
                  </a:lnTo>
                  <a:lnTo>
                    <a:pt x="12396" y="5523"/>
                  </a:lnTo>
                  <a:lnTo>
                    <a:pt x="12048" y="5446"/>
                  </a:lnTo>
                  <a:lnTo>
                    <a:pt x="11739" y="5330"/>
                  </a:lnTo>
                  <a:lnTo>
                    <a:pt x="11430" y="5137"/>
                  </a:lnTo>
                  <a:lnTo>
                    <a:pt x="11121" y="4905"/>
                  </a:lnTo>
                  <a:lnTo>
                    <a:pt x="10851" y="4635"/>
                  </a:lnTo>
                  <a:lnTo>
                    <a:pt x="10542" y="4210"/>
                  </a:lnTo>
                  <a:lnTo>
                    <a:pt x="10195" y="3785"/>
                  </a:lnTo>
                  <a:lnTo>
                    <a:pt x="9615" y="2936"/>
                  </a:lnTo>
                  <a:lnTo>
                    <a:pt x="9307" y="2511"/>
                  </a:lnTo>
                  <a:lnTo>
                    <a:pt x="8959" y="2086"/>
                  </a:lnTo>
                  <a:lnTo>
                    <a:pt x="8573" y="1700"/>
                  </a:lnTo>
                  <a:lnTo>
                    <a:pt x="8187" y="1352"/>
                  </a:lnTo>
                  <a:lnTo>
                    <a:pt x="7646" y="966"/>
                  </a:lnTo>
                  <a:lnTo>
                    <a:pt x="7105" y="657"/>
                  </a:lnTo>
                  <a:lnTo>
                    <a:pt x="6526" y="426"/>
                  </a:lnTo>
                  <a:lnTo>
                    <a:pt x="5947" y="271"/>
                  </a:lnTo>
                  <a:lnTo>
                    <a:pt x="5329" y="155"/>
                  </a:lnTo>
                  <a:lnTo>
                    <a:pt x="4750" y="117"/>
                  </a:lnTo>
                  <a:lnTo>
                    <a:pt x="4132" y="155"/>
                  </a:lnTo>
                  <a:lnTo>
                    <a:pt x="3553" y="271"/>
                  </a:lnTo>
                  <a:lnTo>
                    <a:pt x="3283" y="348"/>
                  </a:lnTo>
                  <a:lnTo>
                    <a:pt x="2935" y="464"/>
                  </a:lnTo>
                  <a:lnTo>
                    <a:pt x="2588" y="619"/>
                  </a:lnTo>
                  <a:lnTo>
                    <a:pt x="2279" y="812"/>
                  </a:lnTo>
                  <a:lnTo>
                    <a:pt x="1931" y="1005"/>
                  </a:lnTo>
                  <a:lnTo>
                    <a:pt x="1661" y="1275"/>
                  </a:lnTo>
                  <a:lnTo>
                    <a:pt x="1352" y="1546"/>
                  </a:lnTo>
                  <a:lnTo>
                    <a:pt x="1082" y="1854"/>
                  </a:lnTo>
                  <a:lnTo>
                    <a:pt x="850" y="2163"/>
                  </a:lnTo>
                  <a:lnTo>
                    <a:pt x="541" y="2665"/>
                  </a:lnTo>
                  <a:lnTo>
                    <a:pt x="309" y="3167"/>
                  </a:lnTo>
                  <a:lnTo>
                    <a:pt x="155" y="3669"/>
                  </a:lnTo>
                  <a:lnTo>
                    <a:pt x="78" y="4171"/>
                  </a:lnTo>
                  <a:lnTo>
                    <a:pt x="0" y="4712"/>
                  </a:lnTo>
                  <a:lnTo>
                    <a:pt x="39" y="5214"/>
                  </a:lnTo>
                  <a:lnTo>
                    <a:pt x="78" y="5716"/>
                  </a:lnTo>
                  <a:lnTo>
                    <a:pt x="193" y="6218"/>
                  </a:lnTo>
                  <a:lnTo>
                    <a:pt x="386" y="6720"/>
                  </a:lnTo>
                  <a:lnTo>
                    <a:pt x="580" y="7222"/>
                  </a:lnTo>
                  <a:lnTo>
                    <a:pt x="811" y="7685"/>
                  </a:lnTo>
                  <a:lnTo>
                    <a:pt x="1082" y="8110"/>
                  </a:lnTo>
                  <a:lnTo>
                    <a:pt x="1429" y="8573"/>
                  </a:lnTo>
                  <a:lnTo>
                    <a:pt x="1777" y="8960"/>
                  </a:lnTo>
                  <a:lnTo>
                    <a:pt x="2124" y="9384"/>
                  </a:lnTo>
                  <a:lnTo>
                    <a:pt x="2549" y="9732"/>
                  </a:lnTo>
                  <a:lnTo>
                    <a:pt x="3090" y="10157"/>
                  </a:lnTo>
                  <a:lnTo>
                    <a:pt x="3630" y="10504"/>
                  </a:lnTo>
                  <a:lnTo>
                    <a:pt x="4209" y="10774"/>
                  </a:lnTo>
                  <a:lnTo>
                    <a:pt x="4789" y="11045"/>
                  </a:lnTo>
                  <a:lnTo>
                    <a:pt x="5406" y="11199"/>
                  </a:lnTo>
                  <a:lnTo>
                    <a:pt x="6024" y="11354"/>
                  </a:lnTo>
                  <a:lnTo>
                    <a:pt x="6642" y="11392"/>
                  </a:lnTo>
                  <a:lnTo>
                    <a:pt x="7260" y="11431"/>
                  </a:lnTo>
                  <a:lnTo>
                    <a:pt x="7337" y="11585"/>
                  </a:lnTo>
                  <a:lnTo>
                    <a:pt x="7646" y="11392"/>
                  </a:lnTo>
                  <a:lnTo>
                    <a:pt x="8457" y="11315"/>
                  </a:lnTo>
                  <a:lnTo>
                    <a:pt x="9268" y="11122"/>
                  </a:lnTo>
                  <a:lnTo>
                    <a:pt x="10079" y="10813"/>
                  </a:lnTo>
                  <a:lnTo>
                    <a:pt x="10851" y="10466"/>
                  </a:lnTo>
                  <a:lnTo>
                    <a:pt x="11546" y="10041"/>
                  </a:lnTo>
                  <a:lnTo>
                    <a:pt x="12164" y="9577"/>
                  </a:lnTo>
                  <a:lnTo>
                    <a:pt x="12434" y="9384"/>
                  </a:lnTo>
                  <a:lnTo>
                    <a:pt x="13052" y="8805"/>
                  </a:lnTo>
                  <a:lnTo>
                    <a:pt x="13631" y="8187"/>
                  </a:lnTo>
                  <a:lnTo>
                    <a:pt x="14133" y="7492"/>
                  </a:lnTo>
                  <a:lnTo>
                    <a:pt x="14597" y="6797"/>
                  </a:lnTo>
                  <a:lnTo>
                    <a:pt x="14944" y="6025"/>
                  </a:lnTo>
                  <a:lnTo>
                    <a:pt x="15099" y="5639"/>
                  </a:lnTo>
                  <a:lnTo>
                    <a:pt x="15253" y="5214"/>
                  </a:lnTo>
                  <a:lnTo>
                    <a:pt x="15330" y="4828"/>
                  </a:lnTo>
                  <a:lnTo>
                    <a:pt x="15408" y="4403"/>
                  </a:lnTo>
                  <a:lnTo>
                    <a:pt x="15485" y="4017"/>
                  </a:lnTo>
                  <a:lnTo>
                    <a:pt x="15485" y="3592"/>
                  </a:lnTo>
                  <a:lnTo>
                    <a:pt x="15678" y="4056"/>
                  </a:lnTo>
                  <a:lnTo>
                    <a:pt x="15948" y="4480"/>
                  </a:lnTo>
                  <a:lnTo>
                    <a:pt x="16257" y="4866"/>
                  </a:lnTo>
                  <a:lnTo>
                    <a:pt x="16605" y="5214"/>
                  </a:lnTo>
                  <a:lnTo>
                    <a:pt x="16759" y="5368"/>
                  </a:lnTo>
                  <a:lnTo>
                    <a:pt x="16991" y="5484"/>
                  </a:lnTo>
                  <a:lnTo>
                    <a:pt x="17184" y="5561"/>
                  </a:lnTo>
                  <a:lnTo>
                    <a:pt x="17416" y="5639"/>
                  </a:lnTo>
                  <a:lnTo>
                    <a:pt x="17609" y="5677"/>
                  </a:lnTo>
                  <a:lnTo>
                    <a:pt x="17840" y="5639"/>
                  </a:lnTo>
                  <a:lnTo>
                    <a:pt x="18033" y="5523"/>
                  </a:lnTo>
                  <a:lnTo>
                    <a:pt x="18188" y="5330"/>
                  </a:lnTo>
                  <a:lnTo>
                    <a:pt x="18304" y="5137"/>
                  </a:lnTo>
                  <a:lnTo>
                    <a:pt x="18342" y="4944"/>
                  </a:lnTo>
                  <a:lnTo>
                    <a:pt x="18304" y="4712"/>
                  </a:lnTo>
                  <a:lnTo>
                    <a:pt x="18265" y="4519"/>
                  </a:lnTo>
                  <a:lnTo>
                    <a:pt x="18188" y="4287"/>
                  </a:lnTo>
                  <a:lnTo>
                    <a:pt x="18072" y="4133"/>
                  </a:lnTo>
                  <a:lnTo>
                    <a:pt x="17956" y="3940"/>
                  </a:lnTo>
                  <a:lnTo>
                    <a:pt x="17802" y="3785"/>
                  </a:lnTo>
                  <a:lnTo>
                    <a:pt x="17647" y="3631"/>
                  </a:lnTo>
                  <a:lnTo>
                    <a:pt x="17416" y="3476"/>
                  </a:lnTo>
                  <a:lnTo>
                    <a:pt x="16952" y="3245"/>
                  </a:lnTo>
                  <a:lnTo>
                    <a:pt x="16489" y="3052"/>
                  </a:lnTo>
                  <a:lnTo>
                    <a:pt x="15987" y="2936"/>
                  </a:lnTo>
                  <a:lnTo>
                    <a:pt x="16412" y="2781"/>
                  </a:lnTo>
                  <a:lnTo>
                    <a:pt x="16836" y="2511"/>
                  </a:lnTo>
                  <a:lnTo>
                    <a:pt x="17184" y="2202"/>
                  </a:lnTo>
                  <a:lnTo>
                    <a:pt x="17493" y="1816"/>
                  </a:lnTo>
                  <a:lnTo>
                    <a:pt x="17609" y="1584"/>
                  </a:lnTo>
                  <a:lnTo>
                    <a:pt x="17725" y="1352"/>
                  </a:lnTo>
                  <a:lnTo>
                    <a:pt x="17763" y="1082"/>
                  </a:lnTo>
                  <a:lnTo>
                    <a:pt x="17802" y="850"/>
                  </a:lnTo>
                  <a:lnTo>
                    <a:pt x="17802" y="580"/>
                  </a:lnTo>
                  <a:lnTo>
                    <a:pt x="17725" y="387"/>
                  </a:lnTo>
                  <a:lnTo>
                    <a:pt x="17570" y="194"/>
                  </a:lnTo>
                  <a:lnTo>
                    <a:pt x="17454" y="117"/>
                  </a:lnTo>
                  <a:lnTo>
                    <a:pt x="17338" y="40"/>
                  </a:lnTo>
                  <a:lnTo>
                    <a:pt x="1710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5978200" y="1074925"/>
              <a:ext cx="144850" cy="162200"/>
            </a:xfrm>
            <a:custGeom>
              <a:avLst/>
              <a:gdLst/>
              <a:ahLst/>
              <a:cxnLst/>
              <a:rect l="l" t="t" r="r" b="b"/>
              <a:pathLst>
                <a:path w="5794" h="6488" extrusionOk="0">
                  <a:moveTo>
                    <a:pt x="2241" y="425"/>
                  </a:moveTo>
                  <a:lnTo>
                    <a:pt x="2781" y="464"/>
                  </a:lnTo>
                  <a:lnTo>
                    <a:pt x="3283" y="580"/>
                  </a:lnTo>
                  <a:lnTo>
                    <a:pt x="3747" y="734"/>
                  </a:lnTo>
                  <a:lnTo>
                    <a:pt x="4171" y="1004"/>
                  </a:lnTo>
                  <a:lnTo>
                    <a:pt x="4558" y="1313"/>
                  </a:lnTo>
                  <a:lnTo>
                    <a:pt x="4751" y="1506"/>
                  </a:lnTo>
                  <a:lnTo>
                    <a:pt x="4905" y="1738"/>
                  </a:lnTo>
                  <a:lnTo>
                    <a:pt x="5021" y="1931"/>
                  </a:lnTo>
                  <a:lnTo>
                    <a:pt x="5137" y="2163"/>
                  </a:lnTo>
                  <a:lnTo>
                    <a:pt x="5214" y="2433"/>
                  </a:lnTo>
                  <a:lnTo>
                    <a:pt x="5291" y="2703"/>
                  </a:lnTo>
                  <a:lnTo>
                    <a:pt x="5330" y="3167"/>
                  </a:lnTo>
                  <a:lnTo>
                    <a:pt x="5330" y="3630"/>
                  </a:lnTo>
                  <a:lnTo>
                    <a:pt x="5214" y="4132"/>
                  </a:lnTo>
                  <a:lnTo>
                    <a:pt x="5021" y="4557"/>
                  </a:lnTo>
                  <a:lnTo>
                    <a:pt x="4789" y="4982"/>
                  </a:lnTo>
                  <a:lnTo>
                    <a:pt x="4480" y="5329"/>
                  </a:lnTo>
                  <a:lnTo>
                    <a:pt x="4287" y="5484"/>
                  </a:lnTo>
                  <a:lnTo>
                    <a:pt x="4094" y="5638"/>
                  </a:lnTo>
                  <a:lnTo>
                    <a:pt x="3901" y="5754"/>
                  </a:lnTo>
                  <a:lnTo>
                    <a:pt x="3669" y="5831"/>
                  </a:lnTo>
                  <a:lnTo>
                    <a:pt x="3360" y="5947"/>
                  </a:lnTo>
                  <a:lnTo>
                    <a:pt x="3090" y="5986"/>
                  </a:lnTo>
                  <a:lnTo>
                    <a:pt x="2820" y="6024"/>
                  </a:lnTo>
                  <a:lnTo>
                    <a:pt x="2550" y="5986"/>
                  </a:lnTo>
                  <a:lnTo>
                    <a:pt x="2279" y="5947"/>
                  </a:lnTo>
                  <a:lnTo>
                    <a:pt x="2048" y="5870"/>
                  </a:lnTo>
                  <a:lnTo>
                    <a:pt x="1855" y="5754"/>
                  </a:lnTo>
                  <a:lnTo>
                    <a:pt x="1623" y="5638"/>
                  </a:lnTo>
                  <a:lnTo>
                    <a:pt x="1430" y="5484"/>
                  </a:lnTo>
                  <a:lnTo>
                    <a:pt x="1275" y="5291"/>
                  </a:lnTo>
                  <a:lnTo>
                    <a:pt x="1082" y="5097"/>
                  </a:lnTo>
                  <a:lnTo>
                    <a:pt x="966" y="4904"/>
                  </a:lnTo>
                  <a:lnTo>
                    <a:pt x="696" y="4441"/>
                  </a:lnTo>
                  <a:lnTo>
                    <a:pt x="542" y="3900"/>
                  </a:lnTo>
                  <a:lnTo>
                    <a:pt x="426" y="3398"/>
                  </a:lnTo>
                  <a:lnTo>
                    <a:pt x="426" y="2858"/>
                  </a:lnTo>
                  <a:lnTo>
                    <a:pt x="503" y="2317"/>
                  </a:lnTo>
                  <a:lnTo>
                    <a:pt x="542" y="2047"/>
                  </a:lnTo>
                  <a:lnTo>
                    <a:pt x="657" y="1815"/>
                  </a:lnTo>
                  <a:lnTo>
                    <a:pt x="735" y="1584"/>
                  </a:lnTo>
                  <a:lnTo>
                    <a:pt x="889" y="1352"/>
                  </a:lnTo>
                  <a:lnTo>
                    <a:pt x="1044" y="1159"/>
                  </a:lnTo>
                  <a:lnTo>
                    <a:pt x="1237" y="1004"/>
                  </a:lnTo>
                  <a:lnTo>
                    <a:pt x="1430" y="811"/>
                  </a:lnTo>
                  <a:lnTo>
                    <a:pt x="1661" y="695"/>
                  </a:lnTo>
                  <a:lnTo>
                    <a:pt x="1893" y="580"/>
                  </a:lnTo>
                  <a:lnTo>
                    <a:pt x="2202" y="502"/>
                  </a:lnTo>
                  <a:lnTo>
                    <a:pt x="2241" y="464"/>
                  </a:lnTo>
                  <a:lnTo>
                    <a:pt x="2241" y="425"/>
                  </a:lnTo>
                  <a:close/>
                  <a:moveTo>
                    <a:pt x="2279" y="0"/>
                  </a:moveTo>
                  <a:lnTo>
                    <a:pt x="1970" y="39"/>
                  </a:lnTo>
                  <a:lnTo>
                    <a:pt x="1893" y="78"/>
                  </a:lnTo>
                  <a:lnTo>
                    <a:pt x="1816" y="116"/>
                  </a:lnTo>
                  <a:lnTo>
                    <a:pt x="1816" y="193"/>
                  </a:lnTo>
                  <a:lnTo>
                    <a:pt x="1816" y="271"/>
                  </a:lnTo>
                  <a:lnTo>
                    <a:pt x="1507" y="348"/>
                  </a:lnTo>
                  <a:lnTo>
                    <a:pt x="1275" y="464"/>
                  </a:lnTo>
                  <a:lnTo>
                    <a:pt x="1044" y="618"/>
                  </a:lnTo>
                  <a:lnTo>
                    <a:pt x="812" y="773"/>
                  </a:lnTo>
                  <a:lnTo>
                    <a:pt x="619" y="966"/>
                  </a:lnTo>
                  <a:lnTo>
                    <a:pt x="464" y="1197"/>
                  </a:lnTo>
                  <a:lnTo>
                    <a:pt x="349" y="1429"/>
                  </a:lnTo>
                  <a:lnTo>
                    <a:pt x="233" y="1661"/>
                  </a:lnTo>
                  <a:lnTo>
                    <a:pt x="117" y="1931"/>
                  </a:lnTo>
                  <a:lnTo>
                    <a:pt x="78" y="2201"/>
                  </a:lnTo>
                  <a:lnTo>
                    <a:pt x="1" y="2781"/>
                  </a:lnTo>
                  <a:lnTo>
                    <a:pt x="1" y="3360"/>
                  </a:lnTo>
                  <a:lnTo>
                    <a:pt x="78" y="3900"/>
                  </a:lnTo>
                  <a:lnTo>
                    <a:pt x="271" y="4518"/>
                  </a:lnTo>
                  <a:lnTo>
                    <a:pt x="387" y="4827"/>
                  </a:lnTo>
                  <a:lnTo>
                    <a:pt x="542" y="5097"/>
                  </a:lnTo>
                  <a:lnTo>
                    <a:pt x="696" y="5329"/>
                  </a:lnTo>
                  <a:lnTo>
                    <a:pt x="851" y="5561"/>
                  </a:lnTo>
                  <a:lnTo>
                    <a:pt x="1082" y="5793"/>
                  </a:lnTo>
                  <a:lnTo>
                    <a:pt x="1275" y="5986"/>
                  </a:lnTo>
                  <a:lnTo>
                    <a:pt x="1507" y="6140"/>
                  </a:lnTo>
                  <a:lnTo>
                    <a:pt x="1739" y="6256"/>
                  </a:lnTo>
                  <a:lnTo>
                    <a:pt x="2009" y="6372"/>
                  </a:lnTo>
                  <a:lnTo>
                    <a:pt x="2279" y="6449"/>
                  </a:lnTo>
                  <a:lnTo>
                    <a:pt x="2588" y="6488"/>
                  </a:lnTo>
                  <a:lnTo>
                    <a:pt x="2897" y="6488"/>
                  </a:lnTo>
                  <a:lnTo>
                    <a:pt x="3206" y="6449"/>
                  </a:lnTo>
                  <a:lnTo>
                    <a:pt x="3554" y="6372"/>
                  </a:lnTo>
                  <a:lnTo>
                    <a:pt x="3862" y="6256"/>
                  </a:lnTo>
                  <a:lnTo>
                    <a:pt x="4133" y="6140"/>
                  </a:lnTo>
                  <a:lnTo>
                    <a:pt x="4403" y="5986"/>
                  </a:lnTo>
                  <a:lnTo>
                    <a:pt x="4635" y="5793"/>
                  </a:lnTo>
                  <a:lnTo>
                    <a:pt x="4866" y="5599"/>
                  </a:lnTo>
                  <a:lnTo>
                    <a:pt x="5060" y="5368"/>
                  </a:lnTo>
                  <a:lnTo>
                    <a:pt x="5214" y="5136"/>
                  </a:lnTo>
                  <a:lnTo>
                    <a:pt x="5368" y="4866"/>
                  </a:lnTo>
                  <a:lnTo>
                    <a:pt x="5523" y="4634"/>
                  </a:lnTo>
                  <a:lnTo>
                    <a:pt x="5639" y="4325"/>
                  </a:lnTo>
                  <a:lnTo>
                    <a:pt x="5716" y="4055"/>
                  </a:lnTo>
                  <a:lnTo>
                    <a:pt x="5755" y="3746"/>
                  </a:lnTo>
                  <a:lnTo>
                    <a:pt x="5793" y="3437"/>
                  </a:lnTo>
                  <a:lnTo>
                    <a:pt x="5793" y="3128"/>
                  </a:lnTo>
                  <a:lnTo>
                    <a:pt x="5793" y="2858"/>
                  </a:lnTo>
                  <a:lnTo>
                    <a:pt x="5716" y="2549"/>
                  </a:lnTo>
                  <a:lnTo>
                    <a:pt x="5639" y="2240"/>
                  </a:lnTo>
                  <a:lnTo>
                    <a:pt x="5523" y="1931"/>
                  </a:lnTo>
                  <a:lnTo>
                    <a:pt x="5368" y="1661"/>
                  </a:lnTo>
                  <a:lnTo>
                    <a:pt x="5214" y="1390"/>
                  </a:lnTo>
                  <a:lnTo>
                    <a:pt x="5021" y="1159"/>
                  </a:lnTo>
                  <a:lnTo>
                    <a:pt x="4828" y="927"/>
                  </a:lnTo>
                  <a:lnTo>
                    <a:pt x="4596" y="734"/>
                  </a:lnTo>
                  <a:lnTo>
                    <a:pt x="4326" y="541"/>
                  </a:lnTo>
                  <a:lnTo>
                    <a:pt x="4094" y="386"/>
                  </a:lnTo>
                  <a:lnTo>
                    <a:pt x="3824" y="271"/>
                  </a:lnTo>
                  <a:lnTo>
                    <a:pt x="3515" y="155"/>
                  </a:lnTo>
                  <a:lnTo>
                    <a:pt x="3206" y="78"/>
                  </a:lnTo>
                  <a:lnTo>
                    <a:pt x="289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5341075" y="1099050"/>
              <a:ext cx="112975" cy="132275"/>
            </a:xfrm>
            <a:custGeom>
              <a:avLst/>
              <a:gdLst/>
              <a:ahLst/>
              <a:cxnLst/>
              <a:rect l="l" t="t" r="r" b="b"/>
              <a:pathLst>
                <a:path w="4519" h="5291" extrusionOk="0">
                  <a:moveTo>
                    <a:pt x="3360" y="1"/>
                  </a:moveTo>
                  <a:lnTo>
                    <a:pt x="3051" y="39"/>
                  </a:lnTo>
                  <a:lnTo>
                    <a:pt x="2780" y="78"/>
                  </a:lnTo>
                  <a:lnTo>
                    <a:pt x="2510" y="194"/>
                  </a:lnTo>
                  <a:lnTo>
                    <a:pt x="2240" y="310"/>
                  </a:lnTo>
                  <a:lnTo>
                    <a:pt x="2008" y="425"/>
                  </a:lnTo>
                  <a:lnTo>
                    <a:pt x="1738" y="580"/>
                  </a:lnTo>
                  <a:lnTo>
                    <a:pt x="1506" y="773"/>
                  </a:lnTo>
                  <a:lnTo>
                    <a:pt x="1120" y="1198"/>
                  </a:lnTo>
                  <a:lnTo>
                    <a:pt x="734" y="1661"/>
                  </a:lnTo>
                  <a:lnTo>
                    <a:pt x="464" y="2163"/>
                  </a:lnTo>
                  <a:lnTo>
                    <a:pt x="270" y="2742"/>
                  </a:lnTo>
                  <a:lnTo>
                    <a:pt x="77" y="3399"/>
                  </a:lnTo>
                  <a:lnTo>
                    <a:pt x="39" y="3746"/>
                  </a:lnTo>
                  <a:lnTo>
                    <a:pt x="0" y="4055"/>
                  </a:lnTo>
                  <a:lnTo>
                    <a:pt x="0" y="4403"/>
                  </a:lnTo>
                  <a:lnTo>
                    <a:pt x="39" y="4673"/>
                  </a:lnTo>
                  <a:lnTo>
                    <a:pt x="116" y="4905"/>
                  </a:lnTo>
                  <a:lnTo>
                    <a:pt x="270" y="5059"/>
                  </a:lnTo>
                  <a:lnTo>
                    <a:pt x="502" y="5175"/>
                  </a:lnTo>
                  <a:lnTo>
                    <a:pt x="734" y="5252"/>
                  </a:lnTo>
                  <a:lnTo>
                    <a:pt x="966" y="5291"/>
                  </a:lnTo>
                  <a:lnTo>
                    <a:pt x="1699" y="5291"/>
                  </a:lnTo>
                  <a:lnTo>
                    <a:pt x="1699" y="4982"/>
                  </a:lnTo>
                  <a:lnTo>
                    <a:pt x="1159" y="4866"/>
                  </a:lnTo>
                  <a:lnTo>
                    <a:pt x="888" y="4828"/>
                  </a:lnTo>
                  <a:lnTo>
                    <a:pt x="734" y="4712"/>
                  </a:lnTo>
                  <a:lnTo>
                    <a:pt x="579" y="4596"/>
                  </a:lnTo>
                  <a:lnTo>
                    <a:pt x="541" y="4441"/>
                  </a:lnTo>
                  <a:lnTo>
                    <a:pt x="541" y="4248"/>
                  </a:lnTo>
                  <a:lnTo>
                    <a:pt x="541" y="4055"/>
                  </a:lnTo>
                  <a:lnTo>
                    <a:pt x="579" y="3630"/>
                  </a:lnTo>
                  <a:lnTo>
                    <a:pt x="657" y="3167"/>
                  </a:lnTo>
                  <a:lnTo>
                    <a:pt x="772" y="2742"/>
                  </a:lnTo>
                  <a:lnTo>
                    <a:pt x="966" y="2318"/>
                  </a:lnTo>
                  <a:lnTo>
                    <a:pt x="1197" y="1854"/>
                  </a:lnTo>
                  <a:lnTo>
                    <a:pt x="1506" y="1468"/>
                  </a:lnTo>
                  <a:lnTo>
                    <a:pt x="1854" y="1159"/>
                  </a:lnTo>
                  <a:lnTo>
                    <a:pt x="2201" y="889"/>
                  </a:lnTo>
                  <a:lnTo>
                    <a:pt x="2626" y="696"/>
                  </a:lnTo>
                  <a:lnTo>
                    <a:pt x="3089" y="580"/>
                  </a:lnTo>
                  <a:lnTo>
                    <a:pt x="3591" y="541"/>
                  </a:lnTo>
                  <a:lnTo>
                    <a:pt x="4093" y="580"/>
                  </a:lnTo>
                  <a:lnTo>
                    <a:pt x="4248" y="541"/>
                  </a:lnTo>
                  <a:lnTo>
                    <a:pt x="4325" y="464"/>
                  </a:lnTo>
                  <a:lnTo>
                    <a:pt x="4402" y="503"/>
                  </a:lnTo>
                  <a:lnTo>
                    <a:pt x="4480" y="464"/>
                  </a:lnTo>
                  <a:lnTo>
                    <a:pt x="4518" y="425"/>
                  </a:lnTo>
                  <a:lnTo>
                    <a:pt x="4518" y="348"/>
                  </a:lnTo>
                  <a:lnTo>
                    <a:pt x="4518" y="194"/>
                  </a:lnTo>
                  <a:lnTo>
                    <a:pt x="4209" y="155"/>
                  </a:lnTo>
                  <a:lnTo>
                    <a:pt x="3939" y="78"/>
                  </a:lnTo>
                  <a:lnTo>
                    <a:pt x="3630" y="39"/>
                  </a:lnTo>
                  <a:lnTo>
                    <a:pt x="336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695700" y="1106775"/>
              <a:ext cx="102350" cy="132275"/>
            </a:xfrm>
            <a:custGeom>
              <a:avLst/>
              <a:gdLst/>
              <a:ahLst/>
              <a:cxnLst/>
              <a:rect l="l" t="t" r="r" b="b"/>
              <a:pathLst>
                <a:path w="4094" h="5291" extrusionOk="0">
                  <a:moveTo>
                    <a:pt x="2279" y="1"/>
                  </a:moveTo>
                  <a:lnTo>
                    <a:pt x="2047" y="39"/>
                  </a:lnTo>
                  <a:lnTo>
                    <a:pt x="1815" y="116"/>
                  </a:lnTo>
                  <a:lnTo>
                    <a:pt x="1429" y="232"/>
                  </a:lnTo>
                  <a:lnTo>
                    <a:pt x="1120" y="425"/>
                  </a:lnTo>
                  <a:lnTo>
                    <a:pt x="850" y="657"/>
                  </a:lnTo>
                  <a:lnTo>
                    <a:pt x="618" y="927"/>
                  </a:lnTo>
                  <a:lnTo>
                    <a:pt x="425" y="1236"/>
                  </a:lnTo>
                  <a:lnTo>
                    <a:pt x="309" y="1545"/>
                  </a:lnTo>
                  <a:lnTo>
                    <a:pt x="194" y="1893"/>
                  </a:lnTo>
                  <a:lnTo>
                    <a:pt x="116" y="2279"/>
                  </a:lnTo>
                  <a:lnTo>
                    <a:pt x="39" y="2665"/>
                  </a:lnTo>
                  <a:lnTo>
                    <a:pt x="0" y="3051"/>
                  </a:lnTo>
                  <a:lnTo>
                    <a:pt x="0" y="3823"/>
                  </a:lnTo>
                  <a:lnTo>
                    <a:pt x="0" y="5291"/>
                  </a:lnTo>
                  <a:lnTo>
                    <a:pt x="425" y="5291"/>
                  </a:lnTo>
                  <a:lnTo>
                    <a:pt x="464" y="4750"/>
                  </a:lnTo>
                  <a:lnTo>
                    <a:pt x="464" y="4210"/>
                  </a:lnTo>
                  <a:lnTo>
                    <a:pt x="464" y="3630"/>
                  </a:lnTo>
                  <a:lnTo>
                    <a:pt x="464" y="3090"/>
                  </a:lnTo>
                  <a:lnTo>
                    <a:pt x="541" y="2549"/>
                  </a:lnTo>
                  <a:lnTo>
                    <a:pt x="657" y="2047"/>
                  </a:lnTo>
                  <a:lnTo>
                    <a:pt x="773" y="1816"/>
                  </a:lnTo>
                  <a:lnTo>
                    <a:pt x="889" y="1545"/>
                  </a:lnTo>
                  <a:lnTo>
                    <a:pt x="1043" y="1352"/>
                  </a:lnTo>
                  <a:lnTo>
                    <a:pt x="1198" y="1120"/>
                  </a:lnTo>
                  <a:lnTo>
                    <a:pt x="1391" y="927"/>
                  </a:lnTo>
                  <a:lnTo>
                    <a:pt x="1622" y="773"/>
                  </a:lnTo>
                  <a:lnTo>
                    <a:pt x="1854" y="657"/>
                  </a:lnTo>
                  <a:lnTo>
                    <a:pt x="2124" y="580"/>
                  </a:lnTo>
                  <a:lnTo>
                    <a:pt x="2433" y="541"/>
                  </a:lnTo>
                  <a:lnTo>
                    <a:pt x="2703" y="541"/>
                  </a:lnTo>
                  <a:lnTo>
                    <a:pt x="2974" y="618"/>
                  </a:lnTo>
                  <a:lnTo>
                    <a:pt x="3205" y="773"/>
                  </a:lnTo>
                  <a:lnTo>
                    <a:pt x="3360" y="966"/>
                  </a:lnTo>
                  <a:lnTo>
                    <a:pt x="3514" y="1159"/>
                  </a:lnTo>
                  <a:lnTo>
                    <a:pt x="3592" y="1391"/>
                  </a:lnTo>
                  <a:lnTo>
                    <a:pt x="3669" y="1661"/>
                  </a:lnTo>
                  <a:lnTo>
                    <a:pt x="4094" y="1545"/>
                  </a:lnTo>
                  <a:lnTo>
                    <a:pt x="3978" y="1159"/>
                  </a:lnTo>
                  <a:lnTo>
                    <a:pt x="3823" y="812"/>
                  </a:lnTo>
                  <a:lnTo>
                    <a:pt x="3630" y="503"/>
                  </a:lnTo>
                  <a:lnTo>
                    <a:pt x="3399" y="271"/>
                  </a:lnTo>
                  <a:lnTo>
                    <a:pt x="3244" y="194"/>
                  </a:lnTo>
                  <a:lnTo>
                    <a:pt x="3090" y="116"/>
                  </a:lnTo>
                  <a:lnTo>
                    <a:pt x="2897" y="39"/>
                  </a:lnTo>
                  <a:lnTo>
                    <a:pt x="270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560550" y="1107750"/>
              <a:ext cx="437325" cy="302175"/>
            </a:xfrm>
            <a:custGeom>
              <a:avLst/>
              <a:gdLst/>
              <a:ahLst/>
              <a:cxnLst/>
              <a:rect l="l" t="t" r="r" b="b"/>
              <a:pathLst>
                <a:path w="17493" h="12087" extrusionOk="0">
                  <a:moveTo>
                    <a:pt x="11971" y="502"/>
                  </a:moveTo>
                  <a:lnTo>
                    <a:pt x="12087" y="541"/>
                  </a:lnTo>
                  <a:lnTo>
                    <a:pt x="12203" y="579"/>
                  </a:lnTo>
                  <a:lnTo>
                    <a:pt x="12280" y="657"/>
                  </a:lnTo>
                  <a:lnTo>
                    <a:pt x="12627" y="888"/>
                  </a:lnTo>
                  <a:lnTo>
                    <a:pt x="12898" y="1159"/>
                  </a:lnTo>
                  <a:lnTo>
                    <a:pt x="13129" y="1506"/>
                  </a:lnTo>
                  <a:lnTo>
                    <a:pt x="13322" y="1854"/>
                  </a:lnTo>
                  <a:lnTo>
                    <a:pt x="13477" y="2278"/>
                  </a:lnTo>
                  <a:lnTo>
                    <a:pt x="13593" y="2665"/>
                  </a:lnTo>
                  <a:lnTo>
                    <a:pt x="13824" y="3437"/>
                  </a:lnTo>
                  <a:lnTo>
                    <a:pt x="13824" y="3437"/>
                  </a:lnTo>
                  <a:lnTo>
                    <a:pt x="13091" y="3012"/>
                  </a:lnTo>
                  <a:lnTo>
                    <a:pt x="12705" y="2780"/>
                  </a:lnTo>
                  <a:lnTo>
                    <a:pt x="12357" y="2510"/>
                  </a:lnTo>
                  <a:lnTo>
                    <a:pt x="12010" y="2124"/>
                  </a:lnTo>
                  <a:lnTo>
                    <a:pt x="11817" y="1931"/>
                  </a:lnTo>
                  <a:lnTo>
                    <a:pt x="11662" y="1738"/>
                  </a:lnTo>
                  <a:lnTo>
                    <a:pt x="11508" y="1429"/>
                  </a:lnTo>
                  <a:lnTo>
                    <a:pt x="11430" y="1081"/>
                  </a:lnTo>
                  <a:lnTo>
                    <a:pt x="11662" y="734"/>
                  </a:lnTo>
                  <a:lnTo>
                    <a:pt x="11739" y="618"/>
                  </a:lnTo>
                  <a:lnTo>
                    <a:pt x="11855" y="541"/>
                  </a:lnTo>
                  <a:lnTo>
                    <a:pt x="11971" y="502"/>
                  </a:lnTo>
                  <a:close/>
                  <a:moveTo>
                    <a:pt x="16296" y="1622"/>
                  </a:moveTo>
                  <a:lnTo>
                    <a:pt x="16412" y="1661"/>
                  </a:lnTo>
                  <a:lnTo>
                    <a:pt x="16489" y="1738"/>
                  </a:lnTo>
                  <a:lnTo>
                    <a:pt x="16566" y="1854"/>
                  </a:lnTo>
                  <a:lnTo>
                    <a:pt x="16605" y="1970"/>
                  </a:lnTo>
                  <a:lnTo>
                    <a:pt x="16643" y="2163"/>
                  </a:lnTo>
                  <a:lnTo>
                    <a:pt x="16643" y="2356"/>
                  </a:lnTo>
                  <a:lnTo>
                    <a:pt x="16605" y="2510"/>
                  </a:lnTo>
                  <a:lnTo>
                    <a:pt x="16528" y="2665"/>
                  </a:lnTo>
                  <a:lnTo>
                    <a:pt x="16412" y="2819"/>
                  </a:lnTo>
                  <a:lnTo>
                    <a:pt x="16296" y="2974"/>
                  </a:lnTo>
                  <a:lnTo>
                    <a:pt x="15948" y="3205"/>
                  </a:lnTo>
                  <a:lnTo>
                    <a:pt x="15524" y="3398"/>
                  </a:lnTo>
                  <a:lnTo>
                    <a:pt x="15137" y="3553"/>
                  </a:lnTo>
                  <a:lnTo>
                    <a:pt x="14713" y="3669"/>
                  </a:lnTo>
                  <a:lnTo>
                    <a:pt x="14365" y="3746"/>
                  </a:lnTo>
                  <a:lnTo>
                    <a:pt x="14481" y="3360"/>
                  </a:lnTo>
                  <a:lnTo>
                    <a:pt x="14635" y="2974"/>
                  </a:lnTo>
                  <a:lnTo>
                    <a:pt x="14828" y="2626"/>
                  </a:lnTo>
                  <a:lnTo>
                    <a:pt x="15060" y="2278"/>
                  </a:lnTo>
                  <a:lnTo>
                    <a:pt x="15408" y="1970"/>
                  </a:lnTo>
                  <a:lnTo>
                    <a:pt x="15639" y="1815"/>
                  </a:lnTo>
                  <a:lnTo>
                    <a:pt x="15871" y="1699"/>
                  </a:lnTo>
                  <a:lnTo>
                    <a:pt x="16103" y="1622"/>
                  </a:lnTo>
                  <a:close/>
                  <a:moveTo>
                    <a:pt x="13824" y="4286"/>
                  </a:moveTo>
                  <a:lnTo>
                    <a:pt x="13670" y="4557"/>
                  </a:lnTo>
                  <a:lnTo>
                    <a:pt x="13477" y="4788"/>
                  </a:lnTo>
                  <a:lnTo>
                    <a:pt x="13245" y="5020"/>
                  </a:lnTo>
                  <a:lnTo>
                    <a:pt x="13014" y="5252"/>
                  </a:lnTo>
                  <a:lnTo>
                    <a:pt x="12666" y="5484"/>
                  </a:lnTo>
                  <a:lnTo>
                    <a:pt x="12125" y="5792"/>
                  </a:lnTo>
                  <a:lnTo>
                    <a:pt x="11855" y="5908"/>
                  </a:lnTo>
                  <a:lnTo>
                    <a:pt x="11623" y="5986"/>
                  </a:lnTo>
                  <a:lnTo>
                    <a:pt x="11392" y="5986"/>
                  </a:lnTo>
                  <a:lnTo>
                    <a:pt x="11199" y="5947"/>
                  </a:lnTo>
                  <a:lnTo>
                    <a:pt x="11044" y="5870"/>
                  </a:lnTo>
                  <a:lnTo>
                    <a:pt x="10967" y="5792"/>
                  </a:lnTo>
                  <a:lnTo>
                    <a:pt x="10928" y="5715"/>
                  </a:lnTo>
                  <a:lnTo>
                    <a:pt x="10890" y="5638"/>
                  </a:lnTo>
                  <a:lnTo>
                    <a:pt x="10890" y="5445"/>
                  </a:lnTo>
                  <a:lnTo>
                    <a:pt x="10967" y="5290"/>
                  </a:lnTo>
                  <a:lnTo>
                    <a:pt x="11121" y="5097"/>
                  </a:lnTo>
                  <a:lnTo>
                    <a:pt x="11276" y="4943"/>
                  </a:lnTo>
                  <a:lnTo>
                    <a:pt x="11546" y="4750"/>
                  </a:lnTo>
                  <a:lnTo>
                    <a:pt x="11817" y="4634"/>
                  </a:lnTo>
                  <a:lnTo>
                    <a:pt x="12087" y="4557"/>
                  </a:lnTo>
                  <a:lnTo>
                    <a:pt x="12627" y="4480"/>
                  </a:lnTo>
                  <a:lnTo>
                    <a:pt x="13245" y="4402"/>
                  </a:lnTo>
                  <a:lnTo>
                    <a:pt x="13554" y="4364"/>
                  </a:lnTo>
                  <a:lnTo>
                    <a:pt x="13824" y="4286"/>
                  </a:lnTo>
                  <a:close/>
                  <a:moveTo>
                    <a:pt x="14404" y="4248"/>
                  </a:moveTo>
                  <a:lnTo>
                    <a:pt x="15060" y="4595"/>
                  </a:lnTo>
                  <a:lnTo>
                    <a:pt x="15408" y="4788"/>
                  </a:lnTo>
                  <a:lnTo>
                    <a:pt x="15717" y="4982"/>
                  </a:lnTo>
                  <a:lnTo>
                    <a:pt x="15910" y="5136"/>
                  </a:lnTo>
                  <a:lnTo>
                    <a:pt x="16141" y="5368"/>
                  </a:lnTo>
                  <a:lnTo>
                    <a:pt x="16412" y="5677"/>
                  </a:lnTo>
                  <a:lnTo>
                    <a:pt x="16643" y="6024"/>
                  </a:lnTo>
                  <a:lnTo>
                    <a:pt x="16875" y="6333"/>
                  </a:lnTo>
                  <a:lnTo>
                    <a:pt x="16991" y="6681"/>
                  </a:lnTo>
                  <a:lnTo>
                    <a:pt x="16991" y="6835"/>
                  </a:lnTo>
                  <a:lnTo>
                    <a:pt x="16991" y="6990"/>
                  </a:lnTo>
                  <a:lnTo>
                    <a:pt x="16952" y="7105"/>
                  </a:lnTo>
                  <a:lnTo>
                    <a:pt x="16836" y="7221"/>
                  </a:lnTo>
                  <a:lnTo>
                    <a:pt x="16759" y="7298"/>
                  </a:lnTo>
                  <a:lnTo>
                    <a:pt x="16643" y="7337"/>
                  </a:lnTo>
                  <a:lnTo>
                    <a:pt x="16373" y="7337"/>
                  </a:lnTo>
                  <a:lnTo>
                    <a:pt x="16141" y="7221"/>
                  </a:lnTo>
                  <a:lnTo>
                    <a:pt x="15871" y="7028"/>
                  </a:lnTo>
                  <a:lnTo>
                    <a:pt x="15601" y="6835"/>
                  </a:lnTo>
                  <a:lnTo>
                    <a:pt x="15369" y="6565"/>
                  </a:lnTo>
                  <a:lnTo>
                    <a:pt x="15060" y="6179"/>
                  </a:lnTo>
                  <a:lnTo>
                    <a:pt x="14828" y="5715"/>
                  </a:lnTo>
                  <a:lnTo>
                    <a:pt x="14635" y="5252"/>
                  </a:lnTo>
                  <a:lnTo>
                    <a:pt x="14520" y="4750"/>
                  </a:lnTo>
                  <a:lnTo>
                    <a:pt x="14404" y="4248"/>
                  </a:lnTo>
                  <a:close/>
                  <a:moveTo>
                    <a:pt x="11855" y="0"/>
                  </a:moveTo>
                  <a:lnTo>
                    <a:pt x="11585" y="77"/>
                  </a:lnTo>
                  <a:lnTo>
                    <a:pt x="11469" y="116"/>
                  </a:lnTo>
                  <a:lnTo>
                    <a:pt x="11353" y="232"/>
                  </a:lnTo>
                  <a:lnTo>
                    <a:pt x="11160" y="425"/>
                  </a:lnTo>
                  <a:lnTo>
                    <a:pt x="11006" y="618"/>
                  </a:lnTo>
                  <a:lnTo>
                    <a:pt x="10928" y="811"/>
                  </a:lnTo>
                  <a:lnTo>
                    <a:pt x="10928" y="1043"/>
                  </a:lnTo>
                  <a:lnTo>
                    <a:pt x="10928" y="1236"/>
                  </a:lnTo>
                  <a:lnTo>
                    <a:pt x="10967" y="1468"/>
                  </a:lnTo>
                  <a:lnTo>
                    <a:pt x="11083" y="1699"/>
                  </a:lnTo>
                  <a:lnTo>
                    <a:pt x="11199" y="1892"/>
                  </a:lnTo>
                  <a:lnTo>
                    <a:pt x="11546" y="2317"/>
                  </a:lnTo>
                  <a:lnTo>
                    <a:pt x="11932" y="2742"/>
                  </a:lnTo>
                  <a:lnTo>
                    <a:pt x="12396" y="3089"/>
                  </a:lnTo>
                  <a:lnTo>
                    <a:pt x="12859" y="3437"/>
                  </a:lnTo>
                  <a:lnTo>
                    <a:pt x="12048" y="3321"/>
                  </a:lnTo>
                  <a:lnTo>
                    <a:pt x="11199" y="3282"/>
                  </a:lnTo>
                  <a:lnTo>
                    <a:pt x="10388" y="3360"/>
                  </a:lnTo>
                  <a:lnTo>
                    <a:pt x="9615" y="3476"/>
                  </a:lnTo>
                  <a:lnTo>
                    <a:pt x="9654" y="3012"/>
                  </a:lnTo>
                  <a:lnTo>
                    <a:pt x="9654" y="2510"/>
                  </a:lnTo>
                  <a:lnTo>
                    <a:pt x="9615" y="2008"/>
                  </a:lnTo>
                  <a:lnTo>
                    <a:pt x="9500" y="1506"/>
                  </a:lnTo>
                  <a:lnTo>
                    <a:pt x="9075" y="1622"/>
                  </a:lnTo>
                  <a:lnTo>
                    <a:pt x="9152" y="2085"/>
                  </a:lnTo>
                  <a:lnTo>
                    <a:pt x="9152" y="2587"/>
                  </a:lnTo>
                  <a:lnTo>
                    <a:pt x="9113" y="3089"/>
                  </a:lnTo>
                  <a:lnTo>
                    <a:pt x="9075" y="3514"/>
                  </a:lnTo>
                  <a:lnTo>
                    <a:pt x="9075" y="3630"/>
                  </a:lnTo>
                  <a:lnTo>
                    <a:pt x="8225" y="3900"/>
                  </a:lnTo>
                  <a:lnTo>
                    <a:pt x="7414" y="4286"/>
                  </a:lnTo>
                  <a:lnTo>
                    <a:pt x="6604" y="4711"/>
                  </a:lnTo>
                  <a:lnTo>
                    <a:pt x="5831" y="5252"/>
                  </a:lnTo>
                  <a:lnTo>
                    <a:pt x="5406" y="5252"/>
                  </a:lnTo>
                  <a:lnTo>
                    <a:pt x="5406" y="5561"/>
                  </a:lnTo>
                  <a:lnTo>
                    <a:pt x="4596" y="6217"/>
                  </a:lnTo>
                  <a:lnTo>
                    <a:pt x="3823" y="6951"/>
                  </a:lnTo>
                  <a:lnTo>
                    <a:pt x="3090" y="7685"/>
                  </a:lnTo>
                  <a:lnTo>
                    <a:pt x="2394" y="8495"/>
                  </a:lnTo>
                  <a:lnTo>
                    <a:pt x="1738" y="9306"/>
                  </a:lnTo>
                  <a:lnTo>
                    <a:pt x="1082" y="10156"/>
                  </a:lnTo>
                  <a:lnTo>
                    <a:pt x="502" y="10967"/>
                  </a:lnTo>
                  <a:lnTo>
                    <a:pt x="0" y="11816"/>
                  </a:lnTo>
                  <a:lnTo>
                    <a:pt x="309" y="12087"/>
                  </a:lnTo>
                  <a:lnTo>
                    <a:pt x="1545" y="10503"/>
                  </a:lnTo>
                  <a:lnTo>
                    <a:pt x="2742" y="8959"/>
                  </a:lnTo>
                  <a:lnTo>
                    <a:pt x="3360" y="8225"/>
                  </a:lnTo>
                  <a:lnTo>
                    <a:pt x="4016" y="7491"/>
                  </a:lnTo>
                  <a:lnTo>
                    <a:pt x="4711" y="6835"/>
                  </a:lnTo>
                  <a:lnTo>
                    <a:pt x="5484" y="6179"/>
                  </a:lnTo>
                  <a:lnTo>
                    <a:pt x="6256" y="5599"/>
                  </a:lnTo>
                  <a:lnTo>
                    <a:pt x="7106" y="5059"/>
                  </a:lnTo>
                  <a:lnTo>
                    <a:pt x="7994" y="4634"/>
                  </a:lnTo>
                  <a:lnTo>
                    <a:pt x="8457" y="4441"/>
                  </a:lnTo>
                  <a:lnTo>
                    <a:pt x="8920" y="4248"/>
                  </a:lnTo>
                  <a:lnTo>
                    <a:pt x="9422" y="4132"/>
                  </a:lnTo>
                  <a:lnTo>
                    <a:pt x="9886" y="4016"/>
                  </a:lnTo>
                  <a:lnTo>
                    <a:pt x="10388" y="3939"/>
                  </a:lnTo>
                  <a:lnTo>
                    <a:pt x="10851" y="3862"/>
                  </a:lnTo>
                  <a:lnTo>
                    <a:pt x="11353" y="3823"/>
                  </a:lnTo>
                  <a:lnTo>
                    <a:pt x="11855" y="3823"/>
                  </a:lnTo>
                  <a:lnTo>
                    <a:pt x="12357" y="3862"/>
                  </a:lnTo>
                  <a:lnTo>
                    <a:pt x="12821" y="3939"/>
                  </a:lnTo>
                  <a:lnTo>
                    <a:pt x="12319" y="4016"/>
                  </a:lnTo>
                  <a:lnTo>
                    <a:pt x="11855" y="4132"/>
                  </a:lnTo>
                  <a:lnTo>
                    <a:pt x="11392" y="4286"/>
                  </a:lnTo>
                  <a:lnTo>
                    <a:pt x="11199" y="4402"/>
                  </a:lnTo>
                  <a:lnTo>
                    <a:pt x="11006" y="4557"/>
                  </a:lnTo>
                  <a:lnTo>
                    <a:pt x="10813" y="4711"/>
                  </a:lnTo>
                  <a:lnTo>
                    <a:pt x="10697" y="4866"/>
                  </a:lnTo>
                  <a:lnTo>
                    <a:pt x="10542" y="5059"/>
                  </a:lnTo>
                  <a:lnTo>
                    <a:pt x="10465" y="5290"/>
                  </a:lnTo>
                  <a:lnTo>
                    <a:pt x="10388" y="5522"/>
                  </a:lnTo>
                  <a:lnTo>
                    <a:pt x="10388" y="5754"/>
                  </a:lnTo>
                  <a:lnTo>
                    <a:pt x="10426" y="5947"/>
                  </a:lnTo>
                  <a:lnTo>
                    <a:pt x="10581" y="6179"/>
                  </a:lnTo>
                  <a:lnTo>
                    <a:pt x="10658" y="6256"/>
                  </a:lnTo>
                  <a:lnTo>
                    <a:pt x="10774" y="6333"/>
                  </a:lnTo>
                  <a:lnTo>
                    <a:pt x="11006" y="6410"/>
                  </a:lnTo>
                  <a:lnTo>
                    <a:pt x="11276" y="6449"/>
                  </a:lnTo>
                  <a:lnTo>
                    <a:pt x="11585" y="6410"/>
                  </a:lnTo>
                  <a:lnTo>
                    <a:pt x="11855" y="6372"/>
                  </a:lnTo>
                  <a:lnTo>
                    <a:pt x="12164" y="6256"/>
                  </a:lnTo>
                  <a:lnTo>
                    <a:pt x="12627" y="6063"/>
                  </a:lnTo>
                  <a:lnTo>
                    <a:pt x="13052" y="5792"/>
                  </a:lnTo>
                  <a:lnTo>
                    <a:pt x="13422" y="5533"/>
                  </a:lnTo>
                  <a:lnTo>
                    <a:pt x="13422" y="5533"/>
                  </a:lnTo>
                  <a:lnTo>
                    <a:pt x="13786" y="5715"/>
                  </a:lnTo>
                  <a:lnTo>
                    <a:pt x="14056" y="4866"/>
                  </a:lnTo>
                  <a:lnTo>
                    <a:pt x="14211" y="5406"/>
                  </a:lnTo>
                  <a:lnTo>
                    <a:pt x="14404" y="5908"/>
                  </a:lnTo>
                  <a:lnTo>
                    <a:pt x="14674" y="6410"/>
                  </a:lnTo>
                  <a:lnTo>
                    <a:pt x="14983" y="6874"/>
                  </a:lnTo>
                  <a:lnTo>
                    <a:pt x="15176" y="7067"/>
                  </a:lnTo>
                  <a:lnTo>
                    <a:pt x="15408" y="7298"/>
                  </a:lnTo>
                  <a:lnTo>
                    <a:pt x="15678" y="7491"/>
                  </a:lnTo>
                  <a:lnTo>
                    <a:pt x="15987" y="7685"/>
                  </a:lnTo>
                  <a:lnTo>
                    <a:pt x="16296" y="7800"/>
                  </a:lnTo>
                  <a:lnTo>
                    <a:pt x="16605" y="7878"/>
                  </a:lnTo>
                  <a:lnTo>
                    <a:pt x="16875" y="7878"/>
                  </a:lnTo>
                  <a:lnTo>
                    <a:pt x="17030" y="7800"/>
                  </a:lnTo>
                  <a:lnTo>
                    <a:pt x="17184" y="7723"/>
                  </a:lnTo>
                  <a:lnTo>
                    <a:pt x="17300" y="7646"/>
                  </a:lnTo>
                  <a:lnTo>
                    <a:pt x="17377" y="7530"/>
                  </a:lnTo>
                  <a:lnTo>
                    <a:pt x="17416" y="7414"/>
                  </a:lnTo>
                  <a:lnTo>
                    <a:pt x="17454" y="7260"/>
                  </a:lnTo>
                  <a:lnTo>
                    <a:pt x="17493" y="6951"/>
                  </a:lnTo>
                  <a:lnTo>
                    <a:pt x="17416" y="6603"/>
                  </a:lnTo>
                  <a:lnTo>
                    <a:pt x="17300" y="6294"/>
                  </a:lnTo>
                  <a:lnTo>
                    <a:pt x="17184" y="5986"/>
                  </a:lnTo>
                  <a:lnTo>
                    <a:pt x="17030" y="5715"/>
                  </a:lnTo>
                  <a:lnTo>
                    <a:pt x="16875" y="5484"/>
                  </a:lnTo>
                  <a:lnTo>
                    <a:pt x="16682" y="5252"/>
                  </a:lnTo>
                  <a:lnTo>
                    <a:pt x="16489" y="5020"/>
                  </a:lnTo>
                  <a:lnTo>
                    <a:pt x="16257" y="4788"/>
                  </a:lnTo>
                  <a:lnTo>
                    <a:pt x="16026" y="4634"/>
                  </a:lnTo>
                  <a:lnTo>
                    <a:pt x="15524" y="4286"/>
                  </a:lnTo>
                  <a:lnTo>
                    <a:pt x="14944" y="4016"/>
                  </a:lnTo>
                  <a:lnTo>
                    <a:pt x="15408" y="3900"/>
                  </a:lnTo>
                  <a:lnTo>
                    <a:pt x="15832" y="3746"/>
                  </a:lnTo>
                  <a:lnTo>
                    <a:pt x="16219" y="3514"/>
                  </a:lnTo>
                  <a:lnTo>
                    <a:pt x="16605" y="3244"/>
                  </a:lnTo>
                  <a:lnTo>
                    <a:pt x="16759" y="3089"/>
                  </a:lnTo>
                  <a:lnTo>
                    <a:pt x="16914" y="2858"/>
                  </a:lnTo>
                  <a:lnTo>
                    <a:pt x="17030" y="2665"/>
                  </a:lnTo>
                  <a:lnTo>
                    <a:pt x="17107" y="2433"/>
                  </a:lnTo>
                  <a:lnTo>
                    <a:pt x="17145" y="2201"/>
                  </a:lnTo>
                  <a:lnTo>
                    <a:pt x="17107" y="1931"/>
                  </a:lnTo>
                  <a:lnTo>
                    <a:pt x="17068" y="1699"/>
                  </a:lnTo>
                  <a:lnTo>
                    <a:pt x="16914" y="1506"/>
                  </a:lnTo>
                  <a:lnTo>
                    <a:pt x="16759" y="1313"/>
                  </a:lnTo>
                  <a:lnTo>
                    <a:pt x="16528" y="1236"/>
                  </a:lnTo>
                  <a:lnTo>
                    <a:pt x="16334" y="1159"/>
                  </a:lnTo>
                  <a:lnTo>
                    <a:pt x="16103" y="1159"/>
                  </a:lnTo>
                  <a:lnTo>
                    <a:pt x="15910" y="1197"/>
                  </a:lnTo>
                  <a:lnTo>
                    <a:pt x="15678" y="1275"/>
                  </a:lnTo>
                  <a:lnTo>
                    <a:pt x="15446" y="1352"/>
                  </a:lnTo>
                  <a:lnTo>
                    <a:pt x="15253" y="1468"/>
                  </a:lnTo>
                  <a:lnTo>
                    <a:pt x="14906" y="1777"/>
                  </a:lnTo>
                  <a:lnTo>
                    <a:pt x="14597" y="2163"/>
                  </a:lnTo>
                  <a:lnTo>
                    <a:pt x="14326" y="2587"/>
                  </a:lnTo>
                  <a:lnTo>
                    <a:pt x="14095" y="3012"/>
                  </a:lnTo>
                  <a:lnTo>
                    <a:pt x="13940" y="2433"/>
                  </a:lnTo>
                  <a:lnTo>
                    <a:pt x="13747" y="1892"/>
                  </a:lnTo>
                  <a:lnTo>
                    <a:pt x="13516" y="1352"/>
                  </a:lnTo>
                  <a:lnTo>
                    <a:pt x="13168" y="850"/>
                  </a:lnTo>
                  <a:lnTo>
                    <a:pt x="13014" y="657"/>
                  </a:lnTo>
                  <a:lnTo>
                    <a:pt x="12821" y="464"/>
                  </a:lnTo>
                  <a:lnTo>
                    <a:pt x="12589" y="271"/>
                  </a:lnTo>
                  <a:lnTo>
                    <a:pt x="12357" y="155"/>
                  </a:lnTo>
                  <a:lnTo>
                    <a:pt x="12087" y="39"/>
                  </a:lnTo>
                  <a:lnTo>
                    <a:pt x="1185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5590125" y="1133800"/>
              <a:ext cx="26100" cy="11625"/>
            </a:xfrm>
            <a:custGeom>
              <a:avLst/>
              <a:gdLst/>
              <a:ahLst/>
              <a:cxnLst/>
              <a:rect l="l" t="t" r="r" b="b"/>
              <a:pathLst>
                <a:path w="1044" h="465" extrusionOk="0">
                  <a:moveTo>
                    <a:pt x="773" y="1"/>
                  </a:moveTo>
                  <a:lnTo>
                    <a:pt x="541" y="39"/>
                  </a:lnTo>
                  <a:lnTo>
                    <a:pt x="310" y="78"/>
                  </a:lnTo>
                  <a:lnTo>
                    <a:pt x="78" y="194"/>
                  </a:lnTo>
                  <a:lnTo>
                    <a:pt x="39" y="233"/>
                  </a:lnTo>
                  <a:lnTo>
                    <a:pt x="1" y="271"/>
                  </a:lnTo>
                  <a:lnTo>
                    <a:pt x="39" y="387"/>
                  </a:lnTo>
                  <a:lnTo>
                    <a:pt x="78" y="464"/>
                  </a:lnTo>
                  <a:lnTo>
                    <a:pt x="194" y="464"/>
                  </a:lnTo>
                  <a:lnTo>
                    <a:pt x="387" y="387"/>
                  </a:lnTo>
                  <a:lnTo>
                    <a:pt x="850" y="387"/>
                  </a:lnTo>
                  <a:lnTo>
                    <a:pt x="966" y="348"/>
                  </a:lnTo>
                  <a:lnTo>
                    <a:pt x="1005" y="271"/>
                  </a:lnTo>
                  <a:lnTo>
                    <a:pt x="1043" y="233"/>
                  </a:lnTo>
                  <a:lnTo>
                    <a:pt x="1005" y="155"/>
                  </a:lnTo>
                  <a:lnTo>
                    <a:pt x="966" y="117"/>
                  </a:lnTo>
                  <a:lnTo>
                    <a:pt x="889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5491675" y="1139600"/>
              <a:ext cx="21250" cy="8725"/>
            </a:xfrm>
            <a:custGeom>
              <a:avLst/>
              <a:gdLst/>
              <a:ahLst/>
              <a:cxnLst/>
              <a:rect l="l" t="t" r="r" b="b"/>
              <a:pathLst>
                <a:path w="850" h="349" extrusionOk="0">
                  <a:moveTo>
                    <a:pt x="425" y="1"/>
                  </a:moveTo>
                  <a:lnTo>
                    <a:pt x="155" y="39"/>
                  </a:lnTo>
                  <a:lnTo>
                    <a:pt x="116" y="39"/>
                  </a:lnTo>
                  <a:lnTo>
                    <a:pt x="39" y="78"/>
                  </a:lnTo>
                  <a:lnTo>
                    <a:pt x="0" y="194"/>
                  </a:lnTo>
                  <a:lnTo>
                    <a:pt x="39" y="271"/>
                  </a:lnTo>
                  <a:lnTo>
                    <a:pt x="116" y="309"/>
                  </a:lnTo>
                  <a:lnTo>
                    <a:pt x="155" y="348"/>
                  </a:lnTo>
                  <a:lnTo>
                    <a:pt x="734" y="348"/>
                  </a:lnTo>
                  <a:lnTo>
                    <a:pt x="811" y="271"/>
                  </a:lnTo>
                  <a:lnTo>
                    <a:pt x="850" y="194"/>
                  </a:lnTo>
                  <a:lnTo>
                    <a:pt x="811" y="78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2443975" y="1153125"/>
              <a:ext cx="315725" cy="477875"/>
            </a:xfrm>
            <a:custGeom>
              <a:avLst/>
              <a:gdLst/>
              <a:ahLst/>
              <a:cxnLst/>
              <a:rect l="l" t="t" r="r" b="b"/>
              <a:pathLst>
                <a:path w="12629" h="19115" extrusionOk="0">
                  <a:moveTo>
                    <a:pt x="1005" y="618"/>
                  </a:moveTo>
                  <a:lnTo>
                    <a:pt x="1661" y="850"/>
                  </a:lnTo>
                  <a:lnTo>
                    <a:pt x="2318" y="1120"/>
                  </a:lnTo>
                  <a:lnTo>
                    <a:pt x="2743" y="1352"/>
                  </a:lnTo>
                  <a:lnTo>
                    <a:pt x="3167" y="1583"/>
                  </a:lnTo>
                  <a:lnTo>
                    <a:pt x="3322" y="1699"/>
                  </a:lnTo>
                  <a:lnTo>
                    <a:pt x="3476" y="1854"/>
                  </a:lnTo>
                  <a:lnTo>
                    <a:pt x="3669" y="2124"/>
                  </a:lnTo>
                  <a:lnTo>
                    <a:pt x="3862" y="2471"/>
                  </a:lnTo>
                  <a:lnTo>
                    <a:pt x="4017" y="2819"/>
                  </a:lnTo>
                  <a:lnTo>
                    <a:pt x="5677" y="6796"/>
                  </a:lnTo>
                  <a:lnTo>
                    <a:pt x="9075" y="15021"/>
                  </a:lnTo>
                  <a:lnTo>
                    <a:pt x="9153" y="15098"/>
                  </a:lnTo>
                  <a:lnTo>
                    <a:pt x="9191" y="15137"/>
                  </a:lnTo>
                  <a:lnTo>
                    <a:pt x="9346" y="15137"/>
                  </a:lnTo>
                  <a:lnTo>
                    <a:pt x="8921" y="15369"/>
                  </a:lnTo>
                  <a:lnTo>
                    <a:pt x="7956" y="13515"/>
                  </a:lnTo>
                  <a:lnTo>
                    <a:pt x="6990" y="11662"/>
                  </a:lnTo>
                  <a:lnTo>
                    <a:pt x="5021" y="7955"/>
                  </a:lnTo>
                  <a:lnTo>
                    <a:pt x="3013" y="4286"/>
                  </a:lnTo>
                  <a:lnTo>
                    <a:pt x="1005" y="618"/>
                  </a:lnTo>
                  <a:close/>
                  <a:moveTo>
                    <a:pt x="657" y="502"/>
                  </a:moveTo>
                  <a:lnTo>
                    <a:pt x="657" y="541"/>
                  </a:lnTo>
                  <a:lnTo>
                    <a:pt x="4673" y="8032"/>
                  </a:lnTo>
                  <a:lnTo>
                    <a:pt x="6720" y="11739"/>
                  </a:lnTo>
                  <a:lnTo>
                    <a:pt x="7763" y="13593"/>
                  </a:lnTo>
                  <a:lnTo>
                    <a:pt x="8805" y="15446"/>
                  </a:lnTo>
                  <a:lnTo>
                    <a:pt x="8651" y="15523"/>
                  </a:lnTo>
                  <a:lnTo>
                    <a:pt x="7415" y="13747"/>
                  </a:lnTo>
                  <a:lnTo>
                    <a:pt x="6179" y="12009"/>
                  </a:lnTo>
                  <a:lnTo>
                    <a:pt x="3592" y="8534"/>
                  </a:lnTo>
                  <a:lnTo>
                    <a:pt x="2318" y="6758"/>
                  </a:lnTo>
                  <a:lnTo>
                    <a:pt x="1005" y="4943"/>
                  </a:lnTo>
                  <a:lnTo>
                    <a:pt x="850" y="4711"/>
                  </a:lnTo>
                  <a:lnTo>
                    <a:pt x="735" y="4479"/>
                  </a:lnTo>
                  <a:lnTo>
                    <a:pt x="619" y="4209"/>
                  </a:lnTo>
                  <a:lnTo>
                    <a:pt x="542" y="3939"/>
                  </a:lnTo>
                  <a:lnTo>
                    <a:pt x="464" y="3398"/>
                  </a:lnTo>
                  <a:lnTo>
                    <a:pt x="426" y="2819"/>
                  </a:lnTo>
                  <a:lnTo>
                    <a:pt x="464" y="2240"/>
                  </a:lnTo>
                  <a:lnTo>
                    <a:pt x="503" y="1661"/>
                  </a:lnTo>
                  <a:lnTo>
                    <a:pt x="657" y="502"/>
                  </a:lnTo>
                  <a:close/>
                  <a:moveTo>
                    <a:pt x="11508" y="12280"/>
                  </a:moveTo>
                  <a:lnTo>
                    <a:pt x="11663" y="12357"/>
                  </a:lnTo>
                  <a:lnTo>
                    <a:pt x="11817" y="12434"/>
                  </a:lnTo>
                  <a:lnTo>
                    <a:pt x="12165" y="12859"/>
                  </a:lnTo>
                  <a:lnTo>
                    <a:pt x="12242" y="13052"/>
                  </a:lnTo>
                  <a:lnTo>
                    <a:pt x="12280" y="13245"/>
                  </a:lnTo>
                  <a:lnTo>
                    <a:pt x="12242" y="13438"/>
                  </a:lnTo>
                  <a:lnTo>
                    <a:pt x="12203" y="13631"/>
                  </a:lnTo>
                  <a:lnTo>
                    <a:pt x="12049" y="14017"/>
                  </a:lnTo>
                  <a:lnTo>
                    <a:pt x="11856" y="14365"/>
                  </a:lnTo>
                  <a:lnTo>
                    <a:pt x="11508" y="14790"/>
                  </a:lnTo>
                  <a:lnTo>
                    <a:pt x="11122" y="15176"/>
                  </a:lnTo>
                  <a:lnTo>
                    <a:pt x="10697" y="15523"/>
                  </a:lnTo>
                  <a:lnTo>
                    <a:pt x="10273" y="15871"/>
                  </a:lnTo>
                  <a:lnTo>
                    <a:pt x="10157" y="15871"/>
                  </a:lnTo>
                  <a:lnTo>
                    <a:pt x="10118" y="15987"/>
                  </a:lnTo>
                  <a:lnTo>
                    <a:pt x="9771" y="16180"/>
                  </a:lnTo>
                  <a:lnTo>
                    <a:pt x="9114" y="16604"/>
                  </a:lnTo>
                  <a:lnTo>
                    <a:pt x="8458" y="16952"/>
                  </a:lnTo>
                  <a:lnTo>
                    <a:pt x="7724" y="17261"/>
                  </a:lnTo>
                  <a:lnTo>
                    <a:pt x="6990" y="17493"/>
                  </a:lnTo>
                  <a:lnTo>
                    <a:pt x="6643" y="17608"/>
                  </a:lnTo>
                  <a:lnTo>
                    <a:pt x="6295" y="17647"/>
                  </a:lnTo>
                  <a:lnTo>
                    <a:pt x="5755" y="17647"/>
                  </a:lnTo>
                  <a:lnTo>
                    <a:pt x="5562" y="17570"/>
                  </a:lnTo>
                  <a:lnTo>
                    <a:pt x="5446" y="17493"/>
                  </a:lnTo>
                  <a:lnTo>
                    <a:pt x="5330" y="17415"/>
                  </a:lnTo>
                  <a:lnTo>
                    <a:pt x="5098" y="17184"/>
                  </a:lnTo>
                  <a:lnTo>
                    <a:pt x="4982" y="16875"/>
                  </a:lnTo>
                  <a:lnTo>
                    <a:pt x="4905" y="16604"/>
                  </a:lnTo>
                  <a:lnTo>
                    <a:pt x="4944" y="16411"/>
                  </a:lnTo>
                  <a:lnTo>
                    <a:pt x="4982" y="16218"/>
                  </a:lnTo>
                  <a:lnTo>
                    <a:pt x="5060" y="16064"/>
                  </a:lnTo>
                  <a:lnTo>
                    <a:pt x="5175" y="15948"/>
                  </a:lnTo>
                  <a:lnTo>
                    <a:pt x="5291" y="15832"/>
                  </a:lnTo>
                  <a:lnTo>
                    <a:pt x="5407" y="15755"/>
                  </a:lnTo>
                  <a:lnTo>
                    <a:pt x="5523" y="15716"/>
                  </a:lnTo>
                  <a:lnTo>
                    <a:pt x="5639" y="15755"/>
                  </a:lnTo>
                  <a:lnTo>
                    <a:pt x="5793" y="15832"/>
                  </a:lnTo>
                  <a:lnTo>
                    <a:pt x="5948" y="15948"/>
                  </a:lnTo>
                  <a:lnTo>
                    <a:pt x="6064" y="16141"/>
                  </a:lnTo>
                  <a:lnTo>
                    <a:pt x="6257" y="16373"/>
                  </a:lnTo>
                  <a:lnTo>
                    <a:pt x="6102" y="16411"/>
                  </a:lnTo>
                  <a:lnTo>
                    <a:pt x="6025" y="16450"/>
                  </a:lnTo>
                  <a:lnTo>
                    <a:pt x="6025" y="16566"/>
                  </a:lnTo>
                  <a:lnTo>
                    <a:pt x="6064" y="16643"/>
                  </a:lnTo>
                  <a:lnTo>
                    <a:pt x="6141" y="16643"/>
                  </a:lnTo>
                  <a:lnTo>
                    <a:pt x="6913" y="16566"/>
                  </a:lnTo>
                  <a:lnTo>
                    <a:pt x="7685" y="16373"/>
                  </a:lnTo>
                  <a:lnTo>
                    <a:pt x="8496" y="16064"/>
                  </a:lnTo>
                  <a:lnTo>
                    <a:pt x="9230" y="15716"/>
                  </a:lnTo>
                  <a:lnTo>
                    <a:pt x="9616" y="15485"/>
                  </a:lnTo>
                  <a:lnTo>
                    <a:pt x="9964" y="15253"/>
                  </a:lnTo>
                  <a:lnTo>
                    <a:pt x="10273" y="15021"/>
                  </a:lnTo>
                  <a:lnTo>
                    <a:pt x="10581" y="14751"/>
                  </a:lnTo>
                  <a:lnTo>
                    <a:pt x="10890" y="14481"/>
                  </a:lnTo>
                  <a:lnTo>
                    <a:pt x="11122" y="14172"/>
                  </a:lnTo>
                  <a:lnTo>
                    <a:pt x="11354" y="13824"/>
                  </a:lnTo>
                  <a:lnTo>
                    <a:pt x="11547" y="13515"/>
                  </a:lnTo>
                  <a:lnTo>
                    <a:pt x="11547" y="13438"/>
                  </a:lnTo>
                  <a:lnTo>
                    <a:pt x="11547" y="13361"/>
                  </a:lnTo>
                  <a:lnTo>
                    <a:pt x="11508" y="13284"/>
                  </a:lnTo>
                  <a:lnTo>
                    <a:pt x="11431" y="13245"/>
                  </a:lnTo>
                  <a:lnTo>
                    <a:pt x="11238" y="13245"/>
                  </a:lnTo>
                  <a:lnTo>
                    <a:pt x="11161" y="13322"/>
                  </a:lnTo>
                  <a:lnTo>
                    <a:pt x="10968" y="13670"/>
                  </a:lnTo>
                  <a:lnTo>
                    <a:pt x="10775" y="13554"/>
                  </a:lnTo>
                  <a:lnTo>
                    <a:pt x="10659" y="13438"/>
                  </a:lnTo>
                  <a:lnTo>
                    <a:pt x="10620" y="13284"/>
                  </a:lnTo>
                  <a:lnTo>
                    <a:pt x="10581" y="13168"/>
                  </a:lnTo>
                  <a:lnTo>
                    <a:pt x="10620" y="13013"/>
                  </a:lnTo>
                  <a:lnTo>
                    <a:pt x="10659" y="12859"/>
                  </a:lnTo>
                  <a:lnTo>
                    <a:pt x="10852" y="12627"/>
                  </a:lnTo>
                  <a:lnTo>
                    <a:pt x="10929" y="12473"/>
                  </a:lnTo>
                  <a:lnTo>
                    <a:pt x="11045" y="12357"/>
                  </a:lnTo>
                  <a:lnTo>
                    <a:pt x="11122" y="12318"/>
                  </a:lnTo>
                  <a:lnTo>
                    <a:pt x="11238" y="12280"/>
                  </a:lnTo>
                  <a:close/>
                  <a:moveTo>
                    <a:pt x="426" y="0"/>
                  </a:moveTo>
                  <a:lnTo>
                    <a:pt x="349" y="39"/>
                  </a:lnTo>
                  <a:lnTo>
                    <a:pt x="271" y="116"/>
                  </a:lnTo>
                  <a:lnTo>
                    <a:pt x="233" y="193"/>
                  </a:lnTo>
                  <a:lnTo>
                    <a:pt x="78" y="2587"/>
                  </a:lnTo>
                  <a:lnTo>
                    <a:pt x="40" y="3012"/>
                  </a:lnTo>
                  <a:lnTo>
                    <a:pt x="1" y="3475"/>
                  </a:lnTo>
                  <a:lnTo>
                    <a:pt x="40" y="3900"/>
                  </a:lnTo>
                  <a:lnTo>
                    <a:pt x="117" y="4325"/>
                  </a:lnTo>
                  <a:lnTo>
                    <a:pt x="233" y="4518"/>
                  </a:lnTo>
                  <a:lnTo>
                    <a:pt x="349" y="4750"/>
                  </a:lnTo>
                  <a:lnTo>
                    <a:pt x="619" y="5175"/>
                  </a:lnTo>
                  <a:lnTo>
                    <a:pt x="1237" y="5985"/>
                  </a:lnTo>
                  <a:lnTo>
                    <a:pt x="2665" y="7955"/>
                  </a:lnTo>
                  <a:lnTo>
                    <a:pt x="5446" y="11816"/>
                  </a:lnTo>
                  <a:lnTo>
                    <a:pt x="6874" y="13747"/>
                  </a:lnTo>
                  <a:lnTo>
                    <a:pt x="8342" y="15639"/>
                  </a:lnTo>
                  <a:lnTo>
                    <a:pt x="7492" y="15987"/>
                  </a:lnTo>
                  <a:lnTo>
                    <a:pt x="6643" y="16257"/>
                  </a:lnTo>
                  <a:lnTo>
                    <a:pt x="6643" y="16257"/>
                  </a:lnTo>
                  <a:lnTo>
                    <a:pt x="6681" y="16102"/>
                  </a:lnTo>
                  <a:lnTo>
                    <a:pt x="6681" y="15948"/>
                  </a:lnTo>
                  <a:lnTo>
                    <a:pt x="6643" y="15755"/>
                  </a:lnTo>
                  <a:lnTo>
                    <a:pt x="6565" y="15639"/>
                  </a:lnTo>
                  <a:lnTo>
                    <a:pt x="6488" y="15485"/>
                  </a:lnTo>
                  <a:lnTo>
                    <a:pt x="6334" y="15369"/>
                  </a:lnTo>
                  <a:lnTo>
                    <a:pt x="6179" y="15292"/>
                  </a:lnTo>
                  <a:lnTo>
                    <a:pt x="6025" y="15253"/>
                  </a:lnTo>
                  <a:lnTo>
                    <a:pt x="5716" y="15253"/>
                  </a:lnTo>
                  <a:lnTo>
                    <a:pt x="5484" y="15292"/>
                  </a:lnTo>
                  <a:lnTo>
                    <a:pt x="5214" y="15407"/>
                  </a:lnTo>
                  <a:lnTo>
                    <a:pt x="5021" y="15600"/>
                  </a:lnTo>
                  <a:lnTo>
                    <a:pt x="4828" y="15794"/>
                  </a:lnTo>
                  <a:lnTo>
                    <a:pt x="4712" y="16025"/>
                  </a:lnTo>
                  <a:lnTo>
                    <a:pt x="4596" y="16296"/>
                  </a:lnTo>
                  <a:lnTo>
                    <a:pt x="4596" y="16566"/>
                  </a:lnTo>
                  <a:lnTo>
                    <a:pt x="4635" y="16991"/>
                  </a:lnTo>
                  <a:lnTo>
                    <a:pt x="4751" y="17300"/>
                  </a:lnTo>
                  <a:lnTo>
                    <a:pt x="4905" y="17531"/>
                  </a:lnTo>
                  <a:lnTo>
                    <a:pt x="5098" y="17724"/>
                  </a:lnTo>
                  <a:lnTo>
                    <a:pt x="5368" y="17840"/>
                  </a:lnTo>
                  <a:lnTo>
                    <a:pt x="5677" y="17917"/>
                  </a:lnTo>
                  <a:lnTo>
                    <a:pt x="6025" y="17956"/>
                  </a:lnTo>
                  <a:lnTo>
                    <a:pt x="6372" y="17917"/>
                  </a:lnTo>
                  <a:lnTo>
                    <a:pt x="6720" y="17840"/>
                  </a:lnTo>
                  <a:lnTo>
                    <a:pt x="7106" y="17763"/>
                  </a:lnTo>
                  <a:lnTo>
                    <a:pt x="7878" y="17531"/>
                  </a:lnTo>
                  <a:lnTo>
                    <a:pt x="8573" y="17222"/>
                  </a:lnTo>
                  <a:lnTo>
                    <a:pt x="9153" y="16952"/>
                  </a:lnTo>
                  <a:lnTo>
                    <a:pt x="9230" y="16875"/>
                  </a:lnTo>
                  <a:lnTo>
                    <a:pt x="9462" y="16759"/>
                  </a:lnTo>
                  <a:lnTo>
                    <a:pt x="10234" y="16257"/>
                  </a:lnTo>
                  <a:lnTo>
                    <a:pt x="10813" y="17106"/>
                  </a:lnTo>
                  <a:lnTo>
                    <a:pt x="11392" y="17995"/>
                  </a:lnTo>
                  <a:lnTo>
                    <a:pt x="11701" y="18497"/>
                  </a:lnTo>
                  <a:lnTo>
                    <a:pt x="11894" y="18806"/>
                  </a:lnTo>
                  <a:lnTo>
                    <a:pt x="12087" y="19114"/>
                  </a:lnTo>
                  <a:lnTo>
                    <a:pt x="12280" y="19037"/>
                  </a:lnTo>
                  <a:lnTo>
                    <a:pt x="12203" y="18883"/>
                  </a:lnTo>
                  <a:lnTo>
                    <a:pt x="11817" y="18149"/>
                  </a:lnTo>
                  <a:lnTo>
                    <a:pt x="11392" y="17454"/>
                  </a:lnTo>
                  <a:lnTo>
                    <a:pt x="10929" y="16759"/>
                  </a:lnTo>
                  <a:lnTo>
                    <a:pt x="10466" y="16102"/>
                  </a:lnTo>
                  <a:lnTo>
                    <a:pt x="10968" y="15716"/>
                  </a:lnTo>
                  <a:lnTo>
                    <a:pt x="11470" y="15253"/>
                  </a:lnTo>
                  <a:lnTo>
                    <a:pt x="11894" y="14790"/>
                  </a:lnTo>
                  <a:lnTo>
                    <a:pt x="12126" y="14558"/>
                  </a:lnTo>
                  <a:lnTo>
                    <a:pt x="12280" y="14288"/>
                  </a:lnTo>
                  <a:lnTo>
                    <a:pt x="12435" y="14056"/>
                  </a:lnTo>
                  <a:lnTo>
                    <a:pt x="12512" y="13786"/>
                  </a:lnTo>
                  <a:lnTo>
                    <a:pt x="12589" y="13554"/>
                  </a:lnTo>
                  <a:lnTo>
                    <a:pt x="12628" y="13284"/>
                  </a:lnTo>
                  <a:lnTo>
                    <a:pt x="12589" y="13052"/>
                  </a:lnTo>
                  <a:lnTo>
                    <a:pt x="12512" y="12820"/>
                  </a:lnTo>
                  <a:lnTo>
                    <a:pt x="12358" y="12589"/>
                  </a:lnTo>
                  <a:lnTo>
                    <a:pt x="12165" y="12357"/>
                  </a:lnTo>
                  <a:lnTo>
                    <a:pt x="11972" y="12202"/>
                  </a:lnTo>
                  <a:lnTo>
                    <a:pt x="11740" y="12087"/>
                  </a:lnTo>
                  <a:lnTo>
                    <a:pt x="11470" y="12009"/>
                  </a:lnTo>
                  <a:lnTo>
                    <a:pt x="11238" y="12009"/>
                  </a:lnTo>
                  <a:lnTo>
                    <a:pt x="10968" y="12048"/>
                  </a:lnTo>
                  <a:lnTo>
                    <a:pt x="10736" y="12125"/>
                  </a:lnTo>
                  <a:lnTo>
                    <a:pt x="10543" y="12280"/>
                  </a:lnTo>
                  <a:lnTo>
                    <a:pt x="10388" y="12511"/>
                  </a:lnTo>
                  <a:lnTo>
                    <a:pt x="10311" y="12704"/>
                  </a:lnTo>
                  <a:lnTo>
                    <a:pt x="10273" y="12897"/>
                  </a:lnTo>
                  <a:lnTo>
                    <a:pt x="10273" y="13091"/>
                  </a:lnTo>
                  <a:lnTo>
                    <a:pt x="10311" y="13284"/>
                  </a:lnTo>
                  <a:lnTo>
                    <a:pt x="10388" y="13477"/>
                  </a:lnTo>
                  <a:lnTo>
                    <a:pt x="10504" y="13631"/>
                  </a:lnTo>
                  <a:lnTo>
                    <a:pt x="10620" y="13786"/>
                  </a:lnTo>
                  <a:lnTo>
                    <a:pt x="10813" y="13901"/>
                  </a:lnTo>
                  <a:lnTo>
                    <a:pt x="10504" y="14249"/>
                  </a:lnTo>
                  <a:lnTo>
                    <a:pt x="10157" y="14597"/>
                  </a:lnTo>
                  <a:lnTo>
                    <a:pt x="9771" y="14867"/>
                  </a:lnTo>
                  <a:lnTo>
                    <a:pt x="9431" y="15083"/>
                  </a:lnTo>
                  <a:lnTo>
                    <a:pt x="9431" y="15083"/>
                  </a:lnTo>
                  <a:lnTo>
                    <a:pt x="9462" y="15021"/>
                  </a:lnTo>
                  <a:lnTo>
                    <a:pt x="9500" y="14944"/>
                  </a:lnTo>
                  <a:lnTo>
                    <a:pt x="9462" y="14828"/>
                  </a:lnTo>
                  <a:lnTo>
                    <a:pt x="5716" y="5754"/>
                  </a:lnTo>
                  <a:lnTo>
                    <a:pt x="4789" y="3475"/>
                  </a:lnTo>
                  <a:lnTo>
                    <a:pt x="4364" y="2471"/>
                  </a:lnTo>
                  <a:lnTo>
                    <a:pt x="4133" y="1969"/>
                  </a:lnTo>
                  <a:lnTo>
                    <a:pt x="3978" y="1738"/>
                  </a:lnTo>
                  <a:lnTo>
                    <a:pt x="3824" y="1545"/>
                  </a:lnTo>
                  <a:lnTo>
                    <a:pt x="3515" y="1236"/>
                  </a:lnTo>
                  <a:lnTo>
                    <a:pt x="3129" y="965"/>
                  </a:lnTo>
                  <a:lnTo>
                    <a:pt x="2743" y="772"/>
                  </a:lnTo>
                  <a:lnTo>
                    <a:pt x="2279" y="541"/>
                  </a:lnTo>
                  <a:lnTo>
                    <a:pt x="1816" y="386"/>
                  </a:lnTo>
                  <a:lnTo>
                    <a:pt x="1391" y="232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5383550" y="1180150"/>
              <a:ext cx="93650" cy="93650"/>
            </a:xfrm>
            <a:custGeom>
              <a:avLst/>
              <a:gdLst/>
              <a:ahLst/>
              <a:cxnLst/>
              <a:rect l="l" t="t" r="r" b="b"/>
              <a:pathLst>
                <a:path w="3746" h="3746" extrusionOk="0">
                  <a:moveTo>
                    <a:pt x="1583" y="464"/>
                  </a:moveTo>
                  <a:lnTo>
                    <a:pt x="2085" y="541"/>
                  </a:lnTo>
                  <a:lnTo>
                    <a:pt x="2317" y="618"/>
                  </a:lnTo>
                  <a:lnTo>
                    <a:pt x="2549" y="695"/>
                  </a:lnTo>
                  <a:lnTo>
                    <a:pt x="2742" y="811"/>
                  </a:lnTo>
                  <a:lnTo>
                    <a:pt x="2935" y="966"/>
                  </a:lnTo>
                  <a:lnTo>
                    <a:pt x="3089" y="1197"/>
                  </a:lnTo>
                  <a:lnTo>
                    <a:pt x="3205" y="1429"/>
                  </a:lnTo>
                  <a:lnTo>
                    <a:pt x="3244" y="1699"/>
                  </a:lnTo>
                  <a:lnTo>
                    <a:pt x="3244" y="1970"/>
                  </a:lnTo>
                  <a:lnTo>
                    <a:pt x="3205" y="2201"/>
                  </a:lnTo>
                  <a:lnTo>
                    <a:pt x="3089" y="2472"/>
                  </a:lnTo>
                  <a:lnTo>
                    <a:pt x="2974" y="2665"/>
                  </a:lnTo>
                  <a:lnTo>
                    <a:pt x="2781" y="2896"/>
                  </a:lnTo>
                  <a:lnTo>
                    <a:pt x="2587" y="3051"/>
                  </a:lnTo>
                  <a:lnTo>
                    <a:pt x="2356" y="3167"/>
                  </a:lnTo>
                  <a:lnTo>
                    <a:pt x="2085" y="3244"/>
                  </a:lnTo>
                  <a:lnTo>
                    <a:pt x="1777" y="3244"/>
                  </a:lnTo>
                  <a:lnTo>
                    <a:pt x="1506" y="3167"/>
                  </a:lnTo>
                  <a:lnTo>
                    <a:pt x="1236" y="3051"/>
                  </a:lnTo>
                  <a:lnTo>
                    <a:pt x="966" y="2896"/>
                  </a:lnTo>
                  <a:lnTo>
                    <a:pt x="773" y="2665"/>
                  </a:lnTo>
                  <a:lnTo>
                    <a:pt x="618" y="2433"/>
                  </a:lnTo>
                  <a:lnTo>
                    <a:pt x="502" y="2163"/>
                  </a:lnTo>
                  <a:lnTo>
                    <a:pt x="502" y="1854"/>
                  </a:lnTo>
                  <a:lnTo>
                    <a:pt x="502" y="1584"/>
                  </a:lnTo>
                  <a:lnTo>
                    <a:pt x="618" y="1352"/>
                  </a:lnTo>
                  <a:lnTo>
                    <a:pt x="734" y="1120"/>
                  </a:lnTo>
                  <a:lnTo>
                    <a:pt x="927" y="927"/>
                  </a:lnTo>
                  <a:lnTo>
                    <a:pt x="1120" y="734"/>
                  </a:lnTo>
                  <a:lnTo>
                    <a:pt x="1352" y="580"/>
                  </a:lnTo>
                  <a:lnTo>
                    <a:pt x="1583" y="464"/>
                  </a:lnTo>
                  <a:close/>
                  <a:moveTo>
                    <a:pt x="1892" y="0"/>
                  </a:moveTo>
                  <a:lnTo>
                    <a:pt x="1699" y="39"/>
                  </a:lnTo>
                  <a:lnTo>
                    <a:pt x="1545" y="78"/>
                  </a:lnTo>
                  <a:lnTo>
                    <a:pt x="1352" y="155"/>
                  </a:lnTo>
                  <a:lnTo>
                    <a:pt x="1313" y="193"/>
                  </a:lnTo>
                  <a:lnTo>
                    <a:pt x="1081" y="271"/>
                  </a:lnTo>
                  <a:lnTo>
                    <a:pt x="850" y="386"/>
                  </a:lnTo>
                  <a:lnTo>
                    <a:pt x="618" y="580"/>
                  </a:lnTo>
                  <a:lnTo>
                    <a:pt x="425" y="773"/>
                  </a:lnTo>
                  <a:lnTo>
                    <a:pt x="271" y="966"/>
                  </a:lnTo>
                  <a:lnTo>
                    <a:pt x="155" y="1236"/>
                  </a:lnTo>
                  <a:lnTo>
                    <a:pt x="77" y="1468"/>
                  </a:lnTo>
                  <a:lnTo>
                    <a:pt x="0" y="1738"/>
                  </a:lnTo>
                  <a:lnTo>
                    <a:pt x="0" y="2047"/>
                  </a:lnTo>
                  <a:lnTo>
                    <a:pt x="39" y="2124"/>
                  </a:lnTo>
                  <a:lnTo>
                    <a:pt x="39" y="2317"/>
                  </a:lnTo>
                  <a:lnTo>
                    <a:pt x="116" y="2510"/>
                  </a:lnTo>
                  <a:lnTo>
                    <a:pt x="309" y="2858"/>
                  </a:lnTo>
                  <a:lnTo>
                    <a:pt x="541" y="3167"/>
                  </a:lnTo>
                  <a:lnTo>
                    <a:pt x="850" y="3398"/>
                  </a:lnTo>
                  <a:lnTo>
                    <a:pt x="1197" y="3592"/>
                  </a:lnTo>
                  <a:lnTo>
                    <a:pt x="1583" y="3707"/>
                  </a:lnTo>
                  <a:lnTo>
                    <a:pt x="1970" y="3746"/>
                  </a:lnTo>
                  <a:lnTo>
                    <a:pt x="2163" y="3746"/>
                  </a:lnTo>
                  <a:lnTo>
                    <a:pt x="2356" y="3669"/>
                  </a:lnTo>
                  <a:lnTo>
                    <a:pt x="2626" y="3592"/>
                  </a:lnTo>
                  <a:lnTo>
                    <a:pt x="2896" y="3437"/>
                  </a:lnTo>
                  <a:lnTo>
                    <a:pt x="3128" y="3244"/>
                  </a:lnTo>
                  <a:lnTo>
                    <a:pt x="3321" y="3012"/>
                  </a:lnTo>
                  <a:lnTo>
                    <a:pt x="3476" y="2781"/>
                  </a:lnTo>
                  <a:lnTo>
                    <a:pt x="3630" y="2510"/>
                  </a:lnTo>
                  <a:lnTo>
                    <a:pt x="3707" y="2201"/>
                  </a:lnTo>
                  <a:lnTo>
                    <a:pt x="3746" y="1931"/>
                  </a:lnTo>
                  <a:lnTo>
                    <a:pt x="3746" y="1584"/>
                  </a:lnTo>
                  <a:lnTo>
                    <a:pt x="3669" y="1313"/>
                  </a:lnTo>
                  <a:lnTo>
                    <a:pt x="3514" y="1004"/>
                  </a:lnTo>
                  <a:lnTo>
                    <a:pt x="3321" y="695"/>
                  </a:lnTo>
                  <a:lnTo>
                    <a:pt x="3051" y="425"/>
                  </a:lnTo>
                  <a:lnTo>
                    <a:pt x="2742" y="232"/>
                  </a:lnTo>
                  <a:lnTo>
                    <a:pt x="2394" y="78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1657200" y="1227450"/>
              <a:ext cx="61825" cy="90775"/>
            </a:xfrm>
            <a:custGeom>
              <a:avLst/>
              <a:gdLst/>
              <a:ahLst/>
              <a:cxnLst/>
              <a:rect l="l" t="t" r="r" b="b"/>
              <a:pathLst>
                <a:path w="2473" h="3631" extrusionOk="0">
                  <a:moveTo>
                    <a:pt x="1198" y="0"/>
                  </a:moveTo>
                  <a:lnTo>
                    <a:pt x="1082" y="39"/>
                  </a:lnTo>
                  <a:lnTo>
                    <a:pt x="1005" y="39"/>
                  </a:lnTo>
                  <a:lnTo>
                    <a:pt x="966" y="116"/>
                  </a:lnTo>
                  <a:lnTo>
                    <a:pt x="966" y="194"/>
                  </a:lnTo>
                  <a:lnTo>
                    <a:pt x="966" y="232"/>
                  </a:lnTo>
                  <a:lnTo>
                    <a:pt x="850" y="271"/>
                  </a:lnTo>
                  <a:lnTo>
                    <a:pt x="773" y="271"/>
                  </a:lnTo>
                  <a:lnTo>
                    <a:pt x="735" y="348"/>
                  </a:lnTo>
                  <a:lnTo>
                    <a:pt x="696" y="425"/>
                  </a:lnTo>
                  <a:lnTo>
                    <a:pt x="696" y="502"/>
                  </a:lnTo>
                  <a:lnTo>
                    <a:pt x="735" y="618"/>
                  </a:lnTo>
                  <a:lnTo>
                    <a:pt x="773" y="657"/>
                  </a:lnTo>
                  <a:lnTo>
                    <a:pt x="850" y="734"/>
                  </a:lnTo>
                  <a:lnTo>
                    <a:pt x="1082" y="811"/>
                  </a:lnTo>
                  <a:lnTo>
                    <a:pt x="1275" y="966"/>
                  </a:lnTo>
                  <a:lnTo>
                    <a:pt x="1468" y="1120"/>
                  </a:lnTo>
                  <a:lnTo>
                    <a:pt x="1623" y="1275"/>
                  </a:lnTo>
                  <a:lnTo>
                    <a:pt x="1777" y="1468"/>
                  </a:lnTo>
                  <a:lnTo>
                    <a:pt x="1854" y="1700"/>
                  </a:lnTo>
                  <a:lnTo>
                    <a:pt x="1932" y="1931"/>
                  </a:lnTo>
                  <a:lnTo>
                    <a:pt x="1970" y="2163"/>
                  </a:lnTo>
                  <a:lnTo>
                    <a:pt x="1932" y="2472"/>
                  </a:lnTo>
                  <a:lnTo>
                    <a:pt x="1816" y="2742"/>
                  </a:lnTo>
                  <a:lnTo>
                    <a:pt x="1739" y="2897"/>
                  </a:lnTo>
                  <a:lnTo>
                    <a:pt x="1661" y="2974"/>
                  </a:lnTo>
                  <a:lnTo>
                    <a:pt x="1545" y="3090"/>
                  </a:lnTo>
                  <a:lnTo>
                    <a:pt x="1391" y="3128"/>
                  </a:lnTo>
                  <a:lnTo>
                    <a:pt x="1237" y="3167"/>
                  </a:lnTo>
                  <a:lnTo>
                    <a:pt x="1043" y="3128"/>
                  </a:lnTo>
                  <a:lnTo>
                    <a:pt x="928" y="3012"/>
                  </a:lnTo>
                  <a:lnTo>
                    <a:pt x="850" y="2897"/>
                  </a:lnTo>
                  <a:lnTo>
                    <a:pt x="812" y="2742"/>
                  </a:lnTo>
                  <a:lnTo>
                    <a:pt x="850" y="2626"/>
                  </a:lnTo>
                  <a:lnTo>
                    <a:pt x="928" y="2472"/>
                  </a:lnTo>
                  <a:lnTo>
                    <a:pt x="1082" y="2356"/>
                  </a:lnTo>
                  <a:lnTo>
                    <a:pt x="1159" y="2279"/>
                  </a:lnTo>
                  <a:lnTo>
                    <a:pt x="1159" y="2163"/>
                  </a:lnTo>
                  <a:lnTo>
                    <a:pt x="1159" y="2047"/>
                  </a:lnTo>
                  <a:lnTo>
                    <a:pt x="1082" y="1970"/>
                  </a:lnTo>
                  <a:lnTo>
                    <a:pt x="657" y="1622"/>
                  </a:lnTo>
                  <a:lnTo>
                    <a:pt x="426" y="1468"/>
                  </a:lnTo>
                  <a:lnTo>
                    <a:pt x="194" y="1352"/>
                  </a:lnTo>
                  <a:lnTo>
                    <a:pt x="1" y="1622"/>
                  </a:lnTo>
                  <a:lnTo>
                    <a:pt x="271" y="1893"/>
                  </a:lnTo>
                  <a:lnTo>
                    <a:pt x="580" y="2163"/>
                  </a:lnTo>
                  <a:lnTo>
                    <a:pt x="426" y="2356"/>
                  </a:lnTo>
                  <a:lnTo>
                    <a:pt x="348" y="2626"/>
                  </a:lnTo>
                  <a:lnTo>
                    <a:pt x="348" y="2897"/>
                  </a:lnTo>
                  <a:lnTo>
                    <a:pt x="348" y="3051"/>
                  </a:lnTo>
                  <a:lnTo>
                    <a:pt x="426" y="3167"/>
                  </a:lnTo>
                  <a:lnTo>
                    <a:pt x="541" y="3360"/>
                  </a:lnTo>
                  <a:lnTo>
                    <a:pt x="696" y="3476"/>
                  </a:lnTo>
                  <a:lnTo>
                    <a:pt x="889" y="3553"/>
                  </a:lnTo>
                  <a:lnTo>
                    <a:pt x="1082" y="3630"/>
                  </a:lnTo>
                  <a:lnTo>
                    <a:pt x="1275" y="3630"/>
                  </a:lnTo>
                  <a:lnTo>
                    <a:pt x="1507" y="3592"/>
                  </a:lnTo>
                  <a:lnTo>
                    <a:pt x="1700" y="3514"/>
                  </a:lnTo>
                  <a:lnTo>
                    <a:pt x="1854" y="3437"/>
                  </a:lnTo>
                  <a:lnTo>
                    <a:pt x="2047" y="3244"/>
                  </a:lnTo>
                  <a:lnTo>
                    <a:pt x="2202" y="3090"/>
                  </a:lnTo>
                  <a:lnTo>
                    <a:pt x="2318" y="2897"/>
                  </a:lnTo>
                  <a:lnTo>
                    <a:pt x="2395" y="2703"/>
                  </a:lnTo>
                  <a:lnTo>
                    <a:pt x="2434" y="2472"/>
                  </a:lnTo>
                  <a:lnTo>
                    <a:pt x="2472" y="2279"/>
                  </a:lnTo>
                  <a:lnTo>
                    <a:pt x="2434" y="2047"/>
                  </a:lnTo>
                  <a:lnTo>
                    <a:pt x="2395" y="1815"/>
                  </a:lnTo>
                  <a:lnTo>
                    <a:pt x="2318" y="1622"/>
                  </a:lnTo>
                  <a:lnTo>
                    <a:pt x="2202" y="1391"/>
                  </a:lnTo>
                  <a:lnTo>
                    <a:pt x="1970" y="1004"/>
                  </a:lnTo>
                  <a:lnTo>
                    <a:pt x="1661" y="657"/>
                  </a:lnTo>
                  <a:lnTo>
                    <a:pt x="1275" y="387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6055450" y="1230350"/>
              <a:ext cx="302175" cy="155450"/>
            </a:xfrm>
            <a:custGeom>
              <a:avLst/>
              <a:gdLst/>
              <a:ahLst/>
              <a:cxnLst/>
              <a:rect l="l" t="t" r="r" b="b"/>
              <a:pathLst>
                <a:path w="12087" h="6218" extrusionOk="0">
                  <a:moveTo>
                    <a:pt x="11739" y="0"/>
                  </a:moveTo>
                  <a:lnTo>
                    <a:pt x="11662" y="39"/>
                  </a:lnTo>
                  <a:lnTo>
                    <a:pt x="11585" y="78"/>
                  </a:lnTo>
                  <a:lnTo>
                    <a:pt x="11507" y="116"/>
                  </a:lnTo>
                  <a:lnTo>
                    <a:pt x="11469" y="232"/>
                  </a:lnTo>
                  <a:lnTo>
                    <a:pt x="11469" y="309"/>
                  </a:lnTo>
                  <a:lnTo>
                    <a:pt x="11507" y="425"/>
                  </a:lnTo>
                  <a:lnTo>
                    <a:pt x="11585" y="580"/>
                  </a:lnTo>
                  <a:lnTo>
                    <a:pt x="11623" y="773"/>
                  </a:lnTo>
                  <a:lnTo>
                    <a:pt x="11585" y="966"/>
                  </a:lnTo>
                  <a:lnTo>
                    <a:pt x="11507" y="1120"/>
                  </a:lnTo>
                  <a:lnTo>
                    <a:pt x="11392" y="1275"/>
                  </a:lnTo>
                  <a:lnTo>
                    <a:pt x="11276" y="1429"/>
                  </a:lnTo>
                  <a:lnTo>
                    <a:pt x="10928" y="1738"/>
                  </a:lnTo>
                  <a:lnTo>
                    <a:pt x="10503" y="2008"/>
                  </a:lnTo>
                  <a:lnTo>
                    <a:pt x="10079" y="2240"/>
                  </a:lnTo>
                  <a:lnTo>
                    <a:pt x="9422" y="2587"/>
                  </a:lnTo>
                  <a:lnTo>
                    <a:pt x="9036" y="2781"/>
                  </a:lnTo>
                  <a:lnTo>
                    <a:pt x="9036" y="2703"/>
                  </a:lnTo>
                  <a:lnTo>
                    <a:pt x="8959" y="2626"/>
                  </a:lnTo>
                  <a:lnTo>
                    <a:pt x="8495" y="2201"/>
                  </a:lnTo>
                  <a:lnTo>
                    <a:pt x="8109" y="1699"/>
                  </a:lnTo>
                  <a:lnTo>
                    <a:pt x="7839" y="1892"/>
                  </a:lnTo>
                  <a:lnTo>
                    <a:pt x="7993" y="2201"/>
                  </a:lnTo>
                  <a:lnTo>
                    <a:pt x="8187" y="2510"/>
                  </a:lnTo>
                  <a:lnTo>
                    <a:pt x="8418" y="2781"/>
                  </a:lnTo>
                  <a:lnTo>
                    <a:pt x="8650" y="2974"/>
                  </a:lnTo>
                  <a:lnTo>
                    <a:pt x="7607" y="3514"/>
                  </a:lnTo>
                  <a:lnTo>
                    <a:pt x="6565" y="3978"/>
                  </a:lnTo>
                  <a:lnTo>
                    <a:pt x="5252" y="4518"/>
                  </a:lnTo>
                  <a:lnTo>
                    <a:pt x="3939" y="4982"/>
                  </a:lnTo>
                  <a:lnTo>
                    <a:pt x="3669" y="5059"/>
                  </a:lnTo>
                  <a:lnTo>
                    <a:pt x="3707" y="4711"/>
                  </a:lnTo>
                  <a:lnTo>
                    <a:pt x="3630" y="4364"/>
                  </a:lnTo>
                  <a:lnTo>
                    <a:pt x="3514" y="4055"/>
                  </a:lnTo>
                  <a:lnTo>
                    <a:pt x="3321" y="3707"/>
                  </a:lnTo>
                  <a:lnTo>
                    <a:pt x="3012" y="3900"/>
                  </a:lnTo>
                  <a:lnTo>
                    <a:pt x="3128" y="4171"/>
                  </a:lnTo>
                  <a:lnTo>
                    <a:pt x="3205" y="4441"/>
                  </a:lnTo>
                  <a:lnTo>
                    <a:pt x="3244" y="4866"/>
                  </a:lnTo>
                  <a:lnTo>
                    <a:pt x="3244" y="5252"/>
                  </a:lnTo>
                  <a:lnTo>
                    <a:pt x="2356" y="5522"/>
                  </a:lnTo>
                  <a:lnTo>
                    <a:pt x="1892" y="5638"/>
                  </a:lnTo>
                  <a:lnTo>
                    <a:pt x="1429" y="5677"/>
                  </a:lnTo>
                  <a:lnTo>
                    <a:pt x="1043" y="5715"/>
                  </a:lnTo>
                  <a:lnTo>
                    <a:pt x="850" y="5715"/>
                  </a:lnTo>
                  <a:lnTo>
                    <a:pt x="695" y="5677"/>
                  </a:lnTo>
                  <a:lnTo>
                    <a:pt x="579" y="5599"/>
                  </a:lnTo>
                  <a:lnTo>
                    <a:pt x="464" y="5522"/>
                  </a:lnTo>
                  <a:lnTo>
                    <a:pt x="386" y="5406"/>
                  </a:lnTo>
                  <a:lnTo>
                    <a:pt x="348" y="5291"/>
                  </a:lnTo>
                  <a:lnTo>
                    <a:pt x="309" y="5213"/>
                  </a:lnTo>
                  <a:lnTo>
                    <a:pt x="270" y="5175"/>
                  </a:lnTo>
                  <a:lnTo>
                    <a:pt x="155" y="5136"/>
                  </a:lnTo>
                  <a:lnTo>
                    <a:pt x="77" y="5175"/>
                  </a:lnTo>
                  <a:lnTo>
                    <a:pt x="39" y="5213"/>
                  </a:lnTo>
                  <a:lnTo>
                    <a:pt x="0" y="5291"/>
                  </a:lnTo>
                  <a:lnTo>
                    <a:pt x="0" y="5445"/>
                  </a:lnTo>
                  <a:lnTo>
                    <a:pt x="39" y="5599"/>
                  </a:lnTo>
                  <a:lnTo>
                    <a:pt x="77" y="5754"/>
                  </a:lnTo>
                  <a:lnTo>
                    <a:pt x="155" y="5870"/>
                  </a:lnTo>
                  <a:lnTo>
                    <a:pt x="232" y="5947"/>
                  </a:lnTo>
                  <a:lnTo>
                    <a:pt x="309" y="6024"/>
                  </a:lnTo>
                  <a:lnTo>
                    <a:pt x="541" y="6140"/>
                  </a:lnTo>
                  <a:lnTo>
                    <a:pt x="811" y="6179"/>
                  </a:lnTo>
                  <a:lnTo>
                    <a:pt x="1120" y="6217"/>
                  </a:lnTo>
                  <a:lnTo>
                    <a:pt x="1429" y="6179"/>
                  </a:lnTo>
                  <a:lnTo>
                    <a:pt x="1699" y="6140"/>
                  </a:lnTo>
                  <a:lnTo>
                    <a:pt x="2896" y="5831"/>
                  </a:lnTo>
                  <a:lnTo>
                    <a:pt x="4093" y="5445"/>
                  </a:lnTo>
                  <a:lnTo>
                    <a:pt x="5290" y="5020"/>
                  </a:lnTo>
                  <a:lnTo>
                    <a:pt x="6449" y="4557"/>
                  </a:lnTo>
                  <a:lnTo>
                    <a:pt x="7530" y="4093"/>
                  </a:lnTo>
                  <a:lnTo>
                    <a:pt x="8573" y="3591"/>
                  </a:lnTo>
                  <a:lnTo>
                    <a:pt x="9615" y="3051"/>
                  </a:lnTo>
                  <a:lnTo>
                    <a:pt x="10619" y="2472"/>
                  </a:lnTo>
                  <a:lnTo>
                    <a:pt x="10928" y="2279"/>
                  </a:lnTo>
                  <a:lnTo>
                    <a:pt x="11276" y="2047"/>
                  </a:lnTo>
                  <a:lnTo>
                    <a:pt x="11546" y="1777"/>
                  </a:lnTo>
                  <a:lnTo>
                    <a:pt x="11816" y="1506"/>
                  </a:lnTo>
                  <a:lnTo>
                    <a:pt x="12009" y="1197"/>
                  </a:lnTo>
                  <a:lnTo>
                    <a:pt x="12048" y="1043"/>
                  </a:lnTo>
                  <a:lnTo>
                    <a:pt x="12087" y="888"/>
                  </a:lnTo>
                  <a:lnTo>
                    <a:pt x="12087" y="695"/>
                  </a:lnTo>
                  <a:lnTo>
                    <a:pt x="12048" y="502"/>
                  </a:lnTo>
                  <a:lnTo>
                    <a:pt x="12009" y="309"/>
                  </a:lnTo>
                  <a:lnTo>
                    <a:pt x="11894" y="116"/>
                  </a:lnTo>
                  <a:lnTo>
                    <a:pt x="11816" y="39"/>
                  </a:lnTo>
                  <a:lnTo>
                    <a:pt x="1173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4272400" y="1236125"/>
              <a:ext cx="61800" cy="89825"/>
            </a:xfrm>
            <a:custGeom>
              <a:avLst/>
              <a:gdLst/>
              <a:ahLst/>
              <a:cxnLst/>
              <a:rect l="l" t="t" r="r" b="b"/>
              <a:pathLst>
                <a:path w="2472" h="3593" extrusionOk="0">
                  <a:moveTo>
                    <a:pt x="1082" y="1"/>
                  </a:moveTo>
                  <a:lnTo>
                    <a:pt x="1005" y="40"/>
                  </a:lnTo>
                  <a:lnTo>
                    <a:pt x="966" y="78"/>
                  </a:lnTo>
                  <a:lnTo>
                    <a:pt x="966" y="155"/>
                  </a:lnTo>
                  <a:lnTo>
                    <a:pt x="966" y="233"/>
                  </a:lnTo>
                  <a:lnTo>
                    <a:pt x="850" y="233"/>
                  </a:lnTo>
                  <a:lnTo>
                    <a:pt x="773" y="271"/>
                  </a:lnTo>
                  <a:lnTo>
                    <a:pt x="734" y="349"/>
                  </a:lnTo>
                  <a:lnTo>
                    <a:pt x="696" y="426"/>
                  </a:lnTo>
                  <a:lnTo>
                    <a:pt x="696" y="503"/>
                  </a:lnTo>
                  <a:lnTo>
                    <a:pt x="734" y="580"/>
                  </a:lnTo>
                  <a:lnTo>
                    <a:pt x="773" y="657"/>
                  </a:lnTo>
                  <a:lnTo>
                    <a:pt x="850" y="696"/>
                  </a:lnTo>
                  <a:lnTo>
                    <a:pt x="1082" y="812"/>
                  </a:lnTo>
                  <a:lnTo>
                    <a:pt x="1275" y="928"/>
                  </a:lnTo>
                  <a:lnTo>
                    <a:pt x="1468" y="1082"/>
                  </a:lnTo>
                  <a:lnTo>
                    <a:pt x="1622" y="1275"/>
                  </a:lnTo>
                  <a:lnTo>
                    <a:pt x="1777" y="1468"/>
                  </a:lnTo>
                  <a:lnTo>
                    <a:pt x="1854" y="1700"/>
                  </a:lnTo>
                  <a:lnTo>
                    <a:pt x="1931" y="1932"/>
                  </a:lnTo>
                  <a:lnTo>
                    <a:pt x="1931" y="2163"/>
                  </a:lnTo>
                  <a:lnTo>
                    <a:pt x="1931" y="2434"/>
                  </a:lnTo>
                  <a:lnTo>
                    <a:pt x="1815" y="2743"/>
                  </a:lnTo>
                  <a:lnTo>
                    <a:pt x="1738" y="2858"/>
                  </a:lnTo>
                  <a:lnTo>
                    <a:pt x="1661" y="2974"/>
                  </a:lnTo>
                  <a:lnTo>
                    <a:pt x="1545" y="3052"/>
                  </a:lnTo>
                  <a:lnTo>
                    <a:pt x="1391" y="3129"/>
                  </a:lnTo>
                  <a:lnTo>
                    <a:pt x="1198" y="3129"/>
                  </a:lnTo>
                  <a:lnTo>
                    <a:pt x="1043" y="3090"/>
                  </a:lnTo>
                  <a:lnTo>
                    <a:pt x="927" y="3013"/>
                  </a:lnTo>
                  <a:lnTo>
                    <a:pt x="850" y="2897"/>
                  </a:lnTo>
                  <a:lnTo>
                    <a:pt x="811" y="2743"/>
                  </a:lnTo>
                  <a:lnTo>
                    <a:pt x="850" y="2588"/>
                  </a:lnTo>
                  <a:lnTo>
                    <a:pt x="927" y="2434"/>
                  </a:lnTo>
                  <a:lnTo>
                    <a:pt x="1043" y="2318"/>
                  </a:lnTo>
                  <a:lnTo>
                    <a:pt x="1159" y="2241"/>
                  </a:lnTo>
                  <a:lnTo>
                    <a:pt x="1159" y="2125"/>
                  </a:lnTo>
                  <a:lnTo>
                    <a:pt x="1120" y="2009"/>
                  </a:lnTo>
                  <a:lnTo>
                    <a:pt x="1043" y="1932"/>
                  </a:lnTo>
                  <a:lnTo>
                    <a:pt x="657" y="1623"/>
                  </a:lnTo>
                  <a:lnTo>
                    <a:pt x="425" y="1468"/>
                  </a:lnTo>
                  <a:lnTo>
                    <a:pt x="194" y="1314"/>
                  </a:lnTo>
                  <a:lnTo>
                    <a:pt x="1" y="1623"/>
                  </a:lnTo>
                  <a:lnTo>
                    <a:pt x="271" y="1893"/>
                  </a:lnTo>
                  <a:lnTo>
                    <a:pt x="580" y="2125"/>
                  </a:lnTo>
                  <a:lnTo>
                    <a:pt x="425" y="2356"/>
                  </a:lnTo>
                  <a:lnTo>
                    <a:pt x="348" y="2627"/>
                  </a:lnTo>
                  <a:lnTo>
                    <a:pt x="309" y="2897"/>
                  </a:lnTo>
                  <a:lnTo>
                    <a:pt x="348" y="3052"/>
                  </a:lnTo>
                  <a:lnTo>
                    <a:pt x="425" y="3167"/>
                  </a:lnTo>
                  <a:lnTo>
                    <a:pt x="541" y="3322"/>
                  </a:lnTo>
                  <a:lnTo>
                    <a:pt x="696" y="3476"/>
                  </a:lnTo>
                  <a:lnTo>
                    <a:pt x="889" y="3554"/>
                  </a:lnTo>
                  <a:lnTo>
                    <a:pt x="1082" y="3592"/>
                  </a:lnTo>
                  <a:lnTo>
                    <a:pt x="1275" y="3592"/>
                  </a:lnTo>
                  <a:lnTo>
                    <a:pt x="1507" y="3554"/>
                  </a:lnTo>
                  <a:lnTo>
                    <a:pt x="1700" y="3515"/>
                  </a:lnTo>
                  <a:lnTo>
                    <a:pt x="1854" y="3399"/>
                  </a:lnTo>
                  <a:lnTo>
                    <a:pt x="2047" y="3245"/>
                  </a:lnTo>
                  <a:lnTo>
                    <a:pt x="2202" y="3052"/>
                  </a:lnTo>
                  <a:lnTo>
                    <a:pt x="2317" y="2858"/>
                  </a:lnTo>
                  <a:lnTo>
                    <a:pt x="2395" y="2665"/>
                  </a:lnTo>
                  <a:lnTo>
                    <a:pt x="2433" y="2472"/>
                  </a:lnTo>
                  <a:lnTo>
                    <a:pt x="2472" y="2241"/>
                  </a:lnTo>
                  <a:lnTo>
                    <a:pt x="2433" y="2009"/>
                  </a:lnTo>
                  <a:lnTo>
                    <a:pt x="2395" y="1816"/>
                  </a:lnTo>
                  <a:lnTo>
                    <a:pt x="2317" y="1584"/>
                  </a:lnTo>
                  <a:lnTo>
                    <a:pt x="2202" y="1391"/>
                  </a:lnTo>
                  <a:lnTo>
                    <a:pt x="1970" y="1005"/>
                  </a:lnTo>
                  <a:lnTo>
                    <a:pt x="1661" y="657"/>
                  </a:lnTo>
                  <a:lnTo>
                    <a:pt x="1275" y="387"/>
                  </a:lnTo>
                  <a:lnTo>
                    <a:pt x="119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799000" y="1245800"/>
              <a:ext cx="106200" cy="124550"/>
            </a:xfrm>
            <a:custGeom>
              <a:avLst/>
              <a:gdLst/>
              <a:ahLst/>
              <a:cxnLst/>
              <a:rect l="l" t="t" r="r" b="b"/>
              <a:pathLst>
                <a:path w="4248" h="4982" extrusionOk="0">
                  <a:moveTo>
                    <a:pt x="3862" y="0"/>
                  </a:moveTo>
                  <a:lnTo>
                    <a:pt x="3591" y="579"/>
                  </a:lnTo>
                  <a:lnTo>
                    <a:pt x="3244" y="1159"/>
                  </a:lnTo>
                  <a:lnTo>
                    <a:pt x="2896" y="1699"/>
                  </a:lnTo>
                  <a:lnTo>
                    <a:pt x="2510" y="2201"/>
                  </a:lnTo>
                  <a:lnTo>
                    <a:pt x="1931" y="2858"/>
                  </a:lnTo>
                  <a:lnTo>
                    <a:pt x="1313" y="3475"/>
                  </a:lnTo>
                  <a:lnTo>
                    <a:pt x="1004" y="3784"/>
                  </a:lnTo>
                  <a:lnTo>
                    <a:pt x="657" y="4016"/>
                  </a:lnTo>
                  <a:lnTo>
                    <a:pt x="309" y="4286"/>
                  </a:lnTo>
                  <a:lnTo>
                    <a:pt x="0" y="4595"/>
                  </a:lnTo>
                  <a:lnTo>
                    <a:pt x="39" y="4981"/>
                  </a:lnTo>
                  <a:lnTo>
                    <a:pt x="155" y="4981"/>
                  </a:lnTo>
                  <a:lnTo>
                    <a:pt x="541" y="4788"/>
                  </a:lnTo>
                  <a:lnTo>
                    <a:pt x="927" y="4557"/>
                  </a:lnTo>
                  <a:lnTo>
                    <a:pt x="1313" y="4248"/>
                  </a:lnTo>
                  <a:lnTo>
                    <a:pt x="1699" y="3939"/>
                  </a:lnTo>
                  <a:lnTo>
                    <a:pt x="2008" y="3591"/>
                  </a:lnTo>
                  <a:lnTo>
                    <a:pt x="2356" y="3205"/>
                  </a:lnTo>
                  <a:lnTo>
                    <a:pt x="2896" y="2510"/>
                  </a:lnTo>
                  <a:lnTo>
                    <a:pt x="3321" y="1969"/>
                  </a:lnTo>
                  <a:lnTo>
                    <a:pt x="3669" y="1390"/>
                  </a:lnTo>
                  <a:lnTo>
                    <a:pt x="3978" y="811"/>
                  </a:lnTo>
                  <a:lnTo>
                    <a:pt x="4248" y="193"/>
                  </a:lnTo>
                  <a:lnTo>
                    <a:pt x="386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747825" y="1247725"/>
              <a:ext cx="52150" cy="50225"/>
            </a:xfrm>
            <a:custGeom>
              <a:avLst/>
              <a:gdLst/>
              <a:ahLst/>
              <a:cxnLst/>
              <a:rect l="l" t="t" r="r" b="b"/>
              <a:pathLst>
                <a:path w="2086" h="2009" extrusionOk="0">
                  <a:moveTo>
                    <a:pt x="1005" y="271"/>
                  </a:moveTo>
                  <a:lnTo>
                    <a:pt x="1236" y="387"/>
                  </a:lnTo>
                  <a:lnTo>
                    <a:pt x="1429" y="541"/>
                  </a:lnTo>
                  <a:lnTo>
                    <a:pt x="1545" y="773"/>
                  </a:lnTo>
                  <a:lnTo>
                    <a:pt x="1622" y="966"/>
                  </a:lnTo>
                  <a:lnTo>
                    <a:pt x="1622" y="1082"/>
                  </a:lnTo>
                  <a:lnTo>
                    <a:pt x="1584" y="1197"/>
                  </a:lnTo>
                  <a:lnTo>
                    <a:pt x="1545" y="1313"/>
                  </a:lnTo>
                  <a:lnTo>
                    <a:pt x="1429" y="1391"/>
                  </a:lnTo>
                  <a:lnTo>
                    <a:pt x="1352" y="1468"/>
                  </a:lnTo>
                  <a:lnTo>
                    <a:pt x="1198" y="1545"/>
                  </a:lnTo>
                  <a:lnTo>
                    <a:pt x="966" y="1584"/>
                  </a:lnTo>
                  <a:lnTo>
                    <a:pt x="773" y="1545"/>
                  </a:lnTo>
                  <a:lnTo>
                    <a:pt x="657" y="1468"/>
                  </a:lnTo>
                  <a:lnTo>
                    <a:pt x="580" y="1429"/>
                  </a:lnTo>
                  <a:lnTo>
                    <a:pt x="503" y="1313"/>
                  </a:lnTo>
                  <a:lnTo>
                    <a:pt x="464" y="1197"/>
                  </a:lnTo>
                  <a:lnTo>
                    <a:pt x="425" y="1004"/>
                  </a:lnTo>
                  <a:lnTo>
                    <a:pt x="425" y="773"/>
                  </a:lnTo>
                  <a:lnTo>
                    <a:pt x="541" y="580"/>
                  </a:lnTo>
                  <a:lnTo>
                    <a:pt x="696" y="425"/>
                  </a:lnTo>
                  <a:lnTo>
                    <a:pt x="734" y="348"/>
                  </a:lnTo>
                  <a:lnTo>
                    <a:pt x="734" y="271"/>
                  </a:lnTo>
                  <a:close/>
                  <a:moveTo>
                    <a:pt x="1043" y="0"/>
                  </a:moveTo>
                  <a:lnTo>
                    <a:pt x="850" y="39"/>
                  </a:lnTo>
                  <a:lnTo>
                    <a:pt x="657" y="78"/>
                  </a:lnTo>
                  <a:lnTo>
                    <a:pt x="657" y="116"/>
                  </a:lnTo>
                  <a:lnTo>
                    <a:pt x="541" y="78"/>
                  </a:lnTo>
                  <a:lnTo>
                    <a:pt x="425" y="116"/>
                  </a:lnTo>
                  <a:lnTo>
                    <a:pt x="271" y="193"/>
                  </a:lnTo>
                  <a:lnTo>
                    <a:pt x="155" y="348"/>
                  </a:lnTo>
                  <a:lnTo>
                    <a:pt x="78" y="502"/>
                  </a:lnTo>
                  <a:lnTo>
                    <a:pt x="1" y="695"/>
                  </a:lnTo>
                  <a:lnTo>
                    <a:pt x="1" y="889"/>
                  </a:lnTo>
                  <a:lnTo>
                    <a:pt x="1" y="1082"/>
                  </a:lnTo>
                  <a:lnTo>
                    <a:pt x="39" y="1275"/>
                  </a:lnTo>
                  <a:lnTo>
                    <a:pt x="78" y="1429"/>
                  </a:lnTo>
                  <a:lnTo>
                    <a:pt x="194" y="1622"/>
                  </a:lnTo>
                  <a:lnTo>
                    <a:pt x="310" y="1777"/>
                  </a:lnTo>
                  <a:lnTo>
                    <a:pt x="464" y="1892"/>
                  </a:lnTo>
                  <a:lnTo>
                    <a:pt x="657" y="1970"/>
                  </a:lnTo>
                  <a:lnTo>
                    <a:pt x="850" y="2008"/>
                  </a:lnTo>
                  <a:lnTo>
                    <a:pt x="1043" y="2008"/>
                  </a:lnTo>
                  <a:lnTo>
                    <a:pt x="1236" y="1970"/>
                  </a:lnTo>
                  <a:lnTo>
                    <a:pt x="1429" y="1892"/>
                  </a:lnTo>
                  <a:lnTo>
                    <a:pt x="1584" y="1815"/>
                  </a:lnTo>
                  <a:lnTo>
                    <a:pt x="1738" y="1699"/>
                  </a:lnTo>
                  <a:lnTo>
                    <a:pt x="1893" y="1545"/>
                  </a:lnTo>
                  <a:lnTo>
                    <a:pt x="1970" y="1352"/>
                  </a:lnTo>
                  <a:lnTo>
                    <a:pt x="2047" y="1197"/>
                  </a:lnTo>
                  <a:lnTo>
                    <a:pt x="2086" y="1004"/>
                  </a:lnTo>
                  <a:lnTo>
                    <a:pt x="2047" y="811"/>
                  </a:lnTo>
                  <a:lnTo>
                    <a:pt x="1970" y="580"/>
                  </a:lnTo>
                  <a:lnTo>
                    <a:pt x="1893" y="425"/>
                  </a:lnTo>
                  <a:lnTo>
                    <a:pt x="1738" y="271"/>
                  </a:lnTo>
                  <a:lnTo>
                    <a:pt x="1584" y="155"/>
                  </a:lnTo>
                  <a:lnTo>
                    <a:pt x="1429" y="78"/>
                  </a:lnTo>
                  <a:lnTo>
                    <a:pt x="123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1261400" y="1252550"/>
              <a:ext cx="310875" cy="124550"/>
            </a:xfrm>
            <a:custGeom>
              <a:avLst/>
              <a:gdLst/>
              <a:ahLst/>
              <a:cxnLst/>
              <a:rect l="l" t="t" r="r" b="b"/>
              <a:pathLst>
                <a:path w="12435" h="4982" extrusionOk="0">
                  <a:moveTo>
                    <a:pt x="232" y="0"/>
                  </a:moveTo>
                  <a:lnTo>
                    <a:pt x="1" y="194"/>
                  </a:lnTo>
                  <a:lnTo>
                    <a:pt x="503" y="927"/>
                  </a:lnTo>
                  <a:lnTo>
                    <a:pt x="1043" y="1622"/>
                  </a:lnTo>
                  <a:lnTo>
                    <a:pt x="1700" y="2240"/>
                  </a:lnTo>
                  <a:lnTo>
                    <a:pt x="2356" y="2858"/>
                  </a:lnTo>
                  <a:lnTo>
                    <a:pt x="3090" y="3360"/>
                  </a:lnTo>
                  <a:lnTo>
                    <a:pt x="3901" y="3823"/>
                  </a:lnTo>
                  <a:lnTo>
                    <a:pt x="4673" y="4209"/>
                  </a:lnTo>
                  <a:lnTo>
                    <a:pt x="5523" y="4557"/>
                  </a:lnTo>
                  <a:lnTo>
                    <a:pt x="6372" y="4789"/>
                  </a:lnTo>
                  <a:lnTo>
                    <a:pt x="7260" y="4905"/>
                  </a:lnTo>
                  <a:lnTo>
                    <a:pt x="7685" y="4943"/>
                  </a:lnTo>
                  <a:lnTo>
                    <a:pt x="8110" y="4982"/>
                  </a:lnTo>
                  <a:lnTo>
                    <a:pt x="8535" y="4943"/>
                  </a:lnTo>
                  <a:lnTo>
                    <a:pt x="8998" y="4905"/>
                  </a:lnTo>
                  <a:lnTo>
                    <a:pt x="9423" y="4866"/>
                  </a:lnTo>
                  <a:lnTo>
                    <a:pt x="9848" y="4750"/>
                  </a:lnTo>
                  <a:lnTo>
                    <a:pt x="10272" y="4634"/>
                  </a:lnTo>
                  <a:lnTo>
                    <a:pt x="10658" y="4480"/>
                  </a:lnTo>
                  <a:lnTo>
                    <a:pt x="11083" y="4325"/>
                  </a:lnTo>
                  <a:lnTo>
                    <a:pt x="11469" y="4094"/>
                  </a:lnTo>
                  <a:lnTo>
                    <a:pt x="11856" y="3862"/>
                  </a:lnTo>
                  <a:lnTo>
                    <a:pt x="12242" y="3592"/>
                  </a:lnTo>
                  <a:lnTo>
                    <a:pt x="12319" y="3514"/>
                  </a:lnTo>
                  <a:lnTo>
                    <a:pt x="12435" y="3167"/>
                  </a:lnTo>
                  <a:lnTo>
                    <a:pt x="12280" y="3167"/>
                  </a:lnTo>
                  <a:lnTo>
                    <a:pt x="12203" y="3128"/>
                  </a:lnTo>
                  <a:lnTo>
                    <a:pt x="12126" y="3090"/>
                  </a:lnTo>
                  <a:lnTo>
                    <a:pt x="12010" y="3128"/>
                  </a:lnTo>
                  <a:lnTo>
                    <a:pt x="11933" y="3167"/>
                  </a:lnTo>
                  <a:lnTo>
                    <a:pt x="11585" y="3437"/>
                  </a:lnTo>
                  <a:lnTo>
                    <a:pt x="11199" y="3669"/>
                  </a:lnTo>
                  <a:lnTo>
                    <a:pt x="10813" y="3862"/>
                  </a:lnTo>
                  <a:lnTo>
                    <a:pt x="10427" y="4016"/>
                  </a:lnTo>
                  <a:lnTo>
                    <a:pt x="10041" y="4171"/>
                  </a:lnTo>
                  <a:lnTo>
                    <a:pt x="9616" y="4287"/>
                  </a:lnTo>
                  <a:lnTo>
                    <a:pt x="9191" y="4364"/>
                  </a:lnTo>
                  <a:lnTo>
                    <a:pt x="8766" y="4403"/>
                  </a:lnTo>
                  <a:lnTo>
                    <a:pt x="8342" y="4441"/>
                  </a:lnTo>
                  <a:lnTo>
                    <a:pt x="7492" y="4441"/>
                  </a:lnTo>
                  <a:lnTo>
                    <a:pt x="7067" y="4403"/>
                  </a:lnTo>
                  <a:lnTo>
                    <a:pt x="6643" y="4325"/>
                  </a:lnTo>
                  <a:lnTo>
                    <a:pt x="6218" y="4248"/>
                  </a:lnTo>
                  <a:lnTo>
                    <a:pt x="5793" y="4132"/>
                  </a:lnTo>
                  <a:lnTo>
                    <a:pt x="5407" y="4016"/>
                  </a:lnTo>
                  <a:lnTo>
                    <a:pt x="4596" y="3669"/>
                  </a:lnTo>
                  <a:lnTo>
                    <a:pt x="3901" y="3283"/>
                  </a:lnTo>
                  <a:lnTo>
                    <a:pt x="3206" y="2819"/>
                  </a:lnTo>
                  <a:lnTo>
                    <a:pt x="2588" y="2317"/>
                  </a:lnTo>
                  <a:lnTo>
                    <a:pt x="1970" y="1777"/>
                  </a:lnTo>
                  <a:lnTo>
                    <a:pt x="1391" y="1198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1569350" y="1258350"/>
              <a:ext cx="92700" cy="136125"/>
            </a:xfrm>
            <a:custGeom>
              <a:avLst/>
              <a:gdLst/>
              <a:ahLst/>
              <a:cxnLst/>
              <a:rect l="l" t="t" r="r" b="b"/>
              <a:pathLst>
                <a:path w="3708" h="5445" extrusionOk="0">
                  <a:moveTo>
                    <a:pt x="3399" y="0"/>
                  </a:moveTo>
                  <a:lnTo>
                    <a:pt x="3360" y="77"/>
                  </a:lnTo>
                  <a:lnTo>
                    <a:pt x="3245" y="116"/>
                  </a:lnTo>
                  <a:lnTo>
                    <a:pt x="3013" y="309"/>
                  </a:lnTo>
                  <a:lnTo>
                    <a:pt x="2781" y="541"/>
                  </a:lnTo>
                  <a:lnTo>
                    <a:pt x="2549" y="772"/>
                  </a:lnTo>
                  <a:lnTo>
                    <a:pt x="2356" y="1004"/>
                  </a:lnTo>
                  <a:lnTo>
                    <a:pt x="2047" y="1236"/>
                  </a:lnTo>
                  <a:lnTo>
                    <a:pt x="1777" y="1467"/>
                  </a:lnTo>
                  <a:lnTo>
                    <a:pt x="1159" y="1815"/>
                  </a:lnTo>
                  <a:lnTo>
                    <a:pt x="1082" y="1892"/>
                  </a:lnTo>
                  <a:lnTo>
                    <a:pt x="1082" y="1969"/>
                  </a:lnTo>
                  <a:lnTo>
                    <a:pt x="1082" y="2008"/>
                  </a:lnTo>
                  <a:lnTo>
                    <a:pt x="1121" y="2085"/>
                  </a:lnTo>
                  <a:lnTo>
                    <a:pt x="1005" y="2085"/>
                  </a:lnTo>
                  <a:lnTo>
                    <a:pt x="889" y="2124"/>
                  </a:lnTo>
                  <a:lnTo>
                    <a:pt x="850" y="2201"/>
                  </a:lnTo>
                  <a:lnTo>
                    <a:pt x="812" y="2278"/>
                  </a:lnTo>
                  <a:lnTo>
                    <a:pt x="812" y="2356"/>
                  </a:lnTo>
                  <a:lnTo>
                    <a:pt x="812" y="2433"/>
                  </a:lnTo>
                  <a:lnTo>
                    <a:pt x="889" y="2510"/>
                  </a:lnTo>
                  <a:lnTo>
                    <a:pt x="966" y="2549"/>
                  </a:lnTo>
                  <a:lnTo>
                    <a:pt x="1198" y="2626"/>
                  </a:lnTo>
                  <a:lnTo>
                    <a:pt x="1430" y="2703"/>
                  </a:lnTo>
                  <a:lnTo>
                    <a:pt x="1623" y="2858"/>
                  </a:lnTo>
                  <a:lnTo>
                    <a:pt x="1816" y="3012"/>
                  </a:lnTo>
                  <a:lnTo>
                    <a:pt x="1970" y="3205"/>
                  </a:lnTo>
                  <a:lnTo>
                    <a:pt x="2086" y="3398"/>
                  </a:lnTo>
                  <a:lnTo>
                    <a:pt x="2125" y="3630"/>
                  </a:lnTo>
                  <a:lnTo>
                    <a:pt x="2125" y="3900"/>
                  </a:lnTo>
                  <a:lnTo>
                    <a:pt x="2086" y="4132"/>
                  </a:lnTo>
                  <a:lnTo>
                    <a:pt x="2009" y="4364"/>
                  </a:lnTo>
                  <a:lnTo>
                    <a:pt x="1893" y="4557"/>
                  </a:lnTo>
                  <a:lnTo>
                    <a:pt x="1739" y="4711"/>
                  </a:lnTo>
                  <a:lnTo>
                    <a:pt x="1545" y="4866"/>
                  </a:lnTo>
                  <a:lnTo>
                    <a:pt x="1314" y="4943"/>
                  </a:lnTo>
                  <a:lnTo>
                    <a:pt x="1198" y="4981"/>
                  </a:lnTo>
                  <a:lnTo>
                    <a:pt x="1082" y="4981"/>
                  </a:lnTo>
                  <a:lnTo>
                    <a:pt x="889" y="4904"/>
                  </a:lnTo>
                  <a:lnTo>
                    <a:pt x="773" y="4788"/>
                  </a:lnTo>
                  <a:lnTo>
                    <a:pt x="696" y="4634"/>
                  </a:lnTo>
                  <a:lnTo>
                    <a:pt x="696" y="4441"/>
                  </a:lnTo>
                  <a:lnTo>
                    <a:pt x="735" y="4286"/>
                  </a:lnTo>
                  <a:lnTo>
                    <a:pt x="812" y="4209"/>
                  </a:lnTo>
                  <a:lnTo>
                    <a:pt x="889" y="4171"/>
                  </a:lnTo>
                  <a:lnTo>
                    <a:pt x="966" y="4132"/>
                  </a:lnTo>
                  <a:lnTo>
                    <a:pt x="1121" y="4093"/>
                  </a:lnTo>
                  <a:lnTo>
                    <a:pt x="1237" y="4055"/>
                  </a:lnTo>
                  <a:lnTo>
                    <a:pt x="1314" y="3939"/>
                  </a:lnTo>
                  <a:lnTo>
                    <a:pt x="1314" y="3784"/>
                  </a:lnTo>
                  <a:lnTo>
                    <a:pt x="1275" y="3746"/>
                  </a:lnTo>
                  <a:lnTo>
                    <a:pt x="1237" y="3669"/>
                  </a:lnTo>
                  <a:lnTo>
                    <a:pt x="117" y="2935"/>
                  </a:lnTo>
                  <a:lnTo>
                    <a:pt x="1" y="3282"/>
                  </a:lnTo>
                  <a:lnTo>
                    <a:pt x="657" y="3784"/>
                  </a:lnTo>
                  <a:lnTo>
                    <a:pt x="503" y="3900"/>
                  </a:lnTo>
                  <a:lnTo>
                    <a:pt x="387" y="3977"/>
                  </a:lnTo>
                  <a:lnTo>
                    <a:pt x="310" y="4132"/>
                  </a:lnTo>
                  <a:lnTo>
                    <a:pt x="233" y="4248"/>
                  </a:lnTo>
                  <a:lnTo>
                    <a:pt x="194" y="4402"/>
                  </a:lnTo>
                  <a:lnTo>
                    <a:pt x="194" y="4557"/>
                  </a:lnTo>
                  <a:lnTo>
                    <a:pt x="194" y="4711"/>
                  </a:lnTo>
                  <a:lnTo>
                    <a:pt x="271" y="4904"/>
                  </a:lnTo>
                  <a:lnTo>
                    <a:pt x="387" y="5097"/>
                  </a:lnTo>
                  <a:lnTo>
                    <a:pt x="542" y="5252"/>
                  </a:lnTo>
                  <a:lnTo>
                    <a:pt x="735" y="5368"/>
                  </a:lnTo>
                  <a:lnTo>
                    <a:pt x="966" y="5445"/>
                  </a:lnTo>
                  <a:lnTo>
                    <a:pt x="1198" y="5445"/>
                  </a:lnTo>
                  <a:lnTo>
                    <a:pt x="1430" y="5406"/>
                  </a:lnTo>
                  <a:lnTo>
                    <a:pt x="1623" y="5329"/>
                  </a:lnTo>
                  <a:lnTo>
                    <a:pt x="1854" y="5213"/>
                  </a:lnTo>
                  <a:lnTo>
                    <a:pt x="2086" y="5059"/>
                  </a:lnTo>
                  <a:lnTo>
                    <a:pt x="2241" y="4866"/>
                  </a:lnTo>
                  <a:lnTo>
                    <a:pt x="2395" y="4673"/>
                  </a:lnTo>
                  <a:lnTo>
                    <a:pt x="2511" y="4441"/>
                  </a:lnTo>
                  <a:lnTo>
                    <a:pt x="2588" y="4209"/>
                  </a:lnTo>
                  <a:lnTo>
                    <a:pt x="2588" y="3977"/>
                  </a:lnTo>
                  <a:lnTo>
                    <a:pt x="2588" y="3746"/>
                  </a:lnTo>
                  <a:lnTo>
                    <a:pt x="2549" y="3514"/>
                  </a:lnTo>
                  <a:lnTo>
                    <a:pt x="2472" y="3282"/>
                  </a:lnTo>
                  <a:lnTo>
                    <a:pt x="2395" y="3089"/>
                  </a:lnTo>
                  <a:lnTo>
                    <a:pt x="2279" y="2858"/>
                  </a:lnTo>
                  <a:lnTo>
                    <a:pt x="2125" y="2665"/>
                  </a:lnTo>
                  <a:lnTo>
                    <a:pt x="1932" y="2510"/>
                  </a:lnTo>
                  <a:lnTo>
                    <a:pt x="1739" y="2356"/>
                  </a:lnTo>
                  <a:lnTo>
                    <a:pt x="1507" y="2240"/>
                  </a:lnTo>
                  <a:lnTo>
                    <a:pt x="1275" y="2124"/>
                  </a:lnTo>
                  <a:lnTo>
                    <a:pt x="1623" y="2008"/>
                  </a:lnTo>
                  <a:lnTo>
                    <a:pt x="1932" y="1815"/>
                  </a:lnTo>
                  <a:lnTo>
                    <a:pt x="2279" y="1661"/>
                  </a:lnTo>
                  <a:lnTo>
                    <a:pt x="2549" y="1429"/>
                  </a:lnTo>
                  <a:lnTo>
                    <a:pt x="2820" y="1197"/>
                  </a:lnTo>
                  <a:lnTo>
                    <a:pt x="3129" y="966"/>
                  </a:lnTo>
                  <a:lnTo>
                    <a:pt x="3360" y="695"/>
                  </a:lnTo>
                  <a:lnTo>
                    <a:pt x="3438" y="541"/>
                  </a:lnTo>
                  <a:lnTo>
                    <a:pt x="3515" y="386"/>
                  </a:lnTo>
                  <a:lnTo>
                    <a:pt x="3708" y="116"/>
                  </a:lnTo>
                  <a:lnTo>
                    <a:pt x="351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3876600" y="1260275"/>
              <a:ext cx="310875" cy="124550"/>
            </a:xfrm>
            <a:custGeom>
              <a:avLst/>
              <a:gdLst/>
              <a:ahLst/>
              <a:cxnLst/>
              <a:rect l="l" t="t" r="r" b="b"/>
              <a:pathLst>
                <a:path w="12435" h="4982" extrusionOk="0">
                  <a:moveTo>
                    <a:pt x="232" y="0"/>
                  </a:moveTo>
                  <a:lnTo>
                    <a:pt x="0" y="232"/>
                  </a:lnTo>
                  <a:lnTo>
                    <a:pt x="502" y="966"/>
                  </a:lnTo>
                  <a:lnTo>
                    <a:pt x="1043" y="1622"/>
                  </a:lnTo>
                  <a:lnTo>
                    <a:pt x="1699" y="2279"/>
                  </a:lnTo>
                  <a:lnTo>
                    <a:pt x="2356" y="2858"/>
                  </a:lnTo>
                  <a:lnTo>
                    <a:pt x="3090" y="3398"/>
                  </a:lnTo>
                  <a:lnTo>
                    <a:pt x="3862" y="3862"/>
                  </a:lnTo>
                  <a:lnTo>
                    <a:pt x="4673" y="4248"/>
                  </a:lnTo>
                  <a:lnTo>
                    <a:pt x="5522" y="4557"/>
                  </a:lnTo>
                  <a:lnTo>
                    <a:pt x="6372" y="4789"/>
                  </a:lnTo>
                  <a:lnTo>
                    <a:pt x="7260" y="4943"/>
                  </a:lnTo>
                  <a:lnTo>
                    <a:pt x="7685" y="4982"/>
                  </a:lnTo>
                  <a:lnTo>
                    <a:pt x="8534" y="4982"/>
                  </a:lnTo>
                  <a:lnTo>
                    <a:pt x="8998" y="4943"/>
                  </a:lnTo>
                  <a:lnTo>
                    <a:pt x="9422" y="4866"/>
                  </a:lnTo>
                  <a:lnTo>
                    <a:pt x="9847" y="4789"/>
                  </a:lnTo>
                  <a:lnTo>
                    <a:pt x="10272" y="4673"/>
                  </a:lnTo>
                  <a:lnTo>
                    <a:pt x="10658" y="4518"/>
                  </a:lnTo>
                  <a:lnTo>
                    <a:pt x="11083" y="4325"/>
                  </a:lnTo>
                  <a:lnTo>
                    <a:pt x="11469" y="4132"/>
                  </a:lnTo>
                  <a:lnTo>
                    <a:pt x="11855" y="3862"/>
                  </a:lnTo>
                  <a:lnTo>
                    <a:pt x="12241" y="3592"/>
                  </a:lnTo>
                  <a:lnTo>
                    <a:pt x="12319" y="3553"/>
                  </a:lnTo>
                  <a:lnTo>
                    <a:pt x="12434" y="3205"/>
                  </a:lnTo>
                  <a:lnTo>
                    <a:pt x="12357" y="3167"/>
                  </a:lnTo>
                  <a:lnTo>
                    <a:pt x="12280" y="3205"/>
                  </a:lnTo>
                  <a:lnTo>
                    <a:pt x="12203" y="3128"/>
                  </a:lnTo>
                  <a:lnTo>
                    <a:pt x="12010" y="3128"/>
                  </a:lnTo>
                  <a:lnTo>
                    <a:pt x="11932" y="3205"/>
                  </a:lnTo>
                  <a:lnTo>
                    <a:pt x="11585" y="3437"/>
                  </a:lnTo>
                  <a:lnTo>
                    <a:pt x="11199" y="3669"/>
                  </a:lnTo>
                  <a:lnTo>
                    <a:pt x="10813" y="3862"/>
                  </a:lnTo>
                  <a:lnTo>
                    <a:pt x="10426" y="4016"/>
                  </a:lnTo>
                  <a:lnTo>
                    <a:pt x="10040" y="4171"/>
                  </a:lnTo>
                  <a:lnTo>
                    <a:pt x="9616" y="4287"/>
                  </a:lnTo>
                  <a:lnTo>
                    <a:pt x="9191" y="4364"/>
                  </a:lnTo>
                  <a:lnTo>
                    <a:pt x="8766" y="4441"/>
                  </a:lnTo>
                  <a:lnTo>
                    <a:pt x="8341" y="4480"/>
                  </a:lnTo>
                  <a:lnTo>
                    <a:pt x="7916" y="4480"/>
                  </a:lnTo>
                  <a:lnTo>
                    <a:pt x="7492" y="4441"/>
                  </a:lnTo>
                  <a:lnTo>
                    <a:pt x="7067" y="4402"/>
                  </a:lnTo>
                  <a:lnTo>
                    <a:pt x="6642" y="4364"/>
                  </a:lnTo>
                  <a:lnTo>
                    <a:pt x="6217" y="4248"/>
                  </a:lnTo>
                  <a:lnTo>
                    <a:pt x="5793" y="4171"/>
                  </a:lnTo>
                  <a:lnTo>
                    <a:pt x="5368" y="4016"/>
                  </a:lnTo>
                  <a:lnTo>
                    <a:pt x="4596" y="3707"/>
                  </a:lnTo>
                  <a:lnTo>
                    <a:pt x="3901" y="3283"/>
                  </a:lnTo>
                  <a:lnTo>
                    <a:pt x="3205" y="2819"/>
                  </a:lnTo>
                  <a:lnTo>
                    <a:pt x="2588" y="2317"/>
                  </a:lnTo>
                  <a:lnTo>
                    <a:pt x="1970" y="1777"/>
                  </a:lnTo>
                  <a:lnTo>
                    <a:pt x="1391" y="1197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4184550" y="1267025"/>
              <a:ext cx="92700" cy="135175"/>
            </a:xfrm>
            <a:custGeom>
              <a:avLst/>
              <a:gdLst/>
              <a:ahLst/>
              <a:cxnLst/>
              <a:rect l="l" t="t" r="r" b="b"/>
              <a:pathLst>
                <a:path w="3708" h="5407" extrusionOk="0">
                  <a:moveTo>
                    <a:pt x="3399" y="1"/>
                  </a:moveTo>
                  <a:lnTo>
                    <a:pt x="3360" y="78"/>
                  </a:lnTo>
                  <a:lnTo>
                    <a:pt x="3244" y="78"/>
                  </a:lnTo>
                  <a:lnTo>
                    <a:pt x="3013" y="271"/>
                  </a:lnTo>
                  <a:lnTo>
                    <a:pt x="2781" y="503"/>
                  </a:lnTo>
                  <a:lnTo>
                    <a:pt x="2549" y="773"/>
                  </a:lnTo>
                  <a:lnTo>
                    <a:pt x="2356" y="1005"/>
                  </a:lnTo>
                  <a:lnTo>
                    <a:pt x="2047" y="1236"/>
                  </a:lnTo>
                  <a:lnTo>
                    <a:pt x="1777" y="1429"/>
                  </a:lnTo>
                  <a:lnTo>
                    <a:pt x="1159" y="1816"/>
                  </a:lnTo>
                  <a:lnTo>
                    <a:pt x="1082" y="1854"/>
                  </a:lnTo>
                  <a:lnTo>
                    <a:pt x="1043" y="1931"/>
                  </a:lnTo>
                  <a:lnTo>
                    <a:pt x="1082" y="2009"/>
                  </a:lnTo>
                  <a:lnTo>
                    <a:pt x="1120" y="2086"/>
                  </a:lnTo>
                  <a:lnTo>
                    <a:pt x="1005" y="2086"/>
                  </a:lnTo>
                  <a:lnTo>
                    <a:pt x="889" y="2124"/>
                  </a:lnTo>
                  <a:lnTo>
                    <a:pt x="850" y="2163"/>
                  </a:lnTo>
                  <a:lnTo>
                    <a:pt x="811" y="2240"/>
                  </a:lnTo>
                  <a:lnTo>
                    <a:pt x="811" y="2356"/>
                  </a:lnTo>
                  <a:lnTo>
                    <a:pt x="811" y="2433"/>
                  </a:lnTo>
                  <a:lnTo>
                    <a:pt x="889" y="2472"/>
                  </a:lnTo>
                  <a:lnTo>
                    <a:pt x="966" y="2511"/>
                  </a:lnTo>
                  <a:lnTo>
                    <a:pt x="1198" y="2588"/>
                  </a:lnTo>
                  <a:lnTo>
                    <a:pt x="1429" y="2704"/>
                  </a:lnTo>
                  <a:lnTo>
                    <a:pt x="1622" y="2820"/>
                  </a:lnTo>
                  <a:lnTo>
                    <a:pt x="1815" y="2974"/>
                  </a:lnTo>
                  <a:lnTo>
                    <a:pt x="1970" y="3167"/>
                  </a:lnTo>
                  <a:lnTo>
                    <a:pt x="2047" y="3399"/>
                  </a:lnTo>
                  <a:lnTo>
                    <a:pt x="2124" y="3630"/>
                  </a:lnTo>
                  <a:lnTo>
                    <a:pt x="2124" y="3901"/>
                  </a:lnTo>
                  <a:lnTo>
                    <a:pt x="2086" y="4094"/>
                  </a:lnTo>
                  <a:lnTo>
                    <a:pt x="2009" y="4326"/>
                  </a:lnTo>
                  <a:lnTo>
                    <a:pt x="1893" y="4519"/>
                  </a:lnTo>
                  <a:lnTo>
                    <a:pt x="1738" y="4712"/>
                  </a:lnTo>
                  <a:lnTo>
                    <a:pt x="1545" y="4828"/>
                  </a:lnTo>
                  <a:lnTo>
                    <a:pt x="1313" y="4943"/>
                  </a:lnTo>
                  <a:lnTo>
                    <a:pt x="1082" y="4943"/>
                  </a:lnTo>
                  <a:lnTo>
                    <a:pt x="889" y="4866"/>
                  </a:lnTo>
                  <a:lnTo>
                    <a:pt x="773" y="4750"/>
                  </a:lnTo>
                  <a:lnTo>
                    <a:pt x="696" y="4596"/>
                  </a:lnTo>
                  <a:lnTo>
                    <a:pt x="657" y="4441"/>
                  </a:lnTo>
                  <a:lnTo>
                    <a:pt x="734" y="4287"/>
                  </a:lnTo>
                  <a:lnTo>
                    <a:pt x="811" y="4210"/>
                  </a:lnTo>
                  <a:lnTo>
                    <a:pt x="889" y="4132"/>
                  </a:lnTo>
                  <a:lnTo>
                    <a:pt x="966" y="4094"/>
                  </a:lnTo>
                  <a:lnTo>
                    <a:pt x="1120" y="4094"/>
                  </a:lnTo>
                  <a:lnTo>
                    <a:pt x="1236" y="4017"/>
                  </a:lnTo>
                  <a:lnTo>
                    <a:pt x="1313" y="3901"/>
                  </a:lnTo>
                  <a:lnTo>
                    <a:pt x="1313" y="3785"/>
                  </a:lnTo>
                  <a:lnTo>
                    <a:pt x="1275" y="3708"/>
                  </a:lnTo>
                  <a:lnTo>
                    <a:pt x="1198" y="3669"/>
                  </a:lnTo>
                  <a:lnTo>
                    <a:pt x="116" y="2935"/>
                  </a:lnTo>
                  <a:lnTo>
                    <a:pt x="1" y="3283"/>
                  </a:lnTo>
                  <a:lnTo>
                    <a:pt x="657" y="3785"/>
                  </a:lnTo>
                  <a:lnTo>
                    <a:pt x="503" y="3862"/>
                  </a:lnTo>
                  <a:lnTo>
                    <a:pt x="387" y="3978"/>
                  </a:lnTo>
                  <a:lnTo>
                    <a:pt x="309" y="4094"/>
                  </a:lnTo>
                  <a:lnTo>
                    <a:pt x="232" y="4248"/>
                  </a:lnTo>
                  <a:lnTo>
                    <a:pt x="194" y="4403"/>
                  </a:lnTo>
                  <a:lnTo>
                    <a:pt x="194" y="4557"/>
                  </a:lnTo>
                  <a:lnTo>
                    <a:pt x="194" y="4712"/>
                  </a:lnTo>
                  <a:lnTo>
                    <a:pt x="271" y="4866"/>
                  </a:lnTo>
                  <a:lnTo>
                    <a:pt x="387" y="5098"/>
                  </a:lnTo>
                  <a:lnTo>
                    <a:pt x="541" y="5252"/>
                  </a:lnTo>
                  <a:lnTo>
                    <a:pt x="734" y="5368"/>
                  </a:lnTo>
                  <a:lnTo>
                    <a:pt x="966" y="5407"/>
                  </a:lnTo>
                  <a:lnTo>
                    <a:pt x="1198" y="5407"/>
                  </a:lnTo>
                  <a:lnTo>
                    <a:pt x="1429" y="5368"/>
                  </a:lnTo>
                  <a:lnTo>
                    <a:pt x="1622" y="5330"/>
                  </a:lnTo>
                  <a:lnTo>
                    <a:pt x="1854" y="5214"/>
                  </a:lnTo>
                  <a:lnTo>
                    <a:pt x="2086" y="5021"/>
                  </a:lnTo>
                  <a:lnTo>
                    <a:pt x="2240" y="4828"/>
                  </a:lnTo>
                  <a:lnTo>
                    <a:pt x="2395" y="4634"/>
                  </a:lnTo>
                  <a:lnTo>
                    <a:pt x="2511" y="4441"/>
                  </a:lnTo>
                  <a:lnTo>
                    <a:pt x="2549" y="4210"/>
                  </a:lnTo>
                  <a:lnTo>
                    <a:pt x="2588" y="3978"/>
                  </a:lnTo>
                  <a:lnTo>
                    <a:pt x="2588" y="3746"/>
                  </a:lnTo>
                  <a:lnTo>
                    <a:pt x="2549" y="3515"/>
                  </a:lnTo>
                  <a:lnTo>
                    <a:pt x="2472" y="3283"/>
                  </a:lnTo>
                  <a:lnTo>
                    <a:pt x="2395" y="3051"/>
                  </a:lnTo>
                  <a:lnTo>
                    <a:pt x="2279" y="2858"/>
                  </a:lnTo>
                  <a:lnTo>
                    <a:pt x="2124" y="2665"/>
                  </a:lnTo>
                  <a:lnTo>
                    <a:pt x="1931" y="2472"/>
                  </a:lnTo>
                  <a:lnTo>
                    <a:pt x="1738" y="2356"/>
                  </a:lnTo>
                  <a:lnTo>
                    <a:pt x="1507" y="2202"/>
                  </a:lnTo>
                  <a:lnTo>
                    <a:pt x="1275" y="2124"/>
                  </a:lnTo>
                  <a:lnTo>
                    <a:pt x="1622" y="1970"/>
                  </a:lnTo>
                  <a:lnTo>
                    <a:pt x="1931" y="1816"/>
                  </a:lnTo>
                  <a:lnTo>
                    <a:pt x="2240" y="1622"/>
                  </a:lnTo>
                  <a:lnTo>
                    <a:pt x="2549" y="1391"/>
                  </a:lnTo>
                  <a:lnTo>
                    <a:pt x="2819" y="1198"/>
                  </a:lnTo>
                  <a:lnTo>
                    <a:pt x="3090" y="966"/>
                  </a:lnTo>
                  <a:lnTo>
                    <a:pt x="3360" y="657"/>
                  </a:lnTo>
                  <a:lnTo>
                    <a:pt x="3437" y="541"/>
                  </a:lnTo>
                  <a:lnTo>
                    <a:pt x="3515" y="387"/>
                  </a:lnTo>
                  <a:lnTo>
                    <a:pt x="3708" y="78"/>
                  </a:lnTo>
                  <a:lnTo>
                    <a:pt x="351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3067625" y="1293100"/>
              <a:ext cx="105250" cy="105250"/>
            </a:xfrm>
            <a:custGeom>
              <a:avLst/>
              <a:gdLst/>
              <a:ahLst/>
              <a:cxnLst/>
              <a:rect l="l" t="t" r="r" b="b"/>
              <a:pathLst>
                <a:path w="4210" h="4210" extrusionOk="0">
                  <a:moveTo>
                    <a:pt x="2317" y="348"/>
                  </a:moveTo>
                  <a:lnTo>
                    <a:pt x="2472" y="425"/>
                  </a:lnTo>
                  <a:lnTo>
                    <a:pt x="2665" y="464"/>
                  </a:lnTo>
                  <a:lnTo>
                    <a:pt x="2819" y="579"/>
                  </a:lnTo>
                  <a:lnTo>
                    <a:pt x="2974" y="695"/>
                  </a:lnTo>
                  <a:lnTo>
                    <a:pt x="3128" y="811"/>
                  </a:lnTo>
                  <a:lnTo>
                    <a:pt x="3205" y="850"/>
                  </a:lnTo>
                  <a:lnTo>
                    <a:pt x="3360" y="1081"/>
                  </a:lnTo>
                  <a:lnTo>
                    <a:pt x="3553" y="1313"/>
                  </a:lnTo>
                  <a:lnTo>
                    <a:pt x="3669" y="1545"/>
                  </a:lnTo>
                  <a:lnTo>
                    <a:pt x="3784" y="1815"/>
                  </a:lnTo>
                  <a:lnTo>
                    <a:pt x="3823" y="2085"/>
                  </a:lnTo>
                  <a:lnTo>
                    <a:pt x="3823" y="2356"/>
                  </a:lnTo>
                  <a:lnTo>
                    <a:pt x="3784" y="2665"/>
                  </a:lnTo>
                  <a:lnTo>
                    <a:pt x="3669" y="2935"/>
                  </a:lnTo>
                  <a:lnTo>
                    <a:pt x="3476" y="3244"/>
                  </a:lnTo>
                  <a:lnTo>
                    <a:pt x="3205" y="3476"/>
                  </a:lnTo>
                  <a:lnTo>
                    <a:pt x="2896" y="3669"/>
                  </a:lnTo>
                  <a:lnTo>
                    <a:pt x="2587" y="3785"/>
                  </a:lnTo>
                  <a:lnTo>
                    <a:pt x="2201" y="3862"/>
                  </a:lnTo>
                  <a:lnTo>
                    <a:pt x="1854" y="3823"/>
                  </a:lnTo>
                  <a:lnTo>
                    <a:pt x="1506" y="3746"/>
                  </a:lnTo>
                  <a:lnTo>
                    <a:pt x="1197" y="3591"/>
                  </a:lnTo>
                  <a:lnTo>
                    <a:pt x="927" y="3398"/>
                  </a:lnTo>
                  <a:lnTo>
                    <a:pt x="695" y="3167"/>
                  </a:lnTo>
                  <a:lnTo>
                    <a:pt x="541" y="2858"/>
                  </a:lnTo>
                  <a:lnTo>
                    <a:pt x="425" y="2549"/>
                  </a:lnTo>
                  <a:lnTo>
                    <a:pt x="348" y="2240"/>
                  </a:lnTo>
                  <a:lnTo>
                    <a:pt x="348" y="1892"/>
                  </a:lnTo>
                  <a:lnTo>
                    <a:pt x="425" y="1583"/>
                  </a:lnTo>
                  <a:lnTo>
                    <a:pt x="541" y="1275"/>
                  </a:lnTo>
                  <a:lnTo>
                    <a:pt x="772" y="966"/>
                  </a:lnTo>
                  <a:lnTo>
                    <a:pt x="1081" y="695"/>
                  </a:lnTo>
                  <a:lnTo>
                    <a:pt x="1390" y="502"/>
                  </a:lnTo>
                  <a:lnTo>
                    <a:pt x="1738" y="386"/>
                  </a:lnTo>
                  <a:lnTo>
                    <a:pt x="2124" y="348"/>
                  </a:lnTo>
                  <a:close/>
                  <a:moveTo>
                    <a:pt x="1892" y="0"/>
                  </a:moveTo>
                  <a:lnTo>
                    <a:pt x="1545" y="77"/>
                  </a:lnTo>
                  <a:lnTo>
                    <a:pt x="1197" y="232"/>
                  </a:lnTo>
                  <a:lnTo>
                    <a:pt x="850" y="425"/>
                  </a:lnTo>
                  <a:lnTo>
                    <a:pt x="618" y="618"/>
                  </a:lnTo>
                  <a:lnTo>
                    <a:pt x="464" y="811"/>
                  </a:lnTo>
                  <a:lnTo>
                    <a:pt x="309" y="966"/>
                  </a:lnTo>
                  <a:lnTo>
                    <a:pt x="232" y="1159"/>
                  </a:lnTo>
                  <a:lnTo>
                    <a:pt x="116" y="1390"/>
                  </a:lnTo>
                  <a:lnTo>
                    <a:pt x="39" y="1815"/>
                  </a:lnTo>
                  <a:lnTo>
                    <a:pt x="0" y="2240"/>
                  </a:lnTo>
                  <a:lnTo>
                    <a:pt x="77" y="2665"/>
                  </a:lnTo>
                  <a:lnTo>
                    <a:pt x="232" y="3051"/>
                  </a:lnTo>
                  <a:lnTo>
                    <a:pt x="464" y="3437"/>
                  </a:lnTo>
                  <a:lnTo>
                    <a:pt x="618" y="3591"/>
                  </a:lnTo>
                  <a:lnTo>
                    <a:pt x="772" y="3746"/>
                  </a:lnTo>
                  <a:lnTo>
                    <a:pt x="1120" y="3978"/>
                  </a:lnTo>
                  <a:lnTo>
                    <a:pt x="1506" y="4132"/>
                  </a:lnTo>
                  <a:lnTo>
                    <a:pt x="1931" y="4209"/>
                  </a:lnTo>
                  <a:lnTo>
                    <a:pt x="2317" y="4209"/>
                  </a:lnTo>
                  <a:lnTo>
                    <a:pt x="2742" y="4132"/>
                  </a:lnTo>
                  <a:lnTo>
                    <a:pt x="3128" y="3978"/>
                  </a:lnTo>
                  <a:lnTo>
                    <a:pt x="3476" y="3785"/>
                  </a:lnTo>
                  <a:lnTo>
                    <a:pt x="3784" y="3476"/>
                  </a:lnTo>
                  <a:lnTo>
                    <a:pt x="3900" y="3321"/>
                  </a:lnTo>
                  <a:lnTo>
                    <a:pt x="4016" y="3128"/>
                  </a:lnTo>
                  <a:lnTo>
                    <a:pt x="4093" y="2935"/>
                  </a:lnTo>
                  <a:lnTo>
                    <a:pt x="4132" y="2703"/>
                  </a:lnTo>
                  <a:lnTo>
                    <a:pt x="4209" y="2279"/>
                  </a:lnTo>
                  <a:lnTo>
                    <a:pt x="4171" y="1854"/>
                  </a:lnTo>
                  <a:lnTo>
                    <a:pt x="4055" y="1429"/>
                  </a:lnTo>
                  <a:lnTo>
                    <a:pt x="3939" y="1236"/>
                  </a:lnTo>
                  <a:lnTo>
                    <a:pt x="3823" y="1043"/>
                  </a:lnTo>
                  <a:lnTo>
                    <a:pt x="3707" y="888"/>
                  </a:lnTo>
                  <a:lnTo>
                    <a:pt x="3553" y="734"/>
                  </a:lnTo>
                  <a:lnTo>
                    <a:pt x="3360" y="579"/>
                  </a:lnTo>
                  <a:lnTo>
                    <a:pt x="3167" y="502"/>
                  </a:lnTo>
                  <a:lnTo>
                    <a:pt x="3128" y="502"/>
                  </a:lnTo>
                  <a:lnTo>
                    <a:pt x="3051" y="348"/>
                  </a:lnTo>
                  <a:lnTo>
                    <a:pt x="2896" y="232"/>
                  </a:lnTo>
                  <a:lnTo>
                    <a:pt x="2780" y="116"/>
                  </a:lnTo>
                  <a:lnTo>
                    <a:pt x="2626" y="77"/>
                  </a:lnTo>
                  <a:lnTo>
                    <a:pt x="2433" y="39"/>
                  </a:lnTo>
                  <a:lnTo>
                    <a:pt x="22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686050" y="1295025"/>
              <a:ext cx="44425" cy="43475"/>
            </a:xfrm>
            <a:custGeom>
              <a:avLst/>
              <a:gdLst/>
              <a:ahLst/>
              <a:cxnLst/>
              <a:rect l="l" t="t" r="r" b="b"/>
              <a:pathLst>
                <a:path w="1777" h="1739" extrusionOk="0">
                  <a:moveTo>
                    <a:pt x="773" y="309"/>
                  </a:moveTo>
                  <a:lnTo>
                    <a:pt x="966" y="348"/>
                  </a:lnTo>
                  <a:lnTo>
                    <a:pt x="1159" y="464"/>
                  </a:lnTo>
                  <a:lnTo>
                    <a:pt x="1313" y="580"/>
                  </a:lnTo>
                  <a:lnTo>
                    <a:pt x="1390" y="773"/>
                  </a:lnTo>
                  <a:lnTo>
                    <a:pt x="1390" y="966"/>
                  </a:lnTo>
                  <a:lnTo>
                    <a:pt x="1352" y="1043"/>
                  </a:lnTo>
                  <a:lnTo>
                    <a:pt x="1275" y="1159"/>
                  </a:lnTo>
                  <a:lnTo>
                    <a:pt x="1197" y="1236"/>
                  </a:lnTo>
                  <a:lnTo>
                    <a:pt x="1082" y="1275"/>
                  </a:lnTo>
                  <a:lnTo>
                    <a:pt x="888" y="1352"/>
                  </a:lnTo>
                  <a:lnTo>
                    <a:pt x="695" y="1352"/>
                  </a:lnTo>
                  <a:lnTo>
                    <a:pt x="541" y="1236"/>
                  </a:lnTo>
                  <a:lnTo>
                    <a:pt x="425" y="1082"/>
                  </a:lnTo>
                  <a:lnTo>
                    <a:pt x="386" y="889"/>
                  </a:lnTo>
                  <a:lnTo>
                    <a:pt x="386" y="734"/>
                  </a:lnTo>
                  <a:lnTo>
                    <a:pt x="464" y="541"/>
                  </a:lnTo>
                  <a:lnTo>
                    <a:pt x="541" y="387"/>
                  </a:lnTo>
                  <a:lnTo>
                    <a:pt x="541" y="348"/>
                  </a:lnTo>
                  <a:lnTo>
                    <a:pt x="773" y="309"/>
                  </a:lnTo>
                  <a:close/>
                  <a:moveTo>
                    <a:pt x="773" y="0"/>
                  </a:moveTo>
                  <a:lnTo>
                    <a:pt x="618" y="39"/>
                  </a:lnTo>
                  <a:lnTo>
                    <a:pt x="464" y="116"/>
                  </a:lnTo>
                  <a:lnTo>
                    <a:pt x="425" y="155"/>
                  </a:lnTo>
                  <a:lnTo>
                    <a:pt x="348" y="155"/>
                  </a:lnTo>
                  <a:lnTo>
                    <a:pt x="232" y="271"/>
                  </a:lnTo>
                  <a:lnTo>
                    <a:pt x="116" y="387"/>
                  </a:lnTo>
                  <a:lnTo>
                    <a:pt x="39" y="502"/>
                  </a:lnTo>
                  <a:lnTo>
                    <a:pt x="0" y="657"/>
                  </a:lnTo>
                  <a:lnTo>
                    <a:pt x="0" y="850"/>
                  </a:lnTo>
                  <a:lnTo>
                    <a:pt x="0" y="1004"/>
                  </a:lnTo>
                  <a:lnTo>
                    <a:pt x="39" y="1159"/>
                  </a:lnTo>
                  <a:lnTo>
                    <a:pt x="116" y="1313"/>
                  </a:lnTo>
                  <a:lnTo>
                    <a:pt x="193" y="1468"/>
                  </a:lnTo>
                  <a:lnTo>
                    <a:pt x="348" y="1584"/>
                  </a:lnTo>
                  <a:lnTo>
                    <a:pt x="464" y="1661"/>
                  </a:lnTo>
                  <a:lnTo>
                    <a:pt x="618" y="1738"/>
                  </a:lnTo>
                  <a:lnTo>
                    <a:pt x="966" y="1738"/>
                  </a:lnTo>
                  <a:lnTo>
                    <a:pt x="1120" y="1700"/>
                  </a:lnTo>
                  <a:lnTo>
                    <a:pt x="1275" y="1622"/>
                  </a:lnTo>
                  <a:lnTo>
                    <a:pt x="1429" y="1545"/>
                  </a:lnTo>
                  <a:lnTo>
                    <a:pt x="1584" y="1391"/>
                  </a:lnTo>
                  <a:lnTo>
                    <a:pt x="1661" y="1275"/>
                  </a:lnTo>
                  <a:lnTo>
                    <a:pt x="1738" y="1120"/>
                  </a:lnTo>
                  <a:lnTo>
                    <a:pt x="1777" y="927"/>
                  </a:lnTo>
                  <a:lnTo>
                    <a:pt x="1777" y="773"/>
                  </a:lnTo>
                  <a:lnTo>
                    <a:pt x="1738" y="580"/>
                  </a:lnTo>
                  <a:lnTo>
                    <a:pt x="1661" y="425"/>
                  </a:lnTo>
                  <a:lnTo>
                    <a:pt x="1545" y="271"/>
                  </a:lnTo>
                  <a:lnTo>
                    <a:pt x="1429" y="155"/>
                  </a:lnTo>
                  <a:lnTo>
                    <a:pt x="1275" y="78"/>
                  </a:lnTo>
                  <a:lnTo>
                    <a:pt x="1120" y="39"/>
                  </a:lnTo>
                  <a:lnTo>
                    <a:pt x="96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691825" y="1300825"/>
              <a:ext cx="114925" cy="285775"/>
            </a:xfrm>
            <a:custGeom>
              <a:avLst/>
              <a:gdLst/>
              <a:ahLst/>
              <a:cxnLst/>
              <a:rect l="l" t="t" r="r" b="b"/>
              <a:pathLst>
                <a:path w="4597" h="11431" extrusionOk="0">
                  <a:moveTo>
                    <a:pt x="3631" y="888"/>
                  </a:moveTo>
                  <a:lnTo>
                    <a:pt x="3708" y="2008"/>
                  </a:lnTo>
                  <a:lnTo>
                    <a:pt x="3824" y="3128"/>
                  </a:lnTo>
                  <a:lnTo>
                    <a:pt x="3940" y="4248"/>
                  </a:lnTo>
                  <a:lnTo>
                    <a:pt x="4017" y="5406"/>
                  </a:lnTo>
                  <a:lnTo>
                    <a:pt x="4056" y="6603"/>
                  </a:lnTo>
                  <a:lnTo>
                    <a:pt x="4056" y="7260"/>
                  </a:lnTo>
                  <a:lnTo>
                    <a:pt x="3978" y="7878"/>
                  </a:lnTo>
                  <a:lnTo>
                    <a:pt x="3901" y="8534"/>
                  </a:lnTo>
                  <a:lnTo>
                    <a:pt x="3747" y="9152"/>
                  </a:lnTo>
                  <a:lnTo>
                    <a:pt x="3515" y="9731"/>
                  </a:lnTo>
                  <a:lnTo>
                    <a:pt x="3245" y="10272"/>
                  </a:lnTo>
                  <a:lnTo>
                    <a:pt x="3013" y="10542"/>
                  </a:lnTo>
                  <a:lnTo>
                    <a:pt x="2781" y="10735"/>
                  </a:lnTo>
                  <a:lnTo>
                    <a:pt x="2472" y="10851"/>
                  </a:lnTo>
                  <a:lnTo>
                    <a:pt x="2202" y="10851"/>
                  </a:lnTo>
                  <a:lnTo>
                    <a:pt x="1893" y="10812"/>
                  </a:lnTo>
                  <a:lnTo>
                    <a:pt x="1623" y="10696"/>
                  </a:lnTo>
                  <a:lnTo>
                    <a:pt x="1353" y="10503"/>
                  </a:lnTo>
                  <a:lnTo>
                    <a:pt x="1121" y="10233"/>
                  </a:lnTo>
                  <a:lnTo>
                    <a:pt x="966" y="9963"/>
                  </a:lnTo>
                  <a:lnTo>
                    <a:pt x="851" y="9692"/>
                  </a:lnTo>
                  <a:lnTo>
                    <a:pt x="773" y="9384"/>
                  </a:lnTo>
                  <a:lnTo>
                    <a:pt x="696" y="9075"/>
                  </a:lnTo>
                  <a:lnTo>
                    <a:pt x="657" y="8495"/>
                  </a:lnTo>
                  <a:lnTo>
                    <a:pt x="657" y="7878"/>
                  </a:lnTo>
                  <a:lnTo>
                    <a:pt x="657" y="5329"/>
                  </a:lnTo>
                  <a:lnTo>
                    <a:pt x="619" y="4055"/>
                  </a:lnTo>
                  <a:lnTo>
                    <a:pt x="580" y="2780"/>
                  </a:lnTo>
                  <a:lnTo>
                    <a:pt x="542" y="2742"/>
                  </a:lnTo>
                  <a:lnTo>
                    <a:pt x="580" y="2742"/>
                  </a:lnTo>
                  <a:lnTo>
                    <a:pt x="1353" y="2356"/>
                  </a:lnTo>
                  <a:lnTo>
                    <a:pt x="2163" y="1931"/>
                  </a:lnTo>
                  <a:lnTo>
                    <a:pt x="2936" y="1429"/>
                  </a:lnTo>
                  <a:lnTo>
                    <a:pt x="3283" y="1159"/>
                  </a:lnTo>
                  <a:lnTo>
                    <a:pt x="3631" y="888"/>
                  </a:lnTo>
                  <a:close/>
                  <a:moveTo>
                    <a:pt x="3978" y="0"/>
                  </a:moveTo>
                  <a:lnTo>
                    <a:pt x="3901" y="39"/>
                  </a:lnTo>
                  <a:lnTo>
                    <a:pt x="3476" y="309"/>
                  </a:lnTo>
                  <a:lnTo>
                    <a:pt x="3052" y="657"/>
                  </a:lnTo>
                  <a:lnTo>
                    <a:pt x="2627" y="966"/>
                  </a:lnTo>
                  <a:lnTo>
                    <a:pt x="2202" y="1313"/>
                  </a:lnTo>
                  <a:lnTo>
                    <a:pt x="1314" y="1892"/>
                  </a:lnTo>
                  <a:lnTo>
                    <a:pt x="426" y="2472"/>
                  </a:lnTo>
                  <a:lnTo>
                    <a:pt x="349" y="2549"/>
                  </a:lnTo>
                  <a:lnTo>
                    <a:pt x="349" y="2626"/>
                  </a:lnTo>
                  <a:lnTo>
                    <a:pt x="271" y="2665"/>
                  </a:lnTo>
                  <a:lnTo>
                    <a:pt x="233" y="2780"/>
                  </a:lnTo>
                  <a:lnTo>
                    <a:pt x="194" y="3823"/>
                  </a:lnTo>
                  <a:lnTo>
                    <a:pt x="155" y="4827"/>
                  </a:lnTo>
                  <a:lnTo>
                    <a:pt x="1" y="4943"/>
                  </a:lnTo>
                  <a:lnTo>
                    <a:pt x="155" y="5252"/>
                  </a:lnTo>
                  <a:lnTo>
                    <a:pt x="155" y="6217"/>
                  </a:lnTo>
                  <a:lnTo>
                    <a:pt x="155" y="7685"/>
                  </a:lnTo>
                  <a:lnTo>
                    <a:pt x="155" y="8418"/>
                  </a:lnTo>
                  <a:lnTo>
                    <a:pt x="233" y="9152"/>
                  </a:lnTo>
                  <a:lnTo>
                    <a:pt x="310" y="9615"/>
                  </a:lnTo>
                  <a:lnTo>
                    <a:pt x="503" y="10079"/>
                  </a:lnTo>
                  <a:lnTo>
                    <a:pt x="735" y="10503"/>
                  </a:lnTo>
                  <a:lnTo>
                    <a:pt x="1044" y="10890"/>
                  </a:lnTo>
                  <a:lnTo>
                    <a:pt x="1198" y="11044"/>
                  </a:lnTo>
                  <a:lnTo>
                    <a:pt x="1391" y="11198"/>
                  </a:lnTo>
                  <a:lnTo>
                    <a:pt x="1623" y="11314"/>
                  </a:lnTo>
                  <a:lnTo>
                    <a:pt x="1816" y="11392"/>
                  </a:lnTo>
                  <a:lnTo>
                    <a:pt x="2048" y="11430"/>
                  </a:lnTo>
                  <a:lnTo>
                    <a:pt x="2279" y="11430"/>
                  </a:lnTo>
                  <a:lnTo>
                    <a:pt x="2550" y="11392"/>
                  </a:lnTo>
                  <a:lnTo>
                    <a:pt x="2820" y="11314"/>
                  </a:lnTo>
                  <a:lnTo>
                    <a:pt x="3052" y="11198"/>
                  </a:lnTo>
                  <a:lnTo>
                    <a:pt x="3283" y="11044"/>
                  </a:lnTo>
                  <a:lnTo>
                    <a:pt x="3476" y="10851"/>
                  </a:lnTo>
                  <a:lnTo>
                    <a:pt x="3669" y="10658"/>
                  </a:lnTo>
                  <a:lnTo>
                    <a:pt x="3824" y="10388"/>
                  </a:lnTo>
                  <a:lnTo>
                    <a:pt x="3978" y="10117"/>
                  </a:lnTo>
                  <a:lnTo>
                    <a:pt x="4171" y="9538"/>
                  </a:lnTo>
                  <a:lnTo>
                    <a:pt x="4326" y="8920"/>
                  </a:lnTo>
                  <a:lnTo>
                    <a:pt x="4442" y="8302"/>
                  </a:lnTo>
                  <a:lnTo>
                    <a:pt x="4519" y="7723"/>
                  </a:lnTo>
                  <a:lnTo>
                    <a:pt x="4558" y="7221"/>
                  </a:lnTo>
                  <a:lnTo>
                    <a:pt x="4596" y="6642"/>
                  </a:lnTo>
                  <a:lnTo>
                    <a:pt x="4596" y="6101"/>
                  </a:lnTo>
                  <a:lnTo>
                    <a:pt x="4519" y="4981"/>
                  </a:lnTo>
                  <a:lnTo>
                    <a:pt x="4442" y="3862"/>
                  </a:lnTo>
                  <a:lnTo>
                    <a:pt x="4326" y="2780"/>
                  </a:lnTo>
                  <a:lnTo>
                    <a:pt x="4287" y="2394"/>
                  </a:lnTo>
                  <a:lnTo>
                    <a:pt x="4210" y="1468"/>
                  </a:lnTo>
                  <a:lnTo>
                    <a:pt x="4133" y="541"/>
                  </a:lnTo>
                  <a:lnTo>
                    <a:pt x="4094" y="386"/>
                  </a:lnTo>
                  <a:lnTo>
                    <a:pt x="4133" y="348"/>
                  </a:lnTo>
                  <a:lnTo>
                    <a:pt x="4171" y="270"/>
                  </a:lnTo>
                  <a:lnTo>
                    <a:pt x="4210" y="193"/>
                  </a:lnTo>
                  <a:lnTo>
                    <a:pt x="4171" y="77"/>
                  </a:lnTo>
                  <a:lnTo>
                    <a:pt x="4094" y="39"/>
                  </a:lnTo>
                  <a:lnTo>
                    <a:pt x="405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635850" y="1347150"/>
              <a:ext cx="42500" cy="41550"/>
            </a:xfrm>
            <a:custGeom>
              <a:avLst/>
              <a:gdLst/>
              <a:ahLst/>
              <a:cxnLst/>
              <a:rect l="l" t="t" r="r" b="b"/>
              <a:pathLst>
                <a:path w="1700" h="1662" extrusionOk="0">
                  <a:moveTo>
                    <a:pt x="1004" y="387"/>
                  </a:moveTo>
                  <a:lnTo>
                    <a:pt x="1120" y="425"/>
                  </a:lnTo>
                  <a:lnTo>
                    <a:pt x="1159" y="464"/>
                  </a:lnTo>
                  <a:lnTo>
                    <a:pt x="1236" y="541"/>
                  </a:lnTo>
                  <a:lnTo>
                    <a:pt x="1313" y="734"/>
                  </a:lnTo>
                  <a:lnTo>
                    <a:pt x="1313" y="927"/>
                  </a:lnTo>
                  <a:lnTo>
                    <a:pt x="1236" y="1082"/>
                  </a:lnTo>
                  <a:lnTo>
                    <a:pt x="1159" y="1159"/>
                  </a:lnTo>
                  <a:lnTo>
                    <a:pt x="1082" y="1236"/>
                  </a:lnTo>
                  <a:lnTo>
                    <a:pt x="888" y="1275"/>
                  </a:lnTo>
                  <a:lnTo>
                    <a:pt x="695" y="1236"/>
                  </a:lnTo>
                  <a:lnTo>
                    <a:pt x="541" y="1121"/>
                  </a:lnTo>
                  <a:lnTo>
                    <a:pt x="464" y="1082"/>
                  </a:lnTo>
                  <a:lnTo>
                    <a:pt x="425" y="966"/>
                  </a:lnTo>
                  <a:lnTo>
                    <a:pt x="386" y="889"/>
                  </a:lnTo>
                  <a:lnTo>
                    <a:pt x="386" y="773"/>
                  </a:lnTo>
                  <a:lnTo>
                    <a:pt x="425" y="541"/>
                  </a:lnTo>
                  <a:lnTo>
                    <a:pt x="541" y="580"/>
                  </a:lnTo>
                  <a:lnTo>
                    <a:pt x="618" y="541"/>
                  </a:lnTo>
                  <a:lnTo>
                    <a:pt x="773" y="425"/>
                  </a:lnTo>
                  <a:lnTo>
                    <a:pt x="927" y="387"/>
                  </a:lnTo>
                  <a:close/>
                  <a:moveTo>
                    <a:pt x="734" y="1"/>
                  </a:moveTo>
                  <a:lnTo>
                    <a:pt x="618" y="39"/>
                  </a:lnTo>
                  <a:lnTo>
                    <a:pt x="502" y="117"/>
                  </a:lnTo>
                  <a:lnTo>
                    <a:pt x="348" y="194"/>
                  </a:lnTo>
                  <a:lnTo>
                    <a:pt x="232" y="310"/>
                  </a:lnTo>
                  <a:lnTo>
                    <a:pt x="155" y="425"/>
                  </a:lnTo>
                  <a:lnTo>
                    <a:pt x="78" y="580"/>
                  </a:lnTo>
                  <a:lnTo>
                    <a:pt x="39" y="696"/>
                  </a:lnTo>
                  <a:lnTo>
                    <a:pt x="0" y="850"/>
                  </a:lnTo>
                  <a:lnTo>
                    <a:pt x="39" y="1043"/>
                  </a:lnTo>
                  <a:lnTo>
                    <a:pt x="78" y="1198"/>
                  </a:lnTo>
                  <a:lnTo>
                    <a:pt x="193" y="1352"/>
                  </a:lnTo>
                  <a:lnTo>
                    <a:pt x="309" y="1468"/>
                  </a:lnTo>
                  <a:lnTo>
                    <a:pt x="464" y="1584"/>
                  </a:lnTo>
                  <a:lnTo>
                    <a:pt x="657" y="1623"/>
                  </a:lnTo>
                  <a:lnTo>
                    <a:pt x="811" y="1661"/>
                  </a:lnTo>
                  <a:lnTo>
                    <a:pt x="1004" y="1661"/>
                  </a:lnTo>
                  <a:lnTo>
                    <a:pt x="1197" y="1584"/>
                  </a:lnTo>
                  <a:lnTo>
                    <a:pt x="1352" y="1507"/>
                  </a:lnTo>
                  <a:lnTo>
                    <a:pt x="1468" y="1391"/>
                  </a:lnTo>
                  <a:lnTo>
                    <a:pt x="1584" y="1236"/>
                  </a:lnTo>
                  <a:lnTo>
                    <a:pt x="1661" y="1082"/>
                  </a:lnTo>
                  <a:lnTo>
                    <a:pt x="1699" y="927"/>
                  </a:lnTo>
                  <a:lnTo>
                    <a:pt x="1699" y="734"/>
                  </a:lnTo>
                  <a:lnTo>
                    <a:pt x="1661" y="541"/>
                  </a:lnTo>
                  <a:lnTo>
                    <a:pt x="1584" y="387"/>
                  </a:lnTo>
                  <a:lnTo>
                    <a:pt x="1506" y="232"/>
                  </a:lnTo>
                  <a:lnTo>
                    <a:pt x="1390" y="155"/>
                  </a:lnTo>
                  <a:lnTo>
                    <a:pt x="1275" y="78"/>
                  </a:lnTo>
                  <a:lnTo>
                    <a:pt x="100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444700" y="1374175"/>
              <a:ext cx="123600" cy="97525"/>
            </a:xfrm>
            <a:custGeom>
              <a:avLst/>
              <a:gdLst/>
              <a:ahLst/>
              <a:cxnLst/>
              <a:rect l="l" t="t" r="r" b="b"/>
              <a:pathLst>
                <a:path w="4944" h="3901" extrusionOk="0">
                  <a:moveTo>
                    <a:pt x="271" y="1"/>
                  </a:moveTo>
                  <a:lnTo>
                    <a:pt x="116" y="40"/>
                  </a:lnTo>
                  <a:lnTo>
                    <a:pt x="39" y="117"/>
                  </a:lnTo>
                  <a:lnTo>
                    <a:pt x="1" y="233"/>
                  </a:lnTo>
                  <a:lnTo>
                    <a:pt x="39" y="387"/>
                  </a:lnTo>
                  <a:lnTo>
                    <a:pt x="348" y="889"/>
                  </a:lnTo>
                  <a:lnTo>
                    <a:pt x="657" y="1391"/>
                  </a:lnTo>
                  <a:lnTo>
                    <a:pt x="1005" y="1854"/>
                  </a:lnTo>
                  <a:lnTo>
                    <a:pt x="1391" y="2318"/>
                  </a:lnTo>
                  <a:lnTo>
                    <a:pt x="1815" y="2781"/>
                  </a:lnTo>
                  <a:lnTo>
                    <a:pt x="2240" y="3167"/>
                  </a:lnTo>
                  <a:lnTo>
                    <a:pt x="2704" y="3553"/>
                  </a:lnTo>
                  <a:lnTo>
                    <a:pt x="3167" y="3901"/>
                  </a:lnTo>
                  <a:lnTo>
                    <a:pt x="3553" y="3747"/>
                  </a:lnTo>
                  <a:lnTo>
                    <a:pt x="2781" y="3013"/>
                  </a:lnTo>
                  <a:lnTo>
                    <a:pt x="2047" y="2241"/>
                  </a:lnTo>
                  <a:lnTo>
                    <a:pt x="1352" y="1430"/>
                  </a:lnTo>
                  <a:lnTo>
                    <a:pt x="1043" y="1005"/>
                  </a:lnTo>
                  <a:lnTo>
                    <a:pt x="734" y="542"/>
                  </a:lnTo>
                  <a:lnTo>
                    <a:pt x="1622" y="696"/>
                  </a:lnTo>
                  <a:lnTo>
                    <a:pt x="2511" y="889"/>
                  </a:lnTo>
                  <a:lnTo>
                    <a:pt x="3013" y="1044"/>
                  </a:lnTo>
                  <a:lnTo>
                    <a:pt x="3515" y="1198"/>
                  </a:lnTo>
                  <a:lnTo>
                    <a:pt x="4017" y="1352"/>
                  </a:lnTo>
                  <a:lnTo>
                    <a:pt x="4480" y="1507"/>
                  </a:lnTo>
                  <a:lnTo>
                    <a:pt x="4596" y="1507"/>
                  </a:lnTo>
                  <a:lnTo>
                    <a:pt x="4673" y="1545"/>
                  </a:lnTo>
                  <a:lnTo>
                    <a:pt x="4750" y="1584"/>
                  </a:lnTo>
                  <a:lnTo>
                    <a:pt x="4827" y="1545"/>
                  </a:lnTo>
                  <a:lnTo>
                    <a:pt x="4905" y="1507"/>
                  </a:lnTo>
                  <a:lnTo>
                    <a:pt x="4943" y="1430"/>
                  </a:lnTo>
                  <a:lnTo>
                    <a:pt x="4634" y="1159"/>
                  </a:lnTo>
                  <a:lnTo>
                    <a:pt x="4171" y="850"/>
                  </a:lnTo>
                  <a:lnTo>
                    <a:pt x="3630" y="619"/>
                  </a:lnTo>
                  <a:lnTo>
                    <a:pt x="3090" y="464"/>
                  </a:lnTo>
                  <a:lnTo>
                    <a:pt x="2511" y="310"/>
                  </a:lnTo>
                  <a:lnTo>
                    <a:pt x="1931" y="194"/>
                  </a:lnTo>
                  <a:lnTo>
                    <a:pt x="1352" y="117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5333350" y="1388675"/>
              <a:ext cx="625575" cy="344650"/>
            </a:xfrm>
            <a:custGeom>
              <a:avLst/>
              <a:gdLst/>
              <a:ahLst/>
              <a:cxnLst/>
              <a:rect l="l" t="t" r="r" b="b"/>
              <a:pathLst>
                <a:path w="25023" h="13786" extrusionOk="0">
                  <a:moveTo>
                    <a:pt x="23285" y="965"/>
                  </a:moveTo>
                  <a:lnTo>
                    <a:pt x="23633" y="1467"/>
                  </a:lnTo>
                  <a:lnTo>
                    <a:pt x="23941" y="2008"/>
                  </a:lnTo>
                  <a:lnTo>
                    <a:pt x="23787" y="2163"/>
                  </a:lnTo>
                  <a:lnTo>
                    <a:pt x="23633" y="2201"/>
                  </a:lnTo>
                  <a:lnTo>
                    <a:pt x="23478" y="2201"/>
                  </a:lnTo>
                  <a:lnTo>
                    <a:pt x="23324" y="2163"/>
                  </a:lnTo>
                  <a:lnTo>
                    <a:pt x="23208" y="2085"/>
                  </a:lnTo>
                  <a:lnTo>
                    <a:pt x="23092" y="1969"/>
                  </a:lnTo>
                  <a:lnTo>
                    <a:pt x="23015" y="1815"/>
                  </a:lnTo>
                  <a:lnTo>
                    <a:pt x="22976" y="1661"/>
                  </a:lnTo>
                  <a:lnTo>
                    <a:pt x="22976" y="1429"/>
                  </a:lnTo>
                  <a:lnTo>
                    <a:pt x="23053" y="1274"/>
                  </a:lnTo>
                  <a:lnTo>
                    <a:pt x="23169" y="1120"/>
                  </a:lnTo>
                  <a:lnTo>
                    <a:pt x="23285" y="965"/>
                  </a:lnTo>
                  <a:close/>
                  <a:moveTo>
                    <a:pt x="24096" y="2433"/>
                  </a:moveTo>
                  <a:lnTo>
                    <a:pt x="24212" y="2780"/>
                  </a:lnTo>
                  <a:lnTo>
                    <a:pt x="24328" y="3089"/>
                  </a:lnTo>
                  <a:lnTo>
                    <a:pt x="24366" y="3437"/>
                  </a:lnTo>
                  <a:lnTo>
                    <a:pt x="24443" y="3823"/>
                  </a:lnTo>
                  <a:lnTo>
                    <a:pt x="24443" y="3823"/>
                  </a:lnTo>
                  <a:lnTo>
                    <a:pt x="24173" y="3746"/>
                  </a:lnTo>
                  <a:lnTo>
                    <a:pt x="23941" y="3591"/>
                  </a:lnTo>
                  <a:lnTo>
                    <a:pt x="23864" y="3514"/>
                  </a:lnTo>
                  <a:lnTo>
                    <a:pt x="23787" y="3398"/>
                  </a:lnTo>
                  <a:lnTo>
                    <a:pt x="23748" y="3282"/>
                  </a:lnTo>
                  <a:lnTo>
                    <a:pt x="23710" y="3167"/>
                  </a:lnTo>
                  <a:lnTo>
                    <a:pt x="23710" y="2935"/>
                  </a:lnTo>
                  <a:lnTo>
                    <a:pt x="23787" y="2742"/>
                  </a:lnTo>
                  <a:lnTo>
                    <a:pt x="23941" y="2587"/>
                  </a:lnTo>
                  <a:lnTo>
                    <a:pt x="24096" y="2433"/>
                  </a:lnTo>
                  <a:close/>
                  <a:moveTo>
                    <a:pt x="16296" y="4981"/>
                  </a:moveTo>
                  <a:lnTo>
                    <a:pt x="16412" y="5059"/>
                  </a:lnTo>
                  <a:lnTo>
                    <a:pt x="16489" y="5175"/>
                  </a:lnTo>
                  <a:lnTo>
                    <a:pt x="16566" y="5290"/>
                  </a:lnTo>
                  <a:lnTo>
                    <a:pt x="16566" y="5406"/>
                  </a:lnTo>
                  <a:lnTo>
                    <a:pt x="16296" y="5445"/>
                  </a:lnTo>
                  <a:lnTo>
                    <a:pt x="15639" y="5522"/>
                  </a:lnTo>
                  <a:lnTo>
                    <a:pt x="15639" y="5483"/>
                  </a:lnTo>
                  <a:lnTo>
                    <a:pt x="15678" y="5368"/>
                  </a:lnTo>
                  <a:lnTo>
                    <a:pt x="15717" y="5252"/>
                  </a:lnTo>
                  <a:lnTo>
                    <a:pt x="15755" y="5175"/>
                  </a:lnTo>
                  <a:lnTo>
                    <a:pt x="15832" y="5097"/>
                  </a:lnTo>
                  <a:lnTo>
                    <a:pt x="15948" y="5020"/>
                  </a:lnTo>
                  <a:lnTo>
                    <a:pt x="16064" y="4981"/>
                  </a:lnTo>
                  <a:close/>
                  <a:moveTo>
                    <a:pt x="24443" y="4248"/>
                  </a:moveTo>
                  <a:lnTo>
                    <a:pt x="24443" y="4673"/>
                  </a:lnTo>
                  <a:lnTo>
                    <a:pt x="24366" y="5097"/>
                  </a:lnTo>
                  <a:lnTo>
                    <a:pt x="24250" y="5522"/>
                  </a:lnTo>
                  <a:lnTo>
                    <a:pt x="24057" y="5445"/>
                  </a:lnTo>
                  <a:lnTo>
                    <a:pt x="23903" y="5290"/>
                  </a:lnTo>
                  <a:lnTo>
                    <a:pt x="23826" y="5097"/>
                  </a:lnTo>
                  <a:lnTo>
                    <a:pt x="23787" y="4981"/>
                  </a:lnTo>
                  <a:lnTo>
                    <a:pt x="23787" y="4866"/>
                  </a:lnTo>
                  <a:lnTo>
                    <a:pt x="23826" y="4750"/>
                  </a:lnTo>
                  <a:lnTo>
                    <a:pt x="23864" y="4634"/>
                  </a:lnTo>
                  <a:lnTo>
                    <a:pt x="24019" y="4441"/>
                  </a:lnTo>
                  <a:lnTo>
                    <a:pt x="24212" y="4325"/>
                  </a:lnTo>
                  <a:lnTo>
                    <a:pt x="24443" y="4248"/>
                  </a:lnTo>
                  <a:close/>
                  <a:moveTo>
                    <a:pt x="17647" y="4827"/>
                  </a:moveTo>
                  <a:lnTo>
                    <a:pt x="17802" y="4866"/>
                  </a:lnTo>
                  <a:lnTo>
                    <a:pt x="17918" y="4943"/>
                  </a:lnTo>
                  <a:lnTo>
                    <a:pt x="17995" y="5020"/>
                  </a:lnTo>
                  <a:lnTo>
                    <a:pt x="18111" y="5213"/>
                  </a:lnTo>
                  <a:lnTo>
                    <a:pt x="18111" y="5406"/>
                  </a:lnTo>
                  <a:lnTo>
                    <a:pt x="18072" y="5638"/>
                  </a:lnTo>
                  <a:lnTo>
                    <a:pt x="17570" y="5522"/>
                  </a:lnTo>
                  <a:lnTo>
                    <a:pt x="17029" y="5445"/>
                  </a:lnTo>
                  <a:lnTo>
                    <a:pt x="17068" y="5290"/>
                  </a:lnTo>
                  <a:lnTo>
                    <a:pt x="17107" y="5175"/>
                  </a:lnTo>
                  <a:lnTo>
                    <a:pt x="17184" y="5059"/>
                  </a:lnTo>
                  <a:lnTo>
                    <a:pt x="17300" y="4943"/>
                  </a:lnTo>
                  <a:lnTo>
                    <a:pt x="17416" y="4904"/>
                  </a:lnTo>
                  <a:lnTo>
                    <a:pt x="17531" y="4866"/>
                  </a:lnTo>
                  <a:lnTo>
                    <a:pt x="17647" y="4827"/>
                  </a:lnTo>
                  <a:close/>
                  <a:moveTo>
                    <a:pt x="14713" y="5329"/>
                  </a:moveTo>
                  <a:lnTo>
                    <a:pt x="14828" y="5368"/>
                  </a:lnTo>
                  <a:lnTo>
                    <a:pt x="14906" y="5445"/>
                  </a:lnTo>
                  <a:lnTo>
                    <a:pt x="15021" y="5561"/>
                  </a:lnTo>
                  <a:lnTo>
                    <a:pt x="15060" y="5676"/>
                  </a:lnTo>
                  <a:lnTo>
                    <a:pt x="14558" y="5870"/>
                  </a:lnTo>
                  <a:lnTo>
                    <a:pt x="14056" y="6101"/>
                  </a:lnTo>
                  <a:lnTo>
                    <a:pt x="14017" y="6063"/>
                  </a:lnTo>
                  <a:lnTo>
                    <a:pt x="14056" y="5831"/>
                  </a:lnTo>
                  <a:lnTo>
                    <a:pt x="14133" y="5599"/>
                  </a:lnTo>
                  <a:lnTo>
                    <a:pt x="14249" y="5445"/>
                  </a:lnTo>
                  <a:lnTo>
                    <a:pt x="14365" y="5368"/>
                  </a:lnTo>
                  <a:lnTo>
                    <a:pt x="14442" y="5329"/>
                  </a:lnTo>
                  <a:close/>
                  <a:moveTo>
                    <a:pt x="18999" y="5483"/>
                  </a:moveTo>
                  <a:lnTo>
                    <a:pt x="19115" y="5522"/>
                  </a:lnTo>
                  <a:lnTo>
                    <a:pt x="19192" y="5561"/>
                  </a:lnTo>
                  <a:lnTo>
                    <a:pt x="19308" y="5676"/>
                  </a:lnTo>
                  <a:lnTo>
                    <a:pt x="19385" y="5831"/>
                  </a:lnTo>
                  <a:lnTo>
                    <a:pt x="19385" y="5985"/>
                  </a:lnTo>
                  <a:lnTo>
                    <a:pt x="19346" y="6178"/>
                  </a:lnTo>
                  <a:lnTo>
                    <a:pt x="18613" y="5831"/>
                  </a:lnTo>
                  <a:lnTo>
                    <a:pt x="18651" y="5754"/>
                  </a:lnTo>
                  <a:lnTo>
                    <a:pt x="18690" y="5676"/>
                  </a:lnTo>
                  <a:lnTo>
                    <a:pt x="18844" y="5522"/>
                  </a:lnTo>
                  <a:lnTo>
                    <a:pt x="18999" y="5483"/>
                  </a:lnTo>
                  <a:close/>
                  <a:moveTo>
                    <a:pt x="20196" y="6063"/>
                  </a:moveTo>
                  <a:lnTo>
                    <a:pt x="20350" y="6101"/>
                  </a:lnTo>
                  <a:lnTo>
                    <a:pt x="20466" y="6140"/>
                  </a:lnTo>
                  <a:lnTo>
                    <a:pt x="20543" y="6178"/>
                  </a:lnTo>
                  <a:lnTo>
                    <a:pt x="20698" y="6333"/>
                  </a:lnTo>
                  <a:lnTo>
                    <a:pt x="20775" y="6526"/>
                  </a:lnTo>
                  <a:lnTo>
                    <a:pt x="20814" y="6719"/>
                  </a:lnTo>
                  <a:lnTo>
                    <a:pt x="20891" y="6951"/>
                  </a:lnTo>
                  <a:lnTo>
                    <a:pt x="20466" y="6758"/>
                  </a:lnTo>
                  <a:lnTo>
                    <a:pt x="20080" y="6565"/>
                  </a:lnTo>
                  <a:lnTo>
                    <a:pt x="19810" y="6410"/>
                  </a:lnTo>
                  <a:lnTo>
                    <a:pt x="19848" y="6294"/>
                  </a:lnTo>
                  <a:lnTo>
                    <a:pt x="19887" y="6178"/>
                  </a:lnTo>
                  <a:lnTo>
                    <a:pt x="20003" y="6140"/>
                  </a:lnTo>
                  <a:lnTo>
                    <a:pt x="20080" y="6101"/>
                  </a:lnTo>
                  <a:lnTo>
                    <a:pt x="20196" y="6063"/>
                  </a:lnTo>
                  <a:close/>
                  <a:moveTo>
                    <a:pt x="23517" y="5870"/>
                  </a:moveTo>
                  <a:lnTo>
                    <a:pt x="23710" y="5908"/>
                  </a:lnTo>
                  <a:lnTo>
                    <a:pt x="23941" y="5985"/>
                  </a:lnTo>
                  <a:lnTo>
                    <a:pt x="24019" y="6024"/>
                  </a:lnTo>
                  <a:lnTo>
                    <a:pt x="24096" y="6024"/>
                  </a:lnTo>
                  <a:lnTo>
                    <a:pt x="23941" y="6294"/>
                  </a:lnTo>
                  <a:lnTo>
                    <a:pt x="23748" y="6565"/>
                  </a:lnTo>
                  <a:lnTo>
                    <a:pt x="23517" y="6796"/>
                  </a:lnTo>
                  <a:lnTo>
                    <a:pt x="23246" y="6989"/>
                  </a:lnTo>
                  <a:lnTo>
                    <a:pt x="23208" y="6951"/>
                  </a:lnTo>
                  <a:lnTo>
                    <a:pt x="23092" y="6758"/>
                  </a:lnTo>
                  <a:lnTo>
                    <a:pt x="23015" y="6526"/>
                  </a:lnTo>
                  <a:lnTo>
                    <a:pt x="23015" y="6294"/>
                  </a:lnTo>
                  <a:lnTo>
                    <a:pt x="23053" y="6178"/>
                  </a:lnTo>
                  <a:lnTo>
                    <a:pt x="23131" y="6101"/>
                  </a:lnTo>
                  <a:lnTo>
                    <a:pt x="23208" y="6024"/>
                  </a:lnTo>
                  <a:lnTo>
                    <a:pt x="23285" y="5947"/>
                  </a:lnTo>
                  <a:lnTo>
                    <a:pt x="23517" y="5870"/>
                  </a:lnTo>
                  <a:close/>
                  <a:moveTo>
                    <a:pt x="13245" y="6101"/>
                  </a:moveTo>
                  <a:lnTo>
                    <a:pt x="13477" y="6178"/>
                  </a:lnTo>
                  <a:lnTo>
                    <a:pt x="13593" y="6256"/>
                  </a:lnTo>
                  <a:lnTo>
                    <a:pt x="13709" y="6333"/>
                  </a:lnTo>
                  <a:lnTo>
                    <a:pt x="13168" y="6719"/>
                  </a:lnTo>
                  <a:lnTo>
                    <a:pt x="12782" y="7105"/>
                  </a:lnTo>
                  <a:lnTo>
                    <a:pt x="12705" y="7067"/>
                  </a:lnTo>
                  <a:lnTo>
                    <a:pt x="12666" y="6951"/>
                  </a:lnTo>
                  <a:lnTo>
                    <a:pt x="12627" y="6796"/>
                  </a:lnTo>
                  <a:lnTo>
                    <a:pt x="12627" y="6680"/>
                  </a:lnTo>
                  <a:lnTo>
                    <a:pt x="12666" y="6526"/>
                  </a:lnTo>
                  <a:lnTo>
                    <a:pt x="12705" y="6410"/>
                  </a:lnTo>
                  <a:lnTo>
                    <a:pt x="12782" y="6294"/>
                  </a:lnTo>
                  <a:lnTo>
                    <a:pt x="12859" y="6217"/>
                  </a:lnTo>
                  <a:lnTo>
                    <a:pt x="13013" y="6140"/>
                  </a:lnTo>
                  <a:lnTo>
                    <a:pt x="13129" y="6101"/>
                  </a:lnTo>
                  <a:close/>
                  <a:moveTo>
                    <a:pt x="22165" y="6565"/>
                  </a:moveTo>
                  <a:lnTo>
                    <a:pt x="22281" y="6603"/>
                  </a:lnTo>
                  <a:lnTo>
                    <a:pt x="22474" y="6719"/>
                  </a:lnTo>
                  <a:lnTo>
                    <a:pt x="22629" y="6874"/>
                  </a:lnTo>
                  <a:lnTo>
                    <a:pt x="22783" y="7028"/>
                  </a:lnTo>
                  <a:lnTo>
                    <a:pt x="22860" y="7067"/>
                  </a:lnTo>
                  <a:lnTo>
                    <a:pt x="22937" y="7067"/>
                  </a:lnTo>
                  <a:lnTo>
                    <a:pt x="22976" y="7105"/>
                  </a:lnTo>
                  <a:lnTo>
                    <a:pt x="22937" y="7144"/>
                  </a:lnTo>
                  <a:lnTo>
                    <a:pt x="22551" y="7221"/>
                  </a:lnTo>
                  <a:lnTo>
                    <a:pt x="22165" y="7260"/>
                  </a:lnTo>
                  <a:lnTo>
                    <a:pt x="21779" y="7221"/>
                  </a:lnTo>
                  <a:lnTo>
                    <a:pt x="21393" y="7105"/>
                  </a:lnTo>
                  <a:lnTo>
                    <a:pt x="21470" y="6912"/>
                  </a:lnTo>
                  <a:lnTo>
                    <a:pt x="21625" y="6758"/>
                  </a:lnTo>
                  <a:lnTo>
                    <a:pt x="21818" y="6603"/>
                  </a:lnTo>
                  <a:lnTo>
                    <a:pt x="22049" y="6565"/>
                  </a:lnTo>
                  <a:close/>
                  <a:moveTo>
                    <a:pt x="12280" y="7414"/>
                  </a:moveTo>
                  <a:lnTo>
                    <a:pt x="12473" y="7453"/>
                  </a:lnTo>
                  <a:lnTo>
                    <a:pt x="12125" y="7993"/>
                  </a:lnTo>
                  <a:lnTo>
                    <a:pt x="11816" y="8573"/>
                  </a:lnTo>
                  <a:lnTo>
                    <a:pt x="11701" y="8341"/>
                  </a:lnTo>
                  <a:lnTo>
                    <a:pt x="11662" y="8109"/>
                  </a:lnTo>
                  <a:lnTo>
                    <a:pt x="11662" y="7955"/>
                  </a:lnTo>
                  <a:lnTo>
                    <a:pt x="11662" y="7839"/>
                  </a:lnTo>
                  <a:lnTo>
                    <a:pt x="11739" y="7723"/>
                  </a:lnTo>
                  <a:lnTo>
                    <a:pt x="11816" y="7607"/>
                  </a:lnTo>
                  <a:lnTo>
                    <a:pt x="11894" y="7530"/>
                  </a:lnTo>
                  <a:lnTo>
                    <a:pt x="12009" y="7453"/>
                  </a:lnTo>
                  <a:lnTo>
                    <a:pt x="12164" y="7414"/>
                  </a:lnTo>
                  <a:close/>
                  <a:moveTo>
                    <a:pt x="2240" y="9384"/>
                  </a:moveTo>
                  <a:lnTo>
                    <a:pt x="2356" y="9422"/>
                  </a:lnTo>
                  <a:lnTo>
                    <a:pt x="2472" y="9499"/>
                  </a:lnTo>
                  <a:lnTo>
                    <a:pt x="2549" y="9577"/>
                  </a:lnTo>
                  <a:lnTo>
                    <a:pt x="2626" y="9770"/>
                  </a:lnTo>
                  <a:lnTo>
                    <a:pt x="2626" y="9886"/>
                  </a:lnTo>
                  <a:lnTo>
                    <a:pt x="2626" y="10001"/>
                  </a:lnTo>
                  <a:lnTo>
                    <a:pt x="2124" y="9886"/>
                  </a:lnTo>
                  <a:lnTo>
                    <a:pt x="1661" y="9886"/>
                  </a:lnTo>
                  <a:lnTo>
                    <a:pt x="1699" y="9770"/>
                  </a:lnTo>
                  <a:lnTo>
                    <a:pt x="1738" y="9654"/>
                  </a:lnTo>
                  <a:lnTo>
                    <a:pt x="1815" y="9538"/>
                  </a:lnTo>
                  <a:lnTo>
                    <a:pt x="1892" y="9461"/>
                  </a:lnTo>
                  <a:lnTo>
                    <a:pt x="2008" y="9384"/>
                  </a:lnTo>
                  <a:close/>
                  <a:moveTo>
                    <a:pt x="11662" y="8997"/>
                  </a:moveTo>
                  <a:lnTo>
                    <a:pt x="11469" y="9499"/>
                  </a:lnTo>
                  <a:lnTo>
                    <a:pt x="11353" y="10040"/>
                  </a:lnTo>
                  <a:lnTo>
                    <a:pt x="11276" y="10272"/>
                  </a:lnTo>
                  <a:lnTo>
                    <a:pt x="11237" y="10272"/>
                  </a:lnTo>
                  <a:lnTo>
                    <a:pt x="11083" y="10079"/>
                  </a:lnTo>
                  <a:lnTo>
                    <a:pt x="10967" y="9847"/>
                  </a:lnTo>
                  <a:lnTo>
                    <a:pt x="10928" y="9692"/>
                  </a:lnTo>
                  <a:lnTo>
                    <a:pt x="10928" y="9577"/>
                  </a:lnTo>
                  <a:lnTo>
                    <a:pt x="10967" y="9461"/>
                  </a:lnTo>
                  <a:lnTo>
                    <a:pt x="11006" y="9345"/>
                  </a:lnTo>
                  <a:lnTo>
                    <a:pt x="11121" y="9152"/>
                  </a:lnTo>
                  <a:lnTo>
                    <a:pt x="11276" y="9075"/>
                  </a:lnTo>
                  <a:lnTo>
                    <a:pt x="11469" y="8997"/>
                  </a:lnTo>
                  <a:close/>
                  <a:moveTo>
                    <a:pt x="3785" y="9770"/>
                  </a:moveTo>
                  <a:lnTo>
                    <a:pt x="3900" y="9808"/>
                  </a:lnTo>
                  <a:lnTo>
                    <a:pt x="4016" y="9886"/>
                  </a:lnTo>
                  <a:lnTo>
                    <a:pt x="4093" y="10001"/>
                  </a:lnTo>
                  <a:lnTo>
                    <a:pt x="4132" y="10117"/>
                  </a:lnTo>
                  <a:lnTo>
                    <a:pt x="4171" y="10272"/>
                  </a:lnTo>
                  <a:lnTo>
                    <a:pt x="4171" y="10388"/>
                  </a:lnTo>
                  <a:lnTo>
                    <a:pt x="4093" y="10542"/>
                  </a:lnTo>
                  <a:lnTo>
                    <a:pt x="4016" y="10658"/>
                  </a:lnTo>
                  <a:lnTo>
                    <a:pt x="3862" y="10542"/>
                  </a:lnTo>
                  <a:lnTo>
                    <a:pt x="3514" y="10349"/>
                  </a:lnTo>
                  <a:lnTo>
                    <a:pt x="3089" y="10156"/>
                  </a:lnTo>
                  <a:lnTo>
                    <a:pt x="3128" y="10040"/>
                  </a:lnTo>
                  <a:lnTo>
                    <a:pt x="3244" y="9924"/>
                  </a:lnTo>
                  <a:lnTo>
                    <a:pt x="3360" y="9847"/>
                  </a:lnTo>
                  <a:lnTo>
                    <a:pt x="3514" y="9770"/>
                  </a:lnTo>
                  <a:close/>
                  <a:moveTo>
                    <a:pt x="4943" y="10658"/>
                  </a:moveTo>
                  <a:lnTo>
                    <a:pt x="5020" y="10735"/>
                  </a:lnTo>
                  <a:lnTo>
                    <a:pt x="5097" y="10774"/>
                  </a:lnTo>
                  <a:lnTo>
                    <a:pt x="5136" y="10889"/>
                  </a:lnTo>
                  <a:lnTo>
                    <a:pt x="5175" y="11044"/>
                  </a:lnTo>
                  <a:lnTo>
                    <a:pt x="5136" y="11237"/>
                  </a:lnTo>
                  <a:lnTo>
                    <a:pt x="5097" y="11430"/>
                  </a:lnTo>
                  <a:lnTo>
                    <a:pt x="4402" y="10928"/>
                  </a:lnTo>
                  <a:lnTo>
                    <a:pt x="4441" y="10812"/>
                  </a:lnTo>
                  <a:lnTo>
                    <a:pt x="4480" y="10774"/>
                  </a:lnTo>
                  <a:lnTo>
                    <a:pt x="4673" y="10658"/>
                  </a:lnTo>
                  <a:close/>
                  <a:moveTo>
                    <a:pt x="11160" y="10619"/>
                  </a:moveTo>
                  <a:lnTo>
                    <a:pt x="10967" y="11198"/>
                  </a:lnTo>
                  <a:lnTo>
                    <a:pt x="10735" y="11739"/>
                  </a:lnTo>
                  <a:lnTo>
                    <a:pt x="10658" y="11700"/>
                  </a:lnTo>
                  <a:lnTo>
                    <a:pt x="10504" y="11546"/>
                  </a:lnTo>
                  <a:lnTo>
                    <a:pt x="10426" y="11353"/>
                  </a:lnTo>
                  <a:lnTo>
                    <a:pt x="10388" y="11160"/>
                  </a:lnTo>
                  <a:lnTo>
                    <a:pt x="10465" y="10967"/>
                  </a:lnTo>
                  <a:lnTo>
                    <a:pt x="10581" y="10812"/>
                  </a:lnTo>
                  <a:lnTo>
                    <a:pt x="10735" y="10696"/>
                  </a:lnTo>
                  <a:lnTo>
                    <a:pt x="10928" y="10619"/>
                  </a:lnTo>
                  <a:close/>
                  <a:moveTo>
                    <a:pt x="5986" y="11469"/>
                  </a:moveTo>
                  <a:lnTo>
                    <a:pt x="6063" y="11507"/>
                  </a:lnTo>
                  <a:lnTo>
                    <a:pt x="6179" y="11585"/>
                  </a:lnTo>
                  <a:lnTo>
                    <a:pt x="6256" y="11662"/>
                  </a:lnTo>
                  <a:lnTo>
                    <a:pt x="6333" y="11778"/>
                  </a:lnTo>
                  <a:lnTo>
                    <a:pt x="6372" y="12009"/>
                  </a:lnTo>
                  <a:lnTo>
                    <a:pt x="6410" y="12241"/>
                  </a:lnTo>
                  <a:lnTo>
                    <a:pt x="6372" y="12473"/>
                  </a:lnTo>
                  <a:lnTo>
                    <a:pt x="5908" y="12087"/>
                  </a:lnTo>
                  <a:lnTo>
                    <a:pt x="5406" y="11700"/>
                  </a:lnTo>
                  <a:lnTo>
                    <a:pt x="5445" y="11623"/>
                  </a:lnTo>
                  <a:lnTo>
                    <a:pt x="5561" y="11546"/>
                  </a:lnTo>
                  <a:lnTo>
                    <a:pt x="5638" y="11507"/>
                  </a:lnTo>
                  <a:lnTo>
                    <a:pt x="5754" y="11469"/>
                  </a:lnTo>
                  <a:close/>
                  <a:moveTo>
                    <a:pt x="10542" y="12048"/>
                  </a:moveTo>
                  <a:lnTo>
                    <a:pt x="10388" y="12318"/>
                  </a:lnTo>
                  <a:lnTo>
                    <a:pt x="10195" y="12550"/>
                  </a:lnTo>
                  <a:lnTo>
                    <a:pt x="10002" y="12743"/>
                  </a:lnTo>
                  <a:lnTo>
                    <a:pt x="9770" y="12936"/>
                  </a:lnTo>
                  <a:lnTo>
                    <a:pt x="9770" y="12859"/>
                  </a:lnTo>
                  <a:lnTo>
                    <a:pt x="9654" y="12666"/>
                  </a:lnTo>
                  <a:lnTo>
                    <a:pt x="9654" y="12473"/>
                  </a:lnTo>
                  <a:lnTo>
                    <a:pt x="9693" y="12357"/>
                  </a:lnTo>
                  <a:lnTo>
                    <a:pt x="9808" y="12241"/>
                  </a:lnTo>
                  <a:lnTo>
                    <a:pt x="9963" y="12164"/>
                  </a:lnTo>
                  <a:lnTo>
                    <a:pt x="10156" y="12087"/>
                  </a:lnTo>
                  <a:lnTo>
                    <a:pt x="10542" y="12048"/>
                  </a:lnTo>
                  <a:close/>
                  <a:moveTo>
                    <a:pt x="7376" y="12511"/>
                  </a:moveTo>
                  <a:lnTo>
                    <a:pt x="7569" y="12550"/>
                  </a:lnTo>
                  <a:lnTo>
                    <a:pt x="7723" y="12666"/>
                  </a:lnTo>
                  <a:lnTo>
                    <a:pt x="7839" y="12820"/>
                  </a:lnTo>
                  <a:lnTo>
                    <a:pt x="7878" y="13013"/>
                  </a:lnTo>
                  <a:lnTo>
                    <a:pt x="7878" y="13206"/>
                  </a:lnTo>
                  <a:lnTo>
                    <a:pt x="7839" y="13206"/>
                  </a:lnTo>
                  <a:lnTo>
                    <a:pt x="7337" y="13013"/>
                  </a:lnTo>
                  <a:lnTo>
                    <a:pt x="6835" y="12743"/>
                  </a:lnTo>
                  <a:lnTo>
                    <a:pt x="6990" y="12627"/>
                  </a:lnTo>
                  <a:lnTo>
                    <a:pt x="7183" y="12550"/>
                  </a:lnTo>
                  <a:lnTo>
                    <a:pt x="7376" y="12511"/>
                  </a:lnTo>
                  <a:close/>
                  <a:moveTo>
                    <a:pt x="8843" y="12627"/>
                  </a:moveTo>
                  <a:lnTo>
                    <a:pt x="8959" y="12666"/>
                  </a:lnTo>
                  <a:lnTo>
                    <a:pt x="9113" y="12782"/>
                  </a:lnTo>
                  <a:lnTo>
                    <a:pt x="9191" y="12936"/>
                  </a:lnTo>
                  <a:lnTo>
                    <a:pt x="9229" y="13129"/>
                  </a:lnTo>
                  <a:lnTo>
                    <a:pt x="9268" y="13206"/>
                  </a:lnTo>
                  <a:lnTo>
                    <a:pt x="9036" y="13284"/>
                  </a:lnTo>
                  <a:lnTo>
                    <a:pt x="8804" y="13322"/>
                  </a:lnTo>
                  <a:lnTo>
                    <a:pt x="8573" y="13322"/>
                  </a:lnTo>
                  <a:lnTo>
                    <a:pt x="8302" y="13284"/>
                  </a:lnTo>
                  <a:lnTo>
                    <a:pt x="8302" y="13206"/>
                  </a:lnTo>
                  <a:lnTo>
                    <a:pt x="8341" y="13013"/>
                  </a:lnTo>
                  <a:lnTo>
                    <a:pt x="8418" y="12820"/>
                  </a:lnTo>
                  <a:lnTo>
                    <a:pt x="8573" y="12704"/>
                  </a:lnTo>
                  <a:lnTo>
                    <a:pt x="8650" y="12666"/>
                  </a:lnTo>
                  <a:lnTo>
                    <a:pt x="8766" y="12627"/>
                  </a:lnTo>
                  <a:close/>
                  <a:moveTo>
                    <a:pt x="22976" y="0"/>
                  </a:moveTo>
                  <a:lnTo>
                    <a:pt x="22899" y="39"/>
                  </a:lnTo>
                  <a:lnTo>
                    <a:pt x="22822" y="77"/>
                  </a:lnTo>
                  <a:lnTo>
                    <a:pt x="22783" y="155"/>
                  </a:lnTo>
                  <a:lnTo>
                    <a:pt x="22744" y="232"/>
                  </a:lnTo>
                  <a:lnTo>
                    <a:pt x="22744" y="309"/>
                  </a:lnTo>
                  <a:lnTo>
                    <a:pt x="22822" y="425"/>
                  </a:lnTo>
                  <a:lnTo>
                    <a:pt x="22860" y="464"/>
                  </a:lnTo>
                  <a:lnTo>
                    <a:pt x="23015" y="657"/>
                  </a:lnTo>
                  <a:lnTo>
                    <a:pt x="22899" y="772"/>
                  </a:lnTo>
                  <a:lnTo>
                    <a:pt x="22783" y="965"/>
                  </a:lnTo>
                  <a:lnTo>
                    <a:pt x="22706" y="1120"/>
                  </a:lnTo>
                  <a:lnTo>
                    <a:pt x="22629" y="1313"/>
                  </a:lnTo>
                  <a:lnTo>
                    <a:pt x="22590" y="1506"/>
                  </a:lnTo>
                  <a:lnTo>
                    <a:pt x="22590" y="1699"/>
                  </a:lnTo>
                  <a:lnTo>
                    <a:pt x="22629" y="1892"/>
                  </a:lnTo>
                  <a:lnTo>
                    <a:pt x="22706" y="2047"/>
                  </a:lnTo>
                  <a:lnTo>
                    <a:pt x="22860" y="2278"/>
                  </a:lnTo>
                  <a:lnTo>
                    <a:pt x="23053" y="2394"/>
                  </a:lnTo>
                  <a:lnTo>
                    <a:pt x="23246" y="2510"/>
                  </a:lnTo>
                  <a:lnTo>
                    <a:pt x="23478" y="2510"/>
                  </a:lnTo>
                  <a:lnTo>
                    <a:pt x="23401" y="2703"/>
                  </a:lnTo>
                  <a:lnTo>
                    <a:pt x="23362" y="2896"/>
                  </a:lnTo>
                  <a:lnTo>
                    <a:pt x="23324" y="3089"/>
                  </a:lnTo>
                  <a:lnTo>
                    <a:pt x="23362" y="3282"/>
                  </a:lnTo>
                  <a:lnTo>
                    <a:pt x="23439" y="3514"/>
                  </a:lnTo>
                  <a:lnTo>
                    <a:pt x="23555" y="3707"/>
                  </a:lnTo>
                  <a:lnTo>
                    <a:pt x="23748" y="3900"/>
                  </a:lnTo>
                  <a:lnTo>
                    <a:pt x="23980" y="4016"/>
                  </a:lnTo>
                  <a:lnTo>
                    <a:pt x="23748" y="4209"/>
                  </a:lnTo>
                  <a:lnTo>
                    <a:pt x="23555" y="4479"/>
                  </a:lnTo>
                  <a:lnTo>
                    <a:pt x="23478" y="4750"/>
                  </a:lnTo>
                  <a:lnTo>
                    <a:pt x="23439" y="4904"/>
                  </a:lnTo>
                  <a:lnTo>
                    <a:pt x="23439" y="5020"/>
                  </a:lnTo>
                  <a:lnTo>
                    <a:pt x="23517" y="5290"/>
                  </a:lnTo>
                  <a:lnTo>
                    <a:pt x="23633" y="5483"/>
                  </a:lnTo>
                  <a:lnTo>
                    <a:pt x="23401" y="5522"/>
                  </a:lnTo>
                  <a:lnTo>
                    <a:pt x="23169" y="5561"/>
                  </a:lnTo>
                  <a:lnTo>
                    <a:pt x="22976" y="5715"/>
                  </a:lnTo>
                  <a:lnTo>
                    <a:pt x="22783" y="5870"/>
                  </a:lnTo>
                  <a:lnTo>
                    <a:pt x="22706" y="6101"/>
                  </a:lnTo>
                  <a:lnTo>
                    <a:pt x="22629" y="6372"/>
                  </a:lnTo>
                  <a:lnTo>
                    <a:pt x="22474" y="6294"/>
                  </a:lnTo>
                  <a:lnTo>
                    <a:pt x="22320" y="6256"/>
                  </a:lnTo>
                  <a:lnTo>
                    <a:pt x="22165" y="6217"/>
                  </a:lnTo>
                  <a:lnTo>
                    <a:pt x="21972" y="6217"/>
                  </a:lnTo>
                  <a:lnTo>
                    <a:pt x="21740" y="6294"/>
                  </a:lnTo>
                  <a:lnTo>
                    <a:pt x="21509" y="6410"/>
                  </a:lnTo>
                  <a:lnTo>
                    <a:pt x="21354" y="6565"/>
                  </a:lnTo>
                  <a:lnTo>
                    <a:pt x="21200" y="6796"/>
                  </a:lnTo>
                  <a:lnTo>
                    <a:pt x="21123" y="6449"/>
                  </a:lnTo>
                  <a:lnTo>
                    <a:pt x="20968" y="6140"/>
                  </a:lnTo>
                  <a:lnTo>
                    <a:pt x="20852" y="6024"/>
                  </a:lnTo>
                  <a:lnTo>
                    <a:pt x="20736" y="5908"/>
                  </a:lnTo>
                  <a:lnTo>
                    <a:pt x="20582" y="5831"/>
                  </a:lnTo>
                  <a:lnTo>
                    <a:pt x="20428" y="5754"/>
                  </a:lnTo>
                  <a:lnTo>
                    <a:pt x="20234" y="5754"/>
                  </a:lnTo>
                  <a:lnTo>
                    <a:pt x="20080" y="5792"/>
                  </a:lnTo>
                  <a:lnTo>
                    <a:pt x="19887" y="5870"/>
                  </a:lnTo>
                  <a:lnTo>
                    <a:pt x="19771" y="5947"/>
                  </a:lnTo>
                  <a:lnTo>
                    <a:pt x="19732" y="5715"/>
                  </a:lnTo>
                  <a:lnTo>
                    <a:pt x="19617" y="5483"/>
                  </a:lnTo>
                  <a:lnTo>
                    <a:pt x="19462" y="5329"/>
                  </a:lnTo>
                  <a:lnTo>
                    <a:pt x="19385" y="5252"/>
                  </a:lnTo>
                  <a:lnTo>
                    <a:pt x="19269" y="5175"/>
                  </a:lnTo>
                  <a:lnTo>
                    <a:pt x="19037" y="5136"/>
                  </a:lnTo>
                  <a:lnTo>
                    <a:pt x="18844" y="5175"/>
                  </a:lnTo>
                  <a:lnTo>
                    <a:pt x="18651" y="5290"/>
                  </a:lnTo>
                  <a:lnTo>
                    <a:pt x="18497" y="5406"/>
                  </a:lnTo>
                  <a:lnTo>
                    <a:pt x="18458" y="5252"/>
                  </a:lnTo>
                  <a:lnTo>
                    <a:pt x="18420" y="5136"/>
                  </a:lnTo>
                  <a:lnTo>
                    <a:pt x="18381" y="4981"/>
                  </a:lnTo>
                  <a:lnTo>
                    <a:pt x="18304" y="4866"/>
                  </a:lnTo>
                  <a:lnTo>
                    <a:pt x="18188" y="4750"/>
                  </a:lnTo>
                  <a:lnTo>
                    <a:pt x="18072" y="4673"/>
                  </a:lnTo>
                  <a:lnTo>
                    <a:pt x="17956" y="4595"/>
                  </a:lnTo>
                  <a:lnTo>
                    <a:pt x="17802" y="4557"/>
                  </a:lnTo>
                  <a:lnTo>
                    <a:pt x="17647" y="4518"/>
                  </a:lnTo>
                  <a:lnTo>
                    <a:pt x="17493" y="4557"/>
                  </a:lnTo>
                  <a:lnTo>
                    <a:pt x="17377" y="4595"/>
                  </a:lnTo>
                  <a:lnTo>
                    <a:pt x="17261" y="4634"/>
                  </a:lnTo>
                  <a:lnTo>
                    <a:pt x="17145" y="4750"/>
                  </a:lnTo>
                  <a:lnTo>
                    <a:pt x="17029" y="4827"/>
                  </a:lnTo>
                  <a:lnTo>
                    <a:pt x="16875" y="5097"/>
                  </a:lnTo>
                  <a:lnTo>
                    <a:pt x="16759" y="4943"/>
                  </a:lnTo>
                  <a:lnTo>
                    <a:pt x="16605" y="4788"/>
                  </a:lnTo>
                  <a:lnTo>
                    <a:pt x="16450" y="4711"/>
                  </a:lnTo>
                  <a:lnTo>
                    <a:pt x="16296" y="4634"/>
                  </a:lnTo>
                  <a:lnTo>
                    <a:pt x="16103" y="4634"/>
                  </a:lnTo>
                  <a:lnTo>
                    <a:pt x="15948" y="4673"/>
                  </a:lnTo>
                  <a:lnTo>
                    <a:pt x="15794" y="4750"/>
                  </a:lnTo>
                  <a:lnTo>
                    <a:pt x="15639" y="4866"/>
                  </a:lnTo>
                  <a:lnTo>
                    <a:pt x="15523" y="4981"/>
                  </a:lnTo>
                  <a:lnTo>
                    <a:pt x="15446" y="5136"/>
                  </a:lnTo>
                  <a:lnTo>
                    <a:pt x="15408" y="5329"/>
                  </a:lnTo>
                  <a:lnTo>
                    <a:pt x="15408" y="5483"/>
                  </a:lnTo>
                  <a:lnTo>
                    <a:pt x="15446" y="5561"/>
                  </a:lnTo>
                  <a:lnTo>
                    <a:pt x="15408" y="5561"/>
                  </a:lnTo>
                  <a:lnTo>
                    <a:pt x="15330" y="5368"/>
                  </a:lnTo>
                  <a:lnTo>
                    <a:pt x="15176" y="5175"/>
                  </a:lnTo>
                  <a:lnTo>
                    <a:pt x="15021" y="5059"/>
                  </a:lnTo>
                  <a:lnTo>
                    <a:pt x="14828" y="4981"/>
                  </a:lnTo>
                  <a:lnTo>
                    <a:pt x="14635" y="4943"/>
                  </a:lnTo>
                  <a:lnTo>
                    <a:pt x="14442" y="4981"/>
                  </a:lnTo>
                  <a:lnTo>
                    <a:pt x="14288" y="5020"/>
                  </a:lnTo>
                  <a:lnTo>
                    <a:pt x="14133" y="5097"/>
                  </a:lnTo>
                  <a:lnTo>
                    <a:pt x="14056" y="5175"/>
                  </a:lnTo>
                  <a:lnTo>
                    <a:pt x="13940" y="5290"/>
                  </a:lnTo>
                  <a:lnTo>
                    <a:pt x="13824" y="5561"/>
                  </a:lnTo>
                  <a:lnTo>
                    <a:pt x="13786" y="5831"/>
                  </a:lnTo>
                  <a:lnTo>
                    <a:pt x="13593" y="5754"/>
                  </a:lnTo>
                  <a:lnTo>
                    <a:pt x="13361" y="5715"/>
                  </a:lnTo>
                  <a:lnTo>
                    <a:pt x="13168" y="5715"/>
                  </a:lnTo>
                  <a:lnTo>
                    <a:pt x="12936" y="5754"/>
                  </a:lnTo>
                  <a:lnTo>
                    <a:pt x="12743" y="5831"/>
                  </a:lnTo>
                  <a:lnTo>
                    <a:pt x="12589" y="5947"/>
                  </a:lnTo>
                  <a:lnTo>
                    <a:pt x="12511" y="6063"/>
                  </a:lnTo>
                  <a:lnTo>
                    <a:pt x="12434" y="6217"/>
                  </a:lnTo>
                  <a:lnTo>
                    <a:pt x="12357" y="6372"/>
                  </a:lnTo>
                  <a:lnTo>
                    <a:pt x="12357" y="6526"/>
                  </a:lnTo>
                  <a:lnTo>
                    <a:pt x="12357" y="6680"/>
                  </a:lnTo>
                  <a:lnTo>
                    <a:pt x="12357" y="6835"/>
                  </a:lnTo>
                  <a:lnTo>
                    <a:pt x="12434" y="6989"/>
                  </a:lnTo>
                  <a:lnTo>
                    <a:pt x="12164" y="7028"/>
                  </a:lnTo>
                  <a:lnTo>
                    <a:pt x="11894" y="7105"/>
                  </a:lnTo>
                  <a:lnTo>
                    <a:pt x="11662" y="7221"/>
                  </a:lnTo>
                  <a:lnTo>
                    <a:pt x="11507" y="7414"/>
                  </a:lnTo>
                  <a:lnTo>
                    <a:pt x="11392" y="7530"/>
                  </a:lnTo>
                  <a:lnTo>
                    <a:pt x="11353" y="7684"/>
                  </a:lnTo>
                  <a:lnTo>
                    <a:pt x="11314" y="7839"/>
                  </a:lnTo>
                  <a:lnTo>
                    <a:pt x="11276" y="7993"/>
                  </a:lnTo>
                  <a:lnTo>
                    <a:pt x="11314" y="8148"/>
                  </a:lnTo>
                  <a:lnTo>
                    <a:pt x="11353" y="8302"/>
                  </a:lnTo>
                  <a:lnTo>
                    <a:pt x="11392" y="8457"/>
                  </a:lnTo>
                  <a:lnTo>
                    <a:pt x="11469" y="8611"/>
                  </a:lnTo>
                  <a:lnTo>
                    <a:pt x="11199" y="8650"/>
                  </a:lnTo>
                  <a:lnTo>
                    <a:pt x="10967" y="8804"/>
                  </a:lnTo>
                  <a:lnTo>
                    <a:pt x="10774" y="8997"/>
                  </a:lnTo>
                  <a:lnTo>
                    <a:pt x="10658" y="9229"/>
                  </a:lnTo>
                  <a:lnTo>
                    <a:pt x="10581" y="9499"/>
                  </a:lnTo>
                  <a:lnTo>
                    <a:pt x="10581" y="9770"/>
                  </a:lnTo>
                  <a:lnTo>
                    <a:pt x="10697" y="10040"/>
                  </a:lnTo>
                  <a:lnTo>
                    <a:pt x="10851" y="10233"/>
                  </a:lnTo>
                  <a:lnTo>
                    <a:pt x="10619" y="10310"/>
                  </a:lnTo>
                  <a:lnTo>
                    <a:pt x="10426" y="10426"/>
                  </a:lnTo>
                  <a:lnTo>
                    <a:pt x="10233" y="10581"/>
                  </a:lnTo>
                  <a:lnTo>
                    <a:pt x="10117" y="10774"/>
                  </a:lnTo>
                  <a:lnTo>
                    <a:pt x="10079" y="11005"/>
                  </a:lnTo>
                  <a:lnTo>
                    <a:pt x="10040" y="11237"/>
                  </a:lnTo>
                  <a:lnTo>
                    <a:pt x="10079" y="11469"/>
                  </a:lnTo>
                  <a:lnTo>
                    <a:pt x="10195" y="11700"/>
                  </a:lnTo>
                  <a:lnTo>
                    <a:pt x="9924" y="11739"/>
                  </a:lnTo>
                  <a:lnTo>
                    <a:pt x="9693" y="11855"/>
                  </a:lnTo>
                  <a:lnTo>
                    <a:pt x="9500" y="12009"/>
                  </a:lnTo>
                  <a:lnTo>
                    <a:pt x="9422" y="12087"/>
                  </a:lnTo>
                  <a:lnTo>
                    <a:pt x="9384" y="12202"/>
                  </a:lnTo>
                  <a:lnTo>
                    <a:pt x="9345" y="12318"/>
                  </a:lnTo>
                  <a:lnTo>
                    <a:pt x="9306" y="12473"/>
                  </a:lnTo>
                  <a:lnTo>
                    <a:pt x="9191" y="12395"/>
                  </a:lnTo>
                  <a:lnTo>
                    <a:pt x="9036" y="12318"/>
                  </a:lnTo>
                  <a:lnTo>
                    <a:pt x="8882" y="12280"/>
                  </a:lnTo>
                  <a:lnTo>
                    <a:pt x="8727" y="12280"/>
                  </a:lnTo>
                  <a:lnTo>
                    <a:pt x="8534" y="12357"/>
                  </a:lnTo>
                  <a:lnTo>
                    <a:pt x="8380" y="12434"/>
                  </a:lnTo>
                  <a:lnTo>
                    <a:pt x="8264" y="12550"/>
                  </a:lnTo>
                  <a:lnTo>
                    <a:pt x="8187" y="12704"/>
                  </a:lnTo>
                  <a:lnTo>
                    <a:pt x="8109" y="12550"/>
                  </a:lnTo>
                  <a:lnTo>
                    <a:pt x="7994" y="12434"/>
                  </a:lnTo>
                  <a:lnTo>
                    <a:pt x="7878" y="12318"/>
                  </a:lnTo>
                  <a:lnTo>
                    <a:pt x="7723" y="12241"/>
                  </a:lnTo>
                  <a:lnTo>
                    <a:pt x="7492" y="12164"/>
                  </a:lnTo>
                  <a:lnTo>
                    <a:pt x="7221" y="12202"/>
                  </a:lnTo>
                  <a:lnTo>
                    <a:pt x="6990" y="12280"/>
                  </a:lnTo>
                  <a:lnTo>
                    <a:pt x="6796" y="12434"/>
                  </a:lnTo>
                  <a:lnTo>
                    <a:pt x="6796" y="12048"/>
                  </a:lnTo>
                  <a:lnTo>
                    <a:pt x="6758" y="11893"/>
                  </a:lnTo>
                  <a:lnTo>
                    <a:pt x="6681" y="11700"/>
                  </a:lnTo>
                  <a:lnTo>
                    <a:pt x="6603" y="11546"/>
                  </a:lnTo>
                  <a:lnTo>
                    <a:pt x="6526" y="11430"/>
                  </a:lnTo>
                  <a:lnTo>
                    <a:pt x="6372" y="11314"/>
                  </a:lnTo>
                  <a:lnTo>
                    <a:pt x="6217" y="11198"/>
                  </a:lnTo>
                  <a:lnTo>
                    <a:pt x="6063" y="11160"/>
                  </a:lnTo>
                  <a:lnTo>
                    <a:pt x="5715" y="11160"/>
                  </a:lnTo>
                  <a:lnTo>
                    <a:pt x="5522" y="11237"/>
                  </a:lnTo>
                  <a:lnTo>
                    <a:pt x="5522" y="10967"/>
                  </a:lnTo>
                  <a:lnTo>
                    <a:pt x="5445" y="10735"/>
                  </a:lnTo>
                  <a:lnTo>
                    <a:pt x="5329" y="10503"/>
                  </a:lnTo>
                  <a:lnTo>
                    <a:pt x="5213" y="10426"/>
                  </a:lnTo>
                  <a:lnTo>
                    <a:pt x="5097" y="10388"/>
                  </a:lnTo>
                  <a:lnTo>
                    <a:pt x="4943" y="10310"/>
                  </a:lnTo>
                  <a:lnTo>
                    <a:pt x="4827" y="10310"/>
                  </a:lnTo>
                  <a:lnTo>
                    <a:pt x="4673" y="10349"/>
                  </a:lnTo>
                  <a:lnTo>
                    <a:pt x="4518" y="10388"/>
                  </a:lnTo>
                  <a:lnTo>
                    <a:pt x="4518" y="10156"/>
                  </a:lnTo>
                  <a:lnTo>
                    <a:pt x="4480" y="9963"/>
                  </a:lnTo>
                  <a:lnTo>
                    <a:pt x="4364" y="9770"/>
                  </a:lnTo>
                  <a:lnTo>
                    <a:pt x="4209" y="9577"/>
                  </a:lnTo>
                  <a:lnTo>
                    <a:pt x="4055" y="9499"/>
                  </a:lnTo>
                  <a:lnTo>
                    <a:pt x="3900" y="9461"/>
                  </a:lnTo>
                  <a:lnTo>
                    <a:pt x="3746" y="9422"/>
                  </a:lnTo>
                  <a:lnTo>
                    <a:pt x="3591" y="9422"/>
                  </a:lnTo>
                  <a:lnTo>
                    <a:pt x="3398" y="9461"/>
                  </a:lnTo>
                  <a:lnTo>
                    <a:pt x="3283" y="9538"/>
                  </a:lnTo>
                  <a:lnTo>
                    <a:pt x="3128" y="9615"/>
                  </a:lnTo>
                  <a:lnTo>
                    <a:pt x="3012" y="9770"/>
                  </a:lnTo>
                  <a:lnTo>
                    <a:pt x="2974" y="9615"/>
                  </a:lnTo>
                  <a:lnTo>
                    <a:pt x="2896" y="9461"/>
                  </a:lnTo>
                  <a:lnTo>
                    <a:pt x="2781" y="9268"/>
                  </a:lnTo>
                  <a:lnTo>
                    <a:pt x="2626" y="9152"/>
                  </a:lnTo>
                  <a:lnTo>
                    <a:pt x="2433" y="9036"/>
                  </a:lnTo>
                  <a:lnTo>
                    <a:pt x="2240" y="8997"/>
                  </a:lnTo>
                  <a:lnTo>
                    <a:pt x="2047" y="9036"/>
                  </a:lnTo>
                  <a:lnTo>
                    <a:pt x="1854" y="9113"/>
                  </a:lnTo>
                  <a:lnTo>
                    <a:pt x="1699" y="9190"/>
                  </a:lnTo>
                  <a:lnTo>
                    <a:pt x="1545" y="9345"/>
                  </a:lnTo>
                  <a:lnTo>
                    <a:pt x="1429" y="9538"/>
                  </a:lnTo>
                  <a:lnTo>
                    <a:pt x="1390" y="9731"/>
                  </a:lnTo>
                  <a:lnTo>
                    <a:pt x="1352" y="9924"/>
                  </a:lnTo>
                  <a:lnTo>
                    <a:pt x="1120" y="9963"/>
                  </a:lnTo>
                  <a:lnTo>
                    <a:pt x="927" y="10040"/>
                  </a:lnTo>
                  <a:lnTo>
                    <a:pt x="695" y="10156"/>
                  </a:lnTo>
                  <a:lnTo>
                    <a:pt x="502" y="10310"/>
                  </a:lnTo>
                  <a:lnTo>
                    <a:pt x="386" y="10426"/>
                  </a:lnTo>
                  <a:lnTo>
                    <a:pt x="271" y="10581"/>
                  </a:lnTo>
                  <a:lnTo>
                    <a:pt x="116" y="10889"/>
                  </a:lnTo>
                  <a:lnTo>
                    <a:pt x="0" y="11237"/>
                  </a:lnTo>
                  <a:lnTo>
                    <a:pt x="0" y="11585"/>
                  </a:lnTo>
                  <a:lnTo>
                    <a:pt x="77" y="11932"/>
                  </a:lnTo>
                  <a:lnTo>
                    <a:pt x="193" y="12241"/>
                  </a:lnTo>
                  <a:lnTo>
                    <a:pt x="386" y="12550"/>
                  </a:lnTo>
                  <a:lnTo>
                    <a:pt x="618" y="12820"/>
                  </a:lnTo>
                  <a:lnTo>
                    <a:pt x="811" y="12936"/>
                  </a:lnTo>
                  <a:lnTo>
                    <a:pt x="966" y="13013"/>
                  </a:lnTo>
                  <a:lnTo>
                    <a:pt x="1159" y="13091"/>
                  </a:lnTo>
                  <a:lnTo>
                    <a:pt x="1352" y="13129"/>
                  </a:lnTo>
                  <a:lnTo>
                    <a:pt x="1738" y="13168"/>
                  </a:lnTo>
                  <a:lnTo>
                    <a:pt x="2085" y="13129"/>
                  </a:lnTo>
                  <a:lnTo>
                    <a:pt x="2472" y="12975"/>
                  </a:lnTo>
                  <a:lnTo>
                    <a:pt x="2819" y="12782"/>
                  </a:lnTo>
                  <a:lnTo>
                    <a:pt x="3128" y="12550"/>
                  </a:lnTo>
                  <a:lnTo>
                    <a:pt x="3360" y="12241"/>
                  </a:lnTo>
                  <a:lnTo>
                    <a:pt x="3591" y="12009"/>
                  </a:lnTo>
                  <a:lnTo>
                    <a:pt x="3553" y="11932"/>
                  </a:lnTo>
                  <a:lnTo>
                    <a:pt x="3514" y="11816"/>
                  </a:lnTo>
                  <a:lnTo>
                    <a:pt x="3437" y="11778"/>
                  </a:lnTo>
                  <a:lnTo>
                    <a:pt x="3321" y="11739"/>
                  </a:lnTo>
                  <a:lnTo>
                    <a:pt x="3283" y="11778"/>
                  </a:lnTo>
                  <a:lnTo>
                    <a:pt x="3244" y="11816"/>
                  </a:lnTo>
                  <a:lnTo>
                    <a:pt x="3051" y="12048"/>
                  </a:lnTo>
                  <a:lnTo>
                    <a:pt x="2819" y="12241"/>
                  </a:lnTo>
                  <a:lnTo>
                    <a:pt x="2587" y="12434"/>
                  </a:lnTo>
                  <a:lnTo>
                    <a:pt x="2317" y="12589"/>
                  </a:lnTo>
                  <a:lnTo>
                    <a:pt x="2047" y="12666"/>
                  </a:lnTo>
                  <a:lnTo>
                    <a:pt x="1738" y="12704"/>
                  </a:lnTo>
                  <a:lnTo>
                    <a:pt x="1429" y="12666"/>
                  </a:lnTo>
                  <a:lnTo>
                    <a:pt x="1159" y="12589"/>
                  </a:lnTo>
                  <a:lnTo>
                    <a:pt x="966" y="12473"/>
                  </a:lnTo>
                  <a:lnTo>
                    <a:pt x="811" y="12357"/>
                  </a:lnTo>
                  <a:lnTo>
                    <a:pt x="695" y="12202"/>
                  </a:lnTo>
                  <a:lnTo>
                    <a:pt x="618" y="12048"/>
                  </a:lnTo>
                  <a:lnTo>
                    <a:pt x="541" y="11893"/>
                  </a:lnTo>
                  <a:lnTo>
                    <a:pt x="502" y="11739"/>
                  </a:lnTo>
                  <a:lnTo>
                    <a:pt x="502" y="11546"/>
                  </a:lnTo>
                  <a:lnTo>
                    <a:pt x="502" y="11391"/>
                  </a:lnTo>
                  <a:lnTo>
                    <a:pt x="541" y="11198"/>
                  </a:lnTo>
                  <a:lnTo>
                    <a:pt x="579" y="11044"/>
                  </a:lnTo>
                  <a:lnTo>
                    <a:pt x="657" y="10889"/>
                  </a:lnTo>
                  <a:lnTo>
                    <a:pt x="773" y="10774"/>
                  </a:lnTo>
                  <a:lnTo>
                    <a:pt x="888" y="10619"/>
                  </a:lnTo>
                  <a:lnTo>
                    <a:pt x="1043" y="10542"/>
                  </a:lnTo>
                  <a:lnTo>
                    <a:pt x="1236" y="10465"/>
                  </a:lnTo>
                  <a:lnTo>
                    <a:pt x="1429" y="10388"/>
                  </a:lnTo>
                  <a:lnTo>
                    <a:pt x="1738" y="10349"/>
                  </a:lnTo>
                  <a:lnTo>
                    <a:pt x="2008" y="10349"/>
                  </a:lnTo>
                  <a:lnTo>
                    <a:pt x="2317" y="10388"/>
                  </a:lnTo>
                  <a:lnTo>
                    <a:pt x="2587" y="10426"/>
                  </a:lnTo>
                  <a:lnTo>
                    <a:pt x="2858" y="10542"/>
                  </a:lnTo>
                  <a:lnTo>
                    <a:pt x="3128" y="10658"/>
                  </a:lnTo>
                  <a:lnTo>
                    <a:pt x="3669" y="10928"/>
                  </a:lnTo>
                  <a:lnTo>
                    <a:pt x="4171" y="11276"/>
                  </a:lnTo>
                  <a:lnTo>
                    <a:pt x="4634" y="11662"/>
                  </a:lnTo>
                  <a:lnTo>
                    <a:pt x="5522" y="12395"/>
                  </a:lnTo>
                  <a:lnTo>
                    <a:pt x="5870" y="12704"/>
                  </a:lnTo>
                  <a:lnTo>
                    <a:pt x="6256" y="12975"/>
                  </a:lnTo>
                  <a:lnTo>
                    <a:pt x="6681" y="13206"/>
                  </a:lnTo>
                  <a:lnTo>
                    <a:pt x="7105" y="13438"/>
                  </a:lnTo>
                  <a:lnTo>
                    <a:pt x="7530" y="13593"/>
                  </a:lnTo>
                  <a:lnTo>
                    <a:pt x="7994" y="13747"/>
                  </a:lnTo>
                  <a:lnTo>
                    <a:pt x="8457" y="13786"/>
                  </a:lnTo>
                  <a:lnTo>
                    <a:pt x="8920" y="13786"/>
                  </a:lnTo>
                  <a:lnTo>
                    <a:pt x="9345" y="13708"/>
                  </a:lnTo>
                  <a:lnTo>
                    <a:pt x="9731" y="13554"/>
                  </a:lnTo>
                  <a:lnTo>
                    <a:pt x="10079" y="13361"/>
                  </a:lnTo>
                  <a:lnTo>
                    <a:pt x="10388" y="13091"/>
                  </a:lnTo>
                  <a:lnTo>
                    <a:pt x="10658" y="12782"/>
                  </a:lnTo>
                  <a:lnTo>
                    <a:pt x="10928" y="12473"/>
                  </a:lnTo>
                  <a:lnTo>
                    <a:pt x="11121" y="12125"/>
                  </a:lnTo>
                  <a:lnTo>
                    <a:pt x="11314" y="11739"/>
                  </a:lnTo>
                  <a:lnTo>
                    <a:pt x="11507" y="11237"/>
                  </a:lnTo>
                  <a:lnTo>
                    <a:pt x="11662" y="10696"/>
                  </a:lnTo>
                  <a:lnTo>
                    <a:pt x="11971" y="9615"/>
                  </a:lnTo>
                  <a:lnTo>
                    <a:pt x="12125" y="9113"/>
                  </a:lnTo>
                  <a:lnTo>
                    <a:pt x="12357" y="8611"/>
                  </a:lnTo>
                  <a:lnTo>
                    <a:pt x="12589" y="8109"/>
                  </a:lnTo>
                  <a:lnTo>
                    <a:pt x="12936" y="7646"/>
                  </a:lnTo>
                  <a:lnTo>
                    <a:pt x="13284" y="7298"/>
                  </a:lnTo>
                  <a:lnTo>
                    <a:pt x="13631" y="6989"/>
                  </a:lnTo>
                  <a:lnTo>
                    <a:pt x="14017" y="6719"/>
                  </a:lnTo>
                  <a:lnTo>
                    <a:pt x="14442" y="6449"/>
                  </a:lnTo>
                  <a:lnTo>
                    <a:pt x="14906" y="6256"/>
                  </a:lnTo>
                  <a:lnTo>
                    <a:pt x="15369" y="6101"/>
                  </a:lnTo>
                  <a:lnTo>
                    <a:pt x="15832" y="5985"/>
                  </a:lnTo>
                  <a:lnTo>
                    <a:pt x="16296" y="5947"/>
                  </a:lnTo>
                  <a:lnTo>
                    <a:pt x="16605" y="5908"/>
                  </a:lnTo>
                  <a:lnTo>
                    <a:pt x="16914" y="5908"/>
                  </a:lnTo>
                  <a:lnTo>
                    <a:pt x="17454" y="5985"/>
                  </a:lnTo>
                  <a:lnTo>
                    <a:pt x="17995" y="6140"/>
                  </a:lnTo>
                  <a:lnTo>
                    <a:pt x="18497" y="6333"/>
                  </a:lnTo>
                  <a:lnTo>
                    <a:pt x="18999" y="6603"/>
                  </a:lnTo>
                  <a:lnTo>
                    <a:pt x="19501" y="6835"/>
                  </a:lnTo>
                  <a:lnTo>
                    <a:pt x="20543" y="7337"/>
                  </a:lnTo>
                  <a:lnTo>
                    <a:pt x="20930" y="7491"/>
                  </a:lnTo>
                  <a:lnTo>
                    <a:pt x="21316" y="7646"/>
                  </a:lnTo>
                  <a:lnTo>
                    <a:pt x="21740" y="7723"/>
                  </a:lnTo>
                  <a:lnTo>
                    <a:pt x="22165" y="7762"/>
                  </a:lnTo>
                  <a:lnTo>
                    <a:pt x="22590" y="7723"/>
                  </a:lnTo>
                  <a:lnTo>
                    <a:pt x="22976" y="7646"/>
                  </a:lnTo>
                  <a:lnTo>
                    <a:pt x="23362" y="7530"/>
                  </a:lnTo>
                  <a:lnTo>
                    <a:pt x="23710" y="7298"/>
                  </a:lnTo>
                  <a:lnTo>
                    <a:pt x="24057" y="6989"/>
                  </a:lnTo>
                  <a:lnTo>
                    <a:pt x="24366" y="6642"/>
                  </a:lnTo>
                  <a:lnTo>
                    <a:pt x="24598" y="6294"/>
                  </a:lnTo>
                  <a:lnTo>
                    <a:pt x="24752" y="5908"/>
                  </a:lnTo>
                  <a:lnTo>
                    <a:pt x="24868" y="5483"/>
                  </a:lnTo>
                  <a:lnTo>
                    <a:pt x="24984" y="5059"/>
                  </a:lnTo>
                  <a:lnTo>
                    <a:pt x="25023" y="4634"/>
                  </a:lnTo>
                  <a:lnTo>
                    <a:pt x="25023" y="4209"/>
                  </a:lnTo>
                  <a:lnTo>
                    <a:pt x="24945" y="3746"/>
                  </a:lnTo>
                  <a:lnTo>
                    <a:pt x="24868" y="3282"/>
                  </a:lnTo>
                  <a:lnTo>
                    <a:pt x="24791" y="2858"/>
                  </a:lnTo>
                  <a:lnTo>
                    <a:pt x="24637" y="2394"/>
                  </a:lnTo>
                  <a:lnTo>
                    <a:pt x="24443" y="1969"/>
                  </a:lnTo>
                  <a:lnTo>
                    <a:pt x="24250" y="1583"/>
                  </a:lnTo>
                  <a:lnTo>
                    <a:pt x="24057" y="1197"/>
                  </a:lnTo>
                  <a:lnTo>
                    <a:pt x="23787" y="811"/>
                  </a:lnTo>
                  <a:lnTo>
                    <a:pt x="23941" y="386"/>
                  </a:lnTo>
                  <a:lnTo>
                    <a:pt x="23594" y="232"/>
                  </a:lnTo>
                  <a:lnTo>
                    <a:pt x="23208" y="116"/>
                  </a:lnTo>
                  <a:lnTo>
                    <a:pt x="23169" y="77"/>
                  </a:lnTo>
                  <a:lnTo>
                    <a:pt x="2305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5843050" y="1398325"/>
              <a:ext cx="152575" cy="276125"/>
            </a:xfrm>
            <a:custGeom>
              <a:avLst/>
              <a:gdLst/>
              <a:ahLst/>
              <a:cxnLst/>
              <a:rect l="l" t="t" r="r" b="b"/>
              <a:pathLst>
                <a:path w="6103" h="11045" extrusionOk="0">
                  <a:moveTo>
                    <a:pt x="3553" y="0"/>
                  </a:moveTo>
                  <a:lnTo>
                    <a:pt x="3399" y="425"/>
                  </a:lnTo>
                  <a:lnTo>
                    <a:pt x="3785" y="618"/>
                  </a:lnTo>
                  <a:lnTo>
                    <a:pt x="4094" y="888"/>
                  </a:lnTo>
                  <a:lnTo>
                    <a:pt x="4364" y="1120"/>
                  </a:lnTo>
                  <a:lnTo>
                    <a:pt x="4635" y="1429"/>
                  </a:lnTo>
                  <a:lnTo>
                    <a:pt x="4866" y="1738"/>
                  </a:lnTo>
                  <a:lnTo>
                    <a:pt x="5059" y="2085"/>
                  </a:lnTo>
                  <a:lnTo>
                    <a:pt x="5214" y="2433"/>
                  </a:lnTo>
                  <a:lnTo>
                    <a:pt x="5368" y="2819"/>
                  </a:lnTo>
                  <a:lnTo>
                    <a:pt x="5484" y="3205"/>
                  </a:lnTo>
                  <a:lnTo>
                    <a:pt x="5523" y="3591"/>
                  </a:lnTo>
                  <a:lnTo>
                    <a:pt x="5600" y="3978"/>
                  </a:lnTo>
                  <a:lnTo>
                    <a:pt x="5600" y="4402"/>
                  </a:lnTo>
                  <a:lnTo>
                    <a:pt x="5561" y="4789"/>
                  </a:lnTo>
                  <a:lnTo>
                    <a:pt x="5523" y="5213"/>
                  </a:lnTo>
                  <a:lnTo>
                    <a:pt x="5446" y="5599"/>
                  </a:lnTo>
                  <a:lnTo>
                    <a:pt x="5330" y="6024"/>
                  </a:lnTo>
                  <a:lnTo>
                    <a:pt x="5175" y="6449"/>
                  </a:lnTo>
                  <a:lnTo>
                    <a:pt x="4982" y="6874"/>
                  </a:lnTo>
                  <a:lnTo>
                    <a:pt x="4751" y="7260"/>
                  </a:lnTo>
                  <a:lnTo>
                    <a:pt x="4480" y="7646"/>
                  </a:lnTo>
                  <a:lnTo>
                    <a:pt x="4210" y="8032"/>
                  </a:lnTo>
                  <a:lnTo>
                    <a:pt x="3940" y="8380"/>
                  </a:lnTo>
                  <a:lnTo>
                    <a:pt x="3631" y="8727"/>
                  </a:lnTo>
                  <a:lnTo>
                    <a:pt x="3283" y="9036"/>
                  </a:lnTo>
                  <a:lnTo>
                    <a:pt x="2936" y="9306"/>
                  </a:lnTo>
                  <a:lnTo>
                    <a:pt x="2549" y="9577"/>
                  </a:lnTo>
                  <a:lnTo>
                    <a:pt x="2163" y="9808"/>
                  </a:lnTo>
                  <a:lnTo>
                    <a:pt x="1739" y="10040"/>
                  </a:lnTo>
                  <a:lnTo>
                    <a:pt x="1314" y="10233"/>
                  </a:lnTo>
                  <a:lnTo>
                    <a:pt x="889" y="10388"/>
                  </a:lnTo>
                  <a:lnTo>
                    <a:pt x="464" y="10542"/>
                  </a:lnTo>
                  <a:lnTo>
                    <a:pt x="1" y="10658"/>
                  </a:lnTo>
                  <a:lnTo>
                    <a:pt x="78" y="11044"/>
                  </a:lnTo>
                  <a:lnTo>
                    <a:pt x="619" y="10967"/>
                  </a:lnTo>
                  <a:lnTo>
                    <a:pt x="1121" y="10812"/>
                  </a:lnTo>
                  <a:lnTo>
                    <a:pt x="1584" y="10658"/>
                  </a:lnTo>
                  <a:lnTo>
                    <a:pt x="2086" y="10465"/>
                  </a:lnTo>
                  <a:lnTo>
                    <a:pt x="2511" y="10195"/>
                  </a:lnTo>
                  <a:lnTo>
                    <a:pt x="2974" y="9924"/>
                  </a:lnTo>
                  <a:lnTo>
                    <a:pt x="3399" y="9615"/>
                  </a:lnTo>
                  <a:lnTo>
                    <a:pt x="3785" y="9268"/>
                  </a:lnTo>
                  <a:lnTo>
                    <a:pt x="4171" y="8920"/>
                  </a:lnTo>
                  <a:lnTo>
                    <a:pt x="4480" y="8534"/>
                  </a:lnTo>
                  <a:lnTo>
                    <a:pt x="4828" y="8109"/>
                  </a:lnTo>
                  <a:lnTo>
                    <a:pt x="5098" y="7685"/>
                  </a:lnTo>
                  <a:lnTo>
                    <a:pt x="5368" y="7221"/>
                  </a:lnTo>
                  <a:lnTo>
                    <a:pt x="5600" y="6758"/>
                  </a:lnTo>
                  <a:lnTo>
                    <a:pt x="5755" y="6294"/>
                  </a:lnTo>
                  <a:lnTo>
                    <a:pt x="5909" y="5792"/>
                  </a:lnTo>
                  <a:lnTo>
                    <a:pt x="6025" y="5368"/>
                  </a:lnTo>
                  <a:lnTo>
                    <a:pt x="6063" y="4943"/>
                  </a:lnTo>
                  <a:lnTo>
                    <a:pt x="6102" y="4518"/>
                  </a:lnTo>
                  <a:lnTo>
                    <a:pt x="6102" y="4055"/>
                  </a:lnTo>
                  <a:lnTo>
                    <a:pt x="6063" y="3630"/>
                  </a:lnTo>
                  <a:lnTo>
                    <a:pt x="5986" y="3244"/>
                  </a:lnTo>
                  <a:lnTo>
                    <a:pt x="5870" y="2819"/>
                  </a:lnTo>
                  <a:lnTo>
                    <a:pt x="5755" y="2433"/>
                  </a:lnTo>
                  <a:lnTo>
                    <a:pt x="5561" y="2047"/>
                  </a:lnTo>
                  <a:lnTo>
                    <a:pt x="5368" y="1661"/>
                  </a:lnTo>
                  <a:lnTo>
                    <a:pt x="5137" y="1313"/>
                  </a:lnTo>
                  <a:lnTo>
                    <a:pt x="4905" y="1004"/>
                  </a:lnTo>
                  <a:lnTo>
                    <a:pt x="4596" y="695"/>
                  </a:lnTo>
                  <a:lnTo>
                    <a:pt x="4287" y="425"/>
                  </a:lnTo>
                  <a:lnTo>
                    <a:pt x="3940" y="193"/>
                  </a:lnTo>
                  <a:lnTo>
                    <a:pt x="355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569225" y="1424375"/>
              <a:ext cx="126500" cy="69550"/>
            </a:xfrm>
            <a:custGeom>
              <a:avLst/>
              <a:gdLst/>
              <a:ahLst/>
              <a:cxnLst/>
              <a:rect l="l" t="t" r="r" b="b"/>
              <a:pathLst>
                <a:path w="5060" h="2782" extrusionOk="0">
                  <a:moveTo>
                    <a:pt x="4905" y="1"/>
                  </a:moveTo>
                  <a:lnTo>
                    <a:pt x="3824" y="657"/>
                  </a:lnTo>
                  <a:lnTo>
                    <a:pt x="3283" y="966"/>
                  </a:lnTo>
                  <a:lnTo>
                    <a:pt x="2704" y="1275"/>
                  </a:lnTo>
                  <a:lnTo>
                    <a:pt x="2086" y="1584"/>
                  </a:lnTo>
                  <a:lnTo>
                    <a:pt x="1430" y="1854"/>
                  </a:lnTo>
                  <a:lnTo>
                    <a:pt x="773" y="2125"/>
                  </a:lnTo>
                  <a:lnTo>
                    <a:pt x="117" y="2395"/>
                  </a:lnTo>
                  <a:lnTo>
                    <a:pt x="40" y="2472"/>
                  </a:lnTo>
                  <a:lnTo>
                    <a:pt x="1" y="2588"/>
                  </a:lnTo>
                  <a:lnTo>
                    <a:pt x="40" y="2665"/>
                  </a:lnTo>
                  <a:lnTo>
                    <a:pt x="117" y="2781"/>
                  </a:lnTo>
                  <a:lnTo>
                    <a:pt x="387" y="2781"/>
                  </a:lnTo>
                  <a:lnTo>
                    <a:pt x="1082" y="2627"/>
                  </a:lnTo>
                  <a:lnTo>
                    <a:pt x="1739" y="2356"/>
                  </a:lnTo>
                  <a:lnTo>
                    <a:pt x="2356" y="2047"/>
                  </a:lnTo>
                  <a:lnTo>
                    <a:pt x="2974" y="1739"/>
                  </a:lnTo>
                  <a:lnTo>
                    <a:pt x="3553" y="1430"/>
                  </a:lnTo>
                  <a:lnTo>
                    <a:pt x="4094" y="1082"/>
                  </a:lnTo>
                  <a:lnTo>
                    <a:pt x="4596" y="735"/>
                  </a:lnTo>
                  <a:lnTo>
                    <a:pt x="5059" y="310"/>
                  </a:lnTo>
                  <a:lnTo>
                    <a:pt x="490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512275" y="1467825"/>
              <a:ext cx="66650" cy="99450"/>
            </a:xfrm>
            <a:custGeom>
              <a:avLst/>
              <a:gdLst/>
              <a:ahLst/>
              <a:cxnLst/>
              <a:rect l="l" t="t" r="r" b="b"/>
              <a:pathLst>
                <a:path w="2666" h="3978" extrusionOk="0">
                  <a:moveTo>
                    <a:pt x="850" y="1"/>
                  </a:moveTo>
                  <a:lnTo>
                    <a:pt x="464" y="155"/>
                  </a:lnTo>
                  <a:lnTo>
                    <a:pt x="618" y="232"/>
                  </a:lnTo>
                  <a:lnTo>
                    <a:pt x="464" y="618"/>
                  </a:lnTo>
                  <a:lnTo>
                    <a:pt x="271" y="1082"/>
                  </a:lnTo>
                  <a:lnTo>
                    <a:pt x="116" y="1622"/>
                  </a:lnTo>
                  <a:lnTo>
                    <a:pt x="39" y="2163"/>
                  </a:lnTo>
                  <a:lnTo>
                    <a:pt x="1" y="2704"/>
                  </a:lnTo>
                  <a:lnTo>
                    <a:pt x="39" y="2974"/>
                  </a:lnTo>
                  <a:lnTo>
                    <a:pt x="78" y="3206"/>
                  </a:lnTo>
                  <a:lnTo>
                    <a:pt x="155" y="3399"/>
                  </a:lnTo>
                  <a:lnTo>
                    <a:pt x="271" y="3592"/>
                  </a:lnTo>
                  <a:lnTo>
                    <a:pt x="464" y="3746"/>
                  </a:lnTo>
                  <a:lnTo>
                    <a:pt x="657" y="3862"/>
                  </a:lnTo>
                  <a:lnTo>
                    <a:pt x="889" y="3939"/>
                  </a:lnTo>
                  <a:lnTo>
                    <a:pt x="1082" y="3978"/>
                  </a:lnTo>
                  <a:lnTo>
                    <a:pt x="1314" y="3939"/>
                  </a:lnTo>
                  <a:lnTo>
                    <a:pt x="1507" y="3823"/>
                  </a:lnTo>
                  <a:lnTo>
                    <a:pt x="1661" y="3708"/>
                  </a:lnTo>
                  <a:lnTo>
                    <a:pt x="1816" y="3514"/>
                  </a:lnTo>
                  <a:lnTo>
                    <a:pt x="1970" y="3321"/>
                  </a:lnTo>
                  <a:lnTo>
                    <a:pt x="2086" y="3090"/>
                  </a:lnTo>
                  <a:lnTo>
                    <a:pt x="2318" y="2549"/>
                  </a:lnTo>
                  <a:lnTo>
                    <a:pt x="2472" y="2009"/>
                  </a:lnTo>
                  <a:lnTo>
                    <a:pt x="2626" y="1507"/>
                  </a:lnTo>
                  <a:lnTo>
                    <a:pt x="2665" y="1043"/>
                  </a:lnTo>
                  <a:lnTo>
                    <a:pt x="2395" y="1043"/>
                  </a:lnTo>
                  <a:lnTo>
                    <a:pt x="2009" y="2009"/>
                  </a:lnTo>
                  <a:lnTo>
                    <a:pt x="1738" y="2665"/>
                  </a:lnTo>
                  <a:lnTo>
                    <a:pt x="1545" y="3051"/>
                  </a:lnTo>
                  <a:lnTo>
                    <a:pt x="1468" y="3206"/>
                  </a:lnTo>
                  <a:lnTo>
                    <a:pt x="1314" y="3283"/>
                  </a:lnTo>
                  <a:lnTo>
                    <a:pt x="1159" y="3283"/>
                  </a:lnTo>
                  <a:lnTo>
                    <a:pt x="966" y="3206"/>
                  </a:lnTo>
                  <a:lnTo>
                    <a:pt x="734" y="3128"/>
                  </a:lnTo>
                  <a:lnTo>
                    <a:pt x="618" y="3051"/>
                  </a:lnTo>
                  <a:lnTo>
                    <a:pt x="541" y="2935"/>
                  </a:lnTo>
                  <a:lnTo>
                    <a:pt x="541" y="2704"/>
                  </a:lnTo>
                  <a:lnTo>
                    <a:pt x="541" y="2395"/>
                  </a:lnTo>
                  <a:lnTo>
                    <a:pt x="580" y="2047"/>
                  </a:lnTo>
                  <a:lnTo>
                    <a:pt x="618" y="1622"/>
                  </a:lnTo>
                  <a:lnTo>
                    <a:pt x="734" y="1198"/>
                  </a:lnTo>
                  <a:lnTo>
                    <a:pt x="889" y="773"/>
                  </a:lnTo>
                  <a:lnTo>
                    <a:pt x="1043" y="348"/>
                  </a:lnTo>
                  <a:lnTo>
                    <a:pt x="1082" y="232"/>
                  </a:lnTo>
                  <a:lnTo>
                    <a:pt x="1043" y="116"/>
                  </a:lnTo>
                  <a:lnTo>
                    <a:pt x="927" y="39"/>
                  </a:lnTo>
                  <a:lnTo>
                    <a:pt x="8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4008850" y="1525750"/>
              <a:ext cx="329225" cy="242325"/>
            </a:xfrm>
            <a:custGeom>
              <a:avLst/>
              <a:gdLst/>
              <a:ahLst/>
              <a:cxnLst/>
              <a:rect l="l" t="t" r="r" b="b"/>
              <a:pathLst>
                <a:path w="13169" h="9693" extrusionOk="0">
                  <a:moveTo>
                    <a:pt x="5368" y="618"/>
                  </a:moveTo>
                  <a:lnTo>
                    <a:pt x="5947" y="773"/>
                  </a:lnTo>
                  <a:lnTo>
                    <a:pt x="6527" y="1004"/>
                  </a:lnTo>
                  <a:lnTo>
                    <a:pt x="7029" y="1313"/>
                  </a:lnTo>
                  <a:lnTo>
                    <a:pt x="7531" y="1661"/>
                  </a:lnTo>
                  <a:lnTo>
                    <a:pt x="7762" y="1893"/>
                  </a:lnTo>
                  <a:lnTo>
                    <a:pt x="7955" y="2124"/>
                  </a:lnTo>
                  <a:lnTo>
                    <a:pt x="8148" y="2356"/>
                  </a:lnTo>
                  <a:lnTo>
                    <a:pt x="8264" y="2626"/>
                  </a:lnTo>
                  <a:lnTo>
                    <a:pt x="8419" y="2897"/>
                  </a:lnTo>
                  <a:lnTo>
                    <a:pt x="8496" y="3167"/>
                  </a:lnTo>
                  <a:lnTo>
                    <a:pt x="8573" y="3437"/>
                  </a:lnTo>
                  <a:lnTo>
                    <a:pt x="8612" y="3707"/>
                  </a:lnTo>
                  <a:lnTo>
                    <a:pt x="8573" y="3707"/>
                  </a:lnTo>
                  <a:lnTo>
                    <a:pt x="7724" y="3823"/>
                  </a:lnTo>
                  <a:lnTo>
                    <a:pt x="6874" y="3901"/>
                  </a:lnTo>
                  <a:lnTo>
                    <a:pt x="6411" y="3939"/>
                  </a:lnTo>
                  <a:lnTo>
                    <a:pt x="6179" y="3939"/>
                  </a:lnTo>
                  <a:lnTo>
                    <a:pt x="5986" y="3901"/>
                  </a:lnTo>
                  <a:lnTo>
                    <a:pt x="5793" y="3862"/>
                  </a:lnTo>
                  <a:lnTo>
                    <a:pt x="5677" y="3746"/>
                  </a:lnTo>
                  <a:lnTo>
                    <a:pt x="5561" y="3553"/>
                  </a:lnTo>
                  <a:lnTo>
                    <a:pt x="5484" y="3321"/>
                  </a:lnTo>
                  <a:lnTo>
                    <a:pt x="5407" y="2626"/>
                  </a:lnTo>
                  <a:lnTo>
                    <a:pt x="5368" y="1970"/>
                  </a:lnTo>
                  <a:lnTo>
                    <a:pt x="5368" y="618"/>
                  </a:lnTo>
                  <a:close/>
                  <a:moveTo>
                    <a:pt x="2781" y="889"/>
                  </a:moveTo>
                  <a:lnTo>
                    <a:pt x="2626" y="3128"/>
                  </a:lnTo>
                  <a:lnTo>
                    <a:pt x="2626" y="3514"/>
                  </a:lnTo>
                  <a:lnTo>
                    <a:pt x="2588" y="3707"/>
                  </a:lnTo>
                  <a:lnTo>
                    <a:pt x="2511" y="3862"/>
                  </a:lnTo>
                  <a:lnTo>
                    <a:pt x="2433" y="4016"/>
                  </a:lnTo>
                  <a:lnTo>
                    <a:pt x="2318" y="4132"/>
                  </a:lnTo>
                  <a:lnTo>
                    <a:pt x="2124" y="4209"/>
                  </a:lnTo>
                  <a:lnTo>
                    <a:pt x="1893" y="4287"/>
                  </a:lnTo>
                  <a:lnTo>
                    <a:pt x="1545" y="4287"/>
                  </a:lnTo>
                  <a:lnTo>
                    <a:pt x="1121" y="4248"/>
                  </a:lnTo>
                  <a:lnTo>
                    <a:pt x="734" y="4132"/>
                  </a:lnTo>
                  <a:lnTo>
                    <a:pt x="387" y="4016"/>
                  </a:lnTo>
                  <a:lnTo>
                    <a:pt x="503" y="3514"/>
                  </a:lnTo>
                  <a:lnTo>
                    <a:pt x="657" y="3012"/>
                  </a:lnTo>
                  <a:lnTo>
                    <a:pt x="889" y="2549"/>
                  </a:lnTo>
                  <a:lnTo>
                    <a:pt x="1159" y="2124"/>
                  </a:lnTo>
                  <a:lnTo>
                    <a:pt x="1507" y="1738"/>
                  </a:lnTo>
                  <a:lnTo>
                    <a:pt x="1893" y="1429"/>
                  </a:lnTo>
                  <a:lnTo>
                    <a:pt x="2318" y="1120"/>
                  </a:lnTo>
                  <a:lnTo>
                    <a:pt x="2781" y="889"/>
                  </a:lnTo>
                  <a:close/>
                  <a:moveTo>
                    <a:pt x="10774" y="5368"/>
                  </a:moveTo>
                  <a:lnTo>
                    <a:pt x="11238" y="5638"/>
                  </a:lnTo>
                  <a:lnTo>
                    <a:pt x="11624" y="5986"/>
                  </a:lnTo>
                  <a:lnTo>
                    <a:pt x="11431" y="6140"/>
                  </a:lnTo>
                  <a:lnTo>
                    <a:pt x="11353" y="6217"/>
                  </a:lnTo>
                  <a:lnTo>
                    <a:pt x="11238" y="6256"/>
                  </a:lnTo>
                  <a:lnTo>
                    <a:pt x="11083" y="6295"/>
                  </a:lnTo>
                  <a:lnTo>
                    <a:pt x="10929" y="6256"/>
                  </a:lnTo>
                  <a:lnTo>
                    <a:pt x="10774" y="6217"/>
                  </a:lnTo>
                  <a:lnTo>
                    <a:pt x="10658" y="6140"/>
                  </a:lnTo>
                  <a:lnTo>
                    <a:pt x="10581" y="6063"/>
                  </a:lnTo>
                  <a:lnTo>
                    <a:pt x="10543" y="5947"/>
                  </a:lnTo>
                  <a:lnTo>
                    <a:pt x="10543" y="5870"/>
                  </a:lnTo>
                  <a:lnTo>
                    <a:pt x="10543" y="5754"/>
                  </a:lnTo>
                  <a:lnTo>
                    <a:pt x="10620" y="5522"/>
                  </a:lnTo>
                  <a:lnTo>
                    <a:pt x="10658" y="5445"/>
                  </a:lnTo>
                  <a:lnTo>
                    <a:pt x="10774" y="5368"/>
                  </a:lnTo>
                  <a:close/>
                  <a:moveTo>
                    <a:pt x="4403" y="0"/>
                  </a:moveTo>
                  <a:lnTo>
                    <a:pt x="3939" y="39"/>
                  </a:lnTo>
                  <a:lnTo>
                    <a:pt x="3515" y="116"/>
                  </a:lnTo>
                  <a:lnTo>
                    <a:pt x="3051" y="232"/>
                  </a:lnTo>
                  <a:lnTo>
                    <a:pt x="2665" y="387"/>
                  </a:lnTo>
                  <a:lnTo>
                    <a:pt x="2240" y="580"/>
                  </a:lnTo>
                  <a:lnTo>
                    <a:pt x="1854" y="811"/>
                  </a:lnTo>
                  <a:lnTo>
                    <a:pt x="1507" y="1043"/>
                  </a:lnTo>
                  <a:lnTo>
                    <a:pt x="1159" y="1352"/>
                  </a:lnTo>
                  <a:lnTo>
                    <a:pt x="889" y="1661"/>
                  </a:lnTo>
                  <a:lnTo>
                    <a:pt x="619" y="2008"/>
                  </a:lnTo>
                  <a:lnTo>
                    <a:pt x="425" y="2395"/>
                  </a:lnTo>
                  <a:lnTo>
                    <a:pt x="232" y="2781"/>
                  </a:lnTo>
                  <a:lnTo>
                    <a:pt x="117" y="3205"/>
                  </a:lnTo>
                  <a:lnTo>
                    <a:pt x="39" y="3669"/>
                  </a:lnTo>
                  <a:lnTo>
                    <a:pt x="1" y="4094"/>
                  </a:lnTo>
                  <a:lnTo>
                    <a:pt x="39" y="4557"/>
                  </a:lnTo>
                  <a:lnTo>
                    <a:pt x="348" y="4596"/>
                  </a:lnTo>
                  <a:lnTo>
                    <a:pt x="387" y="4287"/>
                  </a:lnTo>
                  <a:lnTo>
                    <a:pt x="966" y="4518"/>
                  </a:lnTo>
                  <a:lnTo>
                    <a:pt x="1314" y="4596"/>
                  </a:lnTo>
                  <a:lnTo>
                    <a:pt x="1700" y="4673"/>
                  </a:lnTo>
                  <a:lnTo>
                    <a:pt x="2047" y="4673"/>
                  </a:lnTo>
                  <a:lnTo>
                    <a:pt x="2356" y="4634"/>
                  </a:lnTo>
                  <a:lnTo>
                    <a:pt x="2511" y="4557"/>
                  </a:lnTo>
                  <a:lnTo>
                    <a:pt x="2626" y="4480"/>
                  </a:lnTo>
                  <a:lnTo>
                    <a:pt x="2742" y="4403"/>
                  </a:lnTo>
                  <a:lnTo>
                    <a:pt x="2858" y="4248"/>
                  </a:lnTo>
                  <a:lnTo>
                    <a:pt x="2897" y="4132"/>
                  </a:lnTo>
                  <a:lnTo>
                    <a:pt x="2974" y="3978"/>
                  </a:lnTo>
                  <a:lnTo>
                    <a:pt x="3013" y="3630"/>
                  </a:lnTo>
                  <a:lnTo>
                    <a:pt x="3013" y="2974"/>
                  </a:lnTo>
                  <a:lnTo>
                    <a:pt x="3128" y="773"/>
                  </a:lnTo>
                  <a:lnTo>
                    <a:pt x="3515" y="657"/>
                  </a:lnTo>
                  <a:lnTo>
                    <a:pt x="3939" y="580"/>
                  </a:lnTo>
                  <a:lnTo>
                    <a:pt x="4132" y="541"/>
                  </a:lnTo>
                  <a:lnTo>
                    <a:pt x="4403" y="541"/>
                  </a:lnTo>
                  <a:lnTo>
                    <a:pt x="5098" y="580"/>
                  </a:lnTo>
                  <a:lnTo>
                    <a:pt x="5021" y="1661"/>
                  </a:lnTo>
                  <a:lnTo>
                    <a:pt x="5059" y="2703"/>
                  </a:lnTo>
                  <a:lnTo>
                    <a:pt x="5098" y="3399"/>
                  </a:lnTo>
                  <a:lnTo>
                    <a:pt x="5175" y="3746"/>
                  </a:lnTo>
                  <a:lnTo>
                    <a:pt x="5214" y="3901"/>
                  </a:lnTo>
                  <a:lnTo>
                    <a:pt x="5291" y="4055"/>
                  </a:lnTo>
                  <a:lnTo>
                    <a:pt x="5407" y="4171"/>
                  </a:lnTo>
                  <a:lnTo>
                    <a:pt x="5561" y="4248"/>
                  </a:lnTo>
                  <a:lnTo>
                    <a:pt x="5716" y="4287"/>
                  </a:lnTo>
                  <a:lnTo>
                    <a:pt x="5870" y="4325"/>
                  </a:lnTo>
                  <a:lnTo>
                    <a:pt x="6218" y="4325"/>
                  </a:lnTo>
                  <a:lnTo>
                    <a:pt x="6565" y="4287"/>
                  </a:lnTo>
                  <a:lnTo>
                    <a:pt x="7608" y="4209"/>
                  </a:lnTo>
                  <a:lnTo>
                    <a:pt x="8650" y="4094"/>
                  </a:lnTo>
                  <a:lnTo>
                    <a:pt x="8650" y="4480"/>
                  </a:lnTo>
                  <a:lnTo>
                    <a:pt x="8612" y="4866"/>
                  </a:lnTo>
                  <a:lnTo>
                    <a:pt x="8612" y="4905"/>
                  </a:lnTo>
                  <a:lnTo>
                    <a:pt x="8612" y="5020"/>
                  </a:lnTo>
                  <a:lnTo>
                    <a:pt x="8650" y="5098"/>
                  </a:lnTo>
                  <a:lnTo>
                    <a:pt x="8766" y="5098"/>
                  </a:lnTo>
                  <a:lnTo>
                    <a:pt x="8843" y="5059"/>
                  </a:lnTo>
                  <a:lnTo>
                    <a:pt x="8959" y="5020"/>
                  </a:lnTo>
                  <a:lnTo>
                    <a:pt x="9037" y="4943"/>
                  </a:lnTo>
                  <a:lnTo>
                    <a:pt x="9191" y="4905"/>
                  </a:lnTo>
                  <a:lnTo>
                    <a:pt x="9384" y="4905"/>
                  </a:lnTo>
                  <a:lnTo>
                    <a:pt x="9809" y="4982"/>
                  </a:lnTo>
                  <a:lnTo>
                    <a:pt x="10195" y="5098"/>
                  </a:lnTo>
                  <a:lnTo>
                    <a:pt x="10543" y="5252"/>
                  </a:lnTo>
                  <a:lnTo>
                    <a:pt x="10427" y="5329"/>
                  </a:lnTo>
                  <a:lnTo>
                    <a:pt x="10311" y="5445"/>
                  </a:lnTo>
                  <a:lnTo>
                    <a:pt x="10272" y="5600"/>
                  </a:lnTo>
                  <a:lnTo>
                    <a:pt x="10234" y="5754"/>
                  </a:lnTo>
                  <a:lnTo>
                    <a:pt x="10234" y="5908"/>
                  </a:lnTo>
                  <a:lnTo>
                    <a:pt x="10234" y="6063"/>
                  </a:lnTo>
                  <a:lnTo>
                    <a:pt x="10272" y="6179"/>
                  </a:lnTo>
                  <a:lnTo>
                    <a:pt x="10349" y="6333"/>
                  </a:lnTo>
                  <a:lnTo>
                    <a:pt x="10504" y="6488"/>
                  </a:lnTo>
                  <a:lnTo>
                    <a:pt x="10697" y="6604"/>
                  </a:lnTo>
                  <a:lnTo>
                    <a:pt x="10929" y="6642"/>
                  </a:lnTo>
                  <a:lnTo>
                    <a:pt x="11160" y="6642"/>
                  </a:lnTo>
                  <a:lnTo>
                    <a:pt x="11353" y="6604"/>
                  </a:lnTo>
                  <a:lnTo>
                    <a:pt x="11547" y="6526"/>
                  </a:lnTo>
                  <a:lnTo>
                    <a:pt x="11740" y="6410"/>
                  </a:lnTo>
                  <a:lnTo>
                    <a:pt x="11855" y="6256"/>
                  </a:lnTo>
                  <a:lnTo>
                    <a:pt x="12087" y="6565"/>
                  </a:lnTo>
                  <a:lnTo>
                    <a:pt x="12280" y="6912"/>
                  </a:lnTo>
                  <a:lnTo>
                    <a:pt x="12396" y="7221"/>
                  </a:lnTo>
                  <a:lnTo>
                    <a:pt x="12473" y="7569"/>
                  </a:lnTo>
                  <a:lnTo>
                    <a:pt x="12551" y="7916"/>
                  </a:lnTo>
                  <a:lnTo>
                    <a:pt x="12551" y="8264"/>
                  </a:lnTo>
                  <a:lnTo>
                    <a:pt x="12589" y="8998"/>
                  </a:lnTo>
                  <a:lnTo>
                    <a:pt x="12512" y="8998"/>
                  </a:lnTo>
                  <a:lnTo>
                    <a:pt x="12435" y="9075"/>
                  </a:lnTo>
                  <a:lnTo>
                    <a:pt x="12396" y="9114"/>
                  </a:lnTo>
                  <a:lnTo>
                    <a:pt x="12357" y="9191"/>
                  </a:lnTo>
                  <a:lnTo>
                    <a:pt x="11469" y="9307"/>
                  </a:lnTo>
                  <a:lnTo>
                    <a:pt x="11469" y="9693"/>
                  </a:lnTo>
                  <a:lnTo>
                    <a:pt x="12126" y="9654"/>
                  </a:lnTo>
                  <a:lnTo>
                    <a:pt x="12821" y="9616"/>
                  </a:lnTo>
                  <a:lnTo>
                    <a:pt x="12937" y="9577"/>
                  </a:lnTo>
                  <a:lnTo>
                    <a:pt x="13014" y="9500"/>
                  </a:lnTo>
                  <a:lnTo>
                    <a:pt x="13052" y="9384"/>
                  </a:lnTo>
                  <a:lnTo>
                    <a:pt x="13052" y="9268"/>
                  </a:lnTo>
                  <a:lnTo>
                    <a:pt x="13130" y="8998"/>
                  </a:lnTo>
                  <a:lnTo>
                    <a:pt x="13168" y="8766"/>
                  </a:lnTo>
                  <a:lnTo>
                    <a:pt x="13168" y="8496"/>
                  </a:lnTo>
                  <a:lnTo>
                    <a:pt x="13168" y="8225"/>
                  </a:lnTo>
                  <a:lnTo>
                    <a:pt x="13091" y="7723"/>
                  </a:lnTo>
                  <a:lnTo>
                    <a:pt x="12937" y="7183"/>
                  </a:lnTo>
                  <a:lnTo>
                    <a:pt x="12744" y="6681"/>
                  </a:lnTo>
                  <a:lnTo>
                    <a:pt x="12435" y="6217"/>
                  </a:lnTo>
                  <a:lnTo>
                    <a:pt x="12126" y="5793"/>
                  </a:lnTo>
                  <a:lnTo>
                    <a:pt x="11778" y="5445"/>
                  </a:lnTo>
                  <a:lnTo>
                    <a:pt x="11315" y="5098"/>
                  </a:lnTo>
                  <a:lnTo>
                    <a:pt x="10967" y="4905"/>
                  </a:lnTo>
                  <a:lnTo>
                    <a:pt x="10620" y="4750"/>
                  </a:lnTo>
                  <a:lnTo>
                    <a:pt x="10272" y="4596"/>
                  </a:lnTo>
                  <a:lnTo>
                    <a:pt x="9886" y="4480"/>
                  </a:lnTo>
                  <a:lnTo>
                    <a:pt x="9539" y="4441"/>
                  </a:lnTo>
                  <a:lnTo>
                    <a:pt x="9191" y="4441"/>
                  </a:lnTo>
                  <a:lnTo>
                    <a:pt x="9268" y="3978"/>
                  </a:lnTo>
                  <a:lnTo>
                    <a:pt x="9230" y="3514"/>
                  </a:lnTo>
                  <a:lnTo>
                    <a:pt x="9152" y="3090"/>
                  </a:lnTo>
                  <a:lnTo>
                    <a:pt x="8998" y="2665"/>
                  </a:lnTo>
                  <a:lnTo>
                    <a:pt x="8805" y="2279"/>
                  </a:lnTo>
                  <a:lnTo>
                    <a:pt x="8535" y="1931"/>
                  </a:lnTo>
                  <a:lnTo>
                    <a:pt x="8226" y="1584"/>
                  </a:lnTo>
                  <a:lnTo>
                    <a:pt x="7839" y="1275"/>
                  </a:lnTo>
                  <a:lnTo>
                    <a:pt x="7453" y="1004"/>
                  </a:lnTo>
                  <a:lnTo>
                    <a:pt x="7067" y="734"/>
                  </a:lnTo>
                  <a:lnTo>
                    <a:pt x="6642" y="502"/>
                  </a:lnTo>
                  <a:lnTo>
                    <a:pt x="6179" y="348"/>
                  </a:lnTo>
                  <a:lnTo>
                    <a:pt x="5716" y="193"/>
                  </a:lnTo>
                  <a:lnTo>
                    <a:pt x="5291" y="78"/>
                  </a:lnTo>
                  <a:lnTo>
                    <a:pt x="4828" y="39"/>
                  </a:lnTo>
                  <a:lnTo>
                    <a:pt x="440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6763050" y="1538300"/>
              <a:ext cx="153525" cy="186350"/>
            </a:xfrm>
            <a:custGeom>
              <a:avLst/>
              <a:gdLst/>
              <a:ahLst/>
              <a:cxnLst/>
              <a:rect l="l" t="t" r="r" b="b"/>
              <a:pathLst>
                <a:path w="6141" h="7454" extrusionOk="0">
                  <a:moveTo>
                    <a:pt x="889" y="5908"/>
                  </a:moveTo>
                  <a:lnTo>
                    <a:pt x="1082" y="5986"/>
                  </a:lnTo>
                  <a:lnTo>
                    <a:pt x="1237" y="6024"/>
                  </a:lnTo>
                  <a:lnTo>
                    <a:pt x="1391" y="6179"/>
                  </a:lnTo>
                  <a:lnTo>
                    <a:pt x="1468" y="6333"/>
                  </a:lnTo>
                  <a:lnTo>
                    <a:pt x="1468" y="6449"/>
                  </a:lnTo>
                  <a:lnTo>
                    <a:pt x="1468" y="6565"/>
                  </a:lnTo>
                  <a:lnTo>
                    <a:pt x="1391" y="6797"/>
                  </a:lnTo>
                  <a:lnTo>
                    <a:pt x="1237" y="6951"/>
                  </a:lnTo>
                  <a:lnTo>
                    <a:pt x="1159" y="7028"/>
                  </a:lnTo>
                  <a:lnTo>
                    <a:pt x="1043" y="7067"/>
                  </a:lnTo>
                  <a:lnTo>
                    <a:pt x="850" y="7067"/>
                  </a:lnTo>
                  <a:lnTo>
                    <a:pt x="619" y="6990"/>
                  </a:lnTo>
                  <a:lnTo>
                    <a:pt x="464" y="6835"/>
                  </a:lnTo>
                  <a:lnTo>
                    <a:pt x="426" y="6719"/>
                  </a:lnTo>
                  <a:lnTo>
                    <a:pt x="387" y="6642"/>
                  </a:lnTo>
                  <a:lnTo>
                    <a:pt x="348" y="6488"/>
                  </a:lnTo>
                  <a:lnTo>
                    <a:pt x="387" y="6372"/>
                  </a:lnTo>
                  <a:lnTo>
                    <a:pt x="426" y="6256"/>
                  </a:lnTo>
                  <a:lnTo>
                    <a:pt x="503" y="6179"/>
                  </a:lnTo>
                  <a:lnTo>
                    <a:pt x="696" y="6024"/>
                  </a:lnTo>
                  <a:lnTo>
                    <a:pt x="889" y="5908"/>
                  </a:lnTo>
                  <a:close/>
                  <a:moveTo>
                    <a:pt x="5909" y="0"/>
                  </a:moveTo>
                  <a:lnTo>
                    <a:pt x="5832" y="39"/>
                  </a:lnTo>
                  <a:lnTo>
                    <a:pt x="5523" y="309"/>
                  </a:lnTo>
                  <a:lnTo>
                    <a:pt x="5175" y="618"/>
                  </a:lnTo>
                  <a:lnTo>
                    <a:pt x="4596" y="1313"/>
                  </a:lnTo>
                  <a:lnTo>
                    <a:pt x="4017" y="2047"/>
                  </a:lnTo>
                  <a:lnTo>
                    <a:pt x="3438" y="2781"/>
                  </a:lnTo>
                  <a:lnTo>
                    <a:pt x="2279" y="4132"/>
                  </a:lnTo>
                  <a:lnTo>
                    <a:pt x="1739" y="4866"/>
                  </a:lnTo>
                  <a:lnTo>
                    <a:pt x="1198" y="5561"/>
                  </a:lnTo>
                  <a:lnTo>
                    <a:pt x="1043" y="5522"/>
                  </a:lnTo>
                  <a:lnTo>
                    <a:pt x="889" y="5522"/>
                  </a:lnTo>
                  <a:lnTo>
                    <a:pt x="773" y="5561"/>
                  </a:lnTo>
                  <a:lnTo>
                    <a:pt x="619" y="5600"/>
                  </a:lnTo>
                  <a:lnTo>
                    <a:pt x="541" y="5677"/>
                  </a:lnTo>
                  <a:lnTo>
                    <a:pt x="541" y="5754"/>
                  </a:lnTo>
                  <a:lnTo>
                    <a:pt x="310" y="5870"/>
                  </a:lnTo>
                  <a:lnTo>
                    <a:pt x="117" y="6063"/>
                  </a:lnTo>
                  <a:lnTo>
                    <a:pt x="1" y="6333"/>
                  </a:lnTo>
                  <a:lnTo>
                    <a:pt x="1" y="6488"/>
                  </a:lnTo>
                  <a:lnTo>
                    <a:pt x="1" y="6604"/>
                  </a:lnTo>
                  <a:lnTo>
                    <a:pt x="40" y="6797"/>
                  </a:lnTo>
                  <a:lnTo>
                    <a:pt x="117" y="6990"/>
                  </a:lnTo>
                  <a:lnTo>
                    <a:pt x="194" y="7144"/>
                  </a:lnTo>
                  <a:lnTo>
                    <a:pt x="348" y="7260"/>
                  </a:lnTo>
                  <a:lnTo>
                    <a:pt x="503" y="7376"/>
                  </a:lnTo>
                  <a:lnTo>
                    <a:pt x="696" y="7453"/>
                  </a:lnTo>
                  <a:lnTo>
                    <a:pt x="1082" y="7453"/>
                  </a:lnTo>
                  <a:lnTo>
                    <a:pt x="1275" y="7414"/>
                  </a:lnTo>
                  <a:lnTo>
                    <a:pt x="1430" y="7299"/>
                  </a:lnTo>
                  <a:lnTo>
                    <a:pt x="1584" y="7183"/>
                  </a:lnTo>
                  <a:lnTo>
                    <a:pt x="1700" y="7067"/>
                  </a:lnTo>
                  <a:lnTo>
                    <a:pt x="1816" y="6874"/>
                  </a:lnTo>
                  <a:lnTo>
                    <a:pt x="1854" y="6681"/>
                  </a:lnTo>
                  <a:lnTo>
                    <a:pt x="1893" y="6526"/>
                  </a:lnTo>
                  <a:lnTo>
                    <a:pt x="1854" y="6333"/>
                  </a:lnTo>
                  <a:lnTo>
                    <a:pt x="1816" y="6179"/>
                  </a:lnTo>
                  <a:lnTo>
                    <a:pt x="1739" y="6024"/>
                  </a:lnTo>
                  <a:lnTo>
                    <a:pt x="1661" y="5908"/>
                  </a:lnTo>
                  <a:lnTo>
                    <a:pt x="1545" y="5793"/>
                  </a:lnTo>
                  <a:lnTo>
                    <a:pt x="2163" y="5098"/>
                  </a:lnTo>
                  <a:lnTo>
                    <a:pt x="2743" y="4403"/>
                  </a:lnTo>
                  <a:lnTo>
                    <a:pt x="3940" y="3012"/>
                  </a:lnTo>
                  <a:lnTo>
                    <a:pt x="4480" y="2395"/>
                  </a:lnTo>
                  <a:lnTo>
                    <a:pt x="5098" y="1699"/>
                  </a:lnTo>
                  <a:lnTo>
                    <a:pt x="5639" y="1043"/>
                  </a:lnTo>
                  <a:lnTo>
                    <a:pt x="5909" y="657"/>
                  </a:lnTo>
                  <a:lnTo>
                    <a:pt x="6102" y="309"/>
                  </a:lnTo>
                  <a:lnTo>
                    <a:pt x="6141" y="193"/>
                  </a:lnTo>
                  <a:lnTo>
                    <a:pt x="6063" y="78"/>
                  </a:lnTo>
                  <a:lnTo>
                    <a:pt x="598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4040700" y="1539275"/>
              <a:ext cx="254900" cy="267425"/>
            </a:xfrm>
            <a:custGeom>
              <a:avLst/>
              <a:gdLst/>
              <a:ahLst/>
              <a:cxnLst/>
              <a:rect l="l" t="t" r="r" b="b"/>
              <a:pathLst>
                <a:path w="10196" h="10697" extrusionOk="0">
                  <a:moveTo>
                    <a:pt x="8265" y="7298"/>
                  </a:moveTo>
                  <a:lnTo>
                    <a:pt x="8496" y="7375"/>
                  </a:lnTo>
                  <a:lnTo>
                    <a:pt x="8728" y="7453"/>
                  </a:lnTo>
                  <a:lnTo>
                    <a:pt x="8960" y="7569"/>
                  </a:lnTo>
                  <a:lnTo>
                    <a:pt x="9153" y="7723"/>
                  </a:lnTo>
                  <a:lnTo>
                    <a:pt x="9346" y="7916"/>
                  </a:lnTo>
                  <a:lnTo>
                    <a:pt x="9500" y="8109"/>
                  </a:lnTo>
                  <a:lnTo>
                    <a:pt x="9616" y="8341"/>
                  </a:lnTo>
                  <a:lnTo>
                    <a:pt x="9655" y="8573"/>
                  </a:lnTo>
                  <a:lnTo>
                    <a:pt x="9693" y="8881"/>
                  </a:lnTo>
                  <a:lnTo>
                    <a:pt x="9655" y="9152"/>
                  </a:lnTo>
                  <a:lnTo>
                    <a:pt x="9539" y="9422"/>
                  </a:lnTo>
                  <a:lnTo>
                    <a:pt x="9384" y="9654"/>
                  </a:lnTo>
                  <a:lnTo>
                    <a:pt x="9191" y="9847"/>
                  </a:lnTo>
                  <a:lnTo>
                    <a:pt x="8960" y="10040"/>
                  </a:lnTo>
                  <a:lnTo>
                    <a:pt x="8689" y="10117"/>
                  </a:lnTo>
                  <a:lnTo>
                    <a:pt x="8419" y="10194"/>
                  </a:lnTo>
                  <a:lnTo>
                    <a:pt x="8110" y="10156"/>
                  </a:lnTo>
                  <a:lnTo>
                    <a:pt x="7840" y="10078"/>
                  </a:lnTo>
                  <a:lnTo>
                    <a:pt x="7608" y="9963"/>
                  </a:lnTo>
                  <a:lnTo>
                    <a:pt x="7376" y="9808"/>
                  </a:lnTo>
                  <a:lnTo>
                    <a:pt x="7183" y="9576"/>
                  </a:lnTo>
                  <a:lnTo>
                    <a:pt x="7029" y="9345"/>
                  </a:lnTo>
                  <a:lnTo>
                    <a:pt x="6952" y="9075"/>
                  </a:lnTo>
                  <a:lnTo>
                    <a:pt x="6913" y="8804"/>
                  </a:lnTo>
                  <a:lnTo>
                    <a:pt x="6952" y="8534"/>
                  </a:lnTo>
                  <a:lnTo>
                    <a:pt x="7029" y="8264"/>
                  </a:lnTo>
                  <a:lnTo>
                    <a:pt x="7145" y="8071"/>
                  </a:lnTo>
                  <a:lnTo>
                    <a:pt x="7299" y="7877"/>
                  </a:lnTo>
                  <a:lnTo>
                    <a:pt x="7492" y="7723"/>
                  </a:lnTo>
                  <a:lnTo>
                    <a:pt x="7724" y="7569"/>
                  </a:lnTo>
                  <a:lnTo>
                    <a:pt x="8149" y="7337"/>
                  </a:lnTo>
                  <a:lnTo>
                    <a:pt x="8226" y="7298"/>
                  </a:lnTo>
                  <a:close/>
                  <a:moveTo>
                    <a:pt x="2858" y="0"/>
                  </a:moveTo>
                  <a:lnTo>
                    <a:pt x="2665" y="39"/>
                  </a:lnTo>
                  <a:lnTo>
                    <a:pt x="2665" y="77"/>
                  </a:lnTo>
                  <a:lnTo>
                    <a:pt x="2627" y="1352"/>
                  </a:lnTo>
                  <a:lnTo>
                    <a:pt x="2627" y="2587"/>
                  </a:lnTo>
                  <a:lnTo>
                    <a:pt x="2665" y="3823"/>
                  </a:lnTo>
                  <a:lnTo>
                    <a:pt x="2704" y="5097"/>
                  </a:lnTo>
                  <a:lnTo>
                    <a:pt x="2897" y="7491"/>
                  </a:lnTo>
                  <a:lnTo>
                    <a:pt x="2897" y="8148"/>
                  </a:lnTo>
                  <a:lnTo>
                    <a:pt x="2936" y="8457"/>
                  </a:lnTo>
                  <a:lnTo>
                    <a:pt x="2974" y="8611"/>
                  </a:lnTo>
                  <a:lnTo>
                    <a:pt x="3052" y="8766"/>
                  </a:lnTo>
                  <a:lnTo>
                    <a:pt x="1546" y="8727"/>
                  </a:lnTo>
                  <a:lnTo>
                    <a:pt x="40" y="8688"/>
                  </a:lnTo>
                  <a:lnTo>
                    <a:pt x="1" y="8688"/>
                  </a:lnTo>
                  <a:lnTo>
                    <a:pt x="1" y="9036"/>
                  </a:lnTo>
                  <a:lnTo>
                    <a:pt x="773" y="9113"/>
                  </a:lnTo>
                  <a:lnTo>
                    <a:pt x="1546" y="9152"/>
                  </a:lnTo>
                  <a:lnTo>
                    <a:pt x="3129" y="9229"/>
                  </a:lnTo>
                  <a:lnTo>
                    <a:pt x="4828" y="9306"/>
                  </a:lnTo>
                  <a:lnTo>
                    <a:pt x="5677" y="9306"/>
                  </a:lnTo>
                  <a:lnTo>
                    <a:pt x="6488" y="9268"/>
                  </a:lnTo>
                  <a:lnTo>
                    <a:pt x="6604" y="9576"/>
                  </a:lnTo>
                  <a:lnTo>
                    <a:pt x="6759" y="9847"/>
                  </a:lnTo>
                  <a:lnTo>
                    <a:pt x="6990" y="10078"/>
                  </a:lnTo>
                  <a:lnTo>
                    <a:pt x="7222" y="10310"/>
                  </a:lnTo>
                  <a:lnTo>
                    <a:pt x="7492" y="10465"/>
                  </a:lnTo>
                  <a:lnTo>
                    <a:pt x="7801" y="10580"/>
                  </a:lnTo>
                  <a:lnTo>
                    <a:pt x="8110" y="10658"/>
                  </a:lnTo>
                  <a:lnTo>
                    <a:pt x="8419" y="10696"/>
                  </a:lnTo>
                  <a:lnTo>
                    <a:pt x="8728" y="10619"/>
                  </a:lnTo>
                  <a:lnTo>
                    <a:pt x="9037" y="10542"/>
                  </a:lnTo>
                  <a:lnTo>
                    <a:pt x="9307" y="10387"/>
                  </a:lnTo>
                  <a:lnTo>
                    <a:pt x="9539" y="10194"/>
                  </a:lnTo>
                  <a:lnTo>
                    <a:pt x="9771" y="9963"/>
                  </a:lnTo>
                  <a:lnTo>
                    <a:pt x="9925" y="9692"/>
                  </a:lnTo>
                  <a:lnTo>
                    <a:pt x="10079" y="9422"/>
                  </a:lnTo>
                  <a:lnTo>
                    <a:pt x="10157" y="9152"/>
                  </a:lnTo>
                  <a:lnTo>
                    <a:pt x="10195" y="9152"/>
                  </a:lnTo>
                  <a:lnTo>
                    <a:pt x="10195" y="8766"/>
                  </a:lnTo>
                  <a:lnTo>
                    <a:pt x="10157" y="8418"/>
                  </a:lnTo>
                  <a:lnTo>
                    <a:pt x="10041" y="8071"/>
                  </a:lnTo>
                  <a:lnTo>
                    <a:pt x="9848" y="7762"/>
                  </a:lnTo>
                  <a:lnTo>
                    <a:pt x="9616" y="7491"/>
                  </a:lnTo>
                  <a:lnTo>
                    <a:pt x="9307" y="7260"/>
                  </a:lnTo>
                  <a:lnTo>
                    <a:pt x="8998" y="7105"/>
                  </a:lnTo>
                  <a:lnTo>
                    <a:pt x="8651" y="7028"/>
                  </a:lnTo>
                  <a:lnTo>
                    <a:pt x="8303" y="7028"/>
                  </a:lnTo>
                  <a:lnTo>
                    <a:pt x="8187" y="7067"/>
                  </a:lnTo>
                  <a:lnTo>
                    <a:pt x="8149" y="7028"/>
                  </a:lnTo>
                  <a:lnTo>
                    <a:pt x="8071" y="6989"/>
                  </a:lnTo>
                  <a:lnTo>
                    <a:pt x="7917" y="6989"/>
                  </a:lnTo>
                  <a:lnTo>
                    <a:pt x="7724" y="7028"/>
                  </a:lnTo>
                  <a:lnTo>
                    <a:pt x="7415" y="7144"/>
                  </a:lnTo>
                  <a:lnTo>
                    <a:pt x="7145" y="7337"/>
                  </a:lnTo>
                  <a:lnTo>
                    <a:pt x="6913" y="7569"/>
                  </a:lnTo>
                  <a:lnTo>
                    <a:pt x="6720" y="7877"/>
                  </a:lnTo>
                  <a:lnTo>
                    <a:pt x="6565" y="8186"/>
                  </a:lnTo>
                  <a:lnTo>
                    <a:pt x="6450" y="8534"/>
                  </a:lnTo>
                  <a:lnTo>
                    <a:pt x="6450" y="8843"/>
                  </a:lnTo>
                  <a:lnTo>
                    <a:pt x="5716" y="8804"/>
                  </a:lnTo>
                  <a:lnTo>
                    <a:pt x="4944" y="8766"/>
                  </a:lnTo>
                  <a:lnTo>
                    <a:pt x="3476" y="8766"/>
                  </a:lnTo>
                  <a:lnTo>
                    <a:pt x="3476" y="8727"/>
                  </a:lnTo>
                  <a:lnTo>
                    <a:pt x="3476" y="8650"/>
                  </a:lnTo>
                  <a:lnTo>
                    <a:pt x="3476" y="8573"/>
                  </a:lnTo>
                  <a:lnTo>
                    <a:pt x="3438" y="8534"/>
                  </a:lnTo>
                  <a:lnTo>
                    <a:pt x="3360" y="8495"/>
                  </a:lnTo>
                  <a:lnTo>
                    <a:pt x="3283" y="8495"/>
                  </a:lnTo>
                  <a:lnTo>
                    <a:pt x="3206" y="8534"/>
                  </a:lnTo>
                  <a:lnTo>
                    <a:pt x="3283" y="8379"/>
                  </a:lnTo>
                  <a:lnTo>
                    <a:pt x="3283" y="8225"/>
                  </a:lnTo>
                  <a:lnTo>
                    <a:pt x="3283" y="8109"/>
                  </a:lnTo>
                  <a:lnTo>
                    <a:pt x="3283" y="7955"/>
                  </a:lnTo>
                  <a:lnTo>
                    <a:pt x="3206" y="7337"/>
                  </a:lnTo>
                  <a:lnTo>
                    <a:pt x="3129" y="6449"/>
                  </a:lnTo>
                  <a:lnTo>
                    <a:pt x="3013" y="4325"/>
                  </a:lnTo>
                  <a:lnTo>
                    <a:pt x="2936" y="2201"/>
                  </a:lnTo>
                  <a:lnTo>
                    <a:pt x="2897" y="77"/>
                  </a:lnTo>
                  <a:lnTo>
                    <a:pt x="285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1387875" y="1558575"/>
              <a:ext cx="374575" cy="387125"/>
            </a:xfrm>
            <a:custGeom>
              <a:avLst/>
              <a:gdLst/>
              <a:ahLst/>
              <a:cxnLst/>
              <a:rect l="l" t="t" r="r" b="b"/>
              <a:pathLst>
                <a:path w="14983" h="15485" extrusionOk="0">
                  <a:moveTo>
                    <a:pt x="7453" y="502"/>
                  </a:moveTo>
                  <a:lnTo>
                    <a:pt x="8032" y="541"/>
                  </a:lnTo>
                  <a:lnTo>
                    <a:pt x="8573" y="580"/>
                  </a:lnTo>
                  <a:lnTo>
                    <a:pt x="9152" y="695"/>
                  </a:lnTo>
                  <a:lnTo>
                    <a:pt x="9654" y="850"/>
                  </a:lnTo>
                  <a:lnTo>
                    <a:pt x="10195" y="1043"/>
                  </a:lnTo>
                  <a:lnTo>
                    <a:pt x="10697" y="1275"/>
                  </a:lnTo>
                  <a:lnTo>
                    <a:pt x="11160" y="1545"/>
                  </a:lnTo>
                  <a:lnTo>
                    <a:pt x="11585" y="1854"/>
                  </a:lnTo>
                  <a:lnTo>
                    <a:pt x="10812" y="2201"/>
                  </a:lnTo>
                  <a:lnTo>
                    <a:pt x="10040" y="2626"/>
                  </a:lnTo>
                  <a:lnTo>
                    <a:pt x="9306" y="3090"/>
                  </a:lnTo>
                  <a:lnTo>
                    <a:pt x="8611" y="3630"/>
                  </a:lnTo>
                  <a:lnTo>
                    <a:pt x="7916" y="4171"/>
                  </a:lnTo>
                  <a:lnTo>
                    <a:pt x="7299" y="4789"/>
                  </a:lnTo>
                  <a:lnTo>
                    <a:pt x="6681" y="5445"/>
                  </a:lnTo>
                  <a:lnTo>
                    <a:pt x="6140" y="6140"/>
                  </a:lnTo>
                  <a:lnTo>
                    <a:pt x="5638" y="6874"/>
                  </a:lnTo>
                  <a:lnTo>
                    <a:pt x="5175" y="7646"/>
                  </a:lnTo>
                  <a:lnTo>
                    <a:pt x="4789" y="8418"/>
                  </a:lnTo>
                  <a:lnTo>
                    <a:pt x="4441" y="9229"/>
                  </a:lnTo>
                  <a:lnTo>
                    <a:pt x="4171" y="10040"/>
                  </a:lnTo>
                  <a:lnTo>
                    <a:pt x="3939" y="10890"/>
                  </a:lnTo>
                  <a:lnTo>
                    <a:pt x="3823" y="11778"/>
                  </a:lnTo>
                  <a:lnTo>
                    <a:pt x="3746" y="12666"/>
                  </a:lnTo>
                  <a:lnTo>
                    <a:pt x="3553" y="12666"/>
                  </a:lnTo>
                  <a:lnTo>
                    <a:pt x="3283" y="11855"/>
                  </a:lnTo>
                  <a:lnTo>
                    <a:pt x="3051" y="11044"/>
                  </a:lnTo>
                  <a:lnTo>
                    <a:pt x="2819" y="10195"/>
                  </a:lnTo>
                  <a:lnTo>
                    <a:pt x="2665" y="9384"/>
                  </a:lnTo>
                  <a:lnTo>
                    <a:pt x="2588" y="8534"/>
                  </a:lnTo>
                  <a:lnTo>
                    <a:pt x="2549" y="7685"/>
                  </a:lnTo>
                  <a:lnTo>
                    <a:pt x="2588" y="6797"/>
                  </a:lnTo>
                  <a:lnTo>
                    <a:pt x="2665" y="5947"/>
                  </a:lnTo>
                  <a:lnTo>
                    <a:pt x="2858" y="5213"/>
                  </a:lnTo>
                  <a:lnTo>
                    <a:pt x="3051" y="4518"/>
                  </a:lnTo>
                  <a:lnTo>
                    <a:pt x="3321" y="3823"/>
                  </a:lnTo>
                  <a:lnTo>
                    <a:pt x="3630" y="3205"/>
                  </a:lnTo>
                  <a:lnTo>
                    <a:pt x="4016" y="2588"/>
                  </a:lnTo>
                  <a:lnTo>
                    <a:pt x="4441" y="1970"/>
                  </a:lnTo>
                  <a:lnTo>
                    <a:pt x="4904" y="1429"/>
                  </a:lnTo>
                  <a:lnTo>
                    <a:pt x="5406" y="888"/>
                  </a:lnTo>
                  <a:lnTo>
                    <a:pt x="5908" y="734"/>
                  </a:lnTo>
                  <a:lnTo>
                    <a:pt x="6410" y="618"/>
                  </a:lnTo>
                  <a:lnTo>
                    <a:pt x="6912" y="541"/>
                  </a:lnTo>
                  <a:lnTo>
                    <a:pt x="7453" y="502"/>
                  </a:lnTo>
                  <a:close/>
                  <a:moveTo>
                    <a:pt x="11932" y="2086"/>
                  </a:moveTo>
                  <a:lnTo>
                    <a:pt x="12318" y="2433"/>
                  </a:lnTo>
                  <a:lnTo>
                    <a:pt x="12666" y="2819"/>
                  </a:lnTo>
                  <a:lnTo>
                    <a:pt x="13014" y="3205"/>
                  </a:lnTo>
                  <a:lnTo>
                    <a:pt x="13322" y="3669"/>
                  </a:lnTo>
                  <a:lnTo>
                    <a:pt x="13593" y="4093"/>
                  </a:lnTo>
                  <a:lnTo>
                    <a:pt x="13824" y="4595"/>
                  </a:lnTo>
                  <a:lnTo>
                    <a:pt x="14018" y="5097"/>
                  </a:lnTo>
                  <a:lnTo>
                    <a:pt x="14211" y="5599"/>
                  </a:lnTo>
                  <a:lnTo>
                    <a:pt x="14326" y="6101"/>
                  </a:lnTo>
                  <a:lnTo>
                    <a:pt x="14404" y="6642"/>
                  </a:lnTo>
                  <a:lnTo>
                    <a:pt x="13670" y="6681"/>
                  </a:lnTo>
                  <a:lnTo>
                    <a:pt x="12898" y="6797"/>
                  </a:lnTo>
                  <a:lnTo>
                    <a:pt x="12125" y="6951"/>
                  </a:lnTo>
                  <a:lnTo>
                    <a:pt x="11392" y="7144"/>
                  </a:lnTo>
                  <a:lnTo>
                    <a:pt x="10658" y="7414"/>
                  </a:lnTo>
                  <a:lnTo>
                    <a:pt x="9924" y="7723"/>
                  </a:lnTo>
                  <a:lnTo>
                    <a:pt x="9229" y="8032"/>
                  </a:lnTo>
                  <a:lnTo>
                    <a:pt x="8534" y="8418"/>
                  </a:lnTo>
                  <a:lnTo>
                    <a:pt x="7878" y="8843"/>
                  </a:lnTo>
                  <a:lnTo>
                    <a:pt x="7221" y="9306"/>
                  </a:lnTo>
                  <a:lnTo>
                    <a:pt x="6642" y="9808"/>
                  </a:lnTo>
                  <a:lnTo>
                    <a:pt x="6063" y="10349"/>
                  </a:lnTo>
                  <a:lnTo>
                    <a:pt x="5561" y="10890"/>
                  </a:lnTo>
                  <a:lnTo>
                    <a:pt x="5059" y="11508"/>
                  </a:lnTo>
                  <a:lnTo>
                    <a:pt x="4634" y="12125"/>
                  </a:lnTo>
                  <a:lnTo>
                    <a:pt x="4248" y="12820"/>
                  </a:lnTo>
                  <a:lnTo>
                    <a:pt x="4093" y="12743"/>
                  </a:lnTo>
                  <a:lnTo>
                    <a:pt x="3939" y="12666"/>
                  </a:lnTo>
                  <a:lnTo>
                    <a:pt x="4093" y="11816"/>
                  </a:lnTo>
                  <a:lnTo>
                    <a:pt x="4287" y="10928"/>
                  </a:lnTo>
                  <a:lnTo>
                    <a:pt x="4557" y="10117"/>
                  </a:lnTo>
                  <a:lnTo>
                    <a:pt x="4827" y="9306"/>
                  </a:lnTo>
                  <a:lnTo>
                    <a:pt x="5175" y="8496"/>
                  </a:lnTo>
                  <a:lnTo>
                    <a:pt x="5561" y="7723"/>
                  </a:lnTo>
                  <a:lnTo>
                    <a:pt x="6024" y="6990"/>
                  </a:lnTo>
                  <a:lnTo>
                    <a:pt x="6488" y="6295"/>
                  </a:lnTo>
                  <a:lnTo>
                    <a:pt x="7028" y="5599"/>
                  </a:lnTo>
                  <a:lnTo>
                    <a:pt x="7607" y="4982"/>
                  </a:lnTo>
                  <a:lnTo>
                    <a:pt x="8225" y="4402"/>
                  </a:lnTo>
                  <a:lnTo>
                    <a:pt x="8882" y="3823"/>
                  </a:lnTo>
                  <a:lnTo>
                    <a:pt x="9577" y="3321"/>
                  </a:lnTo>
                  <a:lnTo>
                    <a:pt x="10349" y="2858"/>
                  </a:lnTo>
                  <a:lnTo>
                    <a:pt x="11121" y="2472"/>
                  </a:lnTo>
                  <a:lnTo>
                    <a:pt x="11932" y="2086"/>
                  </a:lnTo>
                  <a:close/>
                  <a:moveTo>
                    <a:pt x="14442" y="6990"/>
                  </a:moveTo>
                  <a:lnTo>
                    <a:pt x="14481" y="7839"/>
                  </a:lnTo>
                  <a:lnTo>
                    <a:pt x="14404" y="8689"/>
                  </a:lnTo>
                  <a:lnTo>
                    <a:pt x="14249" y="9538"/>
                  </a:lnTo>
                  <a:lnTo>
                    <a:pt x="14172" y="9963"/>
                  </a:lnTo>
                  <a:lnTo>
                    <a:pt x="14018" y="10388"/>
                  </a:lnTo>
                  <a:lnTo>
                    <a:pt x="13863" y="10774"/>
                  </a:lnTo>
                  <a:lnTo>
                    <a:pt x="13709" y="11160"/>
                  </a:lnTo>
                  <a:lnTo>
                    <a:pt x="13516" y="11546"/>
                  </a:lnTo>
                  <a:lnTo>
                    <a:pt x="13284" y="11894"/>
                  </a:lnTo>
                  <a:lnTo>
                    <a:pt x="13052" y="12241"/>
                  </a:lnTo>
                  <a:lnTo>
                    <a:pt x="12782" y="12589"/>
                  </a:lnTo>
                  <a:lnTo>
                    <a:pt x="12473" y="12898"/>
                  </a:lnTo>
                  <a:lnTo>
                    <a:pt x="12203" y="13207"/>
                  </a:lnTo>
                  <a:lnTo>
                    <a:pt x="11932" y="13052"/>
                  </a:lnTo>
                  <a:lnTo>
                    <a:pt x="11662" y="12936"/>
                  </a:lnTo>
                  <a:lnTo>
                    <a:pt x="11083" y="12782"/>
                  </a:lnTo>
                  <a:lnTo>
                    <a:pt x="10542" y="12627"/>
                  </a:lnTo>
                  <a:lnTo>
                    <a:pt x="9963" y="12550"/>
                  </a:lnTo>
                  <a:lnTo>
                    <a:pt x="9384" y="12512"/>
                  </a:lnTo>
                  <a:lnTo>
                    <a:pt x="8843" y="12473"/>
                  </a:lnTo>
                  <a:lnTo>
                    <a:pt x="8303" y="12473"/>
                  </a:lnTo>
                  <a:lnTo>
                    <a:pt x="7762" y="12512"/>
                  </a:lnTo>
                  <a:lnTo>
                    <a:pt x="7221" y="12589"/>
                  </a:lnTo>
                  <a:lnTo>
                    <a:pt x="6681" y="12666"/>
                  </a:lnTo>
                  <a:lnTo>
                    <a:pt x="6179" y="12782"/>
                  </a:lnTo>
                  <a:lnTo>
                    <a:pt x="5638" y="12975"/>
                  </a:lnTo>
                  <a:lnTo>
                    <a:pt x="5136" y="13129"/>
                  </a:lnTo>
                  <a:lnTo>
                    <a:pt x="4673" y="13361"/>
                  </a:lnTo>
                  <a:lnTo>
                    <a:pt x="4557" y="13129"/>
                  </a:lnTo>
                  <a:lnTo>
                    <a:pt x="4402" y="12936"/>
                  </a:lnTo>
                  <a:lnTo>
                    <a:pt x="4866" y="12318"/>
                  </a:lnTo>
                  <a:lnTo>
                    <a:pt x="5368" y="11739"/>
                  </a:lnTo>
                  <a:lnTo>
                    <a:pt x="5870" y="11160"/>
                  </a:lnTo>
                  <a:lnTo>
                    <a:pt x="6410" y="10619"/>
                  </a:lnTo>
                  <a:lnTo>
                    <a:pt x="6951" y="10117"/>
                  </a:lnTo>
                  <a:lnTo>
                    <a:pt x="7530" y="9654"/>
                  </a:lnTo>
                  <a:lnTo>
                    <a:pt x="8148" y="9229"/>
                  </a:lnTo>
                  <a:lnTo>
                    <a:pt x="8766" y="8804"/>
                  </a:lnTo>
                  <a:lnTo>
                    <a:pt x="9384" y="8457"/>
                  </a:lnTo>
                  <a:lnTo>
                    <a:pt x="10040" y="8109"/>
                  </a:lnTo>
                  <a:lnTo>
                    <a:pt x="10735" y="7839"/>
                  </a:lnTo>
                  <a:lnTo>
                    <a:pt x="11430" y="7569"/>
                  </a:lnTo>
                  <a:lnTo>
                    <a:pt x="12164" y="7376"/>
                  </a:lnTo>
                  <a:lnTo>
                    <a:pt x="12898" y="7183"/>
                  </a:lnTo>
                  <a:lnTo>
                    <a:pt x="13670" y="7067"/>
                  </a:lnTo>
                  <a:lnTo>
                    <a:pt x="14442" y="6990"/>
                  </a:lnTo>
                  <a:close/>
                  <a:moveTo>
                    <a:pt x="4518" y="1275"/>
                  </a:moveTo>
                  <a:lnTo>
                    <a:pt x="4016" y="1854"/>
                  </a:lnTo>
                  <a:lnTo>
                    <a:pt x="3591" y="2472"/>
                  </a:lnTo>
                  <a:lnTo>
                    <a:pt x="3244" y="3128"/>
                  </a:lnTo>
                  <a:lnTo>
                    <a:pt x="2935" y="3823"/>
                  </a:lnTo>
                  <a:lnTo>
                    <a:pt x="2665" y="4518"/>
                  </a:lnTo>
                  <a:lnTo>
                    <a:pt x="2472" y="5291"/>
                  </a:lnTo>
                  <a:lnTo>
                    <a:pt x="2317" y="6024"/>
                  </a:lnTo>
                  <a:lnTo>
                    <a:pt x="2240" y="6797"/>
                  </a:lnTo>
                  <a:lnTo>
                    <a:pt x="2201" y="7569"/>
                  </a:lnTo>
                  <a:lnTo>
                    <a:pt x="2201" y="8341"/>
                  </a:lnTo>
                  <a:lnTo>
                    <a:pt x="2279" y="9113"/>
                  </a:lnTo>
                  <a:lnTo>
                    <a:pt x="2356" y="9886"/>
                  </a:lnTo>
                  <a:lnTo>
                    <a:pt x="2549" y="10619"/>
                  </a:lnTo>
                  <a:lnTo>
                    <a:pt x="2742" y="11353"/>
                  </a:lnTo>
                  <a:lnTo>
                    <a:pt x="3012" y="12087"/>
                  </a:lnTo>
                  <a:lnTo>
                    <a:pt x="3283" y="12782"/>
                  </a:lnTo>
                  <a:lnTo>
                    <a:pt x="3089" y="12898"/>
                  </a:lnTo>
                  <a:lnTo>
                    <a:pt x="2935" y="13052"/>
                  </a:lnTo>
                  <a:lnTo>
                    <a:pt x="2819" y="13245"/>
                  </a:lnTo>
                  <a:lnTo>
                    <a:pt x="2703" y="13438"/>
                  </a:lnTo>
                  <a:lnTo>
                    <a:pt x="2394" y="13014"/>
                  </a:lnTo>
                  <a:lnTo>
                    <a:pt x="2047" y="12550"/>
                  </a:lnTo>
                  <a:lnTo>
                    <a:pt x="1777" y="12087"/>
                  </a:lnTo>
                  <a:lnTo>
                    <a:pt x="1506" y="11623"/>
                  </a:lnTo>
                  <a:lnTo>
                    <a:pt x="1275" y="11121"/>
                  </a:lnTo>
                  <a:lnTo>
                    <a:pt x="1043" y="10619"/>
                  </a:lnTo>
                  <a:lnTo>
                    <a:pt x="850" y="10117"/>
                  </a:lnTo>
                  <a:lnTo>
                    <a:pt x="734" y="9615"/>
                  </a:lnTo>
                  <a:lnTo>
                    <a:pt x="618" y="9113"/>
                  </a:lnTo>
                  <a:lnTo>
                    <a:pt x="541" y="8573"/>
                  </a:lnTo>
                  <a:lnTo>
                    <a:pt x="502" y="8032"/>
                  </a:lnTo>
                  <a:lnTo>
                    <a:pt x="502" y="7492"/>
                  </a:lnTo>
                  <a:lnTo>
                    <a:pt x="541" y="6951"/>
                  </a:lnTo>
                  <a:lnTo>
                    <a:pt x="618" y="6410"/>
                  </a:lnTo>
                  <a:lnTo>
                    <a:pt x="734" y="5870"/>
                  </a:lnTo>
                  <a:lnTo>
                    <a:pt x="927" y="5329"/>
                  </a:lnTo>
                  <a:lnTo>
                    <a:pt x="1197" y="4673"/>
                  </a:lnTo>
                  <a:lnTo>
                    <a:pt x="1506" y="4055"/>
                  </a:lnTo>
                  <a:lnTo>
                    <a:pt x="1892" y="3476"/>
                  </a:lnTo>
                  <a:lnTo>
                    <a:pt x="2356" y="2935"/>
                  </a:lnTo>
                  <a:lnTo>
                    <a:pt x="2819" y="2433"/>
                  </a:lnTo>
                  <a:lnTo>
                    <a:pt x="3360" y="2008"/>
                  </a:lnTo>
                  <a:lnTo>
                    <a:pt x="3900" y="1584"/>
                  </a:lnTo>
                  <a:lnTo>
                    <a:pt x="4518" y="1275"/>
                  </a:lnTo>
                  <a:close/>
                  <a:moveTo>
                    <a:pt x="3823" y="12975"/>
                  </a:moveTo>
                  <a:lnTo>
                    <a:pt x="4016" y="13052"/>
                  </a:lnTo>
                  <a:lnTo>
                    <a:pt x="4132" y="13168"/>
                  </a:lnTo>
                  <a:lnTo>
                    <a:pt x="4248" y="13284"/>
                  </a:lnTo>
                  <a:lnTo>
                    <a:pt x="4325" y="13438"/>
                  </a:lnTo>
                  <a:lnTo>
                    <a:pt x="4364" y="13631"/>
                  </a:lnTo>
                  <a:lnTo>
                    <a:pt x="4325" y="13786"/>
                  </a:lnTo>
                  <a:lnTo>
                    <a:pt x="4287" y="13940"/>
                  </a:lnTo>
                  <a:lnTo>
                    <a:pt x="4209" y="14095"/>
                  </a:lnTo>
                  <a:lnTo>
                    <a:pt x="3746" y="13824"/>
                  </a:lnTo>
                  <a:lnTo>
                    <a:pt x="3321" y="13477"/>
                  </a:lnTo>
                  <a:lnTo>
                    <a:pt x="3244" y="13438"/>
                  </a:lnTo>
                  <a:lnTo>
                    <a:pt x="3128" y="13438"/>
                  </a:lnTo>
                  <a:lnTo>
                    <a:pt x="3051" y="13477"/>
                  </a:lnTo>
                  <a:lnTo>
                    <a:pt x="2974" y="13515"/>
                  </a:lnTo>
                  <a:lnTo>
                    <a:pt x="3051" y="13361"/>
                  </a:lnTo>
                  <a:lnTo>
                    <a:pt x="3167" y="13245"/>
                  </a:lnTo>
                  <a:lnTo>
                    <a:pt x="3321" y="13129"/>
                  </a:lnTo>
                  <a:lnTo>
                    <a:pt x="3476" y="13014"/>
                  </a:lnTo>
                  <a:lnTo>
                    <a:pt x="3669" y="12975"/>
                  </a:lnTo>
                  <a:close/>
                  <a:moveTo>
                    <a:pt x="9113" y="12859"/>
                  </a:moveTo>
                  <a:lnTo>
                    <a:pt x="9615" y="12898"/>
                  </a:lnTo>
                  <a:lnTo>
                    <a:pt x="10079" y="12975"/>
                  </a:lnTo>
                  <a:lnTo>
                    <a:pt x="10504" y="13014"/>
                  </a:lnTo>
                  <a:lnTo>
                    <a:pt x="11006" y="13129"/>
                  </a:lnTo>
                  <a:lnTo>
                    <a:pt x="11469" y="13245"/>
                  </a:lnTo>
                  <a:lnTo>
                    <a:pt x="11701" y="13361"/>
                  </a:lnTo>
                  <a:lnTo>
                    <a:pt x="11894" y="13477"/>
                  </a:lnTo>
                  <a:lnTo>
                    <a:pt x="11508" y="13786"/>
                  </a:lnTo>
                  <a:lnTo>
                    <a:pt x="11083" y="14017"/>
                  </a:lnTo>
                  <a:lnTo>
                    <a:pt x="10658" y="14249"/>
                  </a:lnTo>
                  <a:lnTo>
                    <a:pt x="10195" y="14442"/>
                  </a:lnTo>
                  <a:lnTo>
                    <a:pt x="9770" y="14635"/>
                  </a:lnTo>
                  <a:lnTo>
                    <a:pt x="9306" y="14751"/>
                  </a:lnTo>
                  <a:lnTo>
                    <a:pt x="8804" y="14867"/>
                  </a:lnTo>
                  <a:lnTo>
                    <a:pt x="8341" y="14944"/>
                  </a:lnTo>
                  <a:lnTo>
                    <a:pt x="7839" y="14983"/>
                  </a:lnTo>
                  <a:lnTo>
                    <a:pt x="7376" y="14983"/>
                  </a:lnTo>
                  <a:lnTo>
                    <a:pt x="6874" y="14944"/>
                  </a:lnTo>
                  <a:lnTo>
                    <a:pt x="6410" y="14867"/>
                  </a:lnTo>
                  <a:lnTo>
                    <a:pt x="5947" y="14790"/>
                  </a:lnTo>
                  <a:lnTo>
                    <a:pt x="5484" y="14674"/>
                  </a:lnTo>
                  <a:lnTo>
                    <a:pt x="5020" y="14481"/>
                  </a:lnTo>
                  <a:lnTo>
                    <a:pt x="4557" y="14288"/>
                  </a:lnTo>
                  <a:lnTo>
                    <a:pt x="4673" y="14017"/>
                  </a:lnTo>
                  <a:lnTo>
                    <a:pt x="4711" y="13747"/>
                  </a:lnTo>
                  <a:lnTo>
                    <a:pt x="4711" y="13593"/>
                  </a:lnTo>
                  <a:lnTo>
                    <a:pt x="5561" y="13322"/>
                  </a:lnTo>
                  <a:lnTo>
                    <a:pt x="6410" y="13091"/>
                  </a:lnTo>
                  <a:lnTo>
                    <a:pt x="7260" y="12936"/>
                  </a:lnTo>
                  <a:lnTo>
                    <a:pt x="8148" y="12859"/>
                  </a:lnTo>
                  <a:close/>
                  <a:moveTo>
                    <a:pt x="7569" y="0"/>
                  </a:moveTo>
                  <a:lnTo>
                    <a:pt x="6990" y="39"/>
                  </a:lnTo>
                  <a:lnTo>
                    <a:pt x="6410" y="116"/>
                  </a:lnTo>
                  <a:lnTo>
                    <a:pt x="5870" y="232"/>
                  </a:lnTo>
                  <a:lnTo>
                    <a:pt x="5291" y="386"/>
                  </a:lnTo>
                  <a:lnTo>
                    <a:pt x="4750" y="580"/>
                  </a:lnTo>
                  <a:lnTo>
                    <a:pt x="4248" y="811"/>
                  </a:lnTo>
                  <a:lnTo>
                    <a:pt x="3746" y="1120"/>
                  </a:lnTo>
                  <a:lnTo>
                    <a:pt x="3283" y="1429"/>
                  </a:lnTo>
                  <a:lnTo>
                    <a:pt x="2819" y="1777"/>
                  </a:lnTo>
                  <a:lnTo>
                    <a:pt x="2394" y="2163"/>
                  </a:lnTo>
                  <a:lnTo>
                    <a:pt x="1970" y="2588"/>
                  </a:lnTo>
                  <a:lnTo>
                    <a:pt x="1622" y="3012"/>
                  </a:lnTo>
                  <a:lnTo>
                    <a:pt x="1275" y="3514"/>
                  </a:lnTo>
                  <a:lnTo>
                    <a:pt x="966" y="4016"/>
                  </a:lnTo>
                  <a:lnTo>
                    <a:pt x="657" y="4595"/>
                  </a:lnTo>
                  <a:lnTo>
                    <a:pt x="425" y="5252"/>
                  </a:lnTo>
                  <a:lnTo>
                    <a:pt x="232" y="5908"/>
                  </a:lnTo>
                  <a:lnTo>
                    <a:pt x="116" y="6565"/>
                  </a:lnTo>
                  <a:lnTo>
                    <a:pt x="0" y="7221"/>
                  </a:lnTo>
                  <a:lnTo>
                    <a:pt x="0" y="7916"/>
                  </a:lnTo>
                  <a:lnTo>
                    <a:pt x="39" y="8611"/>
                  </a:lnTo>
                  <a:lnTo>
                    <a:pt x="116" y="9268"/>
                  </a:lnTo>
                  <a:lnTo>
                    <a:pt x="232" y="9924"/>
                  </a:lnTo>
                  <a:lnTo>
                    <a:pt x="425" y="10581"/>
                  </a:lnTo>
                  <a:lnTo>
                    <a:pt x="695" y="11237"/>
                  </a:lnTo>
                  <a:lnTo>
                    <a:pt x="966" y="11855"/>
                  </a:lnTo>
                  <a:lnTo>
                    <a:pt x="1313" y="12396"/>
                  </a:lnTo>
                  <a:lnTo>
                    <a:pt x="1738" y="12975"/>
                  </a:lnTo>
                  <a:lnTo>
                    <a:pt x="2201" y="13477"/>
                  </a:lnTo>
                  <a:lnTo>
                    <a:pt x="2703" y="13902"/>
                  </a:lnTo>
                  <a:lnTo>
                    <a:pt x="2742" y="13940"/>
                  </a:lnTo>
                  <a:lnTo>
                    <a:pt x="2819" y="13940"/>
                  </a:lnTo>
                  <a:lnTo>
                    <a:pt x="2896" y="13902"/>
                  </a:lnTo>
                  <a:lnTo>
                    <a:pt x="3167" y="14133"/>
                  </a:lnTo>
                  <a:lnTo>
                    <a:pt x="3437" y="14326"/>
                  </a:lnTo>
                  <a:lnTo>
                    <a:pt x="3785" y="14519"/>
                  </a:lnTo>
                  <a:lnTo>
                    <a:pt x="4093" y="14597"/>
                  </a:lnTo>
                  <a:lnTo>
                    <a:pt x="4518" y="14828"/>
                  </a:lnTo>
                  <a:lnTo>
                    <a:pt x="4943" y="14983"/>
                  </a:lnTo>
                  <a:lnTo>
                    <a:pt x="5406" y="15137"/>
                  </a:lnTo>
                  <a:lnTo>
                    <a:pt x="5870" y="15292"/>
                  </a:lnTo>
                  <a:lnTo>
                    <a:pt x="6333" y="15369"/>
                  </a:lnTo>
                  <a:lnTo>
                    <a:pt x="6797" y="15446"/>
                  </a:lnTo>
                  <a:lnTo>
                    <a:pt x="7260" y="15485"/>
                  </a:lnTo>
                  <a:lnTo>
                    <a:pt x="7723" y="15485"/>
                  </a:lnTo>
                  <a:lnTo>
                    <a:pt x="8225" y="15446"/>
                  </a:lnTo>
                  <a:lnTo>
                    <a:pt x="8689" y="15408"/>
                  </a:lnTo>
                  <a:lnTo>
                    <a:pt x="9152" y="15330"/>
                  </a:lnTo>
                  <a:lnTo>
                    <a:pt x="9615" y="15215"/>
                  </a:lnTo>
                  <a:lnTo>
                    <a:pt x="10079" y="15060"/>
                  </a:lnTo>
                  <a:lnTo>
                    <a:pt x="10504" y="14906"/>
                  </a:lnTo>
                  <a:lnTo>
                    <a:pt x="10928" y="14674"/>
                  </a:lnTo>
                  <a:lnTo>
                    <a:pt x="11353" y="14442"/>
                  </a:lnTo>
                  <a:lnTo>
                    <a:pt x="11855" y="14133"/>
                  </a:lnTo>
                  <a:lnTo>
                    <a:pt x="12318" y="13786"/>
                  </a:lnTo>
                  <a:lnTo>
                    <a:pt x="12705" y="13400"/>
                  </a:lnTo>
                  <a:lnTo>
                    <a:pt x="13091" y="12975"/>
                  </a:lnTo>
                  <a:lnTo>
                    <a:pt x="13438" y="12550"/>
                  </a:lnTo>
                  <a:lnTo>
                    <a:pt x="13747" y="12048"/>
                  </a:lnTo>
                  <a:lnTo>
                    <a:pt x="14056" y="11585"/>
                  </a:lnTo>
                  <a:lnTo>
                    <a:pt x="14288" y="11044"/>
                  </a:lnTo>
                  <a:lnTo>
                    <a:pt x="14481" y="10542"/>
                  </a:lnTo>
                  <a:lnTo>
                    <a:pt x="14674" y="10002"/>
                  </a:lnTo>
                  <a:lnTo>
                    <a:pt x="14790" y="9422"/>
                  </a:lnTo>
                  <a:lnTo>
                    <a:pt x="14906" y="8882"/>
                  </a:lnTo>
                  <a:lnTo>
                    <a:pt x="14983" y="8303"/>
                  </a:lnTo>
                  <a:lnTo>
                    <a:pt x="14983" y="7723"/>
                  </a:lnTo>
                  <a:lnTo>
                    <a:pt x="14983" y="7144"/>
                  </a:lnTo>
                  <a:lnTo>
                    <a:pt x="14906" y="6603"/>
                  </a:lnTo>
                  <a:lnTo>
                    <a:pt x="14828" y="5986"/>
                  </a:lnTo>
                  <a:lnTo>
                    <a:pt x="14674" y="5406"/>
                  </a:lnTo>
                  <a:lnTo>
                    <a:pt x="14481" y="4827"/>
                  </a:lnTo>
                  <a:lnTo>
                    <a:pt x="14249" y="4287"/>
                  </a:lnTo>
                  <a:lnTo>
                    <a:pt x="13979" y="3746"/>
                  </a:lnTo>
                  <a:lnTo>
                    <a:pt x="13631" y="3244"/>
                  </a:lnTo>
                  <a:lnTo>
                    <a:pt x="13284" y="2742"/>
                  </a:lnTo>
                  <a:lnTo>
                    <a:pt x="12898" y="2317"/>
                  </a:lnTo>
                  <a:lnTo>
                    <a:pt x="12512" y="1892"/>
                  </a:lnTo>
                  <a:lnTo>
                    <a:pt x="12048" y="1506"/>
                  </a:lnTo>
                  <a:lnTo>
                    <a:pt x="11546" y="1197"/>
                  </a:lnTo>
                  <a:lnTo>
                    <a:pt x="11044" y="888"/>
                  </a:lnTo>
                  <a:lnTo>
                    <a:pt x="10504" y="618"/>
                  </a:lnTo>
                  <a:lnTo>
                    <a:pt x="9963" y="386"/>
                  </a:lnTo>
                  <a:lnTo>
                    <a:pt x="9345" y="232"/>
                  </a:lnTo>
                  <a:lnTo>
                    <a:pt x="8766" y="116"/>
                  </a:lnTo>
                  <a:lnTo>
                    <a:pt x="8148" y="39"/>
                  </a:lnTo>
                  <a:lnTo>
                    <a:pt x="756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6509175" y="1566300"/>
              <a:ext cx="200825" cy="183450"/>
            </a:xfrm>
            <a:custGeom>
              <a:avLst/>
              <a:gdLst/>
              <a:ahLst/>
              <a:cxnLst/>
              <a:rect l="l" t="t" r="r" b="b"/>
              <a:pathLst>
                <a:path w="8033" h="7338" extrusionOk="0">
                  <a:moveTo>
                    <a:pt x="7067" y="5754"/>
                  </a:moveTo>
                  <a:lnTo>
                    <a:pt x="7298" y="5870"/>
                  </a:lnTo>
                  <a:lnTo>
                    <a:pt x="7491" y="6024"/>
                  </a:lnTo>
                  <a:lnTo>
                    <a:pt x="7530" y="6140"/>
                  </a:lnTo>
                  <a:lnTo>
                    <a:pt x="7569" y="6256"/>
                  </a:lnTo>
                  <a:lnTo>
                    <a:pt x="7607" y="6372"/>
                  </a:lnTo>
                  <a:lnTo>
                    <a:pt x="7569" y="6488"/>
                  </a:lnTo>
                  <a:lnTo>
                    <a:pt x="7530" y="6565"/>
                  </a:lnTo>
                  <a:lnTo>
                    <a:pt x="7491" y="6681"/>
                  </a:lnTo>
                  <a:lnTo>
                    <a:pt x="7337" y="6796"/>
                  </a:lnTo>
                  <a:lnTo>
                    <a:pt x="7105" y="6912"/>
                  </a:lnTo>
                  <a:lnTo>
                    <a:pt x="6912" y="6912"/>
                  </a:lnTo>
                  <a:lnTo>
                    <a:pt x="6719" y="6835"/>
                  </a:lnTo>
                  <a:lnTo>
                    <a:pt x="6565" y="6681"/>
                  </a:lnTo>
                  <a:lnTo>
                    <a:pt x="6487" y="6488"/>
                  </a:lnTo>
                  <a:lnTo>
                    <a:pt x="6487" y="6294"/>
                  </a:lnTo>
                  <a:lnTo>
                    <a:pt x="6526" y="6101"/>
                  </a:lnTo>
                  <a:lnTo>
                    <a:pt x="6642" y="5908"/>
                  </a:lnTo>
                  <a:lnTo>
                    <a:pt x="6796" y="5754"/>
                  </a:lnTo>
                  <a:close/>
                  <a:moveTo>
                    <a:pt x="232" y="0"/>
                  </a:moveTo>
                  <a:lnTo>
                    <a:pt x="155" y="39"/>
                  </a:lnTo>
                  <a:lnTo>
                    <a:pt x="77" y="39"/>
                  </a:lnTo>
                  <a:lnTo>
                    <a:pt x="39" y="116"/>
                  </a:lnTo>
                  <a:lnTo>
                    <a:pt x="0" y="232"/>
                  </a:lnTo>
                  <a:lnTo>
                    <a:pt x="0" y="309"/>
                  </a:lnTo>
                  <a:lnTo>
                    <a:pt x="39" y="386"/>
                  </a:lnTo>
                  <a:lnTo>
                    <a:pt x="425" y="773"/>
                  </a:lnTo>
                  <a:lnTo>
                    <a:pt x="811" y="1120"/>
                  </a:lnTo>
                  <a:lnTo>
                    <a:pt x="1622" y="1777"/>
                  </a:lnTo>
                  <a:lnTo>
                    <a:pt x="3398" y="3205"/>
                  </a:lnTo>
                  <a:lnTo>
                    <a:pt x="4866" y="4441"/>
                  </a:lnTo>
                  <a:lnTo>
                    <a:pt x="5638" y="5020"/>
                  </a:lnTo>
                  <a:lnTo>
                    <a:pt x="6410" y="5599"/>
                  </a:lnTo>
                  <a:lnTo>
                    <a:pt x="6294" y="5677"/>
                  </a:lnTo>
                  <a:lnTo>
                    <a:pt x="6217" y="5792"/>
                  </a:lnTo>
                  <a:lnTo>
                    <a:pt x="6101" y="6101"/>
                  </a:lnTo>
                  <a:lnTo>
                    <a:pt x="6063" y="6410"/>
                  </a:lnTo>
                  <a:lnTo>
                    <a:pt x="6101" y="6681"/>
                  </a:lnTo>
                  <a:lnTo>
                    <a:pt x="6179" y="6835"/>
                  </a:lnTo>
                  <a:lnTo>
                    <a:pt x="6294" y="6990"/>
                  </a:lnTo>
                  <a:lnTo>
                    <a:pt x="6410" y="7144"/>
                  </a:lnTo>
                  <a:lnTo>
                    <a:pt x="6565" y="7221"/>
                  </a:lnTo>
                  <a:lnTo>
                    <a:pt x="6719" y="7298"/>
                  </a:lnTo>
                  <a:lnTo>
                    <a:pt x="6874" y="7337"/>
                  </a:lnTo>
                  <a:lnTo>
                    <a:pt x="7067" y="7337"/>
                  </a:lnTo>
                  <a:lnTo>
                    <a:pt x="7260" y="7298"/>
                  </a:lnTo>
                  <a:lnTo>
                    <a:pt x="7453" y="7260"/>
                  </a:lnTo>
                  <a:lnTo>
                    <a:pt x="7607" y="7144"/>
                  </a:lnTo>
                  <a:lnTo>
                    <a:pt x="7723" y="7028"/>
                  </a:lnTo>
                  <a:lnTo>
                    <a:pt x="7839" y="6912"/>
                  </a:lnTo>
                  <a:lnTo>
                    <a:pt x="7955" y="6758"/>
                  </a:lnTo>
                  <a:lnTo>
                    <a:pt x="7993" y="6565"/>
                  </a:lnTo>
                  <a:lnTo>
                    <a:pt x="8032" y="6410"/>
                  </a:lnTo>
                  <a:lnTo>
                    <a:pt x="8032" y="6217"/>
                  </a:lnTo>
                  <a:lnTo>
                    <a:pt x="7955" y="6024"/>
                  </a:lnTo>
                  <a:lnTo>
                    <a:pt x="7839" y="5870"/>
                  </a:lnTo>
                  <a:lnTo>
                    <a:pt x="7723" y="5715"/>
                  </a:lnTo>
                  <a:lnTo>
                    <a:pt x="7569" y="5599"/>
                  </a:lnTo>
                  <a:lnTo>
                    <a:pt x="7414" y="5522"/>
                  </a:lnTo>
                  <a:lnTo>
                    <a:pt x="7221" y="5445"/>
                  </a:lnTo>
                  <a:lnTo>
                    <a:pt x="7028" y="5445"/>
                  </a:lnTo>
                  <a:lnTo>
                    <a:pt x="6835" y="5484"/>
                  </a:lnTo>
                  <a:lnTo>
                    <a:pt x="6024" y="4711"/>
                  </a:lnTo>
                  <a:lnTo>
                    <a:pt x="5213" y="4016"/>
                  </a:lnTo>
                  <a:lnTo>
                    <a:pt x="3514" y="2626"/>
                  </a:lnTo>
                  <a:lnTo>
                    <a:pt x="2742" y="1970"/>
                  </a:lnTo>
                  <a:lnTo>
                    <a:pt x="1970" y="1275"/>
                  </a:lnTo>
                  <a:lnTo>
                    <a:pt x="1159" y="618"/>
                  </a:lnTo>
                  <a:lnTo>
                    <a:pt x="734" y="309"/>
                  </a:lnTo>
                  <a:lnTo>
                    <a:pt x="309" y="39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2672775" y="1574975"/>
              <a:ext cx="84975" cy="94650"/>
            </a:xfrm>
            <a:custGeom>
              <a:avLst/>
              <a:gdLst/>
              <a:ahLst/>
              <a:cxnLst/>
              <a:rect l="l" t="t" r="r" b="b"/>
              <a:pathLst>
                <a:path w="3399" h="3786" extrusionOk="0">
                  <a:moveTo>
                    <a:pt x="78" y="1"/>
                  </a:moveTo>
                  <a:lnTo>
                    <a:pt x="1" y="78"/>
                  </a:lnTo>
                  <a:lnTo>
                    <a:pt x="1" y="117"/>
                  </a:lnTo>
                  <a:lnTo>
                    <a:pt x="348" y="889"/>
                  </a:lnTo>
                  <a:lnTo>
                    <a:pt x="812" y="1661"/>
                  </a:lnTo>
                  <a:lnTo>
                    <a:pt x="1275" y="2395"/>
                  </a:lnTo>
                  <a:lnTo>
                    <a:pt x="1738" y="3090"/>
                  </a:lnTo>
                  <a:lnTo>
                    <a:pt x="2009" y="3437"/>
                  </a:lnTo>
                  <a:lnTo>
                    <a:pt x="2202" y="3553"/>
                  </a:lnTo>
                  <a:lnTo>
                    <a:pt x="2395" y="3669"/>
                  </a:lnTo>
                  <a:lnTo>
                    <a:pt x="2588" y="3746"/>
                  </a:lnTo>
                  <a:lnTo>
                    <a:pt x="2781" y="3785"/>
                  </a:lnTo>
                  <a:lnTo>
                    <a:pt x="3013" y="3708"/>
                  </a:lnTo>
                  <a:lnTo>
                    <a:pt x="3206" y="3592"/>
                  </a:lnTo>
                  <a:lnTo>
                    <a:pt x="3322" y="3437"/>
                  </a:lnTo>
                  <a:lnTo>
                    <a:pt x="3399" y="3244"/>
                  </a:lnTo>
                  <a:lnTo>
                    <a:pt x="3399" y="3090"/>
                  </a:lnTo>
                  <a:lnTo>
                    <a:pt x="3399" y="2897"/>
                  </a:lnTo>
                  <a:lnTo>
                    <a:pt x="3360" y="2704"/>
                  </a:lnTo>
                  <a:lnTo>
                    <a:pt x="3283" y="2511"/>
                  </a:lnTo>
                  <a:lnTo>
                    <a:pt x="3128" y="2163"/>
                  </a:lnTo>
                  <a:lnTo>
                    <a:pt x="2935" y="2240"/>
                  </a:lnTo>
                  <a:lnTo>
                    <a:pt x="3051" y="2588"/>
                  </a:lnTo>
                  <a:lnTo>
                    <a:pt x="3090" y="2742"/>
                  </a:lnTo>
                  <a:lnTo>
                    <a:pt x="3128" y="2858"/>
                  </a:lnTo>
                  <a:lnTo>
                    <a:pt x="2897" y="3013"/>
                  </a:lnTo>
                  <a:lnTo>
                    <a:pt x="2665" y="3129"/>
                  </a:lnTo>
                  <a:lnTo>
                    <a:pt x="2511" y="3206"/>
                  </a:lnTo>
                  <a:lnTo>
                    <a:pt x="2318" y="3206"/>
                  </a:lnTo>
                  <a:lnTo>
                    <a:pt x="2202" y="3167"/>
                  </a:lnTo>
                  <a:lnTo>
                    <a:pt x="2047" y="3090"/>
                  </a:lnTo>
                  <a:lnTo>
                    <a:pt x="1931" y="2936"/>
                  </a:lnTo>
                  <a:lnTo>
                    <a:pt x="1854" y="2742"/>
                  </a:lnTo>
                  <a:lnTo>
                    <a:pt x="1700" y="2511"/>
                  </a:lnTo>
                  <a:lnTo>
                    <a:pt x="1082" y="1507"/>
                  </a:lnTo>
                  <a:lnTo>
                    <a:pt x="619" y="773"/>
                  </a:lnTo>
                  <a:lnTo>
                    <a:pt x="387" y="387"/>
                  </a:lnTo>
                  <a:lnTo>
                    <a:pt x="117" y="39"/>
                  </a:lnTo>
                  <a:lnTo>
                    <a:pt x="7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4909550" y="1580775"/>
              <a:ext cx="153525" cy="186350"/>
            </a:xfrm>
            <a:custGeom>
              <a:avLst/>
              <a:gdLst/>
              <a:ahLst/>
              <a:cxnLst/>
              <a:rect l="l" t="t" r="r" b="b"/>
              <a:pathLst>
                <a:path w="6141" h="7454" extrusionOk="0">
                  <a:moveTo>
                    <a:pt x="888" y="5909"/>
                  </a:moveTo>
                  <a:lnTo>
                    <a:pt x="1082" y="5986"/>
                  </a:lnTo>
                  <a:lnTo>
                    <a:pt x="1236" y="6024"/>
                  </a:lnTo>
                  <a:lnTo>
                    <a:pt x="1390" y="6179"/>
                  </a:lnTo>
                  <a:lnTo>
                    <a:pt x="1468" y="6333"/>
                  </a:lnTo>
                  <a:lnTo>
                    <a:pt x="1468" y="6449"/>
                  </a:lnTo>
                  <a:lnTo>
                    <a:pt x="1468" y="6565"/>
                  </a:lnTo>
                  <a:lnTo>
                    <a:pt x="1390" y="6797"/>
                  </a:lnTo>
                  <a:lnTo>
                    <a:pt x="1236" y="6951"/>
                  </a:lnTo>
                  <a:lnTo>
                    <a:pt x="1159" y="7028"/>
                  </a:lnTo>
                  <a:lnTo>
                    <a:pt x="1043" y="7067"/>
                  </a:lnTo>
                  <a:lnTo>
                    <a:pt x="850" y="7067"/>
                  </a:lnTo>
                  <a:lnTo>
                    <a:pt x="618" y="6990"/>
                  </a:lnTo>
                  <a:lnTo>
                    <a:pt x="464" y="6835"/>
                  </a:lnTo>
                  <a:lnTo>
                    <a:pt x="425" y="6719"/>
                  </a:lnTo>
                  <a:lnTo>
                    <a:pt x="386" y="6642"/>
                  </a:lnTo>
                  <a:lnTo>
                    <a:pt x="348" y="6488"/>
                  </a:lnTo>
                  <a:lnTo>
                    <a:pt x="386" y="6372"/>
                  </a:lnTo>
                  <a:lnTo>
                    <a:pt x="425" y="6256"/>
                  </a:lnTo>
                  <a:lnTo>
                    <a:pt x="502" y="6179"/>
                  </a:lnTo>
                  <a:lnTo>
                    <a:pt x="695" y="6024"/>
                  </a:lnTo>
                  <a:lnTo>
                    <a:pt x="888" y="5909"/>
                  </a:lnTo>
                  <a:close/>
                  <a:moveTo>
                    <a:pt x="5908" y="0"/>
                  </a:moveTo>
                  <a:lnTo>
                    <a:pt x="5831" y="39"/>
                  </a:lnTo>
                  <a:lnTo>
                    <a:pt x="5522" y="309"/>
                  </a:lnTo>
                  <a:lnTo>
                    <a:pt x="5175" y="618"/>
                  </a:lnTo>
                  <a:lnTo>
                    <a:pt x="4596" y="1313"/>
                  </a:lnTo>
                  <a:lnTo>
                    <a:pt x="4016" y="2047"/>
                  </a:lnTo>
                  <a:lnTo>
                    <a:pt x="3437" y="2781"/>
                  </a:lnTo>
                  <a:lnTo>
                    <a:pt x="2279" y="4132"/>
                  </a:lnTo>
                  <a:lnTo>
                    <a:pt x="1738" y="4866"/>
                  </a:lnTo>
                  <a:lnTo>
                    <a:pt x="1197" y="5561"/>
                  </a:lnTo>
                  <a:lnTo>
                    <a:pt x="1043" y="5522"/>
                  </a:lnTo>
                  <a:lnTo>
                    <a:pt x="888" y="5522"/>
                  </a:lnTo>
                  <a:lnTo>
                    <a:pt x="773" y="5561"/>
                  </a:lnTo>
                  <a:lnTo>
                    <a:pt x="618" y="5600"/>
                  </a:lnTo>
                  <a:lnTo>
                    <a:pt x="541" y="5677"/>
                  </a:lnTo>
                  <a:lnTo>
                    <a:pt x="541" y="5754"/>
                  </a:lnTo>
                  <a:lnTo>
                    <a:pt x="309" y="5870"/>
                  </a:lnTo>
                  <a:lnTo>
                    <a:pt x="116" y="6063"/>
                  </a:lnTo>
                  <a:lnTo>
                    <a:pt x="0" y="6333"/>
                  </a:lnTo>
                  <a:lnTo>
                    <a:pt x="0" y="6488"/>
                  </a:lnTo>
                  <a:lnTo>
                    <a:pt x="0" y="6604"/>
                  </a:lnTo>
                  <a:lnTo>
                    <a:pt x="39" y="6797"/>
                  </a:lnTo>
                  <a:lnTo>
                    <a:pt x="116" y="6990"/>
                  </a:lnTo>
                  <a:lnTo>
                    <a:pt x="193" y="7144"/>
                  </a:lnTo>
                  <a:lnTo>
                    <a:pt x="348" y="7260"/>
                  </a:lnTo>
                  <a:lnTo>
                    <a:pt x="502" y="7376"/>
                  </a:lnTo>
                  <a:lnTo>
                    <a:pt x="695" y="7453"/>
                  </a:lnTo>
                  <a:lnTo>
                    <a:pt x="1082" y="7453"/>
                  </a:lnTo>
                  <a:lnTo>
                    <a:pt x="1275" y="7415"/>
                  </a:lnTo>
                  <a:lnTo>
                    <a:pt x="1429" y="7299"/>
                  </a:lnTo>
                  <a:lnTo>
                    <a:pt x="1584" y="7183"/>
                  </a:lnTo>
                  <a:lnTo>
                    <a:pt x="1699" y="7067"/>
                  </a:lnTo>
                  <a:lnTo>
                    <a:pt x="1815" y="6874"/>
                  </a:lnTo>
                  <a:lnTo>
                    <a:pt x="1854" y="6681"/>
                  </a:lnTo>
                  <a:lnTo>
                    <a:pt x="1892" y="6526"/>
                  </a:lnTo>
                  <a:lnTo>
                    <a:pt x="1854" y="6333"/>
                  </a:lnTo>
                  <a:lnTo>
                    <a:pt x="1815" y="6179"/>
                  </a:lnTo>
                  <a:lnTo>
                    <a:pt x="1738" y="6024"/>
                  </a:lnTo>
                  <a:lnTo>
                    <a:pt x="1661" y="5909"/>
                  </a:lnTo>
                  <a:lnTo>
                    <a:pt x="1545" y="5793"/>
                  </a:lnTo>
                  <a:lnTo>
                    <a:pt x="2163" y="5098"/>
                  </a:lnTo>
                  <a:lnTo>
                    <a:pt x="2742" y="4403"/>
                  </a:lnTo>
                  <a:lnTo>
                    <a:pt x="3939" y="3012"/>
                  </a:lnTo>
                  <a:lnTo>
                    <a:pt x="4480" y="2395"/>
                  </a:lnTo>
                  <a:lnTo>
                    <a:pt x="5098" y="1700"/>
                  </a:lnTo>
                  <a:lnTo>
                    <a:pt x="5638" y="1043"/>
                  </a:lnTo>
                  <a:lnTo>
                    <a:pt x="5908" y="657"/>
                  </a:lnTo>
                  <a:lnTo>
                    <a:pt x="6101" y="309"/>
                  </a:lnTo>
                  <a:lnTo>
                    <a:pt x="6140" y="194"/>
                  </a:lnTo>
                  <a:lnTo>
                    <a:pt x="6063" y="78"/>
                  </a:lnTo>
                  <a:lnTo>
                    <a:pt x="598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4655650" y="1608775"/>
              <a:ext cx="200825" cy="183450"/>
            </a:xfrm>
            <a:custGeom>
              <a:avLst/>
              <a:gdLst/>
              <a:ahLst/>
              <a:cxnLst/>
              <a:rect l="l" t="t" r="r" b="b"/>
              <a:pathLst>
                <a:path w="8033" h="7338" extrusionOk="0">
                  <a:moveTo>
                    <a:pt x="7067" y="5754"/>
                  </a:moveTo>
                  <a:lnTo>
                    <a:pt x="7299" y="5870"/>
                  </a:lnTo>
                  <a:lnTo>
                    <a:pt x="7492" y="6024"/>
                  </a:lnTo>
                  <a:lnTo>
                    <a:pt x="7531" y="6140"/>
                  </a:lnTo>
                  <a:lnTo>
                    <a:pt x="7569" y="6256"/>
                  </a:lnTo>
                  <a:lnTo>
                    <a:pt x="7608" y="6372"/>
                  </a:lnTo>
                  <a:lnTo>
                    <a:pt x="7569" y="6488"/>
                  </a:lnTo>
                  <a:lnTo>
                    <a:pt x="7531" y="6565"/>
                  </a:lnTo>
                  <a:lnTo>
                    <a:pt x="7492" y="6681"/>
                  </a:lnTo>
                  <a:lnTo>
                    <a:pt x="7337" y="6796"/>
                  </a:lnTo>
                  <a:lnTo>
                    <a:pt x="7106" y="6912"/>
                  </a:lnTo>
                  <a:lnTo>
                    <a:pt x="6913" y="6912"/>
                  </a:lnTo>
                  <a:lnTo>
                    <a:pt x="6720" y="6835"/>
                  </a:lnTo>
                  <a:lnTo>
                    <a:pt x="6565" y="6681"/>
                  </a:lnTo>
                  <a:lnTo>
                    <a:pt x="6488" y="6488"/>
                  </a:lnTo>
                  <a:lnTo>
                    <a:pt x="6488" y="6295"/>
                  </a:lnTo>
                  <a:lnTo>
                    <a:pt x="6527" y="6101"/>
                  </a:lnTo>
                  <a:lnTo>
                    <a:pt x="6642" y="5908"/>
                  </a:lnTo>
                  <a:lnTo>
                    <a:pt x="6797" y="5754"/>
                  </a:lnTo>
                  <a:close/>
                  <a:moveTo>
                    <a:pt x="232" y="0"/>
                  </a:moveTo>
                  <a:lnTo>
                    <a:pt x="155" y="39"/>
                  </a:lnTo>
                  <a:lnTo>
                    <a:pt x="78" y="39"/>
                  </a:lnTo>
                  <a:lnTo>
                    <a:pt x="39" y="116"/>
                  </a:lnTo>
                  <a:lnTo>
                    <a:pt x="1" y="232"/>
                  </a:lnTo>
                  <a:lnTo>
                    <a:pt x="1" y="309"/>
                  </a:lnTo>
                  <a:lnTo>
                    <a:pt x="39" y="386"/>
                  </a:lnTo>
                  <a:lnTo>
                    <a:pt x="425" y="773"/>
                  </a:lnTo>
                  <a:lnTo>
                    <a:pt x="812" y="1120"/>
                  </a:lnTo>
                  <a:lnTo>
                    <a:pt x="1622" y="1777"/>
                  </a:lnTo>
                  <a:lnTo>
                    <a:pt x="3399" y="3205"/>
                  </a:lnTo>
                  <a:lnTo>
                    <a:pt x="4866" y="4441"/>
                  </a:lnTo>
                  <a:lnTo>
                    <a:pt x="5638" y="5020"/>
                  </a:lnTo>
                  <a:lnTo>
                    <a:pt x="6411" y="5599"/>
                  </a:lnTo>
                  <a:lnTo>
                    <a:pt x="6295" y="5677"/>
                  </a:lnTo>
                  <a:lnTo>
                    <a:pt x="6218" y="5793"/>
                  </a:lnTo>
                  <a:lnTo>
                    <a:pt x="6102" y="6101"/>
                  </a:lnTo>
                  <a:lnTo>
                    <a:pt x="6063" y="6410"/>
                  </a:lnTo>
                  <a:lnTo>
                    <a:pt x="6102" y="6681"/>
                  </a:lnTo>
                  <a:lnTo>
                    <a:pt x="6179" y="6835"/>
                  </a:lnTo>
                  <a:lnTo>
                    <a:pt x="6295" y="6990"/>
                  </a:lnTo>
                  <a:lnTo>
                    <a:pt x="6411" y="7144"/>
                  </a:lnTo>
                  <a:lnTo>
                    <a:pt x="6565" y="7221"/>
                  </a:lnTo>
                  <a:lnTo>
                    <a:pt x="6720" y="7298"/>
                  </a:lnTo>
                  <a:lnTo>
                    <a:pt x="6874" y="7337"/>
                  </a:lnTo>
                  <a:lnTo>
                    <a:pt x="7067" y="7337"/>
                  </a:lnTo>
                  <a:lnTo>
                    <a:pt x="7260" y="7298"/>
                  </a:lnTo>
                  <a:lnTo>
                    <a:pt x="7453" y="7260"/>
                  </a:lnTo>
                  <a:lnTo>
                    <a:pt x="7608" y="7144"/>
                  </a:lnTo>
                  <a:lnTo>
                    <a:pt x="7724" y="7028"/>
                  </a:lnTo>
                  <a:lnTo>
                    <a:pt x="7839" y="6912"/>
                  </a:lnTo>
                  <a:lnTo>
                    <a:pt x="7955" y="6758"/>
                  </a:lnTo>
                  <a:lnTo>
                    <a:pt x="7994" y="6565"/>
                  </a:lnTo>
                  <a:lnTo>
                    <a:pt x="8033" y="6410"/>
                  </a:lnTo>
                  <a:lnTo>
                    <a:pt x="8033" y="6217"/>
                  </a:lnTo>
                  <a:lnTo>
                    <a:pt x="7955" y="6024"/>
                  </a:lnTo>
                  <a:lnTo>
                    <a:pt x="7839" y="5870"/>
                  </a:lnTo>
                  <a:lnTo>
                    <a:pt x="7724" y="5715"/>
                  </a:lnTo>
                  <a:lnTo>
                    <a:pt x="7569" y="5599"/>
                  </a:lnTo>
                  <a:lnTo>
                    <a:pt x="7415" y="5522"/>
                  </a:lnTo>
                  <a:lnTo>
                    <a:pt x="7222" y="5445"/>
                  </a:lnTo>
                  <a:lnTo>
                    <a:pt x="7029" y="5445"/>
                  </a:lnTo>
                  <a:lnTo>
                    <a:pt x="6835" y="5484"/>
                  </a:lnTo>
                  <a:lnTo>
                    <a:pt x="6025" y="4711"/>
                  </a:lnTo>
                  <a:lnTo>
                    <a:pt x="5214" y="4016"/>
                  </a:lnTo>
                  <a:lnTo>
                    <a:pt x="3515" y="2626"/>
                  </a:lnTo>
                  <a:lnTo>
                    <a:pt x="2742" y="1970"/>
                  </a:lnTo>
                  <a:lnTo>
                    <a:pt x="1970" y="1275"/>
                  </a:lnTo>
                  <a:lnTo>
                    <a:pt x="1159" y="618"/>
                  </a:lnTo>
                  <a:lnTo>
                    <a:pt x="734" y="309"/>
                  </a:lnTo>
                  <a:lnTo>
                    <a:pt x="310" y="39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781625" y="1619400"/>
              <a:ext cx="153500" cy="186325"/>
            </a:xfrm>
            <a:custGeom>
              <a:avLst/>
              <a:gdLst/>
              <a:ahLst/>
              <a:cxnLst/>
              <a:rect l="l" t="t" r="r" b="b"/>
              <a:pathLst>
                <a:path w="6140" h="7453" extrusionOk="0">
                  <a:moveTo>
                    <a:pt x="888" y="5908"/>
                  </a:moveTo>
                  <a:lnTo>
                    <a:pt x="1081" y="5985"/>
                  </a:lnTo>
                  <a:lnTo>
                    <a:pt x="1236" y="6024"/>
                  </a:lnTo>
                  <a:lnTo>
                    <a:pt x="1390" y="6178"/>
                  </a:lnTo>
                  <a:lnTo>
                    <a:pt x="1468" y="6333"/>
                  </a:lnTo>
                  <a:lnTo>
                    <a:pt x="1468" y="6449"/>
                  </a:lnTo>
                  <a:lnTo>
                    <a:pt x="1468" y="6565"/>
                  </a:lnTo>
                  <a:lnTo>
                    <a:pt x="1390" y="6796"/>
                  </a:lnTo>
                  <a:lnTo>
                    <a:pt x="1236" y="6951"/>
                  </a:lnTo>
                  <a:lnTo>
                    <a:pt x="1159" y="7028"/>
                  </a:lnTo>
                  <a:lnTo>
                    <a:pt x="1043" y="7067"/>
                  </a:lnTo>
                  <a:lnTo>
                    <a:pt x="850" y="7067"/>
                  </a:lnTo>
                  <a:lnTo>
                    <a:pt x="618" y="6989"/>
                  </a:lnTo>
                  <a:lnTo>
                    <a:pt x="464" y="6835"/>
                  </a:lnTo>
                  <a:lnTo>
                    <a:pt x="425" y="6719"/>
                  </a:lnTo>
                  <a:lnTo>
                    <a:pt x="386" y="6642"/>
                  </a:lnTo>
                  <a:lnTo>
                    <a:pt x="348" y="6487"/>
                  </a:lnTo>
                  <a:lnTo>
                    <a:pt x="386" y="6371"/>
                  </a:lnTo>
                  <a:lnTo>
                    <a:pt x="425" y="6256"/>
                  </a:lnTo>
                  <a:lnTo>
                    <a:pt x="502" y="6178"/>
                  </a:lnTo>
                  <a:lnTo>
                    <a:pt x="695" y="6024"/>
                  </a:lnTo>
                  <a:lnTo>
                    <a:pt x="888" y="5908"/>
                  </a:lnTo>
                  <a:close/>
                  <a:moveTo>
                    <a:pt x="5908" y="0"/>
                  </a:moveTo>
                  <a:lnTo>
                    <a:pt x="5831" y="39"/>
                  </a:lnTo>
                  <a:lnTo>
                    <a:pt x="5522" y="309"/>
                  </a:lnTo>
                  <a:lnTo>
                    <a:pt x="5175" y="618"/>
                  </a:lnTo>
                  <a:lnTo>
                    <a:pt x="4595" y="1313"/>
                  </a:lnTo>
                  <a:lnTo>
                    <a:pt x="4016" y="2047"/>
                  </a:lnTo>
                  <a:lnTo>
                    <a:pt x="3437" y="2780"/>
                  </a:lnTo>
                  <a:lnTo>
                    <a:pt x="2278" y="4132"/>
                  </a:lnTo>
                  <a:lnTo>
                    <a:pt x="1738" y="4866"/>
                  </a:lnTo>
                  <a:lnTo>
                    <a:pt x="1197" y="5561"/>
                  </a:lnTo>
                  <a:lnTo>
                    <a:pt x="1043" y="5522"/>
                  </a:lnTo>
                  <a:lnTo>
                    <a:pt x="888" y="5522"/>
                  </a:lnTo>
                  <a:lnTo>
                    <a:pt x="772" y="5561"/>
                  </a:lnTo>
                  <a:lnTo>
                    <a:pt x="618" y="5599"/>
                  </a:lnTo>
                  <a:lnTo>
                    <a:pt x="541" y="5676"/>
                  </a:lnTo>
                  <a:lnTo>
                    <a:pt x="541" y="5754"/>
                  </a:lnTo>
                  <a:lnTo>
                    <a:pt x="309" y="5870"/>
                  </a:lnTo>
                  <a:lnTo>
                    <a:pt x="116" y="6063"/>
                  </a:lnTo>
                  <a:lnTo>
                    <a:pt x="0" y="6333"/>
                  </a:lnTo>
                  <a:lnTo>
                    <a:pt x="0" y="6487"/>
                  </a:lnTo>
                  <a:lnTo>
                    <a:pt x="0" y="6603"/>
                  </a:lnTo>
                  <a:lnTo>
                    <a:pt x="39" y="6796"/>
                  </a:lnTo>
                  <a:lnTo>
                    <a:pt x="116" y="6989"/>
                  </a:lnTo>
                  <a:lnTo>
                    <a:pt x="193" y="7144"/>
                  </a:lnTo>
                  <a:lnTo>
                    <a:pt x="348" y="7260"/>
                  </a:lnTo>
                  <a:lnTo>
                    <a:pt x="502" y="7375"/>
                  </a:lnTo>
                  <a:lnTo>
                    <a:pt x="695" y="7453"/>
                  </a:lnTo>
                  <a:lnTo>
                    <a:pt x="1081" y="7453"/>
                  </a:lnTo>
                  <a:lnTo>
                    <a:pt x="1274" y="7414"/>
                  </a:lnTo>
                  <a:lnTo>
                    <a:pt x="1429" y="7298"/>
                  </a:lnTo>
                  <a:lnTo>
                    <a:pt x="1583" y="7182"/>
                  </a:lnTo>
                  <a:lnTo>
                    <a:pt x="1699" y="7067"/>
                  </a:lnTo>
                  <a:lnTo>
                    <a:pt x="1815" y="6873"/>
                  </a:lnTo>
                  <a:lnTo>
                    <a:pt x="1854" y="6680"/>
                  </a:lnTo>
                  <a:lnTo>
                    <a:pt x="1892" y="6526"/>
                  </a:lnTo>
                  <a:lnTo>
                    <a:pt x="1854" y="6333"/>
                  </a:lnTo>
                  <a:lnTo>
                    <a:pt x="1815" y="6178"/>
                  </a:lnTo>
                  <a:lnTo>
                    <a:pt x="1738" y="6024"/>
                  </a:lnTo>
                  <a:lnTo>
                    <a:pt x="1661" y="5908"/>
                  </a:lnTo>
                  <a:lnTo>
                    <a:pt x="1545" y="5792"/>
                  </a:lnTo>
                  <a:lnTo>
                    <a:pt x="2163" y="5097"/>
                  </a:lnTo>
                  <a:lnTo>
                    <a:pt x="2742" y="4402"/>
                  </a:lnTo>
                  <a:lnTo>
                    <a:pt x="3939" y="3012"/>
                  </a:lnTo>
                  <a:lnTo>
                    <a:pt x="4479" y="2394"/>
                  </a:lnTo>
                  <a:lnTo>
                    <a:pt x="5097" y="1699"/>
                  </a:lnTo>
                  <a:lnTo>
                    <a:pt x="5638" y="1043"/>
                  </a:lnTo>
                  <a:lnTo>
                    <a:pt x="5908" y="657"/>
                  </a:lnTo>
                  <a:lnTo>
                    <a:pt x="6101" y="309"/>
                  </a:lnTo>
                  <a:lnTo>
                    <a:pt x="6140" y="193"/>
                  </a:lnTo>
                  <a:lnTo>
                    <a:pt x="6063" y="77"/>
                  </a:lnTo>
                  <a:lnTo>
                    <a:pt x="598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1926550" y="1629050"/>
              <a:ext cx="67600" cy="76275"/>
            </a:xfrm>
            <a:custGeom>
              <a:avLst/>
              <a:gdLst/>
              <a:ahLst/>
              <a:cxnLst/>
              <a:rect l="l" t="t" r="r" b="b"/>
              <a:pathLst>
                <a:path w="2704" h="3051" extrusionOk="0">
                  <a:moveTo>
                    <a:pt x="1159" y="425"/>
                  </a:moveTo>
                  <a:lnTo>
                    <a:pt x="1429" y="502"/>
                  </a:lnTo>
                  <a:lnTo>
                    <a:pt x="1661" y="618"/>
                  </a:lnTo>
                  <a:lnTo>
                    <a:pt x="1854" y="773"/>
                  </a:lnTo>
                  <a:lnTo>
                    <a:pt x="2008" y="966"/>
                  </a:lnTo>
                  <a:lnTo>
                    <a:pt x="2124" y="1120"/>
                  </a:lnTo>
                  <a:lnTo>
                    <a:pt x="2201" y="1313"/>
                  </a:lnTo>
                  <a:lnTo>
                    <a:pt x="2317" y="1738"/>
                  </a:lnTo>
                  <a:lnTo>
                    <a:pt x="2356" y="2124"/>
                  </a:lnTo>
                  <a:lnTo>
                    <a:pt x="2356" y="2549"/>
                  </a:lnTo>
                  <a:lnTo>
                    <a:pt x="2201" y="2394"/>
                  </a:lnTo>
                  <a:lnTo>
                    <a:pt x="2047" y="2278"/>
                  </a:lnTo>
                  <a:lnTo>
                    <a:pt x="1622" y="2047"/>
                  </a:lnTo>
                  <a:lnTo>
                    <a:pt x="1236" y="1892"/>
                  </a:lnTo>
                  <a:lnTo>
                    <a:pt x="1004" y="1776"/>
                  </a:lnTo>
                  <a:lnTo>
                    <a:pt x="811" y="1661"/>
                  </a:lnTo>
                  <a:lnTo>
                    <a:pt x="618" y="1545"/>
                  </a:lnTo>
                  <a:lnTo>
                    <a:pt x="464" y="1352"/>
                  </a:lnTo>
                  <a:lnTo>
                    <a:pt x="425" y="1159"/>
                  </a:lnTo>
                  <a:lnTo>
                    <a:pt x="387" y="1043"/>
                  </a:lnTo>
                  <a:lnTo>
                    <a:pt x="425" y="927"/>
                  </a:lnTo>
                  <a:lnTo>
                    <a:pt x="464" y="811"/>
                  </a:lnTo>
                  <a:lnTo>
                    <a:pt x="541" y="657"/>
                  </a:lnTo>
                  <a:lnTo>
                    <a:pt x="618" y="579"/>
                  </a:lnTo>
                  <a:lnTo>
                    <a:pt x="695" y="502"/>
                  </a:lnTo>
                  <a:lnTo>
                    <a:pt x="811" y="464"/>
                  </a:lnTo>
                  <a:lnTo>
                    <a:pt x="927" y="425"/>
                  </a:lnTo>
                  <a:close/>
                  <a:moveTo>
                    <a:pt x="1004" y="0"/>
                  </a:moveTo>
                  <a:lnTo>
                    <a:pt x="773" y="39"/>
                  </a:lnTo>
                  <a:lnTo>
                    <a:pt x="541" y="155"/>
                  </a:lnTo>
                  <a:lnTo>
                    <a:pt x="348" y="271"/>
                  </a:lnTo>
                  <a:lnTo>
                    <a:pt x="193" y="425"/>
                  </a:lnTo>
                  <a:lnTo>
                    <a:pt x="78" y="618"/>
                  </a:lnTo>
                  <a:lnTo>
                    <a:pt x="0" y="811"/>
                  </a:lnTo>
                  <a:lnTo>
                    <a:pt x="0" y="1004"/>
                  </a:lnTo>
                  <a:lnTo>
                    <a:pt x="0" y="1236"/>
                  </a:lnTo>
                  <a:lnTo>
                    <a:pt x="39" y="1429"/>
                  </a:lnTo>
                  <a:lnTo>
                    <a:pt x="155" y="1622"/>
                  </a:lnTo>
                  <a:lnTo>
                    <a:pt x="387" y="1854"/>
                  </a:lnTo>
                  <a:lnTo>
                    <a:pt x="618" y="2047"/>
                  </a:lnTo>
                  <a:lnTo>
                    <a:pt x="889" y="2201"/>
                  </a:lnTo>
                  <a:lnTo>
                    <a:pt x="1197" y="2317"/>
                  </a:lnTo>
                  <a:lnTo>
                    <a:pt x="1468" y="2433"/>
                  </a:lnTo>
                  <a:lnTo>
                    <a:pt x="1738" y="2549"/>
                  </a:lnTo>
                  <a:lnTo>
                    <a:pt x="2008" y="2742"/>
                  </a:lnTo>
                  <a:lnTo>
                    <a:pt x="2201" y="2974"/>
                  </a:lnTo>
                  <a:lnTo>
                    <a:pt x="2279" y="3051"/>
                  </a:lnTo>
                  <a:lnTo>
                    <a:pt x="2433" y="3051"/>
                  </a:lnTo>
                  <a:lnTo>
                    <a:pt x="2510" y="3012"/>
                  </a:lnTo>
                  <a:lnTo>
                    <a:pt x="2588" y="2974"/>
                  </a:lnTo>
                  <a:lnTo>
                    <a:pt x="2626" y="2896"/>
                  </a:lnTo>
                  <a:lnTo>
                    <a:pt x="2703" y="2317"/>
                  </a:lnTo>
                  <a:lnTo>
                    <a:pt x="2703" y="2008"/>
                  </a:lnTo>
                  <a:lnTo>
                    <a:pt x="2703" y="1699"/>
                  </a:lnTo>
                  <a:lnTo>
                    <a:pt x="2626" y="1429"/>
                  </a:lnTo>
                  <a:lnTo>
                    <a:pt x="2549" y="1120"/>
                  </a:lnTo>
                  <a:lnTo>
                    <a:pt x="2433" y="850"/>
                  </a:lnTo>
                  <a:lnTo>
                    <a:pt x="2279" y="579"/>
                  </a:lnTo>
                  <a:lnTo>
                    <a:pt x="2124" y="425"/>
                  </a:lnTo>
                  <a:lnTo>
                    <a:pt x="1931" y="271"/>
                  </a:lnTo>
                  <a:lnTo>
                    <a:pt x="1699" y="116"/>
                  </a:lnTo>
                  <a:lnTo>
                    <a:pt x="1506" y="39"/>
                  </a:lnTo>
                  <a:lnTo>
                    <a:pt x="127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3904600" y="1635800"/>
              <a:ext cx="112975" cy="132275"/>
            </a:xfrm>
            <a:custGeom>
              <a:avLst/>
              <a:gdLst/>
              <a:ahLst/>
              <a:cxnLst/>
              <a:rect l="l" t="t" r="r" b="b"/>
              <a:pathLst>
                <a:path w="4519" h="5291" extrusionOk="0">
                  <a:moveTo>
                    <a:pt x="3360" y="1"/>
                  </a:moveTo>
                  <a:lnTo>
                    <a:pt x="3051" y="39"/>
                  </a:lnTo>
                  <a:lnTo>
                    <a:pt x="2781" y="78"/>
                  </a:lnTo>
                  <a:lnTo>
                    <a:pt x="2510" y="194"/>
                  </a:lnTo>
                  <a:lnTo>
                    <a:pt x="2240" y="309"/>
                  </a:lnTo>
                  <a:lnTo>
                    <a:pt x="2008" y="425"/>
                  </a:lnTo>
                  <a:lnTo>
                    <a:pt x="1738" y="580"/>
                  </a:lnTo>
                  <a:lnTo>
                    <a:pt x="1506" y="773"/>
                  </a:lnTo>
                  <a:lnTo>
                    <a:pt x="1120" y="1198"/>
                  </a:lnTo>
                  <a:lnTo>
                    <a:pt x="734" y="1661"/>
                  </a:lnTo>
                  <a:lnTo>
                    <a:pt x="464" y="2163"/>
                  </a:lnTo>
                  <a:lnTo>
                    <a:pt x="271" y="2742"/>
                  </a:lnTo>
                  <a:lnTo>
                    <a:pt x="77" y="3399"/>
                  </a:lnTo>
                  <a:lnTo>
                    <a:pt x="39" y="3746"/>
                  </a:lnTo>
                  <a:lnTo>
                    <a:pt x="0" y="4055"/>
                  </a:lnTo>
                  <a:lnTo>
                    <a:pt x="0" y="4403"/>
                  </a:lnTo>
                  <a:lnTo>
                    <a:pt x="39" y="4673"/>
                  </a:lnTo>
                  <a:lnTo>
                    <a:pt x="116" y="4905"/>
                  </a:lnTo>
                  <a:lnTo>
                    <a:pt x="271" y="5059"/>
                  </a:lnTo>
                  <a:lnTo>
                    <a:pt x="502" y="5175"/>
                  </a:lnTo>
                  <a:lnTo>
                    <a:pt x="734" y="5252"/>
                  </a:lnTo>
                  <a:lnTo>
                    <a:pt x="966" y="5291"/>
                  </a:lnTo>
                  <a:lnTo>
                    <a:pt x="1699" y="5291"/>
                  </a:lnTo>
                  <a:lnTo>
                    <a:pt x="1699" y="4982"/>
                  </a:lnTo>
                  <a:lnTo>
                    <a:pt x="1159" y="4866"/>
                  </a:lnTo>
                  <a:lnTo>
                    <a:pt x="888" y="4827"/>
                  </a:lnTo>
                  <a:lnTo>
                    <a:pt x="734" y="4712"/>
                  </a:lnTo>
                  <a:lnTo>
                    <a:pt x="579" y="4596"/>
                  </a:lnTo>
                  <a:lnTo>
                    <a:pt x="541" y="4441"/>
                  </a:lnTo>
                  <a:lnTo>
                    <a:pt x="541" y="4248"/>
                  </a:lnTo>
                  <a:lnTo>
                    <a:pt x="541" y="4055"/>
                  </a:lnTo>
                  <a:lnTo>
                    <a:pt x="579" y="3630"/>
                  </a:lnTo>
                  <a:lnTo>
                    <a:pt x="657" y="3167"/>
                  </a:lnTo>
                  <a:lnTo>
                    <a:pt x="773" y="2742"/>
                  </a:lnTo>
                  <a:lnTo>
                    <a:pt x="966" y="2317"/>
                  </a:lnTo>
                  <a:lnTo>
                    <a:pt x="1197" y="1854"/>
                  </a:lnTo>
                  <a:lnTo>
                    <a:pt x="1506" y="1468"/>
                  </a:lnTo>
                  <a:lnTo>
                    <a:pt x="1854" y="1159"/>
                  </a:lnTo>
                  <a:lnTo>
                    <a:pt x="2201" y="889"/>
                  </a:lnTo>
                  <a:lnTo>
                    <a:pt x="2626" y="696"/>
                  </a:lnTo>
                  <a:lnTo>
                    <a:pt x="3089" y="580"/>
                  </a:lnTo>
                  <a:lnTo>
                    <a:pt x="3591" y="541"/>
                  </a:lnTo>
                  <a:lnTo>
                    <a:pt x="4093" y="580"/>
                  </a:lnTo>
                  <a:lnTo>
                    <a:pt x="4248" y="541"/>
                  </a:lnTo>
                  <a:lnTo>
                    <a:pt x="4325" y="464"/>
                  </a:lnTo>
                  <a:lnTo>
                    <a:pt x="4402" y="503"/>
                  </a:lnTo>
                  <a:lnTo>
                    <a:pt x="4480" y="464"/>
                  </a:lnTo>
                  <a:lnTo>
                    <a:pt x="4518" y="425"/>
                  </a:lnTo>
                  <a:lnTo>
                    <a:pt x="4518" y="348"/>
                  </a:lnTo>
                  <a:lnTo>
                    <a:pt x="4518" y="194"/>
                  </a:lnTo>
                  <a:lnTo>
                    <a:pt x="4209" y="155"/>
                  </a:lnTo>
                  <a:lnTo>
                    <a:pt x="3939" y="78"/>
                  </a:lnTo>
                  <a:lnTo>
                    <a:pt x="3630" y="39"/>
                  </a:lnTo>
                  <a:lnTo>
                    <a:pt x="336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527725" y="1647375"/>
              <a:ext cx="200825" cy="183450"/>
            </a:xfrm>
            <a:custGeom>
              <a:avLst/>
              <a:gdLst/>
              <a:ahLst/>
              <a:cxnLst/>
              <a:rect l="l" t="t" r="r" b="b"/>
              <a:pathLst>
                <a:path w="8033" h="7338" extrusionOk="0">
                  <a:moveTo>
                    <a:pt x="7067" y="5754"/>
                  </a:moveTo>
                  <a:lnTo>
                    <a:pt x="7299" y="5870"/>
                  </a:lnTo>
                  <a:lnTo>
                    <a:pt x="7492" y="6025"/>
                  </a:lnTo>
                  <a:lnTo>
                    <a:pt x="7530" y="6141"/>
                  </a:lnTo>
                  <a:lnTo>
                    <a:pt x="7569" y="6256"/>
                  </a:lnTo>
                  <a:lnTo>
                    <a:pt x="7608" y="6372"/>
                  </a:lnTo>
                  <a:lnTo>
                    <a:pt x="7569" y="6488"/>
                  </a:lnTo>
                  <a:lnTo>
                    <a:pt x="7530" y="6565"/>
                  </a:lnTo>
                  <a:lnTo>
                    <a:pt x="7492" y="6681"/>
                  </a:lnTo>
                  <a:lnTo>
                    <a:pt x="7337" y="6797"/>
                  </a:lnTo>
                  <a:lnTo>
                    <a:pt x="7106" y="6913"/>
                  </a:lnTo>
                  <a:lnTo>
                    <a:pt x="6913" y="6913"/>
                  </a:lnTo>
                  <a:lnTo>
                    <a:pt x="6719" y="6836"/>
                  </a:lnTo>
                  <a:lnTo>
                    <a:pt x="6565" y="6681"/>
                  </a:lnTo>
                  <a:lnTo>
                    <a:pt x="6488" y="6488"/>
                  </a:lnTo>
                  <a:lnTo>
                    <a:pt x="6488" y="6295"/>
                  </a:lnTo>
                  <a:lnTo>
                    <a:pt x="6526" y="6102"/>
                  </a:lnTo>
                  <a:lnTo>
                    <a:pt x="6642" y="5909"/>
                  </a:lnTo>
                  <a:lnTo>
                    <a:pt x="6797" y="5754"/>
                  </a:lnTo>
                  <a:close/>
                  <a:moveTo>
                    <a:pt x="232" y="1"/>
                  </a:moveTo>
                  <a:lnTo>
                    <a:pt x="155" y="40"/>
                  </a:lnTo>
                  <a:lnTo>
                    <a:pt x="78" y="40"/>
                  </a:lnTo>
                  <a:lnTo>
                    <a:pt x="39" y="117"/>
                  </a:lnTo>
                  <a:lnTo>
                    <a:pt x="0" y="233"/>
                  </a:lnTo>
                  <a:lnTo>
                    <a:pt x="0" y="310"/>
                  </a:lnTo>
                  <a:lnTo>
                    <a:pt x="39" y="387"/>
                  </a:lnTo>
                  <a:lnTo>
                    <a:pt x="425" y="773"/>
                  </a:lnTo>
                  <a:lnTo>
                    <a:pt x="811" y="1121"/>
                  </a:lnTo>
                  <a:lnTo>
                    <a:pt x="1622" y="1777"/>
                  </a:lnTo>
                  <a:lnTo>
                    <a:pt x="3399" y="3206"/>
                  </a:lnTo>
                  <a:lnTo>
                    <a:pt x="4866" y="4442"/>
                  </a:lnTo>
                  <a:lnTo>
                    <a:pt x="5638" y="5021"/>
                  </a:lnTo>
                  <a:lnTo>
                    <a:pt x="6411" y="5600"/>
                  </a:lnTo>
                  <a:lnTo>
                    <a:pt x="6295" y="5677"/>
                  </a:lnTo>
                  <a:lnTo>
                    <a:pt x="6217" y="5793"/>
                  </a:lnTo>
                  <a:lnTo>
                    <a:pt x="6102" y="6102"/>
                  </a:lnTo>
                  <a:lnTo>
                    <a:pt x="6063" y="6411"/>
                  </a:lnTo>
                  <a:lnTo>
                    <a:pt x="6102" y="6681"/>
                  </a:lnTo>
                  <a:lnTo>
                    <a:pt x="6179" y="6836"/>
                  </a:lnTo>
                  <a:lnTo>
                    <a:pt x="6295" y="6990"/>
                  </a:lnTo>
                  <a:lnTo>
                    <a:pt x="6411" y="7145"/>
                  </a:lnTo>
                  <a:lnTo>
                    <a:pt x="6565" y="7222"/>
                  </a:lnTo>
                  <a:lnTo>
                    <a:pt x="6719" y="7299"/>
                  </a:lnTo>
                  <a:lnTo>
                    <a:pt x="6874" y="7338"/>
                  </a:lnTo>
                  <a:lnTo>
                    <a:pt x="7067" y="7338"/>
                  </a:lnTo>
                  <a:lnTo>
                    <a:pt x="7260" y="7299"/>
                  </a:lnTo>
                  <a:lnTo>
                    <a:pt x="7453" y="7260"/>
                  </a:lnTo>
                  <a:lnTo>
                    <a:pt x="7608" y="7145"/>
                  </a:lnTo>
                  <a:lnTo>
                    <a:pt x="7723" y="7029"/>
                  </a:lnTo>
                  <a:lnTo>
                    <a:pt x="7839" y="6913"/>
                  </a:lnTo>
                  <a:lnTo>
                    <a:pt x="7955" y="6758"/>
                  </a:lnTo>
                  <a:lnTo>
                    <a:pt x="7994" y="6565"/>
                  </a:lnTo>
                  <a:lnTo>
                    <a:pt x="8032" y="6411"/>
                  </a:lnTo>
                  <a:lnTo>
                    <a:pt x="8032" y="6218"/>
                  </a:lnTo>
                  <a:lnTo>
                    <a:pt x="7955" y="6025"/>
                  </a:lnTo>
                  <a:lnTo>
                    <a:pt x="7839" y="5870"/>
                  </a:lnTo>
                  <a:lnTo>
                    <a:pt x="7723" y="5716"/>
                  </a:lnTo>
                  <a:lnTo>
                    <a:pt x="7569" y="5600"/>
                  </a:lnTo>
                  <a:lnTo>
                    <a:pt x="7415" y="5523"/>
                  </a:lnTo>
                  <a:lnTo>
                    <a:pt x="7221" y="5446"/>
                  </a:lnTo>
                  <a:lnTo>
                    <a:pt x="7028" y="5446"/>
                  </a:lnTo>
                  <a:lnTo>
                    <a:pt x="6835" y="5484"/>
                  </a:lnTo>
                  <a:lnTo>
                    <a:pt x="6024" y="4712"/>
                  </a:lnTo>
                  <a:lnTo>
                    <a:pt x="5213" y="4017"/>
                  </a:lnTo>
                  <a:lnTo>
                    <a:pt x="3514" y="2627"/>
                  </a:lnTo>
                  <a:lnTo>
                    <a:pt x="2742" y="1970"/>
                  </a:lnTo>
                  <a:lnTo>
                    <a:pt x="1970" y="1275"/>
                  </a:lnTo>
                  <a:lnTo>
                    <a:pt x="1159" y="619"/>
                  </a:lnTo>
                  <a:lnTo>
                    <a:pt x="734" y="310"/>
                  </a:lnTo>
                  <a:lnTo>
                    <a:pt x="309" y="40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5813125" y="1664750"/>
              <a:ext cx="61825" cy="89825"/>
            </a:xfrm>
            <a:custGeom>
              <a:avLst/>
              <a:gdLst/>
              <a:ahLst/>
              <a:cxnLst/>
              <a:rect l="l" t="t" r="r" b="b"/>
              <a:pathLst>
                <a:path w="2473" h="3593" extrusionOk="0">
                  <a:moveTo>
                    <a:pt x="1082" y="1"/>
                  </a:moveTo>
                  <a:lnTo>
                    <a:pt x="1005" y="40"/>
                  </a:lnTo>
                  <a:lnTo>
                    <a:pt x="966" y="78"/>
                  </a:lnTo>
                  <a:lnTo>
                    <a:pt x="966" y="155"/>
                  </a:lnTo>
                  <a:lnTo>
                    <a:pt x="966" y="233"/>
                  </a:lnTo>
                  <a:lnTo>
                    <a:pt x="850" y="233"/>
                  </a:lnTo>
                  <a:lnTo>
                    <a:pt x="773" y="271"/>
                  </a:lnTo>
                  <a:lnTo>
                    <a:pt x="735" y="348"/>
                  </a:lnTo>
                  <a:lnTo>
                    <a:pt x="696" y="426"/>
                  </a:lnTo>
                  <a:lnTo>
                    <a:pt x="696" y="503"/>
                  </a:lnTo>
                  <a:lnTo>
                    <a:pt x="735" y="580"/>
                  </a:lnTo>
                  <a:lnTo>
                    <a:pt x="773" y="657"/>
                  </a:lnTo>
                  <a:lnTo>
                    <a:pt x="850" y="696"/>
                  </a:lnTo>
                  <a:lnTo>
                    <a:pt x="1082" y="812"/>
                  </a:lnTo>
                  <a:lnTo>
                    <a:pt x="1275" y="928"/>
                  </a:lnTo>
                  <a:lnTo>
                    <a:pt x="1468" y="1082"/>
                  </a:lnTo>
                  <a:lnTo>
                    <a:pt x="1623" y="1275"/>
                  </a:lnTo>
                  <a:lnTo>
                    <a:pt x="1777" y="1468"/>
                  </a:lnTo>
                  <a:lnTo>
                    <a:pt x="1854" y="1700"/>
                  </a:lnTo>
                  <a:lnTo>
                    <a:pt x="1932" y="1932"/>
                  </a:lnTo>
                  <a:lnTo>
                    <a:pt x="1932" y="2163"/>
                  </a:lnTo>
                  <a:lnTo>
                    <a:pt x="1932" y="2434"/>
                  </a:lnTo>
                  <a:lnTo>
                    <a:pt x="1816" y="2743"/>
                  </a:lnTo>
                  <a:lnTo>
                    <a:pt x="1739" y="2858"/>
                  </a:lnTo>
                  <a:lnTo>
                    <a:pt x="1661" y="2974"/>
                  </a:lnTo>
                  <a:lnTo>
                    <a:pt x="1545" y="3052"/>
                  </a:lnTo>
                  <a:lnTo>
                    <a:pt x="1391" y="3129"/>
                  </a:lnTo>
                  <a:lnTo>
                    <a:pt x="1198" y="3129"/>
                  </a:lnTo>
                  <a:lnTo>
                    <a:pt x="1043" y="3090"/>
                  </a:lnTo>
                  <a:lnTo>
                    <a:pt x="928" y="3013"/>
                  </a:lnTo>
                  <a:lnTo>
                    <a:pt x="850" y="2897"/>
                  </a:lnTo>
                  <a:lnTo>
                    <a:pt x="812" y="2743"/>
                  </a:lnTo>
                  <a:lnTo>
                    <a:pt x="850" y="2588"/>
                  </a:lnTo>
                  <a:lnTo>
                    <a:pt x="928" y="2434"/>
                  </a:lnTo>
                  <a:lnTo>
                    <a:pt x="1043" y="2318"/>
                  </a:lnTo>
                  <a:lnTo>
                    <a:pt x="1159" y="2241"/>
                  </a:lnTo>
                  <a:lnTo>
                    <a:pt x="1159" y="2125"/>
                  </a:lnTo>
                  <a:lnTo>
                    <a:pt x="1121" y="2009"/>
                  </a:lnTo>
                  <a:lnTo>
                    <a:pt x="1043" y="1932"/>
                  </a:lnTo>
                  <a:lnTo>
                    <a:pt x="657" y="1623"/>
                  </a:lnTo>
                  <a:lnTo>
                    <a:pt x="426" y="1468"/>
                  </a:lnTo>
                  <a:lnTo>
                    <a:pt x="194" y="1314"/>
                  </a:lnTo>
                  <a:lnTo>
                    <a:pt x="1" y="1623"/>
                  </a:lnTo>
                  <a:lnTo>
                    <a:pt x="271" y="1893"/>
                  </a:lnTo>
                  <a:lnTo>
                    <a:pt x="580" y="2125"/>
                  </a:lnTo>
                  <a:lnTo>
                    <a:pt x="426" y="2356"/>
                  </a:lnTo>
                  <a:lnTo>
                    <a:pt x="348" y="2627"/>
                  </a:lnTo>
                  <a:lnTo>
                    <a:pt x="310" y="2897"/>
                  </a:lnTo>
                  <a:lnTo>
                    <a:pt x="348" y="3052"/>
                  </a:lnTo>
                  <a:lnTo>
                    <a:pt x="426" y="3167"/>
                  </a:lnTo>
                  <a:lnTo>
                    <a:pt x="541" y="3322"/>
                  </a:lnTo>
                  <a:lnTo>
                    <a:pt x="696" y="3476"/>
                  </a:lnTo>
                  <a:lnTo>
                    <a:pt x="889" y="3554"/>
                  </a:lnTo>
                  <a:lnTo>
                    <a:pt x="1082" y="3592"/>
                  </a:lnTo>
                  <a:lnTo>
                    <a:pt x="1275" y="3592"/>
                  </a:lnTo>
                  <a:lnTo>
                    <a:pt x="1507" y="3554"/>
                  </a:lnTo>
                  <a:lnTo>
                    <a:pt x="1700" y="3515"/>
                  </a:lnTo>
                  <a:lnTo>
                    <a:pt x="1854" y="3399"/>
                  </a:lnTo>
                  <a:lnTo>
                    <a:pt x="2047" y="3245"/>
                  </a:lnTo>
                  <a:lnTo>
                    <a:pt x="2202" y="3052"/>
                  </a:lnTo>
                  <a:lnTo>
                    <a:pt x="2318" y="2858"/>
                  </a:lnTo>
                  <a:lnTo>
                    <a:pt x="2395" y="2665"/>
                  </a:lnTo>
                  <a:lnTo>
                    <a:pt x="2434" y="2472"/>
                  </a:lnTo>
                  <a:lnTo>
                    <a:pt x="2472" y="2241"/>
                  </a:lnTo>
                  <a:lnTo>
                    <a:pt x="2434" y="2009"/>
                  </a:lnTo>
                  <a:lnTo>
                    <a:pt x="2395" y="1816"/>
                  </a:lnTo>
                  <a:lnTo>
                    <a:pt x="2318" y="1584"/>
                  </a:lnTo>
                  <a:lnTo>
                    <a:pt x="2202" y="1391"/>
                  </a:lnTo>
                  <a:lnTo>
                    <a:pt x="1970" y="1005"/>
                  </a:lnTo>
                  <a:lnTo>
                    <a:pt x="1661" y="657"/>
                  </a:lnTo>
                  <a:lnTo>
                    <a:pt x="1275" y="387"/>
                  </a:lnTo>
                  <a:lnTo>
                    <a:pt x="119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4153650" y="1670550"/>
              <a:ext cx="26100" cy="11625"/>
            </a:xfrm>
            <a:custGeom>
              <a:avLst/>
              <a:gdLst/>
              <a:ahLst/>
              <a:cxnLst/>
              <a:rect l="l" t="t" r="r" b="b"/>
              <a:pathLst>
                <a:path w="1044" h="465" extrusionOk="0">
                  <a:moveTo>
                    <a:pt x="773" y="1"/>
                  </a:moveTo>
                  <a:lnTo>
                    <a:pt x="542" y="39"/>
                  </a:lnTo>
                  <a:lnTo>
                    <a:pt x="310" y="78"/>
                  </a:lnTo>
                  <a:lnTo>
                    <a:pt x="78" y="194"/>
                  </a:lnTo>
                  <a:lnTo>
                    <a:pt x="40" y="232"/>
                  </a:lnTo>
                  <a:lnTo>
                    <a:pt x="1" y="271"/>
                  </a:lnTo>
                  <a:lnTo>
                    <a:pt x="40" y="387"/>
                  </a:lnTo>
                  <a:lnTo>
                    <a:pt x="78" y="464"/>
                  </a:lnTo>
                  <a:lnTo>
                    <a:pt x="194" y="464"/>
                  </a:lnTo>
                  <a:lnTo>
                    <a:pt x="387" y="387"/>
                  </a:lnTo>
                  <a:lnTo>
                    <a:pt x="850" y="387"/>
                  </a:lnTo>
                  <a:lnTo>
                    <a:pt x="966" y="348"/>
                  </a:lnTo>
                  <a:lnTo>
                    <a:pt x="1005" y="271"/>
                  </a:lnTo>
                  <a:lnTo>
                    <a:pt x="1044" y="232"/>
                  </a:lnTo>
                  <a:lnTo>
                    <a:pt x="1005" y="155"/>
                  </a:lnTo>
                  <a:lnTo>
                    <a:pt x="966" y="116"/>
                  </a:lnTo>
                  <a:lnTo>
                    <a:pt x="889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4055200" y="1676350"/>
              <a:ext cx="21250" cy="8700"/>
            </a:xfrm>
            <a:custGeom>
              <a:avLst/>
              <a:gdLst/>
              <a:ahLst/>
              <a:cxnLst/>
              <a:rect l="l" t="t" r="r" b="b"/>
              <a:pathLst>
                <a:path w="850" h="348" extrusionOk="0">
                  <a:moveTo>
                    <a:pt x="425" y="0"/>
                  </a:moveTo>
                  <a:lnTo>
                    <a:pt x="155" y="39"/>
                  </a:lnTo>
                  <a:lnTo>
                    <a:pt x="116" y="39"/>
                  </a:lnTo>
                  <a:lnTo>
                    <a:pt x="39" y="78"/>
                  </a:lnTo>
                  <a:lnTo>
                    <a:pt x="0" y="193"/>
                  </a:lnTo>
                  <a:lnTo>
                    <a:pt x="39" y="271"/>
                  </a:lnTo>
                  <a:lnTo>
                    <a:pt x="116" y="309"/>
                  </a:lnTo>
                  <a:lnTo>
                    <a:pt x="155" y="348"/>
                  </a:lnTo>
                  <a:lnTo>
                    <a:pt x="734" y="348"/>
                  </a:lnTo>
                  <a:lnTo>
                    <a:pt x="811" y="271"/>
                  </a:lnTo>
                  <a:lnTo>
                    <a:pt x="850" y="193"/>
                  </a:lnTo>
                  <a:lnTo>
                    <a:pt x="811" y="78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5417325" y="1688900"/>
              <a:ext cx="310875" cy="124550"/>
            </a:xfrm>
            <a:custGeom>
              <a:avLst/>
              <a:gdLst/>
              <a:ahLst/>
              <a:cxnLst/>
              <a:rect l="l" t="t" r="r" b="b"/>
              <a:pathLst>
                <a:path w="12435" h="4982" extrusionOk="0">
                  <a:moveTo>
                    <a:pt x="232" y="0"/>
                  </a:moveTo>
                  <a:lnTo>
                    <a:pt x="1" y="232"/>
                  </a:lnTo>
                  <a:lnTo>
                    <a:pt x="503" y="966"/>
                  </a:lnTo>
                  <a:lnTo>
                    <a:pt x="1043" y="1622"/>
                  </a:lnTo>
                  <a:lnTo>
                    <a:pt x="1700" y="2279"/>
                  </a:lnTo>
                  <a:lnTo>
                    <a:pt x="2356" y="2858"/>
                  </a:lnTo>
                  <a:lnTo>
                    <a:pt x="3090" y="3398"/>
                  </a:lnTo>
                  <a:lnTo>
                    <a:pt x="3862" y="3862"/>
                  </a:lnTo>
                  <a:lnTo>
                    <a:pt x="4673" y="4248"/>
                  </a:lnTo>
                  <a:lnTo>
                    <a:pt x="5523" y="4557"/>
                  </a:lnTo>
                  <a:lnTo>
                    <a:pt x="6372" y="4789"/>
                  </a:lnTo>
                  <a:lnTo>
                    <a:pt x="7260" y="4943"/>
                  </a:lnTo>
                  <a:lnTo>
                    <a:pt x="7685" y="4982"/>
                  </a:lnTo>
                  <a:lnTo>
                    <a:pt x="8535" y="4982"/>
                  </a:lnTo>
                  <a:lnTo>
                    <a:pt x="8998" y="4943"/>
                  </a:lnTo>
                  <a:lnTo>
                    <a:pt x="9423" y="4866"/>
                  </a:lnTo>
                  <a:lnTo>
                    <a:pt x="9848" y="4789"/>
                  </a:lnTo>
                  <a:lnTo>
                    <a:pt x="10272" y="4673"/>
                  </a:lnTo>
                  <a:lnTo>
                    <a:pt x="10658" y="4518"/>
                  </a:lnTo>
                  <a:lnTo>
                    <a:pt x="11083" y="4325"/>
                  </a:lnTo>
                  <a:lnTo>
                    <a:pt x="11469" y="4132"/>
                  </a:lnTo>
                  <a:lnTo>
                    <a:pt x="11856" y="3862"/>
                  </a:lnTo>
                  <a:lnTo>
                    <a:pt x="12242" y="3591"/>
                  </a:lnTo>
                  <a:lnTo>
                    <a:pt x="12319" y="3553"/>
                  </a:lnTo>
                  <a:lnTo>
                    <a:pt x="12435" y="3205"/>
                  </a:lnTo>
                  <a:lnTo>
                    <a:pt x="12358" y="3167"/>
                  </a:lnTo>
                  <a:lnTo>
                    <a:pt x="12280" y="3205"/>
                  </a:lnTo>
                  <a:lnTo>
                    <a:pt x="12203" y="3128"/>
                  </a:lnTo>
                  <a:lnTo>
                    <a:pt x="12010" y="3128"/>
                  </a:lnTo>
                  <a:lnTo>
                    <a:pt x="11933" y="3205"/>
                  </a:lnTo>
                  <a:lnTo>
                    <a:pt x="11585" y="3437"/>
                  </a:lnTo>
                  <a:lnTo>
                    <a:pt x="11199" y="3669"/>
                  </a:lnTo>
                  <a:lnTo>
                    <a:pt x="10813" y="3862"/>
                  </a:lnTo>
                  <a:lnTo>
                    <a:pt x="10427" y="4016"/>
                  </a:lnTo>
                  <a:lnTo>
                    <a:pt x="10041" y="4171"/>
                  </a:lnTo>
                  <a:lnTo>
                    <a:pt x="9616" y="4287"/>
                  </a:lnTo>
                  <a:lnTo>
                    <a:pt x="9191" y="4364"/>
                  </a:lnTo>
                  <a:lnTo>
                    <a:pt x="8766" y="4441"/>
                  </a:lnTo>
                  <a:lnTo>
                    <a:pt x="8342" y="4480"/>
                  </a:lnTo>
                  <a:lnTo>
                    <a:pt x="7917" y="4480"/>
                  </a:lnTo>
                  <a:lnTo>
                    <a:pt x="7492" y="4441"/>
                  </a:lnTo>
                  <a:lnTo>
                    <a:pt x="7067" y="4402"/>
                  </a:lnTo>
                  <a:lnTo>
                    <a:pt x="6643" y="4364"/>
                  </a:lnTo>
                  <a:lnTo>
                    <a:pt x="6218" y="4248"/>
                  </a:lnTo>
                  <a:lnTo>
                    <a:pt x="5793" y="4171"/>
                  </a:lnTo>
                  <a:lnTo>
                    <a:pt x="5368" y="4016"/>
                  </a:lnTo>
                  <a:lnTo>
                    <a:pt x="4596" y="3707"/>
                  </a:lnTo>
                  <a:lnTo>
                    <a:pt x="3901" y="3283"/>
                  </a:lnTo>
                  <a:lnTo>
                    <a:pt x="3206" y="2819"/>
                  </a:lnTo>
                  <a:lnTo>
                    <a:pt x="2588" y="2317"/>
                  </a:lnTo>
                  <a:lnTo>
                    <a:pt x="1970" y="1777"/>
                  </a:lnTo>
                  <a:lnTo>
                    <a:pt x="1391" y="1197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5725275" y="1695650"/>
              <a:ext cx="92700" cy="135175"/>
            </a:xfrm>
            <a:custGeom>
              <a:avLst/>
              <a:gdLst/>
              <a:ahLst/>
              <a:cxnLst/>
              <a:rect l="l" t="t" r="r" b="b"/>
              <a:pathLst>
                <a:path w="3708" h="5407" extrusionOk="0">
                  <a:moveTo>
                    <a:pt x="3399" y="1"/>
                  </a:moveTo>
                  <a:lnTo>
                    <a:pt x="3360" y="78"/>
                  </a:lnTo>
                  <a:lnTo>
                    <a:pt x="3245" y="78"/>
                  </a:lnTo>
                  <a:lnTo>
                    <a:pt x="3013" y="271"/>
                  </a:lnTo>
                  <a:lnTo>
                    <a:pt x="2781" y="503"/>
                  </a:lnTo>
                  <a:lnTo>
                    <a:pt x="2549" y="773"/>
                  </a:lnTo>
                  <a:lnTo>
                    <a:pt x="2356" y="1005"/>
                  </a:lnTo>
                  <a:lnTo>
                    <a:pt x="2047" y="1236"/>
                  </a:lnTo>
                  <a:lnTo>
                    <a:pt x="1777" y="1429"/>
                  </a:lnTo>
                  <a:lnTo>
                    <a:pt x="1159" y="1816"/>
                  </a:lnTo>
                  <a:lnTo>
                    <a:pt x="1082" y="1854"/>
                  </a:lnTo>
                  <a:lnTo>
                    <a:pt x="1044" y="1931"/>
                  </a:lnTo>
                  <a:lnTo>
                    <a:pt x="1082" y="2009"/>
                  </a:lnTo>
                  <a:lnTo>
                    <a:pt x="1121" y="2086"/>
                  </a:lnTo>
                  <a:lnTo>
                    <a:pt x="1005" y="2086"/>
                  </a:lnTo>
                  <a:lnTo>
                    <a:pt x="889" y="2124"/>
                  </a:lnTo>
                  <a:lnTo>
                    <a:pt x="850" y="2163"/>
                  </a:lnTo>
                  <a:lnTo>
                    <a:pt x="812" y="2240"/>
                  </a:lnTo>
                  <a:lnTo>
                    <a:pt x="812" y="2356"/>
                  </a:lnTo>
                  <a:lnTo>
                    <a:pt x="812" y="2433"/>
                  </a:lnTo>
                  <a:lnTo>
                    <a:pt x="889" y="2472"/>
                  </a:lnTo>
                  <a:lnTo>
                    <a:pt x="966" y="2511"/>
                  </a:lnTo>
                  <a:lnTo>
                    <a:pt x="1198" y="2588"/>
                  </a:lnTo>
                  <a:lnTo>
                    <a:pt x="1430" y="2704"/>
                  </a:lnTo>
                  <a:lnTo>
                    <a:pt x="1623" y="2820"/>
                  </a:lnTo>
                  <a:lnTo>
                    <a:pt x="1816" y="2974"/>
                  </a:lnTo>
                  <a:lnTo>
                    <a:pt x="1970" y="3167"/>
                  </a:lnTo>
                  <a:lnTo>
                    <a:pt x="2047" y="3399"/>
                  </a:lnTo>
                  <a:lnTo>
                    <a:pt x="2125" y="3630"/>
                  </a:lnTo>
                  <a:lnTo>
                    <a:pt x="2125" y="3901"/>
                  </a:lnTo>
                  <a:lnTo>
                    <a:pt x="2086" y="4094"/>
                  </a:lnTo>
                  <a:lnTo>
                    <a:pt x="2009" y="4325"/>
                  </a:lnTo>
                  <a:lnTo>
                    <a:pt x="1893" y="4519"/>
                  </a:lnTo>
                  <a:lnTo>
                    <a:pt x="1739" y="4712"/>
                  </a:lnTo>
                  <a:lnTo>
                    <a:pt x="1545" y="4827"/>
                  </a:lnTo>
                  <a:lnTo>
                    <a:pt x="1314" y="4943"/>
                  </a:lnTo>
                  <a:lnTo>
                    <a:pt x="1082" y="4943"/>
                  </a:lnTo>
                  <a:lnTo>
                    <a:pt x="889" y="4866"/>
                  </a:lnTo>
                  <a:lnTo>
                    <a:pt x="773" y="4750"/>
                  </a:lnTo>
                  <a:lnTo>
                    <a:pt x="696" y="4596"/>
                  </a:lnTo>
                  <a:lnTo>
                    <a:pt x="657" y="4441"/>
                  </a:lnTo>
                  <a:lnTo>
                    <a:pt x="735" y="4287"/>
                  </a:lnTo>
                  <a:lnTo>
                    <a:pt x="812" y="4210"/>
                  </a:lnTo>
                  <a:lnTo>
                    <a:pt x="889" y="4132"/>
                  </a:lnTo>
                  <a:lnTo>
                    <a:pt x="966" y="4094"/>
                  </a:lnTo>
                  <a:lnTo>
                    <a:pt x="1121" y="4094"/>
                  </a:lnTo>
                  <a:lnTo>
                    <a:pt x="1237" y="4017"/>
                  </a:lnTo>
                  <a:lnTo>
                    <a:pt x="1314" y="3901"/>
                  </a:lnTo>
                  <a:lnTo>
                    <a:pt x="1314" y="3785"/>
                  </a:lnTo>
                  <a:lnTo>
                    <a:pt x="1275" y="3708"/>
                  </a:lnTo>
                  <a:lnTo>
                    <a:pt x="1198" y="3669"/>
                  </a:lnTo>
                  <a:lnTo>
                    <a:pt x="117" y="2935"/>
                  </a:lnTo>
                  <a:lnTo>
                    <a:pt x="1" y="3283"/>
                  </a:lnTo>
                  <a:lnTo>
                    <a:pt x="657" y="3785"/>
                  </a:lnTo>
                  <a:lnTo>
                    <a:pt x="503" y="3862"/>
                  </a:lnTo>
                  <a:lnTo>
                    <a:pt x="387" y="3978"/>
                  </a:lnTo>
                  <a:lnTo>
                    <a:pt x="310" y="4094"/>
                  </a:lnTo>
                  <a:lnTo>
                    <a:pt x="233" y="4248"/>
                  </a:lnTo>
                  <a:lnTo>
                    <a:pt x="194" y="4403"/>
                  </a:lnTo>
                  <a:lnTo>
                    <a:pt x="194" y="4557"/>
                  </a:lnTo>
                  <a:lnTo>
                    <a:pt x="194" y="4712"/>
                  </a:lnTo>
                  <a:lnTo>
                    <a:pt x="271" y="4866"/>
                  </a:lnTo>
                  <a:lnTo>
                    <a:pt x="387" y="5098"/>
                  </a:lnTo>
                  <a:lnTo>
                    <a:pt x="542" y="5252"/>
                  </a:lnTo>
                  <a:lnTo>
                    <a:pt x="735" y="5368"/>
                  </a:lnTo>
                  <a:lnTo>
                    <a:pt x="966" y="5407"/>
                  </a:lnTo>
                  <a:lnTo>
                    <a:pt x="1198" y="5407"/>
                  </a:lnTo>
                  <a:lnTo>
                    <a:pt x="1430" y="5368"/>
                  </a:lnTo>
                  <a:lnTo>
                    <a:pt x="1623" y="5329"/>
                  </a:lnTo>
                  <a:lnTo>
                    <a:pt x="1854" y="5214"/>
                  </a:lnTo>
                  <a:lnTo>
                    <a:pt x="2086" y="5021"/>
                  </a:lnTo>
                  <a:lnTo>
                    <a:pt x="2241" y="4827"/>
                  </a:lnTo>
                  <a:lnTo>
                    <a:pt x="2395" y="4634"/>
                  </a:lnTo>
                  <a:lnTo>
                    <a:pt x="2511" y="4441"/>
                  </a:lnTo>
                  <a:lnTo>
                    <a:pt x="2549" y="4210"/>
                  </a:lnTo>
                  <a:lnTo>
                    <a:pt x="2588" y="3978"/>
                  </a:lnTo>
                  <a:lnTo>
                    <a:pt x="2588" y="3746"/>
                  </a:lnTo>
                  <a:lnTo>
                    <a:pt x="2549" y="3515"/>
                  </a:lnTo>
                  <a:lnTo>
                    <a:pt x="2472" y="3283"/>
                  </a:lnTo>
                  <a:lnTo>
                    <a:pt x="2395" y="3051"/>
                  </a:lnTo>
                  <a:lnTo>
                    <a:pt x="2279" y="2858"/>
                  </a:lnTo>
                  <a:lnTo>
                    <a:pt x="2125" y="2665"/>
                  </a:lnTo>
                  <a:lnTo>
                    <a:pt x="1932" y="2472"/>
                  </a:lnTo>
                  <a:lnTo>
                    <a:pt x="1739" y="2356"/>
                  </a:lnTo>
                  <a:lnTo>
                    <a:pt x="1507" y="2202"/>
                  </a:lnTo>
                  <a:lnTo>
                    <a:pt x="1275" y="2124"/>
                  </a:lnTo>
                  <a:lnTo>
                    <a:pt x="1623" y="1970"/>
                  </a:lnTo>
                  <a:lnTo>
                    <a:pt x="1932" y="1816"/>
                  </a:lnTo>
                  <a:lnTo>
                    <a:pt x="2241" y="1622"/>
                  </a:lnTo>
                  <a:lnTo>
                    <a:pt x="2549" y="1391"/>
                  </a:lnTo>
                  <a:lnTo>
                    <a:pt x="2820" y="1198"/>
                  </a:lnTo>
                  <a:lnTo>
                    <a:pt x="3090" y="966"/>
                  </a:lnTo>
                  <a:lnTo>
                    <a:pt x="3360" y="657"/>
                  </a:lnTo>
                  <a:lnTo>
                    <a:pt x="3438" y="541"/>
                  </a:lnTo>
                  <a:lnTo>
                    <a:pt x="3515" y="387"/>
                  </a:lnTo>
                  <a:lnTo>
                    <a:pt x="3708" y="78"/>
                  </a:lnTo>
                  <a:lnTo>
                    <a:pt x="351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1994125" y="1698550"/>
              <a:ext cx="54075" cy="45400"/>
            </a:xfrm>
            <a:custGeom>
              <a:avLst/>
              <a:gdLst/>
              <a:ahLst/>
              <a:cxnLst/>
              <a:rect l="l" t="t" r="r" b="b"/>
              <a:pathLst>
                <a:path w="2163" h="1816" extrusionOk="0">
                  <a:moveTo>
                    <a:pt x="1313" y="387"/>
                  </a:moveTo>
                  <a:lnTo>
                    <a:pt x="1506" y="464"/>
                  </a:lnTo>
                  <a:lnTo>
                    <a:pt x="1661" y="580"/>
                  </a:lnTo>
                  <a:lnTo>
                    <a:pt x="1777" y="734"/>
                  </a:lnTo>
                  <a:lnTo>
                    <a:pt x="1777" y="889"/>
                  </a:lnTo>
                  <a:lnTo>
                    <a:pt x="1777" y="927"/>
                  </a:lnTo>
                  <a:lnTo>
                    <a:pt x="1738" y="1004"/>
                  </a:lnTo>
                  <a:lnTo>
                    <a:pt x="1661" y="1043"/>
                  </a:lnTo>
                  <a:lnTo>
                    <a:pt x="1584" y="1082"/>
                  </a:lnTo>
                  <a:lnTo>
                    <a:pt x="1275" y="1120"/>
                  </a:lnTo>
                  <a:lnTo>
                    <a:pt x="927" y="1120"/>
                  </a:lnTo>
                  <a:lnTo>
                    <a:pt x="618" y="1159"/>
                  </a:lnTo>
                  <a:lnTo>
                    <a:pt x="464" y="1198"/>
                  </a:lnTo>
                  <a:lnTo>
                    <a:pt x="348" y="1275"/>
                  </a:lnTo>
                  <a:lnTo>
                    <a:pt x="348" y="1120"/>
                  </a:lnTo>
                  <a:lnTo>
                    <a:pt x="348" y="1004"/>
                  </a:lnTo>
                  <a:lnTo>
                    <a:pt x="387" y="850"/>
                  </a:lnTo>
                  <a:lnTo>
                    <a:pt x="464" y="734"/>
                  </a:lnTo>
                  <a:lnTo>
                    <a:pt x="580" y="618"/>
                  </a:lnTo>
                  <a:lnTo>
                    <a:pt x="657" y="502"/>
                  </a:lnTo>
                  <a:lnTo>
                    <a:pt x="811" y="425"/>
                  </a:lnTo>
                  <a:lnTo>
                    <a:pt x="966" y="387"/>
                  </a:lnTo>
                  <a:close/>
                  <a:moveTo>
                    <a:pt x="1004" y="0"/>
                  </a:moveTo>
                  <a:lnTo>
                    <a:pt x="811" y="39"/>
                  </a:lnTo>
                  <a:lnTo>
                    <a:pt x="618" y="116"/>
                  </a:lnTo>
                  <a:lnTo>
                    <a:pt x="425" y="232"/>
                  </a:lnTo>
                  <a:lnTo>
                    <a:pt x="271" y="348"/>
                  </a:lnTo>
                  <a:lnTo>
                    <a:pt x="155" y="502"/>
                  </a:lnTo>
                  <a:lnTo>
                    <a:pt x="78" y="696"/>
                  </a:lnTo>
                  <a:lnTo>
                    <a:pt x="39" y="889"/>
                  </a:lnTo>
                  <a:lnTo>
                    <a:pt x="0" y="1082"/>
                  </a:lnTo>
                  <a:lnTo>
                    <a:pt x="0" y="1275"/>
                  </a:lnTo>
                  <a:lnTo>
                    <a:pt x="39" y="1429"/>
                  </a:lnTo>
                  <a:lnTo>
                    <a:pt x="116" y="1622"/>
                  </a:lnTo>
                  <a:lnTo>
                    <a:pt x="155" y="1738"/>
                  </a:lnTo>
                  <a:lnTo>
                    <a:pt x="232" y="1777"/>
                  </a:lnTo>
                  <a:lnTo>
                    <a:pt x="348" y="1815"/>
                  </a:lnTo>
                  <a:lnTo>
                    <a:pt x="425" y="1738"/>
                  </a:lnTo>
                  <a:lnTo>
                    <a:pt x="580" y="1622"/>
                  </a:lnTo>
                  <a:lnTo>
                    <a:pt x="696" y="1545"/>
                  </a:lnTo>
                  <a:lnTo>
                    <a:pt x="889" y="1506"/>
                  </a:lnTo>
                  <a:lnTo>
                    <a:pt x="1429" y="1506"/>
                  </a:lnTo>
                  <a:lnTo>
                    <a:pt x="1584" y="1468"/>
                  </a:lnTo>
                  <a:lnTo>
                    <a:pt x="1777" y="1429"/>
                  </a:lnTo>
                  <a:lnTo>
                    <a:pt x="1931" y="1352"/>
                  </a:lnTo>
                  <a:lnTo>
                    <a:pt x="2047" y="1236"/>
                  </a:lnTo>
                  <a:lnTo>
                    <a:pt x="2124" y="1120"/>
                  </a:lnTo>
                  <a:lnTo>
                    <a:pt x="2163" y="966"/>
                  </a:lnTo>
                  <a:lnTo>
                    <a:pt x="2163" y="773"/>
                  </a:lnTo>
                  <a:lnTo>
                    <a:pt x="2163" y="618"/>
                  </a:lnTo>
                  <a:lnTo>
                    <a:pt x="2086" y="464"/>
                  </a:lnTo>
                  <a:lnTo>
                    <a:pt x="1970" y="309"/>
                  </a:lnTo>
                  <a:lnTo>
                    <a:pt x="1815" y="194"/>
                  </a:lnTo>
                  <a:lnTo>
                    <a:pt x="1622" y="78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3947075" y="1716900"/>
              <a:ext cx="93650" cy="93650"/>
            </a:xfrm>
            <a:custGeom>
              <a:avLst/>
              <a:gdLst/>
              <a:ahLst/>
              <a:cxnLst/>
              <a:rect l="l" t="t" r="r" b="b"/>
              <a:pathLst>
                <a:path w="3746" h="3746" extrusionOk="0">
                  <a:moveTo>
                    <a:pt x="1584" y="464"/>
                  </a:moveTo>
                  <a:lnTo>
                    <a:pt x="2086" y="541"/>
                  </a:lnTo>
                  <a:lnTo>
                    <a:pt x="2317" y="618"/>
                  </a:lnTo>
                  <a:lnTo>
                    <a:pt x="2549" y="695"/>
                  </a:lnTo>
                  <a:lnTo>
                    <a:pt x="2742" y="811"/>
                  </a:lnTo>
                  <a:lnTo>
                    <a:pt x="2935" y="966"/>
                  </a:lnTo>
                  <a:lnTo>
                    <a:pt x="3090" y="1197"/>
                  </a:lnTo>
                  <a:lnTo>
                    <a:pt x="3205" y="1429"/>
                  </a:lnTo>
                  <a:lnTo>
                    <a:pt x="3244" y="1699"/>
                  </a:lnTo>
                  <a:lnTo>
                    <a:pt x="3244" y="1970"/>
                  </a:lnTo>
                  <a:lnTo>
                    <a:pt x="3205" y="2201"/>
                  </a:lnTo>
                  <a:lnTo>
                    <a:pt x="3090" y="2471"/>
                  </a:lnTo>
                  <a:lnTo>
                    <a:pt x="2974" y="2665"/>
                  </a:lnTo>
                  <a:lnTo>
                    <a:pt x="2781" y="2896"/>
                  </a:lnTo>
                  <a:lnTo>
                    <a:pt x="2588" y="3051"/>
                  </a:lnTo>
                  <a:lnTo>
                    <a:pt x="2356" y="3167"/>
                  </a:lnTo>
                  <a:lnTo>
                    <a:pt x="2086" y="3244"/>
                  </a:lnTo>
                  <a:lnTo>
                    <a:pt x="1777" y="3244"/>
                  </a:lnTo>
                  <a:lnTo>
                    <a:pt x="1506" y="3167"/>
                  </a:lnTo>
                  <a:lnTo>
                    <a:pt x="1236" y="3051"/>
                  </a:lnTo>
                  <a:lnTo>
                    <a:pt x="966" y="2896"/>
                  </a:lnTo>
                  <a:lnTo>
                    <a:pt x="773" y="2665"/>
                  </a:lnTo>
                  <a:lnTo>
                    <a:pt x="618" y="2433"/>
                  </a:lnTo>
                  <a:lnTo>
                    <a:pt x="502" y="2163"/>
                  </a:lnTo>
                  <a:lnTo>
                    <a:pt x="502" y="1854"/>
                  </a:lnTo>
                  <a:lnTo>
                    <a:pt x="502" y="1583"/>
                  </a:lnTo>
                  <a:lnTo>
                    <a:pt x="618" y="1352"/>
                  </a:lnTo>
                  <a:lnTo>
                    <a:pt x="734" y="1120"/>
                  </a:lnTo>
                  <a:lnTo>
                    <a:pt x="927" y="927"/>
                  </a:lnTo>
                  <a:lnTo>
                    <a:pt x="1120" y="734"/>
                  </a:lnTo>
                  <a:lnTo>
                    <a:pt x="1352" y="579"/>
                  </a:lnTo>
                  <a:lnTo>
                    <a:pt x="1584" y="464"/>
                  </a:lnTo>
                  <a:close/>
                  <a:moveTo>
                    <a:pt x="1892" y="0"/>
                  </a:moveTo>
                  <a:lnTo>
                    <a:pt x="1699" y="39"/>
                  </a:lnTo>
                  <a:lnTo>
                    <a:pt x="1545" y="77"/>
                  </a:lnTo>
                  <a:lnTo>
                    <a:pt x="1352" y="155"/>
                  </a:lnTo>
                  <a:lnTo>
                    <a:pt x="1313" y="193"/>
                  </a:lnTo>
                  <a:lnTo>
                    <a:pt x="1082" y="270"/>
                  </a:lnTo>
                  <a:lnTo>
                    <a:pt x="850" y="386"/>
                  </a:lnTo>
                  <a:lnTo>
                    <a:pt x="618" y="579"/>
                  </a:lnTo>
                  <a:lnTo>
                    <a:pt x="425" y="772"/>
                  </a:lnTo>
                  <a:lnTo>
                    <a:pt x="271" y="966"/>
                  </a:lnTo>
                  <a:lnTo>
                    <a:pt x="155" y="1236"/>
                  </a:lnTo>
                  <a:lnTo>
                    <a:pt x="78" y="1468"/>
                  </a:lnTo>
                  <a:lnTo>
                    <a:pt x="0" y="1738"/>
                  </a:lnTo>
                  <a:lnTo>
                    <a:pt x="0" y="2047"/>
                  </a:lnTo>
                  <a:lnTo>
                    <a:pt x="39" y="2124"/>
                  </a:lnTo>
                  <a:lnTo>
                    <a:pt x="39" y="2317"/>
                  </a:lnTo>
                  <a:lnTo>
                    <a:pt x="116" y="2510"/>
                  </a:lnTo>
                  <a:lnTo>
                    <a:pt x="309" y="2858"/>
                  </a:lnTo>
                  <a:lnTo>
                    <a:pt x="541" y="3167"/>
                  </a:lnTo>
                  <a:lnTo>
                    <a:pt x="850" y="3398"/>
                  </a:lnTo>
                  <a:lnTo>
                    <a:pt x="1197" y="3591"/>
                  </a:lnTo>
                  <a:lnTo>
                    <a:pt x="1584" y="3707"/>
                  </a:lnTo>
                  <a:lnTo>
                    <a:pt x="1970" y="3746"/>
                  </a:lnTo>
                  <a:lnTo>
                    <a:pt x="2163" y="3746"/>
                  </a:lnTo>
                  <a:lnTo>
                    <a:pt x="2356" y="3669"/>
                  </a:lnTo>
                  <a:lnTo>
                    <a:pt x="2626" y="3591"/>
                  </a:lnTo>
                  <a:lnTo>
                    <a:pt x="2896" y="3437"/>
                  </a:lnTo>
                  <a:lnTo>
                    <a:pt x="3128" y="3244"/>
                  </a:lnTo>
                  <a:lnTo>
                    <a:pt x="3321" y="3012"/>
                  </a:lnTo>
                  <a:lnTo>
                    <a:pt x="3476" y="2780"/>
                  </a:lnTo>
                  <a:lnTo>
                    <a:pt x="3630" y="2510"/>
                  </a:lnTo>
                  <a:lnTo>
                    <a:pt x="3707" y="2201"/>
                  </a:lnTo>
                  <a:lnTo>
                    <a:pt x="3746" y="1931"/>
                  </a:lnTo>
                  <a:lnTo>
                    <a:pt x="3746" y="1583"/>
                  </a:lnTo>
                  <a:lnTo>
                    <a:pt x="3669" y="1313"/>
                  </a:lnTo>
                  <a:lnTo>
                    <a:pt x="3514" y="1004"/>
                  </a:lnTo>
                  <a:lnTo>
                    <a:pt x="3321" y="695"/>
                  </a:lnTo>
                  <a:lnTo>
                    <a:pt x="3051" y="425"/>
                  </a:lnTo>
                  <a:lnTo>
                    <a:pt x="2742" y="232"/>
                  </a:lnTo>
                  <a:lnTo>
                    <a:pt x="2394" y="77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2585900" y="1732325"/>
              <a:ext cx="305075" cy="236550"/>
            </a:xfrm>
            <a:custGeom>
              <a:avLst/>
              <a:gdLst/>
              <a:ahLst/>
              <a:cxnLst/>
              <a:rect l="l" t="t" r="r" b="b"/>
              <a:pathLst>
                <a:path w="12203" h="9462" extrusionOk="0">
                  <a:moveTo>
                    <a:pt x="5329" y="349"/>
                  </a:moveTo>
                  <a:lnTo>
                    <a:pt x="5522" y="426"/>
                  </a:lnTo>
                  <a:lnTo>
                    <a:pt x="5600" y="426"/>
                  </a:lnTo>
                  <a:lnTo>
                    <a:pt x="5831" y="657"/>
                  </a:lnTo>
                  <a:lnTo>
                    <a:pt x="5986" y="889"/>
                  </a:lnTo>
                  <a:lnTo>
                    <a:pt x="6063" y="1198"/>
                  </a:lnTo>
                  <a:lnTo>
                    <a:pt x="6102" y="1468"/>
                  </a:lnTo>
                  <a:lnTo>
                    <a:pt x="6140" y="1777"/>
                  </a:lnTo>
                  <a:lnTo>
                    <a:pt x="6102" y="2086"/>
                  </a:lnTo>
                  <a:lnTo>
                    <a:pt x="6024" y="2704"/>
                  </a:lnTo>
                  <a:lnTo>
                    <a:pt x="5715" y="4866"/>
                  </a:lnTo>
                  <a:lnTo>
                    <a:pt x="5715" y="4905"/>
                  </a:lnTo>
                  <a:lnTo>
                    <a:pt x="5561" y="4982"/>
                  </a:lnTo>
                  <a:lnTo>
                    <a:pt x="5291" y="4017"/>
                  </a:lnTo>
                  <a:lnTo>
                    <a:pt x="5020" y="3090"/>
                  </a:lnTo>
                  <a:lnTo>
                    <a:pt x="4750" y="1970"/>
                  </a:lnTo>
                  <a:lnTo>
                    <a:pt x="4673" y="1468"/>
                  </a:lnTo>
                  <a:lnTo>
                    <a:pt x="4673" y="1159"/>
                  </a:lnTo>
                  <a:lnTo>
                    <a:pt x="4673" y="851"/>
                  </a:lnTo>
                  <a:lnTo>
                    <a:pt x="4750" y="619"/>
                  </a:lnTo>
                  <a:lnTo>
                    <a:pt x="4827" y="503"/>
                  </a:lnTo>
                  <a:lnTo>
                    <a:pt x="4904" y="426"/>
                  </a:lnTo>
                  <a:lnTo>
                    <a:pt x="5020" y="349"/>
                  </a:lnTo>
                  <a:close/>
                  <a:moveTo>
                    <a:pt x="11199" y="3515"/>
                  </a:moveTo>
                  <a:lnTo>
                    <a:pt x="11315" y="3554"/>
                  </a:lnTo>
                  <a:lnTo>
                    <a:pt x="11392" y="3592"/>
                  </a:lnTo>
                  <a:lnTo>
                    <a:pt x="11508" y="3708"/>
                  </a:lnTo>
                  <a:lnTo>
                    <a:pt x="11585" y="3824"/>
                  </a:lnTo>
                  <a:lnTo>
                    <a:pt x="11701" y="4133"/>
                  </a:lnTo>
                  <a:lnTo>
                    <a:pt x="11585" y="4287"/>
                  </a:lnTo>
                  <a:lnTo>
                    <a:pt x="11430" y="4403"/>
                  </a:lnTo>
                  <a:lnTo>
                    <a:pt x="11237" y="4519"/>
                  </a:lnTo>
                  <a:lnTo>
                    <a:pt x="11044" y="4596"/>
                  </a:lnTo>
                  <a:lnTo>
                    <a:pt x="10581" y="4751"/>
                  </a:lnTo>
                  <a:lnTo>
                    <a:pt x="10195" y="4866"/>
                  </a:lnTo>
                  <a:lnTo>
                    <a:pt x="9422" y="5021"/>
                  </a:lnTo>
                  <a:lnTo>
                    <a:pt x="8650" y="5137"/>
                  </a:lnTo>
                  <a:lnTo>
                    <a:pt x="7994" y="5175"/>
                  </a:lnTo>
                  <a:lnTo>
                    <a:pt x="7376" y="5175"/>
                  </a:lnTo>
                  <a:lnTo>
                    <a:pt x="6102" y="5137"/>
                  </a:lnTo>
                  <a:lnTo>
                    <a:pt x="7260" y="4673"/>
                  </a:lnTo>
                  <a:lnTo>
                    <a:pt x="8418" y="4249"/>
                  </a:lnTo>
                  <a:lnTo>
                    <a:pt x="9075" y="4017"/>
                  </a:lnTo>
                  <a:lnTo>
                    <a:pt x="9770" y="3824"/>
                  </a:lnTo>
                  <a:lnTo>
                    <a:pt x="10465" y="3631"/>
                  </a:lnTo>
                  <a:lnTo>
                    <a:pt x="10928" y="3554"/>
                  </a:lnTo>
                  <a:lnTo>
                    <a:pt x="11083" y="3515"/>
                  </a:lnTo>
                  <a:close/>
                  <a:moveTo>
                    <a:pt x="5136" y="5909"/>
                  </a:moveTo>
                  <a:lnTo>
                    <a:pt x="4209" y="6797"/>
                  </a:lnTo>
                  <a:lnTo>
                    <a:pt x="3244" y="7685"/>
                  </a:lnTo>
                  <a:lnTo>
                    <a:pt x="2742" y="8110"/>
                  </a:lnTo>
                  <a:lnTo>
                    <a:pt x="2163" y="8535"/>
                  </a:lnTo>
                  <a:lnTo>
                    <a:pt x="1854" y="8728"/>
                  </a:lnTo>
                  <a:lnTo>
                    <a:pt x="1468" y="8921"/>
                  </a:lnTo>
                  <a:lnTo>
                    <a:pt x="1197" y="8998"/>
                  </a:lnTo>
                  <a:lnTo>
                    <a:pt x="1004" y="9037"/>
                  </a:lnTo>
                  <a:lnTo>
                    <a:pt x="888" y="8998"/>
                  </a:lnTo>
                  <a:lnTo>
                    <a:pt x="811" y="8960"/>
                  </a:lnTo>
                  <a:lnTo>
                    <a:pt x="734" y="8844"/>
                  </a:lnTo>
                  <a:lnTo>
                    <a:pt x="695" y="8689"/>
                  </a:lnTo>
                  <a:lnTo>
                    <a:pt x="657" y="8535"/>
                  </a:lnTo>
                  <a:lnTo>
                    <a:pt x="618" y="8419"/>
                  </a:lnTo>
                  <a:lnTo>
                    <a:pt x="657" y="8342"/>
                  </a:lnTo>
                  <a:lnTo>
                    <a:pt x="695" y="8265"/>
                  </a:lnTo>
                  <a:lnTo>
                    <a:pt x="850" y="8110"/>
                  </a:lnTo>
                  <a:lnTo>
                    <a:pt x="1120" y="7956"/>
                  </a:lnTo>
                  <a:lnTo>
                    <a:pt x="1699" y="7608"/>
                  </a:lnTo>
                  <a:lnTo>
                    <a:pt x="2472" y="7222"/>
                  </a:lnTo>
                  <a:lnTo>
                    <a:pt x="3244" y="6874"/>
                  </a:lnTo>
                  <a:lnTo>
                    <a:pt x="4209" y="6411"/>
                  </a:lnTo>
                  <a:lnTo>
                    <a:pt x="4673" y="6179"/>
                  </a:lnTo>
                  <a:lnTo>
                    <a:pt x="5136" y="5909"/>
                  </a:lnTo>
                  <a:close/>
                  <a:moveTo>
                    <a:pt x="5136" y="1"/>
                  </a:moveTo>
                  <a:lnTo>
                    <a:pt x="4943" y="78"/>
                  </a:lnTo>
                  <a:lnTo>
                    <a:pt x="4750" y="194"/>
                  </a:lnTo>
                  <a:lnTo>
                    <a:pt x="4596" y="387"/>
                  </a:lnTo>
                  <a:lnTo>
                    <a:pt x="4441" y="580"/>
                  </a:lnTo>
                  <a:lnTo>
                    <a:pt x="4364" y="812"/>
                  </a:lnTo>
                  <a:lnTo>
                    <a:pt x="4325" y="1044"/>
                  </a:lnTo>
                  <a:lnTo>
                    <a:pt x="4325" y="1507"/>
                  </a:lnTo>
                  <a:lnTo>
                    <a:pt x="4402" y="1970"/>
                  </a:lnTo>
                  <a:lnTo>
                    <a:pt x="4634" y="2897"/>
                  </a:lnTo>
                  <a:lnTo>
                    <a:pt x="4982" y="4017"/>
                  </a:lnTo>
                  <a:lnTo>
                    <a:pt x="5175" y="4558"/>
                  </a:lnTo>
                  <a:lnTo>
                    <a:pt x="5368" y="5098"/>
                  </a:lnTo>
                  <a:lnTo>
                    <a:pt x="5368" y="5214"/>
                  </a:lnTo>
                  <a:lnTo>
                    <a:pt x="5406" y="5330"/>
                  </a:lnTo>
                  <a:lnTo>
                    <a:pt x="4943" y="5600"/>
                  </a:lnTo>
                  <a:lnTo>
                    <a:pt x="4480" y="5870"/>
                  </a:lnTo>
                  <a:lnTo>
                    <a:pt x="3476" y="6334"/>
                  </a:lnTo>
                  <a:lnTo>
                    <a:pt x="2472" y="6797"/>
                  </a:lnTo>
                  <a:lnTo>
                    <a:pt x="1970" y="7029"/>
                  </a:lnTo>
                  <a:lnTo>
                    <a:pt x="1468" y="7299"/>
                  </a:lnTo>
                  <a:lnTo>
                    <a:pt x="966" y="7608"/>
                  </a:lnTo>
                  <a:lnTo>
                    <a:pt x="657" y="7801"/>
                  </a:lnTo>
                  <a:lnTo>
                    <a:pt x="348" y="8071"/>
                  </a:lnTo>
                  <a:lnTo>
                    <a:pt x="116" y="8342"/>
                  </a:lnTo>
                  <a:lnTo>
                    <a:pt x="39" y="8458"/>
                  </a:lnTo>
                  <a:lnTo>
                    <a:pt x="0" y="8612"/>
                  </a:lnTo>
                  <a:lnTo>
                    <a:pt x="0" y="8767"/>
                  </a:lnTo>
                  <a:lnTo>
                    <a:pt x="0" y="8921"/>
                  </a:lnTo>
                  <a:lnTo>
                    <a:pt x="78" y="9037"/>
                  </a:lnTo>
                  <a:lnTo>
                    <a:pt x="232" y="9191"/>
                  </a:lnTo>
                  <a:lnTo>
                    <a:pt x="348" y="9307"/>
                  </a:lnTo>
                  <a:lnTo>
                    <a:pt x="502" y="9384"/>
                  </a:lnTo>
                  <a:lnTo>
                    <a:pt x="618" y="9423"/>
                  </a:lnTo>
                  <a:lnTo>
                    <a:pt x="773" y="9462"/>
                  </a:lnTo>
                  <a:lnTo>
                    <a:pt x="1120" y="9462"/>
                  </a:lnTo>
                  <a:lnTo>
                    <a:pt x="1429" y="9384"/>
                  </a:lnTo>
                  <a:lnTo>
                    <a:pt x="1738" y="9230"/>
                  </a:lnTo>
                  <a:lnTo>
                    <a:pt x="2047" y="9075"/>
                  </a:lnTo>
                  <a:lnTo>
                    <a:pt x="2588" y="8767"/>
                  </a:lnTo>
                  <a:lnTo>
                    <a:pt x="3476" y="8071"/>
                  </a:lnTo>
                  <a:lnTo>
                    <a:pt x="4287" y="7338"/>
                  </a:lnTo>
                  <a:lnTo>
                    <a:pt x="5098" y="6565"/>
                  </a:lnTo>
                  <a:lnTo>
                    <a:pt x="5445" y="6141"/>
                  </a:lnTo>
                  <a:lnTo>
                    <a:pt x="5793" y="5677"/>
                  </a:lnTo>
                  <a:lnTo>
                    <a:pt x="5793" y="5716"/>
                  </a:lnTo>
                  <a:lnTo>
                    <a:pt x="6063" y="6064"/>
                  </a:lnTo>
                  <a:lnTo>
                    <a:pt x="6217" y="6218"/>
                  </a:lnTo>
                  <a:lnTo>
                    <a:pt x="6372" y="6334"/>
                  </a:lnTo>
                  <a:lnTo>
                    <a:pt x="6603" y="6179"/>
                  </a:lnTo>
                  <a:lnTo>
                    <a:pt x="6603" y="6141"/>
                  </a:lnTo>
                  <a:lnTo>
                    <a:pt x="6333" y="5870"/>
                  </a:lnTo>
                  <a:lnTo>
                    <a:pt x="6217" y="5716"/>
                  </a:lnTo>
                  <a:lnTo>
                    <a:pt x="6179" y="5523"/>
                  </a:lnTo>
                  <a:lnTo>
                    <a:pt x="6140" y="5484"/>
                  </a:lnTo>
                  <a:lnTo>
                    <a:pt x="7028" y="5562"/>
                  </a:lnTo>
                  <a:lnTo>
                    <a:pt x="7955" y="5562"/>
                  </a:lnTo>
                  <a:lnTo>
                    <a:pt x="8882" y="5484"/>
                  </a:lnTo>
                  <a:lnTo>
                    <a:pt x="9770" y="5330"/>
                  </a:lnTo>
                  <a:lnTo>
                    <a:pt x="10465" y="5175"/>
                  </a:lnTo>
                  <a:lnTo>
                    <a:pt x="10890" y="5060"/>
                  </a:lnTo>
                  <a:lnTo>
                    <a:pt x="11315" y="4905"/>
                  </a:lnTo>
                  <a:lnTo>
                    <a:pt x="11701" y="4673"/>
                  </a:lnTo>
                  <a:lnTo>
                    <a:pt x="11894" y="4558"/>
                  </a:lnTo>
                  <a:lnTo>
                    <a:pt x="12010" y="4403"/>
                  </a:lnTo>
                  <a:lnTo>
                    <a:pt x="12125" y="4249"/>
                  </a:lnTo>
                  <a:lnTo>
                    <a:pt x="12164" y="4094"/>
                  </a:lnTo>
                  <a:lnTo>
                    <a:pt x="12203" y="3901"/>
                  </a:lnTo>
                  <a:lnTo>
                    <a:pt x="12164" y="3708"/>
                  </a:lnTo>
                  <a:lnTo>
                    <a:pt x="12125" y="3554"/>
                  </a:lnTo>
                  <a:lnTo>
                    <a:pt x="12010" y="3438"/>
                  </a:lnTo>
                  <a:lnTo>
                    <a:pt x="11932" y="3322"/>
                  </a:lnTo>
                  <a:lnTo>
                    <a:pt x="11817" y="3245"/>
                  </a:lnTo>
                  <a:lnTo>
                    <a:pt x="11662" y="3167"/>
                  </a:lnTo>
                  <a:lnTo>
                    <a:pt x="11508" y="3167"/>
                  </a:lnTo>
                  <a:lnTo>
                    <a:pt x="11199" y="3129"/>
                  </a:lnTo>
                  <a:lnTo>
                    <a:pt x="10851" y="3167"/>
                  </a:lnTo>
                  <a:lnTo>
                    <a:pt x="10504" y="3245"/>
                  </a:lnTo>
                  <a:lnTo>
                    <a:pt x="9924" y="3360"/>
                  </a:lnTo>
                  <a:lnTo>
                    <a:pt x="8959" y="3669"/>
                  </a:lnTo>
                  <a:lnTo>
                    <a:pt x="7994" y="3978"/>
                  </a:lnTo>
                  <a:lnTo>
                    <a:pt x="7028" y="4326"/>
                  </a:lnTo>
                  <a:lnTo>
                    <a:pt x="6102" y="4751"/>
                  </a:lnTo>
                  <a:lnTo>
                    <a:pt x="6333" y="3283"/>
                  </a:lnTo>
                  <a:lnTo>
                    <a:pt x="6449" y="2550"/>
                  </a:lnTo>
                  <a:lnTo>
                    <a:pt x="6488" y="1816"/>
                  </a:lnTo>
                  <a:lnTo>
                    <a:pt x="6488" y="1546"/>
                  </a:lnTo>
                  <a:lnTo>
                    <a:pt x="6449" y="1275"/>
                  </a:lnTo>
                  <a:lnTo>
                    <a:pt x="6372" y="1044"/>
                  </a:lnTo>
                  <a:lnTo>
                    <a:pt x="6295" y="851"/>
                  </a:lnTo>
                  <a:lnTo>
                    <a:pt x="6179" y="619"/>
                  </a:lnTo>
                  <a:lnTo>
                    <a:pt x="6024" y="464"/>
                  </a:lnTo>
                  <a:lnTo>
                    <a:pt x="5831" y="310"/>
                  </a:lnTo>
                  <a:lnTo>
                    <a:pt x="5600" y="155"/>
                  </a:lnTo>
                  <a:lnTo>
                    <a:pt x="5484" y="78"/>
                  </a:lnTo>
                  <a:lnTo>
                    <a:pt x="5368" y="40"/>
                  </a:lnTo>
                  <a:lnTo>
                    <a:pt x="513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1851250" y="1767100"/>
              <a:ext cx="466300" cy="247150"/>
            </a:xfrm>
            <a:custGeom>
              <a:avLst/>
              <a:gdLst/>
              <a:ahLst/>
              <a:cxnLst/>
              <a:rect l="l" t="t" r="r" b="b"/>
              <a:pathLst>
                <a:path w="18652" h="9886" extrusionOk="0">
                  <a:moveTo>
                    <a:pt x="6179" y="0"/>
                  </a:moveTo>
                  <a:lnTo>
                    <a:pt x="5600" y="39"/>
                  </a:lnTo>
                  <a:lnTo>
                    <a:pt x="4982" y="116"/>
                  </a:lnTo>
                  <a:lnTo>
                    <a:pt x="4441" y="270"/>
                  </a:lnTo>
                  <a:lnTo>
                    <a:pt x="3862" y="502"/>
                  </a:lnTo>
                  <a:lnTo>
                    <a:pt x="3321" y="772"/>
                  </a:lnTo>
                  <a:lnTo>
                    <a:pt x="2781" y="1081"/>
                  </a:lnTo>
                  <a:lnTo>
                    <a:pt x="2279" y="1429"/>
                  </a:lnTo>
                  <a:lnTo>
                    <a:pt x="1815" y="1854"/>
                  </a:lnTo>
                  <a:lnTo>
                    <a:pt x="1429" y="2278"/>
                  </a:lnTo>
                  <a:lnTo>
                    <a:pt x="1043" y="2742"/>
                  </a:lnTo>
                  <a:lnTo>
                    <a:pt x="734" y="3244"/>
                  </a:lnTo>
                  <a:lnTo>
                    <a:pt x="502" y="3746"/>
                  </a:lnTo>
                  <a:lnTo>
                    <a:pt x="271" y="4248"/>
                  </a:lnTo>
                  <a:lnTo>
                    <a:pt x="116" y="4788"/>
                  </a:lnTo>
                  <a:lnTo>
                    <a:pt x="0" y="5368"/>
                  </a:lnTo>
                  <a:lnTo>
                    <a:pt x="348" y="5406"/>
                  </a:lnTo>
                  <a:lnTo>
                    <a:pt x="464" y="4981"/>
                  </a:lnTo>
                  <a:lnTo>
                    <a:pt x="580" y="4595"/>
                  </a:lnTo>
                  <a:lnTo>
                    <a:pt x="811" y="3977"/>
                  </a:lnTo>
                  <a:lnTo>
                    <a:pt x="1120" y="3398"/>
                  </a:lnTo>
                  <a:lnTo>
                    <a:pt x="1468" y="2858"/>
                  </a:lnTo>
                  <a:lnTo>
                    <a:pt x="1893" y="2356"/>
                  </a:lnTo>
                  <a:lnTo>
                    <a:pt x="2356" y="1931"/>
                  </a:lnTo>
                  <a:lnTo>
                    <a:pt x="2858" y="1506"/>
                  </a:lnTo>
                  <a:lnTo>
                    <a:pt x="3399" y="1159"/>
                  </a:lnTo>
                  <a:lnTo>
                    <a:pt x="3978" y="888"/>
                  </a:lnTo>
                  <a:lnTo>
                    <a:pt x="4634" y="657"/>
                  </a:lnTo>
                  <a:lnTo>
                    <a:pt x="5252" y="463"/>
                  </a:lnTo>
                  <a:lnTo>
                    <a:pt x="5909" y="386"/>
                  </a:lnTo>
                  <a:lnTo>
                    <a:pt x="6565" y="386"/>
                  </a:lnTo>
                  <a:lnTo>
                    <a:pt x="7221" y="463"/>
                  </a:lnTo>
                  <a:lnTo>
                    <a:pt x="7878" y="579"/>
                  </a:lnTo>
                  <a:lnTo>
                    <a:pt x="8496" y="811"/>
                  </a:lnTo>
                  <a:lnTo>
                    <a:pt x="9114" y="1081"/>
                  </a:lnTo>
                  <a:lnTo>
                    <a:pt x="9422" y="1274"/>
                  </a:lnTo>
                  <a:lnTo>
                    <a:pt x="9731" y="1506"/>
                  </a:lnTo>
                  <a:lnTo>
                    <a:pt x="10040" y="1699"/>
                  </a:lnTo>
                  <a:lnTo>
                    <a:pt x="10311" y="1931"/>
                  </a:lnTo>
                  <a:lnTo>
                    <a:pt x="10774" y="2471"/>
                  </a:lnTo>
                  <a:lnTo>
                    <a:pt x="11199" y="3012"/>
                  </a:lnTo>
                  <a:lnTo>
                    <a:pt x="11546" y="3630"/>
                  </a:lnTo>
                  <a:lnTo>
                    <a:pt x="11894" y="4248"/>
                  </a:lnTo>
                  <a:lnTo>
                    <a:pt x="12164" y="4943"/>
                  </a:lnTo>
                  <a:lnTo>
                    <a:pt x="12434" y="5638"/>
                  </a:lnTo>
                  <a:lnTo>
                    <a:pt x="12628" y="6217"/>
                  </a:lnTo>
                  <a:lnTo>
                    <a:pt x="12859" y="6796"/>
                  </a:lnTo>
                  <a:lnTo>
                    <a:pt x="13129" y="7376"/>
                  </a:lnTo>
                  <a:lnTo>
                    <a:pt x="13438" y="7955"/>
                  </a:lnTo>
                  <a:lnTo>
                    <a:pt x="13825" y="8495"/>
                  </a:lnTo>
                  <a:lnTo>
                    <a:pt x="14249" y="8959"/>
                  </a:lnTo>
                  <a:lnTo>
                    <a:pt x="14481" y="9152"/>
                  </a:lnTo>
                  <a:lnTo>
                    <a:pt x="14713" y="9345"/>
                  </a:lnTo>
                  <a:lnTo>
                    <a:pt x="14983" y="9499"/>
                  </a:lnTo>
                  <a:lnTo>
                    <a:pt x="15292" y="9654"/>
                  </a:lnTo>
                  <a:lnTo>
                    <a:pt x="15755" y="9808"/>
                  </a:lnTo>
                  <a:lnTo>
                    <a:pt x="16219" y="9886"/>
                  </a:lnTo>
                  <a:lnTo>
                    <a:pt x="16721" y="9886"/>
                  </a:lnTo>
                  <a:lnTo>
                    <a:pt x="17184" y="9808"/>
                  </a:lnTo>
                  <a:lnTo>
                    <a:pt x="17609" y="9615"/>
                  </a:lnTo>
                  <a:lnTo>
                    <a:pt x="17841" y="9499"/>
                  </a:lnTo>
                  <a:lnTo>
                    <a:pt x="18034" y="9384"/>
                  </a:lnTo>
                  <a:lnTo>
                    <a:pt x="18188" y="9229"/>
                  </a:lnTo>
                  <a:lnTo>
                    <a:pt x="18381" y="9036"/>
                  </a:lnTo>
                  <a:lnTo>
                    <a:pt x="18497" y="8843"/>
                  </a:lnTo>
                  <a:lnTo>
                    <a:pt x="18651" y="8611"/>
                  </a:lnTo>
                  <a:lnTo>
                    <a:pt x="18651" y="8534"/>
                  </a:lnTo>
                  <a:lnTo>
                    <a:pt x="18651" y="8457"/>
                  </a:lnTo>
                  <a:lnTo>
                    <a:pt x="18651" y="8380"/>
                  </a:lnTo>
                  <a:lnTo>
                    <a:pt x="18651" y="8341"/>
                  </a:lnTo>
                  <a:lnTo>
                    <a:pt x="18304" y="8341"/>
                  </a:lnTo>
                  <a:lnTo>
                    <a:pt x="18265" y="8418"/>
                  </a:lnTo>
                  <a:lnTo>
                    <a:pt x="18072" y="8727"/>
                  </a:lnTo>
                  <a:lnTo>
                    <a:pt x="17802" y="8997"/>
                  </a:lnTo>
                  <a:lnTo>
                    <a:pt x="17493" y="9190"/>
                  </a:lnTo>
                  <a:lnTo>
                    <a:pt x="17184" y="9345"/>
                  </a:lnTo>
                  <a:lnTo>
                    <a:pt x="16837" y="9422"/>
                  </a:lnTo>
                  <a:lnTo>
                    <a:pt x="16450" y="9461"/>
                  </a:lnTo>
                  <a:lnTo>
                    <a:pt x="16103" y="9422"/>
                  </a:lnTo>
                  <a:lnTo>
                    <a:pt x="15717" y="9345"/>
                  </a:lnTo>
                  <a:lnTo>
                    <a:pt x="15369" y="9190"/>
                  </a:lnTo>
                  <a:lnTo>
                    <a:pt x="15022" y="8997"/>
                  </a:lnTo>
                  <a:lnTo>
                    <a:pt x="14713" y="8766"/>
                  </a:lnTo>
                  <a:lnTo>
                    <a:pt x="14404" y="8495"/>
                  </a:lnTo>
                  <a:lnTo>
                    <a:pt x="14172" y="8186"/>
                  </a:lnTo>
                  <a:lnTo>
                    <a:pt x="13940" y="7839"/>
                  </a:lnTo>
                  <a:lnTo>
                    <a:pt x="13709" y="7530"/>
                  </a:lnTo>
                  <a:lnTo>
                    <a:pt x="13554" y="7182"/>
                  </a:lnTo>
                  <a:lnTo>
                    <a:pt x="13245" y="6526"/>
                  </a:lnTo>
                  <a:lnTo>
                    <a:pt x="12975" y="5831"/>
                  </a:lnTo>
                  <a:lnTo>
                    <a:pt x="12473" y="4479"/>
                  </a:lnTo>
                  <a:lnTo>
                    <a:pt x="12164" y="3823"/>
                  </a:lnTo>
                  <a:lnTo>
                    <a:pt x="11855" y="3205"/>
                  </a:lnTo>
                  <a:lnTo>
                    <a:pt x="11469" y="2587"/>
                  </a:lnTo>
                  <a:lnTo>
                    <a:pt x="11237" y="2278"/>
                  </a:lnTo>
                  <a:lnTo>
                    <a:pt x="11006" y="2008"/>
                  </a:lnTo>
                  <a:lnTo>
                    <a:pt x="10542" y="1583"/>
                  </a:lnTo>
                  <a:lnTo>
                    <a:pt x="10079" y="1197"/>
                  </a:lnTo>
                  <a:lnTo>
                    <a:pt x="9577" y="850"/>
                  </a:lnTo>
                  <a:lnTo>
                    <a:pt x="9036" y="579"/>
                  </a:lnTo>
                  <a:lnTo>
                    <a:pt x="8496" y="348"/>
                  </a:lnTo>
                  <a:lnTo>
                    <a:pt x="7916" y="193"/>
                  </a:lnTo>
                  <a:lnTo>
                    <a:pt x="7337" y="77"/>
                  </a:lnTo>
                  <a:lnTo>
                    <a:pt x="675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6591225" y="1769975"/>
              <a:ext cx="353350" cy="159325"/>
            </a:xfrm>
            <a:custGeom>
              <a:avLst/>
              <a:gdLst/>
              <a:ahLst/>
              <a:cxnLst/>
              <a:rect l="l" t="t" r="r" b="b"/>
              <a:pathLst>
                <a:path w="14134" h="6373" extrusionOk="0">
                  <a:moveTo>
                    <a:pt x="11160" y="464"/>
                  </a:moveTo>
                  <a:lnTo>
                    <a:pt x="11624" y="503"/>
                  </a:lnTo>
                  <a:lnTo>
                    <a:pt x="12048" y="542"/>
                  </a:lnTo>
                  <a:lnTo>
                    <a:pt x="12434" y="657"/>
                  </a:lnTo>
                  <a:lnTo>
                    <a:pt x="12628" y="735"/>
                  </a:lnTo>
                  <a:lnTo>
                    <a:pt x="12743" y="812"/>
                  </a:lnTo>
                  <a:lnTo>
                    <a:pt x="12859" y="966"/>
                  </a:lnTo>
                  <a:lnTo>
                    <a:pt x="12936" y="1082"/>
                  </a:lnTo>
                  <a:lnTo>
                    <a:pt x="12975" y="1314"/>
                  </a:lnTo>
                  <a:lnTo>
                    <a:pt x="12975" y="1507"/>
                  </a:lnTo>
                  <a:lnTo>
                    <a:pt x="12936" y="1700"/>
                  </a:lnTo>
                  <a:lnTo>
                    <a:pt x="12821" y="1893"/>
                  </a:lnTo>
                  <a:lnTo>
                    <a:pt x="12705" y="2086"/>
                  </a:lnTo>
                  <a:lnTo>
                    <a:pt x="12589" y="2241"/>
                  </a:lnTo>
                  <a:lnTo>
                    <a:pt x="12241" y="2472"/>
                  </a:lnTo>
                  <a:lnTo>
                    <a:pt x="11817" y="2743"/>
                  </a:lnTo>
                  <a:lnTo>
                    <a:pt x="11392" y="2936"/>
                  </a:lnTo>
                  <a:lnTo>
                    <a:pt x="10658" y="3206"/>
                  </a:lnTo>
                  <a:lnTo>
                    <a:pt x="9924" y="3438"/>
                  </a:lnTo>
                  <a:lnTo>
                    <a:pt x="9152" y="3708"/>
                  </a:lnTo>
                  <a:lnTo>
                    <a:pt x="8380" y="3901"/>
                  </a:lnTo>
                  <a:lnTo>
                    <a:pt x="7608" y="4094"/>
                  </a:lnTo>
                  <a:lnTo>
                    <a:pt x="6797" y="4287"/>
                  </a:lnTo>
                  <a:lnTo>
                    <a:pt x="5909" y="4442"/>
                  </a:lnTo>
                  <a:lnTo>
                    <a:pt x="5020" y="4596"/>
                  </a:lnTo>
                  <a:lnTo>
                    <a:pt x="4132" y="4712"/>
                  </a:lnTo>
                  <a:lnTo>
                    <a:pt x="3244" y="4789"/>
                  </a:lnTo>
                  <a:lnTo>
                    <a:pt x="2201" y="4789"/>
                  </a:lnTo>
                  <a:lnTo>
                    <a:pt x="1854" y="4751"/>
                  </a:lnTo>
                  <a:lnTo>
                    <a:pt x="1506" y="4673"/>
                  </a:lnTo>
                  <a:lnTo>
                    <a:pt x="1198" y="4558"/>
                  </a:lnTo>
                  <a:lnTo>
                    <a:pt x="889" y="4442"/>
                  </a:lnTo>
                  <a:lnTo>
                    <a:pt x="580" y="4249"/>
                  </a:lnTo>
                  <a:lnTo>
                    <a:pt x="657" y="4171"/>
                  </a:lnTo>
                  <a:lnTo>
                    <a:pt x="696" y="4056"/>
                  </a:lnTo>
                  <a:lnTo>
                    <a:pt x="696" y="3940"/>
                  </a:lnTo>
                  <a:lnTo>
                    <a:pt x="734" y="3824"/>
                  </a:lnTo>
                  <a:lnTo>
                    <a:pt x="850" y="3631"/>
                  </a:lnTo>
                  <a:lnTo>
                    <a:pt x="1082" y="3438"/>
                  </a:lnTo>
                  <a:lnTo>
                    <a:pt x="1313" y="3245"/>
                  </a:lnTo>
                  <a:lnTo>
                    <a:pt x="1854" y="2936"/>
                  </a:lnTo>
                  <a:lnTo>
                    <a:pt x="2279" y="2704"/>
                  </a:lnTo>
                  <a:lnTo>
                    <a:pt x="3012" y="2356"/>
                  </a:lnTo>
                  <a:lnTo>
                    <a:pt x="3707" y="2009"/>
                  </a:lnTo>
                  <a:lnTo>
                    <a:pt x="4480" y="1700"/>
                  </a:lnTo>
                  <a:lnTo>
                    <a:pt x="5252" y="1430"/>
                  </a:lnTo>
                  <a:lnTo>
                    <a:pt x="6024" y="1198"/>
                  </a:lnTo>
                  <a:lnTo>
                    <a:pt x="6835" y="1005"/>
                  </a:lnTo>
                  <a:lnTo>
                    <a:pt x="7608" y="812"/>
                  </a:lnTo>
                  <a:lnTo>
                    <a:pt x="8418" y="696"/>
                  </a:lnTo>
                  <a:lnTo>
                    <a:pt x="9229" y="580"/>
                  </a:lnTo>
                  <a:lnTo>
                    <a:pt x="10040" y="542"/>
                  </a:lnTo>
                  <a:lnTo>
                    <a:pt x="10735" y="503"/>
                  </a:lnTo>
                  <a:lnTo>
                    <a:pt x="11160" y="464"/>
                  </a:lnTo>
                  <a:close/>
                  <a:moveTo>
                    <a:pt x="13477" y="1121"/>
                  </a:moveTo>
                  <a:lnTo>
                    <a:pt x="13631" y="1314"/>
                  </a:lnTo>
                  <a:lnTo>
                    <a:pt x="13709" y="1507"/>
                  </a:lnTo>
                  <a:lnTo>
                    <a:pt x="13747" y="1739"/>
                  </a:lnTo>
                  <a:lnTo>
                    <a:pt x="13709" y="2009"/>
                  </a:lnTo>
                  <a:lnTo>
                    <a:pt x="13631" y="2241"/>
                  </a:lnTo>
                  <a:lnTo>
                    <a:pt x="13516" y="2472"/>
                  </a:lnTo>
                  <a:lnTo>
                    <a:pt x="13400" y="2704"/>
                  </a:lnTo>
                  <a:lnTo>
                    <a:pt x="13207" y="2897"/>
                  </a:lnTo>
                  <a:lnTo>
                    <a:pt x="12859" y="3206"/>
                  </a:lnTo>
                  <a:lnTo>
                    <a:pt x="12473" y="3438"/>
                  </a:lnTo>
                  <a:lnTo>
                    <a:pt x="12048" y="3669"/>
                  </a:lnTo>
                  <a:lnTo>
                    <a:pt x="11624" y="3901"/>
                  </a:lnTo>
                  <a:lnTo>
                    <a:pt x="10658" y="4287"/>
                  </a:lnTo>
                  <a:lnTo>
                    <a:pt x="9731" y="4635"/>
                  </a:lnTo>
                  <a:lnTo>
                    <a:pt x="8766" y="4905"/>
                  </a:lnTo>
                  <a:lnTo>
                    <a:pt x="7762" y="5175"/>
                  </a:lnTo>
                  <a:lnTo>
                    <a:pt x="6758" y="5407"/>
                  </a:lnTo>
                  <a:lnTo>
                    <a:pt x="5754" y="5600"/>
                  </a:lnTo>
                  <a:lnTo>
                    <a:pt x="4711" y="5793"/>
                  </a:lnTo>
                  <a:lnTo>
                    <a:pt x="3707" y="5909"/>
                  </a:lnTo>
                  <a:lnTo>
                    <a:pt x="2781" y="5986"/>
                  </a:lnTo>
                  <a:lnTo>
                    <a:pt x="2279" y="5986"/>
                  </a:lnTo>
                  <a:lnTo>
                    <a:pt x="1815" y="5948"/>
                  </a:lnTo>
                  <a:lnTo>
                    <a:pt x="1545" y="5870"/>
                  </a:lnTo>
                  <a:lnTo>
                    <a:pt x="1236" y="5793"/>
                  </a:lnTo>
                  <a:lnTo>
                    <a:pt x="927" y="5639"/>
                  </a:lnTo>
                  <a:lnTo>
                    <a:pt x="696" y="5484"/>
                  </a:lnTo>
                  <a:lnTo>
                    <a:pt x="502" y="5253"/>
                  </a:lnTo>
                  <a:lnTo>
                    <a:pt x="348" y="5021"/>
                  </a:lnTo>
                  <a:lnTo>
                    <a:pt x="309" y="4866"/>
                  </a:lnTo>
                  <a:lnTo>
                    <a:pt x="309" y="4751"/>
                  </a:lnTo>
                  <a:lnTo>
                    <a:pt x="309" y="4596"/>
                  </a:lnTo>
                  <a:lnTo>
                    <a:pt x="348" y="4442"/>
                  </a:lnTo>
                  <a:lnTo>
                    <a:pt x="541" y="4673"/>
                  </a:lnTo>
                  <a:lnTo>
                    <a:pt x="811" y="4866"/>
                  </a:lnTo>
                  <a:lnTo>
                    <a:pt x="1043" y="4982"/>
                  </a:lnTo>
                  <a:lnTo>
                    <a:pt x="1352" y="5098"/>
                  </a:lnTo>
                  <a:lnTo>
                    <a:pt x="1622" y="5214"/>
                  </a:lnTo>
                  <a:lnTo>
                    <a:pt x="1931" y="5253"/>
                  </a:lnTo>
                  <a:lnTo>
                    <a:pt x="2588" y="5330"/>
                  </a:lnTo>
                  <a:lnTo>
                    <a:pt x="3244" y="5291"/>
                  </a:lnTo>
                  <a:lnTo>
                    <a:pt x="3939" y="5253"/>
                  </a:lnTo>
                  <a:lnTo>
                    <a:pt x="5136" y="5059"/>
                  </a:lnTo>
                  <a:lnTo>
                    <a:pt x="6913" y="4789"/>
                  </a:lnTo>
                  <a:lnTo>
                    <a:pt x="7839" y="4596"/>
                  </a:lnTo>
                  <a:lnTo>
                    <a:pt x="8727" y="4403"/>
                  </a:lnTo>
                  <a:lnTo>
                    <a:pt x="9616" y="4133"/>
                  </a:lnTo>
                  <a:lnTo>
                    <a:pt x="10504" y="3862"/>
                  </a:lnTo>
                  <a:lnTo>
                    <a:pt x="11353" y="3515"/>
                  </a:lnTo>
                  <a:lnTo>
                    <a:pt x="12164" y="3129"/>
                  </a:lnTo>
                  <a:lnTo>
                    <a:pt x="12434" y="2974"/>
                  </a:lnTo>
                  <a:lnTo>
                    <a:pt x="12705" y="2820"/>
                  </a:lnTo>
                  <a:lnTo>
                    <a:pt x="12936" y="2588"/>
                  </a:lnTo>
                  <a:lnTo>
                    <a:pt x="13129" y="2395"/>
                  </a:lnTo>
                  <a:lnTo>
                    <a:pt x="13323" y="2125"/>
                  </a:lnTo>
                  <a:lnTo>
                    <a:pt x="13438" y="1854"/>
                  </a:lnTo>
                  <a:lnTo>
                    <a:pt x="13516" y="1584"/>
                  </a:lnTo>
                  <a:lnTo>
                    <a:pt x="13516" y="1237"/>
                  </a:lnTo>
                  <a:lnTo>
                    <a:pt x="13477" y="1121"/>
                  </a:lnTo>
                  <a:close/>
                  <a:moveTo>
                    <a:pt x="10658" y="1"/>
                  </a:moveTo>
                  <a:lnTo>
                    <a:pt x="9886" y="40"/>
                  </a:lnTo>
                  <a:lnTo>
                    <a:pt x="9114" y="117"/>
                  </a:lnTo>
                  <a:lnTo>
                    <a:pt x="8303" y="233"/>
                  </a:lnTo>
                  <a:lnTo>
                    <a:pt x="7530" y="348"/>
                  </a:lnTo>
                  <a:lnTo>
                    <a:pt x="6719" y="542"/>
                  </a:lnTo>
                  <a:lnTo>
                    <a:pt x="5909" y="735"/>
                  </a:lnTo>
                  <a:lnTo>
                    <a:pt x="5020" y="1005"/>
                  </a:lnTo>
                  <a:lnTo>
                    <a:pt x="4132" y="1352"/>
                  </a:lnTo>
                  <a:lnTo>
                    <a:pt x="3244" y="1700"/>
                  </a:lnTo>
                  <a:lnTo>
                    <a:pt x="2395" y="2125"/>
                  </a:lnTo>
                  <a:lnTo>
                    <a:pt x="1777" y="2434"/>
                  </a:lnTo>
                  <a:lnTo>
                    <a:pt x="1391" y="2627"/>
                  </a:lnTo>
                  <a:lnTo>
                    <a:pt x="1043" y="2858"/>
                  </a:lnTo>
                  <a:lnTo>
                    <a:pt x="696" y="3090"/>
                  </a:lnTo>
                  <a:lnTo>
                    <a:pt x="464" y="3399"/>
                  </a:lnTo>
                  <a:lnTo>
                    <a:pt x="348" y="3554"/>
                  </a:lnTo>
                  <a:lnTo>
                    <a:pt x="271" y="3708"/>
                  </a:lnTo>
                  <a:lnTo>
                    <a:pt x="232" y="3862"/>
                  </a:lnTo>
                  <a:lnTo>
                    <a:pt x="232" y="4056"/>
                  </a:lnTo>
                  <a:lnTo>
                    <a:pt x="194" y="4133"/>
                  </a:lnTo>
                  <a:lnTo>
                    <a:pt x="194" y="4171"/>
                  </a:lnTo>
                  <a:lnTo>
                    <a:pt x="116" y="4326"/>
                  </a:lnTo>
                  <a:lnTo>
                    <a:pt x="39" y="4480"/>
                  </a:lnTo>
                  <a:lnTo>
                    <a:pt x="0" y="4635"/>
                  </a:lnTo>
                  <a:lnTo>
                    <a:pt x="0" y="4789"/>
                  </a:lnTo>
                  <a:lnTo>
                    <a:pt x="39" y="5137"/>
                  </a:lnTo>
                  <a:lnTo>
                    <a:pt x="194" y="5446"/>
                  </a:lnTo>
                  <a:lnTo>
                    <a:pt x="348" y="5639"/>
                  </a:lnTo>
                  <a:lnTo>
                    <a:pt x="502" y="5832"/>
                  </a:lnTo>
                  <a:lnTo>
                    <a:pt x="696" y="5948"/>
                  </a:lnTo>
                  <a:lnTo>
                    <a:pt x="927" y="6063"/>
                  </a:lnTo>
                  <a:lnTo>
                    <a:pt x="966" y="6257"/>
                  </a:lnTo>
                  <a:lnTo>
                    <a:pt x="1275" y="6179"/>
                  </a:lnTo>
                  <a:lnTo>
                    <a:pt x="1313" y="6218"/>
                  </a:lnTo>
                  <a:lnTo>
                    <a:pt x="1313" y="6257"/>
                  </a:lnTo>
                  <a:lnTo>
                    <a:pt x="1352" y="6295"/>
                  </a:lnTo>
                  <a:lnTo>
                    <a:pt x="1468" y="6257"/>
                  </a:lnTo>
                  <a:lnTo>
                    <a:pt x="1815" y="6295"/>
                  </a:lnTo>
                  <a:lnTo>
                    <a:pt x="2395" y="6334"/>
                  </a:lnTo>
                  <a:lnTo>
                    <a:pt x="3012" y="6372"/>
                  </a:lnTo>
                  <a:lnTo>
                    <a:pt x="3592" y="6334"/>
                  </a:lnTo>
                  <a:lnTo>
                    <a:pt x="4171" y="6295"/>
                  </a:lnTo>
                  <a:lnTo>
                    <a:pt x="5368" y="6102"/>
                  </a:lnTo>
                  <a:lnTo>
                    <a:pt x="6565" y="5870"/>
                  </a:lnTo>
                  <a:lnTo>
                    <a:pt x="6758" y="5832"/>
                  </a:lnTo>
                  <a:lnTo>
                    <a:pt x="7994" y="5523"/>
                  </a:lnTo>
                  <a:lnTo>
                    <a:pt x="9036" y="5253"/>
                  </a:lnTo>
                  <a:lnTo>
                    <a:pt x="10079" y="4982"/>
                  </a:lnTo>
                  <a:lnTo>
                    <a:pt x="11160" y="4596"/>
                  </a:lnTo>
                  <a:lnTo>
                    <a:pt x="11662" y="4364"/>
                  </a:lnTo>
                  <a:lnTo>
                    <a:pt x="12126" y="4133"/>
                  </a:lnTo>
                  <a:lnTo>
                    <a:pt x="12126" y="4249"/>
                  </a:lnTo>
                  <a:lnTo>
                    <a:pt x="12396" y="4287"/>
                  </a:lnTo>
                  <a:lnTo>
                    <a:pt x="12782" y="4712"/>
                  </a:lnTo>
                  <a:lnTo>
                    <a:pt x="13014" y="4519"/>
                  </a:lnTo>
                  <a:lnTo>
                    <a:pt x="12434" y="3940"/>
                  </a:lnTo>
                  <a:lnTo>
                    <a:pt x="12898" y="3669"/>
                  </a:lnTo>
                  <a:lnTo>
                    <a:pt x="13361" y="3322"/>
                  </a:lnTo>
                  <a:lnTo>
                    <a:pt x="13631" y="3052"/>
                  </a:lnTo>
                  <a:lnTo>
                    <a:pt x="13825" y="2704"/>
                  </a:lnTo>
                  <a:lnTo>
                    <a:pt x="14133" y="2627"/>
                  </a:lnTo>
                  <a:lnTo>
                    <a:pt x="14018" y="2318"/>
                  </a:lnTo>
                  <a:lnTo>
                    <a:pt x="14095" y="2009"/>
                  </a:lnTo>
                  <a:lnTo>
                    <a:pt x="14133" y="1739"/>
                  </a:lnTo>
                  <a:lnTo>
                    <a:pt x="14095" y="1468"/>
                  </a:lnTo>
                  <a:lnTo>
                    <a:pt x="14018" y="1237"/>
                  </a:lnTo>
                  <a:lnTo>
                    <a:pt x="13902" y="1005"/>
                  </a:lnTo>
                  <a:lnTo>
                    <a:pt x="13747" y="812"/>
                  </a:lnTo>
                  <a:lnTo>
                    <a:pt x="13477" y="619"/>
                  </a:lnTo>
                  <a:lnTo>
                    <a:pt x="13168" y="503"/>
                  </a:lnTo>
                  <a:lnTo>
                    <a:pt x="13091" y="503"/>
                  </a:lnTo>
                  <a:lnTo>
                    <a:pt x="12898" y="387"/>
                  </a:lnTo>
                  <a:lnTo>
                    <a:pt x="12666" y="271"/>
                  </a:lnTo>
                  <a:lnTo>
                    <a:pt x="12434" y="155"/>
                  </a:lnTo>
                  <a:lnTo>
                    <a:pt x="12203" y="117"/>
                  </a:lnTo>
                  <a:lnTo>
                    <a:pt x="11817" y="40"/>
                  </a:lnTo>
                  <a:lnTo>
                    <a:pt x="1143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2687250" y="1806675"/>
              <a:ext cx="449900" cy="337900"/>
            </a:xfrm>
            <a:custGeom>
              <a:avLst/>
              <a:gdLst/>
              <a:ahLst/>
              <a:cxnLst/>
              <a:rect l="l" t="t" r="r" b="b"/>
              <a:pathLst>
                <a:path w="17996" h="13516" extrusionOk="0">
                  <a:moveTo>
                    <a:pt x="15794" y="386"/>
                  </a:moveTo>
                  <a:lnTo>
                    <a:pt x="15872" y="425"/>
                  </a:lnTo>
                  <a:lnTo>
                    <a:pt x="15949" y="464"/>
                  </a:lnTo>
                  <a:lnTo>
                    <a:pt x="16103" y="657"/>
                  </a:lnTo>
                  <a:lnTo>
                    <a:pt x="16181" y="850"/>
                  </a:lnTo>
                  <a:lnTo>
                    <a:pt x="16258" y="1043"/>
                  </a:lnTo>
                  <a:lnTo>
                    <a:pt x="16219" y="1236"/>
                  </a:lnTo>
                  <a:lnTo>
                    <a:pt x="16181" y="1468"/>
                  </a:lnTo>
                  <a:lnTo>
                    <a:pt x="15987" y="1892"/>
                  </a:lnTo>
                  <a:lnTo>
                    <a:pt x="15833" y="2163"/>
                  </a:lnTo>
                  <a:lnTo>
                    <a:pt x="15601" y="2433"/>
                  </a:lnTo>
                  <a:lnTo>
                    <a:pt x="15370" y="2665"/>
                  </a:lnTo>
                  <a:lnTo>
                    <a:pt x="15099" y="2896"/>
                  </a:lnTo>
                  <a:lnTo>
                    <a:pt x="14983" y="2279"/>
                  </a:lnTo>
                  <a:lnTo>
                    <a:pt x="14945" y="1970"/>
                  </a:lnTo>
                  <a:lnTo>
                    <a:pt x="14906" y="1699"/>
                  </a:lnTo>
                  <a:lnTo>
                    <a:pt x="14945" y="1390"/>
                  </a:lnTo>
                  <a:lnTo>
                    <a:pt x="15022" y="1120"/>
                  </a:lnTo>
                  <a:lnTo>
                    <a:pt x="15138" y="850"/>
                  </a:lnTo>
                  <a:lnTo>
                    <a:pt x="15331" y="618"/>
                  </a:lnTo>
                  <a:lnTo>
                    <a:pt x="15563" y="464"/>
                  </a:lnTo>
                  <a:lnTo>
                    <a:pt x="15679" y="386"/>
                  </a:lnTo>
                  <a:close/>
                  <a:moveTo>
                    <a:pt x="14481" y="3437"/>
                  </a:moveTo>
                  <a:lnTo>
                    <a:pt x="14443" y="3591"/>
                  </a:lnTo>
                  <a:lnTo>
                    <a:pt x="14134" y="3939"/>
                  </a:lnTo>
                  <a:lnTo>
                    <a:pt x="13786" y="4287"/>
                  </a:lnTo>
                  <a:lnTo>
                    <a:pt x="13593" y="4441"/>
                  </a:lnTo>
                  <a:lnTo>
                    <a:pt x="13362" y="4595"/>
                  </a:lnTo>
                  <a:lnTo>
                    <a:pt x="13091" y="4711"/>
                  </a:lnTo>
                  <a:lnTo>
                    <a:pt x="12782" y="4750"/>
                  </a:lnTo>
                  <a:lnTo>
                    <a:pt x="12667" y="4789"/>
                  </a:lnTo>
                  <a:lnTo>
                    <a:pt x="12589" y="4750"/>
                  </a:lnTo>
                  <a:lnTo>
                    <a:pt x="12551" y="4673"/>
                  </a:lnTo>
                  <a:lnTo>
                    <a:pt x="12512" y="4518"/>
                  </a:lnTo>
                  <a:lnTo>
                    <a:pt x="12474" y="4287"/>
                  </a:lnTo>
                  <a:lnTo>
                    <a:pt x="12512" y="4171"/>
                  </a:lnTo>
                  <a:lnTo>
                    <a:pt x="12628" y="4055"/>
                  </a:lnTo>
                  <a:lnTo>
                    <a:pt x="12821" y="3900"/>
                  </a:lnTo>
                  <a:lnTo>
                    <a:pt x="13091" y="3746"/>
                  </a:lnTo>
                  <a:lnTo>
                    <a:pt x="13362" y="3591"/>
                  </a:lnTo>
                  <a:lnTo>
                    <a:pt x="13632" y="3514"/>
                  </a:lnTo>
                  <a:lnTo>
                    <a:pt x="13941" y="3437"/>
                  </a:lnTo>
                  <a:close/>
                  <a:moveTo>
                    <a:pt x="15061" y="3514"/>
                  </a:moveTo>
                  <a:lnTo>
                    <a:pt x="15717" y="3553"/>
                  </a:lnTo>
                  <a:lnTo>
                    <a:pt x="16065" y="3591"/>
                  </a:lnTo>
                  <a:lnTo>
                    <a:pt x="16412" y="3630"/>
                  </a:lnTo>
                  <a:lnTo>
                    <a:pt x="16721" y="3707"/>
                  </a:lnTo>
                  <a:lnTo>
                    <a:pt x="17030" y="3823"/>
                  </a:lnTo>
                  <a:lnTo>
                    <a:pt x="17262" y="4016"/>
                  </a:lnTo>
                  <a:lnTo>
                    <a:pt x="17378" y="4171"/>
                  </a:lnTo>
                  <a:lnTo>
                    <a:pt x="17493" y="4287"/>
                  </a:lnTo>
                  <a:lnTo>
                    <a:pt x="17571" y="4480"/>
                  </a:lnTo>
                  <a:lnTo>
                    <a:pt x="17571" y="4634"/>
                  </a:lnTo>
                  <a:lnTo>
                    <a:pt x="17493" y="4789"/>
                  </a:lnTo>
                  <a:lnTo>
                    <a:pt x="17378" y="4904"/>
                  </a:lnTo>
                  <a:lnTo>
                    <a:pt x="17262" y="4982"/>
                  </a:lnTo>
                  <a:lnTo>
                    <a:pt x="17069" y="5020"/>
                  </a:lnTo>
                  <a:lnTo>
                    <a:pt x="16914" y="4982"/>
                  </a:lnTo>
                  <a:lnTo>
                    <a:pt x="16721" y="4943"/>
                  </a:lnTo>
                  <a:lnTo>
                    <a:pt x="16335" y="4750"/>
                  </a:lnTo>
                  <a:lnTo>
                    <a:pt x="15987" y="4518"/>
                  </a:lnTo>
                  <a:lnTo>
                    <a:pt x="15717" y="4287"/>
                  </a:lnTo>
                  <a:lnTo>
                    <a:pt x="15485" y="4055"/>
                  </a:lnTo>
                  <a:lnTo>
                    <a:pt x="15254" y="3785"/>
                  </a:lnTo>
                  <a:lnTo>
                    <a:pt x="15061" y="3514"/>
                  </a:lnTo>
                  <a:close/>
                  <a:moveTo>
                    <a:pt x="4866" y="3128"/>
                  </a:moveTo>
                  <a:lnTo>
                    <a:pt x="5484" y="3167"/>
                  </a:lnTo>
                  <a:lnTo>
                    <a:pt x="6102" y="3283"/>
                  </a:lnTo>
                  <a:lnTo>
                    <a:pt x="6681" y="3514"/>
                  </a:lnTo>
                  <a:lnTo>
                    <a:pt x="7145" y="3707"/>
                  </a:lnTo>
                  <a:lnTo>
                    <a:pt x="7569" y="3978"/>
                  </a:lnTo>
                  <a:lnTo>
                    <a:pt x="7994" y="4248"/>
                  </a:lnTo>
                  <a:lnTo>
                    <a:pt x="8380" y="4557"/>
                  </a:lnTo>
                  <a:lnTo>
                    <a:pt x="9153" y="5213"/>
                  </a:lnTo>
                  <a:lnTo>
                    <a:pt x="9925" y="5908"/>
                  </a:lnTo>
                  <a:lnTo>
                    <a:pt x="10234" y="6179"/>
                  </a:lnTo>
                  <a:lnTo>
                    <a:pt x="10581" y="6410"/>
                  </a:lnTo>
                  <a:lnTo>
                    <a:pt x="10968" y="6642"/>
                  </a:lnTo>
                  <a:lnTo>
                    <a:pt x="11354" y="6797"/>
                  </a:lnTo>
                  <a:lnTo>
                    <a:pt x="11740" y="6874"/>
                  </a:lnTo>
                  <a:lnTo>
                    <a:pt x="12165" y="6912"/>
                  </a:lnTo>
                  <a:lnTo>
                    <a:pt x="12589" y="6874"/>
                  </a:lnTo>
                  <a:lnTo>
                    <a:pt x="13014" y="6719"/>
                  </a:lnTo>
                  <a:lnTo>
                    <a:pt x="13323" y="6565"/>
                  </a:lnTo>
                  <a:lnTo>
                    <a:pt x="13593" y="6372"/>
                  </a:lnTo>
                  <a:lnTo>
                    <a:pt x="13825" y="6179"/>
                  </a:lnTo>
                  <a:lnTo>
                    <a:pt x="14018" y="5947"/>
                  </a:lnTo>
                  <a:lnTo>
                    <a:pt x="14211" y="5677"/>
                  </a:lnTo>
                  <a:lnTo>
                    <a:pt x="14366" y="5406"/>
                  </a:lnTo>
                  <a:lnTo>
                    <a:pt x="14520" y="5097"/>
                  </a:lnTo>
                  <a:lnTo>
                    <a:pt x="14636" y="4789"/>
                  </a:lnTo>
                  <a:lnTo>
                    <a:pt x="14559" y="5638"/>
                  </a:lnTo>
                  <a:lnTo>
                    <a:pt x="14404" y="6449"/>
                  </a:lnTo>
                  <a:lnTo>
                    <a:pt x="14211" y="7221"/>
                  </a:lnTo>
                  <a:lnTo>
                    <a:pt x="13941" y="7994"/>
                  </a:lnTo>
                  <a:lnTo>
                    <a:pt x="13593" y="8727"/>
                  </a:lnTo>
                  <a:lnTo>
                    <a:pt x="13169" y="9422"/>
                  </a:lnTo>
                  <a:lnTo>
                    <a:pt x="12667" y="10117"/>
                  </a:lnTo>
                  <a:lnTo>
                    <a:pt x="12087" y="10735"/>
                  </a:lnTo>
                  <a:lnTo>
                    <a:pt x="11624" y="11160"/>
                  </a:lnTo>
                  <a:lnTo>
                    <a:pt x="11199" y="11546"/>
                  </a:lnTo>
                  <a:lnTo>
                    <a:pt x="10697" y="11855"/>
                  </a:lnTo>
                  <a:lnTo>
                    <a:pt x="10195" y="12164"/>
                  </a:lnTo>
                  <a:lnTo>
                    <a:pt x="9693" y="12396"/>
                  </a:lnTo>
                  <a:lnTo>
                    <a:pt x="9153" y="12627"/>
                  </a:lnTo>
                  <a:lnTo>
                    <a:pt x="8612" y="12782"/>
                  </a:lnTo>
                  <a:lnTo>
                    <a:pt x="8071" y="12898"/>
                  </a:lnTo>
                  <a:lnTo>
                    <a:pt x="7531" y="12975"/>
                  </a:lnTo>
                  <a:lnTo>
                    <a:pt x="6990" y="13014"/>
                  </a:lnTo>
                  <a:lnTo>
                    <a:pt x="6411" y="12975"/>
                  </a:lnTo>
                  <a:lnTo>
                    <a:pt x="5870" y="12898"/>
                  </a:lnTo>
                  <a:lnTo>
                    <a:pt x="5291" y="12782"/>
                  </a:lnTo>
                  <a:lnTo>
                    <a:pt x="4751" y="12627"/>
                  </a:lnTo>
                  <a:lnTo>
                    <a:pt x="4171" y="12396"/>
                  </a:lnTo>
                  <a:lnTo>
                    <a:pt x="3631" y="12125"/>
                  </a:lnTo>
                  <a:lnTo>
                    <a:pt x="3090" y="11816"/>
                  </a:lnTo>
                  <a:lnTo>
                    <a:pt x="2588" y="11469"/>
                  </a:lnTo>
                  <a:lnTo>
                    <a:pt x="2125" y="11044"/>
                  </a:lnTo>
                  <a:lnTo>
                    <a:pt x="1700" y="10581"/>
                  </a:lnTo>
                  <a:lnTo>
                    <a:pt x="1314" y="10117"/>
                  </a:lnTo>
                  <a:lnTo>
                    <a:pt x="966" y="9577"/>
                  </a:lnTo>
                  <a:lnTo>
                    <a:pt x="696" y="8998"/>
                  </a:lnTo>
                  <a:lnTo>
                    <a:pt x="542" y="8418"/>
                  </a:lnTo>
                  <a:lnTo>
                    <a:pt x="426" y="7801"/>
                  </a:lnTo>
                  <a:lnTo>
                    <a:pt x="426" y="7221"/>
                  </a:lnTo>
                  <a:lnTo>
                    <a:pt x="503" y="6603"/>
                  </a:lnTo>
                  <a:lnTo>
                    <a:pt x="696" y="6024"/>
                  </a:lnTo>
                  <a:lnTo>
                    <a:pt x="928" y="5484"/>
                  </a:lnTo>
                  <a:lnTo>
                    <a:pt x="1237" y="4943"/>
                  </a:lnTo>
                  <a:lnTo>
                    <a:pt x="1623" y="4480"/>
                  </a:lnTo>
                  <a:lnTo>
                    <a:pt x="2048" y="4055"/>
                  </a:lnTo>
                  <a:lnTo>
                    <a:pt x="2588" y="3707"/>
                  </a:lnTo>
                  <a:lnTo>
                    <a:pt x="3129" y="3437"/>
                  </a:lnTo>
                  <a:lnTo>
                    <a:pt x="3708" y="3244"/>
                  </a:lnTo>
                  <a:lnTo>
                    <a:pt x="4287" y="3167"/>
                  </a:lnTo>
                  <a:lnTo>
                    <a:pt x="4866" y="3128"/>
                  </a:lnTo>
                  <a:close/>
                  <a:moveTo>
                    <a:pt x="15717" y="0"/>
                  </a:moveTo>
                  <a:lnTo>
                    <a:pt x="15524" y="39"/>
                  </a:lnTo>
                  <a:lnTo>
                    <a:pt x="15331" y="155"/>
                  </a:lnTo>
                  <a:lnTo>
                    <a:pt x="15138" y="271"/>
                  </a:lnTo>
                  <a:lnTo>
                    <a:pt x="14983" y="464"/>
                  </a:lnTo>
                  <a:lnTo>
                    <a:pt x="14829" y="618"/>
                  </a:lnTo>
                  <a:lnTo>
                    <a:pt x="14713" y="850"/>
                  </a:lnTo>
                  <a:lnTo>
                    <a:pt x="14636" y="1043"/>
                  </a:lnTo>
                  <a:lnTo>
                    <a:pt x="14597" y="1275"/>
                  </a:lnTo>
                  <a:lnTo>
                    <a:pt x="14559" y="1545"/>
                  </a:lnTo>
                  <a:lnTo>
                    <a:pt x="14520" y="2047"/>
                  </a:lnTo>
                  <a:lnTo>
                    <a:pt x="14597" y="2588"/>
                  </a:lnTo>
                  <a:lnTo>
                    <a:pt x="14752" y="3090"/>
                  </a:lnTo>
                  <a:lnTo>
                    <a:pt x="14713" y="3128"/>
                  </a:lnTo>
                  <a:lnTo>
                    <a:pt x="14675" y="3167"/>
                  </a:lnTo>
                  <a:lnTo>
                    <a:pt x="14636" y="3205"/>
                  </a:lnTo>
                  <a:lnTo>
                    <a:pt x="14173" y="3128"/>
                  </a:lnTo>
                  <a:lnTo>
                    <a:pt x="13709" y="3167"/>
                  </a:lnTo>
                  <a:lnTo>
                    <a:pt x="13246" y="3283"/>
                  </a:lnTo>
                  <a:lnTo>
                    <a:pt x="12821" y="3476"/>
                  </a:lnTo>
                  <a:lnTo>
                    <a:pt x="12512" y="3669"/>
                  </a:lnTo>
                  <a:lnTo>
                    <a:pt x="12358" y="3785"/>
                  </a:lnTo>
                  <a:lnTo>
                    <a:pt x="12203" y="3939"/>
                  </a:lnTo>
                  <a:lnTo>
                    <a:pt x="12049" y="4132"/>
                  </a:lnTo>
                  <a:lnTo>
                    <a:pt x="11972" y="4287"/>
                  </a:lnTo>
                  <a:lnTo>
                    <a:pt x="11933" y="4480"/>
                  </a:lnTo>
                  <a:lnTo>
                    <a:pt x="11933" y="4673"/>
                  </a:lnTo>
                  <a:lnTo>
                    <a:pt x="12010" y="4866"/>
                  </a:lnTo>
                  <a:lnTo>
                    <a:pt x="12126" y="5020"/>
                  </a:lnTo>
                  <a:lnTo>
                    <a:pt x="12280" y="5097"/>
                  </a:lnTo>
                  <a:lnTo>
                    <a:pt x="12435" y="5136"/>
                  </a:lnTo>
                  <a:lnTo>
                    <a:pt x="12628" y="5175"/>
                  </a:lnTo>
                  <a:lnTo>
                    <a:pt x="12821" y="5136"/>
                  </a:lnTo>
                  <a:lnTo>
                    <a:pt x="13207" y="5059"/>
                  </a:lnTo>
                  <a:lnTo>
                    <a:pt x="13516" y="4904"/>
                  </a:lnTo>
                  <a:lnTo>
                    <a:pt x="13825" y="4711"/>
                  </a:lnTo>
                  <a:lnTo>
                    <a:pt x="14095" y="4480"/>
                  </a:lnTo>
                  <a:lnTo>
                    <a:pt x="14366" y="4248"/>
                  </a:lnTo>
                  <a:lnTo>
                    <a:pt x="14211" y="4711"/>
                  </a:lnTo>
                  <a:lnTo>
                    <a:pt x="14018" y="5175"/>
                  </a:lnTo>
                  <a:lnTo>
                    <a:pt x="13864" y="5406"/>
                  </a:lnTo>
                  <a:lnTo>
                    <a:pt x="13709" y="5599"/>
                  </a:lnTo>
                  <a:lnTo>
                    <a:pt x="13555" y="5793"/>
                  </a:lnTo>
                  <a:lnTo>
                    <a:pt x="13362" y="5947"/>
                  </a:lnTo>
                  <a:lnTo>
                    <a:pt x="13053" y="6179"/>
                  </a:lnTo>
                  <a:lnTo>
                    <a:pt x="12705" y="6333"/>
                  </a:lnTo>
                  <a:lnTo>
                    <a:pt x="12358" y="6410"/>
                  </a:lnTo>
                  <a:lnTo>
                    <a:pt x="12010" y="6410"/>
                  </a:lnTo>
                  <a:lnTo>
                    <a:pt x="11663" y="6372"/>
                  </a:lnTo>
                  <a:lnTo>
                    <a:pt x="11315" y="6256"/>
                  </a:lnTo>
                  <a:lnTo>
                    <a:pt x="10968" y="6101"/>
                  </a:lnTo>
                  <a:lnTo>
                    <a:pt x="10659" y="5870"/>
                  </a:lnTo>
                  <a:lnTo>
                    <a:pt x="10234" y="5561"/>
                  </a:lnTo>
                  <a:lnTo>
                    <a:pt x="9809" y="5213"/>
                  </a:lnTo>
                  <a:lnTo>
                    <a:pt x="9037" y="4480"/>
                  </a:lnTo>
                  <a:lnTo>
                    <a:pt x="8651" y="4132"/>
                  </a:lnTo>
                  <a:lnTo>
                    <a:pt x="8226" y="3823"/>
                  </a:lnTo>
                  <a:lnTo>
                    <a:pt x="7801" y="3514"/>
                  </a:lnTo>
                  <a:lnTo>
                    <a:pt x="7299" y="3244"/>
                  </a:lnTo>
                  <a:lnTo>
                    <a:pt x="6720" y="3012"/>
                  </a:lnTo>
                  <a:lnTo>
                    <a:pt x="6102" y="2819"/>
                  </a:lnTo>
                  <a:lnTo>
                    <a:pt x="5523" y="2742"/>
                  </a:lnTo>
                  <a:lnTo>
                    <a:pt x="4905" y="2703"/>
                  </a:lnTo>
                  <a:lnTo>
                    <a:pt x="4287" y="2703"/>
                  </a:lnTo>
                  <a:lnTo>
                    <a:pt x="3708" y="2819"/>
                  </a:lnTo>
                  <a:lnTo>
                    <a:pt x="3129" y="2974"/>
                  </a:lnTo>
                  <a:lnTo>
                    <a:pt x="2549" y="3205"/>
                  </a:lnTo>
                  <a:lnTo>
                    <a:pt x="2318" y="3360"/>
                  </a:lnTo>
                  <a:lnTo>
                    <a:pt x="2009" y="3553"/>
                  </a:lnTo>
                  <a:lnTo>
                    <a:pt x="1700" y="3785"/>
                  </a:lnTo>
                  <a:lnTo>
                    <a:pt x="1430" y="4016"/>
                  </a:lnTo>
                  <a:lnTo>
                    <a:pt x="1159" y="4325"/>
                  </a:lnTo>
                  <a:lnTo>
                    <a:pt x="928" y="4595"/>
                  </a:lnTo>
                  <a:lnTo>
                    <a:pt x="696" y="4943"/>
                  </a:lnTo>
                  <a:lnTo>
                    <a:pt x="503" y="5291"/>
                  </a:lnTo>
                  <a:lnTo>
                    <a:pt x="348" y="5677"/>
                  </a:lnTo>
                  <a:lnTo>
                    <a:pt x="155" y="6217"/>
                  </a:lnTo>
                  <a:lnTo>
                    <a:pt x="40" y="6758"/>
                  </a:lnTo>
                  <a:lnTo>
                    <a:pt x="1" y="7299"/>
                  </a:lnTo>
                  <a:lnTo>
                    <a:pt x="1" y="7801"/>
                  </a:lnTo>
                  <a:lnTo>
                    <a:pt x="78" y="8303"/>
                  </a:lnTo>
                  <a:lnTo>
                    <a:pt x="194" y="8804"/>
                  </a:lnTo>
                  <a:lnTo>
                    <a:pt x="387" y="9306"/>
                  </a:lnTo>
                  <a:lnTo>
                    <a:pt x="580" y="9770"/>
                  </a:lnTo>
                  <a:lnTo>
                    <a:pt x="850" y="10195"/>
                  </a:lnTo>
                  <a:lnTo>
                    <a:pt x="1159" y="10658"/>
                  </a:lnTo>
                  <a:lnTo>
                    <a:pt x="1507" y="11044"/>
                  </a:lnTo>
                  <a:lnTo>
                    <a:pt x="1893" y="11430"/>
                  </a:lnTo>
                  <a:lnTo>
                    <a:pt x="2279" y="11778"/>
                  </a:lnTo>
                  <a:lnTo>
                    <a:pt x="2704" y="12125"/>
                  </a:lnTo>
                  <a:lnTo>
                    <a:pt x="3167" y="12396"/>
                  </a:lnTo>
                  <a:lnTo>
                    <a:pt x="3631" y="12666"/>
                  </a:lnTo>
                  <a:lnTo>
                    <a:pt x="4249" y="12975"/>
                  </a:lnTo>
                  <a:lnTo>
                    <a:pt x="4866" y="13168"/>
                  </a:lnTo>
                  <a:lnTo>
                    <a:pt x="5484" y="13361"/>
                  </a:lnTo>
                  <a:lnTo>
                    <a:pt x="6141" y="13438"/>
                  </a:lnTo>
                  <a:lnTo>
                    <a:pt x="6759" y="13515"/>
                  </a:lnTo>
                  <a:lnTo>
                    <a:pt x="7376" y="13477"/>
                  </a:lnTo>
                  <a:lnTo>
                    <a:pt x="7994" y="13438"/>
                  </a:lnTo>
                  <a:lnTo>
                    <a:pt x="8612" y="13284"/>
                  </a:lnTo>
                  <a:lnTo>
                    <a:pt x="8728" y="13438"/>
                  </a:lnTo>
                  <a:lnTo>
                    <a:pt x="8998" y="13207"/>
                  </a:lnTo>
                  <a:lnTo>
                    <a:pt x="9770" y="12898"/>
                  </a:lnTo>
                  <a:lnTo>
                    <a:pt x="10504" y="12550"/>
                  </a:lnTo>
                  <a:lnTo>
                    <a:pt x="11238" y="12087"/>
                  </a:lnTo>
                  <a:lnTo>
                    <a:pt x="11933" y="11546"/>
                  </a:lnTo>
                  <a:lnTo>
                    <a:pt x="12474" y="11044"/>
                  </a:lnTo>
                  <a:lnTo>
                    <a:pt x="13014" y="10426"/>
                  </a:lnTo>
                  <a:lnTo>
                    <a:pt x="13246" y="10195"/>
                  </a:lnTo>
                  <a:lnTo>
                    <a:pt x="13207" y="10156"/>
                  </a:lnTo>
                  <a:lnTo>
                    <a:pt x="13709" y="9461"/>
                  </a:lnTo>
                  <a:lnTo>
                    <a:pt x="14134" y="8727"/>
                  </a:lnTo>
                  <a:lnTo>
                    <a:pt x="14481" y="7955"/>
                  </a:lnTo>
                  <a:lnTo>
                    <a:pt x="14752" y="7183"/>
                  </a:lnTo>
                  <a:lnTo>
                    <a:pt x="14945" y="6333"/>
                  </a:lnTo>
                  <a:lnTo>
                    <a:pt x="15022" y="5947"/>
                  </a:lnTo>
                  <a:lnTo>
                    <a:pt x="15061" y="5522"/>
                  </a:lnTo>
                  <a:lnTo>
                    <a:pt x="15061" y="5097"/>
                  </a:lnTo>
                  <a:lnTo>
                    <a:pt x="15061" y="4673"/>
                  </a:lnTo>
                  <a:lnTo>
                    <a:pt x="15022" y="4248"/>
                  </a:lnTo>
                  <a:lnTo>
                    <a:pt x="14945" y="3862"/>
                  </a:lnTo>
                  <a:lnTo>
                    <a:pt x="15215" y="4248"/>
                  </a:lnTo>
                  <a:lnTo>
                    <a:pt x="15563" y="4595"/>
                  </a:lnTo>
                  <a:lnTo>
                    <a:pt x="15949" y="4943"/>
                  </a:lnTo>
                  <a:lnTo>
                    <a:pt x="16374" y="5213"/>
                  </a:lnTo>
                  <a:lnTo>
                    <a:pt x="16567" y="5291"/>
                  </a:lnTo>
                  <a:lnTo>
                    <a:pt x="16798" y="5368"/>
                  </a:lnTo>
                  <a:lnTo>
                    <a:pt x="17030" y="5445"/>
                  </a:lnTo>
                  <a:lnTo>
                    <a:pt x="17262" y="5445"/>
                  </a:lnTo>
                  <a:lnTo>
                    <a:pt x="17493" y="5406"/>
                  </a:lnTo>
                  <a:lnTo>
                    <a:pt x="17687" y="5329"/>
                  </a:lnTo>
                  <a:lnTo>
                    <a:pt x="17841" y="5175"/>
                  </a:lnTo>
                  <a:lnTo>
                    <a:pt x="17957" y="4982"/>
                  </a:lnTo>
                  <a:lnTo>
                    <a:pt x="17995" y="4750"/>
                  </a:lnTo>
                  <a:lnTo>
                    <a:pt x="17995" y="4557"/>
                  </a:lnTo>
                  <a:lnTo>
                    <a:pt x="17957" y="4325"/>
                  </a:lnTo>
                  <a:lnTo>
                    <a:pt x="17841" y="4132"/>
                  </a:lnTo>
                  <a:lnTo>
                    <a:pt x="17725" y="3978"/>
                  </a:lnTo>
                  <a:lnTo>
                    <a:pt x="17571" y="3785"/>
                  </a:lnTo>
                  <a:lnTo>
                    <a:pt x="17416" y="3669"/>
                  </a:lnTo>
                  <a:lnTo>
                    <a:pt x="17262" y="3553"/>
                  </a:lnTo>
                  <a:lnTo>
                    <a:pt x="17030" y="3437"/>
                  </a:lnTo>
                  <a:lnTo>
                    <a:pt x="16798" y="3321"/>
                  </a:lnTo>
                  <a:lnTo>
                    <a:pt x="16296" y="3205"/>
                  </a:lnTo>
                  <a:lnTo>
                    <a:pt x="15794" y="3128"/>
                  </a:lnTo>
                  <a:lnTo>
                    <a:pt x="15254" y="3128"/>
                  </a:lnTo>
                  <a:lnTo>
                    <a:pt x="15679" y="2858"/>
                  </a:lnTo>
                  <a:lnTo>
                    <a:pt x="16026" y="2510"/>
                  </a:lnTo>
                  <a:lnTo>
                    <a:pt x="16296" y="2124"/>
                  </a:lnTo>
                  <a:lnTo>
                    <a:pt x="16528" y="1661"/>
                  </a:lnTo>
                  <a:lnTo>
                    <a:pt x="16567" y="1429"/>
                  </a:lnTo>
                  <a:lnTo>
                    <a:pt x="16605" y="1197"/>
                  </a:lnTo>
                  <a:lnTo>
                    <a:pt x="16644" y="927"/>
                  </a:lnTo>
                  <a:lnTo>
                    <a:pt x="16605" y="657"/>
                  </a:lnTo>
                  <a:lnTo>
                    <a:pt x="16528" y="425"/>
                  </a:lnTo>
                  <a:lnTo>
                    <a:pt x="16412" y="232"/>
                  </a:lnTo>
                  <a:lnTo>
                    <a:pt x="16219" y="78"/>
                  </a:lnTo>
                  <a:lnTo>
                    <a:pt x="16103" y="39"/>
                  </a:lnTo>
                  <a:lnTo>
                    <a:pt x="1594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4737700" y="1812475"/>
              <a:ext cx="353350" cy="159300"/>
            </a:xfrm>
            <a:custGeom>
              <a:avLst/>
              <a:gdLst/>
              <a:ahLst/>
              <a:cxnLst/>
              <a:rect l="l" t="t" r="r" b="b"/>
              <a:pathLst>
                <a:path w="14134" h="6372" extrusionOk="0">
                  <a:moveTo>
                    <a:pt x="11161" y="463"/>
                  </a:moveTo>
                  <a:lnTo>
                    <a:pt x="11624" y="502"/>
                  </a:lnTo>
                  <a:lnTo>
                    <a:pt x="12049" y="541"/>
                  </a:lnTo>
                  <a:lnTo>
                    <a:pt x="12435" y="656"/>
                  </a:lnTo>
                  <a:lnTo>
                    <a:pt x="12628" y="734"/>
                  </a:lnTo>
                  <a:lnTo>
                    <a:pt x="12744" y="811"/>
                  </a:lnTo>
                  <a:lnTo>
                    <a:pt x="12860" y="965"/>
                  </a:lnTo>
                  <a:lnTo>
                    <a:pt x="12937" y="1081"/>
                  </a:lnTo>
                  <a:lnTo>
                    <a:pt x="12975" y="1313"/>
                  </a:lnTo>
                  <a:lnTo>
                    <a:pt x="12975" y="1506"/>
                  </a:lnTo>
                  <a:lnTo>
                    <a:pt x="12937" y="1699"/>
                  </a:lnTo>
                  <a:lnTo>
                    <a:pt x="12821" y="1892"/>
                  </a:lnTo>
                  <a:lnTo>
                    <a:pt x="12705" y="2085"/>
                  </a:lnTo>
                  <a:lnTo>
                    <a:pt x="12589" y="2240"/>
                  </a:lnTo>
                  <a:lnTo>
                    <a:pt x="12242" y="2471"/>
                  </a:lnTo>
                  <a:lnTo>
                    <a:pt x="11817" y="2742"/>
                  </a:lnTo>
                  <a:lnTo>
                    <a:pt x="11392" y="2935"/>
                  </a:lnTo>
                  <a:lnTo>
                    <a:pt x="10659" y="3205"/>
                  </a:lnTo>
                  <a:lnTo>
                    <a:pt x="9925" y="3437"/>
                  </a:lnTo>
                  <a:lnTo>
                    <a:pt x="9153" y="3707"/>
                  </a:lnTo>
                  <a:lnTo>
                    <a:pt x="8380" y="3900"/>
                  </a:lnTo>
                  <a:lnTo>
                    <a:pt x="7608" y="4093"/>
                  </a:lnTo>
                  <a:lnTo>
                    <a:pt x="6797" y="4286"/>
                  </a:lnTo>
                  <a:lnTo>
                    <a:pt x="5909" y="4441"/>
                  </a:lnTo>
                  <a:lnTo>
                    <a:pt x="5021" y="4595"/>
                  </a:lnTo>
                  <a:lnTo>
                    <a:pt x="4133" y="4711"/>
                  </a:lnTo>
                  <a:lnTo>
                    <a:pt x="3245" y="4788"/>
                  </a:lnTo>
                  <a:lnTo>
                    <a:pt x="2202" y="4788"/>
                  </a:lnTo>
                  <a:lnTo>
                    <a:pt x="1854" y="4750"/>
                  </a:lnTo>
                  <a:lnTo>
                    <a:pt x="1507" y="4672"/>
                  </a:lnTo>
                  <a:lnTo>
                    <a:pt x="1198" y="4557"/>
                  </a:lnTo>
                  <a:lnTo>
                    <a:pt x="889" y="4441"/>
                  </a:lnTo>
                  <a:lnTo>
                    <a:pt x="580" y="4248"/>
                  </a:lnTo>
                  <a:lnTo>
                    <a:pt x="657" y="4170"/>
                  </a:lnTo>
                  <a:lnTo>
                    <a:pt x="696" y="4055"/>
                  </a:lnTo>
                  <a:lnTo>
                    <a:pt x="696" y="3939"/>
                  </a:lnTo>
                  <a:lnTo>
                    <a:pt x="735" y="3823"/>
                  </a:lnTo>
                  <a:lnTo>
                    <a:pt x="850" y="3630"/>
                  </a:lnTo>
                  <a:lnTo>
                    <a:pt x="1082" y="3437"/>
                  </a:lnTo>
                  <a:lnTo>
                    <a:pt x="1314" y="3244"/>
                  </a:lnTo>
                  <a:lnTo>
                    <a:pt x="1854" y="2935"/>
                  </a:lnTo>
                  <a:lnTo>
                    <a:pt x="2279" y="2703"/>
                  </a:lnTo>
                  <a:lnTo>
                    <a:pt x="3013" y="2356"/>
                  </a:lnTo>
                  <a:lnTo>
                    <a:pt x="3708" y="2008"/>
                  </a:lnTo>
                  <a:lnTo>
                    <a:pt x="4480" y="1699"/>
                  </a:lnTo>
                  <a:lnTo>
                    <a:pt x="5253" y="1429"/>
                  </a:lnTo>
                  <a:lnTo>
                    <a:pt x="6025" y="1197"/>
                  </a:lnTo>
                  <a:lnTo>
                    <a:pt x="6836" y="1004"/>
                  </a:lnTo>
                  <a:lnTo>
                    <a:pt x="7608" y="811"/>
                  </a:lnTo>
                  <a:lnTo>
                    <a:pt x="8419" y="695"/>
                  </a:lnTo>
                  <a:lnTo>
                    <a:pt x="9230" y="579"/>
                  </a:lnTo>
                  <a:lnTo>
                    <a:pt x="10041" y="541"/>
                  </a:lnTo>
                  <a:lnTo>
                    <a:pt x="10736" y="502"/>
                  </a:lnTo>
                  <a:lnTo>
                    <a:pt x="11161" y="463"/>
                  </a:lnTo>
                  <a:close/>
                  <a:moveTo>
                    <a:pt x="13477" y="1120"/>
                  </a:moveTo>
                  <a:lnTo>
                    <a:pt x="13632" y="1313"/>
                  </a:lnTo>
                  <a:lnTo>
                    <a:pt x="13709" y="1506"/>
                  </a:lnTo>
                  <a:lnTo>
                    <a:pt x="13748" y="1738"/>
                  </a:lnTo>
                  <a:lnTo>
                    <a:pt x="13709" y="2008"/>
                  </a:lnTo>
                  <a:lnTo>
                    <a:pt x="13632" y="2240"/>
                  </a:lnTo>
                  <a:lnTo>
                    <a:pt x="13516" y="2471"/>
                  </a:lnTo>
                  <a:lnTo>
                    <a:pt x="13400" y="2703"/>
                  </a:lnTo>
                  <a:lnTo>
                    <a:pt x="13207" y="2896"/>
                  </a:lnTo>
                  <a:lnTo>
                    <a:pt x="12860" y="3205"/>
                  </a:lnTo>
                  <a:lnTo>
                    <a:pt x="12473" y="3437"/>
                  </a:lnTo>
                  <a:lnTo>
                    <a:pt x="12049" y="3668"/>
                  </a:lnTo>
                  <a:lnTo>
                    <a:pt x="11624" y="3900"/>
                  </a:lnTo>
                  <a:lnTo>
                    <a:pt x="10659" y="4286"/>
                  </a:lnTo>
                  <a:lnTo>
                    <a:pt x="9732" y="4634"/>
                  </a:lnTo>
                  <a:lnTo>
                    <a:pt x="8766" y="4904"/>
                  </a:lnTo>
                  <a:lnTo>
                    <a:pt x="7762" y="5174"/>
                  </a:lnTo>
                  <a:lnTo>
                    <a:pt x="6758" y="5406"/>
                  </a:lnTo>
                  <a:lnTo>
                    <a:pt x="5755" y="5599"/>
                  </a:lnTo>
                  <a:lnTo>
                    <a:pt x="4712" y="5792"/>
                  </a:lnTo>
                  <a:lnTo>
                    <a:pt x="3708" y="5908"/>
                  </a:lnTo>
                  <a:lnTo>
                    <a:pt x="2781" y="5985"/>
                  </a:lnTo>
                  <a:lnTo>
                    <a:pt x="2279" y="5985"/>
                  </a:lnTo>
                  <a:lnTo>
                    <a:pt x="1816" y="5947"/>
                  </a:lnTo>
                  <a:lnTo>
                    <a:pt x="1545" y="5869"/>
                  </a:lnTo>
                  <a:lnTo>
                    <a:pt x="1237" y="5792"/>
                  </a:lnTo>
                  <a:lnTo>
                    <a:pt x="928" y="5638"/>
                  </a:lnTo>
                  <a:lnTo>
                    <a:pt x="696" y="5483"/>
                  </a:lnTo>
                  <a:lnTo>
                    <a:pt x="503" y="5252"/>
                  </a:lnTo>
                  <a:lnTo>
                    <a:pt x="348" y="5020"/>
                  </a:lnTo>
                  <a:lnTo>
                    <a:pt x="310" y="4865"/>
                  </a:lnTo>
                  <a:lnTo>
                    <a:pt x="310" y="4750"/>
                  </a:lnTo>
                  <a:lnTo>
                    <a:pt x="310" y="4595"/>
                  </a:lnTo>
                  <a:lnTo>
                    <a:pt x="348" y="4441"/>
                  </a:lnTo>
                  <a:lnTo>
                    <a:pt x="542" y="4672"/>
                  </a:lnTo>
                  <a:lnTo>
                    <a:pt x="812" y="4865"/>
                  </a:lnTo>
                  <a:lnTo>
                    <a:pt x="1043" y="4981"/>
                  </a:lnTo>
                  <a:lnTo>
                    <a:pt x="1352" y="5097"/>
                  </a:lnTo>
                  <a:lnTo>
                    <a:pt x="1623" y="5213"/>
                  </a:lnTo>
                  <a:lnTo>
                    <a:pt x="1932" y="5252"/>
                  </a:lnTo>
                  <a:lnTo>
                    <a:pt x="2588" y="5329"/>
                  </a:lnTo>
                  <a:lnTo>
                    <a:pt x="3245" y="5290"/>
                  </a:lnTo>
                  <a:lnTo>
                    <a:pt x="3940" y="5252"/>
                  </a:lnTo>
                  <a:lnTo>
                    <a:pt x="5137" y="5059"/>
                  </a:lnTo>
                  <a:lnTo>
                    <a:pt x="6913" y="4788"/>
                  </a:lnTo>
                  <a:lnTo>
                    <a:pt x="7840" y="4595"/>
                  </a:lnTo>
                  <a:lnTo>
                    <a:pt x="8728" y="4402"/>
                  </a:lnTo>
                  <a:lnTo>
                    <a:pt x="9616" y="4132"/>
                  </a:lnTo>
                  <a:lnTo>
                    <a:pt x="10504" y="3861"/>
                  </a:lnTo>
                  <a:lnTo>
                    <a:pt x="11354" y="3514"/>
                  </a:lnTo>
                  <a:lnTo>
                    <a:pt x="12165" y="3128"/>
                  </a:lnTo>
                  <a:lnTo>
                    <a:pt x="12435" y="2973"/>
                  </a:lnTo>
                  <a:lnTo>
                    <a:pt x="12705" y="2819"/>
                  </a:lnTo>
                  <a:lnTo>
                    <a:pt x="12937" y="2587"/>
                  </a:lnTo>
                  <a:lnTo>
                    <a:pt x="13130" y="2394"/>
                  </a:lnTo>
                  <a:lnTo>
                    <a:pt x="13323" y="2124"/>
                  </a:lnTo>
                  <a:lnTo>
                    <a:pt x="13439" y="1854"/>
                  </a:lnTo>
                  <a:lnTo>
                    <a:pt x="13516" y="1583"/>
                  </a:lnTo>
                  <a:lnTo>
                    <a:pt x="13516" y="1236"/>
                  </a:lnTo>
                  <a:lnTo>
                    <a:pt x="13477" y="1120"/>
                  </a:lnTo>
                  <a:close/>
                  <a:moveTo>
                    <a:pt x="10659" y="0"/>
                  </a:moveTo>
                  <a:lnTo>
                    <a:pt x="9886" y="39"/>
                  </a:lnTo>
                  <a:lnTo>
                    <a:pt x="9114" y="116"/>
                  </a:lnTo>
                  <a:lnTo>
                    <a:pt x="8303" y="232"/>
                  </a:lnTo>
                  <a:lnTo>
                    <a:pt x="7531" y="348"/>
                  </a:lnTo>
                  <a:lnTo>
                    <a:pt x="6720" y="541"/>
                  </a:lnTo>
                  <a:lnTo>
                    <a:pt x="5909" y="734"/>
                  </a:lnTo>
                  <a:lnTo>
                    <a:pt x="5021" y="1004"/>
                  </a:lnTo>
                  <a:lnTo>
                    <a:pt x="4133" y="1352"/>
                  </a:lnTo>
                  <a:lnTo>
                    <a:pt x="3245" y="1699"/>
                  </a:lnTo>
                  <a:lnTo>
                    <a:pt x="2395" y="2124"/>
                  </a:lnTo>
                  <a:lnTo>
                    <a:pt x="1777" y="2433"/>
                  </a:lnTo>
                  <a:lnTo>
                    <a:pt x="1391" y="2626"/>
                  </a:lnTo>
                  <a:lnTo>
                    <a:pt x="1043" y="2858"/>
                  </a:lnTo>
                  <a:lnTo>
                    <a:pt x="696" y="3089"/>
                  </a:lnTo>
                  <a:lnTo>
                    <a:pt x="464" y="3398"/>
                  </a:lnTo>
                  <a:lnTo>
                    <a:pt x="348" y="3553"/>
                  </a:lnTo>
                  <a:lnTo>
                    <a:pt x="271" y="3707"/>
                  </a:lnTo>
                  <a:lnTo>
                    <a:pt x="233" y="3861"/>
                  </a:lnTo>
                  <a:lnTo>
                    <a:pt x="233" y="4055"/>
                  </a:lnTo>
                  <a:lnTo>
                    <a:pt x="194" y="4132"/>
                  </a:lnTo>
                  <a:lnTo>
                    <a:pt x="194" y="4170"/>
                  </a:lnTo>
                  <a:lnTo>
                    <a:pt x="117" y="4325"/>
                  </a:lnTo>
                  <a:lnTo>
                    <a:pt x="40" y="4479"/>
                  </a:lnTo>
                  <a:lnTo>
                    <a:pt x="1" y="4634"/>
                  </a:lnTo>
                  <a:lnTo>
                    <a:pt x="1" y="4788"/>
                  </a:lnTo>
                  <a:lnTo>
                    <a:pt x="40" y="5136"/>
                  </a:lnTo>
                  <a:lnTo>
                    <a:pt x="194" y="5445"/>
                  </a:lnTo>
                  <a:lnTo>
                    <a:pt x="348" y="5638"/>
                  </a:lnTo>
                  <a:lnTo>
                    <a:pt x="503" y="5831"/>
                  </a:lnTo>
                  <a:lnTo>
                    <a:pt x="696" y="5947"/>
                  </a:lnTo>
                  <a:lnTo>
                    <a:pt x="928" y="6063"/>
                  </a:lnTo>
                  <a:lnTo>
                    <a:pt x="966" y="6256"/>
                  </a:lnTo>
                  <a:lnTo>
                    <a:pt x="1275" y="6178"/>
                  </a:lnTo>
                  <a:lnTo>
                    <a:pt x="1314" y="6217"/>
                  </a:lnTo>
                  <a:lnTo>
                    <a:pt x="1314" y="6256"/>
                  </a:lnTo>
                  <a:lnTo>
                    <a:pt x="1352" y="6294"/>
                  </a:lnTo>
                  <a:lnTo>
                    <a:pt x="1468" y="6256"/>
                  </a:lnTo>
                  <a:lnTo>
                    <a:pt x="1816" y="6294"/>
                  </a:lnTo>
                  <a:lnTo>
                    <a:pt x="2395" y="6333"/>
                  </a:lnTo>
                  <a:lnTo>
                    <a:pt x="3013" y="6371"/>
                  </a:lnTo>
                  <a:lnTo>
                    <a:pt x="3592" y="6333"/>
                  </a:lnTo>
                  <a:lnTo>
                    <a:pt x="4171" y="6294"/>
                  </a:lnTo>
                  <a:lnTo>
                    <a:pt x="5368" y="6101"/>
                  </a:lnTo>
                  <a:lnTo>
                    <a:pt x="6565" y="5869"/>
                  </a:lnTo>
                  <a:lnTo>
                    <a:pt x="6758" y="5831"/>
                  </a:lnTo>
                  <a:lnTo>
                    <a:pt x="7994" y="5522"/>
                  </a:lnTo>
                  <a:lnTo>
                    <a:pt x="9037" y="5252"/>
                  </a:lnTo>
                  <a:lnTo>
                    <a:pt x="10079" y="4981"/>
                  </a:lnTo>
                  <a:lnTo>
                    <a:pt x="11161" y="4595"/>
                  </a:lnTo>
                  <a:lnTo>
                    <a:pt x="11663" y="4363"/>
                  </a:lnTo>
                  <a:lnTo>
                    <a:pt x="12126" y="4132"/>
                  </a:lnTo>
                  <a:lnTo>
                    <a:pt x="12126" y="4248"/>
                  </a:lnTo>
                  <a:lnTo>
                    <a:pt x="12396" y="4286"/>
                  </a:lnTo>
                  <a:lnTo>
                    <a:pt x="12782" y="4711"/>
                  </a:lnTo>
                  <a:lnTo>
                    <a:pt x="13014" y="4518"/>
                  </a:lnTo>
                  <a:lnTo>
                    <a:pt x="12435" y="3939"/>
                  </a:lnTo>
                  <a:lnTo>
                    <a:pt x="12898" y="3668"/>
                  </a:lnTo>
                  <a:lnTo>
                    <a:pt x="13362" y="3321"/>
                  </a:lnTo>
                  <a:lnTo>
                    <a:pt x="13632" y="3051"/>
                  </a:lnTo>
                  <a:lnTo>
                    <a:pt x="13825" y="2703"/>
                  </a:lnTo>
                  <a:lnTo>
                    <a:pt x="14134" y="2626"/>
                  </a:lnTo>
                  <a:lnTo>
                    <a:pt x="14018" y="2317"/>
                  </a:lnTo>
                  <a:lnTo>
                    <a:pt x="14095" y="2008"/>
                  </a:lnTo>
                  <a:lnTo>
                    <a:pt x="14134" y="1738"/>
                  </a:lnTo>
                  <a:lnTo>
                    <a:pt x="14095" y="1467"/>
                  </a:lnTo>
                  <a:lnTo>
                    <a:pt x="14018" y="1236"/>
                  </a:lnTo>
                  <a:lnTo>
                    <a:pt x="13902" y="1004"/>
                  </a:lnTo>
                  <a:lnTo>
                    <a:pt x="13748" y="811"/>
                  </a:lnTo>
                  <a:lnTo>
                    <a:pt x="13477" y="618"/>
                  </a:lnTo>
                  <a:lnTo>
                    <a:pt x="13169" y="502"/>
                  </a:lnTo>
                  <a:lnTo>
                    <a:pt x="13091" y="502"/>
                  </a:lnTo>
                  <a:lnTo>
                    <a:pt x="12898" y="386"/>
                  </a:lnTo>
                  <a:lnTo>
                    <a:pt x="12667" y="270"/>
                  </a:lnTo>
                  <a:lnTo>
                    <a:pt x="12435" y="154"/>
                  </a:lnTo>
                  <a:lnTo>
                    <a:pt x="12203" y="116"/>
                  </a:lnTo>
                  <a:lnTo>
                    <a:pt x="11817" y="39"/>
                  </a:lnTo>
                  <a:lnTo>
                    <a:pt x="1143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2291450" y="1821150"/>
              <a:ext cx="200825" cy="230750"/>
            </a:xfrm>
            <a:custGeom>
              <a:avLst/>
              <a:gdLst/>
              <a:ahLst/>
              <a:cxnLst/>
              <a:rect l="l" t="t" r="r" b="b"/>
              <a:pathLst>
                <a:path w="8033" h="9230" extrusionOk="0">
                  <a:moveTo>
                    <a:pt x="2047" y="1"/>
                  </a:moveTo>
                  <a:lnTo>
                    <a:pt x="1893" y="78"/>
                  </a:lnTo>
                  <a:lnTo>
                    <a:pt x="1738" y="155"/>
                  </a:lnTo>
                  <a:lnTo>
                    <a:pt x="1430" y="425"/>
                  </a:lnTo>
                  <a:lnTo>
                    <a:pt x="1198" y="734"/>
                  </a:lnTo>
                  <a:lnTo>
                    <a:pt x="966" y="1005"/>
                  </a:lnTo>
                  <a:lnTo>
                    <a:pt x="735" y="1352"/>
                  </a:lnTo>
                  <a:lnTo>
                    <a:pt x="503" y="1738"/>
                  </a:lnTo>
                  <a:lnTo>
                    <a:pt x="348" y="2124"/>
                  </a:lnTo>
                  <a:lnTo>
                    <a:pt x="194" y="2549"/>
                  </a:lnTo>
                  <a:lnTo>
                    <a:pt x="78" y="3012"/>
                  </a:lnTo>
                  <a:lnTo>
                    <a:pt x="39" y="3476"/>
                  </a:lnTo>
                  <a:lnTo>
                    <a:pt x="1" y="3939"/>
                  </a:lnTo>
                  <a:lnTo>
                    <a:pt x="78" y="4441"/>
                  </a:lnTo>
                  <a:lnTo>
                    <a:pt x="155" y="4905"/>
                  </a:lnTo>
                  <a:lnTo>
                    <a:pt x="271" y="5329"/>
                  </a:lnTo>
                  <a:lnTo>
                    <a:pt x="464" y="5793"/>
                  </a:lnTo>
                  <a:lnTo>
                    <a:pt x="696" y="6179"/>
                  </a:lnTo>
                  <a:lnTo>
                    <a:pt x="1043" y="6179"/>
                  </a:lnTo>
                  <a:lnTo>
                    <a:pt x="889" y="5831"/>
                  </a:lnTo>
                  <a:lnTo>
                    <a:pt x="735" y="5484"/>
                  </a:lnTo>
                  <a:lnTo>
                    <a:pt x="657" y="5136"/>
                  </a:lnTo>
                  <a:lnTo>
                    <a:pt x="541" y="4789"/>
                  </a:lnTo>
                  <a:lnTo>
                    <a:pt x="503" y="4403"/>
                  </a:lnTo>
                  <a:lnTo>
                    <a:pt x="464" y="4055"/>
                  </a:lnTo>
                  <a:lnTo>
                    <a:pt x="464" y="3669"/>
                  </a:lnTo>
                  <a:lnTo>
                    <a:pt x="464" y="3321"/>
                  </a:lnTo>
                  <a:lnTo>
                    <a:pt x="541" y="2974"/>
                  </a:lnTo>
                  <a:lnTo>
                    <a:pt x="619" y="2626"/>
                  </a:lnTo>
                  <a:lnTo>
                    <a:pt x="735" y="2279"/>
                  </a:lnTo>
                  <a:lnTo>
                    <a:pt x="850" y="1931"/>
                  </a:lnTo>
                  <a:lnTo>
                    <a:pt x="1043" y="1622"/>
                  </a:lnTo>
                  <a:lnTo>
                    <a:pt x="1236" y="1313"/>
                  </a:lnTo>
                  <a:lnTo>
                    <a:pt x="1468" y="1005"/>
                  </a:lnTo>
                  <a:lnTo>
                    <a:pt x="1777" y="734"/>
                  </a:lnTo>
                  <a:lnTo>
                    <a:pt x="1970" y="580"/>
                  </a:lnTo>
                  <a:lnTo>
                    <a:pt x="2086" y="503"/>
                  </a:lnTo>
                  <a:lnTo>
                    <a:pt x="2202" y="464"/>
                  </a:lnTo>
                  <a:lnTo>
                    <a:pt x="2318" y="580"/>
                  </a:lnTo>
                  <a:lnTo>
                    <a:pt x="2434" y="811"/>
                  </a:lnTo>
                  <a:lnTo>
                    <a:pt x="2588" y="1198"/>
                  </a:lnTo>
                  <a:lnTo>
                    <a:pt x="2742" y="1584"/>
                  </a:lnTo>
                  <a:lnTo>
                    <a:pt x="2858" y="1931"/>
                  </a:lnTo>
                  <a:lnTo>
                    <a:pt x="2974" y="2317"/>
                  </a:lnTo>
                  <a:lnTo>
                    <a:pt x="3051" y="2704"/>
                  </a:lnTo>
                  <a:lnTo>
                    <a:pt x="3090" y="3090"/>
                  </a:lnTo>
                  <a:lnTo>
                    <a:pt x="3090" y="3437"/>
                  </a:lnTo>
                  <a:lnTo>
                    <a:pt x="3051" y="3785"/>
                  </a:lnTo>
                  <a:lnTo>
                    <a:pt x="3013" y="4132"/>
                  </a:lnTo>
                  <a:lnTo>
                    <a:pt x="2897" y="4480"/>
                  </a:lnTo>
                  <a:lnTo>
                    <a:pt x="2781" y="4789"/>
                  </a:lnTo>
                  <a:lnTo>
                    <a:pt x="2588" y="5136"/>
                  </a:lnTo>
                  <a:lnTo>
                    <a:pt x="2395" y="5445"/>
                  </a:lnTo>
                  <a:lnTo>
                    <a:pt x="2356" y="5522"/>
                  </a:lnTo>
                  <a:lnTo>
                    <a:pt x="2395" y="5638"/>
                  </a:lnTo>
                  <a:lnTo>
                    <a:pt x="2356" y="5716"/>
                  </a:lnTo>
                  <a:lnTo>
                    <a:pt x="2356" y="5754"/>
                  </a:lnTo>
                  <a:lnTo>
                    <a:pt x="2395" y="5793"/>
                  </a:lnTo>
                  <a:lnTo>
                    <a:pt x="2472" y="5793"/>
                  </a:lnTo>
                  <a:lnTo>
                    <a:pt x="2627" y="5716"/>
                  </a:lnTo>
                  <a:lnTo>
                    <a:pt x="2820" y="5677"/>
                  </a:lnTo>
                  <a:lnTo>
                    <a:pt x="3206" y="5677"/>
                  </a:lnTo>
                  <a:lnTo>
                    <a:pt x="3631" y="5716"/>
                  </a:lnTo>
                  <a:lnTo>
                    <a:pt x="4055" y="5793"/>
                  </a:lnTo>
                  <a:lnTo>
                    <a:pt x="4442" y="5947"/>
                  </a:lnTo>
                  <a:lnTo>
                    <a:pt x="4866" y="6102"/>
                  </a:lnTo>
                  <a:lnTo>
                    <a:pt x="5214" y="6256"/>
                  </a:lnTo>
                  <a:lnTo>
                    <a:pt x="5523" y="6449"/>
                  </a:lnTo>
                  <a:lnTo>
                    <a:pt x="5832" y="6642"/>
                  </a:lnTo>
                  <a:lnTo>
                    <a:pt x="6141" y="6835"/>
                  </a:lnTo>
                  <a:lnTo>
                    <a:pt x="6411" y="7067"/>
                  </a:lnTo>
                  <a:lnTo>
                    <a:pt x="6681" y="7337"/>
                  </a:lnTo>
                  <a:lnTo>
                    <a:pt x="6913" y="7608"/>
                  </a:lnTo>
                  <a:lnTo>
                    <a:pt x="7145" y="7878"/>
                  </a:lnTo>
                  <a:lnTo>
                    <a:pt x="7338" y="8187"/>
                  </a:lnTo>
                  <a:lnTo>
                    <a:pt x="7531" y="8534"/>
                  </a:lnTo>
                  <a:lnTo>
                    <a:pt x="7106" y="8650"/>
                  </a:lnTo>
                  <a:lnTo>
                    <a:pt x="6681" y="8727"/>
                  </a:lnTo>
                  <a:lnTo>
                    <a:pt x="6295" y="8766"/>
                  </a:lnTo>
                  <a:lnTo>
                    <a:pt x="5870" y="8805"/>
                  </a:lnTo>
                  <a:lnTo>
                    <a:pt x="5484" y="8805"/>
                  </a:lnTo>
                  <a:lnTo>
                    <a:pt x="5059" y="8727"/>
                  </a:lnTo>
                  <a:lnTo>
                    <a:pt x="4673" y="8612"/>
                  </a:lnTo>
                  <a:lnTo>
                    <a:pt x="4248" y="8457"/>
                  </a:lnTo>
                  <a:lnTo>
                    <a:pt x="3901" y="8264"/>
                  </a:lnTo>
                  <a:lnTo>
                    <a:pt x="3592" y="8071"/>
                  </a:lnTo>
                  <a:lnTo>
                    <a:pt x="3013" y="7608"/>
                  </a:lnTo>
                  <a:lnTo>
                    <a:pt x="2472" y="7106"/>
                  </a:lnTo>
                  <a:lnTo>
                    <a:pt x="1932" y="6565"/>
                  </a:lnTo>
                  <a:lnTo>
                    <a:pt x="1854" y="6526"/>
                  </a:lnTo>
                  <a:lnTo>
                    <a:pt x="1816" y="6488"/>
                  </a:lnTo>
                  <a:lnTo>
                    <a:pt x="1661" y="6526"/>
                  </a:lnTo>
                  <a:lnTo>
                    <a:pt x="1623" y="6526"/>
                  </a:lnTo>
                  <a:lnTo>
                    <a:pt x="1584" y="6565"/>
                  </a:lnTo>
                  <a:lnTo>
                    <a:pt x="1430" y="6835"/>
                  </a:lnTo>
                  <a:lnTo>
                    <a:pt x="1661" y="6874"/>
                  </a:lnTo>
                  <a:lnTo>
                    <a:pt x="2279" y="7492"/>
                  </a:lnTo>
                  <a:lnTo>
                    <a:pt x="2897" y="8071"/>
                  </a:lnTo>
                  <a:lnTo>
                    <a:pt x="3244" y="8341"/>
                  </a:lnTo>
                  <a:lnTo>
                    <a:pt x="3631" y="8573"/>
                  </a:lnTo>
                  <a:lnTo>
                    <a:pt x="3978" y="8766"/>
                  </a:lnTo>
                  <a:lnTo>
                    <a:pt x="4364" y="8959"/>
                  </a:lnTo>
                  <a:lnTo>
                    <a:pt x="4828" y="9114"/>
                  </a:lnTo>
                  <a:lnTo>
                    <a:pt x="5252" y="9191"/>
                  </a:lnTo>
                  <a:lnTo>
                    <a:pt x="5677" y="9229"/>
                  </a:lnTo>
                  <a:lnTo>
                    <a:pt x="6141" y="9229"/>
                  </a:lnTo>
                  <a:lnTo>
                    <a:pt x="6565" y="9152"/>
                  </a:lnTo>
                  <a:lnTo>
                    <a:pt x="6990" y="9075"/>
                  </a:lnTo>
                  <a:lnTo>
                    <a:pt x="7878" y="8843"/>
                  </a:lnTo>
                  <a:lnTo>
                    <a:pt x="7955" y="8805"/>
                  </a:lnTo>
                  <a:lnTo>
                    <a:pt x="7994" y="8727"/>
                  </a:lnTo>
                  <a:lnTo>
                    <a:pt x="8033" y="8650"/>
                  </a:lnTo>
                  <a:lnTo>
                    <a:pt x="7994" y="8534"/>
                  </a:lnTo>
                  <a:lnTo>
                    <a:pt x="7762" y="8110"/>
                  </a:lnTo>
                  <a:lnTo>
                    <a:pt x="7492" y="7685"/>
                  </a:lnTo>
                  <a:lnTo>
                    <a:pt x="7222" y="7299"/>
                  </a:lnTo>
                  <a:lnTo>
                    <a:pt x="6874" y="6913"/>
                  </a:lnTo>
                  <a:lnTo>
                    <a:pt x="6527" y="6604"/>
                  </a:lnTo>
                  <a:lnTo>
                    <a:pt x="6141" y="6295"/>
                  </a:lnTo>
                  <a:lnTo>
                    <a:pt x="5716" y="6024"/>
                  </a:lnTo>
                  <a:lnTo>
                    <a:pt x="5252" y="5793"/>
                  </a:lnTo>
                  <a:lnTo>
                    <a:pt x="4828" y="5638"/>
                  </a:lnTo>
                  <a:lnTo>
                    <a:pt x="4248" y="5445"/>
                  </a:lnTo>
                  <a:lnTo>
                    <a:pt x="3940" y="5368"/>
                  </a:lnTo>
                  <a:lnTo>
                    <a:pt x="3592" y="5291"/>
                  </a:lnTo>
                  <a:lnTo>
                    <a:pt x="3013" y="5291"/>
                  </a:lnTo>
                  <a:lnTo>
                    <a:pt x="3167" y="4982"/>
                  </a:lnTo>
                  <a:lnTo>
                    <a:pt x="3322" y="4634"/>
                  </a:lnTo>
                  <a:lnTo>
                    <a:pt x="3399" y="4287"/>
                  </a:lnTo>
                  <a:lnTo>
                    <a:pt x="3476" y="3939"/>
                  </a:lnTo>
                  <a:lnTo>
                    <a:pt x="3515" y="3592"/>
                  </a:lnTo>
                  <a:lnTo>
                    <a:pt x="3515" y="3206"/>
                  </a:lnTo>
                  <a:lnTo>
                    <a:pt x="3515" y="2858"/>
                  </a:lnTo>
                  <a:lnTo>
                    <a:pt x="3438" y="2472"/>
                  </a:lnTo>
                  <a:lnTo>
                    <a:pt x="3322" y="1970"/>
                  </a:lnTo>
                  <a:lnTo>
                    <a:pt x="3167" y="1468"/>
                  </a:lnTo>
                  <a:lnTo>
                    <a:pt x="2936" y="966"/>
                  </a:lnTo>
                  <a:lnTo>
                    <a:pt x="2704" y="503"/>
                  </a:lnTo>
                  <a:lnTo>
                    <a:pt x="2588" y="271"/>
                  </a:lnTo>
                  <a:lnTo>
                    <a:pt x="2472" y="116"/>
                  </a:lnTo>
                  <a:lnTo>
                    <a:pt x="2356" y="39"/>
                  </a:lnTo>
                  <a:lnTo>
                    <a:pt x="227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6650100" y="1835625"/>
              <a:ext cx="350475" cy="288675"/>
            </a:xfrm>
            <a:custGeom>
              <a:avLst/>
              <a:gdLst/>
              <a:ahLst/>
              <a:cxnLst/>
              <a:rect l="l" t="t" r="r" b="b"/>
              <a:pathLst>
                <a:path w="14019" h="11547" extrusionOk="0">
                  <a:moveTo>
                    <a:pt x="11778" y="1"/>
                  </a:moveTo>
                  <a:lnTo>
                    <a:pt x="11470" y="78"/>
                  </a:lnTo>
                  <a:lnTo>
                    <a:pt x="11856" y="1932"/>
                  </a:lnTo>
                  <a:lnTo>
                    <a:pt x="12280" y="3746"/>
                  </a:lnTo>
                  <a:lnTo>
                    <a:pt x="11508" y="2781"/>
                  </a:lnTo>
                  <a:lnTo>
                    <a:pt x="10659" y="1893"/>
                  </a:lnTo>
                  <a:lnTo>
                    <a:pt x="10427" y="2086"/>
                  </a:lnTo>
                  <a:lnTo>
                    <a:pt x="11470" y="3437"/>
                  </a:lnTo>
                  <a:lnTo>
                    <a:pt x="12551" y="4750"/>
                  </a:lnTo>
                  <a:lnTo>
                    <a:pt x="12860" y="5754"/>
                  </a:lnTo>
                  <a:lnTo>
                    <a:pt x="13169" y="5754"/>
                  </a:lnTo>
                  <a:lnTo>
                    <a:pt x="13207" y="5639"/>
                  </a:lnTo>
                  <a:lnTo>
                    <a:pt x="13169" y="5523"/>
                  </a:lnTo>
                  <a:lnTo>
                    <a:pt x="13439" y="5716"/>
                  </a:lnTo>
                  <a:lnTo>
                    <a:pt x="13593" y="5947"/>
                  </a:lnTo>
                  <a:lnTo>
                    <a:pt x="13671" y="6179"/>
                  </a:lnTo>
                  <a:lnTo>
                    <a:pt x="13709" y="6411"/>
                  </a:lnTo>
                  <a:lnTo>
                    <a:pt x="13632" y="6681"/>
                  </a:lnTo>
                  <a:lnTo>
                    <a:pt x="13516" y="6913"/>
                  </a:lnTo>
                  <a:lnTo>
                    <a:pt x="13362" y="7183"/>
                  </a:lnTo>
                  <a:lnTo>
                    <a:pt x="13169" y="7453"/>
                  </a:lnTo>
                  <a:lnTo>
                    <a:pt x="12744" y="7955"/>
                  </a:lnTo>
                  <a:lnTo>
                    <a:pt x="12203" y="8419"/>
                  </a:lnTo>
                  <a:lnTo>
                    <a:pt x="11740" y="8766"/>
                  </a:lnTo>
                  <a:lnTo>
                    <a:pt x="11354" y="9075"/>
                  </a:lnTo>
                  <a:lnTo>
                    <a:pt x="10543" y="9577"/>
                  </a:lnTo>
                  <a:lnTo>
                    <a:pt x="9655" y="10002"/>
                  </a:lnTo>
                  <a:lnTo>
                    <a:pt x="8767" y="10388"/>
                  </a:lnTo>
                  <a:lnTo>
                    <a:pt x="7878" y="10658"/>
                  </a:lnTo>
                  <a:lnTo>
                    <a:pt x="6952" y="10890"/>
                  </a:lnTo>
                  <a:lnTo>
                    <a:pt x="5986" y="11083"/>
                  </a:lnTo>
                  <a:lnTo>
                    <a:pt x="5021" y="11160"/>
                  </a:lnTo>
                  <a:lnTo>
                    <a:pt x="3631" y="11160"/>
                  </a:lnTo>
                  <a:lnTo>
                    <a:pt x="3013" y="11122"/>
                  </a:lnTo>
                  <a:lnTo>
                    <a:pt x="2356" y="11045"/>
                  </a:lnTo>
                  <a:lnTo>
                    <a:pt x="1661" y="10929"/>
                  </a:lnTo>
                  <a:lnTo>
                    <a:pt x="1352" y="10813"/>
                  </a:lnTo>
                  <a:lnTo>
                    <a:pt x="1082" y="10697"/>
                  </a:lnTo>
                  <a:lnTo>
                    <a:pt x="812" y="10543"/>
                  </a:lnTo>
                  <a:lnTo>
                    <a:pt x="619" y="10388"/>
                  </a:lnTo>
                  <a:lnTo>
                    <a:pt x="464" y="10195"/>
                  </a:lnTo>
                  <a:lnTo>
                    <a:pt x="348" y="9963"/>
                  </a:lnTo>
                  <a:lnTo>
                    <a:pt x="348" y="9732"/>
                  </a:lnTo>
                  <a:lnTo>
                    <a:pt x="387" y="9461"/>
                  </a:lnTo>
                  <a:lnTo>
                    <a:pt x="155" y="9423"/>
                  </a:lnTo>
                  <a:lnTo>
                    <a:pt x="40" y="9654"/>
                  </a:lnTo>
                  <a:lnTo>
                    <a:pt x="1" y="9886"/>
                  </a:lnTo>
                  <a:lnTo>
                    <a:pt x="40" y="10118"/>
                  </a:lnTo>
                  <a:lnTo>
                    <a:pt x="78" y="10311"/>
                  </a:lnTo>
                  <a:lnTo>
                    <a:pt x="194" y="10465"/>
                  </a:lnTo>
                  <a:lnTo>
                    <a:pt x="348" y="10620"/>
                  </a:lnTo>
                  <a:lnTo>
                    <a:pt x="542" y="10774"/>
                  </a:lnTo>
                  <a:lnTo>
                    <a:pt x="773" y="10890"/>
                  </a:lnTo>
                  <a:lnTo>
                    <a:pt x="1237" y="11083"/>
                  </a:lnTo>
                  <a:lnTo>
                    <a:pt x="1739" y="11238"/>
                  </a:lnTo>
                  <a:lnTo>
                    <a:pt x="2202" y="11354"/>
                  </a:lnTo>
                  <a:lnTo>
                    <a:pt x="2627" y="11431"/>
                  </a:lnTo>
                  <a:lnTo>
                    <a:pt x="3322" y="11508"/>
                  </a:lnTo>
                  <a:lnTo>
                    <a:pt x="3978" y="11547"/>
                  </a:lnTo>
                  <a:lnTo>
                    <a:pt x="4673" y="11547"/>
                  </a:lnTo>
                  <a:lnTo>
                    <a:pt x="5368" y="11508"/>
                  </a:lnTo>
                  <a:lnTo>
                    <a:pt x="6063" y="11431"/>
                  </a:lnTo>
                  <a:lnTo>
                    <a:pt x="6759" y="11315"/>
                  </a:lnTo>
                  <a:lnTo>
                    <a:pt x="7415" y="11160"/>
                  </a:lnTo>
                  <a:lnTo>
                    <a:pt x="8071" y="11006"/>
                  </a:lnTo>
                  <a:lnTo>
                    <a:pt x="8728" y="10774"/>
                  </a:lnTo>
                  <a:lnTo>
                    <a:pt x="9346" y="10543"/>
                  </a:lnTo>
                  <a:lnTo>
                    <a:pt x="9964" y="10272"/>
                  </a:lnTo>
                  <a:lnTo>
                    <a:pt x="10543" y="9963"/>
                  </a:lnTo>
                  <a:lnTo>
                    <a:pt x="11122" y="9654"/>
                  </a:lnTo>
                  <a:lnTo>
                    <a:pt x="11701" y="9268"/>
                  </a:lnTo>
                  <a:lnTo>
                    <a:pt x="12242" y="8882"/>
                  </a:lnTo>
                  <a:lnTo>
                    <a:pt x="12744" y="8457"/>
                  </a:lnTo>
                  <a:lnTo>
                    <a:pt x="13169" y="8071"/>
                  </a:lnTo>
                  <a:lnTo>
                    <a:pt x="13555" y="7646"/>
                  </a:lnTo>
                  <a:lnTo>
                    <a:pt x="13748" y="7376"/>
                  </a:lnTo>
                  <a:lnTo>
                    <a:pt x="13864" y="7145"/>
                  </a:lnTo>
                  <a:lnTo>
                    <a:pt x="13980" y="6874"/>
                  </a:lnTo>
                  <a:lnTo>
                    <a:pt x="14018" y="6565"/>
                  </a:lnTo>
                  <a:lnTo>
                    <a:pt x="14018" y="6334"/>
                  </a:lnTo>
                  <a:lnTo>
                    <a:pt x="14018" y="6141"/>
                  </a:lnTo>
                  <a:lnTo>
                    <a:pt x="13941" y="5909"/>
                  </a:lnTo>
                  <a:lnTo>
                    <a:pt x="13864" y="5716"/>
                  </a:lnTo>
                  <a:lnTo>
                    <a:pt x="13748" y="5523"/>
                  </a:lnTo>
                  <a:lnTo>
                    <a:pt x="13593" y="5368"/>
                  </a:lnTo>
                  <a:lnTo>
                    <a:pt x="13439" y="5252"/>
                  </a:lnTo>
                  <a:lnTo>
                    <a:pt x="13246" y="5137"/>
                  </a:lnTo>
                  <a:lnTo>
                    <a:pt x="13091" y="5137"/>
                  </a:lnTo>
                  <a:lnTo>
                    <a:pt x="12821" y="3824"/>
                  </a:lnTo>
                  <a:lnTo>
                    <a:pt x="12512" y="2549"/>
                  </a:lnTo>
                  <a:lnTo>
                    <a:pt x="12165" y="1275"/>
                  </a:lnTo>
                  <a:lnTo>
                    <a:pt x="1177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609775" y="1851075"/>
              <a:ext cx="353350" cy="159325"/>
            </a:xfrm>
            <a:custGeom>
              <a:avLst/>
              <a:gdLst/>
              <a:ahLst/>
              <a:cxnLst/>
              <a:rect l="l" t="t" r="r" b="b"/>
              <a:pathLst>
                <a:path w="14134" h="6373" extrusionOk="0">
                  <a:moveTo>
                    <a:pt x="11160" y="464"/>
                  </a:moveTo>
                  <a:lnTo>
                    <a:pt x="11624" y="503"/>
                  </a:lnTo>
                  <a:lnTo>
                    <a:pt x="12049" y="541"/>
                  </a:lnTo>
                  <a:lnTo>
                    <a:pt x="12435" y="657"/>
                  </a:lnTo>
                  <a:lnTo>
                    <a:pt x="12628" y="734"/>
                  </a:lnTo>
                  <a:lnTo>
                    <a:pt x="12744" y="812"/>
                  </a:lnTo>
                  <a:lnTo>
                    <a:pt x="12859" y="966"/>
                  </a:lnTo>
                  <a:lnTo>
                    <a:pt x="12937" y="1082"/>
                  </a:lnTo>
                  <a:lnTo>
                    <a:pt x="12975" y="1314"/>
                  </a:lnTo>
                  <a:lnTo>
                    <a:pt x="12975" y="1507"/>
                  </a:lnTo>
                  <a:lnTo>
                    <a:pt x="12937" y="1700"/>
                  </a:lnTo>
                  <a:lnTo>
                    <a:pt x="12821" y="1893"/>
                  </a:lnTo>
                  <a:lnTo>
                    <a:pt x="12705" y="2086"/>
                  </a:lnTo>
                  <a:lnTo>
                    <a:pt x="12589" y="2240"/>
                  </a:lnTo>
                  <a:lnTo>
                    <a:pt x="12242" y="2472"/>
                  </a:lnTo>
                  <a:lnTo>
                    <a:pt x="11817" y="2742"/>
                  </a:lnTo>
                  <a:lnTo>
                    <a:pt x="11392" y="2935"/>
                  </a:lnTo>
                  <a:lnTo>
                    <a:pt x="10658" y="3206"/>
                  </a:lnTo>
                  <a:lnTo>
                    <a:pt x="9925" y="3437"/>
                  </a:lnTo>
                  <a:lnTo>
                    <a:pt x="9152" y="3708"/>
                  </a:lnTo>
                  <a:lnTo>
                    <a:pt x="8380" y="3901"/>
                  </a:lnTo>
                  <a:lnTo>
                    <a:pt x="7608" y="4094"/>
                  </a:lnTo>
                  <a:lnTo>
                    <a:pt x="6797" y="4287"/>
                  </a:lnTo>
                  <a:lnTo>
                    <a:pt x="5909" y="4441"/>
                  </a:lnTo>
                  <a:lnTo>
                    <a:pt x="5021" y="4596"/>
                  </a:lnTo>
                  <a:lnTo>
                    <a:pt x="4133" y="4712"/>
                  </a:lnTo>
                  <a:lnTo>
                    <a:pt x="3244" y="4789"/>
                  </a:lnTo>
                  <a:lnTo>
                    <a:pt x="2202" y="4789"/>
                  </a:lnTo>
                  <a:lnTo>
                    <a:pt x="1854" y="4750"/>
                  </a:lnTo>
                  <a:lnTo>
                    <a:pt x="1507" y="4673"/>
                  </a:lnTo>
                  <a:lnTo>
                    <a:pt x="1198" y="4557"/>
                  </a:lnTo>
                  <a:lnTo>
                    <a:pt x="889" y="4441"/>
                  </a:lnTo>
                  <a:lnTo>
                    <a:pt x="580" y="4248"/>
                  </a:lnTo>
                  <a:lnTo>
                    <a:pt x="657" y="4171"/>
                  </a:lnTo>
                  <a:lnTo>
                    <a:pt x="696" y="4055"/>
                  </a:lnTo>
                  <a:lnTo>
                    <a:pt x="696" y="3939"/>
                  </a:lnTo>
                  <a:lnTo>
                    <a:pt x="734" y="3823"/>
                  </a:lnTo>
                  <a:lnTo>
                    <a:pt x="850" y="3630"/>
                  </a:lnTo>
                  <a:lnTo>
                    <a:pt x="1082" y="3437"/>
                  </a:lnTo>
                  <a:lnTo>
                    <a:pt x="1314" y="3244"/>
                  </a:lnTo>
                  <a:lnTo>
                    <a:pt x="1854" y="2935"/>
                  </a:lnTo>
                  <a:lnTo>
                    <a:pt x="2279" y="2704"/>
                  </a:lnTo>
                  <a:lnTo>
                    <a:pt x="3013" y="2356"/>
                  </a:lnTo>
                  <a:lnTo>
                    <a:pt x="3708" y="2009"/>
                  </a:lnTo>
                  <a:lnTo>
                    <a:pt x="4480" y="1700"/>
                  </a:lnTo>
                  <a:lnTo>
                    <a:pt x="5252" y="1429"/>
                  </a:lnTo>
                  <a:lnTo>
                    <a:pt x="6025" y="1198"/>
                  </a:lnTo>
                  <a:lnTo>
                    <a:pt x="6836" y="1005"/>
                  </a:lnTo>
                  <a:lnTo>
                    <a:pt x="7608" y="812"/>
                  </a:lnTo>
                  <a:lnTo>
                    <a:pt x="8419" y="696"/>
                  </a:lnTo>
                  <a:lnTo>
                    <a:pt x="9230" y="580"/>
                  </a:lnTo>
                  <a:lnTo>
                    <a:pt x="10041" y="541"/>
                  </a:lnTo>
                  <a:lnTo>
                    <a:pt x="10736" y="503"/>
                  </a:lnTo>
                  <a:lnTo>
                    <a:pt x="11160" y="464"/>
                  </a:lnTo>
                  <a:close/>
                  <a:moveTo>
                    <a:pt x="13477" y="1120"/>
                  </a:moveTo>
                  <a:lnTo>
                    <a:pt x="13632" y="1314"/>
                  </a:lnTo>
                  <a:lnTo>
                    <a:pt x="13709" y="1507"/>
                  </a:lnTo>
                  <a:lnTo>
                    <a:pt x="13748" y="1738"/>
                  </a:lnTo>
                  <a:lnTo>
                    <a:pt x="13709" y="2009"/>
                  </a:lnTo>
                  <a:lnTo>
                    <a:pt x="13632" y="2240"/>
                  </a:lnTo>
                  <a:lnTo>
                    <a:pt x="13516" y="2472"/>
                  </a:lnTo>
                  <a:lnTo>
                    <a:pt x="13400" y="2704"/>
                  </a:lnTo>
                  <a:lnTo>
                    <a:pt x="13207" y="2897"/>
                  </a:lnTo>
                  <a:lnTo>
                    <a:pt x="12859" y="3206"/>
                  </a:lnTo>
                  <a:lnTo>
                    <a:pt x="12473" y="3437"/>
                  </a:lnTo>
                  <a:lnTo>
                    <a:pt x="12049" y="3669"/>
                  </a:lnTo>
                  <a:lnTo>
                    <a:pt x="11624" y="3901"/>
                  </a:lnTo>
                  <a:lnTo>
                    <a:pt x="10658" y="4287"/>
                  </a:lnTo>
                  <a:lnTo>
                    <a:pt x="9732" y="4634"/>
                  </a:lnTo>
                  <a:lnTo>
                    <a:pt x="8766" y="4905"/>
                  </a:lnTo>
                  <a:lnTo>
                    <a:pt x="7762" y="5175"/>
                  </a:lnTo>
                  <a:lnTo>
                    <a:pt x="6758" y="5407"/>
                  </a:lnTo>
                  <a:lnTo>
                    <a:pt x="5754" y="5600"/>
                  </a:lnTo>
                  <a:lnTo>
                    <a:pt x="4712" y="5793"/>
                  </a:lnTo>
                  <a:lnTo>
                    <a:pt x="3708" y="5909"/>
                  </a:lnTo>
                  <a:lnTo>
                    <a:pt x="2781" y="5986"/>
                  </a:lnTo>
                  <a:lnTo>
                    <a:pt x="2279" y="5986"/>
                  </a:lnTo>
                  <a:lnTo>
                    <a:pt x="1816" y="5947"/>
                  </a:lnTo>
                  <a:lnTo>
                    <a:pt x="1545" y="5870"/>
                  </a:lnTo>
                  <a:lnTo>
                    <a:pt x="1236" y="5793"/>
                  </a:lnTo>
                  <a:lnTo>
                    <a:pt x="927" y="5638"/>
                  </a:lnTo>
                  <a:lnTo>
                    <a:pt x="696" y="5484"/>
                  </a:lnTo>
                  <a:lnTo>
                    <a:pt x="503" y="5252"/>
                  </a:lnTo>
                  <a:lnTo>
                    <a:pt x="348" y="5021"/>
                  </a:lnTo>
                  <a:lnTo>
                    <a:pt x="310" y="4866"/>
                  </a:lnTo>
                  <a:lnTo>
                    <a:pt x="310" y="4750"/>
                  </a:lnTo>
                  <a:lnTo>
                    <a:pt x="310" y="4596"/>
                  </a:lnTo>
                  <a:lnTo>
                    <a:pt x="348" y="4441"/>
                  </a:lnTo>
                  <a:lnTo>
                    <a:pt x="541" y="4673"/>
                  </a:lnTo>
                  <a:lnTo>
                    <a:pt x="812" y="4866"/>
                  </a:lnTo>
                  <a:lnTo>
                    <a:pt x="1043" y="4982"/>
                  </a:lnTo>
                  <a:lnTo>
                    <a:pt x="1352" y="5098"/>
                  </a:lnTo>
                  <a:lnTo>
                    <a:pt x="1623" y="5214"/>
                  </a:lnTo>
                  <a:lnTo>
                    <a:pt x="1931" y="5252"/>
                  </a:lnTo>
                  <a:lnTo>
                    <a:pt x="2588" y="5329"/>
                  </a:lnTo>
                  <a:lnTo>
                    <a:pt x="3244" y="5291"/>
                  </a:lnTo>
                  <a:lnTo>
                    <a:pt x="3939" y="5252"/>
                  </a:lnTo>
                  <a:lnTo>
                    <a:pt x="5137" y="5059"/>
                  </a:lnTo>
                  <a:lnTo>
                    <a:pt x="6913" y="4789"/>
                  </a:lnTo>
                  <a:lnTo>
                    <a:pt x="7840" y="4596"/>
                  </a:lnTo>
                  <a:lnTo>
                    <a:pt x="8728" y="4403"/>
                  </a:lnTo>
                  <a:lnTo>
                    <a:pt x="9616" y="4132"/>
                  </a:lnTo>
                  <a:lnTo>
                    <a:pt x="10504" y="3862"/>
                  </a:lnTo>
                  <a:lnTo>
                    <a:pt x="11353" y="3515"/>
                  </a:lnTo>
                  <a:lnTo>
                    <a:pt x="12164" y="3128"/>
                  </a:lnTo>
                  <a:lnTo>
                    <a:pt x="12435" y="2974"/>
                  </a:lnTo>
                  <a:lnTo>
                    <a:pt x="12705" y="2819"/>
                  </a:lnTo>
                  <a:lnTo>
                    <a:pt x="12937" y="2588"/>
                  </a:lnTo>
                  <a:lnTo>
                    <a:pt x="13130" y="2395"/>
                  </a:lnTo>
                  <a:lnTo>
                    <a:pt x="13323" y="2124"/>
                  </a:lnTo>
                  <a:lnTo>
                    <a:pt x="13439" y="1854"/>
                  </a:lnTo>
                  <a:lnTo>
                    <a:pt x="13516" y="1584"/>
                  </a:lnTo>
                  <a:lnTo>
                    <a:pt x="13516" y="1236"/>
                  </a:lnTo>
                  <a:lnTo>
                    <a:pt x="13477" y="1120"/>
                  </a:lnTo>
                  <a:close/>
                  <a:moveTo>
                    <a:pt x="10658" y="1"/>
                  </a:moveTo>
                  <a:lnTo>
                    <a:pt x="9886" y="39"/>
                  </a:lnTo>
                  <a:lnTo>
                    <a:pt x="9114" y="116"/>
                  </a:lnTo>
                  <a:lnTo>
                    <a:pt x="8303" y="232"/>
                  </a:lnTo>
                  <a:lnTo>
                    <a:pt x="7531" y="348"/>
                  </a:lnTo>
                  <a:lnTo>
                    <a:pt x="6720" y="541"/>
                  </a:lnTo>
                  <a:lnTo>
                    <a:pt x="5909" y="734"/>
                  </a:lnTo>
                  <a:lnTo>
                    <a:pt x="5021" y="1005"/>
                  </a:lnTo>
                  <a:lnTo>
                    <a:pt x="4133" y="1352"/>
                  </a:lnTo>
                  <a:lnTo>
                    <a:pt x="3244" y="1700"/>
                  </a:lnTo>
                  <a:lnTo>
                    <a:pt x="2395" y="2124"/>
                  </a:lnTo>
                  <a:lnTo>
                    <a:pt x="1777" y="2433"/>
                  </a:lnTo>
                  <a:lnTo>
                    <a:pt x="1391" y="2626"/>
                  </a:lnTo>
                  <a:lnTo>
                    <a:pt x="1043" y="2858"/>
                  </a:lnTo>
                  <a:lnTo>
                    <a:pt x="696" y="3090"/>
                  </a:lnTo>
                  <a:lnTo>
                    <a:pt x="464" y="3399"/>
                  </a:lnTo>
                  <a:lnTo>
                    <a:pt x="348" y="3553"/>
                  </a:lnTo>
                  <a:lnTo>
                    <a:pt x="271" y="3708"/>
                  </a:lnTo>
                  <a:lnTo>
                    <a:pt x="232" y="3862"/>
                  </a:lnTo>
                  <a:lnTo>
                    <a:pt x="232" y="4055"/>
                  </a:lnTo>
                  <a:lnTo>
                    <a:pt x="194" y="4132"/>
                  </a:lnTo>
                  <a:lnTo>
                    <a:pt x="194" y="4171"/>
                  </a:lnTo>
                  <a:lnTo>
                    <a:pt x="117" y="4325"/>
                  </a:lnTo>
                  <a:lnTo>
                    <a:pt x="39" y="4480"/>
                  </a:lnTo>
                  <a:lnTo>
                    <a:pt x="1" y="4634"/>
                  </a:lnTo>
                  <a:lnTo>
                    <a:pt x="1" y="4789"/>
                  </a:lnTo>
                  <a:lnTo>
                    <a:pt x="39" y="5136"/>
                  </a:lnTo>
                  <a:lnTo>
                    <a:pt x="194" y="5445"/>
                  </a:lnTo>
                  <a:lnTo>
                    <a:pt x="348" y="5638"/>
                  </a:lnTo>
                  <a:lnTo>
                    <a:pt x="503" y="5831"/>
                  </a:lnTo>
                  <a:lnTo>
                    <a:pt x="696" y="5947"/>
                  </a:lnTo>
                  <a:lnTo>
                    <a:pt x="927" y="6063"/>
                  </a:lnTo>
                  <a:lnTo>
                    <a:pt x="966" y="6256"/>
                  </a:lnTo>
                  <a:lnTo>
                    <a:pt x="1275" y="6179"/>
                  </a:lnTo>
                  <a:lnTo>
                    <a:pt x="1314" y="6218"/>
                  </a:lnTo>
                  <a:lnTo>
                    <a:pt x="1314" y="6256"/>
                  </a:lnTo>
                  <a:lnTo>
                    <a:pt x="1352" y="6295"/>
                  </a:lnTo>
                  <a:lnTo>
                    <a:pt x="1468" y="6256"/>
                  </a:lnTo>
                  <a:lnTo>
                    <a:pt x="1816" y="6295"/>
                  </a:lnTo>
                  <a:lnTo>
                    <a:pt x="2395" y="6333"/>
                  </a:lnTo>
                  <a:lnTo>
                    <a:pt x="3013" y="6372"/>
                  </a:lnTo>
                  <a:lnTo>
                    <a:pt x="3592" y="6333"/>
                  </a:lnTo>
                  <a:lnTo>
                    <a:pt x="4171" y="6295"/>
                  </a:lnTo>
                  <a:lnTo>
                    <a:pt x="5368" y="6102"/>
                  </a:lnTo>
                  <a:lnTo>
                    <a:pt x="6565" y="5870"/>
                  </a:lnTo>
                  <a:lnTo>
                    <a:pt x="6758" y="5831"/>
                  </a:lnTo>
                  <a:lnTo>
                    <a:pt x="7994" y="5523"/>
                  </a:lnTo>
                  <a:lnTo>
                    <a:pt x="9037" y="5252"/>
                  </a:lnTo>
                  <a:lnTo>
                    <a:pt x="10079" y="4982"/>
                  </a:lnTo>
                  <a:lnTo>
                    <a:pt x="11160" y="4596"/>
                  </a:lnTo>
                  <a:lnTo>
                    <a:pt x="11662" y="4364"/>
                  </a:lnTo>
                  <a:lnTo>
                    <a:pt x="12126" y="4132"/>
                  </a:lnTo>
                  <a:lnTo>
                    <a:pt x="12126" y="4248"/>
                  </a:lnTo>
                  <a:lnTo>
                    <a:pt x="12396" y="4287"/>
                  </a:lnTo>
                  <a:lnTo>
                    <a:pt x="12782" y="4712"/>
                  </a:lnTo>
                  <a:lnTo>
                    <a:pt x="13014" y="4519"/>
                  </a:lnTo>
                  <a:lnTo>
                    <a:pt x="12435" y="3939"/>
                  </a:lnTo>
                  <a:lnTo>
                    <a:pt x="12898" y="3669"/>
                  </a:lnTo>
                  <a:lnTo>
                    <a:pt x="13361" y="3321"/>
                  </a:lnTo>
                  <a:lnTo>
                    <a:pt x="13632" y="3051"/>
                  </a:lnTo>
                  <a:lnTo>
                    <a:pt x="13825" y="2704"/>
                  </a:lnTo>
                  <a:lnTo>
                    <a:pt x="14134" y="2626"/>
                  </a:lnTo>
                  <a:lnTo>
                    <a:pt x="14018" y="2317"/>
                  </a:lnTo>
                  <a:lnTo>
                    <a:pt x="14095" y="2009"/>
                  </a:lnTo>
                  <a:lnTo>
                    <a:pt x="14134" y="1738"/>
                  </a:lnTo>
                  <a:lnTo>
                    <a:pt x="14095" y="1468"/>
                  </a:lnTo>
                  <a:lnTo>
                    <a:pt x="14018" y="1236"/>
                  </a:lnTo>
                  <a:lnTo>
                    <a:pt x="13902" y="1005"/>
                  </a:lnTo>
                  <a:lnTo>
                    <a:pt x="13748" y="812"/>
                  </a:lnTo>
                  <a:lnTo>
                    <a:pt x="13477" y="618"/>
                  </a:lnTo>
                  <a:lnTo>
                    <a:pt x="13168" y="503"/>
                  </a:lnTo>
                  <a:lnTo>
                    <a:pt x="13091" y="503"/>
                  </a:lnTo>
                  <a:lnTo>
                    <a:pt x="12898" y="387"/>
                  </a:lnTo>
                  <a:lnTo>
                    <a:pt x="12666" y="271"/>
                  </a:lnTo>
                  <a:lnTo>
                    <a:pt x="12435" y="155"/>
                  </a:lnTo>
                  <a:lnTo>
                    <a:pt x="12203" y="116"/>
                  </a:lnTo>
                  <a:lnTo>
                    <a:pt x="11817" y="39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6883725" y="1876175"/>
              <a:ext cx="17400" cy="181525"/>
            </a:xfrm>
            <a:custGeom>
              <a:avLst/>
              <a:gdLst/>
              <a:ahLst/>
              <a:cxnLst/>
              <a:rect l="l" t="t" r="r" b="b"/>
              <a:pathLst>
                <a:path w="696" h="7261" extrusionOk="0">
                  <a:moveTo>
                    <a:pt x="426" y="1"/>
                  </a:moveTo>
                  <a:lnTo>
                    <a:pt x="348" y="889"/>
                  </a:lnTo>
                  <a:lnTo>
                    <a:pt x="232" y="1815"/>
                  </a:lnTo>
                  <a:lnTo>
                    <a:pt x="155" y="3630"/>
                  </a:lnTo>
                  <a:lnTo>
                    <a:pt x="1" y="7260"/>
                  </a:lnTo>
                  <a:lnTo>
                    <a:pt x="194" y="7260"/>
                  </a:lnTo>
                  <a:lnTo>
                    <a:pt x="426" y="5484"/>
                  </a:lnTo>
                  <a:lnTo>
                    <a:pt x="580" y="3669"/>
                  </a:lnTo>
                  <a:lnTo>
                    <a:pt x="696" y="1854"/>
                  </a:lnTo>
                  <a:lnTo>
                    <a:pt x="696" y="927"/>
                  </a:lnTo>
                  <a:lnTo>
                    <a:pt x="696" y="39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4796600" y="1878100"/>
              <a:ext cx="350450" cy="288675"/>
            </a:xfrm>
            <a:custGeom>
              <a:avLst/>
              <a:gdLst/>
              <a:ahLst/>
              <a:cxnLst/>
              <a:rect l="l" t="t" r="r" b="b"/>
              <a:pathLst>
                <a:path w="14018" h="11547" extrusionOk="0">
                  <a:moveTo>
                    <a:pt x="11778" y="1"/>
                  </a:moveTo>
                  <a:lnTo>
                    <a:pt x="11469" y="78"/>
                  </a:lnTo>
                  <a:lnTo>
                    <a:pt x="11855" y="1932"/>
                  </a:lnTo>
                  <a:lnTo>
                    <a:pt x="12280" y="3746"/>
                  </a:lnTo>
                  <a:lnTo>
                    <a:pt x="11508" y="2781"/>
                  </a:lnTo>
                  <a:lnTo>
                    <a:pt x="10658" y="1893"/>
                  </a:lnTo>
                  <a:lnTo>
                    <a:pt x="10426" y="2086"/>
                  </a:lnTo>
                  <a:lnTo>
                    <a:pt x="11469" y="3438"/>
                  </a:lnTo>
                  <a:lnTo>
                    <a:pt x="12550" y="4750"/>
                  </a:lnTo>
                  <a:lnTo>
                    <a:pt x="12859" y="5754"/>
                  </a:lnTo>
                  <a:lnTo>
                    <a:pt x="13168" y="5754"/>
                  </a:lnTo>
                  <a:lnTo>
                    <a:pt x="13207" y="5639"/>
                  </a:lnTo>
                  <a:lnTo>
                    <a:pt x="13168" y="5523"/>
                  </a:lnTo>
                  <a:lnTo>
                    <a:pt x="13438" y="5716"/>
                  </a:lnTo>
                  <a:lnTo>
                    <a:pt x="13593" y="5947"/>
                  </a:lnTo>
                  <a:lnTo>
                    <a:pt x="13670" y="6179"/>
                  </a:lnTo>
                  <a:lnTo>
                    <a:pt x="13709" y="6411"/>
                  </a:lnTo>
                  <a:lnTo>
                    <a:pt x="13631" y="6681"/>
                  </a:lnTo>
                  <a:lnTo>
                    <a:pt x="13516" y="6913"/>
                  </a:lnTo>
                  <a:lnTo>
                    <a:pt x="13361" y="7183"/>
                  </a:lnTo>
                  <a:lnTo>
                    <a:pt x="13168" y="7453"/>
                  </a:lnTo>
                  <a:lnTo>
                    <a:pt x="12743" y="7955"/>
                  </a:lnTo>
                  <a:lnTo>
                    <a:pt x="12203" y="8419"/>
                  </a:lnTo>
                  <a:lnTo>
                    <a:pt x="11739" y="8766"/>
                  </a:lnTo>
                  <a:lnTo>
                    <a:pt x="11353" y="9075"/>
                  </a:lnTo>
                  <a:lnTo>
                    <a:pt x="10542" y="9577"/>
                  </a:lnTo>
                  <a:lnTo>
                    <a:pt x="9654" y="10002"/>
                  </a:lnTo>
                  <a:lnTo>
                    <a:pt x="8766" y="10388"/>
                  </a:lnTo>
                  <a:lnTo>
                    <a:pt x="7878" y="10658"/>
                  </a:lnTo>
                  <a:lnTo>
                    <a:pt x="6951" y="10890"/>
                  </a:lnTo>
                  <a:lnTo>
                    <a:pt x="5986" y="11083"/>
                  </a:lnTo>
                  <a:lnTo>
                    <a:pt x="5020" y="11160"/>
                  </a:lnTo>
                  <a:lnTo>
                    <a:pt x="3630" y="11160"/>
                  </a:lnTo>
                  <a:lnTo>
                    <a:pt x="3012" y="11122"/>
                  </a:lnTo>
                  <a:lnTo>
                    <a:pt x="2356" y="11045"/>
                  </a:lnTo>
                  <a:lnTo>
                    <a:pt x="1661" y="10929"/>
                  </a:lnTo>
                  <a:lnTo>
                    <a:pt x="1352" y="10813"/>
                  </a:lnTo>
                  <a:lnTo>
                    <a:pt x="1082" y="10697"/>
                  </a:lnTo>
                  <a:lnTo>
                    <a:pt x="811" y="10543"/>
                  </a:lnTo>
                  <a:lnTo>
                    <a:pt x="618" y="10388"/>
                  </a:lnTo>
                  <a:lnTo>
                    <a:pt x="464" y="10195"/>
                  </a:lnTo>
                  <a:lnTo>
                    <a:pt x="348" y="9963"/>
                  </a:lnTo>
                  <a:lnTo>
                    <a:pt x="348" y="9732"/>
                  </a:lnTo>
                  <a:lnTo>
                    <a:pt x="387" y="9461"/>
                  </a:lnTo>
                  <a:lnTo>
                    <a:pt x="155" y="9423"/>
                  </a:lnTo>
                  <a:lnTo>
                    <a:pt x="39" y="9655"/>
                  </a:lnTo>
                  <a:lnTo>
                    <a:pt x="0" y="9886"/>
                  </a:lnTo>
                  <a:lnTo>
                    <a:pt x="39" y="10118"/>
                  </a:lnTo>
                  <a:lnTo>
                    <a:pt x="78" y="10311"/>
                  </a:lnTo>
                  <a:lnTo>
                    <a:pt x="193" y="10465"/>
                  </a:lnTo>
                  <a:lnTo>
                    <a:pt x="348" y="10620"/>
                  </a:lnTo>
                  <a:lnTo>
                    <a:pt x="541" y="10774"/>
                  </a:lnTo>
                  <a:lnTo>
                    <a:pt x="773" y="10890"/>
                  </a:lnTo>
                  <a:lnTo>
                    <a:pt x="1236" y="11083"/>
                  </a:lnTo>
                  <a:lnTo>
                    <a:pt x="1738" y="11238"/>
                  </a:lnTo>
                  <a:lnTo>
                    <a:pt x="2201" y="11354"/>
                  </a:lnTo>
                  <a:lnTo>
                    <a:pt x="2626" y="11431"/>
                  </a:lnTo>
                  <a:lnTo>
                    <a:pt x="3321" y="11508"/>
                  </a:lnTo>
                  <a:lnTo>
                    <a:pt x="3978" y="11547"/>
                  </a:lnTo>
                  <a:lnTo>
                    <a:pt x="4673" y="11547"/>
                  </a:lnTo>
                  <a:lnTo>
                    <a:pt x="5368" y="11508"/>
                  </a:lnTo>
                  <a:lnTo>
                    <a:pt x="6063" y="11431"/>
                  </a:lnTo>
                  <a:lnTo>
                    <a:pt x="6758" y="11315"/>
                  </a:lnTo>
                  <a:lnTo>
                    <a:pt x="7414" y="11160"/>
                  </a:lnTo>
                  <a:lnTo>
                    <a:pt x="8071" y="11006"/>
                  </a:lnTo>
                  <a:lnTo>
                    <a:pt x="8727" y="10774"/>
                  </a:lnTo>
                  <a:lnTo>
                    <a:pt x="9345" y="10543"/>
                  </a:lnTo>
                  <a:lnTo>
                    <a:pt x="9963" y="10272"/>
                  </a:lnTo>
                  <a:lnTo>
                    <a:pt x="10542" y="9963"/>
                  </a:lnTo>
                  <a:lnTo>
                    <a:pt x="11121" y="9655"/>
                  </a:lnTo>
                  <a:lnTo>
                    <a:pt x="11701" y="9268"/>
                  </a:lnTo>
                  <a:lnTo>
                    <a:pt x="12241" y="8882"/>
                  </a:lnTo>
                  <a:lnTo>
                    <a:pt x="12743" y="8457"/>
                  </a:lnTo>
                  <a:lnTo>
                    <a:pt x="13168" y="8071"/>
                  </a:lnTo>
                  <a:lnTo>
                    <a:pt x="13554" y="7647"/>
                  </a:lnTo>
                  <a:lnTo>
                    <a:pt x="13747" y="7376"/>
                  </a:lnTo>
                  <a:lnTo>
                    <a:pt x="13863" y="7145"/>
                  </a:lnTo>
                  <a:lnTo>
                    <a:pt x="13979" y="6874"/>
                  </a:lnTo>
                  <a:lnTo>
                    <a:pt x="14018" y="6565"/>
                  </a:lnTo>
                  <a:lnTo>
                    <a:pt x="14018" y="6334"/>
                  </a:lnTo>
                  <a:lnTo>
                    <a:pt x="14018" y="6141"/>
                  </a:lnTo>
                  <a:lnTo>
                    <a:pt x="13940" y="5909"/>
                  </a:lnTo>
                  <a:lnTo>
                    <a:pt x="13863" y="5716"/>
                  </a:lnTo>
                  <a:lnTo>
                    <a:pt x="13747" y="5523"/>
                  </a:lnTo>
                  <a:lnTo>
                    <a:pt x="13593" y="5368"/>
                  </a:lnTo>
                  <a:lnTo>
                    <a:pt x="13438" y="5252"/>
                  </a:lnTo>
                  <a:lnTo>
                    <a:pt x="13245" y="5137"/>
                  </a:lnTo>
                  <a:lnTo>
                    <a:pt x="13091" y="5137"/>
                  </a:lnTo>
                  <a:lnTo>
                    <a:pt x="12821" y="3824"/>
                  </a:lnTo>
                  <a:lnTo>
                    <a:pt x="12512" y="2549"/>
                  </a:lnTo>
                  <a:lnTo>
                    <a:pt x="12164" y="1275"/>
                  </a:lnTo>
                  <a:lnTo>
                    <a:pt x="1177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6050625" y="1898375"/>
              <a:ext cx="329200" cy="241375"/>
            </a:xfrm>
            <a:custGeom>
              <a:avLst/>
              <a:gdLst/>
              <a:ahLst/>
              <a:cxnLst/>
              <a:rect l="l" t="t" r="r" b="b"/>
              <a:pathLst>
                <a:path w="13168" h="9655" extrusionOk="0">
                  <a:moveTo>
                    <a:pt x="5368" y="619"/>
                  </a:moveTo>
                  <a:lnTo>
                    <a:pt x="5947" y="773"/>
                  </a:lnTo>
                  <a:lnTo>
                    <a:pt x="6526" y="1005"/>
                  </a:lnTo>
                  <a:lnTo>
                    <a:pt x="7028" y="1314"/>
                  </a:lnTo>
                  <a:lnTo>
                    <a:pt x="7530" y="1661"/>
                  </a:lnTo>
                  <a:lnTo>
                    <a:pt x="7762" y="1893"/>
                  </a:lnTo>
                  <a:lnTo>
                    <a:pt x="7955" y="2125"/>
                  </a:lnTo>
                  <a:lnTo>
                    <a:pt x="8109" y="2356"/>
                  </a:lnTo>
                  <a:lnTo>
                    <a:pt x="8264" y="2627"/>
                  </a:lnTo>
                  <a:lnTo>
                    <a:pt x="8380" y="2858"/>
                  </a:lnTo>
                  <a:lnTo>
                    <a:pt x="8495" y="3129"/>
                  </a:lnTo>
                  <a:lnTo>
                    <a:pt x="8573" y="3437"/>
                  </a:lnTo>
                  <a:lnTo>
                    <a:pt x="8611" y="3708"/>
                  </a:lnTo>
                  <a:lnTo>
                    <a:pt x="8573" y="3708"/>
                  </a:lnTo>
                  <a:lnTo>
                    <a:pt x="7723" y="3824"/>
                  </a:lnTo>
                  <a:lnTo>
                    <a:pt x="6874" y="3901"/>
                  </a:lnTo>
                  <a:lnTo>
                    <a:pt x="6410" y="3939"/>
                  </a:lnTo>
                  <a:lnTo>
                    <a:pt x="6178" y="3939"/>
                  </a:lnTo>
                  <a:lnTo>
                    <a:pt x="5985" y="3901"/>
                  </a:lnTo>
                  <a:lnTo>
                    <a:pt x="5792" y="3862"/>
                  </a:lnTo>
                  <a:lnTo>
                    <a:pt x="5638" y="3746"/>
                  </a:lnTo>
                  <a:lnTo>
                    <a:pt x="5561" y="3553"/>
                  </a:lnTo>
                  <a:lnTo>
                    <a:pt x="5483" y="3283"/>
                  </a:lnTo>
                  <a:lnTo>
                    <a:pt x="5406" y="2627"/>
                  </a:lnTo>
                  <a:lnTo>
                    <a:pt x="5368" y="1970"/>
                  </a:lnTo>
                  <a:lnTo>
                    <a:pt x="5368" y="619"/>
                  </a:lnTo>
                  <a:close/>
                  <a:moveTo>
                    <a:pt x="2742" y="889"/>
                  </a:moveTo>
                  <a:lnTo>
                    <a:pt x="2626" y="3090"/>
                  </a:lnTo>
                  <a:lnTo>
                    <a:pt x="2626" y="3515"/>
                  </a:lnTo>
                  <a:lnTo>
                    <a:pt x="2587" y="3708"/>
                  </a:lnTo>
                  <a:lnTo>
                    <a:pt x="2510" y="3862"/>
                  </a:lnTo>
                  <a:lnTo>
                    <a:pt x="2433" y="3978"/>
                  </a:lnTo>
                  <a:lnTo>
                    <a:pt x="2278" y="4094"/>
                  </a:lnTo>
                  <a:lnTo>
                    <a:pt x="2124" y="4210"/>
                  </a:lnTo>
                  <a:lnTo>
                    <a:pt x="1892" y="4248"/>
                  </a:lnTo>
                  <a:lnTo>
                    <a:pt x="1699" y="4287"/>
                  </a:lnTo>
                  <a:lnTo>
                    <a:pt x="1506" y="4287"/>
                  </a:lnTo>
                  <a:lnTo>
                    <a:pt x="1120" y="4210"/>
                  </a:lnTo>
                  <a:lnTo>
                    <a:pt x="734" y="4133"/>
                  </a:lnTo>
                  <a:lnTo>
                    <a:pt x="386" y="4017"/>
                  </a:lnTo>
                  <a:lnTo>
                    <a:pt x="502" y="3515"/>
                  </a:lnTo>
                  <a:lnTo>
                    <a:pt x="657" y="3013"/>
                  </a:lnTo>
                  <a:lnTo>
                    <a:pt x="888" y="2549"/>
                  </a:lnTo>
                  <a:lnTo>
                    <a:pt x="1159" y="2125"/>
                  </a:lnTo>
                  <a:lnTo>
                    <a:pt x="1506" y="1738"/>
                  </a:lnTo>
                  <a:lnTo>
                    <a:pt x="1892" y="1391"/>
                  </a:lnTo>
                  <a:lnTo>
                    <a:pt x="2317" y="1121"/>
                  </a:lnTo>
                  <a:lnTo>
                    <a:pt x="2742" y="889"/>
                  </a:lnTo>
                  <a:close/>
                  <a:moveTo>
                    <a:pt x="10774" y="5368"/>
                  </a:moveTo>
                  <a:lnTo>
                    <a:pt x="11198" y="5638"/>
                  </a:lnTo>
                  <a:lnTo>
                    <a:pt x="11623" y="5986"/>
                  </a:lnTo>
                  <a:lnTo>
                    <a:pt x="11430" y="6140"/>
                  </a:lnTo>
                  <a:lnTo>
                    <a:pt x="11314" y="6179"/>
                  </a:lnTo>
                  <a:lnTo>
                    <a:pt x="11198" y="6256"/>
                  </a:lnTo>
                  <a:lnTo>
                    <a:pt x="10928" y="6256"/>
                  </a:lnTo>
                  <a:lnTo>
                    <a:pt x="10774" y="6218"/>
                  </a:lnTo>
                  <a:lnTo>
                    <a:pt x="10658" y="6140"/>
                  </a:lnTo>
                  <a:lnTo>
                    <a:pt x="10581" y="6063"/>
                  </a:lnTo>
                  <a:lnTo>
                    <a:pt x="10542" y="5947"/>
                  </a:lnTo>
                  <a:lnTo>
                    <a:pt x="10542" y="5832"/>
                  </a:lnTo>
                  <a:lnTo>
                    <a:pt x="10542" y="5716"/>
                  </a:lnTo>
                  <a:lnTo>
                    <a:pt x="10619" y="5523"/>
                  </a:lnTo>
                  <a:lnTo>
                    <a:pt x="10658" y="5407"/>
                  </a:lnTo>
                  <a:lnTo>
                    <a:pt x="10774" y="5368"/>
                  </a:lnTo>
                  <a:close/>
                  <a:moveTo>
                    <a:pt x="4402" y="1"/>
                  </a:moveTo>
                  <a:lnTo>
                    <a:pt x="3939" y="39"/>
                  </a:lnTo>
                  <a:lnTo>
                    <a:pt x="3514" y="117"/>
                  </a:lnTo>
                  <a:lnTo>
                    <a:pt x="3051" y="194"/>
                  </a:lnTo>
                  <a:lnTo>
                    <a:pt x="2626" y="348"/>
                  </a:lnTo>
                  <a:lnTo>
                    <a:pt x="2240" y="541"/>
                  </a:lnTo>
                  <a:lnTo>
                    <a:pt x="1854" y="773"/>
                  </a:lnTo>
                  <a:lnTo>
                    <a:pt x="1506" y="1043"/>
                  </a:lnTo>
                  <a:lnTo>
                    <a:pt x="1159" y="1352"/>
                  </a:lnTo>
                  <a:lnTo>
                    <a:pt x="888" y="1661"/>
                  </a:lnTo>
                  <a:lnTo>
                    <a:pt x="618" y="2009"/>
                  </a:lnTo>
                  <a:lnTo>
                    <a:pt x="386" y="2395"/>
                  </a:lnTo>
                  <a:lnTo>
                    <a:pt x="232" y="2781"/>
                  </a:lnTo>
                  <a:lnTo>
                    <a:pt x="116" y="3206"/>
                  </a:lnTo>
                  <a:lnTo>
                    <a:pt x="39" y="3631"/>
                  </a:lnTo>
                  <a:lnTo>
                    <a:pt x="0" y="4094"/>
                  </a:lnTo>
                  <a:lnTo>
                    <a:pt x="39" y="4557"/>
                  </a:lnTo>
                  <a:lnTo>
                    <a:pt x="348" y="4557"/>
                  </a:lnTo>
                  <a:lnTo>
                    <a:pt x="348" y="4287"/>
                  </a:lnTo>
                  <a:lnTo>
                    <a:pt x="965" y="4519"/>
                  </a:lnTo>
                  <a:lnTo>
                    <a:pt x="1313" y="4596"/>
                  </a:lnTo>
                  <a:lnTo>
                    <a:pt x="1699" y="4673"/>
                  </a:lnTo>
                  <a:lnTo>
                    <a:pt x="2047" y="4673"/>
                  </a:lnTo>
                  <a:lnTo>
                    <a:pt x="2356" y="4635"/>
                  </a:lnTo>
                  <a:lnTo>
                    <a:pt x="2510" y="4557"/>
                  </a:lnTo>
                  <a:lnTo>
                    <a:pt x="2626" y="4480"/>
                  </a:lnTo>
                  <a:lnTo>
                    <a:pt x="2742" y="4364"/>
                  </a:lnTo>
                  <a:lnTo>
                    <a:pt x="2858" y="4248"/>
                  </a:lnTo>
                  <a:lnTo>
                    <a:pt x="2896" y="4094"/>
                  </a:lnTo>
                  <a:lnTo>
                    <a:pt x="2973" y="3939"/>
                  </a:lnTo>
                  <a:lnTo>
                    <a:pt x="3012" y="3631"/>
                  </a:lnTo>
                  <a:lnTo>
                    <a:pt x="3012" y="2974"/>
                  </a:lnTo>
                  <a:lnTo>
                    <a:pt x="3089" y="734"/>
                  </a:lnTo>
                  <a:lnTo>
                    <a:pt x="3514" y="619"/>
                  </a:lnTo>
                  <a:lnTo>
                    <a:pt x="3939" y="580"/>
                  </a:lnTo>
                  <a:lnTo>
                    <a:pt x="4132" y="541"/>
                  </a:lnTo>
                  <a:lnTo>
                    <a:pt x="4402" y="541"/>
                  </a:lnTo>
                  <a:lnTo>
                    <a:pt x="5097" y="580"/>
                  </a:lnTo>
                  <a:lnTo>
                    <a:pt x="5020" y="1623"/>
                  </a:lnTo>
                  <a:lnTo>
                    <a:pt x="5059" y="2704"/>
                  </a:lnTo>
                  <a:lnTo>
                    <a:pt x="5097" y="3399"/>
                  </a:lnTo>
                  <a:lnTo>
                    <a:pt x="5175" y="3746"/>
                  </a:lnTo>
                  <a:lnTo>
                    <a:pt x="5213" y="3901"/>
                  </a:lnTo>
                  <a:lnTo>
                    <a:pt x="5290" y="4017"/>
                  </a:lnTo>
                  <a:lnTo>
                    <a:pt x="5406" y="4171"/>
                  </a:lnTo>
                  <a:lnTo>
                    <a:pt x="5561" y="4248"/>
                  </a:lnTo>
                  <a:lnTo>
                    <a:pt x="5715" y="4287"/>
                  </a:lnTo>
                  <a:lnTo>
                    <a:pt x="5870" y="4326"/>
                  </a:lnTo>
                  <a:lnTo>
                    <a:pt x="6217" y="4326"/>
                  </a:lnTo>
                  <a:lnTo>
                    <a:pt x="6565" y="4287"/>
                  </a:lnTo>
                  <a:lnTo>
                    <a:pt x="7607" y="4210"/>
                  </a:lnTo>
                  <a:lnTo>
                    <a:pt x="8650" y="4055"/>
                  </a:lnTo>
                  <a:lnTo>
                    <a:pt x="8650" y="4441"/>
                  </a:lnTo>
                  <a:lnTo>
                    <a:pt x="8611" y="4866"/>
                  </a:lnTo>
                  <a:lnTo>
                    <a:pt x="8611" y="4905"/>
                  </a:lnTo>
                  <a:lnTo>
                    <a:pt x="8611" y="5021"/>
                  </a:lnTo>
                  <a:lnTo>
                    <a:pt x="8650" y="5059"/>
                  </a:lnTo>
                  <a:lnTo>
                    <a:pt x="8766" y="5098"/>
                  </a:lnTo>
                  <a:lnTo>
                    <a:pt x="8843" y="5059"/>
                  </a:lnTo>
                  <a:lnTo>
                    <a:pt x="8959" y="5021"/>
                  </a:lnTo>
                  <a:lnTo>
                    <a:pt x="9036" y="4943"/>
                  </a:lnTo>
                  <a:lnTo>
                    <a:pt x="9190" y="4905"/>
                  </a:lnTo>
                  <a:lnTo>
                    <a:pt x="9384" y="4905"/>
                  </a:lnTo>
                  <a:lnTo>
                    <a:pt x="9808" y="4982"/>
                  </a:lnTo>
                  <a:lnTo>
                    <a:pt x="10194" y="5098"/>
                  </a:lnTo>
                  <a:lnTo>
                    <a:pt x="10503" y="5252"/>
                  </a:lnTo>
                  <a:lnTo>
                    <a:pt x="10426" y="5330"/>
                  </a:lnTo>
                  <a:lnTo>
                    <a:pt x="10310" y="5445"/>
                  </a:lnTo>
                  <a:lnTo>
                    <a:pt x="10272" y="5600"/>
                  </a:lnTo>
                  <a:lnTo>
                    <a:pt x="10233" y="5716"/>
                  </a:lnTo>
                  <a:lnTo>
                    <a:pt x="10233" y="5870"/>
                  </a:lnTo>
                  <a:lnTo>
                    <a:pt x="10233" y="6025"/>
                  </a:lnTo>
                  <a:lnTo>
                    <a:pt x="10272" y="6179"/>
                  </a:lnTo>
                  <a:lnTo>
                    <a:pt x="10349" y="6334"/>
                  </a:lnTo>
                  <a:lnTo>
                    <a:pt x="10503" y="6488"/>
                  </a:lnTo>
                  <a:lnTo>
                    <a:pt x="10696" y="6565"/>
                  </a:lnTo>
                  <a:lnTo>
                    <a:pt x="10928" y="6642"/>
                  </a:lnTo>
                  <a:lnTo>
                    <a:pt x="11160" y="6642"/>
                  </a:lnTo>
                  <a:lnTo>
                    <a:pt x="11353" y="6604"/>
                  </a:lnTo>
                  <a:lnTo>
                    <a:pt x="11546" y="6527"/>
                  </a:lnTo>
                  <a:lnTo>
                    <a:pt x="11739" y="6411"/>
                  </a:lnTo>
                  <a:lnTo>
                    <a:pt x="11855" y="6256"/>
                  </a:lnTo>
                  <a:lnTo>
                    <a:pt x="12087" y="6565"/>
                  </a:lnTo>
                  <a:lnTo>
                    <a:pt x="12241" y="6913"/>
                  </a:lnTo>
                  <a:lnTo>
                    <a:pt x="12395" y="7222"/>
                  </a:lnTo>
                  <a:lnTo>
                    <a:pt x="12473" y="7569"/>
                  </a:lnTo>
                  <a:lnTo>
                    <a:pt x="12511" y="7917"/>
                  </a:lnTo>
                  <a:lnTo>
                    <a:pt x="12550" y="8264"/>
                  </a:lnTo>
                  <a:lnTo>
                    <a:pt x="12550" y="8998"/>
                  </a:lnTo>
                  <a:lnTo>
                    <a:pt x="12473" y="8998"/>
                  </a:lnTo>
                  <a:lnTo>
                    <a:pt x="12434" y="9037"/>
                  </a:lnTo>
                  <a:lnTo>
                    <a:pt x="12357" y="9114"/>
                  </a:lnTo>
                  <a:lnTo>
                    <a:pt x="12357" y="9191"/>
                  </a:lnTo>
                  <a:lnTo>
                    <a:pt x="11469" y="9307"/>
                  </a:lnTo>
                  <a:lnTo>
                    <a:pt x="11469" y="9654"/>
                  </a:lnTo>
                  <a:lnTo>
                    <a:pt x="12125" y="9654"/>
                  </a:lnTo>
                  <a:lnTo>
                    <a:pt x="12820" y="9616"/>
                  </a:lnTo>
                  <a:lnTo>
                    <a:pt x="12936" y="9577"/>
                  </a:lnTo>
                  <a:lnTo>
                    <a:pt x="13013" y="9461"/>
                  </a:lnTo>
                  <a:lnTo>
                    <a:pt x="13052" y="9384"/>
                  </a:lnTo>
                  <a:lnTo>
                    <a:pt x="13052" y="9268"/>
                  </a:lnTo>
                  <a:lnTo>
                    <a:pt x="13091" y="8998"/>
                  </a:lnTo>
                  <a:lnTo>
                    <a:pt x="13168" y="8766"/>
                  </a:lnTo>
                  <a:lnTo>
                    <a:pt x="13168" y="8496"/>
                  </a:lnTo>
                  <a:lnTo>
                    <a:pt x="13168" y="8226"/>
                  </a:lnTo>
                  <a:lnTo>
                    <a:pt x="13091" y="7685"/>
                  </a:lnTo>
                  <a:lnTo>
                    <a:pt x="12936" y="7183"/>
                  </a:lnTo>
                  <a:lnTo>
                    <a:pt x="12704" y="6681"/>
                  </a:lnTo>
                  <a:lnTo>
                    <a:pt x="12434" y="6218"/>
                  </a:lnTo>
                  <a:lnTo>
                    <a:pt x="12125" y="5793"/>
                  </a:lnTo>
                  <a:lnTo>
                    <a:pt x="11778" y="5445"/>
                  </a:lnTo>
                  <a:lnTo>
                    <a:pt x="11276" y="5098"/>
                  </a:lnTo>
                  <a:lnTo>
                    <a:pt x="10967" y="4905"/>
                  </a:lnTo>
                  <a:lnTo>
                    <a:pt x="10619" y="4750"/>
                  </a:lnTo>
                  <a:lnTo>
                    <a:pt x="10233" y="4596"/>
                  </a:lnTo>
                  <a:lnTo>
                    <a:pt x="9886" y="4480"/>
                  </a:lnTo>
                  <a:lnTo>
                    <a:pt x="9499" y="4403"/>
                  </a:lnTo>
                  <a:lnTo>
                    <a:pt x="9190" y="4441"/>
                  </a:lnTo>
                  <a:lnTo>
                    <a:pt x="9268" y="3978"/>
                  </a:lnTo>
                  <a:lnTo>
                    <a:pt x="9229" y="3515"/>
                  </a:lnTo>
                  <a:lnTo>
                    <a:pt x="9152" y="3090"/>
                  </a:lnTo>
                  <a:lnTo>
                    <a:pt x="8997" y="2665"/>
                  </a:lnTo>
                  <a:lnTo>
                    <a:pt x="8804" y="2279"/>
                  </a:lnTo>
                  <a:lnTo>
                    <a:pt x="8534" y="1931"/>
                  </a:lnTo>
                  <a:lnTo>
                    <a:pt x="8186" y="1584"/>
                  </a:lnTo>
                  <a:lnTo>
                    <a:pt x="7839" y="1275"/>
                  </a:lnTo>
                  <a:lnTo>
                    <a:pt x="7453" y="966"/>
                  </a:lnTo>
                  <a:lnTo>
                    <a:pt x="7067" y="734"/>
                  </a:lnTo>
                  <a:lnTo>
                    <a:pt x="6603" y="503"/>
                  </a:lnTo>
                  <a:lnTo>
                    <a:pt x="6178" y="348"/>
                  </a:lnTo>
                  <a:lnTo>
                    <a:pt x="5715" y="194"/>
                  </a:lnTo>
                  <a:lnTo>
                    <a:pt x="5290" y="78"/>
                  </a:lnTo>
                  <a:lnTo>
                    <a:pt x="482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1849325" y="1901275"/>
              <a:ext cx="483675" cy="227850"/>
            </a:xfrm>
            <a:custGeom>
              <a:avLst/>
              <a:gdLst/>
              <a:ahLst/>
              <a:cxnLst/>
              <a:rect l="l" t="t" r="r" b="b"/>
              <a:pathLst>
                <a:path w="19347" h="9114" extrusionOk="0">
                  <a:moveTo>
                    <a:pt x="77" y="1"/>
                  </a:moveTo>
                  <a:lnTo>
                    <a:pt x="0" y="580"/>
                  </a:lnTo>
                  <a:lnTo>
                    <a:pt x="0" y="1198"/>
                  </a:lnTo>
                  <a:lnTo>
                    <a:pt x="39" y="1815"/>
                  </a:lnTo>
                  <a:lnTo>
                    <a:pt x="155" y="2433"/>
                  </a:lnTo>
                  <a:lnTo>
                    <a:pt x="309" y="3051"/>
                  </a:lnTo>
                  <a:lnTo>
                    <a:pt x="541" y="3669"/>
                  </a:lnTo>
                  <a:lnTo>
                    <a:pt x="811" y="4248"/>
                  </a:lnTo>
                  <a:lnTo>
                    <a:pt x="1120" y="4827"/>
                  </a:lnTo>
                  <a:lnTo>
                    <a:pt x="1506" y="5407"/>
                  </a:lnTo>
                  <a:lnTo>
                    <a:pt x="1970" y="5947"/>
                  </a:lnTo>
                  <a:lnTo>
                    <a:pt x="2433" y="6411"/>
                  </a:lnTo>
                  <a:lnTo>
                    <a:pt x="2974" y="6874"/>
                  </a:lnTo>
                  <a:lnTo>
                    <a:pt x="3514" y="7260"/>
                  </a:lnTo>
                  <a:lnTo>
                    <a:pt x="4093" y="7646"/>
                  </a:lnTo>
                  <a:lnTo>
                    <a:pt x="4711" y="7955"/>
                  </a:lnTo>
                  <a:lnTo>
                    <a:pt x="5329" y="8226"/>
                  </a:lnTo>
                  <a:lnTo>
                    <a:pt x="5986" y="8496"/>
                  </a:lnTo>
                  <a:lnTo>
                    <a:pt x="6642" y="8689"/>
                  </a:lnTo>
                  <a:lnTo>
                    <a:pt x="7298" y="8843"/>
                  </a:lnTo>
                  <a:lnTo>
                    <a:pt x="7993" y="8959"/>
                  </a:lnTo>
                  <a:lnTo>
                    <a:pt x="8689" y="9036"/>
                  </a:lnTo>
                  <a:lnTo>
                    <a:pt x="9384" y="9075"/>
                  </a:lnTo>
                  <a:lnTo>
                    <a:pt x="10079" y="9114"/>
                  </a:lnTo>
                  <a:lnTo>
                    <a:pt x="10774" y="9075"/>
                  </a:lnTo>
                  <a:lnTo>
                    <a:pt x="11392" y="8998"/>
                  </a:lnTo>
                  <a:lnTo>
                    <a:pt x="12048" y="8921"/>
                  </a:lnTo>
                  <a:lnTo>
                    <a:pt x="12705" y="8766"/>
                  </a:lnTo>
                  <a:lnTo>
                    <a:pt x="13361" y="8612"/>
                  </a:lnTo>
                  <a:lnTo>
                    <a:pt x="14017" y="8380"/>
                  </a:lnTo>
                  <a:lnTo>
                    <a:pt x="14635" y="8148"/>
                  </a:lnTo>
                  <a:lnTo>
                    <a:pt x="15253" y="7878"/>
                  </a:lnTo>
                  <a:lnTo>
                    <a:pt x="15871" y="7569"/>
                  </a:lnTo>
                  <a:lnTo>
                    <a:pt x="16450" y="7222"/>
                  </a:lnTo>
                  <a:lnTo>
                    <a:pt x="16991" y="6835"/>
                  </a:lnTo>
                  <a:lnTo>
                    <a:pt x="17493" y="6411"/>
                  </a:lnTo>
                  <a:lnTo>
                    <a:pt x="17956" y="5947"/>
                  </a:lnTo>
                  <a:lnTo>
                    <a:pt x="18381" y="5445"/>
                  </a:lnTo>
                  <a:lnTo>
                    <a:pt x="18767" y="4905"/>
                  </a:lnTo>
                  <a:lnTo>
                    <a:pt x="19076" y="4287"/>
                  </a:lnTo>
                  <a:lnTo>
                    <a:pt x="19346" y="3669"/>
                  </a:lnTo>
                  <a:lnTo>
                    <a:pt x="19115" y="3630"/>
                  </a:lnTo>
                  <a:lnTo>
                    <a:pt x="18767" y="4171"/>
                  </a:lnTo>
                  <a:lnTo>
                    <a:pt x="18420" y="4634"/>
                  </a:lnTo>
                  <a:lnTo>
                    <a:pt x="18033" y="5098"/>
                  </a:lnTo>
                  <a:lnTo>
                    <a:pt x="17609" y="5561"/>
                  </a:lnTo>
                  <a:lnTo>
                    <a:pt x="17184" y="5947"/>
                  </a:lnTo>
                  <a:lnTo>
                    <a:pt x="16720" y="6333"/>
                  </a:lnTo>
                  <a:lnTo>
                    <a:pt x="16257" y="6681"/>
                  </a:lnTo>
                  <a:lnTo>
                    <a:pt x="15755" y="7028"/>
                  </a:lnTo>
                  <a:lnTo>
                    <a:pt x="15214" y="7299"/>
                  </a:lnTo>
                  <a:lnTo>
                    <a:pt x="14712" y="7569"/>
                  </a:lnTo>
                  <a:lnTo>
                    <a:pt x="14133" y="7801"/>
                  </a:lnTo>
                  <a:lnTo>
                    <a:pt x="13593" y="8032"/>
                  </a:lnTo>
                  <a:lnTo>
                    <a:pt x="13013" y="8187"/>
                  </a:lnTo>
                  <a:lnTo>
                    <a:pt x="12434" y="8341"/>
                  </a:lnTo>
                  <a:lnTo>
                    <a:pt x="11816" y="8457"/>
                  </a:lnTo>
                  <a:lnTo>
                    <a:pt x="11199" y="8534"/>
                  </a:lnTo>
                  <a:lnTo>
                    <a:pt x="10503" y="8612"/>
                  </a:lnTo>
                  <a:lnTo>
                    <a:pt x="9113" y="8612"/>
                  </a:lnTo>
                  <a:lnTo>
                    <a:pt x="8380" y="8534"/>
                  </a:lnTo>
                  <a:lnTo>
                    <a:pt x="7685" y="8419"/>
                  </a:lnTo>
                  <a:lnTo>
                    <a:pt x="6990" y="8303"/>
                  </a:lnTo>
                  <a:lnTo>
                    <a:pt x="6333" y="8110"/>
                  </a:lnTo>
                  <a:lnTo>
                    <a:pt x="5638" y="7878"/>
                  </a:lnTo>
                  <a:lnTo>
                    <a:pt x="5020" y="7608"/>
                  </a:lnTo>
                  <a:lnTo>
                    <a:pt x="4364" y="7260"/>
                  </a:lnTo>
                  <a:lnTo>
                    <a:pt x="3784" y="6913"/>
                  </a:lnTo>
                  <a:lnTo>
                    <a:pt x="3205" y="6488"/>
                  </a:lnTo>
                  <a:lnTo>
                    <a:pt x="2703" y="6063"/>
                  </a:lnTo>
                  <a:lnTo>
                    <a:pt x="2201" y="5561"/>
                  </a:lnTo>
                  <a:lnTo>
                    <a:pt x="1776" y="4982"/>
                  </a:lnTo>
                  <a:lnTo>
                    <a:pt x="1390" y="4403"/>
                  </a:lnTo>
                  <a:lnTo>
                    <a:pt x="1120" y="3901"/>
                  </a:lnTo>
                  <a:lnTo>
                    <a:pt x="850" y="3360"/>
                  </a:lnTo>
                  <a:lnTo>
                    <a:pt x="695" y="2858"/>
                  </a:lnTo>
                  <a:lnTo>
                    <a:pt x="541" y="2279"/>
                  </a:lnTo>
                  <a:lnTo>
                    <a:pt x="425" y="1738"/>
                  </a:lnTo>
                  <a:lnTo>
                    <a:pt x="386" y="1159"/>
                  </a:lnTo>
                  <a:lnTo>
                    <a:pt x="386" y="618"/>
                  </a:lnTo>
                  <a:lnTo>
                    <a:pt x="425" y="39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1935225" y="1910925"/>
              <a:ext cx="35750" cy="29000"/>
            </a:xfrm>
            <a:custGeom>
              <a:avLst/>
              <a:gdLst/>
              <a:ahLst/>
              <a:cxnLst/>
              <a:rect l="l" t="t" r="r" b="b"/>
              <a:pathLst>
                <a:path w="1430" h="1160" extrusionOk="0">
                  <a:moveTo>
                    <a:pt x="503" y="1"/>
                  </a:moveTo>
                  <a:lnTo>
                    <a:pt x="310" y="117"/>
                  </a:lnTo>
                  <a:lnTo>
                    <a:pt x="194" y="232"/>
                  </a:lnTo>
                  <a:lnTo>
                    <a:pt x="78" y="387"/>
                  </a:lnTo>
                  <a:lnTo>
                    <a:pt x="40" y="541"/>
                  </a:lnTo>
                  <a:lnTo>
                    <a:pt x="1" y="734"/>
                  </a:lnTo>
                  <a:lnTo>
                    <a:pt x="40" y="927"/>
                  </a:lnTo>
                  <a:lnTo>
                    <a:pt x="117" y="1082"/>
                  </a:lnTo>
                  <a:lnTo>
                    <a:pt x="194" y="1159"/>
                  </a:lnTo>
                  <a:lnTo>
                    <a:pt x="348" y="1159"/>
                  </a:lnTo>
                  <a:lnTo>
                    <a:pt x="426" y="1043"/>
                  </a:lnTo>
                  <a:lnTo>
                    <a:pt x="426" y="1005"/>
                  </a:lnTo>
                  <a:lnTo>
                    <a:pt x="387" y="927"/>
                  </a:lnTo>
                  <a:lnTo>
                    <a:pt x="387" y="850"/>
                  </a:lnTo>
                  <a:lnTo>
                    <a:pt x="348" y="773"/>
                  </a:lnTo>
                  <a:lnTo>
                    <a:pt x="426" y="580"/>
                  </a:lnTo>
                  <a:lnTo>
                    <a:pt x="542" y="425"/>
                  </a:lnTo>
                  <a:lnTo>
                    <a:pt x="619" y="387"/>
                  </a:lnTo>
                  <a:lnTo>
                    <a:pt x="773" y="387"/>
                  </a:lnTo>
                  <a:lnTo>
                    <a:pt x="850" y="425"/>
                  </a:lnTo>
                  <a:lnTo>
                    <a:pt x="966" y="580"/>
                  </a:lnTo>
                  <a:lnTo>
                    <a:pt x="1005" y="657"/>
                  </a:lnTo>
                  <a:lnTo>
                    <a:pt x="1005" y="734"/>
                  </a:lnTo>
                  <a:lnTo>
                    <a:pt x="966" y="927"/>
                  </a:lnTo>
                  <a:lnTo>
                    <a:pt x="966" y="1005"/>
                  </a:lnTo>
                  <a:lnTo>
                    <a:pt x="966" y="1082"/>
                  </a:lnTo>
                  <a:lnTo>
                    <a:pt x="1005" y="1121"/>
                  </a:lnTo>
                  <a:lnTo>
                    <a:pt x="1082" y="1159"/>
                  </a:lnTo>
                  <a:lnTo>
                    <a:pt x="1198" y="1159"/>
                  </a:lnTo>
                  <a:lnTo>
                    <a:pt x="1275" y="1121"/>
                  </a:lnTo>
                  <a:lnTo>
                    <a:pt x="1314" y="1082"/>
                  </a:lnTo>
                  <a:lnTo>
                    <a:pt x="1391" y="889"/>
                  </a:lnTo>
                  <a:lnTo>
                    <a:pt x="1430" y="734"/>
                  </a:lnTo>
                  <a:lnTo>
                    <a:pt x="1391" y="541"/>
                  </a:lnTo>
                  <a:lnTo>
                    <a:pt x="1314" y="348"/>
                  </a:lnTo>
                  <a:lnTo>
                    <a:pt x="1198" y="194"/>
                  </a:lnTo>
                  <a:lnTo>
                    <a:pt x="1044" y="78"/>
                  </a:lnTo>
                  <a:lnTo>
                    <a:pt x="8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6081500" y="1911900"/>
              <a:ext cx="255850" cy="266475"/>
            </a:xfrm>
            <a:custGeom>
              <a:avLst/>
              <a:gdLst/>
              <a:ahLst/>
              <a:cxnLst/>
              <a:rect l="l" t="t" r="r" b="b"/>
              <a:pathLst>
                <a:path w="10234" h="10659" extrusionOk="0">
                  <a:moveTo>
                    <a:pt x="8303" y="7299"/>
                  </a:moveTo>
                  <a:lnTo>
                    <a:pt x="8535" y="7376"/>
                  </a:lnTo>
                  <a:lnTo>
                    <a:pt x="8766" y="7453"/>
                  </a:lnTo>
                  <a:lnTo>
                    <a:pt x="8998" y="7569"/>
                  </a:lnTo>
                  <a:lnTo>
                    <a:pt x="9191" y="7723"/>
                  </a:lnTo>
                  <a:lnTo>
                    <a:pt x="9384" y="7878"/>
                  </a:lnTo>
                  <a:lnTo>
                    <a:pt x="9539" y="8109"/>
                  </a:lnTo>
                  <a:lnTo>
                    <a:pt x="9655" y="8341"/>
                  </a:lnTo>
                  <a:lnTo>
                    <a:pt x="9693" y="8573"/>
                  </a:lnTo>
                  <a:lnTo>
                    <a:pt x="9732" y="8843"/>
                  </a:lnTo>
                  <a:lnTo>
                    <a:pt x="9693" y="9152"/>
                  </a:lnTo>
                  <a:lnTo>
                    <a:pt x="9577" y="9422"/>
                  </a:lnTo>
                  <a:lnTo>
                    <a:pt x="9423" y="9654"/>
                  </a:lnTo>
                  <a:lnTo>
                    <a:pt x="9230" y="9847"/>
                  </a:lnTo>
                  <a:lnTo>
                    <a:pt x="8959" y="10002"/>
                  </a:lnTo>
                  <a:lnTo>
                    <a:pt x="8728" y="10117"/>
                  </a:lnTo>
                  <a:lnTo>
                    <a:pt x="8419" y="10156"/>
                  </a:lnTo>
                  <a:lnTo>
                    <a:pt x="8149" y="10156"/>
                  </a:lnTo>
                  <a:lnTo>
                    <a:pt x="7878" y="10079"/>
                  </a:lnTo>
                  <a:lnTo>
                    <a:pt x="7647" y="9963"/>
                  </a:lnTo>
                  <a:lnTo>
                    <a:pt x="7415" y="9770"/>
                  </a:lnTo>
                  <a:lnTo>
                    <a:pt x="7222" y="9577"/>
                  </a:lnTo>
                  <a:lnTo>
                    <a:pt x="7067" y="9345"/>
                  </a:lnTo>
                  <a:lnTo>
                    <a:pt x="6990" y="9075"/>
                  </a:lnTo>
                  <a:lnTo>
                    <a:pt x="6951" y="8805"/>
                  </a:lnTo>
                  <a:lnTo>
                    <a:pt x="6990" y="8496"/>
                  </a:lnTo>
                  <a:lnTo>
                    <a:pt x="7067" y="8264"/>
                  </a:lnTo>
                  <a:lnTo>
                    <a:pt x="7183" y="8071"/>
                  </a:lnTo>
                  <a:lnTo>
                    <a:pt x="7338" y="7878"/>
                  </a:lnTo>
                  <a:lnTo>
                    <a:pt x="7531" y="7723"/>
                  </a:lnTo>
                  <a:lnTo>
                    <a:pt x="7762" y="7569"/>
                  </a:lnTo>
                  <a:lnTo>
                    <a:pt x="8187" y="7337"/>
                  </a:lnTo>
                  <a:lnTo>
                    <a:pt x="8264" y="7299"/>
                  </a:lnTo>
                  <a:close/>
                  <a:moveTo>
                    <a:pt x="2897" y="0"/>
                  </a:moveTo>
                  <a:lnTo>
                    <a:pt x="2704" y="39"/>
                  </a:lnTo>
                  <a:lnTo>
                    <a:pt x="2665" y="78"/>
                  </a:lnTo>
                  <a:lnTo>
                    <a:pt x="2665" y="1313"/>
                  </a:lnTo>
                  <a:lnTo>
                    <a:pt x="2665" y="2588"/>
                  </a:lnTo>
                  <a:lnTo>
                    <a:pt x="2704" y="3823"/>
                  </a:lnTo>
                  <a:lnTo>
                    <a:pt x="2742" y="5059"/>
                  </a:lnTo>
                  <a:lnTo>
                    <a:pt x="2936" y="7492"/>
                  </a:lnTo>
                  <a:lnTo>
                    <a:pt x="2936" y="8148"/>
                  </a:lnTo>
                  <a:lnTo>
                    <a:pt x="2974" y="8457"/>
                  </a:lnTo>
                  <a:lnTo>
                    <a:pt x="3013" y="8611"/>
                  </a:lnTo>
                  <a:lnTo>
                    <a:pt x="3090" y="8766"/>
                  </a:lnTo>
                  <a:lnTo>
                    <a:pt x="1584" y="8689"/>
                  </a:lnTo>
                  <a:lnTo>
                    <a:pt x="1" y="8689"/>
                  </a:lnTo>
                  <a:lnTo>
                    <a:pt x="39" y="8998"/>
                  </a:lnTo>
                  <a:lnTo>
                    <a:pt x="812" y="9113"/>
                  </a:lnTo>
                  <a:lnTo>
                    <a:pt x="1584" y="9152"/>
                  </a:lnTo>
                  <a:lnTo>
                    <a:pt x="3167" y="9229"/>
                  </a:lnTo>
                  <a:lnTo>
                    <a:pt x="4866" y="9306"/>
                  </a:lnTo>
                  <a:lnTo>
                    <a:pt x="5677" y="9306"/>
                  </a:lnTo>
                  <a:lnTo>
                    <a:pt x="6527" y="9229"/>
                  </a:lnTo>
                  <a:lnTo>
                    <a:pt x="6643" y="9538"/>
                  </a:lnTo>
                  <a:lnTo>
                    <a:pt x="6797" y="9847"/>
                  </a:lnTo>
                  <a:lnTo>
                    <a:pt x="6990" y="10079"/>
                  </a:lnTo>
                  <a:lnTo>
                    <a:pt x="7260" y="10310"/>
                  </a:lnTo>
                  <a:lnTo>
                    <a:pt x="7531" y="10465"/>
                  </a:lnTo>
                  <a:lnTo>
                    <a:pt x="7840" y="10581"/>
                  </a:lnTo>
                  <a:lnTo>
                    <a:pt x="8149" y="10658"/>
                  </a:lnTo>
                  <a:lnTo>
                    <a:pt x="8457" y="10658"/>
                  </a:lnTo>
                  <a:lnTo>
                    <a:pt x="8766" y="10619"/>
                  </a:lnTo>
                  <a:lnTo>
                    <a:pt x="9075" y="10504"/>
                  </a:lnTo>
                  <a:lnTo>
                    <a:pt x="9346" y="10388"/>
                  </a:lnTo>
                  <a:lnTo>
                    <a:pt x="9577" y="10195"/>
                  </a:lnTo>
                  <a:lnTo>
                    <a:pt x="9809" y="9963"/>
                  </a:lnTo>
                  <a:lnTo>
                    <a:pt x="9963" y="9693"/>
                  </a:lnTo>
                  <a:lnTo>
                    <a:pt x="10118" y="9422"/>
                  </a:lnTo>
                  <a:lnTo>
                    <a:pt x="10195" y="9113"/>
                  </a:lnTo>
                  <a:lnTo>
                    <a:pt x="10234" y="9113"/>
                  </a:lnTo>
                  <a:lnTo>
                    <a:pt x="10234" y="8766"/>
                  </a:lnTo>
                  <a:lnTo>
                    <a:pt x="10195" y="8380"/>
                  </a:lnTo>
                  <a:lnTo>
                    <a:pt x="10041" y="8071"/>
                  </a:lnTo>
                  <a:lnTo>
                    <a:pt x="9886" y="7762"/>
                  </a:lnTo>
                  <a:lnTo>
                    <a:pt x="9655" y="7492"/>
                  </a:lnTo>
                  <a:lnTo>
                    <a:pt x="9346" y="7260"/>
                  </a:lnTo>
                  <a:lnTo>
                    <a:pt x="9037" y="7105"/>
                  </a:lnTo>
                  <a:lnTo>
                    <a:pt x="8689" y="7028"/>
                  </a:lnTo>
                  <a:lnTo>
                    <a:pt x="8342" y="6990"/>
                  </a:lnTo>
                  <a:lnTo>
                    <a:pt x="8226" y="7067"/>
                  </a:lnTo>
                  <a:lnTo>
                    <a:pt x="8187" y="7028"/>
                  </a:lnTo>
                  <a:lnTo>
                    <a:pt x="8110" y="6990"/>
                  </a:lnTo>
                  <a:lnTo>
                    <a:pt x="7955" y="6990"/>
                  </a:lnTo>
                  <a:lnTo>
                    <a:pt x="7762" y="7028"/>
                  </a:lnTo>
                  <a:lnTo>
                    <a:pt x="7453" y="7144"/>
                  </a:lnTo>
                  <a:lnTo>
                    <a:pt x="7183" y="7337"/>
                  </a:lnTo>
                  <a:lnTo>
                    <a:pt x="6951" y="7569"/>
                  </a:lnTo>
                  <a:lnTo>
                    <a:pt x="6758" y="7878"/>
                  </a:lnTo>
                  <a:lnTo>
                    <a:pt x="6604" y="8187"/>
                  </a:lnTo>
                  <a:lnTo>
                    <a:pt x="6488" y="8496"/>
                  </a:lnTo>
                  <a:lnTo>
                    <a:pt x="6488" y="8843"/>
                  </a:lnTo>
                  <a:lnTo>
                    <a:pt x="5716" y="8766"/>
                  </a:lnTo>
                  <a:lnTo>
                    <a:pt x="3476" y="8766"/>
                  </a:lnTo>
                  <a:lnTo>
                    <a:pt x="3515" y="8689"/>
                  </a:lnTo>
                  <a:lnTo>
                    <a:pt x="3515" y="8650"/>
                  </a:lnTo>
                  <a:lnTo>
                    <a:pt x="3476" y="8573"/>
                  </a:lnTo>
                  <a:lnTo>
                    <a:pt x="3438" y="8496"/>
                  </a:lnTo>
                  <a:lnTo>
                    <a:pt x="3399" y="8457"/>
                  </a:lnTo>
                  <a:lnTo>
                    <a:pt x="3322" y="8457"/>
                  </a:lnTo>
                  <a:lnTo>
                    <a:pt x="3244" y="8496"/>
                  </a:lnTo>
                  <a:lnTo>
                    <a:pt x="3322" y="8380"/>
                  </a:lnTo>
                  <a:lnTo>
                    <a:pt x="3322" y="8225"/>
                  </a:lnTo>
                  <a:lnTo>
                    <a:pt x="3322" y="8071"/>
                  </a:lnTo>
                  <a:lnTo>
                    <a:pt x="3283" y="7955"/>
                  </a:lnTo>
                  <a:lnTo>
                    <a:pt x="3244" y="7337"/>
                  </a:lnTo>
                  <a:lnTo>
                    <a:pt x="3167" y="6410"/>
                  </a:lnTo>
                  <a:lnTo>
                    <a:pt x="3051" y="4325"/>
                  </a:lnTo>
                  <a:lnTo>
                    <a:pt x="2974" y="2201"/>
                  </a:lnTo>
                  <a:lnTo>
                    <a:pt x="2897" y="78"/>
                  </a:lnTo>
                  <a:lnTo>
                    <a:pt x="289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2715250" y="1912850"/>
              <a:ext cx="147725" cy="161250"/>
            </a:xfrm>
            <a:custGeom>
              <a:avLst/>
              <a:gdLst/>
              <a:ahLst/>
              <a:cxnLst/>
              <a:rect l="l" t="t" r="r" b="b"/>
              <a:pathLst>
                <a:path w="5909" h="6450" extrusionOk="0">
                  <a:moveTo>
                    <a:pt x="2781" y="503"/>
                  </a:moveTo>
                  <a:lnTo>
                    <a:pt x="3283" y="580"/>
                  </a:lnTo>
                  <a:lnTo>
                    <a:pt x="3746" y="735"/>
                  </a:lnTo>
                  <a:lnTo>
                    <a:pt x="4210" y="966"/>
                  </a:lnTo>
                  <a:lnTo>
                    <a:pt x="4403" y="1082"/>
                  </a:lnTo>
                  <a:lnTo>
                    <a:pt x="4596" y="1275"/>
                  </a:lnTo>
                  <a:lnTo>
                    <a:pt x="4750" y="1468"/>
                  </a:lnTo>
                  <a:lnTo>
                    <a:pt x="4943" y="1661"/>
                  </a:lnTo>
                  <a:lnTo>
                    <a:pt x="5059" y="1893"/>
                  </a:lnTo>
                  <a:lnTo>
                    <a:pt x="5175" y="2125"/>
                  </a:lnTo>
                  <a:lnTo>
                    <a:pt x="5330" y="2588"/>
                  </a:lnTo>
                  <a:lnTo>
                    <a:pt x="5407" y="3052"/>
                  </a:lnTo>
                  <a:lnTo>
                    <a:pt x="5407" y="3515"/>
                  </a:lnTo>
                  <a:lnTo>
                    <a:pt x="5368" y="4017"/>
                  </a:lnTo>
                  <a:lnTo>
                    <a:pt x="5214" y="4442"/>
                  </a:lnTo>
                  <a:lnTo>
                    <a:pt x="4982" y="4866"/>
                  </a:lnTo>
                  <a:lnTo>
                    <a:pt x="4828" y="5059"/>
                  </a:lnTo>
                  <a:lnTo>
                    <a:pt x="4673" y="5253"/>
                  </a:lnTo>
                  <a:lnTo>
                    <a:pt x="4480" y="5407"/>
                  </a:lnTo>
                  <a:lnTo>
                    <a:pt x="4287" y="5561"/>
                  </a:lnTo>
                  <a:lnTo>
                    <a:pt x="4017" y="5716"/>
                  </a:lnTo>
                  <a:lnTo>
                    <a:pt x="3746" y="5832"/>
                  </a:lnTo>
                  <a:lnTo>
                    <a:pt x="3515" y="5909"/>
                  </a:lnTo>
                  <a:lnTo>
                    <a:pt x="3244" y="5948"/>
                  </a:lnTo>
                  <a:lnTo>
                    <a:pt x="2742" y="5948"/>
                  </a:lnTo>
                  <a:lnTo>
                    <a:pt x="2511" y="5870"/>
                  </a:lnTo>
                  <a:lnTo>
                    <a:pt x="2279" y="5793"/>
                  </a:lnTo>
                  <a:lnTo>
                    <a:pt x="2047" y="5677"/>
                  </a:lnTo>
                  <a:lnTo>
                    <a:pt x="1816" y="5561"/>
                  </a:lnTo>
                  <a:lnTo>
                    <a:pt x="1623" y="5407"/>
                  </a:lnTo>
                  <a:lnTo>
                    <a:pt x="1429" y="5214"/>
                  </a:lnTo>
                  <a:lnTo>
                    <a:pt x="1082" y="4828"/>
                  </a:lnTo>
                  <a:lnTo>
                    <a:pt x="812" y="4364"/>
                  </a:lnTo>
                  <a:lnTo>
                    <a:pt x="619" y="3862"/>
                  </a:lnTo>
                  <a:lnTo>
                    <a:pt x="464" y="3322"/>
                  </a:lnTo>
                  <a:lnTo>
                    <a:pt x="426" y="2820"/>
                  </a:lnTo>
                  <a:lnTo>
                    <a:pt x="426" y="2550"/>
                  </a:lnTo>
                  <a:lnTo>
                    <a:pt x="464" y="2279"/>
                  </a:lnTo>
                  <a:lnTo>
                    <a:pt x="503" y="2048"/>
                  </a:lnTo>
                  <a:lnTo>
                    <a:pt x="619" y="1777"/>
                  </a:lnTo>
                  <a:lnTo>
                    <a:pt x="696" y="1584"/>
                  </a:lnTo>
                  <a:lnTo>
                    <a:pt x="850" y="1352"/>
                  </a:lnTo>
                  <a:lnTo>
                    <a:pt x="1005" y="1159"/>
                  </a:lnTo>
                  <a:lnTo>
                    <a:pt x="1198" y="966"/>
                  </a:lnTo>
                  <a:lnTo>
                    <a:pt x="1429" y="812"/>
                  </a:lnTo>
                  <a:lnTo>
                    <a:pt x="1700" y="657"/>
                  </a:lnTo>
                  <a:lnTo>
                    <a:pt x="1738" y="619"/>
                  </a:lnTo>
                  <a:lnTo>
                    <a:pt x="1738" y="580"/>
                  </a:lnTo>
                  <a:lnTo>
                    <a:pt x="2240" y="503"/>
                  </a:lnTo>
                  <a:close/>
                  <a:moveTo>
                    <a:pt x="2588" y="1"/>
                  </a:moveTo>
                  <a:lnTo>
                    <a:pt x="2279" y="40"/>
                  </a:lnTo>
                  <a:lnTo>
                    <a:pt x="1970" y="78"/>
                  </a:lnTo>
                  <a:lnTo>
                    <a:pt x="1661" y="155"/>
                  </a:lnTo>
                  <a:lnTo>
                    <a:pt x="1391" y="233"/>
                  </a:lnTo>
                  <a:lnTo>
                    <a:pt x="1314" y="310"/>
                  </a:lnTo>
                  <a:lnTo>
                    <a:pt x="1236" y="387"/>
                  </a:lnTo>
                  <a:lnTo>
                    <a:pt x="1236" y="464"/>
                  </a:lnTo>
                  <a:lnTo>
                    <a:pt x="1275" y="542"/>
                  </a:lnTo>
                  <a:lnTo>
                    <a:pt x="1005" y="657"/>
                  </a:lnTo>
                  <a:lnTo>
                    <a:pt x="773" y="850"/>
                  </a:lnTo>
                  <a:lnTo>
                    <a:pt x="580" y="1044"/>
                  </a:lnTo>
                  <a:lnTo>
                    <a:pt x="426" y="1237"/>
                  </a:lnTo>
                  <a:lnTo>
                    <a:pt x="271" y="1468"/>
                  </a:lnTo>
                  <a:lnTo>
                    <a:pt x="155" y="1700"/>
                  </a:lnTo>
                  <a:lnTo>
                    <a:pt x="78" y="1970"/>
                  </a:lnTo>
                  <a:lnTo>
                    <a:pt x="39" y="2241"/>
                  </a:lnTo>
                  <a:lnTo>
                    <a:pt x="1" y="2511"/>
                  </a:lnTo>
                  <a:lnTo>
                    <a:pt x="1" y="2781"/>
                  </a:lnTo>
                  <a:lnTo>
                    <a:pt x="39" y="3360"/>
                  </a:lnTo>
                  <a:lnTo>
                    <a:pt x="155" y="3901"/>
                  </a:lnTo>
                  <a:lnTo>
                    <a:pt x="387" y="4442"/>
                  </a:lnTo>
                  <a:lnTo>
                    <a:pt x="696" y="5021"/>
                  </a:lnTo>
                  <a:lnTo>
                    <a:pt x="889" y="5253"/>
                  </a:lnTo>
                  <a:lnTo>
                    <a:pt x="1082" y="5484"/>
                  </a:lnTo>
                  <a:lnTo>
                    <a:pt x="1275" y="5716"/>
                  </a:lnTo>
                  <a:lnTo>
                    <a:pt x="1507" y="5909"/>
                  </a:lnTo>
                  <a:lnTo>
                    <a:pt x="1738" y="6063"/>
                  </a:lnTo>
                  <a:lnTo>
                    <a:pt x="2009" y="6179"/>
                  </a:lnTo>
                  <a:lnTo>
                    <a:pt x="2240" y="6295"/>
                  </a:lnTo>
                  <a:lnTo>
                    <a:pt x="2511" y="6372"/>
                  </a:lnTo>
                  <a:lnTo>
                    <a:pt x="2820" y="6411"/>
                  </a:lnTo>
                  <a:lnTo>
                    <a:pt x="3090" y="6450"/>
                  </a:lnTo>
                  <a:lnTo>
                    <a:pt x="3399" y="6411"/>
                  </a:lnTo>
                  <a:lnTo>
                    <a:pt x="3669" y="6334"/>
                  </a:lnTo>
                  <a:lnTo>
                    <a:pt x="3978" y="6218"/>
                  </a:lnTo>
                  <a:lnTo>
                    <a:pt x="4326" y="6102"/>
                  </a:lnTo>
                  <a:lnTo>
                    <a:pt x="4557" y="5909"/>
                  </a:lnTo>
                  <a:lnTo>
                    <a:pt x="4828" y="5716"/>
                  </a:lnTo>
                  <a:lnTo>
                    <a:pt x="5021" y="5523"/>
                  </a:lnTo>
                  <a:lnTo>
                    <a:pt x="5214" y="5291"/>
                  </a:lnTo>
                  <a:lnTo>
                    <a:pt x="5407" y="5059"/>
                  </a:lnTo>
                  <a:lnTo>
                    <a:pt x="5561" y="4789"/>
                  </a:lnTo>
                  <a:lnTo>
                    <a:pt x="5677" y="4519"/>
                  </a:lnTo>
                  <a:lnTo>
                    <a:pt x="5754" y="4249"/>
                  </a:lnTo>
                  <a:lnTo>
                    <a:pt x="5832" y="3940"/>
                  </a:lnTo>
                  <a:lnTo>
                    <a:pt x="5870" y="3669"/>
                  </a:lnTo>
                  <a:lnTo>
                    <a:pt x="5909" y="3360"/>
                  </a:lnTo>
                  <a:lnTo>
                    <a:pt x="5870" y="3052"/>
                  </a:lnTo>
                  <a:lnTo>
                    <a:pt x="5832" y="2743"/>
                  </a:lnTo>
                  <a:lnTo>
                    <a:pt x="5793" y="2472"/>
                  </a:lnTo>
                  <a:lnTo>
                    <a:pt x="5716" y="2163"/>
                  </a:lnTo>
                  <a:lnTo>
                    <a:pt x="5600" y="1893"/>
                  </a:lnTo>
                  <a:lnTo>
                    <a:pt x="5445" y="1584"/>
                  </a:lnTo>
                  <a:lnTo>
                    <a:pt x="5252" y="1352"/>
                  </a:lnTo>
                  <a:lnTo>
                    <a:pt x="5059" y="1082"/>
                  </a:lnTo>
                  <a:lnTo>
                    <a:pt x="4828" y="889"/>
                  </a:lnTo>
                  <a:lnTo>
                    <a:pt x="4596" y="696"/>
                  </a:lnTo>
                  <a:lnTo>
                    <a:pt x="4364" y="503"/>
                  </a:lnTo>
                  <a:lnTo>
                    <a:pt x="4094" y="348"/>
                  </a:lnTo>
                  <a:lnTo>
                    <a:pt x="3785" y="233"/>
                  </a:lnTo>
                  <a:lnTo>
                    <a:pt x="3515" y="155"/>
                  </a:lnTo>
                  <a:lnTo>
                    <a:pt x="3206" y="78"/>
                  </a:lnTo>
                  <a:lnTo>
                    <a:pt x="2897" y="40"/>
                  </a:lnTo>
                  <a:lnTo>
                    <a:pt x="258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1882150" y="1914800"/>
              <a:ext cx="33800" cy="29950"/>
            </a:xfrm>
            <a:custGeom>
              <a:avLst/>
              <a:gdLst/>
              <a:ahLst/>
              <a:cxnLst/>
              <a:rect l="l" t="t" r="r" b="b"/>
              <a:pathLst>
                <a:path w="1352" h="1198" extrusionOk="0">
                  <a:moveTo>
                    <a:pt x="618" y="0"/>
                  </a:moveTo>
                  <a:lnTo>
                    <a:pt x="425" y="39"/>
                  </a:lnTo>
                  <a:lnTo>
                    <a:pt x="232" y="116"/>
                  </a:lnTo>
                  <a:lnTo>
                    <a:pt x="116" y="232"/>
                  </a:lnTo>
                  <a:lnTo>
                    <a:pt x="0" y="425"/>
                  </a:lnTo>
                  <a:lnTo>
                    <a:pt x="0" y="618"/>
                  </a:lnTo>
                  <a:lnTo>
                    <a:pt x="0" y="811"/>
                  </a:lnTo>
                  <a:lnTo>
                    <a:pt x="77" y="966"/>
                  </a:lnTo>
                  <a:lnTo>
                    <a:pt x="232" y="1081"/>
                  </a:lnTo>
                  <a:lnTo>
                    <a:pt x="386" y="1197"/>
                  </a:lnTo>
                  <a:lnTo>
                    <a:pt x="463" y="1197"/>
                  </a:lnTo>
                  <a:lnTo>
                    <a:pt x="502" y="1120"/>
                  </a:lnTo>
                  <a:lnTo>
                    <a:pt x="502" y="1043"/>
                  </a:lnTo>
                  <a:lnTo>
                    <a:pt x="463" y="1004"/>
                  </a:lnTo>
                  <a:lnTo>
                    <a:pt x="386" y="927"/>
                  </a:lnTo>
                  <a:lnTo>
                    <a:pt x="348" y="811"/>
                  </a:lnTo>
                  <a:lnTo>
                    <a:pt x="348" y="734"/>
                  </a:lnTo>
                  <a:lnTo>
                    <a:pt x="348" y="618"/>
                  </a:lnTo>
                  <a:lnTo>
                    <a:pt x="386" y="502"/>
                  </a:lnTo>
                  <a:lnTo>
                    <a:pt x="463" y="464"/>
                  </a:lnTo>
                  <a:lnTo>
                    <a:pt x="541" y="386"/>
                  </a:lnTo>
                  <a:lnTo>
                    <a:pt x="772" y="386"/>
                  </a:lnTo>
                  <a:lnTo>
                    <a:pt x="850" y="464"/>
                  </a:lnTo>
                  <a:lnTo>
                    <a:pt x="927" y="541"/>
                  </a:lnTo>
                  <a:lnTo>
                    <a:pt x="965" y="657"/>
                  </a:lnTo>
                  <a:lnTo>
                    <a:pt x="1004" y="850"/>
                  </a:lnTo>
                  <a:lnTo>
                    <a:pt x="1043" y="966"/>
                  </a:lnTo>
                  <a:lnTo>
                    <a:pt x="1081" y="1043"/>
                  </a:lnTo>
                  <a:lnTo>
                    <a:pt x="1159" y="1081"/>
                  </a:lnTo>
                  <a:lnTo>
                    <a:pt x="1197" y="1081"/>
                  </a:lnTo>
                  <a:lnTo>
                    <a:pt x="1274" y="1043"/>
                  </a:lnTo>
                  <a:lnTo>
                    <a:pt x="1352" y="927"/>
                  </a:lnTo>
                  <a:lnTo>
                    <a:pt x="1352" y="850"/>
                  </a:lnTo>
                  <a:lnTo>
                    <a:pt x="1352" y="618"/>
                  </a:lnTo>
                  <a:lnTo>
                    <a:pt x="1274" y="386"/>
                  </a:lnTo>
                  <a:lnTo>
                    <a:pt x="1159" y="232"/>
                  </a:lnTo>
                  <a:lnTo>
                    <a:pt x="1004" y="77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6734100" y="1914800"/>
              <a:ext cx="30925" cy="168950"/>
            </a:xfrm>
            <a:custGeom>
              <a:avLst/>
              <a:gdLst/>
              <a:ahLst/>
              <a:cxnLst/>
              <a:rect l="l" t="t" r="r" b="b"/>
              <a:pathLst>
                <a:path w="1237" h="6758" extrusionOk="0">
                  <a:moveTo>
                    <a:pt x="1120" y="0"/>
                  </a:moveTo>
                  <a:lnTo>
                    <a:pt x="1082" y="39"/>
                  </a:lnTo>
                  <a:lnTo>
                    <a:pt x="1043" y="39"/>
                  </a:lnTo>
                  <a:lnTo>
                    <a:pt x="850" y="77"/>
                  </a:lnTo>
                  <a:lnTo>
                    <a:pt x="850" y="116"/>
                  </a:lnTo>
                  <a:lnTo>
                    <a:pt x="541" y="1738"/>
                  </a:lnTo>
                  <a:lnTo>
                    <a:pt x="309" y="3398"/>
                  </a:lnTo>
                  <a:lnTo>
                    <a:pt x="116" y="5059"/>
                  </a:lnTo>
                  <a:lnTo>
                    <a:pt x="0" y="6719"/>
                  </a:lnTo>
                  <a:lnTo>
                    <a:pt x="232" y="6758"/>
                  </a:lnTo>
                  <a:lnTo>
                    <a:pt x="502" y="5136"/>
                  </a:lnTo>
                  <a:lnTo>
                    <a:pt x="773" y="3514"/>
                  </a:lnTo>
                  <a:lnTo>
                    <a:pt x="966" y="1854"/>
                  </a:lnTo>
                  <a:lnTo>
                    <a:pt x="1082" y="232"/>
                  </a:lnTo>
                  <a:lnTo>
                    <a:pt x="1236" y="77"/>
                  </a:lnTo>
                  <a:lnTo>
                    <a:pt x="1236" y="39"/>
                  </a:lnTo>
                  <a:lnTo>
                    <a:pt x="112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668675" y="1916725"/>
              <a:ext cx="350450" cy="288675"/>
            </a:xfrm>
            <a:custGeom>
              <a:avLst/>
              <a:gdLst/>
              <a:ahLst/>
              <a:cxnLst/>
              <a:rect l="l" t="t" r="r" b="b"/>
              <a:pathLst>
                <a:path w="14018" h="11547" extrusionOk="0">
                  <a:moveTo>
                    <a:pt x="11778" y="0"/>
                  </a:moveTo>
                  <a:lnTo>
                    <a:pt x="11469" y="78"/>
                  </a:lnTo>
                  <a:lnTo>
                    <a:pt x="11855" y="1931"/>
                  </a:lnTo>
                  <a:lnTo>
                    <a:pt x="12280" y="3746"/>
                  </a:lnTo>
                  <a:lnTo>
                    <a:pt x="11507" y="2781"/>
                  </a:lnTo>
                  <a:lnTo>
                    <a:pt x="10658" y="1893"/>
                  </a:lnTo>
                  <a:lnTo>
                    <a:pt x="10426" y="2086"/>
                  </a:lnTo>
                  <a:lnTo>
                    <a:pt x="11469" y="3437"/>
                  </a:lnTo>
                  <a:lnTo>
                    <a:pt x="12550" y="4750"/>
                  </a:lnTo>
                  <a:lnTo>
                    <a:pt x="12859" y="5754"/>
                  </a:lnTo>
                  <a:lnTo>
                    <a:pt x="13168" y="5754"/>
                  </a:lnTo>
                  <a:lnTo>
                    <a:pt x="13207" y="5638"/>
                  </a:lnTo>
                  <a:lnTo>
                    <a:pt x="13168" y="5522"/>
                  </a:lnTo>
                  <a:lnTo>
                    <a:pt x="13438" y="5715"/>
                  </a:lnTo>
                  <a:lnTo>
                    <a:pt x="13593" y="5947"/>
                  </a:lnTo>
                  <a:lnTo>
                    <a:pt x="13670" y="6179"/>
                  </a:lnTo>
                  <a:lnTo>
                    <a:pt x="13709" y="6410"/>
                  </a:lnTo>
                  <a:lnTo>
                    <a:pt x="13631" y="6681"/>
                  </a:lnTo>
                  <a:lnTo>
                    <a:pt x="13515" y="6912"/>
                  </a:lnTo>
                  <a:lnTo>
                    <a:pt x="13361" y="7183"/>
                  </a:lnTo>
                  <a:lnTo>
                    <a:pt x="13168" y="7453"/>
                  </a:lnTo>
                  <a:lnTo>
                    <a:pt x="12743" y="7955"/>
                  </a:lnTo>
                  <a:lnTo>
                    <a:pt x="12203" y="8418"/>
                  </a:lnTo>
                  <a:lnTo>
                    <a:pt x="11739" y="8766"/>
                  </a:lnTo>
                  <a:lnTo>
                    <a:pt x="11353" y="9075"/>
                  </a:lnTo>
                  <a:lnTo>
                    <a:pt x="10542" y="9577"/>
                  </a:lnTo>
                  <a:lnTo>
                    <a:pt x="9654" y="10002"/>
                  </a:lnTo>
                  <a:lnTo>
                    <a:pt x="8766" y="10388"/>
                  </a:lnTo>
                  <a:lnTo>
                    <a:pt x="7878" y="10658"/>
                  </a:lnTo>
                  <a:lnTo>
                    <a:pt x="6951" y="10890"/>
                  </a:lnTo>
                  <a:lnTo>
                    <a:pt x="5986" y="11083"/>
                  </a:lnTo>
                  <a:lnTo>
                    <a:pt x="5020" y="11160"/>
                  </a:lnTo>
                  <a:lnTo>
                    <a:pt x="3630" y="11160"/>
                  </a:lnTo>
                  <a:lnTo>
                    <a:pt x="3012" y="11121"/>
                  </a:lnTo>
                  <a:lnTo>
                    <a:pt x="2356" y="11044"/>
                  </a:lnTo>
                  <a:lnTo>
                    <a:pt x="1661" y="10928"/>
                  </a:lnTo>
                  <a:lnTo>
                    <a:pt x="1352" y="10813"/>
                  </a:lnTo>
                  <a:lnTo>
                    <a:pt x="1081" y="10697"/>
                  </a:lnTo>
                  <a:lnTo>
                    <a:pt x="811" y="10542"/>
                  </a:lnTo>
                  <a:lnTo>
                    <a:pt x="618" y="10388"/>
                  </a:lnTo>
                  <a:lnTo>
                    <a:pt x="464" y="10195"/>
                  </a:lnTo>
                  <a:lnTo>
                    <a:pt x="348" y="9963"/>
                  </a:lnTo>
                  <a:lnTo>
                    <a:pt x="348" y="9731"/>
                  </a:lnTo>
                  <a:lnTo>
                    <a:pt x="386" y="9461"/>
                  </a:lnTo>
                  <a:lnTo>
                    <a:pt x="155" y="9422"/>
                  </a:lnTo>
                  <a:lnTo>
                    <a:pt x="39" y="9654"/>
                  </a:lnTo>
                  <a:lnTo>
                    <a:pt x="0" y="9886"/>
                  </a:lnTo>
                  <a:lnTo>
                    <a:pt x="39" y="10117"/>
                  </a:lnTo>
                  <a:lnTo>
                    <a:pt x="77" y="10311"/>
                  </a:lnTo>
                  <a:lnTo>
                    <a:pt x="193" y="10465"/>
                  </a:lnTo>
                  <a:lnTo>
                    <a:pt x="348" y="10619"/>
                  </a:lnTo>
                  <a:lnTo>
                    <a:pt x="541" y="10774"/>
                  </a:lnTo>
                  <a:lnTo>
                    <a:pt x="773" y="10890"/>
                  </a:lnTo>
                  <a:lnTo>
                    <a:pt x="1236" y="11083"/>
                  </a:lnTo>
                  <a:lnTo>
                    <a:pt x="1738" y="11237"/>
                  </a:lnTo>
                  <a:lnTo>
                    <a:pt x="2201" y="11353"/>
                  </a:lnTo>
                  <a:lnTo>
                    <a:pt x="2626" y="11430"/>
                  </a:lnTo>
                  <a:lnTo>
                    <a:pt x="3321" y="11508"/>
                  </a:lnTo>
                  <a:lnTo>
                    <a:pt x="3978" y="11546"/>
                  </a:lnTo>
                  <a:lnTo>
                    <a:pt x="4673" y="11546"/>
                  </a:lnTo>
                  <a:lnTo>
                    <a:pt x="5368" y="11508"/>
                  </a:lnTo>
                  <a:lnTo>
                    <a:pt x="6063" y="11430"/>
                  </a:lnTo>
                  <a:lnTo>
                    <a:pt x="6758" y="11315"/>
                  </a:lnTo>
                  <a:lnTo>
                    <a:pt x="7414" y="11160"/>
                  </a:lnTo>
                  <a:lnTo>
                    <a:pt x="8071" y="11006"/>
                  </a:lnTo>
                  <a:lnTo>
                    <a:pt x="8727" y="10774"/>
                  </a:lnTo>
                  <a:lnTo>
                    <a:pt x="9345" y="10542"/>
                  </a:lnTo>
                  <a:lnTo>
                    <a:pt x="9963" y="10272"/>
                  </a:lnTo>
                  <a:lnTo>
                    <a:pt x="10542" y="9963"/>
                  </a:lnTo>
                  <a:lnTo>
                    <a:pt x="11121" y="9654"/>
                  </a:lnTo>
                  <a:lnTo>
                    <a:pt x="11701" y="9268"/>
                  </a:lnTo>
                  <a:lnTo>
                    <a:pt x="12241" y="8882"/>
                  </a:lnTo>
                  <a:lnTo>
                    <a:pt x="12743" y="8457"/>
                  </a:lnTo>
                  <a:lnTo>
                    <a:pt x="13168" y="8071"/>
                  </a:lnTo>
                  <a:lnTo>
                    <a:pt x="13554" y="7646"/>
                  </a:lnTo>
                  <a:lnTo>
                    <a:pt x="13747" y="7376"/>
                  </a:lnTo>
                  <a:lnTo>
                    <a:pt x="13863" y="7144"/>
                  </a:lnTo>
                  <a:lnTo>
                    <a:pt x="13979" y="6874"/>
                  </a:lnTo>
                  <a:lnTo>
                    <a:pt x="14017" y="6565"/>
                  </a:lnTo>
                  <a:lnTo>
                    <a:pt x="14017" y="6333"/>
                  </a:lnTo>
                  <a:lnTo>
                    <a:pt x="14017" y="6140"/>
                  </a:lnTo>
                  <a:lnTo>
                    <a:pt x="13940" y="5908"/>
                  </a:lnTo>
                  <a:lnTo>
                    <a:pt x="13863" y="5715"/>
                  </a:lnTo>
                  <a:lnTo>
                    <a:pt x="13747" y="5522"/>
                  </a:lnTo>
                  <a:lnTo>
                    <a:pt x="13593" y="5368"/>
                  </a:lnTo>
                  <a:lnTo>
                    <a:pt x="13438" y="5252"/>
                  </a:lnTo>
                  <a:lnTo>
                    <a:pt x="13245" y="5136"/>
                  </a:lnTo>
                  <a:lnTo>
                    <a:pt x="13091" y="5136"/>
                  </a:lnTo>
                  <a:lnTo>
                    <a:pt x="12820" y="3823"/>
                  </a:lnTo>
                  <a:lnTo>
                    <a:pt x="12511" y="2549"/>
                  </a:lnTo>
                  <a:lnTo>
                    <a:pt x="12164" y="1275"/>
                  </a:lnTo>
                  <a:lnTo>
                    <a:pt x="117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6761125" y="1916725"/>
              <a:ext cx="121675" cy="144825"/>
            </a:xfrm>
            <a:custGeom>
              <a:avLst/>
              <a:gdLst/>
              <a:ahLst/>
              <a:cxnLst/>
              <a:rect l="l" t="t" r="r" b="b"/>
              <a:pathLst>
                <a:path w="4867" h="5793" extrusionOk="0">
                  <a:moveTo>
                    <a:pt x="155" y="0"/>
                  </a:moveTo>
                  <a:lnTo>
                    <a:pt x="1" y="155"/>
                  </a:lnTo>
                  <a:lnTo>
                    <a:pt x="1198" y="1545"/>
                  </a:lnTo>
                  <a:lnTo>
                    <a:pt x="2356" y="2935"/>
                  </a:lnTo>
                  <a:lnTo>
                    <a:pt x="2897" y="3630"/>
                  </a:lnTo>
                  <a:lnTo>
                    <a:pt x="3476" y="4402"/>
                  </a:lnTo>
                  <a:lnTo>
                    <a:pt x="4055" y="5098"/>
                  </a:lnTo>
                  <a:lnTo>
                    <a:pt x="4326" y="5445"/>
                  </a:lnTo>
                  <a:lnTo>
                    <a:pt x="4634" y="5793"/>
                  </a:lnTo>
                  <a:lnTo>
                    <a:pt x="4828" y="5754"/>
                  </a:lnTo>
                  <a:lnTo>
                    <a:pt x="4866" y="5715"/>
                  </a:lnTo>
                  <a:lnTo>
                    <a:pt x="4866" y="5638"/>
                  </a:lnTo>
                  <a:lnTo>
                    <a:pt x="4634" y="5252"/>
                  </a:lnTo>
                  <a:lnTo>
                    <a:pt x="4403" y="4866"/>
                  </a:lnTo>
                  <a:lnTo>
                    <a:pt x="3862" y="4171"/>
                  </a:lnTo>
                  <a:lnTo>
                    <a:pt x="2704" y="2781"/>
                  </a:lnTo>
                  <a:lnTo>
                    <a:pt x="1468" y="1352"/>
                  </a:lnTo>
                  <a:lnTo>
                    <a:pt x="812" y="657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5030225" y="1918650"/>
              <a:ext cx="17400" cy="181525"/>
            </a:xfrm>
            <a:custGeom>
              <a:avLst/>
              <a:gdLst/>
              <a:ahLst/>
              <a:cxnLst/>
              <a:rect l="l" t="t" r="r" b="b"/>
              <a:pathLst>
                <a:path w="696" h="7261" extrusionOk="0">
                  <a:moveTo>
                    <a:pt x="425" y="1"/>
                  </a:moveTo>
                  <a:lnTo>
                    <a:pt x="348" y="889"/>
                  </a:lnTo>
                  <a:lnTo>
                    <a:pt x="232" y="1816"/>
                  </a:lnTo>
                  <a:lnTo>
                    <a:pt x="155" y="3630"/>
                  </a:lnTo>
                  <a:lnTo>
                    <a:pt x="0" y="7260"/>
                  </a:lnTo>
                  <a:lnTo>
                    <a:pt x="193" y="7260"/>
                  </a:lnTo>
                  <a:lnTo>
                    <a:pt x="425" y="5484"/>
                  </a:lnTo>
                  <a:lnTo>
                    <a:pt x="579" y="3669"/>
                  </a:lnTo>
                  <a:lnTo>
                    <a:pt x="695" y="1854"/>
                  </a:lnTo>
                  <a:lnTo>
                    <a:pt x="695" y="927"/>
                  </a:lnTo>
                  <a:lnTo>
                    <a:pt x="695" y="39"/>
                  </a:lnTo>
                  <a:lnTo>
                    <a:pt x="42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6615350" y="1924450"/>
              <a:ext cx="61825" cy="160275"/>
            </a:xfrm>
            <a:custGeom>
              <a:avLst/>
              <a:gdLst/>
              <a:ahLst/>
              <a:cxnLst/>
              <a:rect l="l" t="t" r="r" b="b"/>
              <a:pathLst>
                <a:path w="2473" h="6411" extrusionOk="0">
                  <a:moveTo>
                    <a:pt x="310" y="0"/>
                  </a:moveTo>
                  <a:lnTo>
                    <a:pt x="1" y="78"/>
                  </a:lnTo>
                  <a:lnTo>
                    <a:pt x="194" y="927"/>
                  </a:lnTo>
                  <a:lnTo>
                    <a:pt x="426" y="1777"/>
                  </a:lnTo>
                  <a:lnTo>
                    <a:pt x="657" y="2626"/>
                  </a:lnTo>
                  <a:lnTo>
                    <a:pt x="928" y="3476"/>
                  </a:lnTo>
                  <a:lnTo>
                    <a:pt x="1507" y="5097"/>
                  </a:lnTo>
                  <a:lnTo>
                    <a:pt x="1738" y="5754"/>
                  </a:lnTo>
                  <a:lnTo>
                    <a:pt x="1661" y="5715"/>
                  </a:lnTo>
                  <a:lnTo>
                    <a:pt x="1584" y="5793"/>
                  </a:lnTo>
                  <a:lnTo>
                    <a:pt x="1545" y="5870"/>
                  </a:lnTo>
                  <a:lnTo>
                    <a:pt x="1777" y="5908"/>
                  </a:lnTo>
                  <a:lnTo>
                    <a:pt x="1932" y="6140"/>
                  </a:lnTo>
                  <a:lnTo>
                    <a:pt x="2086" y="6333"/>
                  </a:lnTo>
                  <a:lnTo>
                    <a:pt x="2125" y="6410"/>
                  </a:lnTo>
                  <a:lnTo>
                    <a:pt x="2318" y="6410"/>
                  </a:lnTo>
                  <a:lnTo>
                    <a:pt x="2356" y="6333"/>
                  </a:lnTo>
                  <a:lnTo>
                    <a:pt x="2434" y="6295"/>
                  </a:lnTo>
                  <a:lnTo>
                    <a:pt x="2472" y="6256"/>
                  </a:lnTo>
                  <a:lnTo>
                    <a:pt x="2356" y="5947"/>
                  </a:lnTo>
                  <a:lnTo>
                    <a:pt x="2279" y="5947"/>
                  </a:lnTo>
                  <a:lnTo>
                    <a:pt x="2125" y="5599"/>
                  </a:lnTo>
                  <a:lnTo>
                    <a:pt x="1970" y="5213"/>
                  </a:lnTo>
                  <a:lnTo>
                    <a:pt x="1738" y="4441"/>
                  </a:lnTo>
                  <a:lnTo>
                    <a:pt x="1198" y="2935"/>
                  </a:lnTo>
                  <a:lnTo>
                    <a:pt x="734" y="146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"/>
            <p:cNvSpPr/>
            <p:nvPr/>
          </p:nvSpPr>
          <p:spPr>
            <a:xfrm>
              <a:off x="3366875" y="1926375"/>
              <a:ext cx="257775" cy="315700"/>
            </a:xfrm>
            <a:custGeom>
              <a:avLst/>
              <a:gdLst/>
              <a:ahLst/>
              <a:cxnLst/>
              <a:rect l="l" t="t" r="r" b="b"/>
              <a:pathLst>
                <a:path w="10311" h="12628" extrusionOk="0">
                  <a:moveTo>
                    <a:pt x="6449" y="773"/>
                  </a:moveTo>
                  <a:lnTo>
                    <a:pt x="6411" y="2317"/>
                  </a:lnTo>
                  <a:lnTo>
                    <a:pt x="6449" y="3901"/>
                  </a:lnTo>
                  <a:lnTo>
                    <a:pt x="6527" y="6990"/>
                  </a:lnTo>
                  <a:lnTo>
                    <a:pt x="3515" y="6758"/>
                  </a:lnTo>
                  <a:lnTo>
                    <a:pt x="2009" y="6642"/>
                  </a:lnTo>
                  <a:lnTo>
                    <a:pt x="503" y="6604"/>
                  </a:lnTo>
                  <a:lnTo>
                    <a:pt x="1352" y="5986"/>
                  </a:lnTo>
                  <a:lnTo>
                    <a:pt x="2202" y="5291"/>
                  </a:lnTo>
                  <a:lnTo>
                    <a:pt x="2974" y="4557"/>
                  </a:lnTo>
                  <a:lnTo>
                    <a:pt x="3708" y="3823"/>
                  </a:lnTo>
                  <a:lnTo>
                    <a:pt x="4441" y="3090"/>
                  </a:lnTo>
                  <a:lnTo>
                    <a:pt x="5137" y="2356"/>
                  </a:lnTo>
                  <a:lnTo>
                    <a:pt x="5793" y="1584"/>
                  </a:lnTo>
                  <a:lnTo>
                    <a:pt x="6449" y="773"/>
                  </a:lnTo>
                  <a:close/>
                  <a:moveTo>
                    <a:pt x="6720" y="1"/>
                  </a:moveTo>
                  <a:lnTo>
                    <a:pt x="6643" y="39"/>
                  </a:lnTo>
                  <a:lnTo>
                    <a:pt x="6565" y="39"/>
                  </a:lnTo>
                  <a:lnTo>
                    <a:pt x="6488" y="116"/>
                  </a:lnTo>
                  <a:lnTo>
                    <a:pt x="4982" y="1854"/>
                  </a:lnTo>
                  <a:lnTo>
                    <a:pt x="4210" y="2704"/>
                  </a:lnTo>
                  <a:lnTo>
                    <a:pt x="3438" y="3515"/>
                  </a:lnTo>
                  <a:lnTo>
                    <a:pt x="2588" y="4287"/>
                  </a:lnTo>
                  <a:lnTo>
                    <a:pt x="1738" y="5059"/>
                  </a:lnTo>
                  <a:lnTo>
                    <a:pt x="889" y="5793"/>
                  </a:lnTo>
                  <a:lnTo>
                    <a:pt x="39" y="6604"/>
                  </a:lnTo>
                  <a:lnTo>
                    <a:pt x="1" y="6642"/>
                  </a:lnTo>
                  <a:lnTo>
                    <a:pt x="1" y="6681"/>
                  </a:lnTo>
                  <a:lnTo>
                    <a:pt x="39" y="6797"/>
                  </a:lnTo>
                  <a:lnTo>
                    <a:pt x="39" y="6835"/>
                  </a:lnTo>
                  <a:lnTo>
                    <a:pt x="1" y="6913"/>
                  </a:lnTo>
                  <a:lnTo>
                    <a:pt x="39" y="6990"/>
                  </a:lnTo>
                  <a:lnTo>
                    <a:pt x="117" y="7144"/>
                  </a:lnTo>
                  <a:lnTo>
                    <a:pt x="387" y="6990"/>
                  </a:lnTo>
                  <a:lnTo>
                    <a:pt x="1893" y="7144"/>
                  </a:lnTo>
                  <a:lnTo>
                    <a:pt x="3438" y="7299"/>
                  </a:lnTo>
                  <a:lnTo>
                    <a:pt x="6527" y="7453"/>
                  </a:lnTo>
                  <a:lnTo>
                    <a:pt x="6565" y="9307"/>
                  </a:lnTo>
                  <a:lnTo>
                    <a:pt x="6527" y="12628"/>
                  </a:lnTo>
                  <a:lnTo>
                    <a:pt x="6951" y="12628"/>
                  </a:lnTo>
                  <a:lnTo>
                    <a:pt x="6990" y="9461"/>
                  </a:lnTo>
                  <a:lnTo>
                    <a:pt x="6990" y="7492"/>
                  </a:lnTo>
                  <a:lnTo>
                    <a:pt x="8651" y="7569"/>
                  </a:lnTo>
                  <a:lnTo>
                    <a:pt x="10311" y="7646"/>
                  </a:lnTo>
                  <a:lnTo>
                    <a:pt x="10311" y="7183"/>
                  </a:lnTo>
                  <a:lnTo>
                    <a:pt x="8651" y="7106"/>
                  </a:lnTo>
                  <a:lnTo>
                    <a:pt x="6990" y="7028"/>
                  </a:lnTo>
                  <a:lnTo>
                    <a:pt x="7029" y="5368"/>
                  </a:lnTo>
                  <a:lnTo>
                    <a:pt x="6990" y="3708"/>
                  </a:lnTo>
                  <a:lnTo>
                    <a:pt x="6951" y="2047"/>
                  </a:lnTo>
                  <a:lnTo>
                    <a:pt x="6797" y="387"/>
                  </a:lnTo>
                  <a:lnTo>
                    <a:pt x="6990" y="194"/>
                  </a:lnTo>
                  <a:lnTo>
                    <a:pt x="6836" y="39"/>
                  </a:lnTo>
                  <a:lnTo>
                    <a:pt x="679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"/>
            <p:cNvSpPr/>
            <p:nvPr/>
          </p:nvSpPr>
          <p:spPr>
            <a:xfrm>
              <a:off x="6625000" y="1926375"/>
              <a:ext cx="355300" cy="170900"/>
            </a:xfrm>
            <a:custGeom>
              <a:avLst/>
              <a:gdLst/>
              <a:ahLst/>
              <a:cxnLst/>
              <a:rect l="l" t="t" r="r" b="b"/>
              <a:pathLst>
                <a:path w="14212" h="6836" extrusionOk="0">
                  <a:moveTo>
                    <a:pt x="117" y="1"/>
                  </a:moveTo>
                  <a:lnTo>
                    <a:pt x="1" y="39"/>
                  </a:lnTo>
                  <a:lnTo>
                    <a:pt x="1970" y="3206"/>
                  </a:lnTo>
                  <a:lnTo>
                    <a:pt x="4056" y="6333"/>
                  </a:lnTo>
                  <a:lnTo>
                    <a:pt x="3554" y="6295"/>
                  </a:lnTo>
                  <a:lnTo>
                    <a:pt x="3052" y="6179"/>
                  </a:lnTo>
                  <a:lnTo>
                    <a:pt x="2588" y="6024"/>
                  </a:lnTo>
                  <a:lnTo>
                    <a:pt x="2125" y="5870"/>
                  </a:lnTo>
                  <a:lnTo>
                    <a:pt x="1970" y="5870"/>
                  </a:lnTo>
                  <a:lnTo>
                    <a:pt x="2086" y="6179"/>
                  </a:lnTo>
                  <a:lnTo>
                    <a:pt x="2472" y="6372"/>
                  </a:lnTo>
                  <a:lnTo>
                    <a:pt x="2858" y="6526"/>
                  </a:lnTo>
                  <a:lnTo>
                    <a:pt x="3283" y="6642"/>
                  </a:lnTo>
                  <a:lnTo>
                    <a:pt x="3708" y="6720"/>
                  </a:lnTo>
                  <a:lnTo>
                    <a:pt x="4133" y="6797"/>
                  </a:lnTo>
                  <a:lnTo>
                    <a:pt x="4596" y="6835"/>
                  </a:lnTo>
                  <a:lnTo>
                    <a:pt x="5484" y="6835"/>
                  </a:lnTo>
                  <a:lnTo>
                    <a:pt x="6372" y="6758"/>
                  </a:lnTo>
                  <a:lnTo>
                    <a:pt x="7299" y="6642"/>
                  </a:lnTo>
                  <a:lnTo>
                    <a:pt x="8149" y="6488"/>
                  </a:lnTo>
                  <a:lnTo>
                    <a:pt x="8960" y="6295"/>
                  </a:lnTo>
                  <a:lnTo>
                    <a:pt x="9771" y="6024"/>
                  </a:lnTo>
                  <a:lnTo>
                    <a:pt x="10581" y="5716"/>
                  </a:lnTo>
                  <a:lnTo>
                    <a:pt x="11315" y="5368"/>
                  </a:lnTo>
                  <a:lnTo>
                    <a:pt x="12010" y="4905"/>
                  </a:lnTo>
                  <a:lnTo>
                    <a:pt x="12358" y="4673"/>
                  </a:lnTo>
                  <a:lnTo>
                    <a:pt x="12667" y="4403"/>
                  </a:lnTo>
                  <a:lnTo>
                    <a:pt x="12976" y="4094"/>
                  </a:lnTo>
                  <a:lnTo>
                    <a:pt x="13284" y="3785"/>
                  </a:lnTo>
                  <a:lnTo>
                    <a:pt x="13516" y="3476"/>
                  </a:lnTo>
                  <a:lnTo>
                    <a:pt x="13786" y="3128"/>
                  </a:lnTo>
                  <a:lnTo>
                    <a:pt x="13980" y="2781"/>
                  </a:lnTo>
                  <a:lnTo>
                    <a:pt x="14211" y="2395"/>
                  </a:lnTo>
                  <a:lnTo>
                    <a:pt x="14211" y="2279"/>
                  </a:lnTo>
                  <a:lnTo>
                    <a:pt x="14173" y="2163"/>
                  </a:lnTo>
                  <a:lnTo>
                    <a:pt x="14173" y="2124"/>
                  </a:lnTo>
                  <a:lnTo>
                    <a:pt x="13864" y="2124"/>
                  </a:lnTo>
                  <a:lnTo>
                    <a:pt x="13825" y="2163"/>
                  </a:lnTo>
                  <a:lnTo>
                    <a:pt x="13555" y="2704"/>
                  </a:lnTo>
                  <a:lnTo>
                    <a:pt x="13207" y="3167"/>
                  </a:lnTo>
                  <a:lnTo>
                    <a:pt x="12860" y="3630"/>
                  </a:lnTo>
                  <a:lnTo>
                    <a:pt x="12474" y="4016"/>
                  </a:lnTo>
                  <a:lnTo>
                    <a:pt x="12010" y="4364"/>
                  </a:lnTo>
                  <a:lnTo>
                    <a:pt x="11547" y="4712"/>
                  </a:lnTo>
                  <a:lnTo>
                    <a:pt x="11083" y="4982"/>
                  </a:lnTo>
                  <a:lnTo>
                    <a:pt x="10543" y="5252"/>
                  </a:lnTo>
                  <a:lnTo>
                    <a:pt x="10350" y="5252"/>
                  </a:lnTo>
                  <a:lnTo>
                    <a:pt x="10350" y="5368"/>
                  </a:lnTo>
                  <a:lnTo>
                    <a:pt x="10273" y="5368"/>
                  </a:lnTo>
                  <a:lnTo>
                    <a:pt x="10079" y="5407"/>
                  </a:lnTo>
                  <a:lnTo>
                    <a:pt x="10157" y="5445"/>
                  </a:lnTo>
                  <a:lnTo>
                    <a:pt x="9500" y="5677"/>
                  </a:lnTo>
                  <a:lnTo>
                    <a:pt x="8844" y="5870"/>
                  </a:lnTo>
                  <a:lnTo>
                    <a:pt x="7840" y="6102"/>
                  </a:lnTo>
                  <a:lnTo>
                    <a:pt x="6759" y="6295"/>
                  </a:lnTo>
                  <a:lnTo>
                    <a:pt x="6218" y="6333"/>
                  </a:lnTo>
                  <a:lnTo>
                    <a:pt x="5677" y="6411"/>
                  </a:lnTo>
                  <a:lnTo>
                    <a:pt x="4558" y="6411"/>
                  </a:lnTo>
                  <a:lnTo>
                    <a:pt x="4596" y="6295"/>
                  </a:lnTo>
                  <a:lnTo>
                    <a:pt x="4364" y="6256"/>
                  </a:lnTo>
                  <a:lnTo>
                    <a:pt x="3399" y="4634"/>
                  </a:lnTo>
                  <a:lnTo>
                    <a:pt x="2356" y="3013"/>
                  </a:lnTo>
                  <a:lnTo>
                    <a:pt x="1275" y="1468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"/>
            <p:cNvSpPr/>
            <p:nvPr/>
          </p:nvSpPr>
          <p:spPr>
            <a:xfrm>
              <a:off x="3536800" y="1931200"/>
              <a:ext cx="176675" cy="453750"/>
            </a:xfrm>
            <a:custGeom>
              <a:avLst/>
              <a:gdLst/>
              <a:ahLst/>
              <a:cxnLst/>
              <a:rect l="l" t="t" r="r" b="b"/>
              <a:pathLst>
                <a:path w="7067" h="18150" extrusionOk="0">
                  <a:moveTo>
                    <a:pt x="193" y="1"/>
                  </a:moveTo>
                  <a:lnTo>
                    <a:pt x="0" y="194"/>
                  </a:lnTo>
                  <a:lnTo>
                    <a:pt x="1622" y="1931"/>
                  </a:lnTo>
                  <a:lnTo>
                    <a:pt x="3244" y="3630"/>
                  </a:lnTo>
                  <a:lnTo>
                    <a:pt x="4016" y="4480"/>
                  </a:lnTo>
                  <a:lnTo>
                    <a:pt x="4750" y="5329"/>
                  </a:lnTo>
                  <a:lnTo>
                    <a:pt x="5483" y="6179"/>
                  </a:lnTo>
                  <a:lnTo>
                    <a:pt x="6217" y="6990"/>
                  </a:lnTo>
                  <a:lnTo>
                    <a:pt x="3514" y="6990"/>
                  </a:lnTo>
                  <a:lnTo>
                    <a:pt x="3514" y="7453"/>
                  </a:lnTo>
                  <a:lnTo>
                    <a:pt x="4943" y="7492"/>
                  </a:lnTo>
                  <a:lnTo>
                    <a:pt x="5676" y="7492"/>
                  </a:lnTo>
                  <a:lnTo>
                    <a:pt x="6371" y="7453"/>
                  </a:lnTo>
                  <a:lnTo>
                    <a:pt x="6371" y="7453"/>
                  </a:lnTo>
                  <a:lnTo>
                    <a:pt x="6024" y="7878"/>
                  </a:lnTo>
                  <a:lnTo>
                    <a:pt x="5715" y="8303"/>
                  </a:lnTo>
                  <a:lnTo>
                    <a:pt x="5136" y="9191"/>
                  </a:lnTo>
                  <a:lnTo>
                    <a:pt x="4248" y="10658"/>
                  </a:lnTo>
                  <a:lnTo>
                    <a:pt x="3359" y="12087"/>
                  </a:lnTo>
                  <a:lnTo>
                    <a:pt x="1583" y="14983"/>
                  </a:lnTo>
                  <a:lnTo>
                    <a:pt x="772" y="16451"/>
                  </a:lnTo>
                  <a:lnTo>
                    <a:pt x="348" y="17184"/>
                  </a:lnTo>
                  <a:lnTo>
                    <a:pt x="0" y="17918"/>
                  </a:lnTo>
                  <a:lnTo>
                    <a:pt x="309" y="18150"/>
                  </a:lnTo>
                  <a:lnTo>
                    <a:pt x="1158" y="16759"/>
                  </a:lnTo>
                  <a:lnTo>
                    <a:pt x="1969" y="15369"/>
                  </a:lnTo>
                  <a:lnTo>
                    <a:pt x="2780" y="13979"/>
                  </a:lnTo>
                  <a:lnTo>
                    <a:pt x="3591" y="12589"/>
                  </a:lnTo>
                  <a:lnTo>
                    <a:pt x="4441" y="11199"/>
                  </a:lnTo>
                  <a:lnTo>
                    <a:pt x="5290" y="9809"/>
                  </a:lnTo>
                  <a:lnTo>
                    <a:pt x="5715" y="9191"/>
                  </a:lnTo>
                  <a:lnTo>
                    <a:pt x="6178" y="8612"/>
                  </a:lnTo>
                  <a:lnTo>
                    <a:pt x="6603" y="8033"/>
                  </a:lnTo>
                  <a:lnTo>
                    <a:pt x="6989" y="7453"/>
                  </a:lnTo>
                  <a:lnTo>
                    <a:pt x="6989" y="7376"/>
                  </a:lnTo>
                  <a:lnTo>
                    <a:pt x="7067" y="7299"/>
                  </a:lnTo>
                  <a:lnTo>
                    <a:pt x="7028" y="7183"/>
                  </a:lnTo>
                  <a:lnTo>
                    <a:pt x="6989" y="7067"/>
                  </a:lnTo>
                  <a:lnTo>
                    <a:pt x="6873" y="7029"/>
                  </a:lnTo>
                  <a:lnTo>
                    <a:pt x="6835" y="7029"/>
                  </a:lnTo>
                  <a:lnTo>
                    <a:pt x="6101" y="6102"/>
                  </a:lnTo>
                  <a:lnTo>
                    <a:pt x="5290" y="5175"/>
                  </a:lnTo>
                  <a:lnTo>
                    <a:pt x="3668" y="3437"/>
                  </a:lnTo>
                  <a:lnTo>
                    <a:pt x="1969" y="1700"/>
                  </a:lnTo>
                  <a:lnTo>
                    <a:pt x="1081" y="812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"/>
            <p:cNvSpPr/>
            <p:nvPr/>
          </p:nvSpPr>
          <p:spPr>
            <a:xfrm>
              <a:off x="902300" y="1957275"/>
              <a:ext cx="17400" cy="181500"/>
            </a:xfrm>
            <a:custGeom>
              <a:avLst/>
              <a:gdLst/>
              <a:ahLst/>
              <a:cxnLst/>
              <a:rect l="l" t="t" r="r" b="b"/>
              <a:pathLst>
                <a:path w="696" h="7260" extrusionOk="0">
                  <a:moveTo>
                    <a:pt x="425" y="0"/>
                  </a:moveTo>
                  <a:lnTo>
                    <a:pt x="348" y="888"/>
                  </a:lnTo>
                  <a:lnTo>
                    <a:pt x="232" y="1815"/>
                  </a:lnTo>
                  <a:lnTo>
                    <a:pt x="154" y="3630"/>
                  </a:lnTo>
                  <a:lnTo>
                    <a:pt x="0" y="7260"/>
                  </a:lnTo>
                  <a:lnTo>
                    <a:pt x="193" y="7260"/>
                  </a:lnTo>
                  <a:lnTo>
                    <a:pt x="425" y="5484"/>
                  </a:lnTo>
                  <a:lnTo>
                    <a:pt x="579" y="3669"/>
                  </a:lnTo>
                  <a:lnTo>
                    <a:pt x="695" y="1854"/>
                  </a:lnTo>
                  <a:lnTo>
                    <a:pt x="695" y="927"/>
                  </a:lnTo>
                  <a:lnTo>
                    <a:pt x="695" y="39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"/>
            <p:cNvSpPr/>
            <p:nvPr/>
          </p:nvSpPr>
          <p:spPr>
            <a:xfrm>
              <a:off x="4880575" y="1957275"/>
              <a:ext cx="30925" cy="168950"/>
            </a:xfrm>
            <a:custGeom>
              <a:avLst/>
              <a:gdLst/>
              <a:ahLst/>
              <a:cxnLst/>
              <a:rect l="l" t="t" r="r" b="b"/>
              <a:pathLst>
                <a:path w="1237" h="6758" extrusionOk="0">
                  <a:moveTo>
                    <a:pt x="1121" y="0"/>
                  </a:moveTo>
                  <a:lnTo>
                    <a:pt x="1082" y="39"/>
                  </a:lnTo>
                  <a:lnTo>
                    <a:pt x="1043" y="39"/>
                  </a:lnTo>
                  <a:lnTo>
                    <a:pt x="850" y="77"/>
                  </a:lnTo>
                  <a:lnTo>
                    <a:pt x="850" y="116"/>
                  </a:lnTo>
                  <a:lnTo>
                    <a:pt x="542" y="1738"/>
                  </a:lnTo>
                  <a:lnTo>
                    <a:pt x="310" y="3398"/>
                  </a:lnTo>
                  <a:lnTo>
                    <a:pt x="117" y="5059"/>
                  </a:lnTo>
                  <a:lnTo>
                    <a:pt x="1" y="6719"/>
                  </a:lnTo>
                  <a:lnTo>
                    <a:pt x="233" y="6758"/>
                  </a:lnTo>
                  <a:lnTo>
                    <a:pt x="503" y="5136"/>
                  </a:lnTo>
                  <a:lnTo>
                    <a:pt x="773" y="3514"/>
                  </a:lnTo>
                  <a:lnTo>
                    <a:pt x="966" y="1854"/>
                  </a:lnTo>
                  <a:lnTo>
                    <a:pt x="1082" y="232"/>
                  </a:lnTo>
                  <a:lnTo>
                    <a:pt x="1237" y="77"/>
                  </a:lnTo>
                  <a:lnTo>
                    <a:pt x="1237" y="39"/>
                  </a:lnTo>
                  <a:lnTo>
                    <a:pt x="112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"/>
            <p:cNvSpPr/>
            <p:nvPr/>
          </p:nvSpPr>
          <p:spPr>
            <a:xfrm>
              <a:off x="4907625" y="1959200"/>
              <a:ext cx="121650" cy="144825"/>
            </a:xfrm>
            <a:custGeom>
              <a:avLst/>
              <a:gdLst/>
              <a:ahLst/>
              <a:cxnLst/>
              <a:rect l="l" t="t" r="r" b="b"/>
              <a:pathLst>
                <a:path w="4866" h="5793" extrusionOk="0">
                  <a:moveTo>
                    <a:pt x="155" y="0"/>
                  </a:moveTo>
                  <a:lnTo>
                    <a:pt x="0" y="155"/>
                  </a:lnTo>
                  <a:lnTo>
                    <a:pt x="1197" y="1545"/>
                  </a:lnTo>
                  <a:lnTo>
                    <a:pt x="2356" y="2935"/>
                  </a:lnTo>
                  <a:lnTo>
                    <a:pt x="2896" y="3630"/>
                  </a:lnTo>
                  <a:lnTo>
                    <a:pt x="3475" y="4403"/>
                  </a:lnTo>
                  <a:lnTo>
                    <a:pt x="4055" y="5098"/>
                  </a:lnTo>
                  <a:lnTo>
                    <a:pt x="4325" y="5445"/>
                  </a:lnTo>
                  <a:lnTo>
                    <a:pt x="4634" y="5793"/>
                  </a:lnTo>
                  <a:lnTo>
                    <a:pt x="4827" y="5754"/>
                  </a:lnTo>
                  <a:lnTo>
                    <a:pt x="4866" y="5715"/>
                  </a:lnTo>
                  <a:lnTo>
                    <a:pt x="4866" y="5638"/>
                  </a:lnTo>
                  <a:lnTo>
                    <a:pt x="4634" y="5252"/>
                  </a:lnTo>
                  <a:lnTo>
                    <a:pt x="4402" y="4866"/>
                  </a:lnTo>
                  <a:lnTo>
                    <a:pt x="3862" y="4171"/>
                  </a:lnTo>
                  <a:lnTo>
                    <a:pt x="2703" y="2781"/>
                  </a:lnTo>
                  <a:lnTo>
                    <a:pt x="1467" y="1352"/>
                  </a:lnTo>
                  <a:lnTo>
                    <a:pt x="811" y="657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"/>
            <p:cNvSpPr/>
            <p:nvPr/>
          </p:nvSpPr>
          <p:spPr>
            <a:xfrm>
              <a:off x="4761850" y="1966925"/>
              <a:ext cx="61800" cy="160275"/>
            </a:xfrm>
            <a:custGeom>
              <a:avLst/>
              <a:gdLst/>
              <a:ahLst/>
              <a:cxnLst/>
              <a:rect l="l" t="t" r="r" b="b"/>
              <a:pathLst>
                <a:path w="2472" h="6411" extrusionOk="0">
                  <a:moveTo>
                    <a:pt x="309" y="0"/>
                  </a:moveTo>
                  <a:lnTo>
                    <a:pt x="0" y="78"/>
                  </a:lnTo>
                  <a:lnTo>
                    <a:pt x="193" y="927"/>
                  </a:lnTo>
                  <a:lnTo>
                    <a:pt x="425" y="1777"/>
                  </a:lnTo>
                  <a:lnTo>
                    <a:pt x="657" y="2626"/>
                  </a:lnTo>
                  <a:lnTo>
                    <a:pt x="927" y="3476"/>
                  </a:lnTo>
                  <a:lnTo>
                    <a:pt x="1506" y="5098"/>
                  </a:lnTo>
                  <a:lnTo>
                    <a:pt x="1738" y="5754"/>
                  </a:lnTo>
                  <a:lnTo>
                    <a:pt x="1661" y="5715"/>
                  </a:lnTo>
                  <a:lnTo>
                    <a:pt x="1583" y="5793"/>
                  </a:lnTo>
                  <a:lnTo>
                    <a:pt x="1545" y="5870"/>
                  </a:lnTo>
                  <a:lnTo>
                    <a:pt x="1777" y="5908"/>
                  </a:lnTo>
                  <a:lnTo>
                    <a:pt x="1931" y="6140"/>
                  </a:lnTo>
                  <a:lnTo>
                    <a:pt x="2085" y="6333"/>
                  </a:lnTo>
                  <a:lnTo>
                    <a:pt x="2124" y="6410"/>
                  </a:lnTo>
                  <a:lnTo>
                    <a:pt x="2317" y="6410"/>
                  </a:lnTo>
                  <a:lnTo>
                    <a:pt x="2356" y="6333"/>
                  </a:lnTo>
                  <a:lnTo>
                    <a:pt x="2433" y="6295"/>
                  </a:lnTo>
                  <a:lnTo>
                    <a:pt x="2472" y="6256"/>
                  </a:lnTo>
                  <a:lnTo>
                    <a:pt x="2356" y="5947"/>
                  </a:lnTo>
                  <a:lnTo>
                    <a:pt x="2279" y="5947"/>
                  </a:lnTo>
                  <a:lnTo>
                    <a:pt x="2124" y="5600"/>
                  </a:lnTo>
                  <a:lnTo>
                    <a:pt x="1970" y="5213"/>
                  </a:lnTo>
                  <a:lnTo>
                    <a:pt x="1738" y="4441"/>
                  </a:lnTo>
                  <a:lnTo>
                    <a:pt x="1197" y="2935"/>
                  </a:lnTo>
                  <a:lnTo>
                    <a:pt x="734" y="1468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"/>
            <p:cNvSpPr/>
            <p:nvPr/>
          </p:nvSpPr>
          <p:spPr>
            <a:xfrm>
              <a:off x="4771500" y="1968850"/>
              <a:ext cx="355275" cy="170900"/>
            </a:xfrm>
            <a:custGeom>
              <a:avLst/>
              <a:gdLst/>
              <a:ahLst/>
              <a:cxnLst/>
              <a:rect l="l" t="t" r="r" b="b"/>
              <a:pathLst>
                <a:path w="14211" h="6836" extrusionOk="0">
                  <a:moveTo>
                    <a:pt x="116" y="1"/>
                  </a:moveTo>
                  <a:lnTo>
                    <a:pt x="0" y="39"/>
                  </a:lnTo>
                  <a:lnTo>
                    <a:pt x="1970" y="3206"/>
                  </a:lnTo>
                  <a:lnTo>
                    <a:pt x="4055" y="6333"/>
                  </a:lnTo>
                  <a:lnTo>
                    <a:pt x="3553" y="6295"/>
                  </a:lnTo>
                  <a:lnTo>
                    <a:pt x="3051" y="6179"/>
                  </a:lnTo>
                  <a:lnTo>
                    <a:pt x="2588" y="6025"/>
                  </a:lnTo>
                  <a:lnTo>
                    <a:pt x="2124" y="5870"/>
                  </a:lnTo>
                  <a:lnTo>
                    <a:pt x="1970" y="5870"/>
                  </a:lnTo>
                  <a:lnTo>
                    <a:pt x="2086" y="6179"/>
                  </a:lnTo>
                  <a:lnTo>
                    <a:pt x="2472" y="6372"/>
                  </a:lnTo>
                  <a:lnTo>
                    <a:pt x="2858" y="6527"/>
                  </a:lnTo>
                  <a:lnTo>
                    <a:pt x="3283" y="6642"/>
                  </a:lnTo>
                  <a:lnTo>
                    <a:pt x="3707" y="6720"/>
                  </a:lnTo>
                  <a:lnTo>
                    <a:pt x="4132" y="6797"/>
                  </a:lnTo>
                  <a:lnTo>
                    <a:pt x="4596" y="6835"/>
                  </a:lnTo>
                  <a:lnTo>
                    <a:pt x="5484" y="6835"/>
                  </a:lnTo>
                  <a:lnTo>
                    <a:pt x="6372" y="6758"/>
                  </a:lnTo>
                  <a:lnTo>
                    <a:pt x="7299" y="6642"/>
                  </a:lnTo>
                  <a:lnTo>
                    <a:pt x="8148" y="6488"/>
                  </a:lnTo>
                  <a:lnTo>
                    <a:pt x="8959" y="6295"/>
                  </a:lnTo>
                  <a:lnTo>
                    <a:pt x="9770" y="6025"/>
                  </a:lnTo>
                  <a:lnTo>
                    <a:pt x="10581" y="5716"/>
                  </a:lnTo>
                  <a:lnTo>
                    <a:pt x="11315" y="5368"/>
                  </a:lnTo>
                  <a:lnTo>
                    <a:pt x="12010" y="4905"/>
                  </a:lnTo>
                  <a:lnTo>
                    <a:pt x="12357" y="4673"/>
                  </a:lnTo>
                  <a:lnTo>
                    <a:pt x="12666" y="4403"/>
                  </a:lnTo>
                  <a:lnTo>
                    <a:pt x="12975" y="4094"/>
                  </a:lnTo>
                  <a:lnTo>
                    <a:pt x="13284" y="3785"/>
                  </a:lnTo>
                  <a:lnTo>
                    <a:pt x="13516" y="3476"/>
                  </a:lnTo>
                  <a:lnTo>
                    <a:pt x="13786" y="3128"/>
                  </a:lnTo>
                  <a:lnTo>
                    <a:pt x="13979" y="2781"/>
                  </a:lnTo>
                  <a:lnTo>
                    <a:pt x="14211" y="2395"/>
                  </a:lnTo>
                  <a:lnTo>
                    <a:pt x="14211" y="2279"/>
                  </a:lnTo>
                  <a:lnTo>
                    <a:pt x="14172" y="2163"/>
                  </a:lnTo>
                  <a:lnTo>
                    <a:pt x="14172" y="2124"/>
                  </a:lnTo>
                  <a:lnTo>
                    <a:pt x="13863" y="2124"/>
                  </a:lnTo>
                  <a:lnTo>
                    <a:pt x="13825" y="2163"/>
                  </a:lnTo>
                  <a:lnTo>
                    <a:pt x="13554" y="2704"/>
                  </a:lnTo>
                  <a:lnTo>
                    <a:pt x="13207" y="3167"/>
                  </a:lnTo>
                  <a:lnTo>
                    <a:pt x="12859" y="3630"/>
                  </a:lnTo>
                  <a:lnTo>
                    <a:pt x="12473" y="4017"/>
                  </a:lnTo>
                  <a:lnTo>
                    <a:pt x="12010" y="4364"/>
                  </a:lnTo>
                  <a:lnTo>
                    <a:pt x="11546" y="4712"/>
                  </a:lnTo>
                  <a:lnTo>
                    <a:pt x="11083" y="4982"/>
                  </a:lnTo>
                  <a:lnTo>
                    <a:pt x="10542" y="5252"/>
                  </a:lnTo>
                  <a:lnTo>
                    <a:pt x="10349" y="5252"/>
                  </a:lnTo>
                  <a:lnTo>
                    <a:pt x="10349" y="5368"/>
                  </a:lnTo>
                  <a:lnTo>
                    <a:pt x="10272" y="5368"/>
                  </a:lnTo>
                  <a:lnTo>
                    <a:pt x="10079" y="5407"/>
                  </a:lnTo>
                  <a:lnTo>
                    <a:pt x="10156" y="5445"/>
                  </a:lnTo>
                  <a:lnTo>
                    <a:pt x="9500" y="5677"/>
                  </a:lnTo>
                  <a:lnTo>
                    <a:pt x="8843" y="5870"/>
                  </a:lnTo>
                  <a:lnTo>
                    <a:pt x="7839" y="6102"/>
                  </a:lnTo>
                  <a:lnTo>
                    <a:pt x="6758" y="6295"/>
                  </a:lnTo>
                  <a:lnTo>
                    <a:pt x="6217" y="6333"/>
                  </a:lnTo>
                  <a:lnTo>
                    <a:pt x="5677" y="6411"/>
                  </a:lnTo>
                  <a:lnTo>
                    <a:pt x="4557" y="6411"/>
                  </a:lnTo>
                  <a:lnTo>
                    <a:pt x="4596" y="6295"/>
                  </a:lnTo>
                  <a:lnTo>
                    <a:pt x="4364" y="6256"/>
                  </a:lnTo>
                  <a:lnTo>
                    <a:pt x="3399" y="4634"/>
                  </a:lnTo>
                  <a:lnTo>
                    <a:pt x="2356" y="3013"/>
                  </a:lnTo>
                  <a:lnTo>
                    <a:pt x="1275" y="1468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"/>
            <p:cNvSpPr/>
            <p:nvPr/>
          </p:nvSpPr>
          <p:spPr>
            <a:xfrm>
              <a:off x="5286050" y="1976575"/>
              <a:ext cx="257775" cy="315700"/>
            </a:xfrm>
            <a:custGeom>
              <a:avLst/>
              <a:gdLst/>
              <a:ahLst/>
              <a:cxnLst/>
              <a:rect l="l" t="t" r="r" b="b"/>
              <a:pathLst>
                <a:path w="10311" h="12628" extrusionOk="0">
                  <a:moveTo>
                    <a:pt x="6449" y="773"/>
                  </a:moveTo>
                  <a:lnTo>
                    <a:pt x="6410" y="2317"/>
                  </a:lnTo>
                  <a:lnTo>
                    <a:pt x="6449" y="3901"/>
                  </a:lnTo>
                  <a:lnTo>
                    <a:pt x="6526" y="6990"/>
                  </a:lnTo>
                  <a:lnTo>
                    <a:pt x="3514" y="6758"/>
                  </a:lnTo>
                  <a:lnTo>
                    <a:pt x="2008" y="6642"/>
                  </a:lnTo>
                  <a:lnTo>
                    <a:pt x="502" y="6604"/>
                  </a:lnTo>
                  <a:lnTo>
                    <a:pt x="1352" y="5986"/>
                  </a:lnTo>
                  <a:lnTo>
                    <a:pt x="2201" y="5291"/>
                  </a:lnTo>
                  <a:lnTo>
                    <a:pt x="2973" y="4557"/>
                  </a:lnTo>
                  <a:lnTo>
                    <a:pt x="3707" y="3823"/>
                  </a:lnTo>
                  <a:lnTo>
                    <a:pt x="4441" y="3090"/>
                  </a:lnTo>
                  <a:lnTo>
                    <a:pt x="5136" y="2356"/>
                  </a:lnTo>
                  <a:lnTo>
                    <a:pt x="5792" y="1584"/>
                  </a:lnTo>
                  <a:lnTo>
                    <a:pt x="6449" y="773"/>
                  </a:lnTo>
                  <a:close/>
                  <a:moveTo>
                    <a:pt x="6719" y="1"/>
                  </a:moveTo>
                  <a:lnTo>
                    <a:pt x="6642" y="39"/>
                  </a:lnTo>
                  <a:lnTo>
                    <a:pt x="6565" y="39"/>
                  </a:lnTo>
                  <a:lnTo>
                    <a:pt x="6487" y="116"/>
                  </a:lnTo>
                  <a:lnTo>
                    <a:pt x="4981" y="1854"/>
                  </a:lnTo>
                  <a:lnTo>
                    <a:pt x="4209" y="2704"/>
                  </a:lnTo>
                  <a:lnTo>
                    <a:pt x="3437" y="3514"/>
                  </a:lnTo>
                  <a:lnTo>
                    <a:pt x="2587" y="4287"/>
                  </a:lnTo>
                  <a:lnTo>
                    <a:pt x="1738" y="5059"/>
                  </a:lnTo>
                  <a:lnTo>
                    <a:pt x="888" y="5793"/>
                  </a:lnTo>
                  <a:lnTo>
                    <a:pt x="39" y="6604"/>
                  </a:lnTo>
                  <a:lnTo>
                    <a:pt x="0" y="6642"/>
                  </a:lnTo>
                  <a:lnTo>
                    <a:pt x="0" y="6681"/>
                  </a:lnTo>
                  <a:lnTo>
                    <a:pt x="39" y="6797"/>
                  </a:lnTo>
                  <a:lnTo>
                    <a:pt x="39" y="6835"/>
                  </a:lnTo>
                  <a:lnTo>
                    <a:pt x="0" y="6913"/>
                  </a:lnTo>
                  <a:lnTo>
                    <a:pt x="39" y="6990"/>
                  </a:lnTo>
                  <a:lnTo>
                    <a:pt x="116" y="7144"/>
                  </a:lnTo>
                  <a:lnTo>
                    <a:pt x="386" y="6990"/>
                  </a:lnTo>
                  <a:lnTo>
                    <a:pt x="1892" y="7144"/>
                  </a:lnTo>
                  <a:lnTo>
                    <a:pt x="3437" y="7299"/>
                  </a:lnTo>
                  <a:lnTo>
                    <a:pt x="6526" y="7453"/>
                  </a:lnTo>
                  <a:lnTo>
                    <a:pt x="6565" y="9307"/>
                  </a:lnTo>
                  <a:lnTo>
                    <a:pt x="6526" y="12628"/>
                  </a:lnTo>
                  <a:lnTo>
                    <a:pt x="6951" y="12628"/>
                  </a:lnTo>
                  <a:lnTo>
                    <a:pt x="6989" y="9461"/>
                  </a:lnTo>
                  <a:lnTo>
                    <a:pt x="6989" y="7492"/>
                  </a:lnTo>
                  <a:lnTo>
                    <a:pt x="8650" y="7569"/>
                  </a:lnTo>
                  <a:lnTo>
                    <a:pt x="10310" y="7646"/>
                  </a:lnTo>
                  <a:lnTo>
                    <a:pt x="10310" y="7183"/>
                  </a:lnTo>
                  <a:lnTo>
                    <a:pt x="8650" y="7106"/>
                  </a:lnTo>
                  <a:lnTo>
                    <a:pt x="6989" y="7028"/>
                  </a:lnTo>
                  <a:lnTo>
                    <a:pt x="7028" y="5368"/>
                  </a:lnTo>
                  <a:lnTo>
                    <a:pt x="6989" y="3708"/>
                  </a:lnTo>
                  <a:lnTo>
                    <a:pt x="6951" y="2047"/>
                  </a:lnTo>
                  <a:lnTo>
                    <a:pt x="6796" y="387"/>
                  </a:lnTo>
                  <a:lnTo>
                    <a:pt x="6989" y="194"/>
                  </a:lnTo>
                  <a:lnTo>
                    <a:pt x="6835" y="39"/>
                  </a:lnTo>
                  <a:lnTo>
                    <a:pt x="679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"/>
            <p:cNvSpPr/>
            <p:nvPr/>
          </p:nvSpPr>
          <p:spPr>
            <a:xfrm>
              <a:off x="5455950" y="1981400"/>
              <a:ext cx="176675" cy="453750"/>
            </a:xfrm>
            <a:custGeom>
              <a:avLst/>
              <a:gdLst/>
              <a:ahLst/>
              <a:cxnLst/>
              <a:rect l="l" t="t" r="r" b="b"/>
              <a:pathLst>
                <a:path w="7067" h="18150" extrusionOk="0">
                  <a:moveTo>
                    <a:pt x="193" y="1"/>
                  </a:moveTo>
                  <a:lnTo>
                    <a:pt x="0" y="194"/>
                  </a:lnTo>
                  <a:lnTo>
                    <a:pt x="1622" y="1931"/>
                  </a:lnTo>
                  <a:lnTo>
                    <a:pt x="3244" y="3630"/>
                  </a:lnTo>
                  <a:lnTo>
                    <a:pt x="4016" y="4480"/>
                  </a:lnTo>
                  <a:lnTo>
                    <a:pt x="4750" y="5329"/>
                  </a:lnTo>
                  <a:lnTo>
                    <a:pt x="5484" y="6179"/>
                  </a:lnTo>
                  <a:lnTo>
                    <a:pt x="6217" y="6990"/>
                  </a:lnTo>
                  <a:lnTo>
                    <a:pt x="3514" y="6990"/>
                  </a:lnTo>
                  <a:lnTo>
                    <a:pt x="3514" y="7453"/>
                  </a:lnTo>
                  <a:lnTo>
                    <a:pt x="4943" y="7492"/>
                  </a:lnTo>
                  <a:lnTo>
                    <a:pt x="5677" y="7492"/>
                  </a:lnTo>
                  <a:lnTo>
                    <a:pt x="6372" y="7453"/>
                  </a:lnTo>
                  <a:lnTo>
                    <a:pt x="6372" y="7453"/>
                  </a:lnTo>
                  <a:lnTo>
                    <a:pt x="6024" y="7878"/>
                  </a:lnTo>
                  <a:lnTo>
                    <a:pt x="5715" y="8303"/>
                  </a:lnTo>
                  <a:lnTo>
                    <a:pt x="5136" y="9191"/>
                  </a:lnTo>
                  <a:lnTo>
                    <a:pt x="4248" y="10658"/>
                  </a:lnTo>
                  <a:lnTo>
                    <a:pt x="3360" y="12087"/>
                  </a:lnTo>
                  <a:lnTo>
                    <a:pt x="1584" y="14983"/>
                  </a:lnTo>
                  <a:lnTo>
                    <a:pt x="773" y="16450"/>
                  </a:lnTo>
                  <a:lnTo>
                    <a:pt x="348" y="17184"/>
                  </a:lnTo>
                  <a:lnTo>
                    <a:pt x="0" y="17918"/>
                  </a:lnTo>
                  <a:lnTo>
                    <a:pt x="309" y="18150"/>
                  </a:lnTo>
                  <a:lnTo>
                    <a:pt x="1159" y="16759"/>
                  </a:lnTo>
                  <a:lnTo>
                    <a:pt x="1970" y="15369"/>
                  </a:lnTo>
                  <a:lnTo>
                    <a:pt x="2781" y="13979"/>
                  </a:lnTo>
                  <a:lnTo>
                    <a:pt x="3592" y="12589"/>
                  </a:lnTo>
                  <a:lnTo>
                    <a:pt x="4441" y="11199"/>
                  </a:lnTo>
                  <a:lnTo>
                    <a:pt x="5291" y="9809"/>
                  </a:lnTo>
                  <a:lnTo>
                    <a:pt x="5715" y="9191"/>
                  </a:lnTo>
                  <a:lnTo>
                    <a:pt x="6179" y="8612"/>
                  </a:lnTo>
                  <a:lnTo>
                    <a:pt x="6603" y="8032"/>
                  </a:lnTo>
                  <a:lnTo>
                    <a:pt x="6990" y="7453"/>
                  </a:lnTo>
                  <a:lnTo>
                    <a:pt x="6990" y="7376"/>
                  </a:lnTo>
                  <a:lnTo>
                    <a:pt x="7067" y="7299"/>
                  </a:lnTo>
                  <a:lnTo>
                    <a:pt x="7028" y="7183"/>
                  </a:lnTo>
                  <a:lnTo>
                    <a:pt x="6990" y="7067"/>
                  </a:lnTo>
                  <a:lnTo>
                    <a:pt x="6874" y="7028"/>
                  </a:lnTo>
                  <a:lnTo>
                    <a:pt x="6835" y="7028"/>
                  </a:lnTo>
                  <a:lnTo>
                    <a:pt x="6102" y="6102"/>
                  </a:lnTo>
                  <a:lnTo>
                    <a:pt x="5291" y="5175"/>
                  </a:lnTo>
                  <a:lnTo>
                    <a:pt x="3669" y="3437"/>
                  </a:lnTo>
                  <a:lnTo>
                    <a:pt x="1970" y="1700"/>
                  </a:lnTo>
                  <a:lnTo>
                    <a:pt x="1082" y="812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"/>
            <p:cNvSpPr/>
            <p:nvPr/>
          </p:nvSpPr>
          <p:spPr>
            <a:xfrm>
              <a:off x="752650" y="1995875"/>
              <a:ext cx="30925" cy="168975"/>
            </a:xfrm>
            <a:custGeom>
              <a:avLst/>
              <a:gdLst/>
              <a:ahLst/>
              <a:cxnLst/>
              <a:rect l="l" t="t" r="r" b="b"/>
              <a:pathLst>
                <a:path w="1237" h="6759" extrusionOk="0">
                  <a:moveTo>
                    <a:pt x="1121" y="1"/>
                  </a:moveTo>
                  <a:lnTo>
                    <a:pt x="1082" y="39"/>
                  </a:lnTo>
                  <a:lnTo>
                    <a:pt x="1043" y="39"/>
                  </a:lnTo>
                  <a:lnTo>
                    <a:pt x="850" y="78"/>
                  </a:lnTo>
                  <a:lnTo>
                    <a:pt x="850" y="117"/>
                  </a:lnTo>
                  <a:lnTo>
                    <a:pt x="541" y="1738"/>
                  </a:lnTo>
                  <a:lnTo>
                    <a:pt x="310" y="3399"/>
                  </a:lnTo>
                  <a:lnTo>
                    <a:pt x="117" y="5059"/>
                  </a:lnTo>
                  <a:lnTo>
                    <a:pt x="1" y="6720"/>
                  </a:lnTo>
                  <a:lnTo>
                    <a:pt x="232" y="6758"/>
                  </a:lnTo>
                  <a:lnTo>
                    <a:pt x="503" y="5137"/>
                  </a:lnTo>
                  <a:lnTo>
                    <a:pt x="773" y="3515"/>
                  </a:lnTo>
                  <a:lnTo>
                    <a:pt x="966" y="1854"/>
                  </a:lnTo>
                  <a:lnTo>
                    <a:pt x="1082" y="233"/>
                  </a:lnTo>
                  <a:lnTo>
                    <a:pt x="1236" y="78"/>
                  </a:lnTo>
                  <a:lnTo>
                    <a:pt x="1236" y="39"/>
                  </a:lnTo>
                  <a:lnTo>
                    <a:pt x="112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779675" y="1997825"/>
              <a:ext cx="121675" cy="144825"/>
            </a:xfrm>
            <a:custGeom>
              <a:avLst/>
              <a:gdLst/>
              <a:ahLst/>
              <a:cxnLst/>
              <a:rect l="l" t="t" r="r" b="b"/>
              <a:pathLst>
                <a:path w="4867" h="5793" extrusionOk="0">
                  <a:moveTo>
                    <a:pt x="155" y="0"/>
                  </a:moveTo>
                  <a:lnTo>
                    <a:pt x="1" y="155"/>
                  </a:lnTo>
                  <a:lnTo>
                    <a:pt x="1198" y="1545"/>
                  </a:lnTo>
                  <a:lnTo>
                    <a:pt x="2356" y="2935"/>
                  </a:lnTo>
                  <a:lnTo>
                    <a:pt x="2897" y="3630"/>
                  </a:lnTo>
                  <a:lnTo>
                    <a:pt x="3476" y="4402"/>
                  </a:lnTo>
                  <a:lnTo>
                    <a:pt x="4056" y="5097"/>
                  </a:lnTo>
                  <a:lnTo>
                    <a:pt x="4326" y="5445"/>
                  </a:lnTo>
                  <a:lnTo>
                    <a:pt x="4635" y="5792"/>
                  </a:lnTo>
                  <a:lnTo>
                    <a:pt x="4828" y="5754"/>
                  </a:lnTo>
                  <a:lnTo>
                    <a:pt x="4866" y="5715"/>
                  </a:lnTo>
                  <a:lnTo>
                    <a:pt x="4866" y="5638"/>
                  </a:lnTo>
                  <a:lnTo>
                    <a:pt x="4635" y="5252"/>
                  </a:lnTo>
                  <a:lnTo>
                    <a:pt x="4403" y="4866"/>
                  </a:lnTo>
                  <a:lnTo>
                    <a:pt x="3862" y="4170"/>
                  </a:lnTo>
                  <a:lnTo>
                    <a:pt x="2704" y="2780"/>
                  </a:lnTo>
                  <a:lnTo>
                    <a:pt x="1468" y="1352"/>
                  </a:lnTo>
                  <a:lnTo>
                    <a:pt x="812" y="657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2839800" y="2000700"/>
              <a:ext cx="270325" cy="209525"/>
            </a:xfrm>
            <a:custGeom>
              <a:avLst/>
              <a:gdLst/>
              <a:ahLst/>
              <a:cxnLst/>
              <a:rect l="l" t="t" r="r" b="b"/>
              <a:pathLst>
                <a:path w="10813" h="8381" extrusionOk="0">
                  <a:moveTo>
                    <a:pt x="10233" y="1"/>
                  </a:moveTo>
                  <a:lnTo>
                    <a:pt x="10156" y="78"/>
                  </a:lnTo>
                  <a:lnTo>
                    <a:pt x="10117" y="155"/>
                  </a:lnTo>
                  <a:lnTo>
                    <a:pt x="10079" y="233"/>
                  </a:lnTo>
                  <a:lnTo>
                    <a:pt x="10079" y="348"/>
                  </a:lnTo>
                  <a:lnTo>
                    <a:pt x="10156" y="426"/>
                  </a:lnTo>
                  <a:lnTo>
                    <a:pt x="10272" y="580"/>
                  </a:lnTo>
                  <a:lnTo>
                    <a:pt x="10310" y="735"/>
                  </a:lnTo>
                  <a:lnTo>
                    <a:pt x="10349" y="928"/>
                  </a:lnTo>
                  <a:lnTo>
                    <a:pt x="10310" y="1121"/>
                  </a:lnTo>
                  <a:lnTo>
                    <a:pt x="10233" y="1275"/>
                  </a:lnTo>
                  <a:lnTo>
                    <a:pt x="10156" y="1468"/>
                  </a:lnTo>
                  <a:lnTo>
                    <a:pt x="9847" y="1854"/>
                  </a:lnTo>
                  <a:lnTo>
                    <a:pt x="9538" y="2202"/>
                  </a:lnTo>
                  <a:lnTo>
                    <a:pt x="9152" y="2511"/>
                  </a:lnTo>
                  <a:lnTo>
                    <a:pt x="8611" y="3013"/>
                  </a:lnTo>
                  <a:lnTo>
                    <a:pt x="8264" y="3283"/>
                  </a:lnTo>
                  <a:lnTo>
                    <a:pt x="8225" y="3206"/>
                  </a:lnTo>
                  <a:lnTo>
                    <a:pt x="8148" y="3129"/>
                  </a:lnTo>
                  <a:lnTo>
                    <a:pt x="7607" y="2820"/>
                  </a:lnTo>
                  <a:lnTo>
                    <a:pt x="7144" y="2434"/>
                  </a:lnTo>
                  <a:lnTo>
                    <a:pt x="6912" y="2665"/>
                  </a:lnTo>
                  <a:lnTo>
                    <a:pt x="7105" y="2936"/>
                  </a:lnTo>
                  <a:lnTo>
                    <a:pt x="7376" y="3167"/>
                  </a:lnTo>
                  <a:lnTo>
                    <a:pt x="7646" y="3399"/>
                  </a:lnTo>
                  <a:lnTo>
                    <a:pt x="7955" y="3553"/>
                  </a:lnTo>
                  <a:lnTo>
                    <a:pt x="7028" y="4287"/>
                  </a:lnTo>
                  <a:lnTo>
                    <a:pt x="6101" y="4982"/>
                  </a:lnTo>
                  <a:lnTo>
                    <a:pt x="4943" y="5793"/>
                  </a:lnTo>
                  <a:lnTo>
                    <a:pt x="3746" y="6527"/>
                  </a:lnTo>
                  <a:lnTo>
                    <a:pt x="3553" y="6681"/>
                  </a:lnTo>
                  <a:lnTo>
                    <a:pt x="3475" y="6334"/>
                  </a:lnTo>
                  <a:lnTo>
                    <a:pt x="3321" y="6025"/>
                  </a:lnTo>
                  <a:lnTo>
                    <a:pt x="3128" y="5716"/>
                  </a:lnTo>
                  <a:lnTo>
                    <a:pt x="2896" y="5446"/>
                  </a:lnTo>
                  <a:lnTo>
                    <a:pt x="2626" y="5677"/>
                  </a:lnTo>
                  <a:lnTo>
                    <a:pt x="2819" y="5909"/>
                  </a:lnTo>
                  <a:lnTo>
                    <a:pt x="2935" y="6179"/>
                  </a:lnTo>
                  <a:lnTo>
                    <a:pt x="3051" y="6565"/>
                  </a:lnTo>
                  <a:lnTo>
                    <a:pt x="3128" y="6952"/>
                  </a:lnTo>
                  <a:lnTo>
                    <a:pt x="2317" y="7376"/>
                  </a:lnTo>
                  <a:lnTo>
                    <a:pt x="1892" y="7608"/>
                  </a:lnTo>
                  <a:lnTo>
                    <a:pt x="1467" y="7762"/>
                  </a:lnTo>
                  <a:lnTo>
                    <a:pt x="1081" y="7878"/>
                  </a:lnTo>
                  <a:lnTo>
                    <a:pt x="927" y="7917"/>
                  </a:lnTo>
                  <a:lnTo>
                    <a:pt x="772" y="7917"/>
                  </a:lnTo>
                  <a:lnTo>
                    <a:pt x="618" y="7878"/>
                  </a:lnTo>
                  <a:lnTo>
                    <a:pt x="502" y="7840"/>
                  </a:lnTo>
                  <a:lnTo>
                    <a:pt x="386" y="7724"/>
                  </a:lnTo>
                  <a:lnTo>
                    <a:pt x="309" y="7608"/>
                  </a:lnTo>
                  <a:lnTo>
                    <a:pt x="270" y="7569"/>
                  </a:lnTo>
                  <a:lnTo>
                    <a:pt x="232" y="7531"/>
                  </a:lnTo>
                  <a:lnTo>
                    <a:pt x="116" y="7492"/>
                  </a:lnTo>
                  <a:lnTo>
                    <a:pt x="39" y="7569"/>
                  </a:lnTo>
                  <a:lnTo>
                    <a:pt x="0" y="7608"/>
                  </a:lnTo>
                  <a:lnTo>
                    <a:pt x="0" y="7685"/>
                  </a:lnTo>
                  <a:lnTo>
                    <a:pt x="39" y="7840"/>
                  </a:lnTo>
                  <a:lnTo>
                    <a:pt x="77" y="7994"/>
                  </a:lnTo>
                  <a:lnTo>
                    <a:pt x="155" y="8110"/>
                  </a:lnTo>
                  <a:lnTo>
                    <a:pt x="270" y="8226"/>
                  </a:lnTo>
                  <a:lnTo>
                    <a:pt x="348" y="8264"/>
                  </a:lnTo>
                  <a:lnTo>
                    <a:pt x="463" y="8342"/>
                  </a:lnTo>
                  <a:lnTo>
                    <a:pt x="734" y="8380"/>
                  </a:lnTo>
                  <a:lnTo>
                    <a:pt x="1004" y="8380"/>
                  </a:lnTo>
                  <a:lnTo>
                    <a:pt x="1274" y="8342"/>
                  </a:lnTo>
                  <a:lnTo>
                    <a:pt x="1545" y="8264"/>
                  </a:lnTo>
                  <a:lnTo>
                    <a:pt x="1815" y="8149"/>
                  </a:lnTo>
                  <a:lnTo>
                    <a:pt x="2935" y="7569"/>
                  </a:lnTo>
                  <a:lnTo>
                    <a:pt x="4055" y="6952"/>
                  </a:lnTo>
                  <a:lnTo>
                    <a:pt x="5097" y="6295"/>
                  </a:lnTo>
                  <a:lnTo>
                    <a:pt x="6140" y="5561"/>
                  </a:lnTo>
                  <a:lnTo>
                    <a:pt x="7067" y="4866"/>
                  </a:lnTo>
                  <a:lnTo>
                    <a:pt x="7993" y="4171"/>
                  </a:lnTo>
                  <a:lnTo>
                    <a:pt x="8881" y="3399"/>
                  </a:lnTo>
                  <a:lnTo>
                    <a:pt x="9731" y="2627"/>
                  </a:lnTo>
                  <a:lnTo>
                    <a:pt x="10001" y="2356"/>
                  </a:lnTo>
                  <a:lnTo>
                    <a:pt x="10272" y="2047"/>
                  </a:lnTo>
                  <a:lnTo>
                    <a:pt x="10503" y="1739"/>
                  </a:lnTo>
                  <a:lnTo>
                    <a:pt x="10696" y="1430"/>
                  </a:lnTo>
                  <a:lnTo>
                    <a:pt x="10812" y="1082"/>
                  </a:lnTo>
                  <a:lnTo>
                    <a:pt x="10812" y="928"/>
                  </a:lnTo>
                  <a:lnTo>
                    <a:pt x="10812" y="735"/>
                  </a:lnTo>
                  <a:lnTo>
                    <a:pt x="10774" y="580"/>
                  </a:lnTo>
                  <a:lnTo>
                    <a:pt x="10735" y="387"/>
                  </a:lnTo>
                  <a:lnTo>
                    <a:pt x="10619" y="233"/>
                  </a:lnTo>
                  <a:lnTo>
                    <a:pt x="10465" y="40"/>
                  </a:lnTo>
                  <a:lnTo>
                    <a:pt x="1038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633925" y="2005525"/>
              <a:ext cx="61800" cy="160300"/>
            </a:xfrm>
            <a:custGeom>
              <a:avLst/>
              <a:gdLst/>
              <a:ahLst/>
              <a:cxnLst/>
              <a:rect l="l" t="t" r="r" b="b"/>
              <a:pathLst>
                <a:path w="2472" h="6412" extrusionOk="0">
                  <a:moveTo>
                    <a:pt x="309" y="1"/>
                  </a:moveTo>
                  <a:lnTo>
                    <a:pt x="0" y="78"/>
                  </a:lnTo>
                  <a:lnTo>
                    <a:pt x="193" y="928"/>
                  </a:lnTo>
                  <a:lnTo>
                    <a:pt x="425" y="1777"/>
                  </a:lnTo>
                  <a:lnTo>
                    <a:pt x="657" y="2627"/>
                  </a:lnTo>
                  <a:lnTo>
                    <a:pt x="927" y="3476"/>
                  </a:lnTo>
                  <a:lnTo>
                    <a:pt x="1506" y="5098"/>
                  </a:lnTo>
                  <a:lnTo>
                    <a:pt x="1738" y="5755"/>
                  </a:lnTo>
                  <a:lnTo>
                    <a:pt x="1661" y="5716"/>
                  </a:lnTo>
                  <a:lnTo>
                    <a:pt x="1583" y="5793"/>
                  </a:lnTo>
                  <a:lnTo>
                    <a:pt x="1545" y="5870"/>
                  </a:lnTo>
                  <a:lnTo>
                    <a:pt x="1776" y="5909"/>
                  </a:lnTo>
                  <a:lnTo>
                    <a:pt x="1931" y="6141"/>
                  </a:lnTo>
                  <a:lnTo>
                    <a:pt x="2085" y="6334"/>
                  </a:lnTo>
                  <a:lnTo>
                    <a:pt x="2124" y="6411"/>
                  </a:lnTo>
                  <a:lnTo>
                    <a:pt x="2317" y="6411"/>
                  </a:lnTo>
                  <a:lnTo>
                    <a:pt x="2356" y="6334"/>
                  </a:lnTo>
                  <a:lnTo>
                    <a:pt x="2433" y="6295"/>
                  </a:lnTo>
                  <a:lnTo>
                    <a:pt x="2471" y="6257"/>
                  </a:lnTo>
                  <a:lnTo>
                    <a:pt x="2356" y="5948"/>
                  </a:lnTo>
                  <a:lnTo>
                    <a:pt x="2278" y="5948"/>
                  </a:lnTo>
                  <a:lnTo>
                    <a:pt x="2124" y="5600"/>
                  </a:lnTo>
                  <a:lnTo>
                    <a:pt x="1969" y="5214"/>
                  </a:lnTo>
                  <a:lnTo>
                    <a:pt x="1738" y="4442"/>
                  </a:lnTo>
                  <a:lnTo>
                    <a:pt x="1197" y="2936"/>
                  </a:lnTo>
                  <a:lnTo>
                    <a:pt x="734" y="1468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643575" y="2007475"/>
              <a:ext cx="355275" cy="170900"/>
            </a:xfrm>
            <a:custGeom>
              <a:avLst/>
              <a:gdLst/>
              <a:ahLst/>
              <a:cxnLst/>
              <a:rect l="l" t="t" r="r" b="b"/>
              <a:pathLst>
                <a:path w="14211" h="6836" extrusionOk="0">
                  <a:moveTo>
                    <a:pt x="116" y="0"/>
                  </a:moveTo>
                  <a:lnTo>
                    <a:pt x="0" y="39"/>
                  </a:lnTo>
                  <a:lnTo>
                    <a:pt x="1970" y="3205"/>
                  </a:lnTo>
                  <a:lnTo>
                    <a:pt x="4055" y="6333"/>
                  </a:lnTo>
                  <a:lnTo>
                    <a:pt x="3553" y="6294"/>
                  </a:lnTo>
                  <a:lnTo>
                    <a:pt x="3051" y="6179"/>
                  </a:lnTo>
                  <a:lnTo>
                    <a:pt x="2587" y="6024"/>
                  </a:lnTo>
                  <a:lnTo>
                    <a:pt x="2124" y="5870"/>
                  </a:lnTo>
                  <a:lnTo>
                    <a:pt x="1970" y="5870"/>
                  </a:lnTo>
                  <a:lnTo>
                    <a:pt x="2085" y="6179"/>
                  </a:lnTo>
                  <a:lnTo>
                    <a:pt x="2472" y="6372"/>
                  </a:lnTo>
                  <a:lnTo>
                    <a:pt x="2858" y="6526"/>
                  </a:lnTo>
                  <a:lnTo>
                    <a:pt x="3283" y="6642"/>
                  </a:lnTo>
                  <a:lnTo>
                    <a:pt x="3707" y="6719"/>
                  </a:lnTo>
                  <a:lnTo>
                    <a:pt x="4132" y="6796"/>
                  </a:lnTo>
                  <a:lnTo>
                    <a:pt x="4595" y="6835"/>
                  </a:lnTo>
                  <a:lnTo>
                    <a:pt x="5484" y="6835"/>
                  </a:lnTo>
                  <a:lnTo>
                    <a:pt x="6372" y="6758"/>
                  </a:lnTo>
                  <a:lnTo>
                    <a:pt x="7298" y="6642"/>
                  </a:lnTo>
                  <a:lnTo>
                    <a:pt x="8148" y="6487"/>
                  </a:lnTo>
                  <a:lnTo>
                    <a:pt x="8959" y="6294"/>
                  </a:lnTo>
                  <a:lnTo>
                    <a:pt x="9770" y="6024"/>
                  </a:lnTo>
                  <a:lnTo>
                    <a:pt x="10581" y="5715"/>
                  </a:lnTo>
                  <a:lnTo>
                    <a:pt x="11314" y="5368"/>
                  </a:lnTo>
                  <a:lnTo>
                    <a:pt x="12009" y="4904"/>
                  </a:lnTo>
                  <a:lnTo>
                    <a:pt x="12357" y="4673"/>
                  </a:lnTo>
                  <a:lnTo>
                    <a:pt x="12666" y="4402"/>
                  </a:lnTo>
                  <a:lnTo>
                    <a:pt x="12975" y="4093"/>
                  </a:lnTo>
                  <a:lnTo>
                    <a:pt x="13284" y="3784"/>
                  </a:lnTo>
                  <a:lnTo>
                    <a:pt x="13515" y="3476"/>
                  </a:lnTo>
                  <a:lnTo>
                    <a:pt x="13786" y="3128"/>
                  </a:lnTo>
                  <a:lnTo>
                    <a:pt x="13979" y="2780"/>
                  </a:lnTo>
                  <a:lnTo>
                    <a:pt x="14211" y="2394"/>
                  </a:lnTo>
                  <a:lnTo>
                    <a:pt x="14211" y="2278"/>
                  </a:lnTo>
                  <a:lnTo>
                    <a:pt x="14172" y="2163"/>
                  </a:lnTo>
                  <a:lnTo>
                    <a:pt x="14172" y="2124"/>
                  </a:lnTo>
                  <a:lnTo>
                    <a:pt x="13863" y="2124"/>
                  </a:lnTo>
                  <a:lnTo>
                    <a:pt x="13824" y="2163"/>
                  </a:lnTo>
                  <a:lnTo>
                    <a:pt x="13554" y="2703"/>
                  </a:lnTo>
                  <a:lnTo>
                    <a:pt x="13207" y="3167"/>
                  </a:lnTo>
                  <a:lnTo>
                    <a:pt x="12859" y="3630"/>
                  </a:lnTo>
                  <a:lnTo>
                    <a:pt x="12473" y="4016"/>
                  </a:lnTo>
                  <a:lnTo>
                    <a:pt x="12009" y="4364"/>
                  </a:lnTo>
                  <a:lnTo>
                    <a:pt x="11546" y="4711"/>
                  </a:lnTo>
                  <a:lnTo>
                    <a:pt x="11083" y="4982"/>
                  </a:lnTo>
                  <a:lnTo>
                    <a:pt x="10542" y="5252"/>
                  </a:lnTo>
                  <a:lnTo>
                    <a:pt x="10349" y="5252"/>
                  </a:lnTo>
                  <a:lnTo>
                    <a:pt x="10349" y="5368"/>
                  </a:lnTo>
                  <a:lnTo>
                    <a:pt x="10272" y="5368"/>
                  </a:lnTo>
                  <a:lnTo>
                    <a:pt x="10079" y="5406"/>
                  </a:lnTo>
                  <a:lnTo>
                    <a:pt x="10156" y="5445"/>
                  </a:lnTo>
                  <a:lnTo>
                    <a:pt x="9500" y="5677"/>
                  </a:lnTo>
                  <a:lnTo>
                    <a:pt x="8843" y="5870"/>
                  </a:lnTo>
                  <a:lnTo>
                    <a:pt x="7839" y="6101"/>
                  </a:lnTo>
                  <a:lnTo>
                    <a:pt x="6758" y="6294"/>
                  </a:lnTo>
                  <a:lnTo>
                    <a:pt x="6217" y="6333"/>
                  </a:lnTo>
                  <a:lnTo>
                    <a:pt x="5677" y="6410"/>
                  </a:lnTo>
                  <a:lnTo>
                    <a:pt x="4557" y="6410"/>
                  </a:lnTo>
                  <a:lnTo>
                    <a:pt x="4595" y="6294"/>
                  </a:lnTo>
                  <a:lnTo>
                    <a:pt x="4364" y="6256"/>
                  </a:lnTo>
                  <a:lnTo>
                    <a:pt x="3398" y="4634"/>
                  </a:lnTo>
                  <a:lnTo>
                    <a:pt x="2356" y="3012"/>
                  </a:lnTo>
                  <a:lnTo>
                    <a:pt x="1275" y="1468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5946350" y="2008425"/>
              <a:ext cx="112975" cy="132300"/>
            </a:xfrm>
            <a:custGeom>
              <a:avLst/>
              <a:gdLst/>
              <a:ahLst/>
              <a:cxnLst/>
              <a:rect l="l" t="t" r="r" b="b"/>
              <a:pathLst>
                <a:path w="4519" h="5292" extrusionOk="0">
                  <a:moveTo>
                    <a:pt x="3360" y="1"/>
                  </a:moveTo>
                  <a:lnTo>
                    <a:pt x="3051" y="39"/>
                  </a:lnTo>
                  <a:lnTo>
                    <a:pt x="2781" y="78"/>
                  </a:lnTo>
                  <a:lnTo>
                    <a:pt x="2511" y="155"/>
                  </a:lnTo>
                  <a:lnTo>
                    <a:pt x="2240" y="271"/>
                  </a:lnTo>
                  <a:lnTo>
                    <a:pt x="2009" y="426"/>
                  </a:lnTo>
                  <a:lnTo>
                    <a:pt x="1738" y="580"/>
                  </a:lnTo>
                  <a:lnTo>
                    <a:pt x="1507" y="773"/>
                  </a:lnTo>
                  <a:lnTo>
                    <a:pt x="1082" y="1198"/>
                  </a:lnTo>
                  <a:lnTo>
                    <a:pt x="734" y="1661"/>
                  </a:lnTo>
                  <a:lnTo>
                    <a:pt x="464" y="2163"/>
                  </a:lnTo>
                  <a:lnTo>
                    <a:pt x="271" y="2742"/>
                  </a:lnTo>
                  <a:lnTo>
                    <a:pt x="78" y="3399"/>
                  </a:lnTo>
                  <a:lnTo>
                    <a:pt x="39" y="3708"/>
                  </a:lnTo>
                  <a:lnTo>
                    <a:pt x="1" y="4055"/>
                  </a:lnTo>
                  <a:lnTo>
                    <a:pt x="1" y="4364"/>
                  </a:lnTo>
                  <a:lnTo>
                    <a:pt x="39" y="4673"/>
                  </a:lnTo>
                  <a:lnTo>
                    <a:pt x="117" y="4905"/>
                  </a:lnTo>
                  <a:lnTo>
                    <a:pt x="271" y="5059"/>
                  </a:lnTo>
                  <a:lnTo>
                    <a:pt x="503" y="5175"/>
                  </a:lnTo>
                  <a:lnTo>
                    <a:pt x="734" y="5252"/>
                  </a:lnTo>
                  <a:lnTo>
                    <a:pt x="966" y="5291"/>
                  </a:lnTo>
                  <a:lnTo>
                    <a:pt x="1700" y="5291"/>
                  </a:lnTo>
                  <a:lnTo>
                    <a:pt x="1700" y="4982"/>
                  </a:lnTo>
                  <a:lnTo>
                    <a:pt x="1159" y="4866"/>
                  </a:lnTo>
                  <a:lnTo>
                    <a:pt x="889" y="4789"/>
                  </a:lnTo>
                  <a:lnTo>
                    <a:pt x="696" y="4712"/>
                  </a:lnTo>
                  <a:lnTo>
                    <a:pt x="580" y="4557"/>
                  </a:lnTo>
                  <a:lnTo>
                    <a:pt x="541" y="4442"/>
                  </a:lnTo>
                  <a:lnTo>
                    <a:pt x="503" y="4248"/>
                  </a:lnTo>
                  <a:lnTo>
                    <a:pt x="541" y="4055"/>
                  </a:lnTo>
                  <a:lnTo>
                    <a:pt x="580" y="3592"/>
                  </a:lnTo>
                  <a:lnTo>
                    <a:pt x="657" y="3167"/>
                  </a:lnTo>
                  <a:lnTo>
                    <a:pt x="773" y="2742"/>
                  </a:lnTo>
                  <a:lnTo>
                    <a:pt x="927" y="2318"/>
                  </a:lnTo>
                  <a:lnTo>
                    <a:pt x="1198" y="1854"/>
                  </a:lnTo>
                  <a:lnTo>
                    <a:pt x="1507" y="1468"/>
                  </a:lnTo>
                  <a:lnTo>
                    <a:pt x="1816" y="1159"/>
                  </a:lnTo>
                  <a:lnTo>
                    <a:pt x="2202" y="889"/>
                  </a:lnTo>
                  <a:lnTo>
                    <a:pt x="2627" y="696"/>
                  </a:lnTo>
                  <a:lnTo>
                    <a:pt x="3090" y="580"/>
                  </a:lnTo>
                  <a:lnTo>
                    <a:pt x="3592" y="541"/>
                  </a:lnTo>
                  <a:lnTo>
                    <a:pt x="4094" y="580"/>
                  </a:lnTo>
                  <a:lnTo>
                    <a:pt x="4248" y="541"/>
                  </a:lnTo>
                  <a:lnTo>
                    <a:pt x="4326" y="464"/>
                  </a:lnTo>
                  <a:lnTo>
                    <a:pt x="4441" y="464"/>
                  </a:lnTo>
                  <a:lnTo>
                    <a:pt x="4519" y="426"/>
                  </a:lnTo>
                  <a:lnTo>
                    <a:pt x="4519" y="348"/>
                  </a:lnTo>
                  <a:lnTo>
                    <a:pt x="4519" y="155"/>
                  </a:lnTo>
                  <a:lnTo>
                    <a:pt x="4210" y="155"/>
                  </a:lnTo>
                  <a:lnTo>
                    <a:pt x="3901" y="78"/>
                  </a:lnTo>
                  <a:lnTo>
                    <a:pt x="363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6195425" y="2043175"/>
              <a:ext cx="25125" cy="11625"/>
            </a:xfrm>
            <a:custGeom>
              <a:avLst/>
              <a:gdLst/>
              <a:ahLst/>
              <a:cxnLst/>
              <a:rect l="l" t="t" r="r" b="b"/>
              <a:pathLst>
                <a:path w="1005" h="465" extrusionOk="0">
                  <a:moveTo>
                    <a:pt x="773" y="1"/>
                  </a:moveTo>
                  <a:lnTo>
                    <a:pt x="541" y="40"/>
                  </a:lnTo>
                  <a:lnTo>
                    <a:pt x="309" y="78"/>
                  </a:lnTo>
                  <a:lnTo>
                    <a:pt x="78" y="155"/>
                  </a:lnTo>
                  <a:lnTo>
                    <a:pt x="39" y="194"/>
                  </a:lnTo>
                  <a:lnTo>
                    <a:pt x="0" y="271"/>
                  </a:lnTo>
                  <a:lnTo>
                    <a:pt x="0" y="348"/>
                  </a:lnTo>
                  <a:lnTo>
                    <a:pt x="78" y="426"/>
                  </a:lnTo>
                  <a:lnTo>
                    <a:pt x="116" y="464"/>
                  </a:lnTo>
                  <a:lnTo>
                    <a:pt x="193" y="464"/>
                  </a:lnTo>
                  <a:lnTo>
                    <a:pt x="386" y="387"/>
                  </a:lnTo>
                  <a:lnTo>
                    <a:pt x="580" y="348"/>
                  </a:lnTo>
                  <a:lnTo>
                    <a:pt x="773" y="387"/>
                  </a:lnTo>
                  <a:lnTo>
                    <a:pt x="850" y="348"/>
                  </a:lnTo>
                  <a:lnTo>
                    <a:pt x="966" y="348"/>
                  </a:lnTo>
                  <a:lnTo>
                    <a:pt x="1004" y="271"/>
                  </a:lnTo>
                  <a:lnTo>
                    <a:pt x="1004" y="233"/>
                  </a:lnTo>
                  <a:lnTo>
                    <a:pt x="1004" y="155"/>
                  </a:lnTo>
                  <a:lnTo>
                    <a:pt x="966" y="78"/>
                  </a:lnTo>
                  <a:lnTo>
                    <a:pt x="888" y="40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6096950" y="2048975"/>
              <a:ext cx="21275" cy="8725"/>
            </a:xfrm>
            <a:custGeom>
              <a:avLst/>
              <a:gdLst/>
              <a:ahLst/>
              <a:cxnLst/>
              <a:rect l="l" t="t" r="r" b="b"/>
              <a:pathLst>
                <a:path w="851" h="349" extrusionOk="0">
                  <a:moveTo>
                    <a:pt x="155" y="1"/>
                  </a:moveTo>
                  <a:lnTo>
                    <a:pt x="116" y="39"/>
                  </a:lnTo>
                  <a:lnTo>
                    <a:pt x="39" y="78"/>
                  </a:lnTo>
                  <a:lnTo>
                    <a:pt x="1" y="155"/>
                  </a:lnTo>
                  <a:lnTo>
                    <a:pt x="39" y="271"/>
                  </a:lnTo>
                  <a:lnTo>
                    <a:pt x="116" y="310"/>
                  </a:lnTo>
                  <a:lnTo>
                    <a:pt x="155" y="310"/>
                  </a:lnTo>
                  <a:lnTo>
                    <a:pt x="425" y="348"/>
                  </a:lnTo>
                  <a:lnTo>
                    <a:pt x="734" y="348"/>
                  </a:lnTo>
                  <a:lnTo>
                    <a:pt x="812" y="271"/>
                  </a:lnTo>
                  <a:lnTo>
                    <a:pt x="850" y="155"/>
                  </a:lnTo>
                  <a:lnTo>
                    <a:pt x="812" y="78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5988825" y="2089525"/>
              <a:ext cx="93675" cy="93675"/>
            </a:xfrm>
            <a:custGeom>
              <a:avLst/>
              <a:gdLst/>
              <a:ahLst/>
              <a:cxnLst/>
              <a:rect l="l" t="t" r="r" b="b"/>
              <a:pathLst>
                <a:path w="3747" h="3747" extrusionOk="0">
                  <a:moveTo>
                    <a:pt x="1584" y="464"/>
                  </a:moveTo>
                  <a:lnTo>
                    <a:pt x="2086" y="541"/>
                  </a:lnTo>
                  <a:lnTo>
                    <a:pt x="2318" y="580"/>
                  </a:lnTo>
                  <a:lnTo>
                    <a:pt x="2549" y="696"/>
                  </a:lnTo>
                  <a:lnTo>
                    <a:pt x="2742" y="811"/>
                  </a:lnTo>
                  <a:lnTo>
                    <a:pt x="2935" y="966"/>
                  </a:lnTo>
                  <a:lnTo>
                    <a:pt x="3090" y="1159"/>
                  </a:lnTo>
                  <a:lnTo>
                    <a:pt x="3206" y="1429"/>
                  </a:lnTo>
                  <a:lnTo>
                    <a:pt x="3244" y="1661"/>
                  </a:lnTo>
                  <a:lnTo>
                    <a:pt x="3244" y="1931"/>
                  </a:lnTo>
                  <a:lnTo>
                    <a:pt x="3206" y="2201"/>
                  </a:lnTo>
                  <a:lnTo>
                    <a:pt x="3090" y="2433"/>
                  </a:lnTo>
                  <a:lnTo>
                    <a:pt x="2974" y="2665"/>
                  </a:lnTo>
                  <a:lnTo>
                    <a:pt x="2781" y="2858"/>
                  </a:lnTo>
                  <a:lnTo>
                    <a:pt x="2588" y="3051"/>
                  </a:lnTo>
                  <a:lnTo>
                    <a:pt x="2356" y="3167"/>
                  </a:lnTo>
                  <a:lnTo>
                    <a:pt x="2047" y="3244"/>
                  </a:lnTo>
                  <a:lnTo>
                    <a:pt x="1777" y="3244"/>
                  </a:lnTo>
                  <a:lnTo>
                    <a:pt x="1468" y="3167"/>
                  </a:lnTo>
                  <a:lnTo>
                    <a:pt x="1198" y="3051"/>
                  </a:lnTo>
                  <a:lnTo>
                    <a:pt x="966" y="2897"/>
                  </a:lnTo>
                  <a:lnTo>
                    <a:pt x="773" y="2665"/>
                  </a:lnTo>
                  <a:lnTo>
                    <a:pt x="619" y="2433"/>
                  </a:lnTo>
                  <a:lnTo>
                    <a:pt x="503" y="2124"/>
                  </a:lnTo>
                  <a:lnTo>
                    <a:pt x="464" y="1854"/>
                  </a:lnTo>
                  <a:lnTo>
                    <a:pt x="503" y="1584"/>
                  </a:lnTo>
                  <a:lnTo>
                    <a:pt x="619" y="1352"/>
                  </a:lnTo>
                  <a:lnTo>
                    <a:pt x="734" y="1120"/>
                  </a:lnTo>
                  <a:lnTo>
                    <a:pt x="928" y="889"/>
                  </a:lnTo>
                  <a:lnTo>
                    <a:pt x="1121" y="734"/>
                  </a:lnTo>
                  <a:lnTo>
                    <a:pt x="1352" y="580"/>
                  </a:lnTo>
                  <a:lnTo>
                    <a:pt x="1584" y="464"/>
                  </a:lnTo>
                  <a:close/>
                  <a:moveTo>
                    <a:pt x="1700" y="0"/>
                  </a:moveTo>
                  <a:lnTo>
                    <a:pt x="1545" y="78"/>
                  </a:lnTo>
                  <a:lnTo>
                    <a:pt x="1352" y="116"/>
                  </a:lnTo>
                  <a:lnTo>
                    <a:pt x="1314" y="155"/>
                  </a:lnTo>
                  <a:lnTo>
                    <a:pt x="1082" y="271"/>
                  </a:lnTo>
                  <a:lnTo>
                    <a:pt x="812" y="387"/>
                  </a:lnTo>
                  <a:lnTo>
                    <a:pt x="619" y="541"/>
                  </a:lnTo>
                  <a:lnTo>
                    <a:pt x="426" y="734"/>
                  </a:lnTo>
                  <a:lnTo>
                    <a:pt x="271" y="966"/>
                  </a:lnTo>
                  <a:lnTo>
                    <a:pt x="155" y="1236"/>
                  </a:lnTo>
                  <a:lnTo>
                    <a:pt x="78" y="1468"/>
                  </a:lnTo>
                  <a:lnTo>
                    <a:pt x="1" y="1738"/>
                  </a:lnTo>
                  <a:lnTo>
                    <a:pt x="1" y="2047"/>
                  </a:lnTo>
                  <a:lnTo>
                    <a:pt x="1" y="2086"/>
                  </a:lnTo>
                  <a:lnTo>
                    <a:pt x="39" y="2279"/>
                  </a:lnTo>
                  <a:lnTo>
                    <a:pt x="117" y="2472"/>
                  </a:lnTo>
                  <a:lnTo>
                    <a:pt x="310" y="2819"/>
                  </a:lnTo>
                  <a:lnTo>
                    <a:pt x="541" y="3128"/>
                  </a:lnTo>
                  <a:lnTo>
                    <a:pt x="850" y="3399"/>
                  </a:lnTo>
                  <a:lnTo>
                    <a:pt x="1198" y="3592"/>
                  </a:lnTo>
                  <a:lnTo>
                    <a:pt x="1584" y="3707"/>
                  </a:lnTo>
                  <a:lnTo>
                    <a:pt x="1970" y="3746"/>
                  </a:lnTo>
                  <a:lnTo>
                    <a:pt x="2163" y="3707"/>
                  </a:lnTo>
                  <a:lnTo>
                    <a:pt x="2356" y="3669"/>
                  </a:lnTo>
                  <a:lnTo>
                    <a:pt x="2627" y="3553"/>
                  </a:lnTo>
                  <a:lnTo>
                    <a:pt x="2897" y="3399"/>
                  </a:lnTo>
                  <a:lnTo>
                    <a:pt x="3129" y="3244"/>
                  </a:lnTo>
                  <a:lnTo>
                    <a:pt x="3322" y="3012"/>
                  </a:lnTo>
                  <a:lnTo>
                    <a:pt x="3476" y="2742"/>
                  </a:lnTo>
                  <a:lnTo>
                    <a:pt x="3631" y="2472"/>
                  </a:lnTo>
                  <a:lnTo>
                    <a:pt x="3708" y="2201"/>
                  </a:lnTo>
                  <a:lnTo>
                    <a:pt x="3746" y="1893"/>
                  </a:lnTo>
                  <a:lnTo>
                    <a:pt x="3708" y="1584"/>
                  </a:lnTo>
                  <a:lnTo>
                    <a:pt x="3669" y="1275"/>
                  </a:lnTo>
                  <a:lnTo>
                    <a:pt x="3515" y="966"/>
                  </a:lnTo>
                  <a:lnTo>
                    <a:pt x="3322" y="696"/>
                  </a:lnTo>
                  <a:lnTo>
                    <a:pt x="3051" y="425"/>
                  </a:lnTo>
                  <a:lnTo>
                    <a:pt x="2742" y="232"/>
                  </a:lnTo>
                  <a:lnTo>
                    <a:pt x="2395" y="78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3369775" y="2101100"/>
              <a:ext cx="174750" cy="292550"/>
            </a:xfrm>
            <a:custGeom>
              <a:avLst/>
              <a:gdLst/>
              <a:ahLst/>
              <a:cxnLst/>
              <a:rect l="l" t="t" r="r" b="b"/>
              <a:pathLst>
                <a:path w="6990" h="11702" extrusionOk="0">
                  <a:moveTo>
                    <a:pt x="271" y="1"/>
                  </a:moveTo>
                  <a:lnTo>
                    <a:pt x="1" y="155"/>
                  </a:lnTo>
                  <a:lnTo>
                    <a:pt x="889" y="1661"/>
                  </a:lnTo>
                  <a:lnTo>
                    <a:pt x="1777" y="3206"/>
                  </a:lnTo>
                  <a:lnTo>
                    <a:pt x="2665" y="4750"/>
                  </a:lnTo>
                  <a:lnTo>
                    <a:pt x="3553" y="6256"/>
                  </a:lnTo>
                  <a:lnTo>
                    <a:pt x="5214" y="9346"/>
                  </a:lnTo>
                  <a:lnTo>
                    <a:pt x="6025" y="10890"/>
                  </a:lnTo>
                  <a:lnTo>
                    <a:pt x="6218" y="11315"/>
                  </a:lnTo>
                  <a:lnTo>
                    <a:pt x="6333" y="11469"/>
                  </a:lnTo>
                  <a:lnTo>
                    <a:pt x="6488" y="11624"/>
                  </a:lnTo>
                  <a:lnTo>
                    <a:pt x="6797" y="11701"/>
                  </a:lnTo>
                  <a:lnTo>
                    <a:pt x="6874" y="11624"/>
                  </a:lnTo>
                  <a:lnTo>
                    <a:pt x="6951" y="11508"/>
                  </a:lnTo>
                  <a:lnTo>
                    <a:pt x="6951" y="11392"/>
                  </a:lnTo>
                  <a:lnTo>
                    <a:pt x="6990" y="11354"/>
                  </a:lnTo>
                  <a:lnTo>
                    <a:pt x="6681" y="11122"/>
                  </a:lnTo>
                  <a:lnTo>
                    <a:pt x="6758" y="10118"/>
                  </a:lnTo>
                  <a:lnTo>
                    <a:pt x="6797" y="9114"/>
                  </a:lnTo>
                  <a:lnTo>
                    <a:pt x="6797" y="7067"/>
                  </a:lnTo>
                  <a:lnTo>
                    <a:pt x="6835" y="5639"/>
                  </a:lnTo>
                  <a:lnTo>
                    <a:pt x="6411" y="5639"/>
                  </a:lnTo>
                  <a:lnTo>
                    <a:pt x="6411" y="6758"/>
                  </a:lnTo>
                  <a:lnTo>
                    <a:pt x="6333" y="8573"/>
                  </a:lnTo>
                  <a:lnTo>
                    <a:pt x="6295" y="9500"/>
                  </a:lnTo>
                  <a:lnTo>
                    <a:pt x="6256" y="10427"/>
                  </a:lnTo>
                  <a:lnTo>
                    <a:pt x="5986" y="9886"/>
                  </a:lnTo>
                  <a:lnTo>
                    <a:pt x="5252" y="8457"/>
                  </a:lnTo>
                  <a:lnTo>
                    <a:pt x="4480" y="6990"/>
                  </a:lnTo>
                  <a:lnTo>
                    <a:pt x="3669" y="5561"/>
                  </a:lnTo>
                  <a:lnTo>
                    <a:pt x="2858" y="4133"/>
                  </a:lnTo>
                  <a:lnTo>
                    <a:pt x="2009" y="2742"/>
                  </a:lnTo>
                  <a:lnTo>
                    <a:pt x="1159" y="1352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4221225" y="2127175"/>
              <a:ext cx="103325" cy="132275"/>
            </a:xfrm>
            <a:custGeom>
              <a:avLst/>
              <a:gdLst/>
              <a:ahLst/>
              <a:cxnLst/>
              <a:rect l="l" t="t" r="r" b="b"/>
              <a:pathLst>
                <a:path w="4133" h="5291" extrusionOk="0">
                  <a:moveTo>
                    <a:pt x="2511" y="0"/>
                  </a:moveTo>
                  <a:lnTo>
                    <a:pt x="2279" y="39"/>
                  </a:lnTo>
                  <a:lnTo>
                    <a:pt x="2048" y="39"/>
                  </a:lnTo>
                  <a:lnTo>
                    <a:pt x="1816" y="116"/>
                  </a:lnTo>
                  <a:lnTo>
                    <a:pt x="1430" y="271"/>
                  </a:lnTo>
                  <a:lnTo>
                    <a:pt x="1121" y="464"/>
                  </a:lnTo>
                  <a:lnTo>
                    <a:pt x="850" y="695"/>
                  </a:lnTo>
                  <a:lnTo>
                    <a:pt x="619" y="966"/>
                  </a:lnTo>
                  <a:lnTo>
                    <a:pt x="464" y="1236"/>
                  </a:lnTo>
                  <a:lnTo>
                    <a:pt x="310" y="1584"/>
                  </a:lnTo>
                  <a:lnTo>
                    <a:pt x="194" y="1931"/>
                  </a:lnTo>
                  <a:lnTo>
                    <a:pt x="117" y="2279"/>
                  </a:lnTo>
                  <a:lnTo>
                    <a:pt x="40" y="2665"/>
                  </a:lnTo>
                  <a:lnTo>
                    <a:pt x="1" y="3051"/>
                  </a:lnTo>
                  <a:lnTo>
                    <a:pt x="1" y="3823"/>
                  </a:lnTo>
                  <a:lnTo>
                    <a:pt x="1" y="5291"/>
                  </a:lnTo>
                  <a:lnTo>
                    <a:pt x="426" y="5291"/>
                  </a:lnTo>
                  <a:lnTo>
                    <a:pt x="464" y="4750"/>
                  </a:lnTo>
                  <a:lnTo>
                    <a:pt x="464" y="4209"/>
                  </a:lnTo>
                  <a:lnTo>
                    <a:pt x="464" y="3669"/>
                  </a:lnTo>
                  <a:lnTo>
                    <a:pt x="503" y="3128"/>
                  </a:lnTo>
                  <a:lnTo>
                    <a:pt x="542" y="2588"/>
                  </a:lnTo>
                  <a:lnTo>
                    <a:pt x="696" y="2047"/>
                  </a:lnTo>
                  <a:lnTo>
                    <a:pt x="773" y="1815"/>
                  </a:lnTo>
                  <a:lnTo>
                    <a:pt x="889" y="1584"/>
                  </a:lnTo>
                  <a:lnTo>
                    <a:pt x="1044" y="1352"/>
                  </a:lnTo>
                  <a:lnTo>
                    <a:pt x="1198" y="1159"/>
                  </a:lnTo>
                  <a:lnTo>
                    <a:pt x="1391" y="966"/>
                  </a:lnTo>
                  <a:lnTo>
                    <a:pt x="1623" y="811"/>
                  </a:lnTo>
                  <a:lnTo>
                    <a:pt x="1893" y="657"/>
                  </a:lnTo>
                  <a:lnTo>
                    <a:pt x="2163" y="580"/>
                  </a:lnTo>
                  <a:lnTo>
                    <a:pt x="2434" y="541"/>
                  </a:lnTo>
                  <a:lnTo>
                    <a:pt x="2704" y="580"/>
                  </a:lnTo>
                  <a:lnTo>
                    <a:pt x="2974" y="657"/>
                  </a:lnTo>
                  <a:lnTo>
                    <a:pt x="3206" y="811"/>
                  </a:lnTo>
                  <a:lnTo>
                    <a:pt x="3360" y="966"/>
                  </a:lnTo>
                  <a:lnTo>
                    <a:pt x="3515" y="1197"/>
                  </a:lnTo>
                  <a:lnTo>
                    <a:pt x="3592" y="1429"/>
                  </a:lnTo>
                  <a:lnTo>
                    <a:pt x="3669" y="1661"/>
                  </a:lnTo>
                  <a:lnTo>
                    <a:pt x="4133" y="1584"/>
                  </a:lnTo>
                  <a:lnTo>
                    <a:pt x="4017" y="1197"/>
                  </a:lnTo>
                  <a:lnTo>
                    <a:pt x="3862" y="850"/>
                  </a:lnTo>
                  <a:lnTo>
                    <a:pt x="3631" y="541"/>
                  </a:lnTo>
                  <a:lnTo>
                    <a:pt x="3399" y="309"/>
                  </a:lnTo>
                  <a:lnTo>
                    <a:pt x="3245" y="194"/>
                  </a:lnTo>
                  <a:lnTo>
                    <a:pt x="3090" y="116"/>
                  </a:lnTo>
                  <a:lnTo>
                    <a:pt x="2897" y="39"/>
                  </a:lnTo>
                  <a:lnTo>
                    <a:pt x="2704" y="39"/>
                  </a:lnTo>
                  <a:lnTo>
                    <a:pt x="251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4086075" y="2129100"/>
              <a:ext cx="437350" cy="301225"/>
            </a:xfrm>
            <a:custGeom>
              <a:avLst/>
              <a:gdLst/>
              <a:ahLst/>
              <a:cxnLst/>
              <a:rect l="l" t="t" r="r" b="b"/>
              <a:pathLst>
                <a:path w="17494" h="12049" extrusionOk="0">
                  <a:moveTo>
                    <a:pt x="12087" y="503"/>
                  </a:moveTo>
                  <a:lnTo>
                    <a:pt x="12203" y="541"/>
                  </a:lnTo>
                  <a:lnTo>
                    <a:pt x="12319" y="618"/>
                  </a:lnTo>
                  <a:lnTo>
                    <a:pt x="12628" y="850"/>
                  </a:lnTo>
                  <a:lnTo>
                    <a:pt x="12898" y="1120"/>
                  </a:lnTo>
                  <a:lnTo>
                    <a:pt x="13130" y="1468"/>
                  </a:lnTo>
                  <a:lnTo>
                    <a:pt x="13323" y="1854"/>
                  </a:lnTo>
                  <a:lnTo>
                    <a:pt x="13477" y="2240"/>
                  </a:lnTo>
                  <a:lnTo>
                    <a:pt x="13632" y="2665"/>
                  </a:lnTo>
                  <a:lnTo>
                    <a:pt x="13864" y="3437"/>
                  </a:lnTo>
                  <a:lnTo>
                    <a:pt x="13091" y="3013"/>
                  </a:lnTo>
                  <a:lnTo>
                    <a:pt x="12705" y="2742"/>
                  </a:lnTo>
                  <a:lnTo>
                    <a:pt x="12358" y="2472"/>
                  </a:lnTo>
                  <a:lnTo>
                    <a:pt x="12010" y="2124"/>
                  </a:lnTo>
                  <a:lnTo>
                    <a:pt x="11817" y="1893"/>
                  </a:lnTo>
                  <a:lnTo>
                    <a:pt x="11663" y="1700"/>
                  </a:lnTo>
                  <a:lnTo>
                    <a:pt x="11508" y="1391"/>
                  </a:lnTo>
                  <a:lnTo>
                    <a:pt x="11431" y="1043"/>
                  </a:lnTo>
                  <a:lnTo>
                    <a:pt x="11663" y="696"/>
                  </a:lnTo>
                  <a:lnTo>
                    <a:pt x="11778" y="618"/>
                  </a:lnTo>
                  <a:lnTo>
                    <a:pt x="11856" y="541"/>
                  </a:lnTo>
                  <a:lnTo>
                    <a:pt x="11971" y="503"/>
                  </a:lnTo>
                  <a:close/>
                  <a:moveTo>
                    <a:pt x="16296" y="1584"/>
                  </a:moveTo>
                  <a:lnTo>
                    <a:pt x="16412" y="1661"/>
                  </a:lnTo>
                  <a:lnTo>
                    <a:pt x="16489" y="1700"/>
                  </a:lnTo>
                  <a:lnTo>
                    <a:pt x="16567" y="1816"/>
                  </a:lnTo>
                  <a:lnTo>
                    <a:pt x="16605" y="1970"/>
                  </a:lnTo>
                  <a:lnTo>
                    <a:pt x="16644" y="2163"/>
                  </a:lnTo>
                  <a:lnTo>
                    <a:pt x="16644" y="2318"/>
                  </a:lnTo>
                  <a:lnTo>
                    <a:pt x="16605" y="2511"/>
                  </a:lnTo>
                  <a:lnTo>
                    <a:pt x="16528" y="2665"/>
                  </a:lnTo>
                  <a:lnTo>
                    <a:pt x="16412" y="2820"/>
                  </a:lnTo>
                  <a:lnTo>
                    <a:pt x="16296" y="2935"/>
                  </a:lnTo>
                  <a:lnTo>
                    <a:pt x="15949" y="3167"/>
                  </a:lnTo>
                  <a:lnTo>
                    <a:pt x="15563" y="3360"/>
                  </a:lnTo>
                  <a:lnTo>
                    <a:pt x="15138" y="3515"/>
                  </a:lnTo>
                  <a:lnTo>
                    <a:pt x="14713" y="3630"/>
                  </a:lnTo>
                  <a:lnTo>
                    <a:pt x="14366" y="3746"/>
                  </a:lnTo>
                  <a:lnTo>
                    <a:pt x="14366" y="3746"/>
                  </a:lnTo>
                  <a:lnTo>
                    <a:pt x="14481" y="3322"/>
                  </a:lnTo>
                  <a:lnTo>
                    <a:pt x="14636" y="2974"/>
                  </a:lnTo>
                  <a:lnTo>
                    <a:pt x="14829" y="2588"/>
                  </a:lnTo>
                  <a:lnTo>
                    <a:pt x="15099" y="2279"/>
                  </a:lnTo>
                  <a:lnTo>
                    <a:pt x="15408" y="1931"/>
                  </a:lnTo>
                  <a:lnTo>
                    <a:pt x="15640" y="1777"/>
                  </a:lnTo>
                  <a:lnTo>
                    <a:pt x="15872" y="1661"/>
                  </a:lnTo>
                  <a:lnTo>
                    <a:pt x="16103" y="1584"/>
                  </a:lnTo>
                  <a:close/>
                  <a:moveTo>
                    <a:pt x="13864" y="4287"/>
                  </a:moveTo>
                  <a:lnTo>
                    <a:pt x="13671" y="4519"/>
                  </a:lnTo>
                  <a:lnTo>
                    <a:pt x="13477" y="4789"/>
                  </a:lnTo>
                  <a:lnTo>
                    <a:pt x="13246" y="5021"/>
                  </a:lnTo>
                  <a:lnTo>
                    <a:pt x="13014" y="5214"/>
                  </a:lnTo>
                  <a:lnTo>
                    <a:pt x="12667" y="5484"/>
                  </a:lnTo>
                  <a:lnTo>
                    <a:pt x="12165" y="5754"/>
                  </a:lnTo>
                  <a:lnTo>
                    <a:pt x="11894" y="5870"/>
                  </a:lnTo>
                  <a:lnTo>
                    <a:pt x="11624" y="5947"/>
                  </a:lnTo>
                  <a:lnTo>
                    <a:pt x="11392" y="5986"/>
                  </a:lnTo>
                  <a:lnTo>
                    <a:pt x="11199" y="5909"/>
                  </a:lnTo>
                  <a:lnTo>
                    <a:pt x="11083" y="5870"/>
                  </a:lnTo>
                  <a:lnTo>
                    <a:pt x="10967" y="5793"/>
                  </a:lnTo>
                  <a:lnTo>
                    <a:pt x="10929" y="5677"/>
                  </a:lnTo>
                  <a:lnTo>
                    <a:pt x="10890" y="5600"/>
                  </a:lnTo>
                  <a:lnTo>
                    <a:pt x="10890" y="5445"/>
                  </a:lnTo>
                  <a:lnTo>
                    <a:pt x="11006" y="5252"/>
                  </a:lnTo>
                  <a:lnTo>
                    <a:pt x="11122" y="5098"/>
                  </a:lnTo>
                  <a:lnTo>
                    <a:pt x="11276" y="4943"/>
                  </a:lnTo>
                  <a:lnTo>
                    <a:pt x="11547" y="4750"/>
                  </a:lnTo>
                  <a:lnTo>
                    <a:pt x="11817" y="4634"/>
                  </a:lnTo>
                  <a:lnTo>
                    <a:pt x="12087" y="4557"/>
                  </a:lnTo>
                  <a:lnTo>
                    <a:pt x="12628" y="4441"/>
                  </a:lnTo>
                  <a:lnTo>
                    <a:pt x="13246" y="4403"/>
                  </a:lnTo>
                  <a:lnTo>
                    <a:pt x="13555" y="4326"/>
                  </a:lnTo>
                  <a:lnTo>
                    <a:pt x="13864" y="4287"/>
                  </a:lnTo>
                  <a:close/>
                  <a:moveTo>
                    <a:pt x="14443" y="4248"/>
                  </a:moveTo>
                  <a:lnTo>
                    <a:pt x="15099" y="4557"/>
                  </a:lnTo>
                  <a:lnTo>
                    <a:pt x="15408" y="4750"/>
                  </a:lnTo>
                  <a:lnTo>
                    <a:pt x="15717" y="4943"/>
                  </a:lnTo>
                  <a:lnTo>
                    <a:pt x="15910" y="5136"/>
                  </a:lnTo>
                  <a:lnTo>
                    <a:pt x="16142" y="5368"/>
                  </a:lnTo>
                  <a:lnTo>
                    <a:pt x="16412" y="5677"/>
                  </a:lnTo>
                  <a:lnTo>
                    <a:pt x="16682" y="5986"/>
                  </a:lnTo>
                  <a:lnTo>
                    <a:pt x="16876" y="6333"/>
                  </a:lnTo>
                  <a:lnTo>
                    <a:pt x="16991" y="6642"/>
                  </a:lnTo>
                  <a:lnTo>
                    <a:pt x="16991" y="6797"/>
                  </a:lnTo>
                  <a:lnTo>
                    <a:pt x="16991" y="6951"/>
                  </a:lnTo>
                  <a:lnTo>
                    <a:pt x="16953" y="7106"/>
                  </a:lnTo>
                  <a:lnTo>
                    <a:pt x="16837" y="7222"/>
                  </a:lnTo>
                  <a:lnTo>
                    <a:pt x="16760" y="7299"/>
                  </a:lnTo>
                  <a:lnTo>
                    <a:pt x="16644" y="7337"/>
                  </a:lnTo>
                  <a:lnTo>
                    <a:pt x="16528" y="7337"/>
                  </a:lnTo>
                  <a:lnTo>
                    <a:pt x="16374" y="7299"/>
                  </a:lnTo>
                  <a:lnTo>
                    <a:pt x="16142" y="7183"/>
                  </a:lnTo>
                  <a:lnTo>
                    <a:pt x="15872" y="7029"/>
                  </a:lnTo>
                  <a:lnTo>
                    <a:pt x="15601" y="6797"/>
                  </a:lnTo>
                  <a:lnTo>
                    <a:pt x="15408" y="6565"/>
                  </a:lnTo>
                  <a:lnTo>
                    <a:pt x="15061" y="6140"/>
                  </a:lnTo>
                  <a:lnTo>
                    <a:pt x="14829" y="5677"/>
                  </a:lnTo>
                  <a:lnTo>
                    <a:pt x="14636" y="5214"/>
                  </a:lnTo>
                  <a:lnTo>
                    <a:pt x="14520" y="4750"/>
                  </a:lnTo>
                  <a:lnTo>
                    <a:pt x="14443" y="4248"/>
                  </a:lnTo>
                  <a:close/>
                  <a:moveTo>
                    <a:pt x="11856" y="1"/>
                  </a:moveTo>
                  <a:lnTo>
                    <a:pt x="11585" y="39"/>
                  </a:lnTo>
                  <a:lnTo>
                    <a:pt x="11469" y="117"/>
                  </a:lnTo>
                  <a:lnTo>
                    <a:pt x="11354" y="194"/>
                  </a:lnTo>
                  <a:lnTo>
                    <a:pt x="11161" y="387"/>
                  </a:lnTo>
                  <a:lnTo>
                    <a:pt x="11045" y="580"/>
                  </a:lnTo>
                  <a:lnTo>
                    <a:pt x="10967" y="812"/>
                  </a:lnTo>
                  <a:lnTo>
                    <a:pt x="10929" y="1005"/>
                  </a:lnTo>
                  <a:lnTo>
                    <a:pt x="10929" y="1236"/>
                  </a:lnTo>
                  <a:lnTo>
                    <a:pt x="11006" y="1429"/>
                  </a:lnTo>
                  <a:lnTo>
                    <a:pt x="11083" y="1661"/>
                  </a:lnTo>
                  <a:lnTo>
                    <a:pt x="11199" y="1893"/>
                  </a:lnTo>
                  <a:lnTo>
                    <a:pt x="11547" y="2318"/>
                  </a:lnTo>
                  <a:lnTo>
                    <a:pt x="11971" y="2704"/>
                  </a:lnTo>
                  <a:lnTo>
                    <a:pt x="12396" y="3090"/>
                  </a:lnTo>
                  <a:lnTo>
                    <a:pt x="12898" y="3399"/>
                  </a:lnTo>
                  <a:lnTo>
                    <a:pt x="12898" y="3399"/>
                  </a:lnTo>
                  <a:lnTo>
                    <a:pt x="12049" y="3283"/>
                  </a:lnTo>
                  <a:lnTo>
                    <a:pt x="11199" y="3244"/>
                  </a:lnTo>
                  <a:lnTo>
                    <a:pt x="10427" y="3322"/>
                  </a:lnTo>
                  <a:lnTo>
                    <a:pt x="9616" y="3476"/>
                  </a:lnTo>
                  <a:lnTo>
                    <a:pt x="9655" y="2974"/>
                  </a:lnTo>
                  <a:lnTo>
                    <a:pt x="9655" y="2511"/>
                  </a:lnTo>
                  <a:lnTo>
                    <a:pt x="9616" y="2009"/>
                  </a:lnTo>
                  <a:lnTo>
                    <a:pt x="9539" y="1507"/>
                  </a:lnTo>
                  <a:lnTo>
                    <a:pt x="9075" y="1584"/>
                  </a:lnTo>
                  <a:lnTo>
                    <a:pt x="9153" y="2086"/>
                  </a:lnTo>
                  <a:lnTo>
                    <a:pt x="9153" y="2588"/>
                  </a:lnTo>
                  <a:lnTo>
                    <a:pt x="9153" y="3051"/>
                  </a:lnTo>
                  <a:lnTo>
                    <a:pt x="9075" y="3515"/>
                  </a:lnTo>
                  <a:lnTo>
                    <a:pt x="9075" y="3592"/>
                  </a:lnTo>
                  <a:lnTo>
                    <a:pt x="8226" y="3901"/>
                  </a:lnTo>
                  <a:lnTo>
                    <a:pt x="7415" y="4248"/>
                  </a:lnTo>
                  <a:lnTo>
                    <a:pt x="6604" y="4712"/>
                  </a:lnTo>
                  <a:lnTo>
                    <a:pt x="5832" y="5214"/>
                  </a:lnTo>
                  <a:lnTo>
                    <a:pt x="5407" y="5214"/>
                  </a:lnTo>
                  <a:lnTo>
                    <a:pt x="5407" y="5523"/>
                  </a:lnTo>
                  <a:lnTo>
                    <a:pt x="4596" y="6179"/>
                  </a:lnTo>
                  <a:lnTo>
                    <a:pt x="3824" y="6913"/>
                  </a:lnTo>
                  <a:lnTo>
                    <a:pt x="3090" y="7685"/>
                  </a:lnTo>
                  <a:lnTo>
                    <a:pt x="2395" y="8496"/>
                  </a:lnTo>
                  <a:lnTo>
                    <a:pt x="1739" y="9307"/>
                  </a:lnTo>
                  <a:lnTo>
                    <a:pt x="1121" y="10118"/>
                  </a:lnTo>
                  <a:lnTo>
                    <a:pt x="541" y="10967"/>
                  </a:lnTo>
                  <a:lnTo>
                    <a:pt x="1" y="11778"/>
                  </a:lnTo>
                  <a:lnTo>
                    <a:pt x="348" y="12048"/>
                  </a:lnTo>
                  <a:lnTo>
                    <a:pt x="1545" y="10504"/>
                  </a:lnTo>
                  <a:lnTo>
                    <a:pt x="2743" y="8959"/>
                  </a:lnTo>
                  <a:lnTo>
                    <a:pt x="3360" y="8226"/>
                  </a:lnTo>
                  <a:lnTo>
                    <a:pt x="4017" y="7492"/>
                  </a:lnTo>
                  <a:lnTo>
                    <a:pt x="4712" y="6797"/>
                  </a:lnTo>
                  <a:lnTo>
                    <a:pt x="5484" y="6140"/>
                  </a:lnTo>
                  <a:lnTo>
                    <a:pt x="6256" y="5561"/>
                  </a:lnTo>
                  <a:lnTo>
                    <a:pt x="7106" y="5059"/>
                  </a:lnTo>
                  <a:lnTo>
                    <a:pt x="8033" y="4596"/>
                  </a:lnTo>
                  <a:lnTo>
                    <a:pt x="8458" y="4403"/>
                  </a:lnTo>
                  <a:lnTo>
                    <a:pt x="8960" y="4248"/>
                  </a:lnTo>
                  <a:lnTo>
                    <a:pt x="9423" y="4094"/>
                  </a:lnTo>
                  <a:lnTo>
                    <a:pt x="9886" y="3978"/>
                  </a:lnTo>
                  <a:lnTo>
                    <a:pt x="10388" y="3901"/>
                  </a:lnTo>
                  <a:lnTo>
                    <a:pt x="10852" y="3824"/>
                  </a:lnTo>
                  <a:lnTo>
                    <a:pt x="12358" y="3824"/>
                  </a:lnTo>
                  <a:lnTo>
                    <a:pt x="12860" y="3901"/>
                  </a:lnTo>
                  <a:lnTo>
                    <a:pt x="12358" y="3978"/>
                  </a:lnTo>
                  <a:lnTo>
                    <a:pt x="11856" y="4094"/>
                  </a:lnTo>
                  <a:lnTo>
                    <a:pt x="11392" y="4287"/>
                  </a:lnTo>
                  <a:lnTo>
                    <a:pt x="11199" y="4403"/>
                  </a:lnTo>
                  <a:lnTo>
                    <a:pt x="11006" y="4519"/>
                  </a:lnTo>
                  <a:lnTo>
                    <a:pt x="10852" y="4673"/>
                  </a:lnTo>
                  <a:lnTo>
                    <a:pt x="10697" y="4866"/>
                  </a:lnTo>
                  <a:lnTo>
                    <a:pt x="10543" y="5059"/>
                  </a:lnTo>
                  <a:lnTo>
                    <a:pt x="10465" y="5252"/>
                  </a:lnTo>
                  <a:lnTo>
                    <a:pt x="10388" y="5484"/>
                  </a:lnTo>
                  <a:lnTo>
                    <a:pt x="10388" y="5716"/>
                  </a:lnTo>
                  <a:lnTo>
                    <a:pt x="10465" y="5947"/>
                  </a:lnTo>
                  <a:lnTo>
                    <a:pt x="10581" y="6140"/>
                  </a:lnTo>
                  <a:lnTo>
                    <a:pt x="10659" y="6256"/>
                  </a:lnTo>
                  <a:lnTo>
                    <a:pt x="10774" y="6333"/>
                  </a:lnTo>
                  <a:lnTo>
                    <a:pt x="11006" y="6411"/>
                  </a:lnTo>
                  <a:lnTo>
                    <a:pt x="11276" y="6449"/>
                  </a:lnTo>
                  <a:lnTo>
                    <a:pt x="11585" y="6411"/>
                  </a:lnTo>
                  <a:lnTo>
                    <a:pt x="11894" y="6333"/>
                  </a:lnTo>
                  <a:lnTo>
                    <a:pt x="12165" y="6256"/>
                  </a:lnTo>
                  <a:lnTo>
                    <a:pt x="12628" y="6025"/>
                  </a:lnTo>
                  <a:lnTo>
                    <a:pt x="13053" y="5793"/>
                  </a:lnTo>
                  <a:lnTo>
                    <a:pt x="13439" y="5484"/>
                  </a:lnTo>
                  <a:lnTo>
                    <a:pt x="13400" y="5523"/>
                  </a:lnTo>
                  <a:lnTo>
                    <a:pt x="13786" y="5677"/>
                  </a:lnTo>
                  <a:lnTo>
                    <a:pt x="14057" y="4866"/>
                  </a:lnTo>
                  <a:lnTo>
                    <a:pt x="14211" y="5368"/>
                  </a:lnTo>
                  <a:lnTo>
                    <a:pt x="14404" y="5909"/>
                  </a:lnTo>
                  <a:lnTo>
                    <a:pt x="14675" y="6411"/>
                  </a:lnTo>
                  <a:lnTo>
                    <a:pt x="14983" y="6835"/>
                  </a:lnTo>
                  <a:lnTo>
                    <a:pt x="15177" y="7067"/>
                  </a:lnTo>
                  <a:lnTo>
                    <a:pt x="15408" y="7260"/>
                  </a:lnTo>
                  <a:lnTo>
                    <a:pt x="15678" y="7492"/>
                  </a:lnTo>
                  <a:lnTo>
                    <a:pt x="15987" y="7646"/>
                  </a:lnTo>
                  <a:lnTo>
                    <a:pt x="16296" y="7801"/>
                  </a:lnTo>
                  <a:lnTo>
                    <a:pt x="16605" y="7839"/>
                  </a:lnTo>
                  <a:lnTo>
                    <a:pt x="16876" y="7839"/>
                  </a:lnTo>
                  <a:lnTo>
                    <a:pt x="17030" y="7801"/>
                  </a:lnTo>
                  <a:lnTo>
                    <a:pt x="17184" y="7724"/>
                  </a:lnTo>
                  <a:lnTo>
                    <a:pt x="17300" y="7608"/>
                  </a:lnTo>
                  <a:lnTo>
                    <a:pt x="17378" y="7492"/>
                  </a:lnTo>
                  <a:lnTo>
                    <a:pt x="17455" y="7376"/>
                  </a:lnTo>
                  <a:lnTo>
                    <a:pt x="17455" y="7222"/>
                  </a:lnTo>
                  <a:lnTo>
                    <a:pt x="17493" y="6913"/>
                  </a:lnTo>
                  <a:lnTo>
                    <a:pt x="17416" y="6604"/>
                  </a:lnTo>
                  <a:lnTo>
                    <a:pt x="17339" y="6256"/>
                  </a:lnTo>
                  <a:lnTo>
                    <a:pt x="17184" y="5947"/>
                  </a:lnTo>
                  <a:lnTo>
                    <a:pt x="17030" y="5677"/>
                  </a:lnTo>
                  <a:lnTo>
                    <a:pt x="16914" y="5484"/>
                  </a:lnTo>
                  <a:lnTo>
                    <a:pt x="16721" y="5214"/>
                  </a:lnTo>
                  <a:lnTo>
                    <a:pt x="16489" y="4982"/>
                  </a:lnTo>
                  <a:lnTo>
                    <a:pt x="16258" y="4789"/>
                  </a:lnTo>
                  <a:lnTo>
                    <a:pt x="16026" y="4596"/>
                  </a:lnTo>
                  <a:lnTo>
                    <a:pt x="15524" y="4287"/>
                  </a:lnTo>
                  <a:lnTo>
                    <a:pt x="14945" y="4017"/>
                  </a:lnTo>
                  <a:lnTo>
                    <a:pt x="15408" y="3901"/>
                  </a:lnTo>
                  <a:lnTo>
                    <a:pt x="15833" y="3708"/>
                  </a:lnTo>
                  <a:lnTo>
                    <a:pt x="16219" y="3515"/>
                  </a:lnTo>
                  <a:lnTo>
                    <a:pt x="16605" y="3244"/>
                  </a:lnTo>
                  <a:lnTo>
                    <a:pt x="16760" y="3051"/>
                  </a:lnTo>
                  <a:lnTo>
                    <a:pt x="16914" y="2858"/>
                  </a:lnTo>
                  <a:lnTo>
                    <a:pt x="17030" y="2626"/>
                  </a:lnTo>
                  <a:lnTo>
                    <a:pt x="17107" y="2395"/>
                  </a:lnTo>
                  <a:lnTo>
                    <a:pt x="17146" y="2163"/>
                  </a:lnTo>
                  <a:lnTo>
                    <a:pt x="17146" y="1931"/>
                  </a:lnTo>
                  <a:lnTo>
                    <a:pt x="17069" y="1700"/>
                  </a:lnTo>
                  <a:lnTo>
                    <a:pt x="16914" y="1468"/>
                  </a:lnTo>
                  <a:lnTo>
                    <a:pt x="16760" y="1314"/>
                  </a:lnTo>
                  <a:lnTo>
                    <a:pt x="16567" y="1198"/>
                  </a:lnTo>
                  <a:lnTo>
                    <a:pt x="16335" y="1159"/>
                  </a:lnTo>
                  <a:lnTo>
                    <a:pt x="16103" y="1120"/>
                  </a:lnTo>
                  <a:lnTo>
                    <a:pt x="15910" y="1159"/>
                  </a:lnTo>
                  <a:lnTo>
                    <a:pt x="15678" y="1236"/>
                  </a:lnTo>
                  <a:lnTo>
                    <a:pt x="15485" y="1314"/>
                  </a:lnTo>
                  <a:lnTo>
                    <a:pt x="15292" y="1429"/>
                  </a:lnTo>
                  <a:lnTo>
                    <a:pt x="14906" y="1777"/>
                  </a:lnTo>
                  <a:lnTo>
                    <a:pt x="14597" y="2124"/>
                  </a:lnTo>
                  <a:lnTo>
                    <a:pt x="14327" y="2549"/>
                  </a:lnTo>
                  <a:lnTo>
                    <a:pt x="14095" y="3013"/>
                  </a:lnTo>
                  <a:lnTo>
                    <a:pt x="13979" y="2433"/>
                  </a:lnTo>
                  <a:lnTo>
                    <a:pt x="13748" y="1854"/>
                  </a:lnTo>
                  <a:lnTo>
                    <a:pt x="13516" y="1352"/>
                  </a:lnTo>
                  <a:lnTo>
                    <a:pt x="13169" y="850"/>
                  </a:lnTo>
                  <a:lnTo>
                    <a:pt x="13014" y="657"/>
                  </a:lnTo>
                  <a:lnTo>
                    <a:pt x="12821" y="425"/>
                  </a:lnTo>
                  <a:lnTo>
                    <a:pt x="12589" y="271"/>
                  </a:lnTo>
                  <a:lnTo>
                    <a:pt x="12358" y="117"/>
                  </a:lnTo>
                  <a:lnTo>
                    <a:pt x="1212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5288925" y="2151300"/>
              <a:ext cx="174775" cy="292550"/>
            </a:xfrm>
            <a:custGeom>
              <a:avLst/>
              <a:gdLst/>
              <a:ahLst/>
              <a:cxnLst/>
              <a:rect l="l" t="t" r="r" b="b"/>
              <a:pathLst>
                <a:path w="6991" h="11702" extrusionOk="0">
                  <a:moveTo>
                    <a:pt x="271" y="1"/>
                  </a:moveTo>
                  <a:lnTo>
                    <a:pt x="1" y="155"/>
                  </a:lnTo>
                  <a:lnTo>
                    <a:pt x="889" y="1661"/>
                  </a:lnTo>
                  <a:lnTo>
                    <a:pt x="1777" y="3206"/>
                  </a:lnTo>
                  <a:lnTo>
                    <a:pt x="2665" y="4750"/>
                  </a:lnTo>
                  <a:lnTo>
                    <a:pt x="3554" y="6256"/>
                  </a:lnTo>
                  <a:lnTo>
                    <a:pt x="4403" y="7801"/>
                  </a:lnTo>
                  <a:lnTo>
                    <a:pt x="5214" y="9346"/>
                  </a:lnTo>
                  <a:lnTo>
                    <a:pt x="6025" y="10890"/>
                  </a:lnTo>
                  <a:lnTo>
                    <a:pt x="6218" y="11315"/>
                  </a:lnTo>
                  <a:lnTo>
                    <a:pt x="6334" y="11469"/>
                  </a:lnTo>
                  <a:lnTo>
                    <a:pt x="6488" y="11624"/>
                  </a:lnTo>
                  <a:lnTo>
                    <a:pt x="6797" y="11701"/>
                  </a:lnTo>
                  <a:lnTo>
                    <a:pt x="6874" y="11624"/>
                  </a:lnTo>
                  <a:lnTo>
                    <a:pt x="6952" y="11508"/>
                  </a:lnTo>
                  <a:lnTo>
                    <a:pt x="6952" y="11392"/>
                  </a:lnTo>
                  <a:lnTo>
                    <a:pt x="6990" y="11354"/>
                  </a:lnTo>
                  <a:lnTo>
                    <a:pt x="6681" y="11122"/>
                  </a:lnTo>
                  <a:lnTo>
                    <a:pt x="6759" y="10118"/>
                  </a:lnTo>
                  <a:lnTo>
                    <a:pt x="6797" y="9114"/>
                  </a:lnTo>
                  <a:lnTo>
                    <a:pt x="6797" y="7067"/>
                  </a:lnTo>
                  <a:lnTo>
                    <a:pt x="6836" y="5639"/>
                  </a:lnTo>
                  <a:lnTo>
                    <a:pt x="6411" y="5639"/>
                  </a:lnTo>
                  <a:lnTo>
                    <a:pt x="6411" y="6758"/>
                  </a:lnTo>
                  <a:lnTo>
                    <a:pt x="6334" y="8573"/>
                  </a:lnTo>
                  <a:lnTo>
                    <a:pt x="6295" y="9500"/>
                  </a:lnTo>
                  <a:lnTo>
                    <a:pt x="6257" y="10427"/>
                  </a:lnTo>
                  <a:lnTo>
                    <a:pt x="5986" y="9886"/>
                  </a:lnTo>
                  <a:lnTo>
                    <a:pt x="5253" y="8457"/>
                  </a:lnTo>
                  <a:lnTo>
                    <a:pt x="4480" y="6990"/>
                  </a:lnTo>
                  <a:lnTo>
                    <a:pt x="3669" y="5561"/>
                  </a:lnTo>
                  <a:lnTo>
                    <a:pt x="2858" y="4133"/>
                  </a:lnTo>
                  <a:lnTo>
                    <a:pt x="2009" y="2742"/>
                  </a:lnTo>
                  <a:lnTo>
                    <a:pt x="1159" y="1352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1498900" y="2189925"/>
              <a:ext cx="329200" cy="242325"/>
            </a:xfrm>
            <a:custGeom>
              <a:avLst/>
              <a:gdLst/>
              <a:ahLst/>
              <a:cxnLst/>
              <a:rect l="l" t="t" r="r" b="b"/>
              <a:pathLst>
                <a:path w="13168" h="9693" extrusionOk="0">
                  <a:moveTo>
                    <a:pt x="5367" y="618"/>
                  </a:moveTo>
                  <a:lnTo>
                    <a:pt x="5947" y="773"/>
                  </a:lnTo>
                  <a:lnTo>
                    <a:pt x="6526" y="1004"/>
                  </a:lnTo>
                  <a:lnTo>
                    <a:pt x="7028" y="1313"/>
                  </a:lnTo>
                  <a:lnTo>
                    <a:pt x="7530" y="1661"/>
                  </a:lnTo>
                  <a:lnTo>
                    <a:pt x="7762" y="1893"/>
                  </a:lnTo>
                  <a:lnTo>
                    <a:pt x="7955" y="2124"/>
                  </a:lnTo>
                  <a:lnTo>
                    <a:pt x="8148" y="2356"/>
                  </a:lnTo>
                  <a:lnTo>
                    <a:pt x="8264" y="2626"/>
                  </a:lnTo>
                  <a:lnTo>
                    <a:pt x="8418" y="2896"/>
                  </a:lnTo>
                  <a:lnTo>
                    <a:pt x="8495" y="3167"/>
                  </a:lnTo>
                  <a:lnTo>
                    <a:pt x="8573" y="3437"/>
                  </a:lnTo>
                  <a:lnTo>
                    <a:pt x="8611" y="3707"/>
                  </a:lnTo>
                  <a:lnTo>
                    <a:pt x="8573" y="3707"/>
                  </a:lnTo>
                  <a:lnTo>
                    <a:pt x="7723" y="3823"/>
                  </a:lnTo>
                  <a:lnTo>
                    <a:pt x="6873" y="3900"/>
                  </a:lnTo>
                  <a:lnTo>
                    <a:pt x="6410" y="3939"/>
                  </a:lnTo>
                  <a:lnTo>
                    <a:pt x="6178" y="3939"/>
                  </a:lnTo>
                  <a:lnTo>
                    <a:pt x="5985" y="3900"/>
                  </a:lnTo>
                  <a:lnTo>
                    <a:pt x="5792" y="3862"/>
                  </a:lnTo>
                  <a:lnTo>
                    <a:pt x="5676" y="3746"/>
                  </a:lnTo>
                  <a:lnTo>
                    <a:pt x="5561" y="3553"/>
                  </a:lnTo>
                  <a:lnTo>
                    <a:pt x="5483" y="3321"/>
                  </a:lnTo>
                  <a:lnTo>
                    <a:pt x="5406" y="2626"/>
                  </a:lnTo>
                  <a:lnTo>
                    <a:pt x="5367" y="1970"/>
                  </a:lnTo>
                  <a:lnTo>
                    <a:pt x="5367" y="618"/>
                  </a:lnTo>
                  <a:close/>
                  <a:moveTo>
                    <a:pt x="2780" y="889"/>
                  </a:moveTo>
                  <a:lnTo>
                    <a:pt x="2626" y="3128"/>
                  </a:lnTo>
                  <a:lnTo>
                    <a:pt x="2626" y="3514"/>
                  </a:lnTo>
                  <a:lnTo>
                    <a:pt x="2587" y="3707"/>
                  </a:lnTo>
                  <a:lnTo>
                    <a:pt x="2510" y="3862"/>
                  </a:lnTo>
                  <a:lnTo>
                    <a:pt x="2433" y="4016"/>
                  </a:lnTo>
                  <a:lnTo>
                    <a:pt x="2317" y="4132"/>
                  </a:lnTo>
                  <a:lnTo>
                    <a:pt x="2124" y="4209"/>
                  </a:lnTo>
                  <a:lnTo>
                    <a:pt x="1892" y="4287"/>
                  </a:lnTo>
                  <a:lnTo>
                    <a:pt x="1545" y="4287"/>
                  </a:lnTo>
                  <a:lnTo>
                    <a:pt x="1120" y="4248"/>
                  </a:lnTo>
                  <a:lnTo>
                    <a:pt x="734" y="4132"/>
                  </a:lnTo>
                  <a:lnTo>
                    <a:pt x="386" y="4016"/>
                  </a:lnTo>
                  <a:lnTo>
                    <a:pt x="502" y="3514"/>
                  </a:lnTo>
                  <a:lnTo>
                    <a:pt x="656" y="3012"/>
                  </a:lnTo>
                  <a:lnTo>
                    <a:pt x="888" y="2549"/>
                  </a:lnTo>
                  <a:lnTo>
                    <a:pt x="1158" y="2124"/>
                  </a:lnTo>
                  <a:lnTo>
                    <a:pt x="1506" y="1738"/>
                  </a:lnTo>
                  <a:lnTo>
                    <a:pt x="1892" y="1429"/>
                  </a:lnTo>
                  <a:lnTo>
                    <a:pt x="2317" y="1120"/>
                  </a:lnTo>
                  <a:lnTo>
                    <a:pt x="2780" y="889"/>
                  </a:lnTo>
                  <a:close/>
                  <a:moveTo>
                    <a:pt x="10774" y="5368"/>
                  </a:moveTo>
                  <a:lnTo>
                    <a:pt x="11237" y="5638"/>
                  </a:lnTo>
                  <a:lnTo>
                    <a:pt x="11623" y="5986"/>
                  </a:lnTo>
                  <a:lnTo>
                    <a:pt x="11430" y="6140"/>
                  </a:lnTo>
                  <a:lnTo>
                    <a:pt x="11353" y="6217"/>
                  </a:lnTo>
                  <a:lnTo>
                    <a:pt x="11237" y="6256"/>
                  </a:lnTo>
                  <a:lnTo>
                    <a:pt x="11082" y="6295"/>
                  </a:lnTo>
                  <a:lnTo>
                    <a:pt x="10928" y="6256"/>
                  </a:lnTo>
                  <a:lnTo>
                    <a:pt x="10774" y="6217"/>
                  </a:lnTo>
                  <a:lnTo>
                    <a:pt x="10658" y="6140"/>
                  </a:lnTo>
                  <a:lnTo>
                    <a:pt x="10580" y="6063"/>
                  </a:lnTo>
                  <a:lnTo>
                    <a:pt x="10542" y="5947"/>
                  </a:lnTo>
                  <a:lnTo>
                    <a:pt x="10542" y="5870"/>
                  </a:lnTo>
                  <a:lnTo>
                    <a:pt x="10542" y="5754"/>
                  </a:lnTo>
                  <a:lnTo>
                    <a:pt x="10619" y="5522"/>
                  </a:lnTo>
                  <a:lnTo>
                    <a:pt x="10658" y="5445"/>
                  </a:lnTo>
                  <a:lnTo>
                    <a:pt x="10774" y="5368"/>
                  </a:lnTo>
                  <a:close/>
                  <a:moveTo>
                    <a:pt x="4402" y="0"/>
                  </a:moveTo>
                  <a:lnTo>
                    <a:pt x="3939" y="39"/>
                  </a:lnTo>
                  <a:lnTo>
                    <a:pt x="3514" y="116"/>
                  </a:lnTo>
                  <a:lnTo>
                    <a:pt x="3051" y="232"/>
                  </a:lnTo>
                  <a:lnTo>
                    <a:pt x="2664" y="387"/>
                  </a:lnTo>
                  <a:lnTo>
                    <a:pt x="2240" y="580"/>
                  </a:lnTo>
                  <a:lnTo>
                    <a:pt x="1854" y="811"/>
                  </a:lnTo>
                  <a:lnTo>
                    <a:pt x="1506" y="1043"/>
                  </a:lnTo>
                  <a:lnTo>
                    <a:pt x="1158" y="1352"/>
                  </a:lnTo>
                  <a:lnTo>
                    <a:pt x="888" y="1661"/>
                  </a:lnTo>
                  <a:lnTo>
                    <a:pt x="618" y="2008"/>
                  </a:lnTo>
                  <a:lnTo>
                    <a:pt x="425" y="2395"/>
                  </a:lnTo>
                  <a:lnTo>
                    <a:pt x="232" y="2781"/>
                  </a:lnTo>
                  <a:lnTo>
                    <a:pt x="116" y="3205"/>
                  </a:lnTo>
                  <a:lnTo>
                    <a:pt x="39" y="3669"/>
                  </a:lnTo>
                  <a:lnTo>
                    <a:pt x="0" y="4094"/>
                  </a:lnTo>
                  <a:lnTo>
                    <a:pt x="39" y="4557"/>
                  </a:lnTo>
                  <a:lnTo>
                    <a:pt x="348" y="4596"/>
                  </a:lnTo>
                  <a:lnTo>
                    <a:pt x="386" y="4287"/>
                  </a:lnTo>
                  <a:lnTo>
                    <a:pt x="965" y="4518"/>
                  </a:lnTo>
                  <a:lnTo>
                    <a:pt x="1313" y="4596"/>
                  </a:lnTo>
                  <a:lnTo>
                    <a:pt x="1699" y="4673"/>
                  </a:lnTo>
                  <a:lnTo>
                    <a:pt x="2047" y="4673"/>
                  </a:lnTo>
                  <a:lnTo>
                    <a:pt x="2356" y="4634"/>
                  </a:lnTo>
                  <a:lnTo>
                    <a:pt x="2510" y="4557"/>
                  </a:lnTo>
                  <a:lnTo>
                    <a:pt x="2626" y="4480"/>
                  </a:lnTo>
                  <a:lnTo>
                    <a:pt x="2742" y="4402"/>
                  </a:lnTo>
                  <a:lnTo>
                    <a:pt x="2858" y="4248"/>
                  </a:lnTo>
                  <a:lnTo>
                    <a:pt x="2896" y="4132"/>
                  </a:lnTo>
                  <a:lnTo>
                    <a:pt x="2973" y="3978"/>
                  </a:lnTo>
                  <a:lnTo>
                    <a:pt x="3012" y="3630"/>
                  </a:lnTo>
                  <a:lnTo>
                    <a:pt x="3012" y="2974"/>
                  </a:lnTo>
                  <a:lnTo>
                    <a:pt x="3128" y="773"/>
                  </a:lnTo>
                  <a:lnTo>
                    <a:pt x="3514" y="657"/>
                  </a:lnTo>
                  <a:lnTo>
                    <a:pt x="3939" y="580"/>
                  </a:lnTo>
                  <a:lnTo>
                    <a:pt x="4132" y="541"/>
                  </a:lnTo>
                  <a:lnTo>
                    <a:pt x="4402" y="541"/>
                  </a:lnTo>
                  <a:lnTo>
                    <a:pt x="5097" y="580"/>
                  </a:lnTo>
                  <a:lnTo>
                    <a:pt x="5020" y="1661"/>
                  </a:lnTo>
                  <a:lnTo>
                    <a:pt x="5059" y="2703"/>
                  </a:lnTo>
                  <a:lnTo>
                    <a:pt x="5097" y="3398"/>
                  </a:lnTo>
                  <a:lnTo>
                    <a:pt x="5174" y="3746"/>
                  </a:lnTo>
                  <a:lnTo>
                    <a:pt x="5213" y="3900"/>
                  </a:lnTo>
                  <a:lnTo>
                    <a:pt x="5290" y="4055"/>
                  </a:lnTo>
                  <a:lnTo>
                    <a:pt x="5406" y="4171"/>
                  </a:lnTo>
                  <a:lnTo>
                    <a:pt x="5561" y="4248"/>
                  </a:lnTo>
                  <a:lnTo>
                    <a:pt x="5715" y="4287"/>
                  </a:lnTo>
                  <a:lnTo>
                    <a:pt x="5869" y="4325"/>
                  </a:lnTo>
                  <a:lnTo>
                    <a:pt x="6217" y="4325"/>
                  </a:lnTo>
                  <a:lnTo>
                    <a:pt x="6565" y="4287"/>
                  </a:lnTo>
                  <a:lnTo>
                    <a:pt x="7607" y="4209"/>
                  </a:lnTo>
                  <a:lnTo>
                    <a:pt x="8650" y="4094"/>
                  </a:lnTo>
                  <a:lnTo>
                    <a:pt x="8650" y="4480"/>
                  </a:lnTo>
                  <a:lnTo>
                    <a:pt x="8611" y="4866"/>
                  </a:lnTo>
                  <a:lnTo>
                    <a:pt x="8611" y="4904"/>
                  </a:lnTo>
                  <a:lnTo>
                    <a:pt x="8611" y="5020"/>
                  </a:lnTo>
                  <a:lnTo>
                    <a:pt x="8650" y="5098"/>
                  </a:lnTo>
                  <a:lnTo>
                    <a:pt x="8766" y="5098"/>
                  </a:lnTo>
                  <a:lnTo>
                    <a:pt x="8843" y="5059"/>
                  </a:lnTo>
                  <a:lnTo>
                    <a:pt x="8959" y="5020"/>
                  </a:lnTo>
                  <a:lnTo>
                    <a:pt x="9036" y="4943"/>
                  </a:lnTo>
                  <a:lnTo>
                    <a:pt x="9190" y="4904"/>
                  </a:lnTo>
                  <a:lnTo>
                    <a:pt x="9383" y="4904"/>
                  </a:lnTo>
                  <a:lnTo>
                    <a:pt x="9808" y="4982"/>
                  </a:lnTo>
                  <a:lnTo>
                    <a:pt x="10194" y="5098"/>
                  </a:lnTo>
                  <a:lnTo>
                    <a:pt x="10542" y="5252"/>
                  </a:lnTo>
                  <a:lnTo>
                    <a:pt x="10426" y="5329"/>
                  </a:lnTo>
                  <a:lnTo>
                    <a:pt x="10310" y="5445"/>
                  </a:lnTo>
                  <a:lnTo>
                    <a:pt x="10272" y="5600"/>
                  </a:lnTo>
                  <a:lnTo>
                    <a:pt x="10233" y="5754"/>
                  </a:lnTo>
                  <a:lnTo>
                    <a:pt x="10233" y="5908"/>
                  </a:lnTo>
                  <a:lnTo>
                    <a:pt x="10233" y="6063"/>
                  </a:lnTo>
                  <a:lnTo>
                    <a:pt x="10272" y="6179"/>
                  </a:lnTo>
                  <a:lnTo>
                    <a:pt x="10349" y="6333"/>
                  </a:lnTo>
                  <a:lnTo>
                    <a:pt x="10503" y="6488"/>
                  </a:lnTo>
                  <a:lnTo>
                    <a:pt x="10696" y="6604"/>
                  </a:lnTo>
                  <a:lnTo>
                    <a:pt x="10928" y="6642"/>
                  </a:lnTo>
                  <a:lnTo>
                    <a:pt x="11160" y="6642"/>
                  </a:lnTo>
                  <a:lnTo>
                    <a:pt x="11353" y="6604"/>
                  </a:lnTo>
                  <a:lnTo>
                    <a:pt x="11546" y="6526"/>
                  </a:lnTo>
                  <a:lnTo>
                    <a:pt x="11739" y="6410"/>
                  </a:lnTo>
                  <a:lnTo>
                    <a:pt x="11855" y="6256"/>
                  </a:lnTo>
                  <a:lnTo>
                    <a:pt x="12086" y="6565"/>
                  </a:lnTo>
                  <a:lnTo>
                    <a:pt x="12280" y="6912"/>
                  </a:lnTo>
                  <a:lnTo>
                    <a:pt x="12395" y="7221"/>
                  </a:lnTo>
                  <a:lnTo>
                    <a:pt x="12473" y="7569"/>
                  </a:lnTo>
                  <a:lnTo>
                    <a:pt x="12550" y="7916"/>
                  </a:lnTo>
                  <a:lnTo>
                    <a:pt x="12550" y="8264"/>
                  </a:lnTo>
                  <a:lnTo>
                    <a:pt x="12588" y="8998"/>
                  </a:lnTo>
                  <a:lnTo>
                    <a:pt x="12511" y="8998"/>
                  </a:lnTo>
                  <a:lnTo>
                    <a:pt x="12434" y="9075"/>
                  </a:lnTo>
                  <a:lnTo>
                    <a:pt x="12395" y="9113"/>
                  </a:lnTo>
                  <a:lnTo>
                    <a:pt x="12357" y="9191"/>
                  </a:lnTo>
                  <a:lnTo>
                    <a:pt x="11469" y="9307"/>
                  </a:lnTo>
                  <a:lnTo>
                    <a:pt x="11469" y="9693"/>
                  </a:lnTo>
                  <a:lnTo>
                    <a:pt x="12125" y="9654"/>
                  </a:lnTo>
                  <a:lnTo>
                    <a:pt x="12820" y="9615"/>
                  </a:lnTo>
                  <a:lnTo>
                    <a:pt x="12936" y="9577"/>
                  </a:lnTo>
                  <a:lnTo>
                    <a:pt x="13013" y="9500"/>
                  </a:lnTo>
                  <a:lnTo>
                    <a:pt x="13052" y="9384"/>
                  </a:lnTo>
                  <a:lnTo>
                    <a:pt x="13052" y="9268"/>
                  </a:lnTo>
                  <a:lnTo>
                    <a:pt x="13129" y="8998"/>
                  </a:lnTo>
                  <a:lnTo>
                    <a:pt x="13168" y="8766"/>
                  </a:lnTo>
                  <a:lnTo>
                    <a:pt x="13168" y="8496"/>
                  </a:lnTo>
                  <a:lnTo>
                    <a:pt x="13168" y="8225"/>
                  </a:lnTo>
                  <a:lnTo>
                    <a:pt x="13090" y="7723"/>
                  </a:lnTo>
                  <a:lnTo>
                    <a:pt x="12936" y="7183"/>
                  </a:lnTo>
                  <a:lnTo>
                    <a:pt x="12743" y="6681"/>
                  </a:lnTo>
                  <a:lnTo>
                    <a:pt x="12434" y="6217"/>
                  </a:lnTo>
                  <a:lnTo>
                    <a:pt x="12125" y="5793"/>
                  </a:lnTo>
                  <a:lnTo>
                    <a:pt x="11778" y="5445"/>
                  </a:lnTo>
                  <a:lnTo>
                    <a:pt x="11314" y="5098"/>
                  </a:lnTo>
                  <a:lnTo>
                    <a:pt x="10967" y="4904"/>
                  </a:lnTo>
                  <a:lnTo>
                    <a:pt x="10619" y="4750"/>
                  </a:lnTo>
                  <a:lnTo>
                    <a:pt x="10272" y="4596"/>
                  </a:lnTo>
                  <a:lnTo>
                    <a:pt x="9885" y="4480"/>
                  </a:lnTo>
                  <a:lnTo>
                    <a:pt x="9538" y="4441"/>
                  </a:lnTo>
                  <a:lnTo>
                    <a:pt x="9190" y="4441"/>
                  </a:lnTo>
                  <a:lnTo>
                    <a:pt x="9268" y="3978"/>
                  </a:lnTo>
                  <a:lnTo>
                    <a:pt x="9229" y="3514"/>
                  </a:lnTo>
                  <a:lnTo>
                    <a:pt x="9152" y="3090"/>
                  </a:lnTo>
                  <a:lnTo>
                    <a:pt x="8997" y="2665"/>
                  </a:lnTo>
                  <a:lnTo>
                    <a:pt x="8804" y="2279"/>
                  </a:lnTo>
                  <a:lnTo>
                    <a:pt x="8534" y="1931"/>
                  </a:lnTo>
                  <a:lnTo>
                    <a:pt x="8225" y="1584"/>
                  </a:lnTo>
                  <a:lnTo>
                    <a:pt x="7839" y="1275"/>
                  </a:lnTo>
                  <a:lnTo>
                    <a:pt x="7453" y="1004"/>
                  </a:lnTo>
                  <a:lnTo>
                    <a:pt x="7067" y="734"/>
                  </a:lnTo>
                  <a:lnTo>
                    <a:pt x="6642" y="502"/>
                  </a:lnTo>
                  <a:lnTo>
                    <a:pt x="6178" y="348"/>
                  </a:lnTo>
                  <a:lnTo>
                    <a:pt x="5715" y="193"/>
                  </a:lnTo>
                  <a:lnTo>
                    <a:pt x="5290" y="78"/>
                  </a:lnTo>
                  <a:lnTo>
                    <a:pt x="4827" y="39"/>
                  </a:lnTo>
                  <a:lnTo>
                    <a:pt x="440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1530750" y="2203425"/>
              <a:ext cx="254875" cy="267450"/>
            </a:xfrm>
            <a:custGeom>
              <a:avLst/>
              <a:gdLst/>
              <a:ahLst/>
              <a:cxnLst/>
              <a:rect l="l" t="t" r="r" b="b"/>
              <a:pathLst>
                <a:path w="10195" h="10698" extrusionOk="0">
                  <a:moveTo>
                    <a:pt x="8264" y="7299"/>
                  </a:moveTo>
                  <a:lnTo>
                    <a:pt x="8496" y="7376"/>
                  </a:lnTo>
                  <a:lnTo>
                    <a:pt x="8727" y="7454"/>
                  </a:lnTo>
                  <a:lnTo>
                    <a:pt x="8959" y="7569"/>
                  </a:lnTo>
                  <a:lnTo>
                    <a:pt x="9152" y="7724"/>
                  </a:lnTo>
                  <a:lnTo>
                    <a:pt x="9345" y="7917"/>
                  </a:lnTo>
                  <a:lnTo>
                    <a:pt x="9500" y="8110"/>
                  </a:lnTo>
                  <a:lnTo>
                    <a:pt x="9615" y="8342"/>
                  </a:lnTo>
                  <a:lnTo>
                    <a:pt x="9654" y="8573"/>
                  </a:lnTo>
                  <a:lnTo>
                    <a:pt x="9693" y="8882"/>
                  </a:lnTo>
                  <a:lnTo>
                    <a:pt x="9654" y="9153"/>
                  </a:lnTo>
                  <a:lnTo>
                    <a:pt x="9538" y="9423"/>
                  </a:lnTo>
                  <a:lnTo>
                    <a:pt x="9384" y="9655"/>
                  </a:lnTo>
                  <a:lnTo>
                    <a:pt x="9191" y="9848"/>
                  </a:lnTo>
                  <a:lnTo>
                    <a:pt x="8959" y="10041"/>
                  </a:lnTo>
                  <a:lnTo>
                    <a:pt x="8689" y="10118"/>
                  </a:lnTo>
                  <a:lnTo>
                    <a:pt x="8418" y="10195"/>
                  </a:lnTo>
                  <a:lnTo>
                    <a:pt x="8109" y="10157"/>
                  </a:lnTo>
                  <a:lnTo>
                    <a:pt x="7839" y="10079"/>
                  </a:lnTo>
                  <a:lnTo>
                    <a:pt x="7607" y="9964"/>
                  </a:lnTo>
                  <a:lnTo>
                    <a:pt x="7376" y="9809"/>
                  </a:lnTo>
                  <a:lnTo>
                    <a:pt x="7183" y="9577"/>
                  </a:lnTo>
                  <a:lnTo>
                    <a:pt x="7028" y="9346"/>
                  </a:lnTo>
                  <a:lnTo>
                    <a:pt x="6951" y="9075"/>
                  </a:lnTo>
                  <a:lnTo>
                    <a:pt x="6912" y="8805"/>
                  </a:lnTo>
                  <a:lnTo>
                    <a:pt x="6951" y="8535"/>
                  </a:lnTo>
                  <a:lnTo>
                    <a:pt x="7028" y="8265"/>
                  </a:lnTo>
                  <a:lnTo>
                    <a:pt x="7144" y="8071"/>
                  </a:lnTo>
                  <a:lnTo>
                    <a:pt x="7299" y="7878"/>
                  </a:lnTo>
                  <a:lnTo>
                    <a:pt x="7492" y="7724"/>
                  </a:lnTo>
                  <a:lnTo>
                    <a:pt x="7723" y="7569"/>
                  </a:lnTo>
                  <a:lnTo>
                    <a:pt x="8148" y="7338"/>
                  </a:lnTo>
                  <a:lnTo>
                    <a:pt x="8225" y="7299"/>
                  </a:lnTo>
                  <a:close/>
                  <a:moveTo>
                    <a:pt x="2858" y="1"/>
                  </a:moveTo>
                  <a:lnTo>
                    <a:pt x="2665" y="40"/>
                  </a:lnTo>
                  <a:lnTo>
                    <a:pt x="2665" y="78"/>
                  </a:lnTo>
                  <a:lnTo>
                    <a:pt x="2626" y="1353"/>
                  </a:lnTo>
                  <a:lnTo>
                    <a:pt x="2626" y="2588"/>
                  </a:lnTo>
                  <a:lnTo>
                    <a:pt x="2665" y="3824"/>
                  </a:lnTo>
                  <a:lnTo>
                    <a:pt x="2703" y="5098"/>
                  </a:lnTo>
                  <a:lnTo>
                    <a:pt x="2896" y="7492"/>
                  </a:lnTo>
                  <a:lnTo>
                    <a:pt x="2896" y="8149"/>
                  </a:lnTo>
                  <a:lnTo>
                    <a:pt x="2935" y="8458"/>
                  </a:lnTo>
                  <a:lnTo>
                    <a:pt x="2974" y="8612"/>
                  </a:lnTo>
                  <a:lnTo>
                    <a:pt x="3051" y="8767"/>
                  </a:lnTo>
                  <a:lnTo>
                    <a:pt x="1545" y="8728"/>
                  </a:lnTo>
                  <a:lnTo>
                    <a:pt x="39" y="8689"/>
                  </a:lnTo>
                  <a:lnTo>
                    <a:pt x="0" y="8689"/>
                  </a:lnTo>
                  <a:lnTo>
                    <a:pt x="0" y="9037"/>
                  </a:lnTo>
                  <a:lnTo>
                    <a:pt x="773" y="9114"/>
                  </a:lnTo>
                  <a:lnTo>
                    <a:pt x="1545" y="9153"/>
                  </a:lnTo>
                  <a:lnTo>
                    <a:pt x="3128" y="9230"/>
                  </a:lnTo>
                  <a:lnTo>
                    <a:pt x="4827" y="9307"/>
                  </a:lnTo>
                  <a:lnTo>
                    <a:pt x="5677" y="9307"/>
                  </a:lnTo>
                  <a:lnTo>
                    <a:pt x="6488" y="9269"/>
                  </a:lnTo>
                  <a:lnTo>
                    <a:pt x="6603" y="9577"/>
                  </a:lnTo>
                  <a:lnTo>
                    <a:pt x="6758" y="9848"/>
                  </a:lnTo>
                  <a:lnTo>
                    <a:pt x="6990" y="10079"/>
                  </a:lnTo>
                  <a:lnTo>
                    <a:pt x="7221" y="10311"/>
                  </a:lnTo>
                  <a:lnTo>
                    <a:pt x="7492" y="10466"/>
                  </a:lnTo>
                  <a:lnTo>
                    <a:pt x="7801" y="10581"/>
                  </a:lnTo>
                  <a:lnTo>
                    <a:pt x="8109" y="10659"/>
                  </a:lnTo>
                  <a:lnTo>
                    <a:pt x="8418" y="10697"/>
                  </a:lnTo>
                  <a:lnTo>
                    <a:pt x="8727" y="10620"/>
                  </a:lnTo>
                  <a:lnTo>
                    <a:pt x="9036" y="10543"/>
                  </a:lnTo>
                  <a:lnTo>
                    <a:pt x="9306" y="10388"/>
                  </a:lnTo>
                  <a:lnTo>
                    <a:pt x="9538" y="10195"/>
                  </a:lnTo>
                  <a:lnTo>
                    <a:pt x="9770" y="9964"/>
                  </a:lnTo>
                  <a:lnTo>
                    <a:pt x="9924" y="9693"/>
                  </a:lnTo>
                  <a:lnTo>
                    <a:pt x="10079" y="9423"/>
                  </a:lnTo>
                  <a:lnTo>
                    <a:pt x="10156" y="9153"/>
                  </a:lnTo>
                  <a:lnTo>
                    <a:pt x="10195" y="9153"/>
                  </a:lnTo>
                  <a:lnTo>
                    <a:pt x="10195" y="8767"/>
                  </a:lnTo>
                  <a:lnTo>
                    <a:pt x="10156" y="8419"/>
                  </a:lnTo>
                  <a:lnTo>
                    <a:pt x="10040" y="8071"/>
                  </a:lnTo>
                  <a:lnTo>
                    <a:pt x="9847" y="7763"/>
                  </a:lnTo>
                  <a:lnTo>
                    <a:pt x="9615" y="7492"/>
                  </a:lnTo>
                  <a:lnTo>
                    <a:pt x="9306" y="7261"/>
                  </a:lnTo>
                  <a:lnTo>
                    <a:pt x="8998" y="7106"/>
                  </a:lnTo>
                  <a:lnTo>
                    <a:pt x="8650" y="7029"/>
                  </a:lnTo>
                  <a:lnTo>
                    <a:pt x="8303" y="7029"/>
                  </a:lnTo>
                  <a:lnTo>
                    <a:pt x="8187" y="7067"/>
                  </a:lnTo>
                  <a:lnTo>
                    <a:pt x="8148" y="7029"/>
                  </a:lnTo>
                  <a:lnTo>
                    <a:pt x="8071" y="6990"/>
                  </a:lnTo>
                  <a:lnTo>
                    <a:pt x="7916" y="6990"/>
                  </a:lnTo>
                  <a:lnTo>
                    <a:pt x="7723" y="7029"/>
                  </a:lnTo>
                  <a:lnTo>
                    <a:pt x="7414" y="7145"/>
                  </a:lnTo>
                  <a:lnTo>
                    <a:pt x="7144" y="7338"/>
                  </a:lnTo>
                  <a:lnTo>
                    <a:pt x="6912" y="7569"/>
                  </a:lnTo>
                  <a:lnTo>
                    <a:pt x="6719" y="7878"/>
                  </a:lnTo>
                  <a:lnTo>
                    <a:pt x="6565" y="8187"/>
                  </a:lnTo>
                  <a:lnTo>
                    <a:pt x="6449" y="8535"/>
                  </a:lnTo>
                  <a:lnTo>
                    <a:pt x="6449" y="8844"/>
                  </a:lnTo>
                  <a:lnTo>
                    <a:pt x="5715" y="8805"/>
                  </a:lnTo>
                  <a:lnTo>
                    <a:pt x="4943" y="8767"/>
                  </a:lnTo>
                  <a:lnTo>
                    <a:pt x="3476" y="8767"/>
                  </a:lnTo>
                  <a:lnTo>
                    <a:pt x="3476" y="8728"/>
                  </a:lnTo>
                  <a:lnTo>
                    <a:pt x="3476" y="8651"/>
                  </a:lnTo>
                  <a:lnTo>
                    <a:pt x="3476" y="8573"/>
                  </a:lnTo>
                  <a:lnTo>
                    <a:pt x="3437" y="8535"/>
                  </a:lnTo>
                  <a:lnTo>
                    <a:pt x="3360" y="8496"/>
                  </a:lnTo>
                  <a:lnTo>
                    <a:pt x="3283" y="8496"/>
                  </a:lnTo>
                  <a:lnTo>
                    <a:pt x="3205" y="8535"/>
                  </a:lnTo>
                  <a:lnTo>
                    <a:pt x="3283" y="8380"/>
                  </a:lnTo>
                  <a:lnTo>
                    <a:pt x="3283" y="8226"/>
                  </a:lnTo>
                  <a:lnTo>
                    <a:pt x="3283" y="8110"/>
                  </a:lnTo>
                  <a:lnTo>
                    <a:pt x="3283" y="7956"/>
                  </a:lnTo>
                  <a:lnTo>
                    <a:pt x="3205" y="7338"/>
                  </a:lnTo>
                  <a:lnTo>
                    <a:pt x="3128" y="6450"/>
                  </a:lnTo>
                  <a:lnTo>
                    <a:pt x="3012" y="4326"/>
                  </a:lnTo>
                  <a:lnTo>
                    <a:pt x="2935" y="2202"/>
                  </a:lnTo>
                  <a:lnTo>
                    <a:pt x="2896" y="78"/>
                  </a:lnTo>
                  <a:lnTo>
                    <a:pt x="285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4324525" y="2267150"/>
              <a:ext cx="106225" cy="123600"/>
            </a:xfrm>
            <a:custGeom>
              <a:avLst/>
              <a:gdLst/>
              <a:ahLst/>
              <a:cxnLst/>
              <a:rect l="l" t="t" r="r" b="b"/>
              <a:pathLst>
                <a:path w="4249" h="4944" extrusionOk="0">
                  <a:moveTo>
                    <a:pt x="3862" y="1"/>
                  </a:moveTo>
                  <a:lnTo>
                    <a:pt x="3592" y="580"/>
                  </a:lnTo>
                  <a:lnTo>
                    <a:pt x="3244" y="1120"/>
                  </a:lnTo>
                  <a:lnTo>
                    <a:pt x="2897" y="1661"/>
                  </a:lnTo>
                  <a:lnTo>
                    <a:pt x="2511" y="2202"/>
                  </a:lnTo>
                  <a:lnTo>
                    <a:pt x="1970" y="2858"/>
                  </a:lnTo>
                  <a:lnTo>
                    <a:pt x="1314" y="3476"/>
                  </a:lnTo>
                  <a:lnTo>
                    <a:pt x="1005" y="3746"/>
                  </a:lnTo>
                  <a:lnTo>
                    <a:pt x="657" y="4017"/>
                  </a:lnTo>
                  <a:lnTo>
                    <a:pt x="310" y="4287"/>
                  </a:lnTo>
                  <a:lnTo>
                    <a:pt x="1" y="4557"/>
                  </a:lnTo>
                  <a:lnTo>
                    <a:pt x="39" y="4943"/>
                  </a:lnTo>
                  <a:lnTo>
                    <a:pt x="155" y="4943"/>
                  </a:lnTo>
                  <a:lnTo>
                    <a:pt x="580" y="4750"/>
                  </a:lnTo>
                  <a:lnTo>
                    <a:pt x="966" y="4518"/>
                  </a:lnTo>
                  <a:lnTo>
                    <a:pt x="1314" y="4210"/>
                  </a:lnTo>
                  <a:lnTo>
                    <a:pt x="1700" y="3901"/>
                  </a:lnTo>
                  <a:lnTo>
                    <a:pt x="2009" y="3553"/>
                  </a:lnTo>
                  <a:lnTo>
                    <a:pt x="2356" y="3206"/>
                  </a:lnTo>
                  <a:lnTo>
                    <a:pt x="2935" y="2472"/>
                  </a:lnTo>
                  <a:lnTo>
                    <a:pt x="3322" y="1931"/>
                  </a:lnTo>
                  <a:lnTo>
                    <a:pt x="3669" y="1352"/>
                  </a:lnTo>
                  <a:lnTo>
                    <a:pt x="3978" y="773"/>
                  </a:lnTo>
                  <a:lnTo>
                    <a:pt x="4248" y="155"/>
                  </a:lnTo>
                  <a:lnTo>
                    <a:pt x="386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4273375" y="2268125"/>
              <a:ext cx="52150" cy="50225"/>
            </a:xfrm>
            <a:custGeom>
              <a:avLst/>
              <a:gdLst/>
              <a:ahLst/>
              <a:cxnLst/>
              <a:rect l="l" t="t" r="r" b="b"/>
              <a:pathLst>
                <a:path w="2086" h="2009" extrusionOk="0">
                  <a:moveTo>
                    <a:pt x="888" y="270"/>
                  </a:moveTo>
                  <a:lnTo>
                    <a:pt x="1004" y="309"/>
                  </a:lnTo>
                  <a:lnTo>
                    <a:pt x="1236" y="386"/>
                  </a:lnTo>
                  <a:lnTo>
                    <a:pt x="1429" y="579"/>
                  </a:lnTo>
                  <a:lnTo>
                    <a:pt x="1583" y="772"/>
                  </a:lnTo>
                  <a:lnTo>
                    <a:pt x="1622" y="1004"/>
                  </a:lnTo>
                  <a:lnTo>
                    <a:pt x="1622" y="1120"/>
                  </a:lnTo>
                  <a:lnTo>
                    <a:pt x="1583" y="1197"/>
                  </a:lnTo>
                  <a:lnTo>
                    <a:pt x="1545" y="1313"/>
                  </a:lnTo>
                  <a:lnTo>
                    <a:pt x="1468" y="1390"/>
                  </a:lnTo>
                  <a:lnTo>
                    <a:pt x="1352" y="1506"/>
                  </a:lnTo>
                  <a:lnTo>
                    <a:pt x="1197" y="1545"/>
                  </a:lnTo>
                  <a:lnTo>
                    <a:pt x="966" y="1583"/>
                  </a:lnTo>
                  <a:lnTo>
                    <a:pt x="772" y="1545"/>
                  </a:lnTo>
                  <a:lnTo>
                    <a:pt x="657" y="1506"/>
                  </a:lnTo>
                  <a:lnTo>
                    <a:pt x="579" y="1429"/>
                  </a:lnTo>
                  <a:lnTo>
                    <a:pt x="502" y="1352"/>
                  </a:lnTo>
                  <a:lnTo>
                    <a:pt x="464" y="1236"/>
                  </a:lnTo>
                  <a:lnTo>
                    <a:pt x="425" y="1004"/>
                  </a:lnTo>
                  <a:lnTo>
                    <a:pt x="464" y="811"/>
                  </a:lnTo>
                  <a:lnTo>
                    <a:pt x="541" y="618"/>
                  </a:lnTo>
                  <a:lnTo>
                    <a:pt x="695" y="425"/>
                  </a:lnTo>
                  <a:lnTo>
                    <a:pt x="734" y="348"/>
                  </a:lnTo>
                  <a:lnTo>
                    <a:pt x="734" y="309"/>
                  </a:lnTo>
                  <a:lnTo>
                    <a:pt x="888" y="270"/>
                  </a:lnTo>
                  <a:close/>
                  <a:moveTo>
                    <a:pt x="1043" y="0"/>
                  </a:moveTo>
                  <a:lnTo>
                    <a:pt x="850" y="39"/>
                  </a:lnTo>
                  <a:lnTo>
                    <a:pt x="657" y="116"/>
                  </a:lnTo>
                  <a:lnTo>
                    <a:pt x="541" y="77"/>
                  </a:lnTo>
                  <a:lnTo>
                    <a:pt x="464" y="116"/>
                  </a:lnTo>
                  <a:lnTo>
                    <a:pt x="270" y="232"/>
                  </a:lnTo>
                  <a:lnTo>
                    <a:pt x="155" y="386"/>
                  </a:lnTo>
                  <a:lnTo>
                    <a:pt x="77" y="541"/>
                  </a:lnTo>
                  <a:lnTo>
                    <a:pt x="39" y="734"/>
                  </a:lnTo>
                  <a:lnTo>
                    <a:pt x="0" y="888"/>
                  </a:lnTo>
                  <a:lnTo>
                    <a:pt x="0" y="1081"/>
                  </a:lnTo>
                  <a:lnTo>
                    <a:pt x="39" y="1274"/>
                  </a:lnTo>
                  <a:lnTo>
                    <a:pt x="77" y="1468"/>
                  </a:lnTo>
                  <a:lnTo>
                    <a:pt x="193" y="1661"/>
                  </a:lnTo>
                  <a:lnTo>
                    <a:pt x="309" y="1776"/>
                  </a:lnTo>
                  <a:lnTo>
                    <a:pt x="502" y="1892"/>
                  </a:lnTo>
                  <a:lnTo>
                    <a:pt x="657" y="1970"/>
                  </a:lnTo>
                  <a:lnTo>
                    <a:pt x="850" y="2008"/>
                  </a:lnTo>
                  <a:lnTo>
                    <a:pt x="1236" y="2008"/>
                  </a:lnTo>
                  <a:lnTo>
                    <a:pt x="1429" y="1931"/>
                  </a:lnTo>
                  <a:lnTo>
                    <a:pt x="1622" y="1815"/>
                  </a:lnTo>
                  <a:lnTo>
                    <a:pt x="1776" y="1699"/>
                  </a:lnTo>
                  <a:lnTo>
                    <a:pt x="1892" y="1545"/>
                  </a:lnTo>
                  <a:lnTo>
                    <a:pt x="1970" y="1390"/>
                  </a:lnTo>
                  <a:lnTo>
                    <a:pt x="2047" y="1197"/>
                  </a:lnTo>
                  <a:lnTo>
                    <a:pt x="2085" y="1004"/>
                  </a:lnTo>
                  <a:lnTo>
                    <a:pt x="2047" y="811"/>
                  </a:lnTo>
                  <a:lnTo>
                    <a:pt x="1970" y="618"/>
                  </a:lnTo>
                  <a:lnTo>
                    <a:pt x="1892" y="425"/>
                  </a:lnTo>
                  <a:lnTo>
                    <a:pt x="1738" y="270"/>
                  </a:lnTo>
                  <a:lnTo>
                    <a:pt x="1583" y="155"/>
                  </a:lnTo>
                  <a:lnTo>
                    <a:pt x="1429" y="77"/>
                  </a:lnTo>
                  <a:lnTo>
                    <a:pt x="1236" y="39"/>
                  </a:lnTo>
                  <a:lnTo>
                    <a:pt x="104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1394625" y="2299975"/>
              <a:ext cx="112975" cy="132275"/>
            </a:xfrm>
            <a:custGeom>
              <a:avLst/>
              <a:gdLst/>
              <a:ahLst/>
              <a:cxnLst/>
              <a:rect l="l" t="t" r="r" b="b"/>
              <a:pathLst>
                <a:path w="4519" h="5291" extrusionOk="0">
                  <a:moveTo>
                    <a:pt x="3360" y="0"/>
                  </a:moveTo>
                  <a:lnTo>
                    <a:pt x="3051" y="39"/>
                  </a:lnTo>
                  <a:lnTo>
                    <a:pt x="2781" y="78"/>
                  </a:lnTo>
                  <a:lnTo>
                    <a:pt x="2511" y="194"/>
                  </a:lnTo>
                  <a:lnTo>
                    <a:pt x="2240" y="309"/>
                  </a:lnTo>
                  <a:lnTo>
                    <a:pt x="2009" y="425"/>
                  </a:lnTo>
                  <a:lnTo>
                    <a:pt x="1738" y="580"/>
                  </a:lnTo>
                  <a:lnTo>
                    <a:pt x="1507" y="773"/>
                  </a:lnTo>
                  <a:lnTo>
                    <a:pt x="1120" y="1198"/>
                  </a:lnTo>
                  <a:lnTo>
                    <a:pt x="734" y="1661"/>
                  </a:lnTo>
                  <a:lnTo>
                    <a:pt x="464" y="2163"/>
                  </a:lnTo>
                  <a:lnTo>
                    <a:pt x="271" y="2742"/>
                  </a:lnTo>
                  <a:lnTo>
                    <a:pt x="78" y="3399"/>
                  </a:lnTo>
                  <a:lnTo>
                    <a:pt x="39" y="3746"/>
                  </a:lnTo>
                  <a:lnTo>
                    <a:pt x="1" y="4055"/>
                  </a:lnTo>
                  <a:lnTo>
                    <a:pt x="1" y="4403"/>
                  </a:lnTo>
                  <a:lnTo>
                    <a:pt x="39" y="4673"/>
                  </a:lnTo>
                  <a:lnTo>
                    <a:pt x="116" y="4905"/>
                  </a:lnTo>
                  <a:lnTo>
                    <a:pt x="271" y="5059"/>
                  </a:lnTo>
                  <a:lnTo>
                    <a:pt x="503" y="5175"/>
                  </a:lnTo>
                  <a:lnTo>
                    <a:pt x="734" y="5252"/>
                  </a:lnTo>
                  <a:lnTo>
                    <a:pt x="966" y="5291"/>
                  </a:lnTo>
                  <a:lnTo>
                    <a:pt x="1700" y="5291"/>
                  </a:lnTo>
                  <a:lnTo>
                    <a:pt x="1700" y="4982"/>
                  </a:lnTo>
                  <a:lnTo>
                    <a:pt x="1159" y="4866"/>
                  </a:lnTo>
                  <a:lnTo>
                    <a:pt x="889" y="4827"/>
                  </a:lnTo>
                  <a:lnTo>
                    <a:pt x="734" y="4711"/>
                  </a:lnTo>
                  <a:lnTo>
                    <a:pt x="580" y="4596"/>
                  </a:lnTo>
                  <a:lnTo>
                    <a:pt x="541" y="4441"/>
                  </a:lnTo>
                  <a:lnTo>
                    <a:pt x="541" y="4248"/>
                  </a:lnTo>
                  <a:lnTo>
                    <a:pt x="541" y="4055"/>
                  </a:lnTo>
                  <a:lnTo>
                    <a:pt x="580" y="3630"/>
                  </a:lnTo>
                  <a:lnTo>
                    <a:pt x="657" y="3167"/>
                  </a:lnTo>
                  <a:lnTo>
                    <a:pt x="773" y="2742"/>
                  </a:lnTo>
                  <a:lnTo>
                    <a:pt x="966" y="2317"/>
                  </a:lnTo>
                  <a:lnTo>
                    <a:pt x="1198" y="1854"/>
                  </a:lnTo>
                  <a:lnTo>
                    <a:pt x="1507" y="1468"/>
                  </a:lnTo>
                  <a:lnTo>
                    <a:pt x="1854" y="1159"/>
                  </a:lnTo>
                  <a:lnTo>
                    <a:pt x="2202" y="889"/>
                  </a:lnTo>
                  <a:lnTo>
                    <a:pt x="2626" y="696"/>
                  </a:lnTo>
                  <a:lnTo>
                    <a:pt x="3090" y="580"/>
                  </a:lnTo>
                  <a:lnTo>
                    <a:pt x="3592" y="541"/>
                  </a:lnTo>
                  <a:lnTo>
                    <a:pt x="4094" y="580"/>
                  </a:lnTo>
                  <a:lnTo>
                    <a:pt x="4248" y="541"/>
                  </a:lnTo>
                  <a:lnTo>
                    <a:pt x="4325" y="464"/>
                  </a:lnTo>
                  <a:lnTo>
                    <a:pt x="4403" y="502"/>
                  </a:lnTo>
                  <a:lnTo>
                    <a:pt x="4480" y="464"/>
                  </a:lnTo>
                  <a:lnTo>
                    <a:pt x="4519" y="425"/>
                  </a:lnTo>
                  <a:lnTo>
                    <a:pt x="4519" y="348"/>
                  </a:lnTo>
                  <a:lnTo>
                    <a:pt x="4519" y="194"/>
                  </a:lnTo>
                  <a:lnTo>
                    <a:pt x="4210" y="155"/>
                  </a:lnTo>
                  <a:lnTo>
                    <a:pt x="3939" y="78"/>
                  </a:lnTo>
                  <a:lnTo>
                    <a:pt x="3630" y="39"/>
                  </a:lnTo>
                  <a:lnTo>
                    <a:pt x="336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4211575" y="2315425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773" y="309"/>
                  </a:moveTo>
                  <a:lnTo>
                    <a:pt x="1005" y="348"/>
                  </a:lnTo>
                  <a:lnTo>
                    <a:pt x="1159" y="464"/>
                  </a:lnTo>
                  <a:lnTo>
                    <a:pt x="1314" y="618"/>
                  </a:lnTo>
                  <a:lnTo>
                    <a:pt x="1391" y="811"/>
                  </a:lnTo>
                  <a:lnTo>
                    <a:pt x="1391" y="966"/>
                  </a:lnTo>
                  <a:lnTo>
                    <a:pt x="1352" y="1082"/>
                  </a:lnTo>
                  <a:lnTo>
                    <a:pt x="1275" y="1159"/>
                  </a:lnTo>
                  <a:lnTo>
                    <a:pt x="1198" y="1236"/>
                  </a:lnTo>
                  <a:lnTo>
                    <a:pt x="1082" y="1313"/>
                  </a:lnTo>
                  <a:lnTo>
                    <a:pt x="889" y="1390"/>
                  </a:lnTo>
                  <a:lnTo>
                    <a:pt x="734" y="1352"/>
                  </a:lnTo>
                  <a:lnTo>
                    <a:pt x="541" y="1275"/>
                  </a:lnTo>
                  <a:lnTo>
                    <a:pt x="426" y="1082"/>
                  </a:lnTo>
                  <a:lnTo>
                    <a:pt x="387" y="927"/>
                  </a:lnTo>
                  <a:lnTo>
                    <a:pt x="387" y="734"/>
                  </a:lnTo>
                  <a:lnTo>
                    <a:pt x="464" y="580"/>
                  </a:lnTo>
                  <a:lnTo>
                    <a:pt x="541" y="386"/>
                  </a:lnTo>
                  <a:lnTo>
                    <a:pt x="541" y="348"/>
                  </a:lnTo>
                  <a:lnTo>
                    <a:pt x="580" y="348"/>
                  </a:lnTo>
                  <a:lnTo>
                    <a:pt x="773" y="309"/>
                  </a:lnTo>
                  <a:close/>
                  <a:moveTo>
                    <a:pt x="966" y="0"/>
                  </a:moveTo>
                  <a:lnTo>
                    <a:pt x="773" y="39"/>
                  </a:lnTo>
                  <a:lnTo>
                    <a:pt x="619" y="78"/>
                  </a:lnTo>
                  <a:lnTo>
                    <a:pt x="464" y="155"/>
                  </a:lnTo>
                  <a:lnTo>
                    <a:pt x="426" y="193"/>
                  </a:lnTo>
                  <a:lnTo>
                    <a:pt x="387" y="193"/>
                  </a:lnTo>
                  <a:lnTo>
                    <a:pt x="232" y="271"/>
                  </a:lnTo>
                  <a:lnTo>
                    <a:pt x="117" y="386"/>
                  </a:lnTo>
                  <a:lnTo>
                    <a:pt x="39" y="541"/>
                  </a:lnTo>
                  <a:lnTo>
                    <a:pt x="1" y="695"/>
                  </a:lnTo>
                  <a:lnTo>
                    <a:pt x="1" y="850"/>
                  </a:lnTo>
                  <a:lnTo>
                    <a:pt x="1" y="1004"/>
                  </a:lnTo>
                  <a:lnTo>
                    <a:pt x="39" y="1197"/>
                  </a:lnTo>
                  <a:lnTo>
                    <a:pt x="117" y="1313"/>
                  </a:lnTo>
                  <a:lnTo>
                    <a:pt x="194" y="1468"/>
                  </a:lnTo>
                  <a:lnTo>
                    <a:pt x="348" y="1584"/>
                  </a:lnTo>
                  <a:lnTo>
                    <a:pt x="464" y="1699"/>
                  </a:lnTo>
                  <a:lnTo>
                    <a:pt x="619" y="1738"/>
                  </a:lnTo>
                  <a:lnTo>
                    <a:pt x="812" y="1777"/>
                  </a:lnTo>
                  <a:lnTo>
                    <a:pt x="966" y="1777"/>
                  </a:lnTo>
                  <a:lnTo>
                    <a:pt x="1121" y="1738"/>
                  </a:lnTo>
                  <a:lnTo>
                    <a:pt x="1314" y="1661"/>
                  </a:lnTo>
                  <a:lnTo>
                    <a:pt x="1430" y="1545"/>
                  </a:lnTo>
                  <a:lnTo>
                    <a:pt x="1584" y="1429"/>
                  </a:lnTo>
                  <a:lnTo>
                    <a:pt x="1661" y="1275"/>
                  </a:lnTo>
                  <a:lnTo>
                    <a:pt x="1738" y="1120"/>
                  </a:lnTo>
                  <a:lnTo>
                    <a:pt x="1777" y="966"/>
                  </a:lnTo>
                  <a:lnTo>
                    <a:pt x="1777" y="773"/>
                  </a:lnTo>
                  <a:lnTo>
                    <a:pt x="1738" y="618"/>
                  </a:lnTo>
                  <a:lnTo>
                    <a:pt x="1661" y="425"/>
                  </a:lnTo>
                  <a:lnTo>
                    <a:pt x="1545" y="309"/>
                  </a:lnTo>
                  <a:lnTo>
                    <a:pt x="1430" y="193"/>
                  </a:lnTo>
                  <a:lnTo>
                    <a:pt x="1275" y="116"/>
                  </a:lnTo>
                  <a:lnTo>
                    <a:pt x="1121" y="39"/>
                  </a:lnTo>
                  <a:lnTo>
                    <a:pt x="96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2413100" y="2319275"/>
              <a:ext cx="84975" cy="222075"/>
            </a:xfrm>
            <a:custGeom>
              <a:avLst/>
              <a:gdLst/>
              <a:ahLst/>
              <a:cxnLst/>
              <a:rect l="l" t="t" r="r" b="b"/>
              <a:pathLst>
                <a:path w="3399" h="8883" extrusionOk="0">
                  <a:moveTo>
                    <a:pt x="1043" y="7376"/>
                  </a:moveTo>
                  <a:lnTo>
                    <a:pt x="1197" y="7453"/>
                  </a:lnTo>
                  <a:lnTo>
                    <a:pt x="1352" y="7608"/>
                  </a:lnTo>
                  <a:lnTo>
                    <a:pt x="1429" y="7685"/>
                  </a:lnTo>
                  <a:lnTo>
                    <a:pt x="1468" y="7801"/>
                  </a:lnTo>
                  <a:lnTo>
                    <a:pt x="1468" y="8033"/>
                  </a:lnTo>
                  <a:lnTo>
                    <a:pt x="1390" y="8226"/>
                  </a:lnTo>
                  <a:lnTo>
                    <a:pt x="1313" y="8342"/>
                  </a:lnTo>
                  <a:lnTo>
                    <a:pt x="1236" y="8419"/>
                  </a:lnTo>
                  <a:lnTo>
                    <a:pt x="1159" y="8457"/>
                  </a:lnTo>
                  <a:lnTo>
                    <a:pt x="1043" y="8496"/>
                  </a:lnTo>
                  <a:lnTo>
                    <a:pt x="811" y="8496"/>
                  </a:lnTo>
                  <a:lnTo>
                    <a:pt x="618" y="8419"/>
                  </a:lnTo>
                  <a:lnTo>
                    <a:pt x="541" y="8342"/>
                  </a:lnTo>
                  <a:lnTo>
                    <a:pt x="464" y="8264"/>
                  </a:lnTo>
                  <a:lnTo>
                    <a:pt x="386" y="8148"/>
                  </a:lnTo>
                  <a:lnTo>
                    <a:pt x="386" y="8033"/>
                  </a:lnTo>
                  <a:lnTo>
                    <a:pt x="386" y="7917"/>
                  </a:lnTo>
                  <a:lnTo>
                    <a:pt x="386" y="7801"/>
                  </a:lnTo>
                  <a:lnTo>
                    <a:pt x="502" y="7569"/>
                  </a:lnTo>
                  <a:lnTo>
                    <a:pt x="695" y="7415"/>
                  </a:lnTo>
                  <a:lnTo>
                    <a:pt x="850" y="7376"/>
                  </a:lnTo>
                  <a:close/>
                  <a:moveTo>
                    <a:pt x="3128" y="1"/>
                  </a:moveTo>
                  <a:lnTo>
                    <a:pt x="3089" y="39"/>
                  </a:lnTo>
                  <a:lnTo>
                    <a:pt x="3051" y="78"/>
                  </a:lnTo>
                  <a:lnTo>
                    <a:pt x="2819" y="503"/>
                  </a:lnTo>
                  <a:lnTo>
                    <a:pt x="2665" y="889"/>
                  </a:lnTo>
                  <a:lnTo>
                    <a:pt x="2356" y="1777"/>
                  </a:lnTo>
                  <a:lnTo>
                    <a:pt x="2085" y="2665"/>
                  </a:lnTo>
                  <a:lnTo>
                    <a:pt x="1854" y="3515"/>
                  </a:lnTo>
                  <a:lnTo>
                    <a:pt x="1313" y="5252"/>
                  </a:lnTo>
                  <a:lnTo>
                    <a:pt x="1043" y="6102"/>
                  </a:lnTo>
                  <a:lnTo>
                    <a:pt x="811" y="6990"/>
                  </a:lnTo>
                  <a:lnTo>
                    <a:pt x="657" y="6990"/>
                  </a:lnTo>
                  <a:lnTo>
                    <a:pt x="541" y="7029"/>
                  </a:lnTo>
                  <a:lnTo>
                    <a:pt x="386" y="7106"/>
                  </a:lnTo>
                  <a:lnTo>
                    <a:pt x="309" y="7222"/>
                  </a:lnTo>
                  <a:lnTo>
                    <a:pt x="271" y="7299"/>
                  </a:lnTo>
                  <a:lnTo>
                    <a:pt x="271" y="7376"/>
                  </a:lnTo>
                  <a:lnTo>
                    <a:pt x="116" y="7608"/>
                  </a:lnTo>
                  <a:lnTo>
                    <a:pt x="0" y="7840"/>
                  </a:lnTo>
                  <a:lnTo>
                    <a:pt x="0" y="8110"/>
                  </a:lnTo>
                  <a:lnTo>
                    <a:pt x="39" y="8264"/>
                  </a:lnTo>
                  <a:lnTo>
                    <a:pt x="78" y="8419"/>
                  </a:lnTo>
                  <a:lnTo>
                    <a:pt x="193" y="8573"/>
                  </a:lnTo>
                  <a:lnTo>
                    <a:pt x="348" y="8689"/>
                  </a:lnTo>
                  <a:lnTo>
                    <a:pt x="502" y="8805"/>
                  </a:lnTo>
                  <a:lnTo>
                    <a:pt x="657" y="8882"/>
                  </a:lnTo>
                  <a:lnTo>
                    <a:pt x="1043" y="8882"/>
                  </a:lnTo>
                  <a:lnTo>
                    <a:pt x="1236" y="8844"/>
                  </a:lnTo>
                  <a:lnTo>
                    <a:pt x="1429" y="8766"/>
                  </a:lnTo>
                  <a:lnTo>
                    <a:pt x="1584" y="8650"/>
                  </a:lnTo>
                  <a:lnTo>
                    <a:pt x="1699" y="8496"/>
                  </a:lnTo>
                  <a:lnTo>
                    <a:pt x="1777" y="8342"/>
                  </a:lnTo>
                  <a:lnTo>
                    <a:pt x="1854" y="8148"/>
                  </a:lnTo>
                  <a:lnTo>
                    <a:pt x="1854" y="7955"/>
                  </a:lnTo>
                  <a:lnTo>
                    <a:pt x="1854" y="7762"/>
                  </a:lnTo>
                  <a:lnTo>
                    <a:pt x="1815" y="7608"/>
                  </a:lnTo>
                  <a:lnTo>
                    <a:pt x="1738" y="7415"/>
                  </a:lnTo>
                  <a:lnTo>
                    <a:pt x="1622" y="7299"/>
                  </a:lnTo>
                  <a:lnTo>
                    <a:pt x="1506" y="7183"/>
                  </a:lnTo>
                  <a:lnTo>
                    <a:pt x="1352" y="7106"/>
                  </a:lnTo>
                  <a:lnTo>
                    <a:pt x="1197" y="7029"/>
                  </a:lnTo>
                  <a:lnTo>
                    <a:pt x="1545" y="6179"/>
                  </a:lnTo>
                  <a:lnTo>
                    <a:pt x="1815" y="5330"/>
                  </a:lnTo>
                  <a:lnTo>
                    <a:pt x="2394" y="3592"/>
                  </a:lnTo>
                  <a:lnTo>
                    <a:pt x="2665" y="2781"/>
                  </a:lnTo>
                  <a:lnTo>
                    <a:pt x="2974" y="1932"/>
                  </a:lnTo>
                  <a:lnTo>
                    <a:pt x="3244" y="1082"/>
                  </a:lnTo>
                  <a:lnTo>
                    <a:pt x="3321" y="657"/>
                  </a:lnTo>
                  <a:lnTo>
                    <a:pt x="3398" y="232"/>
                  </a:lnTo>
                  <a:lnTo>
                    <a:pt x="3360" y="117"/>
                  </a:lnTo>
                  <a:lnTo>
                    <a:pt x="3244" y="39"/>
                  </a:lnTo>
                  <a:lnTo>
                    <a:pt x="312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"/>
            <p:cNvSpPr/>
            <p:nvPr/>
          </p:nvSpPr>
          <p:spPr>
            <a:xfrm>
              <a:off x="4217375" y="2321200"/>
              <a:ext cx="114900" cy="286750"/>
            </a:xfrm>
            <a:custGeom>
              <a:avLst/>
              <a:gdLst/>
              <a:ahLst/>
              <a:cxnLst/>
              <a:rect l="l" t="t" r="r" b="b"/>
              <a:pathLst>
                <a:path w="4596" h="11470" extrusionOk="0">
                  <a:moveTo>
                    <a:pt x="3630" y="889"/>
                  </a:moveTo>
                  <a:lnTo>
                    <a:pt x="3708" y="2009"/>
                  </a:lnTo>
                  <a:lnTo>
                    <a:pt x="3823" y="3167"/>
                  </a:lnTo>
                  <a:lnTo>
                    <a:pt x="3939" y="4287"/>
                  </a:lnTo>
                  <a:lnTo>
                    <a:pt x="4016" y="5407"/>
                  </a:lnTo>
                  <a:lnTo>
                    <a:pt x="4055" y="6643"/>
                  </a:lnTo>
                  <a:lnTo>
                    <a:pt x="4055" y="7261"/>
                  </a:lnTo>
                  <a:lnTo>
                    <a:pt x="3978" y="7917"/>
                  </a:lnTo>
                  <a:lnTo>
                    <a:pt x="3901" y="8535"/>
                  </a:lnTo>
                  <a:lnTo>
                    <a:pt x="3746" y="9153"/>
                  </a:lnTo>
                  <a:lnTo>
                    <a:pt x="3553" y="9732"/>
                  </a:lnTo>
                  <a:lnTo>
                    <a:pt x="3244" y="10273"/>
                  </a:lnTo>
                  <a:lnTo>
                    <a:pt x="3012" y="10543"/>
                  </a:lnTo>
                  <a:lnTo>
                    <a:pt x="2781" y="10736"/>
                  </a:lnTo>
                  <a:lnTo>
                    <a:pt x="2472" y="10852"/>
                  </a:lnTo>
                  <a:lnTo>
                    <a:pt x="2202" y="10890"/>
                  </a:lnTo>
                  <a:lnTo>
                    <a:pt x="1893" y="10813"/>
                  </a:lnTo>
                  <a:lnTo>
                    <a:pt x="1622" y="10697"/>
                  </a:lnTo>
                  <a:lnTo>
                    <a:pt x="1352" y="10504"/>
                  </a:lnTo>
                  <a:lnTo>
                    <a:pt x="1120" y="10234"/>
                  </a:lnTo>
                  <a:lnTo>
                    <a:pt x="966" y="9964"/>
                  </a:lnTo>
                  <a:lnTo>
                    <a:pt x="850" y="9693"/>
                  </a:lnTo>
                  <a:lnTo>
                    <a:pt x="773" y="9423"/>
                  </a:lnTo>
                  <a:lnTo>
                    <a:pt x="734" y="9114"/>
                  </a:lnTo>
                  <a:lnTo>
                    <a:pt x="657" y="8496"/>
                  </a:lnTo>
                  <a:lnTo>
                    <a:pt x="657" y="7878"/>
                  </a:lnTo>
                  <a:lnTo>
                    <a:pt x="657" y="5330"/>
                  </a:lnTo>
                  <a:lnTo>
                    <a:pt x="618" y="4056"/>
                  </a:lnTo>
                  <a:lnTo>
                    <a:pt x="580" y="2781"/>
                  </a:lnTo>
                  <a:lnTo>
                    <a:pt x="618" y="2781"/>
                  </a:lnTo>
                  <a:lnTo>
                    <a:pt x="1391" y="2395"/>
                  </a:lnTo>
                  <a:lnTo>
                    <a:pt x="2163" y="1970"/>
                  </a:lnTo>
                  <a:lnTo>
                    <a:pt x="2935" y="1468"/>
                  </a:lnTo>
                  <a:lnTo>
                    <a:pt x="3283" y="1198"/>
                  </a:lnTo>
                  <a:lnTo>
                    <a:pt x="3630" y="889"/>
                  </a:lnTo>
                  <a:close/>
                  <a:moveTo>
                    <a:pt x="3978" y="1"/>
                  </a:moveTo>
                  <a:lnTo>
                    <a:pt x="3901" y="40"/>
                  </a:lnTo>
                  <a:lnTo>
                    <a:pt x="3476" y="349"/>
                  </a:lnTo>
                  <a:lnTo>
                    <a:pt x="3051" y="657"/>
                  </a:lnTo>
                  <a:lnTo>
                    <a:pt x="2626" y="1005"/>
                  </a:lnTo>
                  <a:lnTo>
                    <a:pt x="2202" y="1314"/>
                  </a:lnTo>
                  <a:lnTo>
                    <a:pt x="1313" y="1893"/>
                  </a:lnTo>
                  <a:lnTo>
                    <a:pt x="425" y="2472"/>
                  </a:lnTo>
                  <a:lnTo>
                    <a:pt x="348" y="2550"/>
                  </a:lnTo>
                  <a:lnTo>
                    <a:pt x="348" y="2665"/>
                  </a:lnTo>
                  <a:lnTo>
                    <a:pt x="271" y="2704"/>
                  </a:lnTo>
                  <a:lnTo>
                    <a:pt x="232" y="2781"/>
                  </a:lnTo>
                  <a:lnTo>
                    <a:pt x="194" y="3824"/>
                  </a:lnTo>
                  <a:lnTo>
                    <a:pt x="155" y="4866"/>
                  </a:lnTo>
                  <a:lnTo>
                    <a:pt x="0" y="4944"/>
                  </a:lnTo>
                  <a:lnTo>
                    <a:pt x="155" y="5291"/>
                  </a:lnTo>
                  <a:lnTo>
                    <a:pt x="155" y="6257"/>
                  </a:lnTo>
                  <a:lnTo>
                    <a:pt x="155" y="7685"/>
                  </a:lnTo>
                  <a:lnTo>
                    <a:pt x="155" y="8419"/>
                  </a:lnTo>
                  <a:lnTo>
                    <a:pt x="232" y="9153"/>
                  </a:lnTo>
                  <a:lnTo>
                    <a:pt x="309" y="9616"/>
                  </a:lnTo>
                  <a:lnTo>
                    <a:pt x="502" y="10079"/>
                  </a:lnTo>
                  <a:lnTo>
                    <a:pt x="734" y="10504"/>
                  </a:lnTo>
                  <a:lnTo>
                    <a:pt x="1043" y="10890"/>
                  </a:lnTo>
                  <a:lnTo>
                    <a:pt x="1236" y="11045"/>
                  </a:lnTo>
                  <a:lnTo>
                    <a:pt x="1429" y="11199"/>
                  </a:lnTo>
                  <a:lnTo>
                    <a:pt x="1622" y="11315"/>
                  </a:lnTo>
                  <a:lnTo>
                    <a:pt x="1815" y="11392"/>
                  </a:lnTo>
                  <a:lnTo>
                    <a:pt x="2047" y="11431"/>
                  </a:lnTo>
                  <a:lnTo>
                    <a:pt x="2279" y="11470"/>
                  </a:lnTo>
                  <a:lnTo>
                    <a:pt x="2549" y="11431"/>
                  </a:lnTo>
                  <a:lnTo>
                    <a:pt x="2819" y="11354"/>
                  </a:lnTo>
                  <a:lnTo>
                    <a:pt x="3051" y="11238"/>
                  </a:lnTo>
                  <a:lnTo>
                    <a:pt x="3283" y="11083"/>
                  </a:lnTo>
                  <a:lnTo>
                    <a:pt x="3476" y="10890"/>
                  </a:lnTo>
                  <a:lnTo>
                    <a:pt x="3669" y="10659"/>
                  </a:lnTo>
                  <a:lnTo>
                    <a:pt x="3823" y="10427"/>
                  </a:lnTo>
                  <a:lnTo>
                    <a:pt x="3978" y="10157"/>
                  </a:lnTo>
                  <a:lnTo>
                    <a:pt x="4171" y="9577"/>
                  </a:lnTo>
                  <a:lnTo>
                    <a:pt x="4325" y="8960"/>
                  </a:lnTo>
                  <a:lnTo>
                    <a:pt x="4441" y="8342"/>
                  </a:lnTo>
                  <a:lnTo>
                    <a:pt x="4518" y="7763"/>
                  </a:lnTo>
                  <a:lnTo>
                    <a:pt x="4557" y="7222"/>
                  </a:lnTo>
                  <a:lnTo>
                    <a:pt x="4596" y="6681"/>
                  </a:lnTo>
                  <a:lnTo>
                    <a:pt x="4596" y="6102"/>
                  </a:lnTo>
                  <a:lnTo>
                    <a:pt x="4557" y="5021"/>
                  </a:lnTo>
                  <a:lnTo>
                    <a:pt x="4441" y="3901"/>
                  </a:lnTo>
                  <a:lnTo>
                    <a:pt x="4325" y="2781"/>
                  </a:lnTo>
                  <a:lnTo>
                    <a:pt x="4287" y="2395"/>
                  </a:lnTo>
                  <a:lnTo>
                    <a:pt x="4210" y="1468"/>
                  </a:lnTo>
                  <a:lnTo>
                    <a:pt x="4132" y="542"/>
                  </a:lnTo>
                  <a:lnTo>
                    <a:pt x="4094" y="426"/>
                  </a:lnTo>
                  <a:lnTo>
                    <a:pt x="4171" y="349"/>
                  </a:lnTo>
                  <a:lnTo>
                    <a:pt x="4210" y="271"/>
                  </a:lnTo>
                  <a:lnTo>
                    <a:pt x="4210" y="233"/>
                  </a:lnTo>
                  <a:lnTo>
                    <a:pt x="4171" y="78"/>
                  </a:lnTo>
                  <a:lnTo>
                    <a:pt x="4132" y="40"/>
                  </a:lnTo>
                  <a:lnTo>
                    <a:pt x="405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1643700" y="2334725"/>
              <a:ext cx="26075" cy="11600"/>
            </a:xfrm>
            <a:custGeom>
              <a:avLst/>
              <a:gdLst/>
              <a:ahLst/>
              <a:cxnLst/>
              <a:rect l="l" t="t" r="r" b="b"/>
              <a:pathLst>
                <a:path w="1043" h="464" extrusionOk="0">
                  <a:moveTo>
                    <a:pt x="773" y="1"/>
                  </a:moveTo>
                  <a:lnTo>
                    <a:pt x="541" y="39"/>
                  </a:lnTo>
                  <a:lnTo>
                    <a:pt x="309" y="78"/>
                  </a:lnTo>
                  <a:lnTo>
                    <a:pt x="77" y="194"/>
                  </a:lnTo>
                  <a:lnTo>
                    <a:pt x="39" y="232"/>
                  </a:lnTo>
                  <a:lnTo>
                    <a:pt x="0" y="271"/>
                  </a:lnTo>
                  <a:lnTo>
                    <a:pt x="39" y="387"/>
                  </a:lnTo>
                  <a:lnTo>
                    <a:pt x="77" y="464"/>
                  </a:lnTo>
                  <a:lnTo>
                    <a:pt x="193" y="464"/>
                  </a:lnTo>
                  <a:lnTo>
                    <a:pt x="386" y="387"/>
                  </a:lnTo>
                  <a:lnTo>
                    <a:pt x="850" y="387"/>
                  </a:lnTo>
                  <a:lnTo>
                    <a:pt x="966" y="348"/>
                  </a:lnTo>
                  <a:lnTo>
                    <a:pt x="1004" y="271"/>
                  </a:lnTo>
                  <a:lnTo>
                    <a:pt x="1043" y="232"/>
                  </a:lnTo>
                  <a:lnTo>
                    <a:pt x="1004" y="155"/>
                  </a:lnTo>
                  <a:lnTo>
                    <a:pt x="966" y="116"/>
                  </a:lnTo>
                  <a:lnTo>
                    <a:pt x="888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5914500" y="2336650"/>
              <a:ext cx="309900" cy="605325"/>
            </a:xfrm>
            <a:custGeom>
              <a:avLst/>
              <a:gdLst/>
              <a:ahLst/>
              <a:cxnLst/>
              <a:rect l="l" t="t" r="r" b="b"/>
              <a:pathLst>
                <a:path w="12396" h="24213" extrusionOk="0">
                  <a:moveTo>
                    <a:pt x="7955" y="464"/>
                  </a:moveTo>
                  <a:lnTo>
                    <a:pt x="8496" y="503"/>
                  </a:lnTo>
                  <a:lnTo>
                    <a:pt x="9036" y="619"/>
                  </a:lnTo>
                  <a:lnTo>
                    <a:pt x="9500" y="812"/>
                  </a:lnTo>
                  <a:lnTo>
                    <a:pt x="9924" y="1043"/>
                  </a:lnTo>
                  <a:lnTo>
                    <a:pt x="10311" y="1352"/>
                  </a:lnTo>
                  <a:lnTo>
                    <a:pt x="10658" y="1700"/>
                  </a:lnTo>
                  <a:lnTo>
                    <a:pt x="10967" y="2086"/>
                  </a:lnTo>
                  <a:lnTo>
                    <a:pt x="11237" y="2511"/>
                  </a:lnTo>
                  <a:lnTo>
                    <a:pt x="11469" y="2974"/>
                  </a:lnTo>
                  <a:lnTo>
                    <a:pt x="11662" y="3438"/>
                  </a:lnTo>
                  <a:lnTo>
                    <a:pt x="11778" y="3940"/>
                  </a:lnTo>
                  <a:lnTo>
                    <a:pt x="11855" y="4442"/>
                  </a:lnTo>
                  <a:lnTo>
                    <a:pt x="11894" y="4982"/>
                  </a:lnTo>
                  <a:lnTo>
                    <a:pt x="11894" y="5484"/>
                  </a:lnTo>
                  <a:lnTo>
                    <a:pt x="11817" y="5986"/>
                  </a:lnTo>
                  <a:lnTo>
                    <a:pt x="11701" y="6488"/>
                  </a:lnTo>
                  <a:lnTo>
                    <a:pt x="11546" y="6990"/>
                  </a:lnTo>
                  <a:lnTo>
                    <a:pt x="11315" y="7453"/>
                  </a:lnTo>
                  <a:lnTo>
                    <a:pt x="11083" y="7917"/>
                  </a:lnTo>
                  <a:lnTo>
                    <a:pt x="10813" y="8342"/>
                  </a:lnTo>
                  <a:lnTo>
                    <a:pt x="10504" y="8766"/>
                  </a:lnTo>
                  <a:lnTo>
                    <a:pt x="10195" y="9153"/>
                  </a:lnTo>
                  <a:lnTo>
                    <a:pt x="9847" y="9500"/>
                  </a:lnTo>
                  <a:lnTo>
                    <a:pt x="9461" y="9848"/>
                  </a:lnTo>
                  <a:lnTo>
                    <a:pt x="9036" y="10157"/>
                  </a:lnTo>
                  <a:lnTo>
                    <a:pt x="8650" y="10465"/>
                  </a:lnTo>
                  <a:lnTo>
                    <a:pt x="8187" y="10736"/>
                  </a:lnTo>
                  <a:lnTo>
                    <a:pt x="7762" y="11006"/>
                  </a:lnTo>
                  <a:lnTo>
                    <a:pt x="6835" y="11469"/>
                  </a:lnTo>
                  <a:lnTo>
                    <a:pt x="5870" y="11856"/>
                  </a:lnTo>
                  <a:lnTo>
                    <a:pt x="5677" y="11856"/>
                  </a:lnTo>
                  <a:lnTo>
                    <a:pt x="5638" y="11933"/>
                  </a:lnTo>
                  <a:lnTo>
                    <a:pt x="5600" y="11933"/>
                  </a:lnTo>
                  <a:lnTo>
                    <a:pt x="4982" y="11276"/>
                  </a:lnTo>
                  <a:lnTo>
                    <a:pt x="4441" y="10543"/>
                  </a:lnTo>
                  <a:lnTo>
                    <a:pt x="3978" y="9809"/>
                  </a:lnTo>
                  <a:lnTo>
                    <a:pt x="3746" y="9384"/>
                  </a:lnTo>
                  <a:lnTo>
                    <a:pt x="3592" y="8998"/>
                  </a:lnTo>
                  <a:lnTo>
                    <a:pt x="3437" y="8612"/>
                  </a:lnTo>
                  <a:lnTo>
                    <a:pt x="3283" y="8187"/>
                  </a:lnTo>
                  <a:lnTo>
                    <a:pt x="3167" y="7762"/>
                  </a:lnTo>
                  <a:lnTo>
                    <a:pt x="3090" y="7299"/>
                  </a:lnTo>
                  <a:lnTo>
                    <a:pt x="3051" y="6874"/>
                  </a:lnTo>
                  <a:lnTo>
                    <a:pt x="3012" y="6411"/>
                  </a:lnTo>
                  <a:lnTo>
                    <a:pt x="3051" y="5948"/>
                  </a:lnTo>
                  <a:lnTo>
                    <a:pt x="3090" y="5484"/>
                  </a:lnTo>
                  <a:lnTo>
                    <a:pt x="3167" y="5021"/>
                  </a:lnTo>
                  <a:lnTo>
                    <a:pt x="3244" y="4557"/>
                  </a:lnTo>
                  <a:lnTo>
                    <a:pt x="3399" y="4094"/>
                  </a:lnTo>
                  <a:lnTo>
                    <a:pt x="3592" y="3669"/>
                  </a:lnTo>
                  <a:lnTo>
                    <a:pt x="3785" y="3206"/>
                  </a:lnTo>
                  <a:lnTo>
                    <a:pt x="4055" y="2820"/>
                  </a:lnTo>
                  <a:lnTo>
                    <a:pt x="4325" y="2395"/>
                  </a:lnTo>
                  <a:lnTo>
                    <a:pt x="4634" y="2047"/>
                  </a:lnTo>
                  <a:lnTo>
                    <a:pt x="4943" y="1700"/>
                  </a:lnTo>
                  <a:lnTo>
                    <a:pt x="5329" y="1391"/>
                  </a:lnTo>
                  <a:lnTo>
                    <a:pt x="5715" y="1082"/>
                  </a:lnTo>
                  <a:lnTo>
                    <a:pt x="6102" y="850"/>
                  </a:lnTo>
                  <a:lnTo>
                    <a:pt x="6526" y="696"/>
                  </a:lnTo>
                  <a:lnTo>
                    <a:pt x="6990" y="541"/>
                  </a:lnTo>
                  <a:lnTo>
                    <a:pt x="7453" y="464"/>
                  </a:lnTo>
                  <a:close/>
                  <a:moveTo>
                    <a:pt x="5561" y="12280"/>
                  </a:moveTo>
                  <a:lnTo>
                    <a:pt x="5600" y="12319"/>
                  </a:lnTo>
                  <a:lnTo>
                    <a:pt x="5677" y="12358"/>
                  </a:lnTo>
                  <a:lnTo>
                    <a:pt x="5793" y="12898"/>
                  </a:lnTo>
                  <a:lnTo>
                    <a:pt x="5098" y="12589"/>
                  </a:lnTo>
                  <a:lnTo>
                    <a:pt x="5561" y="12280"/>
                  </a:lnTo>
                  <a:close/>
                  <a:moveTo>
                    <a:pt x="3321" y="12975"/>
                  </a:moveTo>
                  <a:lnTo>
                    <a:pt x="3476" y="13477"/>
                  </a:lnTo>
                  <a:lnTo>
                    <a:pt x="3553" y="13979"/>
                  </a:lnTo>
                  <a:lnTo>
                    <a:pt x="3012" y="13979"/>
                  </a:lnTo>
                  <a:lnTo>
                    <a:pt x="2781" y="13941"/>
                  </a:lnTo>
                  <a:lnTo>
                    <a:pt x="2510" y="13825"/>
                  </a:lnTo>
                  <a:lnTo>
                    <a:pt x="2935" y="13400"/>
                  </a:lnTo>
                  <a:lnTo>
                    <a:pt x="3321" y="12975"/>
                  </a:lnTo>
                  <a:close/>
                  <a:moveTo>
                    <a:pt x="3939" y="14327"/>
                  </a:moveTo>
                  <a:lnTo>
                    <a:pt x="5098" y="14520"/>
                  </a:lnTo>
                  <a:lnTo>
                    <a:pt x="4441" y="15485"/>
                  </a:lnTo>
                  <a:lnTo>
                    <a:pt x="4287" y="15215"/>
                  </a:lnTo>
                  <a:lnTo>
                    <a:pt x="4171" y="14945"/>
                  </a:lnTo>
                  <a:lnTo>
                    <a:pt x="4055" y="14636"/>
                  </a:lnTo>
                  <a:lnTo>
                    <a:pt x="3978" y="14366"/>
                  </a:lnTo>
                  <a:lnTo>
                    <a:pt x="3939" y="14327"/>
                  </a:lnTo>
                  <a:close/>
                  <a:moveTo>
                    <a:pt x="3746" y="14597"/>
                  </a:moveTo>
                  <a:lnTo>
                    <a:pt x="3823" y="14945"/>
                  </a:lnTo>
                  <a:lnTo>
                    <a:pt x="3978" y="15292"/>
                  </a:lnTo>
                  <a:lnTo>
                    <a:pt x="4132" y="15601"/>
                  </a:lnTo>
                  <a:lnTo>
                    <a:pt x="4287" y="15910"/>
                  </a:lnTo>
                  <a:lnTo>
                    <a:pt x="4364" y="15987"/>
                  </a:lnTo>
                  <a:lnTo>
                    <a:pt x="4055" y="16412"/>
                  </a:lnTo>
                  <a:lnTo>
                    <a:pt x="3746" y="16875"/>
                  </a:lnTo>
                  <a:lnTo>
                    <a:pt x="3592" y="16412"/>
                  </a:lnTo>
                  <a:lnTo>
                    <a:pt x="3476" y="15949"/>
                  </a:lnTo>
                  <a:lnTo>
                    <a:pt x="3476" y="15717"/>
                  </a:lnTo>
                  <a:lnTo>
                    <a:pt x="3476" y="15447"/>
                  </a:lnTo>
                  <a:lnTo>
                    <a:pt x="3514" y="15215"/>
                  </a:lnTo>
                  <a:lnTo>
                    <a:pt x="3553" y="14983"/>
                  </a:lnTo>
                  <a:lnTo>
                    <a:pt x="3746" y="14597"/>
                  </a:lnTo>
                  <a:close/>
                  <a:moveTo>
                    <a:pt x="4480" y="16335"/>
                  </a:moveTo>
                  <a:lnTo>
                    <a:pt x="4673" y="16760"/>
                  </a:lnTo>
                  <a:lnTo>
                    <a:pt x="4789" y="17223"/>
                  </a:lnTo>
                  <a:lnTo>
                    <a:pt x="4364" y="17107"/>
                  </a:lnTo>
                  <a:lnTo>
                    <a:pt x="3939" y="17030"/>
                  </a:lnTo>
                  <a:lnTo>
                    <a:pt x="4480" y="16335"/>
                  </a:lnTo>
                  <a:close/>
                  <a:moveTo>
                    <a:pt x="2472" y="16875"/>
                  </a:moveTo>
                  <a:lnTo>
                    <a:pt x="3399" y="17107"/>
                  </a:lnTo>
                  <a:lnTo>
                    <a:pt x="3476" y="17262"/>
                  </a:lnTo>
                  <a:lnTo>
                    <a:pt x="3321" y="17377"/>
                  </a:lnTo>
                  <a:lnTo>
                    <a:pt x="3167" y="17571"/>
                  </a:lnTo>
                  <a:lnTo>
                    <a:pt x="2897" y="17918"/>
                  </a:lnTo>
                  <a:lnTo>
                    <a:pt x="2665" y="17416"/>
                  </a:lnTo>
                  <a:lnTo>
                    <a:pt x="2472" y="16875"/>
                  </a:lnTo>
                  <a:close/>
                  <a:moveTo>
                    <a:pt x="3360" y="19733"/>
                  </a:moveTo>
                  <a:lnTo>
                    <a:pt x="4055" y="20428"/>
                  </a:lnTo>
                  <a:lnTo>
                    <a:pt x="3553" y="20660"/>
                  </a:lnTo>
                  <a:lnTo>
                    <a:pt x="3012" y="20969"/>
                  </a:lnTo>
                  <a:lnTo>
                    <a:pt x="3012" y="20969"/>
                  </a:lnTo>
                  <a:lnTo>
                    <a:pt x="3167" y="20351"/>
                  </a:lnTo>
                  <a:lnTo>
                    <a:pt x="3360" y="19733"/>
                  </a:lnTo>
                  <a:close/>
                  <a:moveTo>
                    <a:pt x="5677" y="20119"/>
                  </a:moveTo>
                  <a:lnTo>
                    <a:pt x="5986" y="20196"/>
                  </a:lnTo>
                  <a:lnTo>
                    <a:pt x="5715" y="20891"/>
                  </a:lnTo>
                  <a:lnTo>
                    <a:pt x="5368" y="21548"/>
                  </a:lnTo>
                  <a:lnTo>
                    <a:pt x="4673" y="20583"/>
                  </a:lnTo>
                  <a:lnTo>
                    <a:pt x="4634" y="20544"/>
                  </a:lnTo>
                  <a:lnTo>
                    <a:pt x="4673" y="20235"/>
                  </a:lnTo>
                  <a:lnTo>
                    <a:pt x="5020" y="20158"/>
                  </a:lnTo>
                  <a:lnTo>
                    <a:pt x="5329" y="20119"/>
                  </a:lnTo>
                  <a:close/>
                  <a:moveTo>
                    <a:pt x="7453" y="1"/>
                  </a:moveTo>
                  <a:lnTo>
                    <a:pt x="7067" y="39"/>
                  </a:lnTo>
                  <a:lnTo>
                    <a:pt x="6719" y="155"/>
                  </a:lnTo>
                  <a:lnTo>
                    <a:pt x="6333" y="271"/>
                  </a:lnTo>
                  <a:lnTo>
                    <a:pt x="5986" y="426"/>
                  </a:lnTo>
                  <a:lnTo>
                    <a:pt x="5638" y="580"/>
                  </a:lnTo>
                  <a:lnTo>
                    <a:pt x="5291" y="812"/>
                  </a:lnTo>
                  <a:lnTo>
                    <a:pt x="4943" y="1043"/>
                  </a:lnTo>
                  <a:lnTo>
                    <a:pt x="4634" y="1314"/>
                  </a:lnTo>
                  <a:lnTo>
                    <a:pt x="4364" y="1623"/>
                  </a:lnTo>
                  <a:lnTo>
                    <a:pt x="4094" y="1893"/>
                  </a:lnTo>
                  <a:lnTo>
                    <a:pt x="3823" y="2240"/>
                  </a:lnTo>
                  <a:lnTo>
                    <a:pt x="3592" y="2549"/>
                  </a:lnTo>
                  <a:lnTo>
                    <a:pt x="3399" y="2897"/>
                  </a:lnTo>
                  <a:lnTo>
                    <a:pt x="3205" y="3283"/>
                  </a:lnTo>
                  <a:lnTo>
                    <a:pt x="3051" y="3631"/>
                  </a:lnTo>
                  <a:lnTo>
                    <a:pt x="2897" y="4017"/>
                  </a:lnTo>
                  <a:lnTo>
                    <a:pt x="2781" y="4403"/>
                  </a:lnTo>
                  <a:lnTo>
                    <a:pt x="2703" y="4789"/>
                  </a:lnTo>
                  <a:lnTo>
                    <a:pt x="2626" y="5175"/>
                  </a:lnTo>
                  <a:lnTo>
                    <a:pt x="2588" y="5600"/>
                  </a:lnTo>
                  <a:lnTo>
                    <a:pt x="2549" y="5986"/>
                  </a:lnTo>
                  <a:lnTo>
                    <a:pt x="2549" y="6411"/>
                  </a:lnTo>
                  <a:lnTo>
                    <a:pt x="2549" y="6836"/>
                  </a:lnTo>
                  <a:lnTo>
                    <a:pt x="2665" y="7724"/>
                  </a:lnTo>
                  <a:lnTo>
                    <a:pt x="2742" y="8149"/>
                  </a:lnTo>
                  <a:lnTo>
                    <a:pt x="2858" y="8573"/>
                  </a:lnTo>
                  <a:lnTo>
                    <a:pt x="3012" y="8998"/>
                  </a:lnTo>
                  <a:lnTo>
                    <a:pt x="3167" y="9384"/>
                  </a:lnTo>
                  <a:lnTo>
                    <a:pt x="3321" y="9809"/>
                  </a:lnTo>
                  <a:lnTo>
                    <a:pt x="3553" y="10195"/>
                  </a:lnTo>
                  <a:lnTo>
                    <a:pt x="3746" y="10543"/>
                  </a:lnTo>
                  <a:lnTo>
                    <a:pt x="4016" y="10929"/>
                  </a:lnTo>
                  <a:lnTo>
                    <a:pt x="4287" y="11238"/>
                  </a:lnTo>
                  <a:lnTo>
                    <a:pt x="4596" y="11547"/>
                  </a:lnTo>
                  <a:lnTo>
                    <a:pt x="4905" y="11856"/>
                  </a:lnTo>
                  <a:lnTo>
                    <a:pt x="5252" y="12087"/>
                  </a:lnTo>
                  <a:lnTo>
                    <a:pt x="4557" y="12473"/>
                  </a:lnTo>
                  <a:lnTo>
                    <a:pt x="4480" y="12551"/>
                  </a:lnTo>
                  <a:lnTo>
                    <a:pt x="4441" y="12666"/>
                  </a:lnTo>
                  <a:lnTo>
                    <a:pt x="4480" y="12782"/>
                  </a:lnTo>
                  <a:lnTo>
                    <a:pt x="4596" y="12860"/>
                  </a:lnTo>
                  <a:lnTo>
                    <a:pt x="5020" y="13014"/>
                  </a:lnTo>
                  <a:lnTo>
                    <a:pt x="4673" y="13168"/>
                  </a:lnTo>
                  <a:lnTo>
                    <a:pt x="4403" y="13362"/>
                  </a:lnTo>
                  <a:lnTo>
                    <a:pt x="4094" y="13555"/>
                  </a:lnTo>
                  <a:lnTo>
                    <a:pt x="3862" y="13786"/>
                  </a:lnTo>
                  <a:lnTo>
                    <a:pt x="3823" y="13477"/>
                  </a:lnTo>
                  <a:lnTo>
                    <a:pt x="3746" y="13168"/>
                  </a:lnTo>
                  <a:lnTo>
                    <a:pt x="3630" y="12860"/>
                  </a:lnTo>
                  <a:lnTo>
                    <a:pt x="3514" y="12551"/>
                  </a:lnTo>
                  <a:lnTo>
                    <a:pt x="3476" y="12473"/>
                  </a:lnTo>
                  <a:lnTo>
                    <a:pt x="3360" y="12435"/>
                  </a:lnTo>
                  <a:lnTo>
                    <a:pt x="3283" y="12473"/>
                  </a:lnTo>
                  <a:lnTo>
                    <a:pt x="3205" y="12512"/>
                  </a:lnTo>
                  <a:lnTo>
                    <a:pt x="2665" y="13168"/>
                  </a:lnTo>
                  <a:lnTo>
                    <a:pt x="2086" y="13748"/>
                  </a:lnTo>
                  <a:lnTo>
                    <a:pt x="2047" y="13825"/>
                  </a:lnTo>
                  <a:lnTo>
                    <a:pt x="2008" y="13902"/>
                  </a:lnTo>
                  <a:lnTo>
                    <a:pt x="2047" y="13979"/>
                  </a:lnTo>
                  <a:lnTo>
                    <a:pt x="2086" y="14057"/>
                  </a:lnTo>
                  <a:lnTo>
                    <a:pt x="2395" y="14211"/>
                  </a:lnTo>
                  <a:lnTo>
                    <a:pt x="2742" y="14288"/>
                  </a:lnTo>
                  <a:lnTo>
                    <a:pt x="3051" y="14366"/>
                  </a:lnTo>
                  <a:lnTo>
                    <a:pt x="3399" y="14366"/>
                  </a:lnTo>
                  <a:lnTo>
                    <a:pt x="3244" y="14636"/>
                  </a:lnTo>
                  <a:lnTo>
                    <a:pt x="3128" y="14945"/>
                  </a:lnTo>
                  <a:lnTo>
                    <a:pt x="3090" y="15176"/>
                  </a:lnTo>
                  <a:lnTo>
                    <a:pt x="3051" y="15408"/>
                  </a:lnTo>
                  <a:lnTo>
                    <a:pt x="3051" y="15872"/>
                  </a:lnTo>
                  <a:lnTo>
                    <a:pt x="3128" y="16296"/>
                  </a:lnTo>
                  <a:lnTo>
                    <a:pt x="3244" y="16760"/>
                  </a:lnTo>
                  <a:lnTo>
                    <a:pt x="2781" y="16567"/>
                  </a:lnTo>
                  <a:lnTo>
                    <a:pt x="2279" y="16412"/>
                  </a:lnTo>
                  <a:lnTo>
                    <a:pt x="2201" y="16412"/>
                  </a:lnTo>
                  <a:lnTo>
                    <a:pt x="2124" y="16451"/>
                  </a:lnTo>
                  <a:lnTo>
                    <a:pt x="2047" y="16528"/>
                  </a:lnTo>
                  <a:lnTo>
                    <a:pt x="2047" y="16644"/>
                  </a:lnTo>
                  <a:lnTo>
                    <a:pt x="2163" y="17107"/>
                  </a:lnTo>
                  <a:lnTo>
                    <a:pt x="2279" y="17532"/>
                  </a:lnTo>
                  <a:lnTo>
                    <a:pt x="2472" y="17957"/>
                  </a:lnTo>
                  <a:lnTo>
                    <a:pt x="2703" y="18381"/>
                  </a:lnTo>
                  <a:lnTo>
                    <a:pt x="2781" y="18459"/>
                  </a:lnTo>
                  <a:lnTo>
                    <a:pt x="2858" y="18497"/>
                  </a:lnTo>
                  <a:lnTo>
                    <a:pt x="2935" y="18459"/>
                  </a:lnTo>
                  <a:lnTo>
                    <a:pt x="3012" y="18381"/>
                  </a:lnTo>
                  <a:lnTo>
                    <a:pt x="3321" y="18034"/>
                  </a:lnTo>
                  <a:lnTo>
                    <a:pt x="3514" y="17802"/>
                  </a:lnTo>
                  <a:lnTo>
                    <a:pt x="3630" y="17609"/>
                  </a:lnTo>
                  <a:lnTo>
                    <a:pt x="3707" y="17764"/>
                  </a:lnTo>
                  <a:lnTo>
                    <a:pt x="3978" y="18343"/>
                  </a:lnTo>
                  <a:lnTo>
                    <a:pt x="4132" y="18961"/>
                  </a:lnTo>
                  <a:lnTo>
                    <a:pt x="4248" y="19540"/>
                  </a:lnTo>
                  <a:lnTo>
                    <a:pt x="4248" y="20158"/>
                  </a:lnTo>
                  <a:lnTo>
                    <a:pt x="3437" y="19308"/>
                  </a:lnTo>
                  <a:lnTo>
                    <a:pt x="3399" y="19270"/>
                  </a:lnTo>
                  <a:lnTo>
                    <a:pt x="3205" y="19270"/>
                  </a:lnTo>
                  <a:lnTo>
                    <a:pt x="3167" y="19347"/>
                  </a:lnTo>
                  <a:lnTo>
                    <a:pt x="2974" y="19810"/>
                  </a:lnTo>
                  <a:lnTo>
                    <a:pt x="2781" y="20274"/>
                  </a:lnTo>
                  <a:lnTo>
                    <a:pt x="2665" y="20776"/>
                  </a:lnTo>
                  <a:lnTo>
                    <a:pt x="2626" y="21316"/>
                  </a:lnTo>
                  <a:lnTo>
                    <a:pt x="2626" y="21393"/>
                  </a:lnTo>
                  <a:lnTo>
                    <a:pt x="2703" y="21471"/>
                  </a:lnTo>
                  <a:lnTo>
                    <a:pt x="2781" y="21509"/>
                  </a:lnTo>
                  <a:lnTo>
                    <a:pt x="2897" y="21471"/>
                  </a:lnTo>
                  <a:lnTo>
                    <a:pt x="3514" y="21162"/>
                  </a:lnTo>
                  <a:lnTo>
                    <a:pt x="4171" y="20776"/>
                  </a:lnTo>
                  <a:lnTo>
                    <a:pt x="4171" y="20776"/>
                  </a:lnTo>
                  <a:lnTo>
                    <a:pt x="4055" y="21162"/>
                  </a:lnTo>
                  <a:lnTo>
                    <a:pt x="3901" y="21548"/>
                  </a:lnTo>
                  <a:lnTo>
                    <a:pt x="3669" y="22050"/>
                  </a:lnTo>
                  <a:lnTo>
                    <a:pt x="3321" y="22552"/>
                  </a:lnTo>
                  <a:lnTo>
                    <a:pt x="2897" y="23015"/>
                  </a:lnTo>
                  <a:lnTo>
                    <a:pt x="2626" y="23247"/>
                  </a:lnTo>
                  <a:lnTo>
                    <a:pt x="2395" y="23401"/>
                  </a:lnTo>
                  <a:lnTo>
                    <a:pt x="2124" y="23594"/>
                  </a:lnTo>
                  <a:lnTo>
                    <a:pt x="1854" y="23710"/>
                  </a:lnTo>
                  <a:lnTo>
                    <a:pt x="1584" y="23788"/>
                  </a:lnTo>
                  <a:lnTo>
                    <a:pt x="1313" y="23788"/>
                  </a:lnTo>
                  <a:lnTo>
                    <a:pt x="1082" y="23749"/>
                  </a:lnTo>
                  <a:lnTo>
                    <a:pt x="811" y="23672"/>
                  </a:lnTo>
                  <a:lnTo>
                    <a:pt x="541" y="23517"/>
                  </a:lnTo>
                  <a:lnTo>
                    <a:pt x="309" y="23286"/>
                  </a:lnTo>
                  <a:lnTo>
                    <a:pt x="232" y="23247"/>
                  </a:lnTo>
                  <a:lnTo>
                    <a:pt x="78" y="23247"/>
                  </a:lnTo>
                  <a:lnTo>
                    <a:pt x="39" y="23363"/>
                  </a:lnTo>
                  <a:lnTo>
                    <a:pt x="0" y="23401"/>
                  </a:lnTo>
                  <a:lnTo>
                    <a:pt x="39" y="23479"/>
                  </a:lnTo>
                  <a:lnTo>
                    <a:pt x="155" y="23633"/>
                  </a:lnTo>
                  <a:lnTo>
                    <a:pt x="271" y="23788"/>
                  </a:lnTo>
                  <a:lnTo>
                    <a:pt x="387" y="23903"/>
                  </a:lnTo>
                  <a:lnTo>
                    <a:pt x="541" y="24019"/>
                  </a:lnTo>
                  <a:lnTo>
                    <a:pt x="695" y="24096"/>
                  </a:lnTo>
                  <a:lnTo>
                    <a:pt x="889" y="24135"/>
                  </a:lnTo>
                  <a:lnTo>
                    <a:pt x="1236" y="24212"/>
                  </a:lnTo>
                  <a:lnTo>
                    <a:pt x="1584" y="24174"/>
                  </a:lnTo>
                  <a:lnTo>
                    <a:pt x="1970" y="24096"/>
                  </a:lnTo>
                  <a:lnTo>
                    <a:pt x="2317" y="23942"/>
                  </a:lnTo>
                  <a:lnTo>
                    <a:pt x="2665" y="23749"/>
                  </a:lnTo>
                  <a:lnTo>
                    <a:pt x="3012" y="23479"/>
                  </a:lnTo>
                  <a:lnTo>
                    <a:pt x="3321" y="23208"/>
                  </a:lnTo>
                  <a:lnTo>
                    <a:pt x="3630" y="22861"/>
                  </a:lnTo>
                  <a:lnTo>
                    <a:pt x="3901" y="22513"/>
                  </a:lnTo>
                  <a:lnTo>
                    <a:pt x="4132" y="22127"/>
                  </a:lnTo>
                  <a:lnTo>
                    <a:pt x="4325" y="21702"/>
                  </a:lnTo>
                  <a:lnTo>
                    <a:pt x="4480" y="21316"/>
                  </a:lnTo>
                  <a:lnTo>
                    <a:pt x="4596" y="20853"/>
                  </a:lnTo>
                  <a:lnTo>
                    <a:pt x="5213" y="21973"/>
                  </a:lnTo>
                  <a:lnTo>
                    <a:pt x="5291" y="22050"/>
                  </a:lnTo>
                  <a:lnTo>
                    <a:pt x="5368" y="22088"/>
                  </a:lnTo>
                  <a:lnTo>
                    <a:pt x="5445" y="22050"/>
                  </a:lnTo>
                  <a:lnTo>
                    <a:pt x="5522" y="22011"/>
                  </a:lnTo>
                  <a:lnTo>
                    <a:pt x="5793" y="21548"/>
                  </a:lnTo>
                  <a:lnTo>
                    <a:pt x="6024" y="21084"/>
                  </a:lnTo>
                  <a:lnTo>
                    <a:pt x="6410" y="20119"/>
                  </a:lnTo>
                  <a:lnTo>
                    <a:pt x="6410" y="20042"/>
                  </a:lnTo>
                  <a:lnTo>
                    <a:pt x="6410" y="19965"/>
                  </a:lnTo>
                  <a:lnTo>
                    <a:pt x="6372" y="19926"/>
                  </a:lnTo>
                  <a:lnTo>
                    <a:pt x="6295" y="19887"/>
                  </a:lnTo>
                  <a:lnTo>
                    <a:pt x="5908" y="19772"/>
                  </a:lnTo>
                  <a:lnTo>
                    <a:pt x="5484" y="19733"/>
                  </a:lnTo>
                  <a:lnTo>
                    <a:pt x="5098" y="19733"/>
                  </a:lnTo>
                  <a:lnTo>
                    <a:pt x="4673" y="19849"/>
                  </a:lnTo>
                  <a:lnTo>
                    <a:pt x="4634" y="19231"/>
                  </a:lnTo>
                  <a:lnTo>
                    <a:pt x="4518" y="18652"/>
                  </a:lnTo>
                  <a:lnTo>
                    <a:pt x="4287" y="18034"/>
                  </a:lnTo>
                  <a:lnTo>
                    <a:pt x="4055" y="17455"/>
                  </a:lnTo>
                  <a:lnTo>
                    <a:pt x="4518" y="17532"/>
                  </a:lnTo>
                  <a:lnTo>
                    <a:pt x="4982" y="17609"/>
                  </a:lnTo>
                  <a:lnTo>
                    <a:pt x="5059" y="17609"/>
                  </a:lnTo>
                  <a:lnTo>
                    <a:pt x="5098" y="17532"/>
                  </a:lnTo>
                  <a:lnTo>
                    <a:pt x="5136" y="17493"/>
                  </a:lnTo>
                  <a:lnTo>
                    <a:pt x="5136" y="17377"/>
                  </a:lnTo>
                  <a:lnTo>
                    <a:pt x="5098" y="17030"/>
                  </a:lnTo>
                  <a:lnTo>
                    <a:pt x="4982" y="16644"/>
                  </a:lnTo>
                  <a:lnTo>
                    <a:pt x="4827" y="16296"/>
                  </a:lnTo>
                  <a:lnTo>
                    <a:pt x="4673" y="15987"/>
                  </a:lnTo>
                  <a:lnTo>
                    <a:pt x="4596" y="15910"/>
                  </a:lnTo>
                  <a:lnTo>
                    <a:pt x="4634" y="15910"/>
                  </a:lnTo>
                  <a:lnTo>
                    <a:pt x="5600" y="14481"/>
                  </a:lnTo>
                  <a:lnTo>
                    <a:pt x="5638" y="14366"/>
                  </a:lnTo>
                  <a:lnTo>
                    <a:pt x="5600" y="14288"/>
                  </a:lnTo>
                  <a:lnTo>
                    <a:pt x="5561" y="14211"/>
                  </a:lnTo>
                  <a:lnTo>
                    <a:pt x="5445" y="14172"/>
                  </a:lnTo>
                  <a:lnTo>
                    <a:pt x="4209" y="13979"/>
                  </a:lnTo>
                  <a:lnTo>
                    <a:pt x="4480" y="13748"/>
                  </a:lnTo>
                  <a:lnTo>
                    <a:pt x="4789" y="13555"/>
                  </a:lnTo>
                  <a:lnTo>
                    <a:pt x="5098" y="13362"/>
                  </a:lnTo>
                  <a:lnTo>
                    <a:pt x="5406" y="13168"/>
                  </a:lnTo>
                  <a:lnTo>
                    <a:pt x="6024" y="13400"/>
                  </a:lnTo>
                  <a:lnTo>
                    <a:pt x="6140" y="13439"/>
                  </a:lnTo>
                  <a:lnTo>
                    <a:pt x="6217" y="13362"/>
                  </a:lnTo>
                  <a:lnTo>
                    <a:pt x="6256" y="13284"/>
                  </a:lnTo>
                  <a:lnTo>
                    <a:pt x="6295" y="13168"/>
                  </a:lnTo>
                  <a:lnTo>
                    <a:pt x="6179" y="12705"/>
                  </a:lnTo>
                  <a:lnTo>
                    <a:pt x="6063" y="12242"/>
                  </a:lnTo>
                  <a:lnTo>
                    <a:pt x="6912" y="11933"/>
                  </a:lnTo>
                  <a:lnTo>
                    <a:pt x="7723" y="11585"/>
                  </a:lnTo>
                  <a:lnTo>
                    <a:pt x="8534" y="11122"/>
                  </a:lnTo>
                  <a:lnTo>
                    <a:pt x="9268" y="10620"/>
                  </a:lnTo>
                  <a:lnTo>
                    <a:pt x="9963" y="10079"/>
                  </a:lnTo>
                  <a:lnTo>
                    <a:pt x="10311" y="9770"/>
                  </a:lnTo>
                  <a:lnTo>
                    <a:pt x="10620" y="9423"/>
                  </a:lnTo>
                  <a:lnTo>
                    <a:pt x="10890" y="9075"/>
                  </a:lnTo>
                  <a:lnTo>
                    <a:pt x="11160" y="8728"/>
                  </a:lnTo>
                  <a:lnTo>
                    <a:pt x="11392" y="8342"/>
                  </a:lnTo>
                  <a:lnTo>
                    <a:pt x="11623" y="7955"/>
                  </a:lnTo>
                  <a:lnTo>
                    <a:pt x="11817" y="7569"/>
                  </a:lnTo>
                  <a:lnTo>
                    <a:pt x="11971" y="7183"/>
                  </a:lnTo>
                  <a:lnTo>
                    <a:pt x="12125" y="6758"/>
                  </a:lnTo>
                  <a:lnTo>
                    <a:pt x="12241" y="6334"/>
                  </a:lnTo>
                  <a:lnTo>
                    <a:pt x="12319" y="5948"/>
                  </a:lnTo>
                  <a:lnTo>
                    <a:pt x="12357" y="5523"/>
                  </a:lnTo>
                  <a:lnTo>
                    <a:pt x="12396" y="5098"/>
                  </a:lnTo>
                  <a:lnTo>
                    <a:pt x="12396" y="4673"/>
                  </a:lnTo>
                  <a:lnTo>
                    <a:pt x="12357" y="4248"/>
                  </a:lnTo>
                  <a:lnTo>
                    <a:pt x="12280" y="3824"/>
                  </a:lnTo>
                  <a:lnTo>
                    <a:pt x="12203" y="3438"/>
                  </a:lnTo>
                  <a:lnTo>
                    <a:pt x="12048" y="3051"/>
                  </a:lnTo>
                  <a:lnTo>
                    <a:pt x="11894" y="2665"/>
                  </a:lnTo>
                  <a:lnTo>
                    <a:pt x="11701" y="2279"/>
                  </a:lnTo>
                  <a:lnTo>
                    <a:pt x="11469" y="1893"/>
                  </a:lnTo>
                  <a:lnTo>
                    <a:pt x="11160" y="1545"/>
                  </a:lnTo>
                  <a:lnTo>
                    <a:pt x="10890" y="1275"/>
                  </a:lnTo>
                  <a:lnTo>
                    <a:pt x="10620" y="1005"/>
                  </a:lnTo>
                  <a:lnTo>
                    <a:pt x="10311" y="773"/>
                  </a:lnTo>
                  <a:lnTo>
                    <a:pt x="9963" y="580"/>
                  </a:lnTo>
                  <a:lnTo>
                    <a:pt x="9654" y="387"/>
                  </a:lnTo>
                  <a:lnTo>
                    <a:pt x="9307" y="233"/>
                  </a:lnTo>
                  <a:lnTo>
                    <a:pt x="8920" y="117"/>
                  </a:lnTo>
                  <a:lnTo>
                    <a:pt x="8573" y="39"/>
                  </a:lnTo>
                  <a:lnTo>
                    <a:pt x="818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1545225" y="2340525"/>
              <a:ext cx="21275" cy="8700"/>
            </a:xfrm>
            <a:custGeom>
              <a:avLst/>
              <a:gdLst/>
              <a:ahLst/>
              <a:cxnLst/>
              <a:rect l="l" t="t" r="r" b="b"/>
              <a:pathLst>
                <a:path w="851" h="348" extrusionOk="0">
                  <a:moveTo>
                    <a:pt x="425" y="0"/>
                  </a:moveTo>
                  <a:lnTo>
                    <a:pt x="155" y="39"/>
                  </a:lnTo>
                  <a:lnTo>
                    <a:pt x="116" y="39"/>
                  </a:lnTo>
                  <a:lnTo>
                    <a:pt x="39" y="78"/>
                  </a:lnTo>
                  <a:lnTo>
                    <a:pt x="1" y="193"/>
                  </a:lnTo>
                  <a:lnTo>
                    <a:pt x="39" y="271"/>
                  </a:lnTo>
                  <a:lnTo>
                    <a:pt x="116" y="309"/>
                  </a:lnTo>
                  <a:lnTo>
                    <a:pt x="155" y="348"/>
                  </a:lnTo>
                  <a:lnTo>
                    <a:pt x="734" y="348"/>
                  </a:lnTo>
                  <a:lnTo>
                    <a:pt x="811" y="271"/>
                  </a:lnTo>
                  <a:lnTo>
                    <a:pt x="850" y="193"/>
                  </a:lnTo>
                  <a:lnTo>
                    <a:pt x="811" y="78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6777550" y="2348250"/>
              <a:ext cx="103300" cy="132275"/>
            </a:xfrm>
            <a:custGeom>
              <a:avLst/>
              <a:gdLst/>
              <a:ahLst/>
              <a:cxnLst/>
              <a:rect l="l" t="t" r="r" b="b"/>
              <a:pathLst>
                <a:path w="4132" h="5291" extrusionOk="0">
                  <a:moveTo>
                    <a:pt x="2278" y="0"/>
                  </a:moveTo>
                  <a:lnTo>
                    <a:pt x="2047" y="39"/>
                  </a:lnTo>
                  <a:lnTo>
                    <a:pt x="1815" y="116"/>
                  </a:lnTo>
                  <a:lnTo>
                    <a:pt x="1429" y="232"/>
                  </a:lnTo>
                  <a:lnTo>
                    <a:pt x="1120" y="425"/>
                  </a:lnTo>
                  <a:lnTo>
                    <a:pt x="850" y="657"/>
                  </a:lnTo>
                  <a:lnTo>
                    <a:pt x="618" y="927"/>
                  </a:lnTo>
                  <a:lnTo>
                    <a:pt x="425" y="1236"/>
                  </a:lnTo>
                  <a:lnTo>
                    <a:pt x="309" y="1545"/>
                  </a:lnTo>
                  <a:lnTo>
                    <a:pt x="193" y="1892"/>
                  </a:lnTo>
                  <a:lnTo>
                    <a:pt x="116" y="2278"/>
                  </a:lnTo>
                  <a:lnTo>
                    <a:pt x="39" y="2626"/>
                  </a:lnTo>
                  <a:lnTo>
                    <a:pt x="0" y="3012"/>
                  </a:lnTo>
                  <a:lnTo>
                    <a:pt x="0" y="3823"/>
                  </a:lnTo>
                  <a:lnTo>
                    <a:pt x="0" y="5290"/>
                  </a:lnTo>
                  <a:lnTo>
                    <a:pt x="425" y="5252"/>
                  </a:lnTo>
                  <a:lnTo>
                    <a:pt x="463" y="4750"/>
                  </a:lnTo>
                  <a:lnTo>
                    <a:pt x="463" y="4209"/>
                  </a:lnTo>
                  <a:lnTo>
                    <a:pt x="463" y="3630"/>
                  </a:lnTo>
                  <a:lnTo>
                    <a:pt x="463" y="3089"/>
                  </a:lnTo>
                  <a:lnTo>
                    <a:pt x="541" y="2549"/>
                  </a:lnTo>
                  <a:lnTo>
                    <a:pt x="695" y="2047"/>
                  </a:lnTo>
                  <a:lnTo>
                    <a:pt x="772" y="1776"/>
                  </a:lnTo>
                  <a:lnTo>
                    <a:pt x="888" y="1545"/>
                  </a:lnTo>
                  <a:lnTo>
                    <a:pt x="1043" y="1313"/>
                  </a:lnTo>
                  <a:lnTo>
                    <a:pt x="1197" y="1120"/>
                  </a:lnTo>
                  <a:lnTo>
                    <a:pt x="1390" y="927"/>
                  </a:lnTo>
                  <a:lnTo>
                    <a:pt x="1622" y="773"/>
                  </a:lnTo>
                  <a:lnTo>
                    <a:pt x="1854" y="657"/>
                  </a:lnTo>
                  <a:lnTo>
                    <a:pt x="2124" y="541"/>
                  </a:lnTo>
                  <a:lnTo>
                    <a:pt x="2433" y="502"/>
                  </a:lnTo>
                  <a:lnTo>
                    <a:pt x="2703" y="541"/>
                  </a:lnTo>
                  <a:lnTo>
                    <a:pt x="2973" y="618"/>
                  </a:lnTo>
                  <a:lnTo>
                    <a:pt x="3205" y="773"/>
                  </a:lnTo>
                  <a:lnTo>
                    <a:pt x="3360" y="966"/>
                  </a:lnTo>
                  <a:lnTo>
                    <a:pt x="3514" y="1159"/>
                  </a:lnTo>
                  <a:lnTo>
                    <a:pt x="3591" y="1390"/>
                  </a:lnTo>
                  <a:lnTo>
                    <a:pt x="3669" y="1661"/>
                  </a:lnTo>
                  <a:lnTo>
                    <a:pt x="4132" y="1545"/>
                  </a:lnTo>
                  <a:lnTo>
                    <a:pt x="4016" y="1159"/>
                  </a:lnTo>
                  <a:lnTo>
                    <a:pt x="3823" y="811"/>
                  </a:lnTo>
                  <a:lnTo>
                    <a:pt x="3630" y="502"/>
                  </a:lnTo>
                  <a:lnTo>
                    <a:pt x="3398" y="271"/>
                  </a:lnTo>
                  <a:lnTo>
                    <a:pt x="3244" y="155"/>
                  </a:lnTo>
                  <a:lnTo>
                    <a:pt x="3089" y="77"/>
                  </a:lnTo>
                  <a:lnTo>
                    <a:pt x="2896" y="39"/>
                  </a:lnTo>
                  <a:lnTo>
                    <a:pt x="270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6642400" y="2349200"/>
              <a:ext cx="437325" cy="301225"/>
            </a:xfrm>
            <a:custGeom>
              <a:avLst/>
              <a:gdLst/>
              <a:ahLst/>
              <a:cxnLst/>
              <a:rect l="l" t="t" r="r" b="b"/>
              <a:pathLst>
                <a:path w="17493" h="12049" extrusionOk="0">
                  <a:moveTo>
                    <a:pt x="12086" y="503"/>
                  </a:moveTo>
                  <a:lnTo>
                    <a:pt x="12202" y="580"/>
                  </a:lnTo>
                  <a:lnTo>
                    <a:pt x="12280" y="657"/>
                  </a:lnTo>
                  <a:lnTo>
                    <a:pt x="12627" y="850"/>
                  </a:lnTo>
                  <a:lnTo>
                    <a:pt x="12897" y="1159"/>
                  </a:lnTo>
                  <a:lnTo>
                    <a:pt x="13129" y="1507"/>
                  </a:lnTo>
                  <a:lnTo>
                    <a:pt x="13322" y="1854"/>
                  </a:lnTo>
                  <a:lnTo>
                    <a:pt x="13477" y="2240"/>
                  </a:lnTo>
                  <a:lnTo>
                    <a:pt x="13631" y="2665"/>
                  </a:lnTo>
                  <a:lnTo>
                    <a:pt x="13824" y="3438"/>
                  </a:lnTo>
                  <a:lnTo>
                    <a:pt x="13090" y="3013"/>
                  </a:lnTo>
                  <a:lnTo>
                    <a:pt x="12704" y="2781"/>
                  </a:lnTo>
                  <a:lnTo>
                    <a:pt x="12357" y="2472"/>
                  </a:lnTo>
                  <a:lnTo>
                    <a:pt x="12009" y="2125"/>
                  </a:lnTo>
                  <a:lnTo>
                    <a:pt x="11816" y="1932"/>
                  </a:lnTo>
                  <a:lnTo>
                    <a:pt x="11662" y="1700"/>
                  </a:lnTo>
                  <a:lnTo>
                    <a:pt x="11507" y="1391"/>
                  </a:lnTo>
                  <a:lnTo>
                    <a:pt x="11430" y="1043"/>
                  </a:lnTo>
                  <a:lnTo>
                    <a:pt x="11662" y="735"/>
                  </a:lnTo>
                  <a:lnTo>
                    <a:pt x="11739" y="619"/>
                  </a:lnTo>
                  <a:lnTo>
                    <a:pt x="11855" y="541"/>
                  </a:lnTo>
                  <a:lnTo>
                    <a:pt x="11971" y="503"/>
                  </a:lnTo>
                  <a:close/>
                  <a:moveTo>
                    <a:pt x="16218" y="1584"/>
                  </a:moveTo>
                  <a:lnTo>
                    <a:pt x="16296" y="1623"/>
                  </a:lnTo>
                  <a:lnTo>
                    <a:pt x="16411" y="1661"/>
                  </a:lnTo>
                  <a:lnTo>
                    <a:pt x="16489" y="1738"/>
                  </a:lnTo>
                  <a:lnTo>
                    <a:pt x="16566" y="1816"/>
                  </a:lnTo>
                  <a:lnTo>
                    <a:pt x="16604" y="1970"/>
                  </a:lnTo>
                  <a:lnTo>
                    <a:pt x="16643" y="2163"/>
                  </a:lnTo>
                  <a:lnTo>
                    <a:pt x="16643" y="2356"/>
                  </a:lnTo>
                  <a:lnTo>
                    <a:pt x="16604" y="2511"/>
                  </a:lnTo>
                  <a:lnTo>
                    <a:pt x="16527" y="2665"/>
                  </a:lnTo>
                  <a:lnTo>
                    <a:pt x="16411" y="2820"/>
                  </a:lnTo>
                  <a:lnTo>
                    <a:pt x="16296" y="2974"/>
                  </a:lnTo>
                  <a:lnTo>
                    <a:pt x="15948" y="3206"/>
                  </a:lnTo>
                  <a:lnTo>
                    <a:pt x="15562" y="3399"/>
                  </a:lnTo>
                  <a:lnTo>
                    <a:pt x="15137" y="3553"/>
                  </a:lnTo>
                  <a:lnTo>
                    <a:pt x="14712" y="3669"/>
                  </a:lnTo>
                  <a:lnTo>
                    <a:pt x="14365" y="3746"/>
                  </a:lnTo>
                  <a:lnTo>
                    <a:pt x="14481" y="3360"/>
                  </a:lnTo>
                  <a:lnTo>
                    <a:pt x="14635" y="2974"/>
                  </a:lnTo>
                  <a:lnTo>
                    <a:pt x="14828" y="2627"/>
                  </a:lnTo>
                  <a:lnTo>
                    <a:pt x="15098" y="2279"/>
                  </a:lnTo>
                  <a:lnTo>
                    <a:pt x="15407" y="1970"/>
                  </a:lnTo>
                  <a:lnTo>
                    <a:pt x="15639" y="1816"/>
                  </a:lnTo>
                  <a:lnTo>
                    <a:pt x="15871" y="1661"/>
                  </a:lnTo>
                  <a:lnTo>
                    <a:pt x="16102" y="1623"/>
                  </a:lnTo>
                  <a:lnTo>
                    <a:pt x="16218" y="1584"/>
                  </a:lnTo>
                  <a:close/>
                  <a:moveTo>
                    <a:pt x="13824" y="4287"/>
                  </a:moveTo>
                  <a:lnTo>
                    <a:pt x="13670" y="4557"/>
                  </a:lnTo>
                  <a:lnTo>
                    <a:pt x="13477" y="4789"/>
                  </a:lnTo>
                  <a:lnTo>
                    <a:pt x="13245" y="5021"/>
                  </a:lnTo>
                  <a:lnTo>
                    <a:pt x="13013" y="5214"/>
                  </a:lnTo>
                  <a:lnTo>
                    <a:pt x="12666" y="5484"/>
                  </a:lnTo>
                  <a:lnTo>
                    <a:pt x="12164" y="5754"/>
                  </a:lnTo>
                  <a:lnTo>
                    <a:pt x="11893" y="5870"/>
                  </a:lnTo>
                  <a:lnTo>
                    <a:pt x="11623" y="5948"/>
                  </a:lnTo>
                  <a:lnTo>
                    <a:pt x="11391" y="5986"/>
                  </a:lnTo>
                  <a:lnTo>
                    <a:pt x="11198" y="5948"/>
                  </a:lnTo>
                  <a:lnTo>
                    <a:pt x="11044" y="5870"/>
                  </a:lnTo>
                  <a:lnTo>
                    <a:pt x="10967" y="5793"/>
                  </a:lnTo>
                  <a:lnTo>
                    <a:pt x="10928" y="5716"/>
                  </a:lnTo>
                  <a:lnTo>
                    <a:pt x="10889" y="5639"/>
                  </a:lnTo>
                  <a:lnTo>
                    <a:pt x="10889" y="5446"/>
                  </a:lnTo>
                  <a:lnTo>
                    <a:pt x="10967" y="5252"/>
                  </a:lnTo>
                  <a:lnTo>
                    <a:pt x="11121" y="5098"/>
                  </a:lnTo>
                  <a:lnTo>
                    <a:pt x="11276" y="4944"/>
                  </a:lnTo>
                  <a:lnTo>
                    <a:pt x="11546" y="4750"/>
                  </a:lnTo>
                  <a:lnTo>
                    <a:pt x="11816" y="4635"/>
                  </a:lnTo>
                  <a:lnTo>
                    <a:pt x="12086" y="4557"/>
                  </a:lnTo>
                  <a:lnTo>
                    <a:pt x="12627" y="4480"/>
                  </a:lnTo>
                  <a:lnTo>
                    <a:pt x="13245" y="4403"/>
                  </a:lnTo>
                  <a:lnTo>
                    <a:pt x="13554" y="4364"/>
                  </a:lnTo>
                  <a:lnTo>
                    <a:pt x="13824" y="4287"/>
                  </a:lnTo>
                  <a:close/>
                  <a:moveTo>
                    <a:pt x="14403" y="4248"/>
                  </a:moveTo>
                  <a:lnTo>
                    <a:pt x="15098" y="4596"/>
                  </a:lnTo>
                  <a:lnTo>
                    <a:pt x="15407" y="4789"/>
                  </a:lnTo>
                  <a:lnTo>
                    <a:pt x="15716" y="4982"/>
                  </a:lnTo>
                  <a:lnTo>
                    <a:pt x="15909" y="5137"/>
                  </a:lnTo>
                  <a:lnTo>
                    <a:pt x="16141" y="5368"/>
                  </a:lnTo>
                  <a:lnTo>
                    <a:pt x="16411" y="5677"/>
                  </a:lnTo>
                  <a:lnTo>
                    <a:pt x="16643" y="5986"/>
                  </a:lnTo>
                  <a:lnTo>
                    <a:pt x="16875" y="6334"/>
                  </a:lnTo>
                  <a:lnTo>
                    <a:pt x="16991" y="6681"/>
                  </a:lnTo>
                  <a:lnTo>
                    <a:pt x="16991" y="6836"/>
                  </a:lnTo>
                  <a:lnTo>
                    <a:pt x="16991" y="6990"/>
                  </a:lnTo>
                  <a:lnTo>
                    <a:pt x="16952" y="7106"/>
                  </a:lnTo>
                  <a:lnTo>
                    <a:pt x="16836" y="7222"/>
                  </a:lnTo>
                  <a:lnTo>
                    <a:pt x="16759" y="7299"/>
                  </a:lnTo>
                  <a:lnTo>
                    <a:pt x="16643" y="7338"/>
                  </a:lnTo>
                  <a:lnTo>
                    <a:pt x="16373" y="7338"/>
                  </a:lnTo>
                  <a:lnTo>
                    <a:pt x="16141" y="7222"/>
                  </a:lnTo>
                  <a:lnTo>
                    <a:pt x="15871" y="7029"/>
                  </a:lnTo>
                  <a:lnTo>
                    <a:pt x="15600" y="6797"/>
                  </a:lnTo>
                  <a:lnTo>
                    <a:pt x="15369" y="6565"/>
                  </a:lnTo>
                  <a:lnTo>
                    <a:pt x="15060" y="6141"/>
                  </a:lnTo>
                  <a:lnTo>
                    <a:pt x="14828" y="5716"/>
                  </a:lnTo>
                  <a:lnTo>
                    <a:pt x="14635" y="5252"/>
                  </a:lnTo>
                  <a:lnTo>
                    <a:pt x="14519" y="4750"/>
                  </a:lnTo>
                  <a:lnTo>
                    <a:pt x="14403" y="4248"/>
                  </a:lnTo>
                  <a:close/>
                  <a:moveTo>
                    <a:pt x="11855" y="1"/>
                  </a:moveTo>
                  <a:lnTo>
                    <a:pt x="11584" y="39"/>
                  </a:lnTo>
                  <a:lnTo>
                    <a:pt x="11469" y="117"/>
                  </a:lnTo>
                  <a:lnTo>
                    <a:pt x="11353" y="194"/>
                  </a:lnTo>
                  <a:lnTo>
                    <a:pt x="11160" y="387"/>
                  </a:lnTo>
                  <a:lnTo>
                    <a:pt x="11005" y="619"/>
                  </a:lnTo>
                  <a:lnTo>
                    <a:pt x="10928" y="812"/>
                  </a:lnTo>
                  <a:lnTo>
                    <a:pt x="10928" y="1005"/>
                  </a:lnTo>
                  <a:lnTo>
                    <a:pt x="10928" y="1236"/>
                  </a:lnTo>
                  <a:lnTo>
                    <a:pt x="11005" y="1468"/>
                  </a:lnTo>
                  <a:lnTo>
                    <a:pt x="11082" y="1661"/>
                  </a:lnTo>
                  <a:lnTo>
                    <a:pt x="11198" y="1893"/>
                  </a:lnTo>
                  <a:lnTo>
                    <a:pt x="11546" y="2318"/>
                  </a:lnTo>
                  <a:lnTo>
                    <a:pt x="11932" y="2742"/>
                  </a:lnTo>
                  <a:lnTo>
                    <a:pt x="12395" y="3090"/>
                  </a:lnTo>
                  <a:lnTo>
                    <a:pt x="12859" y="3399"/>
                  </a:lnTo>
                  <a:lnTo>
                    <a:pt x="12859" y="3399"/>
                  </a:lnTo>
                  <a:lnTo>
                    <a:pt x="12048" y="3283"/>
                  </a:lnTo>
                  <a:lnTo>
                    <a:pt x="11198" y="3283"/>
                  </a:lnTo>
                  <a:lnTo>
                    <a:pt x="10387" y="3322"/>
                  </a:lnTo>
                  <a:lnTo>
                    <a:pt x="9615" y="3476"/>
                  </a:lnTo>
                  <a:lnTo>
                    <a:pt x="9654" y="3013"/>
                  </a:lnTo>
                  <a:lnTo>
                    <a:pt x="9654" y="2511"/>
                  </a:lnTo>
                  <a:lnTo>
                    <a:pt x="9615" y="2009"/>
                  </a:lnTo>
                  <a:lnTo>
                    <a:pt x="9538" y="1507"/>
                  </a:lnTo>
                  <a:lnTo>
                    <a:pt x="9075" y="1623"/>
                  </a:lnTo>
                  <a:lnTo>
                    <a:pt x="9152" y="2086"/>
                  </a:lnTo>
                  <a:lnTo>
                    <a:pt x="9152" y="2588"/>
                  </a:lnTo>
                  <a:lnTo>
                    <a:pt x="9152" y="3090"/>
                  </a:lnTo>
                  <a:lnTo>
                    <a:pt x="9075" y="3515"/>
                  </a:lnTo>
                  <a:lnTo>
                    <a:pt x="9075" y="3592"/>
                  </a:lnTo>
                  <a:lnTo>
                    <a:pt x="8225" y="3901"/>
                  </a:lnTo>
                  <a:lnTo>
                    <a:pt x="7414" y="4287"/>
                  </a:lnTo>
                  <a:lnTo>
                    <a:pt x="6603" y="4712"/>
                  </a:lnTo>
                  <a:lnTo>
                    <a:pt x="5831" y="5214"/>
                  </a:lnTo>
                  <a:lnTo>
                    <a:pt x="5406" y="5252"/>
                  </a:lnTo>
                  <a:lnTo>
                    <a:pt x="5406" y="5561"/>
                  </a:lnTo>
                  <a:lnTo>
                    <a:pt x="4595" y="6218"/>
                  </a:lnTo>
                  <a:lnTo>
                    <a:pt x="3823" y="6913"/>
                  </a:lnTo>
                  <a:lnTo>
                    <a:pt x="3089" y="7685"/>
                  </a:lnTo>
                  <a:lnTo>
                    <a:pt x="2394" y="8496"/>
                  </a:lnTo>
                  <a:lnTo>
                    <a:pt x="1738" y="9307"/>
                  </a:lnTo>
                  <a:lnTo>
                    <a:pt x="1081" y="10157"/>
                  </a:lnTo>
                  <a:lnTo>
                    <a:pt x="502" y="10967"/>
                  </a:lnTo>
                  <a:lnTo>
                    <a:pt x="0" y="11778"/>
                  </a:lnTo>
                  <a:lnTo>
                    <a:pt x="348" y="12049"/>
                  </a:lnTo>
                  <a:lnTo>
                    <a:pt x="1545" y="10504"/>
                  </a:lnTo>
                  <a:lnTo>
                    <a:pt x="2742" y="8959"/>
                  </a:lnTo>
                  <a:lnTo>
                    <a:pt x="3360" y="8226"/>
                  </a:lnTo>
                  <a:lnTo>
                    <a:pt x="4016" y="7492"/>
                  </a:lnTo>
                  <a:lnTo>
                    <a:pt x="4711" y="6797"/>
                  </a:lnTo>
                  <a:lnTo>
                    <a:pt x="5483" y="6179"/>
                  </a:lnTo>
                  <a:lnTo>
                    <a:pt x="6256" y="5561"/>
                  </a:lnTo>
                  <a:lnTo>
                    <a:pt x="7105" y="5059"/>
                  </a:lnTo>
                  <a:lnTo>
                    <a:pt x="7993" y="4596"/>
                  </a:lnTo>
                  <a:lnTo>
                    <a:pt x="8457" y="4442"/>
                  </a:lnTo>
                  <a:lnTo>
                    <a:pt x="8920" y="4248"/>
                  </a:lnTo>
                  <a:lnTo>
                    <a:pt x="9422" y="4133"/>
                  </a:lnTo>
                  <a:lnTo>
                    <a:pt x="9885" y="4017"/>
                  </a:lnTo>
                  <a:lnTo>
                    <a:pt x="10387" y="3901"/>
                  </a:lnTo>
                  <a:lnTo>
                    <a:pt x="10851" y="3862"/>
                  </a:lnTo>
                  <a:lnTo>
                    <a:pt x="11353" y="3824"/>
                  </a:lnTo>
                  <a:lnTo>
                    <a:pt x="11855" y="3824"/>
                  </a:lnTo>
                  <a:lnTo>
                    <a:pt x="12357" y="3862"/>
                  </a:lnTo>
                  <a:lnTo>
                    <a:pt x="12859" y="3901"/>
                  </a:lnTo>
                  <a:lnTo>
                    <a:pt x="12318" y="3978"/>
                  </a:lnTo>
                  <a:lnTo>
                    <a:pt x="11855" y="4094"/>
                  </a:lnTo>
                  <a:lnTo>
                    <a:pt x="11391" y="4287"/>
                  </a:lnTo>
                  <a:lnTo>
                    <a:pt x="11198" y="4403"/>
                  </a:lnTo>
                  <a:lnTo>
                    <a:pt x="11005" y="4557"/>
                  </a:lnTo>
                  <a:lnTo>
                    <a:pt x="10851" y="4673"/>
                  </a:lnTo>
                  <a:lnTo>
                    <a:pt x="10696" y="4866"/>
                  </a:lnTo>
                  <a:lnTo>
                    <a:pt x="10542" y="5059"/>
                  </a:lnTo>
                  <a:lnTo>
                    <a:pt x="10465" y="5291"/>
                  </a:lnTo>
                  <a:lnTo>
                    <a:pt x="10387" y="5523"/>
                  </a:lnTo>
                  <a:lnTo>
                    <a:pt x="10387" y="5754"/>
                  </a:lnTo>
                  <a:lnTo>
                    <a:pt x="10426" y="5948"/>
                  </a:lnTo>
                  <a:lnTo>
                    <a:pt x="10581" y="6179"/>
                  </a:lnTo>
                  <a:lnTo>
                    <a:pt x="10658" y="6256"/>
                  </a:lnTo>
                  <a:lnTo>
                    <a:pt x="10774" y="6334"/>
                  </a:lnTo>
                  <a:lnTo>
                    <a:pt x="11005" y="6411"/>
                  </a:lnTo>
                  <a:lnTo>
                    <a:pt x="11276" y="6449"/>
                  </a:lnTo>
                  <a:lnTo>
                    <a:pt x="11584" y="6411"/>
                  </a:lnTo>
                  <a:lnTo>
                    <a:pt x="11855" y="6372"/>
                  </a:lnTo>
                  <a:lnTo>
                    <a:pt x="12164" y="6256"/>
                  </a:lnTo>
                  <a:lnTo>
                    <a:pt x="12627" y="6063"/>
                  </a:lnTo>
                  <a:lnTo>
                    <a:pt x="13052" y="5793"/>
                  </a:lnTo>
                  <a:lnTo>
                    <a:pt x="13438" y="5484"/>
                  </a:lnTo>
                  <a:lnTo>
                    <a:pt x="13399" y="5523"/>
                  </a:lnTo>
                  <a:lnTo>
                    <a:pt x="13786" y="5716"/>
                  </a:lnTo>
                  <a:lnTo>
                    <a:pt x="14056" y="4866"/>
                  </a:lnTo>
                  <a:lnTo>
                    <a:pt x="14210" y="5407"/>
                  </a:lnTo>
                  <a:lnTo>
                    <a:pt x="14403" y="5909"/>
                  </a:lnTo>
                  <a:lnTo>
                    <a:pt x="14674" y="6411"/>
                  </a:lnTo>
                  <a:lnTo>
                    <a:pt x="14983" y="6874"/>
                  </a:lnTo>
                  <a:lnTo>
                    <a:pt x="15176" y="7067"/>
                  </a:lnTo>
                  <a:lnTo>
                    <a:pt x="15407" y="7299"/>
                  </a:lnTo>
                  <a:lnTo>
                    <a:pt x="15678" y="7492"/>
                  </a:lnTo>
                  <a:lnTo>
                    <a:pt x="15987" y="7685"/>
                  </a:lnTo>
                  <a:lnTo>
                    <a:pt x="16296" y="7801"/>
                  </a:lnTo>
                  <a:lnTo>
                    <a:pt x="16604" y="7878"/>
                  </a:lnTo>
                  <a:lnTo>
                    <a:pt x="16759" y="7878"/>
                  </a:lnTo>
                  <a:lnTo>
                    <a:pt x="16875" y="7840"/>
                  </a:lnTo>
                  <a:lnTo>
                    <a:pt x="17029" y="7801"/>
                  </a:lnTo>
                  <a:lnTo>
                    <a:pt x="17184" y="7724"/>
                  </a:lnTo>
                  <a:lnTo>
                    <a:pt x="17299" y="7647"/>
                  </a:lnTo>
                  <a:lnTo>
                    <a:pt x="17377" y="7531"/>
                  </a:lnTo>
                  <a:lnTo>
                    <a:pt x="17415" y="7376"/>
                  </a:lnTo>
                  <a:lnTo>
                    <a:pt x="17454" y="7260"/>
                  </a:lnTo>
                  <a:lnTo>
                    <a:pt x="17493" y="6951"/>
                  </a:lnTo>
                  <a:lnTo>
                    <a:pt x="17415" y="6604"/>
                  </a:lnTo>
                  <a:lnTo>
                    <a:pt x="17299" y="6295"/>
                  </a:lnTo>
                  <a:lnTo>
                    <a:pt x="17184" y="5986"/>
                  </a:lnTo>
                  <a:lnTo>
                    <a:pt x="17029" y="5716"/>
                  </a:lnTo>
                  <a:lnTo>
                    <a:pt x="16875" y="5484"/>
                  </a:lnTo>
                  <a:lnTo>
                    <a:pt x="16682" y="5252"/>
                  </a:lnTo>
                  <a:lnTo>
                    <a:pt x="16489" y="5021"/>
                  </a:lnTo>
                  <a:lnTo>
                    <a:pt x="16257" y="4789"/>
                  </a:lnTo>
                  <a:lnTo>
                    <a:pt x="16025" y="4596"/>
                  </a:lnTo>
                  <a:lnTo>
                    <a:pt x="15523" y="4287"/>
                  </a:lnTo>
                  <a:lnTo>
                    <a:pt x="14944" y="4017"/>
                  </a:lnTo>
                  <a:lnTo>
                    <a:pt x="15407" y="3901"/>
                  </a:lnTo>
                  <a:lnTo>
                    <a:pt x="15832" y="3746"/>
                  </a:lnTo>
                  <a:lnTo>
                    <a:pt x="16218" y="3515"/>
                  </a:lnTo>
                  <a:lnTo>
                    <a:pt x="16604" y="3244"/>
                  </a:lnTo>
                  <a:lnTo>
                    <a:pt x="16759" y="3051"/>
                  </a:lnTo>
                  <a:lnTo>
                    <a:pt x="16913" y="2858"/>
                  </a:lnTo>
                  <a:lnTo>
                    <a:pt x="17029" y="2665"/>
                  </a:lnTo>
                  <a:lnTo>
                    <a:pt x="17106" y="2434"/>
                  </a:lnTo>
                  <a:lnTo>
                    <a:pt x="17145" y="2163"/>
                  </a:lnTo>
                  <a:lnTo>
                    <a:pt x="17106" y="1932"/>
                  </a:lnTo>
                  <a:lnTo>
                    <a:pt x="17068" y="1700"/>
                  </a:lnTo>
                  <a:lnTo>
                    <a:pt x="16913" y="1468"/>
                  </a:lnTo>
                  <a:lnTo>
                    <a:pt x="16759" y="1314"/>
                  </a:lnTo>
                  <a:lnTo>
                    <a:pt x="16566" y="1198"/>
                  </a:lnTo>
                  <a:lnTo>
                    <a:pt x="16334" y="1159"/>
                  </a:lnTo>
                  <a:lnTo>
                    <a:pt x="16102" y="1159"/>
                  </a:lnTo>
                  <a:lnTo>
                    <a:pt x="15909" y="1198"/>
                  </a:lnTo>
                  <a:lnTo>
                    <a:pt x="15678" y="1236"/>
                  </a:lnTo>
                  <a:lnTo>
                    <a:pt x="15446" y="1352"/>
                  </a:lnTo>
                  <a:lnTo>
                    <a:pt x="15253" y="1468"/>
                  </a:lnTo>
                  <a:lnTo>
                    <a:pt x="14905" y="1777"/>
                  </a:lnTo>
                  <a:lnTo>
                    <a:pt x="14596" y="2163"/>
                  </a:lnTo>
                  <a:lnTo>
                    <a:pt x="14326" y="2588"/>
                  </a:lnTo>
                  <a:lnTo>
                    <a:pt x="14094" y="3013"/>
                  </a:lnTo>
                  <a:lnTo>
                    <a:pt x="13940" y="2434"/>
                  </a:lnTo>
                  <a:lnTo>
                    <a:pt x="13747" y="1893"/>
                  </a:lnTo>
                  <a:lnTo>
                    <a:pt x="13515" y="1352"/>
                  </a:lnTo>
                  <a:lnTo>
                    <a:pt x="13168" y="850"/>
                  </a:lnTo>
                  <a:lnTo>
                    <a:pt x="13013" y="657"/>
                  </a:lnTo>
                  <a:lnTo>
                    <a:pt x="12820" y="464"/>
                  </a:lnTo>
                  <a:lnTo>
                    <a:pt x="12588" y="271"/>
                  </a:lnTo>
                  <a:lnTo>
                    <a:pt x="12357" y="117"/>
                  </a:lnTo>
                  <a:lnTo>
                    <a:pt x="12086" y="39"/>
                  </a:lnTo>
                  <a:lnTo>
                    <a:pt x="1185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4161375" y="2367550"/>
              <a:ext cx="42500" cy="41525"/>
            </a:xfrm>
            <a:custGeom>
              <a:avLst/>
              <a:gdLst/>
              <a:ahLst/>
              <a:cxnLst/>
              <a:rect l="l" t="t" r="r" b="b"/>
              <a:pathLst>
                <a:path w="1700" h="1661" extrusionOk="0">
                  <a:moveTo>
                    <a:pt x="1043" y="387"/>
                  </a:moveTo>
                  <a:lnTo>
                    <a:pt x="1121" y="425"/>
                  </a:lnTo>
                  <a:lnTo>
                    <a:pt x="1198" y="464"/>
                  </a:lnTo>
                  <a:lnTo>
                    <a:pt x="1236" y="541"/>
                  </a:lnTo>
                  <a:lnTo>
                    <a:pt x="1314" y="734"/>
                  </a:lnTo>
                  <a:lnTo>
                    <a:pt x="1314" y="927"/>
                  </a:lnTo>
                  <a:lnTo>
                    <a:pt x="1236" y="1120"/>
                  </a:lnTo>
                  <a:lnTo>
                    <a:pt x="1159" y="1198"/>
                  </a:lnTo>
                  <a:lnTo>
                    <a:pt x="1082" y="1236"/>
                  </a:lnTo>
                  <a:lnTo>
                    <a:pt x="889" y="1275"/>
                  </a:lnTo>
                  <a:lnTo>
                    <a:pt x="696" y="1236"/>
                  </a:lnTo>
                  <a:lnTo>
                    <a:pt x="541" y="1159"/>
                  </a:lnTo>
                  <a:lnTo>
                    <a:pt x="464" y="1082"/>
                  </a:lnTo>
                  <a:lnTo>
                    <a:pt x="426" y="1004"/>
                  </a:lnTo>
                  <a:lnTo>
                    <a:pt x="387" y="889"/>
                  </a:lnTo>
                  <a:lnTo>
                    <a:pt x="387" y="773"/>
                  </a:lnTo>
                  <a:lnTo>
                    <a:pt x="464" y="580"/>
                  </a:lnTo>
                  <a:lnTo>
                    <a:pt x="541" y="580"/>
                  </a:lnTo>
                  <a:lnTo>
                    <a:pt x="619" y="541"/>
                  </a:lnTo>
                  <a:lnTo>
                    <a:pt x="773" y="425"/>
                  </a:lnTo>
                  <a:lnTo>
                    <a:pt x="928" y="387"/>
                  </a:lnTo>
                  <a:close/>
                  <a:moveTo>
                    <a:pt x="889" y="1"/>
                  </a:moveTo>
                  <a:lnTo>
                    <a:pt x="735" y="39"/>
                  </a:lnTo>
                  <a:lnTo>
                    <a:pt x="619" y="78"/>
                  </a:lnTo>
                  <a:lnTo>
                    <a:pt x="503" y="155"/>
                  </a:lnTo>
                  <a:lnTo>
                    <a:pt x="348" y="232"/>
                  </a:lnTo>
                  <a:lnTo>
                    <a:pt x="233" y="309"/>
                  </a:lnTo>
                  <a:lnTo>
                    <a:pt x="155" y="464"/>
                  </a:lnTo>
                  <a:lnTo>
                    <a:pt x="78" y="580"/>
                  </a:lnTo>
                  <a:lnTo>
                    <a:pt x="39" y="734"/>
                  </a:lnTo>
                  <a:lnTo>
                    <a:pt x="1" y="889"/>
                  </a:lnTo>
                  <a:lnTo>
                    <a:pt x="39" y="1043"/>
                  </a:lnTo>
                  <a:lnTo>
                    <a:pt x="78" y="1198"/>
                  </a:lnTo>
                  <a:lnTo>
                    <a:pt x="194" y="1352"/>
                  </a:lnTo>
                  <a:lnTo>
                    <a:pt x="310" y="1468"/>
                  </a:lnTo>
                  <a:lnTo>
                    <a:pt x="464" y="1584"/>
                  </a:lnTo>
                  <a:lnTo>
                    <a:pt x="657" y="1661"/>
                  </a:lnTo>
                  <a:lnTo>
                    <a:pt x="1005" y="1661"/>
                  </a:lnTo>
                  <a:lnTo>
                    <a:pt x="1198" y="1622"/>
                  </a:lnTo>
                  <a:lnTo>
                    <a:pt x="1352" y="1545"/>
                  </a:lnTo>
                  <a:lnTo>
                    <a:pt x="1507" y="1429"/>
                  </a:lnTo>
                  <a:lnTo>
                    <a:pt x="1584" y="1275"/>
                  </a:lnTo>
                  <a:lnTo>
                    <a:pt x="1661" y="1120"/>
                  </a:lnTo>
                  <a:lnTo>
                    <a:pt x="1700" y="927"/>
                  </a:lnTo>
                  <a:lnTo>
                    <a:pt x="1700" y="734"/>
                  </a:lnTo>
                  <a:lnTo>
                    <a:pt x="1661" y="580"/>
                  </a:lnTo>
                  <a:lnTo>
                    <a:pt x="1584" y="387"/>
                  </a:lnTo>
                  <a:lnTo>
                    <a:pt x="1507" y="271"/>
                  </a:lnTo>
                  <a:lnTo>
                    <a:pt x="1391" y="194"/>
                  </a:lnTo>
                  <a:lnTo>
                    <a:pt x="1275" y="116"/>
                  </a:lnTo>
                  <a:lnTo>
                    <a:pt x="1005" y="39"/>
                  </a:lnTo>
                  <a:lnTo>
                    <a:pt x="88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4673025" y="2378175"/>
              <a:ext cx="330175" cy="176675"/>
            </a:xfrm>
            <a:custGeom>
              <a:avLst/>
              <a:gdLst/>
              <a:ahLst/>
              <a:cxnLst/>
              <a:rect l="l" t="t" r="r" b="b"/>
              <a:pathLst>
                <a:path w="13207" h="7067" extrusionOk="0">
                  <a:moveTo>
                    <a:pt x="8110" y="309"/>
                  </a:moveTo>
                  <a:lnTo>
                    <a:pt x="8226" y="348"/>
                  </a:lnTo>
                  <a:lnTo>
                    <a:pt x="8380" y="425"/>
                  </a:lnTo>
                  <a:lnTo>
                    <a:pt x="8535" y="541"/>
                  </a:lnTo>
                  <a:lnTo>
                    <a:pt x="8612" y="579"/>
                  </a:lnTo>
                  <a:lnTo>
                    <a:pt x="8728" y="888"/>
                  </a:lnTo>
                  <a:lnTo>
                    <a:pt x="8766" y="1197"/>
                  </a:lnTo>
                  <a:lnTo>
                    <a:pt x="8728" y="1468"/>
                  </a:lnTo>
                  <a:lnTo>
                    <a:pt x="8650" y="1777"/>
                  </a:lnTo>
                  <a:lnTo>
                    <a:pt x="8496" y="2047"/>
                  </a:lnTo>
                  <a:lnTo>
                    <a:pt x="8380" y="2317"/>
                  </a:lnTo>
                  <a:lnTo>
                    <a:pt x="8033" y="2858"/>
                  </a:lnTo>
                  <a:lnTo>
                    <a:pt x="6836" y="4711"/>
                  </a:lnTo>
                  <a:lnTo>
                    <a:pt x="6681" y="4711"/>
                  </a:lnTo>
                  <a:lnTo>
                    <a:pt x="6797" y="3746"/>
                  </a:lnTo>
                  <a:lnTo>
                    <a:pt x="6990" y="2781"/>
                  </a:lnTo>
                  <a:lnTo>
                    <a:pt x="7222" y="1661"/>
                  </a:lnTo>
                  <a:lnTo>
                    <a:pt x="7338" y="1197"/>
                  </a:lnTo>
                  <a:lnTo>
                    <a:pt x="7453" y="888"/>
                  </a:lnTo>
                  <a:lnTo>
                    <a:pt x="7608" y="618"/>
                  </a:lnTo>
                  <a:lnTo>
                    <a:pt x="7762" y="425"/>
                  </a:lnTo>
                  <a:lnTo>
                    <a:pt x="7878" y="348"/>
                  </a:lnTo>
                  <a:lnTo>
                    <a:pt x="7994" y="309"/>
                  </a:lnTo>
                  <a:close/>
                  <a:moveTo>
                    <a:pt x="5909" y="5406"/>
                  </a:moveTo>
                  <a:lnTo>
                    <a:pt x="4673" y="5831"/>
                  </a:lnTo>
                  <a:lnTo>
                    <a:pt x="3437" y="6217"/>
                  </a:lnTo>
                  <a:lnTo>
                    <a:pt x="2781" y="6372"/>
                  </a:lnTo>
                  <a:lnTo>
                    <a:pt x="2125" y="6526"/>
                  </a:lnTo>
                  <a:lnTo>
                    <a:pt x="1700" y="6565"/>
                  </a:lnTo>
                  <a:lnTo>
                    <a:pt x="1314" y="6603"/>
                  </a:lnTo>
                  <a:lnTo>
                    <a:pt x="1043" y="6565"/>
                  </a:lnTo>
                  <a:lnTo>
                    <a:pt x="812" y="6488"/>
                  </a:lnTo>
                  <a:lnTo>
                    <a:pt x="734" y="6449"/>
                  </a:lnTo>
                  <a:lnTo>
                    <a:pt x="696" y="6333"/>
                  </a:lnTo>
                  <a:lnTo>
                    <a:pt x="696" y="6217"/>
                  </a:lnTo>
                  <a:lnTo>
                    <a:pt x="696" y="6063"/>
                  </a:lnTo>
                  <a:lnTo>
                    <a:pt x="696" y="5908"/>
                  </a:lnTo>
                  <a:lnTo>
                    <a:pt x="734" y="5792"/>
                  </a:lnTo>
                  <a:lnTo>
                    <a:pt x="812" y="5715"/>
                  </a:lnTo>
                  <a:lnTo>
                    <a:pt x="889" y="5677"/>
                  </a:lnTo>
                  <a:lnTo>
                    <a:pt x="1082" y="5599"/>
                  </a:lnTo>
                  <a:lnTo>
                    <a:pt x="1391" y="5561"/>
                  </a:lnTo>
                  <a:lnTo>
                    <a:pt x="2047" y="5484"/>
                  </a:lnTo>
                  <a:lnTo>
                    <a:pt x="2897" y="5445"/>
                  </a:lnTo>
                  <a:lnTo>
                    <a:pt x="5368" y="5445"/>
                  </a:lnTo>
                  <a:lnTo>
                    <a:pt x="5909" y="5406"/>
                  </a:lnTo>
                  <a:close/>
                  <a:moveTo>
                    <a:pt x="7067" y="5097"/>
                  </a:moveTo>
                  <a:lnTo>
                    <a:pt x="8342" y="5136"/>
                  </a:lnTo>
                  <a:lnTo>
                    <a:pt x="9577" y="5252"/>
                  </a:lnTo>
                  <a:lnTo>
                    <a:pt x="10272" y="5329"/>
                  </a:lnTo>
                  <a:lnTo>
                    <a:pt x="11006" y="5445"/>
                  </a:lnTo>
                  <a:lnTo>
                    <a:pt x="11701" y="5561"/>
                  </a:lnTo>
                  <a:lnTo>
                    <a:pt x="12164" y="5677"/>
                  </a:lnTo>
                  <a:lnTo>
                    <a:pt x="12280" y="5715"/>
                  </a:lnTo>
                  <a:lnTo>
                    <a:pt x="12396" y="5754"/>
                  </a:lnTo>
                  <a:lnTo>
                    <a:pt x="12473" y="5831"/>
                  </a:lnTo>
                  <a:lnTo>
                    <a:pt x="12551" y="5908"/>
                  </a:lnTo>
                  <a:lnTo>
                    <a:pt x="12589" y="6024"/>
                  </a:lnTo>
                  <a:lnTo>
                    <a:pt x="12628" y="6179"/>
                  </a:lnTo>
                  <a:lnTo>
                    <a:pt x="12589" y="6526"/>
                  </a:lnTo>
                  <a:lnTo>
                    <a:pt x="12435" y="6603"/>
                  </a:lnTo>
                  <a:lnTo>
                    <a:pt x="12242" y="6642"/>
                  </a:lnTo>
                  <a:lnTo>
                    <a:pt x="12010" y="6681"/>
                  </a:lnTo>
                  <a:lnTo>
                    <a:pt x="11778" y="6681"/>
                  </a:lnTo>
                  <a:lnTo>
                    <a:pt x="11315" y="6603"/>
                  </a:lnTo>
                  <a:lnTo>
                    <a:pt x="10929" y="6526"/>
                  </a:lnTo>
                  <a:lnTo>
                    <a:pt x="10156" y="6372"/>
                  </a:lnTo>
                  <a:lnTo>
                    <a:pt x="9423" y="6140"/>
                  </a:lnTo>
                  <a:lnTo>
                    <a:pt x="8805" y="5908"/>
                  </a:lnTo>
                  <a:lnTo>
                    <a:pt x="8226" y="5677"/>
                  </a:lnTo>
                  <a:lnTo>
                    <a:pt x="7067" y="5097"/>
                  </a:lnTo>
                  <a:close/>
                  <a:moveTo>
                    <a:pt x="8148" y="0"/>
                  </a:moveTo>
                  <a:lnTo>
                    <a:pt x="7917" y="39"/>
                  </a:lnTo>
                  <a:lnTo>
                    <a:pt x="7724" y="116"/>
                  </a:lnTo>
                  <a:lnTo>
                    <a:pt x="7492" y="271"/>
                  </a:lnTo>
                  <a:lnTo>
                    <a:pt x="7338" y="425"/>
                  </a:lnTo>
                  <a:lnTo>
                    <a:pt x="7183" y="618"/>
                  </a:lnTo>
                  <a:lnTo>
                    <a:pt x="6990" y="1043"/>
                  </a:lnTo>
                  <a:lnTo>
                    <a:pt x="6874" y="1506"/>
                  </a:lnTo>
                  <a:lnTo>
                    <a:pt x="6681" y="2433"/>
                  </a:lnTo>
                  <a:lnTo>
                    <a:pt x="6527" y="3591"/>
                  </a:lnTo>
                  <a:lnTo>
                    <a:pt x="6488" y="4171"/>
                  </a:lnTo>
                  <a:lnTo>
                    <a:pt x="6449" y="4750"/>
                  </a:lnTo>
                  <a:lnTo>
                    <a:pt x="6411" y="4866"/>
                  </a:lnTo>
                  <a:lnTo>
                    <a:pt x="6411" y="4982"/>
                  </a:lnTo>
                  <a:lnTo>
                    <a:pt x="5870" y="5020"/>
                  </a:lnTo>
                  <a:lnTo>
                    <a:pt x="5291" y="5059"/>
                  </a:lnTo>
                  <a:lnTo>
                    <a:pt x="2549" y="5059"/>
                  </a:lnTo>
                  <a:lnTo>
                    <a:pt x="2009" y="5097"/>
                  </a:lnTo>
                  <a:lnTo>
                    <a:pt x="1391" y="5175"/>
                  </a:lnTo>
                  <a:lnTo>
                    <a:pt x="1005" y="5213"/>
                  </a:lnTo>
                  <a:lnTo>
                    <a:pt x="657" y="5329"/>
                  </a:lnTo>
                  <a:lnTo>
                    <a:pt x="310" y="5484"/>
                  </a:lnTo>
                  <a:lnTo>
                    <a:pt x="194" y="5599"/>
                  </a:lnTo>
                  <a:lnTo>
                    <a:pt x="78" y="5677"/>
                  </a:lnTo>
                  <a:lnTo>
                    <a:pt x="1" y="5831"/>
                  </a:lnTo>
                  <a:lnTo>
                    <a:pt x="1" y="5947"/>
                  </a:lnTo>
                  <a:lnTo>
                    <a:pt x="1" y="6140"/>
                  </a:lnTo>
                  <a:lnTo>
                    <a:pt x="39" y="6294"/>
                  </a:lnTo>
                  <a:lnTo>
                    <a:pt x="117" y="6449"/>
                  </a:lnTo>
                  <a:lnTo>
                    <a:pt x="232" y="6603"/>
                  </a:lnTo>
                  <a:lnTo>
                    <a:pt x="348" y="6681"/>
                  </a:lnTo>
                  <a:lnTo>
                    <a:pt x="464" y="6796"/>
                  </a:lnTo>
                  <a:lnTo>
                    <a:pt x="773" y="6912"/>
                  </a:lnTo>
                  <a:lnTo>
                    <a:pt x="1082" y="6990"/>
                  </a:lnTo>
                  <a:lnTo>
                    <a:pt x="1777" y="6990"/>
                  </a:lnTo>
                  <a:lnTo>
                    <a:pt x="2395" y="6912"/>
                  </a:lnTo>
                  <a:lnTo>
                    <a:pt x="3476" y="6642"/>
                  </a:lnTo>
                  <a:lnTo>
                    <a:pt x="4519" y="6333"/>
                  </a:lnTo>
                  <a:lnTo>
                    <a:pt x="5600" y="5947"/>
                  </a:lnTo>
                  <a:lnTo>
                    <a:pt x="6102" y="5715"/>
                  </a:lnTo>
                  <a:lnTo>
                    <a:pt x="6565" y="5484"/>
                  </a:lnTo>
                  <a:lnTo>
                    <a:pt x="6604" y="5484"/>
                  </a:lnTo>
                  <a:lnTo>
                    <a:pt x="6681" y="5908"/>
                  </a:lnTo>
                  <a:lnTo>
                    <a:pt x="6758" y="6101"/>
                  </a:lnTo>
                  <a:lnTo>
                    <a:pt x="6836" y="6294"/>
                  </a:lnTo>
                  <a:lnTo>
                    <a:pt x="7106" y="6256"/>
                  </a:lnTo>
                  <a:lnTo>
                    <a:pt x="7106" y="6217"/>
                  </a:lnTo>
                  <a:lnTo>
                    <a:pt x="6990" y="5870"/>
                  </a:lnTo>
                  <a:lnTo>
                    <a:pt x="6951" y="5677"/>
                  </a:lnTo>
                  <a:lnTo>
                    <a:pt x="6990" y="5484"/>
                  </a:lnTo>
                  <a:lnTo>
                    <a:pt x="6990" y="5406"/>
                  </a:lnTo>
                  <a:lnTo>
                    <a:pt x="7762" y="5870"/>
                  </a:lnTo>
                  <a:lnTo>
                    <a:pt x="8612" y="6256"/>
                  </a:lnTo>
                  <a:lnTo>
                    <a:pt x="9461" y="6565"/>
                  </a:lnTo>
                  <a:lnTo>
                    <a:pt x="10349" y="6796"/>
                  </a:lnTo>
                  <a:lnTo>
                    <a:pt x="11045" y="6951"/>
                  </a:lnTo>
                  <a:lnTo>
                    <a:pt x="11469" y="7028"/>
                  </a:lnTo>
                  <a:lnTo>
                    <a:pt x="11933" y="7067"/>
                  </a:lnTo>
                  <a:lnTo>
                    <a:pt x="12396" y="7028"/>
                  </a:lnTo>
                  <a:lnTo>
                    <a:pt x="12589" y="6990"/>
                  </a:lnTo>
                  <a:lnTo>
                    <a:pt x="12782" y="6912"/>
                  </a:lnTo>
                  <a:lnTo>
                    <a:pt x="12937" y="6796"/>
                  </a:lnTo>
                  <a:lnTo>
                    <a:pt x="13053" y="6681"/>
                  </a:lnTo>
                  <a:lnTo>
                    <a:pt x="13130" y="6526"/>
                  </a:lnTo>
                  <a:lnTo>
                    <a:pt x="13207" y="6333"/>
                  </a:lnTo>
                  <a:lnTo>
                    <a:pt x="13207" y="6179"/>
                  </a:lnTo>
                  <a:lnTo>
                    <a:pt x="13168" y="6024"/>
                  </a:lnTo>
                  <a:lnTo>
                    <a:pt x="13130" y="5870"/>
                  </a:lnTo>
                  <a:lnTo>
                    <a:pt x="13053" y="5754"/>
                  </a:lnTo>
                  <a:lnTo>
                    <a:pt x="12975" y="5638"/>
                  </a:lnTo>
                  <a:lnTo>
                    <a:pt x="12821" y="5561"/>
                  </a:lnTo>
                  <a:lnTo>
                    <a:pt x="12551" y="5406"/>
                  </a:lnTo>
                  <a:lnTo>
                    <a:pt x="12242" y="5290"/>
                  </a:lnTo>
                  <a:lnTo>
                    <a:pt x="11894" y="5213"/>
                  </a:lnTo>
                  <a:lnTo>
                    <a:pt x="11315" y="5097"/>
                  </a:lnTo>
                  <a:lnTo>
                    <a:pt x="10311" y="4943"/>
                  </a:lnTo>
                  <a:lnTo>
                    <a:pt x="9268" y="4827"/>
                  </a:lnTo>
                  <a:lnTo>
                    <a:pt x="8264" y="4750"/>
                  </a:lnTo>
                  <a:lnTo>
                    <a:pt x="7260" y="4711"/>
                  </a:lnTo>
                  <a:lnTo>
                    <a:pt x="8071" y="3514"/>
                  </a:lnTo>
                  <a:lnTo>
                    <a:pt x="8496" y="2858"/>
                  </a:lnTo>
                  <a:lnTo>
                    <a:pt x="8844" y="2201"/>
                  </a:lnTo>
                  <a:lnTo>
                    <a:pt x="8921" y="1970"/>
                  </a:lnTo>
                  <a:lnTo>
                    <a:pt x="8998" y="1738"/>
                  </a:lnTo>
                  <a:lnTo>
                    <a:pt x="9037" y="1506"/>
                  </a:lnTo>
                  <a:lnTo>
                    <a:pt x="9075" y="1275"/>
                  </a:lnTo>
                  <a:lnTo>
                    <a:pt x="9037" y="1004"/>
                  </a:lnTo>
                  <a:lnTo>
                    <a:pt x="8959" y="811"/>
                  </a:lnTo>
                  <a:lnTo>
                    <a:pt x="8882" y="579"/>
                  </a:lnTo>
                  <a:lnTo>
                    <a:pt x="8728" y="348"/>
                  </a:lnTo>
                  <a:lnTo>
                    <a:pt x="8650" y="232"/>
                  </a:lnTo>
                  <a:lnTo>
                    <a:pt x="8573" y="155"/>
                  </a:lnTo>
                  <a:lnTo>
                    <a:pt x="8380" y="39"/>
                  </a:lnTo>
                  <a:lnTo>
                    <a:pt x="814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1437100" y="2381075"/>
              <a:ext cx="93675" cy="93650"/>
            </a:xfrm>
            <a:custGeom>
              <a:avLst/>
              <a:gdLst/>
              <a:ahLst/>
              <a:cxnLst/>
              <a:rect l="l" t="t" r="r" b="b"/>
              <a:pathLst>
                <a:path w="3747" h="3746" extrusionOk="0">
                  <a:moveTo>
                    <a:pt x="1584" y="463"/>
                  </a:moveTo>
                  <a:lnTo>
                    <a:pt x="2086" y="541"/>
                  </a:lnTo>
                  <a:lnTo>
                    <a:pt x="2318" y="618"/>
                  </a:lnTo>
                  <a:lnTo>
                    <a:pt x="2549" y="695"/>
                  </a:lnTo>
                  <a:lnTo>
                    <a:pt x="2742" y="811"/>
                  </a:lnTo>
                  <a:lnTo>
                    <a:pt x="2935" y="965"/>
                  </a:lnTo>
                  <a:lnTo>
                    <a:pt x="3090" y="1197"/>
                  </a:lnTo>
                  <a:lnTo>
                    <a:pt x="3206" y="1429"/>
                  </a:lnTo>
                  <a:lnTo>
                    <a:pt x="3244" y="1699"/>
                  </a:lnTo>
                  <a:lnTo>
                    <a:pt x="3244" y="1969"/>
                  </a:lnTo>
                  <a:lnTo>
                    <a:pt x="3206" y="2201"/>
                  </a:lnTo>
                  <a:lnTo>
                    <a:pt x="3090" y="2471"/>
                  </a:lnTo>
                  <a:lnTo>
                    <a:pt x="2974" y="2665"/>
                  </a:lnTo>
                  <a:lnTo>
                    <a:pt x="2781" y="2896"/>
                  </a:lnTo>
                  <a:lnTo>
                    <a:pt x="2588" y="3051"/>
                  </a:lnTo>
                  <a:lnTo>
                    <a:pt x="2356" y="3167"/>
                  </a:lnTo>
                  <a:lnTo>
                    <a:pt x="2086" y="3244"/>
                  </a:lnTo>
                  <a:lnTo>
                    <a:pt x="1777" y="3244"/>
                  </a:lnTo>
                  <a:lnTo>
                    <a:pt x="1507" y="3167"/>
                  </a:lnTo>
                  <a:lnTo>
                    <a:pt x="1236" y="3051"/>
                  </a:lnTo>
                  <a:lnTo>
                    <a:pt x="966" y="2896"/>
                  </a:lnTo>
                  <a:lnTo>
                    <a:pt x="773" y="2665"/>
                  </a:lnTo>
                  <a:lnTo>
                    <a:pt x="619" y="2433"/>
                  </a:lnTo>
                  <a:lnTo>
                    <a:pt x="503" y="2163"/>
                  </a:lnTo>
                  <a:lnTo>
                    <a:pt x="503" y="1854"/>
                  </a:lnTo>
                  <a:lnTo>
                    <a:pt x="503" y="1583"/>
                  </a:lnTo>
                  <a:lnTo>
                    <a:pt x="619" y="1352"/>
                  </a:lnTo>
                  <a:lnTo>
                    <a:pt x="734" y="1120"/>
                  </a:lnTo>
                  <a:lnTo>
                    <a:pt x="927" y="927"/>
                  </a:lnTo>
                  <a:lnTo>
                    <a:pt x="1120" y="734"/>
                  </a:lnTo>
                  <a:lnTo>
                    <a:pt x="1352" y="579"/>
                  </a:lnTo>
                  <a:lnTo>
                    <a:pt x="1584" y="463"/>
                  </a:lnTo>
                  <a:close/>
                  <a:moveTo>
                    <a:pt x="1893" y="0"/>
                  </a:moveTo>
                  <a:lnTo>
                    <a:pt x="1700" y="39"/>
                  </a:lnTo>
                  <a:lnTo>
                    <a:pt x="1545" y="77"/>
                  </a:lnTo>
                  <a:lnTo>
                    <a:pt x="1352" y="155"/>
                  </a:lnTo>
                  <a:lnTo>
                    <a:pt x="1314" y="193"/>
                  </a:lnTo>
                  <a:lnTo>
                    <a:pt x="1082" y="270"/>
                  </a:lnTo>
                  <a:lnTo>
                    <a:pt x="850" y="386"/>
                  </a:lnTo>
                  <a:lnTo>
                    <a:pt x="619" y="579"/>
                  </a:lnTo>
                  <a:lnTo>
                    <a:pt x="425" y="772"/>
                  </a:lnTo>
                  <a:lnTo>
                    <a:pt x="271" y="965"/>
                  </a:lnTo>
                  <a:lnTo>
                    <a:pt x="155" y="1236"/>
                  </a:lnTo>
                  <a:lnTo>
                    <a:pt x="78" y="1467"/>
                  </a:lnTo>
                  <a:lnTo>
                    <a:pt x="1" y="1738"/>
                  </a:lnTo>
                  <a:lnTo>
                    <a:pt x="1" y="2047"/>
                  </a:lnTo>
                  <a:lnTo>
                    <a:pt x="39" y="2124"/>
                  </a:lnTo>
                  <a:lnTo>
                    <a:pt x="39" y="2317"/>
                  </a:lnTo>
                  <a:lnTo>
                    <a:pt x="117" y="2510"/>
                  </a:lnTo>
                  <a:lnTo>
                    <a:pt x="310" y="2858"/>
                  </a:lnTo>
                  <a:lnTo>
                    <a:pt x="541" y="3167"/>
                  </a:lnTo>
                  <a:lnTo>
                    <a:pt x="850" y="3398"/>
                  </a:lnTo>
                  <a:lnTo>
                    <a:pt x="1198" y="3591"/>
                  </a:lnTo>
                  <a:lnTo>
                    <a:pt x="1584" y="3707"/>
                  </a:lnTo>
                  <a:lnTo>
                    <a:pt x="1970" y="3746"/>
                  </a:lnTo>
                  <a:lnTo>
                    <a:pt x="2163" y="3746"/>
                  </a:lnTo>
                  <a:lnTo>
                    <a:pt x="2356" y="3669"/>
                  </a:lnTo>
                  <a:lnTo>
                    <a:pt x="2626" y="3591"/>
                  </a:lnTo>
                  <a:lnTo>
                    <a:pt x="2897" y="3437"/>
                  </a:lnTo>
                  <a:lnTo>
                    <a:pt x="3128" y="3244"/>
                  </a:lnTo>
                  <a:lnTo>
                    <a:pt x="3322" y="3012"/>
                  </a:lnTo>
                  <a:lnTo>
                    <a:pt x="3476" y="2780"/>
                  </a:lnTo>
                  <a:lnTo>
                    <a:pt x="3630" y="2510"/>
                  </a:lnTo>
                  <a:lnTo>
                    <a:pt x="3708" y="2201"/>
                  </a:lnTo>
                  <a:lnTo>
                    <a:pt x="3746" y="1931"/>
                  </a:lnTo>
                  <a:lnTo>
                    <a:pt x="3746" y="1583"/>
                  </a:lnTo>
                  <a:lnTo>
                    <a:pt x="3669" y="1313"/>
                  </a:lnTo>
                  <a:lnTo>
                    <a:pt x="3515" y="1004"/>
                  </a:lnTo>
                  <a:lnTo>
                    <a:pt x="3322" y="695"/>
                  </a:lnTo>
                  <a:lnTo>
                    <a:pt x="3051" y="425"/>
                  </a:lnTo>
                  <a:lnTo>
                    <a:pt x="2742" y="232"/>
                  </a:lnTo>
                  <a:lnTo>
                    <a:pt x="2395" y="77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3476925" y="2391675"/>
              <a:ext cx="252950" cy="361075"/>
            </a:xfrm>
            <a:custGeom>
              <a:avLst/>
              <a:gdLst/>
              <a:ahLst/>
              <a:cxnLst/>
              <a:rect l="l" t="t" r="r" b="b"/>
              <a:pathLst>
                <a:path w="10118" h="14443" extrusionOk="0">
                  <a:moveTo>
                    <a:pt x="1043" y="1082"/>
                  </a:moveTo>
                  <a:lnTo>
                    <a:pt x="1237" y="1159"/>
                  </a:lnTo>
                  <a:lnTo>
                    <a:pt x="1391" y="1275"/>
                  </a:lnTo>
                  <a:lnTo>
                    <a:pt x="1545" y="1430"/>
                  </a:lnTo>
                  <a:lnTo>
                    <a:pt x="1661" y="1623"/>
                  </a:lnTo>
                  <a:lnTo>
                    <a:pt x="1777" y="1816"/>
                  </a:lnTo>
                  <a:lnTo>
                    <a:pt x="1352" y="2009"/>
                  </a:lnTo>
                  <a:lnTo>
                    <a:pt x="1159" y="2047"/>
                  </a:lnTo>
                  <a:lnTo>
                    <a:pt x="773" y="2047"/>
                  </a:lnTo>
                  <a:lnTo>
                    <a:pt x="657" y="1970"/>
                  </a:lnTo>
                  <a:lnTo>
                    <a:pt x="541" y="1893"/>
                  </a:lnTo>
                  <a:lnTo>
                    <a:pt x="426" y="1816"/>
                  </a:lnTo>
                  <a:lnTo>
                    <a:pt x="387" y="1700"/>
                  </a:lnTo>
                  <a:lnTo>
                    <a:pt x="348" y="1584"/>
                  </a:lnTo>
                  <a:lnTo>
                    <a:pt x="387" y="1430"/>
                  </a:lnTo>
                  <a:lnTo>
                    <a:pt x="464" y="1314"/>
                  </a:lnTo>
                  <a:lnTo>
                    <a:pt x="657" y="1121"/>
                  </a:lnTo>
                  <a:lnTo>
                    <a:pt x="850" y="1082"/>
                  </a:lnTo>
                  <a:close/>
                  <a:moveTo>
                    <a:pt x="3360" y="1468"/>
                  </a:moveTo>
                  <a:lnTo>
                    <a:pt x="3476" y="1545"/>
                  </a:lnTo>
                  <a:lnTo>
                    <a:pt x="3592" y="1623"/>
                  </a:lnTo>
                  <a:lnTo>
                    <a:pt x="3669" y="1700"/>
                  </a:lnTo>
                  <a:lnTo>
                    <a:pt x="3747" y="1816"/>
                  </a:lnTo>
                  <a:lnTo>
                    <a:pt x="3747" y="1970"/>
                  </a:lnTo>
                  <a:lnTo>
                    <a:pt x="3669" y="2086"/>
                  </a:lnTo>
                  <a:lnTo>
                    <a:pt x="3553" y="2279"/>
                  </a:lnTo>
                  <a:lnTo>
                    <a:pt x="3399" y="2356"/>
                  </a:lnTo>
                  <a:lnTo>
                    <a:pt x="3206" y="2434"/>
                  </a:lnTo>
                  <a:lnTo>
                    <a:pt x="3013" y="2395"/>
                  </a:lnTo>
                  <a:lnTo>
                    <a:pt x="2820" y="2356"/>
                  </a:lnTo>
                  <a:lnTo>
                    <a:pt x="2627" y="2279"/>
                  </a:lnTo>
                  <a:lnTo>
                    <a:pt x="2279" y="2086"/>
                  </a:lnTo>
                  <a:lnTo>
                    <a:pt x="2356" y="2009"/>
                  </a:lnTo>
                  <a:lnTo>
                    <a:pt x="2511" y="1854"/>
                  </a:lnTo>
                  <a:lnTo>
                    <a:pt x="2665" y="1661"/>
                  </a:lnTo>
                  <a:lnTo>
                    <a:pt x="2858" y="1545"/>
                  </a:lnTo>
                  <a:lnTo>
                    <a:pt x="3090" y="1468"/>
                  </a:lnTo>
                  <a:close/>
                  <a:moveTo>
                    <a:pt x="3747" y="4750"/>
                  </a:moveTo>
                  <a:lnTo>
                    <a:pt x="3901" y="4789"/>
                  </a:lnTo>
                  <a:lnTo>
                    <a:pt x="4017" y="4828"/>
                  </a:lnTo>
                  <a:lnTo>
                    <a:pt x="4094" y="4944"/>
                  </a:lnTo>
                  <a:lnTo>
                    <a:pt x="4171" y="5098"/>
                  </a:lnTo>
                  <a:lnTo>
                    <a:pt x="4171" y="5252"/>
                  </a:lnTo>
                  <a:lnTo>
                    <a:pt x="4133" y="5368"/>
                  </a:lnTo>
                  <a:lnTo>
                    <a:pt x="4094" y="5484"/>
                  </a:lnTo>
                  <a:lnTo>
                    <a:pt x="3978" y="5600"/>
                  </a:lnTo>
                  <a:lnTo>
                    <a:pt x="3785" y="5754"/>
                  </a:lnTo>
                  <a:lnTo>
                    <a:pt x="3515" y="5870"/>
                  </a:lnTo>
                  <a:lnTo>
                    <a:pt x="3129" y="5870"/>
                  </a:lnTo>
                  <a:lnTo>
                    <a:pt x="2743" y="5793"/>
                  </a:lnTo>
                  <a:lnTo>
                    <a:pt x="2936" y="5368"/>
                  </a:lnTo>
                  <a:lnTo>
                    <a:pt x="3051" y="5214"/>
                  </a:lnTo>
                  <a:lnTo>
                    <a:pt x="3206" y="5021"/>
                  </a:lnTo>
                  <a:lnTo>
                    <a:pt x="3476" y="4866"/>
                  </a:lnTo>
                  <a:lnTo>
                    <a:pt x="3631" y="4789"/>
                  </a:lnTo>
                  <a:lnTo>
                    <a:pt x="3747" y="4750"/>
                  </a:lnTo>
                  <a:close/>
                  <a:moveTo>
                    <a:pt x="1121" y="5523"/>
                  </a:moveTo>
                  <a:lnTo>
                    <a:pt x="1352" y="5561"/>
                  </a:lnTo>
                  <a:lnTo>
                    <a:pt x="1545" y="5639"/>
                  </a:lnTo>
                  <a:lnTo>
                    <a:pt x="1970" y="5832"/>
                  </a:lnTo>
                  <a:lnTo>
                    <a:pt x="1623" y="6102"/>
                  </a:lnTo>
                  <a:lnTo>
                    <a:pt x="1430" y="6256"/>
                  </a:lnTo>
                  <a:lnTo>
                    <a:pt x="1237" y="6334"/>
                  </a:lnTo>
                  <a:lnTo>
                    <a:pt x="1043" y="6411"/>
                  </a:lnTo>
                  <a:lnTo>
                    <a:pt x="850" y="6411"/>
                  </a:lnTo>
                  <a:lnTo>
                    <a:pt x="696" y="6334"/>
                  </a:lnTo>
                  <a:lnTo>
                    <a:pt x="503" y="6179"/>
                  </a:lnTo>
                  <a:lnTo>
                    <a:pt x="426" y="6025"/>
                  </a:lnTo>
                  <a:lnTo>
                    <a:pt x="426" y="5909"/>
                  </a:lnTo>
                  <a:lnTo>
                    <a:pt x="464" y="5754"/>
                  </a:lnTo>
                  <a:lnTo>
                    <a:pt x="580" y="5677"/>
                  </a:lnTo>
                  <a:lnTo>
                    <a:pt x="696" y="5600"/>
                  </a:lnTo>
                  <a:lnTo>
                    <a:pt x="850" y="5523"/>
                  </a:lnTo>
                  <a:close/>
                  <a:moveTo>
                    <a:pt x="5716" y="6218"/>
                  </a:moveTo>
                  <a:lnTo>
                    <a:pt x="5870" y="6334"/>
                  </a:lnTo>
                  <a:lnTo>
                    <a:pt x="5948" y="6411"/>
                  </a:lnTo>
                  <a:lnTo>
                    <a:pt x="5986" y="6527"/>
                  </a:lnTo>
                  <a:lnTo>
                    <a:pt x="6025" y="6681"/>
                  </a:lnTo>
                  <a:lnTo>
                    <a:pt x="5986" y="6797"/>
                  </a:lnTo>
                  <a:lnTo>
                    <a:pt x="5909" y="7067"/>
                  </a:lnTo>
                  <a:lnTo>
                    <a:pt x="5793" y="7260"/>
                  </a:lnTo>
                  <a:lnTo>
                    <a:pt x="5677" y="7492"/>
                  </a:lnTo>
                  <a:lnTo>
                    <a:pt x="5484" y="7647"/>
                  </a:lnTo>
                  <a:lnTo>
                    <a:pt x="5291" y="7801"/>
                  </a:lnTo>
                  <a:lnTo>
                    <a:pt x="5059" y="7917"/>
                  </a:lnTo>
                  <a:lnTo>
                    <a:pt x="5098" y="7878"/>
                  </a:lnTo>
                  <a:lnTo>
                    <a:pt x="5021" y="7415"/>
                  </a:lnTo>
                  <a:lnTo>
                    <a:pt x="4982" y="7183"/>
                  </a:lnTo>
                  <a:lnTo>
                    <a:pt x="5021" y="6952"/>
                  </a:lnTo>
                  <a:lnTo>
                    <a:pt x="5137" y="6681"/>
                  </a:lnTo>
                  <a:lnTo>
                    <a:pt x="5214" y="6527"/>
                  </a:lnTo>
                  <a:lnTo>
                    <a:pt x="5330" y="6372"/>
                  </a:lnTo>
                  <a:lnTo>
                    <a:pt x="5446" y="6256"/>
                  </a:lnTo>
                  <a:lnTo>
                    <a:pt x="5600" y="6218"/>
                  </a:lnTo>
                  <a:close/>
                  <a:moveTo>
                    <a:pt x="8960" y="8071"/>
                  </a:moveTo>
                  <a:lnTo>
                    <a:pt x="9153" y="8110"/>
                  </a:lnTo>
                  <a:lnTo>
                    <a:pt x="9268" y="8187"/>
                  </a:lnTo>
                  <a:lnTo>
                    <a:pt x="9346" y="8303"/>
                  </a:lnTo>
                  <a:lnTo>
                    <a:pt x="9384" y="8419"/>
                  </a:lnTo>
                  <a:lnTo>
                    <a:pt x="9384" y="8535"/>
                  </a:lnTo>
                  <a:lnTo>
                    <a:pt x="9384" y="8651"/>
                  </a:lnTo>
                  <a:lnTo>
                    <a:pt x="9268" y="8921"/>
                  </a:lnTo>
                  <a:lnTo>
                    <a:pt x="9037" y="9153"/>
                  </a:lnTo>
                  <a:lnTo>
                    <a:pt x="8805" y="9346"/>
                  </a:lnTo>
                  <a:lnTo>
                    <a:pt x="8689" y="9384"/>
                  </a:lnTo>
                  <a:lnTo>
                    <a:pt x="8612" y="9423"/>
                  </a:lnTo>
                  <a:lnTo>
                    <a:pt x="8496" y="9423"/>
                  </a:lnTo>
                  <a:lnTo>
                    <a:pt x="8380" y="9384"/>
                  </a:lnTo>
                  <a:lnTo>
                    <a:pt x="8342" y="9346"/>
                  </a:lnTo>
                  <a:lnTo>
                    <a:pt x="8264" y="9346"/>
                  </a:lnTo>
                  <a:lnTo>
                    <a:pt x="8226" y="8960"/>
                  </a:lnTo>
                  <a:lnTo>
                    <a:pt x="8226" y="8766"/>
                  </a:lnTo>
                  <a:lnTo>
                    <a:pt x="8264" y="8573"/>
                  </a:lnTo>
                  <a:lnTo>
                    <a:pt x="8342" y="8342"/>
                  </a:lnTo>
                  <a:lnTo>
                    <a:pt x="8496" y="8187"/>
                  </a:lnTo>
                  <a:lnTo>
                    <a:pt x="8728" y="8110"/>
                  </a:lnTo>
                  <a:lnTo>
                    <a:pt x="8844" y="8071"/>
                  </a:lnTo>
                  <a:close/>
                  <a:moveTo>
                    <a:pt x="4944" y="8380"/>
                  </a:moveTo>
                  <a:lnTo>
                    <a:pt x="4944" y="8419"/>
                  </a:lnTo>
                  <a:lnTo>
                    <a:pt x="4751" y="8805"/>
                  </a:lnTo>
                  <a:lnTo>
                    <a:pt x="4596" y="8960"/>
                  </a:lnTo>
                  <a:lnTo>
                    <a:pt x="4442" y="9153"/>
                  </a:lnTo>
                  <a:lnTo>
                    <a:pt x="4210" y="9307"/>
                  </a:lnTo>
                  <a:lnTo>
                    <a:pt x="3940" y="9461"/>
                  </a:lnTo>
                  <a:lnTo>
                    <a:pt x="3669" y="9461"/>
                  </a:lnTo>
                  <a:lnTo>
                    <a:pt x="3553" y="9423"/>
                  </a:lnTo>
                  <a:lnTo>
                    <a:pt x="3399" y="9346"/>
                  </a:lnTo>
                  <a:lnTo>
                    <a:pt x="3322" y="9191"/>
                  </a:lnTo>
                  <a:lnTo>
                    <a:pt x="3322" y="9075"/>
                  </a:lnTo>
                  <a:lnTo>
                    <a:pt x="3322" y="8960"/>
                  </a:lnTo>
                  <a:lnTo>
                    <a:pt x="3399" y="8805"/>
                  </a:lnTo>
                  <a:lnTo>
                    <a:pt x="3476" y="8689"/>
                  </a:lnTo>
                  <a:lnTo>
                    <a:pt x="3553" y="8612"/>
                  </a:lnTo>
                  <a:lnTo>
                    <a:pt x="3785" y="8458"/>
                  </a:lnTo>
                  <a:lnTo>
                    <a:pt x="4055" y="8380"/>
                  </a:lnTo>
                  <a:lnTo>
                    <a:pt x="4326" y="8380"/>
                  </a:lnTo>
                  <a:lnTo>
                    <a:pt x="4905" y="8419"/>
                  </a:lnTo>
                  <a:lnTo>
                    <a:pt x="4944" y="8380"/>
                  </a:lnTo>
                  <a:close/>
                  <a:moveTo>
                    <a:pt x="7994" y="10002"/>
                  </a:moveTo>
                  <a:lnTo>
                    <a:pt x="7956" y="10195"/>
                  </a:lnTo>
                  <a:lnTo>
                    <a:pt x="7917" y="10350"/>
                  </a:lnTo>
                  <a:lnTo>
                    <a:pt x="7840" y="10543"/>
                  </a:lnTo>
                  <a:lnTo>
                    <a:pt x="7724" y="10697"/>
                  </a:lnTo>
                  <a:lnTo>
                    <a:pt x="7608" y="10813"/>
                  </a:lnTo>
                  <a:lnTo>
                    <a:pt x="7492" y="10929"/>
                  </a:lnTo>
                  <a:lnTo>
                    <a:pt x="7338" y="11045"/>
                  </a:lnTo>
                  <a:lnTo>
                    <a:pt x="7145" y="11083"/>
                  </a:lnTo>
                  <a:lnTo>
                    <a:pt x="6952" y="11122"/>
                  </a:lnTo>
                  <a:lnTo>
                    <a:pt x="6797" y="11083"/>
                  </a:lnTo>
                  <a:lnTo>
                    <a:pt x="6720" y="11045"/>
                  </a:lnTo>
                  <a:lnTo>
                    <a:pt x="6681" y="10967"/>
                  </a:lnTo>
                  <a:lnTo>
                    <a:pt x="6643" y="10890"/>
                  </a:lnTo>
                  <a:lnTo>
                    <a:pt x="6604" y="10813"/>
                  </a:lnTo>
                  <a:lnTo>
                    <a:pt x="6643" y="10620"/>
                  </a:lnTo>
                  <a:lnTo>
                    <a:pt x="6720" y="10504"/>
                  </a:lnTo>
                  <a:lnTo>
                    <a:pt x="6874" y="10350"/>
                  </a:lnTo>
                  <a:lnTo>
                    <a:pt x="6990" y="10272"/>
                  </a:lnTo>
                  <a:lnTo>
                    <a:pt x="7222" y="10157"/>
                  </a:lnTo>
                  <a:lnTo>
                    <a:pt x="7492" y="10079"/>
                  </a:lnTo>
                  <a:lnTo>
                    <a:pt x="7724" y="10041"/>
                  </a:lnTo>
                  <a:lnTo>
                    <a:pt x="7994" y="10002"/>
                  </a:lnTo>
                  <a:close/>
                  <a:moveTo>
                    <a:pt x="2202" y="1"/>
                  </a:moveTo>
                  <a:lnTo>
                    <a:pt x="2009" y="657"/>
                  </a:lnTo>
                  <a:lnTo>
                    <a:pt x="1854" y="1352"/>
                  </a:lnTo>
                  <a:lnTo>
                    <a:pt x="1777" y="1198"/>
                  </a:lnTo>
                  <a:lnTo>
                    <a:pt x="1661" y="1043"/>
                  </a:lnTo>
                  <a:lnTo>
                    <a:pt x="1545" y="928"/>
                  </a:lnTo>
                  <a:lnTo>
                    <a:pt x="1391" y="812"/>
                  </a:lnTo>
                  <a:lnTo>
                    <a:pt x="1237" y="773"/>
                  </a:lnTo>
                  <a:lnTo>
                    <a:pt x="1043" y="735"/>
                  </a:lnTo>
                  <a:lnTo>
                    <a:pt x="696" y="735"/>
                  </a:lnTo>
                  <a:lnTo>
                    <a:pt x="541" y="812"/>
                  </a:lnTo>
                  <a:lnTo>
                    <a:pt x="387" y="889"/>
                  </a:lnTo>
                  <a:lnTo>
                    <a:pt x="233" y="1005"/>
                  </a:lnTo>
                  <a:lnTo>
                    <a:pt x="117" y="1159"/>
                  </a:lnTo>
                  <a:lnTo>
                    <a:pt x="39" y="1314"/>
                  </a:lnTo>
                  <a:lnTo>
                    <a:pt x="1" y="1468"/>
                  </a:lnTo>
                  <a:lnTo>
                    <a:pt x="1" y="1623"/>
                  </a:lnTo>
                  <a:lnTo>
                    <a:pt x="1" y="1777"/>
                  </a:lnTo>
                  <a:lnTo>
                    <a:pt x="78" y="1932"/>
                  </a:lnTo>
                  <a:lnTo>
                    <a:pt x="155" y="2086"/>
                  </a:lnTo>
                  <a:lnTo>
                    <a:pt x="271" y="2202"/>
                  </a:lnTo>
                  <a:lnTo>
                    <a:pt x="426" y="2279"/>
                  </a:lnTo>
                  <a:lnTo>
                    <a:pt x="580" y="2356"/>
                  </a:lnTo>
                  <a:lnTo>
                    <a:pt x="735" y="2395"/>
                  </a:lnTo>
                  <a:lnTo>
                    <a:pt x="1043" y="2434"/>
                  </a:lnTo>
                  <a:lnTo>
                    <a:pt x="1391" y="2395"/>
                  </a:lnTo>
                  <a:lnTo>
                    <a:pt x="1700" y="2279"/>
                  </a:lnTo>
                  <a:lnTo>
                    <a:pt x="1661" y="3051"/>
                  </a:lnTo>
                  <a:lnTo>
                    <a:pt x="1661" y="3862"/>
                  </a:lnTo>
                  <a:lnTo>
                    <a:pt x="1739" y="4635"/>
                  </a:lnTo>
                  <a:lnTo>
                    <a:pt x="1777" y="5021"/>
                  </a:lnTo>
                  <a:lnTo>
                    <a:pt x="1893" y="5368"/>
                  </a:lnTo>
                  <a:lnTo>
                    <a:pt x="1584" y="5214"/>
                  </a:lnTo>
                  <a:lnTo>
                    <a:pt x="1275" y="5137"/>
                  </a:lnTo>
                  <a:lnTo>
                    <a:pt x="966" y="5137"/>
                  </a:lnTo>
                  <a:lnTo>
                    <a:pt x="657" y="5175"/>
                  </a:lnTo>
                  <a:lnTo>
                    <a:pt x="503" y="5252"/>
                  </a:lnTo>
                  <a:lnTo>
                    <a:pt x="387" y="5330"/>
                  </a:lnTo>
                  <a:lnTo>
                    <a:pt x="271" y="5446"/>
                  </a:lnTo>
                  <a:lnTo>
                    <a:pt x="155" y="5561"/>
                  </a:lnTo>
                  <a:lnTo>
                    <a:pt x="78" y="5716"/>
                  </a:lnTo>
                  <a:lnTo>
                    <a:pt x="39" y="5870"/>
                  </a:lnTo>
                  <a:lnTo>
                    <a:pt x="39" y="6025"/>
                  </a:lnTo>
                  <a:lnTo>
                    <a:pt x="78" y="6218"/>
                  </a:lnTo>
                  <a:lnTo>
                    <a:pt x="155" y="6334"/>
                  </a:lnTo>
                  <a:lnTo>
                    <a:pt x="233" y="6450"/>
                  </a:lnTo>
                  <a:lnTo>
                    <a:pt x="348" y="6565"/>
                  </a:lnTo>
                  <a:lnTo>
                    <a:pt x="503" y="6643"/>
                  </a:lnTo>
                  <a:lnTo>
                    <a:pt x="657" y="6720"/>
                  </a:lnTo>
                  <a:lnTo>
                    <a:pt x="812" y="6758"/>
                  </a:lnTo>
                  <a:lnTo>
                    <a:pt x="1121" y="6758"/>
                  </a:lnTo>
                  <a:lnTo>
                    <a:pt x="1430" y="6681"/>
                  </a:lnTo>
                  <a:lnTo>
                    <a:pt x="1700" y="6527"/>
                  </a:lnTo>
                  <a:lnTo>
                    <a:pt x="1932" y="6295"/>
                  </a:lnTo>
                  <a:lnTo>
                    <a:pt x="2125" y="6063"/>
                  </a:lnTo>
                  <a:lnTo>
                    <a:pt x="2395" y="6527"/>
                  </a:lnTo>
                  <a:lnTo>
                    <a:pt x="2743" y="6990"/>
                  </a:lnTo>
                  <a:lnTo>
                    <a:pt x="3129" y="7376"/>
                  </a:lnTo>
                  <a:lnTo>
                    <a:pt x="3592" y="7762"/>
                  </a:lnTo>
                  <a:lnTo>
                    <a:pt x="4017" y="7994"/>
                  </a:lnTo>
                  <a:lnTo>
                    <a:pt x="3824" y="8033"/>
                  </a:lnTo>
                  <a:lnTo>
                    <a:pt x="3631" y="8110"/>
                  </a:lnTo>
                  <a:lnTo>
                    <a:pt x="3438" y="8187"/>
                  </a:lnTo>
                  <a:lnTo>
                    <a:pt x="3283" y="8342"/>
                  </a:lnTo>
                  <a:lnTo>
                    <a:pt x="3167" y="8458"/>
                  </a:lnTo>
                  <a:lnTo>
                    <a:pt x="3051" y="8573"/>
                  </a:lnTo>
                  <a:lnTo>
                    <a:pt x="2974" y="8728"/>
                  </a:lnTo>
                  <a:lnTo>
                    <a:pt x="2936" y="8882"/>
                  </a:lnTo>
                  <a:lnTo>
                    <a:pt x="2897" y="9075"/>
                  </a:lnTo>
                  <a:lnTo>
                    <a:pt x="2936" y="9230"/>
                  </a:lnTo>
                  <a:lnTo>
                    <a:pt x="2974" y="9384"/>
                  </a:lnTo>
                  <a:lnTo>
                    <a:pt x="3051" y="9539"/>
                  </a:lnTo>
                  <a:lnTo>
                    <a:pt x="3167" y="9693"/>
                  </a:lnTo>
                  <a:lnTo>
                    <a:pt x="3322" y="9770"/>
                  </a:lnTo>
                  <a:lnTo>
                    <a:pt x="3515" y="9848"/>
                  </a:lnTo>
                  <a:lnTo>
                    <a:pt x="3708" y="9886"/>
                  </a:lnTo>
                  <a:lnTo>
                    <a:pt x="3862" y="9886"/>
                  </a:lnTo>
                  <a:lnTo>
                    <a:pt x="4055" y="9848"/>
                  </a:lnTo>
                  <a:lnTo>
                    <a:pt x="4249" y="9770"/>
                  </a:lnTo>
                  <a:lnTo>
                    <a:pt x="4403" y="9693"/>
                  </a:lnTo>
                  <a:lnTo>
                    <a:pt x="4673" y="9461"/>
                  </a:lnTo>
                  <a:lnTo>
                    <a:pt x="4905" y="9153"/>
                  </a:lnTo>
                  <a:lnTo>
                    <a:pt x="5098" y="8844"/>
                  </a:lnTo>
                  <a:lnTo>
                    <a:pt x="5214" y="8496"/>
                  </a:lnTo>
                  <a:lnTo>
                    <a:pt x="6527" y="8921"/>
                  </a:lnTo>
                  <a:lnTo>
                    <a:pt x="7183" y="9191"/>
                  </a:lnTo>
                  <a:lnTo>
                    <a:pt x="7762" y="9500"/>
                  </a:lnTo>
                  <a:lnTo>
                    <a:pt x="7956" y="9655"/>
                  </a:lnTo>
                  <a:lnTo>
                    <a:pt x="7762" y="9655"/>
                  </a:lnTo>
                  <a:lnTo>
                    <a:pt x="7569" y="9693"/>
                  </a:lnTo>
                  <a:lnTo>
                    <a:pt x="7145" y="9809"/>
                  </a:lnTo>
                  <a:lnTo>
                    <a:pt x="6797" y="9963"/>
                  </a:lnTo>
                  <a:lnTo>
                    <a:pt x="6643" y="10079"/>
                  </a:lnTo>
                  <a:lnTo>
                    <a:pt x="6488" y="10234"/>
                  </a:lnTo>
                  <a:lnTo>
                    <a:pt x="6372" y="10388"/>
                  </a:lnTo>
                  <a:lnTo>
                    <a:pt x="6295" y="10543"/>
                  </a:lnTo>
                  <a:lnTo>
                    <a:pt x="6256" y="10736"/>
                  </a:lnTo>
                  <a:lnTo>
                    <a:pt x="6256" y="10890"/>
                  </a:lnTo>
                  <a:lnTo>
                    <a:pt x="6295" y="11083"/>
                  </a:lnTo>
                  <a:lnTo>
                    <a:pt x="6372" y="11238"/>
                  </a:lnTo>
                  <a:lnTo>
                    <a:pt x="6488" y="11354"/>
                  </a:lnTo>
                  <a:lnTo>
                    <a:pt x="6681" y="11469"/>
                  </a:lnTo>
                  <a:lnTo>
                    <a:pt x="6836" y="11508"/>
                  </a:lnTo>
                  <a:lnTo>
                    <a:pt x="7029" y="11508"/>
                  </a:lnTo>
                  <a:lnTo>
                    <a:pt x="7222" y="11469"/>
                  </a:lnTo>
                  <a:lnTo>
                    <a:pt x="7415" y="11392"/>
                  </a:lnTo>
                  <a:lnTo>
                    <a:pt x="7569" y="11315"/>
                  </a:lnTo>
                  <a:lnTo>
                    <a:pt x="7724" y="11199"/>
                  </a:lnTo>
                  <a:lnTo>
                    <a:pt x="7878" y="11083"/>
                  </a:lnTo>
                  <a:lnTo>
                    <a:pt x="7994" y="10929"/>
                  </a:lnTo>
                  <a:lnTo>
                    <a:pt x="8110" y="10697"/>
                  </a:lnTo>
                  <a:lnTo>
                    <a:pt x="8226" y="10465"/>
                  </a:lnTo>
                  <a:lnTo>
                    <a:pt x="8264" y="10234"/>
                  </a:lnTo>
                  <a:lnTo>
                    <a:pt x="8303" y="9963"/>
                  </a:lnTo>
                  <a:lnTo>
                    <a:pt x="8342" y="9925"/>
                  </a:lnTo>
                  <a:lnTo>
                    <a:pt x="8728" y="10272"/>
                  </a:lnTo>
                  <a:lnTo>
                    <a:pt x="9075" y="10659"/>
                  </a:lnTo>
                  <a:lnTo>
                    <a:pt x="9346" y="11122"/>
                  </a:lnTo>
                  <a:lnTo>
                    <a:pt x="9462" y="11354"/>
                  </a:lnTo>
                  <a:lnTo>
                    <a:pt x="9539" y="11585"/>
                  </a:lnTo>
                  <a:lnTo>
                    <a:pt x="9655" y="11971"/>
                  </a:lnTo>
                  <a:lnTo>
                    <a:pt x="9693" y="12280"/>
                  </a:lnTo>
                  <a:lnTo>
                    <a:pt x="9693" y="12628"/>
                  </a:lnTo>
                  <a:lnTo>
                    <a:pt x="9655" y="12937"/>
                  </a:lnTo>
                  <a:lnTo>
                    <a:pt x="9577" y="13284"/>
                  </a:lnTo>
                  <a:lnTo>
                    <a:pt x="9462" y="13593"/>
                  </a:lnTo>
                  <a:lnTo>
                    <a:pt x="9191" y="14211"/>
                  </a:lnTo>
                  <a:lnTo>
                    <a:pt x="9153" y="14288"/>
                  </a:lnTo>
                  <a:lnTo>
                    <a:pt x="9153" y="14327"/>
                  </a:lnTo>
                  <a:lnTo>
                    <a:pt x="9230" y="14404"/>
                  </a:lnTo>
                  <a:lnTo>
                    <a:pt x="9307" y="14443"/>
                  </a:lnTo>
                  <a:lnTo>
                    <a:pt x="9423" y="14404"/>
                  </a:lnTo>
                  <a:lnTo>
                    <a:pt x="9577" y="14250"/>
                  </a:lnTo>
                  <a:lnTo>
                    <a:pt x="9732" y="14057"/>
                  </a:lnTo>
                  <a:lnTo>
                    <a:pt x="9848" y="13902"/>
                  </a:lnTo>
                  <a:lnTo>
                    <a:pt x="9925" y="13671"/>
                  </a:lnTo>
                  <a:lnTo>
                    <a:pt x="10079" y="13246"/>
                  </a:lnTo>
                  <a:lnTo>
                    <a:pt x="10118" y="12782"/>
                  </a:lnTo>
                  <a:lnTo>
                    <a:pt x="10118" y="12319"/>
                  </a:lnTo>
                  <a:lnTo>
                    <a:pt x="10041" y="11856"/>
                  </a:lnTo>
                  <a:lnTo>
                    <a:pt x="9925" y="11431"/>
                  </a:lnTo>
                  <a:lnTo>
                    <a:pt x="9770" y="11006"/>
                  </a:lnTo>
                  <a:lnTo>
                    <a:pt x="9577" y="10620"/>
                  </a:lnTo>
                  <a:lnTo>
                    <a:pt x="9307" y="10272"/>
                  </a:lnTo>
                  <a:lnTo>
                    <a:pt x="9037" y="9963"/>
                  </a:lnTo>
                  <a:lnTo>
                    <a:pt x="8728" y="9693"/>
                  </a:lnTo>
                  <a:lnTo>
                    <a:pt x="8960" y="9577"/>
                  </a:lnTo>
                  <a:lnTo>
                    <a:pt x="9230" y="9423"/>
                  </a:lnTo>
                  <a:lnTo>
                    <a:pt x="9462" y="9191"/>
                  </a:lnTo>
                  <a:lnTo>
                    <a:pt x="9616" y="8921"/>
                  </a:lnTo>
                  <a:lnTo>
                    <a:pt x="9732" y="8612"/>
                  </a:lnTo>
                  <a:lnTo>
                    <a:pt x="9732" y="8496"/>
                  </a:lnTo>
                  <a:lnTo>
                    <a:pt x="9732" y="8342"/>
                  </a:lnTo>
                  <a:lnTo>
                    <a:pt x="9693" y="8187"/>
                  </a:lnTo>
                  <a:lnTo>
                    <a:pt x="9616" y="8071"/>
                  </a:lnTo>
                  <a:lnTo>
                    <a:pt x="9500" y="7956"/>
                  </a:lnTo>
                  <a:lnTo>
                    <a:pt x="9384" y="7840"/>
                  </a:lnTo>
                  <a:lnTo>
                    <a:pt x="9191" y="7762"/>
                  </a:lnTo>
                  <a:lnTo>
                    <a:pt x="9037" y="7724"/>
                  </a:lnTo>
                  <a:lnTo>
                    <a:pt x="8689" y="7724"/>
                  </a:lnTo>
                  <a:lnTo>
                    <a:pt x="8535" y="7762"/>
                  </a:lnTo>
                  <a:lnTo>
                    <a:pt x="8380" y="7840"/>
                  </a:lnTo>
                  <a:lnTo>
                    <a:pt x="8226" y="7956"/>
                  </a:lnTo>
                  <a:lnTo>
                    <a:pt x="8110" y="8071"/>
                  </a:lnTo>
                  <a:lnTo>
                    <a:pt x="7956" y="8264"/>
                  </a:lnTo>
                  <a:lnTo>
                    <a:pt x="7878" y="8535"/>
                  </a:lnTo>
                  <a:lnTo>
                    <a:pt x="7840" y="8766"/>
                  </a:lnTo>
                  <a:lnTo>
                    <a:pt x="7840" y="9037"/>
                  </a:lnTo>
                  <a:lnTo>
                    <a:pt x="7222" y="8766"/>
                  </a:lnTo>
                  <a:lnTo>
                    <a:pt x="6643" y="8496"/>
                  </a:lnTo>
                  <a:lnTo>
                    <a:pt x="5368" y="8033"/>
                  </a:lnTo>
                  <a:lnTo>
                    <a:pt x="5639" y="7878"/>
                  </a:lnTo>
                  <a:lnTo>
                    <a:pt x="5870" y="7685"/>
                  </a:lnTo>
                  <a:lnTo>
                    <a:pt x="6063" y="7454"/>
                  </a:lnTo>
                  <a:lnTo>
                    <a:pt x="6218" y="7183"/>
                  </a:lnTo>
                  <a:lnTo>
                    <a:pt x="6334" y="6874"/>
                  </a:lnTo>
                  <a:lnTo>
                    <a:pt x="6334" y="6720"/>
                  </a:lnTo>
                  <a:lnTo>
                    <a:pt x="6334" y="6527"/>
                  </a:lnTo>
                  <a:lnTo>
                    <a:pt x="6334" y="6372"/>
                  </a:lnTo>
                  <a:lnTo>
                    <a:pt x="6256" y="6218"/>
                  </a:lnTo>
                  <a:lnTo>
                    <a:pt x="6179" y="6063"/>
                  </a:lnTo>
                  <a:lnTo>
                    <a:pt x="6025" y="5948"/>
                  </a:lnTo>
                  <a:lnTo>
                    <a:pt x="5870" y="5870"/>
                  </a:lnTo>
                  <a:lnTo>
                    <a:pt x="5716" y="5832"/>
                  </a:lnTo>
                  <a:lnTo>
                    <a:pt x="5561" y="5870"/>
                  </a:lnTo>
                  <a:lnTo>
                    <a:pt x="5407" y="5909"/>
                  </a:lnTo>
                  <a:lnTo>
                    <a:pt x="5253" y="5986"/>
                  </a:lnTo>
                  <a:lnTo>
                    <a:pt x="5137" y="6063"/>
                  </a:lnTo>
                  <a:lnTo>
                    <a:pt x="4905" y="6334"/>
                  </a:lnTo>
                  <a:lnTo>
                    <a:pt x="4751" y="6643"/>
                  </a:lnTo>
                  <a:lnTo>
                    <a:pt x="4635" y="7029"/>
                  </a:lnTo>
                  <a:lnTo>
                    <a:pt x="4635" y="7222"/>
                  </a:lnTo>
                  <a:lnTo>
                    <a:pt x="4635" y="7415"/>
                  </a:lnTo>
                  <a:lnTo>
                    <a:pt x="4635" y="7608"/>
                  </a:lnTo>
                  <a:lnTo>
                    <a:pt x="4712" y="7762"/>
                  </a:lnTo>
                  <a:lnTo>
                    <a:pt x="4094" y="7454"/>
                  </a:lnTo>
                  <a:lnTo>
                    <a:pt x="3824" y="7299"/>
                  </a:lnTo>
                  <a:lnTo>
                    <a:pt x="3553" y="7106"/>
                  </a:lnTo>
                  <a:lnTo>
                    <a:pt x="3322" y="6874"/>
                  </a:lnTo>
                  <a:lnTo>
                    <a:pt x="3090" y="6643"/>
                  </a:lnTo>
                  <a:lnTo>
                    <a:pt x="2858" y="6372"/>
                  </a:lnTo>
                  <a:lnTo>
                    <a:pt x="2665" y="6063"/>
                  </a:lnTo>
                  <a:lnTo>
                    <a:pt x="2974" y="6179"/>
                  </a:lnTo>
                  <a:lnTo>
                    <a:pt x="3322" y="6218"/>
                  </a:lnTo>
                  <a:lnTo>
                    <a:pt x="3669" y="6179"/>
                  </a:lnTo>
                  <a:lnTo>
                    <a:pt x="3978" y="6063"/>
                  </a:lnTo>
                  <a:lnTo>
                    <a:pt x="4133" y="5986"/>
                  </a:lnTo>
                  <a:lnTo>
                    <a:pt x="4249" y="5870"/>
                  </a:lnTo>
                  <a:lnTo>
                    <a:pt x="4364" y="5716"/>
                  </a:lnTo>
                  <a:lnTo>
                    <a:pt x="4480" y="5561"/>
                  </a:lnTo>
                  <a:lnTo>
                    <a:pt x="4519" y="5407"/>
                  </a:lnTo>
                  <a:lnTo>
                    <a:pt x="4557" y="5214"/>
                  </a:lnTo>
                  <a:lnTo>
                    <a:pt x="4519" y="5059"/>
                  </a:lnTo>
                  <a:lnTo>
                    <a:pt x="4480" y="4866"/>
                  </a:lnTo>
                  <a:lnTo>
                    <a:pt x="4403" y="4712"/>
                  </a:lnTo>
                  <a:lnTo>
                    <a:pt x="4287" y="4596"/>
                  </a:lnTo>
                  <a:lnTo>
                    <a:pt x="4171" y="4480"/>
                  </a:lnTo>
                  <a:lnTo>
                    <a:pt x="4055" y="4403"/>
                  </a:lnTo>
                  <a:lnTo>
                    <a:pt x="3901" y="4364"/>
                  </a:lnTo>
                  <a:lnTo>
                    <a:pt x="3708" y="4364"/>
                  </a:lnTo>
                  <a:lnTo>
                    <a:pt x="3553" y="4403"/>
                  </a:lnTo>
                  <a:lnTo>
                    <a:pt x="3399" y="4442"/>
                  </a:lnTo>
                  <a:lnTo>
                    <a:pt x="3245" y="4519"/>
                  </a:lnTo>
                  <a:lnTo>
                    <a:pt x="3090" y="4635"/>
                  </a:lnTo>
                  <a:lnTo>
                    <a:pt x="2820" y="4905"/>
                  </a:lnTo>
                  <a:lnTo>
                    <a:pt x="2588" y="5214"/>
                  </a:lnTo>
                  <a:lnTo>
                    <a:pt x="2434" y="5561"/>
                  </a:lnTo>
                  <a:lnTo>
                    <a:pt x="2395" y="5523"/>
                  </a:lnTo>
                  <a:lnTo>
                    <a:pt x="2279" y="5137"/>
                  </a:lnTo>
                  <a:lnTo>
                    <a:pt x="2163" y="4750"/>
                  </a:lnTo>
                  <a:lnTo>
                    <a:pt x="2086" y="4326"/>
                  </a:lnTo>
                  <a:lnTo>
                    <a:pt x="2047" y="3940"/>
                  </a:lnTo>
                  <a:lnTo>
                    <a:pt x="2047" y="3515"/>
                  </a:lnTo>
                  <a:lnTo>
                    <a:pt x="2047" y="3129"/>
                  </a:lnTo>
                  <a:lnTo>
                    <a:pt x="2125" y="2318"/>
                  </a:lnTo>
                  <a:lnTo>
                    <a:pt x="2356" y="2511"/>
                  </a:lnTo>
                  <a:lnTo>
                    <a:pt x="2588" y="2627"/>
                  </a:lnTo>
                  <a:lnTo>
                    <a:pt x="2820" y="2743"/>
                  </a:lnTo>
                  <a:lnTo>
                    <a:pt x="3129" y="2781"/>
                  </a:lnTo>
                  <a:lnTo>
                    <a:pt x="3283" y="2743"/>
                  </a:lnTo>
                  <a:lnTo>
                    <a:pt x="3476" y="2704"/>
                  </a:lnTo>
                  <a:lnTo>
                    <a:pt x="3631" y="2627"/>
                  </a:lnTo>
                  <a:lnTo>
                    <a:pt x="3785" y="2549"/>
                  </a:lnTo>
                  <a:lnTo>
                    <a:pt x="3901" y="2434"/>
                  </a:lnTo>
                  <a:lnTo>
                    <a:pt x="4017" y="2279"/>
                  </a:lnTo>
                  <a:lnTo>
                    <a:pt x="4094" y="2125"/>
                  </a:lnTo>
                  <a:lnTo>
                    <a:pt x="4133" y="1970"/>
                  </a:lnTo>
                  <a:lnTo>
                    <a:pt x="4094" y="1777"/>
                  </a:lnTo>
                  <a:lnTo>
                    <a:pt x="4055" y="1623"/>
                  </a:lnTo>
                  <a:lnTo>
                    <a:pt x="4017" y="1507"/>
                  </a:lnTo>
                  <a:lnTo>
                    <a:pt x="3901" y="1352"/>
                  </a:lnTo>
                  <a:lnTo>
                    <a:pt x="3785" y="1237"/>
                  </a:lnTo>
                  <a:lnTo>
                    <a:pt x="3631" y="1159"/>
                  </a:lnTo>
                  <a:lnTo>
                    <a:pt x="3515" y="1121"/>
                  </a:lnTo>
                  <a:lnTo>
                    <a:pt x="3322" y="1082"/>
                  </a:lnTo>
                  <a:lnTo>
                    <a:pt x="3167" y="1043"/>
                  </a:lnTo>
                  <a:lnTo>
                    <a:pt x="3013" y="1082"/>
                  </a:lnTo>
                  <a:lnTo>
                    <a:pt x="2743" y="1159"/>
                  </a:lnTo>
                  <a:lnTo>
                    <a:pt x="2472" y="1314"/>
                  </a:lnTo>
                  <a:lnTo>
                    <a:pt x="2241" y="1545"/>
                  </a:lnTo>
                  <a:lnTo>
                    <a:pt x="2511" y="78"/>
                  </a:lnTo>
                  <a:lnTo>
                    <a:pt x="220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3971200" y="2394575"/>
              <a:ext cx="123600" cy="97525"/>
            </a:xfrm>
            <a:custGeom>
              <a:avLst/>
              <a:gdLst/>
              <a:ahLst/>
              <a:cxnLst/>
              <a:rect l="l" t="t" r="r" b="b"/>
              <a:pathLst>
                <a:path w="4944" h="3901" extrusionOk="0">
                  <a:moveTo>
                    <a:pt x="232" y="1"/>
                  </a:moveTo>
                  <a:lnTo>
                    <a:pt x="117" y="39"/>
                  </a:lnTo>
                  <a:lnTo>
                    <a:pt x="1" y="155"/>
                  </a:lnTo>
                  <a:lnTo>
                    <a:pt x="1" y="271"/>
                  </a:lnTo>
                  <a:lnTo>
                    <a:pt x="1" y="387"/>
                  </a:lnTo>
                  <a:lnTo>
                    <a:pt x="310" y="889"/>
                  </a:lnTo>
                  <a:lnTo>
                    <a:pt x="657" y="1391"/>
                  </a:lnTo>
                  <a:lnTo>
                    <a:pt x="1005" y="1893"/>
                  </a:lnTo>
                  <a:lnTo>
                    <a:pt x="1352" y="2356"/>
                  </a:lnTo>
                  <a:lnTo>
                    <a:pt x="1777" y="2781"/>
                  </a:lnTo>
                  <a:lnTo>
                    <a:pt x="2202" y="3206"/>
                  </a:lnTo>
                  <a:lnTo>
                    <a:pt x="2665" y="3592"/>
                  </a:lnTo>
                  <a:lnTo>
                    <a:pt x="3167" y="3901"/>
                  </a:lnTo>
                  <a:lnTo>
                    <a:pt x="3515" y="3785"/>
                  </a:lnTo>
                  <a:lnTo>
                    <a:pt x="2742" y="3013"/>
                  </a:lnTo>
                  <a:lnTo>
                    <a:pt x="2009" y="2240"/>
                  </a:lnTo>
                  <a:lnTo>
                    <a:pt x="1314" y="1429"/>
                  </a:lnTo>
                  <a:lnTo>
                    <a:pt x="1005" y="1005"/>
                  </a:lnTo>
                  <a:lnTo>
                    <a:pt x="696" y="580"/>
                  </a:lnTo>
                  <a:lnTo>
                    <a:pt x="1584" y="696"/>
                  </a:lnTo>
                  <a:lnTo>
                    <a:pt x="2472" y="889"/>
                  </a:lnTo>
                  <a:lnTo>
                    <a:pt x="2974" y="1043"/>
                  </a:lnTo>
                  <a:lnTo>
                    <a:pt x="3476" y="1236"/>
                  </a:lnTo>
                  <a:lnTo>
                    <a:pt x="3978" y="1391"/>
                  </a:lnTo>
                  <a:lnTo>
                    <a:pt x="4480" y="1507"/>
                  </a:lnTo>
                  <a:lnTo>
                    <a:pt x="4557" y="1507"/>
                  </a:lnTo>
                  <a:lnTo>
                    <a:pt x="4634" y="1584"/>
                  </a:lnTo>
                  <a:lnTo>
                    <a:pt x="4789" y="1584"/>
                  </a:lnTo>
                  <a:lnTo>
                    <a:pt x="4866" y="1507"/>
                  </a:lnTo>
                  <a:lnTo>
                    <a:pt x="4943" y="1429"/>
                  </a:lnTo>
                  <a:lnTo>
                    <a:pt x="4596" y="1159"/>
                  </a:lnTo>
                  <a:lnTo>
                    <a:pt x="4132" y="889"/>
                  </a:lnTo>
                  <a:lnTo>
                    <a:pt x="3592" y="657"/>
                  </a:lnTo>
                  <a:lnTo>
                    <a:pt x="3051" y="464"/>
                  </a:lnTo>
                  <a:lnTo>
                    <a:pt x="2511" y="310"/>
                  </a:lnTo>
                  <a:lnTo>
                    <a:pt x="1893" y="194"/>
                  </a:lnTo>
                  <a:lnTo>
                    <a:pt x="1314" y="117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591450" y="2398450"/>
              <a:ext cx="103300" cy="132275"/>
            </a:xfrm>
            <a:custGeom>
              <a:avLst/>
              <a:gdLst/>
              <a:ahLst/>
              <a:cxnLst/>
              <a:rect l="l" t="t" r="r" b="b"/>
              <a:pathLst>
                <a:path w="4132" h="5291" extrusionOk="0">
                  <a:moveTo>
                    <a:pt x="2278" y="0"/>
                  </a:moveTo>
                  <a:lnTo>
                    <a:pt x="2047" y="39"/>
                  </a:lnTo>
                  <a:lnTo>
                    <a:pt x="1815" y="116"/>
                  </a:lnTo>
                  <a:lnTo>
                    <a:pt x="1429" y="232"/>
                  </a:lnTo>
                  <a:lnTo>
                    <a:pt x="1120" y="425"/>
                  </a:lnTo>
                  <a:lnTo>
                    <a:pt x="850" y="657"/>
                  </a:lnTo>
                  <a:lnTo>
                    <a:pt x="618" y="927"/>
                  </a:lnTo>
                  <a:lnTo>
                    <a:pt x="425" y="1236"/>
                  </a:lnTo>
                  <a:lnTo>
                    <a:pt x="309" y="1545"/>
                  </a:lnTo>
                  <a:lnTo>
                    <a:pt x="193" y="1892"/>
                  </a:lnTo>
                  <a:lnTo>
                    <a:pt x="116" y="2278"/>
                  </a:lnTo>
                  <a:lnTo>
                    <a:pt x="39" y="2626"/>
                  </a:lnTo>
                  <a:lnTo>
                    <a:pt x="0" y="3012"/>
                  </a:lnTo>
                  <a:lnTo>
                    <a:pt x="0" y="3823"/>
                  </a:lnTo>
                  <a:lnTo>
                    <a:pt x="0" y="5290"/>
                  </a:lnTo>
                  <a:lnTo>
                    <a:pt x="425" y="5252"/>
                  </a:lnTo>
                  <a:lnTo>
                    <a:pt x="463" y="4750"/>
                  </a:lnTo>
                  <a:lnTo>
                    <a:pt x="463" y="4209"/>
                  </a:lnTo>
                  <a:lnTo>
                    <a:pt x="463" y="3630"/>
                  </a:lnTo>
                  <a:lnTo>
                    <a:pt x="463" y="3089"/>
                  </a:lnTo>
                  <a:lnTo>
                    <a:pt x="541" y="2549"/>
                  </a:lnTo>
                  <a:lnTo>
                    <a:pt x="695" y="2047"/>
                  </a:lnTo>
                  <a:lnTo>
                    <a:pt x="772" y="1776"/>
                  </a:lnTo>
                  <a:lnTo>
                    <a:pt x="888" y="1545"/>
                  </a:lnTo>
                  <a:lnTo>
                    <a:pt x="1043" y="1313"/>
                  </a:lnTo>
                  <a:lnTo>
                    <a:pt x="1197" y="1120"/>
                  </a:lnTo>
                  <a:lnTo>
                    <a:pt x="1390" y="927"/>
                  </a:lnTo>
                  <a:lnTo>
                    <a:pt x="1622" y="772"/>
                  </a:lnTo>
                  <a:lnTo>
                    <a:pt x="1854" y="657"/>
                  </a:lnTo>
                  <a:lnTo>
                    <a:pt x="2124" y="541"/>
                  </a:lnTo>
                  <a:lnTo>
                    <a:pt x="2433" y="502"/>
                  </a:lnTo>
                  <a:lnTo>
                    <a:pt x="2703" y="541"/>
                  </a:lnTo>
                  <a:lnTo>
                    <a:pt x="2973" y="618"/>
                  </a:lnTo>
                  <a:lnTo>
                    <a:pt x="3205" y="772"/>
                  </a:lnTo>
                  <a:lnTo>
                    <a:pt x="3360" y="966"/>
                  </a:lnTo>
                  <a:lnTo>
                    <a:pt x="3514" y="1159"/>
                  </a:lnTo>
                  <a:lnTo>
                    <a:pt x="3591" y="1390"/>
                  </a:lnTo>
                  <a:lnTo>
                    <a:pt x="3668" y="1661"/>
                  </a:lnTo>
                  <a:lnTo>
                    <a:pt x="4132" y="1545"/>
                  </a:lnTo>
                  <a:lnTo>
                    <a:pt x="4016" y="1159"/>
                  </a:lnTo>
                  <a:lnTo>
                    <a:pt x="3823" y="811"/>
                  </a:lnTo>
                  <a:lnTo>
                    <a:pt x="3630" y="502"/>
                  </a:lnTo>
                  <a:lnTo>
                    <a:pt x="3398" y="270"/>
                  </a:lnTo>
                  <a:lnTo>
                    <a:pt x="3244" y="155"/>
                  </a:lnTo>
                  <a:lnTo>
                    <a:pt x="3089" y="77"/>
                  </a:lnTo>
                  <a:lnTo>
                    <a:pt x="2896" y="39"/>
                  </a:lnTo>
                  <a:lnTo>
                    <a:pt x="270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456275" y="2399400"/>
              <a:ext cx="437350" cy="301225"/>
            </a:xfrm>
            <a:custGeom>
              <a:avLst/>
              <a:gdLst/>
              <a:ahLst/>
              <a:cxnLst/>
              <a:rect l="l" t="t" r="r" b="b"/>
              <a:pathLst>
                <a:path w="17494" h="12049" extrusionOk="0">
                  <a:moveTo>
                    <a:pt x="12087" y="503"/>
                  </a:moveTo>
                  <a:lnTo>
                    <a:pt x="12203" y="580"/>
                  </a:lnTo>
                  <a:lnTo>
                    <a:pt x="12280" y="657"/>
                  </a:lnTo>
                  <a:lnTo>
                    <a:pt x="12628" y="850"/>
                  </a:lnTo>
                  <a:lnTo>
                    <a:pt x="12898" y="1159"/>
                  </a:lnTo>
                  <a:lnTo>
                    <a:pt x="13130" y="1507"/>
                  </a:lnTo>
                  <a:lnTo>
                    <a:pt x="13323" y="1854"/>
                  </a:lnTo>
                  <a:lnTo>
                    <a:pt x="13478" y="2240"/>
                  </a:lnTo>
                  <a:lnTo>
                    <a:pt x="13632" y="2665"/>
                  </a:lnTo>
                  <a:lnTo>
                    <a:pt x="13825" y="3438"/>
                  </a:lnTo>
                  <a:lnTo>
                    <a:pt x="13825" y="3438"/>
                  </a:lnTo>
                  <a:lnTo>
                    <a:pt x="13091" y="3013"/>
                  </a:lnTo>
                  <a:lnTo>
                    <a:pt x="12705" y="2781"/>
                  </a:lnTo>
                  <a:lnTo>
                    <a:pt x="12358" y="2472"/>
                  </a:lnTo>
                  <a:lnTo>
                    <a:pt x="12010" y="2125"/>
                  </a:lnTo>
                  <a:lnTo>
                    <a:pt x="11817" y="1932"/>
                  </a:lnTo>
                  <a:lnTo>
                    <a:pt x="11663" y="1700"/>
                  </a:lnTo>
                  <a:lnTo>
                    <a:pt x="11508" y="1391"/>
                  </a:lnTo>
                  <a:lnTo>
                    <a:pt x="11431" y="1043"/>
                  </a:lnTo>
                  <a:lnTo>
                    <a:pt x="11663" y="734"/>
                  </a:lnTo>
                  <a:lnTo>
                    <a:pt x="11740" y="619"/>
                  </a:lnTo>
                  <a:lnTo>
                    <a:pt x="11856" y="541"/>
                  </a:lnTo>
                  <a:lnTo>
                    <a:pt x="11972" y="503"/>
                  </a:lnTo>
                  <a:close/>
                  <a:moveTo>
                    <a:pt x="16219" y="1584"/>
                  </a:moveTo>
                  <a:lnTo>
                    <a:pt x="16296" y="1623"/>
                  </a:lnTo>
                  <a:lnTo>
                    <a:pt x="16412" y="1661"/>
                  </a:lnTo>
                  <a:lnTo>
                    <a:pt x="16490" y="1738"/>
                  </a:lnTo>
                  <a:lnTo>
                    <a:pt x="16567" y="1816"/>
                  </a:lnTo>
                  <a:lnTo>
                    <a:pt x="16605" y="1970"/>
                  </a:lnTo>
                  <a:lnTo>
                    <a:pt x="16644" y="2163"/>
                  </a:lnTo>
                  <a:lnTo>
                    <a:pt x="16644" y="2356"/>
                  </a:lnTo>
                  <a:lnTo>
                    <a:pt x="16605" y="2511"/>
                  </a:lnTo>
                  <a:lnTo>
                    <a:pt x="16528" y="2665"/>
                  </a:lnTo>
                  <a:lnTo>
                    <a:pt x="16412" y="2820"/>
                  </a:lnTo>
                  <a:lnTo>
                    <a:pt x="16296" y="2974"/>
                  </a:lnTo>
                  <a:lnTo>
                    <a:pt x="15949" y="3206"/>
                  </a:lnTo>
                  <a:lnTo>
                    <a:pt x="15563" y="3399"/>
                  </a:lnTo>
                  <a:lnTo>
                    <a:pt x="15138" y="3553"/>
                  </a:lnTo>
                  <a:lnTo>
                    <a:pt x="14713" y="3669"/>
                  </a:lnTo>
                  <a:lnTo>
                    <a:pt x="14366" y="3746"/>
                  </a:lnTo>
                  <a:lnTo>
                    <a:pt x="14366" y="3746"/>
                  </a:lnTo>
                  <a:lnTo>
                    <a:pt x="14482" y="3360"/>
                  </a:lnTo>
                  <a:lnTo>
                    <a:pt x="14636" y="2974"/>
                  </a:lnTo>
                  <a:lnTo>
                    <a:pt x="14829" y="2627"/>
                  </a:lnTo>
                  <a:lnTo>
                    <a:pt x="15099" y="2279"/>
                  </a:lnTo>
                  <a:lnTo>
                    <a:pt x="15408" y="1970"/>
                  </a:lnTo>
                  <a:lnTo>
                    <a:pt x="15640" y="1816"/>
                  </a:lnTo>
                  <a:lnTo>
                    <a:pt x="15872" y="1661"/>
                  </a:lnTo>
                  <a:lnTo>
                    <a:pt x="16103" y="1623"/>
                  </a:lnTo>
                  <a:lnTo>
                    <a:pt x="16219" y="1584"/>
                  </a:lnTo>
                  <a:close/>
                  <a:moveTo>
                    <a:pt x="13825" y="4287"/>
                  </a:moveTo>
                  <a:lnTo>
                    <a:pt x="13671" y="4557"/>
                  </a:lnTo>
                  <a:lnTo>
                    <a:pt x="13478" y="4789"/>
                  </a:lnTo>
                  <a:lnTo>
                    <a:pt x="13246" y="5021"/>
                  </a:lnTo>
                  <a:lnTo>
                    <a:pt x="13014" y="5214"/>
                  </a:lnTo>
                  <a:lnTo>
                    <a:pt x="12667" y="5484"/>
                  </a:lnTo>
                  <a:lnTo>
                    <a:pt x="12165" y="5754"/>
                  </a:lnTo>
                  <a:lnTo>
                    <a:pt x="11894" y="5870"/>
                  </a:lnTo>
                  <a:lnTo>
                    <a:pt x="11624" y="5947"/>
                  </a:lnTo>
                  <a:lnTo>
                    <a:pt x="11392" y="5986"/>
                  </a:lnTo>
                  <a:lnTo>
                    <a:pt x="11199" y="5947"/>
                  </a:lnTo>
                  <a:lnTo>
                    <a:pt x="11045" y="5870"/>
                  </a:lnTo>
                  <a:lnTo>
                    <a:pt x="10968" y="5793"/>
                  </a:lnTo>
                  <a:lnTo>
                    <a:pt x="10929" y="5716"/>
                  </a:lnTo>
                  <a:lnTo>
                    <a:pt x="10890" y="5639"/>
                  </a:lnTo>
                  <a:lnTo>
                    <a:pt x="10890" y="5445"/>
                  </a:lnTo>
                  <a:lnTo>
                    <a:pt x="10968" y="5252"/>
                  </a:lnTo>
                  <a:lnTo>
                    <a:pt x="11122" y="5098"/>
                  </a:lnTo>
                  <a:lnTo>
                    <a:pt x="11277" y="4943"/>
                  </a:lnTo>
                  <a:lnTo>
                    <a:pt x="11547" y="4750"/>
                  </a:lnTo>
                  <a:lnTo>
                    <a:pt x="11817" y="4635"/>
                  </a:lnTo>
                  <a:lnTo>
                    <a:pt x="12087" y="4557"/>
                  </a:lnTo>
                  <a:lnTo>
                    <a:pt x="12628" y="4480"/>
                  </a:lnTo>
                  <a:lnTo>
                    <a:pt x="13246" y="4403"/>
                  </a:lnTo>
                  <a:lnTo>
                    <a:pt x="13555" y="4364"/>
                  </a:lnTo>
                  <a:lnTo>
                    <a:pt x="13825" y="4287"/>
                  </a:lnTo>
                  <a:close/>
                  <a:moveTo>
                    <a:pt x="14404" y="4248"/>
                  </a:moveTo>
                  <a:lnTo>
                    <a:pt x="15099" y="4596"/>
                  </a:lnTo>
                  <a:lnTo>
                    <a:pt x="15408" y="4789"/>
                  </a:lnTo>
                  <a:lnTo>
                    <a:pt x="15717" y="4982"/>
                  </a:lnTo>
                  <a:lnTo>
                    <a:pt x="15910" y="5137"/>
                  </a:lnTo>
                  <a:lnTo>
                    <a:pt x="16142" y="5368"/>
                  </a:lnTo>
                  <a:lnTo>
                    <a:pt x="16412" y="5677"/>
                  </a:lnTo>
                  <a:lnTo>
                    <a:pt x="16644" y="5986"/>
                  </a:lnTo>
                  <a:lnTo>
                    <a:pt x="16876" y="6334"/>
                  </a:lnTo>
                  <a:lnTo>
                    <a:pt x="16992" y="6681"/>
                  </a:lnTo>
                  <a:lnTo>
                    <a:pt x="16992" y="6836"/>
                  </a:lnTo>
                  <a:lnTo>
                    <a:pt x="16992" y="6990"/>
                  </a:lnTo>
                  <a:lnTo>
                    <a:pt x="16953" y="7106"/>
                  </a:lnTo>
                  <a:lnTo>
                    <a:pt x="16837" y="7222"/>
                  </a:lnTo>
                  <a:lnTo>
                    <a:pt x="16760" y="7299"/>
                  </a:lnTo>
                  <a:lnTo>
                    <a:pt x="16644" y="7338"/>
                  </a:lnTo>
                  <a:lnTo>
                    <a:pt x="16374" y="7338"/>
                  </a:lnTo>
                  <a:lnTo>
                    <a:pt x="16142" y="7222"/>
                  </a:lnTo>
                  <a:lnTo>
                    <a:pt x="15872" y="7029"/>
                  </a:lnTo>
                  <a:lnTo>
                    <a:pt x="15601" y="6797"/>
                  </a:lnTo>
                  <a:lnTo>
                    <a:pt x="15370" y="6565"/>
                  </a:lnTo>
                  <a:lnTo>
                    <a:pt x="15061" y="6141"/>
                  </a:lnTo>
                  <a:lnTo>
                    <a:pt x="14829" y="5716"/>
                  </a:lnTo>
                  <a:lnTo>
                    <a:pt x="14636" y="5252"/>
                  </a:lnTo>
                  <a:lnTo>
                    <a:pt x="14520" y="4750"/>
                  </a:lnTo>
                  <a:lnTo>
                    <a:pt x="14404" y="4248"/>
                  </a:lnTo>
                  <a:close/>
                  <a:moveTo>
                    <a:pt x="11856" y="1"/>
                  </a:moveTo>
                  <a:lnTo>
                    <a:pt x="11585" y="39"/>
                  </a:lnTo>
                  <a:lnTo>
                    <a:pt x="11470" y="117"/>
                  </a:lnTo>
                  <a:lnTo>
                    <a:pt x="11354" y="194"/>
                  </a:lnTo>
                  <a:lnTo>
                    <a:pt x="11161" y="387"/>
                  </a:lnTo>
                  <a:lnTo>
                    <a:pt x="11006" y="619"/>
                  </a:lnTo>
                  <a:lnTo>
                    <a:pt x="10929" y="812"/>
                  </a:lnTo>
                  <a:lnTo>
                    <a:pt x="10929" y="1005"/>
                  </a:lnTo>
                  <a:lnTo>
                    <a:pt x="10929" y="1236"/>
                  </a:lnTo>
                  <a:lnTo>
                    <a:pt x="11006" y="1468"/>
                  </a:lnTo>
                  <a:lnTo>
                    <a:pt x="11083" y="1661"/>
                  </a:lnTo>
                  <a:lnTo>
                    <a:pt x="11199" y="1893"/>
                  </a:lnTo>
                  <a:lnTo>
                    <a:pt x="11547" y="2318"/>
                  </a:lnTo>
                  <a:lnTo>
                    <a:pt x="11933" y="2742"/>
                  </a:lnTo>
                  <a:lnTo>
                    <a:pt x="12396" y="3090"/>
                  </a:lnTo>
                  <a:lnTo>
                    <a:pt x="12860" y="3399"/>
                  </a:lnTo>
                  <a:lnTo>
                    <a:pt x="12860" y="3399"/>
                  </a:lnTo>
                  <a:lnTo>
                    <a:pt x="12049" y="3283"/>
                  </a:lnTo>
                  <a:lnTo>
                    <a:pt x="11199" y="3283"/>
                  </a:lnTo>
                  <a:lnTo>
                    <a:pt x="10388" y="3322"/>
                  </a:lnTo>
                  <a:lnTo>
                    <a:pt x="9616" y="3476"/>
                  </a:lnTo>
                  <a:lnTo>
                    <a:pt x="9655" y="3013"/>
                  </a:lnTo>
                  <a:lnTo>
                    <a:pt x="9655" y="2511"/>
                  </a:lnTo>
                  <a:lnTo>
                    <a:pt x="9616" y="2009"/>
                  </a:lnTo>
                  <a:lnTo>
                    <a:pt x="9539" y="1507"/>
                  </a:lnTo>
                  <a:lnTo>
                    <a:pt x="9075" y="1623"/>
                  </a:lnTo>
                  <a:lnTo>
                    <a:pt x="9153" y="2086"/>
                  </a:lnTo>
                  <a:lnTo>
                    <a:pt x="9153" y="2588"/>
                  </a:lnTo>
                  <a:lnTo>
                    <a:pt x="9153" y="3090"/>
                  </a:lnTo>
                  <a:lnTo>
                    <a:pt x="9075" y="3515"/>
                  </a:lnTo>
                  <a:lnTo>
                    <a:pt x="9075" y="3592"/>
                  </a:lnTo>
                  <a:lnTo>
                    <a:pt x="8226" y="3901"/>
                  </a:lnTo>
                  <a:lnTo>
                    <a:pt x="7415" y="4287"/>
                  </a:lnTo>
                  <a:lnTo>
                    <a:pt x="6604" y="4712"/>
                  </a:lnTo>
                  <a:lnTo>
                    <a:pt x="5832" y="5214"/>
                  </a:lnTo>
                  <a:lnTo>
                    <a:pt x="5407" y="5252"/>
                  </a:lnTo>
                  <a:lnTo>
                    <a:pt x="5407" y="5561"/>
                  </a:lnTo>
                  <a:lnTo>
                    <a:pt x="4596" y="6218"/>
                  </a:lnTo>
                  <a:lnTo>
                    <a:pt x="3824" y="6913"/>
                  </a:lnTo>
                  <a:lnTo>
                    <a:pt x="3090" y="7685"/>
                  </a:lnTo>
                  <a:lnTo>
                    <a:pt x="2395" y="8496"/>
                  </a:lnTo>
                  <a:lnTo>
                    <a:pt x="1739" y="9307"/>
                  </a:lnTo>
                  <a:lnTo>
                    <a:pt x="1082" y="10156"/>
                  </a:lnTo>
                  <a:lnTo>
                    <a:pt x="503" y="10967"/>
                  </a:lnTo>
                  <a:lnTo>
                    <a:pt x="1" y="11778"/>
                  </a:lnTo>
                  <a:lnTo>
                    <a:pt x="348" y="12049"/>
                  </a:lnTo>
                  <a:lnTo>
                    <a:pt x="1546" y="10504"/>
                  </a:lnTo>
                  <a:lnTo>
                    <a:pt x="2743" y="8959"/>
                  </a:lnTo>
                  <a:lnTo>
                    <a:pt x="3360" y="8226"/>
                  </a:lnTo>
                  <a:lnTo>
                    <a:pt x="4017" y="7492"/>
                  </a:lnTo>
                  <a:lnTo>
                    <a:pt x="4712" y="6797"/>
                  </a:lnTo>
                  <a:lnTo>
                    <a:pt x="5484" y="6179"/>
                  </a:lnTo>
                  <a:lnTo>
                    <a:pt x="6257" y="5561"/>
                  </a:lnTo>
                  <a:lnTo>
                    <a:pt x="7106" y="5059"/>
                  </a:lnTo>
                  <a:lnTo>
                    <a:pt x="7994" y="4596"/>
                  </a:lnTo>
                  <a:lnTo>
                    <a:pt x="8458" y="4441"/>
                  </a:lnTo>
                  <a:lnTo>
                    <a:pt x="8921" y="4248"/>
                  </a:lnTo>
                  <a:lnTo>
                    <a:pt x="9423" y="4133"/>
                  </a:lnTo>
                  <a:lnTo>
                    <a:pt x="9886" y="4017"/>
                  </a:lnTo>
                  <a:lnTo>
                    <a:pt x="10388" y="3901"/>
                  </a:lnTo>
                  <a:lnTo>
                    <a:pt x="10852" y="3862"/>
                  </a:lnTo>
                  <a:lnTo>
                    <a:pt x="11354" y="3824"/>
                  </a:lnTo>
                  <a:lnTo>
                    <a:pt x="11856" y="3824"/>
                  </a:lnTo>
                  <a:lnTo>
                    <a:pt x="12358" y="3862"/>
                  </a:lnTo>
                  <a:lnTo>
                    <a:pt x="12860" y="3901"/>
                  </a:lnTo>
                  <a:lnTo>
                    <a:pt x="12319" y="3978"/>
                  </a:lnTo>
                  <a:lnTo>
                    <a:pt x="11856" y="4094"/>
                  </a:lnTo>
                  <a:lnTo>
                    <a:pt x="11392" y="4287"/>
                  </a:lnTo>
                  <a:lnTo>
                    <a:pt x="11199" y="4403"/>
                  </a:lnTo>
                  <a:lnTo>
                    <a:pt x="11006" y="4557"/>
                  </a:lnTo>
                  <a:lnTo>
                    <a:pt x="10852" y="4673"/>
                  </a:lnTo>
                  <a:lnTo>
                    <a:pt x="10697" y="4866"/>
                  </a:lnTo>
                  <a:lnTo>
                    <a:pt x="10543" y="5059"/>
                  </a:lnTo>
                  <a:lnTo>
                    <a:pt x="10466" y="5291"/>
                  </a:lnTo>
                  <a:lnTo>
                    <a:pt x="10388" y="5523"/>
                  </a:lnTo>
                  <a:lnTo>
                    <a:pt x="10388" y="5754"/>
                  </a:lnTo>
                  <a:lnTo>
                    <a:pt x="10427" y="5947"/>
                  </a:lnTo>
                  <a:lnTo>
                    <a:pt x="10581" y="6179"/>
                  </a:lnTo>
                  <a:lnTo>
                    <a:pt x="10659" y="6256"/>
                  </a:lnTo>
                  <a:lnTo>
                    <a:pt x="10775" y="6334"/>
                  </a:lnTo>
                  <a:lnTo>
                    <a:pt x="11006" y="6411"/>
                  </a:lnTo>
                  <a:lnTo>
                    <a:pt x="11277" y="6449"/>
                  </a:lnTo>
                  <a:lnTo>
                    <a:pt x="11585" y="6411"/>
                  </a:lnTo>
                  <a:lnTo>
                    <a:pt x="11856" y="6372"/>
                  </a:lnTo>
                  <a:lnTo>
                    <a:pt x="12165" y="6256"/>
                  </a:lnTo>
                  <a:lnTo>
                    <a:pt x="12628" y="6063"/>
                  </a:lnTo>
                  <a:lnTo>
                    <a:pt x="13053" y="5793"/>
                  </a:lnTo>
                  <a:lnTo>
                    <a:pt x="13439" y="5484"/>
                  </a:lnTo>
                  <a:lnTo>
                    <a:pt x="13439" y="5484"/>
                  </a:lnTo>
                  <a:lnTo>
                    <a:pt x="13400" y="5523"/>
                  </a:lnTo>
                  <a:lnTo>
                    <a:pt x="13786" y="5716"/>
                  </a:lnTo>
                  <a:lnTo>
                    <a:pt x="14057" y="4866"/>
                  </a:lnTo>
                  <a:lnTo>
                    <a:pt x="14211" y="5407"/>
                  </a:lnTo>
                  <a:lnTo>
                    <a:pt x="14404" y="5909"/>
                  </a:lnTo>
                  <a:lnTo>
                    <a:pt x="14675" y="6411"/>
                  </a:lnTo>
                  <a:lnTo>
                    <a:pt x="14984" y="6874"/>
                  </a:lnTo>
                  <a:lnTo>
                    <a:pt x="15177" y="7067"/>
                  </a:lnTo>
                  <a:lnTo>
                    <a:pt x="15408" y="7299"/>
                  </a:lnTo>
                  <a:lnTo>
                    <a:pt x="15679" y="7492"/>
                  </a:lnTo>
                  <a:lnTo>
                    <a:pt x="15988" y="7685"/>
                  </a:lnTo>
                  <a:lnTo>
                    <a:pt x="16296" y="7801"/>
                  </a:lnTo>
                  <a:lnTo>
                    <a:pt x="16605" y="7878"/>
                  </a:lnTo>
                  <a:lnTo>
                    <a:pt x="16760" y="7878"/>
                  </a:lnTo>
                  <a:lnTo>
                    <a:pt x="16876" y="7840"/>
                  </a:lnTo>
                  <a:lnTo>
                    <a:pt x="17030" y="7801"/>
                  </a:lnTo>
                  <a:lnTo>
                    <a:pt x="17185" y="7724"/>
                  </a:lnTo>
                  <a:lnTo>
                    <a:pt x="17300" y="7647"/>
                  </a:lnTo>
                  <a:lnTo>
                    <a:pt x="17378" y="7531"/>
                  </a:lnTo>
                  <a:lnTo>
                    <a:pt x="17416" y="7376"/>
                  </a:lnTo>
                  <a:lnTo>
                    <a:pt x="17455" y="7260"/>
                  </a:lnTo>
                  <a:lnTo>
                    <a:pt x="17493" y="6951"/>
                  </a:lnTo>
                  <a:lnTo>
                    <a:pt x="17416" y="6604"/>
                  </a:lnTo>
                  <a:lnTo>
                    <a:pt x="17300" y="6295"/>
                  </a:lnTo>
                  <a:lnTo>
                    <a:pt x="17185" y="5986"/>
                  </a:lnTo>
                  <a:lnTo>
                    <a:pt x="17030" y="5716"/>
                  </a:lnTo>
                  <a:lnTo>
                    <a:pt x="16876" y="5484"/>
                  </a:lnTo>
                  <a:lnTo>
                    <a:pt x="16683" y="5252"/>
                  </a:lnTo>
                  <a:lnTo>
                    <a:pt x="16490" y="5021"/>
                  </a:lnTo>
                  <a:lnTo>
                    <a:pt x="16258" y="4789"/>
                  </a:lnTo>
                  <a:lnTo>
                    <a:pt x="16026" y="4596"/>
                  </a:lnTo>
                  <a:lnTo>
                    <a:pt x="15524" y="4287"/>
                  </a:lnTo>
                  <a:lnTo>
                    <a:pt x="14945" y="4017"/>
                  </a:lnTo>
                  <a:lnTo>
                    <a:pt x="15408" y="3901"/>
                  </a:lnTo>
                  <a:lnTo>
                    <a:pt x="15833" y="3746"/>
                  </a:lnTo>
                  <a:lnTo>
                    <a:pt x="16219" y="3515"/>
                  </a:lnTo>
                  <a:lnTo>
                    <a:pt x="16605" y="3244"/>
                  </a:lnTo>
                  <a:lnTo>
                    <a:pt x="16760" y="3051"/>
                  </a:lnTo>
                  <a:lnTo>
                    <a:pt x="16914" y="2858"/>
                  </a:lnTo>
                  <a:lnTo>
                    <a:pt x="17030" y="2665"/>
                  </a:lnTo>
                  <a:lnTo>
                    <a:pt x="17107" y="2434"/>
                  </a:lnTo>
                  <a:lnTo>
                    <a:pt x="17146" y="2163"/>
                  </a:lnTo>
                  <a:lnTo>
                    <a:pt x="17107" y="1932"/>
                  </a:lnTo>
                  <a:lnTo>
                    <a:pt x="17069" y="1700"/>
                  </a:lnTo>
                  <a:lnTo>
                    <a:pt x="16914" y="1468"/>
                  </a:lnTo>
                  <a:lnTo>
                    <a:pt x="16760" y="1314"/>
                  </a:lnTo>
                  <a:lnTo>
                    <a:pt x="16567" y="1198"/>
                  </a:lnTo>
                  <a:lnTo>
                    <a:pt x="16335" y="1159"/>
                  </a:lnTo>
                  <a:lnTo>
                    <a:pt x="16103" y="1159"/>
                  </a:lnTo>
                  <a:lnTo>
                    <a:pt x="15910" y="1198"/>
                  </a:lnTo>
                  <a:lnTo>
                    <a:pt x="15679" y="1236"/>
                  </a:lnTo>
                  <a:lnTo>
                    <a:pt x="15447" y="1352"/>
                  </a:lnTo>
                  <a:lnTo>
                    <a:pt x="15254" y="1468"/>
                  </a:lnTo>
                  <a:lnTo>
                    <a:pt x="14906" y="1777"/>
                  </a:lnTo>
                  <a:lnTo>
                    <a:pt x="14597" y="2163"/>
                  </a:lnTo>
                  <a:lnTo>
                    <a:pt x="14327" y="2588"/>
                  </a:lnTo>
                  <a:lnTo>
                    <a:pt x="14095" y="3013"/>
                  </a:lnTo>
                  <a:lnTo>
                    <a:pt x="13941" y="2434"/>
                  </a:lnTo>
                  <a:lnTo>
                    <a:pt x="13748" y="1893"/>
                  </a:lnTo>
                  <a:lnTo>
                    <a:pt x="13516" y="1352"/>
                  </a:lnTo>
                  <a:lnTo>
                    <a:pt x="13169" y="850"/>
                  </a:lnTo>
                  <a:lnTo>
                    <a:pt x="13014" y="657"/>
                  </a:lnTo>
                  <a:lnTo>
                    <a:pt x="12821" y="464"/>
                  </a:lnTo>
                  <a:lnTo>
                    <a:pt x="12589" y="271"/>
                  </a:lnTo>
                  <a:lnTo>
                    <a:pt x="12358" y="117"/>
                  </a:lnTo>
                  <a:lnTo>
                    <a:pt x="12087" y="39"/>
                  </a:lnTo>
                  <a:lnTo>
                    <a:pt x="1185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5396100" y="2441875"/>
              <a:ext cx="252950" cy="361075"/>
            </a:xfrm>
            <a:custGeom>
              <a:avLst/>
              <a:gdLst/>
              <a:ahLst/>
              <a:cxnLst/>
              <a:rect l="l" t="t" r="r" b="b"/>
              <a:pathLst>
                <a:path w="10118" h="14443" extrusionOk="0">
                  <a:moveTo>
                    <a:pt x="1043" y="1082"/>
                  </a:moveTo>
                  <a:lnTo>
                    <a:pt x="1236" y="1159"/>
                  </a:lnTo>
                  <a:lnTo>
                    <a:pt x="1390" y="1275"/>
                  </a:lnTo>
                  <a:lnTo>
                    <a:pt x="1545" y="1430"/>
                  </a:lnTo>
                  <a:lnTo>
                    <a:pt x="1661" y="1623"/>
                  </a:lnTo>
                  <a:lnTo>
                    <a:pt x="1777" y="1816"/>
                  </a:lnTo>
                  <a:lnTo>
                    <a:pt x="1352" y="2009"/>
                  </a:lnTo>
                  <a:lnTo>
                    <a:pt x="1159" y="2047"/>
                  </a:lnTo>
                  <a:lnTo>
                    <a:pt x="773" y="2047"/>
                  </a:lnTo>
                  <a:lnTo>
                    <a:pt x="657" y="1970"/>
                  </a:lnTo>
                  <a:lnTo>
                    <a:pt x="541" y="1893"/>
                  </a:lnTo>
                  <a:lnTo>
                    <a:pt x="425" y="1816"/>
                  </a:lnTo>
                  <a:lnTo>
                    <a:pt x="386" y="1700"/>
                  </a:lnTo>
                  <a:lnTo>
                    <a:pt x="348" y="1584"/>
                  </a:lnTo>
                  <a:lnTo>
                    <a:pt x="386" y="1430"/>
                  </a:lnTo>
                  <a:lnTo>
                    <a:pt x="464" y="1314"/>
                  </a:lnTo>
                  <a:lnTo>
                    <a:pt x="657" y="1121"/>
                  </a:lnTo>
                  <a:lnTo>
                    <a:pt x="850" y="1082"/>
                  </a:lnTo>
                  <a:close/>
                  <a:moveTo>
                    <a:pt x="3360" y="1468"/>
                  </a:moveTo>
                  <a:lnTo>
                    <a:pt x="3476" y="1545"/>
                  </a:lnTo>
                  <a:lnTo>
                    <a:pt x="3591" y="1623"/>
                  </a:lnTo>
                  <a:lnTo>
                    <a:pt x="3669" y="1700"/>
                  </a:lnTo>
                  <a:lnTo>
                    <a:pt x="3746" y="1816"/>
                  </a:lnTo>
                  <a:lnTo>
                    <a:pt x="3746" y="1970"/>
                  </a:lnTo>
                  <a:lnTo>
                    <a:pt x="3669" y="2086"/>
                  </a:lnTo>
                  <a:lnTo>
                    <a:pt x="3553" y="2279"/>
                  </a:lnTo>
                  <a:lnTo>
                    <a:pt x="3398" y="2356"/>
                  </a:lnTo>
                  <a:lnTo>
                    <a:pt x="3205" y="2434"/>
                  </a:lnTo>
                  <a:lnTo>
                    <a:pt x="3012" y="2395"/>
                  </a:lnTo>
                  <a:lnTo>
                    <a:pt x="2819" y="2356"/>
                  </a:lnTo>
                  <a:lnTo>
                    <a:pt x="2626" y="2279"/>
                  </a:lnTo>
                  <a:lnTo>
                    <a:pt x="2279" y="2086"/>
                  </a:lnTo>
                  <a:lnTo>
                    <a:pt x="2356" y="2009"/>
                  </a:lnTo>
                  <a:lnTo>
                    <a:pt x="2510" y="1854"/>
                  </a:lnTo>
                  <a:lnTo>
                    <a:pt x="2665" y="1661"/>
                  </a:lnTo>
                  <a:lnTo>
                    <a:pt x="2858" y="1545"/>
                  </a:lnTo>
                  <a:lnTo>
                    <a:pt x="3089" y="1468"/>
                  </a:lnTo>
                  <a:close/>
                  <a:moveTo>
                    <a:pt x="3746" y="4750"/>
                  </a:moveTo>
                  <a:lnTo>
                    <a:pt x="3900" y="4789"/>
                  </a:lnTo>
                  <a:lnTo>
                    <a:pt x="4016" y="4828"/>
                  </a:lnTo>
                  <a:lnTo>
                    <a:pt x="4093" y="4944"/>
                  </a:lnTo>
                  <a:lnTo>
                    <a:pt x="4171" y="5098"/>
                  </a:lnTo>
                  <a:lnTo>
                    <a:pt x="4171" y="5252"/>
                  </a:lnTo>
                  <a:lnTo>
                    <a:pt x="4132" y="5368"/>
                  </a:lnTo>
                  <a:lnTo>
                    <a:pt x="4093" y="5484"/>
                  </a:lnTo>
                  <a:lnTo>
                    <a:pt x="3978" y="5600"/>
                  </a:lnTo>
                  <a:lnTo>
                    <a:pt x="3784" y="5754"/>
                  </a:lnTo>
                  <a:lnTo>
                    <a:pt x="3514" y="5870"/>
                  </a:lnTo>
                  <a:lnTo>
                    <a:pt x="3128" y="5870"/>
                  </a:lnTo>
                  <a:lnTo>
                    <a:pt x="2742" y="5793"/>
                  </a:lnTo>
                  <a:lnTo>
                    <a:pt x="2935" y="5368"/>
                  </a:lnTo>
                  <a:lnTo>
                    <a:pt x="3051" y="5214"/>
                  </a:lnTo>
                  <a:lnTo>
                    <a:pt x="3205" y="5021"/>
                  </a:lnTo>
                  <a:lnTo>
                    <a:pt x="3476" y="4866"/>
                  </a:lnTo>
                  <a:lnTo>
                    <a:pt x="3630" y="4789"/>
                  </a:lnTo>
                  <a:lnTo>
                    <a:pt x="3746" y="4750"/>
                  </a:lnTo>
                  <a:close/>
                  <a:moveTo>
                    <a:pt x="1120" y="5523"/>
                  </a:moveTo>
                  <a:lnTo>
                    <a:pt x="1352" y="5561"/>
                  </a:lnTo>
                  <a:lnTo>
                    <a:pt x="1545" y="5639"/>
                  </a:lnTo>
                  <a:lnTo>
                    <a:pt x="1970" y="5832"/>
                  </a:lnTo>
                  <a:lnTo>
                    <a:pt x="1622" y="6102"/>
                  </a:lnTo>
                  <a:lnTo>
                    <a:pt x="1429" y="6256"/>
                  </a:lnTo>
                  <a:lnTo>
                    <a:pt x="1236" y="6334"/>
                  </a:lnTo>
                  <a:lnTo>
                    <a:pt x="1043" y="6411"/>
                  </a:lnTo>
                  <a:lnTo>
                    <a:pt x="850" y="6411"/>
                  </a:lnTo>
                  <a:lnTo>
                    <a:pt x="695" y="6334"/>
                  </a:lnTo>
                  <a:lnTo>
                    <a:pt x="502" y="6179"/>
                  </a:lnTo>
                  <a:lnTo>
                    <a:pt x="425" y="6025"/>
                  </a:lnTo>
                  <a:lnTo>
                    <a:pt x="425" y="5909"/>
                  </a:lnTo>
                  <a:lnTo>
                    <a:pt x="464" y="5754"/>
                  </a:lnTo>
                  <a:lnTo>
                    <a:pt x="579" y="5677"/>
                  </a:lnTo>
                  <a:lnTo>
                    <a:pt x="695" y="5600"/>
                  </a:lnTo>
                  <a:lnTo>
                    <a:pt x="850" y="5523"/>
                  </a:lnTo>
                  <a:close/>
                  <a:moveTo>
                    <a:pt x="5715" y="6218"/>
                  </a:moveTo>
                  <a:lnTo>
                    <a:pt x="5870" y="6334"/>
                  </a:lnTo>
                  <a:lnTo>
                    <a:pt x="5947" y="6411"/>
                  </a:lnTo>
                  <a:lnTo>
                    <a:pt x="5986" y="6527"/>
                  </a:lnTo>
                  <a:lnTo>
                    <a:pt x="6024" y="6681"/>
                  </a:lnTo>
                  <a:lnTo>
                    <a:pt x="5986" y="6797"/>
                  </a:lnTo>
                  <a:lnTo>
                    <a:pt x="5908" y="7067"/>
                  </a:lnTo>
                  <a:lnTo>
                    <a:pt x="5792" y="7260"/>
                  </a:lnTo>
                  <a:lnTo>
                    <a:pt x="5677" y="7492"/>
                  </a:lnTo>
                  <a:lnTo>
                    <a:pt x="5484" y="7647"/>
                  </a:lnTo>
                  <a:lnTo>
                    <a:pt x="5290" y="7801"/>
                  </a:lnTo>
                  <a:lnTo>
                    <a:pt x="5059" y="7917"/>
                  </a:lnTo>
                  <a:lnTo>
                    <a:pt x="5097" y="7878"/>
                  </a:lnTo>
                  <a:lnTo>
                    <a:pt x="5020" y="7415"/>
                  </a:lnTo>
                  <a:lnTo>
                    <a:pt x="4982" y="7183"/>
                  </a:lnTo>
                  <a:lnTo>
                    <a:pt x="5020" y="6952"/>
                  </a:lnTo>
                  <a:lnTo>
                    <a:pt x="5136" y="6681"/>
                  </a:lnTo>
                  <a:lnTo>
                    <a:pt x="5213" y="6527"/>
                  </a:lnTo>
                  <a:lnTo>
                    <a:pt x="5329" y="6372"/>
                  </a:lnTo>
                  <a:lnTo>
                    <a:pt x="5445" y="6256"/>
                  </a:lnTo>
                  <a:lnTo>
                    <a:pt x="5599" y="6218"/>
                  </a:lnTo>
                  <a:close/>
                  <a:moveTo>
                    <a:pt x="8959" y="8071"/>
                  </a:moveTo>
                  <a:lnTo>
                    <a:pt x="9152" y="8110"/>
                  </a:lnTo>
                  <a:lnTo>
                    <a:pt x="9268" y="8187"/>
                  </a:lnTo>
                  <a:lnTo>
                    <a:pt x="9345" y="8303"/>
                  </a:lnTo>
                  <a:lnTo>
                    <a:pt x="9384" y="8419"/>
                  </a:lnTo>
                  <a:lnTo>
                    <a:pt x="9384" y="8535"/>
                  </a:lnTo>
                  <a:lnTo>
                    <a:pt x="9384" y="8651"/>
                  </a:lnTo>
                  <a:lnTo>
                    <a:pt x="9268" y="8921"/>
                  </a:lnTo>
                  <a:lnTo>
                    <a:pt x="9036" y="9153"/>
                  </a:lnTo>
                  <a:lnTo>
                    <a:pt x="8804" y="9346"/>
                  </a:lnTo>
                  <a:lnTo>
                    <a:pt x="8689" y="9384"/>
                  </a:lnTo>
                  <a:lnTo>
                    <a:pt x="8611" y="9423"/>
                  </a:lnTo>
                  <a:lnTo>
                    <a:pt x="8496" y="9423"/>
                  </a:lnTo>
                  <a:lnTo>
                    <a:pt x="8380" y="9384"/>
                  </a:lnTo>
                  <a:lnTo>
                    <a:pt x="8341" y="9346"/>
                  </a:lnTo>
                  <a:lnTo>
                    <a:pt x="8264" y="9346"/>
                  </a:lnTo>
                  <a:lnTo>
                    <a:pt x="8225" y="8959"/>
                  </a:lnTo>
                  <a:lnTo>
                    <a:pt x="8225" y="8766"/>
                  </a:lnTo>
                  <a:lnTo>
                    <a:pt x="8264" y="8573"/>
                  </a:lnTo>
                  <a:lnTo>
                    <a:pt x="8341" y="8342"/>
                  </a:lnTo>
                  <a:lnTo>
                    <a:pt x="8496" y="8187"/>
                  </a:lnTo>
                  <a:lnTo>
                    <a:pt x="8727" y="8110"/>
                  </a:lnTo>
                  <a:lnTo>
                    <a:pt x="8843" y="8071"/>
                  </a:lnTo>
                  <a:close/>
                  <a:moveTo>
                    <a:pt x="4943" y="8380"/>
                  </a:moveTo>
                  <a:lnTo>
                    <a:pt x="4943" y="8419"/>
                  </a:lnTo>
                  <a:lnTo>
                    <a:pt x="4750" y="8805"/>
                  </a:lnTo>
                  <a:lnTo>
                    <a:pt x="4595" y="8959"/>
                  </a:lnTo>
                  <a:lnTo>
                    <a:pt x="4441" y="9153"/>
                  </a:lnTo>
                  <a:lnTo>
                    <a:pt x="4209" y="9307"/>
                  </a:lnTo>
                  <a:lnTo>
                    <a:pt x="3939" y="9461"/>
                  </a:lnTo>
                  <a:lnTo>
                    <a:pt x="3669" y="9461"/>
                  </a:lnTo>
                  <a:lnTo>
                    <a:pt x="3553" y="9423"/>
                  </a:lnTo>
                  <a:lnTo>
                    <a:pt x="3398" y="9346"/>
                  </a:lnTo>
                  <a:lnTo>
                    <a:pt x="3321" y="9191"/>
                  </a:lnTo>
                  <a:lnTo>
                    <a:pt x="3321" y="9075"/>
                  </a:lnTo>
                  <a:lnTo>
                    <a:pt x="3321" y="8959"/>
                  </a:lnTo>
                  <a:lnTo>
                    <a:pt x="3398" y="8805"/>
                  </a:lnTo>
                  <a:lnTo>
                    <a:pt x="3476" y="8689"/>
                  </a:lnTo>
                  <a:lnTo>
                    <a:pt x="3553" y="8612"/>
                  </a:lnTo>
                  <a:lnTo>
                    <a:pt x="3784" y="8457"/>
                  </a:lnTo>
                  <a:lnTo>
                    <a:pt x="4055" y="8380"/>
                  </a:lnTo>
                  <a:lnTo>
                    <a:pt x="4325" y="8380"/>
                  </a:lnTo>
                  <a:lnTo>
                    <a:pt x="4904" y="8419"/>
                  </a:lnTo>
                  <a:lnTo>
                    <a:pt x="4943" y="8380"/>
                  </a:lnTo>
                  <a:close/>
                  <a:moveTo>
                    <a:pt x="7994" y="10002"/>
                  </a:moveTo>
                  <a:lnTo>
                    <a:pt x="7955" y="10195"/>
                  </a:lnTo>
                  <a:lnTo>
                    <a:pt x="7916" y="10350"/>
                  </a:lnTo>
                  <a:lnTo>
                    <a:pt x="7839" y="10543"/>
                  </a:lnTo>
                  <a:lnTo>
                    <a:pt x="7723" y="10697"/>
                  </a:lnTo>
                  <a:lnTo>
                    <a:pt x="7607" y="10813"/>
                  </a:lnTo>
                  <a:lnTo>
                    <a:pt x="7492" y="10929"/>
                  </a:lnTo>
                  <a:lnTo>
                    <a:pt x="7337" y="11045"/>
                  </a:lnTo>
                  <a:lnTo>
                    <a:pt x="7144" y="11083"/>
                  </a:lnTo>
                  <a:lnTo>
                    <a:pt x="6951" y="11122"/>
                  </a:lnTo>
                  <a:lnTo>
                    <a:pt x="6796" y="11083"/>
                  </a:lnTo>
                  <a:lnTo>
                    <a:pt x="6719" y="11045"/>
                  </a:lnTo>
                  <a:lnTo>
                    <a:pt x="6681" y="10967"/>
                  </a:lnTo>
                  <a:lnTo>
                    <a:pt x="6642" y="10890"/>
                  </a:lnTo>
                  <a:lnTo>
                    <a:pt x="6603" y="10813"/>
                  </a:lnTo>
                  <a:lnTo>
                    <a:pt x="6642" y="10620"/>
                  </a:lnTo>
                  <a:lnTo>
                    <a:pt x="6719" y="10504"/>
                  </a:lnTo>
                  <a:lnTo>
                    <a:pt x="6874" y="10350"/>
                  </a:lnTo>
                  <a:lnTo>
                    <a:pt x="6990" y="10272"/>
                  </a:lnTo>
                  <a:lnTo>
                    <a:pt x="7221" y="10157"/>
                  </a:lnTo>
                  <a:lnTo>
                    <a:pt x="7492" y="10079"/>
                  </a:lnTo>
                  <a:lnTo>
                    <a:pt x="7723" y="10041"/>
                  </a:lnTo>
                  <a:lnTo>
                    <a:pt x="7994" y="10002"/>
                  </a:lnTo>
                  <a:close/>
                  <a:moveTo>
                    <a:pt x="2201" y="1"/>
                  </a:moveTo>
                  <a:lnTo>
                    <a:pt x="2008" y="657"/>
                  </a:lnTo>
                  <a:lnTo>
                    <a:pt x="1854" y="1352"/>
                  </a:lnTo>
                  <a:lnTo>
                    <a:pt x="1777" y="1198"/>
                  </a:lnTo>
                  <a:lnTo>
                    <a:pt x="1661" y="1043"/>
                  </a:lnTo>
                  <a:lnTo>
                    <a:pt x="1545" y="928"/>
                  </a:lnTo>
                  <a:lnTo>
                    <a:pt x="1390" y="812"/>
                  </a:lnTo>
                  <a:lnTo>
                    <a:pt x="1236" y="773"/>
                  </a:lnTo>
                  <a:lnTo>
                    <a:pt x="1043" y="735"/>
                  </a:lnTo>
                  <a:lnTo>
                    <a:pt x="695" y="735"/>
                  </a:lnTo>
                  <a:lnTo>
                    <a:pt x="541" y="812"/>
                  </a:lnTo>
                  <a:lnTo>
                    <a:pt x="386" y="889"/>
                  </a:lnTo>
                  <a:lnTo>
                    <a:pt x="232" y="1005"/>
                  </a:lnTo>
                  <a:lnTo>
                    <a:pt x="116" y="1159"/>
                  </a:lnTo>
                  <a:lnTo>
                    <a:pt x="39" y="1314"/>
                  </a:lnTo>
                  <a:lnTo>
                    <a:pt x="0" y="1468"/>
                  </a:lnTo>
                  <a:lnTo>
                    <a:pt x="0" y="1623"/>
                  </a:lnTo>
                  <a:lnTo>
                    <a:pt x="0" y="1777"/>
                  </a:lnTo>
                  <a:lnTo>
                    <a:pt x="77" y="1932"/>
                  </a:lnTo>
                  <a:lnTo>
                    <a:pt x="155" y="2086"/>
                  </a:lnTo>
                  <a:lnTo>
                    <a:pt x="271" y="2202"/>
                  </a:lnTo>
                  <a:lnTo>
                    <a:pt x="425" y="2279"/>
                  </a:lnTo>
                  <a:lnTo>
                    <a:pt x="579" y="2356"/>
                  </a:lnTo>
                  <a:lnTo>
                    <a:pt x="734" y="2395"/>
                  </a:lnTo>
                  <a:lnTo>
                    <a:pt x="1043" y="2434"/>
                  </a:lnTo>
                  <a:lnTo>
                    <a:pt x="1390" y="2395"/>
                  </a:lnTo>
                  <a:lnTo>
                    <a:pt x="1699" y="2279"/>
                  </a:lnTo>
                  <a:lnTo>
                    <a:pt x="1661" y="3051"/>
                  </a:lnTo>
                  <a:lnTo>
                    <a:pt x="1661" y="3862"/>
                  </a:lnTo>
                  <a:lnTo>
                    <a:pt x="1738" y="4635"/>
                  </a:lnTo>
                  <a:lnTo>
                    <a:pt x="1777" y="5021"/>
                  </a:lnTo>
                  <a:lnTo>
                    <a:pt x="1892" y="5368"/>
                  </a:lnTo>
                  <a:lnTo>
                    <a:pt x="1583" y="5214"/>
                  </a:lnTo>
                  <a:lnTo>
                    <a:pt x="1275" y="5137"/>
                  </a:lnTo>
                  <a:lnTo>
                    <a:pt x="966" y="5137"/>
                  </a:lnTo>
                  <a:lnTo>
                    <a:pt x="657" y="5175"/>
                  </a:lnTo>
                  <a:lnTo>
                    <a:pt x="502" y="5252"/>
                  </a:lnTo>
                  <a:lnTo>
                    <a:pt x="386" y="5330"/>
                  </a:lnTo>
                  <a:lnTo>
                    <a:pt x="271" y="5446"/>
                  </a:lnTo>
                  <a:lnTo>
                    <a:pt x="155" y="5561"/>
                  </a:lnTo>
                  <a:lnTo>
                    <a:pt x="77" y="5716"/>
                  </a:lnTo>
                  <a:lnTo>
                    <a:pt x="39" y="5870"/>
                  </a:lnTo>
                  <a:lnTo>
                    <a:pt x="39" y="6025"/>
                  </a:lnTo>
                  <a:lnTo>
                    <a:pt x="77" y="6218"/>
                  </a:lnTo>
                  <a:lnTo>
                    <a:pt x="155" y="6334"/>
                  </a:lnTo>
                  <a:lnTo>
                    <a:pt x="232" y="6450"/>
                  </a:lnTo>
                  <a:lnTo>
                    <a:pt x="348" y="6565"/>
                  </a:lnTo>
                  <a:lnTo>
                    <a:pt x="502" y="6643"/>
                  </a:lnTo>
                  <a:lnTo>
                    <a:pt x="657" y="6720"/>
                  </a:lnTo>
                  <a:lnTo>
                    <a:pt x="811" y="6758"/>
                  </a:lnTo>
                  <a:lnTo>
                    <a:pt x="1120" y="6758"/>
                  </a:lnTo>
                  <a:lnTo>
                    <a:pt x="1429" y="6681"/>
                  </a:lnTo>
                  <a:lnTo>
                    <a:pt x="1699" y="6527"/>
                  </a:lnTo>
                  <a:lnTo>
                    <a:pt x="1931" y="6295"/>
                  </a:lnTo>
                  <a:lnTo>
                    <a:pt x="2124" y="6063"/>
                  </a:lnTo>
                  <a:lnTo>
                    <a:pt x="2394" y="6527"/>
                  </a:lnTo>
                  <a:lnTo>
                    <a:pt x="2742" y="6990"/>
                  </a:lnTo>
                  <a:lnTo>
                    <a:pt x="3128" y="7376"/>
                  </a:lnTo>
                  <a:lnTo>
                    <a:pt x="3591" y="7762"/>
                  </a:lnTo>
                  <a:lnTo>
                    <a:pt x="4016" y="7994"/>
                  </a:lnTo>
                  <a:lnTo>
                    <a:pt x="3823" y="8033"/>
                  </a:lnTo>
                  <a:lnTo>
                    <a:pt x="3630" y="8110"/>
                  </a:lnTo>
                  <a:lnTo>
                    <a:pt x="3437" y="8187"/>
                  </a:lnTo>
                  <a:lnTo>
                    <a:pt x="3282" y="8342"/>
                  </a:lnTo>
                  <a:lnTo>
                    <a:pt x="3167" y="8457"/>
                  </a:lnTo>
                  <a:lnTo>
                    <a:pt x="3051" y="8573"/>
                  </a:lnTo>
                  <a:lnTo>
                    <a:pt x="2974" y="8728"/>
                  </a:lnTo>
                  <a:lnTo>
                    <a:pt x="2935" y="8882"/>
                  </a:lnTo>
                  <a:lnTo>
                    <a:pt x="2896" y="9075"/>
                  </a:lnTo>
                  <a:lnTo>
                    <a:pt x="2935" y="9230"/>
                  </a:lnTo>
                  <a:lnTo>
                    <a:pt x="2974" y="9384"/>
                  </a:lnTo>
                  <a:lnTo>
                    <a:pt x="3051" y="9539"/>
                  </a:lnTo>
                  <a:lnTo>
                    <a:pt x="3167" y="9693"/>
                  </a:lnTo>
                  <a:lnTo>
                    <a:pt x="3321" y="9770"/>
                  </a:lnTo>
                  <a:lnTo>
                    <a:pt x="3514" y="9848"/>
                  </a:lnTo>
                  <a:lnTo>
                    <a:pt x="3707" y="9886"/>
                  </a:lnTo>
                  <a:lnTo>
                    <a:pt x="3862" y="9886"/>
                  </a:lnTo>
                  <a:lnTo>
                    <a:pt x="4055" y="9848"/>
                  </a:lnTo>
                  <a:lnTo>
                    <a:pt x="4248" y="9770"/>
                  </a:lnTo>
                  <a:lnTo>
                    <a:pt x="4402" y="9693"/>
                  </a:lnTo>
                  <a:lnTo>
                    <a:pt x="4673" y="9461"/>
                  </a:lnTo>
                  <a:lnTo>
                    <a:pt x="4904" y="9153"/>
                  </a:lnTo>
                  <a:lnTo>
                    <a:pt x="5097" y="8844"/>
                  </a:lnTo>
                  <a:lnTo>
                    <a:pt x="5213" y="8496"/>
                  </a:lnTo>
                  <a:lnTo>
                    <a:pt x="6526" y="8921"/>
                  </a:lnTo>
                  <a:lnTo>
                    <a:pt x="7183" y="9191"/>
                  </a:lnTo>
                  <a:lnTo>
                    <a:pt x="7762" y="9500"/>
                  </a:lnTo>
                  <a:lnTo>
                    <a:pt x="7955" y="9655"/>
                  </a:lnTo>
                  <a:lnTo>
                    <a:pt x="7762" y="9655"/>
                  </a:lnTo>
                  <a:lnTo>
                    <a:pt x="7569" y="9693"/>
                  </a:lnTo>
                  <a:lnTo>
                    <a:pt x="7144" y="9809"/>
                  </a:lnTo>
                  <a:lnTo>
                    <a:pt x="6796" y="9963"/>
                  </a:lnTo>
                  <a:lnTo>
                    <a:pt x="6642" y="10079"/>
                  </a:lnTo>
                  <a:lnTo>
                    <a:pt x="6488" y="10234"/>
                  </a:lnTo>
                  <a:lnTo>
                    <a:pt x="6372" y="10388"/>
                  </a:lnTo>
                  <a:lnTo>
                    <a:pt x="6294" y="10543"/>
                  </a:lnTo>
                  <a:lnTo>
                    <a:pt x="6256" y="10736"/>
                  </a:lnTo>
                  <a:lnTo>
                    <a:pt x="6256" y="10890"/>
                  </a:lnTo>
                  <a:lnTo>
                    <a:pt x="6294" y="11083"/>
                  </a:lnTo>
                  <a:lnTo>
                    <a:pt x="6372" y="11238"/>
                  </a:lnTo>
                  <a:lnTo>
                    <a:pt x="6488" y="11354"/>
                  </a:lnTo>
                  <a:lnTo>
                    <a:pt x="6681" y="11469"/>
                  </a:lnTo>
                  <a:lnTo>
                    <a:pt x="6835" y="11508"/>
                  </a:lnTo>
                  <a:lnTo>
                    <a:pt x="7028" y="11508"/>
                  </a:lnTo>
                  <a:lnTo>
                    <a:pt x="7221" y="11469"/>
                  </a:lnTo>
                  <a:lnTo>
                    <a:pt x="7414" y="11392"/>
                  </a:lnTo>
                  <a:lnTo>
                    <a:pt x="7569" y="11315"/>
                  </a:lnTo>
                  <a:lnTo>
                    <a:pt x="7723" y="11199"/>
                  </a:lnTo>
                  <a:lnTo>
                    <a:pt x="7878" y="11083"/>
                  </a:lnTo>
                  <a:lnTo>
                    <a:pt x="7994" y="10929"/>
                  </a:lnTo>
                  <a:lnTo>
                    <a:pt x="8109" y="10697"/>
                  </a:lnTo>
                  <a:lnTo>
                    <a:pt x="8225" y="10465"/>
                  </a:lnTo>
                  <a:lnTo>
                    <a:pt x="8264" y="10234"/>
                  </a:lnTo>
                  <a:lnTo>
                    <a:pt x="8302" y="9963"/>
                  </a:lnTo>
                  <a:lnTo>
                    <a:pt x="8341" y="9925"/>
                  </a:lnTo>
                  <a:lnTo>
                    <a:pt x="8727" y="10272"/>
                  </a:lnTo>
                  <a:lnTo>
                    <a:pt x="9075" y="10659"/>
                  </a:lnTo>
                  <a:lnTo>
                    <a:pt x="9345" y="11122"/>
                  </a:lnTo>
                  <a:lnTo>
                    <a:pt x="9461" y="11354"/>
                  </a:lnTo>
                  <a:lnTo>
                    <a:pt x="9538" y="11585"/>
                  </a:lnTo>
                  <a:lnTo>
                    <a:pt x="9654" y="11971"/>
                  </a:lnTo>
                  <a:lnTo>
                    <a:pt x="9693" y="12280"/>
                  </a:lnTo>
                  <a:lnTo>
                    <a:pt x="9693" y="12628"/>
                  </a:lnTo>
                  <a:lnTo>
                    <a:pt x="9654" y="12937"/>
                  </a:lnTo>
                  <a:lnTo>
                    <a:pt x="9577" y="13284"/>
                  </a:lnTo>
                  <a:lnTo>
                    <a:pt x="9461" y="13593"/>
                  </a:lnTo>
                  <a:lnTo>
                    <a:pt x="9191" y="14211"/>
                  </a:lnTo>
                  <a:lnTo>
                    <a:pt x="9152" y="14288"/>
                  </a:lnTo>
                  <a:lnTo>
                    <a:pt x="9152" y="14327"/>
                  </a:lnTo>
                  <a:lnTo>
                    <a:pt x="9229" y="14404"/>
                  </a:lnTo>
                  <a:lnTo>
                    <a:pt x="9306" y="14443"/>
                  </a:lnTo>
                  <a:lnTo>
                    <a:pt x="9422" y="14404"/>
                  </a:lnTo>
                  <a:lnTo>
                    <a:pt x="9577" y="14250"/>
                  </a:lnTo>
                  <a:lnTo>
                    <a:pt x="9731" y="14057"/>
                  </a:lnTo>
                  <a:lnTo>
                    <a:pt x="9847" y="13902"/>
                  </a:lnTo>
                  <a:lnTo>
                    <a:pt x="9924" y="13670"/>
                  </a:lnTo>
                  <a:lnTo>
                    <a:pt x="10079" y="13246"/>
                  </a:lnTo>
                  <a:lnTo>
                    <a:pt x="10117" y="12782"/>
                  </a:lnTo>
                  <a:lnTo>
                    <a:pt x="10117" y="12319"/>
                  </a:lnTo>
                  <a:lnTo>
                    <a:pt x="10040" y="11856"/>
                  </a:lnTo>
                  <a:lnTo>
                    <a:pt x="9924" y="11431"/>
                  </a:lnTo>
                  <a:lnTo>
                    <a:pt x="9770" y="11006"/>
                  </a:lnTo>
                  <a:lnTo>
                    <a:pt x="9577" y="10620"/>
                  </a:lnTo>
                  <a:lnTo>
                    <a:pt x="9306" y="10272"/>
                  </a:lnTo>
                  <a:lnTo>
                    <a:pt x="9036" y="9963"/>
                  </a:lnTo>
                  <a:lnTo>
                    <a:pt x="8727" y="9693"/>
                  </a:lnTo>
                  <a:lnTo>
                    <a:pt x="8959" y="9577"/>
                  </a:lnTo>
                  <a:lnTo>
                    <a:pt x="9229" y="9423"/>
                  </a:lnTo>
                  <a:lnTo>
                    <a:pt x="9461" y="9191"/>
                  </a:lnTo>
                  <a:lnTo>
                    <a:pt x="9615" y="8921"/>
                  </a:lnTo>
                  <a:lnTo>
                    <a:pt x="9731" y="8612"/>
                  </a:lnTo>
                  <a:lnTo>
                    <a:pt x="9731" y="8496"/>
                  </a:lnTo>
                  <a:lnTo>
                    <a:pt x="9731" y="8342"/>
                  </a:lnTo>
                  <a:lnTo>
                    <a:pt x="9693" y="8187"/>
                  </a:lnTo>
                  <a:lnTo>
                    <a:pt x="9615" y="8071"/>
                  </a:lnTo>
                  <a:lnTo>
                    <a:pt x="9499" y="7955"/>
                  </a:lnTo>
                  <a:lnTo>
                    <a:pt x="9384" y="7840"/>
                  </a:lnTo>
                  <a:lnTo>
                    <a:pt x="9191" y="7762"/>
                  </a:lnTo>
                  <a:lnTo>
                    <a:pt x="9036" y="7724"/>
                  </a:lnTo>
                  <a:lnTo>
                    <a:pt x="8689" y="7724"/>
                  </a:lnTo>
                  <a:lnTo>
                    <a:pt x="8534" y="7762"/>
                  </a:lnTo>
                  <a:lnTo>
                    <a:pt x="8380" y="7840"/>
                  </a:lnTo>
                  <a:lnTo>
                    <a:pt x="8225" y="7955"/>
                  </a:lnTo>
                  <a:lnTo>
                    <a:pt x="8109" y="8071"/>
                  </a:lnTo>
                  <a:lnTo>
                    <a:pt x="7955" y="8264"/>
                  </a:lnTo>
                  <a:lnTo>
                    <a:pt x="7878" y="8535"/>
                  </a:lnTo>
                  <a:lnTo>
                    <a:pt x="7839" y="8766"/>
                  </a:lnTo>
                  <a:lnTo>
                    <a:pt x="7839" y="9037"/>
                  </a:lnTo>
                  <a:lnTo>
                    <a:pt x="7221" y="8766"/>
                  </a:lnTo>
                  <a:lnTo>
                    <a:pt x="6642" y="8496"/>
                  </a:lnTo>
                  <a:lnTo>
                    <a:pt x="5368" y="8033"/>
                  </a:lnTo>
                  <a:lnTo>
                    <a:pt x="5638" y="7878"/>
                  </a:lnTo>
                  <a:lnTo>
                    <a:pt x="5870" y="7685"/>
                  </a:lnTo>
                  <a:lnTo>
                    <a:pt x="6063" y="7453"/>
                  </a:lnTo>
                  <a:lnTo>
                    <a:pt x="6217" y="7183"/>
                  </a:lnTo>
                  <a:lnTo>
                    <a:pt x="6333" y="6874"/>
                  </a:lnTo>
                  <a:lnTo>
                    <a:pt x="6333" y="6720"/>
                  </a:lnTo>
                  <a:lnTo>
                    <a:pt x="6333" y="6527"/>
                  </a:lnTo>
                  <a:lnTo>
                    <a:pt x="6333" y="6372"/>
                  </a:lnTo>
                  <a:lnTo>
                    <a:pt x="6256" y="6218"/>
                  </a:lnTo>
                  <a:lnTo>
                    <a:pt x="6179" y="6063"/>
                  </a:lnTo>
                  <a:lnTo>
                    <a:pt x="6024" y="5948"/>
                  </a:lnTo>
                  <a:lnTo>
                    <a:pt x="5870" y="5870"/>
                  </a:lnTo>
                  <a:lnTo>
                    <a:pt x="5715" y="5832"/>
                  </a:lnTo>
                  <a:lnTo>
                    <a:pt x="5561" y="5870"/>
                  </a:lnTo>
                  <a:lnTo>
                    <a:pt x="5406" y="5909"/>
                  </a:lnTo>
                  <a:lnTo>
                    <a:pt x="5252" y="5986"/>
                  </a:lnTo>
                  <a:lnTo>
                    <a:pt x="5136" y="6063"/>
                  </a:lnTo>
                  <a:lnTo>
                    <a:pt x="4904" y="6334"/>
                  </a:lnTo>
                  <a:lnTo>
                    <a:pt x="4750" y="6643"/>
                  </a:lnTo>
                  <a:lnTo>
                    <a:pt x="4634" y="7029"/>
                  </a:lnTo>
                  <a:lnTo>
                    <a:pt x="4634" y="7222"/>
                  </a:lnTo>
                  <a:lnTo>
                    <a:pt x="4634" y="7415"/>
                  </a:lnTo>
                  <a:lnTo>
                    <a:pt x="4634" y="7608"/>
                  </a:lnTo>
                  <a:lnTo>
                    <a:pt x="4711" y="7762"/>
                  </a:lnTo>
                  <a:lnTo>
                    <a:pt x="4093" y="7453"/>
                  </a:lnTo>
                  <a:lnTo>
                    <a:pt x="3823" y="7299"/>
                  </a:lnTo>
                  <a:lnTo>
                    <a:pt x="3553" y="7106"/>
                  </a:lnTo>
                  <a:lnTo>
                    <a:pt x="3321" y="6874"/>
                  </a:lnTo>
                  <a:lnTo>
                    <a:pt x="3089" y="6643"/>
                  </a:lnTo>
                  <a:lnTo>
                    <a:pt x="2858" y="6372"/>
                  </a:lnTo>
                  <a:lnTo>
                    <a:pt x="2665" y="6063"/>
                  </a:lnTo>
                  <a:lnTo>
                    <a:pt x="2974" y="6179"/>
                  </a:lnTo>
                  <a:lnTo>
                    <a:pt x="3321" y="6218"/>
                  </a:lnTo>
                  <a:lnTo>
                    <a:pt x="3669" y="6179"/>
                  </a:lnTo>
                  <a:lnTo>
                    <a:pt x="3978" y="6063"/>
                  </a:lnTo>
                  <a:lnTo>
                    <a:pt x="4132" y="5986"/>
                  </a:lnTo>
                  <a:lnTo>
                    <a:pt x="4248" y="5870"/>
                  </a:lnTo>
                  <a:lnTo>
                    <a:pt x="4364" y="5716"/>
                  </a:lnTo>
                  <a:lnTo>
                    <a:pt x="4480" y="5561"/>
                  </a:lnTo>
                  <a:lnTo>
                    <a:pt x="4518" y="5407"/>
                  </a:lnTo>
                  <a:lnTo>
                    <a:pt x="4557" y="5214"/>
                  </a:lnTo>
                  <a:lnTo>
                    <a:pt x="4518" y="5059"/>
                  </a:lnTo>
                  <a:lnTo>
                    <a:pt x="4480" y="4866"/>
                  </a:lnTo>
                  <a:lnTo>
                    <a:pt x="4402" y="4712"/>
                  </a:lnTo>
                  <a:lnTo>
                    <a:pt x="4286" y="4596"/>
                  </a:lnTo>
                  <a:lnTo>
                    <a:pt x="4171" y="4480"/>
                  </a:lnTo>
                  <a:lnTo>
                    <a:pt x="4055" y="4403"/>
                  </a:lnTo>
                  <a:lnTo>
                    <a:pt x="3900" y="4364"/>
                  </a:lnTo>
                  <a:lnTo>
                    <a:pt x="3707" y="4364"/>
                  </a:lnTo>
                  <a:lnTo>
                    <a:pt x="3553" y="4403"/>
                  </a:lnTo>
                  <a:lnTo>
                    <a:pt x="3398" y="4442"/>
                  </a:lnTo>
                  <a:lnTo>
                    <a:pt x="3244" y="4519"/>
                  </a:lnTo>
                  <a:lnTo>
                    <a:pt x="3089" y="4635"/>
                  </a:lnTo>
                  <a:lnTo>
                    <a:pt x="2819" y="4905"/>
                  </a:lnTo>
                  <a:lnTo>
                    <a:pt x="2587" y="5214"/>
                  </a:lnTo>
                  <a:lnTo>
                    <a:pt x="2433" y="5561"/>
                  </a:lnTo>
                  <a:lnTo>
                    <a:pt x="2394" y="5523"/>
                  </a:lnTo>
                  <a:lnTo>
                    <a:pt x="2279" y="5137"/>
                  </a:lnTo>
                  <a:lnTo>
                    <a:pt x="2163" y="4750"/>
                  </a:lnTo>
                  <a:lnTo>
                    <a:pt x="2085" y="4326"/>
                  </a:lnTo>
                  <a:lnTo>
                    <a:pt x="2047" y="3940"/>
                  </a:lnTo>
                  <a:lnTo>
                    <a:pt x="2047" y="3515"/>
                  </a:lnTo>
                  <a:lnTo>
                    <a:pt x="2047" y="3129"/>
                  </a:lnTo>
                  <a:lnTo>
                    <a:pt x="2124" y="2318"/>
                  </a:lnTo>
                  <a:lnTo>
                    <a:pt x="2356" y="2511"/>
                  </a:lnTo>
                  <a:lnTo>
                    <a:pt x="2587" y="2627"/>
                  </a:lnTo>
                  <a:lnTo>
                    <a:pt x="2819" y="2742"/>
                  </a:lnTo>
                  <a:lnTo>
                    <a:pt x="3128" y="2781"/>
                  </a:lnTo>
                  <a:lnTo>
                    <a:pt x="3282" y="2742"/>
                  </a:lnTo>
                  <a:lnTo>
                    <a:pt x="3476" y="2704"/>
                  </a:lnTo>
                  <a:lnTo>
                    <a:pt x="3630" y="2627"/>
                  </a:lnTo>
                  <a:lnTo>
                    <a:pt x="3784" y="2549"/>
                  </a:lnTo>
                  <a:lnTo>
                    <a:pt x="3900" y="2434"/>
                  </a:lnTo>
                  <a:lnTo>
                    <a:pt x="4016" y="2279"/>
                  </a:lnTo>
                  <a:lnTo>
                    <a:pt x="4093" y="2125"/>
                  </a:lnTo>
                  <a:lnTo>
                    <a:pt x="4132" y="1970"/>
                  </a:lnTo>
                  <a:lnTo>
                    <a:pt x="4093" y="1777"/>
                  </a:lnTo>
                  <a:lnTo>
                    <a:pt x="4055" y="1623"/>
                  </a:lnTo>
                  <a:lnTo>
                    <a:pt x="4016" y="1507"/>
                  </a:lnTo>
                  <a:lnTo>
                    <a:pt x="3900" y="1352"/>
                  </a:lnTo>
                  <a:lnTo>
                    <a:pt x="3784" y="1237"/>
                  </a:lnTo>
                  <a:lnTo>
                    <a:pt x="3630" y="1159"/>
                  </a:lnTo>
                  <a:lnTo>
                    <a:pt x="3514" y="1121"/>
                  </a:lnTo>
                  <a:lnTo>
                    <a:pt x="3321" y="1082"/>
                  </a:lnTo>
                  <a:lnTo>
                    <a:pt x="3167" y="1043"/>
                  </a:lnTo>
                  <a:lnTo>
                    <a:pt x="3012" y="1082"/>
                  </a:lnTo>
                  <a:lnTo>
                    <a:pt x="2742" y="1159"/>
                  </a:lnTo>
                  <a:lnTo>
                    <a:pt x="2472" y="1314"/>
                  </a:lnTo>
                  <a:lnTo>
                    <a:pt x="2240" y="1545"/>
                  </a:lnTo>
                  <a:lnTo>
                    <a:pt x="2510" y="78"/>
                  </a:lnTo>
                  <a:lnTo>
                    <a:pt x="220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4094775" y="2444775"/>
              <a:ext cx="126475" cy="70500"/>
            </a:xfrm>
            <a:custGeom>
              <a:avLst/>
              <a:gdLst/>
              <a:ahLst/>
              <a:cxnLst/>
              <a:rect l="l" t="t" r="r" b="b"/>
              <a:pathLst>
                <a:path w="5059" h="2820" extrusionOk="0">
                  <a:moveTo>
                    <a:pt x="4904" y="1"/>
                  </a:moveTo>
                  <a:lnTo>
                    <a:pt x="3823" y="657"/>
                  </a:lnTo>
                  <a:lnTo>
                    <a:pt x="3283" y="966"/>
                  </a:lnTo>
                  <a:lnTo>
                    <a:pt x="2742" y="1275"/>
                  </a:lnTo>
                  <a:lnTo>
                    <a:pt x="2086" y="1584"/>
                  </a:lnTo>
                  <a:lnTo>
                    <a:pt x="1429" y="1854"/>
                  </a:lnTo>
                  <a:lnTo>
                    <a:pt x="773" y="2125"/>
                  </a:lnTo>
                  <a:lnTo>
                    <a:pt x="116" y="2433"/>
                  </a:lnTo>
                  <a:lnTo>
                    <a:pt x="39" y="2511"/>
                  </a:lnTo>
                  <a:lnTo>
                    <a:pt x="0" y="2588"/>
                  </a:lnTo>
                  <a:lnTo>
                    <a:pt x="39" y="2704"/>
                  </a:lnTo>
                  <a:lnTo>
                    <a:pt x="116" y="2781"/>
                  </a:lnTo>
                  <a:lnTo>
                    <a:pt x="387" y="2820"/>
                  </a:lnTo>
                  <a:lnTo>
                    <a:pt x="1082" y="2626"/>
                  </a:lnTo>
                  <a:lnTo>
                    <a:pt x="1738" y="2356"/>
                  </a:lnTo>
                  <a:lnTo>
                    <a:pt x="2395" y="2047"/>
                  </a:lnTo>
                  <a:lnTo>
                    <a:pt x="2974" y="1738"/>
                  </a:lnTo>
                  <a:lnTo>
                    <a:pt x="3553" y="1429"/>
                  </a:lnTo>
                  <a:lnTo>
                    <a:pt x="4094" y="1121"/>
                  </a:lnTo>
                  <a:lnTo>
                    <a:pt x="4596" y="734"/>
                  </a:lnTo>
                  <a:lnTo>
                    <a:pt x="5059" y="348"/>
                  </a:lnTo>
                  <a:lnTo>
                    <a:pt x="490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6880825" y="2487250"/>
              <a:ext cx="106225" cy="123600"/>
            </a:xfrm>
            <a:custGeom>
              <a:avLst/>
              <a:gdLst/>
              <a:ahLst/>
              <a:cxnLst/>
              <a:rect l="l" t="t" r="r" b="b"/>
              <a:pathLst>
                <a:path w="4249" h="4944" extrusionOk="0">
                  <a:moveTo>
                    <a:pt x="3862" y="1"/>
                  </a:moveTo>
                  <a:lnTo>
                    <a:pt x="3592" y="580"/>
                  </a:lnTo>
                  <a:lnTo>
                    <a:pt x="3245" y="1159"/>
                  </a:lnTo>
                  <a:lnTo>
                    <a:pt x="2897" y="1700"/>
                  </a:lnTo>
                  <a:lnTo>
                    <a:pt x="2511" y="2202"/>
                  </a:lnTo>
                  <a:lnTo>
                    <a:pt x="1932" y="2858"/>
                  </a:lnTo>
                  <a:lnTo>
                    <a:pt x="1314" y="3476"/>
                  </a:lnTo>
                  <a:lnTo>
                    <a:pt x="1005" y="3746"/>
                  </a:lnTo>
                  <a:lnTo>
                    <a:pt x="657" y="4017"/>
                  </a:lnTo>
                  <a:lnTo>
                    <a:pt x="310" y="4287"/>
                  </a:lnTo>
                  <a:lnTo>
                    <a:pt x="1" y="4596"/>
                  </a:lnTo>
                  <a:lnTo>
                    <a:pt x="40" y="4943"/>
                  </a:lnTo>
                  <a:lnTo>
                    <a:pt x="155" y="4943"/>
                  </a:lnTo>
                  <a:lnTo>
                    <a:pt x="542" y="4789"/>
                  </a:lnTo>
                  <a:lnTo>
                    <a:pt x="966" y="4519"/>
                  </a:lnTo>
                  <a:lnTo>
                    <a:pt x="1314" y="4248"/>
                  </a:lnTo>
                  <a:lnTo>
                    <a:pt x="1700" y="3901"/>
                  </a:lnTo>
                  <a:lnTo>
                    <a:pt x="2009" y="3553"/>
                  </a:lnTo>
                  <a:lnTo>
                    <a:pt x="2356" y="3206"/>
                  </a:lnTo>
                  <a:lnTo>
                    <a:pt x="2897" y="2511"/>
                  </a:lnTo>
                  <a:lnTo>
                    <a:pt x="3322" y="1970"/>
                  </a:lnTo>
                  <a:lnTo>
                    <a:pt x="3669" y="1391"/>
                  </a:lnTo>
                  <a:lnTo>
                    <a:pt x="3978" y="812"/>
                  </a:lnTo>
                  <a:lnTo>
                    <a:pt x="4249" y="194"/>
                  </a:lnTo>
                  <a:lnTo>
                    <a:pt x="386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4037825" y="2489175"/>
              <a:ext cx="66625" cy="98500"/>
            </a:xfrm>
            <a:custGeom>
              <a:avLst/>
              <a:gdLst/>
              <a:ahLst/>
              <a:cxnLst/>
              <a:rect l="l" t="t" r="r" b="b"/>
              <a:pathLst>
                <a:path w="2665" h="3940" extrusionOk="0">
                  <a:moveTo>
                    <a:pt x="850" y="1"/>
                  </a:moveTo>
                  <a:lnTo>
                    <a:pt x="502" y="117"/>
                  </a:lnTo>
                  <a:lnTo>
                    <a:pt x="618" y="194"/>
                  </a:lnTo>
                  <a:lnTo>
                    <a:pt x="463" y="580"/>
                  </a:lnTo>
                  <a:lnTo>
                    <a:pt x="270" y="1082"/>
                  </a:lnTo>
                  <a:lnTo>
                    <a:pt x="155" y="1584"/>
                  </a:lnTo>
                  <a:lnTo>
                    <a:pt x="39" y="2163"/>
                  </a:lnTo>
                  <a:lnTo>
                    <a:pt x="0" y="2704"/>
                  </a:lnTo>
                  <a:lnTo>
                    <a:pt x="39" y="2936"/>
                  </a:lnTo>
                  <a:lnTo>
                    <a:pt x="77" y="3167"/>
                  </a:lnTo>
                  <a:lnTo>
                    <a:pt x="193" y="3399"/>
                  </a:lnTo>
                  <a:lnTo>
                    <a:pt x="309" y="3554"/>
                  </a:lnTo>
                  <a:lnTo>
                    <a:pt x="463" y="3708"/>
                  </a:lnTo>
                  <a:lnTo>
                    <a:pt x="657" y="3862"/>
                  </a:lnTo>
                  <a:lnTo>
                    <a:pt x="888" y="3940"/>
                  </a:lnTo>
                  <a:lnTo>
                    <a:pt x="1120" y="3940"/>
                  </a:lnTo>
                  <a:lnTo>
                    <a:pt x="1313" y="3901"/>
                  </a:lnTo>
                  <a:lnTo>
                    <a:pt x="1506" y="3824"/>
                  </a:lnTo>
                  <a:lnTo>
                    <a:pt x="1661" y="3669"/>
                  </a:lnTo>
                  <a:lnTo>
                    <a:pt x="1815" y="3476"/>
                  </a:lnTo>
                  <a:lnTo>
                    <a:pt x="1969" y="3283"/>
                  </a:lnTo>
                  <a:lnTo>
                    <a:pt x="2124" y="3052"/>
                  </a:lnTo>
                  <a:lnTo>
                    <a:pt x="2317" y="2511"/>
                  </a:lnTo>
                  <a:lnTo>
                    <a:pt x="2510" y="1970"/>
                  </a:lnTo>
                  <a:lnTo>
                    <a:pt x="2626" y="1468"/>
                  </a:lnTo>
                  <a:lnTo>
                    <a:pt x="2665" y="1044"/>
                  </a:lnTo>
                  <a:lnTo>
                    <a:pt x="2394" y="1005"/>
                  </a:lnTo>
                  <a:lnTo>
                    <a:pt x="2008" y="2009"/>
                  </a:lnTo>
                  <a:lnTo>
                    <a:pt x="1738" y="2665"/>
                  </a:lnTo>
                  <a:lnTo>
                    <a:pt x="1545" y="3013"/>
                  </a:lnTo>
                  <a:lnTo>
                    <a:pt x="1467" y="3206"/>
                  </a:lnTo>
                  <a:lnTo>
                    <a:pt x="1352" y="3283"/>
                  </a:lnTo>
                  <a:lnTo>
                    <a:pt x="1159" y="3283"/>
                  </a:lnTo>
                  <a:lnTo>
                    <a:pt x="1004" y="3206"/>
                  </a:lnTo>
                  <a:lnTo>
                    <a:pt x="734" y="3129"/>
                  </a:lnTo>
                  <a:lnTo>
                    <a:pt x="618" y="3052"/>
                  </a:lnTo>
                  <a:lnTo>
                    <a:pt x="541" y="2897"/>
                  </a:lnTo>
                  <a:lnTo>
                    <a:pt x="541" y="2665"/>
                  </a:lnTo>
                  <a:lnTo>
                    <a:pt x="541" y="2356"/>
                  </a:lnTo>
                  <a:lnTo>
                    <a:pt x="579" y="2048"/>
                  </a:lnTo>
                  <a:lnTo>
                    <a:pt x="657" y="1623"/>
                  </a:lnTo>
                  <a:lnTo>
                    <a:pt x="734" y="1159"/>
                  </a:lnTo>
                  <a:lnTo>
                    <a:pt x="888" y="773"/>
                  </a:lnTo>
                  <a:lnTo>
                    <a:pt x="1043" y="349"/>
                  </a:lnTo>
                  <a:lnTo>
                    <a:pt x="1081" y="233"/>
                  </a:lnTo>
                  <a:lnTo>
                    <a:pt x="1043" y="117"/>
                  </a:lnTo>
                  <a:lnTo>
                    <a:pt x="965" y="40"/>
                  </a:lnTo>
                  <a:lnTo>
                    <a:pt x="8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6829675" y="2489175"/>
              <a:ext cx="52150" cy="50225"/>
            </a:xfrm>
            <a:custGeom>
              <a:avLst/>
              <a:gdLst/>
              <a:ahLst/>
              <a:cxnLst/>
              <a:rect l="l" t="t" r="r" b="b"/>
              <a:pathLst>
                <a:path w="2086" h="2009" extrusionOk="0">
                  <a:moveTo>
                    <a:pt x="1004" y="271"/>
                  </a:moveTo>
                  <a:lnTo>
                    <a:pt x="1236" y="387"/>
                  </a:lnTo>
                  <a:lnTo>
                    <a:pt x="1429" y="542"/>
                  </a:lnTo>
                  <a:lnTo>
                    <a:pt x="1545" y="735"/>
                  </a:lnTo>
                  <a:lnTo>
                    <a:pt x="1622" y="966"/>
                  </a:lnTo>
                  <a:lnTo>
                    <a:pt x="1622" y="1082"/>
                  </a:lnTo>
                  <a:lnTo>
                    <a:pt x="1584" y="1198"/>
                  </a:lnTo>
                  <a:lnTo>
                    <a:pt x="1545" y="1275"/>
                  </a:lnTo>
                  <a:lnTo>
                    <a:pt x="1468" y="1391"/>
                  </a:lnTo>
                  <a:lnTo>
                    <a:pt x="1352" y="1468"/>
                  </a:lnTo>
                  <a:lnTo>
                    <a:pt x="1197" y="1546"/>
                  </a:lnTo>
                  <a:lnTo>
                    <a:pt x="966" y="1584"/>
                  </a:lnTo>
                  <a:lnTo>
                    <a:pt x="773" y="1546"/>
                  </a:lnTo>
                  <a:lnTo>
                    <a:pt x="580" y="1391"/>
                  </a:lnTo>
                  <a:lnTo>
                    <a:pt x="502" y="1314"/>
                  </a:lnTo>
                  <a:lnTo>
                    <a:pt x="464" y="1198"/>
                  </a:lnTo>
                  <a:lnTo>
                    <a:pt x="425" y="966"/>
                  </a:lnTo>
                  <a:lnTo>
                    <a:pt x="464" y="773"/>
                  </a:lnTo>
                  <a:lnTo>
                    <a:pt x="541" y="580"/>
                  </a:lnTo>
                  <a:lnTo>
                    <a:pt x="695" y="387"/>
                  </a:lnTo>
                  <a:lnTo>
                    <a:pt x="734" y="349"/>
                  </a:lnTo>
                  <a:lnTo>
                    <a:pt x="734" y="271"/>
                  </a:lnTo>
                  <a:close/>
                  <a:moveTo>
                    <a:pt x="850" y="1"/>
                  </a:moveTo>
                  <a:lnTo>
                    <a:pt x="657" y="78"/>
                  </a:lnTo>
                  <a:lnTo>
                    <a:pt x="657" y="117"/>
                  </a:lnTo>
                  <a:lnTo>
                    <a:pt x="541" y="78"/>
                  </a:lnTo>
                  <a:lnTo>
                    <a:pt x="425" y="78"/>
                  </a:lnTo>
                  <a:lnTo>
                    <a:pt x="271" y="194"/>
                  </a:lnTo>
                  <a:lnTo>
                    <a:pt x="155" y="349"/>
                  </a:lnTo>
                  <a:lnTo>
                    <a:pt x="78" y="503"/>
                  </a:lnTo>
                  <a:lnTo>
                    <a:pt x="0" y="696"/>
                  </a:lnTo>
                  <a:lnTo>
                    <a:pt x="0" y="889"/>
                  </a:lnTo>
                  <a:lnTo>
                    <a:pt x="0" y="1082"/>
                  </a:lnTo>
                  <a:lnTo>
                    <a:pt x="39" y="1275"/>
                  </a:lnTo>
                  <a:lnTo>
                    <a:pt x="78" y="1430"/>
                  </a:lnTo>
                  <a:lnTo>
                    <a:pt x="193" y="1623"/>
                  </a:lnTo>
                  <a:lnTo>
                    <a:pt x="309" y="1777"/>
                  </a:lnTo>
                  <a:lnTo>
                    <a:pt x="464" y="1893"/>
                  </a:lnTo>
                  <a:lnTo>
                    <a:pt x="657" y="1970"/>
                  </a:lnTo>
                  <a:lnTo>
                    <a:pt x="850" y="2009"/>
                  </a:lnTo>
                  <a:lnTo>
                    <a:pt x="1043" y="2009"/>
                  </a:lnTo>
                  <a:lnTo>
                    <a:pt x="1236" y="1970"/>
                  </a:lnTo>
                  <a:lnTo>
                    <a:pt x="1429" y="1893"/>
                  </a:lnTo>
                  <a:lnTo>
                    <a:pt x="1584" y="1816"/>
                  </a:lnTo>
                  <a:lnTo>
                    <a:pt x="1738" y="1661"/>
                  </a:lnTo>
                  <a:lnTo>
                    <a:pt x="1892" y="1546"/>
                  </a:lnTo>
                  <a:lnTo>
                    <a:pt x="1970" y="1352"/>
                  </a:lnTo>
                  <a:lnTo>
                    <a:pt x="2047" y="1159"/>
                  </a:lnTo>
                  <a:lnTo>
                    <a:pt x="2086" y="966"/>
                  </a:lnTo>
                  <a:lnTo>
                    <a:pt x="2047" y="773"/>
                  </a:lnTo>
                  <a:lnTo>
                    <a:pt x="1970" y="580"/>
                  </a:lnTo>
                  <a:lnTo>
                    <a:pt x="1892" y="426"/>
                  </a:lnTo>
                  <a:lnTo>
                    <a:pt x="1738" y="271"/>
                  </a:lnTo>
                  <a:lnTo>
                    <a:pt x="1584" y="155"/>
                  </a:lnTo>
                  <a:lnTo>
                    <a:pt x="1429" y="40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2130250" y="2495950"/>
              <a:ext cx="246175" cy="107175"/>
            </a:xfrm>
            <a:custGeom>
              <a:avLst/>
              <a:gdLst/>
              <a:ahLst/>
              <a:cxnLst/>
              <a:rect l="l" t="t" r="r" b="b"/>
              <a:pathLst>
                <a:path w="9847" h="4287" extrusionOk="0">
                  <a:moveTo>
                    <a:pt x="8882" y="2742"/>
                  </a:moveTo>
                  <a:lnTo>
                    <a:pt x="9113" y="2819"/>
                  </a:lnTo>
                  <a:lnTo>
                    <a:pt x="9229" y="2896"/>
                  </a:lnTo>
                  <a:lnTo>
                    <a:pt x="9306" y="3012"/>
                  </a:lnTo>
                  <a:lnTo>
                    <a:pt x="9384" y="3089"/>
                  </a:lnTo>
                  <a:lnTo>
                    <a:pt x="9384" y="3205"/>
                  </a:lnTo>
                  <a:lnTo>
                    <a:pt x="9422" y="3321"/>
                  </a:lnTo>
                  <a:lnTo>
                    <a:pt x="9384" y="3437"/>
                  </a:lnTo>
                  <a:lnTo>
                    <a:pt x="9268" y="3630"/>
                  </a:lnTo>
                  <a:lnTo>
                    <a:pt x="9113" y="3785"/>
                  </a:lnTo>
                  <a:lnTo>
                    <a:pt x="8920" y="3862"/>
                  </a:lnTo>
                  <a:lnTo>
                    <a:pt x="8727" y="3862"/>
                  </a:lnTo>
                  <a:lnTo>
                    <a:pt x="8573" y="3785"/>
                  </a:lnTo>
                  <a:lnTo>
                    <a:pt x="8418" y="3630"/>
                  </a:lnTo>
                  <a:lnTo>
                    <a:pt x="8302" y="3437"/>
                  </a:lnTo>
                  <a:lnTo>
                    <a:pt x="8302" y="3244"/>
                  </a:lnTo>
                  <a:lnTo>
                    <a:pt x="8341" y="3051"/>
                  </a:lnTo>
                  <a:lnTo>
                    <a:pt x="8380" y="2858"/>
                  </a:lnTo>
                  <a:lnTo>
                    <a:pt x="8418" y="2819"/>
                  </a:lnTo>
                  <a:lnTo>
                    <a:pt x="8650" y="2742"/>
                  </a:lnTo>
                  <a:close/>
                  <a:moveTo>
                    <a:pt x="155" y="0"/>
                  </a:moveTo>
                  <a:lnTo>
                    <a:pt x="77" y="39"/>
                  </a:lnTo>
                  <a:lnTo>
                    <a:pt x="39" y="78"/>
                  </a:lnTo>
                  <a:lnTo>
                    <a:pt x="0" y="155"/>
                  </a:lnTo>
                  <a:lnTo>
                    <a:pt x="39" y="271"/>
                  </a:lnTo>
                  <a:lnTo>
                    <a:pt x="77" y="348"/>
                  </a:lnTo>
                  <a:lnTo>
                    <a:pt x="116" y="386"/>
                  </a:lnTo>
                  <a:lnTo>
                    <a:pt x="618" y="618"/>
                  </a:lnTo>
                  <a:lnTo>
                    <a:pt x="1120" y="773"/>
                  </a:lnTo>
                  <a:lnTo>
                    <a:pt x="2124" y="1081"/>
                  </a:lnTo>
                  <a:lnTo>
                    <a:pt x="4286" y="1738"/>
                  </a:lnTo>
                  <a:lnTo>
                    <a:pt x="6101" y="2317"/>
                  </a:lnTo>
                  <a:lnTo>
                    <a:pt x="7028" y="2587"/>
                  </a:lnTo>
                  <a:lnTo>
                    <a:pt x="7993" y="2819"/>
                  </a:lnTo>
                  <a:lnTo>
                    <a:pt x="7916" y="2974"/>
                  </a:lnTo>
                  <a:lnTo>
                    <a:pt x="7878" y="3089"/>
                  </a:lnTo>
                  <a:lnTo>
                    <a:pt x="7878" y="3398"/>
                  </a:lnTo>
                  <a:lnTo>
                    <a:pt x="7993" y="3707"/>
                  </a:lnTo>
                  <a:lnTo>
                    <a:pt x="8109" y="3939"/>
                  </a:lnTo>
                  <a:lnTo>
                    <a:pt x="8225" y="4093"/>
                  </a:lnTo>
                  <a:lnTo>
                    <a:pt x="8380" y="4171"/>
                  </a:lnTo>
                  <a:lnTo>
                    <a:pt x="8573" y="4248"/>
                  </a:lnTo>
                  <a:lnTo>
                    <a:pt x="8727" y="4287"/>
                  </a:lnTo>
                  <a:lnTo>
                    <a:pt x="8920" y="4287"/>
                  </a:lnTo>
                  <a:lnTo>
                    <a:pt x="9075" y="4248"/>
                  </a:lnTo>
                  <a:lnTo>
                    <a:pt x="9268" y="4209"/>
                  </a:lnTo>
                  <a:lnTo>
                    <a:pt x="9422" y="4093"/>
                  </a:lnTo>
                  <a:lnTo>
                    <a:pt x="9538" y="3978"/>
                  </a:lnTo>
                  <a:lnTo>
                    <a:pt x="9654" y="3823"/>
                  </a:lnTo>
                  <a:lnTo>
                    <a:pt x="9770" y="3669"/>
                  </a:lnTo>
                  <a:lnTo>
                    <a:pt x="9808" y="3514"/>
                  </a:lnTo>
                  <a:lnTo>
                    <a:pt x="9847" y="3321"/>
                  </a:lnTo>
                  <a:lnTo>
                    <a:pt x="9847" y="3128"/>
                  </a:lnTo>
                  <a:lnTo>
                    <a:pt x="9770" y="2974"/>
                  </a:lnTo>
                  <a:lnTo>
                    <a:pt x="9692" y="2781"/>
                  </a:lnTo>
                  <a:lnTo>
                    <a:pt x="9577" y="2665"/>
                  </a:lnTo>
                  <a:lnTo>
                    <a:pt x="9422" y="2549"/>
                  </a:lnTo>
                  <a:lnTo>
                    <a:pt x="9229" y="2433"/>
                  </a:lnTo>
                  <a:lnTo>
                    <a:pt x="9075" y="2394"/>
                  </a:lnTo>
                  <a:lnTo>
                    <a:pt x="8688" y="2394"/>
                  </a:lnTo>
                  <a:lnTo>
                    <a:pt x="8495" y="2472"/>
                  </a:lnTo>
                  <a:lnTo>
                    <a:pt x="8341" y="2549"/>
                  </a:lnTo>
                  <a:lnTo>
                    <a:pt x="7298" y="2163"/>
                  </a:lnTo>
                  <a:lnTo>
                    <a:pt x="6294" y="1815"/>
                  </a:lnTo>
                  <a:lnTo>
                    <a:pt x="4209" y="1159"/>
                  </a:lnTo>
                  <a:lnTo>
                    <a:pt x="3244" y="850"/>
                  </a:lnTo>
                  <a:lnTo>
                    <a:pt x="2240" y="502"/>
                  </a:lnTo>
                  <a:lnTo>
                    <a:pt x="1236" y="193"/>
                  </a:lnTo>
                  <a:lnTo>
                    <a:pt x="734" y="78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4737700" y="2534550"/>
              <a:ext cx="459550" cy="296400"/>
            </a:xfrm>
            <a:custGeom>
              <a:avLst/>
              <a:gdLst/>
              <a:ahLst/>
              <a:cxnLst/>
              <a:rect l="l" t="t" r="r" b="b"/>
              <a:pathLst>
                <a:path w="18382" h="11856" extrusionOk="0">
                  <a:moveTo>
                    <a:pt x="17648" y="2936"/>
                  </a:moveTo>
                  <a:lnTo>
                    <a:pt x="17725" y="2974"/>
                  </a:lnTo>
                  <a:lnTo>
                    <a:pt x="17802" y="3051"/>
                  </a:lnTo>
                  <a:lnTo>
                    <a:pt x="17841" y="3129"/>
                  </a:lnTo>
                  <a:lnTo>
                    <a:pt x="17880" y="3322"/>
                  </a:lnTo>
                  <a:lnTo>
                    <a:pt x="17918" y="3553"/>
                  </a:lnTo>
                  <a:lnTo>
                    <a:pt x="17880" y="3746"/>
                  </a:lnTo>
                  <a:lnTo>
                    <a:pt x="17764" y="3940"/>
                  </a:lnTo>
                  <a:lnTo>
                    <a:pt x="17648" y="4133"/>
                  </a:lnTo>
                  <a:lnTo>
                    <a:pt x="17300" y="4403"/>
                  </a:lnTo>
                  <a:lnTo>
                    <a:pt x="17030" y="4596"/>
                  </a:lnTo>
                  <a:lnTo>
                    <a:pt x="16721" y="4750"/>
                  </a:lnTo>
                  <a:lnTo>
                    <a:pt x="16412" y="4866"/>
                  </a:lnTo>
                  <a:lnTo>
                    <a:pt x="16065" y="4944"/>
                  </a:lnTo>
                  <a:lnTo>
                    <a:pt x="16181" y="4364"/>
                  </a:lnTo>
                  <a:lnTo>
                    <a:pt x="16296" y="4055"/>
                  </a:lnTo>
                  <a:lnTo>
                    <a:pt x="16412" y="3785"/>
                  </a:lnTo>
                  <a:lnTo>
                    <a:pt x="16528" y="3515"/>
                  </a:lnTo>
                  <a:lnTo>
                    <a:pt x="16721" y="3283"/>
                  </a:lnTo>
                  <a:lnTo>
                    <a:pt x="16953" y="3129"/>
                  </a:lnTo>
                  <a:lnTo>
                    <a:pt x="17223" y="2974"/>
                  </a:lnTo>
                  <a:lnTo>
                    <a:pt x="17493" y="2936"/>
                  </a:lnTo>
                  <a:close/>
                  <a:moveTo>
                    <a:pt x="14211" y="4866"/>
                  </a:moveTo>
                  <a:lnTo>
                    <a:pt x="14481" y="4905"/>
                  </a:lnTo>
                  <a:lnTo>
                    <a:pt x="14752" y="4982"/>
                  </a:lnTo>
                  <a:lnTo>
                    <a:pt x="15022" y="5059"/>
                  </a:lnTo>
                  <a:lnTo>
                    <a:pt x="15254" y="5175"/>
                  </a:lnTo>
                  <a:lnTo>
                    <a:pt x="15177" y="5330"/>
                  </a:lnTo>
                  <a:lnTo>
                    <a:pt x="14752" y="5523"/>
                  </a:lnTo>
                  <a:lnTo>
                    <a:pt x="14288" y="5677"/>
                  </a:lnTo>
                  <a:lnTo>
                    <a:pt x="14018" y="5716"/>
                  </a:lnTo>
                  <a:lnTo>
                    <a:pt x="13748" y="5754"/>
                  </a:lnTo>
                  <a:lnTo>
                    <a:pt x="13477" y="5754"/>
                  </a:lnTo>
                  <a:lnTo>
                    <a:pt x="13169" y="5677"/>
                  </a:lnTo>
                  <a:lnTo>
                    <a:pt x="13053" y="5677"/>
                  </a:lnTo>
                  <a:lnTo>
                    <a:pt x="12975" y="5600"/>
                  </a:lnTo>
                  <a:lnTo>
                    <a:pt x="12975" y="5484"/>
                  </a:lnTo>
                  <a:lnTo>
                    <a:pt x="13053" y="5368"/>
                  </a:lnTo>
                  <a:lnTo>
                    <a:pt x="13091" y="5137"/>
                  </a:lnTo>
                  <a:lnTo>
                    <a:pt x="13169" y="5021"/>
                  </a:lnTo>
                  <a:lnTo>
                    <a:pt x="13323" y="4944"/>
                  </a:lnTo>
                  <a:lnTo>
                    <a:pt x="13555" y="4905"/>
                  </a:lnTo>
                  <a:lnTo>
                    <a:pt x="13864" y="4866"/>
                  </a:lnTo>
                  <a:close/>
                  <a:moveTo>
                    <a:pt x="15756" y="5523"/>
                  </a:moveTo>
                  <a:lnTo>
                    <a:pt x="16374" y="5832"/>
                  </a:lnTo>
                  <a:lnTo>
                    <a:pt x="16644" y="5986"/>
                  </a:lnTo>
                  <a:lnTo>
                    <a:pt x="16953" y="6179"/>
                  </a:lnTo>
                  <a:lnTo>
                    <a:pt x="17185" y="6372"/>
                  </a:lnTo>
                  <a:lnTo>
                    <a:pt x="17416" y="6604"/>
                  </a:lnTo>
                  <a:lnTo>
                    <a:pt x="17571" y="6913"/>
                  </a:lnTo>
                  <a:lnTo>
                    <a:pt x="17609" y="7067"/>
                  </a:lnTo>
                  <a:lnTo>
                    <a:pt x="17609" y="7222"/>
                  </a:lnTo>
                  <a:lnTo>
                    <a:pt x="17609" y="7454"/>
                  </a:lnTo>
                  <a:lnTo>
                    <a:pt x="17532" y="7569"/>
                  </a:lnTo>
                  <a:lnTo>
                    <a:pt x="17455" y="7685"/>
                  </a:lnTo>
                  <a:lnTo>
                    <a:pt x="17300" y="7724"/>
                  </a:lnTo>
                  <a:lnTo>
                    <a:pt x="17146" y="7724"/>
                  </a:lnTo>
                  <a:lnTo>
                    <a:pt x="16953" y="7685"/>
                  </a:lnTo>
                  <a:lnTo>
                    <a:pt x="16798" y="7608"/>
                  </a:lnTo>
                  <a:lnTo>
                    <a:pt x="16644" y="7492"/>
                  </a:lnTo>
                  <a:lnTo>
                    <a:pt x="16412" y="7183"/>
                  </a:lnTo>
                  <a:lnTo>
                    <a:pt x="16181" y="6797"/>
                  </a:lnTo>
                  <a:lnTo>
                    <a:pt x="16026" y="6488"/>
                  </a:lnTo>
                  <a:lnTo>
                    <a:pt x="15910" y="6179"/>
                  </a:lnTo>
                  <a:lnTo>
                    <a:pt x="15833" y="5832"/>
                  </a:lnTo>
                  <a:lnTo>
                    <a:pt x="15756" y="5523"/>
                  </a:lnTo>
                  <a:close/>
                  <a:moveTo>
                    <a:pt x="4944" y="464"/>
                  </a:moveTo>
                  <a:lnTo>
                    <a:pt x="5561" y="503"/>
                  </a:lnTo>
                  <a:lnTo>
                    <a:pt x="6141" y="657"/>
                  </a:lnTo>
                  <a:lnTo>
                    <a:pt x="6681" y="889"/>
                  </a:lnTo>
                  <a:lnTo>
                    <a:pt x="7222" y="1198"/>
                  </a:lnTo>
                  <a:lnTo>
                    <a:pt x="7685" y="1545"/>
                  </a:lnTo>
                  <a:lnTo>
                    <a:pt x="8149" y="1970"/>
                  </a:lnTo>
                  <a:lnTo>
                    <a:pt x="8496" y="2395"/>
                  </a:lnTo>
                  <a:lnTo>
                    <a:pt x="8766" y="2781"/>
                  </a:lnTo>
                  <a:lnTo>
                    <a:pt x="9037" y="3206"/>
                  </a:lnTo>
                  <a:lnTo>
                    <a:pt x="9268" y="3669"/>
                  </a:lnTo>
                  <a:lnTo>
                    <a:pt x="9693" y="4596"/>
                  </a:lnTo>
                  <a:lnTo>
                    <a:pt x="10079" y="5523"/>
                  </a:lnTo>
                  <a:lnTo>
                    <a:pt x="10272" y="5909"/>
                  </a:lnTo>
                  <a:lnTo>
                    <a:pt x="10504" y="6295"/>
                  </a:lnTo>
                  <a:lnTo>
                    <a:pt x="10736" y="6643"/>
                  </a:lnTo>
                  <a:lnTo>
                    <a:pt x="11006" y="6913"/>
                  </a:lnTo>
                  <a:lnTo>
                    <a:pt x="11354" y="7183"/>
                  </a:lnTo>
                  <a:lnTo>
                    <a:pt x="11701" y="7376"/>
                  </a:lnTo>
                  <a:lnTo>
                    <a:pt x="12087" y="7492"/>
                  </a:lnTo>
                  <a:lnTo>
                    <a:pt x="12551" y="7569"/>
                  </a:lnTo>
                  <a:lnTo>
                    <a:pt x="12898" y="7531"/>
                  </a:lnTo>
                  <a:lnTo>
                    <a:pt x="13207" y="7492"/>
                  </a:lnTo>
                  <a:lnTo>
                    <a:pt x="13516" y="7415"/>
                  </a:lnTo>
                  <a:lnTo>
                    <a:pt x="13825" y="7260"/>
                  </a:lnTo>
                  <a:lnTo>
                    <a:pt x="14095" y="7106"/>
                  </a:lnTo>
                  <a:lnTo>
                    <a:pt x="14366" y="6952"/>
                  </a:lnTo>
                  <a:lnTo>
                    <a:pt x="14597" y="6720"/>
                  </a:lnTo>
                  <a:lnTo>
                    <a:pt x="14829" y="6488"/>
                  </a:lnTo>
                  <a:lnTo>
                    <a:pt x="14829" y="6488"/>
                  </a:lnTo>
                  <a:lnTo>
                    <a:pt x="14404" y="7222"/>
                  </a:lnTo>
                  <a:lnTo>
                    <a:pt x="13941" y="7878"/>
                  </a:lnTo>
                  <a:lnTo>
                    <a:pt x="13439" y="8535"/>
                  </a:lnTo>
                  <a:lnTo>
                    <a:pt x="12860" y="9114"/>
                  </a:lnTo>
                  <a:lnTo>
                    <a:pt x="12242" y="9616"/>
                  </a:lnTo>
                  <a:lnTo>
                    <a:pt x="11547" y="10079"/>
                  </a:lnTo>
                  <a:lnTo>
                    <a:pt x="10813" y="10504"/>
                  </a:lnTo>
                  <a:lnTo>
                    <a:pt x="10041" y="10813"/>
                  </a:lnTo>
                  <a:lnTo>
                    <a:pt x="9462" y="11006"/>
                  </a:lnTo>
                  <a:lnTo>
                    <a:pt x="8882" y="11161"/>
                  </a:lnTo>
                  <a:lnTo>
                    <a:pt x="8303" y="11276"/>
                  </a:lnTo>
                  <a:lnTo>
                    <a:pt x="7724" y="11315"/>
                  </a:lnTo>
                  <a:lnTo>
                    <a:pt x="7145" y="11354"/>
                  </a:lnTo>
                  <a:lnTo>
                    <a:pt x="6604" y="11315"/>
                  </a:lnTo>
                  <a:lnTo>
                    <a:pt x="6025" y="11238"/>
                  </a:lnTo>
                  <a:lnTo>
                    <a:pt x="5484" y="11122"/>
                  </a:lnTo>
                  <a:lnTo>
                    <a:pt x="4944" y="10967"/>
                  </a:lnTo>
                  <a:lnTo>
                    <a:pt x="4442" y="10736"/>
                  </a:lnTo>
                  <a:lnTo>
                    <a:pt x="3940" y="10504"/>
                  </a:lnTo>
                  <a:lnTo>
                    <a:pt x="3476" y="10195"/>
                  </a:lnTo>
                  <a:lnTo>
                    <a:pt x="3013" y="9848"/>
                  </a:lnTo>
                  <a:lnTo>
                    <a:pt x="2549" y="9461"/>
                  </a:lnTo>
                  <a:lnTo>
                    <a:pt x="2163" y="9037"/>
                  </a:lnTo>
                  <a:lnTo>
                    <a:pt x="1777" y="8573"/>
                  </a:lnTo>
                  <a:lnTo>
                    <a:pt x="1430" y="8033"/>
                  </a:lnTo>
                  <a:lnTo>
                    <a:pt x="1121" y="7492"/>
                  </a:lnTo>
                  <a:lnTo>
                    <a:pt x="850" y="6913"/>
                  </a:lnTo>
                  <a:lnTo>
                    <a:pt x="657" y="6334"/>
                  </a:lnTo>
                  <a:lnTo>
                    <a:pt x="503" y="5754"/>
                  </a:lnTo>
                  <a:lnTo>
                    <a:pt x="426" y="5137"/>
                  </a:lnTo>
                  <a:lnTo>
                    <a:pt x="426" y="4519"/>
                  </a:lnTo>
                  <a:lnTo>
                    <a:pt x="503" y="3862"/>
                  </a:lnTo>
                  <a:lnTo>
                    <a:pt x="696" y="3283"/>
                  </a:lnTo>
                  <a:lnTo>
                    <a:pt x="928" y="2743"/>
                  </a:lnTo>
                  <a:lnTo>
                    <a:pt x="1275" y="2241"/>
                  </a:lnTo>
                  <a:lnTo>
                    <a:pt x="1661" y="1777"/>
                  </a:lnTo>
                  <a:lnTo>
                    <a:pt x="2086" y="1352"/>
                  </a:lnTo>
                  <a:lnTo>
                    <a:pt x="2588" y="1043"/>
                  </a:lnTo>
                  <a:lnTo>
                    <a:pt x="3129" y="773"/>
                  </a:lnTo>
                  <a:lnTo>
                    <a:pt x="3708" y="580"/>
                  </a:lnTo>
                  <a:lnTo>
                    <a:pt x="4326" y="464"/>
                  </a:lnTo>
                  <a:close/>
                  <a:moveTo>
                    <a:pt x="4519" y="1"/>
                  </a:moveTo>
                  <a:lnTo>
                    <a:pt x="4249" y="39"/>
                  </a:lnTo>
                  <a:lnTo>
                    <a:pt x="3901" y="78"/>
                  </a:lnTo>
                  <a:lnTo>
                    <a:pt x="3515" y="155"/>
                  </a:lnTo>
                  <a:lnTo>
                    <a:pt x="3167" y="271"/>
                  </a:lnTo>
                  <a:lnTo>
                    <a:pt x="2820" y="426"/>
                  </a:lnTo>
                  <a:lnTo>
                    <a:pt x="2472" y="580"/>
                  </a:lnTo>
                  <a:lnTo>
                    <a:pt x="2125" y="773"/>
                  </a:lnTo>
                  <a:lnTo>
                    <a:pt x="1777" y="1043"/>
                  </a:lnTo>
                  <a:lnTo>
                    <a:pt x="1468" y="1314"/>
                  </a:lnTo>
                  <a:lnTo>
                    <a:pt x="1082" y="1700"/>
                  </a:lnTo>
                  <a:lnTo>
                    <a:pt x="773" y="2163"/>
                  </a:lnTo>
                  <a:lnTo>
                    <a:pt x="503" y="2627"/>
                  </a:lnTo>
                  <a:lnTo>
                    <a:pt x="310" y="3090"/>
                  </a:lnTo>
                  <a:lnTo>
                    <a:pt x="155" y="3592"/>
                  </a:lnTo>
                  <a:lnTo>
                    <a:pt x="40" y="4094"/>
                  </a:lnTo>
                  <a:lnTo>
                    <a:pt x="1" y="4596"/>
                  </a:lnTo>
                  <a:lnTo>
                    <a:pt x="1" y="5137"/>
                  </a:lnTo>
                  <a:lnTo>
                    <a:pt x="78" y="5639"/>
                  </a:lnTo>
                  <a:lnTo>
                    <a:pt x="155" y="6179"/>
                  </a:lnTo>
                  <a:lnTo>
                    <a:pt x="310" y="6681"/>
                  </a:lnTo>
                  <a:lnTo>
                    <a:pt x="464" y="7183"/>
                  </a:lnTo>
                  <a:lnTo>
                    <a:pt x="696" y="7685"/>
                  </a:lnTo>
                  <a:lnTo>
                    <a:pt x="966" y="8149"/>
                  </a:lnTo>
                  <a:lnTo>
                    <a:pt x="1237" y="8612"/>
                  </a:lnTo>
                  <a:lnTo>
                    <a:pt x="1545" y="9037"/>
                  </a:lnTo>
                  <a:lnTo>
                    <a:pt x="2009" y="9577"/>
                  </a:lnTo>
                  <a:lnTo>
                    <a:pt x="2472" y="10041"/>
                  </a:lnTo>
                  <a:lnTo>
                    <a:pt x="2974" y="10427"/>
                  </a:lnTo>
                  <a:lnTo>
                    <a:pt x="3476" y="10813"/>
                  </a:lnTo>
                  <a:lnTo>
                    <a:pt x="4055" y="11083"/>
                  </a:lnTo>
                  <a:lnTo>
                    <a:pt x="4596" y="11354"/>
                  </a:lnTo>
                  <a:lnTo>
                    <a:pt x="5214" y="11547"/>
                  </a:lnTo>
                  <a:lnTo>
                    <a:pt x="5832" y="11701"/>
                  </a:lnTo>
                  <a:lnTo>
                    <a:pt x="5870" y="11856"/>
                  </a:lnTo>
                  <a:lnTo>
                    <a:pt x="6218" y="11778"/>
                  </a:lnTo>
                  <a:lnTo>
                    <a:pt x="7029" y="11817"/>
                  </a:lnTo>
                  <a:lnTo>
                    <a:pt x="7840" y="11817"/>
                  </a:lnTo>
                  <a:lnTo>
                    <a:pt x="8689" y="11701"/>
                  </a:lnTo>
                  <a:lnTo>
                    <a:pt x="9539" y="11508"/>
                  </a:lnTo>
                  <a:lnTo>
                    <a:pt x="10272" y="11238"/>
                  </a:lnTo>
                  <a:lnTo>
                    <a:pt x="11006" y="10929"/>
                  </a:lnTo>
                  <a:lnTo>
                    <a:pt x="11315" y="10813"/>
                  </a:lnTo>
                  <a:lnTo>
                    <a:pt x="11315" y="10774"/>
                  </a:lnTo>
                  <a:lnTo>
                    <a:pt x="12049" y="10350"/>
                  </a:lnTo>
                  <a:lnTo>
                    <a:pt x="12705" y="9848"/>
                  </a:lnTo>
                  <a:lnTo>
                    <a:pt x="13362" y="9307"/>
                  </a:lnTo>
                  <a:lnTo>
                    <a:pt x="13941" y="8689"/>
                  </a:lnTo>
                  <a:lnTo>
                    <a:pt x="14481" y="8033"/>
                  </a:lnTo>
                  <a:lnTo>
                    <a:pt x="14713" y="7685"/>
                  </a:lnTo>
                  <a:lnTo>
                    <a:pt x="14906" y="7299"/>
                  </a:lnTo>
                  <a:lnTo>
                    <a:pt x="15099" y="6952"/>
                  </a:lnTo>
                  <a:lnTo>
                    <a:pt x="15254" y="6565"/>
                  </a:lnTo>
                  <a:lnTo>
                    <a:pt x="15408" y="6179"/>
                  </a:lnTo>
                  <a:lnTo>
                    <a:pt x="15524" y="5754"/>
                  </a:lnTo>
                  <a:lnTo>
                    <a:pt x="15601" y="6256"/>
                  </a:lnTo>
                  <a:lnTo>
                    <a:pt x="15756" y="6720"/>
                  </a:lnTo>
                  <a:lnTo>
                    <a:pt x="15987" y="7145"/>
                  </a:lnTo>
                  <a:lnTo>
                    <a:pt x="16258" y="7569"/>
                  </a:lnTo>
                  <a:lnTo>
                    <a:pt x="16374" y="7762"/>
                  </a:lnTo>
                  <a:lnTo>
                    <a:pt x="16567" y="7917"/>
                  </a:lnTo>
                  <a:lnTo>
                    <a:pt x="16760" y="8071"/>
                  </a:lnTo>
                  <a:lnTo>
                    <a:pt x="16953" y="8187"/>
                  </a:lnTo>
                  <a:lnTo>
                    <a:pt x="17146" y="8264"/>
                  </a:lnTo>
                  <a:lnTo>
                    <a:pt x="17378" y="8264"/>
                  </a:lnTo>
                  <a:lnTo>
                    <a:pt x="17571" y="8187"/>
                  </a:lnTo>
                  <a:lnTo>
                    <a:pt x="17802" y="8033"/>
                  </a:lnTo>
                  <a:lnTo>
                    <a:pt x="17918" y="7878"/>
                  </a:lnTo>
                  <a:lnTo>
                    <a:pt x="17995" y="7685"/>
                  </a:lnTo>
                  <a:lnTo>
                    <a:pt x="18034" y="7454"/>
                  </a:lnTo>
                  <a:lnTo>
                    <a:pt x="18034" y="7260"/>
                  </a:lnTo>
                  <a:lnTo>
                    <a:pt x="17995" y="7029"/>
                  </a:lnTo>
                  <a:lnTo>
                    <a:pt x="17918" y="6836"/>
                  </a:lnTo>
                  <a:lnTo>
                    <a:pt x="17841" y="6643"/>
                  </a:lnTo>
                  <a:lnTo>
                    <a:pt x="17725" y="6450"/>
                  </a:lnTo>
                  <a:lnTo>
                    <a:pt x="17571" y="6256"/>
                  </a:lnTo>
                  <a:lnTo>
                    <a:pt x="17416" y="6063"/>
                  </a:lnTo>
                  <a:lnTo>
                    <a:pt x="17030" y="5716"/>
                  </a:lnTo>
                  <a:lnTo>
                    <a:pt x="16567" y="5446"/>
                  </a:lnTo>
                  <a:lnTo>
                    <a:pt x="16103" y="5252"/>
                  </a:lnTo>
                  <a:lnTo>
                    <a:pt x="16605" y="5175"/>
                  </a:lnTo>
                  <a:lnTo>
                    <a:pt x="17030" y="4982"/>
                  </a:lnTo>
                  <a:lnTo>
                    <a:pt x="17455" y="4750"/>
                  </a:lnTo>
                  <a:lnTo>
                    <a:pt x="17841" y="4442"/>
                  </a:lnTo>
                  <a:lnTo>
                    <a:pt x="17995" y="4248"/>
                  </a:lnTo>
                  <a:lnTo>
                    <a:pt x="18150" y="4055"/>
                  </a:lnTo>
                  <a:lnTo>
                    <a:pt x="18266" y="3824"/>
                  </a:lnTo>
                  <a:lnTo>
                    <a:pt x="18343" y="3553"/>
                  </a:lnTo>
                  <a:lnTo>
                    <a:pt x="18382" y="3322"/>
                  </a:lnTo>
                  <a:lnTo>
                    <a:pt x="18343" y="3090"/>
                  </a:lnTo>
                  <a:lnTo>
                    <a:pt x="18227" y="2858"/>
                  </a:lnTo>
                  <a:lnTo>
                    <a:pt x="18150" y="2781"/>
                  </a:lnTo>
                  <a:lnTo>
                    <a:pt x="18034" y="2704"/>
                  </a:lnTo>
                  <a:lnTo>
                    <a:pt x="17841" y="2588"/>
                  </a:lnTo>
                  <a:lnTo>
                    <a:pt x="17609" y="2549"/>
                  </a:lnTo>
                  <a:lnTo>
                    <a:pt x="17416" y="2549"/>
                  </a:lnTo>
                  <a:lnTo>
                    <a:pt x="17185" y="2588"/>
                  </a:lnTo>
                  <a:lnTo>
                    <a:pt x="16953" y="2704"/>
                  </a:lnTo>
                  <a:lnTo>
                    <a:pt x="16760" y="2781"/>
                  </a:lnTo>
                  <a:lnTo>
                    <a:pt x="16567" y="2936"/>
                  </a:lnTo>
                  <a:lnTo>
                    <a:pt x="16412" y="3090"/>
                  </a:lnTo>
                  <a:lnTo>
                    <a:pt x="16258" y="3283"/>
                  </a:lnTo>
                  <a:lnTo>
                    <a:pt x="16103" y="3476"/>
                  </a:lnTo>
                  <a:lnTo>
                    <a:pt x="15872" y="3978"/>
                  </a:lnTo>
                  <a:lnTo>
                    <a:pt x="15717" y="4480"/>
                  </a:lnTo>
                  <a:lnTo>
                    <a:pt x="15640" y="4982"/>
                  </a:lnTo>
                  <a:lnTo>
                    <a:pt x="15601" y="4982"/>
                  </a:lnTo>
                  <a:lnTo>
                    <a:pt x="15563" y="5021"/>
                  </a:lnTo>
                  <a:lnTo>
                    <a:pt x="15524" y="5021"/>
                  </a:lnTo>
                  <a:lnTo>
                    <a:pt x="15099" y="4789"/>
                  </a:lnTo>
                  <a:lnTo>
                    <a:pt x="14675" y="4635"/>
                  </a:lnTo>
                  <a:lnTo>
                    <a:pt x="14211" y="4519"/>
                  </a:lnTo>
                  <a:lnTo>
                    <a:pt x="13748" y="4519"/>
                  </a:lnTo>
                  <a:lnTo>
                    <a:pt x="13362" y="4596"/>
                  </a:lnTo>
                  <a:lnTo>
                    <a:pt x="13169" y="4635"/>
                  </a:lnTo>
                  <a:lnTo>
                    <a:pt x="12975" y="4712"/>
                  </a:lnTo>
                  <a:lnTo>
                    <a:pt x="12782" y="4789"/>
                  </a:lnTo>
                  <a:lnTo>
                    <a:pt x="12628" y="4944"/>
                  </a:lnTo>
                  <a:lnTo>
                    <a:pt x="12512" y="5098"/>
                  </a:lnTo>
                  <a:lnTo>
                    <a:pt x="12435" y="5252"/>
                  </a:lnTo>
                  <a:lnTo>
                    <a:pt x="12396" y="5446"/>
                  </a:lnTo>
                  <a:lnTo>
                    <a:pt x="12473" y="5639"/>
                  </a:lnTo>
                  <a:lnTo>
                    <a:pt x="12551" y="5793"/>
                  </a:lnTo>
                  <a:lnTo>
                    <a:pt x="12705" y="5909"/>
                  </a:lnTo>
                  <a:lnTo>
                    <a:pt x="12860" y="5986"/>
                  </a:lnTo>
                  <a:lnTo>
                    <a:pt x="13053" y="6063"/>
                  </a:lnTo>
                  <a:lnTo>
                    <a:pt x="13439" y="6141"/>
                  </a:lnTo>
                  <a:lnTo>
                    <a:pt x="13786" y="6141"/>
                  </a:lnTo>
                  <a:lnTo>
                    <a:pt x="14134" y="6102"/>
                  </a:lnTo>
                  <a:lnTo>
                    <a:pt x="14481" y="5986"/>
                  </a:lnTo>
                  <a:lnTo>
                    <a:pt x="14790" y="5870"/>
                  </a:lnTo>
                  <a:lnTo>
                    <a:pt x="14481" y="6256"/>
                  </a:lnTo>
                  <a:lnTo>
                    <a:pt x="14095" y="6565"/>
                  </a:lnTo>
                  <a:lnTo>
                    <a:pt x="13902" y="6720"/>
                  </a:lnTo>
                  <a:lnTo>
                    <a:pt x="13671" y="6836"/>
                  </a:lnTo>
                  <a:lnTo>
                    <a:pt x="13439" y="6952"/>
                  </a:lnTo>
                  <a:lnTo>
                    <a:pt x="13207" y="7029"/>
                  </a:lnTo>
                  <a:lnTo>
                    <a:pt x="12821" y="7067"/>
                  </a:lnTo>
                  <a:lnTo>
                    <a:pt x="12435" y="7067"/>
                  </a:lnTo>
                  <a:lnTo>
                    <a:pt x="12087" y="6990"/>
                  </a:lnTo>
                  <a:lnTo>
                    <a:pt x="11778" y="6874"/>
                  </a:lnTo>
                  <a:lnTo>
                    <a:pt x="11470" y="6681"/>
                  </a:lnTo>
                  <a:lnTo>
                    <a:pt x="11199" y="6411"/>
                  </a:lnTo>
                  <a:lnTo>
                    <a:pt x="10968" y="6141"/>
                  </a:lnTo>
                  <a:lnTo>
                    <a:pt x="10774" y="5793"/>
                  </a:lnTo>
                  <a:lnTo>
                    <a:pt x="10504" y="5330"/>
                  </a:lnTo>
                  <a:lnTo>
                    <a:pt x="10311" y="4828"/>
                  </a:lnTo>
                  <a:lnTo>
                    <a:pt x="9886" y="3862"/>
                  </a:lnTo>
                  <a:lnTo>
                    <a:pt x="9655" y="3399"/>
                  </a:lnTo>
                  <a:lnTo>
                    <a:pt x="9423" y="2936"/>
                  </a:lnTo>
                  <a:lnTo>
                    <a:pt x="9153" y="2472"/>
                  </a:lnTo>
                  <a:lnTo>
                    <a:pt x="8844" y="2047"/>
                  </a:lnTo>
                  <a:lnTo>
                    <a:pt x="8380" y="1545"/>
                  </a:lnTo>
                  <a:lnTo>
                    <a:pt x="7917" y="1159"/>
                  </a:lnTo>
                  <a:lnTo>
                    <a:pt x="7415" y="812"/>
                  </a:lnTo>
                  <a:lnTo>
                    <a:pt x="6874" y="503"/>
                  </a:lnTo>
                  <a:lnTo>
                    <a:pt x="6295" y="271"/>
                  </a:lnTo>
                  <a:lnTo>
                    <a:pt x="5716" y="117"/>
                  </a:lnTo>
                  <a:lnTo>
                    <a:pt x="5137" y="39"/>
                  </a:lnTo>
                  <a:lnTo>
                    <a:pt x="451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6767875" y="2536500"/>
              <a:ext cx="44450" cy="43450"/>
            </a:xfrm>
            <a:custGeom>
              <a:avLst/>
              <a:gdLst/>
              <a:ahLst/>
              <a:cxnLst/>
              <a:rect l="l" t="t" r="r" b="b"/>
              <a:pathLst>
                <a:path w="1778" h="1738" extrusionOk="0">
                  <a:moveTo>
                    <a:pt x="773" y="309"/>
                  </a:moveTo>
                  <a:lnTo>
                    <a:pt x="1005" y="348"/>
                  </a:lnTo>
                  <a:lnTo>
                    <a:pt x="1159" y="425"/>
                  </a:lnTo>
                  <a:lnTo>
                    <a:pt x="1314" y="579"/>
                  </a:lnTo>
                  <a:lnTo>
                    <a:pt x="1391" y="772"/>
                  </a:lnTo>
                  <a:lnTo>
                    <a:pt x="1391" y="965"/>
                  </a:lnTo>
                  <a:lnTo>
                    <a:pt x="1352" y="1043"/>
                  </a:lnTo>
                  <a:lnTo>
                    <a:pt x="1275" y="1120"/>
                  </a:lnTo>
                  <a:lnTo>
                    <a:pt x="1198" y="1197"/>
                  </a:lnTo>
                  <a:lnTo>
                    <a:pt x="1082" y="1274"/>
                  </a:lnTo>
                  <a:lnTo>
                    <a:pt x="889" y="1352"/>
                  </a:lnTo>
                  <a:lnTo>
                    <a:pt x="696" y="1313"/>
                  </a:lnTo>
                  <a:lnTo>
                    <a:pt x="542" y="1236"/>
                  </a:lnTo>
                  <a:lnTo>
                    <a:pt x="426" y="1081"/>
                  </a:lnTo>
                  <a:lnTo>
                    <a:pt x="387" y="888"/>
                  </a:lnTo>
                  <a:lnTo>
                    <a:pt x="387" y="734"/>
                  </a:lnTo>
                  <a:lnTo>
                    <a:pt x="464" y="541"/>
                  </a:lnTo>
                  <a:lnTo>
                    <a:pt x="542" y="386"/>
                  </a:lnTo>
                  <a:lnTo>
                    <a:pt x="542" y="348"/>
                  </a:lnTo>
                  <a:lnTo>
                    <a:pt x="773" y="309"/>
                  </a:lnTo>
                  <a:close/>
                  <a:moveTo>
                    <a:pt x="773" y="0"/>
                  </a:moveTo>
                  <a:lnTo>
                    <a:pt x="619" y="39"/>
                  </a:lnTo>
                  <a:lnTo>
                    <a:pt x="464" y="116"/>
                  </a:lnTo>
                  <a:lnTo>
                    <a:pt x="426" y="155"/>
                  </a:lnTo>
                  <a:lnTo>
                    <a:pt x="348" y="155"/>
                  </a:lnTo>
                  <a:lnTo>
                    <a:pt x="233" y="232"/>
                  </a:lnTo>
                  <a:lnTo>
                    <a:pt x="117" y="348"/>
                  </a:lnTo>
                  <a:lnTo>
                    <a:pt x="40" y="502"/>
                  </a:lnTo>
                  <a:lnTo>
                    <a:pt x="1" y="657"/>
                  </a:lnTo>
                  <a:lnTo>
                    <a:pt x="1" y="811"/>
                  </a:lnTo>
                  <a:lnTo>
                    <a:pt x="1" y="1004"/>
                  </a:lnTo>
                  <a:lnTo>
                    <a:pt x="40" y="1159"/>
                  </a:lnTo>
                  <a:lnTo>
                    <a:pt x="117" y="1313"/>
                  </a:lnTo>
                  <a:lnTo>
                    <a:pt x="194" y="1467"/>
                  </a:lnTo>
                  <a:lnTo>
                    <a:pt x="348" y="1583"/>
                  </a:lnTo>
                  <a:lnTo>
                    <a:pt x="464" y="1661"/>
                  </a:lnTo>
                  <a:lnTo>
                    <a:pt x="619" y="1699"/>
                  </a:lnTo>
                  <a:lnTo>
                    <a:pt x="812" y="1738"/>
                  </a:lnTo>
                  <a:lnTo>
                    <a:pt x="966" y="1738"/>
                  </a:lnTo>
                  <a:lnTo>
                    <a:pt x="1121" y="1699"/>
                  </a:lnTo>
                  <a:lnTo>
                    <a:pt x="1275" y="1622"/>
                  </a:lnTo>
                  <a:lnTo>
                    <a:pt x="1430" y="1506"/>
                  </a:lnTo>
                  <a:lnTo>
                    <a:pt x="1584" y="1390"/>
                  </a:lnTo>
                  <a:lnTo>
                    <a:pt x="1661" y="1236"/>
                  </a:lnTo>
                  <a:lnTo>
                    <a:pt x="1739" y="1081"/>
                  </a:lnTo>
                  <a:lnTo>
                    <a:pt x="1777" y="927"/>
                  </a:lnTo>
                  <a:lnTo>
                    <a:pt x="1777" y="772"/>
                  </a:lnTo>
                  <a:lnTo>
                    <a:pt x="1739" y="579"/>
                  </a:lnTo>
                  <a:lnTo>
                    <a:pt x="1661" y="425"/>
                  </a:lnTo>
                  <a:lnTo>
                    <a:pt x="1546" y="270"/>
                  </a:lnTo>
                  <a:lnTo>
                    <a:pt x="1430" y="155"/>
                  </a:lnTo>
                  <a:lnTo>
                    <a:pt x="1275" y="77"/>
                  </a:lnTo>
                  <a:lnTo>
                    <a:pt x="112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694725" y="2537450"/>
              <a:ext cx="106225" cy="123600"/>
            </a:xfrm>
            <a:custGeom>
              <a:avLst/>
              <a:gdLst/>
              <a:ahLst/>
              <a:cxnLst/>
              <a:rect l="l" t="t" r="r" b="b"/>
              <a:pathLst>
                <a:path w="4249" h="4944" extrusionOk="0">
                  <a:moveTo>
                    <a:pt x="3862" y="1"/>
                  </a:moveTo>
                  <a:lnTo>
                    <a:pt x="3592" y="580"/>
                  </a:lnTo>
                  <a:lnTo>
                    <a:pt x="3244" y="1159"/>
                  </a:lnTo>
                  <a:lnTo>
                    <a:pt x="2897" y="1700"/>
                  </a:lnTo>
                  <a:lnTo>
                    <a:pt x="2511" y="2202"/>
                  </a:lnTo>
                  <a:lnTo>
                    <a:pt x="1932" y="2858"/>
                  </a:lnTo>
                  <a:lnTo>
                    <a:pt x="1314" y="3476"/>
                  </a:lnTo>
                  <a:lnTo>
                    <a:pt x="1005" y="3746"/>
                  </a:lnTo>
                  <a:lnTo>
                    <a:pt x="657" y="4017"/>
                  </a:lnTo>
                  <a:lnTo>
                    <a:pt x="310" y="4287"/>
                  </a:lnTo>
                  <a:lnTo>
                    <a:pt x="1" y="4596"/>
                  </a:lnTo>
                  <a:lnTo>
                    <a:pt x="39" y="4943"/>
                  </a:lnTo>
                  <a:lnTo>
                    <a:pt x="155" y="4943"/>
                  </a:lnTo>
                  <a:lnTo>
                    <a:pt x="541" y="4789"/>
                  </a:lnTo>
                  <a:lnTo>
                    <a:pt x="966" y="4519"/>
                  </a:lnTo>
                  <a:lnTo>
                    <a:pt x="1314" y="4248"/>
                  </a:lnTo>
                  <a:lnTo>
                    <a:pt x="1700" y="3901"/>
                  </a:lnTo>
                  <a:lnTo>
                    <a:pt x="2009" y="3553"/>
                  </a:lnTo>
                  <a:lnTo>
                    <a:pt x="2356" y="3206"/>
                  </a:lnTo>
                  <a:lnTo>
                    <a:pt x="2897" y="2511"/>
                  </a:lnTo>
                  <a:lnTo>
                    <a:pt x="3322" y="1970"/>
                  </a:lnTo>
                  <a:lnTo>
                    <a:pt x="3669" y="1391"/>
                  </a:lnTo>
                  <a:lnTo>
                    <a:pt x="3978" y="812"/>
                  </a:lnTo>
                  <a:lnTo>
                    <a:pt x="4248" y="194"/>
                  </a:lnTo>
                  <a:lnTo>
                    <a:pt x="386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643575" y="2539375"/>
              <a:ext cx="52150" cy="50225"/>
            </a:xfrm>
            <a:custGeom>
              <a:avLst/>
              <a:gdLst/>
              <a:ahLst/>
              <a:cxnLst/>
              <a:rect l="l" t="t" r="r" b="b"/>
              <a:pathLst>
                <a:path w="2086" h="2009" extrusionOk="0">
                  <a:moveTo>
                    <a:pt x="1004" y="271"/>
                  </a:moveTo>
                  <a:lnTo>
                    <a:pt x="1236" y="387"/>
                  </a:lnTo>
                  <a:lnTo>
                    <a:pt x="1429" y="542"/>
                  </a:lnTo>
                  <a:lnTo>
                    <a:pt x="1545" y="735"/>
                  </a:lnTo>
                  <a:lnTo>
                    <a:pt x="1622" y="966"/>
                  </a:lnTo>
                  <a:lnTo>
                    <a:pt x="1622" y="1082"/>
                  </a:lnTo>
                  <a:lnTo>
                    <a:pt x="1583" y="1198"/>
                  </a:lnTo>
                  <a:lnTo>
                    <a:pt x="1545" y="1275"/>
                  </a:lnTo>
                  <a:lnTo>
                    <a:pt x="1468" y="1391"/>
                  </a:lnTo>
                  <a:lnTo>
                    <a:pt x="1352" y="1468"/>
                  </a:lnTo>
                  <a:lnTo>
                    <a:pt x="1197" y="1546"/>
                  </a:lnTo>
                  <a:lnTo>
                    <a:pt x="966" y="1584"/>
                  </a:lnTo>
                  <a:lnTo>
                    <a:pt x="773" y="1546"/>
                  </a:lnTo>
                  <a:lnTo>
                    <a:pt x="657" y="1468"/>
                  </a:lnTo>
                  <a:lnTo>
                    <a:pt x="579" y="1391"/>
                  </a:lnTo>
                  <a:lnTo>
                    <a:pt x="502" y="1314"/>
                  </a:lnTo>
                  <a:lnTo>
                    <a:pt x="464" y="1198"/>
                  </a:lnTo>
                  <a:lnTo>
                    <a:pt x="425" y="966"/>
                  </a:lnTo>
                  <a:lnTo>
                    <a:pt x="464" y="773"/>
                  </a:lnTo>
                  <a:lnTo>
                    <a:pt x="541" y="580"/>
                  </a:lnTo>
                  <a:lnTo>
                    <a:pt x="695" y="387"/>
                  </a:lnTo>
                  <a:lnTo>
                    <a:pt x="734" y="348"/>
                  </a:lnTo>
                  <a:lnTo>
                    <a:pt x="734" y="271"/>
                  </a:lnTo>
                  <a:close/>
                  <a:moveTo>
                    <a:pt x="850" y="1"/>
                  </a:moveTo>
                  <a:lnTo>
                    <a:pt x="657" y="78"/>
                  </a:lnTo>
                  <a:lnTo>
                    <a:pt x="657" y="117"/>
                  </a:lnTo>
                  <a:lnTo>
                    <a:pt x="541" y="78"/>
                  </a:lnTo>
                  <a:lnTo>
                    <a:pt x="425" y="78"/>
                  </a:lnTo>
                  <a:lnTo>
                    <a:pt x="271" y="194"/>
                  </a:lnTo>
                  <a:lnTo>
                    <a:pt x="155" y="348"/>
                  </a:lnTo>
                  <a:lnTo>
                    <a:pt x="77" y="503"/>
                  </a:lnTo>
                  <a:lnTo>
                    <a:pt x="0" y="696"/>
                  </a:lnTo>
                  <a:lnTo>
                    <a:pt x="0" y="889"/>
                  </a:lnTo>
                  <a:lnTo>
                    <a:pt x="0" y="1082"/>
                  </a:lnTo>
                  <a:lnTo>
                    <a:pt x="39" y="1275"/>
                  </a:lnTo>
                  <a:lnTo>
                    <a:pt x="77" y="1430"/>
                  </a:lnTo>
                  <a:lnTo>
                    <a:pt x="193" y="1623"/>
                  </a:lnTo>
                  <a:lnTo>
                    <a:pt x="309" y="1777"/>
                  </a:lnTo>
                  <a:lnTo>
                    <a:pt x="464" y="1893"/>
                  </a:lnTo>
                  <a:lnTo>
                    <a:pt x="657" y="1970"/>
                  </a:lnTo>
                  <a:lnTo>
                    <a:pt x="850" y="2009"/>
                  </a:lnTo>
                  <a:lnTo>
                    <a:pt x="1043" y="2009"/>
                  </a:lnTo>
                  <a:lnTo>
                    <a:pt x="1236" y="1970"/>
                  </a:lnTo>
                  <a:lnTo>
                    <a:pt x="1429" y="1893"/>
                  </a:lnTo>
                  <a:lnTo>
                    <a:pt x="1583" y="1816"/>
                  </a:lnTo>
                  <a:lnTo>
                    <a:pt x="1738" y="1661"/>
                  </a:lnTo>
                  <a:lnTo>
                    <a:pt x="1892" y="1546"/>
                  </a:lnTo>
                  <a:lnTo>
                    <a:pt x="1970" y="1352"/>
                  </a:lnTo>
                  <a:lnTo>
                    <a:pt x="2047" y="1159"/>
                  </a:lnTo>
                  <a:lnTo>
                    <a:pt x="2085" y="966"/>
                  </a:lnTo>
                  <a:lnTo>
                    <a:pt x="2047" y="773"/>
                  </a:lnTo>
                  <a:lnTo>
                    <a:pt x="1970" y="580"/>
                  </a:lnTo>
                  <a:lnTo>
                    <a:pt x="1892" y="426"/>
                  </a:lnTo>
                  <a:lnTo>
                    <a:pt x="1738" y="271"/>
                  </a:lnTo>
                  <a:lnTo>
                    <a:pt x="1583" y="155"/>
                  </a:lnTo>
                  <a:lnTo>
                    <a:pt x="1429" y="40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2323325" y="2542275"/>
              <a:ext cx="309900" cy="249100"/>
            </a:xfrm>
            <a:custGeom>
              <a:avLst/>
              <a:gdLst/>
              <a:ahLst/>
              <a:cxnLst/>
              <a:rect l="l" t="t" r="r" b="b"/>
              <a:pathLst>
                <a:path w="12396" h="9964" extrusionOk="0">
                  <a:moveTo>
                    <a:pt x="10079" y="426"/>
                  </a:moveTo>
                  <a:lnTo>
                    <a:pt x="10272" y="464"/>
                  </a:lnTo>
                  <a:lnTo>
                    <a:pt x="10465" y="503"/>
                  </a:lnTo>
                  <a:lnTo>
                    <a:pt x="10581" y="541"/>
                  </a:lnTo>
                  <a:lnTo>
                    <a:pt x="10735" y="657"/>
                  </a:lnTo>
                  <a:lnTo>
                    <a:pt x="10851" y="850"/>
                  </a:lnTo>
                  <a:lnTo>
                    <a:pt x="10928" y="1043"/>
                  </a:lnTo>
                  <a:lnTo>
                    <a:pt x="10928" y="1236"/>
                  </a:lnTo>
                  <a:lnTo>
                    <a:pt x="10928" y="1430"/>
                  </a:lnTo>
                  <a:lnTo>
                    <a:pt x="10890" y="1661"/>
                  </a:lnTo>
                  <a:lnTo>
                    <a:pt x="10812" y="1854"/>
                  </a:lnTo>
                  <a:lnTo>
                    <a:pt x="10619" y="2202"/>
                  </a:lnTo>
                  <a:lnTo>
                    <a:pt x="10310" y="2588"/>
                  </a:lnTo>
                  <a:lnTo>
                    <a:pt x="9963" y="2936"/>
                  </a:lnTo>
                  <a:lnTo>
                    <a:pt x="9422" y="3476"/>
                  </a:lnTo>
                  <a:lnTo>
                    <a:pt x="8843" y="3978"/>
                  </a:lnTo>
                  <a:lnTo>
                    <a:pt x="8186" y="4480"/>
                  </a:lnTo>
                  <a:lnTo>
                    <a:pt x="7569" y="4982"/>
                  </a:lnTo>
                  <a:lnTo>
                    <a:pt x="6912" y="5484"/>
                  </a:lnTo>
                  <a:lnTo>
                    <a:pt x="6256" y="5947"/>
                  </a:lnTo>
                  <a:lnTo>
                    <a:pt x="5483" y="6411"/>
                  </a:lnTo>
                  <a:lnTo>
                    <a:pt x="4711" y="6874"/>
                  </a:lnTo>
                  <a:lnTo>
                    <a:pt x="3939" y="7299"/>
                  </a:lnTo>
                  <a:lnTo>
                    <a:pt x="3128" y="7724"/>
                  </a:lnTo>
                  <a:lnTo>
                    <a:pt x="2471" y="7994"/>
                  </a:lnTo>
                  <a:lnTo>
                    <a:pt x="2163" y="8110"/>
                  </a:lnTo>
                  <a:lnTo>
                    <a:pt x="1815" y="8226"/>
                  </a:lnTo>
                  <a:lnTo>
                    <a:pt x="1506" y="8264"/>
                  </a:lnTo>
                  <a:lnTo>
                    <a:pt x="1159" y="8303"/>
                  </a:lnTo>
                  <a:lnTo>
                    <a:pt x="811" y="8303"/>
                  </a:lnTo>
                  <a:lnTo>
                    <a:pt x="463" y="8226"/>
                  </a:lnTo>
                  <a:lnTo>
                    <a:pt x="502" y="8148"/>
                  </a:lnTo>
                  <a:lnTo>
                    <a:pt x="463" y="8033"/>
                  </a:lnTo>
                  <a:lnTo>
                    <a:pt x="463" y="7917"/>
                  </a:lnTo>
                  <a:lnTo>
                    <a:pt x="463" y="7801"/>
                  </a:lnTo>
                  <a:lnTo>
                    <a:pt x="502" y="7569"/>
                  </a:lnTo>
                  <a:lnTo>
                    <a:pt x="618" y="7299"/>
                  </a:lnTo>
                  <a:lnTo>
                    <a:pt x="772" y="7029"/>
                  </a:lnTo>
                  <a:lnTo>
                    <a:pt x="1159" y="6565"/>
                  </a:lnTo>
                  <a:lnTo>
                    <a:pt x="1467" y="6179"/>
                  </a:lnTo>
                  <a:lnTo>
                    <a:pt x="2008" y="5561"/>
                  </a:lnTo>
                  <a:lnTo>
                    <a:pt x="2549" y="4982"/>
                  </a:lnTo>
                  <a:lnTo>
                    <a:pt x="3128" y="4441"/>
                  </a:lnTo>
                  <a:lnTo>
                    <a:pt x="3746" y="3862"/>
                  </a:lnTo>
                  <a:lnTo>
                    <a:pt x="4364" y="3360"/>
                  </a:lnTo>
                  <a:lnTo>
                    <a:pt x="5020" y="2858"/>
                  </a:lnTo>
                  <a:lnTo>
                    <a:pt x="5715" y="2434"/>
                  </a:lnTo>
                  <a:lnTo>
                    <a:pt x="6410" y="1970"/>
                  </a:lnTo>
                  <a:lnTo>
                    <a:pt x="7105" y="1584"/>
                  </a:lnTo>
                  <a:lnTo>
                    <a:pt x="7839" y="1236"/>
                  </a:lnTo>
                  <a:lnTo>
                    <a:pt x="8457" y="928"/>
                  </a:lnTo>
                  <a:lnTo>
                    <a:pt x="8843" y="734"/>
                  </a:lnTo>
                  <a:lnTo>
                    <a:pt x="9268" y="580"/>
                  </a:lnTo>
                  <a:lnTo>
                    <a:pt x="9692" y="464"/>
                  </a:lnTo>
                  <a:lnTo>
                    <a:pt x="10079" y="426"/>
                  </a:lnTo>
                  <a:close/>
                  <a:moveTo>
                    <a:pt x="11237" y="464"/>
                  </a:moveTo>
                  <a:lnTo>
                    <a:pt x="11430" y="580"/>
                  </a:lnTo>
                  <a:lnTo>
                    <a:pt x="11585" y="773"/>
                  </a:lnTo>
                  <a:lnTo>
                    <a:pt x="11700" y="966"/>
                  </a:lnTo>
                  <a:lnTo>
                    <a:pt x="11778" y="1236"/>
                  </a:lnTo>
                  <a:lnTo>
                    <a:pt x="11778" y="1468"/>
                  </a:lnTo>
                  <a:lnTo>
                    <a:pt x="11778" y="1738"/>
                  </a:lnTo>
                  <a:lnTo>
                    <a:pt x="11739" y="1970"/>
                  </a:lnTo>
                  <a:lnTo>
                    <a:pt x="11662" y="2240"/>
                  </a:lnTo>
                  <a:lnTo>
                    <a:pt x="11430" y="2627"/>
                  </a:lnTo>
                  <a:lnTo>
                    <a:pt x="11160" y="3013"/>
                  </a:lnTo>
                  <a:lnTo>
                    <a:pt x="10851" y="3399"/>
                  </a:lnTo>
                  <a:lnTo>
                    <a:pt x="10542" y="3746"/>
                  </a:lnTo>
                  <a:lnTo>
                    <a:pt x="9847" y="4480"/>
                  </a:lnTo>
                  <a:lnTo>
                    <a:pt x="9075" y="5137"/>
                  </a:lnTo>
                  <a:lnTo>
                    <a:pt x="8264" y="5793"/>
                  </a:lnTo>
                  <a:lnTo>
                    <a:pt x="7453" y="6372"/>
                  </a:lnTo>
                  <a:lnTo>
                    <a:pt x="6603" y="6990"/>
                  </a:lnTo>
                  <a:lnTo>
                    <a:pt x="5754" y="7569"/>
                  </a:lnTo>
                  <a:lnTo>
                    <a:pt x="4866" y="8110"/>
                  </a:lnTo>
                  <a:lnTo>
                    <a:pt x="3977" y="8612"/>
                  </a:lnTo>
                  <a:lnTo>
                    <a:pt x="3128" y="9037"/>
                  </a:lnTo>
                  <a:lnTo>
                    <a:pt x="2703" y="9191"/>
                  </a:lnTo>
                  <a:lnTo>
                    <a:pt x="2240" y="9346"/>
                  </a:lnTo>
                  <a:lnTo>
                    <a:pt x="1969" y="9384"/>
                  </a:lnTo>
                  <a:lnTo>
                    <a:pt x="1661" y="9423"/>
                  </a:lnTo>
                  <a:lnTo>
                    <a:pt x="1313" y="9384"/>
                  </a:lnTo>
                  <a:lnTo>
                    <a:pt x="1004" y="9346"/>
                  </a:lnTo>
                  <a:lnTo>
                    <a:pt x="734" y="9191"/>
                  </a:lnTo>
                  <a:lnTo>
                    <a:pt x="541" y="9037"/>
                  </a:lnTo>
                  <a:lnTo>
                    <a:pt x="463" y="8921"/>
                  </a:lnTo>
                  <a:lnTo>
                    <a:pt x="386" y="8805"/>
                  </a:lnTo>
                  <a:lnTo>
                    <a:pt x="348" y="8650"/>
                  </a:lnTo>
                  <a:lnTo>
                    <a:pt x="309" y="8496"/>
                  </a:lnTo>
                  <a:lnTo>
                    <a:pt x="579" y="8612"/>
                  </a:lnTo>
                  <a:lnTo>
                    <a:pt x="888" y="8728"/>
                  </a:lnTo>
                  <a:lnTo>
                    <a:pt x="1197" y="8766"/>
                  </a:lnTo>
                  <a:lnTo>
                    <a:pt x="1506" y="8766"/>
                  </a:lnTo>
                  <a:lnTo>
                    <a:pt x="1815" y="8728"/>
                  </a:lnTo>
                  <a:lnTo>
                    <a:pt x="2124" y="8650"/>
                  </a:lnTo>
                  <a:lnTo>
                    <a:pt x="2742" y="8457"/>
                  </a:lnTo>
                  <a:lnTo>
                    <a:pt x="3321" y="8187"/>
                  </a:lnTo>
                  <a:lnTo>
                    <a:pt x="3939" y="7917"/>
                  </a:lnTo>
                  <a:lnTo>
                    <a:pt x="4981" y="7299"/>
                  </a:lnTo>
                  <a:lnTo>
                    <a:pt x="6526" y="6372"/>
                  </a:lnTo>
                  <a:lnTo>
                    <a:pt x="7298" y="5832"/>
                  </a:lnTo>
                  <a:lnTo>
                    <a:pt x="8071" y="5291"/>
                  </a:lnTo>
                  <a:lnTo>
                    <a:pt x="8804" y="4750"/>
                  </a:lnTo>
                  <a:lnTo>
                    <a:pt x="9499" y="4133"/>
                  </a:lnTo>
                  <a:lnTo>
                    <a:pt x="10156" y="3515"/>
                  </a:lnTo>
                  <a:lnTo>
                    <a:pt x="10774" y="2820"/>
                  </a:lnTo>
                  <a:lnTo>
                    <a:pt x="10967" y="2588"/>
                  </a:lnTo>
                  <a:lnTo>
                    <a:pt x="11121" y="2356"/>
                  </a:lnTo>
                  <a:lnTo>
                    <a:pt x="11276" y="2047"/>
                  </a:lnTo>
                  <a:lnTo>
                    <a:pt x="11391" y="1777"/>
                  </a:lnTo>
                  <a:lnTo>
                    <a:pt x="11469" y="1468"/>
                  </a:lnTo>
                  <a:lnTo>
                    <a:pt x="11507" y="1159"/>
                  </a:lnTo>
                  <a:lnTo>
                    <a:pt x="11430" y="889"/>
                  </a:lnTo>
                  <a:lnTo>
                    <a:pt x="11314" y="580"/>
                  </a:lnTo>
                  <a:lnTo>
                    <a:pt x="11237" y="464"/>
                  </a:lnTo>
                  <a:close/>
                  <a:moveTo>
                    <a:pt x="9924" y="1"/>
                  </a:moveTo>
                  <a:lnTo>
                    <a:pt x="9654" y="39"/>
                  </a:lnTo>
                  <a:lnTo>
                    <a:pt x="9306" y="117"/>
                  </a:lnTo>
                  <a:lnTo>
                    <a:pt x="8920" y="194"/>
                  </a:lnTo>
                  <a:lnTo>
                    <a:pt x="8186" y="503"/>
                  </a:lnTo>
                  <a:lnTo>
                    <a:pt x="7491" y="850"/>
                  </a:lnTo>
                  <a:lnTo>
                    <a:pt x="6835" y="1198"/>
                  </a:lnTo>
                  <a:lnTo>
                    <a:pt x="6101" y="1584"/>
                  </a:lnTo>
                  <a:lnTo>
                    <a:pt x="5406" y="2009"/>
                  </a:lnTo>
                  <a:lnTo>
                    <a:pt x="4750" y="2472"/>
                  </a:lnTo>
                  <a:lnTo>
                    <a:pt x="4093" y="2974"/>
                  </a:lnTo>
                  <a:lnTo>
                    <a:pt x="3360" y="3553"/>
                  </a:lnTo>
                  <a:lnTo>
                    <a:pt x="2665" y="4210"/>
                  </a:lnTo>
                  <a:lnTo>
                    <a:pt x="1969" y="4866"/>
                  </a:lnTo>
                  <a:lnTo>
                    <a:pt x="1352" y="5600"/>
                  </a:lnTo>
                  <a:lnTo>
                    <a:pt x="888" y="6141"/>
                  </a:lnTo>
                  <a:lnTo>
                    <a:pt x="618" y="6449"/>
                  </a:lnTo>
                  <a:lnTo>
                    <a:pt x="348" y="6797"/>
                  </a:lnTo>
                  <a:lnTo>
                    <a:pt x="155" y="7145"/>
                  </a:lnTo>
                  <a:lnTo>
                    <a:pt x="0" y="7492"/>
                  </a:lnTo>
                  <a:lnTo>
                    <a:pt x="0" y="7685"/>
                  </a:lnTo>
                  <a:lnTo>
                    <a:pt x="0" y="7840"/>
                  </a:lnTo>
                  <a:lnTo>
                    <a:pt x="0" y="8033"/>
                  </a:lnTo>
                  <a:lnTo>
                    <a:pt x="77" y="8187"/>
                  </a:lnTo>
                  <a:lnTo>
                    <a:pt x="77" y="8264"/>
                  </a:lnTo>
                  <a:lnTo>
                    <a:pt x="77" y="8342"/>
                  </a:lnTo>
                  <a:lnTo>
                    <a:pt x="39" y="8496"/>
                  </a:lnTo>
                  <a:lnTo>
                    <a:pt x="39" y="8650"/>
                  </a:lnTo>
                  <a:lnTo>
                    <a:pt x="77" y="8805"/>
                  </a:lnTo>
                  <a:lnTo>
                    <a:pt x="116" y="8959"/>
                  </a:lnTo>
                  <a:lnTo>
                    <a:pt x="309" y="9230"/>
                  </a:lnTo>
                  <a:lnTo>
                    <a:pt x="541" y="9500"/>
                  </a:lnTo>
                  <a:lnTo>
                    <a:pt x="734" y="9616"/>
                  </a:lnTo>
                  <a:lnTo>
                    <a:pt x="965" y="9732"/>
                  </a:lnTo>
                  <a:lnTo>
                    <a:pt x="1236" y="9770"/>
                  </a:lnTo>
                  <a:lnTo>
                    <a:pt x="1467" y="9809"/>
                  </a:lnTo>
                  <a:lnTo>
                    <a:pt x="1583" y="9963"/>
                  </a:lnTo>
                  <a:lnTo>
                    <a:pt x="1815" y="9770"/>
                  </a:lnTo>
                  <a:lnTo>
                    <a:pt x="1892" y="9770"/>
                  </a:lnTo>
                  <a:lnTo>
                    <a:pt x="1892" y="9848"/>
                  </a:lnTo>
                  <a:lnTo>
                    <a:pt x="1931" y="9848"/>
                  </a:lnTo>
                  <a:lnTo>
                    <a:pt x="2008" y="9770"/>
                  </a:lnTo>
                  <a:lnTo>
                    <a:pt x="2394" y="9654"/>
                  </a:lnTo>
                  <a:lnTo>
                    <a:pt x="2935" y="9500"/>
                  </a:lnTo>
                  <a:lnTo>
                    <a:pt x="3514" y="9268"/>
                  </a:lnTo>
                  <a:lnTo>
                    <a:pt x="4055" y="9037"/>
                  </a:lnTo>
                  <a:lnTo>
                    <a:pt x="4557" y="8766"/>
                  </a:lnTo>
                  <a:lnTo>
                    <a:pt x="5599" y="8148"/>
                  </a:lnTo>
                  <a:lnTo>
                    <a:pt x="6603" y="7492"/>
                  </a:lnTo>
                  <a:lnTo>
                    <a:pt x="6758" y="7376"/>
                  </a:lnTo>
                  <a:lnTo>
                    <a:pt x="7839" y="6643"/>
                  </a:lnTo>
                  <a:lnTo>
                    <a:pt x="8688" y="5986"/>
                  </a:lnTo>
                  <a:lnTo>
                    <a:pt x="9538" y="5330"/>
                  </a:lnTo>
                  <a:lnTo>
                    <a:pt x="10388" y="4596"/>
                  </a:lnTo>
                  <a:lnTo>
                    <a:pt x="10774" y="4171"/>
                  </a:lnTo>
                  <a:lnTo>
                    <a:pt x="11121" y="3785"/>
                  </a:lnTo>
                  <a:lnTo>
                    <a:pt x="11160" y="3901"/>
                  </a:lnTo>
                  <a:lnTo>
                    <a:pt x="11430" y="3824"/>
                  </a:lnTo>
                  <a:lnTo>
                    <a:pt x="11932" y="4094"/>
                  </a:lnTo>
                  <a:lnTo>
                    <a:pt x="12087" y="3824"/>
                  </a:lnTo>
                  <a:lnTo>
                    <a:pt x="11353" y="3476"/>
                  </a:lnTo>
                  <a:lnTo>
                    <a:pt x="11662" y="3051"/>
                  </a:lnTo>
                  <a:lnTo>
                    <a:pt x="11932" y="2588"/>
                  </a:lnTo>
                  <a:lnTo>
                    <a:pt x="12087" y="2202"/>
                  </a:lnTo>
                  <a:lnTo>
                    <a:pt x="12164" y="1816"/>
                  </a:lnTo>
                  <a:lnTo>
                    <a:pt x="12395" y="1623"/>
                  </a:lnTo>
                  <a:lnTo>
                    <a:pt x="12164" y="1391"/>
                  </a:lnTo>
                  <a:lnTo>
                    <a:pt x="12125" y="1082"/>
                  </a:lnTo>
                  <a:lnTo>
                    <a:pt x="12048" y="812"/>
                  </a:lnTo>
                  <a:lnTo>
                    <a:pt x="11932" y="580"/>
                  </a:lnTo>
                  <a:lnTo>
                    <a:pt x="11778" y="387"/>
                  </a:lnTo>
                  <a:lnTo>
                    <a:pt x="11585" y="194"/>
                  </a:lnTo>
                  <a:lnTo>
                    <a:pt x="11353" y="78"/>
                  </a:lnTo>
                  <a:lnTo>
                    <a:pt x="11044" y="39"/>
                  </a:lnTo>
                  <a:lnTo>
                    <a:pt x="10735" y="39"/>
                  </a:lnTo>
                  <a:lnTo>
                    <a:pt x="10619" y="78"/>
                  </a:lnTo>
                  <a:lnTo>
                    <a:pt x="1038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6773675" y="2542275"/>
              <a:ext cx="114900" cy="285775"/>
            </a:xfrm>
            <a:custGeom>
              <a:avLst/>
              <a:gdLst/>
              <a:ahLst/>
              <a:cxnLst/>
              <a:rect l="l" t="t" r="r" b="b"/>
              <a:pathLst>
                <a:path w="4596" h="11431" extrusionOk="0">
                  <a:moveTo>
                    <a:pt x="3630" y="889"/>
                  </a:moveTo>
                  <a:lnTo>
                    <a:pt x="3708" y="2009"/>
                  </a:lnTo>
                  <a:lnTo>
                    <a:pt x="3824" y="3129"/>
                  </a:lnTo>
                  <a:lnTo>
                    <a:pt x="3939" y="4248"/>
                  </a:lnTo>
                  <a:lnTo>
                    <a:pt x="4017" y="5368"/>
                  </a:lnTo>
                  <a:lnTo>
                    <a:pt x="4055" y="6604"/>
                  </a:lnTo>
                  <a:lnTo>
                    <a:pt x="4055" y="7260"/>
                  </a:lnTo>
                  <a:lnTo>
                    <a:pt x="3978" y="7878"/>
                  </a:lnTo>
                  <a:lnTo>
                    <a:pt x="3901" y="8535"/>
                  </a:lnTo>
                  <a:lnTo>
                    <a:pt x="3746" y="9114"/>
                  </a:lnTo>
                  <a:lnTo>
                    <a:pt x="3515" y="9693"/>
                  </a:lnTo>
                  <a:lnTo>
                    <a:pt x="3244" y="10234"/>
                  </a:lnTo>
                  <a:lnTo>
                    <a:pt x="3013" y="10543"/>
                  </a:lnTo>
                  <a:lnTo>
                    <a:pt x="2781" y="10736"/>
                  </a:lnTo>
                  <a:lnTo>
                    <a:pt x="2472" y="10852"/>
                  </a:lnTo>
                  <a:lnTo>
                    <a:pt x="2202" y="10852"/>
                  </a:lnTo>
                  <a:lnTo>
                    <a:pt x="1893" y="10813"/>
                  </a:lnTo>
                  <a:lnTo>
                    <a:pt x="1622" y="10697"/>
                  </a:lnTo>
                  <a:lnTo>
                    <a:pt x="1352" y="10465"/>
                  </a:lnTo>
                  <a:lnTo>
                    <a:pt x="1120" y="10234"/>
                  </a:lnTo>
                  <a:lnTo>
                    <a:pt x="966" y="9963"/>
                  </a:lnTo>
                  <a:lnTo>
                    <a:pt x="850" y="9654"/>
                  </a:lnTo>
                  <a:lnTo>
                    <a:pt x="773" y="9384"/>
                  </a:lnTo>
                  <a:lnTo>
                    <a:pt x="696" y="9075"/>
                  </a:lnTo>
                  <a:lnTo>
                    <a:pt x="657" y="8457"/>
                  </a:lnTo>
                  <a:lnTo>
                    <a:pt x="657" y="7878"/>
                  </a:lnTo>
                  <a:lnTo>
                    <a:pt x="657" y="5330"/>
                  </a:lnTo>
                  <a:lnTo>
                    <a:pt x="618" y="4055"/>
                  </a:lnTo>
                  <a:lnTo>
                    <a:pt x="580" y="2781"/>
                  </a:lnTo>
                  <a:lnTo>
                    <a:pt x="580" y="2742"/>
                  </a:lnTo>
                  <a:lnTo>
                    <a:pt x="1352" y="2356"/>
                  </a:lnTo>
                  <a:lnTo>
                    <a:pt x="2163" y="1932"/>
                  </a:lnTo>
                  <a:lnTo>
                    <a:pt x="2935" y="1430"/>
                  </a:lnTo>
                  <a:lnTo>
                    <a:pt x="3283" y="1159"/>
                  </a:lnTo>
                  <a:lnTo>
                    <a:pt x="3630" y="889"/>
                  </a:lnTo>
                  <a:close/>
                  <a:moveTo>
                    <a:pt x="3901" y="1"/>
                  </a:moveTo>
                  <a:lnTo>
                    <a:pt x="3476" y="310"/>
                  </a:lnTo>
                  <a:lnTo>
                    <a:pt x="3051" y="619"/>
                  </a:lnTo>
                  <a:lnTo>
                    <a:pt x="2626" y="966"/>
                  </a:lnTo>
                  <a:lnTo>
                    <a:pt x="2202" y="1275"/>
                  </a:lnTo>
                  <a:lnTo>
                    <a:pt x="1314" y="1893"/>
                  </a:lnTo>
                  <a:lnTo>
                    <a:pt x="425" y="2434"/>
                  </a:lnTo>
                  <a:lnTo>
                    <a:pt x="348" y="2511"/>
                  </a:lnTo>
                  <a:lnTo>
                    <a:pt x="348" y="2627"/>
                  </a:lnTo>
                  <a:lnTo>
                    <a:pt x="271" y="2665"/>
                  </a:lnTo>
                  <a:lnTo>
                    <a:pt x="232" y="2781"/>
                  </a:lnTo>
                  <a:lnTo>
                    <a:pt x="194" y="3785"/>
                  </a:lnTo>
                  <a:lnTo>
                    <a:pt x="155" y="4828"/>
                  </a:lnTo>
                  <a:lnTo>
                    <a:pt x="1" y="4943"/>
                  </a:lnTo>
                  <a:lnTo>
                    <a:pt x="155" y="5252"/>
                  </a:lnTo>
                  <a:lnTo>
                    <a:pt x="155" y="6218"/>
                  </a:lnTo>
                  <a:lnTo>
                    <a:pt x="155" y="7685"/>
                  </a:lnTo>
                  <a:lnTo>
                    <a:pt x="155" y="8419"/>
                  </a:lnTo>
                  <a:lnTo>
                    <a:pt x="232" y="9152"/>
                  </a:lnTo>
                  <a:lnTo>
                    <a:pt x="310" y="9577"/>
                  </a:lnTo>
                  <a:lnTo>
                    <a:pt x="503" y="10041"/>
                  </a:lnTo>
                  <a:lnTo>
                    <a:pt x="734" y="10504"/>
                  </a:lnTo>
                  <a:lnTo>
                    <a:pt x="1043" y="10890"/>
                  </a:lnTo>
                  <a:lnTo>
                    <a:pt x="1236" y="11045"/>
                  </a:lnTo>
                  <a:lnTo>
                    <a:pt x="1391" y="11160"/>
                  </a:lnTo>
                  <a:lnTo>
                    <a:pt x="1622" y="11276"/>
                  </a:lnTo>
                  <a:lnTo>
                    <a:pt x="1816" y="11354"/>
                  </a:lnTo>
                  <a:lnTo>
                    <a:pt x="2047" y="11431"/>
                  </a:lnTo>
                  <a:lnTo>
                    <a:pt x="2279" y="11431"/>
                  </a:lnTo>
                  <a:lnTo>
                    <a:pt x="2549" y="11392"/>
                  </a:lnTo>
                  <a:lnTo>
                    <a:pt x="2820" y="11315"/>
                  </a:lnTo>
                  <a:lnTo>
                    <a:pt x="3051" y="11199"/>
                  </a:lnTo>
                  <a:lnTo>
                    <a:pt x="3283" y="11045"/>
                  </a:lnTo>
                  <a:lnTo>
                    <a:pt x="3476" y="10852"/>
                  </a:lnTo>
                  <a:lnTo>
                    <a:pt x="3669" y="10620"/>
                  </a:lnTo>
                  <a:lnTo>
                    <a:pt x="3824" y="10388"/>
                  </a:lnTo>
                  <a:lnTo>
                    <a:pt x="3978" y="10118"/>
                  </a:lnTo>
                  <a:lnTo>
                    <a:pt x="4171" y="9539"/>
                  </a:lnTo>
                  <a:lnTo>
                    <a:pt x="4326" y="8921"/>
                  </a:lnTo>
                  <a:lnTo>
                    <a:pt x="4441" y="8303"/>
                  </a:lnTo>
                  <a:lnTo>
                    <a:pt x="4519" y="7724"/>
                  </a:lnTo>
                  <a:lnTo>
                    <a:pt x="4557" y="7183"/>
                  </a:lnTo>
                  <a:lnTo>
                    <a:pt x="4596" y="6643"/>
                  </a:lnTo>
                  <a:lnTo>
                    <a:pt x="4596" y="6102"/>
                  </a:lnTo>
                  <a:lnTo>
                    <a:pt x="4519" y="4982"/>
                  </a:lnTo>
                  <a:lnTo>
                    <a:pt x="4441" y="3862"/>
                  </a:lnTo>
                  <a:lnTo>
                    <a:pt x="4326" y="2742"/>
                  </a:lnTo>
                  <a:lnTo>
                    <a:pt x="4287" y="2395"/>
                  </a:lnTo>
                  <a:lnTo>
                    <a:pt x="4210" y="1430"/>
                  </a:lnTo>
                  <a:lnTo>
                    <a:pt x="4132" y="503"/>
                  </a:lnTo>
                  <a:lnTo>
                    <a:pt x="4094" y="387"/>
                  </a:lnTo>
                  <a:lnTo>
                    <a:pt x="4132" y="348"/>
                  </a:lnTo>
                  <a:lnTo>
                    <a:pt x="4171" y="271"/>
                  </a:lnTo>
                  <a:lnTo>
                    <a:pt x="4210" y="194"/>
                  </a:lnTo>
                  <a:lnTo>
                    <a:pt x="4171" y="78"/>
                  </a:lnTo>
                  <a:lnTo>
                    <a:pt x="409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4769575" y="2562550"/>
              <a:ext cx="144825" cy="164150"/>
            </a:xfrm>
            <a:custGeom>
              <a:avLst/>
              <a:gdLst/>
              <a:ahLst/>
              <a:cxnLst/>
              <a:rect l="l" t="t" r="r" b="b"/>
              <a:pathLst>
                <a:path w="5793" h="6566" extrusionOk="0">
                  <a:moveTo>
                    <a:pt x="2858" y="464"/>
                  </a:moveTo>
                  <a:lnTo>
                    <a:pt x="3360" y="619"/>
                  </a:lnTo>
                  <a:lnTo>
                    <a:pt x="3823" y="812"/>
                  </a:lnTo>
                  <a:lnTo>
                    <a:pt x="4248" y="1082"/>
                  </a:lnTo>
                  <a:lnTo>
                    <a:pt x="4634" y="1429"/>
                  </a:lnTo>
                  <a:lnTo>
                    <a:pt x="4943" y="1854"/>
                  </a:lnTo>
                  <a:lnTo>
                    <a:pt x="5059" y="2047"/>
                  </a:lnTo>
                  <a:lnTo>
                    <a:pt x="5175" y="2279"/>
                  </a:lnTo>
                  <a:lnTo>
                    <a:pt x="5252" y="2511"/>
                  </a:lnTo>
                  <a:lnTo>
                    <a:pt x="5290" y="2781"/>
                  </a:lnTo>
                  <a:lnTo>
                    <a:pt x="5329" y="3051"/>
                  </a:lnTo>
                  <a:lnTo>
                    <a:pt x="5329" y="3322"/>
                  </a:lnTo>
                  <a:lnTo>
                    <a:pt x="5290" y="3785"/>
                  </a:lnTo>
                  <a:lnTo>
                    <a:pt x="5175" y="4248"/>
                  </a:lnTo>
                  <a:lnTo>
                    <a:pt x="4982" y="4712"/>
                  </a:lnTo>
                  <a:lnTo>
                    <a:pt x="4711" y="5098"/>
                  </a:lnTo>
                  <a:lnTo>
                    <a:pt x="4364" y="5445"/>
                  </a:lnTo>
                  <a:lnTo>
                    <a:pt x="4016" y="5716"/>
                  </a:lnTo>
                  <a:lnTo>
                    <a:pt x="3784" y="5832"/>
                  </a:lnTo>
                  <a:lnTo>
                    <a:pt x="3553" y="5947"/>
                  </a:lnTo>
                  <a:lnTo>
                    <a:pt x="3321" y="6025"/>
                  </a:lnTo>
                  <a:lnTo>
                    <a:pt x="3089" y="6063"/>
                  </a:lnTo>
                  <a:lnTo>
                    <a:pt x="2780" y="6102"/>
                  </a:lnTo>
                  <a:lnTo>
                    <a:pt x="2510" y="6102"/>
                  </a:lnTo>
                  <a:lnTo>
                    <a:pt x="2201" y="6063"/>
                  </a:lnTo>
                  <a:lnTo>
                    <a:pt x="1970" y="5986"/>
                  </a:lnTo>
                  <a:lnTo>
                    <a:pt x="1738" y="5870"/>
                  </a:lnTo>
                  <a:lnTo>
                    <a:pt x="1506" y="5754"/>
                  </a:lnTo>
                  <a:lnTo>
                    <a:pt x="1313" y="5600"/>
                  </a:lnTo>
                  <a:lnTo>
                    <a:pt x="1159" y="5445"/>
                  </a:lnTo>
                  <a:lnTo>
                    <a:pt x="1004" y="5252"/>
                  </a:lnTo>
                  <a:lnTo>
                    <a:pt x="850" y="5021"/>
                  </a:lnTo>
                  <a:lnTo>
                    <a:pt x="734" y="4789"/>
                  </a:lnTo>
                  <a:lnTo>
                    <a:pt x="618" y="4557"/>
                  </a:lnTo>
                  <a:lnTo>
                    <a:pt x="502" y="4055"/>
                  </a:lnTo>
                  <a:lnTo>
                    <a:pt x="425" y="3515"/>
                  </a:lnTo>
                  <a:lnTo>
                    <a:pt x="464" y="2974"/>
                  </a:lnTo>
                  <a:lnTo>
                    <a:pt x="541" y="2433"/>
                  </a:lnTo>
                  <a:lnTo>
                    <a:pt x="734" y="1931"/>
                  </a:lnTo>
                  <a:lnTo>
                    <a:pt x="850" y="1700"/>
                  </a:lnTo>
                  <a:lnTo>
                    <a:pt x="966" y="1507"/>
                  </a:lnTo>
                  <a:lnTo>
                    <a:pt x="1120" y="1275"/>
                  </a:lnTo>
                  <a:lnTo>
                    <a:pt x="1313" y="1121"/>
                  </a:lnTo>
                  <a:lnTo>
                    <a:pt x="1506" y="927"/>
                  </a:lnTo>
                  <a:lnTo>
                    <a:pt x="1738" y="812"/>
                  </a:lnTo>
                  <a:lnTo>
                    <a:pt x="1970" y="696"/>
                  </a:lnTo>
                  <a:lnTo>
                    <a:pt x="2201" y="580"/>
                  </a:lnTo>
                  <a:lnTo>
                    <a:pt x="2472" y="541"/>
                  </a:lnTo>
                  <a:lnTo>
                    <a:pt x="2780" y="503"/>
                  </a:lnTo>
                  <a:lnTo>
                    <a:pt x="2819" y="503"/>
                  </a:lnTo>
                  <a:lnTo>
                    <a:pt x="2858" y="464"/>
                  </a:lnTo>
                  <a:close/>
                  <a:moveTo>
                    <a:pt x="2665" y="1"/>
                  </a:moveTo>
                  <a:lnTo>
                    <a:pt x="2587" y="39"/>
                  </a:lnTo>
                  <a:lnTo>
                    <a:pt x="2510" y="78"/>
                  </a:lnTo>
                  <a:lnTo>
                    <a:pt x="2472" y="155"/>
                  </a:lnTo>
                  <a:lnTo>
                    <a:pt x="2433" y="232"/>
                  </a:lnTo>
                  <a:lnTo>
                    <a:pt x="2163" y="271"/>
                  </a:lnTo>
                  <a:lnTo>
                    <a:pt x="1854" y="310"/>
                  </a:lnTo>
                  <a:lnTo>
                    <a:pt x="1622" y="387"/>
                  </a:lnTo>
                  <a:lnTo>
                    <a:pt x="1390" y="503"/>
                  </a:lnTo>
                  <a:lnTo>
                    <a:pt x="1159" y="657"/>
                  </a:lnTo>
                  <a:lnTo>
                    <a:pt x="966" y="850"/>
                  </a:lnTo>
                  <a:lnTo>
                    <a:pt x="772" y="1043"/>
                  </a:lnTo>
                  <a:lnTo>
                    <a:pt x="618" y="1236"/>
                  </a:lnTo>
                  <a:lnTo>
                    <a:pt x="464" y="1507"/>
                  </a:lnTo>
                  <a:lnTo>
                    <a:pt x="348" y="1738"/>
                  </a:lnTo>
                  <a:lnTo>
                    <a:pt x="155" y="2279"/>
                  </a:lnTo>
                  <a:lnTo>
                    <a:pt x="39" y="2858"/>
                  </a:lnTo>
                  <a:lnTo>
                    <a:pt x="0" y="3399"/>
                  </a:lnTo>
                  <a:lnTo>
                    <a:pt x="39" y="4055"/>
                  </a:lnTo>
                  <a:lnTo>
                    <a:pt x="116" y="4364"/>
                  </a:lnTo>
                  <a:lnTo>
                    <a:pt x="193" y="4673"/>
                  </a:lnTo>
                  <a:lnTo>
                    <a:pt x="309" y="4943"/>
                  </a:lnTo>
                  <a:lnTo>
                    <a:pt x="425" y="5214"/>
                  </a:lnTo>
                  <a:lnTo>
                    <a:pt x="579" y="5445"/>
                  </a:lnTo>
                  <a:lnTo>
                    <a:pt x="734" y="5677"/>
                  </a:lnTo>
                  <a:lnTo>
                    <a:pt x="927" y="5870"/>
                  </a:lnTo>
                  <a:lnTo>
                    <a:pt x="1120" y="6063"/>
                  </a:lnTo>
                  <a:lnTo>
                    <a:pt x="1390" y="6218"/>
                  </a:lnTo>
                  <a:lnTo>
                    <a:pt x="1622" y="6372"/>
                  </a:lnTo>
                  <a:lnTo>
                    <a:pt x="1892" y="6449"/>
                  </a:lnTo>
                  <a:lnTo>
                    <a:pt x="2201" y="6527"/>
                  </a:lnTo>
                  <a:lnTo>
                    <a:pt x="2549" y="6565"/>
                  </a:lnTo>
                  <a:lnTo>
                    <a:pt x="2896" y="6565"/>
                  </a:lnTo>
                  <a:lnTo>
                    <a:pt x="3205" y="6527"/>
                  </a:lnTo>
                  <a:lnTo>
                    <a:pt x="3476" y="6449"/>
                  </a:lnTo>
                  <a:lnTo>
                    <a:pt x="3784" y="6334"/>
                  </a:lnTo>
                  <a:lnTo>
                    <a:pt x="4055" y="6218"/>
                  </a:lnTo>
                  <a:lnTo>
                    <a:pt x="4325" y="6063"/>
                  </a:lnTo>
                  <a:lnTo>
                    <a:pt x="4557" y="5909"/>
                  </a:lnTo>
                  <a:lnTo>
                    <a:pt x="4788" y="5716"/>
                  </a:lnTo>
                  <a:lnTo>
                    <a:pt x="4982" y="5484"/>
                  </a:lnTo>
                  <a:lnTo>
                    <a:pt x="5175" y="5252"/>
                  </a:lnTo>
                  <a:lnTo>
                    <a:pt x="5329" y="4982"/>
                  </a:lnTo>
                  <a:lnTo>
                    <a:pt x="5483" y="4750"/>
                  </a:lnTo>
                  <a:lnTo>
                    <a:pt x="5599" y="4441"/>
                  </a:lnTo>
                  <a:lnTo>
                    <a:pt x="5677" y="4171"/>
                  </a:lnTo>
                  <a:lnTo>
                    <a:pt x="5754" y="3862"/>
                  </a:lnTo>
                  <a:lnTo>
                    <a:pt x="5792" y="3553"/>
                  </a:lnTo>
                  <a:lnTo>
                    <a:pt x="5792" y="3244"/>
                  </a:lnTo>
                  <a:lnTo>
                    <a:pt x="5792" y="2935"/>
                  </a:lnTo>
                  <a:lnTo>
                    <a:pt x="5715" y="2626"/>
                  </a:lnTo>
                  <a:lnTo>
                    <a:pt x="5638" y="2318"/>
                  </a:lnTo>
                  <a:lnTo>
                    <a:pt x="5561" y="2047"/>
                  </a:lnTo>
                  <a:lnTo>
                    <a:pt x="5406" y="1777"/>
                  </a:lnTo>
                  <a:lnTo>
                    <a:pt x="5252" y="1507"/>
                  </a:lnTo>
                  <a:lnTo>
                    <a:pt x="5059" y="1275"/>
                  </a:lnTo>
                  <a:lnTo>
                    <a:pt x="4866" y="1043"/>
                  </a:lnTo>
                  <a:lnTo>
                    <a:pt x="4634" y="812"/>
                  </a:lnTo>
                  <a:lnTo>
                    <a:pt x="4402" y="619"/>
                  </a:lnTo>
                  <a:lnTo>
                    <a:pt x="4132" y="464"/>
                  </a:lnTo>
                  <a:lnTo>
                    <a:pt x="3862" y="310"/>
                  </a:lnTo>
                  <a:lnTo>
                    <a:pt x="3591" y="194"/>
                  </a:lnTo>
                  <a:lnTo>
                    <a:pt x="3282" y="117"/>
                  </a:lnTo>
                  <a:lnTo>
                    <a:pt x="2974" y="39"/>
                  </a:lnTo>
                  <a:lnTo>
                    <a:pt x="266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2452675" y="2582825"/>
              <a:ext cx="296400" cy="356250"/>
            </a:xfrm>
            <a:custGeom>
              <a:avLst/>
              <a:gdLst/>
              <a:ahLst/>
              <a:cxnLst/>
              <a:rect l="l" t="t" r="r" b="b"/>
              <a:pathLst>
                <a:path w="11856" h="14250" extrusionOk="0">
                  <a:moveTo>
                    <a:pt x="7221" y="1"/>
                  </a:moveTo>
                  <a:lnTo>
                    <a:pt x="6990" y="194"/>
                  </a:lnTo>
                  <a:lnTo>
                    <a:pt x="8032" y="1777"/>
                  </a:lnTo>
                  <a:lnTo>
                    <a:pt x="9114" y="3283"/>
                  </a:lnTo>
                  <a:lnTo>
                    <a:pt x="8032" y="2704"/>
                  </a:lnTo>
                  <a:lnTo>
                    <a:pt x="6913" y="2202"/>
                  </a:lnTo>
                  <a:lnTo>
                    <a:pt x="6758" y="2472"/>
                  </a:lnTo>
                  <a:lnTo>
                    <a:pt x="8225" y="3283"/>
                  </a:lnTo>
                  <a:lnTo>
                    <a:pt x="9731" y="4094"/>
                  </a:lnTo>
                  <a:lnTo>
                    <a:pt x="10388" y="4905"/>
                  </a:lnTo>
                  <a:lnTo>
                    <a:pt x="10388" y="4943"/>
                  </a:lnTo>
                  <a:lnTo>
                    <a:pt x="10697" y="4827"/>
                  </a:lnTo>
                  <a:lnTo>
                    <a:pt x="10658" y="4712"/>
                  </a:lnTo>
                  <a:lnTo>
                    <a:pt x="10620" y="4596"/>
                  </a:lnTo>
                  <a:lnTo>
                    <a:pt x="10620" y="4596"/>
                  </a:lnTo>
                  <a:lnTo>
                    <a:pt x="10929" y="4712"/>
                  </a:lnTo>
                  <a:lnTo>
                    <a:pt x="11160" y="4827"/>
                  </a:lnTo>
                  <a:lnTo>
                    <a:pt x="11315" y="5021"/>
                  </a:lnTo>
                  <a:lnTo>
                    <a:pt x="11431" y="5252"/>
                  </a:lnTo>
                  <a:lnTo>
                    <a:pt x="11469" y="5484"/>
                  </a:lnTo>
                  <a:lnTo>
                    <a:pt x="11469" y="5754"/>
                  </a:lnTo>
                  <a:lnTo>
                    <a:pt x="11431" y="6063"/>
                  </a:lnTo>
                  <a:lnTo>
                    <a:pt x="11353" y="6372"/>
                  </a:lnTo>
                  <a:lnTo>
                    <a:pt x="11083" y="7028"/>
                  </a:lnTo>
                  <a:lnTo>
                    <a:pt x="10813" y="7646"/>
                  </a:lnTo>
                  <a:lnTo>
                    <a:pt x="10504" y="8148"/>
                  </a:lnTo>
                  <a:lnTo>
                    <a:pt x="10233" y="8573"/>
                  </a:lnTo>
                  <a:lnTo>
                    <a:pt x="9654" y="9345"/>
                  </a:lnTo>
                  <a:lnTo>
                    <a:pt x="9036" y="10079"/>
                  </a:lnTo>
                  <a:lnTo>
                    <a:pt x="8380" y="10736"/>
                  </a:lnTo>
                  <a:lnTo>
                    <a:pt x="7646" y="11353"/>
                  </a:lnTo>
                  <a:lnTo>
                    <a:pt x="6874" y="11933"/>
                  </a:lnTo>
                  <a:lnTo>
                    <a:pt x="6024" y="12435"/>
                  </a:lnTo>
                  <a:lnTo>
                    <a:pt x="5175" y="12898"/>
                  </a:lnTo>
                  <a:lnTo>
                    <a:pt x="4287" y="13284"/>
                  </a:lnTo>
                  <a:lnTo>
                    <a:pt x="3862" y="13439"/>
                  </a:lnTo>
                  <a:lnTo>
                    <a:pt x="3283" y="13632"/>
                  </a:lnTo>
                  <a:lnTo>
                    <a:pt x="2665" y="13786"/>
                  </a:lnTo>
                  <a:lnTo>
                    <a:pt x="1970" y="13941"/>
                  </a:lnTo>
                  <a:lnTo>
                    <a:pt x="1043" y="13941"/>
                  </a:lnTo>
                  <a:lnTo>
                    <a:pt x="811" y="13863"/>
                  </a:lnTo>
                  <a:lnTo>
                    <a:pt x="580" y="13709"/>
                  </a:lnTo>
                  <a:lnTo>
                    <a:pt x="425" y="13554"/>
                  </a:lnTo>
                  <a:lnTo>
                    <a:pt x="309" y="13323"/>
                  </a:lnTo>
                  <a:lnTo>
                    <a:pt x="232" y="13052"/>
                  </a:lnTo>
                  <a:lnTo>
                    <a:pt x="1" y="13130"/>
                  </a:lnTo>
                  <a:lnTo>
                    <a:pt x="1" y="13400"/>
                  </a:lnTo>
                  <a:lnTo>
                    <a:pt x="39" y="13632"/>
                  </a:lnTo>
                  <a:lnTo>
                    <a:pt x="155" y="13825"/>
                  </a:lnTo>
                  <a:lnTo>
                    <a:pt x="271" y="13941"/>
                  </a:lnTo>
                  <a:lnTo>
                    <a:pt x="464" y="14056"/>
                  </a:lnTo>
                  <a:lnTo>
                    <a:pt x="657" y="14172"/>
                  </a:lnTo>
                  <a:lnTo>
                    <a:pt x="889" y="14211"/>
                  </a:lnTo>
                  <a:lnTo>
                    <a:pt x="1120" y="14249"/>
                  </a:lnTo>
                  <a:lnTo>
                    <a:pt x="1661" y="14249"/>
                  </a:lnTo>
                  <a:lnTo>
                    <a:pt x="2163" y="14211"/>
                  </a:lnTo>
                  <a:lnTo>
                    <a:pt x="2665" y="14134"/>
                  </a:lnTo>
                  <a:lnTo>
                    <a:pt x="3051" y="14056"/>
                  </a:lnTo>
                  <a:lnTo>
                    <a:pt x="3708" y="13863"/>
                  </a:lnTo>
                  <a:lnTo>
                    <a:pt x="4364" y="13632"/>
                  </a:lnTo>
                  <a:lnTo>
                    <a:pt x="5020" y="13361"/>
                  </a:lnTo>
                  <a:lnTo>
                    <a:pt x="5638" y="13091"/>
                  </a:lnTo>
                  <a:lnTo>
                    <a:pt x="6256" y="12743"/>
                  </a:lnTo>
                  <a:lnTo>
                    <a:pt x="6835" y="12396"/>
                  </a:lnTo>
                  <a:lnTo>
                    <a:pt x="7415" y="12010"/>
                  </a:lnTo>
                  <a:lnTo>
                    <a:pt x="7955" y="11585"/>
                  </a:lnTo>
                  <a:lnTo>
                    <a:pt x="8457" y="11160"/>
                  </a:lnTo>
                  <a:lnTo>
                    <a:pt x="8959" y="10697"/>
                  </a:lnTo>
                  <a:lnTo>
                    <a:pt x="9423" y="10234"/>
                  </a:lnTo>
                  <a:lnTo>
                    <a:pt x="9847" y="9732"/>
                  </a:lnTo>
                  <a:lnTo>
                    <a:pt x="10272" y="9191"/>
                  </a:lnTo>
                  <a:lnTo>
                    <a:pt x="10620" y="8650"/>
                  </a:lnTo>
                  <a:lnTo>
                    <a:pt x="11006" y="8071"/>
                  </a:lnTo>
                  <a:lnTo>
                    <a:pt x="11315" y="7492"/>
                  </a:lnTo>
                  <a:lnTo>
                    <a:pt x="11546" y="6951"/>
                  </a:lnTo>
                  <a:lnTo>
                    <a:pt x="11778" y="6411"/>
                  </a:lnTo>
                  <a:lnTo>
                    <a:pt x="11817" y="6102"/>
                  </a:lnTo>
                  <a:lnTo>
                    <a:pt x="11855" y="5831"/>
                  </a:lnTo>
                  <a:lnTo>
                    <a:pt x="11855" y="5523"/>
                  </a:lnTo>
                  <a:lnTo>
                    <a:pt x="11778" y="5252"/>
                  </a:lnTo>
                  <a:lnTo>
                    <a:pt x="11701" y="5021"/>
                  </a:lnTo>
                  <a:lnTo>
                    <a:pt x="11585" y="4866"/>
                  </a:lnTo>
                  <a:lnTo>
                    <a:pt x="11469" y="4673"/>
                  </a:lnTo>
                  <a:lnTo>
                    <a:pt x="11315" y="4519"/>
                  </a:lnTo>
                  <a:lnTo>
                    <a:pt x="11122" y="4403"/>
                  </a:lnTo>
                  <a:lnTo>
                    <a:pt x="10929" y="4325"/>
                  </a:lnTo>
                  <a:lnTo>
                    <a:pt x="10735" y="4248"/>
                  </a:lnTo>
                  <a:lnTo>
                    <a:pt x="10504" y="4210"/>
                  </a:lnTo>
                  <a:lnTo>
                    <a:pt x="10465" y="4248"/>
                  </a:lnTo>
                  <a:lnTo>
                    <a:pt x="10388" y="4248"/>
                  </a:lnTo>
                  <a:lnTo>
                    <a:pt x="9654" y="3167"/>
                  </a:lnTo>
                  <a:lnTo>
                    <a:pt x="8882" y="2086"/>
                  </a:lnTo>
                  <a:lnTo>
                    <a:pt x="8032" y="1043"/>
                  </a:lnTo>
                  <a:lnTo>
                    <a:pt x="722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581775" y="2586700"/>
              <a:ext cx="44450" cy="43450"/>
            </a:xfrm>
            <a:custGeom>
              <a:avLst/>
              <a:gdLst/>
              <a:ahLst/>
              <a:cxnLst/>
              <a:rect l="l" t="t" r="r" b="b"/>
              <a:pathLst>
                <a:path w="1778" h="1738" extrusionOk="0">
                  <a:moveTo>
                    <a:pt x="773" y="309"/>
                  </a:moveTo>
                  <a:lnTo>
                    <a:pt x="1005" y="348"/>
                  </a:lnTo>
                  <a:lnTo>
                    <a:pt x="1159" y="425"/>
                  </a:lnTo>
                  <a:lnTo>
                    <a:pt x="1314" y="579"/>
                  </a:lnTo>
                  <a:lnTo>
                    <a:pt x="1391" y="772"/>
                  </a:lnTo>
                  <a:lnTo>
                    <a:pt x="1391" y="965"/>
                  </a:lnTo>
                  <a:lnTo>
                    <a:pt x="1352" y="1043"/>
                  </a:lnTo>
                  <a:lnTo>
                    <a:pt x="1275" y="1120"/>
                  </a:lnTo>
                  <a:lnTo>
                    <a:pt x="1198" y="1197"/>
                  </a:lnTo>
                  <a:lnTo>
                    <a:pt x="1082" y="1274"/>
                  </a:lnTo>
                  <a:lnTo>
                    <a:pt x="889" y="1352"/>
                  </a:lnTo>
                  <a:lnTo>
                    <a:pt x="696" y="1313"/>
                  </a:lnTo>
                  <a:lnTo>
                    <a:pt x="542" y="1236"/>
                  </a:lnTo>
                  <a:lnTo>
                    <a:pt x="426" y="1081"/>
                  </a:lnTo>
                  <a:lnTo>
                    <a:pt x="387" y="888"/>
                  </a:lnTo>
                  <a:lnTo>
                    <a:pt x="387" y="734"/>
                  </a:lnTo>
                  <a:lnTo>
                    <a:pt x="464" y="541"/>
                  </a:lnTo>
                  <a:lnTo>
                    <a:pt x="542" y="386"/>
                  </a:lnTo>
                  <a:lnTo>
                    <a:pt x="542" y="348"/>
                  </a:lnTo>
                  <a:lnTo>
                    <a:pt x="773" y="309"/>
                  </a:lnTo>
                  <a:close/>
                  <a:moveTo>
                    <a:pt x="773" y="0"/>
                  </a:moveTo>
                  <a:lnTo>
                    <a:pt x="619" y="39"/>
                  </a:lnTo>
                  <a:lnTo>
                    <a:pt x="464" y="116"/>
                  </a:lnTo>
                  <a:lnTo>
                    <a:pt x="426" y="155"/>
                  </a:lnTo>
                  <a:lnTo>
                    <a:pt x="348" y="155"/>
                  </a:lnTo>
                  <a:lnTo>
                    <a:pt x="233" y="232"/>
                  </a:lnTo>
                  <a:lnTo>
                    <a:pt x="117" y="348"/>
                  </a:lnTo>
                  <a:lnTo>
                    <a:pt x="40" y="502"/>
                  </a:lnTo>
                  <a:lnTo>
                    <a:pt x="1" y="657"/>
                  </a:lnTo>
                  <a:lnTo>
                    <a:pt x="1" y="811"/>
                  </a:lnTo>
                  <a:lnTo>
                    <a:pt x="1" y="1004"/>
                  </a:lnTo>
                  <a:lnTo>
                    <a:pt x="40" y="1159"/>
                  </a:lnTo>
                  <a:lnTo>
                    <a:pt x="117" y="1313"/>
                  </a:lnTo>
                  <a:lnTo>
                    <a:pt x="194" y="1467"/>
                  </a:lnTo>
                  <a:lnTo>
                    <a:pt x="348" y="1583"/>
                  </a:lnTo>
                  <a:lnTo>
                    <a:pt x="464" y="1660"/>
                  </a:lnTo>
                  <a:lnTo>
                    <a:pt x="619" y="1699"/>
                  </a:lnTo>
                  <a:lnTo>
                    <a:pt x="812" y="1738"/>
                  </a:lnTo>
                  <a:lnTo>
                    <a:pt x="966" y="1738"/>
                  </a:lnTo>
                  <a:lnTo>
                    <a:pt x="1121" y="1699"/>
                  </a:lnTo>
                  <a:lnTo>
                    <a:pt x="1275" y="1622"/>
                  </a:lnTo>
                  <a:lnTo>
                    <a:pt x="1430" y="1506"/>
                  </a:lnTo>
                  <a:lnTo>
                    <a:pt x="1584" y="1390"/>
                  </a:lnTo>
                  <a:lnTo>
                    <a:pt x="1661" y="1236"/>
                  </a:lnTo>
                  <a:lnTo>
                    <a:pt x="1739" y="1081"/>
                  </a:lnTo>
                  <a:lnTo>
                    <a:pt x="1777" y="927"/>
                  </a:lnTo>
                  <a:lnTo>
                    <a:pt x="1777" y="772"/>
                  </a:lnTo>
                  <a:lnTo>
                    <a:pt x="1739" y="579"/>
                  </a:lnTo>
                  <a:lnTo>
                    <a:pt x="1661" y="425"/>
                  </a:lnTo>
                  <a:lnTo>
                    <a:pt x="1545" y="270"/>
                  </a:lnTo>
                  <a:lnTo>
                    <a:pt x="1430" y="155"/>
                  </a:lnTo>
                  <a:lnTo>
                    <a:pt x="1275" y="77"/>
                  </a:lnTo>
                  <a:lnTo>
                    <a:pt x="112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6717675" y="2588625"/>
              <a:ext cx="42525" cy="41525"/>
            </a:xfrm>
            <a:custGeom>
              <a:avLst/>
              <a:gdLst/>
              <a:ahLst/>
              <a:cxnLst/>
              <a:rect l="l" t="t" r="r" b="b"/>
              <a:pathLst>
                <a:path w="1701" h="1661" extrusionOk="0">
                  <a:moveTo>
                    <a:pt x="1121" y="386"/>
                  </a:moveTo>
                  <a:lnTo>
                    <a:pt x="1198" y="464"/>
                  </a:lnTo>
                  <a:lnTo>
                    <a:pt x="1237" y="541"/>
                  </a:lnTo>
                  <a:lnTo>
                    <a:pt x="1314" y="695"/>
                  </a:lnTo>
                  <a:lnTo>
                    <a:pt x="1314" y="927"/>
                  </a:lnTo>
                  <a:lnTo>
                    <a:pt x="1237" y="1082"/>
                  </a:lnTo>
                  <a:lnTo>
                    <a:pt x="1159" y="1159"/>
                  </a:lnTo>
                  <a:lnTo>
                    <a:pt x="1082" y="1197"/>
                  </a:lnTo>
                  <a:lnTo>
                    <a:pt x="889" y="1275"/>
                  </a:lnTo>
                  <a:lnTo>
                    <a:pt x="696" y="1236"/>
                  </a:lnTo>
                  <a:lnTo>
                    <a:pt x="542" y="1120"/>
                  </a:lnTo>
                  <a:lnTo>
                    <a:pt x="464" y="1043"/>
                  </a:lnTo>
                  <a:lnTo>
                    <a:pt x="426" y="966"/>
                  </a:lnTo>
                  <a:lnTo>
                    <a:pt x="387" y="850"/>
                  </a:lnTo>
                  <a:lnTo>
                    <a:pt x="387" y="773"/>
                  </a:lnTo>
                  <a:lnTo>
                    <a:pt x="426" y="541"/>
                  </a:lnTo>
                  <a:lnTo>
                    <a:pt x="542" y="580"/>
                  </a:lnTo>
                  <a:lnTo>
                    <a:pt x="619" y="541"/>
                  </a:lnTo>
                  <a:lnTo>
                    <a:pt x="773" y="425"/>
                  </a:lnTo>
                  <a:lnTo>
                    <a:pt x="928" y="386"/>
                  </a:lnTo>
                  <a:close/>
                  <a:moveTo>
                    <a:pt x="735" y="0"/>
                  </a:moveTo>
                  <a:lnTo>
                    <a:pt x="619" y="39"/>
                  </a:lnTo>
                  <a:lnTo>
                    <a:pt x="503" y="116"/>
                  </a:lnTo>
                  <a:lnTo>
                    <a:pt x="349" y="193"/>
                  </a:lnTo>
                  <a:lnTo>
                    <a:pt x="233" y="309"/>
                  </a:lnTo>
                  <a:lnTo>
                    <a:pt x="155" y="425"/>
                  </a:lnTo>
                  <a:lnTo>
                    <a:pt x="78" y="541"/>
                  </a:lnTo>
                  <a:lnTo>
                    <a:pt x="40" y="695"/>
                  </a:lnTo>
                  <a:lnTo>
                    <a:pt x="1" y="850"/>
                  </a:lnTo>
                  <a:lnTo>
                    <a:pt x="40" y="1004"/>
                  </a:lnTo>
                  <a:lnTo>
                    <a:pt x="78" y="1159"/>
                  </a:lnTo>
                  <a:lnTo>
                    <a:pt x="194" y="1313"/>
                  </a:lnTo>
                  <a:lnTo>
                    <a:pt x="310" y="1468"/>
                  </a:lnTo>
                  <a:lnTo>
                    <a:pt x="464" y="1545"/>
                  </a:lnTo>
                  <a:lnTo>
                    <a:pt x="657" y="1622"/>
                  </a:lnTo>
                  <a:lnTo>
                    <a:pt x="812" y="1661"/>
                  </a:lnTo>
                  <a:lnTo>
                    <a:pt x="1005" y="1661"/>
                  </a:lnTo>
                  <a:lnTo>
                    <a:pt x="1198" y="1583"/>
                  </a:lnTo>
                  <a:lnTo>
                    <a:pt x="1353" y="1506"/>
                  </a:lnTo>
                  <a:lnTo>
                    <a:pt x="1468" y="1390"/>
                  </a:lnTo>
                  <a:lnTo>
                    <a:pt x="1584" y="1236"/>
                  </a:lnTo>
                  <a:lnTo>
                    <a:pt x="1661" y="1082"/>
                  </a:lnTo>
                  <a:lnTo>
                    <a:pt x="1700" y="888"/>
                  </a:lnTo>
                  <a:lnTo>
                    <a:pt x="1700" y="734"/>
                  </a:lnTo>
                  <a:lnTo>
                    <a:pt x="1661" y="541"/>
                  </a:lnTo>
                  <a:lnTo>
                    <a:pt x="1584" y="386"/>
                  </a:lnTo>
                  <a:lnTo>
                    <a:pt x="1507" y="232"/>
                  </a:lnTo>
                  <a:lnTo>
                    <a:pt x="1391" y="155"/>
                  </a:lnTo>
                  <a:lnTo>
                    <a:pt x="1275" y="78"/>
                  </a:lnTo>
                  <a:lnTo>
                    <a:pt x="10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587575" y="2592475"/>
              <a:ext cx="114900" cy="285775"/>
            </a:xfrm>
            <a:custGeom>
              <a:avLst/>
              <a:gdLst/>
              <a:ahLst/>
              <a:cxnLst/>
              <a:rect l="l" t="t" r="r" b="b"/>
              <a:pathLst>
                <a:path w="4596" h="11431" extrusionOk="0">
                  <a:moveTo>
                    <a:pt x="3630" y="889"/>
                  </a:moveTo>
                  <a:lnTo>
                    <a:pt x="3708" y="2009"/>
                  </a:lnTo>
                  <a:lnTo>
                    <a:pt x="3823" y="3129"/>
                  </a:lnTo>
                  <a:lnTo>
                    <a:pt x="3939" y="4248"/>
                  </a:lnTo>
                  <a:lnTo>
                    <a:pt x="4017" y="5368"/>
                  </a:lnTo>
                  <a:lnTo>
                    <a:pt x="4055" y="6604"/>
                  </a:lnTo>
                  <a:lnTo>
                    <a:pt x="4055" y="7260"/>
                  </a:lnTo>
                  <a:lnTo>
                    <a:pt x="3978" y="7878"/>
                  </a:lnTo>
                  <a:lnTo>
                    <a:pt x="3901" y="8535"/>
                  </a:lnTo>
                  <a:lnTo>
                    <a:pt x="3746" y="9114"/>
                  </a:lnTo>
                  <a:lnTo>
                    <a:pt x="3515" y="9693"/>
                  </a:lnTo>
                  <a:lnTo>
                    <a:pt x="3244" y="10234"/>
                  </a:lnTo>
                  <a:lnTo>
                    <a:pt x="3013" y="10543"/>
                  </a:lnTo>
                  <a:lnTo>
                    <a:pt x="2781" y="10736"/>
                  </a:lnTo>
                  <a:lnTo>
                    <a:pt x="2472" y="10851"/>
                  </a:lnTo>
                  <a:lnTo>
                    <a:pt x="2202" y="10851"/>
                  </a:lnTo>
                  <a:lnTo>
                    <a:pt x="1893" y="10813"/>
                  </a:lnTo>
                  <a:lnTo>
                    <a:pt x="1622" y="10697"/>
                  </a:lnTo>
                  <a:lnTo>
                    <a:pt x="1352" y="10465"/>
                  </a:lnTo>
                  <a:lnTo>
                    <a:pt x="1120" y="10234"/>
                  </a:lnTo>
                  <a:lnTo>
                    <a:pt x="966" y="9963"/>
                  </a:lnTo>
                  <a:lnTo>
                    <a:pt x="850" y="9654"/>
                  </a:lnTo>
                  <a:lnTo>
                    <a:pt x="773" y="9384"/>
                  </a:lnTo>
                  <a:lnTo>
                    <a:pt x="696" y="9075"/>
                  </a:lnTo>
                  <a:lnTo>
                    <a:pt x="657" y="8457"/>
                  </a:lnTo>
                  <a:lnTo>
                    <a:pt x="657" y="7878"/>
                  </a:lnTo>
                  <a:lnTo>
                    <a:pt x="657" y="5330"/>
                  </a:lnTo>
                  <a:lnTo>
                    <a:pt x="618" y="4055"/>
                  </a:lnTo>
                  <a:lnTo>
                    <a:pt x="580" y="2781"/>
                  </a:lnTo>
                  <a:lnTo>
                    <a:pt x="580" y="2742"/>
                  </a:lnTo>
                  <a:lnTo>
                    <a:pt x="1352" y="2356"/>
                  </a:lnTo>
                  <a:lnTo>
                    <a:pt x="2163" y="1931"/>
                  </a:lnTo>
                  <a:lnTo>
                    <a:pt x="2935" y="1429"/>
                  </a:lnTo>
                  <a:lnTo>
                    <a:pt x="3283" y="1159"/>
                  </a:lnTo>
                  <a:lnTo>
                    <a:pt x="3630" y="889"/>
                  </a:lnTo>
                  <a:close/>
                  <a:moveTo>
                    <a:pt x="3901" y="1"/>
                  </a:moveTo>
                  <a:lnTo>
                    <a:pt x="3476" y="310"/>
                  </a:lnTo>
                  <a:lnTo>
                    <a:pt x="3051" y="619"/>
                  </a:lnTo>
                  <a:lnTo>
                    <a:pt x="2626" y="966"/>
                  </a:lnTo>
                  <a:lnTo>
                    <a:pt x="2202" y="1275"/>
                  </a:lnTo>
                  <a:lnTo>
                    <a:pt x="1313" y="1893"/>
                  </a:lnTo>
                  <a:lnTo>
                    <a:pt x="425" y="2433"/>
                  </a:lnTo>
                  <a:lnTo>
                    <a:pt x="348" y="2511"/>
                  </a:lnTo>
                  <a:lnTo>
                    <a:pt x="348" y="2627"/>
                  </a:lnTo>
                  <a:lnTo>
                    <a:pt x="271" y="2665"/>
                  </a:lnTo>
                  <a:lnTo>
                    <a:pt x="232" y="2781"/>
                  </a:lnTo>
                  <a:lnTo>
                    <a:pt x="194" y="3785"/>
                  </a:lnTo>
                  <a:lnTo>
                    <a:pt x="155" y="4828"/>
                  </a:lnTo>
                  <a:lnTo>
                    <a:pt x="1" y="4943"/>
                  </a:lnTo>
                  <a:lnTo>
                    <a:pt x="155" y="5252"/>
                  </a:lnTo>
                  <a:lnTo>
                    <a:pt x="155" y="6218"/>
                  </a:lnTo>
                  <a:lnTo>
                    <a:pt x="155" y="7685"/>
                  </a:lnTo>
                  <a:lnTo>
                    <a:pt x="155" y="8419"/>
                  </a:lnTo>
                  <a:lnTo>
                    <a:pt x="232" y="9152"/>
                  </a:lnTo>
                  <a:lnTo>
                    <a:pt x="310" y="9577"/>
                  </a:lnTo>
                  <a:lnTo>
                    <a:pt x="503" y="10041"/>
                  </a:lnTo>
                  <a:lnTo>
                    <a:pt x="734" y="10504"/>
                  </a:lnTo>
                  <a:lnTo>
                    <a:pt x="1043" y="10890"/>
                  </a:lnTo>
                  <a:lnTo>
                    <a:pt x="1236" y="11045"/>
                  </a:lnTo>
                  <a:lnTo>
                    <a:pt x="1391" y="11160"/>
                  </a:lnTo>
                  <a:lnTo>
                    <a:pt x="1622" y="11276"/>
                  </a:lnTo>
                  <a:lnTo>
                    <a:pt x="1815" y="11353"/>
                  </a:lnTo>
                  <a:lnTo>
                    <a:pt x="2047" y="11431"/>
                  </a:lnTo>
                  <a:lnTo>
                    <a:pt x="2279" y="11431"/>
                  </a:lnTo>
                  <a:lnTo>
                    <a:pt x="2549" y="11392"/>
                  </a:lnTo>
                  <a:lnTo>
                    <a:pt x="2819" y="11315"/>
                  </a:lnTo>
                  <a:lnTo>
                    <a:pt x="3051" y="11199"/>
                  </a:lnTo>
                  <a:lnTo>
                    <a:pt x="3283" y="11045"/>
                  </a:lnTo>
                  <a:lnTo>
                    <a:pt x="3476" y="10851"/>
                  </a:lnTo>
                  <a:lnTo>
                    <a:pt x="3669" y="10620"/>
                  </a:lnTo>
                  <a:lnTo>
                    <a:pt x="3823" y="10388"/>
                  </a:lnTo>
                  <a:lnTo>
                    <a:pt x="3978" y="10118"/>
                  </a:lnTo>
                  <a:lnTo>
                    <a:pt x="4171" y="9539"/>
                  </a:lnTo>
                  <a:lnTo>
                    <a:pt x="4325" y="8921"/>
                  </a:lnTo>
                  <a:lnTo>
                    <a:pt x="4441" y="8303"/>
                  </a:lnTo>
                  <a:lnTo>
                    <a:pt x="4519" y="7724"/>
                  </a:lnTo>
                  <a:lnTo>
                    <a:pt x="4557" y="7183"/>
                  </a:lnTo>
                  <a:lnTo>
                    <a:pt x="4596" y="6642"/>
                  </a:lnTo>
                  <a:lnTo>
                    <a:pt x="4596" y="6102"/>
                  </a:lnTo>
                  <a:lnTo>
                    <a:pt x="4519" y="4982"/>
                  </a:lnTo>
                  <a:lnTo>
                    <a:pt x="4441" y="3862"/>
                  </a:lnTo>
                  <a:lnTo>
                    <a:pt x="4325" y="2742"/>
                  </a:lnTo>
                  <a:lnTo>
                    <a:pt x="4287" y="2395"/>
                  </a:lnTo>
                  <a:lnTo>
                    <a:pt x="4210" y="1429"/>
                  </a:lnTo>
                  <a:lnTo>
                    <a:pt x="4132" y="503"/>
                  </a:lnTo>
                  <a:lnTo>
                    <a:pt x="4094" y="387"/>
                  </a:lnTo>
                  <a:lnTo>
                    <a:pt x="4132" y="348"/>
                  </a:lnTo>
                  <a:lnTo>
                    <a:pt x="4171" y="271"/>
                  </a:lnTo>
                  <a:lnTo>
                    <a:pt x="4210" y="194"/>
                  </a:lnTo>
                  <a:lnTo>
                    <a:pt x="4171" y="78"/>
                  </a:lnTo>
                  <a:lnTo>
                    <a:pt x="409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6526550" y="2615650"/>
              <a:ext cx="124550" cy="97525"/>
            </a:xfrm>
            <a:custGeom>
              <a:avLst/>
              <a:gdLst/>
              <a:ahLst/>
              <a:cxnLst/>
              <a:rect l="l" t="t" r="r" b="b"/>
              <a:pathLst>
                <a:path w="4982" h="3901" extrusionOk="0">
                  <a:moveTo>
                    <a:pt x="116" y="1"/>
                  </a:moveTo>
                  <a:lnTo>
                    <a:pt x="39" y="116"/>
                  </a:lnTo>
                  <a:lnTo>
                    <a:pt x="0" y="232"/>
                  </a:lnTo>
                  <a:lnTo>
                    <a:pt x="39" y="348"/>
                  </a:lnTo>
                  <a:lnTo>
                    <a:pt x="348" y="850"/>
                  </a:lnTo>
                  <a:lnTo>
                    <a:pt x="657" y="1352"/>
                  </a:lnTo>
                  <a:lnTo>
                    <a:pt x="1004" y="1854"/>
                  </a:lnTo>
                  <a:lnTo>
                    <a:pt x="1390" y="2317"/>
                  </a:lnTo>
                  <a:lnTo>
                    <a:pt x="1815" y="2781"/>
                  </a:lnTo>
                  <a:lnTo>
                    <a:pt x="2240" y="3167"/>
                  </a:lnTo>
                  <a:lnTo>
                    <a:pt x="2703" y="3553"/>
                  </a:lnTo>
                  <a:lnTo>
                    <a:pt x="3205" y="3901"/>
                  </a:lnTo>
                  <a:lnTo>
                    <a:pt x="3553" y="3746"/>
                  </a:lnTo>
                  <a:lnTo>
                    <a:pt x="2781" y="2974"/>
                  </a:lnTo>
                  <a:lnTo>
                    <a:pt x="2047" y="2202"/>
                  </a:lnTo>
                  <a:lnTo>
                    <a:pt x="1352" y="1429"/>
                  </a:lnTo>
                  <a:lnTo>
                    <a:pt x="1043" y="966"/>
                  </a:lnTo>
                  <a:lnTo>
                    <a:pt x="734" y="541"/>
                  </a:lnTo>
                  <a:lnTo>
                    <a:pt x="1622" y="657"/>
                  </a:lnTo>
                  <a:lnTo>
                    <a:pt x="2510" y="850"/>
                  </a:lnTo>
                  <a:lnTo>
                    <a:pt x="3012" y="1004"/>
                  </a:lnTo>
                  <a:lnTo>
                    <a:pt x="3514" y="1198"/>
                  </a:lnTo>
                  <a:lnTo>
                    <a:pt x="4016" y="1352"/>
                  </a:lnTo>
                  <a:lnTo>
                    <a:pt x="4480" y="1506"/>
                  </a:lnTo>
                  <a:lnTo>
                    <a:pt x="4595" y="1468"/>
                  </a:lnTo>
                  <a:lnTo>
                    <a:pt x="4673" y="1545"/>
                  </a:lnTo>
                  <a:lnTo>
                    <a:pt x="4750" y="1584"/>
                  </a:lnTo>
                  <a:lnTo>
                    <a:pt x="4827" y="1545"/>
                  </a:lnTo>
                  <a:lnTo>
                    <a:pt x="4904" y="1506"/>
                  </a:lnTo>
                  <a:lnTo>
                    <a:pt x="4982" y="1391"/>
                  </a:lnTo>
                  <a:lnTo>
                    <a:pt x="4634" y="1120"/>
                  </a:lnTo>
                  <a:lnTo>
                    <a:pt x="4171" y="850"/>
                  </a:lnTo>
                  <a:lnTo>
                    <a:pt x="3630" y="618"/>
                  </a:lnTo>
                  <a:lnTo>
                    <a:pt x="3089" y="425"/>
                  </a:lnTo>
                  <a:lnTo>
                    <a:pt x="2510" y="309"/>
                  </a:lnTo>
                  <a:lnTo>
                    <a:pt x="1931" y="194"/>
                  </a:lnTo>
                  <a:lnTo>
                    <a:pt x="1352" y="116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1725750" y="2629175"/>
              <a:ext cx="67600" cy="76275"/>
            </a:xfrm>
            <a:custGeom>
              <a:avLst/>
              <a:gdLst/>
              <a:ahLst/>
              <a:cxnLst/>
              <a:rect l="l" t="t" r="r" b="b"/>
              <a:pathLst>
                <a:path w="2704" h="3051" extrusionOk="0">
                  <a:moveTo>
                    <a:pt x="1159" y="425"/>
                  </a:moveTo>
                  <a:lnTo>
                    <a:pt x="1429" y="502"/>
                  </a:lnTo>
                  <a:lnTo>
                    <a:pt x="1661" y="618"/>
                  </a:lnTo>
                  <a:lnTo>
                    <a:pt x="1854" y="772"/>
                  </a:lnTo>
                  <a:lnTo>
                    <a:pt x="2008" y="965"/>
                  </a:lnTo>
                  <a:lnTo>
                    <a:pt x="2124" y="1120"/>
                  </a:lnTo>
                  <a:lnTo>
                    <a:pt x="2202" y="1313"/>
                  </a:lnTo>
                  <a:lnTo>
                    <a:pt x="2317" y="1738"/>
                  </a:lnTo>
                  <a:lnTo>
                    <a:pt x="2356" y="2124"/>
                  </a:lnTo>
                  <a:lnTo>
                    <a:pt x="2356" y="2549"/>
                  </a:lnTo>
                  <a:lnTo>
                    <a:pt x="2202" y="2394"/>
                  </a:lnTo>
                  <a:lnTo>
                    <a:pt x="2047" y="2278"/>
                  </a:lnTo>
                  <a:lnTo>
                    <a:pt x="1622" y="2047"/>
                  </a:lnTo>
                  <a:lnTo>
                    <a:pt x="1236" y="1892"/>
                  </a:lnTo>
                  <a:lnTo>
                    <a:pt x="1004" y="1776"/>
                  </a:lnTo>
                  <a:lnTo>
                    <a:pt x="811" y="1661"/>
                  </a:lnTo>
                  <a:lnTo>
                    <a:pt x="618" y="1545"/>
                  </a:lnTo>
                  <a:lnTo>
                    <a:pt x="464" y="1352"/>
                  </a:lnTo>
                  <a:lnTo>
                    <a:pt x="425" y="1159"/>
                  </a:lnTo>
                  <a:lnTo>
                    <a:pt x="387" y="1043"/>
                  </a:lnTo>
                  <a:lnTo>
                    <a:pt x="425" y="927"/>
                  </a:lnTo>
                  <a:lnTo>
                    <a:pt x="464" y="811"/>
                  </a:lnTo>
                  <a:lnTo>
                    <a:pt x="541" y="657"/>
                  </a:lnTo>
                  <a:lnTo>
                    <a:pt x="618" y="579"/>
                  </a:lnTo>
                  <a:lnTo>
                    <a:pt x="696" y="502"/>
                  </a:lnTo>
                  <a:lnTo>
                    <a:pt x="811" y="463"/>
                  </a:lnTo>
                  <a:lnTo>
                    <a:pt x="927" y="425"/>
                  </a:lnTo>
                  <a:close/>
                  <a:moveTo>
                    <a:pt x="1004" y="0"/>
                  </a:moveTo>
                  <a:lnTo>
                    <a:pt x="773" y="39"/>
                  </a:lnTo>
                  <a:lnTo>
                    <a:pt x="541" y="155"/>
                  </a:lnTo>
                  <a:lnTo>
                    <a:pt x="348" y="270"/>
                  </a:lnTo>
                  <a:lnTo>
                    <a:pt x="194" y="425"/>
                  </a:lnTo>
                  <a:lnTo>
                    <a:pt x="78" y="618"/>
                  </a:lnTo>
                  <a:lnTo>
                    <a:pt x="1" y="811"/>
                  </a:lnTo>
                  <a:lnTo>
                    <a:pt x="1" y="1004"/>
                  </a:lnTo>
                  <a:lnTo>
                    <a:pt x="1" y="1236"/>
                  </a:lnTo>
                  <a:lnTo>
                    <a:pt x="39" y="1429"/>
                  </a:lnTo>
                  <a:lnTo>
                    <a:pt x="155" y="1622"/>
                  </a:lnTo>
                  <a:lnTo>
                    <a:pt x="387" y="1854"/>
                  </a:lnTo>
                  <a:lnTo>
                    <a:pt x="618" y="2047"/>
                  </a:lnTo>
                  <a:lnTo>
                    <a:pt x="889" y="2201"/>
                  </a:lnTo>
                  <a:lnTo>
                    <a:pt x="1198" y="2317"/>
                  </a:lnTo>
                  <a:lnTo>
                    <a:pt x="1468" y="2433"/>
                  </a:lnTo>
                  <a:lnTo>
                    <a:pt x="1738" y="2549"/>
                  </a:lnTo>
                  <a:lnTo>
                    <a:pt x="2008" y="2742"/>
                  </a:lnTo>
                  <a:lnTo>
                    <a:pt x="2202" y="2973"/>
                  </a:lnTo>
                  <a:lnTo>
                    <a:pt x="2279" y="3051"/>
                  </a:lnTo>
                  <a:lnTo>
                    <a:pt x="2433" y="3051"/>
                  </a:lnTo>
                  <a:lnTo>
                    <a:pt x="2510" y="3012"/>
                  </a:lnTo>
                  <a:lnTo>
                    <a:pt x="2588" y="2973"/>
                  </a:lnTo>
                  <a:lnTo>
                    <a:pt x="2626" y="2896"/>
                  </a:lnTo>
                  <a:lnTo>
                    <a:pt x="2704" y="2317"/>
                  </a:lnTo>
                  <a:lnTo>
                    <a:pt x="2704" y="2008"/>
                  </a:lnTo>
                  <a:lnTo>
                    <a:pt x="2704" y="1699"/>
                  </a:lnTo>
                  <a:lnTo>
                    <a:pt x="2626" y="1429"/>
                  </a:lnTo>
                  <a:lnTo>
                    <a:pt x="2549" y="1120"/>
                  </a:lnTo>
                  <a:lnTo>
                    <a:pt x="2433" y="850"/>
                  </a:lnTo>
                  <a:lnTo>
                    <a:pt x="2279" y="579"/>
                  </a:lnTo>
                  <a:lnTo>
                    <a:pt x="2124" y="425"/>
                  </a:lnTo>
                  <a:lnTo>
                    <a:pt x="1931" y="270"/>
                  </a:lnTo>
                  <a:lnTo>
                    <a:pt x="1700" y="116"/>
                  </a:lnTo>
                  <a:lnTo>
                    <a:pt x="1506" y="39"/>
                  </a:lnTo>
                  <a:lnTo>
                    <a:pt x="127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2602300" y="2637850"/>
              <a:ext cx="63750" cy="173800"/>
            </a:xfrm>
            <a:custGeom>
              <a:avLst/>
              <a:gdLst/>
              <a:ahLst/>
              <a:cxnLst/>
              <a:rect l="l" t="t" r="r" b="b"/>
              <a:pathLst>
                <a:path w="2550" h="6952" extrusionOk="0">
                  <a:moveTo>
                    <a:pt x="271" y="1"/>
                  </a:moveTo>
                  <a:lnTo>
                    <a:pt x="1" y="78"/>
                  </a:lnTo>
                  <a:lnTo>
                    <a:pt x="232" y="927"/>
                  </a:lnTo>
                  <a:lnTo>
                    <a:pt x="503" y="1816"/>
                  </a:lnTo>
                  <a:lnTo>
                    <a:pt x="1082" y="3515"/>
                  </a:lnTo>
                  <a:lnTo>
                    <a:pt x="2318" y="6951"/>
                  </a:lnTo>
                  <a:lnTo>
                    <a:pt x="2549" y="6874"/>
                  </a:lnTo>
                  <a:lnTo>
                    <a:pt x="2047" y="5136"/>
                  </a:lnTo>
                  <a:lnTo>
                    <a:pt x="1507" y="3399"/>
                  </a:lnTo>
                  <a:lnTo>
                    <a:pt x="928" y="1661"/>
                  </a:lnTo>
                  <a:lnTo>
                    <a:pt x="619" y="812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531575" y="2638825"/>
              <a:ext cx="42500" cy="41525"/>
            </a:xfrm>
            <a:custGeom>
              <a:avLst/>
              <a:gdLst/>
              <a:ahLst/>
              <a:cxnLst/>
              <a:rect l="l" t="t" r="r" b="b"/>
              <a:pathLst>
                <a:path w="1700" h="1661" extrusionOk="0">
                  <a:moveTo>
                    <a:pt x="1121" y="386"/>
                  </a:moveTo>
                  <a:lnTo>
                    <a:pt x="1198" y="464"/>
                  </a:lnTo>
                  <a:lnTo>
                    <a:pt x="1237" y="541"/>
                  </a:lnTo>
                  <a:lnTo>
                    <a:pt x="1314" y="695"/>
                  </a:lnTo>
                  <a:lnTo>
                    <a:pt x="1314" y="927"/>
                  </a:lnTo>
                  <a:lnTo>
                    <a:pt x="1237" y="1081"/>
                  </a:lnTo>
                  <a:lnTo>
                    <a:pt x="1159" y="1159"/>
                  </a:lnTo>
                  <a:lnTo>
                    <a:pt x="1082" y="1197"/>
                  </a:lnTo>
                  <a:lnTo>
                    <a:pt x="889" y="1275"/>
                  </a:lnTo>
                  <a:lnTo>
                    <a:pt x="696" y="1236"/>
                  </a:lnTo>
                  <a:lnTo>
                    <a:pt x="542" y="1120"/>
                  </a:lnTo>
                  <a:lnTo>
                    <a:pt x="464" y="1043"/>
                  </a:lnTo>
                  <a:lnTo>
                    <a:pt x="426" y="966"/>
                  </a:lnTo>
                  <a:lnTo>
                    <a:pt x="387" y="850"/>
                  </a:lnTo>
                  <a:lnTo>
                    <a:pt x="387" y="773"/>
                  </a:lnTo>
                  <a:lnTo>
                    <a:pt x="426" y="541"/>
                  </a:lnTo>
                  <a:lnTo>
                    <a:pt x="542" y="579"/>
                  </a:lnTo>
                  <a:lnTo>
                    <a:pt x="619" y="541"/>
                  </a:lnTo>
                  <a:lnTo>
                    <a:pt x="773" y="425"/>
                  </a:lnTo>
                  <a:lnTo>
                    <a:pt x="928" y="386"/>
                  </a:lnTo>
                  <a:close/>
                  <a:moveTo>
                    <a:pt x="735" y="0"/>
                  </a:moveTo>
                  <a:lnTo>
                    <a:pt x="619" y="39"/>
                  </a:lnTo>
                  <a:lnTo>
                    <a:pt x="503" y="116"/>
                  </a:lnTo>
                  <a:lnTo>
                    <a:pt x="348" y="193"/>
                  </a:lnTo>
                  <a:lnTo>
                    <a:pt x="233" y="309"/>
                  </a:lnTo>
                  <a:lnTo>
                    <a:pt x="155" y="425"/>
                  </a:lnTo>
                  <a:lnTo>
                    <a:pt x="78" y="541"/>
                  </a:lnTo>
                  <a:lnTo>
                    <a:pt x="40" y="695"/>
                  </a:lnTo>
                  <a:lnTo>
                    <a:pt x="1" y="850"/>
                  </a:lnTo>
                  <a:lnTo>
                    <a:pt x="40" y="1004"/>
                  </a:lnTo>
                  <a:lnTo>
                    <a:pt x="78" y="1159"/>
                  </a:lnTo>
                  <a:lnTo>
                    <a:pt x="194" y="1313"/>
                  </a:lnTo>
                  <a:lnTo>
                    <a:pt x="310" y="1468"/>
                  </a:lnTo>
                  <a:lnTo>
                    <a:pt x="464" y="1545"/>
                  </a:lnTo>
                  <a:lnTo>
                    <a:pt x="657" y="1622"/>
                  </a:lnTo>
                  <a:lnTo>
                    <a:pt x="812" y="1661"/>
                  </a:lnTo>
                  <a:lnTo>
                    <a:pt x="1005" y="1661"/>
                  </a:lnTo>
                  <a:lnTo>
                    <a:pt x="1198" y="1583"/>
                  </a:lnTo>
                  <a:lnTo>
                    <a:pt x="1352" y="1506"/>
                  </a:lnTo>
                  <a:lnTo>
                    <a:pt x="1468" y="1390"/>
                  </a:lnTo>
                  <a:lnTo>
                    <a:pt x="1584" y="1236"/>
                  </a:lnTo>
                  <a:lnTo>
                    <a:pt x="1661" y="1081"/>
                  </a:lnTo>
                  <a:lnTo>
                    <a:pt x="1700" y="888"/>
                  </a:lnTo>
                  <a:lnTo>
                    <a:pt x="1700" y="734"/>
                  </a:lnTo>
                  <a:lnTo>
                    <a:pt x="1661" y="541"/>
                  </a:lnTo>
                  <a:lnTo>
                    <a:pt x="1584" y="386"/>
                  </a:lnTo>
                  <a:lnTo>
                    <a:pt x="1507" y="232"/>
                  </a:lnTo>
                  <a:lnTo>
                    <a:pt x="1391" y="155"/>
                  </a:lnTo>
                  <a:lnTo>
                    <a:pt x="1275" y="77"/>
                  </a:lnTo>
                  <a:lnTo>
                    <a:pt x="10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340450" y="2665850"/>
              <a:ext cx="124550" cy="97525"/>
            </a:xfrm>
            <a:custGeom>
              <a:avLst/>
              <a:gdLst/>
              <a:ahLst/>
              <a:cxnLst/>
              <a:rect l="l" t="t" r="r" b="b"/>
              <a:pathLst>
                <a:path w="4982" h="3901" extrusionOk="0">
                  <a:moveTo>
                    <a:pt x="116" y="0"/>
                  </a:moveTo>
                  <a:lnTo>
                    <a:pt x="39" y="116"/>
                  </a:lnTo>
                  <a:lnTo>
                    <a:pt x="0" y="232"/>
                  </a:lnTo>
                  <a:lnTo>
                    <a:pt x="39" y="348"/>
                  </a:lnTo>
                  <a:lnTo>
                    <a:pt x="348" y="850"/>
                  </a:lnTo>
                  <a:lnTo>
                    <a:pt x="657" y="1352"/>
                  </a:lnTo>
                  <a:lnTo>
                    <a:pt x="1004" y="1854"/>
                  </a:lnTo>
                  <a:lnTo>
                    <a:pt x="1390" y="2317"/>
                  </a:lnTo>
                  <a:lnTo>
                    <a:pt x="1815" y="2781"/>
                  </a:lnTo>
                  <a:lnTo>
                    <a:pt x="2240" y="3167"/>
                  </a:lnTo>
                  <a:lnTo>
                    <a:pt x="2703" y="3553"/>
                  </a:lnTo>
                  <a:lnTo>
                    <a:pt x="3205" y="3901"/>
                  </a:lnTo>
                  <a:lnTo>
                    <a:pt x="3553" y="3746"/>
                  </a:lnTo>
                  <a:lnTo>
                    <a:pt x="2780" y="2974"/>
                  </a:lnTo>
                  <a:lnTo>
                    <a:pt x="2047" y="2202"/>
                  </a:lnTo>
                  <a:lnTo>
                    <a:pt x="1352" y="1429"/>
                  </a:lnTo>
                  <a:lnTo>
                    <a:pt x="1043" y="966"/>
                  </a:lnTo>
                  <a:lnTo>
                    <a:pt x="734" y="541"/>
                  </a:lnTo>
                  <a:lnTo>
                    <a:pt x="1622" y="657"/>
                  </a:lnTo>
                  <a:lnTo>
                    <a:pt x="2510" y="850"/>
                  </a:lnTo>
                  <a:lnTo>
                    <a:pt x="3012" y="1004"/>
                  </a:lnTo>
                  <a:lnTo>
                    <a:pt x="3514" y="1198"/>
                  </a:lnTo>
                  <a:lnTo>
                    <a:pt x="4016" y="1352"/>
                  </a:lnTo>
                  <a:lnTo>
                    <a:pt x="4480" y="1506"/>
                  </a:lnTo>
                  <a:lnTo>
                    <a:pt x="4595" y="1468"/>
                  </a:lnTo>
                  <a:lnTo>
                    <a:pt x="4673" y="1545"/>
                  </a:lnTo>
                  <a:lnTo>
                    <a:pt x="4750" y="1584"/>
                  </a:lnTo>
                  <a:lnTo>
                    <a:pt x="4827" y="1545"/>
                  </a:lnTo>
                  <a:lnTo>
                    <a:pt x="4904" y="1506"/>
                  </a:lnTo>
                  <a:lnTo>
                    <a:pt x="4981" y="1391"/>
                  </a:lnTo>
                  <a:lnTo>
                    <a:pt x="4634" y="1120"/>
                  </a:lnTo>
                  <a:lnTo>
                    <a:pt x="4171" y="850"/>
                  </a:lnTo>
                  <a:lnTo>
                    <a:pt x="3630" y="618"/>
                  </a:lnTo>
                  <a:lnTo>
                    <a:pt x="3089" y="425"/>
                  </a:lnTo>
                  <a:lnTo>
                    <a:pt x="2510" y="309"/>
                  </a:lnTo>
                  <a:lnTo>
                    <a:pt x="1931" y="194"/>
                  </a:lnTo>
                  <a:lnTo>
                    <a:pt x="1352" y="116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6651075" y="2665850"/>
              <a:ext cx="126500" cy="69525"/>
            </a:xfrm>
            <a:custGeom>
              <a:avLst/>
              <a:gdLst/>
              <a:ahLst/>
              <a:cxnLst/>
              <a:rect l="l" t="t" r="r" b="b"/>
              <a:pathLst>
                <a:path w="5060" h="2781" extrusionOk="0">
                  <a:moveTo>
                    <a:pt x="4905" y="0"/>
                  </a:moveTo>
                  <a:lnTo>
                    <a:pt x="3823" y="618"/>
                  </a:lnTo>
                  <a:lnTo>
                    <a:pt x="3283" y="966"/>
                  </a:lnTo>
                  <a:lnTo>
                    <a:pt x="2704" y="1275"/>
                  </a:lnTo>
                  <a:lnTo>
                    <a:pt x="2086" y="1584"/>
                  </a:lnTo>
                  <a:lnTo>
                    <a:pt x="1429" y="1854"/>
                  </a:lnTo>
                  <a:lnTo>
                    <a:pt x="773" y="2124"/>
                  </a:lnTo>
                  <a:lnTo>
                    <a:pt x="116" y="2395"/>
                  </a:lnTo>
                  <a:lnTo>
                    <a:pt x="39" y="2472"/>
                  </a:lnTo>
                  <a:lnTo>
                    <a:pt x="1" y="2588"/>
                  </a:lnTo>
                  <a:lnTo>
                    <a:pt x="39" y="2665"/>
                  </a:lnTo>
                  <a:lnTo>
                    <a:pt x="116" y="2742"/>
                  </a:lnTo>
                  <a:lnTo>
                    <a:pt x="387" y="2781"/>
                  </a:lnTo>
                  <a:lnTo>
                    <a:pt x="1082" y="2588"/>
                  </a:lnTo>
                  <a:lnTo>
                    <a:pt x="1738" y="2356"/>
                  </a:lnTo>
                  <a:lnTo>
                    <a:pt x="2356" y="2047"/>
                  </a:lnTo>
                  <a:lnTo>
                    <a:pt x="2974" y="1738"/>
                  </a:lnTo>
                  <a:lnTo>
                    <a:pt x="3553" y="1429"/>
                  </a:lnTo>
                  <a:lnTo>
                    <a:pt x="4094" y="1082"/>
                  </a:lnTo>
                  <a:lnTo>
                    <a:pt x="4596" y="734"/>
                  </a:lnTo>
                  <a:lnTo>
                    <a:pt x="5059" y="309"/>
                  </a:lnTo>
                  <a:lnTo>
                    <a:pt x="49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1793325" y="2698675"/>
              <a:ext cx="54075" cy="45400"/>
            </a:xfrm>
            <a:custGeom>
              <a:avLst/>
              <a:gdLst/>
              <a:ahLst/>
              <a:cxnLst/>
              <a:rect l="l" t="t" r="r" b="b"/>
              <a:pathLst>
                <a:path w="2163" h="1816" extrusionOk="0">
                  <a:moveTo>
                    <a:pt x="1313" y="387"/>
                  </a:moveTo>
                  <a:lnTo>
                    <a:pt x="1507" y="464"/>
                  </a:lnTo>
                  <a:lnTo>
                    <a:pt x="1661" y="580"/>
                  </a:lnTo>
                  <a:lnTo>
                    <a:pt x="1777" y="734"/>
                  </a:lnTo>
                  <a:lnTo>
                    <a:pt x="1777" y="889"/>
                  </a:lnTo>
                  <a:lnTo>
                    <a:pt x="1777" y="927"/>
                  </a:lnTo>
                  <a:lnTo>
                    <a:pt x="1738" y="1004"/>
                  </a:lnTo>
                  <a:lnTo>
                    <a:pt x="1661" y="1043"/>
                  </a:lnTo>
                  <a:lnTo>
                    <a:pt x="1584" y="1082"/>
                  </a:lnTo>
                  <a:lnTo>
                    <a:pt x="1275" y="1120"/>
                  </a:lnTo>
                  <a:lnTo>
                    <a:pt x="927" y="1120"/>
                  </a:lnTo>
                  <a:lnTo>
                    <a:pt x="618" y="1159"/>
                  </a:lnTo>
                  <a:lnTo>
                    <a:pt x="464" y="1197"/>
                  </a:lnTo>
                  <a:lnTo>
                    <a:pt x="348" y="1275"/>
                  </a:lnTo>
                  <a:lnTo>
                    <a:pt x="348" y="1120"/>
                  </a:lnTo>
                  <a:lnTo>
                    <a:pt x="348" y="1004"/>
                  </a:lnTo>
                  <a:lnTo>
                    <a:pt x="387" y="850"/>
                  </a:lnTo>
                  <a:lnTo>
                    <a:pt x="464" y="734"/>
                  </a:lnTo>
                  <a:lnTo>
                    <a:pt x="580" y="618"/>
                  </a:lnTo>
                  <a:lnTo>
                    <a:pt x="657" y="502"/>
                  </a:lnTo>
                  <a:lnTo>
                    <a:pt x="811" y="425"/>
                  </a:lnTo>
                  <a:lnTo>
                    <a:pt x="966" y="387"/>
                  </a:lnTo>
                  <a:close/>
                  <a:moveTo>
                    <a:pt x="1005" y="0"/>
                  </a:moveTo>
                  <a:lnTo>
                    <a:pt x="811" y="39"/>
                  </a:lnTo>
                  <a:lnTo>
                    <a:pt x="618" y="116"/>
                  </a:lnTo>
                  <a:lnTo>
                    <a:pt x="425" y="232"/>
                  </a:lnTo>
                  <a:lnTo>
                    <a:pt x="271" y="348"/>
                  </a:lnTo>
                  <a:lnTo>
                    <a:pt x="155" y="502"/>
                  </a:lnTo>
                  <a:lnTo>
                    <a:pt x="78" y="695"/>
                  </a:lnTo>
                  <a:lnTo>
                    <a:pt x="39" y="889"/>
                  </a:lnTo>
                  <a:lnTo>
                    <a:pt x="1" y="1082"/>
                  </a:lnTo>
                  <a:lnTo>
                    <a:pt x="1" y="1275"/>
                  </a:lnTo>
                  <a:lnTo>
                    <a:pt x="39" y="1429"/>
                  </a:lnTo>
                  <a:lnTo>
                    <a:pt x="116" y="1622"/>
                  </a:lnTo>
                  <a:lnTo>
                    <a:pt x="155" y="1738"/>
                  </a:lnTo>
                  <a:lnTo>
                    <a:pt x="232" y="1777"/>
                  </a:lnTo>
                  <a:lnTo>
                    <a:pt x="348" y="1815"/>
                  </a:lnTo>
                  <a:lnTo>
                    <a:pt x="425" y="1738"/>
                  </a:lnTo>
                  <a:lnTo>
                    <a:pt x="580" y="1622"/>
                  </a:lnTo>
                  <a:lnTo>
                    <a:pt x="696" y="1545"/>
                  </a:lnTo>
                  <a:lnTo>
                    <a:pt x="889" y="1506"/>
                  </a:lnTo>
                  <a:lnTo>
                    <a:pt x="1429" y="1506"/>
                  </a:lnTo>
                  <a:lnTo>
                    <a:pt x="1584" y="1468"/>
                  </a:lnTo>
                  <a:lnTo>
                    <a:pt x="1777" y="1429"/>
                  </a:lnTo>
                  <a:lnTo>
                    <a:pt x="1931" y="1352"/>
                  </a:lnTo>
                  <a:lnTo>
                    <a:pt x="2047" y="1236"/>
                  </a:lnTo>
                  <a:lnTo>
                    <a:pt x="2124" y="1120"/>
                  </a:lnTo>
                  <a:lnTo>
                    <a:pt x="2163" y="966"/>
                  </a:lnTo>
                  <a:lnTo>
                    <a:pt x="2163" y="773"/>
                  </a:lnTo>
                  <a:lnTo>
                    <a:pt x="2163" y="618"/>
                  </a:lnTo>
                  <a:lnTo>
                    <a:pt x="2086" y="464"/>
                  </a:lnTo>
                  <a:lnTo>
                    <a:pt x="1970" y="309"/>
                  </a:lnTo>
                  <a:lnTo>
                    <a:pt x="1815" y="193"/>
                  </a:lnTo>
                  <a:lnTo>
                    <a:pt x="1622" y="78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2371575" y="2703500"/>
              <a:ext cx="351425" cy="207575"/>
            </a:xfrm>
            <a:custGeom>
              <a:avLst/>
              <a:gdLst/>
              <a:ahLst/>
              <a:cxnLst/>
              <a:rect l="l" t="t" r="r" b="b"/>
              <a:pathLst>
                <a:path w="14057" h="8303" extrusionOk="0">
                  <a:moveTo>
                    <a:pt x="13941" y="0"/>
                  </a:moveTo>
                  <a:lnTo>
                    <a:pt x="13632" y="116"/>
                  </a:lnTo>
                  <a:lnTo>
                    <a:pt x="13632" y="155"/>
                  </a:lnTo>
                  <a:lnTo>
                    <a:pt x="13555" y="773"/>
                  </a:lnTo>
                  <a:lnTo>
                    <a:pt x="13439" y="1313"/>
                  </a:lnTo>
                  <a:lnTo>
                    <a:pt x="13284" y="1854"/>
                  </a:lnTo>
                  <a:lnTo>
                    <a:pt x="13053" y="2395"/>
                  </a:lnTo>
                  <a:lnTo>
                    <a:pt x="12782" y="2897"/>
                  </a:lnTo>
                  <a:lnTo>
                    <a:pt x="12473" y="3360"/>
                  </a:lnTo>
                  <a:lnTo>
                    <a:pt x="12126" y="3823"/>
                  </a:lnTo>
                  <a:lnTo>
                    <a:pt x="11778" y="4248"/>
                  </a:lnTo>
                  <a:lnTo>
                    <a:pt x="11547" y="4325"/>
                  </a:lnTo>
                  <a:lnTo>
                    <a:pt x="11585" y="4441"/>
                  </a:lnTo>
                  <a:lnTo>
                    <a:pt x="11547" y="4480"/>
                  </a:lnTo>
                  <a:lnTo>
                    <a:pt x="11392" y="4557"/>
                  </a:lnTo>
                  <a:lnTo>
                    <a:pt x="11469" y="4557"/>
                  </a:lnTo>
                  <a:lnTo>
                    <a:pt x="10967" y="5020"/>
                  </a:lnTo>
                  <a:lnTo>
                    <a:pt x="10427" y="5445"/>
                  </a:lnTo>
                  <a:lnTo>
                    <a:pt x="9539" y="6063"/>
                  </a:lnTo>
                  <a:lnTo>
                    <a:pt x="8612" y="6642"/>
                  </a:lnTo>
                  <a:lnTo>
                    <a:pt x="8149" y="6912"/>
                  </a:lnTo>
                  <a:lnTo>
                    <a:pt x="7647" y="7144"/>
                  </a:lnTo>
                  <a:lnTo>
                    <a:pt x="7145" y="7376"/>
                  </a:lnTo>
                  <a:lnTo>
                    <a:pt x="6643" y="7569"/>
                  </a:lnTo>
                  <a:lnTo>
                    <a:pt x="6604" y="7453"/>
                  </a:lnTo>
                  <a:lnTo>
                    <a:pt x="6411" y="7492"/>
                  </a:lnTo>
                  <a:lnTo>
                    <a:pt x="4905" y="6372"/>
                  </a:lnTo>
                  <a:lnTo>
                    <a:pt x="3322" y="5291"/>
                  </a:lnTo>
                  <a:lnTo>
                    <a:pt x="1739" y="4248"/>
                  </a:lnTo>
                  <a:lnTo>
                    <a:pt x="78" y="3321"/>
                  </a:lnTo>
                  <a:lnTo>
                    <a:pt x="1" y="3399"/>
                  </a:lnTo>
                  <a:lnTo>
                    <a:pt x="3051" y="5600"/>
                  </a:lnTo>
                  <a:lnTo>
                    <a:pt x="6141" y="7723"/>
                  </a:lnTo>
                  <a:lnTo>
                    <a:pt x="5639" y="7839"/>
                  </a:lnTo>
                  <a:lnTo>
                    <a:pt x="5175" y="7916"/>
                  </a:lnTo>
                  <a:lnTo>
                    <a:pt x="4673" y="7955"/>
                  </a:lnTo>
                  <a:lnTo>
                    <a:pt x="4210" y="7994"/>
                  </a:lnTo>
                  <a:lnTo>
                    <a:pt x="4094" y="7994"/>
                  </a:lnTo>
                  <a:lnTo>
                    <a:pt x="4055" y="8071"/>
                  </a:lnTo>
                  <a:lnTo>
                    <a:pt x="4248" y="8303"/>
                  </a:lnTo>
                  <a:lnTo>
                    <a:pt x="5098" y="8303"/>
                  </a:lnTo>
                  <a:lnTo>
                    <a:pt x="5523" y="8264"/>
                  </a:lnTo>
                  <a:lnTo>
                    <a:pt x="5948" y="8187"/>
                  </a:lnTo>
                  <a:lnTo>
                    <a:pt x="6372" y="8110"/>
                  </a:lnTo>
                  <a:lnTo>
                    <a:pt x="6797" y="7955"/>
                  </a:lnTo>
                  <a:lnTo>
                    <a:pt x="7647" y="7646"/>
                  </a:lnTo>
                  <a:lnTo>
                    <a:pt x="8458" y="7221"/>
                  </a:lnTo>
                  <a:lnTo>
                    <a:pt x="9230" y="6758"/>
                  </a:lnTo>
                  <a:lnTo>
                    <a:pt x="10002" y="6295"/>
                  </a:lnTo>
                  <a:lnTo>
                    <a:pt x="10659" y="5793"/>
                  </a:lnTo>
                  <a:lnTo>
                    <a:pt x="11315" y="5252"/>
                  </a:lnTo>
                  <a:lnTo>
                    <a:pt x="11933" y="4673"/>
                  </a:lnTo>
                  <a:lnTo>
                    <a:pt x="12512" y="4055"/>
                  </a:lnTo>
                  <a:lnTo>
                    <a:pt x="12975" y="3360"/>
                  </a:lnTo>
                  <a:lnTo>
                    <a:pt x="13207" y="3012"/>
                  </a:lnTo>
                  <a:lnTo>
                    <a:pt x="13400" y="2665"/>
                  </a:lnTo>
                  <a:lnTo>
                    <a:pt x="13555" y="2279"/>
                  </a:lnTo>
                  <a:lnTo>
                    <a:pt x="13709" y="1893"/>
                  </a:lnTo>
                  <a:lnTo>
                    <a:pt x="13864" y="1506"/>
                  </a:lnTo>
                  <a:lnTo>
                    <a:pt x="13941" y="1082"/>
                  </a:lnTo>
                  <a:lnTo>
                    <a:pt x="14018" y="657"/>
                  </a:lnTo>
                  <a:lnTo>
                    <a:pt x="14057" y="232"/>
                  </a:lnTo>
                  <a:lnTo>
                    <a:pt x="14018" y="116"/>
                  </a:lnTo>
                  <a:lnTo>
                    <a:pt x="13941" y="39"/>
                  </a:lnTo>
                  <a:lnTo>
                    <a:pt x="1394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"/>
            <p:cNvSpPr/>
            <p:nvPr/>
          </p:nvSpPr>
          <p:spPr>
            <a:xfrm>
              <a:off x="6594125" y="2709300"/>
              <a:ext cx="66625" cy="99450"/>
            </a:xfrm>
            <a:custGeom>
              <a:avLst/>
              <a:gdLst/>
              <a:ahLst/>
              <a:cxnLst/>
              <a:rect l="l" t="t" r="r" b="b"/>
              <a:pathLst>
                <a:path w="2665" h="3978" extrusionOk="0">
                  <a:moveTo>
                    <a:pt x="850" y="0"/>
                  </a:moveTo>
                  <a:lnTo>
                    <a:pt x="502" y="155"/>
                  </a:lnTo>
                  <a:lnTo>
                    <a:pt x="618" y="232"/>
                  </a:lnTo>
                  <a:lnTo>
                    <a:pt x="464" y="618"/>
                  </a:lnTo>
                  <a:lnTo>
                    <a:pt x="271" y="1081"/>
                  </a:lnTo>
                  <a:lnTo>
                    <a:pt x="116" y="1622"/>
                  </a:lnTo>
                  <a:lnTo>
                    <a:pt x="39" y="2163"/>
                  </a:lnTo>
                  <a:lnTo>
                    <a:pt x="0" y="2703"/>
                  </a:lnTo>
                  <a:lnTo>
                    <a:pt x="39" y="2935"/>
                  </a:lnTo>
                  <a:lnTo>
                    <a:pt x="78" y="3167"/>
                  </a:lnTo>
                  <a:lnTo>
                    <a:pt x="155" y="3398"/>
                  </a:lnTo>
                  <a:lnTo>
                    <a:pt x="309" y="3591"/>
                  </a:lnTo>
                  <a:lnTo>
                    <a:pt x="464" y="3746"/>
                  </a:lnTo>
                  <a:lnTo>
                    <a:pt x="657" y="3862"/>
                  </a:lnTo>
                  <a:lnTo>
                    <a:pt x="888" y="3939"/>
                  </a:lnTo>
                  <a:lnTo>
                    <a:pt x="1120" y="3977"/>
                  </a:lnTo>
                  <a:lnTo>
                    <a:pt x="1313" y="3900"/>
                  </a:lnTo>
                  <a:lnTo>
                    <a:pt x="1506" y="3823"/>
                  </a:lnTo>
                  <a:lnTo>
                    <a:pt x="1661" y="3669"/>
                  </a:lnTo>
                  <a:lnTo>
                    <a:pt x="1815" y="3514"/>
                  </a:lnTo>
                  <a:lnTo>
                    <a:pt x="1970" y="3282"/>
                  </a:lnTo>
                  <a:lnTo>
                    <a:pt x="2085" y="3051"/>
                  </a:lnTo>
                  <a:lnTo>
                    <a:pt x="2317" y="2549"/>
                  </a:lnTo>
                  <a:lnTo>
                    <a:pt x="2472" y="2008"/>
                  </a:lnTo>
                  <a:lnTo>
                    <a:pt x="2626" y="1467"/>
                  </a:lnTo>
                  <a:lnTo>
                    <a:pt x="2665" y="1043"/>
                  </a:lnTo>
                  <a:lnTo>
                    <a:pt x="2394" y="1004"/>
                  </a:lnTo>
                  <a:lnTo>
                    <a:pt x="2008" y="2008"/>
                  </a:lnTo>
                  <a:lnTo>
                    <a:pt x="1738" y="2665"/>
                  </a:lnTo>
                  <a:lnTo>
                    <a:pt x="1545" y="3012"/>
                  </a:lnTo>
                  <a:lnTo>
                    <a:pt x="1468" y="3205"/>
                  </a:lnTo>
                  <a:lnTo>
                    <a:pt x="1313" y="3282"/>
                  </a:lnTo>
                  <a:lnTo>
                    <a:pt x="1159" y="3282"/>
                  </a:lnTo>
                  <a:lnTo>
                    <a:pt x="966" y="3205"/>
                  </a:lnTo>
                  <a:lnTo>
                    <a:pt x="734" y="3128"/>
                  </a:lnTo>
                  <a:lnTo>
                    <a:pt x="618" y="3051"/>
                  </a:lnTo>
                  <a:lnTo>
                    <a:pt x="541" y="2935"/>
                  </a:lnTo>
                  <a:lnTo>
                    <a:pt x="541" y="2703"/>
                  </a:lnTo>
                  <a:lnTo>
                    <a:pt x="541" y="2356"/>
                  </a:lnTo>
                  <a:lnTo>
                    <a:pt x="580" y="2047"/>
                  </a:lnTo>
                  <a:lnTo>
                    <a:pt x="618" y="1622"/>
                  </a:lnTo>
                  <a:lnTo>
                    <a:pt x="734" y="1197"/>
                  </a:lnTo>
                  <a:lnTo>
                    <a:pt x="888" y="772"/>
                  </a:lnTo>
                  <a:lnTo>
                    <a:pt x="1043" y="348"/>
                  </a:lnTo>
                  <a:lnTo>
                    <a:pt x="1082" y="232"/>
                  </a:lnTo>
                  <a:lnTo>
                    <a:pt x="1043" y="116"/>
                  </a:lnTo>
                  <a:lnTo>
                    <a:pt x="927" y="39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"/>
            <p:cNvSpPr/>
            <p:nvPr/>
          </p:nvSpPr>
          <p:spPr>
            <a:xfrm>
              <a:off x="464975" y="2716050"/>
              <a:ext cx="126500" cy="69525"/>
            </a:xfrm>
            <a:custGeom>
              <a:avLst/>
              <a:gdLst/>
              <a:ahLst/>
              <a:cxnLst/>
              <a:rect l="l" t="t" r="r" b="b"/>
              <a:pathLst>
                <a:path w="5060" h="2781" extrusionOk="0">
                  <a:moveTo>
                    <a:pt x="4905" y="0"/>
                  </a:moveTo>
                  <a:lnTo>
                    <a:pt x="3823" y="618"/>
                  </a:lnTo>
                  <a:lnTo>
                    <a:pt x="3283" y="966"/>
                  </a:lnTo>
                  <a:lnTo>
                    <a:pt x="2704" y="1275"/>
                  </a:lnTo>
                  <a:lnTo>
                    <a:pt x="2086" y="1584"/>
                  </a:lnTo>
                  <a:lnTo>
                    <a:pt x="1429" y="1854"/>
                  </a:lnTo>
                  <a:lnTo>
                    <a:pt x="773" y="2124"/>
                  </a:lnTo>
                  <a:lnTo>
                    <a:pt x="116" y="2395"/>
                  </a:lnTo>
                  <a:lnTo>
                    <a:pt x="39" y="2472"/>
                  </a:lnTo>
                  <a:lnTo>
                    <a:pt x="0" y="2588"/>
                  </a:lnTo>
                  <a:lnTo>
                    <a:pt x="39" y="2665"/>
                  </a:lnTo>
                  <a:lnTo>
                    <a:pt x="116" y="2742"/>
                  </a:lnTo>
                  <a:lnTo>
                    <a:pt x="387" y="2781"/>
                  </a:lnTo>
                  <a:lnTo>
                    <a:pt x="1082" y="2588"/>
                  </a:lnTo>
                  <a:lnTo>
                    <a:pt x="1738" y="2356"/>
                  </a:lnTo>
                  <a:lnTo>
                    <a:pt x="2356" y="2047"/>
                  </a:lnTo>
                  <a:lnTo>
                    <a:pt x="2974" y="1738"/>
                  </a:lnTo>
                  <a:lnTo>
                    <a:pt x="3553" y="1429"/>
                  </a:lnTo>
                  <a:lnTo>
                    <a:pt x="4094" y="1082"/>
                  </a:lnTo>
                  <a:lnTo>
                    <a:pt x="4596" y="734"/>
                  </a:lnTo>
                  <a:lnTo>
                    <a:pt x="5059" y="309"/>
                  </a:lnTo>
                  <a:lnTo>
                    <a:pt x="49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"/>
            <p:cNvSpPr/>
            <p:nvPr/>
          </p:nvSpPr>
          <p:spPr>
            <a:xfrm>
              <a:off x="2488400" y="2725700"/>
              <a:ext cx="48275" cy="165100"/>
            </a:xfrm>
            <a:custGeom>
              <a:avLst/>
              <a:gdLst/>
              <a:ahLst/>
              <a:cxnLst/>
              <a:rect l="l" t="t" r="r" b="b"/>
              <a:pathLst>
                <a:path w="1931" h="6604" extrusionOk="0">
                  <a:moveTo>
                    <a:pt x="271" y="1"/>
                  </a:moveTo>
                  <a:lnTo>
                    <a:pt x="193" y="39"/>
                  </a:lnTo>
                  <a:lnTo>
                    <a:pt x="155" y="39"/>
                  </a:lnTo>
                  <a:lnTo>
                    <a:pt x="0" y="155"/>
                  </a:lnTo>
                  <a:lnTo>
                    <a:pt x="0" y="194"/>
                  </a:lnTo>
                  <a:lnTo>
                    <a:pt x="348" y="1815"/>
                  </a:lnTo>
                  <a:lnTo>
                    <a:pt x="773" y="3437"/>
                  </a:lnTo>
                  <a:lnTo>
                    <a:pt x="1236" y="5021"/>
                  </a:lnTo>
                  <a:lnTo>
                    <a:pt x="1738" y="6604"/>
                  </a:lnTo>
                  <a:lnTo>
                    <a:pt x="1931" y="6565"/>
                  </a:lnTo>
                  <a:lnTo>
                    <a:pt x="1622" y="4982"/>
                  </a:lnTo>
                  <a:lnTo>
                    <a:pt x="1236" y="3360"/>
                  </a:lnTo>
                  <a:lnTo>
                    <a:pt x="773" y="1777"/>
                  </a:lnTo>
                  <a:lnTo>
                    <a:pt x="271" y="194"/>
                  </a:lnTo>
                  <a:lnTo>
                    <a:pt x="38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"/>
            <p:cNvSpPr/>
            <p:nvPr/>
          </p:nvSpPr>
          <p:spPr>
            <a:xfrm>
              <a:off x="2495150" y="2725700"/>
              <a:ext cx="165100" cy="91725"/>
            </a:xfrm>
            <a:custGeom>
              <a:avLst/>
              <a:gdLst/>
              <a:ahLst/>
              <a:cxnLst/>
              <a:rect l="l" t="t" r="r" b="b"/>
              <a:pathLst>
                <a:path w="6604" h="3669" extrusionOk="0">
                  <a:moveTo>
                    <a:pt x="116" y="1"/>
                  </a:moveTo>
                  <a:lnTo>
                    <a:pt x="1" y="194"/>
                  </a:lnTo>
                  <a:lnTo>
                    <a:pt x="1622" y="1043"/>
                  </a:lnTo>
                  <a:lnTo>
                    <a:pt x="3244" y="1893"/>
                  </a:lnTo>
                  <a:lnTo>
                    <a:pt x="4017" y="2356"/>
                  </a:lnTo>
                  <a:lnTo>
                    <a:pt x="4827" y="2819"/>
                  </a:lnTo>
                  <a:lnTo>
                    <a:pt x="5638" y="3283"/>
                  </a:lnTo>
                  <a:lnTo>
                    <a:pt x="6024" y="3476"/>
                  </a:lnTo>
                  <a:lnTo>
                    <a:pt x="6449" y="3669"/>
                  </a:lnTo>
                  <a:lnTo>
                    <a:pt x="6604" y="3592"/>
                  </a:lnTo>
                  <a:lnTo>
                    <a:pt x="6604" y="3515"/>
                  </a:lnTo>
                  <a:lnTo>
                    <a:pt x="6565" y="3437"/>
                  </a:lnTo>
                  <a:lnTo>
                    <a:pt x="6218" y="3167"/>
                  </a:lnTo>
                  <a:lnTo>
                    <a:pt x="5870" y="2935"/>
                  </a:lnTo>
                  <a:lnTo>
                    <a:pt x="5098" y="2472"/>
                  </a:lnTo>
                  <a:lnTo>
                    <a:pt x="3515" y="1622"/>
                  </a:lnTo>
                  <a:lnTo>
                    <a:pt x="1815" y="773"/>
                  </a:lnTo>
                  <a:lnTo>
                    <a:pt x="966" y="387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"/>
            <p:cNvSpPr/>
            <p:nvPr/>
          </p:nvSpPr>
          <p:spPr>
            <a:xfrm>
              <a:off x="4212550" y="2732450"/>
              <a:ext cx="315700" cy="477900"/>
            </a:xfrm>
            <a:custGeom>
              <a:avLst/>
              <a:gdLst/>
              <a:ahLst/>
              <a:cxnLst/>
              <a:rect l="l" t="t" r="r" b="b"/>
              <a:pathLst>
                <a:path w="12628" h="19116" extrusionOk="0">
                  <a:moveTo>
                    <a:pt x="1004" y="619"/>
                  </a:moveTo>
                  <a:lnTo>
                    <a:pt x="1661" y="850"/>
                  </a:lnTo>
                  <a:lnTo>
                    <a:pt x="2317" y="1121"/>
                  </a:lnTo>
                  <a:lnTo>
                    <a:pt x="2742" y="1352"/>
                  </a:lnTo>
                  <a:lnTo>
                    <a:pt x="3167" y="1584"/>
                  </a:lnTo>
                  <a:lnTo>
                    <a:pt x="3321" y="1700"/>
                  </a:lnTo>
                  <a:lnTo>
                    <a:pt x="3476" y="1854"/>
                  </a:lnTo>
                  <a:lnTo>
                    <a:pt x="3669" y="2125"/>
                  </a:lnTo>
                  <a:lnTo>
                    <a:pt x="3862" y="2472"/>
                  </a:lnTo>
                  <a:lnTo>
                    <a:pt x="4016" y="2820"/>
                  </a:lnTo>
                  <a:lnTo>
                    <a:pt x="5677" y="6797"/>
                  </a:lnTo>
                  <a:lnTo>
                    <a:pt x="9075" y="15022"/>
                  </a:lnTo>
                  <a:lnTo>
                    <a:pt x="9152" y="15099"/>
                  </a:lnTo>
                  <a:lnTo>
                    <a:pt x="9191" y="15138"/>
                  </a:lnTo>
                  <a:lnTo>
                    <a:pt x="9345" y="15138"/>
                  </a:lnTo>
                  <a:lnTo>
                    <a:pt x="8920" y="15370"/>
                  </a:lnTo>
                  <a:lnTo>
                    <a:pt x="7955" y="13516"/>
                  </a:lnTo>
                  <a:lnTo>
                    <a:pt x="6990" y="11663"/>
                  </a:lnTo>
                  <a:lnTo>
                    <a:pt x="5020" y="7956"/>
                  </a:lnTo>
                  <a:lnTo>
                    <a:pt x="3012" y="4287"/>
                  </a:lnTo>
                  <a:lnTo>
                    <a:pt x="1004" y="619"/>
                  </a:lnTo>
                  <a:close/>
                  <a:moveTo>
                    <a:pt x="657" y="503"/>
                  </a:moveTo>
                  <a:lnTo>
                    <a:pt x="657" y="541"/>
                  </a:lnTo>
                  <a:lnTo>
                    <a:pt x="4673" y="8033"/>
                  </a:lnTo>
                  <a:lnTo>
                    <a:pt x="6719" y="11740"/>
                  </a:lnTo>
                  <a:lnTo>
                    <a:pt x="7762" y="13593"/>
                  </a:lnTo>
                  <a:lnTo>
                    <a:pt x="8805" y="15447"/>
                  </a:lnTo>
                  <a:lnTo>
                    <a:pt x="8650" y="15524"/>
                  </a:lnTo>
                  <a:lnTo>
                    <a:pt x="7414" y="13748"/>
                  </a:lnTo>
                  <a:lnTo>
                    <a:pt x="6179" y="12010"/>
                  </a:lnTo>
                  <a:lnTo>
                    <a:pt x="3592" y="8535"/>
                  </a:lnTo>
                  <a:lnTo>
                    <a:pt x="2317" y="6758"/>
                  </a:lnTo>
                  <a:lnTo>
                    <a:pt x="1004" y="4944"/>
                  </a:lnTo>
                  <a:lnTo>
                    <a:pt x="850" y="4712"/>
                  </a:lnTo>
                  <a:lnTo>
                    <a:pt x="734" y="4480"/>
                  </a:lnTo>
                  <a:lnTo>
                    <a:pt x="618" y="4210"/>
                  </a:lnTo>
                  <a:lnTo>
                    <a:pt x="541" y="3940"/>
                  </a:lnTo>
                  <a:lnTo>
                    <a:pt x="464" y="3399"/>
                  </a:lnTo>
                  <a:lnTo>
                    <a:pt x="425" y="2820"/>
                  </a:lnTo>
                  <a:lnTo>
                    <a:pt x="464" y="2241"/>
                  </a:lnTo>
                  <a:lnTo>
                    <a:pt x="502" y="1661"/>
                  </a:lnTo>
                  <a:lnTo>
                    <a:pt x="657" y="503"/>
                  </a:lnTo>
                  <a:close/>
                  <a:moveTo>
                    <a:pt x="11508" y="12280"/>
                  </a:moveTo>
                  <a:lnTo>
                    <a:pt x="11662" y="12358"/>
                  </a:lnTo>
                  <a:lnTo>
                    <a:pt x="11817" y="12435"/>
                  </a:lnTo>
                  <a:lnTo>
                    <a:pt x="12164" y="12860"/>
                  </a:lnTo>
                  <a:lnTo>
                    <a:pt x="12241" y="13053"/>
                  </a:lnTo>
                  <a:lnTo>
                    <a:pt x="12280" y="13246"/>
                  </a:lnTo>
                  <a:lnTo>
                    <a:pt x="12241" y="13439"/>
                  </a:lnTo>
                  <a:lnTo>
                    <a:pt x="12203" y="13632"/>
                  </a:lnTo>
                  <a:lnTo>
                    <a:pt x="12048" y="14018"/>
                  </a:lnTo>
                  <a:lnTo>
                    <a:pt x="11855" y="14366"/>
                  </a:lnTo>
                  <a:lnTo>
                    <a:pt x="11508" y="14790"/>
                  </a:lnTo>
                  <a:lnTo>
                    <a:pt x="11121" y="15176"/>
                  </a:lnTo>
                  <a:lnTo>
                    <a:pt x="10697" y="15524"/>
                  </a:lnTo>
                  <a:lnTo>
                    <a:pt x="10272" y="15872"/>
                  </a:lnTo>
                  <a:lnTo>
                    <a:pt x="10156" y="15872"/>
                  </a:lnTo>
                  <a:lnTo>
                    <a:pt x="10118" y="15987"/>
                  </a:lnTo>
                  <a:lnTo>
                    <a:pt x="9770" y="16180"/>
                  </a:lnTo>
                  <a:lnTo>
                    <a:pt x="9114" y="16605"/>
                  </a:lnTo>
                  <a:lnTo>
                    <a:pt x="8457" y="16953"/>
                  </a:lnTo>
                  <a:lnTo>
                    <a:pt x="7723" y="17262"/>
                  </a:lnTo>
                  <a:lnTo>
                    <a:pt x="6990" y="17493"/>
                  </a:lnTo>
                  <a:lnTo>
                    <a:pt x="6642" y="17609"/>
                  </a:lnTo>
                  <a:lnTo>
                    <a:pt x="6295" y="17648"/>
                  </a:lnTo>
                  <a:lnTo>
                    <a:pt x="5754" y="17648"/>
                  </a:lnTo>
                  <a:lnTo>
                    <a:pt x="5561" y="17571"/>
                  </a:lnTo>
                  <a:lnTo>
                    <a:pt x="5445" y="17493"/>
                  </a:lnTo>
                  <a:lnTo>
                    <a:pt x="5329" y="17416"/>
                  </a:lnTo>
                  <a:lnTo>
                    <a:pt x="5098" y="17184"/>
                  </a:lnTo>
                  <a:lnTo>
                    <a:pt x="4982" y="16876"/>
                  </a:lnTo>
                  <a:lnTo>
                    <a:pt x="4904" y="16605"/>
                  </a:lnTo>
                  <a:lnTo>
                    <a:pt x="4943" y="16412"/>
                  </a:lnTo>
                  <a:lnTo>
                    <a:pt x="4982" y="16219"/>
                  </a:lnTo>
                  <a:lnTo>
                    <a:pt x="5059" y="16065"/>
                  </a:lnTo>
                  <a:lnTo>
                    <a:pt x="5175" y="15949"/>
                  </a:lnTo>
                  <a:lnTo>
                    <a:pt x="5291" y="15833"/>
                  </a:lnTo>
                  <a:lnTo>
                    <a:pt x="5406" y="15756"/>
                  </a:lnTo>
                  <a:lnTo>
                    <a:pt x="5522" y="15717"/>
                  </a:lnTo>
                  <a:lnTo>
                    <a:pt x="5638" y="15756"/>
                  </a:lnTo>
                  <a:lnTo>
                    <a:pt x="5793" y="15833"/>
                  </a:lnTo>
                  <a:lnTo>
                    <a:pt x="5947" y="15949"/>
                  </a:lnTo>
                  <a:lnTo>
                    <a:pt x="6063" y="16142"/>
                  </a:lnTo>
                  <a:lnTo>
                    <a:pt x="6256" y="16374"/>
                  </a:lnTo>
                  <a:lnTo>
                    <a:pt x="6102" y="16412"/>
                  </a:lnTo>
                  <a:lnTo>
                    <a:pt x="6024" y="16451"/>
                  </a:lnTo>
                  <a:lnTo>
                    <a:pt x="6024" y="16567"/>
                  </a:lnTo>
                  <a:lnTo>
                    <a:pt x="6063" y="16644"/>
                  </a:lnTo>
                  <a:lnTo>
                    <a:pt x="6140" y="16644"/>
                  </a:lnTo>
                  <a:lnTo>
                    <a:pt x="6912" y="16567"/>
                  </a:lnTo>
                  <a:lnTo>
                    <a:pt x="7685" y="16374"/>
                  </a:lnTo>
                  <a:lnTo>
                    <a:pt x="8496" y="16065"/>
                  </a:lnTo>
                  <a:lnTo>
                    <a:pt x="9229" y="15717"/>
                  </a:lnTo>
                  <a:lnTo>
                    <a:pt x="9616" y="15485"/>
                  </a:lnTo>
                  <a:lnTo>
                    <a:pt x="9963" y="15254"/>
                  </a:lnTo>
                  <a:lnTo>
                    <a:pt x="10272" y="15022"/>
                  </a:lnTo>
                  <a:lnTo>
                    <a:pt x="10581" y="14752"/>
                  </a:lnTo>
                  <a:lnTo>
                    <a:pt x="10890" y="14481"/>
                  </a:lnTo>
                  <a:lnTo>
                    <a:pt x="11121" y="14173"/>
                  </a:lnTo>
                  <a:lnTo>
                    <a:pt x="11353" y="13825"/>
                  </a:lnTo>
                  <a:lnTo>
                    <a:pt x="11546" y="13516"/>
                  </a:lnTo>
                  <a:lnTo>
                    <a:pt x="11546" y="13439"/>
                  </a:lnTo>
                  <a:lnTo>
                    <a:pt x="11546" y="13362"/>
                  </a:lnTo>
                  <a:lnTo>
                    <a:pt x="11508" y="13284"/>
                  </a:lnTo>
                  <a:lnTo>
                    <a:pt x="11430" y="13246"/>
                  </a:lnTo>
                  <a:lnTo>
                    <a:pt x="11237" y="13246"/>
                  </a:lnTo>
                  <a:lnTo>
                    <a:pt x="11160" y="13323"/>
                  </a:lnTo>
                  <a:lnTo>
                    <a:pt x="10967" y="13671"/>
                  </a:lnTo>
                  <a:lnTo>
                    <a:pt x="10774" y="13555"/>
                  </a:lnTo>
                  <a:lnTo>
                    <a:pt x="10658" y="13439"/>
                  </a:lnTo>
                  <a:lnTo>
                    <a:pt x="10619" y="13284"/>
                  </a:lnTo>
                  <a:lnTo>
                    <a:pt x="10581" y="13169"/>
                  </a:lnTo>
                  <a:lnTo>
                    <a:pt x="10619" y="13014"/>
                  </a:lnTo>
                  <a:lnTo>
                    <a:pt x="10658" y="12860"/>
                  </a:lnTo>
                  <a:lnTo>
                    <a:pt x="10851" y="12628"/>
                  </a:lnTo>
                  <a:lnTo>
                    <a:pt x="10928" y="12473"/>
                  </a:lnTo>
                  <a:lnTo>
                    <a:pt x="11044" y="12358"/>
                  </a:lnTo>
                  <a:lnTo>
                    <a:pt x="11121" y="12319"/>
                  </a:lnTo>
                  <a:lnTo>
                    <a:pt x="11237" y="12280"/>
                  </a:lnTo>
                  <a:close/>
                  <a:moveTo>
                    <a:pt x="425" y="1"/>
                  </a:moveTo>
                  <a:lnTo>
                    <a:pt x="348" y="40"/>
                  </a:lnTo>
                  <a:lnTo>
                    <a:pt x="271" y="117"/>
                  </a:lnTo>
                  <a:lnTo>
                    <a:pt x="232" y="194"/>
                  </a:lnTo>
                  <a:lnTo>
                    <a:pt x="78" y="2588"/>
                  </a:lnTo>
                  <a:lnTo>
                    <a:pt x="39" y="3013"/>
                  </a:lnTo>
                  <a:lnTo>
                    <a:pt x="0" y="3476"/>
                  </a:lnTo>
                  <a:lnTo>
                    <a:pt x="39" y="3901"/>
                  </a:lnTo>
                  <a:lnTo>
                    <a:pt x="116" y="4326"/>
                  </a:lnTo>
                  <a:lnTo>
                    <a:pt x="232" y="4519"/>
                  </a:lnTo>
                  <a:lnTo>
                    <a:pt x="348" y="4751"/>
                  </a:lnTo>
                  <a:lnTo>
                    <a:pt x="618" y="5175"/>
                  </a:lnTo>
                  <a:lnTo>
                    <a:pt x="1236" y="5986"/>
                  </a:lnTo>
                  <a:lnTo>
                    <a:pt x="2665" y="7956"/>
                  </a:lnTo>
                  <a:lnTo>
                    <a:pt x="5445" y="11817"/>
                  </a:lnTo>
                  <a:lnTo>
                    <a:pt x="6874" y="13748"/>
                  </a:lnTo>
                  <a:lnTo>
                    <a:pt x="8341" y="15640"/>
                  </a:lnTo>
                  <a:lnTo>
                    <a:pt x="7492" y="15987"/>
                  </a:lnTo>
                  <a:lnTo>
                    <a:pt x="6642" y="16258"/>
                  </a:lnTo>
                  <a:lnTo>
                    <a:pt x="6681" y="16103"/>
                  </a:lnTo>
                  <a:lnTo>
                    <a:pt x="6681" y="15949"/>
                  </a:lnTo>
                  <a:lnTo>
                    <a:pt x="6642" y="15756"/>
                  </a:lnTo>
                  <a:lnTo>
                    <a:pt x="6565" y="15640"/>
                  </a:lnTo>
                  <a:lnTo>
                    <a:pt x="6488" y="15485"/>
                  </a:lnTo>
                  <a:lnTo>
                    <a:pt x="6333" y="15370"/>
                  </a:lnTo>
                  <a:lnTo>
                    <a:pt x="6179" y="15292"/>
                  </a:lnTo>
                  <a:lnTo>
                    <a:pt x="6024" y="15254"/>
                  </a:lnTo>
                  <a:lnTo>
                    <a:pt x="5715" y="15254"/>
                  </a:lnTo>
                  <a:lnTo>
                    <a:pt x="5484" y="15292"/>
                  </a:lnTo>
                  <a:lnTo>
                    <a:pt x="5213" y="15408"/>
                  </a:lnTo>
                  <a:lnTo>
                    <a:pt x="5020" y="15601"/>
                  </a:lnTo>
                  <a:lnTo>
                    <a:pt x="4827" y="15794"/>
                  </a:lnTo>
                  <a:lnTo>
                    <a:pt x="4711" y="16026"/>
                  </a:lnTo>
                  <a:lnTo>
                    <a:pt x="4596" y="16296"/>
                  </a:lnTo>
                  <a:lnTo>
                    <a:pt x="4596" y="16567"/>
                  </a:lnTo>
                  <a:lnTo>
                    <a:pt x="4634" y="16991"/>
                  </a:lnTo>
                  <a:lnTo>
                    <a:pt x="4750" y="17300"/>
                  </a:lnTo>
                  <a:lnTo>
                    <a:pt x="4904" y="17532"/>
                  </a:lnTo>
                  <a:lnTo>
                    <a:pt x="5098" y="17725"/>
                  </a:lnTo>
                  <a:lnTo>
                    <a:pt x="5368" y="17841"/>
                  </a:lnTo>
                  <a:lnTo>
                    <a:pt x="5677" y="17918"/>
                  </a:lnTo>
                  <a:lnTo>
                    <a:pt x="6024" y="17957"/>
                  </a:lnTo>
                  <a:lnTo>
                    <a:pt x="6372" y="17918"/>
                  </a:lnTo>
                  <a:lnTo>
                    <a:pt x="6719" y="17841"/>
                  </a:lnTo>
                  <a:lnTo>
                    <a:pt x="7106" y="17764"/>
                  </a:lnTo>
                  <a:lnTo>
                    <a:pt x="7878" y="17532"/>
                  </a:lnTo>
                  <a:lnTo>
                    <a:pt x="8573" y="17223"/>
                  </a:lnTo>
                  <a:lnTo>
                    <a:pt x="9152" y="16953"/>
                  </a:lnTo>
                  <a:lnTo>
                    <a:pt x="9229" y="16876"/>
                  </a:lnTo>
                  <a:lnTo>
                    <a:pt x="9461" y="16760"/>
                  </a:lnTo>
                  <a:lnTo>
                    <a:pt x="10233" y="16258"/>
                  </a:lnTo>
                  <a:lnTo>
                    <a:pt x="10813" y="17107"/>
                  </a:lnTo>
                  <a:lnTo>
                    <a:pt x="11392" y="17995"/>
                  </a:lnTo>
                  <a:lnTo>
                    <a:pt x="11701" y="18497"/>
                  </a:lnTo>
                  <a:lnTo>
                    <a:pt x="11894" y="18806"/>
                  </a:lnTo>
                  <a:lnTo>
                    <a:pt x="12087" y="19115"/>
                  </a:lnTo>
                  <a:lnTo>
                    <a:pt x="12280" y="19038"/>
                  </a:lnTo>
                  <a:lnTo>
                    <a:pt x="12203" y="18884"/>
                  </a:lnTo>
                  <a:lnTo>
                    <a:pt x="11817" y="18150"/>
                  </a:lnTo>
                  <a:lnTo>
                    <a:pt x="11392" y="17455"/>
                  </a:lnTo>
                  <a:lnTo>
                    <a:pt x="10928" y="16760"/>
                  </a:lnTo>
                  <a:lnTo>
                    <a:pt x="10465" y="16103"/>
                  </a:lnTo>
                  <a:lnTo>
                    <a:pt x="10967" y="15717"/>
                  </a:lnTo>
                  <a:lnTo>
                    <a:pt x="11469" y="15254"/>
                  </a:lnTo>
                  <a:lnTo>
                    <a:pt x="11894" y="14790"/>
                  </a:lnTo>
                  <a:lnTo>
                    <a:pt x="12125" y="14559"/>
                  </a:lnTo>
                  <a:lnTo>
                    <a:pt x="12280" y="14288"/>
                  </a:lnTo>
                  <a:lnTo>
                    <a:pt x="12434" y="14057"/>
                  </a:lnTo>
                  <a:lnTo>
                    <a:pt x="12512" y="13786"/>
                  </a:lnTo>
                  <a:lnTo>
                    <a:pt x="12589" y="13555"/>
                  </a:lnTo>
                  <a:lnTo>
                    <a:pt x="12627" y="13284"/>
                  </a:lnTo>
                  <a:lnTo>
                    <a:pt x="12589" y="13053"/>
                  </a:lnTo>
                  <a:lnTo>
                    <a:pt x="12512" y="12821"/>
                  </a:lnTo>
                  <a:lnTo>
                    <a:pt x="12357" y="12589"/>
                  </a:lnTo>
                  <a:lnTo>
                    <a:pt x="12164" y="12358"/>
                  </a:lnTo>
                  <a:lnTo>
                    <a:pt x="11971" y="12203"/>
                  </a:lnTo>
                  <a:lnTo>
                    <a:pt x="11739" y="12087"/>
                  </a:lnTo>
                  <a:lnTo>
                    <a:pt x="11469" y="12010"/>
                  </a:lnTo>
                  <a:lnTo>
                    <a:pt x="11237" y="12010"/>
                  </a:lnTo>
                  <a:lnTo>
                    <a:pt x="10967" y="12049"/>
                  </a:lnTo>
                  <a:lnTo>
                    <a:pt x="10735" y="12126"/>
                  </a:lnTo>
                  <a:lnTo>
                    <a:pt x="10542" y="12280"/>
                  </a:lnTo>
                  <a:lnTo>
                    <a:pt x="10388" y="12512"/>
                  </a:lnTo>
                  <a:lnTo>
                    <a:pt x="10311" y="12705"/>
                  </a:lnTo>
                  <a:lnTo>
                    <a:pt x="10272" y="12898"/>
                  </a:lnTo>
                  <a:lnTo>
                    <a:pt x="10272" y="13091"/>
                  </a:lnTo>
                  <a:lnTo>
                    <a:pt x="10311" y="13284"/>
                  </a:lnTo>
                  <a:lnTo>
                    <a:pt x="10388" y="13477"/>
                  </a:lnTo>
                  <a:lnTo>
                    <a:pt x="10504" y="13632"/>
                  </a:lnTo>
                  <a:lnTo>
                    <a:pt x="10619" y="13786"/>
                  </a:lnTo>
                  <a:lnTo>
                    <a:pt x="10813" y="13902"/>
                  </a:lnTo>
                  <a:lnTo>
                    <a:pt x="10504" y="14250"/>
                  </a:lnTo>
                  <a:lnTo>
                    <a:pt x="10156" y="14597"/>
                  </a:lnTo>
                  <a:lnTo>
                    <a:pt x="9770" y="14868"/>
                  </a:lnTo>
                  <a:lnTo>
                    <a:pt x="9430" y="15084"/>
                  </a:lnTo>
                  <a:lnTo>
                    <a:pt x="9461" y="15022"/>
                  </a:lnTo>
                  <a:lnTo>
                    <a:pt x="9500" y="14945"/>
                  </a:lnTo>
                  <a:lnTo>
                    <a:pt x="9461" y="14829"/>
                  </a:lnTo>
                  <a:lnTo>
                    <a:pt x="5715" y="5754"/>
                  </a:lnTo>
                  <a:lnTo>
                    <a:pt x="4789" y="3476"/>
                  </a:lnTo>
                  <a:lnTo>
                    <a:pt x="4364" y="2472"/>
                  </a:lnTo>
                  <a:lnTo>
                    <a:pt x="4132" y="1970"/>
                  </a:lnTo>
                  <a:lnTo>
                    <a:pt x="3978" y="1739"/>
                  </a:lnTo>
                  <a:lnTo>
                    <a:pt x="3823" y="1545"/>
                  </a:lnTo>
                  <a:lnTo>
                    <a:pt x="3514" y="1237"/>
                  </a:lnTo>
                  <a:lnTo>
                    <a:pt x="3128" y="966"/>
                  </a:lnTo>
                  <a:lnTo>
                    <a:pt x="2742" y="773"/>
                  </a:lnTo>
                  <a:lnTo>
                    <a:pt x="2279" y="541"/>
                  </a:lnTo>
                  <a:lnTo>
                    <a:pt x="1815" y="387"/>
                  </a:lnTo>
                  <a:lnTo>
                    <a:pt x="1391" y="233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"/>
            <p:cNvSpPr/>
            <p:nvPr/>
          </p:nvSpPr>
          <p:spPr>
            <a:xfrm>
              <a:off x="3419975" y="2751775"/>
              <a:ext cx="68575" cy="77250"/>
            </a:xfrm>
            <a:custGeom>
              <a:avLst/>
              <a:gdLst/>
              <a:ahLst/>
              <a:cxnLst/>
              <a:rect l="l" t="t" r="r" b="b"/>
              <a:pathLst>
                <a:path w="2743" h="3090" extrusionOk="0">
                  <a:moveTo>
                    <a:pt x="1198" y="464"/>
                  </a:moveTo>
                  <a:lnTo>
                    <a:pt x="1429" y="502"/>
                  </a:lnTo>
                  <a:lnTo>
                    <a:pt x="1700" y="618"/>
                  </a:lnTo>
                  <a:lnTo>
                    <a:pt x="1893" y="772"/>
                  </a:lnTo>
                  <a:lnTo>
                    <a:pt x="2047" y="966"/>
                  </a:lnTo>
                  <a:lnTo>
                    <a:pt x="2163" y="1159"/>
                  </a:lnTo>
                  <a:lnTo>
                    <a:pt x="2240" y="1352"/>
                  </a:lnTo>
                  <a:lnTo>
                    <a:pt x="2356" y="1738"/>
                  </a:lnTo>
                  <a:lnTo>
                    <a:pt x="2395" y="2163"/>
                  </a:lnTo>
                  <a:lnTo>
                    <a:pt x="2395" y="2587"/>
                  </a:lnTo>
                  <a:lnTo>
                    <a:pt x="2240" y="2433"/>
                  </a:lnTo>
                  <a:lnTo>
                    <a:pt x="2047" y="2278"/>
                  </a:lnTo>
                  <a:lnTo>
                    <a:pt x="1661" y="2085"/>
                  </a:lnTo>
                  <a:lnTo>
                    <a:pt x="1275" y="1931"/>
                  </a:lnTo>
                  <a:lnTo>
                    <a:pt x="1043" y="1815"/>
                  </a:lnTo>
                  <a:lnTo>
                    <a:pt x="850" y="1699"/>
                  </a:lnTo>
                  <a:lnTo>
                    <a:pt x="657" y="1545"/>
                  </a:lnTo>
                  <a:lnTo>
                    <a:pt x="503" y="1390"/>
                  </a:lnTo>
                  <a:lnTo>
                    <a:pt x="425" y="1197"/>
                  </a:lnTo>
                  <a:lnTo>
                    <a:pt x="425" y="1081"/>
                  </a:lnTo>
                  <a:lnTo>
                    <a:pt x="425" y="966"/>
                  </a:lnTo>
                  <a:lnTo>
                    <a:pt x="503" y="811"/>
                  </a:lnTo>
                  <a:lnTo>
                    <a:pt x="541" y="695"/>
                  </a:lnTo>
                  <a:lnTo>
                    <a:pt x="618" y="618"/>
                  </a:lnTo>
                  <a:lnTo>
                    <a:pt x="734" y="541"/>
                  </a:lnTo>
                  <a:lnTo>
                    <a:pt x="850" y="464"/>
                  </a:lnTo>
                  <a:close/>
                  <a:moveTo>
                    <a:pt x="1043" y="0"/>
                  </a:moveTo>
                  <a:lnTo>
                    <a:pt x="812" y="77"/>
                  </a:lnTo>
                  <a:lnTo>
                    <a:pt x="580" y="155"/>
                  </a:lnTo>
                  <a:lnTo>
                    <a:pt x="387" y="309"/>
                  </a:lnTo>
                  <a:lnTo>
                    <a:pt x="232" y="464"/>
                  </a:lnTo>
                  <a:lnTo>
                    <a:pt x="116" y="618"/>
                  </a:lnTo>
                  <a:lnTo>
                    <a:pt x="39" y="811"/>
                  </a:lnTo>
                  <a:lnTo>
                    <a:pt x="1" y="1043"/>
                  </a:lnTo>
                  <a:lnTo>
                    <a:pt x="39" y="1236"/>
                  </a:lnTo>
                  <a:lnTo>
                    <a:pt x="78" y="1468"/>
                  </a:lnTo>
                  <a:lnTo>
                    <a:pt x="194" y="1661"/>
                  </a:lnTo>
                  <a:lnTo>
                    <a:pt x="387" y="1892"/>
                  </a:lnTo>
                  <a:lnTo>
                    <a:pt x="657" y="2085"/>
                  </a:lnTo>
                  <a:lnTo>
                    <a:pt x="927" y="2201"/>
                  </a:lnTo>
                  <a:lnTo>
                    <a:pt x="1236" y="2317"/>
                  </a:lnTo>
                  <a:lnTo>
                    <a:pt x="1507" y="2433"/>
                  </a:lnTo>
                  <a:lnTo>
                    <a:pt x="1777" y="2587"/>
                  </a:lnTo>
                  <a:lnTo>
                    <a:pt x="2009" y="2780"/>
                  </a:lnTo>
                  <a:lnTo>
                    <a:pt x="2240" y="3012"/>
                  </a:lnTo>
                  <a:lnTo>
                    <a:pt x="2317" y="3051"/>
                  </a:lnTo>
                  <a:lnTo>
                    <a:pt x="2395" y="3089"/>
                  </a:lnTo>
                  <a:lnTo>
                    <a:pt x="2472" y="3051"/>
                  </a:lnTo>
                  <a:lnTo>
                    <a:pt x="2549" y="3012"/>
                  </a:lnTo>
                  <a:lnTo>
                    <a:pt x="2588" y="3012"/>
                  </a:lnTo>
                  <a:lnTo>
                    <a:pt x="2626" y="2935"/>
                  </a:lnTo>
                  <a:lnTo>
                    <a:pt x="2704" y="2356"/>
                  </a:lnTo>
                  <a:lnTo>
                    <a:pt x="2742" y="2047"/>
                  </a:lnTo>
                  <a:lnTo>
                    <a:pt x="2704" y="1738"/>
                  </a:lnTo>
                  <a:lnTo>
                    <a:pt x="2665" y="1429"/>
                  </a:lnTo>
                  <a:lnTo>
                    <a:pt x="2588" y="1159"/>
                  </a:lnTo>
                  <a:lnTo>
                    <a:pt x="2472" y="888"/>
                  </a:lnTo>
                  <a:lnTo>
                    <a:pt x="2317" y="618"/>
                  </a:lnTo>
                  <a:lnTo>
                    <a:pt x="2124" y="425"/>
                  </a:lnTo>
                  <a:lnTo>
                    <a:pt x="1931" y="270"/>
                  </a:lnTo>
                  <a:lnTo>
                    <a:pt x="1738" y="155"/>
                  </a:lnTo>
                  <a:lnTo>
                    <a:pt x="1507" y="77"/>
                  </a:lnTo>
                  <a:lnTo>
                    <a:pt x="127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"/>
            <p:cNvSpPr/>
            <p:nvPr/>
          </p:nvSpPr>
          <p:spPr>
            <a:xfrm>
              <a:off x="408025" y="2759500"/>
              <a:ext cx="66625" cy="99450"/>
            </a:xfrm>
            <a:custGeom>
              <a:avLst/>
              <a:gdLst/>
              <a:ahLst/>
              <a:cxnLst/>
              <a:rect l="l" t="t" r="r" b="b"/>
              <a:pathLst>
                <a:path w="2665" h="3978" extrusionOk="0">
                  <a:moveTo>
                    <a:pt x="850" y="0"/>
                  </a:moveTo>
                  <a:lnTo>
                    <a:pt x="502" y="155"/>
                  </a:lnTo>
                  <a:lnTo>
                    <a:pt x="618" y="232"/>
                  </a:lnTo>
                  <a:lnTo>
                    <a:pt x="464" y="618"/>
                  </a:lnTo>
                  <a:lnTo>
                    <a:pt x="271" y="1081"/>
                  </a:lnTo>
                  <a:lnTo>
                    <a:pt x="116" y="1622"/>
                  </a:lnTo>
                  <a:lnTo>
                    <a:pt x="39" y="2163"/>
                  </a:lnTo>
                  <a:lnTo>
                    <a:pt x="0" y="2703"/>
                  </a:lnTo>
                  <a:lnTo>
                    <a:pt x="39" y="2935"/>
                  </a:lnTo>
                  <a:lnTo>
                    <a:pt x="77" y="3167"/>
                  </a:lnTo>
                  <a:lnTo>
                    <a:pt x="155" y="3398"/>
                  </a:lnTo>
                  <a:lnTo>
                    <a:pt x="309" y="3591"/>
                  </a:lnTo>
                  <a:lnTo>
                    <a:pt x="464" y="3746"/>
                  </a:lnTo>
                  <a:lnTo>
                    <a:pt x="657" y="3862"/>
                  </a:lnTo>
                  <a:lnTo>
                    <a:pt x="888" y="3939"/>
                  </a:lnTo>
                  <a:lnTo>
                    <a:pt x="1120" y="3977"/>
                  </a:lnTo>
                  <a:lnTo>
                    <a:pt x="1313" y="3900"/>
                  </a:lnTo>
                  <a:lnTo>
                    <a:pt x="1506" y="3823"/>
                  </a:lnTo>
                  <a:lnTo>
                    <a:pt x="1661" y="3669"/>
                  </a:lnTo>
                  <a:lnTo>
                    <a:pt x="1815" y="3514"/>
                  </a:lnTo>
                  <a:lnTo>
                    <a:pt x="1970" y="3282"/>
                  </a:lnTo>
                  <a:lnTo>
                    <a:pt x="2085" y="3051"/>
                  </a:lnTo>
                  <a:lnTo>
                    <a:pt x="2317" y="2549"/>
                  </a:lnTo>
                  <a:lnTo>
                    <a:pt x="2472" y="2008"/>
                  </a:lnTo>
                  <a:lnTo>
                    <a:pt x="2626" y="1467"/>
                  </a:lnTo>
                  <a:lnTo>
                    <a:pt x="2665" y="1043"/>
                  </a:lnTo>
                  <a:lnTo>
                    <a:pt x="2394" y="1004"/>
                  </a:lnTo>
                  <a:lnTo>
                    <a:pt x="2008" y="2008"/>
                  </a:lnTo>
                  <a:lnTo>
                    <a:pt x="1738" y="2665"/>
                  </a:lnTo>
                  <a:lnTo>
                    <a:pt x="1545" y="3012"/>
                  </a:lnTo>
                  <a:lnTo>
                    <a:pt x="1468" y="3205"/>
                  </a:lnTo>
                  <a:lnTo>
                    <a:pt x="1313" y="3282"/>
                  </a:lnTo>
                  <a:lnTo>
                    <a:pt x="1159" y="3282"/>
                  </a:lnTo>
                  <a:lnTo>
                    <a:pt x="966" y="3205"/>
                  </a:lnTo>
                  <a:lnTo>
                    <a:pt x="734" y="3128"/>
                  </a:lnTo>
                  <a:lnTo>
                    <a:pt x="618" y="3051"/>
                  </a:lnTo>
                  <a:lnTo>
                    <a:pt x="541" y="2935"/>
                  </a:lnTo>
                  <a:lnTo>
                    <a:pt x="541" y="2703"/>
                  </a:lnTo>
                  <a:lnTo>
                    <a:pt x="541" y="2356"/>
                  </a:lnTo>
                  <a:lnTo>
                    <a:pt x="579" y="2047"/>
                  </a:lnTo>
                  <a:lnTo>
                    <a:pt x="618" y="1622"/>
                  </a:lnTo>
                  <a:lnTo>
                    <a:pt x="734" y="1197"/>
                  </a:lnTo>
                  <a:lnTo>
                    <a:pt x="888" y="772"/>
                  </a:lnTo>
                  <a:lnTo>
                    <a:pt x="1043" y="348"/>
                  </a:lnTo>
                  <a:lnTo>
                    <a:pt x="1081" y="232"/>
                  </a:lnTo>
                  <a:lnTo>
                    <a:pt x="1043" y="116"/>
                  </a:lnTo>
                  <a:lnTo>
                    <a:pt x="927" y="39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"/>
            <p:cNvSpPr/>
            <p:nvPr/>
          </p:nvSpPr>
          <p:spPr>
            <a:xfrm>
              <a:off x="1650450" y="2767225"/>
              <a:ext cx="466300" cy="247150"/>
            </a:xfrm>
            <a:custGeom>
              <a:avLst/>
              <a:gdLst/>
              <a:ahLst/>
              <a:cxnLst/>
              <a:rect l="l" t="t" r="r" b="b"/>
              <a:pathLst>
                <a:path w="18652" h="9886" extrusionOk="0">
                  <a:moveTo>
                    <a:pt x="6179" y="0"/>
                  </a:moveTo>
                  <a:lnTo>
                    <a:pt x="5600" y="39"/>
                  </a:lnTo>
                  <a:lnTo>
                    <a:pt x="4982" y="116"/>
                  </a:lnTo>
                  <a:lnTo>
                    <a:pt x="4441" y="270"/>
                  </a:lnTo>
                  <a:lnTo>
                    <a:pt x="3862" y="502"/>
                  </a:lnTo>
                  <a:lnTo>
                    <a:pt x="3321" y="772"/>
                  </a:lnTo>
                  <a:lnTo>
                    <a:pt x="2781" y="1081"/>
                  </a:lnTo>
                  <a:lnTo>
                    <a:pt x="2279" y="1429"/>
                  </a:lnTo>
                  <a:lnTo>
                    <a:pt x="1815" y="1854"/>
                  </a:lnTo>
                  <a:lnTo>
                    <a:pt x="1429" y="2278"/>
                  </a:lnTo>
                  <a:lnTo>
                    <a:pt x="1043" y="2742"/>
                  </a:lnTo>
                  <a:lnTo>
                    <a:pt x="734" y="3244"/>
                  </a:lnTo>
                  <a:lnTo>
                    <a:pt x="503" y="3746"/>
                  </a:lnTo>
                  <a:lnTo>
                    <a:pt x="271" y="4248"/>
                  </a:lnTo>
                  <a:lnTo>
                    <a:pt x="116" y="4788"/>
                  </a:lnTo>
                  <a:lnTo>
                    <a:pt x="1" y="5367"/>
                  </a:lnTo>
                  <a:lnTo>
                    <a:pt x="348" y="5406"/>
                  </a:lnTo>
                  <a:lnTo>
                    <a:pt x="464" y="4981"/>
                  </a:lnTo>
                  <a:lnTo>
                    <a:pt x="580" y="4595"/>
                  </a:lnTo>
                  <a:lnTo>
                    <a:pt x="811" y="3977"/>
                  </a:lnTo>
                  <a:lnTo>
                    <a:pt x="1120" y="3398"/>
                  </a:lnTo>
                  <a:lnTo>
                    <a:pt x="1468" y="2858"/>
                  </a:lnTo>
                  <a:lnTo>
                    <a:pt x="1893" y="2356"/>
                  </a:lnTo>
                  <a:lnTo>
                    <a:pt x="2356" y="1931"/>
                  </a:lnTo>
                  <a:lnTo>
                    <a:pt x="2858" y="1506"/>
                  </a:lnTo>
                  <a:lnTo>
                    <a:pt x="3399" y="1158"/>
                  </a:lnTo>
                  <a:lnTo>
                    <a:pt x="3978" y="888"/>
                  </a:lnTo>
                  <a:lnTo>
                    <a:pt x="4634" y="656"/>
                  </a:lnTo>
                  <a:lnTo>
                    <a:pt x="5252" y="463"/>
                  </a:lnTo>
                  <a:lnTo>
                    <a:pt x="5909" y="386"/>
                  </a:lnTo>
                  <a:lnTo>
                    <a:pt x="6565" y="386"/>
                  </a:lnTo>
                  <a:lnTo>
                    <a:pt x="7222" y="463"/>
                  </a:lnTo>
                  <a:lnTo>
                    <a:pt x="7878" y="579"/>
                  </a:lnTo>
                  <a:lnTo>
                    <a:pt x="8496" y="811"/>
                  </a:lnTo>
                  <a:lnTo>
                    <a:pt x="9114" y="1081"/>
                  </a:lnTo>
                  <a:lnTo>
                    <a:pt x="9423" y="1274"/>
                  </a:lnTo>
                  <a:lnTo>
                    <a:pt x="9731" y="1506"/>
                  </a:lnTo>
                  <a:lnTo>
                    <a:pt x="10040" y="1699"/>
                  </a:lnTo>
                  <a:lnTo>
                    <a:pt x="10311" y="1931"/>
                  </a:lnTo>
                  <a:lnTo>
                    <a:pt x="10774" y="2471"/>
                  </a:lnTo>
                  <a:lnTo>
                    <a:pt x="11199" y="3012"/>
                  </a:lnTo>
                  <a:lnTo>
                    <a:pt x="11546" y="3630"/>
                  </a:lnTo>
                  <a:lnTo>
                    <a:pt x="11894" y="4248"/>
                  </a:lnTo>
                  <a:lnTo>
                    <a:pt x="12164" y="4943"/>
                  </a:lnTo>
                  <a:lnTo>
                    <a:pt x="12435" y="5638"/>
                  </a:lnTo>
                  <a:lnTo>
                    <a:pt x="12628" y="6217"/>
                  </a:lnTo>
                  <a:lnTo>
                    <a:pt x="12859" y="6796"/>
                  </a:lnTo>
                  <a:lnTo>
                    <a:pt x="13130" y="7375"/>
                  </a:lnTo>
                  <a:lnTo>
                    <a:pt x="13439" y="7955"/>
                  </a:lnTo>
                  <a:lnTo>
                    <a:pt x="13825" y="8495"/>
                  </a:lnTo>
                  <a:lnTo>
                    <a:pt x="14249" y="8959"/>
                  </a:lnTo>
                  <a:lnTo>
                    <a:pt x="14481" y="9152"/>
                  </a:lnTo>
                  <a:lnTo>
                    <a:pt x="14713" y="9345"/>
                  </a:lnTo>
                  <a:lnTo>
                    <a:pt x="14983" y="9499"/>
                  </a:lnTo>
                  <a:lnTo>
                    <a:pt x="15292" y="9654"/>
                  </a:lnTo>
                  <a:lnTo>
                    <a:pt x="15755" y="9808"/>
                  </a:lnTo>
                  <a:lnTo>
                    <a:pt x="16219" y="9885"/>
                  </a:lnTo>
                  <a:lnTo>
                    <a:pt x="16721" y="9885"/>
                  </a:lnTo>
                  <a:lnTo>
                    <a:pt x="17184" y="9808"/>
                  </a:lnTo>
                  <a:lnTo>
                    <a:pt x="17609" y="9615"/>
                  </a:lnTo>
                  <a:lnTo>
                    <a:pt x="17841" y="9499"/>
                  </a:lnTo>
                  <a:lnTo>
                    <a:pt x="18034" y="9383"/>
                  </a:lnTo>
                  <a:lnTo>
                    <a:pt x="18188" y="9229"/>
                  </a:lnTo>
                  <a:lnTo>
                    <a:pt x="18381" y="9036"/>
                  </a:lnTo>
                  <a:lnTo>
                    <a:pt x="18497" y="8843"/>
                  </a:lnTo>
                  <a:lnTo>
                    <a:pt x="18652" y="8611"/>
                  </a:lnTo>
                  <a:lnTo>
                    <a:pt x="18652" y="8534"/>
                  </a:lnTo>
                  <a:lnTo>
                    <a:pt x="18652" y="8457"/>
                  </a:lnTo>
                  <a:lnTo>
                    <a:pt x="18652" y="8379"/>
                  </a:lnTo>
                  <a:lnTo>
                    <a:pt x="18652" y="8341"/>
                  </a:lnTo>
                  <a:lnTo>
                    <a:pt x="18304" y="8341"/>
                  </a:lnTo>
                  <a:lnTo>
                    <a:pt x="18265" y="8418"/>
                  </a:lnTo>
                  <a:lnTo>
                    <a:pt x="18072" y="8727"/>
                  </a:lnTo>
                  <a:lnTo>
                    <a:pt x="17802" y="8997"/>
                  </a:lnTo>
                  <a:lnTo>
                    <a:pt x="17493" y="9190"/>
                  </a:lnTo>
                  <a:lnTo>
                    <a:pt x="17184" y="9345"/>
                  </a:lnTo>
                  <a:lnTo>
                    <a:pt x="16837" y="9422"/>
                  </a:lnTo>
                  <a:lnTo>
                    <a:pt x="16450" y="9461"/>
                  </a:lnTo>
                  <a:lnTo>
                    <a:pt x="16103" y="9422"/>
                  </a:lnTo>
                  <a:lnTo>
                    <a:pt x="15717" y="9345"/>
                  </a:lnTo>
                  <a:lnTo>
                    <a:pt x="15369" y="9190"/>
                  </a:lnTo>
                  <a:lnTo>
                    <a:pt x="15022" y="8997"/>
                  </a:lnTo>
                  <a:lnTo>
                    <a:pt x="14713" y="8766"/>
                  </a:lnTo>
                  <a:lnTo>
                    <a:pt x="14404" y="8495"/>
                  </a:lnTo>
                  <a:lnTo>
                    <a:pt x="14172" y="8186"/>
                  </a:lnTo>
                  <a:lnTo>
                    <a:pt x="13941" y="7839"/>
                  </a:lnTo>
                  <a:lnTo>
                    <a:pt x="13709" y="7530"/>
                  </a:lnTo>
                  <a:lnTo>
                    <a:pt x="13554" y="7182"/>
                  </a:lnTo>
                  <a:lnTo>
                    <a:pt x="13245" y="6526"/>
                  </a:lnTo>
                  <a:lnTo>
                    <a:pt x="12975" y="5831"/>
                  </a:lnTo>
                  <a:lnTo>
                    <a:pt x="12473" y="4479"/>
                  </a:lnTo>
                  <a:lnTo>
                    <a:pt x="12164" y="3823"/>
                  </a:lnTo>
                  <a:lnTo>
                    <a:pt x="11855" y="3205"/>
                  </a:lnTo>
                  <a:lnTo>
                    <a:pt x="11469" y="2587"/>
                  </a:lnTo>
                  <a:lnTo>
                    <a:pt x="11237" y="2278"/>
                  </a:lnTo>
                  <a:lnTo>
                    <a:pt x="11006" y="2008"/>
                  </a:lnTo>
                  <a:lnTo>
                    <a:pt x="10542" y="1583"/>
                  </a:lnTo>
                  <a:lnTo>
                    <a:pt x="10079" y="1197"/>
                  </a:lnTo>
                  <a:lnTo>
                    <a:pt x="9577" y="850"/>
                  </a:lnTo>
                  <a:lnTo>
                    <a:pt x="9036" y="579"/>
                  </a:lnTo>
                  <a:lnTo>
                    <a:pt x="8496" y="348"/>
                  </a:lnTo>
                  <a:lnTo>
                    <a:pt x="7917" y="193"/>
                  </a:lnTo>
                  <a:lnTo>
                    <a:pt x="7337" y="77"/>
                  </a:lnTo>
                  <a:lnTo>
                    <a:pt x="675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4802400" y="2781700"/>
              <a:ext cx="320525" cy="97525"/>
            </a:xfrm>
            <a:custGeom>
              <a:avLst/>
              <a:gdLst/>
              <a:ahLst/>
              <a:cxnLst/>
              <a:rect l="l" t="t" r="r" b="b"/>
              <a:pathLst>
                <a:path w="12821" h="3901" extrusionOk="0">
                  <a:moveTo>
                    <a:pt x="12550" y="0"/>
                  </a:moveTo>
                  <a:lnTo>
                    <a:pt x="12434" y="39"/>
                  </a:lnTo>
                  <a:lnTo>
                    <a:pt x="12357" y="77"/>
                  </a:lnTo>
                  <a:lnTo>
                    <a:pt x="12318" y="155"/>
                  </a:lnTo>
                  <a:lnTo>
                    <a:pt x="12280" y="271"/>
                  </a:lnTo>
                  <a:lnTo>
                    <a:pt x="12318" y="348"/>
                  </a:lnTo>
                  <a:lnTo>
                    <a:pt x="12357" y="541"/>
                  </a:lnTo>
                  <a:lnTo>
                    <a:pt x="12318" y="734"/>
                  </a:lnTo>
                  <a:lnTo>
                    <a:pt x="12280" y="888"/>
                  </a:lnTo>
                  <a:lnTo>
                    <a:pt x="12164" y="1043"/>
                  </a:lnTo>
                  <a:lnTo>
                    <a:pt x="12009" y="1197"/>
                  </a:lnTo>
                  <a:lnTo>
                    <a:pt x="11855" y="1313"/>
                  </a:lnTo>
                  <a:lnTo>
                    <a:pt x="11430" y="1545"/>
                  </a:lnTo>
                  <a:lnTo>
                    <a:pt x="11005" y="1699"/>
                  </a:lnTo>
                  <a:lnTo>
                    <a:pt x="10542" y="1854"/>
                  </a:lnTo>
                  <a:lnTo>
                    <a:pt x="9808" y="2047"/>
                  </a:lnTo>
                  <a:lnTo>
                    <a:pt x="9422" y="2163"/>
                  </a:lnTo>
                  <a:lnTo>
                    <a:pt x="9384" y="2085"/>
                  </a:lnTo>
                  <a:lnTo>
                    <a:pt x="9345" y="2008"/>
                  </a:lnTo>
                  <a:lnTo>
                    <a:pt x="8997" y="1468"/>
                  </a:lnTo>
                  <a:lnTo>
                    <a:pt x="8727" y="927"/>
                  </a:lnTo>
                  <a:lnTo>
                    <a:pt x="8418" y="1043"/>
                  </a:lnTo>
                  <a:lnTo>
                    <a:pt x="8495" y="1390"/>
                  </a:lnTo>
                  <a:lnTo>
                    <a:pt x="8611" y="1699"/>
                  </a:lnTo>
                  <a:lnTo>
                    <a:pt x="8804" y="2008"/>
                  </a:lnTo>
                  <a:lnTo>
                    <a:pt x="8997" y="2279"/>
                  </a:lnTo>
                  <a:lnTo>
                    <a:pt x="7839" y="2587"/>
                  </a:lnTo>
                  <a:lnTo>
                    <a:pt x="6719" y="2819"/>
                  </a:lnTo>
                  <a:lnTo>
                    <a:pt x="5329" y="3051"/>
                  </a:lnTo>
                  <a:lnTo>
                    <a:pt x="3939" y="3244"/>
                  </a:lnTo>
                  <a:lnTo>
                    <a:pt x="3669" y="3282"/>
                  </a:lnTo>
                  <a:lnTo>
                    <a:pt x="3746" y="2935"/>
                  </a:lnTo>
                  <a:lnTo>
                    <a:pt x="3784" y="2587"/>
                  </a:lnTo>
                  <a:lnTo>
                    <a:pt x="3707" y="2240"/>
                  </a:lnTo>
                  <a:lnTo>
                    <a:pt x="3630" y="1892"/>
                  </a:lnTo>
                  <a:lnTo>
                    <a:pt x="3282" y="1970"/>
                  </a:lnTo>
                  <a:lnTo>
                    <a:pt x="3321" y="2279"/>
                  </a:lnTo>
                  <a:lnTo>
                    <a:pt x="3360" y="2587"/>
                  </a:lnTo>
                  <a:lnTo>
                    <a:pt x="3282" y="2974"/>
                  </a:lnTo>
                  <a:lnTo>
                    <a:pt x="3205" y="3321"/>
                  </a:lnTo>
                  <a:lnTo>
                    <a:pt x="2278" y="3398"/>
                  </a:lnTo>
                  <a:lnTo>
                    <a:pt x="1815" y="3437"/>
                  </a:lnTo>
                  <a:lnTo>
                    <a:pt x="1352" y="3398"/>
                  </a:lnTo>
                  <a:lnTo>
                    <a:pt x="965" y="3360"/>
                  </a:lnTo>
                  <a:lnTo>
                    <a:pt x="772" y="3282"/>
                  </a:lnTo>
                  <a:lnTo>
                    <a:pt x="618" y="3244"/>
                  </a:lnTo>
                  <a:lnTo>
                    <a:pt x="502" y="3128"/>
                  </a:lnTo>
                  <a:lnTo>
                    <a:pt x="425" y="3051"/>
                  </a:lnTo>
                  <a:lnTo>
                    <a:pt x="386" y="2935"/>
                  </a:lnTo>
                  <a:lnTo>
                    <a:pt x="348" y="2781"/>
                  </a:lnTo>
                  <a:lnTo>
                    <a:pt x="348" y="2703"/>
                  </a:lnTo>
                  <a:lnTo>
                    <a:pt x="309" y="2665"/>
                  </a:lnTo>
                  <a:lnTo>
                    <a:pt x="232" y="2587"/>
                  </a:lnTo>
                  <a:lnTo>
                    <a:pt x="116" y="2626"/>
                  </a:lnTo>
                  <a:lnTo>
                    <a:pt x="77" y="2626"/>
                  </a:lnTo>
                  <a:lnTo>
                    <a:pt x="39" y="2703"/>
                  </a:lnTo>
                  <a:lnTo>
                    <a:pt x="0" y="2858"/>
                  </a:lnTo>
                  <a:lnTo>
                    <a:pt x="0" y="3012"/>
                  </a:lnTo>
                  <a:lnTo>
                    <a:pt x="0" y="3167"/>
                  </a:lnTo>
                  <a:lnTo>
                    <a:pt x="39" y="3282"/>
                  </a:lnTo>
                  <a:lnTo>
                    <a:pt x="116" y="3398"/>
                  </a:lnTo>
                  <a:lnTo>
                    <a:pt x="193" y="3514"/>
                  </a:lnTo>
                  <a:lnTo>
                    <a:pt x="386" y="3669"/>
                  </a:lnTo>
                  <a:lnTo>
                    <a:pt x="657" y="3746"/>
                  </a:lnTo>
                  <a:lnTo>
                    <a:pt x="927" y="3823"/>
                  </a:lnTo>
                  <a:lnTo>
                    <a:pt x="1236" y="3862"/>
                  </a:lnTo>
                  <a:lnTo>
                    <a:pt x="1506" y="3900"/>
                  </a:lnTo>
                  <a:lnTo>
                    <a:pt x="2780" y="3823"/>
                  </a:lnTo>
                  <a:lnTo>
                    <a:pt x="4016" y="3746"/>
                  </a:lnTo>
                  <a:lnTo>
                    <a:pt x="5252" y="3553"/>
                  </a:lnTo>
                  <a:lnTo>
                    <a:pt x="6487" y="3360"/>
                  </a:lnTo>
                  <a:lnTo>
                    <a:pt x="7646" y="3128"/>
                  </a:lnTo>
                  <a:lnTo>
                    <a:pt x="8766" y="2858"/>
                  </a:lnTo>
                  <a:lnTo>
                    <a:pt x="9885" y="2510"/>
                  </a:lnTo>
                  <a:lnTo>
                    <a:pt x="11005" y="2163"/>
                  </a:lnTo>
                  <a:lnTo>
                    <a:pt x="11353" y="2047"/>
                  </a:lnTo>
                  <a:lnTo>
                    <a:pt x="11700" y="1892"/>
                  </a:lnTo>
                  <a:lnTo>
                    <a:pt x="12048" y="1699"/>
                  </a:lnTo>
                  <a:lnTo>
                    <a:pt x="12357" y="1506"/>
                  </a:lnTo>
                  <a:lnTo>
                    <a:pt x="12627" y="1236"/>
                  </a:lnTo>
                  <a:lnTo>
                    <a:pt x="12704" y="1081"/>
                  </a:lnTo>
                  <a:lnTo>
                    <a:pt x="12782" y="927"/>
                  </a:lnTo>
                  <a:lnTo>
                    <a:pt x="12820" y="773"/>
                  </a:lnTo>
                  <a:lnTo>
                    <a:pt x="12820" y="579"/>
                  </a:lnTo>
                  <a:lnTo>
                    <a:pt x="12820" y="386"/>
                  </a:lnTo>
                  <a:lnTo>
                    <a:pt x="12743" y="155"/>
                  </a:lnTo>
                  <a:lnTo>
                    <a:pt x="12704" y="77"/>
                  </a:lnTo>
                  <a:lnTo>
                    <a:pt x="12627" y="39"/>
                  </a:lnTo>
                  <a:lnTo>
                    <a:pt x="1255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"/>
            <p:cNvSpPr/>
            <p:nvPr/>
          </p:nvSpPr>
          <p:spPr>
            <a:xfrm>
              <a:off x="2362900" y="2786525"/>
              <a:ext cx="114900" cy="130350"/>
            </a:xfrm>
            <a:custGeom>
              <a:avLst/>
              <a:gdLst/>
              <a:ahLst/>
              <a:cxnLst/>
              <a:rect l="l" t="t" r="r" b="b"/>
              <a:pathLst>
                <a:path w="4596" h="5214" extrusionOk="0">
                  <a:moveTo>
                    <a:pt x="232" y="0"/>
                  </a:moveTo>
                  <a:lnTo>
                    <a:pt x="0" y="193"/>
                  </a:lnTo>
                  <a:lnTo>
                    <a:pt x="502" y="888"/>
                  </a:lnTo>
                  <a:lnTo>
                    <a:pt x="1004" y="1622"/>
                  </a:lnTo>
                  <a:lnTo>
                    <a:pt x="1545" y="2279"/>
                  </a:lnTo>
                  <a:lnTo>
                    <a:pt x="2124" y="2974"/>
                  </a:lnTo>
                  <a:lnTo>
                    <a:pt x="3283" y="4248"/>
                  </a:lnTo>
                  <a:lnTo>
                    <a:pt x="3746" y="4789"/>
                  </a:lnTo>
                  <a:lnTo>
                    <a:pt x="3630" y="4789"/>
                  </a:lnTo>
                  <a:lnTo>
                    <a:pt x="3592" y="4866"/>
                  </a:lnTo>
                  <a:lnTo>
                    <a:pt x="3592" y="4982"/>
                  </a:lnTo>
                  <a:lnTo>
                    <a:pt x="3823" y="4904"/>
                  </a:lnTo>
                  <a:lnTo>
                    <a:pt x="4055" y="5059"/>
                  </a:lnTo>
                  <a:lnTo>
                    <a:pt x="4287" y="5213"/>
                  </a:lnTo>
                  <a:lnTo>
                    <a:pt x="4441" y="5213"/>
                  </a:lnTo>
                  <a:lnTo>
                    <a:pt x="4518" y="5175"/>
                  </a:lnTo>
                  <a:lnTo>
                    <a:pt x="4557" y="5097"/>
                  </a:lnTo>
                  <a:lnTo>
                    <a:pt x="4557" y="5059"/>
                  </a:lnTo>
                  <a:lnTo>
                    <a:pt x="4595" y="4982"/>
                  </a:lnTo>
                  <a:lnTo>
                    <a:pt x="4402" y="4750"/>
                  </a:lnTo>
                  <a:lnTo>
                    <a:pt x="4325" y="4750"/>
                  </a:lnTo>
                  <a:lnTo>
                    <a:pt x="4016" y="4480"/>
                  </a:lnTo>
                  <a:lnTo>
                    <a:pt x="3746" y="4171"/>
                  </a:lnTo>
                  <a:lnTo>
                    <a:pt x="3244" y="3553"/>
                  </a:lnTo>
                  <a:lnTo>
                    <a:pt x="2201" y="2394"/>
                  </a:lnTo>
                  <a:lnTo>
                    <a:pt x="1197" y="1197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"/>
            <p:cNvSpPr/>
            <p:nvPr/>
          </p:nvSpPr>
          <p:spPr>
            <a:xfrm>
              <a:off x="2090650" y="2821275"/>
              <a:ext cx="200825" cy="230750"/>
            </a:xfrm>
            <a:custGeom>
              <a:avLst/>
              <a:gdLst/>
              <a:ahLst/>
              <a:cxnLst/>
              <a:rect l="l" t="t" r="r" b="b"/>
              <a:pathLst>
                <a:path w="8033" h="9230" extrusionOk="0">
                  <a:moveTo>
                    <a:pt x="2048" y="0"/>
                  </a:moveTo>
                  <a:lnTo>
                    <a:pt x="1893" y="78"/>
                  </a:lnTo>
                  <a:lnTo>
                    <a:pt x="1739" y="155"/>
                  </a:lnTo>
                  <a:lnTo>
                    <a:pt x="1430" y="425"/>
                  </a:lnTo>
                  <a:lnTo>
                    <a:pt x="1198" y="734"/>
                  </a:lnTo>
                  <a:lnTo>
                    <a:pt x="966" y="1004"/>
                  </a:lnTo>
                  <a:lnTo>
                    <a:pt x="735" y="1352"/>
                  </a:lnTo>
                  <a:lnTo>
                    <a:pt x="503" y="1738"/>
                  </a:lnTo>
                  <a:lnTo>
                    <a:pt x="348" y="2124"/>
                  </a:lnTo>
                  <a:lnTo>
                    <a:pt x="194" y="2549"/>
                  </a:lnTo>
                  <a:lnTo>
                    <a:pt x="78" y="3012"/>
                  </a:lnTo>
                  <a:lnTo>
                    <a:pt x="40" y="3476"/>
                  </a:lnTo>
                  <a:lnTo>
                    <a:pt x="1" y="3939"/>
                  </a:lnTo>
                  <a:lnTo>
                    <a:pt x="78" y="4441"/>
                  </a:lnTo>
                  <a:lnTo>
                    <a:pt x="155" y="4905"/>
                  </a:lnTo>
                  <a:lnTo>
                    <a:pt x="271" y="5329"/>
                  </a:lnTo>
                  <a:lnTo>
                    <a:pt x="464" y="5793"/>
                  </a:lnTo>
                  <a:lnTo>
                    <a:pt x="696" y="6179"/>
                  </a:lnTo>
                  <a:lnTo>
                    <a:pt x="1044" y="6179"/>
                  </a:lnTo>
                  <a:lnTo>
                    <a:pt x="889" y="5831"/>
                  </a:lnTo>
                  <a:lnTo>
                    <a:pt x="735" y="5484"/>
                  </a:lnTo>
                  <a:lnTo>
                    <a:pt x="657" y="5136"/>
                  </a:lnTo>
                  <a:lnTo>
                    <a:pt x="542" y="4789"/>
                  </a:lnTo>
                  <a:lnTo>
                    <a:pt x="503" y="4403"/>
                  </a:lnTo>
                  <a:lnTo>
                    <a:pt x="464" y="4055"/>
                  </a:lnTo>
                  <a:lnTo>
                    <a:pt x="464" y="3669"/>
                  </a:lnTo>
                  <a:lnTo>
                    <a:pt x="464" y="3321"/>
                  </a:lnTo>
                  <a:lnTo>
                    <a:pt x="542" y="2974"/>
                  </a:lnTo>
                  <a:lnTo>
                    <a:pt x="619" y="2626"/>
                  </a:lnTo>
                  <a:lnTo>
                    <a:pt x="735" y="2279"/>
                  </a:lnTo>
                  <a:lnTo>
                    <a:pt x="850" y="1931"/>
                  </a:lnTo>
                  <a:lnTo>
                    <a:pt x="1044" y="1622"/>
                  </a:lnTo>
                  <a:lnTo>
                    <a:pt x="1237" y="1313"/>
                  </a:lnTo>
                  <a:lnTo>
                    <a:pt x="1468" y="1004"/>
                  </a:lnTo>
                  <a:lnTo>
                    <a:pt x="1777" y="734"/>
                  </a:lnTo>
                  <a:lnTo>
                    <a:pt x="1970" y="580"/>
                  </a:lnTo>
                  <a:lnTo>
                    <a:pt x="2086" y="502"/>
                  </a:lnTo>
                  <a:lnTo>
                    <a:pt x="2202" y="464"/>
                  </a:lnTo>
                  <a:lnTo>
                    <a:pt x="2318" y="580"/>
                  </a:lnTo>
                  <a:lnTo>
                    <a:pt x="2434" y="811"/>
                  </a:lnTo>
                  <a:lnTo>
                    <a:pt x="2588" y="1198"/>
                  </a:lnTo>
                  <a:lnTo>
                    <a:pt x="2743" y="1584"/>
                  </a:lnTo>
                  <a:lnTo>
                    <a:pt x="2858" y="1931"/>
                  </a:lnTo>
                  <a:lnTo>
                    <a:pt x="2974" y="2317"/>
                  </a:lnTo>
                  <a:lnTo>
                    <a:pt x="3052" y="2703"/>
                  </a:lnTo>
                  <a:lnTo>
                    <a:pt x="3090" y="3090"/>
                  </a:lnTo>
                  <a:lnTo>
                    <a:pt x="3090" y="3437"/>
                  </a:lnTo>
                  <a:lnTo>
                    <a:pt x="3052" y="3785"/>
                  </a:lnTo>
                  <a:lnTo>
                    <a:pt x="3013" y="4132"/>
                  </a:lnTo>
                  <a:lnTo>
                    <a:pt x="2897" y="4480"/>
                  </a:lnTo>
                  <a:lnTo>
                    <a:pt x="2781" y="4789"/>
                  </a:lnTo>
                  <a:lnTo>
                    <a:pt x="2588" y="5136"/>
                  </a:lnTo>
                  <a:lnTo>
                    <a:pt x="2395" y="5445"/>
                  </a:lnTo>
                  <a:lnTo>
                    <a:pt x="2356" y="5522"/>
                  </a:lnTo>
                  <a:lnTo>
                    <a:pt x="2395" y="5638"/>
                  </a:lnTo>
                  <a:lnTo>
                    <a:pt x="2356" y="5715"/>
                  </a:lnTo>
                  <a:lnTo>
                    <a:pt x="2356" y="5754"/>
                  </a:lnTo>
                  <a:lnTo>
                    <a:pt x="2395" y="5793"/>
                  </a:lnTo>
                  <a:lnTo>
                    <a:pt x="2472" y="5793"/>
                  </a:lnTo>
                  <a:lnTo>
                    <a:pt x="2627" y="5715"/>
                  </a:lnTo>
                  <a:lnTo>
                    <a:pt x="2820" y="5677"/>
                  </a:lnTo>
                  <a:lnTo>
                    <a:pt x="3206" y="5677"/>
                  </a:lnTo>
                  <a:lnTo>
                    <a:pt x="3631" y="5715"/>
                  </a:lnTo>
                  <a:lnTo>
                    <a:pt x="4055" y="5793"/>
                  </a:lnTo>
                  <a:lnTo>
                    <a:pt x="4442" y="5947"/>
                  </a:lnTo>
                  <a:lnTo>
                    <a:pt x="4866" y="6102"/>
                  </a:lnTo>
                  <a:lnTo>
                    <a:pt x="5214" y="6256"/>
                  </a:lnTo>
                  <a:lnTo>
                    <a:pt x="5523" y="6449"/>
                  </a:lnTo>
                  <a:lnTo>
                    <a:pt x="5832" y="6642"/>
                  </a:lnTo>
                  <a:lnTo>
                    <a:pt x="6141" y="6835"/>
                  </a:lnTo>
                  <a:lnTo>
                    <a:pt x="6411" y="7067"/>
                  </a:lnTo>
                  <a:lnTo>
                    <a:pt x="6681" y="7337"/>
                  </a:lnTo>
                  <a:lnTo>
                    <a:pt x="6913" y="7608"/>
                  </a:lnTo>
                  <a:lnTo>
                    <a:pt x="7145" y="7878"/>
                  </a:lnTo>
                  <a:lnTo>
                    <a:pt x="7338" y="8187"/>
                  </a:lnTo>
                  <a:lnTo>
                    <a:pt x="7531" y="8534"/>
                  </a:lnTo>
                  <a:lnTo>
                    <a:pt x="7106" y="8650"/>
                  </a:lnTo>
                  <a:lnTo>
                    <a:pt x="6681" y="8727"/>
                  </a:lnTo>
                  <a:lnTo>
                    <a:pt x="6295" y="8766"/>
                  </a:lnTo>
                  <a:lnTo>
                    <a:pt x="5870" y="8805"/>
                  </a:lnTo>
                  <a:lnTo>
                    <a:pt x="5484" y="8805"/>
                  </a:lnTo>
                  <a:lnTo>
                    <a:pt x="5059" y="8727"/>
                  </a:lnTo>
                  <a:lnTo>
                    <a:pt x="4673" y="8612"/>
                  </a:lnTo>
                  <a:lnTo>
                    <a:pt x="4249" y="8457"/>
                  </a:lnTo>
                  <a:lnTo>
                    <a:pt x="3901" y="8264"/>
                  </a:lnTo>
                  <a:lnTo>
                    <a:pt x="3592" y="8071"/>
                  </a:lnTo>
                  <a:lnTo>
                    <a:pt x="3013" y="7608"/>
                  </a:lnTo>
                  <a:lnTo>
                    <a:pt x="2472" y="7106"/>
                  </a:lnTo>
                  <a:lnTo>
                    <a:pt x="1932" y="6565"/>
                  </a:lnTo>
                  <a:lnTo>
                    <a:pt x="1854" y="6526"/>
                  </a:lnTo>
                  <a:lnTo>
                    <a:pt x="1816" y="6488"/>
                  </a:lnTo>
                  <a:lnTo>
                    <a:pt x="1661" y="6526"/>
                  </a:lnTo>
                  <a:lnTo>
                    <a:pt x="1623" y="6526"/>
                  </a:lnTo>
                  <a:lnTo>
                    <a:pt x="1584" y="6565"/>
                  </a:lnTo>
                  <a:lnTo>
                    <a:pt x="1430" y="6835"/>
                  </a:lnTo>
                  <a:lnTo>
                    <a:pt x="1661" y="6874"/>
                  </a:lnTo>
                  <a:lnTo>
                    <a:pt x="2279" y="7492"/>
                  </a:lnTo>
                  <a:lnTo>
                    <a:pt x="2897" y="8071"/>
                  </a:lnTo>
                  <a:lnTo>
                    <a:pt x="3245" y="8341"/>
                  </a:lnTo>
                  <a:lnTo>
                    <a:pt x="3631" y="8573"/>
                  </a:lnTo>
                  <a:lnTo>
                    <a:pt x="3978" y="8766"/>
                  </a:lnTo>
                  <a:lnTo>
                    <a:pt x="4364" y="8959"/>
                  </a:lnTo>
                  <a:lnTo>
                    <a:pt x="4828" y="9114"/>
                  </a:lnTo>
                  <a:lnTo>
                    <a:pt x="5253" y="9191"/>
                  </a:lnTo>
                  <a:lnTo>
                    <a:pt x="5677" y="9229"/>
                  </a:lnTo>
                  <a:lnTo>
                    <a:pt x="6141" y="9229"/>
                  </a:lnTo>
                  <a:lnTo>
                    <a:pt x="6565" y="9152"/>
                  </a:lnTo>
                  <a:lnTo>
                    <a:pt x="6990" y="9075"/>
                  </a:lnTo>
                  <a:lnTo>
                    <a:pt x="7878" y="8843"/>
                  </a:lnTo>
                  <a:lnTo>
                    <a:pt x="7956" y="8805"/>
                  </a:lnTo>
                  <a:lnTo>
                    <a:pt x="7994" y="8727"/>
                  </a:lnTo>
                  <a:lnTo>
                    <a:pt x="8033" y="8650"/>
                  </a:lnTo>
                  <a:lnTo>
                    <a:pt x="7994" y="8534"/>
                  </a:lnTo>
                  <a:lnTo>
                    <a:pt x="7763" y="8110"/>
                  </a:lnTo>
                  <a:lnTo>
                    <a:pt x="7492" y="7685"/>
                  </a:lnTo>
                  <a:lnTo>
                    <a:pt x="7222" y="7299"/>
                  </a:lnTo>
                  <a:lnTo>
                    <a:pt x="6874" y="6912"/>
                  </a:lnTo>
                  <a:lnTo>
                    <a:pt x="6527" y="6604"/>
                  </a:lnTo>
                  <a:lnTo>
                    <a:pt x="6141" y="6295"/>
                  </a:lnTo>
                  <a:lnTo>
                    <a:pt x="5716" y="6024"/>
                  </a:lnTo>
                  <a:lnTo>
                    <a:pt x="5253" y="5793"/>
                  </a:lnTo>
                  <a:lnTo>
                    <a:pt x="4828" y="5638"/>
                  </a:lnTo>
                  <a:lnTo>
                    <a:pt x="4249" y="5445"/>
                  </a:lnTo>
                  <a:lnTo>
                    <a:pt x="3940" y="5368"/>
                  </a:lnTo>
                  <a:lnTo>
                    <a:pt x="3592" y="5291"/>
                  </a:lnTo>
                  <a:lnTo>
                    <a:pt x="3013" y="5291"/>
                  </a:lnTo>
                  <a:lnTo>
                    <a:pt x="3167" y="4982"/>
                  </a:lnTo>
                  <a:lnTo>
                    <a:pt x="3322" y="4634"/>
                  </a:lnTo>
                  <a:lnTo>
                    <a:pt x="3399" y="4287"/>
                  </a:lnTo>
                  <a:lnTo>
                    <a:pt x="3476" y="3939"/>
                  </a:lnTo>
                  <a:lnTo>
                    <a:pt x="3515" y="3592"/>
                  </a:lnTo>
                  <a:lnTo>
                    <a:pt x="3515" y="3205"/>
                  </a:lnTo>
                  <a:lnTo>
                    <a:pt x="3515" y="2858"/>
                  </a:lnTo>
                  <a:lnTo>
                    <a:pt x="3438" y="2472"/>
                  </a:lnTo>
                  <a:lnTo>
                    <a:pt x="3322" y="1970"/>
                  </a:lnTo>
                  <a:lnTo>
                    <a:pt x="3167" y="1468"/>
                  </a:lnTo>
                  <a:lnTo>
                    <a:pt x="2936" y="966"/>
                  </a:lnTo>
                  <a:lnTo>
                    <a:pt x="2704" y="502"/>
                  </a:lnTo>
                  <a:lnTo>
                    <a:pt x="2588" y="271"/>
                  </a:lnTo>
                  <a:lnTo>
                    <a:pt x="2472" y="116"/>
                  </a:lnTo>
                  <a:lnTo>
                    <a:pt x="2356" y="39"/>
                  </a:lnTo>
                  <a:lnTo>
                    <a:pt x="227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3488525" y="2821275"/>
              <a:ext cx="54075" cy="45400"/>
            </a:xfrm>
            <a:custGeom>
              <a:avLst/>
              <a:gdLst/>
              <a:ahLst/>
              <a:cxnLst/>
              <a:rect l="l" t="t" r="r" b="b"/>
              <a:pathLst>
                <a:path w="2163" h="1816" extrusionOk="0">
                  <a:moveTo>
                    <a:pt x="1120" y="387"/>
                  </a:moveTo>
                  <a:lnTo>
                    <a:pt x="1313" y="425"/>
                  </a:lnTo>
                  <a:lnTo>
                    <a:pt x="1506" y="464"/>
                  </a:lnTo>
                  <a:lnTo>
                    <a:pt x="1661" y="580"/>
                  </a:lnTo>
                  <a:lnTo>
                    <a:pt x="1738" y="734"/>
                  </a:lnTo>
                  <a:lnTo>
                    <a:pt x="1777" y="889"/>
                  </a:lnTo>
                  <a:lnTo>
                    <a:pt x="1738" y="966"/>
                  </a:lnTo>
                  <a:lnTo>
                    <a:pt x="1699" y="1004"/>
                  </a:lnTo>
                  <a:lnTo>
                    <a:pt x="1661" y="1082"/>
                  </a:lnTo>
                  <a:lnTo>
                    <a:pt x="1545" y="1120"/>
                  </a:lnTo>
                  <a:lnTo>
                    <a:pt x="1236" y="1159"/>
                  </a:lnTo>
                  <a:lnTo>
                    <a:pt x="927" y="1159"/>
                  </a:lnTo>
                  <a:lnTo>
                    <a:pt x="579" y="1198"/>
                  </a:lnTo>
                  <a:lnTo>
                    <a:pt x="464" y="1236"/>
                  </a:lnTo>
                  <a:lnTo>
                    <a:pt x="309" y="1313"/>
                  </a:lnTo>
                  <a:lnTo>
                    <a:pt x="309" y="1159"/>
                  </a:lnTo>
                  <a:lnTo>
                    <a:pt x="348" y="1004"/>
                  </a:lnTo>
                  <a:lnTo>
                    <a:pt x="386" y="850"/>
                  </a:lnTo>
                  <a:lnTo>
                    <a:pt x="464" y="734"/>
                  </a:lnTo>
                  <a:lnTo>
                    <a:pt x="541" y="618"/>
                  </a:lnTo>
                  <a:lnTo>
                    <a:pt x="657" y="541"/>
                  </a:lnTo>
                  <a:lnTo>
                    <a:pt x="811" y="464"/>
                  </a:lnTo>
                  <a:lnTo>
                    <a:pt x="927" y="425"/>
                  </a:lnTo>
                  <a:lnTo>
                    <a:pt x="1120" y="387"/>
                  </a:lnTo>
                  <a:close/>
                  <a:moveTo>
                    <a:pt x="1004" y="0"/>
                  </a:moveTo>
                  <a:lnTo>
                    <a:pt x="773" y="39"/>
                  </a:lnTo>
                  <a:lnTo>
                    <a:pt x="579" y="116"/>
                  </a:lnTo>
                  <a:lnTo>
                    <a:pt x="425" y="232"/>
                  </a:lnTo>
                  <a:lnTo>
                    <a:pt x="271" y="387"/>
                  </a:lnTo>
                  <a:lnTo>
                    <a:pt x="155" y="541"/>
                  </a:lnTo>
                  <a:lnTo>
                    <a:pt x="77" y="696"/>
                  </a:lnTo>
                  <a:lnTo>
                    <a:pt x="0" y="889"/>
                  </a:lnTo>
                  <a:lnTo>
                    <a:pt x="0" y="1082"/>
                  </a:lnTo>
                  <a:lnTo>
                    <a:pt x="0" y="1275"/>
                  </a:lnTo>
                  <a:lnTo>
                    <a:pt x="39" y="1468"/>
                  </a:lnTo>
                  <a:lnTo>
                    <a:pt x="116" y="1661"/>
                  </a:lnTo>
                  <a:lnTo>
                    <a:pt x="155" y="1738"/>
                  </a:lnTo>
                  <a:lnTo>
                    <a:pt x="232" y="1815"/>
                  </a:lnTo>
                  <a:lnTo>
                    <a:pt x="309" y="1815"/>
                  </a:lnTo>
                  <a:lnTo>
                    <a:pt x="425" y="1777"/>
                  </a:lnTo>
                  <a:lnTo>
                    <a:pt x="541" y="1661"/>
                  </a:lnTo>
                  <a:lnTo>
                    <a:pt x="695" y="1584"/>
                  </a:lnTo>
                  <a:lnTo>
                    <a:pt x="850" y="1545"/>
                  </a:lnTo>
                  <a:lnTo>
                    <a:pt x="1043" y="1545"/>
                  </a:lnTo>
                  <a:lnTo>
                    <a:pt x="1390" y="1506"/>
                  </a:lnTo>
                  <a:lnTo>
                    <a:pt x="1583" y="1506"/>
                  </a:lnTo>
                  <a:lnTo>
                    <a:pt x="1738" y="1468"/>
                  </a:lnTo>
                  <a:lnTo>
                    <a:pt x="1931" y="1391"/>
                  </a:lnTo>
                  <a:lnTo>
                    <a:pt x="2047" y="1275"/>
                  </a:lnTo>
                  <a:lnTo>
                    <a:pt x="2124" y="1120"/>
                  </a:lnTo>
                  <a:lnTo>
                    <a:pt x="2163" y="966"/>
                  </a:lnTo>
                  <a:lnTo>
                    <a:pt x="2163" y="811"/>
                  </a:lnTo>
                  <a:lnTo>
                    <a:pt x="2124" y="657"/>
                  </a:lnTo>
                  <a:lnTo>
                    <a:pt x="2047" y="502"/>
                  </a:lnTo>
                  <a:lnTo>
                    <a:pt x="1970" y="348"/>
                  </a:lnTo>
                  <a:lnTo>
                    <a:pt x="1777" y="194"/>
                  </a:lnTo>
                  <a:lnTo>
                    <a:pt x="1622" y="116"/>
                  </a:lnTo>
                  <a:lnTo>
                    <a:pt x="1429" y="39"/>
                  </a:lnTo>
                  <a:lnTo>
                    <a:pt x="119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3345650" y="2889825"/>
              <a:ext cx="466300" cy="248125"/>
            </a:xfrm>
            <a:custGeom>
              <a:avLst/>
              <a:gdLst/>
              <a:ahLst/>
              <a:cxnLst/>
              <a:rect l="l" t="t" r="r" b="b"/>
              <a:pathLst>
                <a:path w="18652" h="9925" extrusionOk="0">
                  <a:moveTo>
                    <a:pt x="6140" y="0"/>
                  </a:moveTo>
                  <a:lnTo>
                    <a:pt x="5561" y="39"/>
                  </a:lnTo>
                  <a:lnTo>
                    <a:pt x="4982" y="155"/>
                  </a:lnTo>
                  <a:lnTo>
                    <a:pt x="4402" y="309"/>
                  </a:lnTo>
                  <a:lnTo>
                    <a:pt x="3862" y="502"/>
                  </a:lnTo>
                  <a:lnTo>
                    <a:pt x="3283" y="772"/>
                  </a:lnTo>
                  <a:lnTo>
                    <a:pt x="2781" y="1081"/>
                  </a:lnTo>
                  <a:lnTo>
                    <a:pt x="2279" y="1467"/>
                  </a:lnTo>
                  <a:lnTo>
                    <a:pt x="1815" y="1892"/>
                  </a:lnTo>
                  <a:lnTo>
                    <a:pt x="1390" y="2317"/>
                  </a:lnTo>
                  <a:lnTo>
                    <a:pt x="1043" y="2780"/>
                  </a:lnTo>
                  <a:lnTo>
                    <a:pt x="734" y="3244"/>
                  </a:lnTo>
                  <a:lnTo>
                    <a:pt x="464" y="3746"/>
                  </a:lnTo>
                  <a:lnTo>
                    <a:pt x="271" y="4286"/>
                  </a:lnTo>
                  <a:lnTo>
                    <a:pt x="116" y="4827"/>
                  </a:lnTo>
                  <a:lnTo>
                    <a:pt x="0" y="5368"/>
                  </a:lnTo>
                  <a:lnTo>
                    <a:pt x="348" y="5445"/>
                  </a:lnTo>
                  <a:lnTo>
                    <a:pt x="425" y="5020"/>
                  </a:lnTo>
                  <a:lnTo>
                    <a:pt x="541" y="4595"/>
                  </a:lnTo>
                  <a:lnTo>
                    <a:pt x="773" y="4016"/>
                  </a:lnTo>
                  <a:lnTo>
                    <a:pt x="1081" y="3437"/>
                  </a:lnTo>
                  <a:lnTo>
                    <a:pt x="1468" y="2896"/>
                  </a:lnTo>
                  <a:lnTo>
                    <a:pt x="1892" y="2394"/>
                  </a:lnTo>
                  <a:lnTo>
                    <a:pt x="2356" y="1931"/>
                  </a:lnTo>
                  <a:lnTo>
                    <a:pt x="2858" y="1545"/>
                  </a:lnTo>
                  <a:lnTo>
                    <a:pt x="3398" y="1197"/>
                  </a:lnTo>
                  <a:lnTo>
                    <a:pt x="3978" y="888"/>
                  </a:lnTo>
                  <a:lnTo>
                    <a:pt x="4595" y="657"/>
                  </a:lnTo>
                  <a:lnTo>
                    <a:pt x="5252" y="502"/>
                  </a:lnTo>
                  <a:lnTo>
                    <a:pt x="5908" y="425"/>
                  </a:lnTo>
                  <a:lnTo>
                    <a:pt x="6565" y="386"/>
                  </a:lnTo>
                  <a:lnTo>
                    <a:pt x="7221" y="463"/>
                  </a:lnTo>
                  <a:lnTo>
                    <a:pt x="7839" y="618"/>
                  </a:lnTo>
                  <a:lnTo>
                    <a:pt x="8457" y="811"/>
                  </a:lnTo>
                  <a:lnTo>
                    <a:pt x="9075" y="1120"/>
                  </a:lnTo>
                  <a:lnTo>
                    <a:pt x="9422" y="1313"/>
                  </a:lnTo>
                  <a:lnTo>
                    <a:pt x="9731" y="1506"/>
                  </a:lnTo>
                  <a:lnTo>
                    <a:pt x="10002" y="1738"/>
                  </a:lnTo>
                  <a:lnTo>
                    <a:pt x="10272" y="1969"/>
                  </a:lnTo>
                  <a:lnTo>
                    <a:pt x="10774" y="2471"/>
                  </a:lnTo>
                  <a:lnTo>
                    <a:pt x="11199" y="3051"/>
                  </a:lnTo>
                  <a:lnTo>
                    <a:pt x="11546" y="3630"/>
                  </a:lnTo>
                  <a:lnTo>
                    <a:pt x="11855" y="4286"/>
                  </a:lnTo>
                  <a:lnTo>
                    <a:pt x="12164" y="4943"/>
                  </a:lnTo>
                  <a:lnTo>
                    <a:pt x="12396" y="5638"/>
                  </a:lnTo>
                  <a:lnTo>
                    <a:pt x="12627" y="6217"/>
                  </a:lnTo>
                  <a:lnTo>
                    <a:pt x="12859" y="6835"/>
                  </a:lnTo>
                  <a:lnTo>
                    <a:pt x="13129" y="7414"/>
                  </a:lnTo>
                  <a:lnTo>
                    <a:pt x="13438" y="7993"/>
                  </a:lnTo>
                  <a:lnTo>
                    <a:pt x="13786" y="8495"/>
                  </a:lnTo>
                  <a:lnTo>
                    <a:pt x="14211" y="8959"/>
                  </a:lnTo>
                  <a:lnTo>
                    <a:pt x="14442" y="9190"/>
                  </a:lnTo>
                  <a:lnTo>
                    <a:pt x="14713" y="9383"/>
                  </a:lnTo>
                  <a:lnTo>
                    <a:pt x="14983" y="9538"/>
                  </a:lnTo>
                  <a:lnTo>
                    <a:pt x="15253" y="9692"/>
                  </a:lnTo>
                  <a:lnTo>
                    <a:pt x="15717" y="9847"/>
                  </a:lnTo>
                  <a:lnTo>
                    <a:pt x="16219" y="9924"/>
                  </a:lnTo>
                  <a:lnTo>
                    <a:pt x="16682" y="9885"/>
                  </a:lnTo>
                  <a:lnTo>
                    <a:pt x="17145" y="9808"/>
                  </a:lnTo>
                  <a:lnTo>
                    <a:pt x="17609" y="9654"/>
                  </a:lnTo>
                  <a:lnTo>
                    <a:pt x="17802" y="9538"/>
                  </a:lnTo>
                  <a:lnTo>
                    <a:pt x="17995" y="9383"/>
                  </a:lnTo>
                  <a:lnTo>
                    <a:pt x="18188" y="9229"/>
                  </a:lnTo>
                  <a:lnTo>
                    <a:pt x="18342" y="9075"/>
                  </a:lnTo>
                  <a:lnTo>
                    <a:pt x="18497" y="8881"/>
                  </a:lnTo>
                  <a:lnTo>
                    <a:pt x="18613" y="8650"/>
                  </a:lnTo>
                  <a:lnTo>
                    <a:pt x="18651" y="8573"/>
                  </a:lnTo>
                  <a:lnTo>
                    <a:pt x="18613" y="8457"/>
                  </a:lnTo>
                  <a:lnTo>
                    <a:pt x="18651" y="8418"/>
                  </a:lnTo>
                  <a:lnTo>
                    <a:pt x="18613" y="8341"/>
                  </a:lnTo>
                  <a:lnTo>
                    <a:pt x="18304" y="8380"/>
                  </a:lnTo>
                  <a:lnTo>
                    <a:pt x="18265" y="8418"/>
                  </a:lnTo>
                  <a:lnTo>
                    <a:pt x="18033" y="8766"/>
                  </a:lnTo>
                  <a:lnTo>
                    <a:pt x="17802" y="8997"/>
                  </a:lnTo>
                  <a:lnTo>
                    <a:pt x="17493" y="9229"/>
                  </a:lnTo>
                  <a:lnTo>
                    <a:pt x="17184" y="9345"/>
                  </a:lnTo>
                  <a:lnTo>
                    <a:pt x="16798" y="9461"/>
                  </a:lnTo>
                  <a:lnTo>
                    <a:pt x="16064" y="9461"/>
                  </a:lnTo>
                  <a:lnTo>
                    <a:pt x="15717" y="9383"/>
                  </a:lnTo>
                  <a:lnTo>
                    <a:pt x="15330" y="9229"/>
                  </a:lnTo>
                  <a:lnTo>
                    <a:pt x="15021" y="9036"/>
                  </a:lnTo>
                  <a:lnTo>
                    <a:pt x="14674" y="8766"/>
                  </a:lnTo>
                  <a:lnTo>
                    <a:pt x="14404" y="8495"/>
                  </a:lnTo>
                  <a:lnTo>
                    <a:pt x="14133" y="8186"/>
                  </a:lnTo>
                  <a:lnTo>
                    <a:pt x="13902" y="7878"/>
                  </a:lnTo>
                  <a:lnTo>
                    <a:pt x="13709" y="7530"/>
                  </a:lnTo>
                  <a:lnTo>
                    <a:pt x="13515" y="7182"/>
                  </a:lnTo>
                  <a:lnTo>
                    <a:pt x="13207" y="6526"/>
                  </a:lnTo>
                  <a:lnTo>
                    <a:pt x="12936" y="5870"/>
                  </a:lnTo>
                  <a:lnTo>
                    <a:pt x="12434" y="4518"/>
                  </a:lnTo>
                  <a:lnTo>
                    <a:pt x="12164" y="3862"/>
                  </a:lnTo>
                  <a:lnTo>
                    <a:pt x="11855" y="3205"/>
                  </a:lnTo>
                  <a:lnTo>
                    <a:pt x="11469" y="2587"/>
                  </a:lnTo>
                  <a:lnTo>
                    <a:pt x="11237" y="2317"/>
                  </a:lnTo>
                  <a:lnTo>
                    <a:pt x="11005" y="2047"/>
                  </a:lnTo>
                  <a:lnTo>
                    <a:pt x="10542" y="1583"/>
                  </a:lnTo>
                  <a:lnTo>
                    <a:pt x="10040" y="1197"/>
                  </a:lnTo>
                  <a:lnTo>
                    <a:pt x="9538" y="888"/>
                  </a:lnTo>
                  <a:lnTo>
                    <a:pt x="9036" y="579"/>
                  </a:lnTo>
                  <a:lnTo>
                    <a:pt x="8457" y="386"/>
                  </a:lnTo>
                  <a:lnTo>
                    <a:pt x="7916" y="193"/>
                  </a:lnTo>
                  <a:lnTo>
                    <a:pt x="7337" y="77"/>
                  </a:lnTo>
                  <a:lnTo>
                    <a:pt x="675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6719625" y="2898500"/>
              <a:ext cx="625575" cy="344675"/>
            </a:xfrm>
            <a:custGeom>
              <a:avLst/>
              <a:gdLst/>
              <a:ahLst/>
              <a:cxnLst/>
              <a:rect l="l" t="t" r="r" b="b"/>
              <a:pathLst>
                <a:path w="25023" h="13787" extrusionOk="0">
                  <a:moveTo>
                    <a:pt x="23285" y="966"/>
                  </a:moveTo>
                  <a:lnTo>
                    <a:pt x="23633" y="1468"/>
                  </a:lnTo>
                  <a:lnTo>
                    <a:pt x="23941" y="2009"/>
                  </a:lnTo>
                  <a:lnTo>
                    <a:pt x="23787" y="2163"/>
                  </a:lnTo>
                  <a:lnTo>
                    <a:pt x="23633" y="2202"/>
                  </a:lnTo>
                  <a:lnTo>
                    <a:pt x="23478" y="2202"/>
                  </a:lnTo>
                  <a:lnTo>
                    <a:pt x="23324" y="2163"/>
                  </a:lnTo>
                  <a:lnTo>
                    <a:pt x="23208" y="2086"/>
                  </a:lnTo>
                  <a:lnTo>
                    <a:pt x="23092" y="1970"/>
                  </a:lnTo>
                  <a:lnTo>
                    <a:pt x="23015" y="1816"/>
                  </a:lnTo>
                  <a:lnTo>
                    <a:pt x="22976" y="1661"/>
                  </a:lnTo>
                  <a:lnTo>
                    <a:pt x="22976" y="1429"/>
                  </a:lnTo>
                  <a:lnTo>
                    <a:pt x="23053" y="1275"/>
                  </a:lnTo>
                  <a:lnTo>
                    <a:pt x="23169" y="1120"/>
                  </a:lnTo>
                  <a:lnTo>
                    <a:pt x="23285" y="966"/>
                  </a:lnTo>
                  <a:close/>
                  <a:moveTo>
                    <a:pt x="24096" y="2433"/>
                  </a:moveTo>
                  <a:lnTo>
                    <a:pt x="24212" y="2781"/>
                  </a:lnTo>
                  <a:lnTo>
                    <a:pt x="24328" y="3090"/>
                  </a:lnTo>
                  <a:lnTo>
                    <a:pt x="24366" y="3437"/>
                  </a:lnTo>
                  <a:lnTo>
                    <a:pt x="24443" y="3823"/>
                  </a:lnTo>
                  <a:lnTo>
                    <a:pt x="24173" y="3746"/>
                  </a:lnTo>
                  <a:lnTo>
                    <a:pt x="23941" y="3592"/>
                  </a:lnTo>
                  <a:lnTo>
                    <a:pt x="23864" y="3515"/>
                  </a:lnTo>
                  <a:lnTo>
                    <a:pt x="23787" y="3399"/>
                  </a:lnTo>
                  <a:lnTo>
                    <a:pt x="23748" y="3283"/>
                  </a:lnTo>
                  <a:lnTo>
                    <a:pt x="23710" y="3167"/>
                  </a:lnTo>
                  <a:lnTo>
                    <a:pt x="23710" y="2935"/>
                  </a:lnTo>
                  <a:lnTo>
                    <a:pt x="23787" y="2742"/>
                  </a:lnTo>
                  <a:lnTo>
                    <a:pt x="23941" y="2588"/>
                  </a:lnTo>
                  <a:lnTo>
                    <a:pt x="24096" y="2433"/>
                  </a:lnTo>
                  <a:close/>
                  <a:moveTo>
                    <a:pt x="16296" y="4982"/>
                  </a:moveTo>
                  <a:lnTo>
                    <a:pt x="16412" y="5059"/>
                  </a:lnTo>
                  <a:lnTo>
                    <a:pt x="16489" y="5175"/>
                  </a:lnTo>
                  <a:lnTo>
                    <a:pt x="16566" y="5291"/>
                  </a:lnTo>
                  <a:lnTo>
                    <a:pt x="16566" y="5407"/>
                  </a:lnTo>
                  <a:lnTo>
                    <a:pt x="16296" y="5445"/>
                  </a:lnTo>
                  <a:lnTo>
                    <a:pt x="15639" y="5523"/>
                  </a:lnTo>
                  <a:lnTo>
                    <a:pt x="15639" y="5484"/>
                  </a:lnTo>
                  <a:lnTo>
                    <a:pt x="15678" y="5368"/>
                  </a:lnTo>
                  <a:lnTo>
                    <a:pt x="15716" y="5252"/>
                  </a:lnTo>
                  <a:lnTo>
                    <a:pt x="15755" y="5175"/>
                  </a:lnTo>
                  <a:lnTo>
                    <a:pt x="15832" y="5098"/>
                  </a:lnTo>
                  <a:lnTo>
                    <a:pt x="15948" y="5021"/>
                  </a:lnTo>
                  <a:lnTo>
                    <a:pt x="16064" y="4982"/>
                  </a:lnTo>
                  <a:close/>
                  <a:moveTo>
                    <a:pt x="24443" y="4248"/>
                  </a:moveTo>
                  <a:lnTo>
                    <a:pt x="24443" y="4673"/>
                  </a:lnTo>
                  <a:lnTo>
                    <a:pt x="24366" y="5098"/>
                  </a:lnTo>
                  <a:lnTo>
                    <a:pt x="24250" y="5523"/>
                  </a:lnTo>
                  <a:lnTo>
                    <a:pt x="24057" y="5445"/>
                  </a:lnTo>
                  <a:lnTo>
                    <a:pt x="23903" y="5291"/>
                  </a:lnTo>
                  <a:lnTo>
                    <a:pt x="23826" y="5098"/>
                  </a:lnTo>
                  <a:lnTo>
                    <a:pt x="23787" y="4982"/>
                  </a:lnTo>
                  <a:lnTo>
                    <a:pt x="23787" y="4866"/>
                  </a:lnTo>
                  <a:lnTo>
                    <a:pt x="23826" y="4750"/>
                  </a:lnTo>
                  <a:lnTo>
                    <a:pt x="23864" y="4634"/>
                  </a:lnTo>
                  <a:lnTo>
                    <a:pt x="24019" y="4441"/>
                  </a:lnTo>
                  <a:lnTo>
                    <a:pt x="24212" y="4325"/>
                  </a:lnTo>
                  <a:lnTo>
                    <a:pt x="24443" y="4248"/>
                  </a:lnTo>
                  <a:close/>
                  <a:moveTo>
                    <a:pt x="17647" y="4827"/>
                  </a:moveTo>
                  <a:lnTo>
                    <a:pt x="17802" y="4866"/>
                  </a:lnTo>
                  <a:lnTo>
                    <a:pt x="17918" y="4943"/>
                  </a:lnTo>
                  <a:lnTo>
                    <a:pt x="17995" y="5021"/>
                  </a:lnTo>
                  <a:lnTo>
                    <a:pt x="18111" y="5214"/>
                  </a:lnTo>
                  <a:lnTo>
                    <a:pt x="18111" y="5407"/>
                  </a:lnTo>
                  <a:lnTo>
                    <a:pt x="18072" y="5638"/>
                  </a:lnTo>
                  <a:lnTo>
                    <a:pt x="17570" y="5523"/>
                  </a:lnTo>
                  <a:lnTo>
                    <a:pt x="17029" y="5445"/>
                  </a:lnTo>
                  <a:lnTo>
                    <a:pt x="17068" y="5291"/>
                  </a:lnTo>
                  <a:lnTo>
                    <a:pt x="17107" y="5175"/>
                  </a:lnTo>
                  <a:lnTo>
                    <a:pt x="17184" y="5059"/>
                  </a:lnTo>
                  <a:lnTo>
                    <a:pt x="17300" y="4943"/>
                  </a:lnTo>
                  <a:lnTo>
                    <a:pt x="17416" y="4905"/>
                  </a:lnTo>
                  <a:lnTo>
                    <a:pt x="17531" y="4866"/>
                  </a:lnTo>
                  <a:lnTo>
                    <a:pt x="17647" y="4827"/>
                  </a:lnTo>
                  <a:close/>
                  <a:moveTo>
                    <a:pt x="14712" y="5329"/>
                  </a:moveTo>
                  <a:lnTo>
                    <a:pt x="14828" y="5368"/>
                  </a:lnTo>
                  <a:lnTo>
                    <a:pt x="14906" y="5445"/>
                  </a:lnTo>
                  <a:lnTo>
                    <a:pt x="15021" y="5561"/>
                  </a:lnTo>
                  <a:lnTo>
                    <a:pt x="15060" y="5677"/>
                  </a:lnTo>
                  <a:lnTo>
                    <a:pt x="14558" y="5870"/>
                  </a:lnTo>
                  <a:lnTo>
                    <a:pt x="14056" y="6102"/>
                  </a:lnTo>
                  <a:lnTo>
                    <a:pt x="14017" y="6063"/>
                  </a:lnTo>
                  <a:lnTo>
                    <a:pt x="14056" y="5831"/>
                  </a:lnTo>
                  <a:lnTo>
                    <a:pt x="14133" y="5600"/>
                  </a:lnTo>
                  <a:lnTo>
                    <a:pt x="14249" y="5445"/>
                  </a:lnTo>
                  <a:lnTo>
                    <a:pt x="14365" y="5368"/>
                  </a:lnTo>
                  <a:lnTo>
                    <a:pt x="14442" y="5329"/>
                  </a:lnTo>
                  <a:close/>
                  <a:moveTo>
                    <a:pt x="18999" y="5484"/>
                  </a:moveTo>
                  <a:lnTo>
                    <a:pt x="19115" y="5523"/>
                  </a:lnTo>
                  <a:lnTo>
                    <a:pt x="19192" y="5561"/>
                  </a:lnTo>
                  <a:lnTo>
                    <a:pt x="19308" y="5677"/>
                  </a:lnTo>
                  <a:lnTo>
                    <a:pt x="19385" y="5831"/>
                  </a:lnTo>
                  <a:lnTo>
                    <a:pt x="19385" y="5986"/>
                  </a:lnTo>
                  <a:lnTo>
                    <a:pt x="19346" y="6179"/>
                  </a:lnTo>
                  <a:lnTo>
                    <a:pt x="18613" y="5831"/>
                  </a:lnTo>
                  <a:lnTo>
                    <a:pt x="18651" y="5754"/>
                  </a:lnTo>
                  <a:lnTo>
                    <a:pt x="18690" y="5677"/>
                  </a:lnTo>
                  <a:lnTo>
                    <a:pt x="18844" y="5523"/>
                  </a:lnTo>
                  <a:lnTo>
                    <a:pt x="18999" y="5484"/>
                  </a:lnTo>
                  <a:close/>
                  <a:moveTo>
                    <a:pt x="20196" y="6063"/>
                  </a:moveTo>
                  <a:lnTo>
                    <a:pt x="20350" y="6102"/>
                  </a:lnTo>
                  <a:lnTo>
                    <a:pt x="20466" y="6140"/>
                  </a:lnTo>
                  <a:lnTo>
                    <a:pt x="20543" y="6179"/>
                  </a:lnTo>
                  <a:lnTo>
                    <a:pt x="20698" y="6333"/>
                  </a:lnTo>
                  <a:lnTo>
                    <a:pt x="20775" y="6527"/>
                  </a:lnTo>
                  <a:lnTo>
                    <a:pt x="20814" y="6720"/>
                  </a:lnTo>
                  <a:lnTo>
                    <a:pt x="20891" y="6951"/>
                  </a:lnTo>
                  <a:lnTo>
                    <a:pt x="20466" y="6758"/>
                  </a:lnTo>
                  <a:lnTo>
                    <a:pt x="20080" y="6565"/>
                  </a:lnTo>
                  <a:lnTo>
                    <a:pt x="19810" y="6411"/>
                  </a:lnTo>
                  <a:lnTo>
                    <a:pt x="19848" y="6295"/>
                  </a:lnTo>
                  <a:lnTo>
                    <a:pt x="19887" y="6179"/>
                  </a:lnTo>
                  <a:lnTo>
                    <a:pt x="20003" y="6140"/>
                  </a:lnTo>
                  <a:lnTo>
                    <a:pt x="20080" y="6102"/>
                  </a:lnTo>
                  <a:lnTo>
                    <a:pt x="20196" y="6063"/>
                  </a:lnTo>
                  <a:close/>
                  <a:moveTo>
                    <a:pt x="23517" y="5870"/>
                  </a:moveTo>
                  <a:lnTo>
                    <a:pt x="23710" y="5909"/>
                  </a:lnTo>
                  <a:lnTo>
                    <a:pt x="23941" y="5986"/>
                  </a:lnTo>
                  <a:lnTo>
                    <a:pt x="24019" y="6025"/>
                  </a:lnTo>
                  <a:lnTo>
                    <a:pt x="24096" y="6025"/>
                  </a:lnTo>
                  <a:lnTo>
                    <a:pt x="23941" y="6295"/>
                  </a:lnTo>
                  <a:lnTo>
                    <a:pt x="23748" y="6565"/>
                  </a:lnTo>
                  <a:lnTo>
                    <a:pt x="23517" y="6797"/>
                  </a:lnTo>
                  <a:lnTo>
                    <a:pt x="23246" y="6990"/>
                  </a:lnTo>
                  <a:lnTo>
                    <a:pt x="23208" y="6951"/>
                  </a:lnTo>
                  <a:lnTo>
                    <a:pt x="23092" y="6758"/>
                  </a:lnTo>
                  <a:lnTo>
                    <a:pt x="23015" y="6527"/>
                  </a:lnTo>
                  <a:lnTo>
                    <a:pt x="23015" y="6295"/>
                  </a:lnTo>
                  <a:lnTo>
                    <a:pt x="23053" y="6179"/>
                  </a:lnTo>
                  <a:lnTo>
                    <a:pt x="23131" y="6102"/>
                  </a:lnTo>
                  <a:lnTo>
                    <a:pt x="23208" y="6025"/>
                  </a:lnTo>
                  <a:lnTo>
                    <a:pt x="23285" y="5947"/>
                  </a:lnTo>
                  <a:lnTo>
                    <a:pt x="23517" y="5870"/>
                  </a:lnTo>
                  <a:close/>
                  <a:moveTo>
                    <a:pt x="13245" y="6102"/>
                  </a:moveTo>
                  <a:lnTo>
                    <a:pt x="13477" y="6179"/>
                  </a:lnTo>
                  <a:lnTo>
                    <a:pt x="13593" y="6256"/>
                  </a:lnTo>
                  <a:lnTo>
                    <a:pt x="13708" y="6333"/>
                  </a:lnTo>
                  <a:lnTo>
                    <a:pt x="13168" y="6720"/>
                  </a:lnTo>
                  <a:lnTo>
                    <a:pt x="12782" y="7106"/>
                  </a:lnTo>
                  <a:lnTo>
                    <a:pt x="12705" y="7067"/>
                  </a:lnTo>
                  <a:lnTo>
                    <a:pt x="12666" y="6951"/>
                  </a:lnTo>
                  <a:lnTo>
                    <a:pt x="12627" y="6797"/>
                  </a:lnTo>
                  <a:lnTo>
                    <a:pt x="12627" y="6681"/>
                  </a:lnTo>
                  <a:lnTo>
                    <a:pt x="12666" y="6527"/>
                  </a:lnTo>
                  <a:lnTo>
                    <a:pt x="12705" y="6411"/>
                  </a:lnTo>
                  <a:lnTo>
                    <a:pt x="12782" y="6295"/>
                  </a:lnTo>
                  <a:lnTo>
                    <a:pt x="12859" y="6218"/>
                  </a:lnTo>
                  <a:lnTo>
                    <a:pt x="13013" y="6140"/>
                  </a:lnTo>
                  <a:lnTo>
                    <a:pt x="13129" y="6102"/>
                  </a:lnTo>
                  <a:close/>
                  <a:moveTo>
                    <a:pt x="22165" y="6565"/>
                  </a:moveTo>
                  <a:lnTo>
                    <a:pt x="22281" y="6604"/>
                  </a:lnTo>
                  <a:lnTo>
                    <a:pt x="22474" y="6720"/>
                  </a:lnTo>
                  <a:lnTo>
                    <a:pt x="22629" y="6874"/>
                  </a:lnTo>
                  <a:lnTo>
                    <a:pt x="22783" y="7029"/>
                  </a:lnTo>
                  <a:lnTo>
                    <a:pt x="22860" y="7067"/>
                  </a:lnTo>
                  <a:lnTo>
                    <a:pt x="22937" y="7067"/>
                  </a:lnTo>
                  <a:lnTo>
                    <a:pt x="22976" y="7106"/>
                  </a:lnTo>
                  <a:lnTo>
                    <a:pt x="22937" y="7144"/>
                  </a:lnTo>
                  <a:lnTo>
                    <a:pt x="22551" y="7222"/>
                  </a:lnTo>
                  <a:lnTo>
                    <a:pt x="22165" y="7260"/>
                  </a:lnTo>
                  <a:lnTo>
                    <a:pt x="21779" y="7222"/>
                  </a:lnTo>
                  <a:lnTo>
                    <a:pt x="21393" y="7106"/>
                  </a:lnTo>
                  <a:lnTo>
                    <a:pt x="21470" y="6913"/>
                  </a:lnTo>
                  <a:lnTo>
                    <a:pt x="21625" y="6758"/>
                  </a:lnTo>
                  <a:lnTo>
                    <a:pt x="21818" y="6604"/>
                  </a:lnTo>
                  <a:lnTo>
                    <a:pt x="22049" y="6565"/>
                  </a:lnTo>
                  <a:close/>
                  <a:moveTo>
                    <a:pt x="12280" y="7415"/>
                  </a:moveTo>
                  <a:lnTo>
                    <a:pt x="12473" y="7453"/>
                  </a:lnTo>
                  <a:lnTo>
                    <a:pt x="12125" y="7994"/>
                  </a:lnTo>
                  <a:lnTo>
                    <a:pt x="11816" y="8573"/>
                  </a:lnTo>
                  <a:lnTo>
                    <a:pt x="11701" y="8341"/>
                  </a:lnTo>
                  <a:lnTo>
                    <a:pt x="11662" y="8110"/>
                  </a:lnTo>
                  <a:lnTo>
                    <a:pt x="11662" y="7955"/>
                  </a:lnTo>
                  <a:lnTo>
                    <a:pt x="11662" y="7839"/>
                  </a:lnTo>
                  <a:lnTo>
                    <a:pt x="11739" y="7724"/>
                  </a:lnTo>
                  <a:lnTo>
                    <a:pt x="11816" y="7608"/>
                  </a:lnTo>
                  <a:lnTo>
                    <a:pt x="11894" y="7531"/>
                  </a:lnTo>
                  <a:lnTo>
                    <a:pt x="12009" y="7453"/>
                  </a:lnTo>
                  <a:lnTo>
                    <a:pt x="12164" y="7415"/>
                  </a:lnTo>
                  <a:close/>
                  <a:moveTo>
                    <a:pt x="2240" y="9384"/>
                  </a:moveTo>
                  <a:lnTo>
                    <a:pt x="2356" y="9423"/>
                  </a:lnTo>
                  <a:lnTo>
                    <a:pt x="2472" y="9500"/>
                  </a:lnTo>
                  <a:lnTo>
                    <a:pt x="2549" y="9577"/>
                  </a:lnTo>
                  <a:lnTo>
                    <a:pt x="2626" y="9770"/>
                  </a:lnTo>
                  <a:lnTo>
                    <a:pt x="2626" y="9886"/>
                  </a:lnTo>
                  <a:lnTo>
                    <a:pt x="2626" y="10002"/>
                  </a:lnTo>
                  <a:lnTo>
                    <a:pt x="2124" y="9886"/>
                  </a:lnTo>
                  <a:lnTo>
                    <a:pt x="1661" y="9886"/>
                  </a:lnTo>
                  <a:lnTo>
                    <a:pt x="1699" y="9770"/>
                  </a:lnTo>
                  <a:lnTo>
                    <a:pt x="1738" y="9654"/>
                  </a:lnTo>
                  <a:lnTo>
                    <a:pt x="1815" y="9538"/>
                  </a:lnTo>
                  <a:lnTo>
                    <a:pt x="1892" y="9461"/>
                  </a:lnTo>
                  <a:lnTo>
                    <a:pt x="2008" y="9384"/>
                  </a:lnTo>
                  <a:close/>
                  <a:moveTo>
                    <a:pt x="11662" y="8998"/>
                  </a:moveTo>
                  <a:lnTo>
                    <a:pt x="11469" y="9500"/>
                  </a:lnTo>
                  <a:lnTo>
                    <a:pt x="11353" y="10040"/>
                  </a:lnTo>
                  <a:lnTo>
                    <a:pt x="11276" y="10272"/>
                  </a:lnTo>
                  <a:lnTo>
                    <a:pt x="11237" y="10272"/>
                  </a:lnTo>
                  <a:lnTo>
                    <a:pt x="11083" y="10079"/>
                  </a:lnTo>
                  <a:lnTo>
                    <a:pt x="10967" y="9847"/>
                  </a:lnTo>
                  <a:lnTo>
                    <a:pt x="10928" y="9693"/>
                  </a:lnTo>
                  <a:lnTo>
                    <a:pt x="10928" y="9577"/>
                  </a:lnTo>
                  <a:lnTo>
                    <a:pt x="10967" y="9461"/>
                  </a:lnTo>
                  <a:lnTo>
                    <a:pt x="11005" y="9345"/>
                  </a:lnTo>
                  <a:lnTo>
                    <a:pt x="11121" y="9152"/>
                  </a:lnTo>
                  <a:lnTo>
                    <a:pt x="11276" y="9075"/>
                  </a:lnTo>
                  <a:lnTo>
                    <a:pt x="11469" y="8998"/>
                  </a:lnTo>
                  <a:close/>
                  <a:moveTo>
                    <a:pt x="3784" y="9770"/>
                  </a:moveTo>
                  <a:lnTo>
                    <a:pt x="3900" y="9809"/>
                  </a:lnTo>
                  <a:lnTo>
                    <a:pt x="4016" y="9886"/>
                  </a:lnTo>
                  <a:lnTo>
                    <a:pt x="4093" y="10002"/>
                  </a:lnTo>
                  <a:lnTo>
                    <a:pt x="4132" y="10118"/>
                  </a:lnTo>
                  <a:lnTo>
                    <a:pt x="4171" y="10272"/>
                  </a:lnTo>
                  <a:lnTo>
                    <a:pt x="4171" y="10388"/>
                  </a:lnTo>
                  <a:lnTo>
                    <a:pt x="4093" y="10542"/>
                  </a:lnTo>
                  <a:lnTo>
                    <a:pt x="4016" y="10658"/>
                  </a:lnTo>
                  <a:lnTo>
                    <a:pt x="3862" y="10542"/>
                  </a:lnTo>
                  <a:lnTo>
                    <a:pt x="3514" y="10349"/>
                  </a:lnTo>
                  <a:lnTo>
                    <a:pt x="3089" y="10156"/>
                  </a:lnTo>
                  <a:lnTo>
                    <a:pt x="3128" y="10040"/>
                  </a:lnTo>
                  <a:lnTo>
                    <a:pt x="3244" y="9925"/>
                  </a:lnTo>
                  <a:lnTo>
                    <a:pt x="3360" y="9847"/>
                  </a:lnTo>
                  <a:lnTo>
                    <a:pt x="3514" y="9770"/>
                  </a:lnTo>
                  <a:close/>
                  <a:moveTo>
                    <a:pt x="4943" y="10658"/>
                  </a:moveTo>
                  <a:lnTo>
                    <a:pt x="5020" y="10736"/>
                  </a:lnTo>
                  <a:lnTo>
                    <a:pt x="5097" y="10774"/>
                  </a:lnTo>
                  <a:lnTo>
                    <a:pt x="5136" y="10890"/>
                  </a:lnTo>
                  <a:lnTo>
                    <a:pt x="5175" y="11044"/>
                  </a:lnTo>
                  <a:lnTo>
                    <a:pt x="5136" y="11238"/>
                  </a:lnTo>
                  <a:lnTo>
                    <a:pt x="5097" y="11431"/>
                  </a:lnTo>
                  <a:lnTo>
                    <a:pt x="4402" y="10929"/>
                  </a:lnTo>
                  <a:lnTo>
                    <a:pt x="4441" y="10813"/>
                  </a:lnTo>
                  <a:lnTo>
                    <a:pt x="4480" y="10774"/>
                  </a:lnTo>
                  <a:lnTo>
                    <a:pt x="4673" y="10658"/>
                  </a:lnTo>
                  <a:close/>
                  <a:moveTo>
                    <a:pt x="11160" y="10620"/>
                  </a:moveTo>
                  <a:lnTo>
                    <a:pt x="10967" y="11199"/>
                  </a:lnTo>
                  <a:lnTo>
                    <a:pt x="10735" y="11740"/>
                  </a:lnTo>
                  <a:lnTo>
                    <a:pt x="10658" y="11701"/>
                  </a:lnTo>
                  <a:lnTo>
                    <a:pt x="10503" y="11546"/>
                  </a:lnTo>
                  <a:lnTo>
                    <a:pt x="10426" y="11353"/>
                  </a:lnTo>
                  <a:lnTo>
                    <a:pt x="10388" y="11160"/>
                  </a:lnTo>
                  <a:lnTo>
                    <a:pt x="10465" y="10967"/>
                  </a:lnTo>
                  <a:lnTo>
                    <a:pt x="10581" y="10813"/>
                  </a:lnTo>
                  <a:lnTo>
                    <a:pt x="10735" y="10697"/>
                  </a:lnTo>
                  <a:lnTo>
                    <a:pt x="10928" y="10620"/>
                  </a:lnTo>
                  <a:close/>
                  <a:moveTo>
                    <a:pt x="5986" y="11469"/>
                  </a:moveTo>
                  <a:lnTo>
                    <a:pt x="6063" y="11508"/>
                  </a:lnTo>
                  <a:lnTo>
                    <a:pt x="6179" y="11585"/>
                  </a:lnTo>
                  <a:lnTo>
                    <a:pt x="6256" y="11662"/>
                  </a:lnTo>
                  <a:lnTo>
                    <a:pt x="6333" y="11778"/>
                  </a:lnTo>
                  <a:lnTo>
                    <a:pt x="6372" y="12010"/>
                  </a:lnTo>
                  <a:lnTo>
                    <a:pt x="6410" y="12242"/>
                  </a:lnTo>
                  <a:lnTo>
                    <a:pt x="6372" y="12473"/>
                  </a:lnTo>
                  <a:lnTo>
                    <a:pt x="5908" y="12087"/>
                  </a:lnTo>
                  <a:lnTo>
                    <a:pt x="5406" y="11701"/>
                  </a:lnTo>
                  <a:lnTo>
                    <a:pt x="5445" y="11624"/>
                  </a:lnTo>
                  <a:lnTo>
                    <a:pt x="5561" y="11546"/>
                  </a:lnTo>
                  <a:lnTo>
                    <a:pt x="5638" y="11508"/>
                  </a:lnTo>
                  <a:lnTo>
                    <a:pt x="5754" y="11469"/>
                  </a:lnTo>
                  <a:close/>
                  <a:moveTo>
                    <a:pt x="10542" y="12048"/>
                  </a:moveTo>
                  <a:lnTo>
                    <a:pt x="10388" y="12319"/>
                  </a:lnTo>
                  <a:lnTo>
                    <a:pt x="10195" y="12550"/>
                  </a:lnTo>
                  <a:lnTo>
                    <a:pt x="10001" y="12744"/>
                  </a:lnTo>
                  <a:lnTo>
                    <a:pt x="9770" y="12937"/>
                  </a:lnTo>
                  <a:lnTo>
                    <a:pt x="9770" y="12859"/>
                  </a:lnTo>
                  <a:lnTo>
                    <a:pt x="9654" y="12666"/>
                  </a:lnTo>
                  <a:lnTo>
                    <a:pt x="9654" y="12473"/>
                  </a:lnTo>
                  <a:lnTo>
                    <a:pt x="9693" y="12357"/>
                  </a:lnTo>
                  <a:lnTo>
                    <a:pt x="9808" y="12242"/>
                  </a:lnTo>
                  <a:lnTo>
                    <a:pt x="9963" y="12164"/>
                  </a:lnTo>
                  <a:lnTo>
                    <a:pt x="10156" y="12087"/>
                  </a:lnTo>
                  <a:lnTo>
                    <a:pt x="10542" y="12048"/>
                  </a:lnTo>
                  <a:close/>
                  <a:moveTo>
                    <a:pt x="7376" y="12512"/>
                  </a:moveTo>
                  <a:lnTo>
                    <a:pt x="7569" y="12550"/>
                  </a:lnTo>
                  <a:lnTo>
                    <a:pt x="7723" y="12666"/>
                  </a:lnTo>
                  <a:lnTo>
                    <a:pt x="7839" y="12821"/>
                  </a:lnTo>
                  <a:lnTo>
                    <a:pt x="7878" y="13014"/>
                  </a:lnTo>
                  <a:lnTo>
                    <a:pt x="7878" y="13207"/>
                  </a:lnTo>
                  <a:lnTo>
                    <a:pt x="7839" y="13207"/>
                  </a:lnTo>
                  <a:lnTo>
                    <a:pt x="7337" y="13014"/>
                  </a:lnTo>
                  <a:lnTo>
                    <a:pt x="6835" y="12744"/>
                  </a:lnTo>
                  <a:lnTo>
                    <a:pt x="6990" y="12628"/>
                  </a:lnTo>
                  <a:lnTo>
                    <a:pt x="7183" y="12550"/>
                  </a:lnTo>
                  <a:lnTo>
                    <a:pt x="7376" y="12512"/>
                  </a:lnTo>
                  <a:close/>
                  <a:moveTo>
                    <a:pt x="8843" y="12628"/>
                  </a:moveTo>
                  <a:lnTo>
                    <a:pt x="8959" y="12666"/>
                  </a:lnTo>
                  <a:lnTo>
                    <a:pt x="9113" y="12782"/>
                  </a:lnTo>
                  <a:lnTo>
                    <a:pt x="9191" y="12937"/>
                  </a:lnTo>
                  <a:lnTo>
                    <a:pt x="9229" y="13130"/>
                  </a:lnTo>
                  <a:lnTo>
                    <a:pt x="9268" y="13207"/>
                  </a:lnTo>
                  <a:lnTo>
                    <a:pt x="9036" y="13284"/>
                  </a:lnTo>
                  <a:lnTo>
                    <a:pt x="8804" y="13323"/>
                  </a:lnTo>
                  <a:lnTo>
                    <a:pt x="8573" y="13323"/>
                  </a:lnTo>
                  <a:lnTo>
                    <a:pt x="8302" y="13284"/>
                  </a:lnTo>
                  <a:lnTo>
                    <a:pt x="8302" y="13207"/>
                  </a:lnTo>
                  <a:lnTo>
                    <a:pt x="8341" y="13014"/>
                  </a:lnTo>
                  <a:lnTo>
                    <a:pt x="8418" y="12821"/>
                  </a:lnTo>
                  <a:lnTo>
                    <a:pt x="8573" y="12705"/>
                  </a:lnTo>
                  <a:lnTo>
                    <a:pt x="8650" y="12666"/>
                  </a:lnTo>
                  <a:lnTo>
                    <a:pt x="8766" y="12628"/>
                  </a:lnTo>
                  <a:close/>
                  <a:moveTo>
                    <a:pt x="22976" y="1"/>
                  </a:moveTo>
                  <a:lnTo>
                    <a:pt x="22899" y="39"/>
                  </a:lnTo>
                  <a:lnTo>
                    <a:pt x="22822" y="78"/>
                  </a:lnTo>
                  <a:lnTo>
                    <a:pt x="22783" y="155"/>
                  </a:lnTo>
                  <a:lnTo>
                    <a:pt x="22744" y="232"/>
                  </a:lnTo>
                  <a:lnTo>
                    <a:pt x="22744" y="310"/>
                  </a:lnTo>
                  <a:lnTo>
                    <a:pt x="22822" y="425"/>
                  </a:lnTo>
                  <a:lnTo>
                    <a:pt x="22860" y="464"/>
                  </a:lnTo>
                  <a:lnTo>
                    <a:pt x="23015" y="657"/>
                  </a:lnTo>
                  <a:lnTo>
                    <a:pt x="22899" y="773"/>
                  </a:lnTo>
                  <a:lnTo>
                    <a:pt x="22783" y="966"/>
                  </a:lnTo>
                  <a:lnTo>
                    <a:pt x="22706" y="1120"/>
                  </a:lnTo>
                  <a:lnTo>
                    <a:pt x="22629" y="1314"/>
                  </a:lnTo>
                  <a:lnTo>
                    <a:pt x="22590" y="1507"/>
                  </a:lnTo>
                  <a:lnTo>
                    <a:pt x="22590" y="1700"/>
                  </a:lnTo>
                  <a:lnTo>
                    <a:pt x="22629" y="1893"/>
                  </a:lnTo>
                  <a:lnTo>
                    <a:pt x="22706" y="2047"/>
                  </a:lnTo>
                  <a:lnTo>
                    <a:pt x="22860" y="2279"/>
                  </a:lnTo>
                  <a:lnTo>
                    <a:pt x="23053" y="2395"/>
                  </a:lnTo>
                  <a:lnTo>
                    <a:pt x="23246" y="2511"/>
                  </a:lnTo>
                  <a:lnTo>
                    <a:pt x="23478" y="2511"/>
                  </a:lnTo>
                  <a:lnTo>
                    <a:pt x="23401" y="2704"/>
                  </a:lnTo>
                  <a:lnTo>
                    <a:pt x="23362" y="2897"/>
                  </a:lnTo>
                  <a:lnTo>
                    <a:pt x="23324" y="3090"/>
                  </a:lnTo>
                  <a:lnTo>
                    <a:pt x="23362" y="3283"/>
                  </a:lnTo>
                  <a:lnTo>
                    <a:pt x="23439" y="3515"/>
                  </a:lnTo>
                  <a:lnTo>
                    <a:pt x="23555" y="3708"/>
                  </a:lnTo>
                  <a:lnTo>
                    <a:pt x="23748" y="3901"/>
                  </a:lnTo>
                  <a:lnTo>
                    <a:pt x="23980" y="4017"/>
                  </a:lnTo>
                  <a:lnTo>
                    <a:pt x="23748" y="4210"/>
                  </a:lnTo>
                  <a:lnTo>
                    <a:pt x="23555" y="4480"/>
                  </a:lnTo>
                  <a:lnTo>
                    <a:pt x="23478" y="4750"/>
                  </a:lnTo>
                  <a:lnTo>
                    <a:pt x="23439" y="4905"/>
                  </a:lnTo>
                  <a:lnTo>
                    <a:pt x="23439" y="5021"/>
                  </a:lnTo>
                  <a:lnTo>
                    <a:pt x="23517" y="5291"/>
                  </a:lnTo>
                  <a:lnTo>
                    <a:pt x="23633" y="5484"/>
                  </a:lnTo>
                  <a:lnTo>
                    <a:pt x="23401" y="5523"/>
                  </a:lnTo>
                  <a:lnTo>
                    <a:pt x="23169" y="5561"/>
                  </a:lnTo>
                  <a:lnTo>
                    <a:pt x="22976" y="5716"/>
                  </a:lnTo>
                  <a:lnTo>
                    <a:pt x="22783" y="5870"/>
                  </a:lnTo>
                  <a:lnTo>
                    <a:pt x="22706" y="6102"/>
                  </a:lnTo>
                  <a:lnTo>
                    <a:pt x="22629" y="6372"/>
                  </a:lnTo>
                  <a:lnTo>
                    <a:pt x="22474" y="6295"/>
                  </a:lnTo>
                  <a:lnTo>
                    <a:pt x="22320" y="6256"/>
                  </a:lnTo>
                  <a:lnTo>
                    <a:pt x="22165" y="6218"/>
                  </a:lnTo>
                  <a:lnTo>
                    <a:pt x="21972" y="6218"/>
                  </a:lnTo>
                  <a:lnTo>
                    <a:pt x="21740" y="6295"/>
                  </a:lnTo>
                  <a:lnTo>
                    <a:pt x="21509" y="6411"/>
                  </a:lnTo>
                  <a:lnTo>
                    <a:pt x="21354" y="6565"/>
                  </a:lnTo>
                  <a:lnTo>
                    <a:pt x="21200" y="6797"/>
                  </a:lnTo>
                  <a:lnTo>
                    <a:pt x="21123" y="6449"/>
                  </a:lnTo>
                  <a:lnTo>
                    <a:pt x="20968" y="6140"/>
                  </a:lnTo>
                  <a:lnTo>
                    <a:pt x="20852" y="6025"/>
                  </a:lnTo>
                  <a:lnTo>
                    <a:pt x="20736" y="5909"/>
                  </a:lnTo>
                  <a:lnTo>
                    <a:pt x="20582" y="5831"/>
                  </a:lnTo>
                  <a:lnTo>
                    <a:pt x="20427" y="5754"/>
                  </a:lnTo>
                  <a:lnTo>
                    <a:pt x="20234" y="5754"/>
                  </a:lnTo>
                  <a:lnTo>
                    <a:pt x="20080" y="5793"/>
                  </a:lnTo>
                  <a:lnTo>
                    <a:pt x="19887" y="5870"/>
                  </a:lnTo>
                  <a:lnTo>
                    <a:pt x="19771" y="5947"/>
                  </a:lnTo>
                  <a:lnTo>
                    <a:pt x="19732" y="5716"/>
                  </a:lnTo>
                  <a:lnTo>
                    <a:pt x="19617" y="5484"/>
                  </a:lnTo>
                  <a:lnTo>
                    <a:pt x="19462" y="5329"/>
                  </a:lnTo>
                  <a:lnTo>
                    <a:pt x="19385" y="5252"/>
                  </a:lnTo>
                  <a:lnTo>
                    <a:pt x="19269" y="5175"/>
                  </a:lnTo>
                  <a:lnTo>
                    <a:pt x="19037" y="5136"/>
                  </a:lnTo>
                  <a:lnTo>
                    <a:pt x="18844" y="5175"/>
                  </a:lnTo>
                  <a:lnTo>
                    <a:pt x="18651" y="5291"/>
                  </a:lnTo>
                  <a:lnTo>
                    <a:pt x="18497" y="5407"/>
                  </a:lnTo>
                  <a:lnTo>
                    <a:pt x="18458" y="5252"/>
                  </a:lnTo>
                  <a:lnTo>
                    <a:pt x="18420" y="5136"/>
                  </a:lnTo>
                  <a:lnTo>
                    <a:pt x="18381" y="4982"/>
                  </a:lnTo>
                  <a:lnTo>
                    <a:pt x="18304" y="4866"/>
                  </a:lnTo>
                  <a:lnTo>
                    <a:pt x="18188" y="4750"/>
                  </a:lnTo>
                  <a:lnTo>
                    <a:pt x="18072" y="4673"/>
                  </a:lnTo>
                  <a:lnTo>
                    <a:pt x="17956" y="4596"/>
                  </a:lnTo>
                  <a:lnTo>
                    <a:pt x="17802" y="4557"/>
                  </a:lnTo>
                  <a:lnTo>
                    <a:pt x="17647" y="4519"/>
                  </a:lnTo>
                  <a:lnTo>
                    <a:pt x="17493" y="4557"/>
                  </a:lnTo>
                  <a:lnTo>
                    <a:pt x="17377" y="4596"/>
                  </a:lnTo>
                  <a:lnTo>
                    <a:pt x="17261" y="4634"/>
                  </a:lnTo>
                  <a:lnTo>
                    <a:pt x="17145" y="4750"/>
                  </a:lnTo>
                  <a:lnTo>
                    <a:pt x="17029" y="4827"/>
                  </a:lnTo>
                  <a:lnTo>
                    <a:pt x="16875" y="5098"/>
                  </a:lnTo>
                  <a:lnTo>
                    <a:pt x="16759" y="4943"/>
                  </a:lnTo>
                  <a:lnTo>
                    <a:pt x="16605" y="4789"/>
                  </a:lnTo>
                  <a:lnTo>
                    <a:pt x="16450" y="4712"/>
                  </a:lnTo>
                  <a:lnTo>
                    <a:pt x="16296" y="4634"/>
                  </a:lnTo>
                  <a:lnTo>
                    <a:pt x="16103" y="4634"/>
                  </a:lnTo>
                  <a:lnTo>
                    <a:pt x="15948" y="4673"/>
                  </a:lnTo>
                  <a:lnTo>
                    <a:pt x="15794" y="4750"/>
                  </a:lnTo>
                  <a:lnTo>
                    <a:pt x="15639" y="4866"/>
                  </a:lnTo>
                  <a:lnTo>
                    <a:pt x="15523" y="4982"/>
                  </a:lnTo>
                  <a:lnTo>
                    <a:pt x="15446" y="5136"/>
                  </a:lnTo>
                  <a:lnTo>
                    <a:pt x="15408" y="5329"/>
                  </a:lnTo>
                  <a:lnTo>
                    <a:pt x="15408" y="5484"/>
                  </a:lnTo>
                  <a:lnTo>
                    <a:pt x="15446" y="5561"/>
                  </a:lnTo>
                  <a:lnTo>
                    <a:pt x="15408" y="5561"/>
                  </a:lnTo>
                  <a:lnTo>
                    <a:pt x="15330" y="5368"/>
                  </a:lnTo>
                  <a:lnTo>
                    <a:pt x="15176" y="5175"/>
                  </a:lnTo>
                  <a:lnTo>
                    <a:pt x="15021" y="5059"/>
                  </a:lnTo>
                  <a:lnTo>
                    <a:pt x="14828" y="4982"/>
                  </a:lnTo>
                  <a:lnTo>
                    <a:pt x="14635" y="4943"/>
                  </a:lnTo>
                  <a:lnTo>
                    <a:pt x="14442" y="4982"/>
                  </a:lnTo>
                  <a:lnTo>
                    <a:pt x="14288" y="5021"/>
                  </a:lnTo>
                  <a:lnTo>
                    <a:pt x="14133" y="5098"/>
                  </a:lnTo>
                  <a:lnTo>
                    <a:pt x="14056" y="5175"/>
                  </a:lnTo>
                  <a:lnTo>
                    <a:pt x="13940" y="5291"/>
                  </a:lnTo>
                  <a:lnTo>
                    <a:pt x="13824" y="5561"/>
                  </a:lnTo>
                  <a:lnTo>
                    <a:pt x="13786" y="5831"/>
                  </a:lnTo>
                  <a:lnTo>
                    <a:pt x="13593" y="5754"/>
                  </a:lnTo>
                  <a:lnTo>
                    <a:pt x="13361" y="5716"/>
                  </a:lnTo>
                  <a:lnTo>
                    <a:pt x="13168" y="5716"/>
                  </a:lnTo>
                  <a:lnTo>
                    <a:pt x="12936" y="5754"/>
                  </a:lnTo>
                  <a:lnTo>
                    <a:pt x="12743" y="5831"/>
                  </a:lnTo>
                  <a:lnTo>
                    <a:pt x="12589" y="5947"/>
                  </a:lnTo>
                  <a:lnTo>
                    <a:pt x="12511" y="6063"/>
                  </a:lnTo>
                  <a:lnTo>
                    <a:pt x="12434" y="6218"/>
                  </a:lnTo>
                  <a:lnTo>
                    <a:pt x="12357" y="6372"/>
                  </a:lnTo>
                  <a:lnTo>
                    <a:pt x="12357" y="6527"/>
                  </a:lnTo>
                  <a:lnTo>
                    <a:pt x="12357" y="6681"/>
                  </a:lnTo>
                  <a:lnTo>
                    <a:pt x="12357" y="6835"/>
                  </a:lnTo>
                  <a:lnTo>
                    <a:pt x="12434" y="6990"/>
                  </a:lnTo>
                  <a:lnTo>
                    <a:pt x="12164" y="7029"/>
                  </a:lnTo>
                  <a:lnTo>
                    <a:pt x="11894" y="7106"/>
                  </a:lnTo>
                  <a:lnTo>
                    <a:pt x="11662" y="7222"/>
                  </a:lnTo>
                  <a:lnTo>
                    <a:pt x="11507" y="7415"/>
                  </a:lnTo>
                  <a:lnTo>
                    <a:pt x="11392" y="7531"/>
                  </a:lnTo>
                  <a:lnTo>
                    <a:pt x="11353" y="7685"/>
                  </a:lnTo>
                  <a:lnTo>
                    <a:pt x="11314" y="7839"/>
                  </a:lnTo>
                  <a:lnTo>
                    <a:pt x="11276" y="7994"/>
                  </a:lnTo>
                  <a:lnTo>
                    <a:pt x="11314" y="8148"/>
                  </a:lnTo>
                  <a:lnTo>
                    <a:pt x="11353" y="8303"/>
                  </a:lnTo>
                  <a:lnTo>
                    <a:pt x="11392" y="8457"/>
                  </a:lnTo>
                  <a:lnTo>
                    <a:pt x="11469" y="8612"/>
                  </a:lnTo>
                  <a:lnTo>
                    <a:pt x="11199" y="8650"/>
                  </a:lnTo>
                  <a:lnTo>
                    <a:pt x="10967" y="8805"/>
                  </a:lnTo>
                  <a:lnTo>
                    <a:pt x="10774" y="8998"/>
                  </a:lnTo>
                  <a:lnTo>
                    <a:pt x="10658" y="9230"/>
                  </a:lnTo>
                  <a:lnTo>
                    <a:pt x="10581" y="9500"/>
                  </a:lnTo>
                  <a:lnTo>
                    <a:pt x="10581" y="9770"/>
                  </a:lnTo>
                  <a:lnTo>
                    <a:pt x="10697" y="10040"/>
                  </a:lnTo>
                  <a:lnTo>
                    <a:pt x="10851" y="10234"/>
                  </a:lnTo>
                  <a:lnTo>
                    <a:pt x="10619" y="10311"/>
                  </a:lnTo>
                  <a:lnTo>
                    <a:pt x="10426" y="10427"/>
                  </a:lnTo>
                  <a:lnTo>
                    <a:pt x="10233" y="10581"/>
                  </a:lnTo>
                  <a:lnTo>
                    <a:pt x="10117" y="10774"/>
                  </a:lnTo>
                  <a:lnTo>
                    <a:pt x="10079" y="11006"/>
                  </a:lnTo>
                  <a:lnTo>
                    <a:pt x="10040" y="11238"/>
                  </a:lnTo>
                  <a:lnTo>
                    <a:pt x="10079" y="11469"/>
                  </a:lnTo>
                  <a:lnTo>
                    <a:pt x="10195" y="11701"/>
                  </a:lnTo>
                  <a:lnTo>
                    <a:pt x="9924" y="11740"/>
                  </a:lnTo>
                  <a:lnTo>
                    <a:pt x="9693" y="11855"/>
                  </a:lnTo>
                  <a:lnTo>
                    <a:pt x="9499" y="12010"/>
                  </a:lnTo>
                  <a:lnTo>
                    <a:pt x="9422" y="12087"/>
                  </a:lnTo>
                  <a:lnTo>
                    <a:pt x="9384" y="12203"/>
                  </a:lnTo>
                  <a:lnTo>
                    <a:pt x="9345" y="12319"/>
                  </a:lnTo>
                  <a:lnTo>
                    <a:pt x="9306" y="12473"/>
                  </a:lnTo>
                  <a:lnTo>
                    <a:pt x="9191" y="12396"/>
                  </a:lnTo>
                  <a:lnTo>
                    <a:pt x="9036" y="12319"/>
                  </a:lnTo>
                  <a:lnTo>
                    <a:pt x="8882" y="12280"/>
                  </a:lnTo>
                  <a:lnTo>
                    <a:pt x="8727" y="12280"/>
                  </a:lnTo>
                  <a:lnTo>
                    <a:pt x="8534" y="12357"/>
                  </a:lnTo>
                  <a:lnTo>
                    <a:pt x="8380" y="12435"/>
                  </a:lnTo>
                  <a:lnTo>
                    <a:pt x="8264" y="12550"/>
                  </a:lnTo>
                  <a:lnTo>
                    <a:pt x="8187" y="12705"/>
                  </a:lnTo>
                  <a:lnTo>
                    <a:pt x="8109" y="12550"/>
                  </a:lnTo>
                  <a:lnTo>
                    <a:pt x="7993" y="12435"/>
                  </a:lnTo>
                  <a:lnTo>
                    <a:pt x="7878" y="12319"/>
                  </a:lnTo>
                  <a:lnTo>
                    <a:pt x="7723" y="12242"/>
                  </a:lnTo>
                  <a:lnTo>
                    <a:pt x="7492" y="12164"/>
                  </a:lnTo>
                  <a:lnTo>
                    <a:pt x="7221" y="12203"/>
                  </a:lnTo>
                  <a:lnTo>
                    <a:pt x="6990" y="12280"/>
                  </a:lnTo>
                  <a:lnTo>
                    <a:pt x="6796" y="12435"/>
                  </a:lnTo>
                  <a:lnTo>
                    <a:pt x="6796" y="12048"/>
                  </a:lnTo>
                  <a:lnTo>
                    <a:pt x="6758" y="11894"/>
                  </a:lnTo>
                  <a:lnTo>
                    <a:pt x="6681" y="11701"/>
                  </a:lnTo>
                  <a:lnTo>
                    <a:pt x="6603" y="11546"/>
                  </a:lnTo>
                  <a:lnTo>
                    <a:pt x="6526" y="11431"/>
                  </a:lnTo>
                  <a:lnTo>
                    <a:pt x="6372" y="11315"/>
                  </a:lnTo>
                  <a:lnTo>
                    <a:pt x="6217" y="11199"/>
                  </a:lnTo>
                  <a:lnTo>
                    <a:pt x="6063" y="11160"/>
                  </a:lnTo>
                  <a:lnTo>
                    <a:pt x="5715" y="11160"/>
                  </a:lnTo>
                  <a:lnTo>
                    <a:pt x="5522" y="11238"/>
                  </a:lnTo>
                  <a:lnTo>
                    <a:pt x="5522" y="10967"/>
                  </a:lnTo>
                  <a:lnTo>
                    <a:pt x="5445" y="10736"/>
                  </a:lnTo>
                  <a:lnTo>
                    <a:pt x="5329" y="10504"/>
                  </a:lnTo>
                  <a:lnTo>
                    <a:pt x="5213" y="10427"/>
                  </a:lnTo>
                  <a:lnTo>
                    <a:pt x="5097" y="10388"/>
                  </a:lnTo>
                  <a:lnTo>
                    <a:pt x="4943" y="10311"/>
                  </a:lnTo>
                  <a:lnTo>
                    <a:pt x="4827" y="10311"/>
                  </a:lnTo>
                  <a:lnTo>
                    <a:pt x="4673" y="10349"/>
                  </a:lnTo>
                  <a:lnTo>
                    <a:pt x="4518" y="10388"/>
                  </a:lnTo>
                  <a:lnTo>
                    <a:pt x="4518" y="10156"/>
                  </a:lnTo>
                  <a:lnTo>
                    <a:pt x="4480" y="9963"/>
                  </a:lnTo>
                  <a:lnTo>
                    <a:pt x="4364" y="9770"/>
                  </a:lnTo>
                  <a:lnTo>
                    <a:pt x="4209" y="9577"/>
                  </a:lnTo>
                  <a:lnTo>
                    <a:pt x="4055" y="9500"/>
                  </a:lnTo>
                  <a:lnTo>
                    <a:pt x="3900" y="9461"/>
                  </a:lnTo>
                  <a:lnTo>
                    <a:pt x="3746" y="9423"/>
                  </a:lnTo>
                  <a:lnTo>
                    <a:pt x="3591" y="9423"/>
                  </a:lnTo>
                  <a:lnTo>
                    <a:pt x="3398" y="9461"/>
                  </a:lnTo>
                  <a:lnTo>
                    <a:pt x="3282" y="9538"/>
                  </a:lnTo>
                  <a:lnTo>
                    <a:pt x="3128" y="9616"/>
                  </a:lnTo>
                  <a:lnTo>
                    <a:pt x="3012" y="9770"/>
                  </a:lnTo>
                  <a:lnTo>
                    <a:pt x="2974" y="9616"/>
                  </a:lnTo>
                  <a:lnTo>
                    <a:pt x="2896" y="9461"/>
                  </a:lnTo>
                  <a:lnTo>
                    <a:pt x="2780" y="9268"/>
                  </a:lnTo>
                  <a:lnTo>
                    <a:pt x="2626" y="9152"/>
                  </a:lnTo>
                  <a:lnTo>
                    <a:pt x="2433" y="9036"/>
                  </a:lnTo>
                  <a:lnTo>
                    <a:pt x="2240" y="8998"/>
                  </a:lnTo>
                  <a:lnTo>
                    <a:pt x="2047" y="9036"/>
                  </a:lnTo>
                  <a:lnTo>
                    <a:pt x="1854" y="9114"/>
                  </a:lnTo>
                  <a:lnTo>
                    <a:pt x="1699" y="9191"/>
                  </a:lnTo>
                  <a:lnTo>
                    <a:pt x="1545" y="9345"/>
                  </a:lnTo>
                  <a:lnTo>
                    <a:pt x="1429" y="9538"/>
                  </a:lnTo>
                  <a:lnTo>
                    <a:pt x="1390" y="9732"/>
                  </a:lnTo>
                  <a:lnTo>
                    <a:pt x="1352" y="9925"/>
                  </a:lnTo>
                  <a:lnTo>
                    <a:pt x="1120" y="9963"/>
                  </a:lnTo>
                  <a:lnTo>
                    <a:pt x="927" y="10040"/>
                  </a:lnTo>
                  <a:lnTo>
                    <a:pt x="695" y="10156"/>
                  </a:lnTo>
                  <a:lnTo>
                    <a:pt x="502" y="10311"/>
                  </a:lnTo>
                  <a:lnTo>
                    <a:pt x="386" y="10427"/>
                  </a:lnTo>
                  <a:lnTo>
                    <a:pt x="271" y="10581"/>
                  </a:lnTo>
                  <a:lnTo>
                    <a:pt x="116" y="10890"/>
                  </a:lnTo>
                  <a:lnTo>
                    <a:pt x="0" y="11238"/>
                  </a:lnTo>
                  <a:lnTo>
                    <a:pt x="0" y="11585"/>
                  </a:lnTo>
                  <a:lnTo>
                    <a:pt x="77" y="11933"/>
                  </a:lnTo>
                  <a:lnTo>
                    <a:pt x="193" y="12242"/>
                  </a:lnTo>
                  <a:lnTo>
                    <a:pt x="386" y="12550"/>
                  </a:lnTo>
                  <a:lnTo>
                    <a:pt x="618" y="12821"/>
                  </a:lnTo>
                  <a:lnTo>
                    <a:pt x="811" y="12937"/>
                  </a:lnTo>
                  <a:lnTo>
                    <a:pt x="966" y="13014"/>
                  </a:lnTo>
                  <a:lnTo>
                    <a:pt x="1159" y="13091"/>
                  </a:lnTo>
                  <a:lnTo>
                    <a:pt x="1352" y="13130"/>
                  </a:lnTo>
                  <a:lnTo>
                    <a:pt x="1738" y="13168"/>
                  </a:lnTo>
                  <a:lnTo>
                    <a:pt x="2085" y="13130"/>
                  </a:lnTo>
                  <a:lnTo>
                    <a:pt x="2472" y="12975"/>
                  </a:lnTo>
                  <a:lnTo>
                    <a:pt x="2819" y="12782"/>
                  </a:lnTo>
                  <a:lnTo>
                    <a:pt x="3128" y="12550"/>
                  </a:lnTo>
                  <a:lnTo>
                    <a:pt x="3360" y="12242"/>
                  </a:lnTo>
                  <a:lnTo>
                    <a:pt x="3591" y="12010"/>
                  </a:lnTo>
                  <a:lnTo>
                    <a:pt x="3553" y="11933"/>
                  </a:lnTo>
                  <a:lnTo>
                    <a:pt x="3514" y="11817"/>
                  </a:lnTo>
                  <a:lnTo>
                    <a:pt x="3437" y="11778"/>
                  </a:lnTo>
                  <a:lnTo>
                    <a:pt x="3321" y="11740"/>
                  </a:lnTo>
                  <a:lnTo>
                    <a:pt x="3282" y="11778"/>
                  </a:lnTo>
                  <a:lnTo>
                    <a:pt x="3244" y="11817"/>
                  </a:lnTo>
                  <a:lnTo>
                    <a:pt x="3051" y="12048"/>
                  </a:lnTo>
                  <a:lnTo>
                    <a:pt x="2819" y="12242"/>
                  </a:lnTo>
                  <a:lnTo>
                    <a:pt x="2587" y="12435"/>
                  </a:lnTo>
                  <a:lnTo>
                    <a:pt x="2317" y="12589"/>
                  </a:lnTo>
                  <a:lnTo>
                    <a:pt x="2047" y="12666"/>
                  </a:lnTo>
                  <a:lnTo>
                    <a:pt x="1738" y="12705"/>
                  </a:lnTo>
                  <a:lnTo>
                    <a:pt x="1429" y="12666"/>
                  </a:lnTo>
                  <a:lnTo>
                    <a:pt x="1159" y="12589"/>
                  </a:lnTo>
                  <a:lnTo>
                    <a:pt x="966" y="12473"/>
                  </a:lnTo>
                  <a:lnTo>
                    <a:pt x="811" y="12357"/>
                  </a:lnTo>
                  <a:lnTo>
                    <a:pt x="695" y="12203"/>
                  </a:lnTo>
                  <a:lnTo>
                    <a:pt x="618" y="12048"/>
                  </a:lnTo>
                  <a:lnTo>
                    <a:pt x="541" y="11894"/>
                  </a:lnTo>
                  <a:lnTo>
                    <a:pt x="502" y="11740"/>
                  </a:lnTo>
                  <a:lnTo>
                    <a:pt x="502" y="11546"/>
                  </a:lnTo>
                  <a:lnTo>
                    <a:pt x="502" y="11392"/>
                  </a:lnTo>
                  <a:lnTo>
                    <a:pt x="541" y="11199"/>
                  </a:lnTo>
                  <a:lnTo>
                    <a:pt x="579" y="11044"/>
                  </a:lnTo>
                  <a:lnTo>
                    <a:pt x="657" y="10890"/>
                  </a:lnTo>
                  <a:lnTo>
                    <a:pt x="773" y="10774"/>
                  </a:lnTo>
                  <a:lnTo>
                    <a:pt x="888" y="10620"/>
                  </a:lnTo>
                  <a:lnTo>
                    <a:pt x="1043" y="10542"/>
                  </a:lnTo>
                  <a:lnTo>
                    <a:pt x="1236" y="10465"/>
                  </a:lnTo>
                  <a:lnTo>
                    <a:pt x="1429" y="10388"/>
                  </a:lnTo>
                  <a:lnTo>
                    <a:pt x="1738" y="10349"/>
                  </a:lnTo>
                  <a:lnTo>
                    <a:pt x="2008" y="10349"/>
                  </a:lnTo>
                  <a:lnTo>
                    <a:pt x="2317" y="10388"/>
                  </a:lnTo>
                  <a:lnTo>
                    <a:pt x="2587" y="10427"/>
                  </a:lnTo>
                  <a:lnTo>
                    <a:pt x="2858" y="10542"/>
                  </a:lnTo>
                  <a:lnTo>
                    <a:pt x="3128" y="10658"/>
                  </a:lnTo>
                  <a:lnTo>
                    <a:pt x="3669" y="10929"/>
                  </a:lnTo>
                  <a:lnTo>
                    <a:pt x="4171" y="11276"/>
                  </a:lnTo>
                  <a:lnTo>
                    <a:pt x="4634" y="11662"/>
                  </a:lnTo>
                  <a:lnTo>
                    <a:pt x="5522" y="12396"/>
                  </a:lnTo>
                  <a:lnTo>
                    <a:pt x="5870" y="12705"/>
                  </a:lnTo>
                  <a:lnTo>
                    <a:pt x="6256" y="12975"/>
                  </a:lnTo>
                  <a:lnTo>
                    <a:pt x="6681" y="13207"/>
                  </a:lnTo>
                  <a:lnTo>
                    <a:pt x="7105" y="13439"/>
                  </a:lnTo>
                  <a:lnTo>
                    <a:pt x="7530" y="13593"/>
                  </a:lnTo>
                  <a:lnTo>
                    <a:pt x="7993" y="13747"/>
                  </a:lnTo>
                  <a:lnTo>
                    <a:pt x="8457" y="13786"/>
                  </a:lnTo>
                  <a:lnTo>
                    <a:pt x="8920" y="13786"/>
                  </a:lnTo>
                  <a:lnTo>
                    <a:pt x="9345" y="13709"/>
                  </a:lnTo>
                  <a:lnTo>
                    <a:pt x="9731" y="13554"/>
                  </a:lnTo>
                  <a:lnTo>
                    <a:pt x="10079" y="13361"/>
                  </a:lnTo>
                  <a:lnTo>
                    <a:pt x="10388" y="13091"/>
                  </a:lnTo>
                  <a:lnTo>
                    <a:pt x="10658" y="12782"/>
                  </a:lnTo>
                  <a:lnTo>
                    <a:pt x="10928" y="12473"/>
                  </a:lnTo>
                  <a:lnTo>
                    <a:pt x="11121" y="12126"/>
                  </a:lnTo>
                  <a:lnTo>
                    <a:pt x="11314" y="11740"/>
                  </a:lnTo>
                  <a:lnTo>
                    <a:pt x="11507" y="11238"/>
                  </a:lnTo>
                  <a:lnTo>
                    <a:pt x="11662" y="10697"/>
                  </a:lnTo>
                  <a:lnTo>
                    <a:pt x="11971" y="9616"/>
                  </a:lnTo>
                  <a:lnTo>
                    <a:pt x="12125" y="9114"/>
                  </a:lnTo>
                  <a:lnTo>
                    <a:pt x="12357" y="8612"/>
                  </a:lnTo>
                  <a:lnTo>
                    <a:pt x="12589" y="8110"/>
                  </a:lnTo>
                  <a:lnTo>
                    <a:pt x="12936" y="7646"/>
                  </a:lnTo>
                  <a:lnTo>
                    <a:pt x="13284" y="7299"/>
                  </a:lnTo>
                  <a:lnTo>
                    <a:pt x="13631" y="6990"/>
                  </a:lnTo>
                  <a:lnTo>
                    <a:pt x="14017" y="6720"/>
                  </a:lnTo>
                  <a:lnTo>
                    <a:pt x="14442" y="6449"/>
                  </a:lnTo>
                  <a:lnTo>
                    <a:pt x="14906" y="6256"/>
                  </a:lnTo>
                  <a:lnTo>
                    <a:pt x="15369" y="6102"/>
                  </a:lnTo>
                  <a:lnTo>
                    <a:pt x="15832" y="5986"/>
                  </a:lnTo>
                  <a:lnTo>
                    <a:pt x="16296" y="5947"/>
                  </a:lnTo>
                  <a:lnTo>
                    <a:pt x="16605" y="5909"/>
                  </a:lnTo>
                  <a:lnTo>
                    <a:pt x="16914" y="5909"/>
                  </a:lnTo>
                  <a:lnTo>
                    <a:pt x="17454" y="5986"/>
                  </a:lnTo>
                  <a:lnTo>
                    <a:pt x="17995" y="6140"/>
                  </a:lnTo>
                  <a:lnTo>
                    <a:pt x="18497" y="6333"/>
                  </a:lnTo>
                  <a:lnTo>
                    <a:pt x="18999" y="6604"/>
                  </a:lnTo>
                  <a:lnTo>
                    <a:pt x="19501" y="6835"/>
                  </a:lnTo>
                  <a:lnTo>
                    <a:pt x="20543" y="7337"/>
                  </a:lnTo>
                  <a:lnTo>
                    <a:pt x="20929" y="7492"/>
                  </a:lnTo>
                  <a:lnTo>
                    <a:pt x="21316" y="7646"/>
                  </a:lnTo>
                  <a:lnTo>
                    <a:pt x="21740" y="7724"/>
                  </a:lnTo>
                  <a:lnTo>
                    <a:pt x="22165" y="7762"/>
                  </a:lnTo>
                  <a:lnTo>
                    <a:pt x="22590" y="7724"/>
                  </a:lnTo>
                  <a:lnTo>
                    <a:pt x="22976" y="7646"/>
                  </a:lnTo>
                  <a:lnTo>
                    <a:pt x="23362" y="7531"/>
                  </a:lnTo>
                  <a:lnTo>
                    <a:pt x="23710" y="7299"/>
                  </a:lnTo>
                  <a:lnTo>
                    <a:pt x="24057" y="6990"/>
                  </a:lnTo>
                  <a:lnTo>
                    <a:pt x="24366" y="6642"/>
                  </a:lnTo>
                  <a:lnTo>
                    <a:pt x="24598" y="6295"/>
                  </a:lnTo>
                  <a:lnTo>
                    <a:pt x="24752" y="5909"/>
                  </a:lnTo>
                  <a:lnTo>
                    <a:pt x="24868" y="5484"/>
                  </a:lnTo>
                  <a:lnTo>
                    <a:pt x="24984" y="5059"/>
                  </a:lnTo>
                  <a:lnTo>
                    <a:pt x="25023" y="4634"/>
                  </a:lnTo>
                  <a:lnTo>
                    <a:pt x="25023" y="4210"/>
                  </a:lnTo>
                  <a:lnTo>
                    <a:pt x="24945" y="3746"/>
                  </a:lnTo>
                  <a:lnTo>
                    <a:pt x="24868" y="3283"/>
                  </a:lnTo>
                  <a:lnTo>
                    <a:pt x="24791" y="2858"/>
                  </a:lnTo>
                  <a:lnTo>
                    <a:pt x="24637" y="2395"/>
                  </a:lnTo>
                  <a:lnTo>
                    <a:pt x="24443" y="1970"/>
                  </a:lnTo>
                  <a:lnTo>
                    <a:pt x="24250" y="1584"/>
                  </a:lnTo>
                  <a:lnTo>
                    <a:pt x="24057" y="1198"/>
                  </a:lnTo>
                  <a:lnTo>
                    <a:pt x="23787" y="812"/>
                  </a:lnTo>
                  <a:lnTo>
                    <a:pt x="23941" y="387"/>
                  </a:lnTo>
                  <a:lnTo>
                    <a:pt x="23594" y="232"/>
                  </a:lnTo>
                  <a:lnTo>
                    <a:pt x="23208" y="116"/>
                  </a:lnTo>
                  <a:lnTo>
                    <a:pt x="23169" y="78"/>
                  </a:lnTo>
                  <a:lnTo>
                    <a:pt x="2305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"/>
            <p:cNvSpPr/>
            <p:nvPr/>
          </p:nvSpPr>
          <p:spPr>
            <a:xfrm>
              <a:off x="1648525" y="2901400"/>
              <a:ext cx="483675" cy="227850"/>
            </a:xfrm>
            <a:custGeom>
              <a:avLst/>
              <a:gdLst/>
              <a:ahLst/>
              <a:cxnLst/>
              <a:rect l="l" t="t" r="r" b="b"/>
              <a:pathLst>
                <a:path w="19347" h="9114" extrusionOk="0">
                  <a:moveTo>
                    <a:pt x="78" y="0"/>
                  </a:moveTo>
                  <a:lnTo>
                    <a:pt x="0" y="580"/>
                  </a:lnTo>
                  <a:lnTo>
                    <a:pt x="0" y="1198"/>
                  </a:lnTo>
                  <a:lnTo>
                    <a:pt x="39" y="1815"/>
                  </a:lnTo>
                  <a:lnTo>
                    <a:pt x="155" y="2433"/>
                  </a:lnTo>
                  <a:lnTo>
                    <a:pt x="309" y="3051"/>
                  </a:lnTo>
                  <a:lnTo>
                    <a:pt x="541" y="3669"/>
                  </a:lnTo>
                  <a:lnTo>
                    <a:pt x="811" y="4248"/>
                  </a:lnTo>
                  <a:lnTo>
                    <a:pt x="1120" y="4827"/>
                  </a:lnTo>
                  <a:lnTo>
                    <a:pt x="1506" y="5407"/>
                  </a:lnTo>
                  <a:lnTo>
                    <a:pt x="1970" y="5947"/>
                  </a:lnTo>
                  <a:lnTo>
                    <a:pt x="2433" y="6411"/>
                  </a:lnTo>
                  <a:lnTo>
                    <a:pt x="2974" y="6874"/>
                  </a:lnTo>
                  <a:lnTo>
                    <a:pt x="3514" y="7260"/>
                  </a:lnTo>
                  <a:lnTo>
                    <a:pt x="4093" y="7646"/>
                  </a:lnTo>
                  <a:lnTo>
                    <a:pt x="4711" y="7955"/>
                  </a:lnTo>
                  <a:lnTo>
                    <a:pt x="5329" y="8225"/>
                  </a:lnTo>
                  <a:lnTo>
                    <a:pt x="5986" y="8496"/>
                  </a:lnTo>
                  <a:lnTo>
                    <a:pt x="6642" y="8689"/>
                  </a:lnTo>
                  <a:lnTo>
                    <a:pt x="7299" y="8843"/>
                  </a:lnTo>
                  <a:lnTo>
                    <a:pt x="7994" y="8959"/>
                  </a:lnTo>
                  <a:lnTo>
                    <a:pt x="8689" y="9036"/>
                  </a:lnTo>
                  <a:lnTo>
                    <a:pt x="9384" y="9075"/>
                  </a:lnTo>
                  <a:lnTo>
                    <a:pt x="10079" y="9114"/>
                  </a:lnTo>
                  <a:lnTo>
                    <a:pt x="10774" y="9075"/>
                  </a:lnTo>
                  <a:lnTo>
                    <a:pt x="11392" y="8998"/>
                  </a:lnTo>
                  <a:lnTo>
                    <a:pt x="12048" y="8920"/>
                  </a:lnTo>
                  <a:lnTo>
                    <a:pt x="12705" y="8766"/>
                  </a:lnTo>
                  <a:lnTo>
                    <a:pt x="13361" y="8612"/>
                  </a:lnTo>
                  <a:lnTo>
                    <a:pt x="14018" y="8380"/>
                  </a:lnTo>
                  <a:lnTo>
                    <a:pt x="14635" y="8148"/>
                  </a:lnTo>
                  <a:lnTo>
                    <a:pt x="15253" y="7878"/>
                  </a:lnTo>
                  <a:lnTo>
                    <a:pt x="15871" y="7569"/>
                  </a:lnTo>
                  <a:lnTo>
                    <a:pt x="16450" y="7221"/>
                  </a:lnTo>
                  <a:lnTo>
                    <a:pt x="16991" y="6835"/>
                  </a:lnTo>
                  <a:lnTo>
                    <a:pt x="17493" y="6411"/>
                  </a:lnTo>
                  <a:lnTo>
                    <a:pt x="17956" y="5947"/>
                  </a:lnTo>
                  <a:lnTo>
                    <a:pt x="18381" y="5445"/>
                  </a:lnTo>
                  <a:lnTo>
                    <a:pt x="18767" y="4905"/>
                  </a:lnTo>
                  <a:lnTo>
                    <a:pt x="19076" y="4287"/>
                  </a:lnTo>
                  <a:lnTo>
                    <a:pt x="19346" y="3669"/>
                  </a:lnTo>
                  <a:lnTo>
                    <a:pt x="19115" y="3630"/>
                  </a:lnTo>
                  <a:lnTo>
                    <a:pt x="18767" y="4171"/>
                  </a:lnTo>
                  <a:lnTo>
                    <a:pt x="18420" y="4634"/>
                  </a:lnTo>
                  <a:lnTo>
                    <a:pt x="18033" y="5098"/>
                  </a:lnTo>
                  <a:lnTo>
                    <a:pt x="17609" y="5561"/>
                  </a:lnTo>
                  <a:lnTo>
                    <a:pt x="17184" y="5947"/>
                  </a:lnTo>
                  <a:lnTo>
                    <a:pt x="16721" y="6333"/>
                  </a:lnTo>
                  <a:lnTo>
                    <a:pt x="16257" y="6681"/>
                  </a:lnTo>
                  <a:lnTo>
                    <a:pt x="15755" y="7028"/>
                  </a:lnTo>
                  <a:lnTo>
                    <a:pt x="15215" y="7299"/>
                  </a:lnTo>
                  <a:lnTo>
                    <a:pt x="14713" y="7569"/>
                  </a:lnTo>
                  <a:lnTo>
                    <a:pt x="14133" y="7801"/>
                  </a:lnTo>
                  <a:lnTo>
                    <a:pt x="13593" y="8032"/>
                  </a:lnTo>
                  <a:lnTo>
                    <a:pt x="13014" y="8187"/>
                  </a:lnTo>
                  <a:lnTo>
                    <a:pt x="12434" y="8341"/>
                  </a:lnTo>
                  <a:lnTo>
                    <a:pt x="11816" y="8457"/>
                  </a:lnTo>
                  <a:lnTo>
                    <a:pt x="11199" y="8534"/>
                  </a:lnTo>
                  <a:lnTo>
                    <a:pt x="10504" y="8612"/>
                  </a:lnTo>
                  <a:lnTo>
                    <a:pt x="9113" y="8612"/>
                  </a:lnTo>
                  <a:lnTo>
                    <a:pt x="8380" y="8534"/>
                  </a:lnTo>
                  <a:lnTo>
                    <a:pt x="7685" y="8418"/>
                  </a:lnTo>
                  <a:lnTo>
                    <a:pt x="6990" y="8303"/>
                  </a:lnTo>
                  <a:lnTo>
                    <a:pt x="6333" y="8110"/>
                  </a:lnTo>
                  <a:lnTo>
                    <a:pt x="5638" y="7878"/>
                  </a:lnTo>
                  <a:lnTo>
                    <a:pt x="5020" y="7608"/>
                  </a:lnTo>
                  <a:lnTo>
                    <a:pt x="4364" y="7260"/>
                  </a:lnTo>
                  <a:lnTo>
                    <a:pt x="3785" y="6913"/>
                  </a:lnTo>
                  <a:lnTo>
                    <a:pt x="3205" y="6488"/>
                  </a:lnTo>
                  <a:lnTo>
                    <a:pt x="2703" y="6063"/>
                  </a:lnTo>
                  <a:lnTo>
                    <a:pt x="2201" y="5561"/>
                  </a:lnTo>
                  <a:lnTo>
                    <a:pt x="1777" y="4982"/>
                  </a:lnTo>
                  <a:lnTo>
                    <a:pt x="1390" y="4403"/>
                  </a:lnTo>
                  <a:lnTo>
                    <a:pt x="1120" y="3901"/>
                  </a:lnTo>
                  <a:lnTo>
                    <a:pt x="850" y="3360"/>
                  </a:lnTo>
                  <a:lnTo>
                    <a:pt x="695" y="2858"/>
                  </a:lnTo>
                  <a:lnTo>
                    <a:pt x="541" y="2279"/>
                  </a:lnTo>
                  <a:lnTo>
                    <a:pt x="425" y="1738"/>
                  </a:lnTo>
                  <a:lnTo>
                    <a:pt x="386" y="1159"/>
                  </a:lnTo>
                  <a:lnTo>
                    <a:pt x="386" y="618"/>
                  </a:lnTo>
                  <a:lnTo>
                    <a:pt x="425" y="39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"/>
            <p:cNvSpPr/>
            <p:nvPr/>
          </p:nvSpPr>
          <p:spPr>
            <a:xfrm>
              <a:off x="7229325" y="2908150"/>
              <a:ext cx="152550" cy="276125"/>
            </a:xfrm>
            <a:custGeom>
              <a:avLst/>
              <a:gdLst/>
              <a:ahLst/>
              <a:cxnLst/>
              <a:rect l="l" t="t" r="r" b="b"/>
              <a:pathLst>
                <a:path w="6102" h="11045" extrusionOk="0">
                  <a:moveTo>
                    <a:pt x="3553" y="1"/>
                  </a:moveTo>
                  <a:lnTo>
                    <a:pt x="3399" y="426"/>
                  </a:lnTo>
                  <a:lnTo>
                    <a:pt x="3785" y="619"/>
                  </a:lnTo>
                  <a:lnTo>
                    <a:pt x="4094" y="889"/>
                  </a:lnTo>
                  <a:lnTo>
                    <a:pt x="4364" y="1121"/>
                  </a:lnTo>
                  <a:lnTo>
                    <a:pt x="4635" y="1430"/>
                  </a:lnTo>
                  <a:lnTo>
                    <a:pt x="4866" y="1738"/>
                  </a:lnTo>
                  <a:lnTo>
                    <a:pt x="5059" y="2086"/>
                  </a:lnTo>
                  <a:lnTo>
                    <a:pt x="5214" y="2434"/>
                  </a:lnTo>
                  <a:lnTo>
                    <a:pt x="5368" y="2820"/>
                  </a:lnTo>
                  <a:lnTo>
                    <a:pt x="5484" y="3206"/>
                  </a:lnTo>
                  <a:lnTo>
                    <a:pt x="5523" y="3592"/>
                  </a:lnTo>
                  <a:lnTo>
                    <a:pt x="5600" y="3978"/>
                  </a:lnTo>
                  <a:lnTo>
                    <a:pt x="5600" y="4403"/>
                  </a:lnTo>
                  <a:lnTo>
                    <a:pt x="5561" y="4789"/>
                  </a:lnTo>
                  <a:lnTo>
                    <a:pt x="5523" y="5214"/>
                  </a:lnTo>
                  <a:lnTo>
                    <a:pt x="5446" y="5600"/>
                  </a:lnTo>
                  <a:lnTo>
                    <a:pt x="5330" y="6025"/>
                  </a:lnTo>
                  <a:lnTo>
                    <a:pt x="5175" y="6449"/>
                  </a:lnTo>
                  <a:lnTo>
                    <a:pt x="4982" y="6874"/>
                  </a:lnTo>
                  <a:lnTo>
                    <a:pt x="4750" y="7260"/>
                  </a:lnTo>
                  <a:lnTo>
                    <a:pt x="4480" y="7647"/>
                  </a:lnTo>
                  <a:lnTo>
                    <a:pt x="4210" y="8033"/>
                  </a:lnTo>
                  <a:lnTo>
                    <a:pt x="3940" y="8380"/>
                  </a:lnTo>
                  <a:lnTo>
                    <a:pt x="3631" y="8728"/>
                  </a:lnTo>
                  <a:lnTo>
                    <a:pt x="3283" y="9037"/>
                  </a:lnTo>
                  <a:lnTo>
                    <a:pt x="2936" y="9307"/>
                  </a:lnTo>
                  <a:lnTo>
                    <a:pt x="2549" y="9577"/>
                  </a:lnTo>
                  <a:lnTo>
                    <a:pt x="2163" y="9809"/>
                  </a:lnTo>
                  <a:lnTo>
                    <a:pt x="1739" y="10041"/>
                  </a:lnTo>
                  <a:lnTo>
                    <a:pt x="1314" y="10234"/>
                  </a:lnTo>
                  <a:lnTo>
                    <a:pt x="889" y="10388"/>
                  </a:lnTo>
                  <a:lnTo>
                    <a:pt x="464" y="10543"/>
                  </a:lnTo>
                  <a:lnTo>
                    <a:pt x="1" y="10658"/>
                  </a:lnTo>
                  <a:lnTo>
                    <a:pt x="78" y="11045"/>
                  </a:lnTo>
                  <a:lnTo>
                    <a:pt x="619" y="10967"/>
                  </a:lnTo>
                  <a:lnTo>
                    <a:pt x="1121" y="10813"/>
                  </a:lnTo>
                  <a:lnTo>
                    <a:pt x="1584" y="10658"/>
                  </a:lnTo>
                  <a:lnTo>
                    <a:pt x="2086" y="10465"/>
                  </a:lnTo>
                  <a:lnTo>
                    <a:pt x="2511" y="10195"/>
                  </a:lnTo>
                  <a:lnTo>
                    <a:pt x="2974" y="9925"/>
                  </a:lnTo>
                  <a:lnTo>
                    <a:pt x="3399" y="9616"/>
                  </a:lnTo>
                  <a:lnTo>
                    <a:pt x="3785" y="9268"/>
                  </a:lnTo>
                  <a:lnTo>
                    <a:pt x="4171" y="8921"/>
                  </a:lnTo>
                  <a:lnTo>
                    <a:pt x="4480" y="8535"/>
                  </a:lnTo>
                  <a:lnTo>
                    <a:pt x="4828" y="8110"/>
                  </a:lnTo>
                  <a:lnTo>
                    <a:pt x="5098" y="7685"/>
                  </a:lnTo>
                  <a:lnTo>
                    <a:pt x="5368" y="7222"/>
                  </a:lnTo>
                  <a:lnTo>
                    <a:pt x="5600" y="6758"/>
                  </a:lnTo>
                  <a:lnTo>
                    <a:pt x="5754" y="6295"/>
                  </a:lnTo>
                  <a:lnTo>
                    <a:pt x="5909" y="5793"/>
                  </a:lnTo>
                  <a:lnTo>
                    <a:pt x="6025" y="5368"/>
                  </a:lnTo>
                  <a:lnTo>
                    <a:pt x="6063" y="4943"/>
                  </a:lnTo>
                  <a:lnTo>
                    <a:pt x="6102" y="4519"/>
                  </a:lnTo>
                  <a:lnTo>
                    <a:pt x="6102" y="4055"/>
                  </a:lnTo>
                  <a:lnTo>
                    <a:pt x="6063" y="3631"/>
                  </a:lnTo>
                  <a:lnTo>
                    <a:pt x="5986" y="3244"/>
                  </a:lnTo>
                  <a:lnTo>
                    <a:pt x="5870" y="2820"/>
                  </a:lnTo>
                  <a:lnTo>
                    <a:pt x="5754" y="2434"/>
                  </a:lnTo>
                  <a:lnTo>
                    <a:pt x="5561" y="2047"/>
                  </a:lnTo>
                  <a:lnTo>
                    <a:pt x="5368" y="1661"/>
                  </a:lnTo>
                  <a:lnTo>
                    <a:pt x="5137" y="1314"/>
                  </a:lnTo>
                  <a:lnTo>
                    <a:pt x="4905" y="1005"/>
                  </a:lnTo>
                  <a:lnTo>
                    <a:pt x="4596" y="696"/>
                  </a:lnTo>
                  <a:lnTo>
                    <a:pt x="4287" y="426"/>
                  </a:lnTo>
                  <a:lnTo>
                    <a:pt x="3940" y="194"/>
                  </a:lnTo>
                  <a:lnTo>
                    <a:pt x="355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"/>
            <p:cNvSpPr/>
            <p:nvPr/>
          </p:nvSpPr>
          <p:spPr>
            <a:xfrm>
              <a:off x="1734450" y="2911050"/>
              <a:ext cx="35725" cy="29000"/>
            </a:xfrm>
            <a:custGeom>
              <a:avLst/>
              <a:gdLst/>
              <a:ahLst/>
              <a:cxnLst/>
              <a:rect l="l" t="t" r="r" b="b"/>
              <a:pathLst>
                <a:path w="1429" h="1160" extrusionOk="0">
                  <a:moveTo>
                    <a:pt x="502" y="1"/>
                  </a:moveTo>
                  <a:lnTo>
                    <a:pt x="309" y="116"/>
                  </a:lnTo>
                  <a:lnTo>
                    <a:pt x="193" y="232"/>
                  </a:lnTo>
                  <a:lnTo>
                    <a:pt x="77" y="387"/>
                  </a:lnTo>
                  <a:lnTo>
                    <a:pt x="39" y="541"/>
                  </a:lnTo>
                  <a:lnTo>
                    <a:pt x="0" y="734"/>
                  </a:lnTo>
                  <a:lnTo>
                    <a:pt x="39" y="927"/>
                  </a:lnTo>
                  <a:lnTo>
                    <a:pt x="116" y="1082"/>
                  </a:lnTo>
                  <a:lnTo>
                    <a:pt x="193" y="1159"/>
                  </a:lnTo>
                  <a:lnTo>
                    <a:pt x="348" y="1159"/>
                  </a:lnTo>
                  <a:lnTo>
                    <a:pt x="425" y="1043"/>
                  </a:lnTo>
                  <a:lnTo>
                    <a:pt x="425" y="1005"/>
                  </a:lnTo>
                  <a:lnTo>
                    <a:pt x="386" y="927"/>
                  </a:lnTo>
                  <a:lnTo>
                    <a:pt x="386" y="850"/>
                  </a:lnTo>
                  <a:lnTo>
                    <a:pt x="348" y="773"/>
                  </a:lnTo>
                  <a:lnTo>
                    <a:pt x="425" y="580"/>
                  </a:lnTo>
                  <a:lnTo>
                    <a:pt x="541" y="425"/>
                  </a:lnTo>
                  <a:lnTo>
                    <a:pt x="618" y="387"/>
                  </a:lnTo>
                  <a:lnTo>
                    <a:pt x="772" y="387"/>
                  </a:lnTo>
                  <a:lnTo>
                    <a:pt x="850" y="425"/>
                  </a:lnTo>
                  <a:lnTo>
                    <a:pt x="965" y="580"/>
                  </a:lnTo>
                  <a:lnTo>
                    <a:pt x="1004" y="657"/>
                  </a:lnTo>
                  <a:lnTo>
                    <a:pt x="1004" y="734"/>
                  </a:lnTo>
                  <a:lnTo>
                    <a:pt x="965" y="927"/>
                  </a:lnTo>
                  <a:lnTo>
                    <a:pt x="965" y="1005"/>
                  </a:lnTo>
                  <a:lnTo>
                    <a:pt x="965" y="1082"/>
                  </a:lnTo>
                  <a:lnTo>
                    <a:pt x="1004" y="1120"/>
                  </a:lnTo>
                  <a:lnTo>
                    <a:pt x="1081" y="1159"/>
                  </a:lnTo>
                  <a:lnTo>
                    <a:pt x="1197" y="1159"/>
                  </a:lnTo>
                  <a:lnTo>
                    <a:pt x="1274" y="1120"/>
                  </a:lnTo>
                  <a:lnTo>
                    <a:pt x="1313" y="1082"/>
                  </a:lnTo>
                  <a:lnTo>
                    <a:pt x="1390" y="889"/>
                  </a:lnTo>
                  <a:lnTo>
                    <a:pt x="1429" y="734"/>
                  </a:lnTo>
                  <a:lnTo>
                    <a:pt x="1390" y="541"/>
                  </a:lnTo>
                  <a:lnTo>
                    <a:pt x="1313" y="348"/>
                  </a:lnTo>
                  <a:lnTo>
                    <a:pt x="1197" y="194"/>
                  </a:lnTo>
                  <a:lnTo>
                    <a:pt x="1043" y="78"/>
                  </a:lnTo>
                  <a:lnTo>
                    <a:pt x="8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"/>
            <p:cNvSpPr/>
            <p:nvPr/>
          </p:nvSpPr>
          <p:spPr>
            <a:xfrm>
              <a:off x="6320925" y="2913950"/>
              <a:ext cx="315700" cy="477875"/>
            </a:xfrm>
            <a:custGeom>
              <a:avLst/>
              <a:gdLst/>
              <a:ahLst/>
              <a:cxnLst/>
              <a:rect l="l" t="t" r="r" b="b"/>
              <a:pathLst>
                <a:path w="12628" h="19115" extrusionOk="0">
                  <a:moveTo>
                    <a:pt x="1004" y="618"/>
                  </a:moveTo>
                  <a:lnTo>
                    <a:pt x="1661" y="850"/>
                  </a:lnTo>
                  <a:lnTo>
                    <a:pt x="2317" y="1120"/>
                  </a:lnTo>
                  <a:lnTo>
                    <a:pt x="2742" y="1352"/>
                  </a:lnTo>
                  <a:lnTo>
                    <a:pt x="3167" y="1584"/>
                  </a:lnTo>
                  <a:lnTo>
                    <a:pt x="3321" y="1700"/>
                  </a:lnTo>
                  <a:lnTo>
                    <a:pt x="3476" y="1854"/>
                  </a:lnTo>
                  <a:lnTo>
                    <a:pt x="3669" y="2124"/>
                  </a:lnTo>
                  <a:lnTo>
                    <a:pt x="3862" y="2472"/>
                  </a:lnTo>
                  <a:lnTo>
                    <a:pt x="4016" y="2819"/>
                  </a:lnTo>
                  <a:lnTo>
                    <a:pt x="5677" y="6797"/>
                  </a:lnTo>
                  <a:lnTo>
                    <a:pt x="9075" y="15022"/>
                  </a:lnTo>
                  <a:lnTo>
                    <a:pt x="9152" y="15099"/>
                  </a:lnTo>
                  <a:lnTo>
                    <a:pt x="9191" y="15137"/>
                  </a:lnTo>
                  <a:lnTo>
                    <a:pt x="9345" y="15137"/>
                  </a:lnTo>
                  <a:lnTo>
                    <a:pt x="8920" y="15369"/>
                  </a:lnTo>
                  <a:lnTo>
                    <a:pt x="7955" y="13516"/>
                  </a:lnTo>
                  <a:lnTo>
                    <a:pt x="6990" y="11662"/>
                  </a:lnTo>
                  <a:lnTo>
                    <a:pt x="5020" y="7955"/>
                  </a:lnTo>
                  <a:lnTo>
                    <a:pt x="3012" y="4287"/>
                  </a:lnTo>
                  <a:lnTo>
                    <a:pt x="1004" y="618"/>
                  </a:lnTo>
                  <a:close/>
                  <a:moveTo>
                    <a:pt x="657" y="502"/>
                  </a:moveTo>
                  <a:lnTo>
                    <a:pt x="657" y="541"/>
                  </a:lnTo>
                  <a:lnTo>
                    <a:pt x="4673" y="8032"/>
                  </a:lnTo>
                  <a:lnTo>
                    <a:pt x="6719" y="11739"/>
                  </a:lnTo>
                  <a:lnTo>
                    <a:pt x="7762" y="13593"/>
                  </a:lnTo>
                  <a:lnTo>
                    <a:pt x="8804" y="15446"/>
                  </a:lnTo>
                  <a:lnTo>
                    <a:pt x="8650" y="15524"/>
                  </a:lnTo>
                  <a:lnTo>
                    <a:pt x="7414" y="13747"/>
                  </a:lnTo>
                  <a:lnTo>
                    <a:pt x="6179" y="12010"/>
                  </a:lnTo>
                  <a:lnTo>
                    <a:pt x="3591" y="8534"/>
                  </a:lnTo>
                  <a:lnTo>
                    <a:pt x="2317" y="6758"/>
                  </a:lnTo>
                  <a:lnTo>
                    <a:pt x="1004" y="4943"/>
                  </a:lnTo>
                  <a:lnTo>
                    <a:pt x="850" y="4711"/>
                  </a:lnTo>
                  <a:lnTo>
                    <a:pt x="734" y="4480"/>
                  </a:lnTo>
                  <a:lnTo>
                    <a:pt x="618" y="4209"/>
                  </a:lnTo>
                  <a:lnTo>
                    <a:pt x="541" y="3939"/>
                  </a:lnTo>
                  <a:lnTo>
                    <a:pt x="464" y="3399"/>
                  </a:lnTo>
                  <a:lnTo>
                    <a:pt x="425" y="2819"/>
                  </a:lnTo>
                  <a:lnTo>
                    <a:pt x="464" y="2240"/>
                  </a:lnTo>
                  <a:lnTo>
                    <a:pt x="502" y="1661"/>
                  </a:lnTo>
                  <a:lnTo>
                    <a:pt x="657" y="502"/>
                  </a:lnTo>
                  <a:close/>
                  <a:moveTo>
                    <a:pt x="11508" y="12280"/>
                  </a:moveTo>
                  <a:lnTo>
                    <a:pt x="11662" y="12357"/>
                  </a:lnTo>
                  <a:lnTo>
                    <a:pt x="11816" y="12434"/>
                  </a:lnTo>
                  <a:lnTo>
                    <a:pt x="12164" y="12859"/>
                  </a:lnTo>
                  <a:lnTo>
                    <a:pt x="12241" y="13052"/>
                  </a:lnTo>
                  <a:lnTo>
                    <a:pt x="12280" y="13245"/>
                  </a:lnTo>
                  <a:lnTo>
                    <a:pt x="12241" y="13438"/>
                  </a:lnTo>
                  <a:lnTo>
                    <a:pt x="12203" y="13631"/>
                  </a:lnTo>
                  <a:lnTo>
                    <a:pt x="12048" y="14018"/>
                  </a:lnTo>
                  <a:lnTo>
                    <a:pt x="11855" y="14365"/>
                  </a:lnTo>
                  <a:lnTo>
                    <a:pt x="11508" y="14790"/>
                  </a:lnTo>
                  <a:lnTo>
                    <a:pt x="11121" y="15176"/>
                  </a:lnTo>
                  <a:lnTo>
                    <a:pt x="10697" y="15524"/>
                  </a:lnTo>
                  <a:lnTo>
                    <a:pt x="10272" y="15871"/>
                  </a:lnTo>
                  <a:lnTo>
                    <a:pt x="10156" y="15871"/>
                  </a:lnTo>
                  <a:lnTo>
                    <a:pt x="10117" y="15987"/>
                  </a:lnTo>
                  <a:lnTo>
                    <a:pt x="9770" y="16180"/>
                  </a:lnTo>
                  <a:lnTo>
                    <a:pt x="9113" y="16605"/>
                  </a:lnTo>
                  <a:lnTo>
                    <a:pt x="8457" y="16952"/>
                  </a:lnTo>
                  <a:lnTo>
                    <a:pt x="7723" y="17261"/>
                  </a:lnTo>
                  <a:lnTo>
                    <a:pt x="6990" y="17493"/>
                  </a:lnTo>
                  <a:lnTo>
                    <a:pt x="6642" y="17609"/>
                  </a:lnTo>
                  <a:lnTo>
                    <a:pt x="6294" y="17647"/>
                  </a:lnTo>
                  <a:lnTo>
                    <a:pt x="5754" y="17647"/>
                  </a:lnTo>
                  <a:lnTo>
                    <a:pt x="5561" y="17570"/>
                  </a:lnTo>
                  <a:lnTo>
                    <a:pt x="5445" y="17493"/>
                  </a:lnTo>
                  <a:lnTo>
                    <a:pt x="5329" y="17416"/>
                  </a:lnTo>
                  <a:lnTo>
                    <a:pt x="5097" y="17184"/>
                  </a:lnTo>
                  <a:lnTo>
                    <a:pt x="4982" y="16875"/>
                  </a:lnTo>
                  <a:lnTo>
                    <a:pt x="4904" y="16605"/>
                  </a:lnTo>
                  <a:lnTo>
                    <a:pt x="4943" y="16412"/>
                  </a:lnTo>
                  <a:lnTo>
                    <a:pt x="4982" y="16219"/>
                  </a:lnTo>
                  <a:lnTo>
                    <a:pt x="5059" y="16064"/>
                  </a:lnTo>
                  <a:lnTo>
                    <a:pt x="5175" y="15948"/>
                  </a:lnTo>
                  <a:lnTo>
                    <a:pt x="5291" y="15833"/>
                  </a:lnTo>
                  <a:lnTo>
                    <a:pt x="5406" y="15755"/>
                  </a:lnTo>
                  <a:lnTo>
                    <a:pt x="5522" y="15717"/>
                  </a:lnTo>
                  <a:lnTo>
                    <a:pt x="5638" y="15755"/>
                  </a:lnTo>
                  <a:lnTo>
                    <a:pt x="5793" y="15833"/>
                  </a:lnTo>
                  <a:lnTo>
                    <a:pt x="5947" y="15948"/>
                  </a:lnTo>
                  <a:lnTo>
                    <a:pt x="6063" y="16141"/>
                  </a:lnTo>
                  <a:lnTo>
                    <a:pt x="6256" y="16373"/>
                  </a:lnTo>
                  <a:lnTo>
                    <a:pt x="6101" y="16412"/>
                  </a:lnTo>
                  <a:lnTo>
                    <a:pt x="6024" y="16450"/>
                  </a:lnTo>
                  <a:lnTo>
                    <a:pt x="6024" y="16566"/>
                  </a:lnTo>
                  <a:lnTo>
                    <a:pt x="6063" y="16643"/>
                  </a:lnTo>
                  <a:lnTo>
                    <a:pt x="6140" y="16643"/>
                  </a:lnTo>
                  <a:lnTo>
                    <a:pt x="6912" y="16566"/>
                  </a:lnTo>
                  <a:lnTo>
                    <a:pt x="7685" y="16373"/>
                  </a:lnTo>
                  <a:lnTo>
                    <a:pt x="8496" y="16064"/>
                  </a:lnTo>
                  <a:lnTo>
                    <a:pt x="9229" y="15717"/>
                  </a:lnTo>
                  <a:lnTo>
                    <a:pt x="9615" y="15485"/>
                  </a:lnTo>
                  <a:lnTo>
                    <a:pt x="9963" y="15253"/>
                  </a:lnTo>
                  <a:lnTo>
                    <a:pt x="10272" y="15022"/>
                  </a:lnTo>
                  <a:lnTo>
                    <a:pt x="10581" y="14751"/>
                  </a:lnTo>
                  <a:lnTo>
                    <a:pt x="10890" y="14481"/>
                  </a:lnTo>
                  <a:lnTo>
                    <a:pt x="11121" y="14172"/>
                  </a:lnTo>
                  <a:lnTo>
                    <a:pt x="11353" y="13825"/>
                  </a:lnTo>
                  <a:lnTo>
                    <a:pt x="11546" y="13516"/>
                  </a:lnTo>
                  <a:lnTo>
                    <a:pt x="11546" y="13438"/>
                  </a:lnTo>
                  <a:lnTo>
                    <a:pt x="11546" y="13361"/>
                  </a:lnTo>
                  <a:lnTo>
                    <a:pt x="11508" y="13284"/>
                  </a:lnTo>
                  <a:lnTo>
                    <a:pt x="11430" y="13245"/>
                  </a:lnTo>
                  <a:lnTo>
                    <a:pt x="11237" y="13245"/>
                  </a:lnTo>
                  <a:lnTo>
                    <a:pt x="11160" y="13323"/>
                  </a:lnTo>
                  <a:lnTo>
                    <a:pt x="10967" y="13670"/>
                  </a:lnTo>
                  <a:lnTo>
                    <a:pt x="10774" y="13554"/>
                  </a:lnTo>
                  <a:lnTo>
                    <a:pt x="10658" y="13438"/>
                  </a:lnTo>
                  <a:lnTo>
                    <a:pt x="10619" y="13284"/>
                  </a:lnTo>
                  <a:lnTo>
                    <a:pt x="10581" y="13168"/>
                  </a:lnTo>
                  <a:lnTo>
                    <a:pt x="10619" y="13014"/>
                  </a:lnTo>
                  <a:lnTo>
                    <a:pt x="10658" y="12859"/>
                  </a:lnTo>
                  <a:lnTo>
                    <a:pt x="10851" y="12627"/>
                  </a:lnTo>
                  <a:lnTo>
                    <a:pt x="10928" y="12473"/>
                  </a:lnTo>
                  <a:lnTo>
                    <a:pt x="11044" y="12357"/>
                  </a:lnTo>
                  <a:lnTo>
                    <a:pt x="11121" y="12319"/>
                  </a:lnTo>
                  <a:lnTo>
                    <a:pt x="11237" y="12280"/>
                  </a:lnTo>
                  <a:close/>
                  <a:moveTo>
                    <a:pt x="425" y="0"/>
                  </a:moveTo>
                  <a:lnTo>
                    <a:pt x="348" y="39"/>
                  </a:lnTo>
                  <a:lnTo>
                    <a:pt x="271" y="116"/>
                  </a:lnTo>
                  <a:lnTo>
                    <a:pt x="232" y="194"/>
                  </a:lnTo>
                  <a:lnTo>
                    <a:pt x="78" y="2588"/>
                  </a:lnTo>
                  <a:lnTo>
                    <a:pt x="39" y="3012"/>
                  </a:lnTo>
                  <a:lnTo>
                    <a:pt x="0" y="3476"/>
                  </a:lnTo>
                  <a:lnTo>
                    <a:pt x="39" y="3901"/>
                  </a:lnTo>
                  <a:lnTo>
                    <a:pt x="116" y="4325"/>
                  </a:lnTo>
                  <a:lnTo>
                    <a:pt x="232" y="4518"/>
                  </a:lnTo>
                  <a:lnTo>
                    <a:pt x="348" y="4750"/>
                  </a:lnTo>
                  <a:lnTo>
                    <a:pt x="618" y="5175"/>
                  </a:lnTo>
                  <a:lnTo>
                    <a:pt x="1236" y="5986"/>
                  </a:lnTo>
                  <a:lnTo>
                    <a:pt x="2665" y="7955"/>
                  </a:lnTo>
                  <a:lnTo>
                    <a:pt x="5445" y="11817"/>
                  </a:lnTo>
                  <a:lnTo>
                    <a:pt x="6874" y="13747"/>
                  </a:lnTo>
                  <a:lnTo>
                    <a:pt x="8341" y="15639"/>
                  </a:lnTo>
                  <a:lnTo>
                    <a:pt x="7492" y="15987"/>
                  </a:lnTo>
                  <a:lnTo>
                    <a:pt x="6642" y="16257"/>
                  </a:lnTo>
                  <a:lnTo>
                    <a:pt x="6642" y="16257"/>
                  </a:lnTo>
                  <a:lnTo>
                    <a:pt x="6681" y="16103"/>
                  </a:lnTo>
                  <a:lnTo>
                    <a:pt x="6681" y="15948"/>
                  </a:lnTo>
                  <a:lnTo>
                    <a:pt x="6642" y="15755"/>
                  </a:lnTo>
                  <a:lnTo>
                    <a:pt x="6565" y="15639"/>
                  </a:lnTo>
                  <a:lnTo>
                    <a:pt x="6488" y="15485"/>
                  </a:lnTo>
                  <a:lnTo>
                    <a:pt x="6333" y="15369"/>
                  </a:lnTo>
                  <a:lnTo>
                    <a:pt x="6179" y="15292"/>
                  </a:lnTo>
                  <a:lnTo>
                    <a:pt x="6024" y="15253"/>
                  </a:lnTo>
                  <a:lnTo>
                    <a:pt x="5715" y="15253"/>
                  </a:lnTo>
                  <a:lnTo>
                    <a:pt x="5484" y="15292"/>
                  </a:lnTo>
                  <a:lnTo>
                    <a:pt x="5213" y="15408"/>
                  </a:lnTo>
                  <a:lnTo>
                    <a:pt x="5020" y="15601"/>
                  </a:lnTo>
                  <a:lnTo>
                    <a:pt x="4827" y="15794"/>
                  </a:lnTo>
                  <a:lnTo>
                    <a:pt x="4711" y="16026"/>
                  </a:lnTo>
                  <a:lnTo>
                    <a:pt x="4595" y="16296"/>
                  </a:lnTo>
                  <a:lnTo>
                    <a:pt x="4595" y="16566"/>
                  </a:lnTo>
                  <a:lnTo>
                    <a:pt x="4634" y="16991"/>
                  </a:lnTo>
                  <a:lnTo>
                    <a:pt x="4750" y="17300"/>
                  </a:lnTo>
                  <a:lnTo>
                    <a:pt x="4904" y="17532"/>
                  </a:lnTo>
                  <a:lnTo>
                    <a:pt x="5097" y="17725"/>
                  </a:lnTo>
                  <a:lnTo>
                    <a:pt x="5368" y="17840"/>
                  </a:lnTo>
                  <a:lnTo>
                    <a:pt x="5677" y="17918"/>
                  </a:lnTo>
                  <a:lnTo>
                    <a:pt x="6024" y="17956"/>
                  </a:lnTo>
                  <a:lnTo>
                    <a:pt x="6372" y="17918"/>
                  </a:lnTo>
                  <a:lnTo>
                    <a:pt x="6719" y="17840"/>
                  </a:lnTo>
                  <a:lnTo>
                    <a:pt x="7105" y="17763"/>
                  </a:lnTo>
                  <a:lnTo>
                    <a:pt x="7878" y="17532"/>
                  </a:lnTo>
                  <a:lnTo>
                    <a:pt x="8573" y="17223"/>
                  </a:lnTo>
                  <a:lnTo>
                    <a:pt x="9152" y="16952"/>
                  </a:lnTo>
                  <a:lnTo>
                    <a:pt x="9229" y="16875"/>
                  </a:lnTo>
                  <a:lnTo>
                    <a:pt x="9461" y="16759"/>
                  </a:lnTo>
                  <a:lnTo>
                    <a:pt x="10233" y="16257"/>
                  </a:lnTo>
                  <a:lnTo>
                    <a:pt x="10812" y="17107"/>
                  </a:lnTo>
                  <a:lnTo>
                    <a:pt x="11392" y="17995"/>
                  </a:lnTo>
                  <a:lnTo>
                    <a:pt x="11701" y="18497"/>
                  </a:lnTo>
                  <a:lnTo>
                    <a:pt x="11894" y="18806"/>
                  </a:lnTo>
                  <a:lnTo>
                    <a:pt x="12087" y="19115"/>
                  </a:lnTo>
                  <a:lnTo>
                    <a:pt x="12280" y="19038"/>
                  </a:lnTo>
                  <a:lnTo>
                    <a:pt x="12203" y="18883"/>
                  </a:lnTo>
                  <a:lnTo>
                    <a:pt x="11816" y="18149"/>
                  </a:lnTo>
                  <a:lnTo>
                    <a:pt x="11392" y="17454"/>
                  </a:lnTo>
                  <a:lnTo>
                    <a:pt x="10928" y="16759"/>
                  </a:lnTo>
                  <a:lnTo>
                    <a:pt x="10465" y="16103"/>
                  </a:lnTo>
                  <a:lnTo>
                    <a:pt x="10967" y="15717"/>
                  </a:lnTo>
                  <a:lnTo>
                    <a:pt x="11469" y="15253"/>
                  </a:lnTo>
                  <a:lnTo>
                    <a:pt x="11894" y="14790"/>
                  </a:lnTo>
                  <a:lnTo>
                    <a:pt x="12125" y="14558"/>
                  </a:lnTo>
                  <a:lnTo>
                    <a:pt x="12280" y="14288"/>
                  </a:lnTo>
                  <a:lnTo>
                    <a:pt x="12434" y="14056"/>
                  </a:lnTo>
                  <a:lnTo>
                    <a:pt x="12511" y="13786"/>
                  </a:lnTo>
                  <a:lnTo>
                    <a:pt x="12589" y="13554"/>
                  </a:lnTo>
                  <a:lnTo>
                    <a:pt x="12627" y="13284"/>
                  </a:lnTo>
                  <a:lnTo>
                    <a:pt x="12589" y="13052"/>
                  </a:lnTo>
                  <a:lnTo>
                    <a:pt x="12511" y="12821"/>
                  </a:lnTo>
                  <a:lnTo>
                    <a:pt x="12357" y="12589"/>
                  </a:lnTo>
                  <a:lnTo>
                    <a:pt x="12164" y="12357"/>
                  </a:lnTo>
                  <a:lnTo>
                    <a:pt x="11971" y="12203"/>
                  </a:lnTo>
                  <a:lnTo>
                    <a:pt x="11739" y="12087"/>
                  </a:lnTo>
                  <a:lnTo>
                    <a:pt x="11469" y="12010"/>
                  </a:lnTo>
                  <a:lnTo>
                    <a:pt x="11237" y="12010"/>
                  </a:lnTo>
                  <a:lnTo>
                    <a:pt x="10967" y="12048"/>
                  </a:lnTo>
                  <a:lnTo>
                    <a:pt x="10735" y="12126"/>
                  </a:lnTo>
                  <a:lnTo>
                    <a:pt x="10542" y="12280"/>
                  </a:lnTo>
                  <a:lnTo>
                    <a:pt x="10388" y="12512"/>
                  </a:lnTo>
                  <a:lnTo>
                    <a:pt x="10310" y="12705"/>
                  </a:lnTo>
                  <a:lnTo>
                    <a:pt x="10272" y="12898"/>
                  </a:lnTo>
                  <a:lnTo>
                    <a:pt x="10272" y="13091"/>
                  </a:lnTo>
                  <a:lnTo>
                    <a:pt x="10310" y="13284"/>
                  </a:lnTo>
                  <a:lnTo>
                    <a:pt x="10388" y="13477"/>
                  </a:lnTo>
                  <a:lnTo>
                    <a:pt x="10504" y="13631"/>
                  </a:lnTo>
                  <a:lnTo>
                    <a:pt x="10619" y="13786"/>
                  </a:lnTo>
                  <a:lnTo>
                    <a:pt x="10812" y="13902"/>
                  </a:lnTo>
                  <a:lnTo>
                    <a:pt x="10504" y="14249"/>
                  </a:lnTo>
                  <a:lnTo>
                    <a:pt x="10156" y="14597"/>
                  </a:lnTo>
                  <a:lnTo>
                    <a:pt x="9770" y="14867"/>
                  </a:lnTo>
                  <a:lnTo>
                    <a:pt x="9430" y="15083"/>
                  </a:lnTo>
                  <a:lnTo>
                    <a:pt x="9461" y="15022"/>
                  </a:lnTo>
                  <a:lnTo>
                    <a:pt x="9500" y="14944"/>
                  </a:lnTo>
                  <a:lnTo>
                    <a:pt x="9461" y="14829"/>
                  </a:lnTo>
                  <a:lnTo>
                    <a:pt x="5715" y="5754"/>
                  </a:lnTo>
                  <a:lnTo>
                    <a:pt x="4789" y="3476"/>
                  </a:lnTo>
                  <a:lnTo>
                    <a:pt x="4364" y="2472"/>
                  </a:lnTo>
                  <a:lnTo>
                    <a:pt x="4132" y="1970"/>
                  </a:lnTo>
                  <a:lnTo>
                    <a:pt x="3978" y="1738"/>
                  </a:lnTo>
                  <a:lnTo>
                    <a:pt x="3823" y="1545"/>
                  </a:lnTo>
                  <a:lnTo>
                    <a:pt x="3514" y="1236"/>
                  </a:lnTo>
                  <a:lnTo>
                    <a:pt x="3128" y="966"/>
                  </a:lnTo>
                  <a:lnTo>
                    <a:pt x="2742" y="773"/>
                  </a:lnTo>
                  <a:lnTo>
                    <a:pt x="2279" y="541"/>
                  </a:lnTo>
                  <a:lnTo>
                    <a:pt x="1815" y="387"/>
                  </a:lnTo>
                  <a:lnTo>
                    <a:pt x="1390" y="23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"/>
            <p:cNvSpPr/>
            <p:nvPr/>
          </p:nvSpPr>
          <p:spPr>
            <a:xfrm>
              <a:off x="1681350" y="2914925"/>
              <a:ext cx="33800" cy="29950"/>
            </a:xfrm>
            <a:custGeom>
              <a:avLst/>
              <a:gdLst/>
              <a:ahLst/>
              <a:cxnLst/>
              <a:rect l="l" t="t" r="r" b="b"/>
              <a:pathLst>
                <a:path w="1352" h="1198" extrusionOk="0">
                  <a:moveTo>
                    <a:pt x="618" y="0"/>
                  </a:moveTo>
                  <a:lnTo>
                    <a:pt x="425" y="39"/>
                  </a:lnTo>
                  <a:lnTo>
                    <a:pt x="232" y="116"/>
                  </a:lnTo>
                  <a:lnTo>
                    <a:pt x="116" y="232"/>
                  </a:lnTo>
                  <a:lnTo>
                    <a:pt x="0" y="425"/>
                  </a:lnTo>
                  <a:lnTo>
                    <a:pt x="0" y="618"/>
                  </a:lnTo>
                  <a:lnTo>
                    <a:pt x="0" y="811"/>
                  </a:lnTo>
                  <a:lnTo>
                    <a:pt x="77" y="965"/>
                  </a:lnTo>
                  <a:lnTo>
                    <a:pt x="232" y="1081"/>
                  </a:lnTo>
                  <a:lnTo>
                    <a:pt x="386" y="1197"/>
                  </a:lnTo>
                  <a:lnTo>
                    <a:pt x="464" y="1197"/>
                  </a:lnTo>
                  <a:lnTo>
                    <a:pt x="502" y="1120"/>
                  </a:lnTo>
                  <a:lnTo>
                    <a:pt x="502" y="1043"/>
                  </a:lnTo>
                  <a:lnTo>
                    <a:pt x="464" y="1004"/>
                  </a:lnTo>
                  <a:lnTo>
                    <a:pt x="386" y="927"/>
                  </a:lnTo>
                  <a:lnTo>
                    <a:pt x="348" y="811"/>
                  </a:lnTo>
                  <a:lnTo>
                    <a:pt x="348" y="734"/>
                  </a:lnTo>
                  <a:lnTo>
                    <a:pt x="348" y="618"/>
                  </a:lnTo>
                  <a:lnTo>
                    <a:pt x="386" y="502"/>
                  </a:lnTo>
                  <a:lnTo>
                    <a:pt x="464" y="463"/>
                  </a:lnTo>
                  <a:lnTo>
                    <a:pt x="541" y="386"/>
                  </a:lnTo>
                  <a:lnTo>
                    <a:pt x="773" y="386"/>
                  </a:lnTo>
                  <a:lnTo>
                    <a:pt x="850" y="463"/>
                  </a:lnTo>
                  <a:lnTo>
                    <a:pt x="927" y="541"/>
                  </a:lnTo>
                  <a:lnTo>
                    <a:pt x="966" y="657"/>
                  </a:lnTo>
                  <a:lnTo>
                    <a:pt x="1004" y="850"/>
                  </a:lnTo>
                  <a:lnTo>
                    <a:pt x="1043" y="965"/>
                  </a:lnTo>
                  <a:lnTo>
                    <a:pt x="1081" y="1043"/>
                  </a:lnTo>
                  <a:lnTo>
                    <a:pt x="1159" y="1081"/>
                  </a:lnTo>
                  <a:lnTo>
                    <a:pt x="1197" y="1081"/>
                  </a:lnTo>
                  <a:lnTo>
                    <a:pt x="1275" y="1043"/>
                  </a:lnTo>
                  <a:lnTo>
                    <a:pt x="1352" y="927"/>
                  </a:lnTo>
                  <a:lnTo>
                    <a:pt x="1352" y="850"/>
                  </a:lnTo>
                  <a:lnTo>
                    <a:pt x="1352" y="618"/>
                  </a:lnTo>
                  <a:lnTo>
                    <a:pt x="1275" y="386"/>
                  </a:lnTo>
                  <a:lnTo>
                    <a:pt x="1159" y="232"/>
                  </a:lnTo>
                  <a:lnTo>
                    <a:pt x="1004" y="77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"/>
            <p:cNvSpPr/>
            <p:nvPr/>
          </p:nvSpPr>
          <p:spPr>
            <a:xfrm>
              <a:off x="3785850" y="2943875"/>
              <a:ext cx="199850" cy="231725"/>
            </a:xfrm>
            <a:custGeom>
              <a:avLst/>
              <a:gdLst/>
              <a:ahLst/>
              <a:cxnLst/>
              <a:rect l="l" t="t" r="r" b="b"/>
              <a:pathLst>
                <a:path w="7994" h="9269" extrusionOk="0">
                  <a:moveTo>
                    <a:pt x="2163" y="1"/>
                  </a:moveTo>
                  <a:lnTo>
                    <a:pt x="2009" y="39"/>
                  </a:lnTo>
                  <a:lnTo>
                    <a:pt x="1854" y="78"/>
                  </a:lnTo>
                  <a:lnTo>
                    <a:pt x="1700" y="194"/>
                  </a:lnTo>
                  <a:lnTo>
                    <a:pt x="1429" y="425"/>
                  </a:lnTo>
                  <a:lnTo>
                    <a:pt x="1159" y="734"/>
                  </a:lnTo>
                  <a:lnTo>
                    <a:pt x="966" y="1005"/>
                  </a:lnTo>
                  <a:lnTo>
                    <a:pt x="696" y="1391"/>
                  </a:lnTo>
                  <a:lnTo>
                    <a:pt x="503" y="1777"/>
                  </a:lnTo>
                  <a:lnTo>
                    <a:pt x="310" y="2163"/>
                  </a:lnTo>
                  <a:lnTo>
                    <a:pt x="194" y="2549"/>
                  </a:lnTo>
                  <a:lnTo>
                    <a:pt x="78" y="3012"/>
                  </a:lnTo>
                  <a:lnTo>
                    <a:pt x="1" y="3514"/>
                  </a:lnTo>
                  <a:lnTo>
                    <a:pt x="1" y="3978"/>
                  </a:lnTo>
                  <a:lnTo>
                    <a:pt x="39" y="4441"/>
                  </a:lnTo>
                  <a:lnTo>
                    <a:pt x="155" y="4905"/>
                  </a:lnTo>
                  <a:lnTo>
                    <a:pt x="271" y="5368"/>
                  </a:lnTo>
                  <a:lnTo>
                    <a:pt x="464" y="5793"/>
                  </a:lnTo>
                  <a:lnTo>
                    <a:pt x="696" y="6218"/>
                  </a:lnTo>
                  <a:lnTo>
                    <a:pt x="1005" y="6179"/>
                  </a:lnTo>
                  <a:lnTo>
                    <a:pt x="850" y="5870"/>
                  </a:lnTo>
                  <a:lnTo>
                    <a:pt x="734" y="5522"/>
                  </a:lnTo>
                  <a:lnTo>
                    <a:pt x="618" y="5175"/>
                  </a:lnTo>
                  <a:lnTo>
                    <a:pt x="541" y="4789"/>
                  </a:lnTo>
                  <a:lnTo>
                    <a:pt x="503" y="4441"/>
                  </a:lnTo>
                  <a:lnTo>
                    <a:pt x="464" y="4055"/>
                  </a:lnTo>
                  <a:lnTo>
                    <a:pt x="464" y="3708"/>
                  </a:lnTo>
                  <a:lnTo>
                    <a:pt x="464" y="3360"/>
                  </a:lnTo>
                  <a:lnTo>
                    <a:pt x="503" y="2974"/>
                  </a:lnTo>
                  <a:lnTo>
                    <a:pt x="580" y="2626"/>
                  </a:lnTo>
                  <a:lnTo>
                    <a:pt x="696" y="2279"/>
                  </a:lnTo>
                  <a:lnTo>
                    <a:pt x="850" y="1931"/>
                  </a:lnTo>
                  <a:lnTo>
                    <a:pt x="1005" y="1622"/>
                  </a:lnTo>
                  <a:lnTo>
                    <a:pt x="1236" y="1313"/>
                  </a:lnTo>
                  <a:lnTo>
                    <a:pt x="1468" y="1043"/>
                  </a:lnTo>
                  <a:lnTo>
                    <a:pt x="1738" y="773"/>
                  </a:lnTo>
                  <a:lnTo>
                    <a:pt x="1970" y="580"/>
                  </a:lnTo>
                  <a:lnTo>
                    <a:pt x="2086" y="503"/>
                  </a:lnTo>
                  <a:lnTo>
                    <a:pt x="2202" y="503"/>
                  </a:lnTo>
                  <a:lnTo>
                    <a:pt x="2279" y="618"/>
                  </a:lnTo>
                  <a:lnTo>
                    <a:pt x="2395" y="850"/>
                  </a:lnTo>
                  <a:lnTo>
                    <a:pt x="2588" y="1236"/>
                  </a:lnTo>
                  <a:lnTo>
                    <a:pt x="2742" y="1584"/>
                  </a:lnTo>
                  <a:lnTo>
                    <a:pt x="2858" y="1970"/>
                  </a:lnTo>
                  <a:lnTo>
                    <a:pt x="2974" y="2356"/>
                  </a:lnTo>
                  <a:lnTo>
                    <a:pt x="3051" y="2742"/>
                  </a:lnTo>
                  <a:lnTo>
                    <a:pt x="3090" y="3090"/>
                  </a:lnTo>
                  <a:lnTo>
                    <a:pt x="3090" y="3476"/>
                  </a:lnTo>
                  <a:lnTo>
                    <a:pt x="3051" y="3823"/>
                  </a:lnTo>
                  <a:lnTo>
                    <a:pt x="2974" y="4171"/>
                  </a:lnTo>
                  <a:lnTo>
                    <a:pt x="2897" y="4480"/>
                  </a:lnTo>
                  <a:lnTo>
                    <a:pt x="2742" y="4827"/>
                  </a:lnTo>
                  <a:lnTo>
                    <a:pt x="2588" y="5136"/>
                  </a:lnTo>
                  <a:lnTo>
                    <a:pt x="2395" y="5445"/>
                  </a:lnTo>
                  <a:lnTo>
                    <a:pt x="2356" y="5561"/>
                  </a:lnTo>
                  <a:lnTo>
                    <a:pt x="2395" y="5638"/>
                  </a:lnTo>
                  <a:lnTo>
                    <a:pt x="2356" y="5716"/>
                  </a:lnTo>
                  <a:lnTo>
                    <a:pt x="2356" y="5754"/>
                  </a:lnTo>
                  <a:lnTo>
                    <a:pt x="2356" y="5793"/>
                  </a:lnTo>
                  <a:lnTo>
                    <a:pt x="2395" y="5831"/>
                  </a:lnTo>
                  <a:lnTo>
                    <a:pt x="2433" y="5793"/>
                  </a:lnTo>
                  <a:lnTo>
                    <a:pt x="2626" y="5754"/>
                  </a:lnTo>
                  <a:lnTo>
                    <a:pt x="2781" y="5716"/>
                  </a:lnTo>
                  <a:lnTo>
                    <a:pt x="3167" y="5677"/>
                  </a:lnTo>
                  <a:lnTo>
                    <a:pt x="3592" y="5716"/>
                  </a:lnTo>
                  <a:lnTo>
                    <a:pt x="4017" y="5831"/>
                  </a:lnTo>
                  <a:lnTo>
                    <a:pt x="4441" y="5947"/>
                  </a:lnTo>
                  <a:lnTo>
                    <a:pt x="4827" y="6102"/>
                  </a:lnTo>
                  <a:lnTo>
                    <a:pt x="5214" y="6295"/>
                  </a:lnTo>
                  <a:lnTo>
                    <a:pt x="5523" y="6449"/>
                  </a:lnTo>
                  <a:lnTo>
                    <a:pt x="5831" y="6642"/>
                  </a:lnTo>
                  <a:lnTo>
                    <a:pt x="6140" y="6874"/>
                  </a:lnTo>
                  <a:lnTo>
                    <a:pt x="6411" y="7106"/>
                  </a:lnTo>
                  <a:lnTo>
                    <a:pt x="6681" y="7337"/>
                  </a:lnTo>
                  <a:lnTo>
                    <a:pt x="6913" y="7646"/>
                  </a:lnTo>
                  <a:lnTo>
                    <a:pt x="7144" y="7917"/>
                  </a:lnTo>
                  <a:lnTo>
                    <a:pt x="7337" y="8225"/>
                  </a:lnTo>
                  <a:lnTo>
                    <a:pt x="7531" y="8534"/>
                  </a:lnTo>
                  <a:lnTo>
                    <a:pt x="7106" y="8650"/>
                  </a:lnTo>
                  <a:lnTo>
                    <a:pt x="6681" y="8727"/>
                  </a:lnTo>
                  <a:lnTo>
                    <a:pt x="6256" y="8805"/>
                  </a:lnTo>
                  <a:lnTo>
                    <a:pt x="5870" y="8843"/>
                  </a:lnTo>
                  <a:lnTo>
                    <a:pt x="5445" y="8805"/>
                  </a:lnTo>
                  <a:lnTo>
                    <a:pt x="5059" y="8766"/>
                  </a:lnTo>
                  <a:lnTo>
                    <a:pt x="4634" y="8650"/>
                  </a:lnTo>
                  <a:lnTo>
                    <a:pt x="4248" y="8457"/>
                  </a:lnTo>
                  <a:lnTo>
                    <a:pt x="3901" y="8264"/>
                  </a:lnTo>
                  <a:lnTo>
                    <a:pt x="3592" y="8071"/>
                  </a:lnTo>
                  <a:lnTo>
                    <a:pt x="3013" y="7608"/>
                  </a:lnTo>
                  <a:lnTo>
                    <a:pt x="2433" y="7106"/>
                  </a:lnTo>
                  <a:lnTo>
                    <a:pt x="1931" y="6604"/>
                  </a:lnTo>
                  <a:lnTo>
                    <a:pt x="1854" y="6526"/>
                  </a:lnTo>
                  <a:lnTo>
                    <a:pt x="1777" y="6526"/>
                  </a:lnTo>
                  <a:lnTo>
                    <a:pt x="1661" y="6565"/>
                  </a:lnTo>
                  <a:lnTo>
                    <a:pt x="1622" y="6565"/>
                  </a:lnTo>
                  <a:lnTo>
                    <a:pt x="1584" y="6604"/>
                  </a:lnTo>
                  <a:lnTo>
                    <a:pt x="1429" y="6874"/>
                  </a:lnTo>
                  <a:lnTo>
                    <a:pt x="1622" y="6913"/>
                  </a:lnTo>
                  <a:lnTo>
                    <a:pt x="2240" y="7492"/>
                  </a:lnTo>
                  <a:lnTo>
                    <a:pt x="2897" y="8071"/>
                  </a:lnTo>
                  <a:lnTo>
                    <a:pt x="3244" y="8341"/>
                  </a:lnTo>
                  <a:lnTo>
                    <a:pt x="3592" y="8573"/>
                  </a:lnTo>
                  <a:lnTo>
                    <a:pt x="3978" y="8805"/>
                  </a:lnTo>
                  <a:lnTo>
                    <a:pt x="4364" y="8998"/>
                  </a:lnTo>
                  <a:lnTo>
                    <a:pt x="4789" y="9152"/>
                  </a:lnTo>
                  <a:lnTo>
                    <a:pt x="5252" y="9229"/>
                  </a:lnTo>
                  <a:lnTo>
                    <a:pt x="5677" y="9268"/>
                  </a:lnTo>
                  <a:lnTo>
                    <a:pt x="6102" y="9229"/>
                  </a:lnTo>
                  <a:lnTo>
                    <a:pt x="6565" y="9191"/>
                  </a:lnTo>
                  <a:lnTo>
                    <a:pt x="6990" y="9114"/>
                  </a:lnTo>
                  <a:lnTo>
                    <a:pt x="7878" y="8882"/>
                  </a:lnTo>
                  <a:lnTo>
                    <a:pt x="7955" y="8805"/>
                  </a:lnTo>
                  <a:lnTo>
                    <a:pt x="7994" y="8727"/>
                  </a:lnTo>
                  <a:lnTo>
                    <a:pt x="7994" y="8650"/>
                  </a:lnTo>
                  <a:lnTo>
                    <a:pt x="7994" y="8573"/>
                  </a:lnTo>
                  <a:lnTo>
                    <a:pt x="7762" y="8110"/>
                  </a:lnTo>
                  <a:lnTo>
                    <a:pt x="7492" y="7685"/>
                  </a:lnTo>
                  <a:lnTo>
                    <a:pt x="7183" y="7299"/>
                  </a:lnTo>
                  <a:lnTo>
                    <a:pt x="6874" y="6951"/>
                  </a:lnTo>
                  <a:lnTo>
                    <a:pt x="6488" y="6604"/>
                  </a:lnTo>
                  <a:lnTo>
                    <a:pt x="6102" y="6295"/>
                  </a:lnTo>
                  <a:lnTo>
                    <a:pt x="5677" y="6063"/>
                  </a:lnTo>
                  <a:lnTo>
                    <a:pt x="5252" y="5831"/>
                  </a:lnTo>
                  <a:lnTo>
                    <a:pt x="4827" y="5638"/>
                  </a:lnTo>
                  <a:lnTo>
                    <a:pt x="4248" y="5445"/>
                  </a:lnTo>
                  <a:lnTo>
                    <a:pt x="3901" y="5368"/>
                  </a:lnTo>
                  <a:lnTo>
                    <a:pt x="3592" y="5329"/>
                  </a:lnTo>
                  <a:lnTo>
                    <a:pt x="3283" y="5291"/>
                  </a:lnTo>
                  <a:lnTo>
                    <a:pt x="2974" y="5291"/>
                  </a:lnTo>
                  <a:lnTo>
                    <a:pt x="3167" y="4982"/>
                  </a:lnTo>
                  <a:lnTo>
                    <a:pt x="3283" y="4673"/>
                  </a:lnTo>
                  <a:lnTo>
                    <a:pt x="3399" y="4325"/>
                  </a:lnTo>
                  <a:lnTo>
                    <a:pt x="3476" y="3939"/>
                  </a:lnTo>
                  <a:lnTo>
                    <a:pt x="3515" y="3592"/>
                  </a:lnTo>
                  <a:lnTo>
                    <a:pt x="3515" y="3244"/>
                  </a:lnTo>
                  <a:lnTo>
                    <a:pt x="3476" y="2858"/>
                  </a:lnTo>
                  <a:lnTo>
                    <a:pt x="3437" y="2510"/>
                  </a:lnTo>
                  <a:lnTo>
                    <a:pt x="3322" y="1970"/>
                  </a:lnTo>
                  <a:lnTo>
                    <a:pt x="3128" y="1468"/>
                  </a:lnTo>
                  <a:lnTo>
                    <a:pt x="2935" y="1005"/>
                  </a:lnTo>
                  <a:lnTo>
                    <a:pt x="2704" y="503"/>
                  </a:lnTo>
                  <a:lnTo>
                    <a:pt x="2588" y="309"/>
                  </a:lnTo>
                  <a:lnTo>
                    <a:pt x="2433" y="116"/>
                  </a:lnTo>
                  <a:lnTo>
                    <a:pt x="2356" y="78"/>
                  </a:lnTo>
                  <a:lnTo>
                    <a:pt x="227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"/>
            <p:cNvSpPr/>
            <p:nvPr/>
          </p:nvSpPr>
          <p:spPr>
            <a:xfrm>
              <a:off x="1264300" y="2944850"/>
              <a:ext cx="455675" cy="657425"/>
            </a:xfrm>
            <a:custGeom>
              <a:avLst/>
              <a:gdLst/>
              <a:ahLst/>
              <a:cxnLst/>
              <a:rect l="l" t="t" r="r" b="b"/>
              <a:pathLst>
                <a:path w="18227" h="26297" extrusionOk="0">
                  <a:moveTo>
                    <a:pt x="310" y="348"/>
                  </a:moveTo>
                  <a:lnTo>
                    <a:pt x="425" y="386"/>
                  </a:lnTo>
                  <a:lnTo>
                    <a:pt x="1700" y="1429"/>
                  </a:lnTo>
                  <a:lnTo>
                    <a:pt x="2974" y="2510"/>
                  </a:lnTo>
                  <a:lnTo>
                    <a:pt x="4210" y="3591"/>
                  </a:lnTo>
                  <a:lnTo>
                    <a:pt x="5445" y="4673"/>
                  </a:lnTo>
                  <a:lnTo>
                    <a:pt x="5098" y="5290"/>
                  </a:lnTo>
                  <a:lnTo>
                    <a:pt x="4943" y="5599"/>
                  </a:lnTo>
                  <a:lnTo>
                    <a:pt x="4712" y="5831"/>
                  </a:lnTo>
                  <a:lnTo>
                    <a:pt x="4519" y="6101"/>
                  </a:lnTo>
                  <a:lnTo>
                    <a:pt x="4248" y="6294"/>
                  </a:lnTo>
                  <a:lnTo>
                    <a:pt x="3978" y="6526"/>
                  </a:lnTo>
                  <a:lnTo>
                    <a:pt x="3669" y="6680"/>
                  </a:lnTo>
                  <a:lnTo>
                    <a:pt x="3360" y="6835"/>
                  </a:lnTo>
                  <a:lnTo>
                    <a:pt x="3051" y="6989"/>
                  </a:lnTo>
                  <a:lnTo>
                    <a:pt x="2395" y="7182"/>
                  </a:lnTo>
                  <a:lnTo>
                    <a:pt x="1738" y="7298"/>
                  </a:lnTo>
                  <a:lnTo>
                    <a:pt x="1082" y="7414"/>
                  </a:lnTo>
                  <a:lnTo>
                    <a:pt x="889" y="6526"/>
                  </a:lnTo>
                  <a:lnTo>
                    <a:pt x="734" y="5677"/>
                  </a:lnTo>
                  <a:lnTo>
                    <a:pt x="580" y="4788"/>
                  </a:lnTo>
                  <a:lnTo>
                    <a:pt x="464" y="3900"/>
                  </a:lnTo>
                  <a:lnTo>
                    <a:pt x="387" y="3012"/>
                  </a:lnTo>
                  <a:lnTo>
                    <a:pt x="348" y="2124"/>
                  </a:lnTo>
                  <a:lnTo>
                    <a:pt x="310" y="1236"/>
                  </a:lnTo>
                  <a:lnTo>
                    <a:pt x="310" y="348"/>
                  </a:lnTo>
                  <a:close/>
                  <a:moveTo>
                    <a:pt x="12357" y="12318"/>
                  </a:moveTo>
                  <a:lnTo>
                    <a:pt x="13014" y="12473"/>
                  </a:lnTo>
                  <a:lnTo>
                    <a:pt x="13709" y="12550"/>
                  </a:lnTo>
                  <a:lnTo>
                    <a:pt x="14404" y="12589"/>
                  </a:lnTo>
                  <a:lnTo>
                    <a:pt x="15060" y="12550"/>
                  </a:lnTo>
                  <a:lnTo>
                    <a:pt x="15640" y="13901"/>
                  </a:lnTo>
                  <a:lnTo>
                    <a:pt x="16296" y="15214"/>
                  </a:lnTo>
                  <a:lnTo>
                    <a:pt x="17648" y="17840"/>
                  </a:lnTo>
                  <a:lnTo>
                    <a:pt x="16644" y="17686"/>
                  </a:lnTo>
                  <a:lnTo>
                    <a:pt x="15640" y="17647"/>
                  </a:lnTo>
                  <a:lnTo>
                    <a:pt x="15331" y="17608"/>
                  </a:lnTo>
                  <a:lnTo>
                    <a:pt x="15099" y="17531"/>
                  </a:lnTo>
                  <a:lnTo>
                    <a:pt x="14983" y="17493"/>
                  </a:lnTo>
                  <a:lnTo>
                    <a:pt x="14906" y="17415"/>
                  </a:lnTo>
                  <a:lnTo>
                    <a:pt x="14751" y="17106"/>
                  </a:lnTo>
                  <a:lnTo>
                    <a:pt x="14365" y="16489"/>
                  </a:lnTo>
                  <a:lnTo>
                    <a:pt x="13979" y="15832"/>
                  </a:lnTo>
                  <a:lnTo>
                    <a:pt x="13941" y="15794"/>
                  </a:lnTo>
                  <a:lnTo>
                    <a:pt x="13902" y="15755"/>
                  </a:lnTo>
                  <a:lnTo>
                    <a:pt x="13747" y="15755"/>
                  </a:lnTo>
                  <a:lnTo>
                    <a:pt x="13670" y="15214"/>
                  </a:lnTo>
                  <a:lnTo>
                    <a:pt x="13516" y="14712"/>
                  </a:lnTo>
                  <a:lnTo>
                    <a:pt x="13323" y="14172"/>
                  </a:lnTo>
                  <a:lnTo>
                    <a:pt x="13091" y="13670"/>
                  </a:lnTo>
                  <a:lnTo>
                    <a:pt x="12744" y="13013"/>
                  </a:lnTo>
                  <a:lnTo>
                    <a:pt x="12357" y="12318"/>
                  </a:lnTo>
                  <a:close/>
                  <a:moveTo>
                    <a:pt x="5677" y="4904"/>
                  </a:moveTo>
                  <a:lnTo>
                    <a:pt x="6720" y="5947"/>
                  </a:lnTo>
                  <a:lnTo>
                    <a:pt x="7762" y="6989"/>
                  </a:lnTo>
                  <a:lnTo>
                    <a:pt x="8612" y="7916"/>
                  </a:lnTo>
                  <a:lnTo>
                    <a:pt x="9423" y="8920"/>
                  </a:lnTo>
                  <a:lnTo>
                    <a:pt x="10234" y="9886"/>
                  </a:lnTo>
                  <a:lnTo>
                    <a:pt x="10967" y="10928"/>
                  </a:lnTo>
                  <a:lnTo>
                    <a:pt x="11701" y="12009"/>
                  </a:lnTo>
                  <a:lnTo>
                    <a:pt x="12087" y="12550"/>
                  </a:lnTo>
                  <a:lnTo>
                    <a:pt x="12396" y="13129"/>
                  </a:lnTo>
                  <a:lnTo>
                    <a:pt x="12705" y="13708"/>
                  </a:lnTo>
                  <a:lnTo>
                    <a:pt x="12975" y="14326"/>
                  </a:lnTo>
                  <a:lnTo>
                    <a:pt x="13207" y="14944"/>
                  </a:lnTo>
                  <a:lnTo>
                    <a:pt x="13361" y="15562"/>
                  </a:lnTo>
                  <a:lnTo>
                    <a:pt x="13439" y="16180"/>
                  </a:lnTo>
                  <a:lnTo>
                    <a:pt x="13400" y="16759"/>
                  </a:lnTo>
                  <a:lnTo>
                    <a:pt x="13361" y="17068"/>
                  </a:lnTo>
                  <a:lnTo>
                    <a:pt x="13284" y="17338"/>
                  </a:lnTo>
                  <a:lnTo>
                    <a:pt x="13207" y="17608"/>
                  </a:lnTo>
                  <a:lnTo>
                    <a:pt x="13091" y="17879"/>
                  </a:lnTo>
                  <a:lnTo>
                    <a:pt x="12975" y="18149"/>
                  </a:lnTo>
                  <a:lnTo>
                    <a:pt x="12821" y="18381"/>
                  </a:lnTo>
                  <a:lnTo>
                    <a:pt x="12628" y="18612"/>
                  </a:lnTo>
                  <a:lnTo>
                    <a:pt x="12435" y="18806"/>
                  </a:lnTo>
                  <a:lnTo>
                    <a:pt x="12203" y="18999"/>
                  </a:lnTo>
                  <a:lnTo>
                    <a:pt x="11971" y="19153"/>
                  </a:lnTo>
                  <a:lnTo>
                    <a:pt x="11662" y="19308"/>
                  </a:lnTo>
                  <a:lnTo>
                    <a:pt x="11392" y="19423"/>
                  </a:lnTo>
                  <a:lnTo>
                    <a:pt x="10813" y="19539"/>
                  </a:lnTo>
                  <a:lnTo>
                    <a:pt x="10234" y="19616"/>
                  </a:lnTo>
                  <a:lnTo>
                    <a:pt x="9693" y="19578"/>
                  </a:lnTo>
                  <a:lnTo>
                    <a:pt x="9114" y="19462"/>
                  </a:lnTo>
                  <a:lnTo>
                    <a:pt x="8573" y="19308"/>
                  </a:lnTo>
                  <a:lnTo>
                    <a:pt x="8032" y="19076"/>
                  </a:lnTo>
                  <a:lnTo>
                    <a:pt x="7531" y="18767"/>
                  </a:lnTo>
                  <a:lnTo>
                    <a:pt x="7067" y="18458"/>
                  </a:lnTo>
                  <a:lnTo>
                    <a:pt x="6642" y="18072"/>
                  </a:lnTo>
                  <a:lnTo>
                    <a:pt x="6256" y="17686"/>
                  </a:lnTo>
                  <a:lnTo>
                    <a:pt x="5870" y="17261"/>
                  </a:lnTo>
                  <a:lnTo>
                    <a:pt x="5484" y="16798"/>
                  </a:lnTo>
                  <a:lnTo>
                    <a:pt x="4827" y="15871"/>
                  </a:lnTo>
                  <a:lnTo>
                    <a:pt x="4210" y="14944"/>
                  </a:lnTo>
                  <a:lnTo>
                    <a:pt x="3592" y="13901"/>
                  </a:lnTo>
                  <a:lnTo>
                    <a:pt x="3051" y="12859"/>
                  </a:lnTo>
                  <a:lnTo>
                    <a:pt x="2549" y="11778"/>
                  </a:lnTo>
                  <a:lnTo>
                    <a:pt x="2086" y="10696"/>
                  </a:lnTo>
                  <a:lnTo>
                    <a:pt x="1816" y="9963"/>
                  </a:lnTo>
                  <a:lnTo>
                    <a:pt x="1584" y="9190"/>
                  </a:lnTo>
                  <a:lnTo>
                    <a:pt x="1352" y="8457"/>
                  </a:lnTo>
                  <a:lnTo>
                    <a:pt x="1159" y="7723"/>
                  </a:lnTo>
                  <a:lnTo>
                    <a:pt x="1816" y="7646"/>
                  </a:lnTo>
                  <a:lnTo>
                    <a:pt x="2549" y="7491"/>
                  </a:lnTo>
                  <a:lnTo>
                    <a:pt x="3244" y="7298"/>
                  </a:lnTo>
                  <a:lnTo>
                    <a:pt x="3592" y="7144"/>
                  </a:lnTo>
                  <a:lnTo>
                    <a:pt x="3901" y="6989"/>
                  </a:lnTo>
                  <a:lnTo>
                    <a:pt x="4248" y="6796"/>
                  </a:lnTo>
                  <a:lnTo>
                    <a:pt x="4519" y="6603"/>
                  </a:lnTo>
                  <a:lnTo>
                    <a:pt x="4789" y="6410"/>
                  </a:lnTo>
                  <a:lnTo>
                    <a:pt x="5059" y="6140"/>
                  </a:lnTo>
                  <a:lnTo>
                    <a:pt x="5252" y="5870"/>
                  </a:lnTo>
                  <a:lnTo>
                    <a:pt x="5445" y="5599"/>
                  </a:lnTo>
                  <a:lnTo>
                    <a:pt x="5561" y="5252"/>
                  </a:lnTo>
                  <a:lnTo>
                    <a:pt x="5677" y="4904"/>
                  </a:lnTo>
                  <a:close/>
                  <a:moveTo>
                    <a:pt x="13284" y="18381"/>
                  </a:moveTo>
                  <a:lnTo>
                    <a:pt x="13593" y="18612"/>
                  </a:lnTo>
                  <a:lnTo>
                    <a:pt x="13902" y="18844"/>
                  </a:lnTo>
                  <a:lnTo>
                    <a:pt x="13632" y="19230"/>
                  </a:lnTo>
                  <a:lnTo>
                    <a:pt x="13323" y="19578"/>
                  </a:lnTo>
                  <a:lnTo>
                    <a:pt x="12975" y="19887"/>
                  </a:lnTo>
                  <a:lnTo>
                    <a:pt x="12589" y="20157"/>
                  </a:lnTo>
                  <a:lnTo>
                    <a:pt x="12164" y="20350"/>
                  </a:lnTo>
                  <a:lnTo>
                    <a:pt x="11701" y="20505"/>
                  </a:lnTo>
                  <a:lnTo>
                    <a:pt x="11238" y="20582"/>
                  </a:lnTo>
                  <a:lnTo>
                    <a:pt x="10736" y="20620"/>
                  </a:lnTo>
                  <a:lnTo>
                    <a:pt x="10697" y="20620"/>
                  </a:lnTo>
                  <a:lnTo>
                    <a:pt x="10581" y="19964"/>
                  </a:lnTo>
                  <a:lnTo>
                    <a:pt x="10967" y="19887"/>
                  </a:lnTo>
                  <a:lnTo>
                    <a:pt x="11392" y="19810"/>
                  </a:lnTo>
                  <a:lnTo>
                    <a:pt x="11740" y="19694"/>
                  </a:lnTo>
                  <a:lnTo>
                    <a:pt x="12126" y="19501"/>
                  </a:lnTo>
                  <a:lnTo>
                    <a:pt x="12473" y="19308"/>
                  </a:lnTo>
                  <a:lnTo>
                    <a:pt x="12782" y="19037"/>
                  </a:lnTo>
                  <a:lnTo>
                    <a:pt x="13052" y="18728"/>
                  </a:lnTo>
                  <a:lnTo>
                    <a:pt x="13284" y="18381"/>
                  </a:lnTo>
                  <a:close/>
                  <a:moveTo>
                    <a:pt x="14172" y="18999"/>
                  </a:moveTo>
                  <a:lnTo>
                    <a:pt x="14636" y="19230"/>
                  </a:lnTo>
                  <a:lnTo>
                    <a:pt x="14327" y="19732"/>
                  </a:lnTo>
                  <a:lnTo>
                    <a:pt x="13941" y="20157"/>
                  </a:lnTo>
                  <a:lnTo>
                    <a:pt x="13516" y="20543"/>
                  </a:lnTo>
                  <a:lnTo>
                    <a:pt x="13091" y="20852"/>
                  </a:lnTo>
                  <a:lnTo>
                    <a:pt x="12589" y="21122"/>
                  </a:lnTo>
                  <a:lnTo>
                    <a:pt x="12087" y="21315"/>
                  </a:lnTo>
                  <a:lnTo>
                    <a:pt x="11508" y="21470"/>
                  </a:lnTo>
                  <a:lnTo>
                    <a:pt x="10929" y="21624"/>
                  </a:lnTo>
                  <a:lnTo>
                    <a:pt x="10929" y="21393"/>
                  </a:lnTo>
                  <a:lnTo>
                    <a:pt x="10851" y="21200"/>
                  </a:lnTo>
                  <a:lnTo>
                    <a:pt x="10736" y="20814"/>
                  </a:lnTo>
                  <a:lnTo>
                    <a:pt x="11276" y="20852"/>
                  </a:lnTo>
                  <a:lnTo>
                    <a:pt x="11778" y="20775"/>
                  </a:lnTo>
                  <a:lnTo>
                    <a:pt x="12280" y="20659"/>
                  </a:lnTo>
                  <a:lnTo>
                    <a:pt x="12744" y="20427"/>
                  </a:lnTo>
                  <a:lnTo>
                    <a:pt x="13168" y="20157"/>
                  </a:lnTo>
                  <a:lnTo>
                    <a:pt x="13554" y="19810"/>
                  </a:lnTo>
                  <a:lnTo>
                    <a:pt x="13863" y="19423"/>
                  </a:lnTo>
                  <a:lnTo>
                    <a:pt x="14172" y="18999"/>
                  </a:lnTo>
                  <a:close/>
                  <a:moveTo>
                    <a:pt x="14018" y="20659"/>
                  </a:moveTo>
                  <a:lnTo>
                    <a:pt x="14172" y="20852"/>
                  </a:lnTo>
                  <a:lnTo>
                    <a:pt x="14288" y="20968"/>
                  </a:lnTo>
                  <a:lnTo>
                    <a:pt x="14134" y="21007"/>
                  </a:lnTo>
                  <a:lnTo>
                    <a:pt x="14056" y="21045"/>
                  </a:lnTo>
                  <a:lnTo>
                    <a:pt x="14018" y="21122"/>
                  </a:lnTo>
                  <a:lnTo>
                    <a:pt x="13979" y="21200"/>
                  </a:lnTo>
                  <a:lnTo>
                    <a:pt x="14018" y="21277"/>
                  </a:lnTo>
                  <a:lnTo>
                    <a:pt x="14404" y="21663"/>
                  </a:lnTo>
                  <a:lnTo>
                    <a:pt x="14751" y="22049"/>
                  </a:lnTo>
                  <a:lnTo>
                    <a:pt x="15099" y="22435"/>
                  </a:lnTo>
                  <a:lnTo>
                    <a:pt x="15408" y="22860"/>
                  </a:lnTo>
                  <a:lnTo>
                    <a:pt x="15678" y="23285"/>
                  </a:lnTo>
                  <a:lnTo>
                    <a:pt x="15910" y="23748"/>
                  </a:lnTo>
                  <a:lnTo>
                    <a:pt x="16142" y="24250"/>
                  </a:lnTo>
                  <a:lnTo>
                    <a:pt x="16335" y="24714"/>
                  </a:lnTo>
                  <a:lnTo>
                    <a:pt x="15871" y="24636"/>
                  </a:lnTo>
                  <a:lnTo>
                    <a:pt x="15485" y="24521"/>
                  </a:lnTo>
                  <a:lnTo>
                    <a:pt x="15099" y="24327"/>
                  </a:lnTo>
                  <a:lnTo>
                    <a:pt x="14790" y="24096"/>
                  </a:lnTo>
                  <a:lnTo>
                    <a:pt x="14481" y="23825"/>
                  </a:lnTo>
                  <a:lnTo>
                    <a:pt x="14211" y="23517"/>
                  </a:lnTo>
                  <a:lnTo>
                    <a:pt x="13979" y="23169"/>
                  </a:lnTo>
                  <a:lnTo>
                    <a:pt x="13747" y="22744"/>
                  </a:lnTo>
                  <a:lnTo>
                    <a:pt x="13593" y="22397"/>
                  </a:lnTo>
                  <a:lnTo>
                    <a:pt x="13400" y="22126"/>
                  </a:lnTo>
                  <a:lnTo>
                    <a:pt x="13284" y="22011"/>
                  </a:lnTo>
                  <a:lnTo>
                    <a:pt x="13130" y="21895"/>
                  </a:lnTo>
                  <a:lnTo>
                    <a:pt x="12975" y="21856"/>
                  </a:lnTo>
                  <a:lnTo>
                    <a:pt x="12821" y="21895"/>
                  </a:lnTo>
                  <a:lnTo>
                    <a:pt x="12821" y="21702"/>
                  </a:lnTo>
                  <a:lnTo>
                    <a:pt x="12898" y="21470"/>
                  </a:lnTo>
                  <a:lnTo>
                    <a:pt x="13207" y="21315"/>
                  </a:lnTo>
                  <a:lnTo>
                    <a:pt x="13477" y="21122"/>
                  </a:lnTo>
                  <a:lnTo>
                    <a:pt x="13786" y="20891"/>
                  </a:lnTo>
                  <a:lnTo>
                    <a:pt x="14018" y="20659"/>
                  </a:lnTo>
                  <a:close/>
                  <a:moveTo>
                    <a:pt x="5291" y="17145"/>
                  </a:moveTo>
                  <a:lnTo>
                    <a:pt x="5677" y="17608"/>
                  </a:lnTo>
                  <a:lnTo>
                    <a:pt x="6102" y="18072"/>
                  </a:lnTo>
                  <a:lnTo>
                    <a:pt x="6565" y="18497"/>
                  </a:lnTo>
                  <a:lnTo>
                    <a:pt x="7029" y="18883"/>
                  </a:lnTo>
                  <a:lnTo>
                    <a:pt x="7531" y="19192"/>
                  </a:lnTo>
                  <a:lnTo>
                    <a:pt x="7531" y="19230"/>
                  </a:lnTo>
                  <a:lnTo>
                    <a:pt x="7917" y="19964"/>
                  </a:lnTo>
                  <a:lnTo>
                    <a:pt x="8380" y="20698"/>
                  </a:lnTo>
                  <a:lnTo>
                    <a:pt x="8573" y="20968"/>
                  </a:lnTo>
                  <a:lnTo>
                    <a:pt x="8805" y="21238"/>
                  </a:lnTo>
                  <a:lnTo>
                    <a:pt x="8998" y="21509"/>
                  </a:lnTo>
                  <a:lnTo>
                    <a:pt x="9036" y="21663"/>
                  </a:lnTo>
                  <a:lnTo>
                    <a:pt x="9075" y="21817"/>
                  </a:lnTo>
                  <a:lnTo>
                    <a:pt x="9075" y="22011"/>
                  </a:lnTo>
                  <a:lnTo>
                    <a:pt x="9036" y="22204"/>
                  </a:lnTo>
                  <a:lnTo>
                    <a:pt x="8882" y="22590"/>
                  </a:lnTo>
                  <a:lnTo>
                    <a:pt x="8496" y="23362"/>
                  </a:lnTo>
                  <a:lnTo>
                    <a:pt x="7955" y="24868"/>
                  </a:lnTo>
                  <a:lnTo>
                    <a:pt x="7608" y="24173"/>
                  </a:lnTo>
                  <a:lnTo>
                    <a:pt x="7260" y="23555"/>
                  </a:lnTo>
                  <a:lnTo>
                    <a:pt x="6874" y="22899"/>
                  </a:lnTo>
                  <a:lnTo>
                    <a:pt x="6488" y="22281"/>
                  </a:lnTo>
                  <a:lnTo>
                    <a:pt x="5716" y="21315"/>
                  </a:lnTo>
                  <a:lnTo>
                    <a:pt x="5214" y="20736"/>
                  </a:lnTo>
                  <a:lnTo>
                    <a:pt x="4982" y="20389"/>
                  </a:lnTo>
                  <a:lnTo>
                    <a:pt x="4789" y="20080"/>
                  </a:lnTo>
                  <a:lnTo>
                    <a:pt x="4827" y="20003"/>
                  </a:lnTo>
                  <a:lnTo>
                    <a:pt x="4827" y="19925"/>
                  </a:lnTo>
                  <a:lnTo>
                    <a:pt x="4827" y="19887"/>
                  </a:lnTo>
                  <a:lnTo>
                    <a:pt x="4750" y="19810"/>
                  </a:lnTo>
                  <a:lnTo>
                    <a:pt x="5021" y="18458"/>
                  </a:lnTo>
                  <a:lnTo>
                    <a:pt x="5291" y="17145"/>
                  </a:lnTo>
                  <a:close/>
                  <a:moveTo>
                    <a:pt x="14481" y="20157"/>
                  </a:moveTo>
                  <a:lnTo>
                    <a:pt x="15022" y="20273"/>
                  </a:lnTo>
                  <a:lnTo>
                    <a:pt x="15485" y="20466"/>
                  </a:lnTo>
                  <a:lnTo>
                    <a:pt x="15987" y="20659"/>
                  </a:lnTo>
                  <a:lnTo>
                    <a:pt x="16451" y="20891"/>
                  </a:lnTo>
                  <a:lnTo>
                    <a:pt x="16180" y="21007"/>
                  </a:lnTo>
                  <a:lnTo>
                    <a:pt x="15949" y="21007"/>
                  </a:lnTo>
                  <a:lnTo>
                    <a:pt x="15678" y="20968"/>
                  </a:lnTo>
                  <a:lnTo>
                    <a:pt x="15447" y="20891"/>
                  </a:lnTo>
                  <a:lnTo>
                    <a:pt x="15292" y="20891"/>
                  </a:lnTo>
                  <a:lnTo>
                    <a:pt x="15176" y="20968"/>
                  </a:lnTo>
                  <a:lnTo>
                    <a:pt x="15176" y="21045"/>
                  </a:lnTo>
                  <a:lnTo>
                    <a:pt x="15176" y="21084"/>
                  </a:lnTo>
                  <a:lnTo>
                    <a:pt x="15215" y="21161"/>
                  </a:lnTo>
                  <a:lnTo>
                    <a:pt x="15253" y="21200"/>
                  </a:lnTo>
                  <a:lnTo>
                    <a:pt x="15794" y="21547"/>
                  </a:lnTo>
                  <a:lnTo>
                    <a:pt x="16257" y="21972"/>
                  </a:lnTo>
                  <a:lnTo>
                    <a:pt x="16489" y="22204"/>
                  </a:lnTo>
                  <a:lnTo>
                    <a:pt x="16682" y="22435"/>
                  </a:lnTo>
                  <a:lnTo>
                    <a:pt x="16837" y="22706"/>
                  </a:lnTo>
                  <a:lnTo>
                    <a:pt x="16991" y="22976"/>
                  </a:lnTo>
                  <a:lnTo>
                    <a:pt x="17223" y="23517"/>
                  </a:lnTo>
                  <a:lnTo>
                    <a:pt x="17339" y="23825"/>
                  </a:lnTo>
                  <a:lnTo>
                    <a:pt x="17416" y="24173"/>
                  </a:lnTo>
                  <a:lnTo>
                    <a:pt x="17493" y="24482"/>
                  </a:lnTo>
                  <a:lnTo>
                    <a:pt x="17532" y="24791"/>
                  </a:lnTo>
                  <a:lnTo>
                    <a:pt x="17493" y="25100"/>
                  </a:lnTo>
                  <a:lnTo>
                    <a:pt x="17455" y="25409"/>
                  </a:lnTo>
                  <a:lnTo>
                    <a:pt x="17339" y="25602"/>
                  </a:lnTo>
                  <a:lnTo>
                    <a:pt x="17223" y="25756"/>
                  </a:lnTo>
                  <a:lnTo>
                    <a:pt x="17068" y="25833"/>
                  </a:lnTo>
                  <a:lnTo>
                    <a:pt x="16914" y="25872"/>
                  </a:lnTo>
                  <a:lnTo>
                    <a:pt x="16528" y="25872"/>
                  </a:lnTo>
                  <a:lnTo>
                    <a:pt x="16103" y="25756"/>
                  </a:lnTo>
                  <a:lnTo>
                    <a:pt x="15447" y="25563"/>
                  </a:lnTo>
                  <a:lnTo>
                    <a:pt x="15099" y="25409"/>
                  </a:lnTo>
                  <a:lnTo>
                    <a:pt x="14790" y="25254"/>
                  </a:lnTo>
                  <a:lnTo>
                    <a:pt x="14443" y="25061"/>
                  </a:lnTo>
                  <a:lnTo>
                    <a:pt x="14095" y="24829"/>
                  </a:lnTo>
                  <a:lnTo>
                    <a:pt x="13786" y="24559"/>
                  </a:lnTo>
                  <a:lnTo>
                    <a:pt x="13516" y="24250"/>
                  </a:lnTo>
                  <a:lnTo>
                    <a:pt x="13284" y="23903"/>
                  </a:lnTo>
                  <a:lnTo>
                    <a:pt x="13091" y="23555"/>
                  </a:lnTo>
                  <a:lnTo>
                    <a:pt x="12937" y="23208"/>
                  </a:lnTo>
                  <a:lnTo>
                    <a:pt x="12821" y="22783"/>
                  </a:lnTo>
                  <a:lnTo>
                    <a:pt x="12744" y="22706"/>
                  </a:lnTo>
                  <a:lnTo>
                    <a:pt x="12666" y="22667"/>
                  </a:lnTo>
                  <a:lnTo>
                    <a:pt x="12589" y="22706"/>
                  </a:lnTo>
                  <a:lnTo>
                    <a:pt x="12512" y="22744"/>
                  </a:lnTo>
                  <a:lnTo>
                    <a:pt x="12048" y="23439"/>
                  </a:lnTo>
                  <a:lnTo>
                    <a:pt x="11933" y="23053"/>
                  </a:lnTo>
                  <a:lnTo>
                    <a:pt x="11855" y="22628"/>
                  </a:lnTo>
                  <a:lnTo>
                    <a:pt x="11855" y="22242"/>
                  </a:lnTo>
                  <a:lnTo>
                    <a:pt x="11894" y="21817"/>
                  </a:lnTo>
                  <a:lnTo>
                    <a:pt x="12280" y="21740"/>
                  </a:lnTo>
                  <a:lnTo>
                    <a:pt x="12666" y="21586"/>
                  </a:lnTo>
                  <a:lnTo>
                    <a:pt x="12589" y="21817"/>
                  </a:lnTo>
                  <a:lnTo>
                    <a:pt x="12589" y="22049"/>
                  </a:lnTo>
                  <a:lnTo>
                    <a:pt x="12589" y="22126"/>
                  </a:lnTo>
                  <a:lnTo>
                    <a:pt x="12628" y="22165"/>
                  </a:lnTo>
                  <a:lnTo>
                    <a:pt x="12937" y="22165"/>
                  </a:lnTo>
                  <a:lnTo>
                    <a:pt x="13130" y="22319"/>
                  </a:lnTo>
                  <a:lnTo>
                    <a:pt x="13323" y="22551"/>
                  </a:lnTo>
                  <a:lnTo>
                    <a:pt x="13516" y="22821"/>
                  </a:lnTo>
                  <a:lnTo>
                    <a:pt x="13863" y="23439"/>
                  </a:lnTo>
                  <a:lnTo>
                    <a:pt x="14095" y="23825"/>
                  </a:lnTo>
                  <a:lnTo>
                    <a:pt x="14404" y="24173"/>
                  </a:lnTo>
                  <a:lnTo>
                    <a:pt x="14751" y="24482"/>
                  </a:lnTo>
                  <a:lnTo>
                    <a:pt x="15176" y="24752"/>
                  </a:lnTo>
                  <a:lnTo>
                    <a:pt x="15640" y="24907"/>
                  </a:lnTo>
                  <a:lnTo>
                    <a:pt x="15871" y="24945"/>
                  </a:lnTo>
                  <a:lnTo>
                    <a:pt x="16103" y="24984"/>
                  </a:lnTo>
                  <a:lnTo>
                    <a:pt x="16566" y="24984"/>
                  </a:lnTo>
                  <a:lnTo>
                    <a:pt x="16644" y="24945"/>
                  </a:lnTo>
                  <a:lnTo>
                    <a:pt x="16644" y="24907"/>
                  </a:lnTo>
                  <a:lnTo>
                    <a:pt x="16644" y="24829"/>
                  </a:lnTo>
                  <a:lnTo>
                    <a:pt x="16605" y="24791"/>
                  </a:lnTo>
                  <a:lnTo>
                    <a:pt x="16605" y="24752"/>
                  </a:lnTo>
                  <a:lnTo>
                    <a:pt x="16451" y="24250"/>
                  </a:lnTo>
                  <a:lnTo>
                    <a:pt x="16257" y="23748"/>
                  </a:lnTo>
                  <a:lnTo>
                    <a:pt x="16026" y="23285"/>
                  </a:lnTo>
                  <a:lnTo>
                    <a:pt x="15755" y="22821"/>
                  </a:lnTo>
                  <a:lnTo>
                    <a:pt x="15485" y="22397"/>
                  </a:lnTo>
                  <a:lnTo>
                    <a:pt x="15176" y="22011"/>
                  </a:lnTo>
                  <a:lnTo>
                    <a:pt x="14829" y="21586"/>
                  </a:lnTo>
                  <a:lnTo>
                    <a:pt x="14443" y="21238"/>
                  </a:lnTo>
                  <a:lnTo>
                    <a:pt x="14597" y="21161"/>
                  </a:lnTo>
                  <a:lnTo>
                    <a:pt x="14713" y="21045"/>
                  </a:lnTo>
                  <a:lnTo>
                    <a:pt x="14751" y="20968"/>
                  </a:lnTo>
                  <a:lnTo>
                    <a:pt x="14751" y="20929"/>
                  </a:lnTo>
                  <a:lnTo>
                    <a:pt x="14713" y="20852"/>
                  </a:lnTo>
                  <a:lnTo>
                    <a:pt x="14674" y="20814"/>
                  </a:lnTo>
                  <a:lnTo>
                    <a:pt x="14211" y="20505"/>
                  </a:lnTo>
                  <a:lnTo>
                    <a:pt x="14481" y="20157"/>
                  </a:lnTo>
                  <a:close/>
                  <a:moveTo>
                    <a:pt x="155" y="0"/>
                  </a:moveTo>
                  <a:lnTo>
                    <a:pt x="116" y="39"/>
                  </a:lnTo>
                  <a:lnTo>
                    <a:pt x="78" y="77"/>
                  </a:lnTo>
                  <a:lnTo>
                    <a:pt x="116" y="155"/>
                  </a:lnTo>
                  <a:lnTo>
                    <a:pt x="78" y="193"/>
                  </a:lnTo>
                  <a:lnTo>
                    <a:pt x="39" y="270"/>
                  </a:lnTo>
                  <a:lnTo>
                    <a:pt x="1" y="1583"/>
                  </a:lnTo>
                  <a:lnTo>
                    <a:pt x="39" y="2896"/>
                  </a:lnTo>
                  <a:lnTo>
                    <a:pt x="116" y="4171"/>
                  </a:lnTo>
                  <a:lnTo>
                    <a:pt x="310" y="5483"/>
                  </a:lnTo>
                  <a:lnTo>
                    <a:pt x="541" y="6758"/>
                  </a:lnTo>
                  <a:lnTo>
                    <a:pt x="850" y="8032"/>
                  </a:lnTo>
                  <a:lnTo>
                    <a:pt x="1198" y="9306"/>
                  </a:lnTo>
                  <a:lnTo>
                    <a:pt x="1622" y="10542"/>
                  </a:lnTo>
                  <a:lnTo>
                    <a:pt x="2124" y="11739"/>
                  </a:lnTo>
                  <a:lnTo>
                    <a:pt x="2665" y="12936"/>
                  </a:lnTo>
                  <a:lnTo>
                    <a:pt x="3283" y="14095"/>
                  </a:lnTo>
                  <a:lnTo>
                    <a:pt x="3978" y="15214"/>
                  </a:lnTo>
                  <a:lnTo>
                    <a:pt x="4519" y="16064"/>
                  </a:lnTo>
                  <a:lnTo>
                    <a:pt x="5098" y="16913"/>
                  </a:lnTo>
                  <a:lnTo>
                    <a:pt x="4827" y="17686"/>
                  </a:lnTo>
                  <a:lnTo>
                    <a:pt x="4596" y="18458"/>
                  </a:lnTo>
                  <a:lnTo>
                    <a:pt x="4441" y="19269"/>
                  </a:lnTo>
                  <a:lnTo>
                    <a:pt x="4325" y="20080"/>
                  </a:lnTo>
                  <a:lnTo>
                    <a:pt x="4325" y="20157"/>
                  </a:lnTo>
                  <a:lnTo>
                    <a:pt x="4364" y="20196"/>
                  </a:lnTo>
                  <a:lnTo>
                    <a:pt x="4480" y="20273"/>
                  </a:lnTo>
                  <a:lnTo>
                    <a:pt x="4596" y="20543"/>
                  </a:lnTo>
                  <a:lnTo>
                    <a:pt x="4712" y="20775"/>
                  </a:lnTo>
                  <a:lnTo>
                    <a:pt x="4905" y="21045"/>
                  </a:lnTo>
                  <a:lnTo>
                    <a:pt x="5059" y="21277"/>
                  </a:lnTo>
                  <a:lnTo>
                    <a:pt x="5484" y="21702"/>
                  </a:lnTo>
                  <a:lnTo>
                    <a:pt x="5831" y="22165"/>
                  </a:lnTo>
                  <a:lnTo>
                    <a:pt x="6333" y="22860"/>
                  </a:lnTo>
                  <a:lnTo>
                    <a:pt x="6835" y="23594"/>
                  </a:lnTo>
                  <a:lnTo>
                    <a:pt x="7260" y="24366"/>
                  </a:lnTo>
                  <a:lnTo>
                    <a:pt x="7646" y="25138"/>
                  </a:lnTo>
                  <a:lnTo>
                    <a:pt x="7724" y="25216"/>
                  </a:lnTo>
                  <a:lnTo>
                    <a:pt x="7878" y="25216"/>
                  </a:lnTo>
                  <a:lnTo>
                    <a:pt x="7917" y="25177"/>
                  </a:lnTo>
                  <a:lnTo>
                    <a:pt x="7994" y="25216"/>
                  </a:lnTo>
                  <a:lnTo>
                    <a:pt x="8110" y="25216"/>
                  </a:lnTo>
                  <a:lnTo>
                    <a:pt x="8187" y="25138"/>
                  </a:lnTo>
                  <a:lnTo>
                    <a:pt x="8534" y="24327"/>
                  </a:lnTo>
                  <a:lnTo>
                    <a:pt x="8921" y="23478"/>
                  </a:lnTo>
                  <a:lnTo>
                    <a:pt x="9577" y="21779"/>
                  </a:lnTo>
                  <a:lnTo>
                    <a:pt x="9577" y="21663"/>
                  </a:lnTo>
                  <a:lnTo>
                    <a:pt x="9538" y="21586"/>
                  </a:lnTo>
                  <a:lnTo>
                    <a:pt x="8766" y="20543"/>
                  </a:lnTo>
                  <a:lnTo>
                    <a:pt x="8071" y="19462"/>
                  </a:lnTo>
                  <a:lnTo>
                    <a:pt x="8612" y="19694"/>
                  </a:lnTo>
                  <a:lnTo>
                    <a:pt x="9152" y="19848"/>
                  </a:lnTo>
                  <a:lnTo>
                    <a:pt x="9732" y="19925"/>
                  </a:lnTo>
                  <a:lnTo>
                    <a:pt x="10311" y="19964"/>
                  </a:lnTo>
                  <a:lnTo>
                    <a:pt x="10311" y="20389"/>
                  </a:lnTo>
                  <a:lnTo>
                    <a:pt x="10349" y="20852"/>
                  </a:lnTo>
                  <a:lnTo>
                    <a:pt x="10465" y="21315"/>
                  </a:lnTo>
                  <a:lnTo>
                    <a:pt x="10542" y="21547"/>
                  </a:lnTo>
                  <a:lnTo>
                    <a:pt x="10697" y="21740"/>
                  </a:lnTo>
                  <a:lnTo>
                    <a:pt x="10736" y="21779"/>
                  </a:lnTo>
                  <a:lnTo>
                    <a:pt x="10813" y="21779"/>
                  </a:lnTo>
                  <a:lnTo>
                    <a:pt x="10851" y="21856"/>
                  </a:lnTo>
                  <a:lnTo>
                    <a:pt x="10929" y="21856"/>
                  </a:lnTo>
                  <a:lnTo>
                    <a:pt x="11315" y="21895"/>
                  </a:lnTo>
                  <a:lnTo>
                    <a:pt x="11662" y="21856"/>
                  </a:lnTo>
                  <a:lnTo>
                    <a:pt x="11624" y="22126"/>
                  </a:lnTo>
                  <a:lnTo>
                    <a:pt x="11585" y="22358"/>
                  </a:lnTo>
                  <a:lnTo>
                    <a:pt x="11546" y="22590"/>
                  </a:lnTo>
                  <a:lnTo>
                    <a:pt x="11585" y="22860"/>
                  </a:lnTo>
                  <a:lnTo>
                    <a:pt x="11624" y="23092"/>
                  </a:lnTo>
                  <a:lnTo>
                    <a:pt x="11662" y="23323"/>
                  </a:lnTo>
                  <a:lnTo>
                    <a:pt x="11778" y="23594"/>
                  </a:lnTo>
                  <a:lnTo>
                    <a:pt x="11894" y="23825"/>
                  </a:lnTo>
                  <a:lnTo>
                    <a:pt x="11933" y="23903"/>
                  </a:lnTo>
                  <a:lnTo>
                    <a:pt x="12010" y="23903"/>
                  </a:lnTo>
                  <a:lnTo>
                    <a:pt x="12087" y="23864"/>
                  </a:lnTo>
                  <a:lnTo>
                    <a:pt x="12164" y="23825"/>
                  </a:lnTo>
                  <a:lnTo>
                    <a:pt x="12589" y="23208"/>
                  </a:lnTo>
                  <a:lnTo>
                    <a:pt x="12744" y="23594"/>
                  </a:lnTo>
                  <a:lnTo>
                    <a:pt x="12937" y="23941"/>
                  </a:lnTo>
                  <a:lnTo>
                    <a:pt x="13168" y="24289"/>
                  </a:lnTo>
                  <a:lnTo>
                    <a:pt x="13439" y="24598"/>
                  </a:lnTo>
                  <a:lnTo>
                    <a:pt x="13709" y="24907"/>
                  </a:lnTo>
                  <a:lnTo>
                    <a:pt x="14018" y="25177"/>
                  </a:lnTo>
                  <a:lnTo>
                    <a:pt x="14365" y="25409"/>
                  </a:lnTo>
                  <a:lnTo>
                    <a:pt x="14713" y="25602"/>
                  </a:lnTo>
                  <a:lnTo>
                    <a:pt x="15331" y="25911"/>
                  </a:lnTo>
                  <a:lnTo>
                    <a:pt x="15717" y="26027"/>
                  </a:lnTo>
                  <a:lnTo>
                    <a:pt x="16142" y="26181"/>
                  </a:lnTo>
                  <a:lnTo>
                    <a:pt x="16566" y="26258"/>
                  </a:lnTo>
                  <a:lnTo>
                    <a:pt x="16953" y="26297"/>
                  </a:lnTo>
                  <a:lnTo>
                    <a:pt x="17146" y="26297"/>
                  </a:lnTo>
                  <a:lnTo>
                    <a:pt x="17300" y="26258"/>
                  </a:lnTo>
                  <a:lnTo>
                    <a:pt x="17416" y="26181"/>
                  </a:lnTo>
                  <a:lnTo>
                    <a:pt x="17570" y="26104"/>
                  </a:lnTo>
                  <a:lnTo>
                    <a:pt x="17648" y="25949"/>
                  </a:lnTo>
                  <a:lnTo>
                    <a:pt x="17725" y="25833"/>
                  </a:lnTo>
                  <a:lnTo>
                    <a:pt x="17841" y="25486"/>
                  </a:lnTo>
                  <a:lnTo>
                    <a:pt x="17879" y="25100"/>
                  </a:lnTo>
                  <a:lnTo>
                    <a:pt x="17841" y="24675"/>
                  </a:lnTo>
                  <a:lnTo>
                    <a:pt x="17802" y="24289"/>
                  </a:lnTo>
                  <a:lnTo>
                    <a:pt x="17686" y="23903"/>
                  </a:lnTo>
                  <a:lnTo>
                    <a:pt x="17493" y="23246"/>
                  </a:lnTo>
                  <a:lnTo>
                    <a:pt x="17223" y="22706"/>
                  </a:lnTo>
                  <a:lnTo>
                    <a:pt x="16914" y="22204"/>
                  </a:lnTo>
                  <a:lnTo>
                    <a:pt x="16528" y="21740"/>
                  </a:lnTo>
                  <a:lnTo>
                    <a:pt x="16103" y="21354"/>
                  </a:lnTo>
                  <a:lnTo>
                    <a:pt x="16296" y="21315"/>
                  </a:lnTo>
                  <a:lnTo>
                    <a:pt x="16489" y="21277"/>
                  </a:lnTo>
                  <a:lnTo>
                    <a:pt x="16682" y="21161"/>
                  </a:lnTo>
                  <a:lnTo>
                    <a:pt x="16875" y="21045"/>
                  </a:lnTo>
                  <a:lnTo>
                    <a:pt x="16914" y="21007"/>
                  </a:lnTo>
                  <a:lnTo>
                    <a:pt x="16953" y="20929"/>
                  </a:lnTo>
                  <a:lnTo>
                    <a:pt x="16914" y="20814"/>
                  </a:lnTo>
                  <a:lnTo>
                    <a:pt x="16875" y="20775"/>
                  </a:lnTo>
                  <a:lnTo>
                    <a:pt x="16335" y="20466"/>
                  </a:lnTo>
                  <a:lnTo>
                    <a:pt x="15833" y="20196"/>
                  </a:lnTo>
                  <a:lnTo>
                    <a:pt x="15292" y="20003"/>
                  </a:lnTo>
                  <a:lnTo>
                    <a:pt x="14713" y="19848"/>
                  </a:lnTo>
                  <a:lnTo>
                    <a:pt x="14983" y="19346"/>
                  </a:lnTo>
                  <a:lnTo>
                    <a:pt x="14983" y="19230"/>
                  </a:lnTo>
                  <a:lnTo>
                    <a:pt x="14983" y="19114"/>
                  </a:lnTo>
                  <a:lnTo>
                    <a:pt x="14983" y="19076"/>
                  </a:lnTo>
                  <a:lnTo>
                    <a:pt x="14945" y="19037"/>
                  </a:lnTo>
                  <a:lnTo>
                    <a:pt x="14172" y="18574"/>
                  </a:lnTo>
                  <a:lnTo>
                    <a:pt x="13825" y="18342"/>
                  </a:lnTo>
                  <a:lnTo>
                    <a:pt x="13477" y="18033"/>
                  </a:lnTo>
                  <a:lnTo>
                    <a:pt x="13554" y="17879"/>
                  </a:lnTo>
                  <a:lnTo>
                    <a:pt x="13670" y="17493"/>
                  </a:lnTo>
                  <a:lnTo>
                    <a:pt x="13747" y="17106"/>
                  </a:lnTo>
                  <a:lnTo>
                    <a:pt x="13786" y="16720"/>
                  </a:lnTo>
                  <a:lnTo>
                    <a:pt x="13825" y="16334"/>
                  </a:lnTo>
                  <a:lnTo>
                    <a:pt x="14249" y="17106"/>
                  </a:lnTo>
                  <a:lnTo>
                    <a:pt x="14674" y="17956"/>
                  </a:lnTo>
                  <a:lnTo>
                    <a:pt x="14751" y="18033"/>
                  </a:lnTo>
                  <a:lnTo>
                    <a:pt x="14867" y="18033"/>
                  </a:lnTo>
                  <a:lnTo>
                    <a:pt x="15640" y="18072"/>
                  </a:lnTo>
                  <a:lnTo>
                    <a:pt x="16412" y="18110"/>
                  </a:lnTo>
                  <a:lnTo>
                    <a:pt x="17184" y="18188"/>
                  </a:lnTo>
                  <a:lnTo>
                    <a:pt x="17957" y="18304"/>
                  </a:lnTo>
                  <a:lnTo>
                    <a:pt x="18111" y="18304"/>
                  </a:lnTo>
                  <a:lnTo>
                    <a:pt x="18188" y="18226"/>
                  </a:lnTo>
                  <a:lnTo>
                    <a:pt x="18227" y="18110"/>
                  </a:lnTo>
                  <a:lnTo>
                    <a:pt x="18188" y="17995"/>
                  </a:lnTo>
                  <a:lnTo>
                    <a:pt x="16798" y="15099"/>
                  </a:lnTo>
                  <a:lnTo>
                    <a:pt x="16064" y="13631"/>
                  </a:lnTo>
                  <a:lnTo>
                    <a:pt x="15678" y="12936"/>
                  </a:lnTo>
                  <a:lnTo>
                    <a:pt x="15253" y="12241"/>
                  </a:lnTo>
                  <a:lnTo>
                    <a:pt x="15176" y="12202"/>
                  </a:lnTo>
                  <a:lnTo>
                    <a:pt x="15099" y="12202"/>
                  </a:lnTo>
                  <a:lnTo>
                    <a:pt x="14713" y="12164"/>
                  </a:lnTo>
                  <a:lnTo>
                    <a:pt x="14288" y="12164"/>
                  </a:lnTo>
                  <a:lnTo>
                    <a:pt x="13516" y="12125"/>
                  </a:lnTo>
                  <a:lnTo>
                    <a:pt x="12164" y="12009"/>
                  </a:lnTo>
                  <a:lnTo>
                    <a:pt x="11662" y="11198"/>
                  </a:lnTo>
                  <a:lnTo>
                    <a:pt x="11122" y="10465"/>
                  </a:lnTo>
                  <a:lnTo>
                    <a:pt x="10542" y="9731"/>
                  </a:lnTo>
                  <a:lnTo>
                    <a:pt x="10002" y="8997"/>
                  </a:lnTo>
                  <a:lnTo>
                    <a:pt x="8959" y="7762"/>
                  </a:lnTo>
                  <a:lnTo>
                    <a:pt x="7839" y="6565"/>
                  </a:lnTo>
                  <a:lnTo>
                    <a:pt x="6720" y="5406"/>
                  </a:lnTo>
                  <a:lnTo>
                    <a:pt x="5561" y="4286"/>
                  </a:lnTo>
                  <a:lnTo>
                    <a:pt x="4325" y="3205"/>
                  </a:lnTo>
                  <a:lnTo>
                    <a:pt x="3128" y="2163"/>
                  </a:lnTo>
                  <a:lnTo>
                    <a:pt x="1854" y="1120"/>
                  </a:lnTo>
                  <a:lnTo>
                    <a:pt x="580" y="116"/>
                  </a:lnTo>
                  <a:lnTo>
                    <a:pt x="541" y="77"/>
                  </a:lnTo>
                  <a:lnTo>
                    <a:pt x="464" y="77"/>
                  </a:lnTo>
                  <a:lnTo>
                    <a:pt x="348" y="39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"/>
            <p:cNvSpPr/>
            <p:nvPr/>
          </p:nvSpPr>
          <p:spPr>
            <a:xfrm>
              <a:off x="668675" y="2948700"/>
              <a:ext cx="256800" cy="152550"/>
            </a:xfrm>
            <a:custGeom>
              <a:avLst/>
              <a:gdLst/>
              <a:ahLst/>
              <a:cxnLst/>
              <a:rect l="l" t="t" r="r" b="b"/>
              <a:pathLst>
                <a:path w="10272" h="6102" extrusionOk="0">
                  <a:moveTo>
                    <a:pt x="541" y="1"/>
                  </a:moveTo>
                  <a:lnTo>
                    <a:pt x="425" y="39"/>
                  </a:lnTo>
                  <a:lnTo>
                    <a:pt x="348" y="116"/>
                  </a:lnTo>
                  <a:lnTo>
                    <a:pt x="232" y="194"/>
                  </a:lnTo>
                  <a:lnTo>
                    <a:pt x="155" y="348"/>
                  </a:lnTo>
                  <a:lnTo>
                    <a:pt x="77" y="503"/>
                  </a:lnTo>
                  <a:lnTo>
                    <a:pt x="0" y="889"/>
                  </a:lnTo>
                  <a:lnTo>
                    <a:pt x="0" y="1275"/>
                  </a:lnTo>
                  <a:lnTo>
                    <a:pt x="0" y="1622"/>
                  </a:lnTo>
                  <a:lnTo>
                    <a:pt x="0" y="2047"/>
                  </a:lnTo>
                  <a:lnTo>
                    <a:pt x="77" y="2511"/>
                  </a:lnTo>
                  <a:lnTo>
                    <a:pt x="155" y="2935"/>
                  </a:lnTo>
                  <a:lnTo>
                    <a:pt x="309" y="3321"/>
                  </a:lnTo>
                  <a:lnTo>
                    <a:pt x="502" y="3785"/>
                  </a:lnTo>
                  <a:lnTo>
                    <a:pt x="734" y="4171"/>
                  </a:lnTo>
                  <a:lnTo>
                    <a:pt x="1004" y="4557"/>
                  </a:lnTo>
                  <a:lnTo>
                    <a:pt x="1313" y="4905"/>
                  </a:lnTo>
                  <a:lnTo>
                    <a:pt x="1699" y="5214"/>
                  </a:lnTo>
                  <a:lnTo>
                    <a:pt x="2047" y="5523"/>
                  </a:lnTo>
                  <a:lnTo>
                    <a:pt x="2472" y="5754"/>
                  </a:lnTo>
                  <a:lnTo>
                    <a:pt x="2896" y="5947"/>
                  </a:lnTo>
                  <a:lnTo>
                    <a:pt x="3167" y="5716"/>
                  </a:lnTo>
                  <a:lnTo>
                    <a:pt x="2819" y="5561"/>
                  </a:lnTo>
                  <a:lnTo>
                    <a:pt x="2510" y="5368"/>
                  </a:lnTo>
                  <a:lnTo>
                    <a:pt x="2240" y="5136"/>
                  </a:lnTo>
                  <a:lnTo>
                    <a:pt x="1931" y="4905"/>
                  </a:lnTo>
                  <a:lnTo>
                    <a:pt x="1661" y="4634"/>
                  </a:lnTo>
                  <a:lnTo>
                    <a:pt x="1429" y="4364"/>
                  </a:lnTo>
                  <a:lnTo>
                    <a:pt x="1197" y="4094"/>
                  </a:lnTo>
                  <a:lnTo>
                    <a:pt x="1004" y="3785"/>
                  </a:lnTo>
                  <a:lnTo>
                    <a:pt x="811" y="3476"/>
                  </a:lnTo>
                  <a:lnTo>
                    <a:pt x="657" y="3128"/>
                  </a:lnTo>
                  <a:lnTo>
                    <a:pt x="541" y="2781"/>
                  </a:lnTo>
                  <a:lnTo>
                    <a:pt x="464" y="2433"/>
                  </a:lnTo>
                  <a:lnTo>
                    <a:pt x="425" y="2086"/>
                  </a:lnTo>
                  <a:lnTo>
                    <a:pt x="386" y="1700"/>
                  </a:lnTo>
                  <a:lnTo>
                    <a:pt x="425" y="1352"/>
                  </a:lnTo>
                  <a:lnTo>
                    <a:pt x="464" y="966"/>
                  </a:lnTo>
                  <a:lnTo>
                    <a:pt x="541" y="696"/>
                  </a:lnTo>
                  <a:lnTo>
                    <a:pt x="579" y="541"/>
                  </a:lnTo>
                  <a:lnTo>
                    <a:pt x="657" y="464"/>
                  </a:lnTo>
                  <a:lnTo>
                    <a:pt x="811" y="503"/>
                  </a:lnTo>
                  <a:lnTo>
                    <a:pt x="1043" y="618"/>
                  </a:lnTo>
                  <a:lnTo>
                    <a:pt x="1429" y="812"/>
                  </a:lnTo>
                  <a:lnTo>
                    <a:pt x="1738" y="1005"/>
                  </a:lnTo>
                  <a:lnTo>
                    <a:pt x="2085" y="1236"/>
                  </a:lnTo>
                  <a:lnTo>
                    <a:pt x="2394" y="1468"/>
                  </a:lnTo>
                  <a:lnTo>
                    <a:pt x="2665" y="1738"/>
                  </a:lnTo>
                  <a:lnTo>
                    <a:pt x="2935" y="2009"/>
                  </a:lnTo>
                  <a:lnTo>
                    <a:pt x="3167" y="2279"/>
                  </a:lnTo>
                  <a:lnTo>
                    <a:pt x="3360" y="2588"/>
                  </a:lnTo>
                  <a:lnTo>
                    <a:pt x="3514" y="2897"/>
                  </a:lnTo>
                  <a:lnTo>
                    <a:pt x="3630" y="3244"/>
                  </a:lnTo>
                  <a:lnTo>
                    <a:pt x="3707" y="3592"/>
                  </a:lnTo>
                  <a:lnTo>
                    <a:pt x="3784" y="3939"/>
                  </a:lnTo>
                  <a:lnTo>
                    <a:pt x="3784" y="4325"/>
                  </a:lnTo>
                  <a:lnTo>
                    <a:pt x="3823" y="4403"/>
                  </a:lnTo>
                  <a:lnTo>
                    <a:pt x="3939" y="4480"/>
                  </a:lnTo>
                  <a:lnTo>
                    <a:pt x="3939" y="4557"/>
                  </a:lnTo>
                  <a:lnTo>
                    <a:pt x="3978" y="4596"/>
                  </a:lnTo>
                  <a:lnTo>
                    <a:pt x="4016" y="4596"/>
                  </a:lnTo>
                  <a:lnTo>
                    <a:pt x="4055" y="4557"/>
                  </a:lnTo>
                  <a:lnTo>
                    <a:pt x="4171" y="4403"/>
                  </a:lnTo>
                  <a:lnTo>
                    <a:pt x="4286" y="4287"/>
                  </a:lnTo>
                  <a:lnTo>
                    <a:pt x="4595" y="4017"/>
                  </a:lnTo>
                  <a:lnTo>
                    <a:pt x="4943" y="3785"/>
                  </a:lnTo>
                  <a:lnTo>
                    <a:pt x="5329" y="3630"/>
                  </a:lnTo>
                  <a:lnTo>
                    <a:pt x="5754" y="3476"/>
                  </a:lnTo>
                  <a:lnTo>
                    <a:pt x="6179" y="3360"/>
                  </a:lnTo>
                  <a:lnTo>
                    <a:pt x="6565" y="3283"/>
                  </a:lnTo>
                  <a:lnTo>
                    <a:pt x="6912" y="3206"/>
                  </a:lnTo>
                  <a:lnTo>
                    <a:pt x="7260" y="3167"/>
                  </a:lnTo>
                  <a:lnTo>
                    <a:pt x="7646" y="3167"/>
                  </a:lnTo>
                  <a:lnTo>
                    <a:pt x="7994" y="3206"/>
                  </a:lnTo>
                  <a:lnTo>
                    <a:pt x="8380" y="3244"/>
                  </a:lnTo>
                  <a:lnTo>
                    <a:pt x="8727" y="3321"/>
                  </a:lnTo>
                  <a:lnTo>
                    <a:pt x="9075" y="3399"/>
                  </a:lnTo>
                  <a:lnTo>
                    <a:pt x="9422" y="3553"/>
                  </a:lnTo>
                  <a:lnTo>
                    <a:pt x="9770" y="3669"/>
                  </a:lnTo>
                  <a:lnTo>
                    <a:pt x="9499" y="4017"/>
                  </a:lnTo>
                  <a:lnTo>
                    <a:pt x="9229" y="4364"/>
                  </a:lnTo>
                  <a:lnTo>
                    <a:pt x="8920" y="4634"/>
                  </a:lnTo>
                  <a:lnTo>
                    <a:pt x="8611" y="4905"/>
                  </a:lnTo>
                  <a:lnTo>
                    <a:pt x="8264" y="5136"/>
                  </a:lnTo>
                  <a:lnTo>
                    <a:pt x="7916" y="5329"/>
                  </a:lnTo>
                  <a:lnTo>
                    <a:pt x="7530" y="5484"/>
                  </a:lnTo>
                  <a:lnTo>
                    <a:pt x="7105" y="5600"/>
                  </a:lnTo>
                  <a:lnTo>
                    <a:pt x="6719" y="5638"/>
                  </a:lnTo>
                  <a:lnTo>
                    <a:pt x="6333" y="5677"/>
                  </a:lnTo>
                  <a:lnTo>
                    <a:pt x="5599" y="5677"/>
                  </a:lnTo>
                  <a:lnTo>
                    <a:pt x="4866" y="5600"/>
                  </a:lnTo>
                  <a:lnTo>
                    <a:pt x="4093" y="5484"/>
                  </a:lnTo>
                  <a:lnTo>
                    <a:pt x="4016" y="5484"/>
                  </a:lnTo>
                  <a:lnTo>
                    <a:pt x="3978" y="5523"/>
                  </a:lnTo>
                  <a:lnTo>
                    <a:pt x="3900" y="5638"/>
                  </a:lnTo>
                  <a:lnTo>
                    <a:pt x="3862" y="5638"/>
                  </a:lnTo>
                  <a:lnTo>
                    <a:pt x="3862" y="5716"/>
                  </a:lnTo>
                  <a:lnTo>
                    <a:pt x="3900" y="6025"/>
                  </a:lnTo>
                  <a:lnTo>
                    <a:pt x="4093" y="5909"/>
                  </a:lnTo>
                  <a:lnTo>
                    <a:pt x="4943" y="6025"/>
                  </a:lnTo>
                  <a:lnTo>
                    <a:pt x="5792" y="6102"/>
                  </a:lnTo>
                  <a:lnTo>
                    <a:pt x="6217" y="6102"/>
                  </a:lnTo>
                  <a:lnTo>
                    <a:pt x="6642" y="6063"/>
                  </a:lnTo>
                  <a:lnTo>
                    <a:pt x="7105" y="6025"/>
                  </a:lnTo>
                  <a:lnTo>
                    <a:pt x="7530" y="5947"/>
                  </a:lnTo>
                  <a:lnTo>
                    <a:pt x="7955" y="5793"/>
                  </a:lnTo>
                  <a:lnTo>
                    <a:pt x="8341" y="5600"/>
                  </a:lnTo>
                  <a:lnTo>
                    <a:pt x="8727" y="5368"/>
                  </a:lnTo>
                  <a:lnTo>
                    <a:pt x="9075" y="5098"/>
                  </a:lnTo>
                  <a:lnTo>
                    <a:pt x="9384" y="4789"/>
                  </a:lnTo>
                  <a:lnTo>
                    <a:pt x="9654" y="4441"/>
                  </a:lnTo>
                  <a:lnTo>
                    <a:pt x="10233" y="3746"/>
                  </a:lnTo>
                  <a:lnTo>
                    <a:pt x="10272" y="3630"/>
                  </a:lnTo>
                  <a:lnTo>
                    <a:pt x="10272" y="3553"/>
                  </a:lnTo>
                  <a:lnTo>
                    <a:pt x="10233" y="3476"/>
                  </a:lnTo>
                  <a:lnTo>
                    <a:pt x="10156" y="3399"/>
                  </a:lnTo>
                  <a:lnTo>
                    <a:pt x="9693" y="3206"/>
                  </a:lnTo>
                  <a:lnTo>
                    <a:pt x="9229" y="3013"/>
                  </a:lnTo>
                  <a:lnTo>
                    <a:pt x="8766" y="2897"/>
                  </a:lnTo>
                  <a:lnTo>
                    <a:pt x="8264" y="2781"/>
                  </a:lnTo>
                  <a:lnTo>
                    <a:pt x="7800" y="2742"/>
                  </a:lnTo>
                  <a:lnTo>
                    <a:pt x="7298" y="2742"/>
                  </a:lnTo>
                  <a:lnTo>
                    <a:pt x="6796" y="2781"/>
                  </a:lnTo>
                  <a:lnTo>
                    <a:pt x="6294" y="2858"/>
                  </a:lnTo>
                  <a:lnTo>
                    <a:pt x="5870" y="3013"/>
                  </a:lnTo>
                  <a:lnTo>
                    <a:pt x="5290" y="3206"/>
                  </a:lnTo>
                  <a:lnTo>
                    <a:pt x="4982" y="3321"/>
                  </a:lnTo>
                  <a:lnTo>
                    <a:pt x="4673" y="3476"/>
                  </a:lnTo>
                  <a:lnTo>
                    <a:pt x="4402" y="3630"/>
                  </a:lnTo>
                  <a:lnTo>
                    <a:pt x="4209" y="3823"/>
                  </a:lnTo>
                  <a:lnTo>
                    <a:pt x="4132" y="3476"/>
                  </a:lnTo>
                  <a:lnTo>
                    <a:pt x="4055" y="3128"/>
                  </a:lnTo>
                  <a:lnTo>
                    <a:pt x="3939" y="2781"/>
                  </a:lnTo>
                  <a:lnTo>
                    <a:pt x="3784" y="2472"/>
                  </a:lnTo>
                  <a:lnTo>
                    <a:pt x="3591" y="2163"/>
                  </a:lnTo>
                  <a:lnTo>
                    <a:pt x="3360" y="1854"/>
                  </a:lnTo>
                  <a:lnTo>
                    <a:pt x="3128" y="1584"/>
                  </a:lnTo>
                  <a:lnTo>
                    <a:pt x="2858" y="1314"/>
                  </a:lnTo>
                  <a:lnTo>
                    <a:pt x="2472" y="966"/>
                  </a:lnTo>
                  <a:lnTo>
                    <a:pt x="2008" y="696"/>
                  </a:lnTo>
                  <a:lnTo>
                    <a:pt x="1545" y="425"/>
                  </a:lnTo>
                  <a:lnTo>
                    <a:pt x="1081" y="194"/>
                  </a:lnTo>
                  <a:lnTo>
                    <a:pt x="850" y="78"/>
                  </a:lnTo>
                  <a:lnTo>
                    <a:pt x="657" y="39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"/>
            <p:cNvSpPr/>
            <p:nvPr/>
          </p:nvSpPr>
          <p:spPr>
            <a:xfrm>
              <a:off x="3343725" y="3024000"/>
              <a:ext cx="482700" cy="227850"/>
            </a:xfrm>
            <a:custGeom>
              <a:avLst/>
              <a:gdLst/>
              <a:ahLst/>
              <a:cxnLst/>
              <a:rect l="l" t="t" r="r" b="b"/>
              <a:pathLst>
                <a:path w="19308" h="9114" extrusionOk="0">
                  <a:moveTo>
                    <a:pt x="77" y="1"/>
                  </a:moveTo>
                  <a:lnTo>
                    <a:pt x="0" y="618"/>
                  </a:lnTo>
                  <a:lnTo>
                    <a:pt x="0" y="1236"/>
                  </a:lnTo>
                  <a:lnTo>
                    <a:pt x="39" y="1854"/>
                  </a:lnTo>
                  <a:lnTo>
                    <a:pt x="154" y="2472"/>
                  </a:lnTo>
                  <a:lnTo>
                    <a:pt x="309" y="3090"/>
                  </a:lnTo>
                  <a:lnTo>
                    <a:pt x="502" y="3669"/>
                  </a:lnTo>
                  <a:lnTo>
                    <a:pt x="772" y="4248"/>
                  </a:lnTo>
                  <a:lnTo>
                    <a:pt x="1120" y="4827"/>
                  </a:lnTo>
                  <a:lnTo>
                    <a:pt x="1506" y="5407"/>
                  </a:lnTo>
                  <a:lnTo>
                    <a:pt x="1969" y="5947"/>
                  </a:lnTo>
                  <a:lnTo>
                    <a:pt x="2433" y="6449"/>
                  </a:lnTo>
                  <a:lnTo>
                    <a:pt x="2935" y="6913"/>
                  </a:lnTo>
                  <a:lnTo>
                    <a:pt x="3514" y="7299"/>
                  </a:lnTo>
                  <a:lnTo>
                    <a:pt x="4093" y="7646"/>
                  </a:lnTo>
                  <a:lnTo>
                    <a:pt x="4672" y="7994"/>
                  </a:lnTo>
                  <a:lnTo>
                    <a:pt x="5329" y="8264"/>
                  </a:lnTo>
                  <a:lnTo>
                    <a:pt x="5947" y="8496"/>
                  </a:lnTo>
                  <a:lnTo>
                    <a:pt x="6642" y="8689"/>
                  </a:lnTo>
                  <a:lnTo>
                    <a:pt x="7298" y="8843"/>
                  </a:lnTo>
                  <a:lnTo>
                    <a:pt x="7993" y="8998"/>
                  </a:lnTo>
                  <a:lnTo>
                    <a:pt x="8688" y="9075"/>
                  </a:lnTo>
                  <a:lnTo>
                    <a:pt x="9383" y="9114"/>
                  </a:lnTo>
                  <a:lnTo>
                    <a:pt x="10079" y="9114"/>
                  </a:lnTo>
                  <a:lnTo>
                    <a:pt x="10735" y="9075"/>
                  </a:lnTo>
                  <a:lnTo>
                    <a:pt x="11391" y="9036"/>
                  </a:lnTo>
                  <a:lnTo>
                    <a:pt x="12048" y="8921"/>
                  </a:lnTo>
                  <a:lnTo>
                    <a:pt x="12704" y="8805"/>
                  </a:lnTo>
                  <a:lnTo>
                    <a:pt x="13361" y="8612"/>
                  </a:lnTo>
                  <a:lnTo>
                    <a:pt x="14017" y="8419"/>
                  </a:lnTo>
                  <a:lnTo>
                    <a:pt x="14635" y="8187"/>
                  </a:lnTo>
                  <a:lnTo>
                    <a:pt x="15253" y="7917"/>
                  </a:lnTo>
                  <a:lnTo>
                    <a:pt x="15871" y="7569"/>
                  </a:lnTo>
                  <a:lnTo>
                    <a:pt x="16411" y="7222"/>
                  </a:lnTo>
                  <a:lnTo>
                    <a:pt x="16991" y="6835"/>
                  </a:lnTo>
                  <a:lnTo>
                    <a:pt x="17493" y="6411"/>
                  </a:lnTo>
                  <a:lnTo>
                    <a:pt x="17956" y="5947"/>
                  </a:lnTo>
                  <a:lnTo>
                    <a:pt x="18381" y="5445"/>
                  </a:lnTo>
                  <a:lnTo>
                    <a:pt x="18728" y="4905"/>
                  </a:lnTo>
                  <a:lnTo>
                    <a:pt x="19076" y="4325"/>
                  </a:lnTo>
                  <a:lnTo>
                    <a:pt x="19307" y="3708"/>
                  </a:lnTo>
                  <a:lnTo>
                    <a:pt x="19114" y="3669"/>
                  </a:lnTo>
                  <a:lnTo>
                    <a:pt x="18767" y="4171"/>
                  </a:lnTo>
                  <a:lnTo>
                    <a:pt x="18381" y="4673"/>
                  </a:lnTo>
                  <a:lnTo>
                    <a:pt x="17995" y="5136"/>
                  </a:lnTo>
                  <a:lnTo>
                    <a:pt x="17608" y="5561"/>
                  </a:lnTo>
                  <a:lnTo>
                    <a:pt x="17145" y="5986"/>
                  </a:lnTo>
                  <a:lnTo>
                    <a:pt x="16720" y="6372"/>
                  </a:lnTo>
                  <a:lnTo>
                    <a:pt x="16218" y="6720"/>
                  </a:lnTo>
                  <a:lnTo>
                    <a:pt x="15716" y="7028"/>
                  </a:lnTo>
                  <a:lnTo>
                    <a:pt x="15214" y="7337"/>
                  </a:lnTo>
                  <a:lnTo>
                    <a:pt x="14674" y="7608"/>
                  </a:lnTo>
                  <a:lnTo>
                    <a:pt x="14133" y="7839"/>
                  </a:lnTo>
                  <a:lnTo>
                    <a:pt x="13554" y="8032"/>
                  </a:lnTo>
                  <a:lnTo>
                    <a:pt x="12975" y="8225"/>
                  </a:lnTo>
                  <a:lnTo>
                    <a:pt x="12395" y="8380"/>
                  </a:lnTo>
                  <a:lnTo>
                    <a:pt x="11816" y="8496"/>
                  </a:lnTo>
                  <a:lnTo>
                    <a:pt x="11198" y="8573"/>
                  </a:lnTo>
                  <a:lnTo>
                    <a:pt x="10503" y="8612"/>
                  </a:lnTo>
                  <a:lnTo>
                    <a:pt x="9808" y="8650"/>
                  </a:lnTo>
                  <a:lnTo>
                    <a:pt x="9075" y="8612"/>
                  </a:lnTo>
                  <a:lnTo>
                    <a:pt x="8379" y="8573"/>
                  </a:lnTo>
                  <a:lnTo>
                    <a:pt x="7684" y="8457"/>
                  </a:lnTo>
                  <a:lnTo>
                    <a:pt x="6989" y="8303"/>
                  </a:lnTo>
                  <a:lnTo>
                    <a:pt x="6294" y="8110"/>
                  </a:lnTo>
                  <a:lnTo>
                    <a:pt x="5638" y="7878"/>
                  </a:lnTo>
                  <a:lnTo>
                    <a:pt x="4981" y="7608"/>
                  </a:lnTo>
                  <a:lnTo>
                    <a:pt x="4364" y="7299"/>
                  </a:lnTo>
                  <a:lnTo>
                    <a:pt x="3784" y="6951"/>
                  </a:lnTo>
                  <a:lnTo>
                    <a:pt x="3205" y="6526"/>
                  </a:lnTo>
                  <a:lnTo>
                    <a:pt x="2664" y="6063"/>
                  </a:lnTo>
                  <a:lnTo>
                    <a:pt x="2201" y="5561"/>
                  </a:lnTo>
                  <a:lnTo>
                    <a:pt x="1738" y="5020"/>
                  </a:lnTo>
                  <a:lnTo>
                    <a:pt x="1352" y="4403"/>
                  </a:lnTo>
                  <a:lnTo>
                    <a:pt x="1081" y="3901"/>
                  </a:lnTo>
                  <a:lnTo>
                    <a:pt x="850" y="3399"/>
                  </a:lnTo>
                  <a:lnTo>
                    <a:pt x="656" y="2858"/>
                  </a:lnTo>
                  <a:lnTo>
                    <a:pt x="502" y="2317"/>
                  </a:lnTo>
                  <a:lnTo>
                    <a:pt x="425" y="1777"/>
                  </a:lnTo>
                  <a:lnTo>
                    <a:pt x="348" y="1198"/>
                  </a:lnTo>
                  <a:lnTo>
                    <a:pt x="386" y="618"/>
                  </a:lnTo>
                  <a:lnTo>
                    <a:pt x="425" y="78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238125" y="3026900"/>
              <a:ext cx="84975" cy="55050"/>
            </a:xfrm>
            <a:custGeom>
              <a:avLst/>
              <a:gdLst/>
              <a:ahLst/>
              <a:cxnLst/>
              <a:rect l="l" t="t" r="r" b="b"/>
              <a:pathLst>
                <a:path w="3399" h="2202" extrusionOk="0">
                  <a:moveTo>
                    <a:pt x="1506" y="425"/>
                  </a:moveTo>
                  <a:lnTo>
                    <a:pt x="1738" y="502"/>
                  </a:lnTo>
                  <a:lnTo>
                    <a:pt x="1931" y="580"/>
                  </a:lnTo>
                  <a:lnTo>
                    <a:pt x="2124" y="657"/>
                  </a:lnTo>
                  <a:lnTo>
                    <a:pt x="2433" y="927"/>
                  </a:lnTo>
                  <a:lnTo>
                    <a:pt x="2742" y="1236"/>
                  </a:lnTo>
                  <a:lnTo>
                    <a:pt x="2973" y="1545"/>
                  </a:lnTo>
                  <a:lnTo>
                    <a:pt x="2549" y="1545"/>
                  </a:lnTo>
                  <a:lnTo>
                    <a:pt x="2085" y="1584"/>
                  </a:lnTo>
                  <a:lnTo>
                    <a:pt x="1699" y="1699"/>
                  </a:lnTo>
                  <a:lnTo>
                    <a:pt x="1467" y="1777"/>
                  </a:lnTo>
                  <a:lnTo>
                    <a:pt x="965" y="1777"/>
                  </a:lnTo>
                  <a:lnTo>
                    <a:pt x="772" y="1738"/>
                  </a:lnTo>
                  <a:lnTo>
                    <a:pt x="579" y="1622"/>
                  </a:lnTo>
                  <a:lnTo>
                    <a:pt x="502" y="1545"/>
                  </a:lnTo>
                  <a:lnTo>
                    <a:pt x="463" y="1429"/>
                  </a:lnTo>
                  <a:lnTo>
                    <a:pt x="386" y="1313"/>
                  </a:lnTo>
                  <a:lnTo>
                    <a:pt x="386" y="1159"/>
                  </a:lnTo>
                  <a:lnTo>
                    <a:pt x="386" y="1043"/>
                  </a:lnTo>
                  <a:lnTo>
                    <a:pt x="425" y="927"/>
                  </a:lnTo>
                  <a:lnTo>
                    <a:pt x="463" y="811"/>
                  </a:lnTo>
                  <a:lnTo>
                    <a:pt x="541" y="734"/>
                  </a:lnTo>
                  <a:lnTo>
                    <a:pt x="734" y="580"/>
                  </a:lnTo>
                  <a:lnTo>
                    <a:pt x="1004" y="502"/>
                  </a:lnTo>
                  <a:lnTo>
                    <a:pt x="1236" y="425"/>
                  </a:lnTo>
                  <a:close/>
                  <a:moveTo>
                    <a:pt x="1004" y="0"/>
                  </a:moveTo>
                  <a:lnTo>
                    <a:pt x="772" y="78"/>
                  </a:lnTo>
                  <a:lnTo>
                    <a:pt x="541" y="193"/>
                  </a:lnTo>
                  <a:lnTo>
                    <a:pt x="386" y="309"/>
                  </a:lnTo>
                  <a:lnTo>
                    <a:pt x="193" y="502"/>
                  </a:lnTo>
                  <a:lnTo>
                    <a:pt x="77" y="734"/>
                  </a:lnTo>
                  <a:lnTo>
                    <a:pt x="0" y="927"/>
                  </a:lnTo>
                  <a:lnTo>
                    <a:pt x="0" y="1159"/>
                  </a:lnTo>
                  <a:lnTo>
                    <a:pt x="0" y="1391"/>
                  </a:lnTo>
                  <a:lnTo>
                    <a:pt x="77" y="1584"/>
                  </a:lnTo>
                  <a:lnTo>
                    <a:pt x="154" y="1777"/>
                  </a:lnTo>
                  <a:lnTo>
                    <a:pt x="309" y="1931"/>
                  </a:lnTo>
                  <a:lnTo>
                    <a:pt x="463" y="2047"/>
                  </a:lnTo>
                  <a:lnTo>
                    <a:pt x="695" y="2163"/>
                  </a:lnTo>
                  <a:lnTo>
                    <a:pt x="1004" y="2201"/>
                  </a:lnTo>
                  <a:lnTo>
                    <a:pt x="1274" y="2201"/>
                  </a:lnTo>
                  <a:lnTo>
                    <a:pt x="1583" y="2163"/>
                  </a:lnTo>
                  <a:lnTo>
                    <a:pt x="1892" y="2086"/>
                  </a:lnTo>
                  <a:lnTo>
                    <a:pt x="2201" y="2008"/>
                  </a:lnTo>
                  <a:lnTo>
                    <a:pt x="2510" y="1931"/>
                  </a:lnTo>
                  <a:lnTo>
                    <a:pt x="2819" y="1931"/>
                  </a:lnTo>
                  <a:lnTo>
                    <a:pt x="3089" y="2008"/>
                  </a:lnTo>
                  <a:lnTo>
                    <a:pt x="3205" y="2008"/>
                  </a:lnTo>
                  <a:lnTo>
                    <a:pt x="3282" y="1970"/>
                  </a:lnTo>
                  <a:lnTo>
                    <a:pt x="3359" y="1893"/>
                  </a:lnTo>
                  <a:lnTo>
                    <a:pt x="3359" y="1815"/>
                  </a:lnTo>
                  <a:lnTo>
                    <a:pt x="3398" y="1777"/>
                  </a:lnTo>
                  <a:lnTo>
                    <a:pt x="3398" y="1699"/>
                  </a:lnTo>
                  <a:lnTo>
                    <a:pt x="3089" y="1159"/>
                  </a:lnTo>
                  <a:lnTo>
                    <a:pt x="2935" y="927"/>
                  </a:lnTo>
                  <a:lnTo>
                    <a:pt x="2742" y="695"/>
                  </a:lnTo>
                  <a:lnTo>
                    <a:pt x="2510" y="464"/>
                  </a:lnTo>
                  <a:lnTo>
                    <a:pt x="2278" y="309"/>
                  </a:lnTo>
                  <a:lnTo>
                    <a:pt x="2008" y="155"/>
                  </a:lnTo>
                  <a:lnTo>
                    <a:pt x="1738" y="39"/>
                  </a:lnTo>
                  <a:lnTo>
                    <a:pt x="150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3429625" y="3033650"/>
              <a:ext cx="35750" cy="29950"/>
            </a:xfrm>
            <a:custGeom>
              <a:avLst/>
              <a:gdLst/>
              <a:ahLst/>
              <a:cxnLst/>
              <a:rect l="l" t="t" r="r" b="b"/>
              <a:pathLst>
                <a:path w="1430" h="1198" extrusionOk="0">
                  <a:moveTo>
                    <a:pt x="657" y="1"/>
                  </a:moveTo>
                  <a:lnTo>
                    <a:pt x="464" y="39"/>
                  </a:lnTo>
                  <a:lnTo>
                    <a:pt x="310" y="117"/>
                  </a:lnTo>
                  <a:lnTo>
                    <a:pt x="194" y="232"/>
                  </a:lnTo>
                  <a:lnTo>
                    <a:pt x="78" y="387"/>
                  </a:lnTo>
                  <a:lnTo>
                    <a:pt x="1" y="580"/>
                  </a:lnTo>
                  <a:lnTo>
                    <a:pt x="1" y="773"/>
                  </a:lnTo>
                  <a:lnTo>
                    <a:pt x="39" y="927"/>
                  </a:lnTo>
                  <a:lnTo>
                    <a:pt x="117" y="1121"/>
                  </a:lnTo>
                  <a:lnTo>
                    <a:pt x="155" y="1159"/>
                  </a:lnTo>
                  <a:lnTo>
                    <a:pt x="232" y="1198"/>
                  </a:lnTo>
                  <a:lnTo>
                    <a:pt x="348" y="1159"/>
                  </a:lnTo>
                  <a:lnTo>
                    <a:pt x="387" y="1082"/>
                  </a:lnTo>
                  <a:lnTo>
                    <a:pt x="426" y="1005"/>
                  </a:lnTo>
                  <a:lnTo>
                    <a:pt x="387" y="966"/>
                  </a:lnTo>
                  <a:lnTo>
                    <a:pt x="348" y="850"/>
                  </a:lnTo>
                  <a:lnTo>
                    <a:pt x="348" y="773"/>
                  </a:lnTo>
                  <a:lnTo>
                    <a:pt x="387" y="580"/>
                  </a:lnTo>
                  <a:lnTo>
                    <a:pt x="503" y="464"/>
                  </a:lnTo>
                  <a:lnTo>
                    <a:pt x="580" y="425"/>
                  </a:lnTo>
                  <a:lnTo>
                    <a:pt x="696" y="387"/>
                  </a:lnTo>
                  <a:lnTo>
                    <a:pt x="773" y="425"/>
                  </a:lnTo>
                  <a:lnTo>
                    <a:pt x="850" y="464"/>
                  </a:lnTo>
                  <a:lnTo>
                    <a:pt x="966" y="580"/>
                  </a:lnTo>
                  <a:lnTo>
                    <a:pt x="1005" y="696"/>
                  </a:lnTo>
                  <a:lnTo>
                    <a:pt x="1005" y="773"/>
                  </a:lnTo>
                  <a:lnTo>
                    <a:pt x="966" y="966"/>
                  </a:lnTo>
                  <a:lnTo>
                    <a:pt x="928" y="1043"/>
                  </a:lnTo>
                  <a:lnTo>
                    <a:pt x="966" y="1082"/>
                  </a:lnTo>
                  <a:lnTo>
                    <a:pt x="1005" y="1121"/>
                  </a:lnTo>
                  <a:lnTo>
                    <a:pt x="1043" y="1159"/>
                  </a:lnTo>
                  <a:lnTo>
                    <a:pt x="1236" y="1159"/>
                  </a:lnTo>
                  <a:lnTo>
                    <a:pt x="1314" y="1082"/>
                  </a:lnTo>
                  <a:lnTo>
                    <a:pt x="1391" y="927"/>
                  </a:lnTo>
                  <a:lnTo>
                    <a:pt x="1430" y="734"/>
                  </a:lnTo>
                  <a:lnTo>
                    <a:pt x="1391" y="541"/>
                  </a:lnTo>
                  <a:lnTo>
                    <a:pt x="1314" y="387"/>
                  </a:lnTo>
                  <a:lnTo>
                    <a:pt x="1159" y="232"/>
                  </a:lnTo>
                  <a:lnTo>
                    <a:pt x="1005" y="117"/>
                  </a:lnTo>
                  <a:lnTo>
                    <a:pt x="850" y="39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"/>
            <p:cNvSpPr/>
            <p:nvPr/>
          </p:nvSpPr>
          <p:spPr>
            <a:xfrm>
              <a:off x="3375575" y="3037525"/>
              <a:ext cx="34775" cy="29950"/>
            </a:xfrm>
            <a:custGeom>
              <a:avLst/>
              <a:gdLst/>
              <a:ahLst/>
              <a:cxnLst/>
              <a:rect l="l" t="t" r="r" b="b"/>
              <a:pathLst>
                <a:path w="1391" h="1198" extrusionOk="0">
                  <a:moveTo>
                    <a:pt x="657" y="0"/>
                  </a:moveTo>
                  <a:lnTo>
                    <a:pt x="425" y="39"/>
                  </a:lnTo>
                  <a:lnTo>
                    <a:pt x="271" y="116"/>
                  </a:lnTo>
                  <a:lnTo>
                    <a:pt x="116" y="270"/>
                  </a:lnTo>
                  <a:lnTo>
                    <a:pt x="39" y="425"/>
                  </a:lnTo>
                  <a:lnTo>
                    <a:pt x="0" y="618"/>
                  </a:lnTo>
                  <a:lnTo>
                    <a:pt x="39" y="811"/>
                  </a:lnTo>
                  <a:lnTo>
                    <a:pt x="116" y="1004"/>
                  </a:lnTo>
                  <a:lnTo>
                    <a:pt x="232" y="1120"/>
                  </a:lnTo>
                  <a:lnTo>
                    <a:pt x="425" y="1197"/>
                  </a:lnTo>
                  <a:lnTo>
                    <a:pt x="502" y="1197"/>
                  </a:lnTo>
                  <a:lnTo>
                    <a:pt x="541" y="1159"/>
                  </a:lnTo>
                  <a:lnTo>
                    <a:pt x="541" y="1081"/>
                  </a:lnTo>
                  <a:lnTo>
                    <a:pt x="502" y="1004"/>
                  </a:lnTo>
                  <a:lnTo>
                    <a:pt x="425" y="927"/>
                  </a:lnTo>
                  <a:lnTo>
                    <a:pt x="386" y="850"/>
                  </a:lnTo>
                  <a:lnTo>
                    <a:pt x="386" y="734"/>
                  </a:lnTo>
                  <a:lnTo>
                    <a:pt x="386" y="618"/>
                  </a:lnTo>
                  <a:lnTo>
                    <a:pt x="425" y="541"/>
                  </a:lnTo>
                  <a:lnTo>
                    <a:pt x="464" y="464"/>
                  </a:lnTo>
                  <a:lnTo>
                    <a:pt x="580" y="425"/>
                  </a:lnTo>
                  <a:lnTo>
                    <a:pt x="695" y="386"/>
                  </a:lnTo>
                  <a:lnTo>
                    <a:pt x="811" y="425"/>
                  </a:lnTo>
                  <a:lnTo>
                    <a:pt x="888" y="464"/>
                  </a:lnTo>
                  <a:lnTo>
                    <a:pt x="927" y="579"/>
                  </a:lnTo>
                  <a:lnTo>
                    <a:pt x="966" y="657"/>
                  </a:lnTo>
                  <a:lnTo>
                    <a:pt x="1043" y="888"/>
                  </a:lnTo>
                  <a:lnTo>
                    <a:pt x="1082" y="966"/>
                  </a:lnTo>
                  <a:lnTo>
                    <a:pt x="1120" y="1081"/>
                  </a:lnTo>
                  <a:lnTo>
                    <a:pt x="1159" y="1120"/>
                  </a:lnTo>
                  <a:lnTo>
                    <a:pt x="1236" y="1120"/>
                  </a:lnTo>
                  <a:lnTo>
                    <a:pt x="1313" y="1043"/>
                  </a:lnTo>
                  <a:lnTo>
                    <a:pt x="1352" y="966"/>
                  </a:lnTo>
                  <a:lnTo>
                    <a:pt x="1390" y="850"/>
                  </a:lnTo>
                  <a:lnTo>
                    <a:pt x="1352" y="618"/>
                  </a:lnTo>
                  <a:lnTo>
                    <a:pt x="1313" y="425"/>
                  </a:lnTo>
                  <a:lnTo>
                    <a:pt x="1197" y="232"/>
                  </a:lnTo>
                  <a:lnTo>
                    <a:pt x="1043" y="116"/>
                  </a:lnTo>
                  <a:lnTo>
                    <a:pt x="850" y="39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"/>
            <p:cNvSpPr/>
            <p:nvPr/>
          </p:nvSpPr>
          <p:spPr>
            <a:xfrm>
              <a:off x="333675" y="3041375"/>
              <a:ext cx="49275" cy="56025"/>
            </a:xfrm>
            <a:custGeom>
              <a:avLst/>
              <a:gdLst/>
              <a:ahLst/>
              <a:cxnLst/>
              <a:rect l="l" t="t" r="r" b="b"/>
              <a:pathLst>
                <a:path w="1971" h="2241" extrusionOk="0">
                  <a:moveTo>
                    <a:pt x="1237" y="425"/>
                  </a:moveTo>
                  <a:lnTo>
                    <a:pt x="1391" y="464"/>
                  </a:lnTo>
                  <a:lnTo>
                    <a:pt x="1507" y="580"/>
                  </a:lnTo>
                  <a:lnTo>
                    <a:pt x="1545" y="657"/>
                  </a:lnTo>
                  <a:lnTo>
                    <a:pt x="1545" y="734"/>
                  </a:lnTo>
                  <a:lnTo>
                    <a:pt x="1507" y="812"/>
                  </a:lnTo>
                  <a:lnTo>
                    <a:pt x="1468" y="889"/>
                  </a:lnTo>
                  <a:lnTo>
                    <a:pt x="1275" y="1082"/>
                  </a:lnTo>
                  <a:lnTo>
                    <a:pt x="1005" y="1314"/>
                  </a:lnTo>
                  <a:lnTo>
                    <a:pt x="773" y="1507"/>
                  </a:lnTo>
                  <a:lnTo>
                    <a:pt x="657" y="1661"/>
                  </a:lnTo>
                  <a:lnTo>
                    <a:pt x="619" y="1777"/>
                  </a:lnTo>
                  <a:lnTo>
                    <a:pt x="503" y="1661"/>
                  </a:lnTo>
                  <a:lnTo>
                    <a:pt x="464" y="1545"/>
                  </a:lnTo>
                  <a:lnTo>
                    <a:pt x="387" y="1391"/>
                  </a:lnTo>
                  <a:lnTo>
                    <a:pt x="387" y="1236"/>
                  </a:lnTo>
                  <a:lnTo>
                    <a:pt x="387" y="1082"/>
                  </a:lnTo>
                  <a:lnTo>
                    <a:pt x="426" y="966"/>
                  </a:lnTo>
                  <a:lnTo>
                    <a:pt x="464" y="812"/>
                  </a:lnTo>
                  <a:lnTo>
                    <a:pt x="580" y="696"/>
                  </a:lnTo>
                  <a:lnTo>
                    <a:pt x="696" y="580"/>
                  </a:lnTo>
                  <a:lnTo>
                    <a:pt x="850" y="464"/>
                  </a:lnTo>
                  <a:lnTo>
                    <a:pt x="1043" y="425"/>
                  </a:lnTo>
                  <a:close/>
                  <a:moveTo>
                    <a:pt x="1121" y="1"/>
                  </a:moveTo>
                  <a:lnTo>
                    <a:pt x="928" y="39"/>
                  </a:lnTo>
                  <a:lnTo>
                    <a:pt x="735" y="116"/>
                  </a:lnTo>
                  <a:lnTo>
                    <a:pt x="541" y="232"/>
                  </a:lnTo>
                  <a:lnTo>
                    <a:pt x="348" y="348"/>
                  </a:lnTo>
                  <a:lnTo>
                    <a:pt x="233" y="503"/>
                  </a:lnTo>
                  <a:lnTo>
                    <a:pt x="117" y="696"/>
                  </a:lnTo>
                  <a:lnTo>
                    <a:pt x="39" y="889"/>
                  </a:lnTo>
                  <a:lnTo>
                    <a:pt x="1" y="1082"/>
                  </a:lnTo>
                  <a:lnTo>
                    <a:pt x="1" y="1275"/>
                  </a:lnTo>
                  <a:lnTo>
                    <a:pt x="39" y="1468"/>
                  </a:lnTo>
                  <a:lnTo>
                    <a:pt x="117" y="1622"/>
                  </a:lnTo>
                  <a:lnTo>
                    <a:pt x="233" y="1816"/>
                  </a:lnTo>
                  <a:lnTo>
                    <a:pt x="348" y="1931"/>
                  </a:lnTo>
                  <a:lnTo>
                    <a:pt x="503" y="2086"/>
                  </a:lnTo>
                  <a:lnTo>
                    <a:pt x="657" y="2163"/>
                  </a:lnTo>
                  <a:lnTo>
                    <a:pt x="735" y="2240"/>
                  </a:lnTo>
                  <a:lnTo>
                    <a:pt x="850" y="2240"/>
                  </a:lnTo>
                  <a:lnTo>
                    <a:pt x="928" y="2202"/>
                  </a:lnTo>
                  <a:lnTo>
                    <a:pt x="966" y="2086"/>
                  </a:lnTo>
                  <a:lnTo>
                    <a:pt x="1005" y="1931"/>
                  </a:lnTo>
                  <a:lnTo>
                    <a:pt x="1082" y="1777"/>
                  </a:lnTo>
                  <a:lnTo>
                    <a:pt x="1198" y="1661"/>
                  </a:lnTo>
                  <a:lnTo>
                    <a:pt x="1314" y="1507"/>
                  </a:lnTo>
                  <a:lnTo>
                    <a:pt x="1623" y="1314"/>
                  </a:lnTo>
                  <a:lnTo>
                    <a:pt x="1739" y="1198"/>
                  </a:lnTo>
                  <a:lnTo>
                    <a:pt x="1854" y="1043"/>
                  </a:lnTo>
                  <a:lnTo>
                    <a:pt x="1932" y="889"/>
                  </a:lnTo>
                  <a:lnTo>
                    <a:pt x="1970" y="696"/>
                  </a:lnTo>
                  <a:lnTo>
                    <a:pt x="1932" y="541"/>
                  </a:lnTo>
                  <a:lnTo>
                    <a:pt x="1893" y="387"/>
                  </a:lnTo>
                  <a:lnTo>
                    <a:pt x="1777" y="271"/>
                  </a:lnTo>
                  <a:lnTo>
                    <a:pt x="1661" y="155"/>
                  </a:lnTo>
                  <a:lnTo>
                    <a:pt x="1507" y="78"/>
                  </a:lnTo>
                  <a:lnTo>
                    <a:pt x="1352" y="39"/>
                  </a:lnTo>
                  <a:lnTo>
                    <a:pt x="112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"/>
            <p:cNvSpPr/>
            <p:nvPr/>
          </p:nvSpPr>
          <p:spPr>
            <a:xfrm>
              <a:off x="312450" y="3078050"/>
              <a:ext cx="440225" cy="234625"/>
            </a:xfrm>
            <a:custGeom>
              <a:avLst/>
              <a:gdLst/>
              <a:ahLst/>
              <a:cxnLst/>
              <a:rect l="l" t="t" r="r" b="b"/>
              <a:pathLst>
                <a:path w="17609" h="9385" extrusionOk="0">
                  <a:moveTo>
                    <a:pt x="6256" y="1"/>
                  </a:moveTo>
                  <a:lnTo>
                    <a:pt x="5638" y="40"/>
                  </a:lnTo>
                  <a:lnTo>
                    <a:pt x="5059" y="155"/>
                  </a:lnTo>
                  <a:lnTo>
                    <a:pt x="4480" y="271"/>
                  </a:lnTo>
                  <a:lnTo>
                    <a:pt x="3939" y="503"/>
                  </a:lnTo>
                  <a:lnTo>
                    <a:pt x="3398" y="735"/>
                  </a:lnTo>
                  <a:lnTo>
                    <a:pt x="2896" y="1044"/>
                  </a:lnTo>
                  <a:lnTo>
                    <a:pt x="2433" y="1391"/>
                  </a:lnTo>
                  <a:lnTo>
                    <a:pt x="1970" y="1777"/>
                  </a:lnTo>
                  <a:lnTo>
                    <a:pt x="1584" y="2202"/>
                  </a:lnTo>
                  <a:lnTo>
                    <a:pt x="1197" y="2665"/>
                  </a:lnTo>
                  <a:lnTo>
                    <a:pt x="888" y="3206"/>
                  </a:lnTo>
                  <a:lnTo>
                    <a:pt x="618" y="3747"/>
                  </a:lnTo>
                  <a:lnTo>
                    <a:pt x="386" y="4287"/>
                  </a:lnTo>
                  <a:lnTo>
                    <a:pt x="193" y="4905"/>
                  </a:lnTo>
                  <a:lnTo>
                    <a:pt x="78" y="5484"/>
                  </a:lnTo>
                  <a:lnTo>
                    <a:pt x="0" y="6102"/>
                  </a:lnTo>
                  <a:lnTo>
                    <a:pt x="0" y="6681"/>
                  </a:lnTo>
                  <a:lnTo>
                    <a:pt x="39" y="7261"/>
                  </a:lnTo>
                  <a:lnTo>
                    <a:pt x="155" y="7801"/>
                  </a:lnTo>
                  <a:lnTo>
                    <a:pt x="309" y="8342"/>
                  </a:lnTo>
                  <a:lnTo>
                    <a:pt x="502" y="8882"/>
                  </a:lnTo>
                  <a:lnTo>
                    <a:pt x="734" y="9384"/>
                  </a:lnTo>
                  <a:lnTo>
                    <a:pt x="1043" y="9230"/>
                  </a:lnTo>
                  <a:lnTo>
                    <a:pt x="888" y="8844"/>
                  </a:lnTo>
                  <a:lnTo>
                    <a:pt x="734" y="8458"/>
                  </a:lnTo>
                  <a:lnTo>
                    <a:pt x="541" y="7801"/>
                  </a:lnTo>
                  <a:lnTo>
                    <a:pt x="425" y="7183"/>
                  </a:lnTo>
                  <a:lnTo>
                    <a:pt x="425" y="6527"/>
                  </a:lnTo>
                  <a:lnTo>
                    <a:pt x="425" y="5870"/>
                  </a:lnTo>
                  <a:lnTo>
                    <a:pt x="541" y="5253"/>
                  </a:lnTo>
                  <a:lnTo>
                    <a:pt x="695" y="4596"/>
                  </a:lnTo>
                  <a:lnTo>
                    <a:pt x="927" y="3978"/>
                  </a:lnTo>
                  <a:lnTo>
                    <a:pt x="1236" y="3399"/>
                  </a:lnTo>
                  <a:lnTo>
                    <a:pt x="1584" y="2858"/>
                  </a:lnTo>
                  <a:lnTo>
                    <a:pt x="2008" y="2318"/>
                  </a:lnTo>
                  <a:lnTo>
                    <a:pt x="2472" y="1854"/>
                  </a:lnTo>
                  <a:lnTo>
                    <a:pt x="2974" y="1468"/>
                  </a:lnTo>
                  <a:lnTo>
                    <a:pt x="3553" y="1121"/>
                  </a:lnTo>
                  <a:lnTo>
                    <a:pt x="4132" y="851"/>
                  </a:lnTo>
                  <a:lnTo>
                    <a:pt x="4750" y="657"/>
                  </a:lnTo>
                  <a:lnTo>
                    <a:pt x="5406" y="503"/>
                  </a:lnTo>
                  <a:lnTo>
                    <a:pt x="5793" y="464"/>
                  </a:lnTo>
                  <a:lnTo>
                    <a:pt x="6912" y="464"/>
                  </a:lnTo>
                  <a:lnTo>
                    <a:pt x="7607" y="580"/>
                  </a:lnTo>
                  <a:lnTo>
                    <a:pt x="8264" y="773"/>
                  </a:lnTo>
                  <a:lnTo>
                    <a:pt x="8920" y="1044"/>
                  </a:lnTo>
                  <a:lnTo>
                    <a:pt x="9538" y="1352"/>
                  </a:lnTo>
                  <a:lnTo>
                    <a:pt x="10195" y="1739"/>
                  </a:lnTo>
                  <a:lnTo>
                    <a:pt x="10813" y="2125"/>
                  </a:lnTo>
                  <a:lnTo>
                    <a:pt x="11315" y="2472"/>
                  </a:lnTo>
                  <a:lnTo>
                    <a:pt x="11894" y="2781"/>
                  </a:lnTo>
                  <a:lnTo>
                    <a:pt x="12434" y="3090"/>
                  </a:lnTo>
                  <a:lnTo>
                    <a:pt x="13052" y="3360"/>
                  </a:lnTo>
                  <a:lnTo>
                    <a:pt x="13631" y="3554"/>
                  </a:lnTo>
                  <a:lnTo>
                    <a:pt x="14249" y="3708"/>
                  </a:lnTo>
                  <a:lnTo>
                    <a:pt x="14867" y="3708"/>
                  </a:lnTo>
                  <a:lnTo>
                    <a:pt x="15215" y="3669"/>
                  </a:lnTo>
                  <a:lnTo>
                    <a:pt x="15524" y="3631"/>
                  </a:lnTo>
                  <a:lnTo>
                    <a:pt x="15987" y="3476"/>
                  </a:lnTo>
                  <a:lnTo>
                    <a:pt x="16412" y="3245"/>
                  </a:lnTo>
                  <a:lnTo>
                    <a:pt x="16798" y="2936"/>
                  </a:lnTo>
                  <a:lnTo>
                    <a:pt x="17107" y="2588"/>
                  </a:lnTo>
                  <a:lnTo>
                    <a:pt x="17377" y="2202"/>
                  </a:lnTo>
                  <a:lnTo>
                    <a:pt x="17454" y="1970"/>
                  </a:lnTo>
                  <a:lnTo>
                    <a:pt x="17531" y="1739"/>
                  </a:lnTo>
                  <a:lnTo>
                    <a:pt x="17609" y="1507"/>
                  </a:lnTo>
                  <a:lnTo>
                    <a:pt x="17609" y="1275"/>
                  </a:lnTo>
                  <a:lnTo>
                    <a:pt x="17609" y="1044"/>
                  </a:lnTo>
                  <a:lnTo>
                    <a:pt x="17570" y="773"/>
                  </a:lnTo>
                  <a:lnTo>
                    <a:pt x="17531" y="696"/>
                  </a:lnTo>
                  <a:lnTo>
                    <a:pt x="17493" y="657"/>
                  </a:lnTo>
                  <a:lnTo>
                    <a:pt x="17454" y="580"/>
                  </a:lnTo>
                  <a:lnTo>
                    <a:pt x="17416" y="542"/>
                  </a:lnTo>
                  <a:lnTo>
                    <a:pt x="17145" y="773"/>
                  </a:lnTo>
                  <a:lnTo>
                    <a:pt x="17145" y="851"/>
                  </a:lnTo>
                  <a:lnTo>
                    <a:pt x="17184" y="1198"/>
                  </a:lnTo>
                  <a:lnTo>
                    <a:pt x="17145" y="1584"/>
                  </a:lnTo>
                  <a:lnTo>
                    <a:pt x="17030" y="1893"/>
                  </a:lnTo>
                  <a:lnTo>
                    <a:pt x="16836" y="2241"/>
                  </a:lnTo>
                  <a:lnTo>
                    <a:pt x="16605" y="2511"/>
                  </a:lnTo>
                  <a:lnTo>
                    <a:pt x="16334" y="2743"/>
                  </a:lnTo>
                  <a:lnTo>
                    <a:pt x="16026" y="2936"/>
                  </a:lnTo>
                  <a:lnTo>
                    <a:pt x="15678" y="3090"/>
                  </a:lnTo>
                  <a:lnTo>
                    <a:pt x="15292" y="3206"/>
                  </a:lnTo>
                  <a:lnTo>
                    <a:pt x="14906" y="3245"/>
                  </a:lnTo>
                  <a:lnTo>
                    <a:pt x="14520" y="3245"/>
                  </a:lnTo>
                  <a:lnTo>
                    <a:pt x="14133" y="3206"/>
                  </a:lnTo>
                  <a:lnTo>
                    <a:pt x="13747" y="3129"/>
                  </a:lnTo>
                  <a:lnTo>
                    <a:pt x="13361" y="3013"/>
                  </a:lnTo>
                  <a:lnTo>
                    <a:pt x="12975" y="2858"/>
                  </a:lnTo>
                  <a:lnTo>
                    <a:pt x="12627" y="2704"/>
                  </a:lnTo>
                  <a:lnTo>
                    <a:pt x="12010" y="2356"/>
                  </a:lnTo>
                  <a:lnTo>
                    <a:pt x="11353" y="1970"/>
                  </a:lnTo>
                  <a:lnTo>
                    <a:pt x="10156" y="1198"/>
                  </a:lnTo>
                  <a:lnTo>
                    <a:pt x="9538" y="851"/>
                  </a:lnTo>
                  <a:lnTo>
                    <a:pt x="8882" y="542"/>
                  </a:lnTo>
                  <a:lnTo>
                    <a:pt x="8225" y="271"/>
                  </a:lnTo>
                  <a:lnTo>
                    <a:pt x="7878" y="155"/>
                  </a:lnTo>
                  <a:lnTo>
                    <a:pt x="7492" y="78"/>
                  </a:lnTo>
                  <a:lnTo>
                    <a:pt x="687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330800" y="3096400"/>
              <a:ext cx="446975" cy="310875"/>
            </a:xfrm>
            <a:custGeom>
              <a:avLst/>
              <a:gdLst/>
              <a:ahLst/>
              <a:cxnLst/>
              <a:rect l="l" t="t" r="r" b="b"/>
              <a:pathLst>
                <a:path w="17879" h="12435" extrusionOk="0">
                  <a:moveTo>
                    <a:pt x="17608" y="1"/>
                  </a:moveTo>
                  <a:lnTo>
                    <a:pt x="17415" y="117"/>
                  </a:lnTo>
                  <a:lnTo>
                    <a:pt x="17454" y="734"/>
                  </a:lnTo>
                  <a:lnTo>
                    <a:pt x="17454" y="1352"/>
                  </a:lnTo>
                  <a:lnTo>
                    <a:pt x="17415" y="1931"/>
                  </a:lnTo>
                  <a:lnTo>
                    <a:pt x="17338" y="2549"/>
                  </a:lnTo>
                  <a:lnTo>
                    <a:pt x="17261" y="3128"/>
                  </a:lnTo>
                  <a:lnTo>
                    <a:pt x="17106" y="3708"/>
                  </a:lnTo>
                  <a:lnTo>
                    <a:pt x="16952" y="4287"/>
                  </a:lnTo>
                  <a:lnTo>
                    <a:pt x="16720" y="4828"/>
                  </a:lnTo>
                  <a:lnTo>
                    <a:pt x="16489" y="5368"/>
                  </a:lnTo>
                  <a:lnTo>
                    <a:pt x="16257" y="5909"/>
                  </a:lnTo>
                  <a:lnTo>
                    <a:pt x="15948" y="6449"/>
                  </a:lnTo>
                  <a:lnTo>
                    <a:pt x="15600" y="6951"/>
                  </a:lnTo>
                  <a:lnTo>
                    <a:pt x="15253" y="7415"/>
                  </a:lnTo>
                  <a:lnTo>
                    <a:pt x="14867" y="7917"/>
                  </a:lnTo>
                  <a:lnTo>
                    <a:pt x="14481" y="8341"/>
                  </a:lnTo>
                  <a:lnTo>
                    <a:pt x="14017" y="8805"/>
                  </a:lnTo>
                  <a:lnTo>
                    <a:pt x="13515" y="9268"/>
                  </a:lnTo>
                  <a:lnTo>
                    <a:pt x="12975" y="9693"/>
                  </a:lnTo>
                  <a:lnTo>
                    <a:pt x="12395" y="10118"/>
                  </a:lnTo>
                  <a:lnTo>
                    <a:pt x="11778" y="10465"/>
                  </a:lnTo>
                  <a:lnTo>
                    <a:pt x="11160" y="10813"/>
                  </a:lnTo>
                  <a:lnTo>
                    <a:pt x="10503" y="11122"/>
                  </a:lnTo>
                  <a:lnTo>
                    <a:pt x="9847" y="11392"/>
                  </a:lnTo>
                  <a:lnTo>
                    <a:pt x="9190" y="11585"/>
                  </a:lnTo>
                  <a:lnTo>
                    <a:pt x="8495" y="11778"/>
                  </a:lnTo>
                  <a:lnTo>
                    <a:pt x="7839" y="11894"/>
                  </a:lnTo>
                  <a:lnTo>
                    <a:pt x="7144" y="11971"/>
                  </a:lnTo>
                  <a:lnTo>
                    <a:pt x="6449" y="11971"/>
                  </a:lnTo>
                  <a:lnTo>
                    <a:pt x="5754" y="11933"/>
                  </a:lnTo>
                  <a:lnTo>
                    <a:pt x="5059" y="11817"/>
                  </a:lnTo>
                  <a:lnTo>
                    <a:pt x="4364" y="11624"/>
                  </a:lnTo>
                  <a:lnTo>
                    <a:pt x="3668" y="11392"/>
                  </a:lnTo>
                  <a:lnTo>
                    <a:pt x="3166" y="11160"/>
                  </a:lnTo>
                  <a:lnTo>
                    <a:pt x="2664" y="10890"/>
                  </a:lnTo>
                  <a:lnTo>
                    <a:pt x="2201" y="10581"/>
                  </a:lnTo>
                  <a:lnTo>
                    <a:pt x="1738" y="10234"/>
                  </a:lnTo>
                  <a:lnTo>
                    <a:pt x="1352" y="9847"/>
                  </a:lnTo>
                  <a:lnTo>
                    <a:pt x="965" y="9423"/>
                  </a:lnTo>
                  <a:lnTo>
                    <a:pt x="618" y="8959"/>
                  </a:lnTo>
                  <a:lnTo>
                    <a:pt x="309" y="8496"/>
                  </a:lnTo>
                  <a:lnTo>
                    <a:pt x="0" y="8650"/>
                  </a:lnTo>
                  <a:lnTo>
                    <a:pt x="309" y="9191"/>
                  </a:lnTo>
                  <a:lnTo>
                    <a:pt x="695" y="9693"/>
                  </a:lnTo>
                  <a:lnTo>
                    <a:pt x="1081" y="10156"/>
                  </a:lnTo>
                  <a:lnTo>
                    <a:pt x="1545" y="10581"/>
                  </a:lnTo>
                  <a:lnTo>
                    <a:pt x="2047" y="10967"/>
                  </a:lnTo>
                  <a:lnTo>
                    <a:pt x="2549" y="11315"/>
                  </a:lnTo>
                  <a:lnTo>
                    <a:pt x="3128" y="11624"/>
                  </a:lnTo>
                  <a:lnTo>
                    <a:pt x="3746" y="11894"/>
                  </a:lnTo>
                  <a:lnTo>
                    <a:pt x="4402" y="12126"/>
                  </a:lnTo>
                  <a:lnTo>
                    <a:pt x="5097" y="12280"/>
                  </a:lnTo>
                  <a:lnTo>
                    <a:pt x="5754" y="12357"/>
                  </a:lnTo>
                  <a:lnTo>
                    <a:pt x="6449" y="12435"/>
                  </a:lnTo>
                  <a:lnTo>
                    <a:pt x="7144" y="12396"/>
                  </a:lnTo>
                  <a:lnTo>
                    <a:pt x="7800" y="12357"/>
                  </a:lnTo>
                  <a:lnTo>
                    <a:pt x="8495" y="12242"/>
                  </a:lnTo>
                  <a:lnTo>
                    <a:pt x="9152" y="12087"/>
                  </a:lnTo>
                  <a:lnTo>
                    <a:pt x="9808" y="11894"/>
                  </a:lnTo>
                  <a:lnTo>
                    <a:pt x="10465" y="11662"/>
                  </a:lnTo>
                  <a:lnTo>
                    <a:pt x="11121" y="11353"/>
                  </a:lnTo>
                  <a:lnTo>
                    <a:pt x="11739" y="11044"/>
                  </a:lnTo>
                  <a:lnTo>
                    <a:pt x="12318" y="10697"/>
                  </a:lnTo>
                  <a:lnTo>
                    <a:pt x="12897" y="10311"/>
                  </a:lnTo>
                  <a:lnTo>
                    <a:pt x="13477" y="9925"/>
                  </a:lnTo>
                  <a:lnTo>
                    <a:pt x="13979" y="9461"/>
                  </a:lnTo>
                  <a:lnTo>
                    <a:pt x="14481" y="9037"/>
                  </a:lnTo>
                  <a:lnTo>
                    <a:pt x="14944" y="8573"/>
                  </a:lnTo>
                  <a:lnTo>
                    <a:pt x="15369" y="8071"/>
                  </a:lnTo>
                  <a:lnTo>
                    <a:pt x="15794" y="7531"/>
                  </a:lnTo>
                  <a:lnTo>
                    <a:pt x="16180" y="6990"/>
                  </a:lnTo>
                  <a:lnTo>
                    <a:pt x="16566" y="6411"/>
                  </a:lnTo>
                  <a:lnTo>
                    <a:pt x="16875" y="5793"/>
                  </a:lnTo>
                  <a:lnTo>
                    <a:pt x="17184" y="5214"/>
                  </a:lnTo>
                  <a:lnTo>
                    <a:pt x="17415" y="4557"/>
                  </a:lnTo>
                  <a:lnTo>
                    <a:pt x="17608" y="3939"/>
                  </a:lnTo>
                  <a:lnTo>
                    <a:pt x="17763" y="3283"/>
                  </a:lnTo>
                  <a:lnTo>
                    <a:pt x="17840" y="2626"/>
                  </a:lnTo>
                  <a:lnTo>
                    <a:pt x="17879" y="1970"/>
                  </a:lnTo>
                  <a:lnTo>
                    <a:pt x="17840" y="1314"/>
                  </a:lnTo>
                  <a:lnTo>
                    <a:pt x="17763" y="657"/>
                  </a:lnTo>
                  <a:lnTo>
                    <a:pt x="1760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4441350" y="3154325"/>
              <a:ext cx="84975" cy="94625"/>
            </a:xfrm>
            <a:custGeom>
              <a:avLst/>
              <a:gdLst/>
              <a:ahLst/>
              <a:cxnLst/>
              <a:rect l="l" t="t" r="r" b="b"/>
              <a:pathLst>
                <a:path w="3399" h="3785" extrusionOk="0">
                  <a:moveTo>
                    <a:pt x="77" y="1"/>
                  </a:moveTo>
                  <a:lnTo>
                    <a:pt x="0" y="78"/>
                  </a:lnTo>
                  <a:lnTo>
                    <a:pt x="0" y="116"/>
                  </a:lnTo>
                  <a:lnTo>
                    <a:pt x="348" y="889"/>
                  </a:lnTo>
                  <a:lnTo>
                    <a:pt x="811" y="1661"/>
                  </a:lnTo>
                  <a:lnTo>
                    <a:pt x="1274" y="2395"/>
                  </a:lnTo>
                  <a:lnTo>
                    <a:pt x="1738" y="3090"/>
                  </a:lnTo>
                  <a:lnTo>
                    <a:pt x="2008" y="3437"/>
                  </a:lnTo>
                  <a:lnTo>
                    <a:pt x="2201" y="3553"/>
                  </a:lnTo>
                  <a:lnTo>
                    <a:pt x="2394" y="3669"/>
                  </a:lnTo>
                  <a:lnTo>
                    <a:pt x="2587" y="3746"/>
                  </a:lnTo>
                  <a:lnTo>
                    <a:pt x="2780" y="3785"/>
                  </a:lnTo>
                  <a:lnTo>
                    <a:pt x="3012" y="3708"/>
                  </a:lnTo>
                  <a:lnTo>
                    <a:pt x="3205" y="3592"/>
                  </a:lnTo>
                  <a:lnTo>
                    <a:pt x="3321" y="3437"/>
                  </a:lnTo>
                  <a:lnTo>
                    <a:pt x="3398" y="3244"/>
                  </a:lnTo>
                  <a:lnTo>
                    <a:pt x="3398" y="3090"/>
                  </a:lnTo>
                  <a:lnTo>
                    <a:pt x="3398" y="2897"/>
                  </a:lnTo>
                  <a:lnTo>
                    <a:pt x="3360" y="2704"/>
                  </a:lnTo>
                  <a:lnTo>
                    <a:pt x="3282" y="2511"/>
                  </a:lnTo>
                  <a:lnTo>
                    <a:pt x="3128" y="2163"/>
                  </a:lnTo>
                  <a:lnTo>
                    <a:pt x="2935" y="2240"/>
                  </a:lnTo>
                  <a:lnTo>
                    <a:pt x="3051" y="2588"/>
                  </a:lnTo>
                  <a:lnTo>
                    <a:pt x="3089" y="2742"/>
                  </a:lnTo>
                  <a:lnTo>
                    <a:pt x="3128" y="2858"/>
                  </a:lnTo>
                  <a:lnTo>
                    <a:pt x="2896" y="3012"/>
                  </a:lnTo>
                  <a:lnTo>
                    <a:pt x="2665" y="3128"/>
                  </a:lnTo>
                  <a:lnTo>
                    <a:pt x="2510" y="3206"/>
                  </a:lnTo>
                  <a:lnTo>
                    <a:pt x="2317" y="3206"/>
                  </a:lnTo>
                  <a:lnTo>
                    <a:pt x="2201" y="3167"/>
                  </a:lnTo>
                  <a:lnTo>
                    <a:pt x="2047" y="3090"/>
                  </a:lnTo>
                  <a:lnTo>
                    <a:pt x="1931" y="2935"/>
                  </a:lnTo>
                  <a:lnTo>
                    <a:pt x="1854" y="2742"/>
                  </a:lnTo>
                  <a:lnTo>
                    <a:pt x="1699" y="2511"/>
                  </a:lnTo>
                  <a:lnTo>
                    <a:pt x="1081" y="1507"/>
                  </a:lnTo>
                  <a:lnTo>
                    <a:pt x="618" y="773"/>
                  </a:lnTo>
                  <a:lnTo>
                    <a:pt x="386" y="387"/>
                  </a:lnTo>
                  <a:lnTo>
                    <a:pt x="116" y="39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7199400" y="3174600"/>
              <a:ext cx="61825" cy="89800"/>
            </a:xfrm>
            <a:custGeom>
              <a:avLst/>
              <a:gdLst/>
              <a:ahLst/>
              <a:cxnLst/>
              <a:rect l="l" t="t" r="r" b="b"/>
              <a:pathLst>
                <a:path w="2473" h="3592" extrusionOk="0">
                  <a:moveTo>
                    <a:pt x="1082" y="0"/>
                  </a:moveTo>
                  <a:lnTo>
                    <a:pt x="1005" y="39"/>
                  </a:lnTo>
                  <a:lnTo>
                    <a:pt x="966" y="78"/>
                  </a:lnTo>
                  <a:lnTo>
                    <a:pt x="966" y="155"/>
                  </a:lnTo>
                  <a:lnTo>
                    <a:pt x="966" y="232"/>
                  </a:lnTo>
                  <a:lnTo>
                    <a:pt x="850" y="232"/>
                  </a:lnTo>
                  <a:lnTo>
                    <a:pt x="773" y="271"/>
                  </a:lnTo>
                  <a:lnTo>
                    <a:pt x="734" y="348"/>
                  </a:lnTo>
                  <a:lnTo>
                    <a:pt x="696" y="425"/>
                  </a:lnTo>
                  <a:lnTo>
                    <a:pt x="696" y="502"/>
                  </a:lnTo>
                  <a:lnTo>
                    <a:pt x="734" y="580"/>
                  </a:lnTo>
                  <a:lnTo>
                    <a:pt x="773" y="657"/>
                  </a:lnTo>
                  <a:lnTo>
                    <a:pt x="850" y="696"/>
                  </a:lnTo>
                  <a:lnTo>
                    <a:pt x="1082" y="811"/>
                  </a:lnTo>
                  <a:lnTo>
                    <a:pt x="1275" y="927"/>
                  </a:lnTo>
                  <a:lnTo>
                    <a:pt x="1468" y="1082"/>
                  </a:lnTo>
                  <a:lnTo>
                    <a:pt x="1623" y="1275"/>
                  </a:lnTo>
                  <a:lnTo>
                    <a:pt x="1777" y="1468"/>
                  </a:lnTo>
                  <a:lnTo>
                    <a:pt x="1854" y="1700"/>
                  </a:lnTo>
                  <a:lnTo>
                    <a:pt x="1932" y="1931"/>
                  </a:lnTo>
                  <a:lnTo>
                    <a:pt x="1932" y="2163"/>
                  </a:lnTo>
                  <a:lnTo>
                    <a:pt x="1932" y="2433"/>
                  </a:lnTo>
                  <a:lnTo>
                    <a:pt x="1816" y="2742"/>
                  </a:lnTo>
                  <a:lnTo>
                    <a:pt x="1738" y="2858"/>
                  </a:lnTo>
                  <a:lnTo>
                    <a:pt x="1661" y="2974"/>
                  </a:lnTo>
                  <a:lnTo>
                    <a:pt x="1545" y="3051"/>
                  </a:lnTo>
                  <a:lnTo>
                    <a:pt x="1391" y="3128"/>
                  </a:lnTo>
                  <a:lnTo>
                    <a:pt x="1198" y="3128"/>
                  </a:lnTo>
                  <a:lnTo>
                    <a:pt x="1043" y="3090"/>
                  </a:lnTo>
                  <a:lnTo>
                    <a:pt x="928" y="3012"/>
                  </a:lnTo>
                  <a:lnTo>
                    <a:pt x="850" y="2897"/>
                  </a:lnTo>
                  <a:lnTo>
                    <a:pt x="812" y="2742"/>
                  </a:lnTo>
                  <a:lnTo>
                    <a:pt x="850" y="2588"/>
                  </a:lnTo>
                  <a:lnTo>
                    <a:pt x="928" y="2433"/>
                  </a:lnTo>
                  <a:lnTo>
                    <a:pt x="1043" y="2317"/>
                  </a:lnTo>
                  <a:lnTo>
                    <a:pt x="1159" y="2240"/>
                  </a:lnTo>
                  <a:lnTo>
                    <a:pt x="1159" y="2124"/>
                  </a:lnTo>
                  <a:lnTo>
                    <a:pt x="1121" y="2008"/>
                  </a:lnTo>
                  <a:lnTo>
                    <a:pt x="1043" y="1931"/>
                  </a:lnTo>
                  <a:lnTo>
                    <a:pt x="657" y="1622"/>
                  </a:lnTo>
                  <a:lnTo>
                    <a:pt x="426" y="1468"/>
                  </a:lnTo>
                  <a:lnTo>
                    <a:pt x="194" y="1313"/>
                  </a:lnTo>
                  <a:lnTo>
                    <a:pt x="1" y="1622"/>
                  </a:lnTo>
                  <a:lnTo>
                    <a:pt x="271" y="1893"/>
                  </a:lnTo>
                  <a:lnTo>
                    <a:pt x="580" y="2124"/>
                  </a:lnTo>
                  <a:lnTo>
                    <a:pt x="426" y="2356"/>
                  </a:lnTo>
                  <a:lnTo>
                    <a:pt x="348" y="2626"/>
                  </a:lnTo>
                  <a:lnTo>
                    <a:pt x="310" y="2897"/>
                  </a:lnTo>
                  <a:lnTo>
                    <a:pt x="348" y="3051"/>
                  </a:lnTo>
                  <a:lnTo>
                    <a:pt x="426" y="3167"/>
                  </a:lnTo>
                  <a:lnTo>
                    <a:pt x="541" y="3321"/>
                  </a:lnTo>
                  <a:lnTo>
                    <a:pt x="696" y="3476"/>
                  </a:lnTo>
                  <a:lnTo>
                    <a:pt x="889" y="3553"/>
                  </a:lnTo>
                  <a:lnTo>
                    <a:pt x="1082" y="3592"/>
                  </a:lnTo>
                  <a:lnTo>
                    <a:pt x="1275" y="3592"/>
                  </a:lnTo>
                  <a:lnTo>
                    <a:pt x="1507" y="3553"/>
                  </a:lnTo>
                  <a:lnTo>
                    <a:pt x="1700" y="3514"/>
                  </a:lnTo>
                  <a:lnTo>
                    <a:pt x="1854" y="3399"/>
                  </a:lnTo>
                  <a:lnTo>
                    <a:pt x="2047" y="3244"/>
                  </a:lnTo>
                  <a:lnTo>
                    <a:pt x="2202" y="3051"/>
                  </a:lnTo>
                  <a:lnTo>
                    <a:pt x="2318" y="2858"/>
                  </a:lnTo>
                  <a:lnTo>
                    <a:pt x="2395" y="2665"/>
                  </a:lnTo>
                  <a:lnTo>
                    <a:pt x="2434" y="2472"/>
                  </a:lnTo>
                  <a:lnTo>
                    <a:pt x="2472" y="2240"/>
                  </a:lnTo>
                  <a:lnTo>
                    <a:pt x="2434" y="2008"/>
                  </a:lnTo>
                  <a:lnTo>
                    <a:pt x="2395" y="1815"/>
                  </a:lnTo>
                  <a:lnTo>
                    <a:pt x="2318" y="1584"/>
                  </a:lnTo>
                  <a:lnTo>
                    <a:pt x="2202" y="1391"/>
                  </a:lnTo>
                  <a:lnTo>
                    <a:pt x="1970" y="1004"/>
                  </a:lnTo>
                  <a:lnTo>
                    <a:pt x="1661" y="657"/>
                  </a:lnTo>
                  <a:lnTo>
                    <a:pt x="1275" y="387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6803600" y="3198725"/>
              <a:ext cx="310875" cy="124575"/>
            </a:xfrm>
            <a:custGeom>
              <a:avLst/>
              <a:gdLst/>
              <a:ahLst/>
              <a:cxnLst/>
              <a:rect l="l" t="t" r="r" b="b"/>
              <a:pathLst>
                <a:path w="12435" h="4983" extrusionOk="0">
                  <a:moveTo>
                    <a:pt x="232" y="1"/>
                  </a:moveTo>
                  <a:lnTo>
                    <a:pt x="1" y="233"/>
                  </a:lnTo>
                  <a:lnTo>
                    <a:pt x="503" y="966"/>
                  </a:lnTo>
                  <a:lnTo>
                    <a:pt x="1043" y="1623"/>
                  </a:lnTo>
                  <a:lnTo>
                    <a:pt x="1700" y="2279"/>
                  </a:lnTo>
                  <a:lnTo>
                    <a:pt x="2356" y="2858"/>
                  </a:lnTo>
                  <a:lnTo>
                    <a:pt x="3090" y="3399"/>
                  </a:lnTo>
                  <a:lnTo>
                    <a:pt x="3862" y="3862"/>
                  </a:lnTo>
                  <a:lnTo>
                    <a:pt x="4673" y="4248"/>
                  </a:lnTo>
                  <a:lnTo>
                    <a:pt x="5523" y="4557"/>
                  </a:lnTo>
                  <a:lnTo>
                    <a:pt x="6372" y="4789"/>
                  </a:lnTo>
                  <a:lnTo>
                    <a:pt x="7260" y="4944"/>
                  </a:lnTo>
                  <a:lnTo>
                    <a:pt x="7685" y="4982"/>
                  </a:lnTo>
                  <a:lnTo>
                    <a:pt x="8535" y="4982"/>
                  </a:lnTo>
                  <a:lnTo>
                    <a:pt x="8998" y="4944"/>
                  </a:lnTo>
                  <a:lnTo>
                    <a:pt x="9423" y="4866"/>
                  </a:lnTo>
                  <a:lnTo>
                    <a:pt x="9848" y="4789"/>
                  </a:lnTo>
                  <a:lnTo>
                    <a:pt x="10272" y="4673"/>
                  </a:lnTo>
                  <a:lnTo>
                    <a:pt x="10658" y="4519"/>
                  </a:lnTo>
                  <a:lnTo>
                    <a:pt x="11083" y="4326"/>
                  </a:lnTo>
                  <a:lnTo>
                    <a:pt x="11469" y="4133"/>
                  </a:lnTo>
                  <a:lnTo>
                    <a:pt x="11855" y="3862"/>
                  </a:lnTo>
                  <a:lnTo>
                    <a:pt x="12242" y="3592"/>
                  </a:lnTo>
                  <a:lnTo>
                    <a:pt x="12319" y="3553"/>
                  </a:lnTo>
                  <a:lnTo>
                    <a:pt x="12435" y="3206"/>
                  </a:lnTo>
                  <a:lnTo>
                    <a:pt x="12357" y="3167"/>
                  </a:lnTo>
                  <a:lnTo>
                    <a:pt x="12280" y="3206"/>
                  </a:lnTo>
                  <a:lnTo>
                    <a:pt x="12203" y="3129"/>
                  </a:lnTo>
                  <a:lnTo>
                    <a:pt x="12010" y="3129"/>
                  </a:lnTo>
                  <a:lnTo>
                    <a:pt x="11933" y="3206"/>
                  </a:lnTo>
                  <a:lnTo>
                    <a:pt x="11585" y="3438"/>
                  </a:lnTo>
                  <a:lnTo>
                    <a:pt x="11199" y="3669"/>
                  </a:lnTo>
                  <a:lnTo>
                    <a:pt x="10813" y="3862"/>
                  </a:lnTo>
                  <a:lnTo>
                    <a:pt x="10427" y="4017"/>
                  </a:lnTo>
                  <a:lnTo>
                    <a:pt x="10041" y="4171"/>
                  </a:lnTo>
                  <a:lnTo>
                    <a:pt x="9616" y="4287"/>
                  </a:lnTo>
                  <a:lnTo>
                    <a:pt x="9191" y="4364"/>
                  </a:lnTo>
                  <a:lnTo>
                    <a:pt x="8766" y="4442"/>
                  </a:lnTo>
                  <a:lnTo>
                    <a:pt x="8342" y="4480"/>
                  </a:lnTo>
                  <a:lnTo>
                    <a:pt x="7917" y="4480"/>
                  </a:lnTo>
                  <a:lnTo>
                    <a:pt x="7492" y="4442"/>
                  </a:lnTo>
                  <a:lnTo>
                    <a:pt x="7067" y="4403"/>
                  </a:lnTo>
                  <a:lnTo>
                    <a:pt x="6642" y="4364"/>
                  </a:lnTo>
                  <a:lnTo>
                    <a:pt x="6218" y="4248"/>
                  </a:lnTo>
                  <a:lnTo>
                    <a:pt x="5793" y="4171"/>
                  </a:lnTo>
                  <a:lnTo>
                    <a:pt x="5368" y="4017"/>
                  </a:lnTo>
                  <a:lnTo>
                    <a:pt x="4596" y="3708"/>
                  </a:lnTo>
                  <a:lnTo>
                    <a:pt x="3901" y="3283"/>
                  </a:lnTo>
                  <a:lnTo>
                    <a:pt x="3206" y="2820"/>
                  </a:lnTo>
                  <a:lnTo>
                    <a:pt x="2588" y="2318"/>
                  </a:lnTo>
                  <a:lnTo>
                    <a:pt x="1970" y="1777"/>
                  </a:lnTo>
                  <a:lnTo>
                    <a:pt x="1391" y="1198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7111550" y="3205500"/>
              <a:ext cx="92700" cy="135175"/>
            </a:xfrm>
            <a:custGeom>
              <a:avLst/>
              <a:gdLst/>
              <a:ahLst/>
              <a:cxnLst/>
              <a:rect l="l" t="t" r="r" b="b"/>
              <a:pathLst>
                <a:path w="3708" h="5407" extrusionOk="0">
                  <a:moveTo>
                    <a:pt x="3399" y="0"/>
                  </a:moveTo>
                  <a:lnTo>
                    <a:pt x="3360" y="77"/>
                  </a:lnTo>
                  <a:lnTo>
                    <a:pt x="3245" y="77"/>
                  </a:lnTo>
                  <a:lnTo>
                    <a:pt x="3013" y="270"/>
                  </a:lnTo>
                  <a:lnTo>
                    <a:pt x="2781" y="502"/>
                  </a:lnTo>
                  <a:lnTo>
                    <a:pt x="2549" y="772"/>
                  </a:lnTo>
                  <a:lnTo>
                    <a:pt x="2356" y="1004"/>
                  </a:lnTo>
                  <a:lnTo>
                    <a:pt x="2047" y="1236"/>
                  </a:lnTo>
                  <a:lnTo>
                    <a:pt x="1777" y="1429"/>
                  </a:lnTo>
                  <a:lnTo>
                    <a:pt x="1159" y="1815"/>
                  </a:lnTo>
                  <a:lnTo>
                    <a:pt x="1082" y="1854"/>
                  </a:lnTo>
                  <a:lnTo>
                    <a:pt x="1043" y="1931"/>
                  </a:lnTo>
                  <a:lnTo>
                    <a:pt x="1082" y="2008"/>
                  </a:lnTo>
                  <a:lnTo>
                    <a:pt x="1121" y="2085"/>
                  </a:lnTo>
                  <a:lnTo>
                    <a:pt x="1005" y="2085"/>
                  </a:lnTo>
                  <a:lnTo>
                    <a:pt x="889" y="2124"/>
                  </a:lnTo>
                  <a:lnTo>
                    <a:pt x="850" y="2163"/>
                  </a:lnTo>
                  <a:lnTo>
                    <a:pt x="812" y="2240"/>
                  </a:lnTo>
                  <a:lnTo>
                    <a:pt x="812" y="2356"/>
                  </a:lnTo>
                  <a:lnTo>
                    <a:pt x="812" y="2433"/>
                  </a:lnTo>
                  <a:lnTo>
                    <a:pt x="889" y="2471"/>
                  </a:lnTo>
                  <a:lnTo>
                    <a:pt x="966" y="2510"/>
                  </a:lnTo>
                  <a:lnTo>
                    <a:pt x="1198" y="2587"/>
                  </a:lnTo>
                  <a:lnTo>
                    <a:pt x="1430" y="2703"/>
                  </a:lnTo>
                  <a:lnTo>
                    <a:pt x="1623" y="2819"/>
                  </a:lnTo>
                  <a:lnTo>
                    <a:pt x="1816" y="2973"/>
                  </a:lnTo>
                  <a:lnTo>
                    <a:pt x="1970" y="3167"/>
                  </a:lnTo>
                  <a:lnTo>
                    <a:pt x="2047" y="3398"/>
                  </a:lnTo>
                  <a:lnTo>
                    <a:pt x="2125" y="3630"/>
                  </a:lnTo>
                  <a:lnTo>
                    <a:pt x="2125" y="3900"/>
                  </a:lnTo>
                  <a:lnTo>
                    <a:pt x="2086" y="4093"/>
                  </a:lnTo>
                  <a:lnTo>
                    <a:pt x="2009" y="4325"/>
                  </a:lnTo>
                  <a:lnTo>
                    <a:pt x="1893" y="4518"/>
                  </a:lnTo>
                  <a:lnTo>
                    <a:pt x="1739" y="4711"/>
                  </a:lnTo>
                  <a:lnTo>
                    <a:pt x="1545" y="4827"/>
                  </a:lnTo>
                  <a:lnTo>
                    <a:pt x="1314" y="4943"/>
                  </a:lnTo>
                  <a:lnTo>
                    <a:pt x="1082" y="4943"/>
                  </a:lnTo>
                  <a:lnTo>
                    <a:pt x="889" y="4866"/>
                  </a:lnTo>
                  <a:lnTo>
                    <a:pt x="773" y="4750"/>
                  </a:lnTo>
                  <a:lnTo>
                    <a:pt x="696" y="4595"/>
                  </a:lnTo>
                  <a:lnTo>
                    <a:pt x="657" y="4441"/>
                  </a:lnTo>
                  <a:lnTo>
                    <a:pt x="735" y="4286"/>
                  </a:lnTo>
                  <a:lnTo>
                    <a:pt x="812" y="4209"/>
                  </a:lnTo>
                  <a:lnTo>
                    <a:pt x="889" y="4132"/>
                  </a:lnTo>
                  <a:lnTo>
                    <a:pt x="966" y="4093"/>
                  </a:lnTo>
                  <a:lnTo>
                    <a:pt x="1121" y="4093"/>
                  </a:lnTo>
                  <a:lnTo>
                    <a:pt x="1237" y="4016"/>
                  </a:lnTo>
                  <a:lnTo>
                    <a:pt x="1314" y="3900"/>
                  </a:lnTo>
                  <a:lnTo>
                    <a:pt x="1314" y="3784"/>
                  </a:lnTo>
                  <a:lnTo>
                    <a:pt x="1275" y="3707"/>
                  </a:lnTo>
                  <a:lnTo>
                    <a:pt x="1198" y="3669"/>
                  </a:lnTo>
                  <a:lnTo>
                    <a:pt x="117" y="2935"/>
                  </a:lnTo>
                  <a:lnTo>
                    <a:pt x="1" y="3282"/>
                  </a:lnTo>
                  <a:lnTo>
                    <a:pt x="657" y="3784"/>
                  </a:lnTo>
                  <a:lnTo>
                    <a:pt x="503" y="3862"/>
                  </a:lnTo>
                  <a:lnTo>
                    <a:pt x="387" y="3977"/>
                  </a:lnTo>
                  <a:lnTo>
                    <a:pt x="310" y="4093"/>
                  </a:lnTo>
                  <a:lnTo>
                    <a:pt x="233" y="4248"/>
                  </a:lnTo>
                  <a:lnTo>
                    <a:pt x="194" y="4402"/>
                  </a:lnTo>
                  <a:lnTo>
                    <a:pt x="194" y="4557"/>
                  </a:lnTo>
                  <a:lnTo>
                    <a:pt x="194" y="4711"/>
                  </a:lnTo>
                  <a:lnTo>
                    <a:pt x="271" y="4866"/>
                  </a:lnTo>
                  <a:lnTo>
                    <a:pt x="387" y="5097"/>
                  </a:lnTo>
                  <a:lnTo>
                    <a:pt x="541" y="5252"/>
                  </a:lnTo>
                  <a:lnTo>
                    <a:pt x="735" y="5368"/>
                  </a:lnTo>
                  <a:lnTo>
                    <a:pt x="966" y="5406"/>
                  </a:lnTo>
                  <a:lnTo>
                    <a:pt x="1198" y="5406"/>
                  </a:lnTo>
                  <a:lnTo>
                    <a:pt x="1430" y="5368"/>
                  </a:lnTo>
                  <a:lnTo>
                    <a:pt x="1623" y="5329"/>
                  </a:lnTo>
                  <a:lnTo>
                    <a:pt x="1854" y="5213"/>
                  </a:lnTo>
                  <a:lnTo>
                    <a:pt x="2086" y="5020"/>
                  </a:lnTo>
                  <a:lnTo>
                    <a:pt x="2241" y="4827"/>
                  </a:lnTo>
                  <a:lnTo>
                    <a:pt x="2395" y="4634"/>
                  </a:lnTo>
                  <a:lnTo>
                    <a:pt x="2511" y="4441"/>
                  </a:lnTo>
                  <a:lnTo>
                    <a:pt x="2549" y="4209"/>
                  </a:lnTo>
                  <a:lnTo>
                    <a:pt x="2588" y="3977"/>
                  </a:lnTo>
                  <a:lnTo>
                    <a:pt x="2588" y="3746"/>
                  </a:lnTo>
                  <a:lnTo>
                    <a:pt x="2549" y="3514"/>
                  </a:lnTo>
                  <a:lnTo>
                    <a:pt x="2472" y="3282"/>
                  </a:lnTo>
                  <a:lnTo>
                    <a:pt x="2395" y="3051"/>
                  </a:lnTo>
                  <a:lnTo>
                    <a:pt x="2279" y="2858"/>
                  </a:lnTo>
                  <a:lnTo>
                    <a:pt x="2125" y="2665"/>
                  </a:lnTo>
                  <a:lnTo>
                    <a:pt x="1932" y="2471"/>
                  </a:lnTo>
                  <a:lnTo>
                    <a:pt x="1739" y="2356"/>
                  </a:lnTo>
                  <a:lnTo>
                    <a:pt x="1507" y="2201"/>
                  </a:lnTo>
                  <a:lnTo>
                    <a:pt x="1275" y="2124"/>
                  </a:lnTo>
                  <a:lnTo>
                    <a:pt x="1623" y="1969"/>
                  </a:lnTo>
                  <a:lnTo>
                    <a:pt x="1932" y="1815"/>
                  </a:lnTo>
                  <a:lnTo>
                    <a:pt x="2241" y="1622"/>
                  </a:lnTo>
                  <a:lnTo>
                    <a:pt x="2549" y="1390"/>
                  </a:lnTo>
                  <a:lnTo>
                    <a:pt x="2820" y="1197"/>
                  </a:lnTo>
                  <a:lnTo>
                    <a:pt x="3090" y="965"/>
                  </a:lnTo>
                  <a:lnTo>
                    <a:pt x="3360" y="657"/>
                  </a:lnTo>
                  <a:lnTo>
                    <a:pt x="3438" y="541"/>
                  </a:lnTo>
                  <a:lnTo>
                    <a:pt x="3515" y="386"/>
                  </a:lnTo>
                  <a:lnTo>
                    <a:pt x="3708" y="77"/>
                  </a:lnTo>
                  <a:lnTo>
                    <a:pt x="351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402350" y="3219000"/>
              <a:ext cx="106225" cy="103325"/>
            </a:xfrm>
            <a:custGeom>
              <a:avLst/>
              <a:gdLst/>
              <a:ahLst/>
              <a:cxnLst/>
              <a:rect l="l" t="t" r="r" b="b"/>
              <a:pathLst>
                <a:path w="4249" h="4133" extrusionOk="0">
                  <a:moveTo>
                    <a:pt x="2317" y="387"/>
                  </a:moveTo>
                  <a:lnTo>
                    <a:pt x="2588" y="425"/>
                  </a:lnTo>
                  <a:lnTo>
                    <a:pt x="2858" y="503"/>
                  </a:lnTo>
                  <a:lnTo>
                    <a:pt x="3128" y="619"/>
                  </a:lnTo>
                  <a:lnTo>
                    <a:pt x="3321" y="812"/>
                  </a:lnTo>
                  <a:lnTo>
                    <a:pt x="3553" y="1043"/>
                  </a:lnTo>
                  <a:lnTo>
                    <a:pt x="3708" y="1352"/>
                  </a:lnTo>
                  <a:lnTo>
                    <a:pt x="3823" y="1700"/>
                  </a:lnTo>
                  <a:lnTo>
                    <a:pt x="3862" y="2047"/>
                  </a:lnTo>
                  <a:lnTo>
                    <a:pt x="3785" y="2395"/>
                  </a:lnTo>
                  <a:lnTo>
                    <a:pt x="3708" y="2742"/>
                  </a:lnTo>
                  <a:lnTo>
                    <a:pt x="3514" y="3051"/>
                  </a:lnTo>
                  <a:lnTo>
                    <a:pt x="3283" y="3322"/>
                  </a:lnTo>
                  <a:lnTo>
                    <a:pt x="3012" y="3515"/>
                  </a:lnTo>
                  <a:lnTo>
                    <a:pt x="2704" y="3669"/>
                  </a:lnTo>
                  <a:lnTo>
                    <a:pt x="2395" y="3746"/>
                  </a:lnTo>
                  <a:lnTo>
                    <a:pt x="2047" y="3785"/>
                  </a:lnTo>
                  <a:lnTo>
                    <a:pt x="1738" y="3746"/>
                  </a:lnTo>
                  <a:lnTo>
                    <a:pt x="1391" y="3631"/>
                  </a:lnTo>
                  <a:lnTo>
                    <a:pt x="1120" y="3476"/>
                  </a:lnTo>
                  <a:lnTo>
                    <a:pt x="850" y="3283"/>
                  </a:lnTo>
                  <a:lnTo>
                    <a:pt x="618" y="3013"/>
                  </a:lnTo>
                  <a:lnTo>
                    <a:pt x="464" y="2665"/>
                  </a:lnTo>
                  <a:lnTo>
                    <a:pt x="348" y="2318"/>
                  </a:lnTo>
                  <a:lnTo>
                    <a:pt x="348" y="1931"/>
                  </a:lnTo>
                  <a:lnTo>
                    <a:pt x="387" y="1545"/>
                  </a:lnTo>
                  <a:lnTo>
                    <a:pt x="541" y="1236"/>
                  </a:lnTo>
                  <a:lnTo>
                    <a:pt x="618" y="1082"/>
                  </a:lnTo>
                  <a:lnTo>
                    <a:pt x="734" y="927"/>
                  </a:lnTo>
                  <a:lnTo>
                    <a:pt x="889" y="812"/>
                  </a:lnTo>
                  <a:lnTo>
                    <a:pt x="1043" y="696"/>
                  </a:lnTo>
                  <a:lnTo>
                    <a:pt x="1236" y="619"/>
                  </a:lnTo>
                  <a:lnTo>
                    <a:pt x="1429" y="541"/>
                  </a:lnTo>
                  <a:lnTo>
                    <a:pt x="1468" y="503"/>
                  </a:lnTo>
                  <a:lnTo>
                    <a:pt x="1777" y="425"/>
                  </a:lnTo>
                  <a:lnTo>
                    <a:pt x="2047" y="387"/>
                  </a:lnTo>
                  <a:close/>
                  <a:moveTo>
                    <a:pt x="1931" y="1"/>
                  </a:moveTo>
                  <a:lnTo>
                    <a:pt x="1738" y="39"/>
                  </a:lnTo>
                  <a:lnTo>
                    <a:pt x="1507" y="117"/>
                  </a:lnTo>
                  <a:lnTo>
                    <a:pt x="1313" y="232"/>
                  </a:lnTo>
                  <a:lnTo>
                    <a:pt x="1159" y="348"/>
                  </a:lnTo>
                  <a:lnTo>
                    <a:pt x="1120" y="387"/>
                  </a:lnTo>
                  <a:lnTo>
                    <a:pt x="966" y="387"/>
                  </a:lnTo>
                  <a:lnTo>
                    <a:pt x="773" y="464"/>
                  </a:lnTo>
                  <a:lnTo>
                    <a:pt x="657" y="541"/>
                  </a:lnTo>
                  <a:lnTo>
                    <a:pt x="503" y="657"/>
                  </a:lnTo>
                  <a:lnTo>
                    <a:pt x="387" y="773"/>
                  </a:lnTo>
                  <a:lnTo>
                    <a:pt x="309" y="927"/>
                  </a:lnTo>
                  <a:lnTo>
                    <a:pt x="155" y="1236"/>
                  </a:lnTo>
                  <a:lnTo>
                    <a:pt x="39" y="1623"/>
                  </a:lnTo>
                  <a:lnTo>
                    <a:pt x="1" y="2009"/>
                  </a:lnTo>
                  <a:lnTo>
                    <a:pt x="39" y="2356"/>
                  </a:lnTo>
                  <a:lnTo>
                    <a:pt x="78" y="2704"/>
                  </a:lnTo>
                  <a:lnTo>
                    <a:pt x="155" y="2897"/>
                  </a:lnTo>
                  <a:lnTo>
                    <a:pt x="271" y="3090"/>
                  </a:lnTo>
                  <a:lnTo>
                    <a:pt x="387" y="3283"/>
                  </a:lnTo>
                  <a:lnTo>
                    <a:pt x="541" y="3437"/>
                  </a:lnTo>
                  <a:lnTo>
                    <a:pt x="850" y="3746"/>
                  </a:lnTo>
                  <a:lnTo>
                    <a:pt x="1236" y="3939"/>
                  </a:lnTo>
                  <a:lnTo>
                    <a:pt x="1661" y="4094"/>
                  </a:lnTo>
                  <a:lnTo>
                    <a:pt x="2086" y="4133"/>
                  </a:lnTo>
                  <a:lnTo>
                    <a:pt x="2510" y="4094"/>
                  </a:lnTo>
                  <a:lnTo>
                    <a:pt x="2742" y="4055"/>
                  </a:lnTo>
                  <a:lnTo>
                    <a:pt x="2974" y="3978"/>
                  </a:lnTo>
                  <a:lnTo>
                    <a:pt x="3321" y="3746"/>
                  </a:lnTo>
                  <a:lnTo>
                    <a:pt x="3630" y="3476"/>
                  </a:lnTo>
                  <a:lnTo>
                    <a:pt x="3862" y="3167"/>
                  </a:lnTo>
                  <a:lnTo>
                    <a:pt x="4055" y="2781"/>
                  </a:lnTo>
                  <a:lnTo>
                    <a:pt x="4171" y="2395"/>
                  </a:lnTo>
                  <a:lnTo>
                    <a:pt x="4248" y="2009"/>
                  </a:lnTo>
                  <a:lnTo>
                    <a:pt x="4210" y="1584"/>
                  </a:lnTo>
                  <a:lnTo>
                    <a:pt x="4094" y="1198"/>
                  </a:lnTo>
                  <a:lnTo>
                    <a:pt x="3978" y="1005"/>
                  </a:lnTo>
                  <a:lnTo>
                    <a:pt x="3862" y="812"/>
                  </a:lnTo>
                  <a:lnTo>
                    <a:pt x="3708" y="657"/>
                  </a:lnTo>
                  <a:lnTo>
                    <a:pt x="3553" y="503"/>
                  </a:lnTo>
                  <a:lnTo>
                    <a:pt x="3206" y="232"/>
                  </a:lnTo>
                  <a:lnTo>
                    <a:pt x="2781" y="78"/>
                  </a:lnTo>
                  <a:lnTo>
                    <a:pt x="235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4924025" y="3220925"/>
              <a:ext cx="335975" cy="782950"/>
            </a:xfrm>
            <a:custGeom>
              <a:avLst/>
              <a:gdLst/>
              <a:ahLst/>
              <a:cxnLst/>
              <a:rect l="l" t="t" r="r" b="b"/>
              <a:pathLst>
                <a:path w="13439" h="31318" extrusionOk="0">
                  <a:moveTo>
                    <a:pt x="6488" y="387"/>
                  </a:moveTo>
                  <a:lnTo>
                    <a:pt x="6526" y="464"/>
                  </a:lnTo>
                  <a:lnTo>
                    <a:pt x="7144" y="2009"/>
                  </a:lnTo>
                  <a:lnTo>
                    <a:pt x="7685" y="3554"/>
                  </a:lnTo>
                  <a:lnTo>
                    <a:pt x="8226" y="5137"/>
                  </a:lnTo>
                  <a:lnTo>
                    <a:pt x="8728" y="6681"/>
                  </a:lnTo>
                  <a:lnTo>
                    <a:pt x="8148" y="7067"/>
                  </a:lnTo>
                  <a:lnTo>
                    <a:pt x="7839" y="7222"/>
                  </a:lnTo>
                  <a:lnTo>
                    <a:pt x="7530" y="7338"/>
                  </a:lnTo>
                  <a:lnTo>
                    <a:pt x="7222" y="7454"/>
                  </a:lnTo>
                  <a:lnTo>
                    <a:pt x="6913" y="7531"/>
                  </a:lnTo>
                  <a:lnTo>
                    <a:pt x="6565" y="7569"/>
                  </a:lnTo>
                  <a:lnTo>
                    <a:pt x="6218" y="7569"/>
                  </a:lnTo>
                  <a:lnTo>
                    <a:pt x="5870" y="7531"/>
                  </a:lnTo>
                  <a:lnTo>
                    <a:pt x="5522" y="7492"/>
                  </a:lnTo>
                  <a:lnTo>
                    <a:pt x="4866" y="7338"/>
                  </a:lnTo>
                  <a:lnTo>
                    <a:pt x="4210" y="7106"/>
                  </a:lnTo>
                  <a:lnTo>
                    <a:pt x="3592" y="6874"/>
                  </a:lnTo>
                  <a:lnTo>
                    <a:pt x="3862" y="6025"/>
                  </a:lnTo>
                  <a:lnTo>
                    <a:pt x="4171" y="5175"/>
                  </a:lnTo>
                  <a:lnTo>
                    <a:pt x="4480" y="4364"/>
                  </a:lnTo>
                  <a:lnTo>
                    <a:pt x="4827" y="3554"/>
                  </a:lnTo>
                  <a:lnTo>
                    <a:pt x="5214" y="2743"/>
                  </a:lnTo>
                  <a:lnTo>
                    <a:pt x="5600" y="1932"/>
                  </a:lnTo>
                  <a:lnTo>
                    <a:pt x="6024" y="1159"/>
                  </a:lnTo>
                  <a:lnTo>
                    <a:pt x="6488" y="387"/>
                  </a:lnTo>
                  <a:close/>
                  <a:moveTo>
                    <a:pt x="8805" y="7029"/>
                  </a:moveTo>
                  <a:lnTo>
                    <a:pt x="9230" y="8419"/>
                  </a:lnTo>
                  <a:lnTo>
                    <a:pt x="9577" y="9848"/>
                  </a:lnTo>
                  <a:lnTo>
                    <a:pt x="9847" y="11083"/>
                  </a:lnTo>
                  <a:lnTo>
                    <a:pt x="10079" y="12358"/>
                  </a:lnTo>
                  <a:lnTo>
                    <a:pt x="10234" y="13632"/>
                  </a:lnTo>
                  <a:lnTo>
                    <a:pt x="10388" y="14906"/>
                  </a:lnTo>
                  <a:lnTo>
                    <a:pt x="10465" y="16181"/>
                  </a:lnTo>
                  <a:lnTo>
                    <a:pt x="10504" y="16837"/>
                  </a:lnTo>
                  <a:lnTo>
                    <a:pt x="10504" y="17493"/>
                  </a:lnTo>
                  <a:lnTo>
                    <a:pt x="10504" y="18189"/>
                  </a:lnTo>
                  <a:lnTo>
                    <a:pt x="10427" y="18845"/>
                  </a:lnTo>
                  <a:lnTo>
                    <a:pt x="10311" y="19463"/>
                  </a:lnTo>
                  <a:lnTo>
                    <a:pt x="10118" y="20081"/>
                  </a:lnTo>
                  <a:lnTo>
                    <a:pt x="9886" y="20660"/>
                  </a:lnTo>
                  <a:lnTo>
                    <a:pt x="9538" y="21162"/>
                  </a:lnTo>
                  <a:lnTo>
                    <a:pt x="9384" y="21394"/>
                  </a:lnTo>
                  <a:lnTo>
                    <a:pt x="9152" y="21587"/>
                  </a:lnTo>
                  <a:lnTo>
                    <a:pt x="8959" y="21780"/>
                  </a:lnTo>
                  <a:lnTo>
                    <a:pt x="8728" y="21973"/>
                  </a:lnTo>
                  <a:lnTo>
                    <a:pt x="8496" y="22127"/>
                  </a:lnTo>
                  <a:lnTo>
                    <a:pt x="8226" y="22243"/>
                  </a:lnTo>
                  <a:lnTo>
                    <a:pt x="7955" y="22359"/>
                  </a:lnTo>
                  <a:lnTo>
                    <a:pt x="7685" y="22436"/>
                  </a:lnTo>
                  <a:lnTo>
                    <a:pt x="7415" y="22475"/>
                  </a:lnTo>
                  <a:lnTo>
                    <a:pt x="6797" y="22475"/>
                  </a:lnTo>
                  <a:lnTo>
                    <a:pt x="6488" y="22436"/>
                  </a:lnTo>
                  <a:lnTo>
                    <a:pt x="5909" y="22282"/>
                  </a:lnTo>
                  <a:lnTo>
                    <a:pt x="5407" y="22011"/>
                  </a:lnTo>
                  <a:lnTo>
                    <a:pt x="4905" y="21702"/>
                  </a:lnTo>
                  <a:lnTo>
                    <a:pt x="4480" y="21355"/>
                  </a:lnTo>
                  <a:lnTo>
                    <a:pt x="4094" y="20930"/>
                  </a:lnTo>
                  <a:lnTo>
                    <a:pt x="3785" y="20467"/>
                  </a:lnTo>
                  <a:lnTo>
                    <a:pt x="3476" y="19965"/>
                  </a:lnTo>
                  <a:lnTo>
                    <a:pt x="3244" y="19424"/>
                  </a:lnTo>
                  <a:lnTo>
                    <a:pt x="3051" y="18884"/>
                  </a:lnTo>
                  <a:lnTo>
                    <a:pt x="2897" y="18343"/>
                  </a:lnTo>
                  <a:lnTo>
                    <a:pt x="2781" y="17802"/>
                  </a:lnTo>
                  <a:lnTo>
                    <a:pt x="2704" y="17223"/>
                  </a:lnTo>
                  <a:lnTo>
                    <a:pt x="2588" y="16103"/>
                  </a:lnTo>
                  <a:lnTo>
                    <a:pt x="2511" y="14945"/>
                  </a:lnTo>
                  <a:lnTo>
                    <a:pt x="2511" y="13748"/>
                  </a:lnTo>
                  <a:lnTo>
                    <a:pt x="2549" y="12589"/>
                  </a:lnTo>
                  <a:lnTo>
                    <a:pt x="2665" y="11392"/>
                  </a:lnTo>
                  <a:lnTo>
                    <a:pt x="2819" y="10195"/>
                  </a:lnTo>
                  <a:lnTo>
                    <a:pt x="2974" y="9423"/>
                  </a:lnTo>
                  <a:lnTo>
                    <a:pt x="3128" y="8689"/>
                  </a:lnTo>
                  <a:lnTo>
                    <a:pt x="3283" y="7917"/>
                  </a:lnTo>
                  <a:lnTo>
                    <a:pt x="3515" y="7183"/>
                  </a:lnTo>
                  <a:lnTo>
                    <a:pt x="4132" y="7454"/>
                  </a:lnTo>
                  <a:lnTo>
                    <a:pt x="4827" y="7685"/>
                  </a:lnTo>
                  <a:lnTo>
                    <a:pt x="5522" y="7840"/>
                  </a:lnTo>
                  <a:lnTo>
                    <a:pt x="5909" y="7917"/>
                  </a:lnTo>
                  <a:lnTo>
                    <a:pt x="6256" y="7917"/>
                  </a:lnTo>
                  <a:lnTo>
                    <a:pt x="6604" y="7956"/>
                  </a:lnTo>
                  <a:lnTo>
                    <a:pt x="6990" y="7917"/>
                  </a:lnTo>
                  <a:lnTo>
                    <a:pt x="7299" y="7878"/>
                  </a:lnTo>
                  <a:lnTo>
                    <a:pt x="7646" y="7763"/>
                  </a:lnTo>
                  <a:lnTo>
                    <a:pt x="7955" y="7647"/>
                  </a:lnTo>
                  <a:lnTo>
                    <a:pt x="8264" y="7492"/>
                  </a:lnTo>
                  <a:lnTo>
                    <a:pt x="8573" y="7261"/>
                  </a:lnTo>
                  <a:lnTo>
                    <a:pt x="8805" y="7029"/>
                  </a:lnTo>
                  <a:close/>
                  <a:moveTo>
                    <a:pt x="8650" y="22475"/>
                  </a:moveTo>
                  <a:lnTo>
                    <a:pt x="8766" y="22822"/>
                  </a:lnTo>
                  <a:lnTo>
                    <a:pt x="8921" y="23170"/>
                  </a:lnTo>
                  <a:lnTo>
                    <a:pt x="8496" y="23402"/>
                  </a:lnTo>
                  <a:lnTo>
                    <a:pt x="8071" y="23556"/>
                  </a:lnTo>
                  <a:lnTo>
                    <a:pt x="7608" y="23633"/>
                  </a:lnTo>
                  <a:lnTo>
                    <a:pt x="7144" y="23672"/>
                  </a:lnTo>
                  <a:lnTo>
                    <a:pt x="6681" y="23633"/>
                  </a:lnTo>
                  <a:lnTo>
                    <a:pt x="6218" y="23517"/>
                  </a:lnTo>
                  <a:lnTo>
                    <a:pt x="5754" y="23363"/>
                  </a:lnTo>
                  <a:lnTo>
                    <a:pt x="5329" y="23131"/>
                  </a:lnTo>
                  <a:lnTo>
                    <a:pt x="5291" y="23131"/>
                  </a:lnTo>
                  <a:lnTo>
                    <a:pt x="5522" y="22475"/>
                  </a:lnTo>
                  <a:lnTo>
                    <a:pt x="5870" y="22629"/>
                  </a:lnTo>
                  <a:lnTo>
                    <a:pt x="6256" y="22784"/>
                  </a:lnTo>
                  <a:lnTo>
                    <a:pt x="6681" y="22861"/>
                  </a:lnTo>
                  <a:lnTo>
                    <a:pt x="7067" y="22900"/>
                  </a:lnTo>
                  <a:lnTo>
                    <a:pt x="7453" y="22861"/>
                  </a:lnTo>
                  <a:lnTo>
                    <a:pt x="7878" y="22822"/>
                  </a:lnTo>
                  <a:lnTo>
                    <a:pt x="8264" y="22668"/>
                  </a:lnTo>
                  <a:lnTo>
                    <a:pt x="8650" y="22475"/>
                  </a:lnTo>
                  <a:close/>
                  <a:moveTo>
                    <a:pt x="10890" y="16798"/>
                  </a:moveTo>
                  <a:lnTo>
                    <a:pt x="11392" y="17262"/>
                  </a:lnTo>
                  <a:lnTo>
                    <a:pt x="11933" y="17648"/>
                  </a:lnTo>
                  <a:lnTo>
                    <a:pt x="12512" y="18034"/>
                  </a:lnTo>
                  <a:lnTo>
                    <a:pt x="13091" y="18343"/>
                  </a:lnTo>
                  <a:lnTo>
                    <a:pt x="12937" y="19772"/>
                  </a:lnTo>
                  <a:lnTo>
                    <a:pt x="12821" y="21239"/>
                  </a:lnTo>
                  <a:lnTo>
                    <a:pt x="12705" y="24212"/>
                  </a:lnTo>
                  <a:lnTo>
                    <a:pt x="11894" y="23595"/>
                  </a:lnTo>
                  <a:lnTo>
                    <a:pt x="11044" y="23015"/>
                  </a:lnTo>
                  <a:lnTo>
                    <a:pt x="10813" y="22861"/>
                  </a:lnTo>
                  <a:lnTo>
                    <a:pt x="10620" y="22668"/>
                  </a:lnTo>
                  <a:lnTo>
                    <a:pt x="10581" y="22591"/>
                  </a:lnTo>
                  <a:lnTo>
                    <a:pt x="10542" y="22436"/>
                  </a:lnTo>
                  <a:lnTo>
                    <a:pt x="10542" y="22127"/>
                  </a:lnTo>
                  <a:lnTo>
                    <a:pt x="10542" y="21394"/>
                  </a:lnTo>
                  <a:lnTo>
                    <a:pt x="10504" y="20660"/>
                  </a:lnTo>
                  <a:lnTo>
                    <a:pt x="10504" y="20583"/>
                  </a:lnTo>
                  <a:lnTo>
                    <a:pt x="10465" y="20544"/>
                  </a:lnTo>
                  <a:lnTo>
                    <a:pt x="10388" y="20467"/>
                  </a:lnTo>
                  <a:lnTo>
                    <a:pt x="10542" y="19965"/>
                  </a:lnTo>
                  <a:lnTo>
                    <a:pt x="10697" y="19424"/>
                  </a:lnTo>
                  <a:lnTo>
                    <a:pt x="10774" y="18884"/>
                  </a:lnTo>
                  <a:lnTo>
                    <a:pt x="10851" y="18304"/>
                  </a:lnTo>
                  <a:lnTo>
                    <a:pt x="10890" y="17571"/>
                  </a:lnTo>
                  <a:lnTo>
                    <a:pt x="10890" y="16798"/>
                  </a:lnTo>
                  <a:close/>
                  <a:moveTo>
                    <a:pt x="5214" y="23324"/>
                  </a:moveTo>
                  <a:lnTo>
                    <a:pt x="5677" y="23595"/>
                  </a:lnTo>
                  <a:lnTo>
                    <a:pt x="6140" y="23826"/>
                  </a:lnTo>
                  <a:lnTo>
                    <a:pt x="6642" y="23942"/>
                  </a:lnTo>
                  <a:lnTo>
                    <a:pt x="7144" y="23981"/>
                  </a:lnTo>
                  <a:lnTo>
                    <a:pt x="7646" y="23981"/>
                  </a:lnTo>
                  <a:lnTo>
                    <a:pt x="8148" y="23865"/>
                  </a:lnTo>
                  <a:lnTo>
                    <a:pt x="8612" y="23710"/>
                  </a:lnTo>
                  <a:lnTo>
                    <a:pt x="9075" y="23440"/>
                  </a:lnTo>
                  <a:lnTo>
                    <a:pt x="9384" y="23904"/>
                  </a:lnTo>
                  <a:lnTo>
                    <a:pt x="8843" y="24174"/>
                  </a:lnTo>
                  <a:lnTo>
                    <a:pt x="8303" y="24367"/>
                  </a:lnTo>
                  <a:lnTo>
                    <a:pt x="7762" y="24483"/>
                  </a:lnTo>
                  <a:lnTo>
                    <a:pt x="7222" y="24521"/>
                  </a:lnTo>
                  <a:lnTo>
                    <a:pt x="6681" y="24521"/>
                  </a:lnTo>
                  <a:lnTo>
                    <a:pt x="6102" y="24444"/>
                  </a:lnTo>
                  <a:lnTo>
                    <a:pt x="5561" y="24290"/>
                  </a:lnTo>
                  <a:lnTo>
                    <a:pt x="4982" y="24097"/>
                  </a:lnTo>
                  <a:lnTo>
                    <a:pt x="5059" y="23904"/>
                  </a:lnTo>
                  <a:lnTo>
                    <a:pt x="5136" y="23710"/>
                  </a:lnTo>
                  <a:lnTo>
                    <a:pt x="5214" y="23324"/>
                  </a:lnTo>
                  <a:close/>
                  <a:moveTo>
                    <a:pt x="2356" y="17378"/>
                  </a:moveTo>
                  <a:lnTo>
                    <a:pt x="2433" y="17995"/>
                  </a:lnTo>
                  <a:lnTo>
                    <a:pt x="2588" y="18613"/>
                  </a:lnTo>
                  <a:lnTo>
                    <a:pt x="2781" y="19193"/>
                  </a:lnTo>
                  <a:lnTo>
                    <a:pt x="2974" y="19772"/>
                  </a:lnTo>
                  <a:lnTo>
                    <a:pt x="3244" y="20312"/>
                  </a:lnTo>
                  <a:lnTo>
                    <a:pt x="3244" y="20351"/>
                  </a:lnTo>
                  <a:lnTo>
                    <a:pt x="3206" y="21200"/>
                  </a:lnTo>
                  <a:lnTo>
                    <a:pt x="3244" y="22050"/>
                  </a:lnTo>
                  <a:lnTo>
                    <a:pt x="3283" y="22359"/>
                  </a:lnTo>
                  <a:lnTo>
                    <a:pt x="3321" y="22706"/>
                  </a:lnTo>
                  <a:lnTo>
                    <a:pt x="3321" y="23054"/>
                  </a:lnTo>
                  <a:lnTo>
                    <a:pt x="3321" y="23208"/>
                  </a:lnTo>
                  <a:lnTo>
                    <a:pt x="3283" y="23324"/>
                  </a:lnTo>
                  <a:lnTo>
                    <a:pt x="3167" y="23479"/>
                  </a:lnTo>
                  <a:lnTo>
                    <a:pt x="3051" y="23633"/>
                  </a:lnTo>
                  <a:lnTo>
                    <a:pt x="2704" y="23904"/>
                  </a:lnTo>
                  <a:lnTo>
                    <a:pt x="2009" y="24406"/>
                  </a:lnTo>
                  <a:lnTo>
                    <a:pt x="773" y="25409"/>
                  </a:lnTo>
                  <a:lnTo>
                    <a:pt x="811" y="24676"/>
                  </a:lnTo>
                  <a:lnTo>
                    <a:pt x="850" y="23942"/>
                  </a:lnTo>
                  <a:lnTo>
                    <a:pt x="811" y="23170"/>
                  </a:lnTo>
                  <a:lnTo>
                    <a:pt x="773" y="22436"/>
                  </a:lnTo>
                  <a:lnTo>
                    <a:pt x="657" y="21239"/>
                  </a:lnTo>
                  <a:lnTo>
                    <a:pt x="503" y="20467"/>
                  </a:lnTo>
                  <a:lnTo>
                    <a:pt x="425" y="20081"/>
                  </a:lnTo>
                  <a:lnTo>
                    <a:pt x="464" y="19695"/>
                  </a:lnTo>
                  <a:lnTo>
                    <a:pt x="503" y="19656"/>
                  </a:lnTo>
                  <a:lnTo>
                    <a:pt x="541" y="19579"/>
                  </a:lnTo>
                  <a:lnTo>
                    <a:pt x="541" y="19540"/>
                  </a:lnTo>
                  <a:lnTo>
                    <a:pt x="541" y="19463"/>
                  </a:lnTo>
                  <a:lnTo>
                    <a:pt x="1429" y="18420"/>
                  </a:lnTo>
                  <a:lnTo>
                    <a:pt x="2356" y="17378"/>
                  </a:lnTo>
                  <a:close/>
                  <a:moveTo>
                    <a:pt x="8148" y="24830"/>
                  </a:moveTo>
                  <a:lnTo>
                    <a:pt x="8148" y="25062"/>
                  </a:lnTo>
                  <a:lnTo>
                    <a:pt x="8226" y="25216"/>
                  </a:lnTo>
                  <a:lnTo>
                    <a:pt x="8071" y="25216"/>
                  </a:lnTo>
                  <a:lnTo>
                    <a:pt x="7955" y="25178"/>
                  </a:lnTo>
                  <a:lnTo>
                    <a:pt x="7878" y="25216"/>
                  </a:lnTo>
                  <a:lnTo>
                    <a:pt x="7839" y="25294"/>
                  </a:lnTo>
                  <a:lnTo>
                    <a:pt x="7839" y="25371"/>
                  </a:lnTo>
                  <a:lnTo>
                    <a:pt x="7994" y="25873"/>
                  </a:lnTo>
                  <a:lnTo>
                    <a:pt x="8110" y="26413"/>
                  </a:lnTo>
                  <a:lnTo>
                    <a:pt x="8187" y="26915"/>
                  </a:lnTo>
                  <a:lnTo>
                    <a:pt x="8226" y="27417"/>
                  </a:lnTo>
                  <a:lnTo>
                    <a:pt x="8226" y="27919"/>
                  </a:lnTo>
                  <a:lnTo>
                    <a:pt x="8226" y="28460"/>
                  </a:lnTo>
                  <a:lnTo>
                    <a:pt x="8148" y="28962"/>
                  </a:lnTo>
                  <a:lnTo>
                    <a:pt x="8071" y="29503"/>
                  </a:lnTo>
                  <a:lnTo>
                    <a:pt x="7762" y="29194"/>
                  </a:lnTo>
                  <a:lnTo>
                    <a:pt x="7453" y="28885"/>
                  </a:lnTo>
                  <a:lnTo>
                    <a:pt x="7260" y="28537"/>
                  </a:lnTo>
                  <a:lnTo>
                    <a:pt x="7067" y="28190"/>
                  </a:lnTo>
                  <a:lnTo>
                    <a:pt x="6951" y="27804"/>
                  </a:lnTo>
                  <a:lnTo>
                    <a:pt x="6874" y="27417"/>
                  </a:lnTo>
                  <a:lnTo>
                    <a:pt x="6835" y="26954"/>
                  </a:lnTo>
                  <a:lnTo>
                    <a:pt x="6835" y="26491"/>
                  </a:lnTo>
                  <a:lnTo>
                    <a:pt x="6874" y="26105"/>
                  </a:lnTo>
                  <a:lnTo>
                    <a:pt x="6874" y="25757"/>
                  </a:lnTo>
                  <a:lnTo>
                    <a:pt x="6835" y="25603"/>
                  </a:lnTo>
                  <a:lnTo>
                    <a:pt x="6758" y="25487"/>
                  </a:lnTo>
                  <a:lnTo>
                    <a:pt x="6642" y="25371"/>
                  </a:lnTo>
                  <a:lnTo>
                    <a:pt x="6488" y="25294"/>
                  </a:lnTo>
                  <a:lnTo>
                    <a:pt x="6604" y="25101"/>
                  </a:lnTo>
                  <a:lnTo>
                    <a:pt x="6720" y="24985"/>
                  </a:lnTo>
                  <a:lnTo>
                    <a:pt x="7106" y="24985"/>
                  </a:lnTo>
                  <a:lnTo>
                    <a:pt x="7453" y="24946"/>
                  </a:lnTo>
                  <a:lnTo>
                    <a:pt x="7801" y="24907"/>
                  </a:lnTo>
                  <a:lnTo>
                    <a:pt x="8148" y="24830"/>
                  </a:lnTo>
                  <a:close/>
                  <a:moveTo>
                    <a:pt x="8805" y="24637"/>
                  </a:moveTo>
                  <a:lnTo>
                    <a:pt x="9191" y="24985"/>
                  </a:lnTo>
                  <a:lnTo>
                    <a:pt x="9500" y="25409"/>
                  </a:lnTo>
                  <a:lnTo>
                    <a:pt x="9809" y="25796"/>
                  </a:lnTo>
                  <a:lnTo>
                    <a:pt x="10118" y="26259"/>
                  </a:lnTo>
                  <a:lnTo>
                    <a:pt x="9847" y="26220"/>
                  </a:lnTo>
                  <a:lnTo>
                    <a:pt x="9616" y="26105"/>
                  </a:lnTo>
                  <a:lnTo>
                    <a:pt x="9423" y="25950"/>
                  </a:lnTo>
                  <a:lnTo>
                    <a:pt x="9230" y="25757"/>
                  </a:lnTo>
                  <a:lnTo>
                    <a:pt x="9191" y="25680"/>
                  </a:lnTo>
                  <a:lnTo>
                    <a:pt x="8998" y="25680"/>
                  </a:lnTo>
                  <a:lnTo>
                    <a:pt x="8959" y="25718"/>
                  </a:lnTo>
                  <a:lnTo>
                    <a:pt x="8921" y="25796"/>
                  </a:lnTo>
                  <a:lnTo>
                    <a:pt x="8921" y="25834"/>
                  </a:lnTo>
                  <a:lnTo>
                    <a:pt x="8921" y="25911"/>
                  </a:lnTo>
                  <a:lnTo>
                    <a:pt x="9230" y="26491"/>
                  </a:lnTo>
                  <a:lnTo>
                    <a:pt x="9423" y="27070"/>
                  </a:lnTo>
                  <a:lnTo>
                    <a:pt x="9500" y="27379"/>
                  </a:lnTo>
                  <a:lnTo>
                    <a:pt x="9538" y="27688"/>
                  </a:lnTo>
                  <a:lnTo>
                    <a:pt x="9538" y="27997"/>
                  </a:lnTo>
                  <a:lnTo>
                    <a:pt x="9538" y="28344"/>
                  </a:lnTo>
                  <a:lnTo>
                    <a:pt x="9461" y="28923"/>
                  </a:lnTo>
                  <a:lnTo>
                    <a:pt x="9423" y="29232"/>
                  </a:lnTo>
                  <a:lnTo>
                    <a:pt x="9307" y="29580"/>
                  </a:lnTo>
                  <a:lnTo>
                    <a:pt x="9230" y="29889"/>
                  </a:lnTo>
                  <a:lnTo>
                    <a:pt x="9075" y="30159"/>
                  </a:lnTo>
                  <a:lnTo>
                    <a:pt x="8921" y="30429"/>
                  </a:lnTo>
                  <a:lnTo>
                    <a:pt x="8728" y="30661"/>
                  </a:lnTo>
                  <a:lnTo>
                    <a:pt x="8534" y="30777"/>
                  </a:lnTo>
                  <a:lnTo>
                    <a:pt x="8341" y="30854"/>
                  </a:lnTo>
                  <a:lnTo>
                    <a:pt x="8187" y="30854"/>
                  </a:lnTo>
                  <a:lnTo>
                    <a:pt x="7994" y="30777"/>
                  </a:lnTo>
                  <a:lnTo>
                    <a:pt x="7839" y="30700"/>
                  </a:lnTo>
                  <a:lnTo>
                    <a:pt x="7685" y="30584"/>
                  </a:lnTo>
                  <a:lnTo>
                    <a:pt x="7376" y="30275"/>
                  </a:lnTo>
                  <a:lnTo>
                    <a:pt x="6874" y="29773"/>
                  </a:lnTo>
                  <a:lnTo>
                    <a:pt x="6681" y="29503"/>
                  </a:lnTo>
                  <a:lnTo>
                    <a:pt x="6488" y="29194"/>
                  </a:lnTo>
                  <a:lnTo>
                    <a:pt x="6295" y="28846"/>
                  </a:lnTo>
                  <a:lnTo>
                    <a:pt x="6102" y="28460"/>
                  </a:lnTo>
                  <a:lnTo>
                    <a:pt x="5986" y="28074"/>
                  </a:lnTo>
                  <a:lnTo>
                    <a:pt x="5909" y="27688"/>
                  </a:lnTo>
                  <a:lnTo>
                    <a:pt x="5870" y="27263"/>
                  </a:lnTo>
                  <a:lnTo>
                    <a:pt x="5870" y="26877"/>
                  </a:lnTo>
                  <a:lnTo>
                    <a:pt x="5909" y="26491"/>
                  </a:lnTo>
                  <a:lnTo>
                    <a:pt x="6024" y="26066"/>
                  </a:lnTo>
                  <a:lnTo>
                    <a:pt x="6024" y="25950"/>
                  </a:lnTo>
                  <a:lnTo>
                    <a:pt x="5947" y="25911"/>
                  </a:lnTo>
                  <a:lnTo>
                    <a:pt x="5870" y="25873"/>
                  </a:lnTo>
                  <a:lnTo>
                    <a:pt x="5793" y="25873"/>
                  </a:lnTo>
                  <a:lnTo>
                    <a:pt x="5059" y="26220"/>
                  </a:lnTo>
                  <a:lnTo>
                    <a:pt x="5136" y="25834"/>
                  </a:lnTo>
                  <a:lnTo>
                    <a:pt x="5252" y="25448"/>
                  </a:lnTo>
                  <a:lnTo>
                    <a:pt x="5445" y="25101"/>
                  </a:lnTo>
                  <a:lnTo>
                    <a:pt x="5716" y="24753"/>
                  </a:lnTo>
                  <a:lnTo>
                    <a:pt x="6102" y="24869"/>
                  </a:lnTo>
                  <a:lnTo>
                    <a:pt x="6488" y="24946"/>
                  </a:lnTo>
                  <a:lnTo>
                    <a:pt x="6333" y="25101"/>
                  </a:lnTo>
                  <a:lnTo>
                    <a:pt x="6179" y="25294"/>
                  </a:lnTo>
                  <a:lnTo>
                    <a:pt x="6179" y="25371"/>
                  </a:lnTo>
                  <a:lnTo>
                    <a:pt x="6179" y="25448"/>
                  </a:lnTo>
                  <a:lnTo>
                    <a:pt x="6256" y="25487"/>
                  </a:lnTo>
                  <a:lnTo>
                    <a:pt x="6295" y="25487"/>
                  </a:lnTo>
                  <a:lnTo>
                    <a:pt x="6372" y="25525"/>
                  </a:lnTo>
                  <a:lnTo>
                    <a:pt x="6449" y="25603"/>
                  </a:lnTo>
                  <a:lnTo>
                    <a:pt x="6526" y="25796"/>
                  </a:lnTo>
                  <a:lnTo>
                    <a:pt x="6565" y="26105"/>
                  </a:lnTo>
                  <a:lnTo>
                    <a:pt x="6604" y="26452"/>
                  </a:lnTo>
                  <a:lnTo>
                    <a:pt x="6604" y="27147"/>
                  </a:lnTo>
                  <a:lnTo>
                    <a:pt x="6604" y="27611"/>
                  </a:lnTo>
                  <a:lnTo>
                    <a:pt x="6681" y="28074"/>
                  </a:lnTo>
                  <a:lnTo>
                    <a:pt x="6835" y="28499"/>
                  </a:lnTo>
                  <a:lnTo>
                    <a:pt x="7067" y="28923"/>
                  </a:lnTo>
                  <a:lnTo>
                    <a:pt x="7376" y="29310"/>
                  </a:lnTo>
                  <a:lnTo>
                    <a:pt x="7569" y="29464"/>
                  </a:lnTo>
                  <a:lnTo>
                    <a:pt x="7762" y="29618"/>
                  </a:lnTo>
                  <a:lnTo>
                    <a:pt x="7955" y="29734"/>
                  </a:lnTo>
                  <a:lnTo>
                    <a:pt x="8187" y="29850"/>
                  </a:lnTo>
                  <a:lnTo>
                    <a:pt x="8264" y="29850"/>
                  </a:lnTo>
                  <a:lnTo>
                    <a:pt x="8303" y="29812"/>
                  </a:lnTo>
                  <a:lnTo>
                    <a:pt x="8303" y="29734"/>
                  </a:lnTo>
                  <a:lnTo>
                    <a:pt x="8303" y="29696"/>
                  </a:lnTo>
                  <a:lnTo>
                    <a:pt x="8303" y="29657"/>
                  </a:lnTo>
                  <a:lnTo>
                    <a:pt x="8419" y="29155"/>
                  </a:lnTo>
                  <a:lnTo>
                    <a:pt x="8496" y="28615"/>
                  </a:lnTo>
                  <a:lnTo>
                    <a:pt x="8534" y="28113"/>
                  </a:lnTo>
                  <a:lnTo>
                    <a:pt x="8534" y="27572"/>
                  </a:lnTo>
                  <a:lnTo>
                    <a:pt x="8534" y="27070"/>
                  </a:lnTo>
                  <a:lnTo>
                    <a:pt x="8457" y="26568"/>
                  </a:lnTo>
                  <a:lnTo>
                    <a:pt x="8341" y="26027"/>
                  </a:lnTo>
                  <a:lnTo>
                    <a:pt x="8187" y="25525"/>
                  </a:lnTo>
                  <a:lnTo>
                    <a:pt x="8534" y="25525"/>
                  </a:lnTo>
                  <a:lnTo>
                    <a:pt x="8612" y="25487"/>
                  </a:lnTo>
                  <a:lnTo>
                    <a:pt x="8650" y="25409"/>
                  </a:lnTo>
                  <a:lnTo>
                    <a:pt x="8650" y="25371"/>
                  </a:lnTo>
                  <a:lnTo>
                    <a:pt x="8612" y="25294"/>
                  </a:lnTo>
                  <a:lnTo>
                    <a:pt x="8380" y="24792"/>
                  </a:lnTo>
                  <a:lnTo>
                    <a:pt x="8805" y="24637"/>
                  </a:lnTo>
                  <a:close/>
                  <a:moveTo>
                    <a:pt x="6449" y="1"/>
                  </a:moveTo>
                  <a:lnTo>
                    <a:pt x="6411" y="40"/>
                  </a:lnTo>
                  <a:lnTo>
                    <a:pt x="6411" y="117"/>
                  </a:lnTo>
                  <a:lnTo>
                    <a:pt x="6333" y="117"/>
                  </a:lnTo>
                  <a:lnTo>
                    <a:pt x="6295" y="194"/>
                  </a:lnTo>
                  <a:lnTo>
                    <a:pt x="5600" y="1275"/>
                  </a:lnTo>
                  <a:lnTo>
                    <a:pt x="4943" y="2434"/>
                  </a:lnTo>
                  <a:lnTo>
                    <a:pt x="4403" y="3592"/>
                  </a:lnTo>
                  <a:lnTo>
                    <a:pt x="3901" y="4828"/>
                  </a:lnTo>
                  <a:lnTo>
                    <a:pt x="3437" y="6063"/>
                  </a:lnTo>
                  <a:lnTo>
                    <a:pt x="3090" y="7299"/>
                  </a:lnTo>
                  <a:lnTo>
                    <a:pt x="2742" y="8573"/>
                  </a:lnTo>
                  <a:lnTo>
                    <a:pt x="2511" y="9848"/>
                  </a:lnTo>
                  <a:lnTo>
                    <a:pt x="2317" y="11161"/>
                  </a:lnTo>
                  <a:lnTo>
                    <a:pt x="2202" y="12474"/>
                  </a:lnTo>
                  <a:lnTo>
                    <a:pt x="2163" y="13786"/>
                  </a:lnTo>
                  <a:lnTo>
                    <a:pt x="2163" y="15099"/>
                  </a:lnTo>
                  <a:lnTo>
                    <a:pt x="2202" y="16103"/>
                  </a:lnTo>
                  <a:lnTo>
                    <a:pt x="2317" y="17107"/>
                  </a:lnTo>
                  <a:lnTo>
                    <a:pt x="1661" y="17609"/>
                  </a:lnTo>
                  <a:lnTo>
                    <a:pt x="1082" y="18189"/>
                  </a:lnTo>
                  <a:lnTo>
                    <a:pt x="541" y="18806"/>
                  </a:lnTo>
                  <a:lnTo>
                    <a:pt x="39" y="19463"/>
                  </a:lnTo>
                  <a:lnTo>
                    <a:pt x="1" y="19501"/>
                  </a:lnTo>
                  <a:lnTo>
                    <a:pt x="1" y="19579"/>
                  </a:lnTo>
                  <a:lnTo>
                    <a:pt x="78" y="19695"/>
                  </a:lnTo>
                  <a:lnTo>
                    <a:pt x="39" y="19965"/>
                  </a:lnTo>
                  <a:lnTo>
                    <a:pt x="39" y="20274"/>
                  </a:lnTo>
                  <a:lnTo>
                    <a:pt x="39" y="20544"/>
                  </a:lnTo>
                  <a:lnTo>
                    <a:pt x="78" y="20853"/>
                  </a:lnTo>
                  <a:lnTo>
                    <a:pt x="194" y="21432"/>
                  </a:lnTo>
                  <a:lnTo>
                    <a:pt x="309" y="22011"/>
                  </a:lnTo>
                  <a:lnTo>
                    <a:pt x="387" y="22900"/>
                  </a:lnTo>
                  <a:lnTo>
                    <a:pt x="425" y="23749"/>
                  </a:lnTo>
                  <a:lnTo>
                    <a:pt x="425" y="24637"/>
                  </a:lnTo>
                  <a:lnTo>
                    <a:pt x="387" y="25487"/>
                  </a:lnTo>
                  <a:lnTo>
                    <a:pt x="387" y="25603"/>
                  </a:lnTo>
                  <a:lnTo>
                    <a:pt x="464" y="25641"/>
                  </a:lnTo>
                  <a:lnTo>
                    <a:pt x="503" y="25680"/>
                  </a:lnTo>
                  <a:lnTo>
                    <a:pt x="580" y="25680"/>
                  </a:lnTo>
                  <a:lnTo>
                    <a:pt x="618" y="25757"/>
                  </a:lnTo>
                  <a:lnTo>
                    <a:pt x="696" y="25796"/>
                  </a:lnTo>
                  <a:lnTo>
                    <a:pt x="811" y="25796"/>
                  </a:lnTo>
                  <a:lnTo>
                    <a:pt x="1584" y="25255"/>
                  </a:lnTo>
                  <a:lnTo>
                    <a:pt x="2279" y="24714"/>
                  </a:lnTo>
                  <a:lnTo>
                    <a:pt x="3746" y="23595"/>
                  </a:lnTo>
                  <a:lnTo>
                    <a:pt x="3785" y="23479"/>
                  </a:lnTo>
                  <a:lnTo>
                    <a:pt x="3785" y="23363"/>
                  </a:lnTo>
                  <a:lnTo>
                    <a:pt x="3630" y="22089"/>
                  </a:lnTo>
                  <a:lnTo>
                    <a:pt x="3592" y="20814"/>
                  </a:lnTo>
                  <a:lnTo>
                    <a:pt x="3939" y="21278"/>
                  </a:lnTo>
                  <a:lnTo>
                    <a:pt x="4364" y="21664"/>
                  </a:lnTo>
                  <a:lnTo>
                    <a:pt x="4789" y="22050"/>
                  </a:lnTo>
                  <a:lnTo>
                    <a:pt x="5252" y="22359"/>
                  </a:lnTo>
                  <a:lnTo>
                    <a:pt x="5059" y="22745"/>
                  </a:lnTo>
                  <a:lnTo>
                    <a:pt x="4866" y="23170"/>
                  </a:lnTo>
                  <a:lnTo>
                    <a:pt x="4712" y="23633"/>
                  </a:lnTo>
                  <a:lnTo>
                    <a:pt x="4673" y="23865"/>
                  </a:lnTo>
                  <a:lnTo>
                    <a:pt x="4712" y="24097"/>
                  </a:lnTo>
                  <a:lnTo>
                    <a:pt x="4750" y="24174"/>
                  </a:lnTo>
                  <a:lnTo>
                    <a:pt x="4789" y="24212"/>
                  </a:lnTo>
                  <a:lnTo>
                    <a:pt x="4827" y="24251"/>
                  </a:lnTo>
                  <a:lnTo>
                    <a:pt x="4866" y="24328"/>
                  </a:lnTo>
                  <a:lnTo>
                    <a:pt x="5175" y="24521"/>
                  </a:lnTo>
                  <a:lnTo>
                    <a:pt x="5484" y="24676"/>
                  </a:lnTo>
                  <a:lnTo>
                    <a:pt x="5329" y="24869"/>
                  </a:lnTo>
                  <a:lnTo>
                    <a:pt x="5175" y="25062"/>
                  </a:lnTo>
                  <a:lnTo>
                    <a:pt x="5020" y="25255"/>
                  </a:lnTo>
                  <a:lnTo>
                    <a:pt x="4905" y="25487"/>
                  </a:lnTo>
                  <a:lnTo>
                    <a:pt x="4827" y="25718"/>
                  </a:lnTo>
                  <a:lnTo>
                    <a:pt x="4750" y="25950"/>
                  </a:lnTo>
                  <a:lnTo>
                    <a:pt x="4712" y="26220"/>
                  </a:lnTo>
                  <a:lnTo>
                    <a:pt x="4712" y="26491"/>
                  </a:lnTo>
                  <a:lnTo>
                    <a:pt x="4712" y="26568"/>
                  </a:lnTo>
                  <a:lnTo>
                    <a:pt x="4789" y="26645"/>
                  </a:lnTo>
                  <a:lnTo>
                    <a:pt x="4943" y="26645"/>
                  </a:lnTo>
                  <a:lnTo>
                    <a:pt x="5638" y="26298"/>
                  </a:lnTo>
                  <a:lnTo>
                    <a:pt x="5561" y="26722"/>
                  </a:lnTo>
                  <a:lnTo>
                    <a:pt x="5561" y="27147"/>
                  </a:lnTo>
                  <a:lnTo>
                    <a:pt x="5561" y="27533"/>
                  </a:lnTo>
                  <a:lnTo>
                    <a:pt x="5638" y="27958"/>
                  </a:lnTo>
                  <a:lnTo>
                    <a:pt x="5716" y="28344"/>
                  </a:lnTo>
                  <a:lnTo>
                    <a:pt x="5870" y="28730"/>
                  </a:lnTo>
                  <a:lnTo>
                    <a:pt x="6063" y="29117"/>
                  </a:lnTo>
                  <a:lnTo>
                    <a:pt x="6256" y="29464"/>
                  </a:lnTo>
                  <a:lnTo>
                    <a:pt x="6642" y="30005"/>
                  </a:lnTo>
                  <a:lnTo>
                    <a:pt x="6913" y="30352"/>
                  </a:lnTo>
                  <a:lnTo>
                    <a:pt x="7183" y="30661"/>
                  </a:lnTo>
                  <a:lnTo>
                    <a:pt x="7530" y="30970"/>
                  </a:lnTo>
                  <a:lnTo>
                    <a:pt x="7839" y="31163"/>
                  </a:lnTo>
                  <a:lnTo>
                    <a:pt x="7994" y="31240"/>
                  </a:lnTo>
                  <a:lnTo>
                    <a:pt x="8148" y="31318"/>
                  </a:lnTo>
                  <a:lnTo>
                    <a:pt x="8303" y="31318"/>
                  </a:lnTo>
                  <a:lnTo>
                    <a:pt x="8457" y="31279"/>
                  </a:lnTo>
                  <a:lnTo>
                    <a:pt x="8612" y="31240"/>
                  </a:lnTo>
                  <a:lnTo>
                    <a:pt x="8766" y="31163"/>
                  </a:lnTo>
                  <a:lnTo>
                    <a:pt x="8998" y="30893"/>
                  </a:lnTo>
                  <a:lnTo>
                    <a:pt x="9230" y="30584"/>
                  </a:lnTo>
                  <a:lnTo>
                    <a:pt x="9423" y="30236"/>
                  </a:lnTo>
                  <a:lnTo>
                    <a:pt x="9577" y="29850"/>
                  </a:lnTo>
                  <a:lnTo>
                    <a:pt x="9693" y="29464"/>
                  </a:lnTo>
                  <a:lnTo>
                    <a:pt x="9847" y="28808"/>
                  </a:lnTo>
                  <a:lnTo>
                    <a:pt x="9886" y="28228"/>
                  </a:lnTo>
                  <a:lnTo>
                    <a:pt x="9847" y="27611"/>
                  </a:lnTo>
                  <a:lnTo>
                    <a:pt x="9770" y="27031"/>
                  </a:lnTo>
                  <a:lnTo>
                    <a:pt x="9577" y="26491"/>
                  </a:lnTo>
                  <a:lnTo>
                    <a:pt x="9770" y="26529"/>
                  </a:lnTo>
                  <a:lnTo>
                    <a:pt x="9963" y="26568"/>
                  </a:lnTo>
                  <a:lnTo>
                    <a:pt x="10156" y="26607"/>
                  </a:lnTo>
                  <a:lnTo>
                    <a:pt x="10388" y="26607"/>
                  </a:lnTo>
                  <a:lnTo>
                    <a:pt x="10465" y="26568"/>
                  </a:lnTo>
                  <a:lnTo>
                    <a:pt x="10542" y="26529"/>
                  </a:lnTo>
                  <a:lnTo>
                    <a:pt x="10542" y="26452"/>
                  </a:lnTo>
                  <a:lnTo>
                    <a:pt x="10542" y="26336"/>
                  </a:lnTo>
                  <a:lnTo>
                    <a:pt x="10234" y="25834"/>
                  </a:lnTo>
                  <a:lnTo>
                    <a:pt x="9925" y="25332"/>
                  </a:lnTo>
                  <a:lnTo>
                    <a:pt x="9538" y="24869"/>
                  </a:lnTo>
                  <a:lnTo>
                    <a:pt x="9114" y="24483"/>
                  </a:lnTo>
                  <a:lnTo>
                    <a:pt x="9616" y="24135"/>
                  </a:lnTo>
                  <a:lnTo>
                    <a:pt x="9693" y="24058"/>
                  </a:lnTo>
                  <a:lnTo>
                    <a:pt x="9732" y="23981"/>
                  </a:lnTo>
                  <a:lnTo>
                    <a:pt x="9770" y="23942"/>
                  </a:lnTo>
                  <a:lnTo>
                    <a:pt x="9732" y="23865"/>
                  </a:lnTo>
                  <a:lnTo>
                    <a:pt x="9307" y="23093"/>
                  </a:lnTo>
                  <a:lnTo>
                    <a:pt x="9114" y="22706"/>
                  </a:lnTo>
                  <a:lnTo>
                    <a:pt x="8959" y="22282"/>
                  </a:lnTo>
                  <a:lnTo>
                    <a:pt x="9114" y="22204"/>
                  </a:lnTo>
                  <a:lnTo>
                    <a:pt x="9423" y="21934"/>
                  </a:lnTo>
                  <a:lnTo>
                    <a:pt x="9693" y="21625"/>
                  </a:lnTo>
                  <a:lnTo>
                    <a:pt x="9925" y="21316"/>
                  </a:lnTo>
                  <a:lnTo>
                    <a:pt x="10118" y="20969"/>
                  </a:lnTo>
                  <a:lnTo>
                    <a:pt x="10118" y="21896"/>
                  </a:lnTo>
                  <a:lnTo>
                    <a:pt x="10040" y="22822"/>
                  </a:lnTo>
                  <a:lnTo>
                    <a:pt x="10079" y="22900"/>
                  </a:lnTo>
                  <a:lnTo>
                    <a:pt x="10156" y="22977"/>
                  </a:lnTo>
                  <a:lnTo>
                    <a:pt x="10813" y="23402"/>
                  </a:lnTo>
                  <a:lnTo>
                    <a:pt x="11469" y="23826"/>
                  </a:lnTo>
                  <a:lnTo>
                    <a:pt x="12126" y="24290"/>
                  </a:lnTo>
                  <a:lnTo>
                    <a:pt x="12743" y="24753"/>
                  </a:lnTo>
                  <a:lnTo>
                    <a:pt x="12859" y="24830"/>
                  </a:lnTo>
                  <a:lnTo>
                    <a:pt x="12975" y="24792"/>
                  </a:lnTo>
                  <a:lnTo>
                    <a:pt x="13052" y="24753"/>
                  </a:lnTo>
                  <a:lnTo>
                    <a:pt x="13091" y="24637"/>
                  </a:lnTo>
                  <a:lnTo>
                    <a:pt x="13323" y="21394"/>
                  </a:lnTo>
                  <a:lnTo>
                    <a:pt x="13400" y="19772"/>
                  </a:lnTo>
                  <a:lnTo>
                    <a:pt x="13439" y="18961"/>
                  </a:lnTo>
                  <a:lnTo>
                    <a:pt x="13400" y="18189"/>
                  </a:lnTo>
                  <a:lnTo>
                    <a:pt x="13361" y="18073"/>
                  </a:lnTo>
                  <a:lnTo>
                    <a:pt x="13323" y="18034"/>
                  </a:lnTo>
                  <a:lnTo>
                    <a:pt x="13284" y="18034"/>
                  </a:lnTo>
                  <a:lnTo>
                    <a:pt x="12975" y="17802"/>
                  </a:lnTo>
                  <a:lnTo>
                    <a:pt x="12666" y="17609"/>
                  </a:lnTo>
                  <a:lnTo>
                    <a:pt x="11971" y="17185"/>
                  </a:lnTo>
                  <a:lnTo>
                    <a:pt x="10890" y="16412"/>
                  </a:lnTo>
                  <a:lnTo>
                    <a:pt x="10813" y="15485"/>
                  </a:lnTo>
                  <a:lnTo>
                    <a:pt x="10735" y="14559"/>
                  </a:lnTo>
                  <a:lnTo>
                    <a:pt x="10620" y="13632"/>
                  </a:lnTo>
                  <a:lnTo>
                    <a:pt x="10504" y="12705"/>
                  </a:lnTo>
                  <a:lnTo>
                    <a:pt x="10234" y="11122"/>
                  </a:lnTo>
                  <a:lnTo>
                    <a:pt x="9886" y="9539"/>
                  </a:lnTo>
                  <a:lnTo>
                    <a:pt x="9500" y="7956"/>
                  </a:lnTo>
                  <a:lnTo>
                    <a:pt x="9036" y="6411"/>
                  </a:lnTo>
                  <a:lnTo>
                    <a:pt x="8534" y="4866"/>
                  </a:lnTo>
                  <a:lnTo>
                    <a:pt x="7994" y="3322"/>
                  </a:lnTo>
                  <a:lnTo>
                    <a:pt x="7415" y="1816"/>
                  </a:lnTo>
                  <a:lnTo>
                    <a:pt x="6835" y="310"/>
                  </a:lnTo>
                  <a:lnTo>
                    <a:pt x="6797" y="233"/>
                  </a:lnTo>
                  <a:lnTo>
                    <a:pt x="6720" y="194"/>
                  </a:lnTo>
                  <a:lnTo>
                    <a:pt x="6642" y="155"/>
                  </a:lnTo>
                  <a:lnTo>
                    <a:pt x="6604" y="40"/>
                  </a:lnTo>
                  <a:lnTo>
                    <a:pt x="652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2672775" y="3239275"/>
              <a:ext cx="330175" cy="176700"/>
            </a:xfrm>
            <a:custGeom>
              <a:avLst/>
              <a:gdLst/>
              <a:ahLst/>
              <a:cxnLst/>
              <a:rect l="l" t="t" r="r" b="b"/>
              <a:pathLst>
                <a:path w="13207" h="7068" extrusionOk="0">
                  <a:moveTo>
                    <a:pt x="8110" y="310"/>
                  </a:moveTo>
                  <a:lnTo>
                    <a:pt x="8226" y="348"/>
                  </a:lnTo>
                  <a:lnTo>
                    <a:pt x="8380" y="425"/>
                  </a:lnTo>
                  <a:lnTo>
                    <a:pt x="8535" y="541"/>
                  </a:lnTo>
                  <a:lnTo>
                    <a:pt x="8612" y="580"/>
                  </a:lnTo>
                  <a:lnTo>
                    <a:pt x="8728" y="889"/>
                  </a:lnTo>
                  <a:lnTo>
                    <a:pt x="8766" y="1198"/>
                  </a:lnTo>
                  <a:lnTo>
                    <a:pt x="8728" y="1468"/>
                  </a:lnTo>
                  <a:lnTo>
                    <a:pt x="8650" y="1777"/>
                  </a:lnTo>
                  <a:lnTo>
                    <a:pt x="8496" y="2047"/>
                  </a:lnTo>
                  <a:lnTo>
                    <a:pt x="8380" y="2318"/>
                  </a:lnTo>
                  <a:lnTo>
                    <a:pt x="8033" y="2858"/>
                  </a:lnTo>
                  <a:lnTo>
                    <a:pt x="6836" y="4712"/>
                  </a:lnTo>
                  <a:lnTo>
                    <a:pt x="6681" y="4712"/>
                  </a:lnTo>
                  <a:lnTo>
                    <a:pt x="6797" y="3746"/>
                  </a:lnTo>
                  <a:lnTo>
                    <a:pt x="6990" y="2781"/>
                  </a:lnTo>
                  <a:lnTo>
                    <a:pt x="7222" y="1661"/>
                  </a:lnTo>
                  <a:lnTo>
                    <a:pt x="7338" y="1198"/>
                  </a:lnTo>
                  <a:lnTo>
                    <a:pt x="7453" y="889"/>
                  </a:lnTo>
                  <a:lnTo>
                    <a:pt x="7608" y="618"/>
                  </a:lnTo>
                  <a:lnTo>
                    <a:pt x="7762" y="425"/>
                  </a:lnTo>
                  <a:lnTo>
                    <a:pt x="7878" y="348"/>
                  </a:lnTo>
                  <a:lnTo>
                    <a:pt x="7994" y="310"/>
                  </a:lnTo>
                  <a:close/>
                  <a:moveTo>
                    <a:pt x="5909" y="5407"/>
                  </a:moveTo>
                  <a:lnTo>
                    <a:pt x="4673" y="5831"/>
                  </a:lnTo>
                  <a:lnTo>
                    <a:pt x="3437" y="6218"/>
                  </a:lnTo>
                  <a:lnTo>
                    <a:pt x="2781" y="6372"/>
                  </a:lnTo>
                  <a:lnTo>
                    <a:pt x="2125" y="6527"/>
                  </a:lnTo>
                  <a:lnTo>
                    <a:pt x="1700" y="6565"/>
                  </a:lnTo>
                  <a:lnTo>
                    <a:pt x="1314" y="6604"/>
                  </a:lnTo>
                  <a:lnTo>
                    <a:pt x="1043" y="6565"/>
                  </a:lnTo>
                  <a:lnTo>
                    <a:pt x="812" y="6488"/>
                  </a:lnTo>
                  <a:lnTo>
                    <a:pt x="734" y="6449"/>
                  </a:lnTo>
                  <a:lnTo>
                    <a:pt x="696" y="6333"/>
                  </a:lnTo>
                  <a:lnTo>
                    <a:pt x="696" y="6218"/>
                  </a:lnTo>
                  <a:lnTo>
                    <a:pt x="696" y="6063"/>
                  </a:lnTo>
                  <a:lnTo>
                    <a:pt x="696" y="5909"/>
                  </a:lnTo>
                  <a:lnTo>
                    <a:pt x="734" y="5793"/>
                  </a:lnTo>
                  <a:lnTo>
                    <a:pt x="812" y="5716"/>
                  </a:lnTo>
                  <a:lnTo>
                    <a:pt x="889" y="5677"/>
                  </a:lnTo>
                  <a:lnTo>
                    <a:pt x="1082" y="5600"/>
                  </a:lnTo>
                  <a:lnTo>
                    <a:pt x="1391" y="5561"/>
                  </a:lnTo>
                  <a:lnTo>
                    <a:pt x="2047" y="5484"/>
                  </a:lnTo>
                  <a:lnTo>
                    <a:pt x="2897" y="5445"/>
                  </a:lnTo>
                  <a:lnTo>
                    <a:pt x="5368" y="5445"/>
                  </a:lnTo>
                  <a:lnTo>
                    <a:pt x="5909" y="5407"/>
                  </a:lnTo>
                  <a:close/>
                  <a:moveTo>
                    <a:pt x="7067" y="5098"/>
                  </a:moveTo>
                  <a:lnTo>
                    <a:pt x="8342" y="5136"/>
                  </a:lnTo>
                  <a:lnTo>
                    <a:pt x="9577" y="5252"/>
                  </a:lnTo>
                  <a:lnTo>
                    <a:pt x="10272" y="5329"/>
                  </a:lnTo>
                  <a:lnTo>
                    <a:pt x="11006" y="5445"/>
                  </a:lnTo>
                  <a:lnTo>
                    <a:pt x="11701" y="5561"/>
                  </a:lnTo>
                  <a:lnTo>
                    <a:pt x="12164" y="5677"/>
                  </a:lnTo>
                  <a:lnTo>
                    <a:pt x="12280" y="5716"/>
                  </a:lnTo>
                  <a:lnTo>
                    <a:pt x="12396" y="5754"/>
                  </a:lnTo>
                  <a:lnTo>
                    <a:pt x="12473" y="5831"/>
                  </a:lnTo>
                  <a:lnTo>
                    <a:pt x="12551" y="5909"/>
                  </a:lnTo>
                  <a:lnTo>
                    <a:pt x="12589" y="6025"/>
                  </a:lnTo>
                  <a:lnTo>
                    <a:pt x="12628" y="6179"/>
                  </a:lnTo>
                  <a:lnTo>
                    <a:pt x="12589" y="6527"/>
                  </a:lnTo>
                  <a:lnTo>
                    <a:pt x="12435" y="6604"/>
                  </a:lnTo>
                  <a:lnTo>
                    <a:pt x="12242" y="6642"/>
                  </a:lnTo>
                  <a:lnTo>
                    <a:pt x="12010" y="6681"/>
                  </a:lnTo>
                  <a:lnTo>
                    <a:pt x="11778" y="6681"/>
                  </a:lnTo>
                  <a:lnTo>
                    <a:pt x="11315" y="6604"/>
                  </a:lnTo>
                  <a:lnTo>
                    <a:pt x="10929" y="6527"/>
                  </a:lnTo>
                  <a:lnTo>
                    <a:pt x="10156" y="6372"/>
                  </a:lnTo>
                  <a:lnTo>
                    <a:pt x="9423" y="6140"/>
                  </a:lnTo>
                  <a:lnTo>
                    <a:pt x="8805" y="5909"/>
                  </a:lnTo>
                  <a:lnTo>
                    <a:pt x="8226" y="5677"/>
                  </a:lnTo>
                  <a:lnTo>
                    <a:pt x="7067" y="5098"/>
                  </a:lnTo>
                  <a:close/>
                  <a:moveTo>
                    <a:pt x="8148" y="1"/>
                  </a:moveTo>
                  <a:lnTo>
                    <a:pt x="7917" y="39"/>
                  </a:lnTo>
                  <a:lnTo>
                    <a:pt x="7724" y="116"/>
                  </a:lnTo>
                  <a:lnTo>
                    <a:pt x="7492" y="271"/>
                  </a:lnTo>
                  <a:lnTo>
                    <a:pt x="7338" y="425"/>
                  </a:lnTo>
                  <a:lnTo>
                    <a:pt x="7183" y="618"/>
                  </a:lnTo>
                  <a:lnTo>
                    <a:pt x="6990" y="1043"/>
                  </a:lnTo>
                  <a:lnTo>
                    <a:pt x="6874" y="1507"/>
                  </a:lnTo>
                  <a:lnTo>
                    <a:pt x="6681" y="2433"/>
                  </a:lnTo>
                  <a:lnTo>
                    <a:pt x="6527" y="3592"/>
                  </a:lnTo>
                  <a:lnTo>
                    <a:pt x="6488" y="4171"/>
                  </a:lnTo>
                  <a:lnTo>
                    <a:pt x="6449" y="4750"/>
                  </a:lnTo>
                  <a:lnTo>
                    <a:pt x="6411" y="4866"/>
                  </a:lnTo>
                  <a:lnTo>
                    <a:pt x="6411" y="4982"/>
                  </a:lnTo>
                  <a:lnTo>
                    <a:pt x="5870" y="5021"/>
                  </a:lnTo>
                  <a:lnTo>
                    <a:pt x="5291" y="5059"/>
                  </a:lnTo>
                  <a:lnTo>
                    <a:pt x="2549" y="5059"/>
                  </a:lnTo>
                  <a:lnTo>
                    <a:pt x="2009" y="5098"/>
                  </a:lnTo>
                  <a:lnTo>
                    <a:pt x="1391" y="5175"/>
                  </a:lnTo>
                  <a:lnTo>
                    <a:pt x="1005" y="5214"/>
                  </a:lnTo>
                  <a:lnTo>
                    <a:pt x="657" y="5329"/>
                  </a:lnTo>
                  <a:lnTo>
                    <a:pt x="310" y="5484"/>
                  </a:lnTo>
                  <a:lnTo>
                    <a:pt x="194" y="5600"/>
                  </a:lnTo>
                  <a:lnTo>
                    <a:pt x="78" y="5677"/>
                  </a:lnTo>
                  <a:lnTo>
                    <a:pt x="1" y="5831"/>
                  </a:lnTo>
                  <a:lnTo>
                    <a:pt x="1" y="5947"/>
                  </a:lnTo>
                  <a:lnTo>
                    <a:pt x="1" y="6140"/>
                  </a:lnTo>
                  <a:lnTo>
                    <a:pt x="39" y="6295"/>
                  </a:lnTo>
                  <a:lnTo>
                    <a:pt x="117" y="6449"/>
                  </a:lnTo>
                  <a:lnTo>
                    <a:pt x="232" y="6604"/>
                  </a:lnTo>
                  <a:lnTo>
                    <a:pt x="348" y="6681"/>
                  </a:lnTo>
                  <a:lnTo>
                    <a:pt x="464" y="6797"/>
                  </a:lnTo>
                  <a:lnTo>
                    <a:pt x="773" y="6913"/>
                  </a:lnTo>
                  <a:lnTo>
                    <a:pt x="1082" y="6990"/>
                  </a:lnTo>
                  <a:lnTo>
                    <a:pt x="1777" y="6990"/>
                  </a:lnTo>
                  <a:lnTo>
                    <a:pt x="2395" y="6913"/>
                  </a:lnTo>
                  <a:lnTo>
                    <a:pt x="3476" y="6642"/>
                  </a:lnTo>
                  <a:lnTo>
                    <a:pt x="4519" y="6333"/>
                  </a:lnTo>
                  <a:lnTo>
                    <a:pt x="5600" y="5947"/>
                  </a:lnTo>
                  <a:lnTo>
                    <a:pt x="6102" y="5716"/>
                  </a:lnTo>
                  <a:lnTo>
                    <a:pt x="6565" y="5484"/>
                  </a:lnTo>
                  <a:lnTo>
                    <a:pt x="6604" y="5484"/>
                  </a:lnTo>
                  <a:lnTo>
                    <a:pt x="6681" y="5909"/>
                  </a:lnTo>
                  <a:lnTo>
                    <a:pt x="6758" y="6102"/>
                  </a:lnTo>
                  <a:lnTo>
                    <a:pt x="6836" y="6295"/>
                  </a:lnTo>
                  <a:lnTo>
                    <a:pt x="7106" y="6256"/>
                  </a:lnTo>
                  <a:lnTo>
                    <a:pt x="7106" y="6218"/>
                  </a:lnTo>
                  <a:lnTo>
                    <a:pt x="6990" y="5870"/>
                  </a:lnTo>
                  <a:lnTo>
                    <a:pt x="6951" y="5677"/>
                  </a:lnTo>
                  <a:lnTo>
                    <a:pt x="6990" y="5484"/>
                  </a:lnTo>
                  <a:lnTo>
                    <a:pt x="6990" y="5407"/>
                  </a:lnTo>
                  <a:lnTo>
                    <a:pt x="7762" y="5870"/>
                  </a:lnTo>
                  <a:lnTo>
                    <a:pt x="8612" y="6256"/>
                  </a:lnTo>
                  <a:lnTo>
                    <a:pt x="9461" y="6565"/>
                  </a:lnTo>
                  <a:lnTo>
                    <a:pt x="10349" y="6797"/>
                  </a:lnTo>
                  <a:lnTo>
                    <a:pt x="11045" y="6951"/>
                  </a:lnTo>
                  <a:lnTo>
                    <a:pt x="11469" y="7029"/>
                  </a:lnTo>
                  <a:lnTo>
                    <a:pt x="11933" y="7067"/>
                  </a:lnTo>
                  <a:lnTo>
                    <a:pt x="12396" y="7029"/>
                  </a:lnTo>
                  <a:lnTo>
                    <a:pt x="12589" y="6990"/>
                  </a:lnTo>
                  <a:lnTo>
                    <a:pt x="12782" y="6913"/>
                  </a:lnTo>
                  <a:lnTo>
                    <a:pt x="12937" y="6797"/>
                  </a:lnTo>
                  <a:lnTo>
                    <a:pt x="13053" y="6681"/>
                  </a:lnTo>
                  <a:lnTo>
                    <a:pt x="13130" y="6527"/>
                  </a:lnTo>
                  <a:lnTo>
                    <a:pt x="13207" y="6333"/>
                  </a:lnTo>
                  <a:lnTo>
                    <a:pt x="13207" y="6179"/>
                  </a:lnTo>
                  <a:lnTo>
                    <a:pt x="13168" y="6025"/>
                  </a:lnTo>
                  <a:lnTo>
                    <a:pt x="13130" y="5870"/>
                  </a:lnTo>
                  <a:lnTo>
                    <a:pt x="13053" y="5754"/>
                  </a:lnTo>
                  <a:lnTo>
                    <a:pt x="12975" y="5638"/>
                  </a:lnTo>
                  <a:lnTo>
                    <a:pt x="12821" y="5561"/>
                  </a:lnTo>
                  <a:lnTo>
                    <a:pt x="12551" y="5407"/>
                  </a:lnTo>
                  <a:lnTo>
                    <a:pt x="12242" y="5291"/>
                  </a:lnTo>
                  <a:lnTo>
                    <a:pt x="11894" y="5214"/>
                  </a:lnTo>
                  <a:lnTo>
                    <a:pt x="11315" y="5098"/>
                  </a:lnTo>
                  <a:lnTo>
                    <a:pt x="10311" y="4943"/>
                  </a:lnTo>
                  <a:lnTo>
                    <a:pt x="9268" y="4827"/>
                  </a:lnTo>
                  <a:lnTo>
                    <a:pt x="8264" y="4750"/>
                  </a:lnTo>
                  <a:lnTo>
                    <a:pt x="7260" y="4712"/>
                  </a:lnTo>
                  <a:lnTo>
                    <a:pt x="8071" y="3515"/>
                  </a:lnTo>
                  <a:lnTo>
                    <a:pt x="8496" y="2858"/>
                  </a:lnTo>
                  <a:lnTo>
                    <a:pt x="8843" y="2202"/>
                  </a:lnTo>
                  <a:lnTo>
                    <a:pt x="8921" y="1970"/>
                  </a:lnTo>
                  <a:lnTo>
                    <a:pt x="8998" y="1738"/>
                  </a:lnTo>
                  <a:lnTo>
                    <a:pt x="9037" y="1507"/>
                  </a:lnTo>
                  <a:lnTo>
                    <a:pt x="9075" y="1275"/>
                  </a:lnTo>
                  <a:lnTo>
                    <a:pt x="9037" y="1005"/>
                  </a:lnTo>
                  <a:lnTo>
                    <a:pt x="8959" y="812"/>
                  </a:lnTo>
                  <a:lnTo>
                    <a:pt x="8882" y="580"/>
                  </a:lnTo>
                  <a:lnTo>
                    <a:pt x="8728" y="348"/>
                  </a:lnTo>
                  <a:lnTo>
                    <a:pt x="8650" y="232"/>
                  </a:lnTo>
                  <a:lnTo>
                    <a:pt x="8573" y="155"/>
                  </a:lnTo>
                  <a:lnTo>
                    <a:pt x="8380" y="39"/>
                  </a:lnTo>
                  <a:lnTo>
                    <a:pt x="814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410925" y="3256650"/>
              <a:ext cx="35725" cy="33825"/>
            </a:xfrm>
            <a:custGeom>
              <a:avLst/>
              <a:gdLst/>
              <a:ahLst/>
              <a:cxnLst/>
              <a:rect l="l" t="t" r="r" b="b"/>
              <a:pathLst>
                <a:path w="1429" h="1353" extrusionOk="0">
                  <a:moveTo>
                    <a:pt x="579" y="1"/>
                  </a:moveTo>
                  <a:lnTo>
                    <a:pt x="425" y="39"/>
                  </a:lnTo>
                  <a:lnTo>
                    <a:pt x="232" y="117"/>
                  </a:lnTo>
                  <a:lnTo>
                    <a:pt x="116" y="271"/>
                  </a:lnTo>
                  <a:lnTo>
                    <a:pt x="39" y="425"/>
                  </a:lnTo>
                  <a:lnTo>
                    <a:pt x="0" y="619"/>
                  </a:lnTo>
                  <a:lnTo>
                    <a:pt x="0" y="812"/>
                  </a:lnTo>
                  <a:lnTo>
                    <a:pt x="77" y="966"/>
                  </a:lnTo>
                  <a:lnTo>
                    <a:pt x="155" y="1121"/>
                  </a:lnTo>
                  <a:lnTo>
                    <a:pt x="309" y="1275"/>
                  </a:lnTo>
                  <a:lnTo>
                    <a:pt x="463" y="1352"/>
                  </a:lnTo>
                  <a:lnTo>
                    <a:pt x="618" y="1352"/>
                  </a:lnTo>
                  <a:lnTo>
                    <a:pt x="695" y="1236"/>
                  </a:lnTo>
                  <a:lnTo>
                    <a:pt x="695" y="1121"/>
                  </a:lnTo>
                  <a:lnTo>
                    <a:pt x="657" y="1082"/>
                  </a:lnTo>
                  <a:lnTo>
                    <a:pt x="579" y="1043"/>
                  </a:lnTo>
                  <a:lnTo>
                    <a:pt x="502" y="1005"/>
                  </a:lnTo>
                  <a:lnTo>
                    <a:pt x="463" y="927"/>
                  </a:lnTo>
                  <a:lnTo>
                    <a:pt x="386" y="773"/>
                  </a:lnTo>
                  <a:lnTo>
                    <a:pt x="386" y="580"/>
                  </a:lnTo>
                  <a:lnTo>
                    <a:pt x="425" y="503"/>
                  </a:lnTo>
                  <a:lnTo>
                    <a:pt x="502" y="425"/>
                  </a:lnTo>
                  <a:lnTo>
                    <a:pt x="579" y="387"/>
                  </a:lnTo>
                  <a:lnTo>
                    <a:pt x="657" y="387"/>
                  </a:lnTo>
                  <a:lnTo>
                    <a:pt x="850" y="425"/>
                  </a:lnTo>
                  <a:lnTo>
                    <a:pt x="927" y="464"/>
                  </a:lnTo>
                  <a:lnTo>
                    <a:pt x="965" y="541"/>
                  </a:lnTo>
                  <a:lnTo>
                    <a:pt x="1043" y="696"/>
                  </a:lnTo>
                  <a:lnTo>
                    <a:pt x="1081" y="773"/>
                  </a:lnTo>
                  <a:lnTo>
                    <a:pt x="1120" y="812"/>
                  </a:lnTo>
                  <a:lnTo>
                    <a:pt x="1274" y="812"/>
                  </a:lnTo>
                  <a:lnTo>
                    <a:pt x="1352" y="734"/>
                  </a:lnTo>
                  <a:lnTo>
                    <a:pt x="1390" y="696"/>
                  </a:lnTo>
                  <a:lnTo>
                    <a:pt x="1429" y="619"/>
                  </a:lnTo>
                  <a:lnTo>
                    <a:pt x="1390" y="425"/>
                  </a:lnTo>
                  <a:lnTo>
                    <a:pt x="1274" y="271"/>
                  </a:lnTo>
                  <a:lnTo>
                    <a:pt x="1159" y="117"/>
                  </a:lnTo>
                  <a:lnTo>
                    <a:pt x="965" y="39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5445325" y="3267275"/>
              <a:ext cx="624625" cy="344650"/>
            </a:xfrm>
            <a:custGeom>
              <a:avLst/>
              <a:gdLst/>
              <a:ahLst/>
              <a:cxnLst/>
              <a:rect l="l" t="t" r="r" b="b"/>
              <a:pathLst>
                <a:path w="24985" h="13786" extrusionOk="0">
                  <a:moveTo>
                    <a:pt x="23285" y="966"/>
                  </a:moveTo>
                  <a:lnTo>
                    <a:pt x="23633" y="1468"/>
                  </a:lnTo>
                  <a:lnTo>
                    <a:pt x="23903" y="2008"/>
                  </a:lnTo>
                  <a:lnTo>
                    <a:pt x="23787" y="2124"/>
                  </a:lnTo>
                  <a:lnTo>
                    <a:pt x="23633" y="2202"/>
                  </a:lnTo>
                  <a:lnTo>
                    <a:pt x="23478" y="2202"/>
                  </a:lnTo>
                  <a:lnTo>
                    <a:pt x="23324" y="2163"/>
                  </a:lnTo>
                  <a:lnTo>
                    <a:pt x="23170" y="2086"/>
                  </a:lnTo>
                  <a:lnTo>
                    <a:pt x="23054" y="1970"/>
                  </a:lnTo>
                  <a:lnTo>
                    <a:pt x="22976" y="1815"/>
                  </a:lnTo>
                  <a:lnTo>
                    <a:pt x="22938" y="1622"/>
                  </a:lnTo>
                  <a:lnTo>
                    <a:pt x="22976" y="1429"/>
                  </a:lnTo>
                  <a:lnTo>
                    <a:pt x="23015" y="1236"/>
                  </a:lnTo>
                  <a:lnTo>
                    <a:pt x="23131" y="1082"/>
                  </a:lnTo>
                  <a:lnTo>
                    <a:pt x="23285" y="966"/>
                  </a:lnTo>
                  <a:close/>
                  <a:moveTo>
                    <a:pt x="24096" y="2433"/>
                  </a:moveTo>
                  <a:lnTo>
                    <a:pt x="24212" y="2742"/>
                  </a:lnTo>
                  <a:lnTo>
                    <a:pt x="24289" y="3090"/>
                  </a:lnTo>
                  <a:lnTo>
                    <a:pt x="24367" y="3437"/>
                  </a:lnTo>
                  <a:lnTo>
                    <a:pt x="24405" y="3785"/>
                  </a:lnTo>
                  <a:lnTo>
                    <a:pt x="24173" y="3707"/>
                  </a:lnTo>
                  <a:lnTo>
                    <a:pt x="23942" y="3592"/>
                  </a:lnTo>
                  <a:lnTo>
                    <a:pt x="23826" y="3514"/>
                  </a:lnTo>
                  <a:lnTo>
                    <a:pt x="23787" y="3399"/>
                  </a:lnTo>
                  <a:lnTo>
                    <a:pt x="23710" y="3283"/>
                  </a:lnTo>
                  <a:lnTo>
                    <a:pt x="23672" y="3128"/>
                  </a:lnTo>
                  <a:lnTo>
                    <a:pt x="23710" y="2897"/>
                  </a:lnTo>
                  <a:lnTo>
                    <a:pt x="23787" y="2704"/>
                  </a:lnTo>
                  <a:lnTo>
                    <a:pt x="23903" y="2549"/>
                  </a:lnTo>
                  <a:lnTo>
                    <a:pt x="24096" y="2433"/>
                  </a:lnTo>
                  <a:close/>
                  <a:moveTo>
                    <a:pt x="16142" y="4943"/>
                  </a:moveTo>
                  <a:lnTo>
                    <a:pt x="16257" y="4982"/>
                  </a:lnTo>
                  <a:lnTo>
                    <a:pt x="16412" y="5059"/>
                  </a:lnTo>
                  <a:lnTo>
                    <a:pt x="16489" y="5136"/>
                  </a:lnTo>
                  <a:lnTo>
                    <a:pt x="16528" y="5252"/>
                  </a:lnTo>
                  <a:lnTo>
                    <a:pt x="16566" y="5407"/>
                  </a:lnTo>
                  <a:lnTo>
                    <a:pt x="16296" y="5407"/>
                  </a:lnTo>
                  <a:lnTo>
                    <a:pt x="15640" y="5522"/>
                  </a:lnTo>
                  <a:lnTo>
                    <a:pt x="15640" y="5484"/>
                  </a:lnTo>
                  <a:lnTo>
                    <a:pt x="15640" y="5368"/>
                  </a:lnTo>
                  <a:lnTo>
                    <a:pt x="15678" y="5252"/>
                  </a:lnTo>
                  <a:lnTo>
                    <a:pt x="15755" y="5136"/>
                  </a:lnTo>
                  <a:lnTo>
                    <a:pt x="15833" y="5059"/>
                  </a:lnTo>
                  <a:lnTo>
                    <a:pt x="15949" y="5020"/>
                  </a:lnTo>
                  <a:lnTo>
                    <a:pt x="16026" y="4982"/>
                  </a:lnTo>
                  <a:lnTo>
                    <a:pt x="16142" y="4943"/>
                  </a:lnTo>
                  <a:close/>
                  <a:moveTo>
                    <a:pt x="24444" y="4248"/>
                  </a:moveTo>
                  <a:lnTo>
                    <a:pt x="24405" y="4673"/>
                  </a:lnTo>
                  <a:lnTo>
                    <a:pt x="24367" y="5098"/>
                  </a:lnTo>
                  <a:lnTo>
                    <a:pt x="24251" y="5522"/>
                  </a:lnTo>
                  <a:lnTo>
                    <a:pt x="24058" y="5407"/>
                  </a:lnTo>
                  <a:lnTo>
                    <a:pt x="23903" y="5252"/>
                  </a:lnTo>
                  <a:lnTo>
                    <a:pt x="23787" y="5059"/>
                  </a:lnTo>
                  <a:lnTo>
                    <a:pt x="23787" y="4982"/>
                  </a:lnTo>
                  <a:lnTo>
                    <a:pt x="23787" y="4866"/>
                  </a:lnTo>
                  <a:lnTo>
                    <a:pt x="23826" y="4711"/>
                  </a:lnTo>
                  <a:lnTo>
                    <a:pt x="23865" y="4596"/>
                  </a:lnTo>
                  <a:lnTo>
                    <a:pt x="24019" y="4441"/>
                  </a:lnTo>
                  <a:lnTo>
                    <a:pt x="24212" y="4325"/>
                  </a:lnTo>
                  <a:lnTo>
                    <a:pt x="24444" y="4248"/>
                  </a:lnTo>
                  <a:close/>
                  <a:moveTo>
                    <a:pt x="17648" y="4827"/>
                  </a:moveTo>
                  <a:lnTo>
                    <a:pt x="17763" y="4866"/>
                  </a:lnTo>
                  <a:lnTo>
                    <a:pt x="17879" y="4905"/>
                  </a:lnTo>
                  <a:lnTo>
                    <a:pt x="17957" y="4982"/>
                  </a:lnTo>
                  <a:lnTo>
                    <a:pt x="18072" y="5175"/>
                  </a:lnTo>
                  <a:lnTo>
                    <a:pt x="18111" y="5407"/>
                  </a:lnTo>
                  <a:lnTo>
                    <a:pt x="18072" y="5638"/>
                  </a:lnTo>
                  <a:lnTo>
                    <a:pt x="17570" y="5484"/>
                  </a:lnTo>
                  <a:lnTo>
                    <a:pt x="17030" y="5407"/>
                  </a:lnTo>
                  <a:lnTo>
                    <a:pt x="17030" y="5291"/>
                  </a:lnTo>
                  <a:lnTo>
                    <a:pt x="17107" y="5136"/>
                  </a:lnTo>
                  <a:lnTo>
                    <a:pt x="17184" y="5059"/>
                  </a:lnTo>
                  <a:lnTo>
                    <a:pt x="17261" y="4943"/>
                  </a:lnTo>
                  <a:lnTo>
                    <a:pt x="17377" y="4866"/>
                  </a:lnTo>
                  <a:lnTo>
                    <a:pt x="17493" y="4827"/>
                  </a:lnTo>
                  <a:close/>
                  <a:moveTo>
                    <a:pt x="14558" y="5291"/>
                  </a:moveTo>
                  <a:lnTo>
                    <a:pt x="14674" y="5329"/>
                  </a:lnTo>
                  <a:lnTo>
                    <a:pt x="14790" y="5368"/>
                  </a:lnTo>
                  <a:lnTo>
                    <a:pt x="14906" y="5445"/>
                  </a:lnTo>
                  <a:lnTo>
                    <a:pt x="14983" y="5522"/>
                  </a:lnTo>
                  <a:lnTo>
                    <a:pt x="15060" y="5677"/>
                  </a:lnTo>
                  <a:lnTo>
                    <a:pt x="14520" y="5870"/>
                  </a:lnTo>
                  <a:lnTo>
                    <a:pt x="14056" y="6102"/>
                  </a:lnTo>
                  <a:lnTo>
                    <a:pt x="14018" y="6024"/>
                  </a:lnTo>
                  <a:lnTo>
                    <a:pt x="14018" y="5793"/>
                  </a:lnTo>
                  <a:lnTo>
                    <a:pt x="14095" y="5600"/>
                  </a:lnTo>
                  <a:lnTo>
                    <a:pt x="14249" y="5445"/>
                  </a:lnTo>
                  <a:lnTo>
                    <a:pt x="14327" y="5368"/>
                  </a:lnTo>
                  <a:lnTo>
                    <a:pt x="14443" y="5329"/>
                  </a:lnTo>
                  <a:lnTo>
                    <a:pt x="14558" y="5291"/>
                  </a:lnTo>
                  <a:close/>
                  <a:moveTo>
                    <a:pt x="19076" y="5484"/>
                  </a:moveTo>
                  <a:lnTo>
                    <a:pt x="19192" y="5522"/>
                  </a:lnTo>
                  <a:lnTo>
                    <a:pt x="19308" y="5638"/>
                  </a:lnTo>
                  <a:lnTo>
                    <a:pt x="19347" y="5793"/>
                  </a:lnTo>
                  <a:lnTo>
                    <a:pt x="19385" y="5986"/>
                  </a:lnTo>
                  <a:lnTo>
                    <a:pt x="19347" y="6140"/>
                  </a:lnTo>
                  <a:lnTo>
                    <a:pt x="18574" y="5831"/>
                  </a:lnTo>
                  <a:lnTo>
                    <a:pt x="18613" y="5715"/>
                  </a:lnTo>
                  <a:lnTo>
                    <a:pt x="18652" y="5638"/>
                  </a:lnTo>
                  <a:lnTo>
                    <a:pt x="18806" y="5522"/>
                  </a:lnTo>
                  <a:lnTo>
                    <a:pt x="18999" y="5484"/>
                  </a:lnTo>
                  <a:close/>
                  <a:moveTo>
                    <a:pt x="20312" y="6063"/>
                  </a:moveTo>
                  <a:lnTo>
                    <a:pt x="20428" y="6102"/>
                  </a:lnTo>
                  <a:lnTo>
                    <a:pt x="20544" y="6179"/>
                  </a:lnTo>
                  <a:lnTo>
                    <a:pt x="20660" y="6333"/>
                  </a:lnTo>
                  <a:lnTo>
                    <a:pt x="20775" y="6526"/>
                  </a:lnTo>
                  <a:lnTo>
                    <a:pt x="20814" y="6719"/>
                  </a:lnTo>
                  <a:lnTo>
                    <a:pt x="20853" y="6913"/>
                  </a:lnTo>
                  <a:lnTo>
                    <a:pt x="20466" y="6719"/>
                  </a:lnTo>
                  <a:lnTo>
                    <a:pt x="20080" y="6526"/>
                  </a:lnTo>
                  <a:lnTo>
                    <a:pt x="19810" y="6372"/>
                  </a:lnTo>
                  <a:lnTo>
                    <a:pt x="19810" y="6256"/>
                  </a:lnTo>
                  <a:lnTo>
                    <a:pt x="19887" y="6179"/>
                  </a:lnTo>
                  <a:lnTo>
                    <a:pt x="19964" y="6102"/>
                  </a:lnTo>
                  <a:lnTo>
                    <a:pt x="20080" y="6063"/>
                  </a:lnTo>
                  <a:close/>
                  <a:moveTo>
                    <a:pt x="23710" y="5870"/>
                  </a:moveTo>
                  <a:lnTo>
                    <a:pt x="23942" y="5986"/>
                  </a:lnTo>
                  <a:lnTo>
                    <a:pt x="24058" y="5986"/>
                  </a:lnTo>
                  <a:lnTo>
                    <a:pt x="23903" y="6295"/>
                  </a:lnTo>
                  <a:lnTo>
                    <a:pt x="23710" y="6565"/>
                  </a:lnTo>
                  <a:lnTo>
                    <a:pt x="23478" y="6797"/>
                  </a:lnTo>
                  <a:lnTo>
                    <a:pt x="23247" y="6990"/>
                  </a:lnTo>
                  <a:lnTo>
                    <a:pt x="23208" y="6913"/>
                  </a:lnTo>
                  <a:lnTo>
                    <a:pt x="23054" y="6758"/>
                  </a:lnTo>
                  <a:lnTo>
                    <a:pt x="23015" y="6526"/>
                  </a:lnTo>
                  <a:lnTo>
                    <a:pt x="23015" y="6295"/>
                  </a:lnTo>
                  <a:lnTo>
                    <a:pt x="23054" y="6179"/>
                  </a:lnTo>
                  <a:lnTo>
                    <a:pt x="23092" y="6063"/>
                  </a:lnTo>
                  <a:lnTo>
                    <a:pt x="23170" y="5986"/>
                  </a:lnTo>
                  <a:lnTo>
                    <a:pt x="23285" y="5947"/>
                  </a:lnTo>
                  <a:lnTo>
                    <a:pt x="23478" y="5870"/>
                  </a:lnTo>
                  <a:close/>
                  <a:moveTo>
                    <a:pt x="13207" y="6102"/>
                  </a:moveTo>
                  <a:lnTo>
                    <a:pt x="13477" y="6140"/>
                  </a:lnTo>
                  <a:lnTo>
                    <a:pt x="13593" y="6217"/>
                  </a:lnTo>
                  <a:lnTo>
                    <a:pt x="13670" y="6333"/>
                  </a:lnTo>
                  <a:lnTo>
                    <a:pt x="13130" y="6719"/>
                  </a:lnTo>
                  <a:lnTo>
                    <a:pt x="12782" y="7067"/>
                  </a:lnTo>
                  <a:lnTo>
                    <a:pt x="12705" y="7028"/>
                  </a:lnTo>
                  <a:lnTo>
                    <a:pt x="12666" y="6913"/>
                  </a:lnTo>
                  <a:lnTo>
                    <a:pt x="12628" y="6797"/>
                  </a:lnTo>
                  <a:lnTo>
                    <a:pt x="12628" y="6642"/>
                  </a:lnTo>
                  <a:lnTo>
                    <a:pt x="12666" y="6526"/>
                  </a:lnTo>
                  <a:lnTo>
                    <a:pt x="12705" y="6411"/>
                  </a:lnTo>
                  <a:lnTo>
                    <a:pt x="12782" y="6295"/>
                  </a:lnTo>
                  <a:lnTo>
                    <a:pt x="12859" y="6179"/>
                  </a:lnTo>
                  <a:lnTo>
                    <a:pt x="12975" y="6140"/>
                  </a:lnTo>
                  <a:lnTo>
                    <a:pt x="13091" y="6102"/>
                  </a:lnTo>
                  <a:close/>
                  <a:moveTo>
                    <a:pt x="22166" y="6565"/>
                  </a:moveTo>
                  <a:lnTo>
                    <a:pt x="22281" y="6604"/>
                  </a:lnTo>
                  <a:lnTo>
                    <a:pt x="22436" y="6681"/>
                  </a:lnTo>
                  <a:lnTo>
                    <a:pt x="22629" y="6874"/>
                  </a:lnTo>
                  <a:lnTo>
                    <a:pt x="22783" y="7028"/>
                  </a:lnTo>
                  <a:lnTo>
                    <a:pt x="22861" y="7067"/>
                  </a:lnTo>
                  <a:lnTo>
                    <a:pt x="22899" y="7067"/>
                  </a:lnTo>
                  <a:lnTo>
                    <a:pt x="22976" y="7106"/>
                  </a:lnTo>
                  <a:lnTo>
                    <a:pt x="22938" y="7106"/>
                  </a:lnTo>
                  <a:lnTo>
                    <a:pt x="22552" y="7221"/>
                  </a:lnTo>
                  <a:lnTo>
                    <a:pt x="22166" y="7221"/>
                  </a:lnTo>
                  <a:lnTo>
                    <a:pt x="21779" y="7183"/>
                  </a:lnTo>
                  <a:lnTo>
                    <a:pt x="21393" y="7106"/>
                  </a:lnTo>
                  <a:lnTo>
                    <a:pt x="21470" y="6913"/>
                  </a:lnTo>
                  <a:lnTo>
                    <a:pt x="21625" y="6719"/>
                  </a:lnTo>
                  <a:lnTo>
                    <a:pt x="21779" y="6604"/>
                  </a:lnTo>
                  <a:lnTo>
                    <a:pt x="22011" y="6565"/>
                  </a:lnTo>
                  <a:close/>
                  <a:moveTo>
                    <a:pt x="12280" y="7376"/>
                  </a:moveTo>
                  <a:lnTo>
                    <a:pt x="12473" y="7415"/>
                  </a:lnTo>
                  <a:lnTo>
                    <a:pt x="12087" y="7955"/>
                  </a:lnTo>
                  <a:lnTo>
                    <a:pt x="11817" y="8573"/>
                  </a:lnTo>
                  <a:lnTo>
                    <a:pt x="11701" y="8341"/>
                  </a:lnTo>
                  <a:lnTo>
                    <a:pt x="11624" y="8071"/>
                  </a:lnTo>
                  <a:lnTo>
                    <a:pt x="11624" y="7955"/>
                  </a:lnTo>
                  <a:lnTo>
                    <a:pt x="11662" y="7839"/>
                  </a:lnTo>
                  <a:lnTo>
                    <a:pt x="11701" y="7723"/>
                  </a:lnTo>
                  <a:lnTo>
                    <a:pt x="11778" y="7608"/>
                  </a:lnTo>
                  <a:lnTo>
                    <a:pt x="11894" y="7530"/>
                  </a:lnTo>
                  <a:lnTo>
                    <a:pt x="12010" y="7453"/>
                  </a:lnTo>
                  <a:lnTo>
                    <a:pt x="12126" y="7415"/>
                  </a:lnTo>
                  <a:lnTo>
                    <a:pt x="12280" y="7376"/>
                  </a:lnTo>
                  <a:close/>
                  <a:moveTo>
                    <a:pt x="2240" y="9345"/>
                  </a:moveTo>
                  <a:lnTo>
                    <a:pt x="2356" y="9422"/>
                  </a:lnTo>
                  <a:lnTo>
                    <a:pt x="2433" y="9461"/>
                  </a:lnTo>
                  <a:lnTo>
                    <a:pt x="2511" y="9577"/>
                  </a:lnTo>
                  <a:lnTo>
                    <a:pt x="2626" y="9770"/>
                  </a:lnTo>
                  <a:lnTo>
                    <a:pt x="2626" y="9886"/>
                  </a:lnTo>
                  <a:lnTo>
                    <a:pt x="2588" y="10002"/>
                  </a:lnTo>
                  <a:lnTo>
                    <a:pt x="2124" y="9886"/>
                  </a:lnTo>
                  <a:lnTo>
                    <a:pt x="1622" y="9886"/>
                  </a:lnTo>
                  <a:lnTo>
                    <a:pt x="1661" y="9731"/>
                  </a:lnTo>
                  <a:lnTo>
                    <a:pt x="1738" y="9616"/>
                  </a:lnTo>
                  <a:lnTo>
                    <a:pt x="1815" y="9538"/>
                  </a:lnTo>
                  <a:lnTo>
                    <a:pt x="1893" y="9461"/>
                  </a:lnTo>
                  <a:lnTo>
                    <a:pt x="2009" y="9384"/>
                  </a:lnTo>
                  <a:lnTo>
                    <a:pt x="2124" y="9345"/>
                  </a:lnTo>
                  <a:close/>
                  <a:moveTo>
                    <a:pt x="11624" y="8998"/>
                  </a:moveTo>
                  <a:lnTo>
                    <a:pt x="11469" y="9500"/>
                  </a:lnTo>
                  <a:lnTo>
                    <a:pt x="11315" y="10002"/>
                  </a:lnTo>
                  <a:lnTo>
                    <a:pt x="11238" y="10272"/>
                  </a:lnTo>
                  <a:lnTo>
                    <a:pt x="11044" y="10079"/>
                  </a:lnTo>
                  <a:lnTo>
                    <a:pt x="10967" y="9809"/>
                  </a:lnTo>
                  <a:lnTo>
                    <a:pt x="10929" y="9693"/>
                  </a:lnTo>
                  <a:lnTo>
                    <a:pt x="10929" y="9577"/>
                  </a:lnTo>
                  <a:lnTo>
                    <a:pt x="10929" y="9422"/>
                  </a:lnTo>
                  <a:lnTo>
                    <a:pt x="11006" y="9307"/>
                  </a:lnTo>
                  <a:lnTo>
                    <a:pt x="11122" y="9152"/>
                  </a:lnTo>
                  <a:lnTo>
                    <a:pt x="11276" y="9036"/>
                  </a:lnTo>
                  <a:lnTo>
                    <a:pt x="11469" y="8998"/>
                  </a:lnTo>
                  <a:close/>
                  <a:moveTo>
                    <a:pt x="3746" y="9731"/>
                  </a:moveTo>
                  <a:lnTo>
                    <a:pt x="3901" y="9809"/>
                  </a:lnTo>
                  <a:lnTo>
                    <a:pt x="4017" y="9886"/>
                  </a:lnTo>
                  <a:lnTo>
                    <a:pt x="4094" y="10002"/>
                  </a:lnTo>
                  <a:lnTo>
                    <a:pt x="4132" y="10118"/>
                  </a:lnTo>
                  <a:lnTo>
                    <a:pt x="4171" y="10233"/>
                  </a:lnTo>
                  <a:lnTo>
                    <a:pt x="4132" y="10388"/>
                  </a:lnTo>
                  <a:lnTo>
                    <a:pt x="4094" y="10504"/>
                  </a:lnTo>
                  <a:lnTo>
                    <a:pt x="4017" y="10620"/>
                  </a:lnTo>
                  <a:lnTo>
                    <a:pt x="3862" y="10542"/>
                  </a:lnTo>
                  <a:lnTo>
                    <a:pt x="3476" y="10311"/>
                  </a:lnTo>
                  <a:lnTo>
                    <a:pt x="3051" y="10156"/>
                  </a:lnTo>
                  <a:lnTo>
                    <a:pt x="3128" y="10002"/>
                  </a:lnTo>
                  <a:lnTo>
                    <a:pt x="3244" y="9924"/>
                  </a:lnTo>
                  <a:lnTo>
                    <a:pt x="3360" y="9809"/>
                  </a:lnTo>
                  <a:lnTo>
                    <a:pt x="3476" y="9770"/>
                  </a:lnTo>
                  <a:lnTo>
                    <a:pt x="3630" y="9731"/>
                  </a:lnTo>
                  <a:close/>
                  <a:moveTo>
                    <a:pt x="4827" y="10620"/>
                  </a:moveTo>
                  <a:lnTo>
                    <a:pt x="4905" y="10658"/>
                  </a:lnTo>
                  <a:lnTo>
                    <a:pt x="4982" y="10697"/>
                  </a:lnTo>
                  <a:lnTo>
                    <a:pt x="5059" y="10774"/>
                  </a:lnTo>
                  <a:lnTo>
                    <a:pt x="5136" y="10851"/>
                  </a:lnTo>
                  <a:lnTo>
                    <a:pt x="5175" y="11044"/>
                  </a:lnTo>
                  <a:lnTo>
                    <a:pt x="5136" y="11237"/>
                  </a:lnTo>
                  <a:lnTo>
                    <a:pt x="5059" y="11430"/>
                  </a:lnTo>
                  <a:lnTo>
                    <a:pt x="4403" y="10890"/>
                  </a:lnTo>
                  <a:lnTo>
                    <a:pt x="4441" y="10813"/>
                  </a:lnTo>
                  <a:lnTo>
                    <a:pt x="4480" y="10735"/>
                  </a:lnTo>
                  <a:lnTo>
                    <a:pt x="4634" y="10658"/>
                  </a:lnTo>
                  <a:lnTo>
                    <a:pt x="4827" y="10620"/>
                  </a:lnTo>
                  <a:close/>
                  <a:moveTo>
                    <a:pt x="11160" y="10620"/>
                  </a:moveTo>
                  <a:lnTo>
                    <a:pt x="10929" y="11199"/>
                  </a:lnTo>
                  <a:lnTo>
                    <a:pt x="10697" y="11739"/>
                  </a:lnTo>
                  <a:lnTo>
                    <a:pt x="10658" y="11701"/>
                  </a:lnTo>
                  <a:lnTo>
                    <a:pt x="10465" y="11508"/>
                  </a:lnTo>
                  <a:lnTo>
                    <a:pt x="10388" y="11315"/>
                  </a:lnTo>
                  <a:lnTo>
                    <a:pt x="10388" y="11122"/>
                  </a:lnTo>
                  <a:lnTo>
                    <a:pt x="10427" y="10967"/>
                  </a:lnTo>
                  <a:lnTo>
                    <a:pt x="10542" y="10774"/>
                  </a:lnTo>
                  <a:lnTo>
                    <a:pt x="10697" y="10658"/>
                  </a:lnTo>
                  <a:lnTo>
                    <a:pt x="10929" y="10620"/>
                  </a:lnTo>
                  <a:close/>
                  <a:moveTo>
                    <a:pt x="5947" y="11469"/>
                  </a:moveTo>
                  <a:lnTo>
                    <a:pt x="6063" y="11508"/>
                  </a:lnTo>
                  <a:lnTo>
                    <a:pt x="6140" y="11546"/>
                  </a:lnTo>
                  <a:lnTo>
                    <a:pt x="6218" y="11662"/>
                  </a:lnTo>
                  <a:lnTo>
                    <a:pt x="6295" y="11739"/>
                  </a:lnTo>
                  <a:lnTo>
                    <a:pt x="6372" y="11971"/>
                  </a:lnTo>
                  <a:lnTo>
                    <a:pt x="6411" y="12203"/>
                  </a:lnTo>
                  <a:lnTo>
                    <a:pt x="6372" y="12473"/>
                  </a:lnTo>
                  <a:lnTo>
                    <a:pt x="5870" y="12087"/>
                  </a:lnTo>
                  <a:lnTo>
                    <a:pt x="5407" y="11701"/>
                  </a:lnTo>
                  <a:lnTo>
                    <a:pt x="5445" y="11585"/>
                  </a:lnTo>
                  <a:lnTo>
                    <a:pt x="5523" y="11508"/>
                  </a:lnTo>
                  <a:lnTo>
                    <a:pt x="5638" y="11469"/>
                  </a:lnTo>
                  <a:close/>
                  <a:moveTo>
                    <a:pt x="10542" y="12048"/>
                  </a:moveTo>
                  <a:lnTo>
                    <a:pt x="10388" y="12280"/>
                  </a:lnTo>
                  <a:lnTo>
                    <a:pt x="10195" y="12550"/>
                  </a:lnTo>
                  <a:lnTo>
                    <a:pt x="9963" y="12743"/>
                  </a:lnTo>
                  <a:lnTo>
                    <a:pt x="9770" y="12936"/>
                  </a:lnTo>
                  <a:lnTo>
                    <a:pt x="9732" y="12859"/>
                  </a:lnTo>
                  <a:lnTo>
                    <a:pt x="9654" y="12666"/>
                  </a:lnTo>
                  <a:lnTo>
                    <a:pt x="9616" y="12473"/>
                  </a:lnTo>
                  <a:lnTo>
                    <a:pt x="9693" y="12319"/>
                  </a:lnTo>
                  <a:lnTo>
                    <a:pt x="9809" y="12203"/>
                  </a:lnTo>
                  <a:lnTo>
                    <a:pt x="9963" y="12126"/>
                  </a:lnTo>
                  <a:lnTo>
                    <a:pt x="10156" y="12087"/>
                  </a:lnTo>
                  <a:lnTo>
                    <a:pt x="10542" y="12048"/>
                  </a:lnTo>
                  <a:close/>
                  <a:moveTo>
                    <a:pt x="7337" y="12473"/>
                  </a:moveTo>
                  <a:lnTo>
                    <a:pt x="7569" y="12550"/>
                  </a:lnTo>
                  <a:lnTo>
                    <a:pt x="7724" y="12666"/>
                  </a:lnTo>
                  <a:lnTo>
                    <a:pt x="7801" y="12821"/>
                  </a:lnTo>
                  <a:lnTo>
                    <a:pt x="7878" y="13014"/>
                  </a:lnTo>
                  <a:lnTo>
                    <a:pt x="7839" y="13207"/>
                  </a:lnTo>
                  <a:lnTo>
                    <a:pt x="7299" y="13014"/>
                  </a:lnTo>
                  <a:lnTo>
                    <a:pt x="6835" y="12743"/>
                  </a:lnTo>
                  <a:lnTo>
                    <a:pt x="6990" y="12589"/>
                  </a:lnTo>
                  <a:lnTo>
                    <a:pt x="7144" y="12512"/>
                  </a:lnTo>
                  <a:lnTo>
                    <a:pt x="7337" y="12473"/>
                  </a:lnTo>
                  <a:close/>
                  <a:moveTo>
                    <a:pt x="8843" y="12628"/>
                  </a:moveTo>
                  <a:lnTo>
                    <a:pt x="8921" y="12666"/>
                  </a:lnTo>
                  <a:lnTo>
                    <a:pt x="9075" y="12743"/>
                  </a:lnTo>
                  <a:lnTo>
                    <a:pt x="9191" y="12936"/>
                  </a:lnTo>
                  <a:lnTo>
                    <a:pt x="9230" y="13130"/>
                  </a:lnTo>
                  <a:lnTo>
                    <a:pt x="9230" y="13207"/>
                  </a:lnTo>
                  <a:lnTo>
                    <a:pt x="9036" y="13245"/>
                  </a:lnTo>
                  <a:lnTo>
                    <a:pt x="8805" y="13284"/>
                  </a:lnTo>
                  <a:lnTo>
                    <a:pt x="8303" y="13284"/>
                  </a:lnTo>
                  <a:lnTo>
                    <a:pt x="8303" y="13207"/>
                  </a:lnTo>
                  <a:lnTo>
                    <a:pt x="8303" y="13014"/>
                  </a:lnTo>
                  <a:lnTo>
                    <a:pt x="8419" y="12821"/>
                  </a:lnTo>
                  <a:lnTo>
                    <a:pt x="8534" y="12666"/>
                  </a:lnTo>
                  <a:lnTo>
                    <a:pt x="8650" y="12628"/>
                  </a:lnTo>
                  <a:close/>
                  <a:moveTo>
                    <a:pt x="22861" y="0"/>
                  </a:moveTo>
                  <a:lnTo>
                    <a:pt x="22822" y="78"/>
                  </a:lnTo>
                  <a:lnTo>
                    <a:pt x="22745" y="155"/>
                  </a:lnTo>
                  <a:lnTo>
                    <a:pt x="22745" y="232"/>
                  </a:lnTo>
                  <a:lnTo>
                    <a:pt x="22745" y="309"/>
                  </a:lnTo>
                  <a:lnTo>
                    <a:pt x="22783" y="387"/>
                  </a:lnTo>
                  <a:lnTo>
                    <a:pt x="22822" y="387"/>
                  </a:lnTo>
                  <a:lnTo>
                    <a:pt x="22861" y="464"/>
                  </a:lnTo>
                  <a:lnTo>
                    <a:pt x="23015" y="618"/>
                  </a:lnTo>
                  <a:lnTo>
                    <a:pt x="22899" y="773"/>
                  </a:lnTo>
                  <a:lnTo>
                    <a:pt x="22783" y="927"/>
                  </a:lnTo>
                  <a:lnTo>
                    <a:pt x="22668" y="1120"/>
                  </a:lnTo>
                  <a:lnTo>
                    <a:pt x="22629" y="1313"/>
                  </a:lnTo>
                  <a:lnTo>
                    <a:pt x="22590" y="1506"/>
                  </a:lnTo>
                  <a:lnTo>
                    <a:pt x="22590" y="1700"/>
                  </a:lnTo>
                  <a:lnTo>
                    <a:pt x="22629" y="1893"/>
                  </a:lnTo>
                  <a:lnTo>
                    <a:pt x="22706" y="2047"/>
                  </a:lnTo>
                  <a:lnTo>
                    <a:pt x="22822" y="2240"/>
                  </a:lnTo>
                  <a:lnTo>
                    <a:pt x="23015" y="2395"/>
                  </a:lnTo>
                  <a:lnTo>
                    <a:pt x="23247" y="2472"/>
                  </a:lnTo>
                  <a:lnTo>
                    <a:pt x="23478" y="2510"/>
                  </a:lnTo>
                  <a:lnTo>
                    <a:pt x="23401" y="2704"/>
                  </a:lnTo>
                  <a:lnTo>
                    <a:pt x="23363" y="2897"/>
                  </a:lnTo>
                  <a:lnTo>
                    <a:pt x="23324" y="3090"/>
                  </a:lnTo>
                  <a:lnTo>
                    <a:pt x="23324" y="3244"/>
                  </a:lnTo>
                  <a:lnTo>
                    <a:pt x="23440" y="3514"/>
                  </a:lnTo>
                  <a:lnTo>
                    <a:pt x="23556" y="3707"/>
                  </a:lnTo>
                  <a:lnTo>
                    <a:pt x="23749" y="3862"/>
                  </a:lnTo>
                  <a:lnTo>
                    <a:pt x="23942" y="4016"/>
                  </a:lnTo>
                  <a:lnTo>
                    <a:pt x="23710" y="4209"/>
                  </a:lnTo>
                  <a:lnTo>
                    <a:pt x="23556" y="4480"/>
                  </a:lnTo>
                  <a:lnTo>
                    <a:pt x="23440" y="4750"/>
                  </a:lnTo>
                  <a:lnTo>
                    <a:pt x="23440" y="4866"/>
                  </a:lnTo>
                  <a:lnTo>
                    <a:pt x="23440" y="5020"/>
                  </a:lnTo>
                  <a:lnTo>
                    <a:pt x="23478" y="5252"/>
                  </a:lnTo>
                  <a:lnTo>
                    <a:pt x="23633" y="5484"/>
                  </a:lnTo>
                  <a:lnTo>
                    <a:pt x="23401" y="5484"/>
                  </a:lnTo>
                  <a:lnTo>
                    <a:pt x="23170" y="5561"/>
                  </a:lnTo>
                  <a:lnTo>
                    <a:pt x="22938" y="5677"/>
                  </a:lnTo>
                  <a:lnTo>
                    <a:pt x="22783" y="5870"/>
                  </a:lnTo>
                  <a:lnTo>
                    <a:pt x="22668" y="6102"/>
                  </a:lnTo>
                  <a:lnTo>
                    <a:pt x="22629" y="6333"/>
                  </a:lnTo>
                  <a:lnTo>
                    <a:pt x="22474" y="6256"/>
                  </a:lnTo>
                  <a:lnTo>
                    <a:pt x="22320" y="6217"/>
                  </a:lnTo>
                  <a:lnTo>
                    <a:pt x="21972" y="6217"/>
                  </a:lnTo>
                  <a:lnTo>
                    <a:pt x="21741" y="6256"/>
                  </a:lnTo>
                  <a:lnTo>
                    <a:pt x="21509" y="6411"/>
                  </a:lnTo>
                  <a:lnTo>
                    <a:pt x="21316" y="6565"/>
                  </a:lnTo>
                  <a:lnTo>
                    <a:pt x="21200" y="6758"/>
                  </a:lnTo>
                  <a:lnTo>
                    <a:pt x="21084" y="6449"/>
                  </a:lnTo>
                  <a:lnTo>
                    <a:pt x="20930" y="6140"/>
                  </a:lnTo>
                  <a:lnTo>
                    <a:pt x="20853" y="5986"/>
                  </a:lnTo>
                  <a:lnTo>
                    <a:pt x="20698" y="5870"/>
                  </a:lnTo>
                  <a:lnTo>
                    <a:pt x="20582" y="5793"/>
                  </a:lnTo>
                  <a:lnTo>
                    <a:pt x="20428" y="5754"/>
                  </a:lnTo>
                  <a:lnTo>
                    <a:pt x="20235" y="5754"/>
                  </a:lnTo>
                  <a:lnTo>
                    <a:pt x="20042" y="5793"/>
                  </a:lnTo>
                  <a:lnTo>
                    <a:pt x="19887" y="5831"/>
                  </a:lnTo>
                  <a:lnTo>
                    <a:pt x="19733" y="5947"/>
                  </a:lnTo>
                  <a:lnTo>
                    <a:pt x="19694" y="5715"/>
                  </a:lnTo>
                  <a:lnTo>
                    <a:pt x="19617" y="5484"/>
                  </a:lnTo>
                  <a:lnTo>
                    <a:pt x="19462" y="5291"/>
                  </a:lnTo>
                  <a:lnTo>
                    <a:pt x="19347" y="5213"/>
                  </a:lnTo>
                  <a:lnTo>
                    <a:pt x="19231" y="5175"/>
                  </a:lnTo>
                  <a:lnTo>
                    <a:pt x="19038" y="5136"/>
                  </a:lnTo>
                  <a:lnTo>
                    <a:pt x="18806" y="5175"/>
                  </a:lnTo>
                  <a:lnTo>
                    <a:pt x="18613" y="5252"/>
                  </a:lnTo>
                  <a:lnTo>
                    <a:pt x="18458" y="5407"/>
                  </a:lnTo>
                  <a:lnTo>
                    <a:pt x="18458" y="5252"/>
                  </a:lnTo>
                  <a:lnTo>
                    <a:pt x="18420" y="5098"/>
                  </a:lnTo>
                  <a:lnTo>
                    <a:pt x="18381" y="4982"/>
                  </a:lnTo>
                  <a:lnTo>
                    <a:pt x="18304" y="4866"/>
                  </a:lnTo>
                  <a:lnTo>
                    <a:pt x="18188" y="4750"/>
                  </a:lnTo>
                  <a:lnTo>
                    <a:pt x="18072" y="4634"/>
                  </a:lnTo>
                  <a:lnTo>
                    <a:pt x="17957" y="4557"/>
                  </a:lnTo>
                  <a:lnTo>
                    <a:pt x="17802" y="4518"/>
                  </a:lnTo>
                  <a:lnTo>
                    <a:pt x="17493" y="4518"/>
                  </a:lnTo>
                  <a:lnTo>
                    <a:pt x="17377" y="4557"/>
                  </a:lnTo>
                  <a:lnTo>
                    <a:pt x="17223" y="4634"/>
                  </a:lnTo>
                  <a:lnTo>
                    <a:pt x="17107" y="4711"/>
                  </a:lnTo>
                  <a:lnTo>
                    <a:pt x="17030" y="4827"/>
                  </a:lnTo>
                  <a:lnTo>
                    <a:pt x="16875" y="5059"/>
                  </a:lnTo>
                  <a:lnTo>
                    <a:pt x="16759" y="4905"/>
                  </a:lnTo>
                  <a:lnTo>
                    <a:pt x="16605" y="4789"/>
                  </a:lnTo>
                  <a:lnTo>
                    <a:pt x="16451" y="4673"/>
                  </a:lnTo>
                  <a:lnTo>
                    <a:pt x="16257" y="4634"/>
                  </a:lnTo>
                  <a:lnTo>
                    <a:pt x="16103" y="4634"/>
                  </a:lnTo>
                  <a:lnTo>
                    <a:pt x="15910" y="4673"/>
                  </a:lnTo>
                  <a:lnTo>
                    <a:pt x="15755" y="4750"/>
                  </a:lnTo>
                  <a:lnTo>
                    <a:pt x="15640" y="4827"/>
                  </a:lnTo>
                  <a:lnTo>
                    <a:pt x="15524" y="4982"/>
                  </a:lnTo>
                  <a:lnTo>
                    <a:pt x="15447" y="5136"/>
                  </a:lnTo>
                  <a:lnTo>
                    <a:pt x="15408" y="5291"/>
                  </a:lnTo>
                  <a:lnTo>
                    <a:pt x="15374" y="5460"/>
                  </a:lnTo>
                  <a:lnTo>
                    <a:pt x="15331" y="5329"/>
                  </a:lnTo>
                  <a:lnTo>
                    <a:pt x="15176" y="5175"/>
                  </a:lnTo>
                  <a:lnTo>
                    <a:pt x="15022" y="5059"/>
                  </a:lnTo>
                  <a:lnTo>
                    <a:pt x="14829" y="4982"/>
                  </a:lnTo>
                  <a:lnTo>
                    <a:pt x="14597" y="4943"/>
                  </a:lnTo>
                  <a:lnTo>
                    <a:pt x="14404" y="4943"/>
                  </a:lnTo>
                  <a:lnTo>
                    <a:pt x="14249" y="5020"/>
                  </a:lnTo>
                  <a:lnTo>
                    <a:pt x="14134" y="5098"/>
                  </a:lnTo>
                  <a:lnTo>
                    <a:pt x="14018" y="5175"/>
                  </a:lnTo>
                  <a:lnTo>
                    <a:pt x="13941" y="5291"/>
                  </a:lnTo>
                  <a:lnTo>
                    <a:pt x="13825" y="5522"/>
                  </a:lnTo>
                  <a:lnTo>
                    <a:pt x="13747" y="5831"/>
                  </a:lnTo>
                  <a:lnTo>
                    <a:pt x="13593" y="5754"/>
                  </a:lnTo>
                  <a:lnTo>
                    <a:pt x="13361" y="5677"/>
                  </a:lnTo>
                  <a:lnTo>
                    <a:pt x="13130" y="5677"/>
                  </a:lnTo>
                  <a:lnTo>
                    <a:pt x="12937" y="5715"/>
                  </a:lnTo>
                  <a:lnTo>
                    <a:pt x="12705" y="5831"/>
                  </a:lnTo>
                  <a:lnTo>
                    <a:pt x="12589" y="5947"/>
                  </a:lnTo>
                  <a:lnTo>
                    <a:pt x="12473" y="6063"/>
                  </a:lnTo>
                  <a:lnTo>
                    <a:pt x="12396" y="6217"/>
                  </a:lnTo>
                  <a:lnTo>
                    <a:pt x="12357" y="6333"/>
                  </a:lnTo>
                  <a:lnTo>
                    <a:pt x="12319" y="6526"/>
                  </a:lnTo>
                  <a:lnTo>
                    <a:pt x="12319" y="6681"/>
                  </a:lnTo>
                  <a:lnTo>
                    <a:pt x="12357" y="6835"/>
                  </a:lnTo>
                  <a:lnTo>
                    <a:pt x="12396" y="6990"/>
                  </a:lnTo>
                  <a:lnTo>
                    <a:pt x="12126" y="7028"/>
                  </a:lnTo>
                  <a:lnTo>
                    <a:pt x="11894" y="7106"/>
                  </a:lnTo>
                  <a:lnTo>
                    <a:pt x="11662" y="7221"/>
                  </a:lnTo>
                  <a:lnTo>
                    <a:pt x="11469" y="7376"/>
                  </a:lnTo>
                  <a:lnTo>
                    <a:pt x="11392" y="7530"/>
                  </a:lnTo>
                  <a:lnTo>
                    <a:pt x="11315" y="7685"/>
                  </a:lnTo>
                  <a:lnTo>
                    <a:pt x="11276" y="7839"/>
                  </a:lnTo>
                  <a:lnTo>
                    <a:pt x="11276" y="7994"/>
                  </a:lnTo>
                  <a:lnTo>
                    <a:pt x="11276" y="8148"/>
                  </a:lnTo>
                  <a:lnTo>
                    <a:pt x="11315" y="8303"/>
                  </a:lnTo>
                  <a:lnTo>
                    <a:pt x="11392" y="8457"/>
                  </a:lnTo>
                  <a:lnTo>
                    <a:pt x="11469" y="8573"/>
                  </a:lnTo>
                  <a:lnTo>
                    <a:pt x="11199" y="8650"/>
                  </a:lnTo>
                  <a:lnTo>
                    <a:pt x="10967" y="8805"/>
                  </a:lnTo>
                  <a:lnTo>
                    <a:pt x="10774" y="8998"/>
                  </a:lnTo>
                  <a:lnTo>
                    <a:pt x="10620" y="9229"/>
                  </a:lnTo>
                  <a:lnTo>
                    <a:pt x="10581" y="9500"/>
                  </a:lnTo>
                  <a:lnTo>
                    <a:pt x="10581" y="9770"/>
                  </a:lnTo>
                  <a:lnTo>
                    <a:pt x="10697" y="10002"/>
                  </a:lnTo>
                  <a:lnTo>
                    <a:pt x="10851" y="10233"/>
                  </a:lnTo>
                  <a:lnTo>
                    <a:pt x="10620" y="10272"/>
                  </a:lnTo>
                  <a:lnTo>
                    <a:pt x="10388" y="10388"/>
                  </a:lnTo>
                  <a:lnTo>
                    <a:pt x="10234" y="10581"/>
                  </a:lnTo>
                  <a:lnTo>
                    <a:pt x="10118" y="10774"/>
                  </a:lnTo>
                  <a:lnTo>
                    <a:pt x="10040" y="11006"/>
                  </a:lnTo>
                  <a:lnTo>
                    <a:pt x="10040" y="11237"/>
                  </a:lnTo>
                  <a:lnTo>
                    <a:pt x="10079" y="11469"/>
                  </a:lnTo>
                  <a:lnTo>
                    <a:pt x="10156" y="11701"/>
                  </a:lnTo>
                  <a:lnTo>
                    <a:pt x="9925" y="11739"/>
                  </a:lnTo>
                  <a:lnTo>
                    <a:pt x="9693" y="11817"/>
                  </a:lnTo>
                  <a:lnTo>
                    <a:pt x="9500" y="11971"/>
                  </a:lnTo>
                  <a:lnTo>
                    <a:pt x="9423" y="12087"/>
                  </a:lnTo>
                  <a:lnTo>
                    <a:pt x="9345" y="12203"/>
                  </a:lnTo>
                  <a:lnTo>
                    <a:pt x="9307" y="12319"/>
                  </a:lnTo>
                  <a:lnTo>
                    <a:pt x="9307" y="12473"/>
                  </a:lnTo>
                  <a:lnTo>
                    <a:pt x="9152" y="12357"/>
                  </a:lnTo>
                  <a:lnTo>
                    <a:pt x="9036" y="12319"/>
                  </a:lnTo>
                  <a:lnTo>
                    <a:pt x="8882" y="12280"/>
                  </a:lnTo>
                  <a:lnTo>
                    <a:pt x="8689" y="12280"/>
                  </a:lnTo>
                  <a:lnTo>
                    <a:pt x="8534" y="12319"/>
                  </a:lnTo>
                  <a:lnTo>
                    <a:pt x="8380" y="12434"/>
                  </a:lnTo>
                  <a:lnTo>
                    <a:pt x="8264" y="12550"/>
                  </a:lnTo>
                  <a:lnTo>
                    <a:pt x="8148" y="12705"/>
                  </a:lnTo>
                  <a:lnTo>
                    <a:pt x="8071" y="12550"/>
                  </a:lnTo>
                  <a:lnTo>
                    <a:pt x="7994" y="12434"/>
                  </a:lnTo>
                  <a:lnTo>
                    <a:pt x="7839" y="12319"/>
                  </a:lnTo>
                  <a:lnTo>
                    <a:pt x="7724" y="12241"/>
                  </a:lnTo>
                  <a:lnTo>
                    <a:pt x="7453" y="12164"/>
                  </a:lnTo>
                  <a:lnTo>
                    <a:pt x="7222" y="12164"/>
                  </a:lnTo>
                  <a:lnTo>
                    <a:pt x="6990" y="12241"/>
                  </a:lnTo>
                  <a:lnTo>
                    <a:pt x="6758" y="12396"/>
                  </a:lnTo>
                  <a:lnTo>
                    <a:pt x="6758" y="12048"/>
                  </a:lnTo>
                  <a:lnTo>
                    <a:pt x="6720" y="11855"/>
                  </a:lnTo>
                  <a:lnTo>
                    <a:pt x="6681" y="11701"/>
                  </a:lnTo>
                  <a:lnTo>
                    <a:pt x="6604" y="11546"/>
                  </a:lnTo>
                  <a:lnTo>
                    <a:pt x="6488" y="11392"/>
                  </a:lnTo>
                  <a:lnTo>
                    <a:pt x="6372" y="11276"/>
                  </a:lnTo>
                  <a:lnTo>
                    <a:pt x="6218" y="11199"/>
                  </a:lnTo>
                  <a:lnTo>
                    <a:pt x="6063" y="11160"/>
                  </a:lnTo>
                  <a:lnTo>
                    <a:pt x="5870" y="11122"/>
                  </a:lnTo>
                  <a:lnTo>
                    <a:pt x="5677" y="11160"/>
                  </a:lnTo>
                  <a:lnTo>
                    <a:pt x="5523" y="11199"/>
                  </a:lnTo>
                  <a:lnTo>
                    <a:pt x="5523" y="10967"/>
                  </a:lnTo>
                  <a:lnTo>
                    <a:pt x="5445" y="10697"/>
                  </a:lnTo>
                  <a:lnTo>
                    <a:pt x="5291" y="10504"/>
                  </a:lnTo>
                  <a:lnTo>
                    <a:pt x="5214" y="10426"/>
                  </a:lnTo>
                  <a:lnTo>
                    <a:pt x="5098" y="10349"/>
                  </a:lnTo>
                  <a:lnTo>
                    <a:pt x="4943" y="10311"/>
                  </a:lnTo>
                  <a:lnTo>
                    <a:pt x="4673" y="10311"/>
                  </a:lnTo>
                  <a:lnTo>
                    <a:pt x="4519" y="10349"/>
                  </a:lnTo>
                  <a:lnTo>
                    <a:pt x="4519" y="10156"/>
                  </a:lnTo>
                  <a:lnTo>
                    <a:pt x="4480" y="9924"/>
                  </a:lnTo>
                  <a:lnTo>
                    <a:pt x="4364" y="9731"/>
                  </a:lnTo>
                  <a:lnTo>
                    <a:pt x="4210" y="9577"/>
                  </a:lnTo>
                  <a:lnTo>
                    <a:pt x="4055" y="9500"/>
                  </a:lnTo>
                  <a:lnTo>
                    <a:pt x="3901" y="9422"/>
                  </a:lnTo>
                  <a:lnTo>
                    <a:pt x="3553" y="9422"/>
                  </a:lnTo>
                  <a:lnTo>
                    <a:pt x="3399" y="9461"/>
                  </a:lnTo>
                  <a:lnTo>
                    <a:pt x="3244" y="9538"/>
                  </a:lnTo>
                  <a:lnTo>
                    <a:pt x="3128" y="9616"/>
                  </a:lnTo>
                  <a:lnTo>
                    <a:pt x="2974" y="9731"/>
                  </a:lnTo>
                  <a:lnTo>
                    <a:pt x="2974" y="9616"/>
                  </a:lnTo>
                  <a:lnTo>
                    <a:pt x="2897" y="9422"/>
                  </a:lnTo>
                  <a:lnTo>
                    <a:pt x="2742" y="9268"/>
                  </a:lnTo>
                  <a:lnTo>
                    <a:pt x="2588" y="9114"/>
                  </a:lnTo>
                  <a:lnTo>
                    <a:pt x="2433" y="9036"/>
                  </a:lnTo>
                  <a:lnTo>
                    <a:pt x="2202" y="8998"/>
                  </a:lnTo>
                  <a:lnTo>
                    <a:pt x="2009" y="8998"/>
                  </a:lnTo>
                  <a:lnTo>
                    <a:pt x="1815" y="9075"/>
                  </a:lnTo>
                  <a:lnTo>
                    <a:pt x="1661" y="9191"/>
                  </a:lnTo>
                  <a:lnTo>
                    <a:pt x="1545" y="9345"/>
                  </a:lnTo>
                  <a:lnTo>
                    <a:pt x="1429" y="9500"/>
                  </a:lnTo>
                  <a:lnTo>
                    <a:pt x="1352" y="9693"/>
                  </a:lnTo>
                  <a:lnTo>
                    <a:pt x="1352" y="9886"/>
                  </a:lnTo>
                  <a:lnTo>
                    <a:pt x="1120" y="9963"/>
                  </a:lnTo>
                  <a:lnTo>
                    <a:pt x="889" y="10040"/>
                  </a:lnTo>
                  <a:lnTo>
                    <a:pt x="696" y="10156"/>
                  </a:lnTo>
                  <a:lnTo>
                    <a:pt x="503" y="10311"/>
                  </a:lnTo>
                  <a:lnTo>
                    <a:pt x="348" y="10426"/>
                  </a:lnTo>
                  <a:lnTo>
                    <a:pt x="232" y="10581"/>
                  </a:lnTo>
                  <a:lnTo>
                    <a:pt x="78" y="10890"/>
                  </a:lnTo>
                  <a:lnTo>
                    <a:pt x="1" y="11199"/>
                  </a:lnTo>
                  <a:lnTo>
                    <a:pt x="1" y="11546"/>
                  </a:lnTo>
                  <a:lnTo>
                    <a:pt x="39" y="11894"/>
                  </a:lnTo>
                  <a:lnTo>
                    <a:pt x="194" y="12241"/>
                  </a:lnTo>
                  <a:lnTo>
                    <a:pt x="387" y="12550"/>
                  </a:lnTo>
                  <a:lnTo>
                    <a:pt x="618" y="12782"/>
                  </a:lnTo>
                  <a:lnTo>
                    <a:pt x="773" y="12898"/>
                  </a:lnTo>
                  <a:lnTo>
                    <a:pt x="966" y="13014"/>
                  </a:lnTo>
                  <a:lnTo>
                    <a:pt x="1159" y="13091"/>
                  </a:lnTo>
                  <a:lnTo>
                    <a:pt x="1313" y="13130"/>
                  </a:lnTo>
                  <a:lnTo>
                    <a:pt x="1700" y="13168"/>
                  </a:lnTo>
                  <a:lnTo>
                    <a:pt x="2086" y="13091"/>
                  </a:lnTo>
                  <a:lnTo>
                    <a:pt x="2472" y="12975"/>
                  </a:lnTo>
                  <a:lnTo>
                    <a:pt x="2781" y="12782"/>
                  </a:lnTo>
                  <a:lnTo>
                    <a:pt x="3090" y="12512"/>
                  </a:lnTo>
                  <a:lnTo>
                    <a:pt x="3360" y="12241"/>
                  </a:lnTo>
                  <a:lnTo>
                    <a:pt x="3592" y="12010"/>
                  </a:lnTo>
                  <a:lnTo>
                    <a:pt x="3515" y="11932"/>
                  </a:lnTo>
                  <a:lnTo>
                    <a:pt x="3515" y="11817"/>
                  </a:lnTo>
                  <a:lnTo>
                    <a:pt x="3437" y="11739"/>
                  </a:lnTo>
                  <a:lnTo>
                    <a:pt x="3321" y="11739"/>
                  </a:lnTo>
                  <a:lnTo>
                    <a:pt x="3283" y="11778"/>
                  </a:lnTo>
                  <a:lnTo>
                    <a:pt x="3244" y="11817"/>
                  </a:lnTo>
                  <a:lnTo>
                    <a:pt x="3051" y="12048"/>
                  </a:lnTo>
                  <a:lnTo>
                    <a:pt x="2819" y="12241"/>
                  </a:lnTo>
                  <a:lnTo>
                    <a:pt x="2588" y="12434"/>
                  </a:lnTo>
                  <a:lnTo>
                    <a:pt x="2317" y="12550"/>
                  </a:lnTo>
                  <a:lnTo>
                    <a:pt x="2009" y="12666"/>
                  </a:lnTo>
                  <a:lnTo>
                    <a:pt x="1738" y="12705"/>
                  </a:lnTo>
                  <a:lnTo>
                    <a:pt x="1429" y="12666"/>
                  </a:lnTo>
                  <a:lnTo>
                    <a:pt x="1120" y="12550"/>
                  </a:lnTo>
                  <a:lnTo>
                    <a:pt x="966" y="12434"/>
                  </a:lnTo>
                  <a:lnTo>
                    <a:pt x="812" y="12319"/>
                  </a:lnTo>
                  <a:lnTo>
                    <a:pt x="696" y="12203"/>
                  </a:lnTo>
                  <a:lnTo>
                    <a:pt x="580" y="12048"/>
                  </a:lnTo>
                  <a:lnTo>
                    <a:pt x="541" y="11855"/>
                  </a:lnTo>
                  <a:lnTo>
                    <a:pt x="503" y="11701"/>
                  </a:lnTo>
                  <a:lnTo>
                    <a:pt x="464" y="11546"/>
                  </a:lnTo>
                  <a:lnTo>
                    <a:pt x="464" y="11353"/>
                  </a:lnTo>
                  <a:lnTo>
                    <a:pt x="503" y="11199"/>
                  </a:lnTo>
                  <a:lnTo>
                    <a:pt x="580" y="11044"/>
                  </a:lnTo>
                  <a:lnTo>
                    <a:pt x="657" y="10890"/>
                  </a:lnTo>
                  <a:lnTo>
                    <a:pt x="773" y="10735"/>
                  </a:lnTo>
                  <a:lnTo>
                    <a:pt x="889" y="10620"/>
                  </a:lnTo>
                  <a:lnTo>
                    <a:pt x="1043" y="10504"/>
                  </a:lnTo>
                  <a:lnTo>
                    <a:pt x="1236" y="10426"/>
                  </a:lnTo>
                  <a:lnTo>
                    <a:pt x="1429" y="10388"/>
                  </a:lnTo>
                  <a:lnTo>
                    <a:pt x="1700" y="10349"/>
                  </a:lnTo>
                  <a:lnTo>
                    <a:pt x="2279" y="10349"/>
                  </a:lnTo>
                  <a:lnTo>
                    <a:pt x="2588" y="10426"/>
                  </a:lnTo>
                  <a:lnTo>
                    <a:pt x="2858" y="10504"/>
                  </a:lnTo>
                  <a:lnTo>
                    <a:pt x="3128" y="10620"/>
                  </a:lnTo>
                  <a:lnTo>
                    <a:pt x="3630" y="10928"/>
                  </a:lnTo>
                  <a:lnTo>
                    <a:pt x="4132" y="11276"/>
                  </a:lnTo>
                  <a:lnTo>
                    <a:pt x="4634" y="11662"/>
                  </a:lnTo>
                  <a:lnTo>
                    <a:pt x="5523" y="12396"/>
                  </a:lnTo>
                  <a:lnTo>
                    <a:pt x="5870" y="12666"/>
                  </a:lnTo>
                  <a:lnTo>
                    <a:pt x="6256" y="12936"/>
                  </a:lnTo>
                  <a:lnTo>
                    <a:pt x="6681" y="13207"/>
                  </a:lnTo>
                  <a:lnTo>
                    <a:pt x="7106" y="13400"/>
                  </a:lnTo>
                  <a:lnTo>
                    <a:pt x="7530" y="13593"/>
                  </a:lnTo>
                  <a:lnTo>
                    <a:pt x="7994" y="13709"/>
                  </a:lnTo>
                  <a:lnTo>
                    <a:pt x="8419" y="13786"/>
                  </a:lnTo>
                  <a:lnTo>
                    <a:pt x="8921" y="13786"/>
                  </a:lnTo>
                  <a:lnTo>
                    <a:pt x="9345" y="13670"/>
                  </a:lnTo>
                  <a:lnTo>
                    <a:pt x="9693" y="13554"/>
                  </a:lnTo>
                  <a:lnTo>
                    <a:pt x="10040" y="13323"/>
                  </a:lnTo>
                  <a:lnTo>
                    <a:pt x="10388" y="13091"/>
                  </a:lnTo>
                  <a:lnTo>
                    <a:pt x="10658" y="12782"/>
                  </a:lnTo>
                  <a:lnTo>
                    <a:pt x="10890" y="12473"/>
                  </a:lnTo>
                  <a:lnTo>
                    <a:pt x="11122" y="12087"/>
                  </a:lnTo>
                  <a:lnTo>
                    <a:pt x="11315" y="11739"/>
                  </a:lnTo>
                  <a:lnTo>
                    <a:pt x="11508" y="11199"/>
                  </a:lnTo>
                  <a:lnTo>
                    <a:pt x="11662" y="10697"/>
                  </a:lnTo>
                  <a:lnTo>
                    <a:pt x="11971" y="9616"/>
                  </a:lnTo>
                  <a:lnTo>
                    <a:pt x="12126" y="9075"/>
                  </a:lnTo>
                  <a:lnTo>
                    <a:pt x="12319" y="8573"/>
                  </a:lnTo>
                  <a:lnTo>
                    <a:pt x="12589" y="8110"/>
                  </a:lnTo>
                  <a:lnTo>
                    <a:pt x="12937" y="7646"/>
                  </a:lnTo>
                  <a:lnTo>
                    <a:pt x="13245" y="7299"/>
                  </a:lnTo>
                  <a:lnTo>
                    <a:pt x="13632" y="6951"/>
                  </a:lnTo>
                  <a:lnTo>
                    <a:pt x="14018" y="6681"/>
                  </a:lnTo>
                  <a:lnTo>
                    <a:pt x="14443" y="6449"/>
                  </a:lnTo>
                  <a:lnTo>
                    <a:pt x="14867" y="6256"/>
                  </a:lnTo>
                  <a:lnTo>
                    <a:pt x="15331" y="6102"/>
                  </a:lnTo>
                  <a:lnTo>
                    <a:pt x="15794" y="5986"/>
                  </a:lnTo>
                  <a:lnTo>
                    <a:pt x="16296" y="5909"/>
                  </a:lnTo>
                  <a:lnTo>
                    <a:pt x="16875" y="5909"/>
                  </a:lnTo>
                  <a:lnTo>
                    <a:pt x="17455" y="5986"/>
                  </a:lnTo>
                  <a:lnTo>
                    <a:pt x="17995" y="6140"/>
                  </a:lnTo>
                  <a:lnTo>
                    <a:pt x="18497" y="6333"/>
                  </a:lnTo>
                  <a:lnTo>
                    <a:pt x="18999" y="6565"/>
                  </a:lnTo>
                  <a:lnTo>
                    <a:pt x="19501" y="6835"/>
                  </a:lnTo>
                  <a:lnTo>
                    <a:pt x="20544" y="7337"/>
                  </a:lnTo>
                  <a:lnTo>
                    <a:pt x="20930" y="7492"/>
                  </a:lnTo>
                  <a:lnTo>
                    <a:pt x="21316" y="7608"/>
                  </a:lnTo>
                  <a:lnTo>
                    <a:pt x="21741" y="7723"/>
                  </a:lnTo>
                  <a:lnTo>
                    <a:pt x="22127" y="7762"/>
                  </a:lnTo>
                  <a:lnTo>
                    <a:pt x="22552" y="7723"/>
                  </a:lnTo>
                  <a:lnTo>
                    <a:pt x="22976" y="7646"/>
                  </a:lnTo>
                  <a:lnTo>
                    <a:pt x="23363" y="7492"/>
                  </a:lnTo>
                  <a:lnTo>
                    <a:pt x="23710" y="7260"/>
                  </a:lnTo>
                  <a:lnTo>
                    <a:pt x="24058" y="6990"/>
                  </a:lnTo>
                  <a:lnTo>
                    <a:pt x="24328" y="6642"/>
                  </a:lnTo>
                  <a:lnTo>
                    <a:pt x="24560" y="6295"/>
                  </a:lnTo>
                  <a:lnTo>
                    <a:pt x="24753" y="5909"/>
                  </a:lnTo>
                  <a:lnTo>
                    <a:pt x="24869" y="5484"/>
                  </a:lnTo>
                  <a:lnTo>
                    <a:pt x="24946" y="5059"/>
                  </a:lnTo>
                  <a:lnTo>
                    <a:pt x="24984" y="4634"/>
                  </a:lnTo>
                  <a:lnTo>
                    <a:pt x="24984" y="4171"/>
                  </a:lnTo>
                  <a:lnTo>
                    <a:pt x="24946" y="3707"/>
                  </a:lnTo>
                  <a:lnTo>
                    <a:pt x="24869" y="3283"/>
                  </a:lnTo>
                  <a:lnTo>
                    <a:pt x="24753" y="2819"/>
                  </a:lnTo>
                  <a:lnTo>
                    <a:pt x="24637" y="2395"/>
                  </a:lnTo>
                  <a:lnTo>
                    <a:pt x="24444" y="1970"/>
                  </a:lnTo>
                  <a:lnTo>
                    <a:pt x="24251" y="1545"/>
                  </a:lnTo>
                  <a:lnTo>
                    <a:pt x="24019" y="1159"/>
                  </a:lnTo>
                  <a:lnTo>
                    <a:pt x="23787" y="811"/>
                  </a:lnTo>
                  <a:lnTo>
                    <a:pt x="23942" y="348"/>
                  </a:lnTo>
                  <a:lnTo>
                    <a:pt x="23556" y="232"/>
                  </a:lnTo>
                  <a:lnTo>
                    <a:pt x="23170" y="78"/>
                  </a:lnTo>
                  <a:lnTo>
                    <a:pt x="23131" y="39"/>
                  </a:lnTo>
                  <a:lnTo>
                    <a:pt x="2305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5955050" y="3275975"/>
              <a:ext cx="152550" cy="277075"/>
            </a:xfrm>
            <a:custGeom>
              <a:avLst/>
              <a:gdLst/>
              <a:ahLst/>
              <a:cxnLst/>
              <a:rect l="l" t="t" r="r" b="b"/>
              <a:pathLst>
                <a:path w="6102" h="11083" extrusionOk="0">
                  <a:moveTo>
                    <a:pt x="3553" y="0"/>
                  </a:moveTo>
                  <a:lnTo>
                    <a:pt x="3398" y="463"/>
                  </a:lnTo>
                  <a:lnTo>
                    <a:pt x="3746" y="656"/>
                  </a:lnTo>
                  <a:lnTo>
                    <a:pt x="4093" y="888"/>
                  </a:lnTo>
                  <a:lnTo>
                    <a:pt x="4364" y="1158"/>
                  </a:lnTo>
                  <a:lnTo>
                    <a:pt x="4634" y="1467"/>
                  </a:lnTo>
                  <a:lnTo>
                    <a:pt x="4866" y="1776"/>
                  </a:lnTo>
                  <a:lnTo>
                    <a:pt x="5059" y="2124"/>
                  </a:lnTo>
                  <a:lnTo>
                    <a:pt x="5213" y="2471"/>
                  </a:lnTo>
                  <a:lnTo>
                    <a:pt x="5368" y="2819"/>
                  </a:lnTo>
                  <a:lnTo>
                    <a:pt x="5445" y="3205"/>
                  </a:lnTo>
                  <a:lnTo>
                    <a:pt x="5522" y="3630"/>
                  </a:lnTo>
                  <a:lnTo>
                    <a:pt x="5561" y="4016"/>
                  </a:lnTo>
                  <a:lnTo>
                    <a:pt x="5561" y="4441"/>
                  </a:lnTo>
                  <a:lnTo>
                    <a:pt x="5561" y="4827"/>
                  </a:lnTo>
                  <a:lnTo>
                    <a:pt x="5522" y="5252"/>
                  </a:lnTo>
                  <a:lnTo>
                    <a:pt x="5406" y="5638"/>
                  </a:lnTo>
                  <a:lnTo>
                    <a:pt x="5290" y="6024"/>
                  </a:lnTo>
                  <a:lnTo>
                    <a:pt x="5136" y="6449"/>
                  </a:lnTo>
                  <a:lnTo>
                    <a:pt x="4943" y="6873"/>
                  </a:lnTo>
                  <a:lnTo>
                    <a:pt x="4711" y="7298"/>
                  </a:lnTo>
                  <a:lnTo>
                    <a:pt x="4480" y="7684"/>
                  </a:lnTo>
                  <a:lnTo>
                    <a:pt x="4209" y="8070"/>
                  </a:lnTo>
                  <a:lnTo>
                    <a:pt x="3900" y="8418"/>
                  </a:lnTo>
                  <a:lnTo>
                    <a:pt x="3591" y="8727"/>
                  </a:lnTo>
                  <a:lnTo>
                    <a:pt x="3244" y="9036"/>
                  </a:lnTo>
                  <a:lnTo>
                    <a:pt x="2896" y="9345"/>
                  </a:lnTo>
                  <a:lnTo>
                    <a:pt x="2549" y="9615"/>
                  </a:lnTo>
                  <a:lnTo>
                    <a:pt x="2124" y="9847"/>
                  </a:lnTo>
                  <a:lnTo>
                    <a:pt x="1738" y="10078"/>
                  </a:lnTo>
                  <a:lnTo>
                    <a:pt x="1313" y="10272"/>
                  </a:lnTo>
                  <a:lnTo>
                    <a:pt x="888" y="10426"/>
                  </a:lnTo>
                  <a:lnTo>
                    <a:pt x="464" y="10542"/>
                  </a:lnTo>
                  <a:lnTo>
                    <a:pt x="0" y="10658"/>
                  </a:lnTo>
                  <a:lnTo>
                    <a:pt x="77" y="11082"/>
                  </a:lnTo>
                  <a:lnTo>
                    <a:pt x="579" y="10967"/>
                  </a:lnTo>
                  <a:lnTo>
                    <a:pt x="1081" y="10851"/>
                  </a:lnTo>
                  <a:lnTo>
                    <a:pt x="1583" y="10696"/>
                  </a:lnTo>
                  <a:lnTo>
                    <a:pt x="2047" y="10465"/>
                  </a:lnTo>
                  <a:lnTo>
                    <a:pt x="2510" y="10233"/>
                  </a:lnTo>
                  <a:lnTo>
                    <a:pt x="2935" y="9963"/>
                  </a:lnTo>
                  <a:lnTo>
                    <a:pt x="3360" y="9654"/>
                  </a:lnTo>
                  <a:lnTo>
                    <a:pt x="3784" y="9306"/>
                  </a:lnTo>
                  <a:lnTo>
                    <a:pt x="4132" y="8959"/>
                  </a:lnTo>
                  <a:lnTo>
                    <a:pt x="4480" y="8572"/>
                  </a:lnTo>
                  <a:lnTo>
                    <a:pt x="4788" y="8148"/>
                  </a:lnTo>
                  <a:lnTo>
                    <a:pt x="5097" y="7723"/>
                  </a:lnTo>
                  <a:lnTo>
                    <a:pt x="5329" y="7260"/>
                  </a:lnTo>
                  <a:lnTo>
                    <a:pt x="5561" y="6796"/>
                  </a:lnTo>
                  <a:lnTo>
                    <a:pt x="5754" y="6294"/>
                  </a:lnTo>
                  <a:lnTo>
                    <a:pt x="5908" y="5792"/>
                  </a:lnTo>
                  <a:lnTo>
                    <a:pt x="5986" y="5367"/>
                  </a:lnTo>
                  <a:lnTo>
                    <a:pt x="6063" y="4943"/>
                  </a:lnTo>
                  <a:lnTo>
                    <a:pt x="6101" y="4518"/>
                  </a:lnTo>
                  <a:lnTo>
                    <a:pt x="6063" y="4093"/>
                  </a:lnTo>
                  <a:lnTo>
                    <a:pt x="6024" y="3668"/>
                  </a:lnTo>
                  <a:lnTo>
                    <a:pt x="5986" y="3244"/>
                  </a:lnTo>
                  <a:lnTo>
                    <a:pt x="5870" y="2858"/>
                  </a:lnTo>
                  <a:lnTo>
                    <a:pt x="5715" y="2433"/>
                  </a:lnTo>
                  <a:lnTo>
                    <a:pt x="5561" y="2047"/>
                  </a:lnTo>
                  <a:lnTo>
                    <a:pt x="5368" y="1699"/>
                  </a:lnTo>
                  <a:lnTo>
                    <a:pt x="5136" y="1352"/>
                  </a:lnTo>
                  <a:lnTo>
                    <a:pt x="4866" y="1043"/>
                  </a:lnTo>
                  <a:lnTo>
                    <a:pt x="4595" y="734"/>
                  </a:lnTo>
                  <a:lnTo>
                    <a:pt x="4286" y="463"/>
                  </a:lnTo>
                  <a:lnTo>
                    <a:pt x="3939" y="232"/>
                  </a:lnTo>
                  <a:lnTo>
                    <a:pt x="355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369400" y="3292375"/>
              <a:ext cx="35750" cy="31875"/>
            </a:xfrm>
            <a:custGeom>
              <a:avLst/>
              <a:gdLst/>
              <a:ahLst/>
              <a:cxnLst/>
              <a:rect l="l" t="t" r="r" b="b"/>
              <a:pathLst>
                <a:path w="1430" h="1275" extrusionOk="0">
                  <a:moveTo>
                    <a:pt x="618" y="0"/>
                  </a:moveTo>
                  <a:lnTo>
                    <a:pt x="425" y="39"/>
                  </a:lnTo>
                  <a:lnTo>
                    <a:pt x="271" y="116"/>
                  </a:lnTo>
                  <a:lnTo>
                    <a:pt x="116" y="271"/>
                  </a:lnTo>
                  <a:lnTo>
                    <a:pt x="39" y="464"/>
                  </a:lnTo>
                  <a:lnTo>
                    <a:pt x="1" y="657"/>
                  </a:lnTo>
                  <a:lnTo>
                    <a:pt x="39" y="850"/>
                  </a:lnTo>
                  <a:lnTo>
                    <a:pt x="116" y="1004"/>
                  </a:lnTo>
                  <a:lnTo>
                    <a:pt x="271" y="1159"/>
                  </a:lnTo>
                  <a:lnTo>
                    <a:pt x="425" y="1236"/>
                  </a:lnTo>
                  <a:lnTo>
                    <a:pt x="618" y="1275"/>
                  </a:lnTo>
                  <a:lnTo>
                    <a:pt x="812" y="1236"/>
                  </a:lnTo>
                  <a:lnTo>
                    <a:pt x="850" y="1198"/>
                  </a:lnTo>
                  <a:lnTo>
                    <a:pt x="889" y="1120"/>
                  </a:lnTo>
                  <a:lnTo>
                    <a:pt x="812" y="1043"/>
                  </a:lnTo>
                  <a:lnTo>
                    <a:pt x="734" y="1004"/>
                  </a:lnTo>
                  <a:lnTo>
                    <a:pt x="657" y="1004"/>
                  </a:lnTo>
                  <a:lnTo>
                    <a:pt x="541" y="966"/>
                  </a:lnTo>
                  <a:lnTo>
                    <a:pt x="464" y="889"/>
                  </a:lnTo>
                  <a:lnTo>
                    <a:pt x="425" y="811"/>
                  </a:lnTo>
                  <a:lnTo>
                    <a:pt x="387" y="696"/>
                  </a:lnTo>
                  <a:lnTo>
                    <a:pt x="425" y="618"/>
                  </a:lnTo>
                  <a:lnTo>
                    <a:pt x="464" y="502"/>
                  </a:lnTo>
                  <a:lnTo>
                    <a:pt x="541" y="425"/>
                  </a:lnTo>
                  <a:lnTo>
                    <a:pt x="618" y="387"/>
                  </a:lnTo>
                  <a:lnTo>
                    <a:pt x="812" y="387"/>
                  </a:lnTo>
                  <a:lnTo>
                    <a:pt x="927" y="464"/>
                  </a:lnTo>
                  <a:lnTo>
                    <a:pt x="1082" y="618"/>
                  </a:lnTo>
                  <a:lnTo>
                    <a:pt x="1198" y="657"/>
                  </a:lnTo>
                  <a:lnTo>
                    <a:pt x="1275" y="696"/>
                  </a:lnTo>
                  <a:lnTo>
                    <a:pt x="1352" y="696"/>
                  </a:lnTo>
                  <a:lnTo>
                    <a:pt x="1391" y="657"/>
                  </a:lnTo>
                  <a:lnTo>
                    <a:pt x="1429" y="541"/>
                  </a:lnTo>
                  <a:lnTo>
                    <a:pt x="1391" y="464"/>
                  </a:lnTo>
                  <a:lnTo>
                    <a:pt x="1352" y="348"/>
                  </a:lnTo>
                  <a:lnTo>
                    <a:pt x="1198" y="194"/>
                  </a:lnTo>
                  <a:lnTo>
                    <a:pt x="1005" y="78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6549700" y="3335825"/>
              <a:ext cx="85000" cy="94625"/>
            </a:xfrm>
            <a:custGeom>
              <a:avLst/>
              <a:gdLst/>
              <a:ahLst/>
              <a:cxnLst/>
              <a:rect l="l" t="t" r="r" b="b"/>
              <a:pathLst>
                <a:path w="3400" h="3785" extrusionOk="0">
                  <a:moveTo>
                    <a:pt x="78" y="0"/>
                  </a:moveTo>
                  <a:lnTo>
                    <a:pt x="1" y="77"/>
                  </a:lnTo>
                  <a:lnTo>
                    <a:pt x="1" y="116"/>
                  </a:lnTo>
                  <a:lnTo>
                    <a:pt x="349" y="888"/>
                  </a:lnTo>
                  <a:lnTo>
                    <a:pt x="812" y="1661"/>
                  </a:lnTo>
                  <a:lnTo>
                    <a:pt x="1275" y="2394"/>
                  </a:lnTo>
                  <a:lnTo>
                    <a:pt x="1739" y="3089"/>
                  </a:lnTo>
                  <a:lnTo>
                    <a:pt x="2009" y="3437"/>
                  </a:lnTo>
                  <a:lnTo>
                    <a:pt x="2202" y="3553"/>
                  </a:lnTo>
                  <a:lnTo>
                    <a:pt x="2395" y="3669"/>
                  </a:lnTo>
                  <a:lnTo>
                    <a:pt x="2588" y="3746"/>
                  </a:lnTo>
                  <a:lnTo>
                    <a:pt x="2781" y="3784"/>
                  </a:lnTo>
                  <a:lnTo>
                    <a:pt x="3013" y="3707"/>
                  </a:lnTo>
                  <a:lnTo>
                    <a:pt x="3206" y="3591"/>
                  </a:lnTo>
                  <a:lnTo>
                    <a:pt x="3322" y="3437"/>
                  </a:lnTo>
                  <a:lnTo>
                    <a:pt x="3399" y="3244"/>
                  </a:lnTo>
                  <a:lnTo>
                    <a:pt x="3399" y="3089"/>
                  </a:lnTo>
                  <a:lnTo>
                    <a:pt x="3399" y="2896"/>
                  </a:lnTo>
                  <a:lnTo>
                    <a:pt x="3360" y="2703"/>
                  </a:lnTo>
                  <a:lnTo>
                    <a:pt x="3283" y="2510"/>
                  </a:lnTo>
                  <a:lnTo>
                    <a:pt x="3129" y="2163"/>
                  </a:lnTo>
                  <a:lnTo>
                    <a:pt x="2936" y="2240"/>
                  </a:lnTo>
                  <a:lnTo>
                    <a:pt x="3052" y="2587"/>
                  </a:lnTo>
                  <a:lnTo>
                    <a:pt x="3090" y="2742"/>
                  </a:lnTo>
                  <a:lnTo>
                    <a:pt x="3129" y="2858"/>
                  </a:lnTo>
                  <a:lnTo>
                    <a:pt x="2897" y="3012"/>
                  </a:lnTo>
                  <a:lnTo>
                    <a:pt x="2665" y="3128"/>
                  </a:lnTo>
                  <a:lnTo>
                    <a:pt x="2511" y="3205"/>
                  </a:lnTo>
                  <a:lnTo>
                    <a:pt x="2318" y="3205"/>
                  </a:lnTo>
                  <a:lnTo>
                    <a:pt x="2202" y="3167"/>
                  </a:lnTo>
                  <a:lnTo>
                    <a:pt x="2048" y="3089"/>
                  </a:lnTo>
                  <a:lnTo>
                    <a:pt x="1932" y="2935"/>
                  </a:lnTo>
                  <a:lnTo>
                    <a:pt x="1855" y="2742"/>
                  </a:lnTo>
                  <a:lnTo>
                    <a:pt x="1700" y="2510"/>
                  </a:lnTo>
                  <a:lnTo>
                    <a:pt x="1082" y="1506"/>
                  </a:lnTo>
                  <a:lnTo>
                    <a:pt x="619" y="772"/>
                  </a:lnTo>
                  <a:lnTo>
                    <a:pt x="387" y="386"/>
                  </a:lnTo>
                  <a:lnTo>
                    <a:pt x="117" y="39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2268300" y="3381200"/>
              <a:ext cx="103300" cy="132275"/>
            </a:xfrm>
            <a:custGeom>
              <a:avLst/>
              <a:gdLst/>
              <a:ahLst/>
              <a:cxnLst/>
              <a:rect l="l" t="t" r="r" b="b"/>
              <a:pathLst>
                <a:path w="4132" h="5291" extrusionOk="0">
                  <a:moveTo>
                    <a:pt x="2278" y="0"/>
                  </a:moveTo>
                  <a:lnTo>
                    <a:pt x="2047" y="39"/>
                  </a:lnTo>
                  <a:lnTo>
                    <a:pt x="1815" y="116"/>
                  </a:lnTo>
                  <a:lnTo>
                    <a:pt x="1429" y="270"/>
                  </a:lnTo>
                  <a:lnTo>
                    <a:pt x="1120" y="463"/>
                  </a:lnTo>
                  <a:lnTo>
                    <a:pt x="850" y="656"/>
                  </a:lnTo>
                  <a:lnTo>
                    <a:pt x="618" y="927"/>
                  </a:lnTo>
                  <a:lnTo>
                    <a:pt x="425" y="1236"/>
                  </a:lnTo>
                  <a:lnTo>
                    <a:pt x="309" y="1545"/>
                  </a:lnTo>
                  <a:lnTo>
                    <a:pt x="193" y="1892"/>
                  </a:lnTo>
                  <a:lnTo>
                    <a:pt x="116" y="2278"/>
                  </a:lnTo>
                  <a:lnTo>
                    <a:pt x="39" y="2664"/>
                  </a:lnTo>
                  <a:lnTo>
                    <a:pt x="0" y="3051"/>
                  </a:lnTo>
                  <a:lnTo>
                    <a:pt x="0" y="3823"/>
                  </a:lnTo>
                  <a:lnTo>
                    <a:pt x="0" y="5290"/>
                  </a:lnTo>
                  <a:lnTo>
                    <a:pt x="425" y="5290"/>
                  </a:lnTo>
                  <a:lnTo>
                    <a:pt x="463" y="4750"/>
                  </a:lnTo>
                  <a:lnTo>
                    <a:pt x="463" y="4209"/>
                  </a:lnTo>
                  <a:lnTo>
                    <a:pt x="463" y="3668"/>
                  </a:lnTo>
                  <a:lnTo>
                    <a:pt x="502" y="3089"/>
                  </a:lnTo>
                  <a:lnTo>
                    <a:pt x="541" y="2549"/>
                  </a:lnTo>
                  <a:lnTo>
                    <a:pt x="695" y="2047"/>
                  </a:lnTo>
                  <a:lnTo>
                    <a:pt x="772" y="1815"/>
                  </a:lnTo>
                  <a:lnTo>
                    <a:pt x="888" y="1583"/>
                  </a:lnTo>
                  <a:lnTo>
                    <a:pt x="1043" y="1352"/>
                  </a:lnTo>
                  <a:lnTo>
                    <a:pt x="1197" y="1120"/>
                  </a:lnTo>
                  <a:lnTo>
                    <a:pt x="1390" y="927"/>
                  </a:lnTo>
                  <a:lnTo>
                    <a:pt x="1622" y="772"/>
                  </a:lnTo>
                  <a:lnTo>
                    <a:pt x="1892" y="656"/>
                  </a:lnTo>
                  <a:lnTo>
                    <a:pt x="2124" y="579"/>
                  </a:lnTo>
                  <a:lnTo>
                    <a:pt x="2433" y="541"/>
                  </a:lnTo>
                  <a:lnTo>
                    <a:pt x="2703" y="541"/>
                  </a:lnTo>
                  <a:lnTo>
                    <a:pt x="2973" y="618"/>
                  </a:lnTo>
                  <a:lnTo>
                    <a:pt x="3205" y="772"/>
                  </a:lnTo>
                  <a:lnTo>
                    <a:pt x="3360" y="965"/>
                  </a:lnTo>
                  <a:lnTo>
                    <a:pt x="3514" y="1158"/>
                  </a:lnTo>
                  <a:lnTo>
                    <a:pt x="3591" y="1390"/>
                  </a:lnTo>
                  <a:lnTo>
                    <a:pt x="3668" y="1660"/>
                  </a:lnTo>
                  <a:lnTo>
                    <a:pt x="4132" y="1583"/>
                  </a:lnTo>
                  <a:lnTo>
                    <a:pt x="4016" y="1197"/>
                  </a:lnTo>
                  <a:lnTo>
                    <a:pt x="3823" y="811"/>
                  </a:lnTo>
                  <a:lnTo>
                    <a:pt x="3630" y="541"/>
                  </a:lnTo>
                  <a:lnTo>
                    <a:pt x="3398" y="270"/>
                  </a:lnTo>
                  <a:lnTo>
                    <a:pt x="3244" y="193"/>
                  </a:lnTo>
                  <a:lnTo>
                    <a:pt x="3089" y="116"/>
                  </a:lnTo>
                  <a:lnTo>
                    <a:pt x="2896" y="39"/>
                  </a:lnTo>
                  <a:lnTo>
                    <a:pt x="270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2133125" y="3382150"/>
              <a:ext cx="437350" cy="302200"/>
            </a:xfrm>
            <a:custGeom>
              <a:avLst/>
              <a:gdLst/>
              <a:ahLst/>
              <a:cxnLst/>
              <a:rect l="l" t="t" r="r" b="b"/>
              <a:pathLst>
                <a:path w="17494" h="12088" extrusionOk="0">
                  <a:moveTo>
                    <a:pt x="12087" y="541"/>
                  </a:moveTo>
                  <a:lnTo>
                    <a:pt x="12203" y="580"/>
                  </a:lnTo>
                  <a:lnTo>
                    <a:pt x="12319" y="657"/>
                  </a:lnTo>
                  <a:lnTo>
                    <a:pt x="12628" y="889"/>
                  </a:lnTo>
                  <a:lnTo>
                    <a:pt x="12898" y="1159"/>
                  </a:lnTo>
                  <a:lnTo>
                    <a:pt x="13130" y="1507"/>
                  </a:lnTo>
                  <a:lnTo>
                    <a:pt x="13323" y="1893"/>
                  </a:lnTo>
                  <a:lnTo>
                    <a:pt x="13478" y="2279"/>
                  </a:lnTo>
                  <a:lnTo>
                    <a:pt x="13632" y="2665"/>
                  </a:lnTo>
                  <a:lnTo>
                    <a:pt x="13825" y="3476"/>
                  </a:lnTo>
                  <a:lnTo>
                    <a:pt x="13091" y="3013"/>
                  </a:lnTo>
                  <a:lnTo>
                    <a:pt x="12705" y="2781"/>
                  </a:lnTo>
                  <a:lnTo>
                    <a:pt x="12358" y="2511"/>
                  </a:lnTo>
                  <a:lnTo>
                    <a:pt x="12010" y="2124"/>
                  </a:lnTo>
                  <a:lnTo>
                    <a:pt x="11817" y="1931"/>
                  </a:lnTo>
                  <a:lnTo>
                    <a:pt x="11663" y="1738"/>
                  </a:lnTo>
                  <a:lnTo>
                    <a:pt x="11508" y="1429"/>
                  </a:lnTo>
                  <a:lnTo>
                    <a:pt x="11431" y="1082"/>
                  </a:lnTo>
                  <a:lnTo>
                    <a:pt x="11663" y="734"/>
                  </a:lnTo>
                  <a:lnTo>
                    <a:pt x="11779" y="618"/>
                  </a:lnTo>
                  <a:lnTo>
                    <a:pt x="11856" y="541"/>
                  </a:lnTo>
                  <a:close/>
                  <a:moveTo>
                    <a:pt x="16296" y="1622"/>
                  </a:moveTo>
                  <a:lnTo>
                    <a:pt x="16412" y="1661"/>
                  </a:lnTo>
                  <a:lnTo>
                    <a:pt x="16490" y="1738"/>
                  </a:lnTo>
                  <a:lnTo>
                    <a:pt x="16567" y="1854"/>
                  </a:lnTo>
                  <a:lnTo>
                    <a:pt x="16605" y="1970"/>
                  </a:lnTo>
                  <a:lnTo>
                    <a:pt x="16644" y="2163"/>
                  </a:lnTo>
                  <a:lnTo>
                    <a:pt x="16644" y="2356"/>
                  </a:lnTo>
                  <a:lnTo>
                    <a:pt x="16605" y="2511"/>
                  </a:lnTo>
                  <a:lnTo>
                    <a:pt x="16528" y="2704"/>
                  </a:lnTo>
                  <a:lnTo>
                    <a:pt x="16412" y="2820"/>
                  </a:lnTo>
                  <a:lnTo>
                    <a:pt x="16296" y="2974"/>
                  </a:lnTo>
                  <a:lnTo>
                    <a:pt x="15949" y="3206"/>
                  </a:lnTo>
                  <a:lnTo>
                    <a:pt x="15563" y="3399"/>
                  </a:lnTo>
                  <a:lnTo>
                    <a:pt x="15138" y="3553"/>
                  </a:lnTo>
                  <a:lnTo>
                    <a:pt x="14713" y="3669"/>
                  </a:lnTo>
                  <a:lnTo>
                    <a:pt x="14366" y="3746"/>
                  </a:lnTo>
                  <a:lnTo>
                    <a:pt x="14482" y="3360"/>
                  </a:lnTo>
                  <a:lnTo>
                    <a:pt x="14636" y="2974"/>
                  </a:lnTo>
                  <a:lnTo>
                    <a:pt x="14829" y="2626"/>
                  </a:lnTo>
                  <a:lnTo>
                    <a:pt x="15099" y="2279"/>
                  </a:lnTo>
                  <a:lnTo>
                    <a:pt x="15408" y="1970"/>
                  </a:lnTo>
                  <a:lnTo>
                    <a:pt x="15640" y="1816"/>
                  </a:lnTo>
                  <a:lnTo>
                    <a:pt x="15872" y="1700"/>
                  </a:lnTo>
                  <a:lnTo>
                    <a:pt x="16103" y="1622"/>
                  </a:lnTo>
                  <a:close/>
                  <a:moveTo>
                    <a:pt x="13864" y="4287"/>
                  </a:moveTo>
                  <a:lnTo>
                    <a:pt x="13671" y="4557"/>
                  </a:lnTo>
                  <a:lnTo>
                    <a:pt x="13478" y="4789"/>
                  </a:lnTo>
                  <a:lnTo>
                    <a:pt x="13246" y="5021"/>
                  </a:lnTo>
                  <a:lnTo>
                    <a:pt x="13014" y="5252"/>
                  </a:lnTo>
                  <a:lnTo>
                    <a:pt x="12667" y="5484"/>
                  </a:lnTo>
                  <a:lnTo>
                    <a:pt x="12165" y="5793"/>
                  </a:lnTo>
                  <a:lnTo>
                    <a:pt x="11894" y="5909"/>
                  </a:lnTo>
                  <a:lnTo>
                    <a:pt x="11624" y="5986"/>
                  </a:lnTo>
                  <a:lnTo>
                    <a:pt x="11392" y="5986"/>
                  </a:lnTo>
                  <a:lnTo>
                    <a:pt x="11199" y="5947"/>
                  </a:lnTo>
                  <a:lnTo>
                    <a:pt x="11045" y="5870"/>
                  </a:lnTo>
                  <a:lnTo>
                    <a:pt x="10968" y="5793"/>
                  </a:lnTo>
                  <a:lnTo>
                    <a:pt x="10929" y="5716"/>
                  </a:lnTo>
                  <a:lnTo>
                    <a:pt x="10890" y="5638"/>
                  </a:lnTo>
                  <a:lnTo>
                    <a:pt x="10890" y="5445"/>
                  </a:lnTo>
                  <a:lnTo>
                    <a:pt x="10968" y="5291"/>
                  </a:lnTo>
                  <a:lnTo>
                    <a:pt x="11122" y="5098"/>
                  </a:lnTo>
                  <a:lnTo>
                    <a:pt x="11277" y="4982"/>
                  </a:lnTo>
                  <a:lnTo>
                    <a:pt x="11547" y="4750"/>
                  </a:lnTo>
                  <a:lnTo>
                    <a:pt x="11817" y="4673"/>
                  </a:lnTo>
                  <a:lnTo>
                    <a:pt x="12087" y="4557"/>
                  </a:lnTo>
                  <a:lnTo>
                    <a:pt x="12628" y="4480"/>
                  </a:lnTo>
                  <a:lnTo>
                    <a:pt x="13246" y="4403"/>
                  </a:lnTo>
                  <a:lnTo>
                    <a:pt x="13555" y="4364"/>
                  </a:lnTo>
                  <a:lnTo>
                    <a:pt x="13864" y="4287"/>
                  </a:lnTo>
                  <a:close/>
                  <a:moveTo>
                    <a:pt x="14443" y="4248"/>
                  </a:moveTo>
                  <a:lnTo>
                    <a:pt x="15099" y="4596"/>
                  </a:lnTo>
                  <a:lnTo>
                    <a:pt x="15408" y="4789"/>
                  </a:lnTo>
                  <a:lnTo>
                    <a:pt x="15717" y="4982"/>
                  </a:lnTo>
                  <a:lnTo>
                    <a:pt x="15910" y="5136"/>
                  </a:lnTo>
                  <a:lnTo>
                    <a:pt x="16142" y="5407"/>
                  </a:lnTo>
                  <a:lnTo>
                    <a:pt x="16412" y="5677"/>
                  </a:lnTo>
                  <a:lnTo>
                    <a:pt x="16644" y="6025"/>
                  </a:lnTo>
                  <a:lnTo>
                    <a:pt x="16876" y="6333"/>
                  </a:lnTo>
                  <a:lnTo>
                    <a:pt x="16992" y="6681"/>
                  </a:lnTo>
                  <a:lnTo>
                    <a:pt x="16992" y="6835"/>
                  </a:lnTo>
                  <a:lnTo>
                    <a:pt x="16992" y="6990"/>
                  </a:lnTo>
                  <a:lnTo>
                    <a:pt x="16953" y="7106"/>
                  </a:lnTo>
                  <a:lnTo>
                    <a:pt x="16837" y="7222"/>
                  </a:lnTo>
                  <a:lnTo>
                    <a:pt x="16760" y="7299"/>
                  </a:lnTo>
                  <a:lnTo>
                    <a:pt x="16644" y="7337"/>
                  </a:lnTo>
                  <a:lnTo>
                    <a:pt x="16374" y="7337"/>
                  </a:lnTo>
                  <a:lnTo>
                    <a:pt x="16142" y="7222"/>
                  </a:lnTo>
                  <a:lnTo>
                    <a:pt x="15872" y="7029"/>
                  </a:lnTo>
                  <a:lnTo>
                    <a:pt x="15601" y="6835"/>
                  </a:lnTo>
                  <a:lnTo>
                    <a:pt x="15370" y="6565"/>
                  </a:lnTo>
                  <a:lnTo>
                    <a:pt x="15061" y="6179"/>
                  </a:lnTo>
                  <a:lnTo>
                    <a:pt x="14829" y="5716"/>
                  </a:lnTo>
                  <a:lnTo>
                    <a:pt x="14636" y="5252"/>
                  </a:lnTo>
                  <a:lnTo>
                    <a:pt x="14520" y="4750"/>
                  </a:lnTo>
                  <a:lnTo>
                    <a:pt x="14443" y="4248"/>
                  </a:lnTo>
                  <a:close/>
                  <a:moveTo>
                    <a:pt x="11856" y="1"/>
                  </a:moveTo>
                  <a:lnTo>
                    <a:pt x="11585" y="78"/>
                  </a:lnTo>
                  <a:lnTo>
                    <a:pt x="11470" y="116"/>
                  </a:lnTo>
                  <a:lnTo>
                    <a:pt x="11354" y="232"/>
                  </a:lnTo>
                  <a:lnTo>
                    <a:pt x="11161" y="425"/>
                  </a:lnTo>
                  <a:lnTo>
                    <a:pt x="11006" y="618"/>
                  </a:lnTo>
                  <a:lnTo>
                    <a:pt x="10929" y="812"/>
                  </a:lnTo>
                  <a:lnTo>
                    <a:pt x="10929" y="1043"/>
                  </a:lnTo>
                  <a:lnTo>
                    <a:pt x="10929" y="1236"/>
                  </a:lnTo>
                  <a:lnTo>
                    <a:pt x="11006" y="1468"/>
                  </a:lnTo>
                  <a:lnTo>
                    <a:pt x="11083" y="1700"/>
                  </a:lnTo>
                  <a:lnTo>
                    <a:pt x="11199" y="1893"/>
                  </a:lnTo>
                  <a:lnTo>
                    <a:pt x="11547" y="2318"/>
                  </a:lnTo>
                  <a:lnTo>
                    <a:pt x="11972" y="2742"/>
                  </a:lnTo>
                  <a:lnTo>
                    <a:pt x="12396" y="3090"/>
                  </a:lnTo>
                  <a:lnTo>
                    <a:pt x="12860" y="3437"/>
                  </a:lnTo>
                  <a:lnTo>
                    <a:pt x="12860" y="3437"/>
                  </a:lnTo>
                  <a:lnTo>
                    <a:pt x="12049" y="3322"/>
                  </a:lnTo>
                  <a:lnTo>
                    <a:pt x="11199" y="3283"/>
                  </a:lnTo>
                  <a:lnTo>
                    <a:pt x="10388" y="3360"/>
                  </a:lnTo>
                  <a:lnTo>
                    <a:pt x="9616" y="3476"/>
                  </a:lnTo>
                  <a:lnTo>
                    <a:pt x="9655" y="3013"/>
                  </a:lnTo>
                  <a:lnTo>
                    <a:pt x="9655" y="2511"/>
                  </a:lnTo>
                  <a:lnTo>
                    <a:pt x="9616" y="2009"/>
                  </a:lnTo>
                  <a:lnTo>
                    <a:pt x="9539" y="1545"/>
                  </a:lnTo>
                  <a:lnTo>
                    <a:pt x="9075" y="1622"/>
                  </a:lnTo>
                  <a:lnTo>
                    <a:pt x="9153" y="2124"/>
                  </a:lnTo>
                  <a:lnTo>
                    <a:pt x="9153" y="2626"/>
                  </a:lnTo>
                  <a:lnTo>
                    <a:pt x="9153" y="3090"/>
                  </a:lnTo>
                  <a:lnTo>
                    <a:pt x="9075" y="3515"/>
                  </a:lnTo>
                  <a:lnTo>
                    <a:pt x="9075" y="3630"/>
                  </a:lnTo>
                  <a:lnTo>
                    <a:pt x="8226" y="3901"/>
                  </a:lnTo>
                  <a:lnTo>
                    <a:pt x="7415" y="4287"/>
                  </a:lnTo>
                  <a:lnTo>
                    <a:pt x="6604" y="4750"/>
                  </a:lnTo>
                  <a:lnTo>
                    <a:pt x="5832" y="5252"/>
                  </a:lnTo>
                  <a:lnTo>
                    <a:pt x="5407" y="5252"/>
                  </a:lnTo>
                  <a:lnTo>
                    <a:pt x="5407" y="5561"/>
                  </a:lnTo>
                  <a:lnTo>
                    <a:pt x="4596" y="6218"/>
                  </a:lnTo>
                  <a:lnTo>
                    <a:pt x="3824" y="6951"/>
                  </a:lnTo>
                  <a:lnTo>
                    <a:pt x="3090" y="7724"/>
                  </a:lnTo>
                  <a:lnTo>
                    <a:pt x="2395" y="8496"/>
                  </a:lnTo>
                  <a:lnTo>
                    <a:pt x="1739" y="9307"/>
                  </a:lnTo>
                  <a:lnTo>
                    <a:pt x="1121" y="10156"/>
                  </a:lnTo>
                  <a:lnTo>
                    <a:pt x="542" y="10967"/>
                  </a:lnTo>
                  <a:lnTo>
                    <a:pt x="1" y="11817"/>
                  </a:lnTo>
                  <a:lnTo>
                    <a:pt x="349" y="12087"/>
                  </a:lnTo>
                  <a:lnTo>
                    <a:pt x="1546" y="10542"/>
                  </a:lnTo>
                  <a:lnTo>
                    <a:pt x="2743" y="8998"/>
                  </a:lnTo>
                  <a:lnTo>
                    <a:pt x="3360" y="8226"/>
                  </a:lnTo>
                  <a:lnTo>
                    <a:pt x="4017" y="7531"/>
                  </a:lnTo>
                  <a:lnTo>
                    <a:pt x="4712" y="6835"/>
                  </a:lnTo>
                  <a:lnTo>
                    <a:pt x="5484" y="6179"/>
                  </a:lnTo>
                  <a:lnTo>
                    <a:pt x="6257" y="5600"/>
                  </a:lnTo>
                  <a:lnTo>
                    <a:pt x="7106" y="5059"/>
                  </a:lnTo>
                  <a:lnTo>
                    <a:pt x="7994" y="4634"/>
                  </a:lnTo>
                  <a:lnTo>
                    <a:pt x="8458" y="4441"/>
                  </a:lnTo>
                  <a:lnTo>
                    <a:pt x="8921" y="4287"/>
                  </a:lnTo>
                  <a:lnTo>
                    <a:pt x="9423" y="4132"/>
                  </a:lnTo>
                  <a:lnTo>
                    <a:pt x="9886" y="4017"/>
                  </a:lnTo>
                  <a:lnTo>
                    <a:pt x="10388" y="3939"/>
                  </a:lnTo>
                  <a:lnTo>
                    <a:pt x="10852" y="3862"/>
                  </a:lnTo>
                  <a:lnTo>
                    <a:pt x="11354" y="3823"/>
                  </a:lnTo>
                  <a:lnTo>
                    <a:pt x="11856" y="3823"/>
                  </a:lnTo>
                  <a:lnTo>
                    <a:pt x="12358" y="3862"/>
                  </a:lnTo>
                  <a:lnTo>
                    <a:pt x="12860" y="3939"/>
                  </a:lnTo>
                  <a:lnTo>
                    <a:pt x="12358" y="4017"/>
                  </a:lnTo>
                  <a:lnTo>
                    <a:pt x="11856" y="4132"/>
                  </a:lnTo>
                  <a:lnTo>
                    <a:pt x="11392" y="4287"/>
                  </a:lnTo>
                  <a:lnTo>
                    <a:pt x="11199" y="4403"/>
                  </a:lnTo>
                  <a:lnTo>
                    <a:pt x="11006" y="4557"/>
                  </a:lnTo>
                  <a:lnTo>
                    <a:pt x="10852" y="4712"/>
                  </a:lnTo>
                  <a:lnTo>
                    <a:pt x="10697" y="4866"/>
                  </a:lnTo>
                  <a:lnTo>
                    <a:pt x="10543" y="5098"/>
                  </a:lnTo>
                  <a:lnTo>
                    <a:pt x="10466" y="5291"/>
                  </a:lnTo>
                  <a:lnTo>
                    <a:pt x="10388" y="5523"/>
                  </a:lnTo>
                  <a:lnTo>
                    <a:pt x="10388" y="5754"/>
                  </a:lnTo>
                  <a:lnTo>
                    <a:pt x="10427" y="5986"/>
                  </a:lnTo>
                  <a:lnTo>
                    <a:pt x="10581" y="6179"/>
                  </a:lnTo>
                  <a:lnTo>
                    <a:pt x="10659" y="6256"/>
                  </a:lnTo>
                  <a:lnTo>
                    <a:pt x="10775" y="6333"/>
                  </a:lnTo>
                  <a:lnTo>
                    <a:pt x="11006" y="6449"/>
                  </a:lnTo>
                  <a:lnTo>
                    <a:pt x="11585" y="6449"/>
                  </a:lnTo>
                  <a:lnTo>
                    <a:pt x="11894" y="6372"/>
                  </a:lnTo>
                  <a:lnTo>
                    <a:pt x="12165" y="6295"/>
                  </a:lnTo>
                  <a:lnTo>
                    <a:pt x="12628" y="6063"/>
                  </a:lnTo>
                  <a:lnTo>
                    <a:pt x="13053" y="5831"/>
                  </a:lnTo>
                  <a:lnTo>
                    <a:pt x="13439" y="5523"/>
                  </a:lnTo>
                  <a:lnTo>
                    <a:pt x="13400" y="5561"/>
                  </a:lnTo>
                  <a:lnTo>
                    <a:pt x="13786" y="5716"/>
                  </a:lnTo>
                  <a:lnTo>
                    <a:pt x="14057" y="4866"/>
                  </a:lnTo>
                  <a:lnTo>
                    <a:pt x="14211" y="5407"/>
                  </a:lnTo>
                  <a:lnTo>
                    <a:pt x="14404" y="5947"/>
                  </a:lnTo>
                  <a:lnTo>
                    <a:pt x="14675" y="6411"/>
                  </a:lnTo>
                  <a:lnTo>
                    <a:pt x="14984" y="6874"/>
                  </a:lnTo>
                  <a:lnTo>
                    <a:pt x="15177" y="7067"/>
                  </a:lnTo>
                  <a:lnTo>
                    <a:pt x="15408" y="7299"/>
                  </a:lnTo>
                  <a:lnTo>
                    <a:pt x="15679" y="7492"/>
                  </a:lnTo>
                  <a:lnTo>
                    <a:pt x="15988" y="7685"/>
                  </a:lnTo>
                  <a:lnTo>
                    <a:pt x="16296" y="7801"/>
                  </a:lnTo>
                  <a:lnTo>
                    <a:pt x="16605" y="7878"/>
                  </a:lnTo>
                  <a:lnTo>
                    <a:pt x="16876" y="7878"/>
                  </a:lnTo>
                  <a:lnTo>
                    <a:pt x="17030" y="7801"/>
                  </a:lnTo>
                  <a:lnTo>
                    <a:pt x="17185" y="7724"/>
                  </a:lnTo>
                  <a:lnTo>
                    <a:pt x="17300" y="7646"/>
                  </a:lnTo>
                  <a:lnTo>
                    <a:pt x="17378" y="7531"/>
                  </a:lnTo>
                  <a:lnTo>
                    <a:pt x="17416" y="7415"/>
                  </a:lnTo>
                  <a:lnTo>
                    <a:pt x="17455" y="7260"/>
                  </a:lnTo>
                  <a:lnTo>
                    <a:pt x="17494" y="6951"/>
                  </a:lnTo>
                  <a:lnTo>
                    <a:pt x="17416" y="6642"/>
                  </a:lnTo>
                  <a:lnTo>
                    <a:pt x="17300" y="6295"/>
                  </a:lnTo>
                  <a:lnTo>
                    <a:pt x="17185" y="5986"/>
                  </a:lnTo>
                  <a:lnTo>
                    <a:pt x="17030" y="5716"/>
                  </a:lnTo>
                  <a:lnTo>
                    <a:pt x="16876" y="5484"/>
                  </a:lnTo>
                  <a:lnTo>
                    <a:pt x="16683" y="5252"/>
                  </a:lnTo>
                  <a:lnTo>
                    <a:pt x="16490" y="5021"/>
                  </a:lnTo>
                  <a:lnTo>
                    <a:pt x="16258" y="4827"/>
                  </a:lnTo>
                  <a:lnTo>
                    <a:pt x="16026" y="4634"/>
                  </a:lnTo>
                  <a:lnTo>
                    <a:pt x="15524" y="4287"/>
                  </a:lnTo>
                  <a:lnTo>
                    <a:pt x="14945" y="4017"/>
                  </a:lnTo>
                  <a:lnTo>
                    <a:pt x="15408" y="3939"/>
                  </a:lnTo>
                  <a:lnTo>
                    <a:pt x="15833" y="3746"/>
                  </a:lnTo>
                  <a:lnTo>
                    <a:pt x="16219" y="3515"/>
                  </a:lnTo>
                  <a:lnTo>
                    <a:pt x="16605" y="3244"/>
                  </a:lnTo>
                  <a:lnTo>
                    <a:pt x="16760" y="3090"/>
                  </a:lnTo>
                  <a:lnTo>
                    <a:pt x="16914" y="2897"/>
                  </a:lnTo>
                  <a:lnTo>
                    <a:pt x="17030" y="2665"/>
                  </a:lnTo>
                  <a:lnTo>
                    <a:pt x="17107" y="2433"/>
                  </a:lnTo>
                  <a:lnTo>
                    <a:pt x="17146" y="2202"/>
                  </a:lnTo>
                  <a:lnTo>
                    <a:pt x="17107" y="1931"/>
                  </a:lnTo>
                  <a:lnTo>
                    <a:pt x="17069" y="1700"/>
                  </a:lnTo>
                  <a:lnTo>
                    <a:pt x="16914" y="1507"/>
                  </a:lnTo>
                  <a:lnTo>
                    <a:pt x="16760" y="1352"/>
                  </a:lnTo>
                  <a:lnTo>
                    <a:pt x="16567" y="1236"/>
                  </a:lnTo>
                  <a:lnTo>
                    <a:pt x="16335" y="1159"/>
                  </a:lnTo>
                  <a:lnTo>
                    <a:pt x="16103" y="1159"/>
                  </a:lnTo>
                  <a:lnTo>
                    <a:pt x="15910" y="1198"/>
                  </a:lnTo>
                  <a:lnTo>
                    <a:pt x="15679" y="1275"/>
                  </a:lnTo>
                  <a:lnTo>
                    <a:pt x="15447" y="1352"/>
                  </a:lnTo>
                  <a:lnTo>
                    <a:pt x="15254" y="1468"/>
                  </a:lnTo>
                  <a:lnTo>
                    <a:pt x="14906" y="1777"/>
                  </a:lnTo>
                  <a:lnTo>
                    <a:pt x="14597" y="2163"/>
                  </a:lnTo>
                  <a:lnTo>
                    <a:pt x="14327" y="2588"/>
                  </a:lnTo>
                  <a:lnTo>
                    <a:pt x="14095" y="3013"/>
                  </a:lnTo>
                  <a:lnTo>
                    <a:pt x="13980" y="2472"/>
                  </a:lnTo>
                  <a:lnTo>
                    <a:pt x="13748" y="1893"/>
                  </a:lnTo>
                  <a:lnTo>
                    <a:pt x="13516" y="1352"/>
                  </a:lnTo>
                  <a:lnTo>
                    <a:pt x="13169" y="889"/>
                  </a:lnTo>
                  <a:lnTo>
                    <a:pt x="13014" y="657"/>
                  </a:lnTo>
                  <a:lnTo>
                    <a:pt x="12821" y="464"/>
                  </a:lnTo>
                  <a:lnTo>
                    <a:pt x="12589" y="271"/>
                  </a:lnTo>
                  <a:lnTo>
                    <a:pt x="12358" y="155"/>
                  </a:lnTo>
                  <a:lnTo>
                    <a:pt x="12087" y="39"/>
                  </a:lnTo>
                  <a:lnTo>
                    <a:pt x="1185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2737450" y="3395675"/>
              <a:ext cx="459550" cy="296375"/>
            </a:xfrm>
            <a:custGeom>
              <a:avLst/>
              <a:gdLst/>
              <a:ahLst/>
              <a:cxnLst/>
              <a:rect l="l" t="t" r="r" b="b"/>
              <a:pathLst>
                <a:path w="18382" h="11855" extrusionOk="0">
                  <a:moveTo>
                    <a:pt x="17648" y="2935"/>
                  </a:moveTo>
                  <a:lnTo>
                    <a:pt x="17725" y="2974"/>
                  </a:lnTo>
                  <a:lnTo>
                    <a:pt x="17802" y="3051"/>
                  </a:lnTo>
                  <a:lnTo>
                    <a:pt x="17841" y="3128"/>
                  </a:lnTo>
                  <a:lnTo>
                    <a:pt x="17880" y="3321"/>
                  </a:lnTo>
                  <a:lnTo>
                    <a:pt x="17918" y="3553"/>
                  </a:lnTo>
                  <a:lnTo>
                    <a:pt x="17880" y="3746"/>
                  </a:lnTo>
                  <a:lnTo>
                    <a:pt x="17764" y="3939"/>
                  </a:lnTo>
                  <a:lnTo>
                    <a:pt x="17648" y="4132"/>
                  </a:lnTo>
                  <a:lnTo>
                    <a:pt x="17300" y="4402"/>
                  </a:lnTo>
                  <a:lnTo>
                    <a:pt x="17030" y="4595"/>
                  </a:lnTo>
                  <a:lnTo>
                    <a:pt x="16721" y="4750"/>
                  </a:lnTo>
                  <a:lnTo>
                    <a:pt x="16412" y="4866"/>
                  </a:lnTo>
                  <a:lnTo>
                    <a:pt x="16065" y="4943"/>
                  </a:lnTo>
                  <a:lnTo>
                    <a:pt x="16181" y="4364"/>
                  </a:lnTo>
                  <a:lnTo>
                    <a:pt x="16296" y="4055"/>
                  </a:lnTo>
                  <a:lnTo>
                    <a:pt x="16412" y="3784"/>
                  </a:lnTo>
                  <a:lnTo>
                    <a:pt x="16528" y="3514"/>
                  </a:lnTo>
                  <a:lnTo>
                    <a:pt x="16721" y="3282"/>
                  </a:lnTo>
                  <a:lnTo>
                    <a:pt x="16953" y="3128"/>
                  </a:lnTo>
                  <a:lnTo>
                    <a:pt x="17223" y="2974"/>
                  </a:lnTo>
                  <a:lnTo>
                    <a:pt x="17493" y="2935"/>
                  </a:lnTo>
                  <a:close/>
                  <a:moveTo>
                    <a:pt x="14211" y="4866"/>
                  </a:moveTo>
                  <a:lnTo>
                    <a:pt x="14481" y="4904"/>
                  </a:lnTo>
                  <a:lnTo>
                    <a:pt x="14752" y="4982"/>
                  </a:lnTo>
                  <a:lnTo>
                    <a:pt x="15022" y="5059"/>
                  </a:lnTo>
                  <a:lnTo>
                    <a:pt x="15254" y="5175"/>
                  </a:lnTo>
                  <a:lnTo>
                    <a:pt x="15177" y="5329"/>
                  </a:lnTo>
                  <a:lnTo>
                    <a:pt x="14752" y="5522"/>
                  </a:lnTo>
                  <a:lnTo>
                    <a:pt x="14288" y="5677"/>
                  </a:lnTo>
                  <a:lnTo>
                    <a:pt x="14018" y="5715"/>
                  </a:lnTo>
                  <a:lnTo>
                    <a:pt x="13748" y="5754"/>
                  </a:lnTo>
                  <a:lnTo>
                    <a:pt x="13477" y="5754"/>
                  </a:lnTo>
                  <a:lnTo>
                    <a:pt x="13169" y="5677"/>
                  </a:lnTo>
                  <a:lnTo>
                    <a:pt x="13053" y="5677"/>
                  </a:lnTo>
                  <a:lnTo>
                    <a:pt x="12975" y="5599"/>
                  </a:lnTo>
                  <a:lnTo>
                    <a:pt x="12975" y="5484"/>
                  </a:lnTo>
                  <a:lnTo>
                    <a:pt x="13053" y="5368"/>
                  </a:lnTo>
                  <a:lnTo>
                    <a:pt x="13091" y="5136"/>
                  </a:lnTo>
                  <a:lnTo>
                    <a:pt x="13169" y="5020"/>
                  </a:lnTo>
                  <a:lnTo>
                    <a:pt x="13323" y="4943"/>
                  </a:lnTo>
                  <a:lnTo>
                    <a:pt x="13555" y="4904"/>
                  </a:lnTo>
                  <a:lnTo>
                    <a:pt x="13864" y="4866"/>
                  </a:lnTo>
                  <a:close/>
                  <a:moveTo>
                    <a:pt x="15756" y="5522"/>
                  </a:moveTo>
                  <a:lnTo>
                    <a:pt x="16374" y="5831"/>
                  </a:lnTo>
                  <a:lnTo>
                    <a:pt x="16644" y="5986"/>
                  </a:lnTo>
                  <a:lnTo>
                    <a:pt x="16953" y="6179"/>
                  </a:lnTo>
                  <a:lnTo>
                    <a:pt x="17185" y="6372"/>
                  </a:lnTo>
                  <a:lnTo>
                    <a:pt x="17416" y="6603"/>
                  </a:lnTo>
                  <a:lnTo>
                    <a:pt x="17571" y="6912"/>
                  </a:lnTo>
                  <a:lnTo>
                    <a:pt x="17609" y="7067"/>
                  </a:lnTo>
                  <a:lnTo>
                    <a:pt x="17609" y="7221"/>
                  </a:lnTo>
                  <a:lnTo>
                    <a:pt x="17609" y="7453"/>
                  </a:lnTo>
                  <a:lnTo>
                    <a:pt x="17532" y="7569"/>
                  </a:lnTo>
                  <a:lnTo>
                    <a:pt x="17455" y="7685"/>
                  </a:lnTo>
                  <a:lnTo>
                    <a:pt x="17300" y="7723"/>
                  </a:lnTo>
                  <a:lnTo>
                    <a:pt x="17146" y="7723"/>
                  </a:lnTo>
                  <a:lnTo>
                    <a:pt x="16953" y="7685"/>
                  </a:lnTo>
                  <a:lnTo>
                    <a:pt x="16798" y="7607"/>
                  </a:lnTo>
                  <a:lnTo>
                    <a:pt x="16644" y="7492"/>
                  </a:lnTo>
                  <a:lnTo>
                    <a:pt x="16412" y="7183"/>
                  </a:lnTo>
                  <a:lnTo>
                    <a:pt x="16181" y="6796"/>
                  </a:lnTo>
                  <a:lnTo>
                    <a:pt x="16026" y="6488"/>
                  </a:lnTo>
                  <a:lnTo>
                    <a:pt x="15910" y="6179"/>
                  </a:lnTo>
                  <a:lnTo>
                    <a:pt x="15833" y="5831"/>
                  </a:lnTo>
                  <a:lnTo>
                    <a:pt x="15756" y="5522"/>
                  </a:lnTo>
                  <a:close/>
                  <a:moveTo>
                    <a:pt x="4944" y="464"/>
                  </a:moveTo>
                  <a:lnTo>
                    <a:pt x="5561" y="502"/>
                  </a:lnTo>
                  <a:lnTo>
                    <a:pt x="6141" y="657"/>
                  </a:lnTo>
                  <a:lnTo>
                    <a:pt x="6681" y="888"/>
                  </a:lnTo>
                  <a:lnTo>
                    <a:pt x="7222" y="1197"/>
                  </a:lnTo>
                  <a:lnTo>
                    <a:pt x="7685" y="1545"/>
                  </a:lnTo>
                  <a:lnTo>
                    <a:pt x="8149" y="1970"/>
                  </a:lnTo>
                  <a:lnTo>
                    <a:pt x="8496" y="2394"/>
                  </a:lnTo>
                  <a:lnTo>
                    <a:pt x="8766" y="2781"/>
                  </a:lnTo>
                  <a:lnTo>
                    <a:pt x="9037" y="3205"/>
                  </a:lnTo>
                  <a:lnTo>
                    <a:pt x="9268" y="3669"/>
                  </a:lnTo>
                  <a:lnTo>
                    <a:pt x="9693" y="4595"/>
                  </a:lnTo>
                  <a:lnTo>
                    <a:pt x="10079" y="5522"/>
                  </a:lnTo>
                  <a:lnTo>
                    <a:pt x="10272" y="5908"/>
                  </a:lnTo>
                  <a:lnTo>
                    <a:pt x="10504" y="6294"/>
                  </a:lnTo>
                  <a:lnTo>
                    <a:pt x="10736" y="6642"/>
                  </a:lnTo>
                  <a:lnTo>
                    <a:pt x="11006" y="6912"/>
                  </a:lnTo>
                  <a:lnTo>
                    <a:pt x="11354" y="7183"/>
                  </a:lnTo>
                  <a:lnTo>
                    <a:pt x="11701" y="7376"/>
                  </a:lnTo>
                  <a:lnTo>
                    <a:pt x="12087" y="7492"/>
                  </a:lnTo>
                  <a:lnTo>
                    <a:pt x="12551" y="7569"/>
                  </a:lnTo>
                  <a:lnTo>
                    <a:pt x="12898" y="7530"/>
                  </a:lnTo>
                  <a:lnTo>
                    <a:pt x="13207" y="7492"/>
                  </a:lnTo>
                  <a:lnTo>
                    <a:pt x="13516" y="7414"/>
                  </a:lnTo>
                  <a:lnTo>
                    <a:pt x="13825" y="7260"/>
                  </a:lnTo>
                  <a:lnTo>
                    <a:pt x="14095" y="7105"/>
                  </a:lnTo>
                  <a:lnTo>
                    <a:pt x="14366" y="6951"/>
                  </a:lnTo>
                  <a:lnTo>
                    <a:pt x="14597" y="6719"/>
                  </a:lnTo>
                  <a:lnTo>
                    <a:pt x="14829" y="6488"/>
                  </a:lnTo>
                  <a:lnTo>
                    <a:pt x="14404" y="7221"/>
                  </a:lnTo>
                  <a:lnTo>
                    <a:pt x="13941" y="7878"/>
                  </a:lnTo>
                  <a:lnTo>
                    <a:pt x="13439" y="8534"/>
                  </a:lnTo>
                  <a:lnTo>
                    <a:pt x="12860" y="9113"/>
                  </a:lnTo>
                  <a:lnTo>
                    <a:pt x="12242" y="9615"/>
                  </a:lnTo>
                  <a:lnTo>
                    <a:pt x="11547" y="10079"/>
                  </a:lnTo>
                  <a:lnTo>
                    <a:pt x="10813" y="10503"/>
                  </a:lnTo>
                  <a:lnTo>
                    <a:pt x="10041" y="10812"/>
                  </a:lnTo>
                  <a:lnTo>
                    <a:pt x="9462" y="11005"/>
                  </a:lnTo>
                  <a:lnTo>
                    <a:pt x="8882" y="11160"/>
                  </a:lnTo>
                  <a:lnTo>
                    <a:pt x="8303" y="11276"/>
                  </a:lnTo>
                  <a:lnTo>
                    <a:pt x="7724" y="11314"/>
                  </a:lnTo>
                  <a:lnTo>
                    <a:pt x="7145" y="11353"/>
                  </a:lnTo>
                  <a:lnTo>
                    <a:pt x="6604" y="11314"/>
                  </a:lnTo>
                  <a:lnTo>
                    <a:pt x="6025" y="11237"/>
                  </a:lnTo>
                  <a:lnTo>
                    <a:pt x="5484" y="11121"/>
                  </a:lnTo>
                  <a:lnTo>
                    <a:pt x="4944" y="10967"/>
                  </a:lnTo>
                  <a:lnTo>
                    <a:pt x="4442" y="10735"/>
                  </a:lnTo>
                  <a:lnTo>
                    <a:pt x="3940" y="10503"/>
                  </a:lnTo>
                  <a:lnTo>
                    <a:pt x="3476" y="10195"/>
                  </a:lnTo>
                  <a:lnTo>
                    <a:pt x="3013" y="9847"/>
                  </a:lnTo>
                  <a:lnTo>
                    <a:pt x="2549" y="9461"/>
                  </a:lnTo>
                  <a:lnTo>
                    <a:pt x="2163" y="9036"/>
                  </a:lnTo>
                  <a:lnTo>
                    <a:pt x="1777" y="8573"/>
                  </a:lnTo>
                  <a:lnTo>
                    <a:pt x="1430" y="8032"/>
                  </a:lnTo>
                  <a:lnTo>
                    <a:pt x="1121" y="7492"/>
                  </a:lnTo>
                  <a:lnTo>
                    <a:pt x="850" y="6912"/>
                  </a:lnTo>
                  <a:lnTo>
                    <a:pt x="657" y="6333"/>
                  </a:lnTo>
                  <a:lnTo>
                    <a:pt x="503" y="5754"/>
                  </a:lnTo>
                  <a:lnTo>
                    <a:pt x="426" y="5136"/>
                  </a:lnTo>
                  <a:lnTo>
                    <a:pt x="426" y="4518"/>
                  </a:lnTo>
                  <a:lnTo>
                    <a:pt x="503" y="3862"/>
                  </a:lnTo>
                  <a:lnTo>
                    <a:pt x="696" y="3282"/>
                  </a:lnTo>
                  <a:lnTo>
                    <a:pt x="928" y="2742"/>
                  </a:lnTo>
                  <a:lnTo>
                    <a:pt x="1275" y="2240"/>
                  </a:lnTo>
                  <a:lnTo>
                    <a:pt x="1661" y="1777"/>
                  </a:lnTo>
                  <a:lnTo>
                    <a:pt x="2086" y="1352"/>
                  </a:lnTo>
                  <a:lnTo>
                    <a:pt x="2588" y="1043"/>
                  </a:lnTo>
                  <a:lnTo>
                    <a:pt x="3129" y="773"/>
                  </a:lnTo>
                  <a:lnTo>
                    <a:pt x="3708" y="579"/>
                  </a:lnTo>
                  <a:lnTo>
                    <a:pt x="4326" y="464"/>
                  </a:lnTo>
                  <a:close/>
                  <a:moveTo>
                    <a:pt x="4519" y="0"/>
                  </a:moveTo>
                  <a:lnTo>
                    <a:pt x="4249" y="39"/>
                  </a:lnTo>
                  <a:lnTo>
                    <a:pt x="3901" y="77"/>
                  </a:lnTo>
                  <a:lnTo>
                    <a:pt x="3515" y="155"/>
                  </a:lnTo>
                  <a:lnTo>
                    <a:pt x="3167" y="271"/>
                  </a:lnTo>
                  <a:lnTo>
                    <a:pt x="2820" y="425"/>
                  </a:lnTo>
                  <a:lnTo>
                    <a:pt x="2472" y="579"/>
                  </a:lnTo>
                  <a:lnTo>
                    <a:pt x="2125" y="773"/>
                  </a:lnTo>
                  <a:lnTo>
                    <a:pt x="1777" y="1043"/>
                  </a:lnTo>
                  <a:lnTo>
                    <a:pt x="1468" y="1313"/>
                  </a:lnTo>
                  <a:lnTo>
                    <a:pt x="1082" y="1699"/>
                  </a:lnTo>
                  <a:lnTo>
                    <a:pt x="773" y="2163"/>
                  </a:lnTo>
                  <a:lnTo>
                    <a:pt x="503" y="2626"/>
                  </a:lnTo>
                  <a:lnTo>
                    <a:pt x="310" y="3089"/>
                  </a:lnTo>
                  <a:lnTo>
                    <a:pt x="155" y="3591"/>
                  </a:lnTo>
                  <a:lnTo>
                    <a:pt x="40" y="4093"/>
                  </a:lnTo>
                  <a:lnTo>
                    <a:pt x="1" y="4595"/>
                  </a:lnTo>
                  <a:lnTo>
                    <a:pt x="1" y="5136"/>
                  </a:lnTo>
                  <a:lnTo>
                    <a:pt x="78" y="5638"/>
                  </a:lnTo>
                  <a:lnTo>
                    <a:pt x="155" y="6179"/>
                  </a:lnTo>
                  <a:lnTo>
                    <a:pt x="310" y="6681"/>
                  </a:lnTo>
                  <a:lnTo>
                    <a:pt x="464" y="7183"/>
                  </a:lnTo>
                  <a:lnTo>
                    <a:pt x="696" y="7685"/>
                  </a:lnTo>
                  <a:lnTo>
                    <a:pt x="966" y="8148"/>
                  </a:lnTo>
                  <a:lnTo>
                    <a:pt x="1237" y="8611"/>
                  </a:lnTo>
                  <a:lnTo>
                    <a:pt x="1545" y="9036"/>
                  </a:lnTo>
                  <a:lnTo>
                    <a:pt x="2009" y="9577"/>
                  </a:lnTo>
                  <a:lnTo>
                    <a:pt x="2472" y="10040"/>
                  </a:lnTo>
                  <a:lnTo>
                    <a:pt x="2974" y="10426"/>
                  </a:lnTo>
                  <a:lnTo>
                    <a:pt x="3476" y="10812"/>
                  </a:lnTo>
                  <a:lnTo>
                    <a:pt x="4055" y="11083"/>
                  </a:lnTo>
                  <a:lnTo>
                    <a:pt x="4596" y="11353"/>
                  </a:lnTo>
                  <a:lnTo>
                    <a:pt x="5214" y="11546"/>
                  </a:lnTo>
                  <a:lnTo>
                    <a:pt x="5832" y="11701"/>
                  </a:lnTo>
                  <a:lnTo>
                    <a:pt x="5870" y="11855"/>
                  </a:lnTo>
                  <a:lnTo>
                    <a:pt x="6218" y="11778"/>
                  </a:lnTo>
                  <a:lnTo>
                    <a:pt x="7029" y="11816"/>
                  </a:lnTo>
                  <a:lnTo>
                    <a:pt x="7840" y="11816"/>
                  </a:lnTo>
                  <a:lnTo>
                    <a:pt x="8689" y="11701"/>
                  </a:lnTo>
                  <a:lnTo>
                    <a:pt x="9539" y="11507"/>
                  </a:lnTo>
                  <a:lnTo>
                    <a:pt x="10272" y="11237"/>
                  </a:lnTo>
                  <a:lnTo>
                    <a:pt x="11006" y="10928"/>
                  </a:lnTo>
                  <a:lnTo>
                    <a:pt x="11315" y="10812"/>
                  </a:lnTo>
                  <a:lnTo>
                    <a:pt x="11315" y="10774"/>
                  </a:lnTo>
                  <a:lnTo>
                    <a:pt x="12049" y="10349"/>
                  </a:lnTo>
                  <a:lnTo>
                    <a:pt x="12705" y="9847"/>
                  </a:lnTo>
                  <a:lnTo>
                    <a:pt x="13362" y="9306"/>
                  </a:lnTo>
                  <a:lnTo>
                    <a:pt x="13941" y="8689"/>
                  </a:lnTo>
                  <a:lnTo>
                    <a:pt x="14481" y="8032"/>
                  </a:lnTo>
                  <a:lnTo>
                    <a:pt x="14713" y="7685"/>
                  </a:lnTo>
                  <a:lnTo>
                    <a:pt x="14906" y="7298"/>
                  </a:lnTo>
                  <a:lnTo>
                    <a:pt x="15099" y="6951"/>
                  </a:lnTo>
                  <a:lnTo>
                    <a:pt x="15254" y="6565"/>
                  </a:lnTo>
                  <a:lnTo>
                    <a:pt x="15408" y="6179"/>
                  </a:lnTo>
                  <a:lnTo>
                    <a:pt x="15524" y="5754"/>
                  </a:lnTo>
                  <a:lnTo>
                    <a:pt x="15601" y="6256"/>
                  </a:lnTo>
                  <a:lnTo>
                    <a:pt x="15756" y="6719"/>
                  </a:lnTo>
                  <a:lnTo>
                    <a:pt x="15987" y="7144"/>
                  </a:lnTo>
                  <a:lnTo>
                    <a:pt x="16258" y="7569"/>
                  </a:lnTo>
                  <a:lnTo>
                    <a:pt x="16374" y="7762"/>
                  </a:lnTo>
                  <a:lnTo>
                    <a:pt x="16567" y="7916"/>
                  </a:lnTo>
                  <a:lnTo>
                    <a:pt x="16760" y="8071"/>
                  </a:lnTo>
                  <a:lnTo>
                    <a:pt x="16953" y="8187"/>
                  </a:lnTo>
                  <a:lnTo>
                    <a:pt x="17146" y="8264"/>
                  </a:lnTo>
                  <a:lnTo>
                    <a:pt x="17378" y="8264"/>
                  </a:lnTo>
                  <a:lnTo>
                    <a:pt x="17571" y="8187"/>
                  </a:lnTo>
                  <a:lnTo>
                    <a:pt x="17802" y="8032"/>
                  </a:lnTo>
                  <a:lnTo>
                    <a:pt x="17918" y="7878"/>
                  </a:lnTo>
                  <a:lnTo>
                    <a:pt x="17995" y="7685"/>
                  </a:lnTo>
                  <a:lnTo>
                    <a:pt x="18034" y="7453"/>
                  </a:lnTo>
                  <a:lnTo>
                    <a:pt x="18034" y="7260"/>
                  </a:lnTo>
                  <a:lnTo>
                    <a:pt x="17995" y="7028"/>
                  </a:lnTo>
                  <a:lnTo>
                    <a:pt x="17918" y="6835"/>
                  </a:lnTo>
                  <a:lnTo>
                    <a:pt x="17841" y="6642"/>
                  </a:lnTo>
                  <a:lnTo>
                    <a:pt x="17725" y="6449"/>
                  </a:lnTo>
                  <a:lnTo>
                    <a:pt x="17571" y="6256"/>
                  </a:lnTo>
                  <a:lnTo>
                    <a:pt x="17416" y="6063"/>
                  </a:lnTo>
                  <a:lnTo>
                    <a:pt x="17030" y="5715"/>
                  </a:lnTo>
                  <a:lnTo>
                    <a:pt x="16567" y="5445"/>
                  </a:lnTo>
                  <a:lnTo>
                    <a:pt x="16103" y="5252"/>
                  </a:lnTo>
                  <a:lnTo>
                    <a:pt x="16605" y="5175"/>
                  </a:lnTo>
                  <a:lnTo>
                    <a:pt x="17030" y="4982"/>
                  </a:lnTo>
                  <a:lnTo>
                    <a:pt x="17455" y="4750"/>
                  </a:lnTo>
                  <a:lnTo>
                    <a:pt x="17841" y="4441"/>
                  </a:lnTo>
                  <a:lnTo>
                    <a:pt x="17995" y="4248"/>
                  </a:lnTo>
                  <a:lnTo>
                    <a:pt x="18150" y="4055"/>
                  </a:lnTo>
                  <a:lnTo>
                    <a:pt x="18266" y="3823"/>
                  </a:lnTo>
                  <a:lnTo>
                    <a:pt x="18343" y="3553"/>
                  </a:lnTo>
                  <a:lnTo>
                    <a:pt x="18382" y="3321"/>
                  </a:lnTo>
                  <a:lnTo>
                    <a:pt x="18343" y="3089"/>
                  </a:lnTo>
                  <a:lnTo>
                    <a:pt x="18227" y="2858"/>
                  </a:lnTo>
                  <a:lnTo>
                    <a:pt x="18150" y="2781"/>
                  </a:lnTo>
                  <a:lnTo>
                    <a:pt x="18034" y="2703"/>
                  </a:lnTo>
                  <a:lnTo>
                    <a:pt x="17841" y="2587"/>
                  </a:lnTo>
                  <a:lnTo>
                    <a:pt x="17609" y="2549"/>
                  </a:lnTo>
                  <a:lnTo>
                    <a:pt x="17416" y="2549"/>
                  </a:lnTo>
                  <a:lnTo>
                    <a:pt x="17185" y="2587"/>
                  </a:lnTo>
                  <a:lnTo>
                    <a:pt x="16953" y="2703"/>
                  </a:lnTo>
                  <a:lnTo>
                    <a:pt x="16760" y="2781"/>
                  </a:lnTo>
                  <a:lnTo>
                    <a:pt x="16567" y="2935"/>
                  </a:lnTo>
                  <a:lnTo>
                    <a:pt x="16412" y="3089"/>
                  </a:lnTo>
                  <a:lnTo>
                    <a:pt x="16258" y="3282"/>
                  </a:lnTo>
                  <a:lnTo>
                    <a:pt x="16103" y="3476"/>
                  </a:lnTo>
                  <a:lnTo>
                    <a:pt x="15872" y="3978"/>
                  </a:lnTo>
                  <a:lnTo>
                    <a:pt x="15717" y="4480"/>
                  </a:lnTo>
                  <a:lnTo>
                    <a:pt x="15640" y="4982"/>
                  </a:lnTo>
                  <a:lnTo>
                    <a:pt x="15601" y="4982"/>
                  </a:lnTo>
                  <a:lnTo>
                    <a:pt x="15563" y="5020"/>
                  </a:lnTo>
                  <a:lnTo>
                    <a:pt x="15524" y="5020"/>
                  </a:lnTo>
                  <a:lnTo>
                    <a:pt x="15099" y="4788"/>
                  </a:lnTo>
                  <a:lnTo>
                    <a:pt x="14675" y="4634"/>
                  </a:lnTo>
                  <a:lnTo>
                    <a:pt x="14211" y="4518"/>
                  </a:lnTo>
                  <a:lnTo>
                    <a:pt x="13748" y="4518"/>
                  </a:lnTo>
                  <a:lnTo>
                    <a:pt x="13362" y="4595"/>
                  </a:lnTo>
                  <a:lnTo>
                    <a:pt x="13169" y="4634"/>
                  </a:lnTo>
                  <a:lnTo>
                    <a:pt x="12975" y="4711"/>
                  </a:lnTo>
                  <a:lnTo>
                    <a:pt x="12782" y="4788"/>
                  </a:lnTo>
                  <a:lnTo>
                    <a:pt x="12628" y="4943"/>
                  </a:lnTo>
                  <a:lnTo>
                    <a:pt x="12512" y="5097"/>
                  </a:lnTo>
                  <a:lnTo>
                    <a:pt x="12435" y="5252"/>
                  </a:lnTo>
                  <a:lnTo>
                    <a:pt x="12396" y="5445"/>
                  </a:lnTo>
                  <a:lnTo>
                    <a:pt x="12473" y="5638"/>
                  </a:lnTo>
                  <a:lnTo>
                    <a:pt x="12551" y="5792"/>
                  </a:lnTo>
                  <a:lnTo>
                    <a:pt x="12705" y="5908"/>
                  </a:lnTo>
                  <a:lnTo>
                    <a:pt x="12860" y="5986"/>
                  </a:lnTo>
                  <a:lnTo>
                    <a:pt x="13053" y="6063"/>
                  </a:lnTo>
                  <a:lnTo>
                    <a:pt x="13439" y="6140"/>
                  </a:lnTo>
                  <a:lnTo>
                    <a:pt x="13786" y="6140"/>
                  </a:lnTo>
                  <a:lnTo>
                    <a:pt x="14134" y="6101"/>
                  </a:lnTo>
                  <a:lnTo>
                    <a:pt x="14481" y="5986"/>
                  </a:lnTo>
                  <a:lnTo>
                    <a:pt x="14790" y="5870"/>
                  </a:lnTo>
                  <a:lnTo>
                    <a:pt x="14481" y="6256"/>
                  </a:lnTo>
                  <a:lnTo>
                    <a:pt x="14095" y="6565"/>
                  </a:lnTo>
                  <a:lnTo>
                    <a:pt x="13902" y="6719"/>
                  </a:lnTo>
                  <a:lnTo>
                    <a:pt x="13671" y="6835"/>
                  </a:lnTo>
                  <a:lnTo>
                    <a:pt x="13439" y="6951"/>
                  </a:lnTo>
                  <a:lnTo>
                    <a:pt x="13207" y="7028"/>
                  </a:lnTo>
                  <a:lnTo>
                    <a:pt x="12821" y="7067"/>
                  </a:lnTo>
                  <a:lnTo>
                    <a:pt x="12435" y="7067"/>
                  </a:lnTo>
                  <a:lnTo>
                    <a:pt x="12087" y="6990"/>
                  </a:lnTo>
                  <a:lnTo>
                    <a:pt x="11778" y="6874"/>
                  </a:lnTo>
                  <a:lnTo>
                    <a:pt x="11470" y="6681"/>
                  </a:lnTo>
                  <a:lnTo>
                    <a:pt x="11199" y="6410"/>
                  </a:lnTo>
                  <a:lnTo>
                    <a:pt x="10968" y="6140"/>
                  </a:lnTo>
                  <a:lnTo>
                    <a:pt x="10774" y="5792"/>
                  </a:lnTo>
                  <a:lnTo>
                    <a:pt x="10504" y="5329"/>
                  </a:lnTo>
                  <a:lnTo>
                    <a:pt x="10311" y="4827"/>
                  </a:lnTo>
                  <a:lnTo>
                    <a:pt x="9886" y="3862"/>
                  </a:lnTo>
                  <a:lnTo>
                    <a:pt x="9655" y="3398"/>
                  </a:lnTo>
                  <a:lnTo>
                    <a:pt x="9423" y="2935"/>
                  </a:lnTo>
                  <a:lnTo>
                    <a:pt x="9153" y="2472"/>
                  </a:lnTo>
                  <a:lnTo>
                    <a:pt x="8844" y="2047"/>
                  </a:lnTo>
                  <a:lnTo>
                    <a:pt x="8380" y="1545"/>
                  </a:lnTo>
                  <a:lnTo>
                    <a:pt x="7917" y="1159"/>
                  </a:lnTo>
                  <a:lnTo>
                    <a:pt x="7415" y="811"/>
                  </a:lnTo>
                  <a:lnTo>
                    <a:pt x="6874" y="502"/>
                  </a:lnTo>
                  <a:lnTo>
                    <a:pt x="6295" y="271"/>
                  </a:lnTo>
                  <a:lnTo>
                    <a:pt x="5716" y="116"/>
                  </a:lnTo>
                  <a:lnTo>
                    <a:pt x="5137" y="39"/>
                  </a:lnTo>
                  <a:lnTo>
                    <a:pt x="451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2769325" y="3423675"/>
              <a:ext cx="144825" cy="164125"/>
            </a:xfrm>
            <a:custGeom>
              <a:avLst/>
              <a:gdLst/>
              <a:ahLst/>
              <a:cxnLst/>
              <a:rect l="l" t="t" r="r" b="b"/>
              <a:pathLst>
                <a:path w="5793" h="6565" extrusionOk="0">
                  <a:moveTo>
                    <a:pt x="2858" y="463"/>
                  </a:moveTo>
                  <a:lnTo>
                    <a:pt x="3360" y="618"/>
                  </a:lnTo>
                  <a:lnTo>
                    <a:pt x="3823" y="811"/>
                  </a:lnTo>
                  <a:lnTo>
                    <a:pt x="4248" y="1081"/>
                  </a:lnTo>
                  <a:lnTo>
                    <a:pt x="4634" y="1429"/>
                  </a:lnTo>
                  <a:lnTo>
                    <a:pt x="4943" y="1854"/>
                  </a:lnTo>
                  <a:lnTo>
                    <a:pt x="5059" y="2047"/>
                  </a:lnTo>
                  <a:lnTo>
                    <a:pt x="5175" y="2278"/>
                  </a:lnTo>
                  <a:lnTo>
                    <a:pt x="5252" y="2510"/>
                  </a:lnTo>
                  <a:lnTo>
                    <a:pt x="5290" y="2780"/>
                  </a:lnTo>
                  <a:lnTo>
                    <a:pt x="5329" y="3051"/>
                  </a:lnTo>
                  <a:lnTo>
                    <a:pt x="5329" y="3321"/>
                  </a:lnTo>
                  <a:lnTo>
                    <a:pt x="5290" y="3784"/>
                  </a:lnTo>
                  <a:lnTo>
                    <a:pt x="5175" y="4248"/>
                  </a:lnTo>
                  <a:lnTo>
                    <a:pt x="4981" y="4711"/>
                  </a:lnTo>
                  <a:lnTo>
                    <a:pt x="4711" y="5097"/>
                  </a:lnTo>
                  <a:lnTo>
                    <a:pt x="4364" y="5445"/>
                  </a:lnTo>
                  <a:lnTo>
                    <a:pt x="4016" y="5715"/>
                  </a:lnTo>
                  <a:lnTo>
                    <a:pt x="3784" y="5831"/>
                  </a:lnTo>
                  <a:lnTo>
                    <a:pt x="3553" y="5947"/>
                  </a:lnTo>
                  <a:lnTo>
                    <a:pt x="3321" y="6024"/>
                  </a:lnTo>
                  <a:lnTo>
                    <a:pt x="3089" y="6063"/>
                  </a:lnTo>
                  <a:lnTo>
                    <a:pt x="2780" y="6101"/>
                  </a:lnTo>
                  <a:lnTo>
                    <a:pt x="2510" y="6101"/>
                  </a:lnTo>
                  <a:lnTo>
                    <a:pt x="2201" y="6063"/>
                  </a:lnTo>
                  <a:lnTo>
                    <a:pt x="1970" y="5985"/>
                  </a:lnTo>
                  <a:lnTo>
                    <a:pt x="1738" y="5870"/>
                  </a:lnTo>
                  <a:lnTo>
                    <a:pt x="1506" y="5754"/>
                  </a:lnTo>
                  <a:lnTo>
                    <a:pt x="1313" y="5599"/>
                  </a:lnTo>
                  <a:lnTo>
                    <a:pt x="1159" y="5445"/>
                  </a:lnTo>
                  <a:lnTo>
                    <a:pt x="1004" y="5252"/>
                  </a:lnTo>
                  <a:lnTo>
                    <a:pt x="850" y="5020"/>
                  </a:lnTo>
                  <a:lnTo>
                    <a:pt x="734" y="4788"/>
                  </a:lnTo>
                  <a:lnTo>
                    <a:pt x="618" y="4557"/>
                  </a:lnTo>
                  <a:lnTo>
                    <a:pt x="502" y="4055"/>
                  </a:lnTo>
                  <a:lnTo>
                    <a:pt x="425" y="3514"/>
                  </a:lnTo>
                  <a:lnTo>
                    <a:pt x="464" y="2973"/>
                  </a:lnTo>
                  <a:lnTo>
                    <a:pt x="541" y="2433"/>
                  </a:lnTo>
                  <a:lnTo>
                    <a:pt x="734" y="1931"/>
                  </a:lnTo>
                  <a:lnTo>
                    <a:pt x="850" y="1699"/>
                  </a:lnTo>
                  <a:lnTo>
                    <a:pt x="966" y="1506"/>
                  </a:lnTo>
                  <a:lnTo>
                    <a:pt x="1120" y="1274"/>
                  </a:lnTo>
                  <a:lnTo>
                    <a:pt x="1313" y="1120"/>
                  </a:lnTo>
                  <a:lnTo>
                    <a:pt x="1506" y="927"/>
                  </a:lnTo>
                  <a:lnTo>
                    <a:pt x="1738" y="811"/>
                  </a:lnTo>
                  <a:lnTo>
                    <a:pt x="1970" y="695"/>
                  </a:lnTo>
                  <a:lnTo>
                    <a:pt x="2201" y="579"/>
                  </a:lnTo>
                  <a:lnTo>
                    <a:pt x="2472" y="541"/>
                  </a:lnTo>
                  <a:lnTo>
                    <a:pt x="2780" y="502"/>
                  </a:lnTo>
                  <a:lnTo>
                    <a:pt x="2819" y="502"/>
                  </a:lnTo>
                  <a:lnTo>
                    <a:pt x="2858" y="463"/>
                  </a:lnTo>
                  <a:close/>
                  <a:moveTo>
                    <a:pt x="2665" y="0"/>
                  </a:moveTo>
                  <a:lnTo>
                    <a:pt x="2587" y="39"/>
                  </a:lnTo>
                  <a:lnTo>
                    <a:pt x="2510" y="77"/>
                  </a:lnTo>
                  <a:lnTo>
                    <a:pt x="2472" y="155"/>
                  </a:lnTo>
                  <a:lnTo>
                    <a:pt x="2433" y="232"/>
                  </a:lnTo>
                  <a:lnTo>
                    <a:pt x="2163" y="270"/>
                  </a:lnTo>
                  <a:lnTo>
                    <a:pt x="1854" y="309"/>
                  </a:lnTo>
                  <a:lnTo>
                    <a:pt x="1622" y="386"/>
                  </a:lnTo>
                  <a:lnTo>
                    <a:pt x="1390" y="502"/>
                  </a:lnTo>
                  <a:lnTo>
                    <a:pt x="1159" y="657"/>
                  </a:lnTo>
                  <a:lnTo>
                    <a:pt x="966" y="850"/>
                  </a:lnTo>
                  <a:lnTo>
                    <a:pt x="772" y="1043"/>
                  </a:lnTo>
                  <a:lnTo>
                    <a:pt x="618" y="1236"/>
                  </a:lnTo>
                  <a:lnTo>
                    <a:pt x="464" y="1506"/>
                  </a:lnTo>
                  <a:lnTo>
                    <a:pt x="348" y="1738"/>
                  </a:lnTo>
                  <a:lnTo>
                    <a:pt x="155" y="2278"/>
                  </a:lnTo>
                  <a:lnTo>
                    <a:pt x="39" y="2858"/>
                  </a:lnTo>
                  <a:lnTo>
                    <a:pt x="0" y="3398"/>
                  </a:lnTo>
                  <a:lnTo>
                    <a:pt x="39" y="4055"/>
                  </a:lnTo>
                  <a:lnTo>
                    <a:pt x="116" y="4364"/>
                  </a:lnTo>
                  <a:lnTo>
                    <a:pt x="193" y="4672"/>
                  </a:lnTo>
                  <a:lnTo>
                    <a:pt x="309" y="4943"/>
                  </a:lnTo>
                  <a:lnTo>
                    <a:pt x="425" y="5213"/>
                  </a:lnTo>
                  <a:lnTo>
                    <a:pt x="579" y="5445"/>
                  </a:lnTo>
                  <a:lnTo>
                    <a:pt x="734" y="5676"/>
                  </a:lnTo>
                  <a:lnTo>
                    <a:pt x="927" y="5870"/>
                  </a:lnTo>
                  <a:lnTo>
                    <a:pt x="1120" y="6063"/>
                  </a:lnTo>
                  <a:lnTo>
                    <a:pt x="1390" y="6217"/>
                  </a:lnTo>
                  <a:lnTo>
                    <a:pt x="1622" y="6372"/>
                  </a:lnTo>
                  <a:lnTo>
                    <a:pt x="1892" y="6449"/>
                  </a:lnTo>
                  <a:lnTo>
                    <a:pt x="2201" y="6526"/>
                  </a:lnTo>
                  <a:lnTo>
                    <a:pt x="2549" y="6565"/>
                  </a:lnTo>
                  <a:lnTo>
                    <a:pt x="2896" y="6565"/>
                  </a:lnTo>
                  <a:lnTo>
                    <a:pt x="3205" y="6526"/>
                  </a:lnTo>
                  <a:lnTo>
                    <a:pt x="3476" y="6449"/>
                  </a:lnTo>
                  <a:lnTo>
                    <a:pt x="3784" y="6333"/>
                  </a:lnTo>
                  <a:lnTo>
                    <a:pt x="4055" y="6217"/>
                  </a:lnTo>
                  <a:lnTo>
                    <a:pt x="4325" y="6063"/>
                  </a:lnTo>
                  <a:lnTo>
                    <a:pt x="4557" y="5908"/>
                  </a:lnTo>
                  <a:lnTo>
                    <a:pt x="4788" y="5715"/>
                  </a:lnTo>
                  <a:lnTo>
                    <a:pt x="4981" y="5483"/>
                  </a:lnTo>
                  <a:lnTo>
                    <a:pt x="5175" y="5252"/>
                  </a:lnTo>
                  <a:lnTo>
                    <a:pt x="5329" y="4981"/>
                  </a:lnTo>
                  <a:lnTo>
                    <a:pt x="5483" y="4750"/>
                  </a:lnTo>
                  <a:lnTo>
                    <a:pt x="5599" y="4441"/>
                  </a:lnTo>
                  <a:lnTo>
                    <a:pt x="5677" y="4170"/>
                  </a:lnTo>
                  <a:lnTo>
                    <a:pt x="5754" y="3862"/>
                  </a:lnTo>
                  <a:lnTo>
                    <a:pt x="5792" y="3553"/>
                  </a:lnTo>
                  <a:lnTo>
                    <a:pt x="5792" y="3244"/>
                  </a:lnTo>
                  <a:lnTo>
                    <a:pt x="5792" y="2935"/>
                  </a:lnTo>
                  <a:lnTo>
                    <a:pt x="5715" y="2626"/>
                  </a:lnTo>
                  <a:lnTo>
                    <a:pt x="5638" y="2317"/>
                  </a:lnTo>
                  <a:lnTo>
                    <a:pt x="5561" y="2047"/>
                  </a:lnTo>
                  <a:lnTo>
                    <a:pt x="5406" y="1776"/>
                  </a:lnTo>
                  <a:lnTo>
                    <a:pt x="5252" y="1506"/>
                  </a:lnTo>
                  <a:lnTo>
                    <a:pt x="5059" y="1274"/>
                  </a:lnTo>
                  <a:lnTo>
                    <a:pt x="4866" y="1043"/>
                  </a:lnTo>
                  <a:lnTo>
                    <a:pt x="4634" y="811"/>
                  </a:lnTo>
                  <a:lnTo>
                    <a:pt x="4402" y="618"/>
                  </a:lnTo>
                  <a:lnTo>
                    <a:pt x="4132" y="463"/>
                  </a:lnTo>
                  <a:lnTo>
                    <a:pt x="3862" y="309"/>
                  </a:lnTo>
                  <a:lnTo>
                    <a:pt x="3591" y="193"/>
                  </a:lnTo>
                  <a:lnTo>
                    <a:pt x="3282" y="116"/>
                  </a:lnTo>
                  <a:lnTo>
                    <a:pt x="2974" y="39"/>
                  </a:lnTo>
                  <a:lnTo>
                    <a:pt x="266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3889150" y="3444900"/>
              <a:ext cx="329225" cy="242325"/>
            </a:xfrm>
            <a:custGeom>
              <a:avLst/>
              <a:gdLst/>
              <a:ahLst/>
              <a:cxnLst/>
              <a:rect l="l" t="t" r="r" b="b"/>
              <a:pathLst>
                <a:path w="13169" h="9693" extrusionOk="0">
                  <a:moveTo>
                    <a:pt x="5368" y="618"/>
                  </a:moveTo>
                  <a:lnTo>
                    <a:pt x="5947" y="773"/>
                  </a:lnTo>
                  <a:lnTo>
                    <a:pt x="6526" y="1005"/>
                  </a:lnTo>
                  <a:lnTo>
                    <a:pt x="7028" y="1313"/>
                  </a:lnTo>
                  <a:lnTo>
                    <a:pt x="7530" y="1661"/>
                  </a:lnTo>
                  <a:lnTo>
                    <a:pt x="7762" y="1893"/>
                  </a:lnTo>
                  <a:lnTo>
                    <a:pt x="7955" y="2124"/>
                  </a:lnTo>
                  <a:lnTo>
                    <a:pt x="8148" y="2356"/>
                  </a:lnTo>
                  <a:lnTo>
                    <a:pt x="8264" y="2626"/>
                  </a:lnTo>
                  <a:lnTo>
                    <a:pt x="8418" y="2897"/>
                  </a:lnTo>
                  <a:lnTo>
                    <a:pt x="8496" y="3167"/>
                  </a:lnTo>
                  <a:lnTo>
                    <a:pt x="8573" y="3437"/>
                  </a:lnTo>
                  <a:lnTo>
                    <a:pt x="8612" y="3708"/>
                  </a:lnTo>
                  <a:lnTo>
                    <a:pt x="8573" y="3708"/>
                  </a:lnTo>
                  <a:lnTo>
                    <a:pt x="7723" y="3823"/>
                  </a:lnTo>
                  <a:lnTo>
                    <a:pt x="6874" y="3901"/>
                  </a:lnTo>
                  <a:lnTo>
                    <a:pt x="6410" y="3939"/>
                  </a:lnTo>
                  <a:lnTo>
                    <a:pt x="6179" y="3939"/>
                  </a:lnTo>
                  <a:lnTo>
                    <a:pt x="5986" y="3901"/>
                  </a:lnTo>
                  <a:lnTo>
                    <a:pt x="5793" y="3862"/>
                  </a:lnTo>
                  <a:lnTo>
                    <a:pt x="5677" y="3746"/>
                  </a:lnTo>
                  <a:lnTo>
                    <a:pt x="5561" y="3553"/>
                  </a:lnTo>
                  <a:lnTo>
                    <a:pt x="5484" y="3321"/>
                  </a:lnTo>
                  <a:lnTo>
                    <a:pt x="5407" y="2626"/>
                  </a:lnTo>
                  <a:lnTo>
                    <a:pt x="5368" y="1970"/>
                  </a:lnTo>
                  <a:lnTo>
                    <a:pt x="5368" y="618"/>
                  </a:lnTo>
                  <a:close/>
                  <a:moveTo>
                    <a:pt x="2781" y="889"/>
                  </a:moveTo>
                  <a:lnTo>
                    <a:pt x="2626" y="3128"/>
                  </a:lnTo>
                  <a:lnTo>
                    <a:pt x="2626" y="3515"/>
                  </a:lnTo>
                  <a:lnTo>
                    <a:pt x="2588" y="3708"/>
                  </a:lnTo>
                  <a:lnTo>
                    <a:pt x="2510" y="3862"/>
                  </a:lnTo>
                  <a:lnTo>
                    <a:pt x="2433" y="4017"/>
                  </a:lnTo>
                  <a:lnTo>
                    <a:pt x="2317" y="4132"/>
                  </a:lnTo>
                  <a:lnTo>
                    <a:pt x="2124" y="4210"/>
                  </a:lnTo>
                  <a:lnTo>
                    <a:pt x="1893" y="4287"/>
                  </a:lnTo>
                  <a:lnTo>
                    <a:pt x="1545" y="4287"/>
                  </a:lnTo>
                  <a:lnTo>
                    <a:pt x="1120" y="4248"/>
                  </a:lnTo>
                  <a:lnTo>
                    <a:pt x="734" y="4132"/>
                  </a:lnTo>
                  <a:lnTo>
                    <a:pt x="387" y="4017"/>
                  </a:lnTo>
                  <a:lnTo>
                    <a:pt x="502" y="3515"/>
                  </a:lnTo>
                  <a:lnTo>
                    <a:pt x="657" y="3013"/>
                  </a:lnTo>
                  <a:lnTo>
                    <a:pt x="889" y="2549"/>
                  </a:lnTo>
                  <a:lnTo>
                    <a:pt x="1159" y="2124"/>
                  </a:lnTo>
                  <a:lnTo>
                    <a:pt x="1506" y="1738"/>
                  </a:lnTo>
                  <a:lnTo>
                    <a:pt x="1893" y="1429"/>
                  </a:lnTo>
                  <a:lnTo>
                    <a:pt x="2317" y="1120"/>
                  </a:lnTo>
                  <a:lnTo>
                    <a:pt x="2781" y="889"/>
                  </a:lnTo>
                  <a:close/>
                  <a:moveTo>
                    <a:pt x="10774" y="5368"/>
                  </a:moveTo>
                  <a:lnTo>
                    <a:pt x="11237" y="5638"/>
                  </a:lnTo>
                  <a:lnTo>
                    <a:pt x="11624" y="5986"/>
                  </a:lnTo>
                  <a:lnTo>
                    <a:pt x="11430" y="6140"/>
                  </a:lnTo>
                  <a:lnTo>
                    <a:pt x="11353" y="6218"/>
                  </a:lnTo>
                  <a:lnTo>
                    <a:pt x="11237" y="6256"/>
                  </a:lnTo>
                  <a:lnTo>
                    <a:pt x="11083" y="6295"/>
                  </a:lnTo>
                  <a:lnTo>
                    <a:pt x="10928" y="6256"/>
                  </a:lnTo>
                  <a:lnTo>
                    <a:pt x="10774" y="6218"/>
                  </a:lnTo>
                  <a:lnTo>
                    <a:pt x="10658" y="6140"/>
                  </a:lnTo>
                  <a:lnTo>
                    <a:pt x="10581" y="6063"/>
                  </a:lnTo>
                  <a:lnTo>
                    <a:pt x="10542" y="5947"/>
                  </a:lnTo>
                  <a:lnTo>
                    <a:pt x="10542" y="5870"/>
                  </a:lnTo>
                  <a:lnTo>
                    <a:pt x="10542" y="5754"/>
                  </a:lnTo>
                  <a:lnTo>
                    <a:pt x="10620" y="5523"/>
                  </a:lnTo>
                  <a:lnTo>
                    <a:pt x="10658" y="5445"/>
                  </a:lnTo>
                  <a:lnTo>
                    <a:pt x="10774" y="5368"/>
                  </a:lnTo>
                  <a:close/>
                  <a:moveTo>
                    <a:pt x="4403" y="1"/>
                  </a:moveTo>
                  <a:lnTo>
                    <a:pt x="3939" y="39"/>
                  </a:lnTo>
                  <a:lnTo>
                    <a:pt x="3514" y="116"/>
                  </a:lnTo>
                  <a:lnTo>
                    <a:pt x="3051" y="232"/>
                  </a:lnTo>
                  <a:lnTo>
                    <a:pt x="2665" y="387"/>
                  </a:lnTo>
                  <a:lnTo>
                    <a:pt x="2240" y="580"/>
                  </a:lnTo>
                  <a:lnTo>
                    <a:pt x="1854" y="812"/>
                  </a:lnTo>
                  <a:lnTo>
                    <a:pt x="1506" y="1043"/>
                  </a:lnTo>
                  <a:lnTo>
                    <a:pt x="1159" y="1352"/>
                  </a:lnTo>
                  <a:lnTo>
                    <a:pt x="889" y="1661"/>
                  </a:lnTo>
                  <a:lnTo>
                    <a:pt x="618" y="2009"/>
                  </a:lnTo>
                  <a:lnTo>
                    <a:pt x="425" y="2395"/>
                  </a:lnTo>
                  <a:lnTo>
                    <a:pt x="232" y="2781"/>
                  </a:lnTo>
                  <a:lnTo>
                    <a:pt x="116" y="3206"/>
                  </a:lnTo>
                  <a:lnTo>
                    <a:pt x="39" y="3669"/>
                  </a:lnTo>
                  <a:lnTo>
                    <a:pt x="0" y="4094"/>
                  </a:lnTo>
                  <a:lnTo>
                    <a:pt x="39" y="4557"/>
                  </a:lnTo>
                  <a:lnTo>
                    <a:pt x="348" y="4596"/>
                  </a:lnTo>
                  <a:lnTo>
                    <a:pt x="387" y="4287"/>
                  </a:lnTo>
                  <a:lnTo>
                    <a:pt x="966" y="4519"/>
                  </a:lnTo>
                  <a:lnTo>
                    <a:pt x="1313" y="4596"/>
                  </a:lnTo>
                  <a:lnTo>
                    <a:pt x="1699" y="4673"/>
                  </a:lnTo>
                  <a:lnTo>
                    <a:pt x="2047" y="4673"/>
                  </a:lnTo>
                  <a:lnTo>
                    <a:pt x="2356" y="4634"/>
                  </a:lnTo>
                  <a:lnTo>
                    <a:pt x="2510" y="4557"/>
                  </a:lnTo>
                  <a:lnTo>
                    <a:pt x="2626" y="4480"/>
                  </a:lnTo>
                  <a:lnTo>
                    <a:pt x="2742" y="4403"/>
                  </a:lnTo>
                  <a:lnTo>
                    <a:pt x="2858" y="4248"/>
                  </a:lnTo>
                  <a:lnTo>
                    <a:pt x="2897" y="4132"/>
                  </a:lnTo>
                  <a:lnTo>
                    <a:pt x="2974" y="3978"/>
                  </a:lnTo>
                  <a:lnTo>
                    <a:pt x="3012" y="3630"/>
                  </a:lnTo>
                  <a:lnTo>
                    <a:pt x="3012" y="2974"/>
                  </a:lnTo>
                  <a:lnTo>
                    <a:pt x="3128" y="773"/>
                  </a:lnTo>
                  <a:lnTo>
                    <a:pt x="3514" y="657"/>
                  </a:lnTo>
                  <a:lnTo>
                    <a:pt x="3939" y="580"/>
                  </a:lnTo>
                  <a:lnTo>
                    <a:pt x="4132" y="541"/>
                  </a:lnTo>
                  <a:lnTo>
                    <a:pt x="4403" y="541"/>
                  </a:lnTo>
                  <a:lnTo>
                    <a:pt x="5098" y="580"/>
                  </a:lnTo>
                  <a:lnTo>
                    <a:pt x="5020" y="1661"/>
                  </a:lnTo>
                  <a:lnTo>
                    <a:pt x="5059" y="2704"/>
                  </a:lnTo>
                  <a:lnTo>
                    <a:pt x="5098" y="3399"/>
                  </a:lnTo>
                  <a:lnTo>
                    <a:pt x="5175" y="3746"/>
                  </a:lnTo>
                  <a:lnTo>
                    <a:pt x="5213" y="3901"/>
                  </a:lnTo>
                  <a:lnTo>
                    <a:pt x="5291" y="4055"/>
                  </a:lnTo>
                  <a:lnTo>
                    <a:pt x="5407" y="4171"/>
                  </a:lnTo>
                  <a:lnTo>
                    <a:pt x="5561" y="4248"/>
                  </a:lnTo>
                  <a:lnTo>
                    <a:pt x="5715" y="4287"/>
                  </a:lnTo>
                  <a:lnTo>
                    <a:pt x="5870" y="4325"/>
                  </a:lnTo>
                  <a:lnTo>
                    <a:pt x="6217" y="4325"/>
                  </a:lnTo>
                  <a:lnTo>
                    <a:pt x="6565" y="4287"/>
                  </a:lnTo>
                  <a:lnTo>
                    <a:pt x="7608" y="4210"/>
                  </a:lnTo>
                  <a:lnTo>
                    <a:pt x="8650" y="4094"/>
                  </a:lnTo>
                  <a:lnTo>
                    <a:pt x="8650" y="4480"/>
                  </a:lnTo>
                  <a:lnTo>
                    <a:pt x="8612" y="4866"/>
                  </a:lnTo>
                  <a:lnTo>
                    <a:pt x="8612" y="4905"/>
                  </a:lnTo>
                  <a:lnTo>
                    <a:pt x="8612" y="5021"/>
                  </a:lnTo>
                  <a:lnTo>
                    <a:pt x="8650" y="5098"/>
                  </a:lnTo>
                  <a:lnTo>
                    <a:pt x="8766" y="5098"/>
                  </a:lnTo>
                  <a:lnTo>
                    <a:pt x="8843" y="5059"/>
                  </a:lnTo>
                  <a:lnTo>
                    <a:pt x="8959" y="5021"/>
                  </a:lnTo>
                  <a:lnTo>
                    <a:pt x="9036" y="4943"/>
                  </a:lnTo>
                  <a:lnTo>
                    <a:pt x="9191" y="4905"/>
                  </a:lnTo>
                  <a:lnTo>
                    <a:pt x="9384" y="4905"/>
                  </a:lnTo>
                  <a:lnTo>
                    <a:pt x="9809" y="4982"/>
                  </a:lnTo>
                  <a:lnTo>
                    <a:pt x="10195" y="5098"/>
                  </a:lnTo>
                  <a:lnTo>
                    <a:pt x="10542" y="5252"/>
                  </a:lnTo>
                  <a:lnTo>
                    <a:pt x="10426" y="5329"/>
                  </a:lnTo>
                  <a:lnTo>
                    <a:pt x="10311" y="5445"/>
                  </a:lnTo>
                  <a:lnTo>
                    <a:pt x="10272" y="5600"/>
                  </a:lnTo>
                  <a:lnTo>
                    <a:pt x="10233" y="5754"/>
                  </a:lnTo>
                  <a:lnTo>
                    <a:pt x="10233" y="5909"/>
                  </a:lnTo>
                  <a:lnTo>
                    <a:pt x="10233" y="6063"/>
                  </a:lnTo>
                  <a:lnTo>
                    <a:pt x="10272" y="6179"/>
                  </a:lnTo>
                  <a:lnTo>
                    <a:pt x="10349" y="6333"/>
                  </a:lnTo>
                  <a:lnTo>
                    <a:pt x="10504" y="6488"/>
                  </a:lnTo>
                  <a:lnTo>
                    <a:pt x="10697" y="6604"/>
                  </a:lnTo>
                  <a:lnTo>
                    <a:pt x="10928" y="6642"/>
                  </a:lnTo>
                  <a:lnTo>
                    <a:pt x="11160" y="6642"/>
                  </a:lnTo>
                  <a:lnTo>
                    <a:pt x="11353" y="6604"/>
                  </a:lnTo>
                  <a:lnTo>
                    <a:pt x="11546" y="6526"/>
                  </a:lnTo>
                  <a:lnTo>
                    <a:pt x="11739" y="6411"/>
                  </a:lnTo>
                  <a:lnTo>
                    <a:pt x="11855" y="6256"/>
                  </a:lnTo>
                  <a:lnTo>
                    <a:pt x="12087" y="6565"/>
                  </a:lnTo>
                  <a:lnTo>
                    <a:pt x="12280" y="6913"/>
                  </a:lnTo>
                  <a:lnTo>
                    <a:pt x="12396" y="7222"/>
                  </a:lnTo>
                  <a:lnTo>
                    <a:pt x="12473" y="7569"/>
                  </a:lnTo>
                  <a:lnTo>
                    <a:pt x="12550" y="7917"/>
                  </a:lnTo>
                  <a:lnTo>
                    <a:pt x="12550" y="8264"/>
                  </a:lnTo>
                  <a:lnTo>
                    <a:pt x="12589" y="8998"/>
                  </a:lnTo>
                  <a:lnTo>
                    <a:pt x="12512" y="8998"/>
                  </a:lnTo>
                  <a:lnTo>
                    <a:pt x="12434" y="9075"/>
                  </a:lnTo>
                  <a:lnTo>
                    <a:pt x="12396" y="9114"/>
                  </a:lnTo>
                  <a:lnTo>
                    <a:pt x="12357" y="9191"/>
                  </a:lnTo>
                  <a:lnTo>
                    <a:pt x="11469" y="9307"/>
                  </a:lnTo>
                  <a:lnTo>
                    <a:pt x="11469" y="9693"/>
                  </a:lnTo>
                  <a:lnTo>
                    <a:pt x="12125" y="9654"/>
                  </a:lnTo>
                  <a:lnTo>
                    <a:pt x="12821" y="9616"/>
                  </a:lnTo>
                  <a:lnTo>
                    <a:pt x="12936" y="9577"/>
                  </a:lnTo>
                  <a:lnTo>
                    <a:pt x="13014" y="9500"/>
                  </a:lnTo>
                  <a:lnTo>
                    <a:pt x="13052" y="9384"/>
                  </a:lnTo>
                  <a:lnTo>
                    <a:pt x="13052" y="9268"/>
                  </a:lnTo>
                  <a:lnTo>
                    <a:pt x="13129" y="8998"/>
                  </a:lnTo>
                  <a:lnTo>
                    <a:pt x="13168" y="8766"/>
                  </a:lnTo>
                  <a:lnTo>
                    <a:pt x="13168" y="8496"/>
                  </a:lnTo>
                  <a:lnTo>
                    <a:pt x="13168" y="8226"/>
                  </a:lnTo>
                  <a:lnTo>
                    <a:pt x="13091" y="7724"/>
                  </a:lnTo>
                  <a:lnTo>
                    <a:pt x="12936" y="7183"/>
                  </a:lnTo>
                  <a:lnTo>
                    <a:pt x="12743" y="6681"/>
                  </a:lnTo>
                  <a:lnTo>
                    <a:pt x="12434" y="6218"/>
                  </a:lnTo>
                  <a:lnTo>
                    <a:pt x="12125" y="5793"/>
                  </a:lnTo>
                  <a:lnTo>
                    <a:pt x="11778" y="5445"/>
                  </a:lnTo>
                  <a:lnTo>
                    <a:pt x="11315" y="5098"/>
                  </a:lnTo>
                  <a:lnTo>
                    <a:pt x="10967" y="4905"/>
                  </a:lnTo>
                  <a:lnTo>
                    <a:pt x="10620" y="4750"/>
                  </a:lnTo>
                  <a:lnTo>
                    <a:pt x="10272" y="4596"/>
                  </a:lnTo>
                  <a:lnTo>
                    <a:pt x="9886" y="4480"/>
                  </a:lnTo>
                  <a:lnTo>
                    <a:pt x="9538" y="4441"/>
                  </a:lnTo>
                  <a:lnTo>
                    <a:pt x="9191" y="4441"/>
                  </a:lnTo>
                  <a:lnTo>
                    <a:pt x="9268" y="3978"/>
                  </a:lnTo>
                  <a:lnTo>
                    <a:pt x="9229" y="3515"/>
                  </a:lnTo>
                  <a:lnTo>
                    <a:pt x="9152" y="3090"/>
                  </a:lnTo>
                  <a:lnTo>
                    <a:pt x="8998" y="2665"/>
                  </a:lnTo>
                  <a:lnTo>
                    <a:pt x="8805" y="2279"/>
                  </a:lnTo>
                  <a:lnTo>
                    <a:pt x="8534" y="1931"/>
                  </a:lnTo>
                  <a:lnTo>
                    <a:pt x="8225" y="1584"/>
                  </a:lnTo>
                  <a:lnTo>
                    <a:pt x="7839" y="1275"/>
                  </a:lnTo>
                  <a:lnTo>
                    <a:pt x="7453" y="1005"/>
                  </a:lnTo>
                  <a:lnTo>
                    <a:pt x="7067" y="734"/>
                  </a:lnTo>
                  <a:lnTo>
                    <a:pt x="6642" y="503"/>
                  </a:lnTo>
                  <a:lnTo>
                    <a:pt x="6179" y="348"/>
                  </a:lnTo>
                  <a:lnTo>
                    <a:pt x="5715" y="194"/>
                  </a:lnTo>
                  <a:lnTo>
                    <a:pt x="5291" y="78"/>
                  </a:lnTo>
                  <a:lnTo>
                    <a:pt x="4827" y="39"/>
                  </a:lnTo>
                  <a:lnTo>
                    <a:pt x="440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4428800" y="3447800"/>
              <a:ext cx="257775" cy="315700"/>
            </a:xfrm>
            <a:custGeom>
              <a:avLst/>
              <a:gdLst/>
              <a:ahLst/>
              <a:cxnLst/>
              <a:rect l="l" t="t" r="r" b="b"/>
              <a:pathLst>
                <a:path w="10311" h="12628" extrusionOk="0">
                  <a:moveTo>
                    <a:pt x="6449" y="773"/>
                  </a:moveTo>
                  <a:lnTo>
                    <a:pt x="6410" y="2317"/>
                  </a:lnTo>
                  <a:lnTo>
                    <a:pt x="6449" y="3901"/>
                  </a:lnTo>
                  <a:lnTo>
                    <a:pt x="6526" y="6990"/>
                  </a:lnTo>
                  <a:lnTo>
                    <a:pt x="3514" y="6758"/>
                  </a:lnTo>
                  <a:lnTo>
                    <a:pt x="2008" y="6642"/>
                  </a:lnTo>
                  <a:lnTo>
                    <a:pt x="502" y="6604"/>
                  </a:lnTo>
                  <a:lnTo>
                    <a:pt x="1352" y="5986"/>
                  </a:lnTo>
                  <a:lnTo>
                    <a:pt x="2201" y="5291"/>
                  </a:lnTo>
                  <a:lnTo>
                    <a:pt x="2973" y="4557"/>
                  </a:lnTo>
                  <a:lnTo>
                    <a:pt x="3707" y="3823"/>
                  </a:lnTo>
                  <a:lnTo>
                    <a:pt x="4441" y="3090"/>
                  </a:lnTo>
                  <a:lnTo>
                    <a:pt x="5136" y="2356"/>
                  </a:lnTo>
                  <a:lnTo>
                    <a:pt x="5792" y="1584"/>
                  </a:lnTo>
                  <a:lnTo>
                    <a:pt x="6449" y="773"/>
                  </a:lnTo>
                  <a:close/>
                  <a:moveTo>
                    <a:pt x="6719" y="0"/>
                  </a:moveTo>
                  <a:lnTo>
                    <a:pt x="6642" y="39"/>
                  </a:lnTo>
                  <a:lnTo>
                    <a:pt x="6565" y="39"/>
                  </a:lnTo>
                  <a:lnTo>
                    <a:pt x="6487" y="116"/>
                  </a:lnTo>
                  <a:lnTo>
                    <a:pt x="4981" y="1854"/>
                  </a:lnTo>
                  <a:lnTo>
                    <a:pt x="4209" y="2703"/>
                  </a:lnTo>
                  <a:lnTo>
                    <a:pt x="3437" y="3514"/>
                  </a:lnTo>
                  <a:lnTo>
                    <a:pt x="2587" y="4287"/>
                  </a:lnTo>
                  <a:lnTo>
                    <a:pt x="1738" y="5059"/>
                  </a:lnTo>
                  <a:lnTo>
                    <a:pt x="888" y="5793"/>
                  </a:lnTo>
                  <a:lnTo>
                    <a:pt x="39" y="6604"/>
                  </a:lnTo>
                  <a:lnTo>
                    <a:pt x="0" y="6642"/>
                  </a:lnTo>
                  <a:lnTo>
                    <a:pt x="0" y="6681"/>
                  </a:lnTo>
                  <a:lnTo>
                    <a:pt x="39" y="6797"/>
                  </a:lnTo>
                  <a:lnTo>
                    <a:pt x="39" y="6835"/>
                  </a:lnTo>
                  <a:lnTo>
                    <a:pt x="0" y="6912"/>
                  </a:lnTo>
                  <a:lnTo>
                    <a:pt x="39" y="6990"/>
                  </a:lnTo>
                  <a:lnTo>
                    <a:pt x="116" y="7144"/>
                  </a:lnTo>
                  <a:lnTo>
                    <a:pt x="386" y="6990"/>
                  </a:lnTo>
                  <a:lnTo>
                    <a:pt x="1892" y="7144"/>
                  </a:lnTo>
                  <a:lnTo>
                    <a:pt x="3437" y="7299"/>
                  </a:lnTo>
                  <a:lnTo>
                    <a:pt x="6526" y="7453"/>
                  </a:lnTo>
                  <a:lnTo>
                    <a:pt x="6565" y="9307"/>
                  </a:lnTo>
                  <a:lnTo>
                    <a:pt x="6526" y="12627"/>
                  </a:lnTo>
                  <a:lnTo>
                    <a:pt x="6951" y="12627"/>
                  </a:lnTo>
                  <a:lnTo>
                    <a:pt x="6989" y="9461"/>
                  </a:lnTo>
                  <a:lnTo>
                    <a:pt x="6989" y="7492"/>
                  </a:lnTo>
                  <a:lnTo>
                    <a:pt x="8650" y="7569"/>
                  </a:lnTo>
                  <a:lnTo>
                    <a:pt x="10310" y="7646"/>
                  </a:lnTo>
                  <a:lnTo>
                    <a:pt x="10310" y="7183"/>
                  </a:lnTo>
                  <a:lnTo>
                    <a:pt x="8650" y="7106"/>
                  </a:lnTo>
                  <a:lnTo>
                    <a:pt x="6989" y="7028"/>
                  </a:lnTo>
                  <a:lnTo>
                    <a:pt x="7028" y="5368"/>
                  </a:lnTo>
                  <a:lnTo>
                    <a:pt x="6989" y="3707"/>
                  </a:lnTo>
                  <a:lnTo>
                    <a:pt x="6951" y="2047"/>
                  </a:lnTo>
                  <a:lnTo>
                    <a:pt x="6796" y="387"/>
                  </a:lnTo>
                  <a:lnTo>
                    <a:pt x="6989" y="194"/>
                  </a:lnTo>
                  <a:lnTo>
                    <a:pt x="6835" y="39"/>
                  </a:lnTo>
                  <a:lnTo>
                    <a:pt x="679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4598700" y="3452625"/>
              <a:ext cx="176675" cy="453750"/>
            </a:xfrm>
            <a:custGeom>
              <a:avLst/>
              <a:gdLst/>
              <a:ahLst/>
              <a:cxnLst/>
              <a:rect l="l" t="t" r="r" b="b"/>
              <a:pathLst>
                <a:path w="7067" h="18150" extrusionOk="0">
                  <a:moveTo>
                    <a:pt x="193" y="1"/>
                  </a:moveTo>
                  <a:lnTo>
                    <a:pt x="0" y="194"/>
                  </a:lnTo>
                  <a:lnTo>
                    <a:pt x="1622" y="1931"/>
                  </a:lnTo>
                  <a:lnTo>
                    <a:pt x="3244" y="3630"/>
                  </a:lnTo>
                  <a:lnTo>
                    <a:pt x="4016" y="4480"/>
                  </a:lnTo>
                  <a:lnTo>
                    <a:pt x="4750" y="5329"/>
                  </a:lnTo>
                  <a:lnTo>
                    <a:pt x="5484" y="6179"/>
                  </a:lnTo>
                  <a:lnTo>
                    <a:pt x="6217" y="6990"/>
                  </a:lnTo>
                  <a:lnTo>
                    <a:pt x="3514" y="6990"/>
                  </a:lnTo>
                  <a:lnTo>
                    <a:pt x="3514" y="7453"/>
                  </a:lnTo>
                  <a:lnTo>
                    <a:pt x="4943" y="7492"/>
                  </a:lnTo>
                  <a:lnTo>
                    <a:pt x="5677" y="7492"/>
                  </a:lnTo>
                  <a:lnTo>
                    <a:pt x="6372" y="7453"/>
                  </a:lnTo>
                  <a:lnTo>
                    <a:pt x="6024" y="7878"/>
                  </a:lnTo>
                  <a:lnTo>
                    <a:pt x="5715" y="8303"/>
                  </a:lnTo>
                  <a:lnTo>
                    <a:pt x="5136" y="9191"/>
                  </a:lnTo>
                  <a:lnTo>
                    <a:pt x="4248" y="10658"/>
                  </a:lnTo>
                  <a:lnTo>
                    <a:pt x="3360" y="12087"/>
                  </a:lnTo>
                  <a:lnTo>
                    <a:pt x="1584" y="14983"/>
                  </a:lnTo>
                  <a:lnTo>
                    <a:pt x="773" y="16450"/>
                  </a:lnTo>
                  <a:lnTo>
                    <a:pt x="348" y="17184"/>
                  </a:lnTo>
                  <a:lnTo>
                    <a:pt x="0" y="17918"/>
                  </a:lnTo>
                  <a:lnTo>
                    <a:pt x="309" y="18149"/>
                  </a:lnTo>
                  <a:lnTo>
                    <a:pt x="1159" y="16759"/>
                  </a:lnTo>
                  <a:lnTo>
                    <a:pt x="1970" y="15369"/>
                  </a:lnTo>
                  <a:lnTo>
                    <a:pt x="2781" y="13979"/>
                  </a:lnTo>
                  <a:lnTo>
                    <a:pt x="3592" y="12589"/>
                  </a:lnTo>
                  <a:lnTo>
                    <a:pt x="4441" y="11199"/>
                  </a:lnTo>
                  <a:lnTo>
                    <a:pt x="5291" y="9809"/>
                  </a:lnTo>
                  <a:lnTo>
                    <a:pt x="5715" y="9191"/>
                  </a:lnTo>
                  <a:lnTo>
                    <a:pt x="6179" y="8612"/>
                  </a:lnTo>
                  <a:lnTo>
                    <a:pt x="6603" y="8032"/>
                  </a:lnTo>
                  <a:lnTo>
                    <a:pt x="6990" y="7453"/>
                  </a:lnTo>
                  <a:lnTo>
                    <a:pt x="6990" y="7376"/>
                  </a:lnTo>
                  <a:lnTo>
                    <a:pt x="7067" y="7299"/>
                  </a:lnTo>
                  <a:lnTo>
                    <a:pt x="7028" y="7183"/>
                  </a:lnTo>
                  <a:lnTo>
                    <a:pt x="6990" y="7067"/>
                  </a:lnTo>
                  <a:lnTo>
                    <a:pt x="6874" y="7028"/>
                  </a:lnTo>
                  <a:lnTo>
                    <a:pt x="6835" y="7028"/>
                  </a:lnTo>
                  <a:lnTo>
                    <a:pt x="6102" y="6102"/>
                  </a:lnTo>
                  <a:lnTo>
                    <a:pt x="5291" y="5175"/>
                  </a:lnTo>
                  <a:lnTo>
                    <a:pt x="3669" y="3437"/>
                  </a:lnTo>
                  <a:lnTo>
                    <a:pt x="1970" y="1700"/>
                  </a:lnTo>
                  <a:lnTo>
                    <a:pt x="1082" y="811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3921000" y="3458425"/>
              <a:ext cx="254900" cy="267425"/>
            </a:xfrm>
            <a:custGeom>
              <a:avLst/>
              <a:gdLst/>
              <a:ahLst/>
              <a:cxnLst/>
              <a:rect l="l" t="t" r="r" b="b"/>
              <a:pathLst>
                <a:path w="10196" h="10697" extrusionOk="0">
                  <a:moveTo>
                    <a:pt x="8264" y="7298"/>
                  </a:moveTo>
                  <a:lnTo>
                    <a:pt x="8496" y="7376"/>
                  </a:lnTo>
                  <a:lnTo>
                    <a:pt x="8728" y="7453"/>
                  </a:lnTo>
                  <a:lnTo>
                    <a:pt x="8959" y="7569"/>
                  </a:lnTo>
                  <a:lnTo>
                    <a:pt x="9152" y="7723"/>
                  </a:lnTo>
                  <a:lnTo>
                    <a:pt x="9346" y="7916"/>
                  </a:lnTo>
                  <a:lnTo>
                    <a:pt x="9500" y="8109"/>
                  </a:lnTo>
                  <a:lnTo>
                    <a:pt x="9616" y="8341"/>
                  </a:lnTo>
                  <a:lnTo>
                    <a:pt x="9654" y="8573"/>
                  </a:lnTo>
                  <a:lnTo>
                    <a:pt x="9693" y="8882"/>
                  </a:lnTo>
                  <a:lnTo>
                    <a:pt x="9654" y="9152"/>
                  </a:lnTo>
                  <a:lnTo>
                    <a:pt x="9539" y="9422"/>
                  </a:lnTo>
                  <a:lnTo>
                    <a:pt x="9384" y="9654"/>
                  </a:lnTo>
                  <a:lnTo>
                    <a:pt x="9191" y="9847"/>
                  </a:lnTo>
                  <a:lnTo>
                    <a:pt x="8959" y="10040"/>
                  </a:lnTo>
                  <a:lnTo>
                    <a:pt x="8689" y="10117"/>
                  </a:lnTo>
                  <a:lnTo>
                    <a:pt x="8419" y="10195"/>
                  </a:lnTo>
                  <a:lnTo>
                    <a:pt x="8110" y="10156"/>
                  </a:lnTo>
                  <a:lnTo>
                    <a:pt x="7840" y="10079"/>
                  </a:lnTo>
                  <a:lnTo>
                    <a:pt x="7608" y="9963"/>
                  </a:lnTo>
                  <a:lnTo>
                    <a:pt x="7376" y="9808"/>
                  </a:lnTo>
                  <a:lnTo>
                    <a:pt x="7183" y="9577"/>
                  </a:lnTo>
                  <a:lnTo>
                    <a:pt x="7029" y="9345"/>
                  </a:lnTo>
                  <a:lnTo>
                    <a:pt x="6951" y="9075"/>
                  </a:lnTo>
                  <a:lnTo>
                    <a:pt x="6913" y="8804"/>
                  </a:lnTo>
                  <a:lnTo>
                    <a:pt x="6951" y="8534"/>
                  </a:lnTo>
                  <a:lnTo>
                    <a:pt x="7029" y="8264"/>
                  </a:lnTo>
                  <a:lnTo>
                    <a:pt x="7144" y="8071"/>
                  </a:lnTo>
                  <a:lnTo>
                    <a:pt x="7299" y="7878"/>
                  </a:lnTo>
                  <a:lnTo>
                    <a:pt x="7492" y="7723"/>
                  </a:lnTo>
                  <a:lnTo>
                    <a:pt x="7724" y="7569"/>
                  </a:lnTo>
                  <a:lnTo>
                    <a:pt x="8148" y="7337"/>
                  </a:lnTo>
                  <a:lnTo>
                    <a:pt x="8226" y="7298"/>
                  </a:lnTo>
                  <a:close/>
                  <a:moveTo>
                    <a:pt x="2858" y="0"/>
                  </a:moveTo>
                  <a:lnTo>
                    <a:pt x="2665" y="39"/>
                  </a:lnTo>
                  <a:lnTo>
                    <a:pt x="2665" y="77"/>
                  </a:lnTo>
                  <a:lnTo>
                    <a:pt x="2627" y="1352"/>
                  </a:lnTo>
                  <a:lnTo>
                    <a:pt x="2627" y="2587"/>
                  </a:lnTo>
                  <a:lnTo>
                    <a:pt x="2665" y="3823"/>
                  </a:lnTo>
                  <a:lnTo>
                    <a:pt x="2704" y="5097"/>
                  </a:lnTo>
                  <a:lnTo>
                    <a:pt x="2897" y="7491"/>
                  </a:lnTo>
                  <a:lnTo>
                    <a:pt x="2897" y="8148"/>
                  </a:lnTo>
                  <a:lnTo>
                    <a:pt x="2935" y="8457"/>
                  </a:lnTo>
                  <a:lnTo>
                    <a:pt x="2974" y="8611"/>
                  </a:lnTo>
                  <a:lnTo>
                    <a:pt x="3051" y="8766"/>
                  </a:lnTo>
                  <a:lnTo>
                    <a:pt x="1545" y="8727"/>
                  </a:lnTo>
                  <a:lnTo>
                    <a:pt x="39" y="8689"/>
                  </a:lnTo>
                  <a:lnTo>
                    <a:pt x="1" y="8689"/>
                  </a:lnTo>
                  <a:lnTo>
                    <a:pt x="1" y="9036"/>
                  </a:lnTo>
                  <a:lnTo>
                    <a:pt x="773" y="9113"/>
                  </a:lnTo>
                  <a:lnTo>
                    <a:pt x="1545" y="9152"/>
                  </a:lnTo>
                  <a:lnTo>
                    <a:pt x="3129" y="9229"/>
                  </a:lnTo>
                  <a:lnTo>
                    <a:pt x="4828" y="9306"/>
                  </a:lnTo>
                  <a:lnTo>
                    <a:pt x="5677" y="9306"/>
                  </a:lnTo>
                  <a:lnTo>
                    <a:pt x="6488" y="9268"/>
                  </a:lnTo>
                  <a:lnTo>
                    <a:pt x="6604" y="9577"/>
                  </a:lnTo>
                  <a:lnTo>
                    <a:pt x="6758" y="9847"/>
                  </a:lnTo>
                  <a:lnTo>
                    <a:pt x="6990" y="10079"/>
                  </a:lnTo>
                  <a:lnTo>
                    <a:pt x="7222" y="10310"/>
                  </a:lnTo>
                  <a:lnTo>
                    <a:pt x="7492" y="10465"/>
                  </a:lnTo>
                  <a:lnTo>
                    <a:pt x="7801" y="10581"/>
                  </a:lnTo>
                  <a:lnTo>
                    <a:pt x="8110" y="10658"/>
                  </a:lnTo>
                  <a:lnTo>
                    <a:pt x="8419" y="10696"/>
                  </a:lnTo>
                  <a:lnTo>
                    <a:pt x="8728" y="10619"/>
                  </a:lnTo>
                  <a:lnTo>
                    <a:pt x="9037" y="10542"/>
                  </a:lnTo>
                  <a:lnTo>
                    <a:pt x="9307" y="10388"/>
                  </a:lnTo>
                  <a:lnTo>
                    <a:pt x="9539" y="10195"/>
                  </a:lnTo>
                  <a:lnTo>
                    <a:pt x="9770" y="9963"/>
                  </a:lnTo>
                  <a:lnTo>
                    <a:pt x="9925" y="9693"/>
                  </a:lnTo>
                  <a:lnTo>
                    <a:pt x="10079" y="9422"/>
                  </a:lnTo>
                  <a:lnTo>
                    <a:pt x="10156" y="9152"/>
                  </a:lnTo>
                  <a:lnTo>
                    <a:pt x="10195" y="9152"/>
                  </a:lnTo>
                  <a:lnTo>
                    <a:pt x="10195" y="8766"/>
                  </a:lnTo>
                  <a:lnTo>
                    <a:pt x="10156" y="8418"/>
                  </a:lnTo>
                  <a:lnTo>
                    <a:pt x="10041" y="8071"/>
                  </a:lnTo>
                  <a:lnTo>
                    <a:pt x="9848" y="7762"/>
                  </a:lnTo>
                  <a:lnTo>
                    <a:pt x="9616" y="7491"/>
                  </a:lnTo>
                  <a:lnTo>
                    <a:pt x="9307" y="7260"/>
                  </a:lnTo>
                  <a:lnTo>
                    <a:pt x="8998" y="7105"/>
                  </a:lnTo>
                  <a:lnTo>
                    <a:pt x="8650" y="7028"/>
                  </a:lnTo>
                  <a:lnTo>
                    <a:pt x="8303" y="7028"/>
                  </a:lnTo>
                  <a:lnTo>
                    <a:pt x="8187" y="7067"/>
                  </a:lnTo>
                  <a:lnTo>
                    <a:pt x="8148" y="7028"/>
                  </a:lnTo>
                  <a:lnTo>
                    <a:pt x="8071" y="6989"/>
                  </a:lnTo>
                  <a:lnTo>
                    <a:pt x="7917" y="6989"/>
                  </a:lnTo>
                  <a:lnTo>
                    <a:pt x="7724" y="7028"/>
                  </a:lnTo>
                  <a:lnTo>
                    <a:pt x="7415" y="7144"/>
                  </a:lnTo>
                  <a:lnTo>
                    <a:pt x="7144" y="7337"/>
                  </a:lnTo>
                  <a:lnTo>
                    <a:pt x="6913" y="7569"/>
                  </a:lnTo>
                  <a:lnTo>
                    <a:pt x="6720" y="7878"/>
                  </a:lnTo>
                  <a:lnTo>
                    <a:pt x="6565" y="8187"/>
                  </a:lnTo>
                  <a:lnTo>
                    <a:pt x="6449" y="8534"/>
                  </a:lnTo>
                  <a:lnTo>
                    <a:pt x="6449" y="8843"/>
                  </a:lnTo>
                  <a:lnTo>
                    <a:pt x="5716" y="8804"/>
                  </a:lnTo>
                  <a:lnTo>
                    <a:pt x="4943" y="8766"/>
                  </a:lnTo>
                  <a:lnTo>
                    <a:pt x="3476" y="8766"/>
                  </a:lnTo>
                  <a:lnTo>
                    <a:pt x="3476" y="8727"/>
                  </a:lnTo>
                  <a:lnTo>
                    <a:pt x="3476" y="8650"/>
                  </a:lnTo>
                  <a:lnTo>
                    <a:pt x="3476" y="8573"/>
                  </a:lnTo>
                  <a:lnTo>
                    <a:pt x="3437" y="8534"/>
                  </a:lnTo>
                  <a:lnTo>
                    <a:pt x="3360" y="8495"/>
                  </a:lnTo>
                  <a:lnTo>
                    <a:pt x="3283" y="8495"/>
                  </a:lnTo>
                  <a:lnTo>
                    <a:pt x="3206" y="8534"/>
                  </a:lnTo>
                  <a:lnTo>
                    <a:pt x="3283" y="8380"/>
                  </a:lnTo>
                  <a:lnTo>
                    <a:pt x="3283" y="8225"/>
                  </a:lnTo>
                  <a:lnTo>
                    <a:pt x="3283" y="8109"/>
                  </a:lnTo>
                  <a:lnTo>
                    <a:pt x="3283" y="7955"/>
                  </a:lnTo>
                  <a:lnTo>
                    <a:pt x="3206" y="7337"/>
                  </a:lnTo>
                  <a:lnTo>
                    <a:pt x="3129" y="6449"/>
                  </a:lnTo>
                  <a:lnTo>
                    <a:pt x="3013" y="4325"/>
                  </a:lnTo>
                  <a:lnTo>
                    <a:pt x="2935" y="2201"/>
                  </a:lnTo>
                  <a:lnTo>
                    <a:pt x="2897" y="77"/>
                  </a:lnTo>
                  <a:lnTo>
                    <a:pt x="285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"/>
            <p:cNvSpPr/>
            <p:nvPr/>
          </p:nvSpPr>
          <p:spPr>
            <a:xfrm>
              <a:off x="1220850" y="3492200"/>
              <a:ext cx="274200" cy="516500"/>
            </a:xfrm>
            <a:custGeom>
              <a:avLst/>
              <a:gdLst/>
              <a:ahLst/>
              <a:cxnLst/>
              <a:rect l="l" t="t" r="r" b="b"/>
              <a:pathLst>
                <a:path w="10968" h="20660" extrusionOk="0">
                  <a:moveTo>
                    <a:pt x="1468" y="657"/>
                  </a:moveTo>
                  <a:lnTo>
                    <a:pt x="2086" y="1005"/>
                  </a:lnTo>
                  <a:lnTo>
                    <a:pt x="2665" y="1391"/>
                  </a:lnTo>
                  <a:lnTo>
                    <a:pt x="3052" y="1661"/>
                  </a:lnTo>
                  <a:lnTo>
                    <a:pt x="3438" y="1970"/>
                  </a:lnTo>
                  <a:lnTo>
                    <a:pt x="3592" y="2125"/>
                  </a:lnTo>
                  <a:lnTo>
                    <a:pt x="3708" y="2279"/>
                  </a:lnTo>
                  <a:lnTo>
                    <a:pt x="3862" y="2588"/>
                  </a:lnTo>
                  <a:lnTo>
                    <a:pt x="3978" y="2935"/>
                  </a:lnTo>
                  <a:lnTo>
                    <a:pt x="4055" y="3322"/>
                  </a:lnTo>
                  <a:lnTo>
                    <a:pt x="5098" y="7492"/>
                  </a:lnTo>
                  <a:lnTo>
                    <a:pt x="7222" y="16180"/>
                  </a:lnTo>
                  <a:lnTo>
                    <a:pt x="7261" y="16258"/>
                  </a:lnTo>
                  <a:lnTo>
                    <a:pt x="7299" y="16296"/>
                  </a:lnTo>
                  <a:lnTo>
                    <a:pt x="7369" y="16331"/>
                  </a:lnTo>
                  <a:lnTo>
                    <a:pt x="7369" y="16331"/>
                  </a:lnTo>
                  <a:lnTo>
                    <a:pt x="6990" y="16489"/>
                  </a:lnTo>
                  <a:lnTo>
                    <a:pt x="6334" y="14481"/>
                  </a:lnTo>
                  <a:lnTo>
                    <a:pt x="5677" y="12512"/>
                  </a:lnTo>
                  <a:lnTo>
                    <a:pt x="4287" y="8573"/>
                  </a:lnTo>
                  <a:lnTo>
                    <a:pt x="2858" y="4634"/>
                  </a:lnTo>
                  <a:lnTo>
                    <a:pt x="1468" y="657"/>
                  </a:lnTo>
                  <a:close/>
                  <a:moveTo>
                    <a:pt x="1121" y="503"/>
                  </a:moveTo>
                  <a:lnTo>
                    <a:pt x="1121" y="580"/>
                  </a:lnTo>
                  <a:lnTo>
                    <a:pt x="3940" y="8573"/>
                  </a:lnTo>
                  <a:lnTo>
                    <a:pt x="5368" y="12551"/>
                  </a:lnTo>
                  <a:lnTo>
                    <a:pt x="6102" y="14558"/>
                  </a:lnTo>
                  <a:lnTo>
                    <a:pt x="6874" y="16528"/>
                  </a:lnTo>
                  <a:lnTo>
                    <a:pt x="6681" y="16566"/>
                  </a:lnTo>
                  <a:lnTo>
                    <a:pt x="5755" y="14636"/>
                  </a:lnTo>
                  <a:lnTo>
                    <a:pt x="4789" y="12705"/>
                  </a:lnTo>
                  <a:lnTo>
                    <a:pt x="2820" y="8882"/>
                  </a:lnTo>
                  <a:lnTo>
                    <a:pt x="1777" y="6951"/>
                  </a:lnTo>
                  <a:lnTo>
                    <a:pt x="773" y="4982"/>
                  </a:lnTo>
                  <a:lnTo>
                    <a:pt x="657" y="4712"/>
                  </a:lnTo>
                  <a:lnTo>
                    <a:pt x="580" y="4441"/>
                  </a:lnTo>
                  <a:lnTo>
                    <a:pt x="542" y="4171"/>
                  </a:lnTo>
                  <a:lnTo>
                    <a:pt x="503" y="3901"/>
                  </a:lnTo>
                  <a:lnTo>
                    <a:pt x="503" y="3322"/>
                  </a:lnTo>
                  <a:lnTo>
                    <a:pt x="542" y="2781"/>
                  </a:lnTo>
                  <a:lnTo>
                    <a:pt x="657" y="2202"/>
                  </a:lnTo>
                  <a:lnTo>
                    <a:pt x="812" y="1623"/>
                  </a:lnTo>
                  <a:lnTo>
                    <a:pt x="1121" y="503"/>
                  </a:lnTo>
                  <a:close/>
                  <a:moveTo>
                    <a:pt x="9886" y="13786"/>
                  </a:moveTo>
                  <a:lnTo>
                    <a:pt x="10041" y="13825"/>
                  </a:lnTo>
                  <a:lnTo>
                    <a:pt x="10157" y="13902"/>
                  </a:lnTo>
                  <a:lnTo>
                    <a:pt x="10311" y="14018"/>
                  </a:lnTo>
                  <a:lnTo>
                    <a:pt x="10581" y="14481"/>
                  </a:lnTo>
                  <a:lnTo>
                    <a:pt x="10620" y="14674"/>
                  </a:lnTo>
                  <a:lnTo>
                    <a:pt x="10620" y="14906"/>
                  </a:lnTo>
                  <a:lnTo>
                    <a:pt x="10581" y="15099"/>
                  </a:lnTo>
                  <a:lnTo>
                    <a:pt x="10504" y="15254"/>
                  </a:lnTo>
                  <a:lnTo>
                    <a:pt x="10311" y="15640"/>
                  </a:lnTo>
                  <a:lnTo>
                    <a:pt x="10041" y="15910"/>
                  </a:lnTo>
                  <a:lnTo>
                    <a:pt x="9655" y="16296"/>
                  </a:lnTo>
                  <a:lnTo>
                    <a:pt x="9191" y="16605"/>
                  </a:lnTo>
                  <a:lnTo>
                    <a:pt x="8728" y="16914"/>
                  </a:lnTo>
                  <a:lnTo>
                    <a:pt x="8265" y="17184"/>
                  </a:lnTo>
                  <a:lnTo>
                    <a:pt x="8149" y="17184"/>
                  </a:lnTo>
                  <a:lnTo>
                    <a:pt x="8071" y="17262"/>
                  </a:lnTo>
                  <a:lnTo>
                    <a:pt x="7724" y="17416"/>
                  </a:lnTo>
                  <a:lnTo>
                    <a:pt x="7029" y="17725"/>
                  </a:lnTo>
                  <a:lnTo>
                    <a:pt x="6295" y="17995"/>
                  </a:lnTo>
                  <a:lnTo>
                    <a:pt x="5523" y="18150"/>
                  </a:lnTo>
                  <a:lnTo>
                    <a:pt x="4789" y="18304"/>
                  </a:lnTo>
                  <a:lnTo>
                    <a:pt x="4403" y="18343"/>
                  </a:lnTo>
                  <a:lnTo>
                    <a:pt x="4055" y="18343"/>
                  </a:lnTo>
                  <a:lnTo>
                    <a:pt x="3669" y="18266"/>
                  </a:lnTo>
                  <a:lnTo>
                    <a:pt x="3515" y="18227"/>
                  </a:lnTo>
                  <a:lnTo>
                    <a:pt x="3360" y="18150"/>
                  </a:lnTo>
                  <a:lnTo>
                    <a:pt x="3245" y="18034"/>
                  </a:lnTo>
                  <a:lnTo>
                    <a:pt x="3129" y="17957"/>
                  </a:lnTo>
                  <a:lnTo>
                    <a:pt x="2974" y="17686"/>
                  </a:lnTo>
                  <a:lnTo>
                    <a:pt x="2858" y="17377"/>
                  </a:lnTo>
                  <a:lnTo>
                    <a:pt x="2858" y="17068"/>
                  </a:lnTo>
                  <a:lnTo>
                    <a:pt x="2897" y="16875"/>
                  </a:lnTo>
                  <a:lnTo>
                    <a:pt x="2974" y="16721"/>
                  </a:lnTo>
                  <a:lnTo>
                    <a:pt x="3090" y="16566"/>
                  </a:lnTo>
                  <a:lnTo>
                    <a:pt x="3206" y="16451"/>
                  </a:lnTo>
                  <a:lnTo>
                    <a:pt x="3322" y="16373"/>
                  </a:lnTo>
                  <a:lnTo>
                    <a:pt x="3476" y="16296"/>
                  </a:lnTo>
                  <a:lnTo>
                    <a:pt x="3592" y="16296"/>
                  </a:lnTo>
                  <a:lnTo>
                    <a:pt x="3708" y="16335"/>
                  </a:lnTo>
                  <a:lnTo>
                    <a:pt x="3824" y="16451"/>
                  </a:lnTo>
                  <a:lnTo>
                    <a:pt x="3940" y="16605"/>
                  </a:lnTo>
                  <a:lnTo>
                    <a:pt x="4094" y="16798"/>
                  </a:lnTo>
                  <a:lnTo>
                    <a:pt x="4210" y="17068"/>
                  </a:lnTo>
                  <a:lnTo>
                    <a:pt x="4055" y="17068"/>
                  </a:lnTo>
                  <a:lnTo>
                    <a:pt x="3978" y="17107"/>
                  </a:lnTo>
                  <a:lnTo>
                    <a:pt x="3940" y="17184"/>
                  </a:lnTo>
                  <a:lnTo>
                    <a:pt x="3978" y="17300"/>
                  </a:lnTo>
                  <a:lnTo>
                    <a:pt x="4055" y="17339"/>
                  </a:lnTo>
                  <a:lnTo>
                    <a:pt x="4828" y="17339"/>
                  </a:lnTo>
                  <a:lnTo>
                    <a:pt x="5639" y="17262"/>
                  </a:lnTo>
                  <a:lnTo>
                    <a:pt x="6450" y="17107"/>
                  </a:lnTo>
                  <a:lnTo>
                    <a:pt x="7261" y="16875"/>
                  </a:lnTo>
                  <a:lnTo>
                    <a:pt x="7647" y="16721"/>
                  </a:lnTo>
                  <a:lnTo>
                    <a:pt x="8033" y="16528"/>
                  </a:lnTo>
                  <a:lnTo>
                    <a:pt x="8419" y="16335"/>
                  </a:lnTo>
                  <a:lnTo>
                    <a:pt x="8728" y="16103"/>
                  </a:lnTo>
                  <a:lnTo>
                    <a:pt x="9075" y="15871"/>
                  </a:lnTo>
                  <a:lnTo>
                    <a:pt x="9384" y="15601"/>
                  </a:lnTo>
                  <a:lnTo>
                    <a:pt x="9616" y="15331"/>
                  </a:lnTo>
                  <a:lnTo>
                    <a:pt x="9886" y="15022"/>
                  </a:lnTo>
                  <a:lnTo>
                    <a:pt x="9886" y="14945"/>
                  </a:lnTo>
                  <a:lnTo>
                    <a:pt x="9886" y="14906"/>
                  </a:lnTo>
                  <a:lnTo>
                    <a:pt x="9848" y="14829"/>
                  </a:lnTo>
                  <a:lnTo>
                    <a:pt x="9809" y="14790"/>
                  </a:lnTo>
                  <a:lnTo>
                    <a:pt x="9732" y="14752"/>
                  </a:lnTo>
                  <a:lnTo>
                    <a:pt x="9616" y="14752"/>
                  </a:lnTo>
                  <a:lnTo>
                    <a:pt x="9539" y="14790"/>
                  </a:lnTo>
                  <a:lnTo>
                    <a:pt x="9307" y="15099"/>
                  </a:lnTo>
                  <a:lnTo>
                    <a:pt x="9114" y="14945"/>
                  </a:lnTo>
                  <a:lnTo>
                    <a:pt x="9037" y="14829"/>
                  </a:lnTo>
                  <a:lnTo>
                    <a:pt x="8998" y="14674"/>
                  </a:lnTo>
                  <a:lnTo>
                    <a:pt x="8998" y="14558"/>
                  </a:lnTo>
                  <a:lnTo>
                    <a:pt x="9037" y="14404"/>
                  </a:lnTo>
                  <a:lnTo>
                    <a:pt x="9114" y="14288"/>
                  </a:lnTo>
                  <a:lnTo>
                    <a:pt x="9346" y="14056"/>
                  </a:lnTo>
                  <a:lnTo>
                    <a:pt x="9462" y="13941"/>
                  </a:lnTo>
                  <a:lnTo>
                    <a:pt x="9539" y="13825"/>
                  </a:lnTo>
                  <a:lnTo>
                    <a:pt x="9655" y="13786"/>
                  </a:lnTo>
                  <a:close/>
                  <a:moveTo>
                    <a:pt x="889" y="1"/>
                  </a:moveTo>
                  <a:lnTo>
                    <a:pt x="812" y="78"/>
                  </a:lnTo>
                  <a:lnTo>
                    <a:pt x="773" y="155"/>
                  </a:lnTo>
                  <a:lnTo>
                    <a:pt x="194" y="2511"/>
                  </a:lnTo>
                  <a:lnTo>
                    <a:pt x="117" y="2897"/>
                  </a:lnTo>
                  <a:lnTo>
                    <a:pt x="40" y="3322"/>
                  </a:lnTo>
                  <a:lnTo>
                    <a:pt x="1" y="3746"/>
                  </a:lnTo>
                  <a:lnTo>
                    <a:pt x="1" y="4210"/>
                  </a:lnTo>
                  <a:lnTo>
                    <a:pt x="78" y="4441"/>
                  </a:lnTo>
                  <a:lnTo>
                    <a:pt x="155" y="4673"/>
                  </a:lnTo>
                  <a:lnTo>
                    <a:pt x="348" y="5136"/>
                  </a:lnTo>
                  <a:lnTo>
                    <a:pt x="850" y="6025"/>
                  </a:lnTo>
                  <a:lnTo>
                    <a:pt x="1970" y="8187"/>
                  </a:lnTo>
                  <a:lnTo>
                    <a:pt x="4133" y="12435"/>
                  </a:lnTo>
                  <a:lnTo>
                    <a:pt x="5253" y="14558"/>
                  </a:lnTo>
                  <a:lnTo>
                    <a:pt x="6411" y="16682"/>
                  </a:lnTo>
                  <a:lnTo>
                    <a:pt x="5484" y="16875"/>
                  </a:lnTo>
                  <a:lnTo>
                    <a:pt x="4596" y="16991"/>
                  </a:lnTo>
                  <a:lnTo>
                    <a:pt x="4596" y="16991"/>
                  </a:lnTo>
                  <a:lnTo>
                    <a:pt x="4673" y="16837"/>
                  </a:lnTo>
                  <a:lnTo>
                    <a:pt x="4712" y="16682"/>
                  </a:lnTo>
                  <a:lnTo>
                    <a:pt x="4712" y="16528"/>
                  </a:lnTo>
                  <a:lnTo>
                    <a:pt x="4635" y="16373"/>
                  </a:lnTo>
                  <a:lnTo>
                    <a:pt x="4557" y="16219"/>
                  </a:lnTo>
                  <a:lnTo>
                    <a:pt x="4442" y="16103"/>
                  </a:lnTo>
                  <a:lnTo>
                    <a:pt x="4326" y="15987"/>
                  </a:lnTo>
                  <a:lnTo>
                    <a:pt x="4133" y="15910"/>
                  </a:lnTo>
                  <a:lnTo>
                    <a:pt x="3862" y="15871"/>
                  </a:lnTo>
                  <a:lnTo>
                    <a:pt x="3592" y="15871"/>
                  </a:lnTo>
                  <a:lnTo>
                    <a:pt x="3322" y="15949"/>
                  </a:lnTo>
                  <a:lnTo>
                    <a:pt x="3090" y="16103"/>
                  </a:lnTo>
                  <a:lnTo>
                    <a:pt x="2897" y="16258"/>
                  </a:lnTo>
                  <a:lnTo>
                    <a:pt x="2743" y="16489"/>
                  </a:lnTo>
                  <a:lnTo>
                    <a:pt x="2588" y="16721"/>
                  </a:lnTo>
                  <a:lnTo>
                    <a:pt x="2550" y="16991"/>
                  </a:lnTo>
                  <a:lnTo>
                    <a:pt x="2511" y="17416"/>
                  </a:lnTo>
                  <a:lnTo>
                    <a:pt x="2550" y="17725"/>
                  </a:lnTo>
                  <a:lnTo>
                    <a:pt x="2704" y="17995"/>
                  </a:lnTo>
                  <a:lnTo>
                    <a:pt x="2858" y="18227"/>
                  </a:lnTo>
                  <a:lnTo>
                    <a:pt x="3129" y="18381"/>
                  </a:lnTo>
                  <a:lnTo>
                    <a:pt x="3399" y="18497"/>
                  </a:lnTo>
                  <a:lnTo>
                    <a:pt x="3747" y="18574"/>
                  </a:lnTo>
                  <a:lnTo>
                    <a:pt x="4094" y="18613"/>
                  </a:lnTo>
                  <a:lnTo>
                    <a:pt x="4442" y="18613"/>
                  </a:lnTo>
                  <a:lnTo>
                    <a:pt x="4828" y="18574"/>
                  </a:lnTo>
                  <a:lnTo>
                    <a:pt x="5639" y="18420"/>
                  </a:lnTo>
                  <a:lnTo>
                    <a:pt x="6334" y="18266"/>
                  </a:lnTo>
                  <a:lnTo>
                    <a:pt x="6952" y="18072"/>
                  </a:lnTo>
                  <a:lnTo>
                    <a:pt x="7067" y="18034"/>
                  </a:lnTo>
                  <a:lnTo>
                    <a:pt x="7299" y="17957"/>
                  </a:lnTo>
                  <a:lnTo>
                    <a:pt x="8149" y="17570"/>
                  </a:lnTo>
                  <a:lnTo>
                    <a:pt x="8612" y="18497"/>
                  </a:lnTo>
                  <a:lnTo>
                    <a:pt x="9037" y="19463"/>
                  </a:lnTo>
                  <a:lnTo>
                    <a:pt x="9269" y="20003"/>
                  </a:lnTo>
                  <a:lnTo>
                    <a:pt x="9423" y="20351"/>
                  </a:lnTo>
                  <a:lnTo>
                    <a:pt x="9539" y="20660"/>
                  </a:lnTo>
                  <a:lnTo>
                    <a:pt x="9770" y="20621"/>
                  </a:lnTo>
                  <a:lnTo>
                    <a:pt x="9693" y="20428"/>
                  </a:lnTo>
                  <a:lnTo>
                    <a:pt x="9423" y="19656"/>
                  </a:lnTo>
                  <a:lnTo>
                    <a:pt x="9114" y="18922"/>
                  </a:lnTo>
                  <a:lnTo>
                    <a:pt x="8767" y="18150"/>
                  </a:lnTo>
                  <a:lnTo>
                    <a:pt x="8419" y="17416"/>
                  </a:lnTo>
                  <a:lnTo>
                    <a:pt x="8960" y="17107"/>
                  </a:lnTo>
                  <a:lnTo>
                    <a:pt x="9539" y="16760"/>
                  </a:lnTo>
                  <a:lnTo>
                    <a:pt x="10041" y="16373"/>
                  </a:lnTo>
                  <a:lnTo>
                    <a:pt x="10272" y="16180"/>
                  </a:lnTo>
                  <a:lnTo>
                    <a:pt x="10466" y="15949"/>
                  </a:lnTo>
                  <a:lnTo>
                    <a:pt x="10659" y="15717"/>
                  </a:lnTo>
                  <a:lnTo>
                    <a:pt x="10813" y="15485"/>
                  </a:lnTo>
                  <a:lnTo>
                    <a:pt x="10929" y="15254"/>
                  </a:lnTo>
                  <a:lnTo>
                    <a:pt x="10968" y="14983"/>
                  </a:lnTo>
                  <a:lnTo>
                    <a:pt x="10968" y="14752"/>
                  </a:lnTo>
                  <a:lnTo>
                    <a:pt x="10929" y="14520"/>
                  </a:lnTo>
                  <a:lnTo>
                    <a:pt x="10852" y="14250"/>
                  </a:lnTo>
                  <a:lnTo>
                    <a:pt x="10659" y="13979"/>
                  </a:lnTo>
                  <a:lnTo>
                    <a:pt x="10504" y="13825"/>
                  </a:lnTo>
                  <a:lnTo>
                    <a:pt x="10272" y="13670"/>
                  </a:lnTo>
                  <a:lnTo>
                    <a:pt x="10041" y="13555"/>
                  </a:lnTo>
                  <a:lnTo>
                    <a:pt x="9809" y="13516"/>
                  </a:lnTo>
                  <a:lnTo>
                    <a:pt x="9539" y="13516"/>
                  </a:lnTo>
                  <a:lnTo>
                    <a:pt x="9307" y="13555"/>
                  </a:lnTo>
                  <a:lnTo>
                    <a:pt x="9075" y="13670"/>
                  </a:lnTo>
                  <a:lnTo>
                    <a:pt x="8882" y="13863"/>
                  </a:lnTo>
                  <a:lnTo>
                    <a:pt x="8767" y="14056"/>
                  </a:lnTo>
                  <a:lnTo>
                    <a:pt x="8728" y="14250"/>
                  </a:lnTo>
                  <a:lnTo>
                    <a:pt x="8689" y="14443"/>
                  </a:lnTo>
                  <a:lnTo>
                    <a:pt x="8689" y="14636"/>
                  </a:lnTo>
                  <a:lnTo>
                    <a:pt x="8728" y="14829"/>
                  </a:lnTo>
                  <a:lnTo>
                    <a:pt x="8805" y="15022"/>
                  </a:lnTo>
                  <a:lnTo>
                    <a:pt x="8921" y="15176"/>
                  </a:lnTo>
                  <a:lnTo>
                    <a:pt x="9075" y="15331"/>
                  </a:lnTo>
                  <a:lnTo>
                    <a:pt x="8728" y="15640"/>
                  </a:lnTo>
                  <a:lnTo>
                    <a:pt x="8342" y="15871"/>
                  </a:lnTo>
                  <a:lnTo>
                    <a:pt x="7917" y="16103"/>
                  </a:lnTo>
                  <a:lnTo>
                    <a:pt x="7454" y="16296"/>
                  </a:lnTo>
                  <a:lnTo>
                    <a:pt x="7531" y="16258"/>
                  </a:lnTo>
                  <a:lnTo>
                    <a:pt x="7608" y="16219"/>
                  </a:lnTo>
                  <a:lnTo>
                    <a:pt x="7608" y="16142"/>
                  </a:lnTo>
                  <a:lnTo>
                    <a:pt x="7608" y="16026"/>
                  </a:lnTo>
                  <a:lnTo>
                    <a:pt x="5330" y="6488"/>
                  </a:lnTo>
                  <a:lnTo>
                    <a:pt x="4712" y="4094"/>
                  </a:lnTo>
                  <a:lnTo>
                    <a:pt x="4480" y="3013"/>
                  </a:lnTo>
                  <a:lnTo>
                    <a:pt x="4326" y="2511"/>
                  </a:lnTo>
                  <a:lnTo>
                    <a:pt x="4249" y="2240"/>
                  </a:lnTo>
                  <a:lnTo>
                    <a:pt x="4094" y="2009"/>
                  </a:lnTo>
                  <a:lnTo>
                    <a:pt x="3824" y="1700"/>
                  </a:lnTo>
                  <a:lnTo>
                    <a:pt x="3515" y="1352"/>
                  </a:lnTo>
                  <a:lnTo>
                    <a:pt x="3129" y="1082"/>
                  </a:lnTo>
                  <a:lnTo>
                    <a:pt x="2704" y="812"/>
                  </a:lnTo>
                  <a:lnTo>
                    <a:pt x="2318" y="580"/>
                  </a:lnTo>
                  <a:lnTo>
                    <a:pt x="1854" y="387"/>
                  </a:lnTo>
                  <a:lnTo>
                    <a:pt x="108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"/>
            <p:cNvSpPr/>
            <p:nvPr/>
          </p:nvSpPr>
          <p:spPr>
            <a:xfrm>
              <a:off x="319200" y="3515375"/>
              <a:ext cx="324400" cy="208550"/>
            </a:xfrm>
            <a:custGeom>
              <a:avLst/>
              <a:gdLst/>
              <a:ahLst/>
              <a:cxnLst/>
              <a:rect l="l" t="t" r="r" b="b"/>
              <a:pathLst>
                <a:path w="12976" h="8342" extrusionOk="0">
                  <a:moveTo>
                    <a:pt x="6758" y="309"/>
                  </a:moveTo>
                  <a:lnTo>
                    <a:pt x="6874" y="348"/>
                  </a:lnTo>
                  <a:lnTo>
                    <a:pt x="7029" y="387"/>
                  </a:lnTo>
                  <a:lnTo>
                    <a:pt x="7222" y="502"/>
                  </a:lnTo>
                  <a:lnTo>
                    <a:pt x="7299" y="502"/>
                  </a:lnTo>
                  <a:lnTo>
                    <a:pt x="7453" y="773"/>
                  </a:lnTo>
                  <a:lnTo>
                    <a:pt x="7569" y="1043"/>
                  </a:lnTo>
                  <a:lnTo>
                    <a:pt x="7608" y="1352"/>
                  </a:lnTo>
                  <a:lnTo>
                    <a:pt x="7569" y="1661"/>
                  </a:lnTo>
                  <a:lnTo>
                    <a:pt x="7492" y="1970"/>
                  </a:lnTo>
                  <a:lnTo>
                    <a:pt x="7415" y="2240"/>
                  </a:lnTo>
                  <a:lnTo>
                    <a:pt x="7222" y="2858"/>
                  </a:lnTo>
                  <a:lnTo>
                    <a:pt x="6411" y="4905"/>
                  </a:lnTo>
                  <a:lnTo>
                    <a:pt x="6411" y="4943"/>
                  </a:lnTo>
                  <a:lnTo>
                    <a:pt x="6295" y="4943"/>
                  </a:lnTo>
                  <a:lnTo>
                    <a:pt x="6218" y="3978"/>
                  </a:lnTo>
                  <a:lnTo>
                    <a:pt x="6140" y="2974"/>
                  </a:lnTo>
                  <a:lnTo>
                    <a:pt x="6140" y="1854"/>
                  </a:lnTo>
                  <a:lnTo>
                    <a:pt x="6179" y="1352"/>
                  </a:lnTo>
                  <a:lnTo>
                    <a:pt x="6218" y="1043"/>
                  </a:lnTo>
                  <a:lnTo>
                    <a:pt x="6295" y="734"/>
                  </a:lnTo>
                  <a:lnTo>
                    <a:pt x="6449" y="502"/>
                  </a:lnTo>
                  <a:lnTo>
                    <a:pt x="6527" y="425"/>
                  </a:lnTo>
                  <a:lnTo>
                    <a:pt x="6642" y="348"/>
                  </a:lnTo>
                  <a:lnTo>
                    <a:pt x="6758" y="309"/>
                  </a:lnTo>
                  <a:close/>
                  <a:moveTo>
                    <a:pt x="11971" y="4711"/>
                  </a:moveTo>
                  <a:lnTo>
                    <a:pt x="12087" y="4750"/>
                  </a:lnTo>
                  <a:lnTo>
                    <a:pt x="12164" y="4827"/>
                  </a:lnTo>
                  <a:lnTo>
                    <a:pt x="12280" y="4905"/>
                  </a:lnTo>
                  <a:lnTo>
                    <a:pt x="12319" y="4982"/>
                  </a:lnTo>
                  <a:lnTo>
                    <a:pt x="12396" y="5136"/>
                  </a:lnTo>
                  <a:lnTo>
                    <a:pt x="12435" y="5484"/>
                  </a:lnTo>
                  <a:lnTo>
                    <a:pt x="12319" y="5600"/>
                  </a:lnTo>
                  <a:lnTo>
                    <a:pt x="12126" y="5677"/>
                  </a:lnTo>
                  <a:lnTo>
                    <a:pt x="11933" y="5754"/>
                  </a:lnTo>
                  <a:lnTo>
                    <a:pt x="11701" y="5793"/>
                  </a:lnTo>
                  <a:lnTo>
                    <a:pt x="11199" y="5831"/>
                  </a:lnTo>
                  <a:lnTo>
                    <a:pt x="10041" y="5831"/>
                  </a:lnTo>
                  <a:lnTo>
                    <a:pt x="9230" y="5754"/>
                  </a:lnTo>
                  <a:lnTo>
                    <a:pt x="8612" y="5677"/>
                  </a:lnTo>
                  <a:lnTo>
                    <a:pt x="7994" y="5561"/>
                  </a:lnTo>
                  <a:lnTo>
                    <a:pt x="6758" y="5252"/>
                  </a:lnTo>
                  <a:lnTo>
                    <a:pt x="7955" y="5020"/>
                  </a:lnTo>
                  <a:lnTo>
                    <a:pt x="9191" y="4866"/>
                  </a:lnTo>
                  <a:lnTo>
                    <a:pt x="9925" y="4789"/>
                  </a:lnTo>
                  <a:lnTo>
                    <a:pt x="10658" y="4750"/>
                  </a:lnTo>
                  <a:lnTo>
                    <a:pt x="11353" y="4711"/>
                  </a:lnTo>
                  <a:close/>
                  <a:moveTo>
                    <a:pt x="5638" y="5754"/>
                  </a:moveTo>
                  <a:lnTo>
                    <a:pt x="4557" y="6449"/>
                  </a:lnTo>
                  <a:lnTo>
                    <a:pt x="3437" y="7106"/>
                  </a:lnTo>
                  <a:lnTo>
                    <a:pt x="2820" y="7376"/>
                  </a:lnTo>
                  <a:lnTo>
                    <a:pt x="2202" y="7685"/>
                  </a:lnTo>
                  <a:lnTo>
                    <a:pt x="1816" y="7801"/>
                  </a:lnTo>
                  <a:lnTo>
                    <a:pt x="1429" y="7917"/>
                  </a:lnTo>
                  <a:lnTo>
                    <a:pt x="1120" y="7955"/>
                  </a:lnTo>
                  <a:lnTo>
                    <a:pt x="927" y="7917"/>
                  </a:lnTo>
                  <a:lnTo>
                    <a:pt x="850" y="7878"/>
                  </a:lnTo>
                  <a:lnTo>
                    <a:pt x="773" y="7801"/>
                  </a:lnTo>
                  <a:lnTo>
                    <a:pt x="734" y="7685"/>
                  </a:lnTo>
                  <a:lnTo>
                    <a:pt x="696" y="7530"/>
                  </a:lnTo>
                  <a:lnTo>
                    <a:pt x="696" y="7376"/>
                  </a:lnTo>
                  <a:lnTo>
                    <a:pt x="696" y="7221"/>
                  </a:lnTo>
                  <a:lnTo>
                    <a:pt x="734" y="7144"/>
                  </a:lnTo>
                  <a:lnTo>
                    <a:pt x="812" y="7067"/>
                  </a:lnTo>
                  <a:lnTo>
                    <a:pt x="1005" y="6990"/>
                  </a:lnTo>
                  <a:lnTo>
                    <a:pt x="1275" y="6874"/>
                  </a:lnTo>
                  <a:lnTo>
                    <a:pt x="1893" y="6642"/>
                  </a:lnTo>
                  <a:lnTo>
                    <a:pt x="2742" y="6449"/>
                  </a:lnTo>
                  <a:lnTo>
                    <a:pt x="3592" y="6295"/>
                  </a:lnTo>
                  <a:lnTo>
                    <a:pt x="4634" y="6063"/>
                  </a:lnTo>
                  <a:lnTo>
                    <a:pt x="5136" y="5909"/>
                  </a:lnTo>
                  <a:lnTo>
                    <a:pt x="5638" y="5754"/>
                  </a:lnTo>
                  <a:close/>
                  <a:moveTo>
                    <a:pt x="6951" y="0"/>
                  </a:moveTo>
                  <a:lnTo>
                    <a:pt x="6720" y="39"/>
                  </a:lnTo>
                  <a:lnTo>
                    <a:pt x="6527" y="116"/>
                  </a:lnTo>
                  <a:lnTo>
                    <a:pt x="6333" y="232"/>
                  </a:lnTo>
                  <a:lnTo>
                    <a:pt x="6140" y="425"/>
                  </a:lnTo>
                  <a:lnTo>
                    <a:pt x="5986" y="618"/>
                  </a:lnTo>
                  <a:lnTo>
                    <a:pt x="5909" y="811"/>
                  </a:lnTo>
                  <a:lnTo>
                    <a:pt x="5793" y="1275"/>
                  </a:lnTo>
                  <a:lnTo>
                    <a:pt x="5793" y="1777"/>
                  </a:lnTo>
                  <a:lnTo>
                    <a:pt x="5831" y="2742"/>
                  </a:lnTo>
                  <a:lnTo>
                    <a:pt x="5909" y="3901"/>
                  </a:lnTo>
                  <a:lnTo>
                    <a:pt x="5986" y="4480"/>
                  </a:lnTo>
                  <a:lnTo>
                    <a:pt x="6063" y="5020"/>
                  </a:lnTo>
                  <a:lnTo>
                    <a:pt x="6025" y="5136"/>
                  </a:lnTo>
                  <a:lnTo>
                    <a:pt x="6063" y="5252"/>
                  </a:lnTo>
                  <a:lnTo>
                    <a:pt x="5523" y="5445"/>
                  </a:lnTo>
                  <a:lnTo>
                    <a:pt x="4982" y="5561"/>
                  </a:lnTo>
                  <a:lnTo>
                    <a:pt x="3939" y="5831"/>
                  </a:lnTo>
                  <a:lnTo>
                    <a:pt x="2858" y="6024"/>
                  </a:lnTo>
                  <a:lnTo>
                    <a:pt x="2318" y="6179"/>
                  </a:lnTo>
                  <a:lnTo>
                    <a:pt x="1777" y="6295"/>
                  </a:lnTo>
                  <a:lnTo>
                    <a:pt x="1198" y="6488"/>
                  </a:lnTo>
                  <a:lnTo>
                    <a:pt x="850" y="6642"/>
                  </a:lnTo>
                  <a:lnTo>
                    <a:pt x="503" y="6835"/>
                  </a:lnTo>
                  <a:lnTo>
                    <a:pt x="232" y="7028"/>
                  </a:lnTo>
                  <a:lnTo>
                    <a:pt x="116" y="7144"/>
                  </a:lnTo>
                  <a:lnTo>
                    <a:pt x="39" y="7299"/>
                  </a:lnTo>
                  <a:lnTo>
                    <a:pt x="1" y="7415"/>
                  </a:lnTo>
                  <a:lnTo>
                    <a:pt x="1" y="7569"/>
                  </a:lnTo>
                  <a:lnTo>
                    <a:pt x="39" y="7723"/>
                  </a:lnTo>
                  <a:lnTo>
                    <a:pt x="116" y="7917"/>
                  </a:lnTo>
                  <a:lnTo>
                    <a:pt x="232" y="8032"/>
                  </a:lnTo>
                  <a:lnTo>
                    <a:pt x="348" y="8148"/>
                  </a:lnTo>
                  <a:lnTo>
                    <a:pt x="503" y="8225"/>
                  </a:lnTo>
                  <a:lnTo>
                    <a:pt x="618" y="8264"/>
                  </a:lnTo>
                  <a:lnTo>
                    <a:pt x="927" y="8341"/>
                  </a:lnTo>
                  <a:lnTo>
                    <a:pt x="1275" y="8341"/>
                  </a:lnTo>
                  <a:lnTo>
                    <a:pt x="1622" y="8303"/>
                  </a:lnTo>
                  <a:lnTo>
                    <a:pt x="1931" y="8187"/>
                  </a:lnTo>
                  <a:lnTo>
                    <a:pt x="2549" y="7994"/>
                  </a:lnTo>
                  <a:lnTo>
                    <a:pt x="3553" y="7530"/>
                  </a:lnTo>
                  <a:lnTo>
                    <a:pt x="4519" y="6990"/>
                  </a:lnTo>
                  <a:lnTo>
                    <a:pt x="5445" y="6372"/>
                  </a:lnTo>
                  <a:lnTo>
                    <a:pt x="5909" y="6063"/>
                  </a:lnTo>
                  <a:lnTo>
                    <a:pt x="6333" y="5715"/>
                  </a:lnTo>
                  <a:lnTo>
                    <a:pt x="6527" y="6102"/>
                  </a:lnTo>
                  <a:lnTo>
                    <a:pt x="6642" y="6295"/>
                  </a:lnTo>
                  <a:lnTo>
                    <a:pt x="6758" y="6449"/>
                  </a:lnTo>
                  <a:lnTo>
                    <a:pt x="7029" y="6372"/>
                  </a:lnTo>
                  <a:lnTo>
                    <a:pt x="7029" y="6333"/>
                  </a:lnTo>
                  <a:lnTo>
                    <a:pt x="6835" y="5986"/>
                  </a:lnTo>
                  <a:lnTo>
                    <a:pt x="6758" y="5831"/>
                  </a:lnTo>
                  <a:lnTo>
                    <a:pt x="6720" y="5638"/>
                  </a:lnTo>
                  <a:lnTo>
                    <a:pt x="6720" y="5561"/>
                  </a:lnTo>
                  <a:lnTo>
                    <a:pt x="7569" y="5831"/>
                  </a:lnTo>
                  <a:lnTo>
                    <a:pt x="8496" y="6063"/>
                  </a:lnTo>
                  <a:lnTo>
                    <a:pt x="9384" y="6179"/>
                  </a:lnTo>
                  <a:lnTo>
                    <a:pt x="10311" y="6217"/>
                  </a:lnTo>
                  <a:lnTo>
                    <a:pt x="11006" y="6217"/>
                  </a:lnTo>
                  <a:lnTo>
                    <a:pt x="11469" y="6179"/>
                  </a:lnTo>
                  <a:lnTo>
                    <a:pt x="11933" y="6140"/>
                  </a:lnTo>
                  <a:lnTo>
                    <a:pt x="12357" y="5986"/>
                  </a:lnTo>
                  <a:lnTo>
                    <a:pt x="12512" y="5909"/>
                  </a:lnTo>
                  <a:lnTo>
                    <a:pt x="12666" y="5793"/>
                  </a:lnTo>
                  <a:lnTo>
                    <a:pt x="12821" y="5677"/>
                  </a:lnTo>
                  <a:lnTo>
                    <a:pt x="12898" y="5522"/>
                  </a:lnTo>
                  <a:lnTo>
                    <a:pt x="12975" y="5368"/>
                  </a:lnTo>
                  <a:lnTo>
                    <a:pt x="12975" y="5175"/>
                  </a:lnTo>
                  <a:lnTo>
                    <a:pt x="12975" y="4982"/>
                  </a:lnTo>
                  <a:lnTo>
                    <a:pt x="12898" y="4827"/>
                  </a:lnTo>
                  <a:lnTo>
                    <a:pt x="12821" y="4711"/>
                  </a:lnTo>
                  <a:lnTo>
                    <a:pt x="12744" y="4634"/>
                  </a:lnTo>
                  <a:lnTo>
                    <a:pt x="12628" y="4518"/>
                  </a:lnTo>
                  <a:lnTo>
                    <a:pt x="12473" y="4480"/>
                  </a:lnTo>
                  <a:lnTo>
                    <a:pt x="12164" y="4364"/>
                  </a:lnTo>
                  <a:lnTo>
                    <a:pt x="11817" y="4325"/>
                  </a:lnTo>
                  <a:lnTo>
                    <a:pt x="11469" y="4325"/>
                  </a:lnTo>
                  <a:lnTo>
                    <a:pt x="10890" y="4364"/>
                  </a:lnTo>
                  <a:lnTo>
                    <a:pt x="9847" y="4403"/>
                  </a:lnTo>
                  <a:lnTo>
                    <a:pt x="8843" y="4480"/>
                  </a:lnTo>
                  <a:lnTo>
                    <a:pt x="7839" y="4634"/>
                  </a:lnTo>
                  <a:lnTo>
                    <a:pt x="6835" y="4827"/>
                  </a:lnTo>
                  <a:lnTo>
                    <a:pt x="7376" y="3476"/>
                  </a:lnTo>
                  <a:lnTo>
                    <a:pt x="7646" y="2742"/>
                  </a:lnTo>
                  <a:lnTo>
                    <a:pt x="7839" y="2047"/>
                  </a:lnTo>
                  <a:lnTo>
                    <a:pt x="7917" y="1815"/>
                  </a:lnTo>
                  <a:lnTo>
                    <a:pt x="7917" y="1545"/>
                  </a:lnTo>
                  <a:lnTo>
                    <a:pt x="7917" y="1313"/>
                  </a:lnTo>
                  <a:lnTo>
                    <a:pt x="7878" y="1082"/>
                  </a:lnTo>
                  <a:lnTo>
                    <a:pt x="7801" y="850"/>
                  </a:lnTo>
                  <a:lnTo>
                    <a:pt x="7685" y="618"/>
                  </a:lnTo>
                  <a:lnTo>
                    <a:pt x="7531" y="425"/>
                  </a:lnTo>
                  <a:lnTo>
                    <a:pt x="7337" y="271"/>
                  </a:lnTo>
                  <a:lnTo>
                    <a:pt x="7260" y="155"/>
                  </a:lnTo>
                  <a:lnTo>
                    <a:pt x="7144" y="78"/>
                  </a:lnTo>
                  <a:lnTo>
                    <a:pt x="695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2371575" y="3521175"/>
              <a:ext cx="106225" cy="123575"/>
            </a:xfrm>
            <a:custGeom>
              <a:avLst/>
              <a:gdLst/>
              <a:ahLst/>
              <a:cxnLst/>
              <a:rect l="l" t="t" r="r" b="b"/>
              <a:pathLst>
                <a:path w="4249" h="4943" extrusionOk="0">
                  <a:moveTo>
                    <a:pt x="3862" y="0"/>
                  </a:moveTo>
                  <a:lnTo>
                    <a:pt x="3592" y="541"/>
                  </a:lnTo>
                  <a:lnTo>
                    <a:pt x="3245" y="1120"/>
                  </a:lnTo>
                  <a:lnTo>
                    <a:pt x="2897" y="1661"/>
                  </a:lnTo>
                  <a:lnTo>
                    <a:pt x="2511" y="2163"/>
                  </a:lnTo>
                  <a:lnTo>
                    <a:pt x="1932" y="2858"/>
                  </a:lnTo>
                  <a:lnTo>
                    <a:pt x="1314" y="3475"/>
                  </a:lnTo>
                  <a:lnTo>
                    <a:pt x="1005" y="3746"/>
                  </a:lnTo>
                  <a:lnTo>
                    <a:pt x="657" y="4016"/>
                  </a:lnTo>
                  <a:lnTo>
                    <a:pt x="310" y="4248"/>
                  </a:lnTo>
                  <a:lnTo>
                    <a:pt x="1" y="4557"/>
                  </a:lnTo>
                  <a:lnTo>
                    <a:pt x="39" y="4943"/>
                  </a:lnTo>
                  <a:lnTo>
                    <a:pt x="155" y="4943"/>
                  </a:lnTo>
                  <a:lnTo>
                    <a:pt x="541" y="4750"/>
                  </a:lnTo>
                  <a:lnTo>
                    <a:pt x="966" y="4518"/>
                  </a:lnTo>
                  <a:lnTo>
                    <a:pt x="1314" y="4209"/>
                  </a:lnTo>
                  <a:lnTo>
                    <a:pt x="1700" y="3900"/>
                  </a:lnTo>
                  <a:lnTo>
                    <a:pt x="2009" y="3553"/>
                  </a:lnTo>
                  <a:lnTo>
                    <a:pt x="2356" y="3167"/>
                  </a:lnTo>
                  <a:lnTo>
                    <a:pt x="2897" y="2472"/>
                  </a:lnTo>
                  <a:lnTo>
                    <a:pt x="3322" y="1931"/>
                  </a:lnTo>
                  <a:lnTo>
                    <a:pt x="3669" y="1352"/>
                  </a:lnTo>
                  <a:lnTo>
                    <a:pt x="3978" y="772"/>
                  </a:lnTo>
                  <a:lnTo>
                    <a:pt x="4248" y="155"/>
                  </a:lnTo>
                  <a:lnTo>
                    <a:pt x="386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2320425" y="3522125"/>
              <a:ext cx="52150" cy="50225"/>
            </a:xfrm>
            <a:custGeom>
              <a:avLst/>
              <a:gdLst/>
              <a:ahLst/>
              <a:cxnLst/>
              <a:rect l="l" t="t" r="r" b="b"/>
              <a:pathLst>
                <a:path w="2086" h="2009" extrusionOk="0">
                  <a:moveTo>
                    <a:pt x="888" y="271"/>
                  </a:moveTo>
                  <a:lnTo>
                    <a:pt x="1004" y="310"/>
                  </a:lnTo>
                  <a:lnTo>
                    <a:pt x="1236" y="387"/>
                  </a:lnTo>
                  <a:lnTo>
                    <a:pt x="1429" y="541"/>
                  </a:lnTo>
                  <a:lnTo>
                    <a:pt x="1545" y="773"/>
                  </a:lnTo>
                  <a:lnTo>
                    <a:pt x="1622" y="966"/>
                  </a:lnTo>
                  <a:lnTo>
                    <a:pt x="1622" y="1082"/>
                  </a:lnTo>
                  <a:lnTo>
                    <a:pt x="1583" y="1198"/>
                  </a:lnTo>
                  <a:lnTo>
                    <a:pt x="1545" y="1314"/>
                  </a:lnTo>
                  <a:lnTo>
                    <a:pt x="1468" y="1391"/>
                  </a:lnTo>
                  <a:lnTo>
                    <a:pt x="1352" y="1468"/>
                  </a:lnTo>
                  <a:lnTo>
                    <a:pt x="1197" y="1545"/>
                  </a:lnTo>
                  <a:lnTo>
                    <a:pt x="966" y="1584"/>
                  </a:lnTo>
                  <a:lnTo>
                    <a:pt x="773" y="1545"/>
                  </a:lnTo>
                  <a:lnTo>
                    <a:pt x="657" y="1507"/>
                  </a:lnTo>
                  <a:lnTo>
                    <a:pt x="579" y="1430"/>
                  </a:lnTo>
                  <a:lnTo>
                    <a:pt x="502" y="1314"/>
                  </a:lnTo>
                  <a:lnTo>
                    <a:pt x="464" y="1236"/>
                  </a:lnTo>
                  <a:lnTo>
                    <a:pt x="425" y="1005"/>
                  </a:lnTo>
                  <a:lnTo>
                    <a:pt x="464" y="773"/>
                  </a:lnTo>
                  <a:lnTo>
                    <a:pt x="541" y="580"/>
                  </a:lnTo>
                  <a:lnTo>
                    <a:pt x="695" y="426"/>
                  </a:lnTo>
                  <a:lnTo>
                    <a:pt x="734" y="348"/>
                  </a:lnTo>
                  <a:lnTo>
                    <a:pt x="734" y="271"/>
                  </a:lnTo>
                  <a:close/>
                  <a:moveTo>
                    <a:pt x="1043" y="1"/>
                  </a:moveTo>
                  <a:lnTo>
                    <a:pt x="850" y="39"/>
                  </a:lnTo>
                  <a:lnTo>
                    <a:pt x="657" y="117"/>
                  </a:lnTo>
                  <a:lnTo>
                    <a:pt x="541" y="78"/>
                  </a:lnTo>
                  <a:lnTo>
                    <a:pt x="425" y="117"/>
                  </a:lnTo>
                  <a:lnTo>
                    <a:pt x="271" y="232"/>
                  </a:lnTo>
                  <a:lnTo>
                    <a:pt x="155" y="348"/>
                  </a:lnTo>
                  <a:lnTo>
                    <a:pt x="77" y="541"/>
                  </a:lnTo>
                  <a:lnTo>
                    <a:pt x="0" y="696"/>
                  </a:lnTo>
                  <a:lnTo>
                    <a:pt x="0" y="889"/>
                  </a:lnTo>
                  <a:lnTo>
                    <a:pt x="0" y="1082"/>
                  </a:lnTo>
                  <a:lnTo>
                    <a:pt x="39" y="1275"/>
                  </a:lnTo>
                  <a:lnTo>
                    <a:pt x="77" y="1468"/>
                  </a:lnTo>
                  <a:lnTo>
                    <a:pt x="193" y="1623"/>
                  </a:lnTo>
                  <a:lnTo>
                    <a:pt x="309" y="1777"/>
                  </a:lnTo>
                  <a:lnTo>
                    <a:pt x="464" y="1893"/>
                  </a:lnTo>
                  <a:lnTo>
                    <a:pt x="657" y="1970"/>
                  </a:lnTo>
                  <a:lnTo>
                    <a:pt x="850" y="2009"/>
                  </a:lnTo>
                  <a:lnTo>
                    <a:pt x="1043" y="2009"/>
                  </a:lnTo>
                  <a:lnTo>
                    <a:pt x="1236" y="1970"/>
                  </a:lnTo>
                  <a:lnTo>
                    <a:pt x="1429" y="1932"/>
                  </a:lnTo>
                  <a:lnTo>
                    <a:pt x="1622" y="1816"/>
                  </a:lnTo>
                  <a:lnTo>
                    <a:pt x="1777" y="1700"/>
                  </a:lnTo>
                  <a:lnTo>
                    <a:pt x="1892" y="1545"/>
                  </a:lnTo>
                  <a:lnTo>
                    <a:pt x="1970" y="1352"/>
                  </a:lnTo>
                  <a:lnTo>
                    <a:pt x="2047" y="1198"/>
                  </a:lnTo>
                  <a:lnTo>
                    <a:pt x="2085" y="1005"/>
                  </a:lnTo>
                  <a:lnTo>
                    <a:pt x="2047" y="812"/>
                  </a:lnTo>
                  <a:lnTo>
                    <a:pt x="1970" y="619"/>
                  </a:lnTo>
                  <a:lnTo>
                    <a:pt x="1892" y="426"/>
                  </a:lnTo>
                  <a:lnTo>
                    <a:pt x="1738" y="271"/>
                  </a:lnTo>
                  <a:lnTo>
                    <a:pt x="1583" y="155"/>
                  </a:lnTo>
                  <a:lnTo>
                    <a:pt x="1429" y="78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5925125" y="3542400"/>
              <a:ext cx="60825" cy="90775"/>
            </a:xfrm>
            <a:custGeom>
              <a:avLst/>
              <a:gdLst/>
              <a:ahLst/>
              <a:cxnLst/>
              <a:rect l="l" t="t" r="r" b="b"/>
              <a:pathLst>
                <a:path w="2433" h="3631" extrusionOk="0">
                  <a:moveTo>
                    <a:pt x="1197" y="1"/>
                  </a:moveTo>
                  <a:lnTo>
                    <a:pt x="1081" y="39"/>
                  </a:lnTo>
                  <a:lnTo>
                    <a:pt x="1004" y="78"/>
                  </a:lnTo>
                  <a:lnTo>
                    <a:pt x="966" y="117"/>
                  </a:lnTo>
                  <a:lnTo>
                    <a:pt x="927" y="194"/>
                  </a:lnTo>
                  <a:lnTo>
                    <a:pt x="927" y="271"/>
                  </a:lnTo>
                  <a:lnTo>
                    <a:pt x="850" y="271"/>
                  </a:lnTo>
                  <a:lnTo>
                    <a:pt x="772" y="310"/>
                  </a:lnTo>
                  <a:lnTo>
                    <a:pt x="734" y="348"/>
                  </a:lnTo>
                  <a:lnTo>
                    <a:pt x="695" y="425"/>
                  </a:lnTo>
                  <a:lnTo>
                    <a:pt x="695" y="541"/>
                  </a:lnTo>
                  <a:lnTo>
                    <a:pt x="695" y="619"/>
                  </a:lnTo>
                  <a:lnTo>
                    <a:pt x="772" y="696"/>
                  </a:lnTo>
                  <a:lnTo>
                    <a:pt x="850" y="734"/>
                  </a:lnTo>
                  <a:lnTo>
                    <a:pt x="1081" y="812"/>
                  </a:lnTo>
                  <a:lnTo>
                    <a:pt x="1274" y="966"/>
                  </a:lnTo>
                  <a:lnTo>
                    <a:pt x="1468" y="1121"/>
                  </a:lnTo>
                  <a:lnTo>
                    <a:pt x="1622" y="1275"/>
                  </a:lnTo>
                  <a:lnTo>
                    <a:pt x="1738" y="1507"/>
                  </a:lnTo>
                  <a:lnTo>
                    <a:pt x="1854" y="1700"/>
                  </a:lnTo>
                  <a:lnTo>
                    <a:pt x="1892" y="1931"/>
                  </a:lnTo>
                  <a:lnTo>
                    <a:pt x="1931" y="2163"/>
                  </a:lnTo>
                  <a:lnTo>
                    <a:pt x="1892" y="2472"/>
                  </a:lnTo>
                  <a:lnTo>
                    <a:pt x="1815" y="2742"/>
                  </a:lnTo>
                  <a:lnTo>
                    <a:pt x="1738" y="2897"/>
                  </a:lnTo>
                  <a:lnTo>
                    <a:pt x="1622" y="2974"/>
                  </a:lnTo>
                  <a:lnTo>
                    <a:pt x="1506" y="3090"/>
                  </a:lnTo>
                  <a:lnTo>
                    <a:pt x="1390" y="3128"/>
                  </a:lnTo>
                  <a:lnTo>
                    <a:pt x="1197" y="3167"/>
                  </a:lnTo>
                  <a:lnTo>
                    <a:pt x="1043" y="3128"/>
                  </a:lnTo>
                  <a:lnTo>
                    <a:pt x="927" y="3013"/>
                  </a:lnTo>
                  <a:lnTo>
                    <a:pt x="850" y="2897"/>
                  </a:lnTo>
                  <a:lnTo>
                    <a:pt x="811" y="2781"/>
                  </a:lnTo>
                  <a:lnTo>
                    <a:pt x="811" y="2626"/>
                  </a:lnTo>
                  <a:lnTo>
                    <a:pt x="888" y="2472"/>
                  </a:lnTo>
                  <a:lnTo>
                    <a:pt x="1043" y="2356"/>
                  </a:lnTo>
                  <a:lnTo>
                    <a:pt x="1120" y="2279"/>
                  </a:lnTo>
                  <a:lnTo>
                    <a:pt x="1159" y="2163"/>
                  </a:lnTo>
                  <a:lnTo>
                    <a:pt x="1120" y="2047"/>
                  </a:lnTo>
                  <a:lnTo>
                    <a:pt x="1043" y="1970"/>
                  </a:lnTo>
                  <a:lnTo>
                    <a:pt x="618" y="1623"/>
                  </a:lnTo>
                  <a:lnTo>
                    <a:pt x="425" y="1468"/>
                  </a:lnTo>
                  <a:lnTo>
                    <a:pt x="193" y="1352"/>
                  </a:lnTo>
                  <a:lnTo>
                    <a:pt x="0" y="1623"/>
                  </a:lnTo>
                  <a:lnTo>
                    <a:pt x="270" y="1893"/>
                  </a:lnTo>
                  <a:lnTo>
                    <a:pt x="541" y="2163"/>
                  </a:lnTo>
                  <a:lnTo>
                    <a:pt x="386" y="2395"/>
                  </a:lnTo>
                  <a:lnTo>
                    <a:pt x="309" y="2626"/>
                  </a:lnTo>
                  <a:lnTo>
                    <a:pt x="309" y="2935"/>
                  </a:lnTo>
                  <a:lnTo>
                    <a:pt x="348" y="3051"/>
                  </a:lnTo>
                  <a:lnTo>
                    <a:pt x="425" y="3206"/>
                  </a:lnTo>
                  <a:lnTo>
                    <a:pt x="541" y="3360"/>
                  </a:lnTo>
                  <a:lnTo>
                    <a:pt x="695" y="3476"/>
                  </a:lnTo>
                  <a:lnTo>
                    <a:pt x="850" y="3592"/>
                  </a:lnTo>
                  <a:lnTo>
                    <a:pt x="1081" y="3630"/>
                  </a:lnTo>
                  <a:lnTo>
                    <a:pt x="1274" y="3630"/>
                  </a:lnTo>
                  <a:lnTo>
                    <a:pt x="1468" y="3592"/>
                  </a:lnTo>
                  <a:lnTo>
                    <a:pt x="1661" y="3515"/>
                  </a:lnTo>
                  <a:lnTo>
                    <a:pt x="1854" y="3437"/>
                  </a:lnTo>
                  <a:lnTo>
                    <a:pt x="2047" y="3283"/>
                  </a:lnTo>
                  <a:lnTo>
                    <a:pt x="2201" y="3090"/>
                  </a:lnTo>
                  <a:lnTo>
                    <a:pt x="2317" y="2897"/>
                  </a:lnTo>
                  <a:lnTo>
                    <a:pt x="2394" y="2704"/>
                  </a:lnTo>
                  <a:lnTo>
                    <a:pt x="2433" y="2472"/>
                  </a:lnTo>
                  <a:lnTo>
                    <a:pt x="2433" y="2279"/>
                  </a:lnTo>
                  <a:lnTo>
                    <a:pt x="2433" y="2047"/>
                  </a:lnTo>
                  <a:lnTo>
                    <a:pt x="2356" y="1816"/>
                  </a:lnTo>
                  <a:lnTo>
                    <a:pt x="2317" y="1623"/>
                  </a:lnTo>
                  <a:lnTo>
                    <a:pt x="2201" y="1391"/>
                  </a:lnTo>
                  <a:lnTo>
                    <a:pt x="1931" y="1005"/>
                  </a:lnTo>
                  <a:lnTo>
                    <a:pt x="1622" y="657"/>
                  </a:lnTo>
                  <a:lnTo>
                    <a:pt x="1274" y="425"/>
                  </a:lnTo>
                  <a:lnTo>
                    <a:pt x="119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5032150" y="3545300"/>
              <a:ext cx="107175" cy="103325"/>
            </a:xfrm>
            <a:custGeom>
              <a:avLst/>
              <a:gdLst/>
              <a:ahLst/>
              <a:cxnLst/>
              <a:rect l="l" t="t" r="r" b="b"/>
              <a:pathLst>
                <a:path w="4287" h="4133" extrusionOk="0">
                  <a:moveTo>
                    <a:pt x="2086" y="348"/>
                  </a:moveTo>
                  <a:lnTo>
                    <a:pt x="2279" y="387"/>
                  </a:lnTo>
                  <a:lnTo>
                    <a:pt x="2356" y="387"/>
                  </a:lnTo>
                  <a:lnTo>
                    <a:pt x="2626" y="464"/>
                  </a:lnTo>
                  <a:lnTo>
                    <a:pt x="2897" y="580"/>
                  </a:lnTo>
                  <a:lnTo>
                    <a:pt x="3128" y="696"/>
                  </a:lnTo>
                  <a:lnTo>
                    <a:pt x="3360" y="889"/>
                  </a:lnTo>
                  <a:lnTo>
                    <a:pt x="3553" y="1082"/>
                  </a:lnTo>
                  <a:lnTo>
                    <a:pt x="3707" y="1313"/>
                  </a:lnTo>
                  <a:lnTo>
                    <a:pt x="3823" y="1584"/>
                  </a:lnTo>
                  <a:lnTo>
                    <a:pt x="3862" y="1893"/>
                  </a:lnTo>
                  <a:lnTo>
                    <a:pt x="3862" y="2240"/>
                  </a:lnTo>
                  <a:lnTo>
                    <a:pt x="3785" y="2588"/>
                  </a:lnTo>
                  <a:lnTo>
                    <a:pt x="3630" y="2897"/>
                  </a:lnTo>
                  <a:lnTo>
                    <a:pt x="3399" y="3167"/>
                  </a:lnTo>
                  <a:lnTo>
                    <a:pt x="3128" y="3437"/>
                  </a:lnTo>
                  <a:lnTo>
                    <a:pt x="2858" y="3592"/>
                  </a:lnTo>
                  <a:lnTo>
                    <a:pt x="2510" y="3708"/>
                  </a:lnTo>
                  <a:lnTo>
                    <a:pt x="2163" y="3785"/>
                  </a:lnTo>
                  <a:lnTo>
                    <a:pt x="1815" y="3746"/>
                  </a:lnTo>
                  <a:lnTo>
                    <a:pt x="1506" y="3630"/>
                  </a:lnTo>
                  <a:lnTo>
                    <a:pt x="1197" y="3476"/>
                  </a:lnTo>
                  <a:lnTo>
                    <a:pt x="927" y="3283"/>
                  </a:lnTo>
                  <a:lnTo>
                    <a:pt x="695" y="3051"/>
                  </a:lnTo>
                  <a:lnTo>
                    <a:pt x="541" y="2781"/>
                  </a:lnTo>
                  <a:lnTo>
                    <a:pt x="425" y="2472"/>
                  </a:lnTo>
                  <a:lnTo>
                    <a:pt x="348" y="2163"/>
                  </a:lnTo>
                  <a:lnTo>
                    <a:pt x="387" y="1738"/>
                  </a:lnTo>
                  <a:lnTo>
                    <a:pt x="464" y="1391"/>
                  </a:lnTo>
                  <a:lnTo>
                    <a:pt x="657" y="1043"/>
                  </a:lnTo>
                  <a:lnTo>
                    <a:pt x="889" y="734"/>
                  </a:lnTo>
                  <a:lnTo>
                    <a:pt x="1159" y="541"/>
                  </a:lnTo>
                  <a:lnTo>
                    <a:pt x="1352" y="425"/>
                  </a:lnTo>
                  <a:lnTo>
                    <a:pt x="1506" y="387"/>
                  </a:lnTo>
                  <a:lnTo>
                    <a:pt x="1699" y="348"/>
                  </a:lnTo>
                  <a:close/>
                  <a:moveTo>
                    <a:pt x="1429" y="1"/>
                  </a:moveTo>
                  <a:lnTo>
                    <a:pt x="1275" y="78"/>
                  </a:lnTo>
                  <a:lnTo>
                    <a:pt x="1120" y="155"/>
                  </a:lnTo>
                  <a:lnTo>
                    <a:pt x="811" y="348"/>
                  </a:lnTo>
                  <a:lnTo>
                    <a:pt x="541" y="618"/>
                  </a:lnTo>
                  <a:lnTo>
                    <a:pt x="309" y="927"/>
                  </a:lnTo>
                  <a:lnTo>
                    <a:pt x="155" y="1275"/>
                  </a:lnTo>
                  <a:lnTo>
                    <a:pt x="39" y="1584"/>
                  </a:lnTo>
                  <a:lnTo>
                    <a:pt x="0" y="1815"/>
                  </a:lnTo>
                  <a:lnTo>
                    <a:pt x="0" y="2009"/>
                  </a:lnTo>
                  <a:lnTo>
                    <a:pt x="0" y="2240"/>
                  </a:lnTo>
                  <a:lnTo>
                    <a:pt x="39" y="2472"/>
                  </a:lnTo>
                  <a:lnTo>
                    <a:pt x="194" y="2858"/>
                  </a:lnTo>
                  <a:lnTo>
                    <a:pt x="425" y="3244"/>
                  </a:lnTo>
                  <a:lnTo>
                    <a:pt x="695" y="3553"/>
                  </a:lnTo>
                  <a:lnTo>
                    <a:pt x="1043" y="3823"/>
                  </a:lnTo>
                  <a:lnTo>
                    <a:pt x="1468" y="4016"/>
                  </a:lnTo>
                  <a:lnTo>
                    <a:pt x="1661" y="4094"/>
                  </a:lnTo>
                  <a:lnTo>
                    <a:pt x="1893" y="4132"/>
                  </a:lnTo>
                  <a:lnTo>
                    <a:pt x="2317" y="4132"/>
                  </a:lnTo>
                  <a:lnTo>
                    <a:pt x="2703" y="4055"/>
                  </a:lnTo>
                  <a:lnTo>
                    <a:pt x="3090" y="3901"/>
                  </a:lnTo>
                  <a:lnTo>
                    <a:pt x="3437" y="3669"/>
                  </a:lnTo>
                  <a:lnTo>
                    <a:pt x="3746" y="3399"/>
                  </a:lnTo>
                  <a:lnTo>
                    <a:pt x="3978" y="3051"/>
                  </a:lnTo>
                  <a:lnTo>
                    <a:pt x="4171" y="2665"/>
                  </a:lnTo>
                  <a:lnTo>
                    <a:pt x="4248" y="2279"/>
                  </a:lnTo>
                  <a:lnTo>
                    <a:pt x="4287" y="2047"/>
                  </a:lnTo>
                  <a:lnTo>
                    <a:pt x="4248" y="1854"/>
                  </a:lnTo>
                  <a:lnTo>
                    <a:pt x="4209" y="1622"/>
                  </a:lnTo>
                  <a:lnTo>
                    <a:pt x="4171" y="1429"/>
                  </a:lnTo>
                  <a:lnTo>
                    <a:pt x="3978" y="1043"/>
                  </a:lnTo>
                  <a:lnTo>
                    <a:pt x="3707" y="696"/>
                  </a:lnTo>
                  <a:lnTo>
                    <a:pt x="3360" y="387"/>
                  </a:lnTo>
                  <a:lnTo>
                    <a:pt x="3205" y="271"/>
                  </a:lnTo>
                  <a:lnTo>
                    <a:pt x="3012" y="194"/>
                  </a:lnTo>
                  <a:lnTo>
                    <a:pt x="2781" y="116"/>
                  </a:lnTo>
                  <a:lnTo>
                    <a:pt x="2588" y="78"/>
                  </a:lnTo>
                  <a:lnTo>
                    <a:pt x="2124" y="78"/>
                  </a:lnTo>
                  <a:lnTo>
                    <a:pt x="1931" y="39"/>
                  </a:lnTo>
                  <a:lnTo>
                    <a:pt x="17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3784900" y="3554950"/>
              <a:ext cx="112950" cy="132275"/>
            </a:xfrm>
            <a:custGeom>
              <a:avLst/>
              <a:gdLst/>
              <a:ahLst/>
              <a:cxnLst/>
              <a:rect l="l" t="t" r="r" b="b"/>
              <a:pathLst>
                <a:path w="4518" h="5291" extrusionOk="0">
                  <a:moveTo>
                    <a:pt x="3360" y="1"/>
                  </a:moveTo>
                  <a:lnTo>
                    <a:pt x="3051" y="39"/>
                  </a:lnTo>
                  <a:lnTo>
                    <a:pt x="2780" y="78"/>
                  </a:lnTo>
                  <a:lnTo>
                    <a:pt x="2510" y="194"/>
                  </a:lnTo>
                  <a:lnTo>
                    <a:pt x="2240" y="310"/>
                  </a:lnTo>
                  <a:lnTo>
                    <a:pt x="2008" y="425"/>
                  </a:lnTo>
                  <a:lnTo>
                    <a:pt x="1738" y="580"/>
                  </a:lnTo>
                  <a:lnTo>
                    <a:pt x="1506" y="773"/>
                  </a:lnTo>
                  <a:lnTo>
                    <a:pt x="1120" y="1198"/>
                  </a:lnTo>
                  <a:lnTo>
                    <a:pt x="734" y="1661"/>
                  </a:lnTo>
                  <a:lnTo>
                    <a:pt x="463" y="2163"/>
                  </a:lnTo>
                  <a:lnTo>
                    <a:pt x="270" y="2742"/>
                  </a:lnTo>
                  <a:lnTo>
                    <a:pt x="77" y="3399"/>
                  </a:lnTo>
                  <a:lnTo>
                    <a:pt x="39" y="3746"/>
                  </a:lnTo>
                  <a:lnTo>
                    <a:pt x="0" y="4055"/>
                  </a:lnTo>
                  <a:lnTo>
                    <a:pt x="0" y="4403"/>
                  </a:lnTo>
                  <a:lnTo>
                    <a:pt x="39" y="4673"/>
                  </a:lnTo>
                  <a:lnTo>
                    <a:pt x="116" y="4905"/>
                  </a:lnTo>
                  <a:lnTo>
                    <a:pt x="270" y="5059"/>
                  </a:lnTo>
                  <a:lnTo>
                    <a:pt x="502" y="5175"/>
                  </a:lnTo>
                  <a:lnTo>
                    <a:pt x="734" y="5252"/>
                  </a:lnTo>
                  <a:lnTo>
                    <a:pt x="965" y="5291"/>
                  </a:lnTo>
                  <a:lnTo>
                    <a:pt x="1699" y="5291"/>
                  </a:lnTo>
                  <a:lnTo>
                    <a:pt x="1699" y="4982"/>
                  </a:lnTo>
                  <a:lnTo>
                    <a:pt x="1158" y="4866"/>
                  </a:lnTo>
                  <a:lnTo>
                    <a:pt x="888" y="4828"/>
                  </a:lnTo>
                  <a:lnTo>
                    <a:pt x="734" y="4712"/>
                  </a:lnTo>
                  <a:lnTo>
                    <a:pt x="579" y="4596"/>
                  </a:lnTo>
                  <a:lnTo>
                    <a:pt x="541" y="4441"/>
                  </a:lnTo>
                  <a:lnTo>
                    <a:pt x="541" y="4248"/>
                  </a:lnTo>
                  <a:lnTo>
                    <a:pt x="541" y="4055"/>
                  </a:lnTo>
                  <a:lnTo>
                    <a:pt x="579" y="3630"/>
                  </a:lnTo>
                  <a:lnTo>
                    <a:pt x="656" y="3167"/>
                  </a:lnTo>
                  <a:lnTo>
                    <a:pt x="772" y="2742"/>
                  </a:lnTo>
                  <a:lnTo>
                    <a:pt x="965" y="2318"/>
                  </a:lnTo>
                  <a:lnTo>
                    <a:pt x="1197" y="1854"/>
                  </a:lnTo>
                  <a:lnTo>
                    <a:pt x="1506" y="1468"/>
                  </a:lnTo>
                  <a:lnTo>
                    <a:pt x="1854" y="1159"/>
                  </a:lnTo>
                  <a:lnTo>
                    <a:pt x="2201" y="889"/>
                  </a:lnTo>
                  <a:lnTo>
                    <a:pt x="2626" y="696"/>
                  </a:lnTo>
                  <a:lnTo>
                    <a:pt x="3089" y="580"/>
                  </a:lnTo>
                  <a:lnTo>
                    <a:pt x="3591" y="541"/>
                  </a:lnTo>
                  <a:lnTo>
                    <a:pt x="4093" y="580"/>
                  </a:lnTo>
                  <a:lnTo>
                    <a:pt x="4248" y="541"/>
                  </a:lnTo>
                  <a:lnTo>
                    <a:pt x="4325" y="464"/>
                  </a:lnTo>
                  <a:lnTo>
                    <a:pt x="4402" y="503"/>
                  </a:lnTo>
                  <a:lnTo>
                    <a:pt x="4479" y="464"/>
                  </a:lnTo>
                  <a:lnTo>
                    <a:pt x="4518" y="425"/>
                  </a:lnTo>
                  <a:lnTo>
                    <a:pt x="4518" y="348"/>
                  </a:lnTo>
                  <a:lnTo>
                    <a:pt x="4518" y="194"/>
                  </a:lnTo>
                  <a:lnTo>
                    <a:pt x="4209" y="155"/>
                  </a:lnTo>
                  <a:lnTo>
                    <a:pt x="3939" y="78"/>
                  </a:lnTo>
                  <a:lnTo>
                    <a:pt x="3630" y="39"/>
                  </a:lnTo>
                  <a:lnTo>
                    <a:pt x="336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5529325" y="3567500"/>
              <a:ext cx="310875" cy="124550"/>
            </a:xfrm>
            <a:custGeom>
              <a:avLst/>
              <a:gdLst/>
              <a:ahLst/>
              <a:cxnLst/>
              <a:rect l="l" t="t" r="r" b="b"/>
              <a:pathLst>
                <a:path w="12435" h="4982" extrusionOk="0">
                  <a:moveTo>
                    <a:pt x="232" y="1"/>
                  </a:moveTo>
                  <a:lnTo>
                    <a:pt x="0" y="232"/>
                  </a:lnTo>
                  <a:lnTo>
                    <a:pt x="463" y="927"/>
                  </a:lnTo>
                  <a:lnTo>
                    <a:pt x="1043" y="1622"/>
                  </a:lnTo>
                  <a:lnTo>
                    <a:pt x="1661" y="2279"/>
                  </a:lnTo>
                  <a:lnTo>
                    <a:pt x="2356" y="2858"/>
                  </a:lnTo>
                  <a:lnTo>
                    <a:pt x="3089" y="3360"/>
                  </a:lnTo>
                  <a:lnTo>
                    <a:pt x="3862" y="3824"/>
                  </a:lnTo>
                  <a:lnTo>
                    <a:pt x="4672" y="4248"/>
                  </a:lnTo>
                  <a:lnTo>
                    <a:pt x="5522" y="4557"/>
                  </a:lnTo>
                  <a:lnTo>
                    <a:pt x="6372" y="4789"/>
                  </a:lnTo>
                  <a:lnTo>
                    <a:pt x="7221" y="4905"/>
                  </a:lnTo>
                  <a:lnTo>
                    <a:pt x="7684" y="4943"/>
                  </a:lnTo>
                  <a:lnTo>
                    <a:pt x="8109" y="4982"/>
                  </a:lnTo>
                  <a:lnTo>
                    <a:pt x="8534" y="4943"/>
                  </a:lnTo>
                  <a:lnTo>
                    <a:pt x="8959" y="4905"/>
                  </a:lnTo>
                  <a:lnTo>
                    <a:pt x="9383" y="4866"/>
                  </a:lnTo>
                  <a:lnTo>
                    <a:pt x="9808" y="4750"/>
                  </a:lnTo>
                  <a:lnTo>
                    <a:pt x="10233" y="4634"/>
                  </a:lnTo>
                  <a:lnTo>
                    <a:pt x="10658" y="4480"/>
                  </a:lnTo>
                  <a:lnTo>
                    <a:pt x="11044" y="4326"/>
                  </a:lnTo>
                  <a:lnTo>
                    <a:pt x="11469" y="4094"/>
                  </a:lnTo>
                  <a:lnTo>
                    <a:pt x="11855" y="3862"/>
                  </a:lnTo>
                  <a:lnTo>
                    <a:pt x="12241" y="3592"/>
                  </a:lnTo>
                  <a:lnTo>
                    <a:pt x="12280" y="3553"/>
                  </a:lnTo>
                  <a:lnTo>
                    <a:pt x="12434" y="3167"/>
                  </a:lnTo>
                  <a:lnTo>
                    <a:pt x="12241" y="3167"/>
                  </a:lnTo>
                  <a:lnTo>
                    <a:pt x="12202" y="3128"/>
                  </a:lnTo>
                  <a:lnTo>
                    <a:pt x="12009" y="3128"/>
                  </a:lnTo>
                  <a:lnTo>
                    <a:pt x="11893" y="3167"/>
                  </a:lnTo>
                  <a:lnTo>
                    <a:pt x="11546" y="3437"/>
                  </a:lnTo>
                  <a:lnTo>
                    <a:pt x="11198" y="3669"/>
                  </a:lnTo>
                  <a:lnTo>
                    <a:pt x="10812" y="3862"/>
                  </a:lnTo>
                  <a:lnTo>
                    <a:pt x="10426" y="4017"/>
                  </a:lnTo>
                  <a:lnTo>
                    <a:pt x="10001" y="4171"/>
                  </a:lnTo>
                  <a:lnTo>
                    <a:pt x="9615" y="4287"/>
                  </a:lnTo>
                  <a:lnTo>
                    <a:pt x="9190" y="4364"/>
                  </a:lnTo>
                  <a:lnTo>
                    <a:pt x="8766" y="4403"/>
                  </a:lnTo>
                  <a:lnTo>
                    <a:pt x="8341" y="4441"/>
                  </a:lnTo>
                  <a:lnTo>
                    <a:pt x="7916" y="4480"/>
                  </a:lnTo>
                  <a:lnTo>
                    <a:pt x="7453" y="4441"/>
                  </a:lnTo>
                  <a:lnTo>
                    <a:pt x="7028" y="4403"/>
                  </a:lnTo>
                  <a:lnTo>
                    <a:pt x="6603" y="4326"/>
                  </a:lnTo>
                  <a:lnTo>
                    <a:pt x="6178" y="4248"/>
                  </a:lnTo>
                  <a:lnTo>
                    <a:pt x="5792" y="4132"/>
                  </a:lnTo>
                  <a:lnTo>
                    <a:pt x="5368" y="4017"/>
                  </a:lnTo>
                  <a:lnTo>
                    <a:pt x="4595" y="3669"/>
                  </a:lnTo>
                  <a:lnTo>
                    <a:pt x="3862" y="3283"/>
                  </a:lnTo>
                  <a:lnTo>
                    <a:pt x="3205" y="2820"/>
                  </a:lnTo>
                  <a:lnTo>
                    <a:pt x="2549" y="2318"/>
                  </a:lnTo>
                  <a:lnTo>
                    <a:pt x="1969" y="1777"/>
                  </a:lnTo>
                  <a:lnTo>
                    <a:pt x="1352" y="1198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2258625" y="3569425"/>
              <a:ext cx="44450" cy="43475"/>
            </a:xfrm>
            <a:custGeom>
              <a:avLst/>
              <a:gdLst/>
              <a:ahLst/>
              <a:cxnLst/>
              <a:rect l="l" t="t" r="r" b="b"/>
              <a:pathLst>
                <a:path w="1778" h="1739" extrusionOk="0">
                  <a:moveTo>
                    <a:pt x="773" y="310"/>
                  </a:moveTo>
                  <a:lnTo>
                    <a:pt x="1005" y="348"/>
                  </a:lnTo>
                  <a:lnTo>
                    <a:pt x="1159" y="464"/>
                  </a:lnTo>
                  <a:lnTo>
                    <a:pt x="1314" y="619"/>
                  </a:lnTo>
                  <a:lnTo>
                    <a:pt x="1391" y="773"/>
                  </a:lnTo>
                  <a:lnTo>
                    <a:pt x="1391" y="966"/>
                  </a:lnTo>
                  <a:lnTo>
                    <a:pt x="1352" y="1044"/>
                  </a:lnTo>
                  <a:lnTo>
                    <a:pt x="1275" y="1159"/>
                  </a:lnTo>
                  <a:lnTo>
                    <a:pt x="1198" y="1237"/>
                  </a:lnTo>
                  <a:lnTo>
                    <a:pt x="1082" y="1314"/>
                  </a:lnTo>
                  <a:lnTo>
                    <a:pt x="889" y="1352"/>
                  </a:lnTo>
                  <a:lnTo>
                    <a:pt x="696" y="1352"/>
                  </a:lnTo>
                  <a:lnTo>
                    <a:pt x="542" y="1237"/>
                  </a:lnTo>
                  <a:lnTo>
                    <a:pt x="426" y="1082"/>
                  </a:lnTo>
                  <a:lnTo>
                    <a:pt x="387" y="889"/>
                  </a:lnTo>
                  <a:lnTo>
                    <a:pt x="387" y="735"/>
                  </a:lnTo>
                  <a:lnTo>
                    <a:pt x="464" y="580"/>
                  </a:lnTo>
                  <a:lnTo>
                    <a:pt x="542" y="387"/>
                  </a:lnTo>
                  <a:lnTo>
                    <a:pt x="542" y="348"/>
                  </a:lnTo>
                  <a:lnTo>
                    <a:pt x="773" y="310"/>
                  </a:lnTo>
                  <a:close/>
                  <a:moveTo>
                    <a:pt x="773" y="1"/>
                  </a:moveTo>
                  <a:lnTo>
                    <a:pt x="619" y="40"/>
                  </a:lnTo>
                  <a:lnTo>
                    <a:pt x="464" y="117"/>
                  </a:lnTo>
                  <a:lnTo>
                    <a:pt x="426" y="155"/>
                  </a:lnTo>
                  <a:lnTo>
                    <a:pt x="348" y="194"/>
                  </a:lnTo>
                  <a:lnTo>
                    <a:pt x="233" y="271"/>
                  </a:lnTo>
                  <a:lnTo>
                    <a:pt x="117" y="387"/>
                  </a:lnTo>
                  <a:lnTo>
                    <a:pt x="40" y="503"/>
                  </a:lnTo>
                  <a:lnTo>
                    <a:pt x="1" y="657"/>
                  </a:lnTo>
                  <a:lnTo>
                    <a:pt x="1" y="850"/>
                  </a:lnTo>
                  <a:lnTo>
                    <a:pt x="1" y="1005"/>
                  </a:lnTo>
                  <a:lnTo>
                    <a:pt x="40" y="1159"/>
                  </a:lnTo>
                  <a:lnTo>
                    <a:pt x="117" y="1314"/>
                  </a:lnTo>
                  <a:lnTo>
                    <a:pt x="194" y="1468"/>
                  </a:lnTo>
                  <a:lnTo>
                    <a:pt x="348" y="1584"/>
                  </a:lnTo>
                  <a:lnTo>
                    <a:pt x="464" y="1661"/>
                  </a:lnTo>
                  <a:lnTo>
                    <a:pt x="619" y="1739"/>
                  </a:lnTo>
                  <a:lnTo>
                    <a:pt x="966" y="1739"/>
                  </a:lnTo>
                  <a:lnTo>
                    <a:pt x="1121" y="1700"/>
                  </a:lnTo>
                  <a:lnTo>
                    <a:pt x="1275" y="1623"/>
                  </a:lnTo>
                  <a:lnTo>
                    <a:pt x="1430" y="1545"/>
                  </a:lnTo>
                  <a:lnTo>
                    <a:pt x="1584" y="1430"/>
                  </a:lnTo>
                  <a:lnTo>
                    <a:pt x="1661" y="1275"/>
                  </a:lnTo>
                  <a:lnTo>
                    <a:pt x="1739" y="1121"/>
                  </a:lnTo>
                  <a:lnTo>
                    <a:pt x="1777" y="928"/>
                  </a:lnTo>
                  <a:lnTo>
                    <a:pt x="1777" y="773"/>
                  </a:lnTo>
                  <a:lnTo>
                    <a:pt x="1739" y="580"/>
                  </a:lnTo>
                  <a:lnTo>
                    <a:pt x="1661" y="426"/>
                  </a:lnTo>
                  <a:lnTo>
                    <a:pt x="1546" y="271"/>
                  </a:lnTo>
                  <a:lnTo>
                    <a:pt x="1430" y="155"/>
                  </a:lnTo>
                  <a:lnTo>
                    <a:pt x="1275" y="78"/>
                  </a:lnTo>
                  <a:lnTo>
                    <a:pt x="1121" y="40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5836300" y="3573300"/>
              <a:ext cx="93675" cy="136150"/>
            </a:xfrm>
            <a:custGeom>
              <a:avLst/>
              <a:gdLst/>
              <a:ahLst/>
              <a:cxnLst/>
              <a:rect l="l" t="t" r="r" b="b"/>
              <a:pathLst>
                <a:path w="3747" h="5446" extrusionOk="0">
                  <a:moveTo>
                    <a:pt x="3515" y="0"/>
                  </a:moveTo>
                  <a:lnTo>
                    <a:pt x="3437" y="39"/>
                  </a:lnTo>
                  <a:lnTo>
                    <a:pt x="3360" y="78"/>
                  </a:lnTo>
                  <a:lnTo>
                    <a:pt x="3283" y="116"/>
                  </a:lnTo>
                  <a:lnTo>
                    <a:pt x="3013" y="309"/>
                  </a:lnTo>
                  <a:lnTo>
                    <a:pt x="2781" y="541"/>
                  </a:lnTo>
                  <a:lnTo>
                    <a:pt x="2588" y="773"/>
                  </a:lnTo>
                  <a:lnTo>
                    <a:pt x="2356" y="1004"/>
                  </a:lnTo>
                  <a:lnTo>
                    <a:pt x="2086" y="1236"/>
                  </a:lnTo>
                  <a:lnTo>
                    <a:pt x="1777" y="1468"/>
                  </a:lnTo>
                  <a:lnTo>
                    <a:pt x="1159" y="1815"/>
                  </a:lnTo>
                  <a:lnTo>
                    <a:pt x="1120" y="1892"/>
                  </a:lnTo>
                  <a:lnTo>
                    <a:pt x="1082" y="1970"/>
                  </a:lnTo>
                  <a:lnTo>
                    <a:pt x="1082" y="2047"/>
                  </a:lnTo>
                  <a:lnTo>
                    <a:pt x="1120" y="2086"/>
                  </a:lnTo>
                  <a:lnTo>
                    <a:pt x="1005" y="2086"/>
                  </a:lnTo>
                  <a:lnTo>
                    <a:pt x="927" y="2124"/>
                  </a:lnTo>
                  <a:lnTo>
                    <a:pt x="850" y="2201"/>
                  </a:lnTo>
                  <a:lnTo>
                    <a:pt x="812" y="2279"/>
                  </a:lnTo>
                  <a:lnTo>
                    <a:pt x="812" y="2356"/>
                  </a:lnTo>
                  <a:lnTo>
                    <a:pt x="850" y="2433"/>
                  </a:lnTo>
                  <a:lnTo>
                    <a:pt x="889" y="2510"/>
                  </a:lnTo>
                  <a:lnTo>
                    <a:pt x="1005" y="2549"/>
                  </a:lnTo>
                  <a:lnTo>
                    <a:pt x="1236" y="2626"/>
                  </a:lnTo>
                  <a:lnTo>
                    <a:pt x="1468" y="2703"/>
                  </a:lnTo>
                  <a:lnTo>
                    <a:pt x="1661" y="2858"/>
                  </a:lnTo>
                  <a:lnTo>
                    <a:pt x="1854" y="3012"/>
                  </a:lnTo>
                  <a:lnTo>
                    <a:pt x="1970" y="3205"/>
                  </a:lnTo>
                  <a:lnTo>
                    <a:pt x="2086" y="3398"/>
                  </a:lnTo>
                  <a:lnTo>
                    <a:pt x="2163" y="3669"/>
                  </a:lnTo>
                  <a:lnTo>
                    <a:pt x="2163" y="3900"/>
                  </a:lnTo>
                  <a:lnTo>
                    <a:pt x="2124" y="4132"/>
                  </a:lnTo>
                  <a:lnTo>
                    <a:pt x="2047" y="4364"/>
                  </a:lnTo>
                  <a:lnTo>
                    <a:pt x="1931" y="4557"/>
                  </a:lnTo>
                  <a:lnTo>
                    <a:pt x="1777" y="4711"/>
                  </a:lnTo>
                  <a:lnTo>
                    <a:pt x="1584" y="4866"/>
                  </a:lnTo>
                  <a:lnTo>
                    <a:pt x="1352" y="4943"/>
                  </a:lnTo>
                  <a:lnTo>
                    <a:pt x="1236" y="4982"/>
                  </a:lnTo>
                  <a:lnTo>
                    <a:pt x="1120" y="4982"/>
                  </a:lnTo>
                  <a:lnTo>
                    <a:pt x="927" y="4904"/>
                  </a:lnTo>
                  <a:lnTo>
                    <a:pt x="773" y="4789"/>
                  </a:lnTo>
                  <a:lnTo>
                    <a:pt x="696" y="4634"/>
                  </a:lnTo>
                  <a:lnTo>
                    <a:pt x="696" y="4441"/>
                  </a:lnTo>
                  <a:lnTo>
                    <a:pt x="773" y="4287"/>
                  </a:lnTo>
                  <a:lnTo>
                    <a:pt x="812" y="4209"/>
                  </a:lnTo>
                  <a:lnTo>
                    <a:pt x="889" y="4171"/>
                  </a:lnTo>
                  <a:lnTo>
                    <a:pt x="1005" y="4132"/>
                  </a:lnTo>
                  <a:lnTo>
                    <a:pt x="1120" y="4094"/>
                  </a:lnTo>
                  <a:lnTo>
                    <a:pt x="1275" y="4055"/>
                  </a:lnTo>
                  <a:lnTo>
                    <a:pt x="1352" y="3939"/>
                  </a:lnTo>
                  <a:lnTo>
                    <a:pt x="1314" y="3823"/>
                  </a:lnTo>
                  <a:lnTo>
                    <a:pt x="1314" y="3746"/>
                  </a:lnTo>
                  <a:lnTo>
                    <a:pt x="1236" y="3669"/>
                  </a:lnTo>
                  <a:lnTo>
                    <a:pt x="155" y="2935"/>
                  </a:lnTo>
                  <a:lnTo>
                    <a:pt x="1" y="3321"/>
                  </a:lnTo>
                  <a:lnTo>
                    <a:pt x="657" y="3785"/>
                  </a:lnTo>
                  <a:lnTo>
                    <a:pt x="541" y="3900"/>
                  </a:lnTo>
                  <a:lnTo>
                    <a:pt x="425" y="4016"/>
                  </a:lnTo>
                  <a:lnTo>
                    <a:pt x="310" y="4132"/>
                  </a:lnTo>
                  <a:lnTo>
                    <a:pt x="271" y="4248"/>
                  </a:lnTo>
                  <a:lnTo>
                    <a:pt x="232" y="4402"/>
                  </a:lnTo>
                  <a:lnTo>
                    <a:pt x="194" y="4557"/>
                  </a:lnTo>
                  <a:lnTo>
                    <a:pt x="232" y="4750"/>
                  </a:lnTo>
                  <a:lnTo>
                    <a:pt x="271" y="4904"/>
                  </a:lnTo>
                  <a:lnTo>
                    <a:pt x="425" y="5136"/>
                  </a:lnTo>
                  <a:lnTo>
                    <a:pt x="580" y="5291"/>
                  </a:lnTo>
                  <a:lnTo>
                    <a:pt x="773" y="5368"/>
                  </a:lnTo>
                  <a:lnTo>
                    <a:pt x="966" y="5445"/>
                  </a:lnTo>
                  <a:lnTo>
                    <a:pt x="1198" y="5445"/>
                  </a:lnTo>
                  <a:lnTo>
                    <a:pt x="1429" y="5406"/>
                  </a:lnTo>
                  <a:lnTo>
                    <a:pt x="1661" y="5329"/>
                  </a:lnTo>
                  <a:lnTo>
                    <a:pt x="1854" y="5213"/>
                  </a:lnTo>
                  <a:lnTo>
                    <a:pt x="2086" y="5059"/>
                  </a:lnTo>
                  <a:lnTo>
                    <a:pt x="2279" y="4866"/>
                  </a:lnTo>
                  <a:lnTo>
                    <a:pt x="2433" y="4673"/>
                  </a:lnTo>
                  <a:lnTo>
                    <a:pt x="2511" y="4441"/>
                  </a:lnTo>
                  <a:lnTo>
                    <a:pt x="2588" y="4209"/>
                  </a:lnTo>
                  <a:lnTo>
                    <a:pt x="2626" y="3978"/>
                  </a:lnTo>
                  <a:lnTo>
                    <a:pt x="2626" y="3746"/>
                  </a:lnTo>
                  <a:lnTo>
                    <a:pt x="2588" y="3514"/>
                  </a:lnTo>
                  <a:lnTo>
                    <a:pt x="2511" y="3283"/>
                  </a:lnTo>
                  <a:lnTo>
                    <a:pt x="2395" y="3090"/>
                  </a:lnTo>
                  <a:lnTo>
                    <a:pt x="2279" y="2858"/>
                  </a:lnTo>
                  <a:lnTo>
                    <a:pt x="2124" y="2665"/>
                  </a:lnTo>
                  <a:lnTo>
                    <a:pt x="1970" y="2510"/>
                  </a:lnTo>
                  <a:lnTo>
                    <a:pt x="1777" y="2356"/>
                  </a:lnTo>
                  <a:lnTo>
                    <a:pt x="1545" y="2240"/>
                  </a:lnTo>
                  <a:lnTo>
                    <a:pt x="1314" y="2124"/>
                  </a:lnTo>
                  <a:lnTo>
                    <a:pt x="1661" y="2008"/>
                  </a:lnTo>
                  <a:lnTo>
                    <a:pt x="1970" y="1854"/>
                  </a:lnTo>
                  <a:lnTo>
                    <a:pt x="2279" y="1661"/>
                  </a:lnTo>
                  <a:lnTo>
                    <a:pt x="2588" y="1429"/>
                  </a:lnTo>
                  <a:lnTo>
                    <a:pt x="2858" y="1236"/>
                  </a:lnTo>
                  <a:lnTo>
                    <a:pt x="3128" y="966"/>
                  </a:lnTo>
                  <a:lnTo>
                    <a:pt x="3360" y="695"/>
                  </a:lnTo>
                  <a:lnTo>
                    <a:pt x="3476" y="541"/>
                  </a:lnTo>
                  <a:lnTo>
                    <a:pt x="3553" y="387"/>
                  </a:lnTo>
                  <a:lnTo>
                    <a:pt x="3746" y="116"/>
                  </a:lnTo>
                  <a:lnTo>
                    <a:pt x="351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2264425" y="3575225"/>
              <a:ext cx="114900" cy="285775"/>
            </a:xfrm>
            <a:custGeom>
              <a:avLst/>
              <a:gdLst/>
              <a:ahLst/>
              <a:cxnLst/>
              <a:rect l="l" t="t" r="r" b="b"/>
              <a:pathLst>
                <a:path w="4596" h="11431" extrusionOk="0">
                  <a:moveTo>
                    <a:pt x="3630" y="889"/>
                  </a:moveTo>
                  <a:lnTo>
                    <a:pt x="3708" y="2009"/>
                  </a:lnTo>
                  <a:lnTo>
                    <a:pt x="3823" y="3128"/>
                  </a:lnTo>
                  <a:lnTo>
                    <a:pt x="3939" y="4248"/>
                  </a:lnTo>
                  <a:lnTo>
                    <a:pt x="4017" y="5407"/>
                  </a:lnTo>
                  <a:lnTo>
                    <a:pt x="4055" y="6604"/>
                  </a:lnTo>
                  <a:lnTo>
                    <a:pt x="4055" y="7260"/>
                  </a:lnTo>
                  <a:lnTo>
                    <a:pt x="3978" y="7917"/>
                  </a:lnTo>
                  <a:lnTo>
                    <a:pt x="3901" y="8534"/>
                  </a:lnTo>
                  <a:lnTo>
                    <a:pt x="3746" y="9152"/>
                  </a:lnTo>
                  <a:lnTo>
                    <a:pt x="3515" y="9732"/>
                  </a:lnTo>
                  <a:lnTo>
                    <a:pt x="3244" y="10272"/>
                  </a:lnTo>
                  <a:lnTo>
                    <a:pt x="3013" y="10542"/>
                  </a:lnTo>
                  <a:lnTo>
                    <a:pt x="2781" y="10735"/>
                  </a:lnTo>
                  <a:lnTo>
                    <a:pt x="2472" y="10851"/>
                  </a:lnTo>
                  <a:lnTo>
                    <a:pt x="2202" y="10890"/>
                  </a:lnTo>
                  <a:lnTo>
                    <a:pt x="1893" y="10813"/>
                  </a:lnTo>
                  <a:lnTo>
                    <a:pt x="1622" y="10697"/>
                  </a:lnTo>
                  <a:lnTo>
                    <a:pt x="1352" y="10504"/>
                  </a:lnTo>
                  <a:lnTo>
                    <a:pt x="1120" y="10234"/>
                  </a:lnTo>
                  <a:lnTo>
                    <a:pt x="966" y="9963"/>
                  </a:lnTo>
                  <a:lnTo>
                    <a:pt x="850" y="9693"/>
                  </a:lnTo>
                  <a:lnTo>
                    <a:pt x="773" y="9384"/>
                  </a:lnTo>
                  <a:lnTo>
                    <a:pt x="696" y="9114"/>
                  </a:lnTo>
                  <a:lnTo>
                    <a:pt x="657" y="8496"/>
                  </a:lnTo>
                  <a:lnTo>
                    <a:pt x="657" y="7878"/>
                  </a:lnTo>
                  <a:lnTo>
                    <a:pt x="657" y="5329"/>
                  </a:lnTo>
                  <a:lnTo>
                    <a:pt x="618" y="4055"/>
                  </a:lnTo>
                  <a:lnTo>
                    <a:pt x="580" y="2781"/>
                  </a:lnTo>
                  <a:lnTo>
                    <a:pt x="618" y="2742"/>
                  </a:lnTo>
                  <a:lnTo>
                    <a:pt x="1391" y="2395"/>
                  </a:lnTo>
                  <a:lnTo>
                    <a:pt x="2163" y="1931"/>
                  </a:lnTo>
                  <a:lnTo>
                    <a:pt x="2935" y="1429"/>
                  </a:lnTo>
                  <a:lnTo>
                    <a:pt x="3283" y="1159"/>
                  </a:lnTo>
                  <a:lnTo>
                    <a:pt x="3630" y="889"/>
                  </a:lnTo>
                  <a:close/>
                  <a:moveTo>
                    <a:pt x="3978" y="1"/>
                  </a:moveTo>
                  <a:lnTo>
                    <a:pt x="3901" y="39"/>
                  </a:lnTo>
                  <a:lnTo>
                    <a:pt x="3476" y="310"/>
                  </a:lnTo>
                  <a:lnTo>
                    <a:pt x="3051" y="657"/>
                  </a:lnTo>
                  <a:lnTo>
                    <a:pt x="2626" y="966"/>
                  </a:lnTo>
                  <a:lnTo>
                    <a:pt x="2202" y="1313"/>
                  </a:lnTo>
                  <a:lnTo>
                    <a:pt x="1314" y="1893"/>
                  </a:lnTo>
                  <a:lnTo>
                    <a:pt x="425" y="2472"/>
                  </a:lnTo>
                  <a:lnTo>
                    <a:pt x="348" y="2549"/>
                  </a:lnTo>
                  <a:lnTo>
                    <a:pt x="348" y="2626"/>
                  </a:lnTo>
                  <a:lnTo>
                    <a:pt x="271" y="2704"/>
                  </a:lnTo>
                  <a:lnTo>
                    <a:pt x="232" y="2781"/>
                  </a:lnTo>
                  <a:lnTo>
                    <a:pt x="194" y="3823"/>
                  </a:lnTo>
                  <a:lnTo>
                    <a:pt x="155" y="4866"/>
                  </a:lnTo>
                  <a:lnTo>
                    <a:pt x="1" y="4943"/>
                  </a:lnTo>
                  <a:lnTo>
                    <a:pt x="155" y="5252"/>
                  </a:lnTo>
                  <a:lnTo>
                    <a:pt x="155" y="6218"/>
                  </a:lnTo>
                  <a:lnTo>
                    <a:pt x="155" y="7685"/>
                  </a:lnTo>
                  <a:lnTo>
                    <a:pt x="155" y="8419"/>
                  </a:lnTo>
                  <a:lnTo>
                    <a:pt x="232" y="9152"/>
                  </a:lnTo>
                  <a:lnTo>
                    <a:pt x="310" y="9616"/>
                  </a:lnTo>
                  <a:lnTo>
                    <a:pt x="503" y="10079"/>
                  </a:lnTo>
                  <a:lnTo>
                    <a:pt x="734" y="10504"/>
                  </a:lnTo>
                  <a:lnTo>
                    <a:pt x="1043" y="10890"/>
                  </a:lnTo>
                  <a:lnTo>
                    <a:pt x="1236" y="11044"/>
                  </a:lnTo>
                  <a:lnTo>
                    <a:pt x="1391" y="11199"/>
                  </a:lnTo>
                  <a:lnTo>
                    <a:pt x="1622" y="11315"/>
                  </a:lnTo>
                  <a:lnTo>
                    <a:pt x="1816" y="11392"/>
                  </a:lnTo>
                  <a:lnTo>
                    <a:pt x="2047" y="11431"/>
                  </a:lnTo>
                  <a:lnTo>
                    <a:pt x="2279" y="11431"/>
                  </a:lnTo>
                  <a:lnTo>
                    <a:pt x="2549" y="11392"/>
                  </a:lnTo>
                  <a:lnTo>
                    <a:pt x="2819" y="11353"/>
                  </a:lnTo>
                  <a:lnTo>
                    <a:pt x="3051" y="11237"/>
                  </a:lnTo>
                  <a:lnTo>
                    <a:pt x="3283" y="11044"/>
                  </a:lnTo>
                  <a:lnTo>
                    <a:pt x="3476" y="10890"/>
                  </a:lnTo>
                  <a:lnTo>
                    <a:pt x="3669" y="10658"/>
                  </a:lnTo>
                  <a:lnTo>
                    <a:pt x="3823" y="10388"/>
                  </a:lnTo>
                  <a:lnTo>
                    <a:pt x="3978" y="10156"/>
                  </a:lnTo>
                  <a:lnTo>
                    <a:pt x="4171" y="9538"/>
                  </a:lnTo>
                  <a:lnTo>
                    <a:pt x="4325" y="8921"/>
                  </a:lnTo>
                  <a:lnTo>
                    <a:pt x="4441" y="8303"/>
                  </a:lnTo>
                  <a:lnTo>
                    <a:pt x="4519" y="7724"/>
                  </a:lnTo>
                  <a:lnTo>
                    <a:pt x="4557" y="7222"/>
                  </a:lnTo>
                  <a:lnTo>
                    <a:pt x="4596" y="6642"/>
                  </a:lnTo>
                  <a:lnTo>
                    <a:pt x="4596" y="6102"/>
                  </a:lnTo>
                  <a:lnTo>
                    <a:pt x="4557" y="4982"/>
                  </a:lnTo>
                  <a:lnTo>
                    <a:pt x="4441" y="3901"/>
                  </a:lnTo>
                  <a:lnTo>
                    <a:pt x="4325" y="2781"/>
                  </a:lnTo>
                  <a:lnTo>
                    <a:pt x="4287" y="2395"/>
                  </a:lnTo>
                  <a:lnTo>
                    <a:pt x="4210" y="1468"/>
                  </a:lnTo>
                  <a:lnTo>
                    <a:pt x="4132" y="541"/>
                  </a:lnTo>
                  <a:lnTo>
                    <a:pt x="4094" y="387"/>
                  </a:lnTo>
                  <a:lnTo>
                    <a:pt x="4132" y="348"/>
                  </a:lnTo>
                  <a:lnTo>
                    <a:pt x="4171" y="271"/>
                  </a:lnTo>
                  <a:lnTo>
                    <a:pt x="4210" y="194"/>
                  </a:lnTo>
                  <a:lnTo>
                    <a:pt x="4171" y="78"/>
                  </a:lnTo>
                  <a:lnTo>
                    <a:pt x="4094" y="39"/>
                  </a:lnTo>
                  <a:lnTo>
                    <a:pt x="405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4033950" y="3589700"/>
              <a:ext cx="26100" cy="11625"/>
            </a:xfrm>
            <a:custGeom>
              <a:avLst/>
              <a:gdLst/>
              <a:ahLst/>
              <a:cxnLst/>
              <a:rect l="l" t="t" r="r" b="b"/>
              <a:pathLst>
                <a:path w="1044" h="465" extrusionOk="0">
                  <a:moveTo>
                    <a:pt x="773" y="1"/>
                  </a:moveTo>
                  <a:lnTo>
                    <a:pt x="541" y="39"/>
                  </a:lnTo>
                  <a:lnTo>
                    <a:pt x="310" y="78"/>
                  </a:lnTo>
                  <a:lnTo>
                    <a:pt x="78" y="194"/>
                  </a:lnTo>
                  <a:lnTo>
                    <a:pt x="39" y="233"/>
                  </a:lnTo>
                  <a:lnTo>
                    <a:pt x="1" y="271"/>
                  </a:lnTo>
                  <a:lnTo>
                    <a:pt x="39" y="387"/>
                  </a:lnTo>
                  <a:lnTo>
                    <a:pt x="78" y="464"/>
                  </a:lnTo>
                  <a:lnTo>
                    <a:pt x="194" y="464"/>
                  </a:lnTo>
                  <a:lnTo>
                    <a:pt x="387" y="387"/>
                  </a:lnTo>
                  <a:lnTo>
                    <a:pt x="850" y="387"/>
                  </a:lnTo>
                  <a:lnTo>
                    <a:pt x="966" y="348"/>
                  </a:lnTo>
                  <a:lnTo>
                    <a:pt x="1005" y="271"/>
                  </a:lnTo>
                  <a:lnTo>
                    <a:pt x="1043" y="233"/>
                  </a:lnTo>
                  <a:lnTo>
                    <a:pt x="1005" y="155"/>
                  </a:lnTo>
                  <a:lnTo>
                    <a:pt x="966" y="117"/>
                  </a:lnTo>
                  <a:lnTo>
                    <a:pt x="889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3935475" y="3595500"/>
              <a:ext cx="21275" cy="8725"/>
            </a:xfrm>
            <a:custGeom>
              <a:avLst/>
              <a:gdLst/>
              <a:ahLst/>
              <a:cxnLst/>
              <a:rect l="l" t="t" r="r" b="b"/>
              <a:pathLst>
                <a:path w="851" h="349" extrusionOk="0">
                  <a:moveTo>
                    <a:pt x="426" y="1"/>
                  </a:moveTo>
                  <a:lnTo>
                    <a:pt x="155" y="39"/>
                  </a:lnTo>
                  <a:lnTo>
                    <a:pt x="117" y="39"/>
                  </a:lnTo>
                  <a:lnTo>
                    <a:pt x="40" y="78"/>
                  </a:lnTo>
                  <a:lnTo>
                    <a:pt x="1" y="194"/>
                  </a:lnTo>
                  <a:lnTo>
                    <a:pt x="40" y="271"/>
                  </a:lnTo>
                  <a:lnTo>
                    <a:pt x="117" y="309"/>
                  </a:lnTo>
                  <a:lnTo>
                    <a:pt x="155" y="348"/>
                  </a:lnTo>
                  <a:lnTo>
                    <a:pt x="735" y="348"/>
                  </a:lnTo>
                  <a:lnTo>
                    <a:pt x="812" y="271"/>
                  </a:lnTo>
                  <a:lnTo>
                    <a:pt x="850" y="194"/>
                  </a:lnTo>
                  <a:lnTo>
                    <a:pt x="812" y="78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6924275" y="3599350"/>
              <a:ext cx="335975" cy="782950"/>
            </a:xfrm>
            <a:custGeom>
              <a:avLst/>
              <a:gdLst/>
              <a:ahLst/>
              <a:cxnLst/>
              <a:rect l="l" t="t" r="r" b="b"/>
              <a:pathLst>
                <a:path w="13439" h="31318" extrusionOk="0">
                  <a:moveTo>
                    <a:pt x="6488" y="387"/>
                  </a:moveTo>
                  <a:lnTo>
                    <a:pt x="6526" y="464"/>
                  </a:lnTo>
                  <a:lnTo>
                    <a:pt x="7144" y="2009"/>
                  </a:lnTo>
                  <a:lnTo>
                    <a:pt x="7685" y="3554"/>
                  </a:lnTo>
                  <a:lnTo>
                    <a:pt x="8226" y="5137"/>
                  </a:lnTo>
                  <a:lnTo>
                    <a:pt x="8728" y="6681"/>
                  </a:lnTo>
                  <a:lnTo>
                    <a:pt x="8148" y="7067"/>
                  </a:lnTo>
                  <a:lnTo>
                    <a:pt x="7839" y="7222"/>
                  </a:lnTo>
                  <a:lnTo>
                    <a:pt x="7530" y="7338"/>
                  </a:lnTo>
                  <a:lnTo>
                    <a:pt x="7222" y="7454"/>
                  </a:lnTo>
                  <a:lnTo>
                    <a:pt x="6913" y="7531"/>
                  </a:lnTo>
                  <a:lnTo>
                    <a:pt x="6565" y="7569"/>
                  </a:lnTo>
                  <a:lnTo>
                    <a:pt x="6218" y="7569"/>
                  </a:lnTo>
                  <a:lnTo>
                    <a:pt x="5870" y="7531"/>
                  </a:lnTo>
                  <a:lnTo>
                    <a:pt x="5522" y="7492"/>
                  </a:lnTo>
                  <a:lnTo>
                    <a:pt x="4866" y="7338"/>
                  </a:lnTo>
                  <a:lnTo>
                    <a:pt x="4210" y="7106"/>
                  </a:lnTo>
                  <a:lnTo>
                    <a:pt x="3592" y="6874"/>
                  </a:lnTo>
                  <a:lnTo>
                    <a:pt x="3862" y="6025"/>
                  </a:lnTo>
                  <a:lnTo>
                    <a:pt x="4171" y="5175"/>
                  </a:lnTo>
                  <a:lnTo>
                    <a:pt x="4480" y="4364"/>
                  </a:lnTo>
                  <a:lnTo>
                    <a:pt x="4827" y="3554"/>
                  </a:lnTo>
                  <a:lnTo>
                    <a:pt x="5214" y="2743"/>
                  </a:lnTo>
                  <a:lnTo>
                    <a:pt x="5600" y="1932"/>
                  </a:lnTo>
                  <a:lnTo>
                    <a:pt x="6024" y="1159"/>
                  </a:lnTo>
                  <a:lnTo>
                    <a:pt x="6488" y="387"/>
                  </a:lnTo>
                  <a:close/>
                  <a:moveTo>
                    <a:pt x="8805" y="7029"/>
                  </a:moveTo>
                  <a:lnTo>
                    <a:pt x="9230" y="8419"/>
                  </a:lnTo>
                  <a:lnTo>
                    <a:pt x="9577" y="9848"/>
                  </a:lnTo>
                  <a:lnTo>
                    <a:pt x="9847" y="11083"/>
                  </a:lnTo>
                  <a:lnTo>
                    <a:pt x="10079" y="12358"/>
                  </a:lnTo>
                  <a:lnTo>
                    <a:pt x="10234" y="13632"/>
                  </a:lnTo>
                  <a:lnTo>
                    <a:pt x="10388" y="14906"/>
                  </a:lnTo>
                  <a:lnTo>
                    <a:pt x="10465" y="16181"/>
                  </a:lnTo>
                  <a:lnTo>
                    <a:pt x="10504" y="16837"/>
                  </a:lnTo>
                  <a:lnTo>
                    <a:pt x="10504" y="17493"/>
                  </a:lnTo>
                  <a:lnTo>
                    <a:pt x="10504" y="18189"/>
                  </a:lnTo>
                  <a:lnTo>
                    <a:pt x="10427" y="18845"/>
                  </a:lnTo>
                  <a:lnTo>
                    <a:pt x="10311" y="19463"/>
                  </a:lnTo>
                  <a:lnTo>
                    <a:pt x="10118" y="20081"/>
                  </a:lnTo>
                  <a:lnTo>
                    <a:pt x="9886" y="20660"/>
                  </a:lnTo>
                  <a:lnTo>
                    <a:pt x="9538" y="21162"/>
                  </a:lnTo>
                  <a:lnTo>
                    <a:pt x="9384" y="21394"/>
                  </a:lnTo>
                  <a:lnTo>
                    <a:pt x="9152" y="21587"/>
                  </a:lnTo>
                  <a:lnTo>
                    <a:pt x="8959" y="21780"/>
                  </a:lnTo>
                  <a:lnTo>
                    <a:pt x="8728" y="21973"/>
                  </a:lnTo>
                  <a:lnTo>
                    <a:pt x="8496" y="22127"/>
                  </a:lnTo>
                  <a:lnTo>
                    <a:pt x="8226" y="22243"/>
                  </a:lnTo>
                  <a:lnTo>
                    <a:pt x="7955" y="22359"/>
                  </a:lnTo>
                  <a:lnTo>
                    <a:pt x="7685" y="22436"/>
                  </a:lnTo>
                  <a:lnTo>
                    <a:pt x="7415" y="22475"/>
                  </a:lnTo>
                  <a:lnTo>
                    <a:pt x="6797" y="22475"/>
                  </a:lnTo>
                  <a:lnTo>
                    <a:pt x="6488" y="22436"/>
                  </a:lnTo>
                  <a:lnTo>
                    <a:pt x="5909" y="22282"/>
                  </a:lnTo>
                  <a:lnTo>
                    <a:pt x="5407" y="22011"/>
                  </a:lnTo>
                  <a:lnTo>
                    <a:pt x="4905" y="21702"/>
                  </a:lnTo>
                  <a:lnTo>
                    <a:pt x="4480" y="21355"/>
                  </a:lnTo>
                  <a:lnTo>
                    <a:pt x="4094" y="20930"/>
                  </a:lnTo>
                  <a:lnTo>
                    <a:pt x="3785" y="20467"/>
                  </a:lnTo>
                  <a:lnTo>
                    <a:pt x="3476" y="19965"/>
                  </a:lnTo>
                  <a:lnTo>
                    <a:pt x="3244" y="19424"/>
                  </a:lnTo>
                  <a:lnTo>
                    <a:pt x="3051" y="18884"/>
                  </a:lnTo>
                  <a:lnTo>
                    <a:pt x="2897" y="18343"/>
                  </a:lnTo>
                  <a:lnTo>
                    <a:pt x="2781" y="17802"/>
                  </a:lnTo>
                  <a:lnTo>
                    <a:pt x="2704" y="17223"/>
                  </a:lnTo>
                  <a:lnTo>
                    <a:pt x="2588" y="16103"/>
                  </a:lnTo>
                  <a:lnTo>
                    <a:pt x="2511" y="14945"/>
                  </a:lnTo>
                  <a:lnTo>
                    <a:pt x="2511" y="13748"/>
                  </a:lnTo>
                  <a:lnTo>
                    <a:pt x="2549" y="12589"/>
                  </a:lnTo>
                  <a:lnTo>
                    <a:pt x="2665" y="11392"/>
                  </a:lnTo>
                  <a:lnTo>
                    <a:pt x="2819" y="10195"/>
                  </a:lnTo>
                  <a:lnTo>
                    <a:pt x="2974" y="9423"/>
                  </a:lnTo>
                  <a:lnTo>
                    <a:pt x="3128" y="8689"/>
                  </a:lnTo>
                  <a:lnTo>
                    <a:pt x="3283" y="7917"/>
                  </a:lnTo>
                  <a:lnTo>
                    <a:pt x="3515" y="7183"/>
                  </a:lnTo>
                  <a:lnTo>
                    <a:pt x="4132" y="7454"/>
                  </a:lnTo>
                  <a:lnTo>
                    <a:pt x="4827" y="7685"/>
                  </a:lnTo>
                  <a:lnTo>
                    <a:pt x="5522" y="7840"/>
                  </a:lnTo>
                  <a:lnTo>
                    <a:pt x="5909" y="7917"/>
                  </a:lnTo>
                  <a:lnTo>
                    <a:pt x="6256" y="7917"/>
                  </a:lnTo>
                  <a:lnTo>
                    <a:pt x="6604" y="7956"/>
                  </a:lnTo>
                  <a:lnTo>
                    <a:pt x="6990" y="7917"/>
                  </a:lnTo>
                  <a:lnTo>
                    <a:pt x="7299" y="7878"/>
                  </a:lnTo>
                  <a:lnTo>
                    <a:pt x="7646" y="7763"/>
                  </a:lnTo>
                  <a:lnTo>
                    <a:pt x="7955" y="7647"/>
                  </a:lnTo>
                  <a:lnTo>
                    <a:pt x="8264" y="7492"/>
                  </a:lnTo>
                  <a:lnTo>
                    <a:pt x="8573" y="7261"/>
                  </a:lnTo>
                  <a:lnTo>
                    <a:pt x="8805" y="7029"/>
                  </a:lnTo>
                  <a:close/>
                  <a:moveTo>
                    <a:pt x="8650" y="22475"/>
                  </a:moveTo>
                  <a:lnTo>
                    <a:pt x="8766" y="22822"/>
                  </a:lnTo>
                  <a:lnTo>
                    <a:pt x="8921" y="23170"/>
                  </a:lnTo>
                  <a:lnTo>
                    <a:pt x="8496" y="23402"/>
                  </a:lnTo>
                  <a:lnTo>
                    <a:pt x="8071" y="23556"/>
                  </a:lnTo>
                  <a:lnTo>
                    <a:pt x="7608" y="23633"/>
                  </a:lnTo>
                  <a:lnTo>
                    <a:pt x="7144" y="23672"/>
                  </a:lnTo>
                  <a:lnTo>
                    <a:pt x="6681" y="23633"/>
                  </a:lnTo>
                  <a:lnTo>
                    <a:pt x="6218" y="23517"/>
                  </a:lnTo>
                  <a:lnTo>
                    <a:pt x="5754" y="23363"/>
                  </a:lnTo>
                  <a:lnTo>
                    <a:pt x="5329" y="23131"/>
                  </a:lnTo>
                  <a:lnTo>
                    <a:pt x="5291" y="23131"/>
                  </a:lnTo>
                  <a:lnTo>
                    <a:pt x="5522" y="22475"/>
                  </a:lnTo>
                  <a:lnTo>
                    <a:pt x="5870" y="22629"/>
                  </a:lnTo>
                  <a:lnTo>
                    <a:pt x="6256" y="22784"/>
                  </a:lnTo>
                  <a:lnTo>
                    <a:pt x="6681" y="22861"/>
                  </a:lnTo>
                  <a:lnTo>
                    <a:pt x="7067" y="22900"/>
                  </a:lnTo>
                  <a:lnTo>
                    <a:pt x="7453" y="22861"/>
                  </a:lnTo>
                  <a:lnTo>
                    <a:pt x="7878" y="22822"/>
                  </a:lnTo>
                  <a:lnTo>
                    <a:pt x="8264" y="22668"/>
                  </a:lnTo>
                  <a:lnTo>
                    <a:pt x="8650" y="22475"/>
                  </a:lnTo>
                  <a:close/>
                  <a:moveTo>
                    <a:pt x="10890" y="16798"/>
                  </a:moveTo>
                  <a:lnTo>
                    <a:pt x="11392" y="17262"/>
                  </a:lnTo>
                  <a:lnTo>
                    <a:pt x="11933" y="17648"/>
                  </a:lnTo>
                  <a:lnTo>
                    <a:pt x="12512" y="18034"/>
                  </a:lnTo>
                  <a:lnTo>
                    <a:pt x="13091" y="18343"/>
                  </a:lnTo>
                  <a:lnTo>
                    <a:pt x="12937" y="19772"/>
                  </a:lnTo>
                  <a:lnTo>
                    <a:pt x="12821" y="21239"/>
                  </a:lnTo>
                  <a:lnTo>
                    <a:pt x="12705" y="24212"/>
                  </a:lnTo>
                  <a:lnTo>
                    <a:pt x="11894" y="23595"/>
                  </a:lnTo>
                  <a:lnTo>
                    <a:pt x="11044" y="23015"/>
                  </a:lnTo>
                  <a:lnTo>
                    <a:pt x="10813" y="22861"/>
                  </a:lnTo>
                  <a:lnTo>
                    <a:pt x="10620" y="22668"/>
                  </a:lnTo>
                  <a:lnTo>
                    <a:pt x="10581" y="22591"/>
                  </a:lnTo>
                  <a:lnTo>
                    <a:pt x="10542" y="22436"/>
                  </a:lnTo>
                  <a:lnTo>
                    <a:pt x="10542" y="22127"/>
                  </a:lnTo>
                  <a:lnTo>
                    <a:pt x="10542" y="21394"/>
                  </a:lnTo>
                  <a:lnTo>
                    <a:pt x="10504" y="20660"/>
                  </a:lnTo>
                  <a:lnTo>
                    <a:pt x="10504" y="20583"/>
                  </a:lnTo>
                  <a:lnTo>
                    <a:pt x="10465" y="20544"/>
                  </a:lnTo>
                  <a:lnTo>
                    <a:pt x="10388" y="20467"/>
                  </a:lnTo>
                  <a:lnTo>
                    <a:pt x="10542" y="19965"/>
                  </a:lnTo>
                  <a:lnTo>
                    <a:pt x="10697" y="19424"/>
                  </a:lnTo>
                  <a:lnTo>
                    <a:pt x="10774" y="18884"/>
                  </a:lnTo>
                  <a:lnTo>
                    <a:pt x="10851" y="18304"/>
                  </a:lnTo>
                  <a:lnTo>
                    <a:pt x="10890" y="17571"/>
                  </a:lnTo>
                  <a:lnTo>
                    <a:pt x="10890" y="16798"/>
                  </a:lnTo>
                  <a:close/>
                  <a:moveTo>
                    <a:pt x="5214" y="23324"/>
                  </a:moveTo>
                  <a:lnTo>
                    <a:pt x="5677" y="23595"/>
                  </a:lnTo>
                  <a:lnTo>
                    <a:pt x="6140" y="23826"/>
                  </a:lnTo>
                  <a:lnTo>
                    <a:pt x="6642" y="23942"/>
                  </a:lnTo>
                  <a:lnTo>
                    <a:pt x="7144" y="23981"/>
                  </a:lnTo>
                  <a:lnTo>
                    <a:pt x="7646" y="23981"/>
                  </a:lnTo>
                  <a:lnTo>
                    <a:pt x="8148" y="23865"/>
                  </a:lnTo>
                  <a:lnTo>
                    <a:pt x="8612" y="23710"/>
                  </a:lnTo>
                  <a:lnTo>
                    <a:pt x="9075" y="23440"/>
                  </a:lnTo>
                  <a:lnTo>
                    <a:pt x="9384" y="23904"/>
                  </a:lnTo>
                  <a:lnTo>
                    <a:pt x="8843" y="24174"/>
                  </a:lnTo>
                  <a:lnTo>
                    <a:pt x="8303" y="24367"/>
                  </a:lnTo>
                  <a:lnTo>
                    <a:pt x="7762" y="24483"/>
                  </a:lnTo>
                  <a:lnTo>
                    <a:pt x="7222" y="24521"/>
                  </a:lnTo>
                  <a:lnTo>
                    <a:pt x="6681" y="24521"/>
                  </a:lnTo>
                  <a:lnTo>
                    <a:pt x="6102" y="24444"/>
                  </a:lnTo>
                  <a:lnTo>
                    <a:pt x="5561" y="24290"/>
                  </a:lnTo>
                  <a:lnTo>
                    <a:pt x="4982" y="24097"/>
                  </a:lnTo>
                  <a:lnTo>
                    <a:pt x="5059" y="23904"/>
                  </a:lnTo>
                  <a:lnTo>
                    <a:pt x="5136" y="23710"/>
                  </a:lnTo>
                  <a:lnTo>
                    <a:pt x="5214" y="23324"/>
                  </a:lnTo>
                  <a:close/>
                  <a:moveTo>
                    <a:pt x="2356" y="17378"/>
                  </a:moveTo>
                  <a:lnTo>
                    <a:pt x="2433" y="17995"/>
                  </a:lnTo>
                  <a:lnTo>
                    <a:pt x="2588" y="18613"/>
                  </a:lnTo>
                  <a:lnTo>
                    <a:pt x="2781" y="19193"/>
                  </a:lnTo>
                  <a:lnTo>
                    <a:pt x="2974" y="19772"/>
                  </a:lnTo>
                  <a:lnTo>
                    <a:pt x="3244" y="20312"/>
                  </a:lnTo>
                  <a:lnTo>
                    <a:pt x="3244" y="20351"/>
                  </a:lnTo>
                  <a:lnTo>
                    <a:pt x="3206" y="21200"/>
                  </a:lnTo>
                  <a:lnTo>
                    <a:pt x="3244" y="22050"/>
                  </a:lnTo>
                  <a:lnTo>
                    <a:pt x="3283" y="22359"/>
                  </a:lnTo>
                  <a:lnTo>
                    <a:pt x="3321" y="22706"/>
                  </a:lnTo>
                  <a:lnTo>
                    <a:pt x="3321" y="23054"/>
                  </a:lnTo>
                  <a:lnTo>
                    <a:pt x="3321" y="23208"/>
                  </a:lnTo>
                  <a:lnTo>
                    <a:pt x="3283" y="23324"/>
                  </a:lnTo>
                  <a:lnTo>
                    <a:pt x="3167" y="23479"/>
                  </a:lnTo>
                  <a:lnTo>
                    <a:pt x="3051" y="23633"/>
                  </a:lnTo>
                  <a:lnTo>
                    <a:pt x="2704" y="23904"/>
                  </a:lnTo>
                  <a:lnTo>
                    <a:pt x="2009" y="24405"/>
                  </a:lnTo>
                  <a:lnTo>
                    <a:pt x="773" y="25409"/>
                  </a:lnTo>
                  <a:lnTo>
                    <a:pt x="811" y="24676"/>
                  </a:lnTo>
                  <a:lnTo>
                    <a:pt x="850" y="23942"/>
                  </a:lnTo>
                  <a:lnTo>
                    <a:pt x="811" y="23170"/>
                  </a:lnTo>
                  <a:lnTo>
                    <a:pt x="773" y="22436"/>
                  </a:lnTo>
                  <a:lnTo>
                    <a:pt x="657" y="21239"/>
                  </a:lnTo>
                  <a:lnTo>
                    <a:pt x="503" y="20467"/>
                  </a:lnTo>
                  <a:lnTo>
                    <a:pt x="425" y="20081"/>
                  </a:lnTo>
                  <a:lnTo>
                    <a:pt x="464" y="19694"/>
                  </a:lnTo>
                  <a:lnTo>
                    <a:pt x="503" y="19656"/>
                  </a:lnTo>
                  <a:lnTo>
                    <a:pt x="541" y="19579"/>
                  </a:lnTo>
                  <a:lnTo>
                    <a:pt x="541" y="19540"/>
                  </a:lnTo>
                  <a:lnTo>
                    <a:pt x="541" y="19463"/>
                  </a:lnTo>
                  <a:lnTo>
                    <a:pt x="1429" y="18420"/>
                  </a:lnTo>
                  <a:lnTo>
                    <a:pt x="2356" y="17378"/>
                  </a:lnTo>
                  <a:close/>
                  <a:moveTo>
                    <a:pt x="8148" y="24830"/>
                  </a:moveTo>
                  <a:lnTo>
                    <a:pt x="8148" y="25062"/>
                  </a:lnTo>
                  <a:lnTo>
                    <a:pt x="8226" y="25216"/>
                  </a:lnTo>
                  <a:lnTo>
                    <a:pt x="8071" y="25216"/>
                  </a:lnTo>
                  <a:lnTo>
                    <a:pt x="7955" y="25178"/>
                  </a:lnTo>
                  <a:lnTo>
                    <a:pt x="7878" y="25216"/>
                  </a:lnTo>
                  <a:lnTo>
                    <a:pt x="7839" y="25294"/>
                  </a:lnTo>
                  <a:lnTo>
                    <a:pt x="7839" y="25371"/>
                  </a:lnTo>
                  <a:lnTo>
                    <a:pt x="7994" y="25873"/>
                  </a:lnTo>
                  <a:lnTo>
                    <a:pt x="8110" y="26413"/>
                  </a:lnTo>
                  <a:lnTo>
                    <a:pt x="8187" y="26915"/>
                  </a:lnTo>
                  <a:lnTo>
                    <a:pt x="8226" y="27417"/>
                  </a:lnTo>
                  <a:lnTo>
                    <a:pt x="8226" y="27919"/>
                  </a:lnTo>
                  <a:lnTo>
                    <a:pt x="8226" y="28460"/>
                  </a:lnTo>
                  <a:lnTo>
                    <a:pt x="8148" y="28962"/>
                  </a:lnTo>
                  <a:lnTo>
                    <a:pt x="8071" y="29503"/>
                  </a:lnTo>
                  <a:lnTo>
                    <a:pt x="7762" y="29194"/>
                  </a:lnTo>
                  <a:lnTo>
                    <a:pt x="7453" y="28885"/>
                  </a:lnTo>
                  <a:lnTo>
                    <a:pt x="7260" y="28537"/>
                  </a:lnTo>
                  <a:lnTo>
                    <a:pt x="7067" y="28190"/>
                  </a:lnTo>
                  <a:lnTo>
                    <a:pt x="6951" y="27804"/>
                  </a:lnTo>
                  <a:lnTo>
                    <a:pt x="6874" y="27417"/>
                  </a:lnTo>
                  <a:lnTo>
                    <a:pt x="6835" y="26954"/>
                  </a:lnTo>
                  <a:lnTo>
                    <a:pt x="6835" y="26491"/>
                  </a:lnTo>
                  <a:lnTo>
                    <a:pt x="6874" y="26105"/>
                  </a:lnTo>
                  <a:lnTo>
                    <a:pt x="6874" y="25757"/>
                  </a:lnTo>
                  <a:lnTo>
                    <a:pt x="6835" y="25603"/>
                  </a:lnTo>
                  <a:lnTo>
                    <a:pt x="6758" y="25487"/>
                  </a:lnTo>
                  <a:lnTo>
                    <a:pt x="6642" y="25371"/>
                  </a:lnTo>
                  <a:lnTo>
                    <a:pt x="6488" y="25294"/>
                  </a:lnTo>
                  <a:lnTo>
                    <a:pt x="6604" y="25101"/>
                  </a:lnTo>
                  <a:lnTo>
                    <a:pt x="6720" y="24985"/>
                  </a:lnTo>
                  <a:lnTo>
                    <a:pt x="7106" y="24985"/>
                  </a:lnTo>
                  <a:lnTo>
                    <a:pt x="7453" y="24946"/>
                  </a:lnTo>
                  <a:lnTo>
                    <a:pt x="7801" y="24907"/>
                  </a:lnTo>
                  <a:lnTo>
                    <a:pt x="8148" y="24830"/>
                  </a:lnTo>
                  <a:close/>
                  <a:moveTo>
                    <a:pt x="8805" y="24637"/>
                  </a:moveTo>
                  <a:lnTo>
                    <a:pt x="9191" y="24985"/>
                  </a:lnTo>
                  <a:lnTo>
                    <a:pt x="9500" y="25409"/>
                  </a:lnTo>
                  <a:lnTo>
                    <a:pt x="9809" y="25796"/>
                  </a:lnTo>
                  <a:lnTo>
                    <a:pt x="10118" y="26259"/>
                  </a:lnTo>
                  <a:lnTo>
                    <a:pt x="9847" y="26220"/>
                  </a:lnTo>
                  <a:lnTo>
                    <a:pt x="9616" y="26105"/>
                  </a:lnTo>
                  <a:lnTo>
                    <a:pt x="9423" y="25950"/>
                  </a:lnTo>
                  <a:lnTo>
                    <a:pt x="9230" y="25757"/>
                  </a:lnTo>
                  <a:lnTo>
                    <a:pt x="9191" y="25680"/>
                  </a:lnTo>
                  <a:lnTo>
                    <a:pt x="8998" y="25680"/>
                  </a:lnTo>
                  <a:lnTo>
                    <a:pt x="8959" y="25718"/>
                  </a:lnTo>
                  <a:lnTo>
                    <a:pt x="8921" y="25796"/>
                  </a:lnTo>
                  <a:lnTo>
                    <a:pt x="8921" y="25834"/>
                  </a:lnTo>
                  <a:lnTo>
                    <a:pt x="8921" y="25911"/>
                  </a:lnTo>
                  <a:lnTo>
                    <a:pt x="9230" y="26491"/>
                  </a:lnTo>
                  <a:lnTo>
                    <a:pt x="9423" y="27070"/>
                  </a:lnTo>
                  <a:lnTo>
                    <a:pt x="9500" y="27379"/>
                  </a:lnTo>
                  <a:lnTo>
                    <a:pt x="9538" y="27688"/>
                  </a:lnTo>
                  <a:lnTo>
                    <a:pt x="9538" y="27997"/>
                  </a:lnTo>
                  <a:lnTo>
                    <a:pt x="9538" y="28344"/>
                  </a:lnTo>
                  <a:lnTo>
                    <a:pt x="9461" y="28923"/>
                  </a:lnTo>
                  <a:lnTo>
                    <a:pt x="9423" y="29232"/>
                  </a:lnTo>
                  <a:lnTo>
                    <a:pt x="9307" y="29580"/>
                  </a:lnTo>
                  <a:lnTo>
                    <a:pt x="9230" y="29889"/>
                  </a:lnTo>
                  <a:lnTo>
                    <a:pt x="9075" y="30159"/>
                  </a:lnTo>
                  <a:lnTo>
                    <a:pt x="8921" y="30429"/>
                  </a:lnTo>
                  <a:lnTo>
                    <a:pt x="8728" y="30661"/>
                  </a:lnTo>
                  <a:lnTo>
                    <a:pt x="8534" y="30777"/>
                  </a:lnTo>
                  <a:lnTo>
                    <a:pt x="8341" y="30854"/>
                  </a:lnTo>
                  <a:lnTo>
                    <a:pt x="8187" y="30854"/>
                  </a:lnTo>
                  <a:lnTo>
                    <a:pt x="7994" y="30777"/>
                  </a:lnTo>
                  <a:lnTo>
                    <a:pt x="7839" y="30700"/>
                  </a:lnTo>
                  <a:lnTo>
                    <a:pt x="7685" y="30584"/>
                  </a:lnTo>
                  <a:lnTo>
                    <a:pt x="7376" y="30275"/>
                  </a:lnTo>
                  <a:lnTo>
                    <a:pt x="6874" y="29773"/>
                  </a:lnTo>
                  <a:lnTo>
                    <a:pt x="6681" y="29503"/>
                  </a:lnTo>
                  <a:lnTo>
                    <a:pt x="6488" y="29194"/>
                  </a:lnTo>
                  <a:lnTo>
                    <a:pt x="6295" y="28846"/>
                  </a:lnTo>
                  <a:lnTo>
                    <a:pt x="6102" y="28460"/>
                  </a:lnTo>
                  <a:lnTo>
                    <a:pt x="5986" y="28074"/>
                  </a:lnTo>
                  <a:lnTo>
                    <a:pt x="5909" y="27688"/>
                  </a:lnTo>
                  <a:lnTo>
                    <a:pt x="5870" y="27263"/>
                  </a:lnTo>
                  <a:lnTo>
                    <a:pt x="5870" y="26877"/>
                  </a:lnTo>
                  <a:lnTo>
                    <a:pt x="5909" y="26491"/>
                  </a:lnTo>
                  <a:lnTo>
                    <a:pt x="6024" y="26066"/>
                  </a:lnTo>
                  <a:lnTo>
                    <a:pt x="6024" y="25950"/>
                  </a:lnTo>
                  <a:lnTo>
                    <a:pt x="5947" y="25911"/>
                  </a:lnTo>
                  <a:lnTo>
                    <a:pt x="5870" y="25873"/>
                  </a:lnTo>
                  <a:lnTo>
                    <a:pt x="5793" y="25873"/>
                  </a:lnTo>
                  <a:lnTo>
                    <a:pt x="5059" y="26220"/>
                  </a:lnTo>
                  <a:lnTo>
                    <a:pt x="5059" y="26220"/>
                  </a:lnTo>
                  <a:lnTo>
                    <a:pt x="5136" y="25834"/>
                  </a:lnTo>
                  <a:lnTo>
                    <a:pt x="5252" y="25448"/>
                  </a:lnTo>
                  <a:lnTo>
                    <a:pt x="5445" y="25101"/>
                  </a:lnTo>
                  <a:lnTo>
                    <a:pt x="5716" y="24753"/>
                  </a:lnTo>
                  <a:lnTo>
                    <a:pt x="6102" y="24869"/>
                  </a:lnTo>
                  <a:lnTo>
                    <a:pt x="6488" y="24946"/>
                  </a:lnTo>
                  <a:lnTo>
                    <a:pt x="6333" y="25101"/>
                  </a:lnTo>
                  <a:lnTo>
                    <a:pt x="6179" y="25294"/>
                  </a:lnTo>
                  <a:lnTo>
                    <a:pt x="6179" y="25371"/>
                  </a:lnTo>
                  <a:lnTo>
                    <a:pt x="6179" y="25448"/>
                  </a:lnTo>
                  <a:lnTo>
                    <a:pt x="6256" y="25487"/>
                  </a:lnTo>
                  <a:lnTo>
                    <a:pt x="6295" y="25487"/>
                  </a:lnTo>
                  <a:lnTo>
                    <a:pt x="6372" y="25525"/>
                  </a:lnTo>
                  <a:lnTo>
                    <a:pt x="6449" y="25603"/>
                  </a:lnTo>
                  <a:lnTo>
                    <a:pt x="6526" y="25796"/>
                  </a:lnTo>
                  <a:lnTo>
                    <a:pt x="6565" y="26105"/>
                  </a:lnTo>
                  <a:lnTo>
                    <a:pt x="6604" y="26452"/>
                  </a:lnTo>
                  <a:lnTo>
                    <a:pt x="6604" y="27147"/>
                  </a:lnTo>
                  <a:lnTo>
                    <a:pt x="6604" y="27611"/>
                  </a:lnTo>
                  <a:lnTo>
                    <a:pt x="6681" y="28074"/>
                  </a:lnTo>
                  <a:lnTo>
                    <a:pt x="6835" y="28499"/>
                  </a:lnTo>
                  <a:lnTo>
                    <a:pt x="7067" y="28923"/>
                  </a:lnTo>
                  <a:lnTo>
                    <a:pt x="7376" y="29310"/>
                  </a:lnTo>
                  <a:lnTo>
                    <a:pt x="7569" y="29464"/>
                  </a:lnTo>
                  <a:lnTo>
                    <a:pt x="7762" y="29618"/>
                  </a:lnTo>
                  <a:lnTo>
                    <a:pt x="7955" y="29734"/>
                  </a:lnTo>
                  <a:lnTo>
                    <a:pt x="8187" y="29850"/>
                  </a:lnTo>
                  <a:lnTo>
                    <a:pt x="8264" y="29850"/>
                  </a:lnTo>
                  <a:lnTo>
                    <a:pt x="8303" y="29812"/>
                  </a:lnTo>
                  <a:lnTo>
                    <a:pt x="8303" y="29734"/>
                  </a:lnTo>
                  <a:lnTo>
                    <a:pt x="8303" y="29696"/>
                  </a:lnTo>
                  <a:lnTo>
                    <a:pt x="8303" y="29657"/>
                  </a:lnTo>
                  <a:lnTo>
                    <a:pt x="8419" y="29155"/>
                  </a:lnTo>
                  <a:lnTo>
                    <a:pt x="8496" y="28615"/>
                  </a:lnTo>
                  <a:lnTo>
                    <a:pt x="8534" y="28113"/>
                  </a:lnTo>
                  <a:lnTo>
                    <a:pt x="8534" y="27572"/>
                  </a:lnTo>
                  <a:lnTo>
                    <a:pt x="8534" y="27070"/>
                  </a:lnTo>
                  <a:lnTo>
                    <a:pt x="8457" y="26568"/>
                  </a:lnTo>
                  <a:lnTo>
                    <a:pt x="8341" y="26027"/>
                  </a:lnTo>
                  <a:lnTo>
                    <a:pt x="8187" y="25525"/>
                  </a:lnTo>
                  <a:lnTo>
                    <a:pt x="8534" y="25525"/>
                  </a:lnTo>
                  <a:lnTo>
                    <a:pt x="8612" y="25487"/>
                  </a:lnTo>
                  <a:lnTo>
                    <a:pt x="8650" y="25409"/>
                  </a:lnTo>
                  <a:lnTo>
                    <a:pt x="8650" y="25371"/>
                  </a:lnTo>
                  <a:lnTo>
                    <a:pt x="8612" y="25294"/>
                  </a:lnTo>
                  <a:lnTo>
                    <a:pt x="8380" y="24792"/>
                  </a:lnTo>
                  <a:lnTo>
                    <a:pt x="8805" y="24637"/>
                  </a:lnTo>
                  <a:close/>
                  <a:moveTo>
                    <a:pt x="6449" y="1"/>
                  </a:moveTo>
                  <a:lnTo>
                    <a:pt x="6411" y="40"/>
                  </a:lnTo>
                  <a:lnTo>
                    <a:pt x="6411" y="117"/>
                  </a:lnTo>
                  <a:lnTo>
                    <a:pt x="6333" y="117"/>
                  </a:lnTo>
                  <a:lnTo>
                    <a:pt x="6295" y="194"/>
                  </a:lnTo>
                  <a:lnTo>
                    <a:pt x="5600" y="1275"/>
                  </a:lnTo>
                  <a:lnTo>
                    <a:pt x="4943" y="2434"/>
                  </a:lnTo>
                  <a:lnTo>
                    <a:pt x="4403" y="3592"/>
                  </a:lnTo>
                  <a:lnTo>
                    <a:pt x="3901" y="4828"/>
                  </a:lnTo>
                  <a:lnTo>
                    <a:pt x="3437" y="6063"/>
                  </a:lnTo>
                  <a:lnTo>
                    <a:pt x="3090" y="7299"/>
                  </a:lnTo>
                  <a:lnTo>
                    <a:pt x="2742" y="8573"/>
                  </a:lnTo>
                  <a:lnTo>
                    <a:pt x="2511" y="9848"/>
                  </a:lnTo>
                  <a:lnTo>
                    <a:pt x="2317" y="11161"/>
                  </a:lnTo>
                  <a:lnTo>
                    <a:pt x="2202" y="12474"/>
                  </a:lnTo>
                  <a:lnTo>
                    <a:pt x="2163" y="13786"/>
                  </a:lnTo>
                  <a:lnTo>
                    <a:pt x="2163" y="15099"/>
                  </a:lnTo>
                  <a:lnTo>
                    <a:pt x="2202" y="16103"/>
                  </a:lnTo>
                  <a:lnTo>
                    <a:pt x="2317" y="17107"/>
                  </a:lnTo>
                  <a:lnTo>
                    <a:pt x="1661" y="17609"/>
                  </a:lnTo>
                  <a:lnTo>
                    <a:pt x="1082" y="18189"/>
                  </a:lnTo>
                  <a:lnTo>
                    <a:pt x="541" y="18806"/>
                  </a:lnTo>
                  <a:lnTo>
                    <a:pt x="39" y="19463"/>
                  </a:lnTo>
                  <a:lnTo>
                    <a:pt x="1" y="19501"/>
                  </a:lnTo>
                  <a:lnTo>
                    <a:pt x="1" y="19579"/>
                  </a:lnTo>
                  <a:lnTo>
                    <a:pt x="78" y="19694"/>
                  </a:lnTo>
                  <a:lnTo>
                    <a:pt x="39" y="19965"/>
                  </a:lnTo>
                  <a:lnTo>
                    <a:pt x="39" y="20274"/>
                  </a:lnTo>
                  <a:lnTo>
                    <a:pt x="39" y="20544"/>
                  </a:lnTo>
                  <a:lnTo>
                    <a:pt x="78" y="20853"/>
                  </a:lnTo>
                  <a:lnTo>
                    <a:pt x="194" y="21432"/>
                  </a:lnTo>
                  <a:lnTo>
                    <a:pt x="309" y="22011"/>
                  </a:lnTo>
                  <a:lnTo>
                    <a:pt x="387" y="22900"/>
                  </a:lnTo>
                  <a:lnTo>
                    <a:pt x="425" y="23749"/>
                  </a:lnTo>
                  <a:lnTo>
                    <a:pt x="425" y="24637"/>
                  </a:lnTo>
                  <a:lnTo>
                    <a:pt x="387" y="25487"/>
                  </a:lnTo>
                  <a:lnTo>
                    <a:pt x="387" y="25603"/>
                  </a:lnTo>
                  <a:lnTo>
                    <a:pt x="464" y="25641"/>
                  </a:lnTo>
                  <a:lnTo>
                    <a:pt x="503" y="25680"/>
                  </a:lnTo>
                  <a:lnTo>
                    <a:pt x="580" y="25680"/>
                  </a:lnTo>
                  <a:lnTo>
                    <a:pt x="618" y="25757"/>
                  </a:lnTo>
                  <a:lnTo>
                    <a:pt x="696" y="25796"/>
                  </a:lnTo>
                  <a:lnTo>
                    <a:pt x="811" y="25796"/>
                  </a:lnTo>
                  <a:lnTo>
                    <a:pt x="1584" y="25255"/>
                  </a:lnTo>
                  <a:lnTo>
                    <a:pt x="2279" y="24714"/>
                  </a:lnTo>
                  <a:lnTo>
                    <a:pt x="3746" y="23595"/>
                  </a:lnTo>
                  <a:lnTo>
                    <a:pt x="3785" y="23479"/>
                  </a:lnTo>
                  <a:lnTo>
                    <a:pt x="3785" y="23363"/>
                  </a:lnTo>
                  <a:lnTo>
                    <a:pt x="3630" y="22089"/>
                  </a:lnTo>
                  <a:lnTo>
                    <a:pt x="3592" y="20814"/>
                  </a:lnTo>
                  <a:lnTo>
                    <a:pt x="3939" y="21278"/>
                  </a:lnTo>
                  <a:lnTo>
                    <a:pt x="4364" y="21664"/>
                  </a:lnTo>
                  <a:lnTo>
                    <a:pt x="4789" y="22050"/>
                  </a:lnTo>
                  <a:lnTo>
                    <a:pt x="5252" y="22359"/>
                  </a:lnTo>
                  <a:lnTo>
                    <a:pt x="5059" y="22745"/>
                  </a:lnTo>
                  <a:lnTo>
                    <a:pt x="4866" y="23170"/>
                  </a:lnTo>
                  <a:lnTo>
                    <a:pt x="4712" y="23633"/>
                  </a:lnTo>
                  <a:lnTo>
                    <a:pt x="4673" y="23865"/>
                  </a:lnTo>
                  <a:lnTo>
                    <a:pt x="4712" y="24097"/>
                  </a:lnTo>
                  <a:lnTo>
                    <a:pt x="4750" y="24174"/>
                  </a:lnTo>
                  <a:lnTo>
                    <a:pt x="4789" y="24212"/>
                  </a:lnTo>
                  <a:lnTo>
                    <a:pt x="4827" y="24251"/>
                  </a:lnTo>
                  <a:lnTo>
                    <a:pt x="4866" y="24328"/>
                  </a:lnTo>
                  <a:lnTo>
                    <a:pt x="5175" y="24521"/>
                  </a:lnTo>
                  <a:lnTo>
                    <a:pt x="5484" y="24676"/>
                  </a:lnTo>
                  <a:lnTo>
                    <a:pt x="5329" y="24869"/>
                  </a:lnTo>
                  <a:lnTo>
                    <a:pt x="5175" y="25062"/>
                  </a:lnTo>
                  <a:lnTo>
                    <a:pt x="5021" y="25255"/>
                  </a:lnTo>
                  <a:lnTo>
                    <a:pt x="4905" y="25487"/>
                  </a:lnTo>
                  <a:lnTo>
                    <a:pt x="4827" y="25718"/>
                  </a:lnTo>
                  <a:lnTo>
                    <a:pt x="4750" y="25950"/>
                  </a:lnTo>
                  <a:lnTo>
                    <a:pt x="4712" y="26220"/>
                  </a:lnTo>
                  <a:lnTo>
                    <a:pt x="4712" y="26491"/>
                  </a:lnTo>
                  <a:lnTo>
                    <a:pt x="4712" y="26568"/>
                  </a:lnTo>
                  <a:lnTo>
                    <a:pt x="4789" y="26645"/>
                  </a:lnTo>
                  <a:lnTo>
                    <a:pt x="4943" y="26645"/>
                  </a:lnTo>
                  <a:lnTo>
                    <a:pt x="5638" y="26298"/>
                  </a:lnTo>
                  <a:lnTo>
                    <a:pt x="5561" y="26722"/>
                  </a:lnTo>
                  <a:lnTo>
                    <a:pt x="5561" y="27147"/>
                  </a:lnTo>
                  <a:lnTo>
                    <a:pt x="5561" y="27533"/>
                  </a:lnTo>
                  <a:lnTo>
                    <a:pt x="5638" y="27958"/>
                  </a:lnTo>
                  <a:lnTo>
                    <a:pt x="5716" y="28344"/>
                  </a:lnTo>
                  <a:lnTo>
                    <a:pt x="5870" y="28730"/>
                  </a:lnTo>
                  <a:lnTo>
                    <a:pt x="6063" y="29116"/>
                  </a:lnTo>
                  <a:lnTo>
                    <a:pt x="6256" y="29464"/>
                  </a:lnTo>
                  <a:lnTo>
                    <a:pt x="6642" y="30005"/>
                  </a:lnTo>
                  <a:lnTo>
                    <a:pt x="6913" y="30352"/>
                  </a:lnTo>
                  <a:lnTo>
                    <a:pt x="7183" y="30661"/>
                  </a:lnTo>
                  <a:lnTo>
                    <a:pt x="7530" y="30970"/>
                  </a:lnTo>
                  <a:lnTo>
                    <a:pt x="7839" y="31163"/>
                  </a:lnTo>
                  <a:lnTo>
                    <a:pt x="7994" y="31240"/>
                  </a:lnTo>
                  <a:lnTo>
                    <a:pt x="8148" y="31318"/>
                  </a:lnTo>
                  <a:lnTo>
                    <a:pt x="8303" y="31318"/>
                  </a:lnTo>
                  <a:lnTo>
                    <a:pt x="8457" y="31279"/>
                  </a:lnTo>
                  <a:lnTo>
                    <a:pt x="8612" y="31240"/>
                  </a:lnTo>
                  <a:lnTo>
                    <a:pt x="8766" y="31163"/>
                  </a:lnTo>
                  <a:lnTo>
                    <a:pt x="8998" y="30893"/>
                  </a:lnTo>
                  <a:lnTo>
                    <a:pt x="9230" y="30584"/>
                  </a:lnTo>
                  <a:lnTo>
                    <a:pt x="9423" y="30236"/>
                  </a:lnTo>
                  <a:lnTo>
                    <a:pt x="9577" y="29850"/>
                  </a:lnTo>
                  <a:lnTo>
                    <a:pt x="9693" y="29464"/>
                  </a:lnTo>
                  <a:lnTo>
                    <a:pt x="9847" y="28808"/>
                  </a:lnTo>
                  <a:lnTo>
                    <a:pt x="9886" y="28228"/>
                  </a:lnTo>
                  <a:lnTo>
                    <a:pt x="9847" y="27611"/>
                  </a:lnTo>
                  <a:lnTo>
                    <a:pt x="9770" y="27031"/>
                  </a:lnTo>
                  <a:lnTo>
                    <a:pt x="9577" y="26491"/>
                  </a:lnTo>
                  <a:lnTo>
                    <a:pt x="9770" y="26529"/>
                  </a:lnTo>
                  <a:lnTo>
                    <a:pt x="9963" y="26568"/>
                  </a:lnTo>
                  <a:lnTo>
                    <a:pt x="10156" y="26607"/>
                  </a:lnTo>
                  <a:lnTo>
                    <a:pt x="10388" y="26607"/>
                  </a:lnTo>
                  <a:lnTo>
                    <a:pt x="10465" y="26568"/>
                  </a:lnTo>
                  <a:lnTo>
                    <a:pt x="10542" y="26529"/>
                  </a:lnTo>
                  <a:lnTo>
                    <a:pt x="10542" y="26452"/>
                  </a:lnTo>
                  <a:lnTo>
                    <a:pt x="10542" y="26336"/>
                  </a:lnTo>
                  <a:lnTo>
                    <a:pt x="10234" y="25834"/>
                  </a:lnTo>
                  <a:lnTo>
                    <a:pt x="9925" y="25332"/>
                  </a:lnTo>
                  <a:lnTo>
                    <a:pt x="9538" y="24869"/>
                  </a:lnTo>
                  <a:lnTo>
                    <a:pt x="9114" y="24483"/>
                  </a:lnTo>
                  <a:lnTo>
                    <a:pt x="9616" y="24135"/>
                  </a:lnTo>
                  <a:lnTo>
                    <a:pt x="9693" y="24058"/>
                  </a:lnTo>
                  <a:lnTo>
                    <a:pt x="9732" y="23981"/>
                  </a:lnTo>
                  <a:lnTo>
                    <a:pt x="9770" y="23942"/>
                  </a:lnTo>
                  <a:lnTo>
                    <a:pt x="9732" y="23865"/>
                  </a:lnTo>
                  <a:lnTo>
                    <a:pt x="9307" y="23093"/>
                  </a:lnTo>
                  <a:lnTo>
                    <a:pt x="9114" y="22706"/>
                  </a:lnTo>
                  <a:lnTo>
                    <a:pt x="8959" y="22282"/>
                  </a:lnTo>
                  <a:lnTo>
                    <a:pt x="9114" y="22204"/>
                  </a:lnTo>
                  <a:lnTo>
                    <a:pt x="9423" y="21934"/>
                  </a:lnTo>
                  <a:lnTo>
                    <a:pt x="9693" y="21625"/>
                  </a:lnTo>
                  <a:lnTo>
                    <a:pt x="9925" y="21316"/>
                  </a:lnTo>
                  <a:lnTo>
                    <a:pt x="10118" y="20969"/>
                  </a:lnTo>
                  <a:lnTo>
                    <a:pt x="10118" y="21896"/>
                  </a:lnTo>
                  <a:lnTo>
                    <a:pt x="10040" y="22822"/>
                  </a:lnTo>
                  <a:lnTo>
                    <a:pt x="10079" y="22900"/>
                  </a:lnTo>
                  <a:lnTo>
                    <a:pt x="10156" y="22977"/>
                  </a:lnTo>
                  <a:lnTo>
                    <a:pt x="10813" y="23402"/>
                  </a:lnTo>
                  <a:lnTo>
                    <a:pt x="11469" y="23826"/>
                  </a:lnTo>
                  <a:lnTo>
                    <a:pt x="12126" y="24290"/>
                  </a:lnTo>
                  <a:lnTo>
                    <a:pt x="12743" y="24753"/>
                  </a:lnTo>
                  <a:lnTo>
                    <a:pt x="12859" y="24830"/>
                  </a:lnTo>
                  <a:lnTo>
                    <a:pt x="12975" y="24792"/>
                  </a:lnTo>
                  <a:lnTo>
                    <a:pt x="13052" y="24753"/>
                  </a:lnTo>
                  <a:lnTo>
                    <a:pt x="13091" y="24637"/>
                  </a:lnTo>
                  <a:lnTo>
                    <a:pt x="13323" y="21394"/>
                  </a:lnTo>
                  <a:lnTo>
                    <a:pt x="13400" y="19772"/>
                  </a:lnTo>
                  <a:lnTo>
                    <a:pt x="13439" y="18961"/>
                  </a:lnTo>
                  <a:lnTo>
                    <a:pt x="13400" y="18189"/>
                  </a:lnTo>
                  <a:lnTo>
                    <a:pt x="13361" y="18073"/>
                  </a:lnTo>
                  <a:lnTo>
                    <a:pt x="13323" y="18034"/>
                  </a:lnTo>
                  <a:lnTo>
                    <a:pt x="13284" y="18034"/>
                  </a:lnTo>
                  <a:lnTo>
                    <a:pt x="12975" y="17802"/>
                  </a:lnTo>
                  <a:lnTo>
                    <a:pt x="12666" y="17609"/>
                  </a:lnTo>
                  <a:lnTo>
                    <a:pt x="11971" y="17185"/>
                  </a:lnTo>
                  <a:lnTo>
                    <a:pt x="10890" y="16412"/>
                  </a:lnTo>
                  <a:lnTo>
                    <a:pt x="10813" y="15485"/>
                  </a:lnTo>
                  <a:lnTo>
                    <a:pt x="10736" y="14559"/>
                  </a:lnTo>
                  <a:lnTo>
                    <a:pt x="10620" y="13632"/>
                  </a:lnTo>
                  <a:lnTo>
                    <a:pt x="10504" y="12705"/>
                  </a:lnTo>
                  <a:lnTo>
                    <a:pt x="10234" y="11122"/>
                  </a:lnTo>
                  <a:lnTo>
                    <a:pt x="9886" y="9539"/>
                  </a:lnTo>
                  <a:lnTo>
                    <a:pt x="9500" y="7956"/>
                  </a:lnTo>
                  <a:lnTo>
                    <a:pt x="9036" y="6411"/>
                  </a:lnTo>
                  <a:lnTo>
                    <a:pt x="8534" y="4866"/>
                  </a:lnTo>
                  <a:lnTo>
                    <a:pt x="7994" y="3322"/>
                  </a:lnTo>
                  <a:lnTo>
                    <a:pt x="7415" y="1816"/>
                  </a:lnTo>
                  <a:lnTo>
                    <a:pt x="6835" y="310"/>
                  </a:lnTo>
                  <a:lnTo>
                    <a:pt x="6797" y="233"/>
                  </a:lnTo>
                  <a:lnTo>
                    <a:pt x="6720" y="194"/>
                  </a:lnTo>
                  <a:lnTo>
                    <a:pt x="6642" y="155"/>
                  </a:lnTo>
                  <a:lnTo>
                    <a:pt x="6604" y="40"/>
                  </a:lnTo>
                  <a:lnTo>
                    <a:pt x="652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2208425" y="3621575"/>
              <a:ext cx="42500" cy="41525"/>
            </a:xfrm>
            <a:custGeom>
              <a:avLst/>
              <a:gdLst/>
              <a:ahLst/>
              <a:cxnLst/>
              <a:rect l="l" t="t" r="r" b="b"/>
              <a:pathLst>
                <a:path w="1700" h="1661" extrusionOk="0">
                  <a:moveTo>
                    <a:pt x="1044" y="386"/>
                  </a:moveTo>
                  <a:lnTo>
                    <a:pt x="1121" y="425"/>
                  </a:lnTo>
                  <a:lnTo>
                    <a:pt x="1198" y="463"/>
                  </a:lnTo>
                  <a:lnTo>
                    <a:pt x="1237" y="541"/>
                  </a:lnTo>
                  <a:lnTo>
                    <a:pt x="1314" y="734"/>
                  </a:lnTo>
                  <a:lnTo>
                    <a:pt x="1314" y="927"/>
                  </a:lnTo>
                  <a:lnTo>
                    <a:pt x="1237" y="1120"/>
                  </a:lnTo>
                  <a:lnTo>
                    <a:pt x="1159" y="1159"/>
                  </a:lnTo>
                  <a:lnTo>
                    <a:pt x="1082" y="1236"/>
                  </a:lnTo>
                  <a:lnTo>
                    <a:pt x="889" y="1274"/>
                  </a:lnTo>
                  <a:lnTo>
                    <a:pt x="696" y="1236"/>
                  </a:lnTo>
                  <a:lnTo>
                    <a:pt x="542" y="1159"/>
                  </a:lnTo>
                  <a:lnTo>
                    <a:pt x="464" y="1081"/>
                  </a:lnTo>
                  <a:lnTo>
                    <a:pt x="426" y="965"/>
                  </a:lnTo>
                  <a:lnTo>
                    <a:pt x="387" y="888"/>
                  </a:lnTo>
                  <a:lnTo>
                    <a:pt x="387" y="772"/>
                  </a:lnTo>
                  <a:lnTo>
                    <a:pt x="426" y="579"/>
                  </a:lnTo>
                  <a:lnTo>
                    <a:pt x="542" y="579"/>
                  </a:lnTo>
                  <a:lnTo>
                    <a:pt x="619" y="541"/>
                  </a:lnTo>
                  <a:lnTo>
                    <a:pt x="773" y="425"/>
                  </a:lnTo>
                  <a:lnTo>
                    <a:pt x="928" y="386"/>
                  </a:lnTo>
                  <a:close/>
                  <a:moveTo>
                    <a:pt x="850" y="0"/>
                  </a:moveTo>
                  <a:lnTo>
                    <a:pt x="735" y="39"/>
                  </a:lnTo>
                  <a:lnTo>
                    <a:pt x="619" y="77"/>
                  </a:lnTo>
                  <a:lnTo>
                    <a:pt x="503" y="116"/>
                  </a:lnTo>
                  <a:lnTo>
                    <a:pt x="348" y="193"/>
                  </a:lnTo>
                  <a:lnTo>
                    <a:pt x="233" y="309"/>
                  </a:lnTo>
                  <a:lnTo>
                    <a:pt x="155" y="425"/>
                  </a:lnTo>
                  <a:lnTo>
                    <a:pt x="78" y="579"/>
                  </a:lnTo>
                  <a:lnTo>
                    <a:pt x="40" y="734"/>
                  </a:lnTo>
                  <a:lnTo>
                    <a:pt x="1" y="888"/>
                  </a:lnTo>
                  <a:lnTo>
                    <a:pt x="40" y="1043"/>
                  </a:lnTo>
                  <a:lnTo>
                    <a:pt x="78" y="1197"/>
                  </a:lnTo>
                  <a:lnTo>
                    <a:pt x="194" y="1352"/>
                  </a:lnTo>
                  <a:lnTo>
                    <a:pt x="310" y="1467"/>
                  </a:lnTo>
                  <a:lnTo>
                    <a:pt x="464" y="1583"/>
                  </a:lnTo>
                  <a:lnTo>
                    <a:pt x="657" y="1622"/>
                  </a:lnTo>
                  <a:lnTo>
                    <a:pt x="812" y="1661"/>
                  </a:lnTo>
                  <a:lnTo>
                    <a:pt x="1005" y="1661"/>
                  </a:lnTo>
                  <a:lnTo>
                    <a:pt x="1198" y="1622"/>
                  </a:lnTo>
                  <a:lnTo>
                    <a:pt x="1352" y="1506"/>
                  </a:lnTo>
                  <a:lnTo>
                    <a:pt x="1468" y="1390"/>
                  </a:lnTo>
                  <a:lnTo>
                    <a:pt x="1584" y="1236"/>
                  </a:lnTo>
                  <a:lnTo>
                    <a:pt x="1661" y="1081"/>
                  </a:lnTo>
                  <a:lnTo>
                    <a:pt x="1700" y="927"/>
                  </a:lnTo>
                  <a:lnTo>
                    <a:pt x="1700" y="734"/>
                  </a:lnTo>
                  <a:lnTo>
                    <a:pt x="1661" y="541"/>
                  </a:lnTo>
                  <a:lnTo>
                    <a:pt x="1584" y="386"/>
                  </a:lnTo>
                  <a:lnTo>
                    <a:pt x="1507" y="232"/>
                  </a:lnTo>
                  <a:lnTo>
                    <a:pt x="1391" y="155"/>
                  </a:lnTo>
                  <a:lnTo>
                    <a:pt x="1275" y="77"/>
                  </a:lnTo>
                  <a:lnTo>
                    <a:pt x="10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4431675" y="3622525"/>
              <a:ext cx="174775" cy="292525"/>
            </a:xfrm>
            <a:custGeom>
              <a:avLst/>
              <a:gdLst/>
              <a:ahLst/>
              <a:cxnLst/>
              <a:rect l="l" t="t" r="r" b="b"/>
              <a:pathLst>
                <a:path w="6991" h="11701" extrusionOk="0">
                  <a:moveTo>
                    <a:pt x="271" y="1"/>
                  </a:moveTo>
                  <a:lnTo>
                    <a:pt x="1" y="155"/>
                  </a:lnTo>
                  <a:lnTo>
                    <a:pt x="889" y="1661"/>
                  </a:lnTo>
                  <a:lnTo>
                    <a:pt x="1777" y="3206"/>
                  </a:lnTo>
                  <a:lnTo>
                    <a:pt x="2665" y="4750"/>
                  </a:lnTo>
                  <a:lnTo>
                    <a:pt x="3554" y="6256"/>
                  </a:lnTo>
                  <a:lnTo>
                    <a:pt x="4403" y="7801"/>
                  </a:lnTo>
                  <a:lnTo>
                    <a:pt x="5214" y="9345"/>
                  </a:lnTo>
                  <a:lnTo>
                    <a:pt x="6025" y="10890"/>
                  </a:lnTo>
                  <a:lnTo>
                    <a:pt x="6218" y="11315"/>
                  </a:lnTo>
                  <a:lnTo>
                    <a:pt x="6334" y="11469"/>
                  </a:lnTo>
                  <a:lnTo>
                    <a:pt x="6488" y="11624"/>
                  </a:lnTo>
                  <a:lnTo>
                    <a:pt x="6797" y="11701"/>
                  </a:lnTo>
                  <a:lnTo>
                    <a:pt x="6874" y="11624"/>
                  </a:lnTo>
                  <a:lnTo>
                    <a:pt x="6952" y="11508"/>
                  </a:lnTo>
                  <a:lnTo>
                    <a:pt x="6952" y="11392"/>
                  </a:lnTo>
                  <a:lnTo>
                    <a:pt x="6990" y="11353"/>
                  </a:lnTo>
                  <a:lnTo>
                    <a:pt x="6681" y="11122"/>
                  </a:lnTo>
                  <a:lnTo>
                    <a:pt x="6759" y="10118"/>
                  </a:lnTo>
                  <a:lnTo>
                    <a:pt x="6797" y="9114"/>
                  </a:lnTo>
                  <a:lnTo>
                    <a:pt x="6797" y="7067"/>
                  </a:lnTo>
                  <a:lnTo>
                    <a:pt x="6836" y="5638"/>
                  </a:lnTo>
                  <a:lnTo>
                    <a:pt x="6411" y="5638"/>
                  </a:lnTo>
                  <a:lnTo>
                    <a:pt x="6411" y="6758"/>
                  </a:lnTo>
                  <a:lnTo>
                    <a:pt x="6334" y="8573"/>
                  </a:lnTo>
                  <a:lnTo>
                    <a:pt x="6295" y="9500"/>
                  </a:lnTo>
                  <a:lnTo>
                    <a:pt x="6257" y="10427"/>
                  </a:lnTo>
                  <a:lnTo>
                    <a:pt x="5986" y="9886"/>
                  </a:lnTo>
                  <a:lnTo>
                    <a:pt x="5253" y="8457"/>
                  </a:lnTo>
                  <a:lnTo>
                    <a:pt x="4480" y="6990"/>
                  </a:lnTo>
                  <a:lnTo>
                    <a:pt x="3669" y="5561"/>
                  </a:lnTo>
                  <a:lnTo>
                    <a:pt x="2858" y="4132"/>
                  </a:lnTo>
                  <a:lnTo>
                    <a:pt x="2009" y="2742"/>
                  </a:lnTo>
                  <a:lnTo>
                    <a:pt x="1159" y="1352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3827375" y="3636050"/>
              <a:ext cx="93650" cy="93650"/>
            </a:xfrm>
            <a:custGeom>
              <a:avLst/>
              <a:gdLst/>
              <a:ahLst/>
              <a:cxnLst/>
              <a:rect l="l" t="t" r="r" b="b"/>
              <a:pathLst>
                <a:path w="3746" h="3746" extrusionOk="0">
                  <a:moveTo>
                    <a:pt x="1583" y="464"/>
                  </a:moveTo>
                  <a:lnTo>
                    <a:pt x="2085" y="541"/>
                  </a:lnTo>
                  <a:lnTo>
                    <a:pt x="2317" y="618"/>
                  </a:lnTo>
                  <a:lnTo>
                    <a:pt x="2549" y="695"/>
                  </a:lnTo>
                  <a:lnTo>
                    <a:pt x="2742" y="811"/>
                  </a:lnTo>
                  <a:lnTo>
                    <a:pt x="2935" y="966"/>
                  </a:lnTo>
                  <a:lnTo>
                    <a:pt x="3089" y="1197"/>
                  </a:lnTo>
                  <a:lnTo>
                    <a:pt x="3205" y="1429"/>
                  </a:lnTo>
                  <a:lnTo>
                    <a:pt x="3244" y="1699"/>
                  </a:lnTo>
                  <a:lnTo>
                    <a:pt x="3244" y="1970"/>
                  </a:lnTo>
                  <a:lnTo>
                    <a:pt x="3205" y="2201"/>
                  </a:lnTo>
                  <a:lnTo>
                    <a:pt x="3089" y="2472"/>
                  </a:lnTo>
                  <a:lnTo>
                    <a:pt x="2973" y="2665"/>
                  </a:lnTo>
                  <a:lnTo>
                    <a:pt x="2780" y="2896"/>
                  </a:lnTo>
                  <a:lnTo>
                    <a:pt x="2587" y="3051"/>
                  </a:lnTo>
                  <a:lnTo>
                    <a:pt x="2356" y="3167"/>
                  </a:lnTo>
                  <a:lnTo>
                    <a:pt x="2085" y="3244"/>
                  </a:lnTo>
                  <a:lnTo>
                    <a:pt x="1776" y="3244"/>
                  </a:lnTo>
                  <a:lnTo>
                    <a:pt x="1506" y="3167"/>
                  </a:lnTo>
                  <a:lnTo>
                    <a:pt x="1236" y="3051"/>
                  </a:lnTo>
                  <a:lnTo>
                    <a:pt x="965" y="2896"/>
                  </a:lnTo>
                  <a:lnTo>
                    <a:pt x="772" y="2665"/>
                  </a:lnTo>
                  <a:lnTo>
                    <a:pt x="618" y="2433"/>
                  </a:lnTo>
                  <a:lnTo>
                    <a:pt x="502" y="2163"/>
                  </a:lnTo>
                  <a:lnTo>
                    <a:pt x="502" y="1854"/>
                  </a:lnTo>
                  <a:lnTo>
                    <a:pt x="502" y="1584"/>
                  </a:lnTo>
                  <a:lnTo>
                    <a:pt x="618" y="1352"/>
                  </a:lnTo>
                  <a:lnTo>
                    <a:pt x="734" y="1120"/>
                  </a:lnTo>
                  <a:lnTo>
                    <a:pt x="927" y="927"/>
                  </a:lnTo>
                  <a:lnTo>
                    <a:pt x="1120" y="734"/>
                  </a:lnTo>
                  <a:lnTo>
                    <a:pt x="1352" y="580"/>
                  </a:lnTo>
                  <a:lnTo>
                    <a:pt x="1583" y="464"/>
                  </a:lnTo>
                  <a:close/>
                  <a:moveTo>
                    <a:pt x="1892" y="0"/>
                  </a:moveTo>
                  <a:lnTo>
                    <a:pt x="1699" y="39"/>
                  </a:lnTo>
                  <a:lnTo>
                    <a:pt x="1545" y="78"/>
                  </a:lnTo>
                  <a:lnTo>
                    <a:pt x="1352" y="155"/>
                  </a:lnTo>
                  <a:lnTo>
                    <a:pt x="1313" y="193"/>
                  </a:lnTo>
                  <a:lnTo>
                    <a:pt x="1081" y="271"/>
                  </a:lnTo>
                  <a:lnTo>
                    <a:pt x="850" y="386"/>
                  </a:lnTo>
                  <a:lnTo>
                    <a:pt x="618" y="580"/>
                  </a:lnTo>
                  <a:lnTo>
                    <a:pt x="425" y="773"/>
                  </a:lnTo>
                  <a:lnTo>
                    <a:pt x="270" y="966"/>
                  </a:lnTo>
                  <a:lnTo>
                    <a:pt x="155" y="1236"/>
                  </a:lnTo>
                  <a:lnTo>
                    <a:pt x="77" y="1468"/>
                  </a:lnTo>
                  <a:lnTo>
                    <a:pt x="0" y="1738"/>
                  </a:lnTo>
                  <a:lnTo>
                    <a:pt x="0" y="2047"/>
                  </a:lnTo>
                  <a:lnTo>
                    <a:pt x="39" y="2124"/>
                  </a:lnTo>
                  <a:lnTo>
                    <a:pt x="39" y="2317"/>
                  </a:lnTo>
                  <a:lnTo>
                    <a:pt x="116" y="2510"/>
                  </a:lnTo>
                  <a:lnTo>
                    <a:pt x="309" y="2858"/>
                  </a:lnTo>
                  <a:lnTo>
                    <a:pt x="541" y="3167"/>
                  </a:lnTo>
                  <a:lnTo>
                    <a:pt x="850" y="3398"/>
                  </a:lnTo>
                  <a:lnTo>
                    <a:pt x="1197" y="3591"/>
                  </a:lnTo>
                  <a:lnTo>
                    <a:pt x="1583" y="3707"/>
                  </a:lnTo>
                  <a:lnTo>
                    <a:pt x="1969" y="3746"/>
                  </a:lnTo>
                  <a:lnTo>
                    <a:pt x="2163" y="3746"/>
                  </a:lnTo>
                  <a:lnTo>
                    <a:pt x="2356" y="3669"/>
                  </a:lnTo>
                  <a:lnTo>
                    <a:pt x="2626" y="3591"/>
                  </a:lnTo>
                  <a:lnTo>
                    <a:pt x="2896" y="3437"/>
                  </a:lnTo>
                  <a:lnTo>
                    <a:pt x="3128" y="3244"/>
                  </a:lnTo>
                  <a:lnTo>
                    <a:pt x="3321" y="3012"/>
                  </a:lnTo>
                  <a:lnTo>
                    <a:pt x="3475" y="2781"/>
                  </a:lnTo>
                  <a:lnTo>
                    <a:pt x="3630" y="2510"/>
                  </a:lnTo>
                  <a:lnTo>
                    <a:pt x="3707" y="2201"/>
                  </a:lnTo>
                  <a:lnTo>
                    <a:pt x="3746" y="1931"/>
                  </a:lnTo>
                  <a:lnTo>
                    <a:pt x="3746" y="1584"/>
                  </a:lnTo>
                  <a:lnTo>
                    <a:pt x="3668" y="1313"/>
                  </a:lnTo>
                  <a:lnTo>
                    <a:pt x="3514" y="1004"/>
                  </a:lnTo>
                  <a:lnTo>
                    <a:pt x="3321" y="695"/>
                  </a:lnTo>
                  <a:lnTo>
                    <a:pt x="3051" y="425"/>
                  </a:lnTo>
                  <a:lnTo>
                    <a:pt x="2742" y="232"/>
                  </a:lnTo>
                  <a:lnTo>
                    <a:pt x="2394" y="78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2802150" y="3642800"/>
              <a:ext cx="320525" cy="97525"/>
            </a:xfrm>
            <a:custGeom>
              <a:avLst/>
              <a:gdLst/>
              <a:ahLst/>
              <a:cxnLst/>
              <a:rect l="l" t="t" r="r" b="b"/>
              <a:pathLst>
                <a:path w="12821" h="3901" extrusionOk="0">
                  <a:moveTo>
                    <a:pt x="12550" y="1"/>
                  </a:moveTo>
                  <a:lnTo>
                    <a:pt x="12434" y="39"/>
                  </a:lnTo>
                  <a:lnTo>
                    <a:pt x="12357" y="78"/>
                  </a:lnTo>
                  <a:lnTo>
                    <a:pt x="12318" y="155"/>
                  </a:lnTo>
                  <a:lnTo>
                    <a:pt x="12280" y="271"/>
                  </a:lnTo>
                  <a:lnTo>
                    <a:pt x="12318" y="348"/>
                  </a:lnTo>
                  <a:lnTo>
                    <a:pt x="12357" y="541"/>
                  </a:lnTo>
                  <a:lnTo>
                    <a:pt x="12318" y="734"/>
                  </a:lnTo>
                  <a:lnTo>
                    <a:pt x="12280" y="889"/>
                  </a:lnTo>
                  <a:lnTo>
                    <a:pt x="12164" y="1043"/>
                  </a:lnTo>
                  <a:lnTo>
                    <a:pt x="12009" y="1198"/>
                  </a:lnTo>
                  <a:lnTo>
                    <a:pt x="11855" y="1314"/>
                  </a:lnTo>
                  <a:lnTo>
                    <a:pt x="11430" y="1545"/>
                  </a:lnTo>
                  <a:lnTo>
                    <a:pt x="11005" y="1700"/>
                  </a:lnTo>
                  <a:lnTo>
                    <a:pt x="10542" y="1854"/>
                  </a:lnTo>
                  <a:lnTo>
                    <a:pt x="9808" y="2047"/>
                  </a:lnTo>
                  <a:lnTo>
                    <a:pt x="9422" y="2163"/>
                  </a:lnTo>
                  <a:lnTo>
                    <a:pt x="9383" y="2086"/>
                  </a:lnTo>
                  <a:lnTo>
                    <a:pt x="9345" y="2009"/>
                  </a:lnTo>
                  <a:lnTo>
                    <a:pt x="8997" y="1468"/>
                  </a:lnTo>
                  <a:lnTo>
                    <a:pt x="8727" y="927"/>
                  </a:lnTo>
                  <a:lnTo>
                    <a:pt x="8418" y="1043"/>
                  </a:lnTo>
                  <a:lnTo>
                    <a:pt x="8495" y="1391"/>
                  </a:lnTo>
                  <a:lnTo>
                    <a:pt x="8611" y="1700"/>
                  </a:lnTo>
                  <a:lnTo>
                    <a:pt x="8804" y="2009"/>
                  </a:lnTo>
                  <a:lnTo>
                    <a:pt x="8997" y="2279"/>
                  </a:lnTo>
                  <a:lnTo>
                    <a:pt x="7839" y="2588"/>
                  </a:lnTo>
                  <a:lnTo>
                    <a:pt x="6719" y="2820"/>
                  </a:lnTo>
                  <a:lnTo>
                    <a:pt x="5329" y="3051"/>
                  </a:lnTo>
                  <a:lnTo>
                    <a:pt x="3939" y="3244"/>
                  </a:lnTo>
                  <a:lnTo>
                    <a:pt x="3668" y="3283"/>
                  </a:lnTo>
                  <a:lnTo>
                    <a:pt x="3746" y="2935"/>
                  </a:lnTo>
                  <a:lnTo>
                    <a:pt x="3784" y="2588"/>
                  </a:lnTo>
                  <a:lnTo>
                    <a:pt x="3707" y="2240"/>
                  </a:lnTo>
                  <a:lnTo>
                    <a:pt x="3630" y="1893"/>
                  </a:lnTo>
                  <a:lnTo>
                    <a:pt x="3282" y="1970"/>
                  </a:lnTo>
                  <a:lnTo>
                    <a:pt x="3321" y="2279"/>
                  </a:lnTo>
                  <a:lnTo>
                    <a:pt x="3360" y="2588"/>
                  </a:lnTo>
                  <a:lnTo>
                    <a:pt x="3282" y="2974"/>
                  </a:lnTo>
                  <a:lnTo>
                    <a:pt x="3205" y="3321"/>
                  </a:lnTo>
                  <a:lnTo>
                    <a:pt x="2278" y="3399"/>
                  </a:lnTo>
                  <a:lnTo>
                    <a:pt x="1815" y="3437"/>
                  </a:lnTo>
                  <a:lnTo>
                    <a:pt x="1352" y="3399"/>
                  </a:lnTo>
                  <a:lnTo>
                    <a:pt x="965" y="3360"/>
                  </a:lnTo>
                  <a:lnTo>
                    <a:pt x="772" y="3283"/>
                  </a:lnTo>
                  <a:lnTo>
                    <a:pt x="618" y="3244"/>
                  </a:lnTo>
                  <a:lnTo>
                    <a:pt x="502" y="3128"/>
                  </a:lnTo>
                  <a:lnTo>
                    <a:pt x="425" y="3051"/>
                  </a:lnTo>
                  <a:lnTo>
                    <a:pt x="386" y="2935"/>
                  </a:lnTo>
                  <a:lnTo>
                    <a:pt x="348" y="2781"/>
                  </a:lnTo>
                  <a:lnTo>
                    <a:pt x="348" y="2704"/>
                  </a:lnTo>
                  <a:lnTo>
                    <a:pt x="309" y="2665"/>
                  </a:lnTo>
                  <a:lnTo>
                    <a:pt x="232" y="2588"/>
                  </a:lnTo>
                  <a:lnTo>
                    <a:pt x="116" y="2626"/>
                  </a:lnTo>
                  <a:lnTo>
                    <a:pt x="77" y="2626"/>
                  </a:lnTo>
                  <a:lnTo>
                    <a:pt x="39" y="2704"/>
                  </a:lnTo>
                  <a:lnTo>
                    <a:pt x="0" y="2858"/>
                  </a:lnTo>
                  <a:lnTo>
                    <a:pt x="0" y="3013"/>
                  </a:lnTo>
                  <a:lnTo>
                    <a:pt x="0" y="3167"/>
                  </a:lnTo>
                  <a:lnTo>
                    <a:pt x="39" y="3283"/>
                  </a:lnTo>
                  <a:lnTo>
                    <a:pt x="116" y="3399"/>
                  </a:lnTo>
                  <a:lnTo>
                    <a:pt x="193" y="3515"/>
                  </a:lnTo>
                  <a:lnTo>
                    <a:pt x="386" y="3669"/>
                  </a:lnTo>
                  <a:lnTo>
                    <a:pt x="657" y="3746"/>
                  </a:lnTo>
                  <a:lnTo>
                    <a:pt x="927" y="3823"/>
                  </a:lnTo>
                  <a:lnTo>
                    <a:pt x="1236" y="3862"/>
                  </a:lnTo>
                  <a:lnTo>
                    <a:pt x="1506" y="3901"/>
                  </a:lnTo>
                  <a:lnTo>
                    <a:pt x="2780" y="3823"/>
                  </a:lnTo>
                  <a:lnTo>
                    <a:pt x="4016" y="3746"/>
                  </a:lnTo>
                  <a:lnTo>
                    <a:pt x="5252" y="3553"/>
                  </a:lnTo>
                  <a:lnTo>
                    <a:pt x="6487" y="3360"/>
                  </a:lnTo>
                  <a:lnTo>
                    <a:pt x="7646" y="3128"/>
                  </a:lnTo>
                  <a:lnTo>
                    <a:pt x="8766" y="2858"/>
                  </a:lnTo>
                  <a:lnTo>
                    <a:pt x="9885" y="2511"/>
                  </a:lnTo>
                  <a:lnTo>
                    <a:pt x="11005" y="2163"/>
                  </a:lnTo>
                  <a:lnTo>
                    <a:pt x="11353" y="2047"/>
                  </a:lnTo>
                  <a:lnTo>
                    <a:pt x="11700" y="1893"/>
                  </a:lnTo>
                  <a:lnTo>
                    <a:pt x="12048" y="1700"/>
                  </a:lnTo>
                  <a:lnTo>
                    <a:pt x="12357" y="1507"/>
                  </a:lnTo>
                  <a:lnTo>
                    <a:pt x="12627" y="1236"/>
                  </a:lnTo>
                  <a:lnTo>
                    <a:pt x="12704" y="1082"/>
                  </a:lnTo>
                  <a:lnTo>
                    <a:pt x="12782" y="927"/>
                  </a:lnTo>
                  <a:lnTo>
                    <a:pt x="12820" y="773"/>
                  </a:lnTo>
                  <a:lnTo>
                    <a:pt x="12820" y="580"/>
                  </a:lnTo>
                  <a:lnTo>
                    <a:pt x="12820" y="387"/>
                  </a:lnTo>
                  <a:lnTo>
                    <a:pt x="12743" y="155"/>
                  </a:lnTo>
                  <a:lnTo>
                    <a:pt x="12704" y="78"/>
                  </a:lnTo>
                  <a:lnTo>
                    <a:pt x="12627" y="39"/>
                  </a:lnTo>
                  <a:lnTo>
                    <a:pt x="125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2017300" y="3648600"/>
              <a:ext cx="124550" cy="97525"/>
            </a:xfrm>
            <a:custGeom>
              <a:avLst/>
              <a:gdLst/>
              <a:ahLst/>
              <a:cxnLst/>
              <a:rect l="l" t="t" r="r" b="b"/>
              <a:pathLst>
                <a:path w="4982" h="3901" extrusionOk="0">
                  <a:moveTo>
                    <a:pt x="271" y="0"/>
                  </a:moveTo>
                  <a:lnTo>
                    <a:pt x="155" y="39"/>
                  </a:lnTo>
                  <a:lnTo>
                    <a:pt x="39" y="116"/>
                  </a:lnTo>
                  <a:lnTo>
                    <a:pt x="0" y="232"/>
                  </a:lnTo>
                  <a:lnTo>
                    <a:pt x="39" y="386"/>
                  </a:lnTo>
                  <a:lnTo>
                    <a:pt x="348" y="888"/>
                  </a:lnTo>
                  <a:lnTo>
                    <a:pt x="657" y="1390"/>
                  </a:lnTo>
                  <a:lnTo>
                    <a:pt x="1043" y="1854"/>
                  </a:lnTo>
                  <a:lnTo>
                    <a:pt x="1390" y="2317"/>
                  </a:lnTo>
                  <a:lnTo>
                    <a:pt x="1815" y="2781"/>
                  </a:lnTo>
                  <a:lnTo>
                    <a:pt x="2240" y="3205"/>
                  </a:lnTo>
                  <a:lnTo>
                    <a:pt x="2703" y="3553"/>
                  </a:lnTo>
                  <a:lnTo>
                    <a:pt x="3205" y="3900"/>
                  </a:lnTo>
                  <a:lnTo>
                    <a:pt x="3553" y="3746"/>
                  </a:lnTo>
                  <a:lnTo>
                    <a:pt x="2780" y="3012"/>
                  </a:lnTo>
                  <a:lnTo>
                    <a:pt x="2047" y="2240"/>
                  </a:lnTo>
                  <a:lnTo>
                    <a:pt x="1352" y="1429"/>
                  </a:lnTo>
                  <a:lnTo>
                    <a:pt x="1043" y="1004"/>
                  </a:lnTo>
                  <a:lnTo>
                    <a:pt x="734" y="541"/>
                  </a:lnTo>
                  <a:lnTo>
                    <a:pt x="1622" y="695"/>
                  </a:lnTo>
                  <a:lnTo>
                    <a:pt x="2510" y="888"/>
                  </a:lnTo>
                  <a:lnTo>
                    <a:pt x="3012" y="1043"/>
                  </a:lnTo>
                  <a:lnTo>
                    <a:pt x="3514" y="1197"/>
                  </a:lnTo>
                  <a:lnTo>
                    <a:pt x="4016" y="1390"/>
                  </a:lnTo>
                  <a:lnTo>
                    <a:pt x="4518" y="1506"/>
                  </a:lnTo>
                  <a:lnTo>
                    <a:pt x="4595" y="1506"/>
                  </a:lnTo>
                  <a:lnTo>
                    <a:pt x="4673" y="1545"/>
                  </a:lnTo>
                  <a:lnTo>
                    <a:pt x="4750" y="1584"/>
                  </a:lnTo>
                  <a:lnTo>
                    <a:pt x="4827" y="1584"/>
                  </a:lnTo>
                  <a:lnTo>
                    <a:pt x="4904" y="1506"/>
                  </a:lnTo>
                  <a:lnTo>
                    <a:pt x="4982" y="1429"/>
                  </a:lnTo>
                  <a:lnTo>
                    <a:pt x="4634" y="1159"/>
                  </a:lnTo>
                  <a:lnTo>
                    <a:pt x="4171" y="888"/>
                  </a:lnTo>
                  <a:lnTo>
                    <a:pt x="3630" y="657"/>
                  </a:lnTo>
                  <a:lnTo>
                    <a:pt x="3089" y="464"/>
                  </a:lnTo>
                  <a:lnTo>
                    <a:pt x="2510" y="309"/>
                  </a:lnTo>
                  <a:lnTo>
                    <a:pt x="1931" y="193"/>
                  </a:lnTo>
                  <a:lnTo>
                    <a:pt x="1352" y="116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1564525" y="3658250"/>
              <a:ext cx="248125" cy="295425"/>
            </a:xfrm>
            <a:custGeom>
              <a:avLst/>
              <a:gdLst/>
              <a:ahLst/>
              <a:cxnLst/>
              <a:rect l="l" t="t" r="r" b="b"/>
              <a:pathLst>
                <a:path w="9925" h="11817" extrusionOk="0">
                  <a:moveTo>
                    <a:pt x="3785" y="850"/>
                  </a:moveTo>
                  <a:lnTo>
                    <a:pt x="4326" y="2279"/>
                  </a:lnTo>
                  <a:lnTo>
                    <a:pt x="4944" y="3746"/>
                  </a:lnTo>
                  <a:lnTo>
                    <a:pt x="6179" y="6565"/>
                  </a:lnTo>
                  <a:lnTo>
                    <a:pt x="3322" y="7492"/>
                  </a:lnTo>
                  <a:lnTo>
                    <a:pt x="1893" y="7955"/>
                  </a:lnTo>
                  <a:lnTo>
                    <a:pt x="464" y="8457"/>
                  </a:lnTo>
                  <a:lnTo>
                    <a:pt x="464" y="8457"/>
                  </a:lnTo>
                  <a:lnTo>
                    <a:pt x="1043" y="7569"/>
                  </a:lnTo>
                  <a:lnTo>
                    <a:pt x="1507" y="6604"/>
                  </a:lnTo>
                  <a:lnTo>
                    <a:pt x="1970" y="5638"/>
                  </a:lnTo>
                  <a:lnTo>
                    <a:pt x="2395" y="4673"/>
                  </a:lnTo>
                  <a:lnTo>
                    <a:pt x="2781" y="3746"/>
                  </a:lnTo>
                  <a:lnTo>
                    <a:pt x="3167" y="2781"/>
                  </a:lnTo>
                  <a:lnTo>
                    <a:pt x="3476" y="1815"/>
                  </a:lnTo>
                  <a:lnTo>
                    <a:pt x="3785" y="850"/>
                  </a:lnTo>
                  <a:close/>
                  <a:moveTo>
                    <a:pt x="3824" y="0"/>
                  </a:moveTo>
                  <a:lnTo>
                    <a:pt x="3746" y="39"/>
                  </a:lnTo>
                  <a:lnTo>
                    <a:pt x="3708" y="78"/>
                  </a:lnTo>
                  <a:lnTo>
                    <a:pt x="3592" y="116"/>
                  </a:lnTo>
                  <a:lnTo>
                    <a:pt x="3553" y="194"/>
                  </a:lnTo>
                  <a:lnTo>
                    <a:pt x="2820" y="2395"/>
                  </a:lnTo>
                  <a:lnTo>
                    <a:pt x="2434" y="3476"/>
                  </a:lnTo>
                  <a:lnTo>
                    <a:pt x="2009" y="4518"/>
                  </a:lnTo>
                  <a:lnTo>
                    <a:pt x="1545" y="5561"/>
                  </a:lnTo>
                  <a:lnTo>
                    <a:pt x="1043" y="6604"/>
                  </a:lnTo>
                  <a:lnTo>
                    <a:pt x="503" y="7608"/>
                  </a:lnTo>
                  <a:lnTo>
                    <a:pt x="39" y="8650"/>
                  </a:lnTo>
                  <a:lnTo>
                    <a:pt x="1" y="8689"/>
                  </a:lnTo>
                  <a:lnTo>
                    <a:pt x="39" y="8766"/>
                  </a:lnTo>
                  <a:lnTo>
                    <a:pt x="117" y="8805"/>
                  </a:lnTo>
                  <a:lnTo>
                    <a:pt x="117" y="8843"/>
                  </a:lnTo>
                  <a:lnTo>
                    <a:pt x="117" y="8920"/>
                  </a:lnTo>
                  <a:lnTo>
                    <a:pt x="155" y="8998"/>
                  </a:lnTo>
                  <a:lnTo>
                    <a:pt x="310" y="9114"/>
                  </a:lnTo>
                  <a:lnTo>
                    <a:pt x="464" y="8882"/>
                  </a:lnTo>
                  <a:lnTo>
                    <a:pt x="1970" y="8457"/>
                  </a:lnTo>
                  <a:lnTo>
                    <a:pt x="3438" y="7994"/>
                  </a:lnTo>
                  <a:lnTo>
                    <a:pt x="6372" y="7028"/>
                  </a:lnTo>
                  <a:lnTo>
                    <a:pt x="7106" y="8689"/>
                  </a:lnTo>
                  <a:lnTo>
                    <a:pt x="8303" y="11817"/>
                  </a:lnTo>
                  <a:lnTo>
                    <a:pt x="8689" y="11662"/>
                  </a:lnTo>
                  <a:lnTo>
                    <a:pt x="7531" y="8689"/>
                  </a:lnTo>
                  <a:lnTo>
                    <a:pt x="6797" y="6874"/>
                  </a:lnTo>
                  <a:lnTo>
                    <a:pt x="8380" y="6333"/>
                  </a:lnTo>
                  <a:lnTo>
                    <a:pt x="9925" y="5754"/>
                  </a:lnTo>
                  <a:lnTo>
                    <a:pt x="9770" y="5329"/>
                  </a:lnTo>
                  <a:lnTo>
                    <a:pt x="8187" y="5909"/>
                  </a:lnTo>
                  <a:lnTo>
                    <a:pt x="6643" y="6449"/>
                  </a:lnTo>
                  <a:lnTo>
                    <a:pt x="6025" y="4905"/>
                  </a:lnTo>
                  <a:lnTo>
                    <a:pt x="5407" y="3360"/>
                  </a:lnTo>
                  <a:lnTo>
                    <a:pt x="4712" y="1854"/>
                  </a:lnTo>
                  <a:lnTo>
                    <a:pt x="3978" y="348"/>
                  </a:lnTo>
                  <a:lnTo>
                    <a:pt x="4055" y="78"/>
                  </a:lnTo>
                  <a:lnTo>
                    <a:pt x="3862" y="39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1663975" y="3660175"/>
              <a:ext cx="229775" cy="419975"/>
            </a:xfrm>
            <a:custGeom>
              <a:avLst/>
              <a:gdLst/>
              <a:ahLst/>
              <a:cxnLst/>
              <a:rect l="l" t="t" r="r" b="b"/>
              <a:pathLst>
                <a:path w="9191" h="16799" extrusionOk="0">
                  <a:moveTo>
                    <a:pt x="77" y="1"/>
                  </a:moveTo>
                  <a:lnTo>
                    <a:pt x="0" y="271"/>
                  </a:lnTo>
                  <a:lnTo>
                    <a:pt x="2124" y="1275"/>
                  </a:lnTo>
                  <a:lnTo>
                    <a:pt x="4286" y="2240"/>
                  </a:lnTo>
                  <a:lnTo>
                    <a:pt x="5290" y="2742"/>
                  </a:lnTo>
                  <a:lnTo>
                    <a:pt x="6294" y="3244"/>
                  </a:lnTo>
                  <a:lnTo>
                    <a:pt x="7298" y="3746"/>
                  </a:lnTo>
                  <a:lnTo>
                    <a:pt x="8302" y="4248"/>
                  </a:lnTo>
                  <a:lnTo>
                    <a:pt x="7028" y="4750"/>
                  </a:lnTo>
                  <a:lnTo>
                    <a:pt x="5792" y="5252"/>
                  </a:lnTo>
                  <a:lnTo>
                    <a:pt x="5947" y="5677"/>
                  </a:lnTo>
                  <a:lnTo>
                    <a:pt x="7298" y="5175"/>
                  </a:lnTo>
                  <a:lnTo>
                    <a:pt x="7955" y="4905"/>
                  </a:lnTo>
                  <a:lnTo>
                    <a:pt x="8611" y="4596"/>
                  </a:lnTo>
                  <a:lnTo>
                    <a:pt x="8457" y="5136"/>
                  </a:lnTo>
                  <a:lnTo>
                    <a:pt x="8341" y="5638"/>
                  </a:lnTo>
                  <a:lnTo>
                    <a:pt x="8148" y="6681"/>
                  </a:lnTo>
                  <a:lnTo>
                    <a:pt x="7839" y="8380"/>
                  </a:lnTo>
                  <a:lnTo>
                    <a:pt x="7569" y="10041"/>
                  </a:lnTo>
                  <a:lnTo>
                    <a:pt x="7028" y="13361"/>
                  </a:lnTo>
                  <a:lnTo>
                    <a:pt x="6796" y="15060"/>
                  </a:lnTo>
                  <a:lnTo>
                    <a:pt x="6681" y="15871"/>
                  </a:lnTo>
                  <a:lnTo>
                    <a:pt x="6642" y="16721"/>
                  </a:lnTo>
                  <a:lnTo>
                    <a:pt x="6989" y="16798"/>
                  </a:lnTo>
                  <a:lnTo>
                    <a:pt x="7298" y="15215"/>
                  </a:lnTo>
                  <a:lnTo>
                    <a:pt x="7530" y="13593"/>
                  </a:lnTo>
                  <a:lnTo>
                    <a:pt x="7723" y="12010"/>
                  </a:lnTo>
                  <a:lnTo>
                    <a:pt x="7955" y="10427"/>
                  </a:lnTo>
                  <a:lnTo>
                    <a:pt x="8225" y="8805"/>
                  </a:lnTo>
                  <a:lnTo>
                    <a:pt x="8495" y="7183"/>
                  </a:lnTo>
                  <a:lnTo>
                    <a:pt x="8689" y="6488"/>
                  </a:lnTo>
                  <a:lnTo>
                    <a:pt x="8882" y="5793"/>
                  </a:lnTo>
                  <a:lnTo>
                    <a:pt x="9036" y="5059"/>
                  </a:lnTo>
                  <a:lnTo>
                    <a:pt x="9152" y="4364"/>
                  </a:lnTo>
                  <a:lnTo>
                    <a:pt x="9152" y="4287"/>
                  </a:lnTo>
                  <a:lnTo>
                    <a:pt x="9190" y="4210"/>
                  </a:lnTo>
                  <a:lnTo>
                    <a:pt x="9113" y="4094"/>
                  </a:lnTo>
                  <a:lnTo>
                    <a:pt x="9036" y="4017"/>
                  </a:lnTo>
                  <a:lnTo>
                    <a:pt x="8920" y="4017"/>
                  </a:lnTo>
                  <a:lnTo>
                    <a:pt x="8882" y="4055"/>
                  </a:lnTo>
                  <a:lnTo>
                    <a:pt x="7839" y="3437"/>
                  </a:lnTo>
                  <a:lnTo>
                    <a:pt x="6758" y="2897"/>
                  </a:lnTo>
                  <a:lnTo>
                    <a:pt x="4595" y="1893"/>
                  </a:lnTo>
                  <a:lnTo>
                    <a:pt x="2356" y="927"/>
                  </a:lnTo>
                  <a:lnTo>
                    <a:pt x="1236" y="464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406075" y="3667900"/>
              <a:ext cx="458600" cy="289650"/>
            </a:xfrm>
            <a:custGeom>
              <a:avLst/>
              <a:gdLst/>
              <a:ahLst/>
              <a:cxnLst/>
              <a:rect l="l" t="t" r="r" b="b"/>
              <a:pathLst>
                <a:path w="18344" h="11586" extrusionOk="0">
                  <a:moveTo>
                    <a:pt x="17069" y="387"/>
                  </a:moveTo>
                  <a:lnTo>
                    <a:pt x="17146" y="425"/>
                  </a:lnTo>
                  <a:lnTo>
                    <a:pt x="17223" y="503"/>
                  </a:lnTo>
                  <a:lnTo>
                    <a:pt x="17300" y="734"/>
                  </a:lnTo>
                  <a:lnTo>
                    <a:pt x="17378" y="927"/>
                  </a:lnTo>
                  <a:lnTo>
                    <a:pt x="17378" y="1120"/>
                  </a:lnTo>
                  <a:lnTo>
                    <a:pt x="17339" y="1314"/>
                  </a:lnTo>
                  <a:lnTo>
                    <a:pt x="17223" y="1545"/>
                  </a:lnTo>
                  <a:lnTo>
                    <a:pt x="16953" y="1893"/>
                  </a:lnTo>
                  <a:lnTo>
                    <a:pt x="16721" y="2124"/>
                  </a:lnTo>
                  <a:lnTo>
                    <a:pt x="16451" y="2356"/>
                  </a:lnTo>
                  <a:lnTo>
                    <a:pt x="16181" y="2549"/>
                  </a:lnTo>
                  <a:lnTo>
                    <a:pt x="15872" y="2665"/>
                  </a:lnTo>
                  <a:lnTo>
                    <a:pt x="15872" y="2086"/>
                  </a:lnTo>
                  <a:lnTo>
                    <a:pt x="15910" y="1777"/>
                  </a:lnTo>
                  <a:lnTo>
                    <a:pt x="15949" y="1468"/>
                  </a:lnTo>
                  <a:lnTo>
                    <a:pt x="16026" y="1198"/>
                  </a:lnTo>
                  <a:lnTo>
                    <a:pt x="16181" y="927"/>
                  </a:lnTo>
                  <a:lnTo>
                    <a:pt x="16335" y="696"/>
                  </a:lnTo>
                  <a:lnTo>
                    <a:pt x="16605" y="503"/>
                  </a:lnTo>
                  <a:lnTo>
                    <a:pt x="16837" y="425"/>
                  </a:lnTo>
                  <a:lnTo>
                    <a:pt x="16992" y="387"/>
                  </a:lnTo>
                  <a:close/>
                  <a:moveTo>
                    <a:pt x="14597" y="2974"/>
                  </a:moveTo>
                  <a:lnTo>
                    <a:pt x="14868" y="3013"/>
                  </a:lnTo>
                  <a:lnTo>
                    <a:pt x="15138" y="3090"/>
                  </a:lnTo>
                  <a:lnTo>
                    <a:pt x="15099" y="3206"/>
                  </a:lnTo>
                  <a:lnTo>
                    <a:pt x="14713" y="3515"/>
                  </a:lnTo>
                  <a:lnTo>
                    <a:pt x="14288" y="3746"/>
                  </a:lnTo>
                  <a:lnTo>
                    <a:pt x="14057" y="3862"/>
                  </a:lnTo>
                  <a:lnTo>
                    <a:pt x="13786" y="3939"/>
                  </a:lnTo>
                  <a:lnTo>
                    <a:pt x="13478" y="4017"/>
                  </a:lnTo>
                  <a:lnTo>
                    <a:pt x="13053" y="4017"/>
                  </a:lnTo>
                  <a:lnTo>
                    <a:pt x="12976" y="3939"/>
                  </a:lnTo>
                  <a:lnTo>
                    <a:pt x="12976" y="3862"/>
                  </a:lnTo>
                  <a:lnTo>
                    <a:pt x="12976" y="3708"/>
                  </a:lnTo>
                  <a:lnTo>
                    <a:pt x="13014" y="3476"/>
                  </a:lnTo>
                  <a:lnTo>
                    <a:pt x="13053" y="3360"/>
                  </a:lnTo>
                  <a:lnTo>
                    <a:pt x="13207" y="3244"/>
                  </a:lnTo>
                  <a:lnTo>
                    <a:pt x="13400" y="3167"/>
                  </a:lnTo>
                  <a:lnTo>
                    <a:pt x="13709" y="3051"/>
                  </a:lnTo>
                  <a:lnTo>
                    <a:pt x="14018" y="3013"/>
                  </a:lnTo>
                  <a:lnTo>
                    <a:pt x="14327" y="2974"/>
                  </a:lnTo>
                  <a:close/>
                  <a:moveTo>
                    <a:pt x="15679" y="3283"/>
                  </a:moveTo>
                  <a:lnTo>
                    <a:pt x="16335" y="3476"/>
                  </a:lnTo>
                  <a:lnTo>
                    <a:pt x="16644" y="3553"/>
                  </a:lnTo>
                  <a:lnTo>
                    <a:pt x="16992" y="3669"/>
                  </a:lnTo>
                  <a:lnTo>
                    <a:pt x="17262" y="3823"/>
                  </a:lnTo>
                  <a:lnTo>
                    <a:pt x="17532" y="4017"/>
                  </a:lnTo>
                  <a:lnTo>
                    <a:pt x="17725" y="4287"/>
                  </a:lnTo>
                  <a:lnTo>
                    <a:pt x="17802" y="4403"/>
                  </a:lnTo>
                  <a:lnTo>
                    <a:pt x="17880" y="4596"/>
                  </a:lnTo>
                  <a:lnTo>
                    <a:pt x="17918" y="4789"/>
                  </a:lnTo>
                  <a:lnTo>
                    <a:pt x="17880" y="4943"/>
                  </a:lnTo>
                  <a:lnTo>
                    <a:pt x="17802" y="5059"/>
                  </a:lnTo>
                  <a:lnTo>
                    <a:pt x="17648" y="5136"/>
                  </a:lnTo>
                  <a:lnTo>
                    <a:pt x="17494" y="5175"/>
                  </a:lnTo>
                  <a:lnTo>
                    <a:pt x="17339" y="5175"/>
                  </a:lnTo>
                  <a:lnTo>
                    <a:pt x="17146" y="5136"/>
                  </a:lnTo>
                  <a:lnTo>
                    <a:pt x="16992" y="5059"/>
                  </a:lnTo>
                  <a:lnTo>
                    <a:pt x="16644" y="4789"/>
                  </a:lnTo>
                  <a:lnTo>
                    <a:pt x="16374" y="4480"/>
                  </a:lnTo>
                  <a:lnTo>
                    <a:pt x="16181" y="4210"/>
                  </a:lnTo>
                  <a:lnTo>
                    <a:pt x="15988" y="3901"/>
                  </a:lnTo>
                  <a:lnTo>
                    <a:pt x="15833" y="3592"/>
                  </a:lnTo>
                  <a:lnTo>
                    <a:pt x="15679" y="3283"/>
                  </a:lnTo>
                  <a:close/>
                  <a:moveTo>
                    <a:pt x="4635" y="541"/>
                  </a:moveTo>
                  <a:lnTo>
                    <a:pt x="5253" y="580"/>
                  </a:lnTo>
                  <a:lnTo>
                    <a:pt x="5832" y="696"/>
                  </a:lnTo>
                  <a:lnTo>
                    <a:pt x="6411" y="850"/>
                  </a:lnTo>
                  <a:lnTo>
                    <a:pt x="6990" y="1120"/>
                  </a:lnTo>
                  <a:lnTo>
                    <a:pt x="7492" y="1429"/>
                  </a:lnTo>
                  <a:lnTo>
                    <a:pt x="7917" y="1738"/>
                  </a:lnTo>
                  <a:lnTo>
                    <a:pt x="8303" y="2086"/>
                  </a:lnTo>
                  <a:lnTo>
                    <a:pt x="8651" y="2472"/>
                  </a:lnTo>
                  <a:lnTo>
                    <a:pt x="8960" y="2858"/>
                  </a:lnTo>
                  <a:lnTo>
                    <a:pt x="9539" y="3669"/>
                  </a:lnTo>
                  <a:lnTo>
                    <a:pt x="10157" y="4480"/>
                  </a:lnTo>
                  <a:lnTo>
                    <a:pt x="10388" y="4827"/>
                  </a:lnTo>
                  <a:lnTo>
                    <a:pt x="10697" y="5136"/>
                  </a:lnTo>
                  <a:lnTo>
                    <a:pt x="11006" y="5445"/>
                  </a:lnTo>
                  <a:lnTo>
                    <a:pt x="11354" y="5677"/>
                  </a:lnTo>
                  <a:lnTo>
                    <a:pt x="11701" y="5870"/>
                  </a:lnTo>
                  <a:lnTo>
                    <a:pt x="12126" y="5986"/>
                  </a:lnTo>
                  <a:lnTo>
                    <a:pt x="12512" y="6025"/>
                  </a:lnTo>
                  <a:lnTo>
                    <a:pt x="12976" y="5986"/>
                  </a:lnTo>
                  <a:lnTo>
                    <a:pt x="13323" y="5870"/>
                  </a:lnTo>
                  <a:lnTo>
                    <a:pt x="13632" y="5754"/>
                  </a:lnTo>
                  <a:lnTo>
                    <a:pt x="13902" y="5600"/>
                  </a:lnTo>
                  <a:lnTo>
                    <a:pt x="14173" y="5407"/>
                  </a:lnTo>
                  <a:lnTo>
                    <a:pt x="14404" y="5214"/>
                  </a:lnTo>
                  <a:lnTo>
                    <a:pt x="14597" y="4982"/>
                  </a:lnTo>
                  <a:lnTo>
                    <a:pt x="14829" y="4712"/>
                  </a:lnTo>
                  <a:lnTo>
                    <a:pt x="14984" y="4441"/>
                  </a:lnTo>
                  <a:lnTo>
                    <a:pt x="14752" y="5252"/>
                  </a:lnTo>
                  <a:lnTo>
                    <a:pt x="14443" y="5986"/>
                  </a:lnTo>
                  <a:lnTo>
                    <a:pt x="14057" y="6720"/>
                  </a:lnTo>
                  <a:lnTo>
                    <a:pt x="13593" y="7415"/>
                  </a:lnTo>
                  <a:lnTo>
                    <a:pt x="13091" y="8071"/>
                  </a:lnTo>
                  <a:lnTo>
                    <a:pt x="12512" y="8650"/>
                  </a:lnTo>
                  <a:lnTo>
                    <a:pt x="11894" y="9191"/>
                  </a:lnTo>
                  <a:lnTo>
                    <a:pt x="11199" y="9693"/>
                  </a:lnTo>
                  <a:lnTo>
                    <a:pt x="10697" y="10002"/>
                  </a:lnTo>
                  <a:lnTo>
                    <a:pt x="10157" y="10272"/>
                  </a:lnTo>
                  <a:lnTo>
                    <a:pt x="9616" y="10465"/>
                  </a:lnTo>
                  <a:lnTo>
                    <a:pt x="9075" y="10658"/>
                  </a:lnTo>
                  <a:lnTo>
                    <a:pt x="8496" y="10774"/>
                  </a:lnTo>
                  <a:lnTo>
                    <a:pt x="7956" y="10890"/>
                  </a:lnTo>
                  <a:lnTo>
                    <a:pt x="7376" y="10929"/>
                  </a:lnTo>
                  <a:lnTo>
                    <a:pt x="6836" y="10929"/>
                  </a:lnTo>
                  <a:lnTo>
                    <a:pt x="6257" y="10890"/>
                  </a:lnTo>
                  <a:lnTo>
                    <a:pt x="5716" y="10774"/>
                  </a:lnTo>
                  <a:lnTo>
                    <a:pt x="5175" y="10620"/>
                  </a:lnTo>
                  <a:lnTo>
                    <a:pt x="4635" y="10465"/>
                  </a:lnTo>
                  <a:lnTo>
                    <a:pt x="4133" y="10195"/>
                  </a:lnTo>
                  <a:lnTo>
                    <a:pt x="3631" y="9925"/>
                  </a:lnTo>
                  <a:lnTo>
                    <a:pt x="3129" y="9577"/>
                  </a:lnTo>
                  <a:lnTo>
                    <a:pt x="2665" y="9191"/>
                  </a:lnTo>
                  <a:lnTo>
                    <a:pt x="2202" y="8766"/>
                  </a:lnTo>
                  <a:lnTo>
                    <a:pt x="1777" y="8303"/>
                  </a:lnTo>
                  <a:lnTo>
                    <a:pt x="1430" y="7801"/>
                  </a:lnTo>
                  <a:lnTo>
                    <a:pt x="1082" y="7260"/>
                  </a:lnTo>
                  <a:lnTo>
                    <a:pt x="812" y="6720"/>
                  </a:lnTo>
                  <a:lnTo>
                    <a:pt x="619" y="6140"/>
                  </a:lnTo>
                  <a:lnTo>
                    <a:pt x="464" y="5523"/>
                  </a:lnTo>
                  <a:lnTo>
                    <a:pt x="426" y="4905"/>
                  </a:lnTo>
                  <a:lnTo>
                    <a:pt x="464" y="4287"/>
                  </a:lnTo>
                  <a:lnTo>
                    <a:pt x="619" y="3708"/>
                  </a:lnTo>
                  <a:lnTo>
                    <a:pt x="812" y="3128"/>
                  </a:lnTo>
                  <a:lnTo>
                    <a:pt x="1121" y="2588"/>
                  </a:lnTo>
                  <a:lnTo>
                    <a:pt x="1468" y="2086"/>
                  </a:lnTo>
                  <a:lnTo>
                    <a:pt x="1893" y="1661"/>
                  </a:lnTo>
                  <a:lnTo>
                    <a:pt x="2356" y="1275"/>
                  </a:lnTo>
                  <a:lnTo>
                    <a:pt x="2897" y="1005"/>
                  </a:lnTo>
                  <a:lnTo>
                    <a:pt x="3476" y="773"/>
                  </a:lnTo>
                  <a:lnTo>
                    <a:pt x="4056" y="618"/>
                  </a:lnTo>
                  <a:lnTo>
                    <a:pt x="4635" y="541"/>
                  </a:lnTo>
                  <a:close/>
                  <a:moveTo>
                    <a:pt x="16876" y="1"/>
                  </a:moveTo>
                  <a:lnTo>
                    <a:pt x="16683" y="39"/>
                  </a:lnTo>
                  <a:lnTo>
                    <a:pt x="16451" y="155"/>
                  </a:lnTo>
                  <a:lnTo>
                    <a:pt x="16258" y="271"/>
                  </a:lnTo>
                  <a:lnTo>
                    <a:pt x="16103" y="425"/>
                  </a:lnTo>
                  <a:lnTo>
                    <a:pt x="15949" y="580"/>
                  </a:lnTo>
                  <a:lnTo>
                    <a:pt x="15833" y="773"/>
                  </a:lnTo>
                  <a:lnTo>
                    <a:pt x="15717" y="1005"/>
                  </a:lnTo>
                  <a:lnTo>
                    <a:pt x="15601" y="1236"/>
                  </a:lnTo>
                  <a:lnTo>
                    <a:pt x="15486" y="1738"/>
                  </a:lnTo>
                  <a:lnTo>
                    <a:pt x="15447" y="2279"/>
                  </a:lnTo>
                  <a:lnTo>
                    <a:pt x="15486" y="2819"/>
                  </a:lnTo>
                  <a:lnTo>
                    <a:pt x="15370" y="2819"/>
                  </a:lnTo>
                  <a:lnTo>
                    <a:pt x="15331" y="2858"/>
                  </a:lnTo>
                  <a:lnTo>
                    <a:pt x="14906" y="2742"/>
                  </a:lnTo>
                  <a:lnTo>
                    <a:pt x="14443" y="2665"/>
                  </a:lnTo>
                  <a:lnTo>
                    <a:pt x="13980" y="2665"/>
                  </a:lnTo>
                  <a:lnTo>
                    <a:pt x="13516" y="2742"/>
                  </a:lnTo>
                  <a:lnTo>
                    <a:pt x="13169" y="2858"/>
                  </a:lnTo>
                  <a:lnTo>
                    <a:pt x="12976" y="2974"/>
                  </a:lnTo>
                  <a:lnTo>
                    <a:pt x="12783" y="3090"/>
                  </a:lnTo>
                  <a:lnTo>
                    <a:pt x="12628" y="3206"/>
                  </a:lnTo>
                  <a:lnTo>
                    <a:pt x="12512" y="3360"/>
                  </a:lnTo>
                  <a:lnTo>
                    <a:pt x="12396" y="3553"/>
                  </a:lnTo>
                  <a:lnTo>
                    <a:pt x="12396" y="3746"/>
                  </a:lnTo>
                  <a:lnTo>
                    <a:pt x="12396" y="3939"/>
                  </a:lnTo>
                  <a:lnTo>
                    <a:pt x="12474" y="4094"/>
                  </a:lnTo>
                  <a:lnTo>
                    <a:pt x="12628" y="4210"/>
                  </a:lnTo>
                  <a:lnTo>
                    <a:pt x="12783" y="4287"/>
                  </a:lnTo>
                  <a:lnTo>
                    <a:pt x="12976" y="4364"/>
                  </a:lnTo>
                  <a:lnTo>
                    <a:pt x="13169" y="4403"/>
                  </a:lnTo>
                  <a:lnTo>
                    <a:pt x="13516" y="4364"/>
                  </a:lnTo>
                  <a:lnTo>
                    <a:pt x="13864" y="4325"/>
                  </a:lnTo>
                  <a:lnTo>
                    <a:pt x="14211" y="4210"/>
                  </a:lnTo>
                  <a:lnTo>
                    <a:pt x="14520" y="4017"/>
                  </a:lnTo>
                  <a:lnTo>
                    <a:pt x="14829" y="3823"/>
                  </a:lnTo>
                  <a:lnTo>
                    <a:pt x="14597" y="4287"/>
                  </a:lnTo>
                  <a:lnTo>
                    <a:pt x="14288" y="4673"/>
                  </a:lnTo>
                  <a:lnTo>
                    <a:pt x="14134" y="4866"/>
                  </a:lnTo>
                  <a:lnTo>
                    <a:pt x="13941" y="5021"/>
                  </a:lnTo>
                  <a:lnTo>
                    <a:pt x="13709" y="5175"/>
                  </a:lnTo>
                  <a:lnTo>
                    <a:pt x="13516" y="5291"/>
                  </a:lnTo>
                  <a:lnTo>
                    <a:pt x="13130" y="5445"/>
                  </a:lnTo>
                  <a:lnTo>
                    <a:pt x="12744" y="5523"/>
                  </a:lnTo>
                  <a:lnTo>
                    <a:pt x="12396" y="5523"/>
                  </a:lnTo>
                  <a:lnTo>
                    <a:pt x="12049" y="5445"/>
                  </a:lnTo>
                  <a:lnTo>
                    <a:pt x="11740" y="5329"/>
                  </a:lnTo>
                  <a:lnTo>
                    <a:pt x="11431" y="5136"/>
                  </a:lnTo>
                  <a:lnTo>
                    <a:pt x="11122" y="4905"/>
                  </a:lnTo>
                  <a:lnTo>
                    <a:pt x="10852" y="4634"/>
                  </a:lnTo>
                  <a:lnTo>
                    <a:pt x="10543" y="4210"/>
                  </a:lnTo>
                  <a:lnTo>
                    <a:pt x="10195" y="3785"/>
                  </a:lnTo>
                  <a:lnTo>
                    <a:pt x="9616" y="2935"/>
                  </a:lnTo>
                  <a:lnTo>
                    <a:pt x="9307" y="2511"/>
                  </a:lnTo>
                  <a:lnTo>
                    <a:pt x="8960" y="2086"/>
                  </a:lnTo>
                  <a:lnTo>
                    <a:pt x="8573" y="1700"/>
                  </a:lnTo>
                  <a:lnTo>
                    <a:pt x="8187" y="1352"/>
                  </a:lnTo>
                  <a:lnTo>
                    <a:pt x="7647" y="966"/>
                  </a:lnTo>
                  <a:lnTo>
                    <a:pt x="7106" y="657"/>
                  </a:lnTo>
                  <a:lnTo>
                    <a:pt x="6527" y="425"/>
                  </a:lnTo>
                  <a:lnTo>
                    <a:pt x="5948" y="271"/>
                  </a:lnTo>
                  <a:lnTo>
                    <a:pt x="5330" y="155"/>
                  </a:lnTo>
                  <a:lnTo>
                    <a:pt x="4751" y="116"/>
                  </a:lnTo>
                  <a:lnTo>
                    <a:pt x="4133" y="155"/>
                  </a:lnTo>
                  <a:lnTo>
                    <a:pt x="3554" y="271"/>
                  </a:lnTo>
                  <a:lnTo>
                    <a:pt x="3283" y="348"/>
                  </a:lnTo>
                  <a:lnTo>
                    <a:pt x="2936" y="464"/>
                  </a:lnTo>
                  <a:lnTo>
                    <a:pt x="2588" y="618"/>
                  </a:lnTo>
                  <a:lnTo>
                    <a:pt x="2279" y="812"/>
                  </a:lnTo>
                  <a:lnTo>
                    <a:pt x="1932" y="1005"/>
                  </a:lnTo>
                  <a:lnTo>
                    <a:pt x="1661" y="1275"/>
                  </a:lnTo>
                  <a:lnTo>
                    <a:pt x="1353" y="1545"/>
                  </a:lnTo>
                  <a:lnTo>
                    <a:pt x="1082" y="1854"/>
                  </a:lnTo>
                  <a:lnTo>
                    <a:pt x="851" y="2163"/>
                  </a:lnTo>
                  <a:lnTo>
                    <a:pt x="542" y="2665"/>
                  </a:lnTo>
                  <a:lnTo>
                    <a:pt x="310" y="3167"/>
                  </a:lnTo>
                  <a:lnTo>
                    <a:pt x="155" y="3669"/>
                  </a:lnTo>
                  <a:lnTo>
                    <a:pt x="78" y="4171"/>
                  </a:lnTo>
                  <a:lnTo>
                    <a:pt x="1" y="4712"/>
                  </a:lnTo>
                  <a:lnTo>
                    <a:pt x="40" y="5214"/>
                  </a:lnTo>
                  <a:lnTo>
                    <a:pt x="78" y="5716"/>
                  </a:lnTo>
                  <a:lnTo>
                    <a:pt x="194" y="6218"/>
                  </a:lnTo>
                  <a:lnTo>
                    <a:pt x="387" y="6720"/>
                  </a:lnTo>
                  <a:lnTo>
                    <a:pt x="580" y="7222"/>
                  </a:lnTo>
                  <a:lnTo>
                    <a:pt x="812" y="7685"/>
                  </a:lnTo>
                  <a:lnTo>
                    <a:pt x="1082" y="8110"/>
                  </a:lnTo>
                  <a:lnTo>
                    <a:pt x="1430" y="8573"/>
                  </a:lnTo>
                  <a:lnTo>
                    <a:pt x="1777" y="8959"/>
                  </a:lnTo>
                  <a:lnTo>
                    <a:pt x="2125" y="9384"/>
                  </a:lnTo>
                  <a:lnTo>
                    <a:pt x="2550" y="9732"/>
                  </a:lnTo>
                  <a:lnTo>
                    <a:pt x="3090" y="10156"/>
                  </a:lnTo>
                  <a:lnTo>
                    <a:pt x="3631" y="10504"/>
                  </a:lnTo>
                  <a:lnTo>
                    <a:pt x="4210" y="10774"/>
                  </a:lnTo>
                  <a:lnTo>
                    <a:pt x="4789" y="11044"/>
                  </a:lnTo>
                  <a:lnTo>
                    <a:pt x="5407" y="11199"/>
                  </a:lnTo>
                  <a:lnTo>
                    <a:pt x="6025" y="11353"/>
                  </a:lnTo>
                  <a:lnTo>
                    <a:pt x="6643" y="11392"/>
                  </a:lnTo>
                  <a:lnTo>
                    <a:pt x="7261" y="11431"/>
                  </a:lnTo>
                  <a:lnTo>
                    <a:pt x="7338" y="11585"/>
                  </a:lnTo>
                  <a:lnTo>
                    <a:pt x="7647" y="11392"/>
                  </a:lnTo>
                  <a:lnTo>
                    <a:pt x="8458" y="11315"/>
                  </a:lnTo>
                  <a:lnTo>
                    <a:pt x="9269" y="11122"/>
                  </a:lnTo>
                  <a:lnTo>
                    <a:pt x="10079" y="10813"/>
                  </a:lnTo>
                  <a:lnTo>
                    <a:pt x="10852" y="10465"/>
                  </a:lnTo>
                  <a:lnTo>
                    <a:pt x="11547" y="10040"/>
                  </a:lnTo>
                  <a:lnTo>
                    <a:pt x="12165" y="9577"/>
                  </a:lnTo>
                  <a:lnTo>
                    <a:pt x="12435" y="9384"/>
                  </a:lnTo>
                  <a:lnTo>
                    <a:pt x="13053" y="8805"/>
                  </a:lnTo>
                  <a:lnTo>
                    <a:pt x="13632" y="8187"/>
                  </a:lnTo>
                  <a:lnTo>
                    <a:pt x="14134" y="7492"/>
                  </a:lnTo>
                  <a:lnTo>
                    <a:pt x="14597" y="6797"/>
                  </a:lnTo>
                  <a:lnTo>
                    <a:pt x="14945" y="6025"/>
                  </a:lnTo>
                  <a:lnTo>
                    <a:pt x="15099" y="5638"/>
                  </a:lnTo>
                  <a:lnTo>
                    <a:pt x="15254" y="5214"/>
                  </a:lnTo>
                  <a:lnTo>
                    <a:pt x="15331" y="4827"/>
                  </a:lnTo>
                  <a:lnTo>
                    <a:pt x="15408" y="4403"/>
                  </a:lnTo>
                  <a:lnTo>
                    <a:pt x="15486" y="4017"/>
                  </a:lnTo>
                  <a:lnTo>
                    <a:pt x="15486" y="3592"/>
                  </a:lnTo>
                  <a:lnTo>
                    <a:pt x="15679" y="4055"/>
                  </a:lnTo>
                  <a:lnTo>
                    <a:pt x="15949" y="4480"/>
                  </a:lnTo>
                  <a:lnTo>
                    <a:pt x="16258" y="4866"/>
                  </a:lnTo>
                  <a:lnTo>
                    <a:pt x="16605" y="5214"/>
                  </a:lnTo>
                  <a:lnTo>
                    <a:pt x="16760" y="5368"/>
                  </a:lnTo>
                  <a:lnTo>
                    <a:pt x="16992" y="5484"/>
                  </a:lnTo>
                  <a:lnTo>
                    <a:pt x="17185" y="5561"/>
                  </a:lnTo>
                  <a:lnTo>
                    <a:pt x="17416" y="5638"/>
                  </a:lnTo>
                  <a:lnTo>
                    <a:pt x="17609" y="5677"/>
                  </a:lnTo>
                  <a:lnTo>
                    <a:pt x="17841" y="5638"/>
                  </a:lnTo>
                  <a:lnTo>
                    <a:pt x="18034" y="5523"/>
                  </a:lnTo>
                  <a:lnTo>
                    <a:pt x="18189" y="5329"/>
                  </a:lnTo>
                  <a:lnTo>
                    <a:pt x="18304" y="5136"/>
                  </a:lnTo>
                  <a:lnTo>
                    <a:pt x="18343" y="4943"/>
                  </a:lnTo>
                  <a:lnTo>
                    <a:pt x="18304" y="4712"/>
                  </a:lnTo>
                  <a:lnTo>
                    <a:pt x="18266" y="4519"/>
                  </a:lnTo>
                  <a:lnTo>
                    <a:pt x="18189" y="4287"/>
                  </a:lnTo>
                  <a:lnTo>
                    <a:pt x="18073" y="4132"/>
                  </a:lnTo>
                  <a:lnTo>
                    <a:pt x="17957" y="3939"/>
                  </a:lnTo>
                  <a:lnTo>
                    <a:pt x="17802" y="3785"/>
                  </a:lnTo>
                  <a:lnTo>
                    <a:pt x="17648" y="3630"/>
                  </a:lnTo>
                  <a:lnTo>
                    <a:pt x="17416" y="3476"/>
                  </a:lnTo>
                  <a:lnTo>
                    <a:pt x="16953" y="3244"/>
                  </a:lnTo>
                  <a:lnTo>
                    <a:pt x="16490" y="3051"/>
                  </a:lnTo>
                  <a:lnTo>
                    <a:pt x="15988" y="2935"/>
                  </a:lnTo>
                  <a:lnTo>
                    <a:pt x="16412" y="2781"/>
                  </a:lnTo>
                  <a:lnTo>
                    <a:pt x="16837" y="2511"/>
                  </a:lnTo>
                  <a:lnTo>
                    <a:pt x="17185" y="2202"/>
                  </a:lnTo>
                  <a:lnTo>
                    <a:pt x="17494" y="1816"/>
                  </a:lnTo>
                  <a:lnTo>
                    <a:pt x="17609" y="1584"/>
                  </a:lnTo>
                  <a:lnTo>
                    <a:pt x="17725" y="1352"/>
                  </a:lnTo>
                  <a:lnTo>
                    <a:pt x="17764" y="1082"/>
                  </a:lnTo>
                  <a:lnTo>
                    <a:pt x="17802" y="850"/>
                  </a:lnTo>
                  <a:lnTo>
                    <a:pt x="17802" y="580"/>
                  </a:lnTo>
                  <a:lnTo>
                    <a:pt x="17725" y="387"/>
                  </a:lnTo>
                  <a:lnTo>
                    <a:pt x="17571" y="194"/>
                  </a:lnTo>
                  <a:lnTo>
                    <a:pt x="17455" y="116"/>
                  </a:lnTo>
                  <a:lnTo>
                    <a:pt x="17339" y="39"/>
                  </a:lnTo>
                  <a:lnTo>
                    <a:pt x="1710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2141825" y="3698800"/>
              <a:ext cx="126500" cy="70500"/>
            </a:xfrm>
            <a:custGeom>
              <a:avLst/>
              <a:gdLst/>
              <a:ahLst/>
              <a:cxnLst/>
              <a:rect l="l" t="t" r="r" b="b"/>
              <a:pathLst>
                <a:path w="5060" h="2820" extrusionOk="0">
                  <a:moveTo>
                    <a:pt x="4905" y="0"/>
                  </a:moveTo>
                  <a:lnTo>
                    <a:pt x="3823" y="657"/>
                  </a:lnTo>
                  <a:lnTo>
                    <a:pt x="3283" y="966"/>
                  </a:lnTo>
                  <a:lnTo>
                    <a:pt x="2704" y="1275"/>
                  </a:lnTo>
                  <a:lnTo>
                    <a:pt x="2086" y="1583"/>
                  </a:lnTo>
                  <a:lnTo>
                    <a:pt x="1429" y="1854"/>
                  </a:lnTo>
                  <a:lnTo>
                    <a:pt x="773" y="2124"/>
                  </a:lnTo>
                  <a:lnTo>
                    <a:pt x="116" y="2433"/>
                  </a:lnTo>
                  <a:lnTo>
                    <a:pt x="39" y="2510"/>
                  </a:lnTo>
                  <a:lnTo>
                    <a:pt x="1" y="2587"/>
                  </a:lnTo>
                  <a:lnTo>
                    <a:pt x="39" y="2703"/>
                  </a:lnTo>
                  <a:lnTo>
                    <a:pt x="116" y="2781"/>
                  </a:lnTo>
                  <a:lnTo>
                    <a:pt x="387" y="2819"/>
                  </a:lnTo>
                  <a:lnTo>
                    <a:pt x="1082" y="2626"/>
                  </a:lnTo>
                  <a:lnTo>
                    <a:pt x="1738" y="2356"/>
                  </a:lnTo>
                  <a:lnTo>
                    <a:pt x="2356" y="2047"/>
                  </a:lnTo>
                  <a:lnTo>
                    <a:pt x="2974" y="1738"/>
                  </a:lnTo>
                  <a:lnTo>
                    <a:pt x="3553" y="1429"/>
                  </a:lnTo>
                  <a:lnTo>
                    <a:pt x="4094" y="1081"/>
                  </a:lnTo>
                  <a:lnTo>
                    <a:pt x="4596" y="734"/>
                  </a:lnTo>
                  <a:lnTo>
                    <a:pt x="5059" y="309"/>
                  </a:lnTo>
                  <a:lnTo>
                    <a:pt x="49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436975" y="3704575"/>
              <a:ext cx="144825" cy="162225"/>
            </a:xfrm>
            <a:custGeom>
              <a:avLst/>
              <a:gdLst/>
              <a:ahLst/>
              <a:cxnLst/>
              <a:rect l="l" t="t" r="r" b="b"/>
              <a:pathLst>
                <a:path w="5793" h="6489" extrusionOk="0">
                  <a:moveTo>
                    <a:pt x="2240" y="426"/>
                  </a:moveTo>
                  <a:lnTo>
                    <a:pt x="2781" y="464"/>
                  </a:lnTo>
                  <a:lnTo>
                    <a:pt x="3283" y="580"/>
                  </a:lnTo>
                  <a:lnTo>
                    <a:pt x="3746" y="735"/>
                  </a:lnTo>
                  <a:lnTo>
                    <a:pt x="4171" y="1005"/>
                  </a:lnTo>
                  <a:lnTo>
                    <a:pt x="4557" y="1314"/>
                  </a:lnTo>
                  <a:lnTo>
                    <a:pt x="4750" y="1507"/>
                  </a:lnTo>
                  <a:lnTo>
                    <a:pt x="4905" y="1739"/>
                  </a:lnTo>
                  <a:lnTo>
                    <a:pt x="5021" y="1932"/>
                  </a:lnTo>
                  <a:lnTo>
                    <a:pt x="5136" y="2163"/>
                  </a:lnTo>
                  <a:lnTo>
                    <a:pt x="5214" y="2434"/>
                  </a:lnTo>
                  <a:lnTo>
                    <a:pt x="5291" y="2704"/>
                  </a:lnTo>
                  <a:lnTo>
                    <a:pt x="5330" y="3167"/>
                  </a:lnTo>
                  <a:lnTo>
                    <a:pt x="5330" y="3631"/>
                  </a:lnTo>
                  <a:lnTo>
                    <a:pt x="5214" y="4133"/>
                  </a:lnTo>
                  <a:lnTo>
                    <a:pt x="5021" y="4558"/>
                  </a:lnTo>
                  <a:lnTo>
                    <a:pt x="4789" y="4982"/>
                  </a:lnTo>
                  <a:lnTo>
                    <a:pt x="4480" y="5330"/>
                  </a:lnTo>
                  <a:lnTo>
                    <a:pt x="4287" y="5484"/>
                  </a:lnTo>
                  <a:lnTo>
                    <a:pt x="4094" y="5639"/>
                  </a:lnTo>
                  <a:lnTo>
                    <a:pt x="3901" y="5755"/>
                  </a:lnTo>
                  <a:lnTo>
                    <a:pt x="3669" y="5832"/>
                  </a:lnTo>
                  <a:lnTo>
                    <a:pt x="3360" y="5948"/>
                  </a:lnTo>
                  <a:lnTo>
                    <a:pt x="3090" y="5986"/>
                  </a:lnTo>
                  <a:lnTo>
                    <a:pt x="2820" y="6025"/>
                  </a:lnTo>
                  <a:lnTo>
                    <a:pt x="2549" y="5986"/>
                  </a:lnTo>
                  <a:lnTo>
                    <a:pt x="2279" y="5948"/>
                  </a:lnTo>
                  <a:lnTo>
                    <a:pt x="2047" y="5870"/>
                  </a:lnTo>
                  <a:lnTo>
                    <a:pt x="1854" y="5755"/>
                  </a:lnTo>
                  <a:lnTo>
                    <a:pt x="1622" y="5639"/>
                  </a:lnTo>
                  <a:lnTo>
                    <a:pt x="1429" y="5484"/>
                  </a:lnTo>
                  <a:lnTo>
                    <a:pt x="1275" y="5291"/>
                  </a:lnTo>
                  <a:lnTo>
                    <a:pt x="1082" y="5098"/>
                  </a:lnTo>
                  <a:lnTo>
                    <a:pt x="966" y="4905"/>
                  </a:lnTo>
                  <a:lnTo>
                    <a:pt x="696" y="4442"/>
                  </a:lnTo>
                  <a:lnTo>
                    <a:pt x="541" y="3901"/>
                  </a:lnTo>
                  <a:lnTo>
                    <a:pt x="425" y="3399"/>
                  </a:lnTo>
                  <a:lnTo>
                    <a:pt x="425" y="2858"/>
                  </a:lnTo>
                  <a:lnTo>
                    <a:pt x="503" y="2318"/>
                  </a:lnTo>
                  <a:lnTo>
                    <a:pt x="541" y="2048"/>
                  </a:lnTo>
                  <a:lnTo>
                    <a:pt x="657" y="1816"/>
                  </a:lnTo>
                  <a:lnTo>
                    <a:pt x="734" y="1584"/>
                  </a:lnTo>
                  <a:lnTo>
                    <a:pt x="889" y="1352"/>
                  </a:lnTo>
                  <a:lnTo>
                    <a:pt x="1043" y="1159"/>
                  </a:lnTo>
                  <a:lnTo>
                    <a:pt x="1236" y="1005"/>
                  </a:lnTo>
                  <a:lnTo>
                    <a:pt x="1429" y="812"/>
                  </a:lnTo>
                  <a:lnTo>
                    <a:pt x="1661" y="696"/>
                  </a:lnTo>
                  <a:lnTo>
                    <a:pt x="1893" y="580"/>
                  </a:lnTo>
                  <a:lnTo>
                    <a:pt x="2202" y="503"/>
                  </a:lnTo>
                  <a:lnTo>
                    <a:pt x="2240" y="464"/>
                  </a:lnTo>
                  <a:lnTo>
                    <a:pt x="2240" y="426"/>
                  </a:lnTo>
                  <a:close/>
                  <a:moveTo>
                    <a:pt x="2279" y="1"/>
                  </a:moveTo>
                  <a:lnTo>
                    <a:pt x="1970" y="40"/>
                  </a:lnTo>
                  <a:lnTo>
                    <a:pt x="1893" y="78"/>
                  </a:lnTo>
                  <a:lnTo>
                    <a:pt x="1816" y="117"/>
                  </a:lnTo>
                  <a:lnTo>
                    <a:pt x="1816" y="194"/>
                  </a:lnTo>
                  <a:lnTo>
                    <a:pt x="1816" y="271"/>
                  </a:lnTo>
                  <a:lnTo>
                    <a:pt x="1507" y="349"/>
                  </a:lnTo>
                  <a:lnTo>
                    <a:pt x="1275" y="464"/>
                  </a:lnTo>
                  <a:lnTo>
                    <a:pt x="1043" y="619"/>
                  </a:lnTo>
                  <a:lnTo>
                    <a:pt x="812" y="773"/>
                  </a:lnTo>
                  <a:lnTo>
                    <a:pt x="619" y="966"/>
                  </a:lnTo>
                  <a:lnTo>
                    <a:pt x="464" y="1198"/>
                  </a:lnTo>
                  <a:lnTo>
                    <a:pt x="348" y="1430"/>
                  </a:lnTo>
                  <a:lnTo>
                    <a:pt x="232" y="1661"/>
                  </a:lnTo>
                  <a:lnTo>
                    <a:pt x="117" y="1932"/>
                  </a:lnTo>
                  <a:lnTo>
                    <a:pt x="78" y="2202"/>
                  </a:lnTo>
                  <a:lnTo>
                    <a:pt x="1" y="2781"/>
                  </a:lnTo>
                  <a:lnTo>
                    <a:pt x="1" y="3360"/>
                  </a:lnTo>
                  <a:lnTo>
                    <a:pt x="78" y="3901"/>
                  </a:lnTo>
                  <a:lnTo>
                    <a:pt x="271" y="4519"/>
                  </a:lnTo>
                  <a:lnTo>
                    <a:pt x="387" y="4828"/>
                  </a:lnTo>
                  <a:lnTo>
                    <a:pt x="541" y="5098"/>
                  </a:lnTo>
                  <a:lnTo>
                    <a:pt x="696" y="5330"/>
                  </a:lnTo>
                  <a:lnTo>
                    <a:pt x="850" y="5561"/>
                  </a:lnTo>
                  <a:lnTo>
                    <a:pt x="1082" y="5793"/>
                  </a:lnTo>
                  <a:lnTo>
                    <a:pt x="1275" y="5986"/>
                  </a:lnTo>
                  <a:lnTo>
                    <a:pt x="1507" y="6141"/>
                  </a:lnTo>
                  <a:lnTo>
                    <a:pt x="1738" y="6257"/>
                  </a:lnTo>
                  <a:lnTo>
                    <a:pt x="2009" y="6372"/>
                  </a:lnTo>
                  <a:lnTo>
                    <a:pt x="2279" y="6450"/>
                  </a:lnTo>
                  <a:lnTo>
                    <a:pt x="2588" y="6488"/>
                  </a:lnTo>
                  <a:lnTo>
                    <a:pt x="2897" y="6488"/>
                  </a:lnTo>
                  <a:lnTo>
                    <a:pt x="3206" y="6450"/>
                  </a:lnTo>
                  <a:lnTo>
                    <a:pt x="3553" y="6372"/>
                  </a:lnTo>
                  <a:lnTo>
                    <a:pt x="3862" y="6257"/>
                  </a:lnTo>
                  <a:lnTo>
                    <a:pt x="4132" y="6141"/>
                  </a:lnTo>
                  <a:lnTo>
                    <a:pt x="4403" y="5986"/>
                  </a:lnTo>
                  <a:lnTo>
                    <a:pt x="4634" y="5793"/>
                  </a:lnTo>
                  <a:lnTo>
                    <a:pt x="4866" y="5600"/>
                  </a:lnTo>
                  <a:lnTo>
                    <a:pt x="5059" y="5368"/>
                  </a:lnTo>
                  <a:lnTo>
                    <a:pt x="5214" y="5137"/>
                  </a:lnTo>
                  <a:lnTo>
                    <a:pt x="5368" y="4866"/>
                  </a:lnTo>
                  <a:lnTo>
                    <a:pt x="5523" y="4635"/>
                  </a:lnTo>
                  <a:lnTo>
                    <a:pt x="5638" y="4326"/>
                  </a:lnTo>
                  <a:lnTo>
                    <a:pt x="5716" y="4056"/>
                  </a:lnTo>
                  <a:lnTo>
                    <a:pt x="5754" y="3747"/>
                  </a:lnTo>
                  <a:lnTo>
                    <a:pt x="5793" y="3438"/>
                  </a:lnTo>
                  <a:lnTo>
                    <a:pt x="5793" y="3129"/>
                  </a:lnTo>
                  <a:lnTo>
                    <a:pt x="5793" y="2858"/>
                  </a:lnTo>
                  <a:lnTo>
                    <a:pt x="5716" y="2550"/>
                  </a:lnTo>
                  <a:lnTo>
                    <a:pt x="5638" y="2241"/>
                  </a:lnTo>
                  <a:lnTo>
                    <a:pt x="5523" y="1932"/>
                  </a:lnTo>
                  <a:lnTo>
                    <a:pt x="5368" y="1661"/>
                  </a:lnTo>
                  <a:lnTo>
                    <a:pt x="5214" y="1391"/>
                  </a:lnTo>
                  <a:lnTo>
                    <a:pt x="5021" y="1159"/>
                  </a:lnTo>
                  <a:lnTo>
                    <a:pt x="4828" y="928"/>
                  </a:lnTo>
                  <a:lnTo>
                    <a:pt x="4596" y="735"/>
                  </a:lnTo>
                  <a:lnTo>
                    <a:pt x="4326" y="542"/>
                  </a:lnTo>
                  <a:lnTo>
                    <a:pt x="4094" y="387"/>
                  </a:lnTo>
                  <a:lnTo>
                    <a:pt x="3824" y="271"/>
                  </a:lnTo>
                  <a:lnTo>
                    <a:pt x="3515" y="155"/>
                  </a:lnTo>
                  <a:lnTo>
                    <a:pt x="3206" y="78"/>
                  </a:lnTo>
                  <a:lnTo>
                    <a:pt x="289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6171275" y="3733550"/>
              <a:ext cx="103325" cy="132275"/>
            </a:xfrm>
            <a:custGeom>
              <a:avLst/>
              <a:gdLst/>
              <a:ahLst/>
              <a:cxnLst/>
              <a:rect l="l" t="t" r="r" b="b"/>
              <a:pathLst>
                <a:path w="4133" h="5291" extrusionOk="0">
                  <a:moveTo>
                    <a:pt x="2511" y="0"/>
                  </a:moveTo>
                  <a:lnTo>
                    <a:pt x="2279" y="39"/>
                  </a:lnTo>
                  <a:lnTo>
                    <a:pt x="2048" y="39"/>
                  </a:lnTo>
                  <a:lnTo>
                    <a:pt x="1816" y="116"/>
                  </a:lnTo>
                  <a:lnTo>
                    <a:pt x="1430" y="271"/>
                  </a:lnTo>
                  <a:lnTo>
                    <a:pt x="1121" y="464"/>
                  </a:lnTo>
                  <a:lnTo>
                    <a:pt x="850" y="695"/>
                  </a:lnTo>
                  <a:lnTo>
                    <a:pt x="619" y="966"/>
                  </a:lnTo>
                  <a:lnTo>
                    <a:pt x="464" y="1236"/>
                  </a:lnTo>
                  <a:lnTo>
                    <a:pt x="310" y="1584"/>
                  </a:lnTo>
                  <a:lnTo>
                    <a:pt x="194" y="1931"/>
                  </a:lnTo>
                  <a:lnTo>
                    <a:pt x="117" y="2279"/>
                  </a:lnTo>
                  <a:lnTo>
                    <a:pt x="40" y="2665"/>
                  </a:lnTo>
                  <a:lnTo>
                    <a:pt x="1" y="3051"/>
                  </a:lnTo>
                  <a:lnTo>
                    <a:pt x="1" y="3823"/>
                  </a:lnTo>
                  <a:lnTo>
                    <a:pt x="1" y="5291"/>
                  </a:lnTo>
                  <a:lnTo>
                    <a:pt x="426" y="5291"/>
                  </a:lnTo>
                  <a:lnTo>
                    <a:pt x="464" y="4750"/>
                  </a:lnTo>
                  <a:lnTo>
                    <a:pt x="464" y="4209"/>
                  </a:lnTo>
                  <a:lnTo>
                    <a:pt x="464" y="3669"/>
                  </a:lnTo>
                  <a:lnTo>
                    <a:pt x="503" y="3128"/>
                  </a:lnTo>
                  <a:lnTo>
                    <a:pt x="542" y="2588"/>
                  </a:lnTo>
                  <a:lnTo>
                    <a:pt x="696" y="2047"/>
                  </a:lnTo>
                  <a:lnTo>
                    <a:pt x="773" y="1815"/>
                  </a:lnTo>
                  <a:lnTo>
                    <a:pt x="889" y="1584"/>
                  </a:lnTo>
                  <a:lnTo>
                    <a:pt x="1044" y="1352"/>
                  </a:lnTo>
                  <a:lnTo>
                    <a:pt x="1198" y="1159"/>
                  </a:lnTo>
                  <a:lnTo>
                    <a:pt x="1391" y="966"/>
                  </a:lnTo>
                  <a:lnTo>
                    <a:pt x="1623" y="811"/>
                  </a:lnTo>
                  <a:lnTo>
                    <a:pt x="1893" y="657"/>
                  </a:lnTo>
                  <a:lnTo>
                    <a:pt x="2163" y="580"/>
                  </a:lnTo>
                  <a:lnTo>
                    <a:pt x="2434" y="541"/>
                  </a:lnTo>
                  <a:lnTo>
                    <a:pt x="2704" y="580"/>
                  </a:lnTo>
                  <a:lnTo>
                    <a:pt x="2974" y="657"/>
                  </a:lnTo>
                  <a:lnTo>
                    <a:pt x="3206" y="811"/>
                  </a:lnTo>
                  <a:lnTo>
                    <a:pt x="3360" y="966"/>
                  </a:lnTo>
                  <a:lnTo>
                    <a:pt x="3515" y="1197"/>
                  </a:lnTo>
                  <a:lnTo>
                    <a:pt x="3592" y="1429"/>
                  </a:lnTo>
                  <a:lnTo>
                    <a:pt x="3669" y="1661"/>
                  </a:lnTo>
                  <a:lnTo>
                    <a:pt x="4133" y="1584"/>
                  </a:lnTo>
                  <a:lnTo>
                    <a:pt x="4017" y="1197"/>
                  </a:lnTo>
                  <a:lnTo>
                    <a:pt x="3862" y="850"/>
                  </a:lnTo>
                  <a:lnTo>
                    <a:pt x="3631" y="541"/>
                  </a:lnTo>
                  <a:lnTo>
                    <a:pt x="3399" y="309"/>
                  </a:lnTo>
                  <a:lnTo>
                    <a:pt x="3245" y="193"/>
                  </a:lnTo>
                  <a:lnTo>
                    <a:pt x="3090" y="116"/>
                  </a:lnTo>
                  <a:lnTo>
                    <a:pt x="2897" y="39"/>
                  </a:lnTo>
                  <a:lnTo>
                    <a:pt x="2704" y="39"/>
                  </a:lnTo>
                  <a:lnTo>
                    <a:pt x="251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6036125" y="3735475"/>
              <a:ext cx="437350" cy="301225"/>
            </a:xfrm>
            <a:custGeom>
              <a:avLst/>
              <a:gdLst/>
              <a:ahLst/>
              <a:cxnLst/>
              <a:rect l="l" t="t" r="r" b="b"/>
              <a:pathLst>
                <a:path w="17494" h="12049" extrusionOk="0">
                  <a:moveTo>
                    <a:pt x="12087" y="503"/>
                  </a:moveTo>
                  <a:lnTo>
                    <a:pt x="12203" y="541"/>
                  </a:lnTo>
                  <a:lnTo>
                    <a:pt x="12319" y="618"/>
                  </a:lnTo>
                  <a:lnTo>
                    <a:pt x="12628" y="850"/>
                  </a:lnTo>
                  <a:lnTo>
                    <a:pt x="12898" y="1120"/>
                  </a:lnTo>
                  <a:lnTo>
                    <a:pt x="13130" y="1468"/>
                  </a:lnTo>
                  <a:lnTo>
                    <a:pt x="13323" y="1854"/>
                  </a:lnTo>
                  <a:lnTo>
                    <a:pt x="13477" y="2240"/>
                  </a:lnTo>
                  <a:lnTo>
                    <a:pt x="13632" y="2665"/>
                  </a:lnTo>
                  <a:lnTo>
                    <a:pt x="13864" y="3437"/>
                  </a:lnTo>
                  <a:lnTo>
                    <a:pt x="13091" y="3013"/>
                  </a:lnTo>
                  <a:lnTo>
                    <a:pt x="12705" y="2742"/>
                  </a:lnTo>
                  <a:lnTo>
                    <a:pt x="12358" y="2472"/>
                  </a:lnTo>
                  <a:lnTo>
                    <a:pt x="12010" y="2124"/>
                  </a:lnTo>
                  <a:lnTo>
                    <a:pt x="11817" y="1893"/>
                  </a:lnTo>
                  <a:lnTo>
                    <a:pt x="11663" y="1700"/>
                  </a:lnTo>
                  <a:lnTo>
                    <a:pt x="11508" y="1391"/>
                  </a:lnTo>
                  <a:lnTo>
                    <a:pt x="11431" y="1043"/>
                  </a:lnTo>
                  <a:lnTo>
                    <a:pt x="11663" y="696"/>
                  </a:lnTo>
                  <a:lnTo>
                    <a:pt x="11778" y="618"/>
                  </a:lnTo>
                  <a:lnTo>
                    <a:pt x="11856" y="541"/>
                  </a:lnTo>
                  <a:lnTo>
                    <a:pt x="11971" y="503"/>
                  </a:lnTo>
                  <a:close/>
                  <a:moveTo>
                    <a:pt x="16296" y="1584"/>
                  </a:moveTo>
                  <a:lnTo>
                    <a:pt x="16412" y="1661"/>
                  </a:lnTo>
                  <a:lnTo>
                    <a:pt x="16489" y="1700"/>
                  </a:lnTo>
                  <a:lnTo>
                    <a:pt x="16567" y="1816"/>
                  </a:lnTo>
                  <a:lnTo>
                    <a:pt x="16605" y="1970"/>
                  </a:lnTo>
                  <a:lnTo>
                    <a:pt x="16644" y="2163"/>
                  </a:lnTo>
                  <a:lnTo>
                    <a:pt x="16644" y="2318"/>
                  </a:lnTo>
                  <a:lnTo>
                    <a:pt x="16605" y="2511"/>
                  </a:lnTo>
                  <a:lnTo>
                    <a:pt x="16528" y="2665"/>
                  </a:lnTo>
                  <a:lnTo>
                    <a:pt x="16412" y="2820"/>
                  </a:lnTo>
                  <a:lnTo>
                    <a:pt x="16296" y="2935"/>
                  </a:lnTo>
                  <a:lnTo>
                    <a:pt x="15949" y="3167"/>
                  </a:lnTo>
                  <a:lnTo>
                    <a:pt x="15563" y="3360"/>
                  </a:lnTo>
                  <a:lnTo>
                    <a:pt x="15138" y="3515"/>
                  </a:lnTo>
                  <a:lnTo>
                    <a:pt x="14713" y="3630"/>
                  </a:lnTo>
                  <a:lnTo>
                    <a:pt x="14366" y="3746"/>
                  </a:lnTo>
                  <a:lnTo>
                    <a:pt x="14366" y="3746"/>
                  </a:lnTo>
                  <a:lnTo>
                    <a:pt x="14481" y="3322"/>
                  </a:lnTo>
                  <a:lnTo>
                    <a:pt x="14636" y="2974"/>
                  </a:lnTo>
                  <a:lnTo>
                    <a:pt x="14829" y="2588"/>
                  </a:lnTo>
                  <a:lnTo>
                    <a:pt x="15099" y="2279"/>
                  </a:lnTo>
                  <a:lnTo>
                    <a:pt x="15408" y="1931"/>
                  </a:lnTo>
                  <a:lnTo>
                    <a:pt x="15640" y="1777"/>
                  </a:lnTo>
                  <a:lnTo>
                    <a:pt x="15872" y="1661"/>
                  </a:lnTo>
                  <a:lnTo>
                    <a:pt x="16103" y="1584"/>
                  </a:lnTo>
                  <a:close/>
                  <a:moveTo>
                    <a:pt x="13864" y="4287"/>
                  </a:moveTo>
                  <a:lnTo>
                    <a:pt x="13671" y="4519"/>
                  </a:lnTo>
                  <a:lnTo>
                    <a:pt x="13477" y="4789"/>
                  </a:lnTo>
                  <a:lnTo>
                    <a:pt x="13246" y="5021"/>
                  </a:lnTo>
                  <a:lnTo>
                    <a:pt x="13014" y="5214"/>
                  </a:lnTo>
                  <a:lnTo>
                    <a:pt x="12667" y="5484"/>
                  </a:lnTo>
                  <a:lnTo>
                    <a:pt x="12165" y="5754"/>
                  </a:lnTo>
                  <a:lnTo>
                    <a:pt x="11894" y="5870"/>
                  </a:lnTo>
                  <a:lnTo>
                    <a:pt x="11624" y="5947"/>
                  </a:lnTo>
                  <a:lnTo>
                    <a:pt x="11392" y="5986"/>
                  </a:lnTo>
                  <a:lnTo>
                    <a:pt x="11199" y="5909"/>
                  </a:lnTo>
                  <a:lnTo>
                    <a:pt x="11083" y="5870"/>
                  </a:lnTo>
                  <a:lnTo>
                    <a:pt x="10968" y="5793"/>
                  </a:lnTo>
                  <a:lnTo>
                    <a:pt x="10929" y="5677"/>
                  </a:lnTo>
                  <a:lnTo>
                    <a:pt x="10890" y="5600"/>
                  </a:lnTo>
                  <a:lnTo>
                    <a:pt x="10890" y="5445"/>
                  </a:lnTo>
                  <a:lnTo>
                    <a:pt x="11006" y="5252"/>
                  </a:lnTo>
                  <a:lnTo>
                    <a:pt x="11122" y="5098"/>
                  </a:lnTo>
                  <a:lnTo>
                    <a:pt x="11276" y="4943"/>
                  </a:lnTo>
                  <a:lnTo>
                    <a:pt x="11547" y="4750"/>
                  </a:lnTo>
                  <a:lnTo>
                    <a:pt x="11817" y="4634"/>
                  </a:lnTo>
                  <a:lnTo>
                    <a:pt x="12087" y="4557"/>
                  </a:lnTo>
                  <a:lnTo>
                    <a:pt x="12628" y="4441"/>
                  </a:lnTo>
                  <a:lnTo>
                    <a:pt x="13246" y="4403"/>
                  </a:lnTo>
                  <a:lnTo>
                    <a:pt x="13555" y="4325"/>
                  </a:lnTo>
                  <a:lnTo>
                    <a:pt x="13864" y="4287"/>
                  </a:lnTo>
                  <a:close/>
                  <a:moveTo>
                    <a:pt x="14443" y="4248"/>
                  </a:moveTo>
                  <a:lnTo>
                    <a:pt x="15099" y="4557"/>
                  </a:lnTo>
                  <a:lnTo>
                    <a:pt x="15408" y="4750"/>
                  </a:lnTo>
                  <a:lnTo>
                    <a:pt x="15717" y="4943"/>
                  </a:lnTo>
                  <a:lnTo>
                    <a:pt x="15910" y="5136"/>
                  </a:lnTo>
                  <a:lnTo>
                    <a:pt x="16142" y="5368"/>
                  </a:lnTo>
                  <a:lnTo>
                    <a:pt x="16412" y="5677"/>
                  </a:lnTo>
                  <a:lnTo>
                    <a:pt x="16683" y="5986"/>
                  </a:lnTo>
                  <a:lnTo>
                    <a:pt x="16876" y="6333"/>
                  </a:lnTo>
                  <a:lnTo>
                    <a:pt x="16991" y="6642"/>
                  </a:lnTo>
                  <a:lnTo>
                    <a:pt x="16991" y="6797"/>
                  </a:lnTo>
                  <a:lnTo>
                    <a:pt x="16991" y="6951"/>
                  </a:lnTo>
                  <a:lnTo>
                    <a:pt x="16953" y="7106"/>
                  </a:lnTo>
                  <a:lnTo>
                    <a:pt x="16837" y="7222"/>
                  </a:lnTo>
                  <a:lnTo>
                    <a:pt x="16760" y="7299"/>
                  </a:lnTo>
                  <a:lnTo>
                    <a:pt x="16644" y="7337"/>
                  </a:lnTo>
                  <a:lnTo>
                    <a:pt x="16528" y="7337"/>
                  </a:lnTo>
                  <a:lnTo>
                    <a:pt x="16374" y="7299"/>
                  </a:lnTo>
                  <a:lnTo>
                    <a:pt x="16142" y="7183"/>
                  </a:lnTo>
                  <a:lnTo>
                    <a:pt x="15872" y="7029"/>
                  </a:lnTo>
                  <a:lnTo>
                    <a:pt x="15601" y="6797"/>
                  </a:lnTo>
                  <a:lnTo>
                    <a:pt x="15408" y="6565"/>
                  </a:lnTo>
                  <a:lnTo>
                    <a:pt x="15061" y="6140"/>
                  </a:lnTo>
                  <a:lnTo>
                    <a:pt x="14829" y="5677"/>
                  </a:lnTo>
                  <a:lnTo>
                    <a:pt x="14636" y="5214"/>
                  </a:lnTo>
                  <a:lnTo>
                    <a:pt x="14520" y="4750"/>
                  </a:lnTo>
                  <a:lnTo>
                    <a:pt x="14443" y="4248"/>
                  </a:lnTo>
                  <a:close/>
                  <a:moveTo>
                    <a:pt x="11856" y="1"/>
                  </a:moveTo>
                  <a:lnTo>
                    <a:pt x="11585" y="39"/>
                  </a:lnTo>
                  <a:lnTo>
                    <a:pt x="11470" y="116"/>
                  </a:lnTo>
                  <a:lnTo>
                    <a:pt x="11354" y="194"/>
                  </a:lnTo>
                  <a:lnTo>
                    <a:pt x="11161" y="387"/>
                  </a:lnTo>
                  <a:lnTo>
                    <a:pt x="11045" y="580"/>
                  </a:lnTo>
                  <a:lnTo>
                    <a:pt x="10968" y="812"/>
                  </a:lnTo>
                  <a:lnTo>
                    <a:pt x="10929" y="1005"/>
                  </a:lnTo>
                  <a:lnTo>
                    <a:pt x="10929" y="1236"/>
                  </a:lnTo>
                  <a:lnTo>
                    <a:pt x="11006" y="1429"/>
                  </a:lnTo>
                  <a:lnTo>
                    <a:pt x="11083" y="1661"/>
                  </a:lnTo>
                  <a:lnTo>
                    <a:pt x="11199" y="1893"/>
                  </a:lnTo>
                  <a:lnTo>
                    <a:pt x="11547" y="2318"/>
                  </a:lnTo>
                  <a:lnTo>
                    <a:pt x="11971" y="2704"/>
                  </a:lnTo>
                  <a:lnTo>
                    <a:pt x="12396" y="3090"/>
                  </a:lnTo>
                  <a:lnTo>
                    <a:pt x="12898" y="3399"/>
                  </a:lnTo>
                  <a:lnTo>
                    <a:pt x="12049" y="3283"/>
                  </a:lnTo>
                  <a:lnTo>
                    <a:pt x="11199" y="3244"/>
                  </a:lnTo>
                  <a:lnTo>
                    <a:pt x="10427" y="3322"/>
                  </a:lnTo>
                  <a:lnTo>
                    <a:pt x="9616" y="3476"/>
                  </a:lnTo>
                  <a:lnTo>
                    <a:pt x="9616" y="3476"/>
                  </a:lnTo>
                  <a:lnTo>
                    <a:pt x="9655" y="2974"/>
                  </a:lnTo>
                  <a:lnTo>
                    <a:pt x="9655" y="2511"/>
                  </a:lnTo>
                  <a:lnTo>
                    <a:pt x="9616" y="2009"/>
                  </a:lnTo>
                  <a:lnTo>
                    <a:pt x="9539" y="1507"/>
                  </a:lnTo>
                  <a:lnTo>
                    <a:pt x="9075" y="1584"/>
                  </a:lnTo>
                  <a:lnTo>
                    <a:pt x="9153" y="2086"/>
                  </a:lnTo>
                  <a:lnTo>
                    <a:pt x="9153" y="2588"/>
                  </a:lnTo>
                  <a:lnTo>
                    <a:pt x="9153" y="3051"/>
                  </a:lnTo>
                  <a:lnTo>
                    <a:pt x="9075" y="3515"/>
                  </a:lnTo>
                  <a:lnTo>
                    <a:pt x="9075" y="3592"/>
                  </a:lnTo>
                  <a:lnTo>
                    <a:pt x="8226" y="3901"/>
                  </a:lnTo>
                  <a:lnTo>
                    <a:pt x="7415" y="4248"/>
                  </a:lnTo>
                  <a:lnTo>
                    <a:pt x="6604" y="4712"/>
                  </a:lnTo>
                  <a:lnTo>
                    <a:pt x="5832" y="5214"/>
                  </a:lnTo>
                  <a:lnTo>
                    <a:pt x="5407" y="5214"/>
                  </a:lnTo>
                  <a:lnTo>
                    <a:pt x="5407" y="5523"/>
                  </a:lnTo>
                  <a:lnTo>
                    <a:pt x="4596" y="6179"/>
                  </a:lnTo>
                  <a:lnTo>
                    <a:pt x="3824" y="6913"/>
                  </a:lnTo>
                  <a:lnTo>
                    <a:pt x="3090" y="7685"/>
                  </a:lnTo>
                  <a:lnTo>
                    <a:pt x="2395" y="8496"/>
                  </a:lnTo>
                  <a:lnTo>
                    <a:pt x="1739" y="9307"/>
                  </a:lnTo>
                  <a:lnTo>
                    <a:pt x="1121" y="10118"/>
                  </a:lnTo>
                  <a:lnTo>
                    <a:pt x="541" y="10967"/>
                  </a:lnTo>
                  <a:lnTo>
                    <a:pt x="1" y="11778"/>
                  </a:lnTo>
                  <a:lnTo>
                    <a:pt x="348" y="12048"/>
                  </a:lnTo>
                  <a:lnTo>
                    <a:pt x="1545" y="10504"/>
                  </a:lnTo>
                  <a:lnTo>
                    <a:pt x="2743" y="8959"/>
                  </a:lnTo>
                  <a:lnTo>
                    <a:pt x="3360" y="8226"/>
                  </a:lnTo>
                  <a:lnTo>
                    <a:pt x="4017" y="7492"/>
                  </a:lnTo>
                  <a:lnTo>
                    <a:pt x="4712" y="6797"/>
                  </a:lnTo>
                  <a:lnTo>
                    <a:pt x="5484" y="6140"/>
                  </a:lnTo>
                  <a:lnTo>
                    <a:pt x="6256" y="5561"/>
                  </a:lnTo>
                  <a:lnTo>
                    <a:pt x="7106" y="5059"/>
                  </a:lnTo>
                  <a:lnTo>
                    <a:pt x="8033" y="4596"/>
                  </a:lnTo>
                  <a:lnTo>
                    <a:pt x="8458" y="4403"/>
                  </a:lnTo>
                  <a:lnTo>
                    <a:pt x="8960" y="4248"/>
                  </a:lnTo>
                  <a:lnTo>
                    <a:pt x="9423" y="4094"/>
                  </a:lnTo>
                  <a:lnTo>
                    <a:pt x="9886" y="3978"/>
                  </a:lnTo>
                  <a:lnTo>
                    <a:pt x="10388" y="3901"/>
                  </a:lnTo>
                  <a:lnTo>
                    <a:pt x="10852" y="3824"/>
                  </a:lnTo>
                  <a:lnTo>
                    <a:pt x="12358" y="3824"/>
                  </a:lnTo>
                  <a:lnTo>
                    <a:pt x="12860" y="3901"/>
                  </a:lnTo>
                  <a:lnTo>
                    <a:pt x="12358" y="3978"/>
                  </a:lnTo>
                  <a:lnTo>
                    <a:pt x="11856" y="4094"/>
                  </a:lnTo>
                  <a:lnTo>
                    <a:pt x="11392" y="4287"/>
                  </a:lnTo>
                  <a:lnTo>
                    <a:pt x="11199" y="4403"/>
                  </a:lnTo>
                  <a:lnTo>
                    <a:pt x="11006" y="4519"/>
                  </a:lnTo>
                  <a:lnTo>
                    <a:pt x="10852" y="4673"/>
                  </a:lnTo>
                  <a:lnTo>
                    <a:pt x="10697" y="4866"/>
                  </a:lnTo>
                  <a:lnTo>
                    <a:pt x="10543" y="5059"/>
                  </a:lnTo>
                  <a:lnTo>
                    <a:pt x="10466" y="5252"/>
                  </a:lnTo>
                  <a:lnTo>
                    <a:pt x="10388" y="5484"/>
                  </a:lnTo>
                  <a:lnTo>
                    <a:pt x="10388" y="5716"/>
                  </a:lnTo>
                  <a:lnTo>
                    <a:pt x="10466" y="5947"/>
                  </a:lnTo>
                  <a:lnTo>
                    <a:pt x="10581" y="6140"/>
                  </a:lnTo>
                  <a:lnTo>
                    <a:pt x="10659" y="6256"/>
                  </a:lnTo>
                  <a:lnTo>
                    <a:pt x="10774" y="6333"/>
                  </a:lnTo>
                  <a:lnTo>
                    <a:pt x="11006" y="6411"/>
                  </a:lnTo>
                  <a:lnTo>
                    <a:pt x="11276" y="6449"/>
                  </a:lnTo>
                  <a:lnTo>
                    <a:pt x="11585" y="6411"/>
                  </a:lnTo>
                  <a:lnTo>
                    <a:pt x="11894" y="6333"/>
                  </a:lnTo>
                  <a:lnTo>
                    <a:pt x="12165" y="6256"/>
                  </a:lnTo>
                  <a:lnTo>
                    <a:pt x="12628" y="6025"/>
                  </a:lnTo>
                  <a:lnTo>
                    <a:pt x="13053" y="5793"/>
                  </a:lnTo>
                  <a:lnTo>
                    <a:pt x="13439" y="5484"/>
                  </a:lnTo>
                  <a:lnTo>
                    <a:pt x="13400" y="5523"/>
                  </a:lnTo>
                  <a:lnTo>
                    <a:pt x="13786" y="5677"/>
                  </a:lnTo>
                  <a:lnTo>
                    <a:pt x="14057" y="4866"/>
                  </a:lnTo>
                  <a:lnTo>
                    <a:pt x="14211" y="5368"/>
                  </a:lnTo>
                  <a:lnTo>
                    <a:pt x="14404" y="5909"/>
                  </a:lnTo>
                  <a:lnTo>
                    <a:pt x="14675" y="6411"/>
                  </a:lnTo>
                  <a:lnTo>
                    <a:pt x="14983" y="6835"/>
                  </a:lnTo>
                  <a:lnTo>
                    <a:pt x="15177" y="7067"/>
                  </a:lnTo>
                  <a:lnTo>
                    <a:pt x="15408" y="7260"/>
                  </a:lnTo>
                  <a:lnTo>
                    <a:pt x="15679" y="7492"/>
                  </a:lnTo>
                  <a:lnTo>
                    <a:pt x="15987" y="7646"/>
                  </a:lnTo>
                  <a:lnTo>
                    <a:pt x="16296" y="7801"/>
                  </a:lnTo>
                  <a:lnTo>
                    <a:pt x="16605" y="7839"/>
                  </a:lnTo>
                  <a:lnTo>
                    <a:pt x="16876" y="7839"/>
                  </a:lnTo>
                  <a:lnTo>
                    <a:pt x="17030" y="7801"/>
                  </a:lnTo>
                  <a:lnTo>
                    <a:pt x="17185" y="7724"/>
                  </a:lnTo>
                  <a:lnTo>
                    <a:pt x="17300" y="7608"/>
                  </a:lnTo>
                  <a:lnTo>
                    <a:pt x="17378" y="7492"/>
                  </a:lnTo>
                  <a:lnTo>
                    <a:pt x="17455" y="7376"/>
                  </a:lnTo>
                  <a:lnTo>
                    <a:pt x="17455" y="7222"/>
                  </a:lnTo>
                  <a:lnTo>
                    <a:pt x="17493" y="6913"/>
                  </a:lnTo>
                  <a:lnTo>
                    <a:pt x="17416" y="6604"/>
                  </a:lnTo>
                  <a:lnTo>
                    <a:pt x="17339" y="6256"/>
                  </a:lnTo>
                  <a:lnTo>
                    <a:pt x="17185" y="5947"/>
                  </a:lnTo>
                  <a:lnTo>
                    <a:pt x="17030" y="5677"/>
                  </a:lnTo>
                  <a:lnTo>
                    <a:pt x="16914" y="5484"/>
                  </a:lnTo>
                  <a:lnTo>
                    <a:pt x="16721" y="5214"/>
                  </a:lnTo>
                  <a:lnTo>
                    <a:pt x="16489" y="4982"/>
                  </a:lnTo>
                  <a:lnTo>
                    <a:pt x="16258" y="4789"/>
                  </a:lnTo>
                  <a:lnTo>
                    <a:pt x="16026" y="4596"/>
                  </a:lnTo>
                  <a:lnTo>
                    <a:pt x="15524" y="4287"/>
                  </a:lnTo>
                  <a:lnTo>
                    <a:pt x="14945" y="4017"/>
                  </a:lnTo>
                  <a:lnTo>
                    <a:pt x="15408" y="3901"/>
                  </a:lnTo>
                  <a:lnTo>
                    <a:pt x="15833" y="3708"/>
                  </a:lnTo>
                  <a:lnTo>
                    <a:pt x="16219" y="3515"/>
                  </a:lnTo>
                  <a:lnTo>
                    <a:pt x="16605" y="3244"/>
                  </a:lnTo>
                  <a:lnTo>
                    <a:pt x="16760" y="3051"/>
                  </a:lnTo>
                  <a:lnTo>
                    <a:pt x="16914" y="2858"/>
                  </a:lnTo>
                  <a:lnTo>
                    <a:pt x="17030" y="2626"/>
                  </a:lnTo>
                  <a:lnTo>
                    <a:pt x="17107" y="2395"/>
                  </a:lnTo>
                  <a:lnTo>
                    <a:pt x="17146" y="2163"/>
                  </a:lnTo>
                  <a:lnTo>
                    <a:pt x="17146" y="1931"/>
                  </a:lnTo>
                  <a:lnTo>
                    <a:pt x="17069" y="1700"/>
                  </a:lnTo>
                  <a:lnTo>
                    <a:pt x="16914" y="1468"/>
                  </a:lnTo>
                  <a:lnTo>
                    <a:pt x="16760" y="1314"/>
                  </a:lnTo>
                  <a:lnTo>
                    <a:pt x="16567" y="1198"/>
                  </a:lnTo>
                  <a:lnTo>
                    <a:pt x="16335" y="1159"/>
                  </a:lnTo>
                  <a:lnTo>
                    <a:pt x="16103" y="1120"/>
                  </a:lnTo>
                  <a:lnTo>
                    <a:pt x="15910" y="1159"/>
                  </a:lnTo>
                  <a:lnTo>
                    <a:pt x="15679" y="1236"/>
                  </a:lnTo>
                  <a:lnTo>
                    <a:pt x="15485" y="1314"/>
                  </a:lnTo>
                  <a:lnTo>
                    <a:pt x="15292" y="1429"/>
                  </a:lnTo>
                  <a:lnTo>
                    <a:pt x="14906" y="1777"/>
                  </a:lnTo>
                  <a:lnTo>
                    <a:pt x="14597" y="2124"/>
                  </a:lnTo>
                  <a:lnTo>
                    <a:pt x="14327" y="2549"/>
                  </a:lnTo>
                  <a:lnTo>
                    <a:pt x="14095" y="3013"/>
                  </a:lnTo>
                  <a:lnTo>
                    <a:pt x="13979" y="2433"/>
                  </a:lnTo>
                  <a:lnTo>
                    <a:pt x="13748" y="1854"/>
                  </a:lnTo>
                  <a:lnTo>
                    <a:pt x="13516" y="1352"/>
                  </a:lnTo>
                  <a:lnTo>
                    <a:pt x="13169" y="850"/>
                  </a:lnTo>
                  <a:lnTo>
                    <a:pt x="13014" y="657"/>
                  </a:lnTo>
                  <a:lnTo>
                    <a:pt x="12821" y="425"/>
                  </a:lnTo>
                  <a:lnTo>
                    <a:pt x="12589" y="271"/>
                  </a:lnTo>
                  <a:lnTo>
                    <a:pt x="12358" y="116"/>
                  </a:lnTo>
                  <a:lnTo>
                    <a:pt x="1212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2084875" y="3742225"/>
              <a:ext cx="66625" cy="99475"/>
            </a:xfrm>
            <a:custGeom>
              <a:avLst/>
              <a:gdLst/>
              <a:ahLst/>
              <a:cxnLst/>
              <a:rect l="l" t="t" r="r" b="b"/>
              <a:pathLst>
                <a:path w="2665" h="3979" extrusionOk="0">
                  <a:moveTo>
                    <a:pt x="850" y="1"/>
                  </a:moveTo>
                  <a:lnTo>
                    <a:pt x="502" y="155"/>
                  </a:lnTo>
                  <a:lnTo>
                    <a:pt x="618" y="233"/>
                  </a:lnTo>
                  <a:lnTo>
                    <a:pt x="464" y="619"/>
                  </a:lnTo>
                  <a:lnTo>
                    <a:pt x="271" y="1082"/>
                  </a:lnTo>
                  <a:lnTo>
                    <a:pt x="116" y="1623"/>
                  </a:lnTo>
                  <a:lnTo>
                    <a:pt x="39" y="2163"/>
                  </a:lnTo>
                  <a:lnTo>
                    <a:pt x="0" y="2704"/>
                  </a:lnTo>
                  <a:lnTo>
                    <a:pt x="39" y="2974"/>
                  </a:lnTo>
                  <a:lnTo>
                    <a:pt x="77" y="3206"/>
                  </a:lnTo>
                  <a:lnTo>
                    <a:pt x="155" y="3399"/>
                  </a:lnTo>
                  <a:lnTo>
                    <a:pt x="309" y="3592"/>
                  </a:lnTo>
                  <a:lnTo>
                    <a:pt x="464" y="3747"/>
                  </a:lnTo>
                  <a:lnTo>
                    <a:pt x="657" y="3862"/>
                  </a:lnTo>
                  <a:lnTo>
                    <a:pt x="888" y="3940"/>
                  </a:lnTo>
                  <a:lnTo>
                    <a:pt x="1120" y="3978"/>
                  </a:lnTo>
                  <a:lnTo>
                    <a:pt x="1313" y="3940"/>
                  </a:lnTo>
                  <a:lnTo>
                    <a:pt x="1506" y="3824"/>
                  </a:lnTo>
                  <a:lnTo>
                    <a:pt x="1661" y="3708"/>
                  </a:lnTo>
                  <a:lnTo>
                    <a:pt x="1815" y="3515"/>
                  </a:lnTo>
                  <a:lnTo>
                    <a:pt x="1970" y="3322"/>
                  </a:lnTo>
                  <a:lnTo>
                    <a:pt x="2085" y="3090"/>
                  </a:lnTo>
                  <a:lnTo>
                    <a:pt x="2317" y="2550"/>
                  </a:lnTo>
                  <a:lnTo>
                    <a:pt x="2510" y="2009"/>
                  </a:lnTo>
                  <a:lnTo>
                    <a:pt x="2626" y="1507"/>
                  </a:lnTo>
                  <a:lnTo>
                    <a:pt x="2665" y="1082"/>
                  </a:lnTo>
                  <a:lnTo>
                    <a:pt x="2394" y="1044"/>
                  </a:lnTo>
                  <a:lnTo>
                    <a:pt x="2008" y="2048"/>
                  </a:lnTo>
                  <a:lnTo>
                    <a:pt x="1738" y="2704"/>
                  </a:lnTo>
                  <a:lnTo>
                    <a:pt x="1545" y="3052"/>
                  </a:lnTo>
                  <a:lnTo>
                    <a:pt x="1468" y="3206"/>
                  </a:lnTo>
                  <a:lnTo>
                    <a:pt x="1313" y="3322"/>
                  </a:lnTo>
                  <a:lnTo>
                    <a:pt x="1159" y="3322"/>
                  </a:lnTo>
                  <a:lnTo>
                    <a:pt x="966" y="3206"/>
                  </a:lnTo>
                  <a:lnTo>
                    <a:pt x="734" y="3129"/>
                  </a:lnTo>
                  <a:lnTo>
                    <a:pt x="618" y="3052"/>
                  </a:lnTo>
                  <a:lnTo>
                    <a:pt x="541" y="2936"/>
                  </a:lnTo>
                  <a:lnTo>
                    <a:pt x="541" y="2704"/>
                  </a:lnTo>
                  <a:lnTo>
                    <a:pt x="541" y="2395"/>
                  </a:lnTo>
                  <a:lnTo>
                    <a:pt x="579" y="2086"/>
                  </a:lnTo>
                  <a:lnTo>
                    <a:pt x="618" y="1623"/>
                  </a:lnTo>
                  <a:lnTo>
                    <a:pt x="734" y="1198"/>
                  </a:lnTo>
                  <a:lnTo>
                    <a:pt x="888" y="773"/>
                  </a:lnTo>
                  <a:lnTo>
                    <a:pt x="1043" y="348"/>
                  </a:lnTo>
                  <a:lnTo>
                    <a:pt x="1081" y="233"/>
                  </a:lnTo>
                  <a:lnTo>
                    <a:pt x="1043" y="117"/>
                  </a:lnTo>
                  <a:lnTo>
                    <a:pt x="966" y="40"/>
                  </a:lnTo>
                  <a:lnTo>
                    <a:pt x="8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315725" y="3754775"/>
              <a:ext cx="374575" cy="387150"/>
            </a:xfrm>
            <a:custGeom>
              <a:avLst/>
              <a:gdLst/>
              <a:ahLst/>
              <a:cxnLst/>
              <a:rect l="l" t="t" r="r" b="b"/>
              <a:pathLst>
                <a:path w="14983" h="15486" extrusionOk="0">
                  <a:moveTo>
                    <a:pt x="7453" y="503"/>
                  </a:moveTo>
                  <a:lnTo>
                    <a:pt x="8032" y="542"/>
                  </a:lnTo>
                  <a:lnTo>
                    <a:pt x="8611" y="580"/>
                  </a:lnTo>
                  <a:lnTo>
                    <a:pt x="9152" y="696"/>
                  </a:lnTo>
                  <a:lnTo>
                    <a:pt x="9693" y="850"/>
                  </a:lnTo>
                  <a:lnTo>
                    <a:pt x="10195" y="1044"/>
                  </a:lnTo>
                  <a:lnTo>
                    <a:pt x="10697" y="1275"/>
                  </a:lnTo>
                  <a:lnTo>
                    <a:pt x="11160" y="1546"/>
                  </a:lnTo>
                  <a:lnTo>
                    <a:pt x="11623" y="1816"/>
                  </a:lnTo>
                  <a:lnTo>
                    <a:pt x="10812" y="2202"/>
                  </a:lnTo>
                  <a:lnTo>
                    <a:pt x="10040" y="2627"/>
                  </a:lnTo>
                  <a:lnTo>
                    <a:pt x="9306" y="3090"/>
                  </a:lnTo>
                  <a:lnTo>
                    <a:pt x="8611" y="3631"/>
                  </a:lnTo>
                  <a:lnTo>
                    <a:pt x="7955" y="4171"/>
                  </a:lnTo>
                  <a:lnTo>
                    <a:pt x="7298" y="4789"/>
                  </a:lnTo>
                  <a:lnTo>
                    <a:pt x="6719" y="5446"/>
                  </a:lnTo>
                  <a:lnTo>
                    <a:pt x="6140" y="6141"/>
                  </a:lnTo>
                  <a:lnTo>
                    <a:pt x="5638" y="6874"/>
                  </a:lnTo>
                  <a:lnTo>
                    <a:pt x="5213" y="7647"/>
                  </a:lnTo>
                  <a:lnTo>
                    <a:pt x="4788" y="8419"/>
                  </a:lnTo>
                  <a:lnTo>
                    <a:pt x="4480" y="9230"/>
                  </a:lnTo>
                  <a:lnTo>
                    <a:pt x="4171" y="10041"/>
                  </a:lnTo>
                  <a:lnTo>
                    <a:pt x="3978" y="10890"/>
                  </a:lnTo>
                  <a:lnTo>
                    <a:pt x="3823" y="11778"/>
                  </a:lnTo>
                  <a:lnTo>
                    <a:pt x="3746" y="12667"/>
                  </a:lnTo>
                  <a:lnTo>
                    <a:pt x="3553" y="12667"/>
                  </a:lnTo>
                  <a:lnTo>
                    <a:pt x="3282" y="11856"/>
                  </a:lnTo>
                  <a:lnTo>
                    <a:pt x="3051" y="11045"/>
                  </a:lnTo>
                  <a:lnTo>
                    <a:pt x="2858" y="10195"/>
                  </a:lnTo>
                  <a:lnTo>
                    <a:pt x="2703" y="9346"/>
                  </a:lnTo>
                  <a:lnTo>
                    <a:pt x="2587" y="8535"/>
                  </a:lnTo>
                  <a:lnTo>
                    <a:pt x="2549" y="7685"/>
                  </a:lnTo>
                  <a:lnTo>
                    <a:pt x="2587" y="6797"/>
                  </a:lnTo>
                  <a:lnTo>
                    <a:pt x="2703" y="5948"/>
                  </a:lnTo>
                  <a:lnTo>
                    <a:pt x="2858" y="5214"/>
                  </a:lnTo>
                  <a:lnTo>
                    <a:pt x="3051" y="4519"/>
                  </a:lnTo>
                  <a:lnTo>
                    <a:pt x="3321" y="3824"/>
                  </a:lnTo>
                  <a:lnTo>
                    <a:pt x="3669" y="3206"/>
                  </a:lnTo>
                  <a:lnTo>
                    <a:pt x="4016" y="2588"/>
                  </a:lnTo>
                  <a:lnTo>
                    <a:pt x="4441" y="1970"/>
                  </a:lnTo>
                  <a:lnTo>
                    <a:pt x="4904" y="1430"/>
                  </a:lnTo>
                  <a:lnTo>
                    <a:pt x="5406" y="889"/>
                  </a:lnTo>
                  <a:lnTo>
                    <a:pt x="5908" y="735"/>
                  </a:lnTo>
                  <a:lnTo>
                    <a:pt x="6410" y="619"/>
                  </a:lnTo>
                  <a:lnTo>
                    <a:pt x="6951" y="542"/>
                  </a:lnTo>
                  <a:lnTo>
                    <a:pt x="7453" y="503"/>
                  </a:lnTo>
                  <a:close/>
                  <a:moveTo>
                    <a:pt x="11932" y="2086"/>
                  </a:moveTo>
                  <a:lnTo>
                    <a:pt x="12357" y="2434"/>
                  </a:lnTo>
                  <a:lnTo>
                    <a:pt x="12704" y="2820"/>
                  </a:lnTo>
                  <a:lnTo>
                    <a:pt x="13013" y="3206"/>
                  </a:lnTo>
                  <a:lnTo>
                    <a:pt x="13322" y="3669"/>
                  </a:lnTo>
                  <a:lnTo>
                    <a:pt x="13593" y="4094"/>
                  </a:lnTo>
                  <a:lnTo>
                    <a:pt x="13863" y="4596"/>
                  </a:lnTo>
                  <a:lnTo>
                    <a:pt x="14056" y="5098"/>
                  </a:lnTo>
                  <a:lnTo>
                    <a:pt x="14210" y="5600"/>
                  </a:lnTo>
                  <a:lnTo>
                    <a:pt x="14326" y="6102"/>
                  </a:lnTo>
                  <a:lnTo>
                    <a:pt x="14442" y="6643"/>
                  </a:lnTo>
                  <a:lnTo>
                    <a:pt x="13670" y="6681"/>
                  </a:lnTo>
                  <a:lnTo>
                    <a:pt x="12898" y="6797"/>
                  </a:lnTo>
                  <a:lnTo>
                    <a:pt x="12164" y="6952"/>
                  </a:lnTo>
                  <a:lnTo>
                    <a:pt x="11392" y="7145"/>
                  </a:lnTo>
                  <a:lnTo>
                    <a:pt x="10658" y="7415"/>
                  </a:lnTo>
                  <a:lnTo>
                    <a:pt x="9924" y="7724"/>
                  </a:lnTo>
                  <a:lnTo>
                    <a:pt x="9229" y="8033"/>
                  </a:lnTo>
                  <a:lnTo>
                    <a:pt x="8534" y="8419"/>
                  </a:lnTo>
                  <a:lnTo>
                    <a:pt x="7878" y="8844"/>
                  </a:lnTo>
                  <a:lnTo>
                    <a:pt x="7260" y="9307"/>
                  </a:lnTo>
                  <a:lnTo>
                    <a:pt x="6642" y="9809"/>
                  </a:lnTo>
                  <a:lnTo>
                    <a:pt x="6101" y="10350"/>
                  </a:lnTo>
                  <a:lnTo>
                    <a:pt x="5561" y="10890"/>
                  </a:lnTo>
                  <a:lnTo>
                    <a:pt x="5097" y="11508"/>
                  </a:lnTo>
                  <a:lnTo>
                    <a:pt x="4634" y="12126"/>
                  </a:lnTo>
                  <a:lnTo>
                    <a:pt x="4248" y="12821"/>
                  </a:lnTo>
                  <a:lnTo>
                    <a:pt x="4132" y="12744"/>
                  </a:lnTo>
                  <a:lnTo>
                    <a:pt x="3978" y="12667"/>
                  </a:lnTo>
                  <a:lnTo>
                    <a:pt x="4093" y="11817"/>
                  </a:lnTo>
                  <a:lnTo>
                    <a:pt x="4325" y="10929"/>
                  </a:lnTo>
                  <a:lnTo>
                    <a:pt x="4557" y="10118"/>
                  </a:lnTo>
                  <a:lnTo>
                    <a:pt x="4866" y="9307"/>
                  </a:lnTo>
                  <a:lnTo>
                    <a:pt x="5213" y="8496"/>
                  </a:lnTo>
                  <a:lnTo>
                    <a:pt x="5599" y="7724"/>
                  </a:lnTo>
                  <a:lnTo>
                    <a:pt x="6024" y="6990"/>
                  </a:lnTo>
                  <a:lnTo>
                    <a:pt x="6526" y="6295"/>
                  </a:lnTo>
                  <a:lnTo>
                    <a:pt x="7067" y="5600"/>
                  </a:lnTo>
                  <a:lnTo>
                    <a:pt x="7607" y="4982"/>
                  </a:lnTo>
                  <a:lnTo>
                    <a:pt x="8225" y="4403"/>
                  </a:lnTo>
                  <a:lnTo>
                    <a:pt x="8920" y="3824"/>
                  </a:lnTo>
                  <a:lnTo>
                    <a:pt x="9615" y="3322"/>
                  </a:lnTo>
                  <a:lnTo>
                    <a:pt x="10349" y="2858"/>
                  </a:lnTo>
                  <a:lnTo>
                    <a:pt x="11121" y="2472"/>
                  </a:lnTo>
                  <a:lnTo>
                    <a:pt x="11932" y="2086"/>
                  </a:lnTo>
                  <a:close/>
                  <a:moveTo>
                    <a:pt x="14481" y="6990"/>
                  </a:moveTo>
                  <a:lnTo>
                    <a:pt x="14481" y="7840"/>
                  </a:lnTo>
                  <a:lnTo>
                    <a:pt x="14442" y="8689"/>
                  </a:lnTo>
                  <a:lnTo>
                    <a:pt x="14288" y="9539"/>
                  </a:lnTo>
                  <a:lnTo>
                    <a:pt x="14172" y="9964"/>
                  </a:lnTo>
                  <a:lnTo>
                    <a:pt x="14056" y="10350"/>
                  </a:lnTo>
                  <a:lnTo>
                    <a:pt x="13902" y="10774"/>
                  </a:lnTo>
                  <a:lnTo>
                    <a:pt x="13708" y="11161"/>
                  </a:lnTo>
                  <a:lnTo>
                    <a:pt x="13515" y="11547"/>
                  </a:lnTo>
                  <a:lnTo>
                    <a:pt x="13284" y="11894"/>
                  </a:lnTo>
                  <a:lnTo>
                    <a:pt x="13052" y="12242"/>
                  </a:lnTo>
                  <a:lnTo>
                    <a:pt x="12782" y="12589"/>
                  </a:lnTo>
                  <a:lnTo>
                    <a:pt x="12511" y="12898"/>
                  </a:lnTo>
                  <a:lnTo>
                    <a:pt x="12202" y="13207"/>
                  </a:lnTo>
                  <a:lnTo>
                    <a:pt x="11971" y="13053"/>
                  </a:lnTo>
                  <a:lnTo>
                    <a:pt x="11701" y="12937"/>
                  </a:lnTo>
                  <a:lnTo>
                    <a:pt x="11121" y="12782"/>
                  </a:lnTo>
                  <a:lnTo>
                    <a:pt x="10542" y="12628"/>
                  </a:lnTo>
                  <a:lnTo>
                    <a:pt x="10001" y="12551"/>
                  </a:lnTo>
                  <a:lnTo>
                    <a:pt x="9422" y="12512"/>
                  </a:lnTo>
                  <a:lnTo>
                    <a:pt x="8843" y="12474"/>
                  </a:lnTo>
                  <a:lnTo>
                    <a:pt x="8302" y="12474"/>
                  </a:lnTo>
                  <a:lnTo>
                    <a:pt x="7762" y="12512"/>
                  </a:lnTo>
                  <a:lnTo>
                    <a:pt x="7221" y="12589"/>
                  </a:lnTo>
                  <a:lnTo>
                    <a:pt x="6681" y="12667"/>
                  </a:lnTo>
                  <a:lnTo>
                    <a:pt x="6179" y="12782"/>
                  </a:lnTo>
                  <a:lnTo>
                    <a:pt x="5677" y="12937"/>
                  </a:lnTo>
                  <a:lnTo>
                    <a:pt x="5175" y="13130"/>
                  </a:lnTo>
                  <a:lnTo>
                    <a:pt x="4673" y="13362"/>
                  </a:lnTo>
                  <a:lnTo>
                    <a:pt x="4557" y="13130"/>
                  </a:lnTo>
                  <a:lnTo>
                    <a:pt x="4441" y="12937"/>
                  </a:lnTo>
                  <a:lnTo>
                    <a:pt x="4904" y="12319"/>
                  </a:lnTo>
                  <a:lnTo>
                    <a:pt x="5368" y="11740"/>
                  </a:lnTo>
                  <a:lnTo>
                    <a:pt x="5870" y="11161"/>
                  </a:lnTo>
                  <a:lnTo>
                    <a:pt x="6410" y="10620"/>
                  </a:lnTo>
                  <a:lnTo>
                    <a:pt x="6989" y="10118"/>
                  </a:lnTo>
                  <a:lnTo>
                    <a:pt x="7530" y="9655"/>
                  </a:lnTo>
                  <a:lnTo>
                    <a:pt x="8148" y="9230"/>
                  </a:lnTo>
                  <a:lnTo>
                    <a:pt x="8766" y="8805"/>
                  </a:lnTo>
                  <a:lnTo>
                    <a:pt x="9422" y="8458"/>
                  </a:lnTo>
                  <a:lnTo>
                    <a:pt x="10079" y="8110"/>
                  </a:lnTo>
                  <a:lnTo>
                    <a:pt x="10735" y="7840"/>
                  </a:lnTo>
                  <a:lnTo>
                    <a:pt x="11469" y="7569"/>
                  </a:lnTo>
                  <a:lnTo>
                    <a:pt x="12164" y="7376"/>
                  </a:lnTo>
                  <a:lnTo>
                    <a:pt x="12936" y="7183"/>
                  </a:lnTo>
                  <a:lnTo>
                    <a:pt x="13670" y="7067"/>
                  </a:lnTo>
                  <a:lnTo>
                    <a:pt x="14481" y="6990"/>
                  </a:lnTo>
                  <a:close/>
                  <a:moveTo>
                    <a:pt x="4518" y="1237"/>
                  </a:moveTo>
                  <a:lnTo>
                    <a:pt x="4055" y="1854"/>
                  </a:lnTo>
                  <a:lnTo>
                    <a:pt x="3630" y="2472"/>
                  </a:lnTo>
                  <a:lnTo>
                    <a:pt x="3244" y="3129"/>
                  </a:lnTo>
                  <a:lnTo>
                    <a:pt x="2935" y="3824"/>
                  </a:lnTo>
                  <a:lnTo>
                    <a:pt x="2665" y="4519"/>
                  </a:lnTo>
                  <a:lnTo>
                    <a:pt x="2472" y="5291"/>
                  </a:lnTo>
                  <a:lnTo>
                    <a:pt x="2317" y="6025"/>
                  </a:lnTo>
                  <a:lnTo>
                    <a:pt x="2240" y="6797"/>
                  </a:lnTo>
                  <a:lnTo>
                    <a:pt x="2201" y="7569"/>
                  </a:lnTo>
                  <a:lnTo>
                    <a:pt x="2201" y="8342"/>
                  </a:lnTo>
                  <a:lnTo>
                    <a:pt x="2278" y="9114"/>
                  </a:lnTo>
                  <a:lnTo>
                    <a:pt x="2394" y="9886"/>
                  </a:lnTo>
                  <a:lnTo>
                    <a:pt x="2549" y="10620"/>
                  </a:lnTo>
                  <a:lnTo>
                    <a:pt x="2742" y="11354"/>
                  </a:lnTo>
                  <a:lnTo>
                    <a:pt x="3012" y="12087"/>
                  </a:lnTo>
                  <a:lnTo>
                    <a:pt x="3321" y="12744"/>
                  </a:lnTo>
                  <a:lnTo>
                    <a:pt x="3128" y="12898"/>
                  </a:lnTo>
                  <a:lnTo>
                    <a:pt x="2935" y="13053"/>
                  </a:lnTo>
                  <a:lnTo>
                    <a:pt x="2819" y="13246"/>
                  </a:lnTo>
                  <a:lnTo>
                    <a:pt x="2742" y="13439"/>
                  </a:lnTo>
                  <a:lnTo>
                    <a:pt x="2394" y="13014"/>
                  </a:lnTo>
                  <a:lnTo>
                    <a:pt x="2085" y="12551"/>
                  </a:lnTo>
                  <a:lnTo>
                    <a:pt x="1776" y="12087"/>
                  </a:lnTo>
                  <a:lnTo>
                    <a:pt x="1506" y="11624"/>
                  </a:lnTo>
                  <a:lnTo>
                    <a:pt x="1274" y="11122"/>
                  </a:lnTo>
                  <a:lnTo>
                    <a:pt x="1081" y="10620"/>
                  </a:lnTo>
                  <a:lnTo>
                    <a:pt x="888" y="10118"/>
                  </a:lnTo>
                  <a:lnTo>
                    <a:pt x="734" y="9616"/>
                  </a:lnTo>
                  <a:lnTo>
                    <a:pt x="618" y="9114"/>
                  </a:lnTo>
                  <a:lnTo>
                    <a:pt x="541" y="8573"/>
                  </a:lnTo>
                  <a:lnTo>
                    <a:pt x="502" y="8033"/>
                  </a:lnTo>
                  <a:lnTo>
                    <a:pt x="502" y="7492"/>
                  </a:lnTo>
                  <a:lnTo>
                    <a:pt x="541" y="6952"/>
                  </a:lnTo>
                  <a:lnTo>
                    <a:pt x="618" y="6411"/>
                  </a:lnTo>
                  <a:lnTo>
                    <a:pt x="772" y="5870"/>
                  </a:lnTo>
                  <a:lnTo>
                    <a:pt x="927" y="5330"/>
                  </a:lnTo>
                  <a:lnTo>
                    <a:pt x="1197" y="4673"/>
                  </a:lnTo>
                  <a:lnTo>
                    <a:pt x="1545" y="4055"/>
                  </a:lnTo>
                  <a:lnTo>
                    <a:pt x="1931" y="3476"/>
                  </a:lnTo>
                  <a:lnTo>
                    <a:pt x="2356" y="2936"/>
                  </a:lnTo>
                  <a:lnTo>
                    <a:pt x="2819" y="2434"/>
                  </a:lnTo>
                  <a:lnTo>
                    <a:pt x="3360" y="2009"/>
                  </a:lnTo>
                  <a:lnTo>
                    <a:pt x="3939" y="1584"/>
                  </a:lnTo>
                  <a:lnTo>
                    <a:pt x="4518" y="1237"/>
                  </a:lnTo>
                  <a:close/>
                  <a:moveTo>
                    <a:pt x="3862" y="12976"/>
                  </a:moveTo>
                  <a:lnTo>
                    <a:pt x="4016" y="13053"/>
                  </a:lnTo>
                  <a:lnTo>
                    <a:pt x="4171" y="13169"/>
                  </a:lnTo>
                  <a:lnTo>
                    <a:pt x="4286" y="13284"/>
                  </a:lnTo>
                  <a:lnTo>
                    <a:pt x="4325" y="13439"/>
                  </a:lnTo>
                  <a:lnTo>
                    <a:pt x="4364" y="13632"/>
                  </a:lnTo>
                  <a:lnTo>
                    <a:pt x="4364" y="13786"/>
                  </a:lnTo>
                  <a:lnTo>
                    <a:pt x="4286" y="13941"/>
                  </a:lnTo>
                  <a:lnTo>
                    <a:pt x="4209" y="14095"/>
                  </a:lnTo>
                  <a:lnTo>
                    <a:pt x="3784" y="13825"/>
                  </a:lnTo>
                  <a:lnTo>
                    <a:pt x="3360" y="13477"/>
                  </a:lnTo>
                  <a:lnTo>
                    <a:pt x="3244" y="13439"/>
                  </a:lnTo>
                  <a:lnTo>
                    <a:pt x="3167" y="13439"/>
                  </a:lnTo>
                  <a:lnTo>
                    <a:pt x="3051" y="13477"/>
                  </a:lnTo>
                  <a:lnTo>
                    <a:pt x="2974" y="13516"/>
                  </a:lnTo>
                  <a:lnTo>
                    <a:pt x="3051" y="13362"/>
                  </a:lnTo>
                  <a:lnTo>
                    <a:pt x="3167" y="13207"/>
                  </a:lnTo>
                  <a:lnTo>
                    <a:pt x="3321" y="13130"/>
                  </a:lnTo>
                  <a:lnTo>
                    <a:pt x="3476" y="13014"/>
                  </a:lnTo>
                  <a:lnTo>
                    <a:pt x="3669" y="12976"/>
                  </a:lnTo>
                  <a:close/>
                  <a:moveTo>
                    <a:pt x="9152" y="12860"/>
                  </a:moveTo>
                  <a:lnTo>
                    <a:pt x="9615" y="12898"/>
                  </a:lnTo>
                  <a:lnTo>
                    <a:pt x="10117" y="12976"/>
                  </a:lnTo>
                  <a:lnTo>
                    <a:pt x="10503" y="13014"/>
                  </a:lnTo>
                  <a:lnTo>
                    <a:pt x="11005" y="13130"/>
                  </a:lnTo>
                  <a:lnTo>
                    <a:pt x="11507" y="13246"/>
                  </a:lnTo>
                  <a:lnTo>
                    <a:pt x="11701" y="13362"/>
                  </a:lnTo>
                  <a:lnTo>
                    <a:pt x="11894" y="13477"/>
                  </a:lnTo>
                  <a:lnTo>
                    <a:pt x="11507" y="13786"/>
                  </a:lnTo>
                  <a:lnTo>
                    <a:pt x="11083" y="14018"/>
                  </a:lnTo>
                  <a:lnTo>
                    <a:pt x="10658" y="14250"/>
                  </a:lnTo>
                  <a:lnTo>
                    <a:pt x="10233" y="14443"/>
                  </a:lnTo>
                  <a:lnTo>
                    <a:pt x="9770" y="14636"/>
                  </a:lnTo>
                  <a:lnTo>
                    <a:pt x="9306" y="14752"/>
                  </a:lnTo>
                  <a:lnTo>
                    <a:pt x="8843" y="14868"/>
                  </a:lnTo>
                  <a:lnTo>
                    <a:pt x="8341" y="14945"/>
                  </a:lnTo>
                  <a:lnTo>
                    <a:pt x="7878" y="14983"/>
                  </a:lnTo>
                  <a:lnTo>
                    <a:pt x="7376" y="14983"/>
                  </a:lnTo>
                  <a:lnTo>
                    <a:pt x="6912" y="14945"/>
                  </a:lnTo>
                  <a:lnTo>
                    <a:pt x="6410" y="14868"/>
                  </a:lnTo>
                  <a:lnTo>
                    <a:pt x="5947" y="14790"/>
                  </a:lnTo>
                  <a:lnTo>
                    <a:pt x="5484" y="14636"/>
                  </a:lnTo>
                  <a:lnTo>
                    <a:pt x="5020" y="14481"/>
                  </a:lnTo>
                  <a:lnTo>
                    <a:pt x="4595" y="14288"/>
                  </a:lnTo>
                  <a:lnTo>
                    <a:pt x="4711" y="14018"/>
                  </a:lnTo>
                  <a:lnTo>
                    <a:pt x="4711" y="13748"/>
                  </a:lnTo>
                  <a:lnTo>
                    <a:pt x="4711" y="13593"/>
                  </a:lnTo>
                  <a:lnTo>
                    <a:pt x="5561" y="13323"/>
                  </a:lnTo>
                  <a:lnTo>
                    <a:pt x="6410" y="13091"/>
                  </a:lnTo>
                  <a:lnTo>
                    <a:pt x="7298" y="12937"/>
                  </a:lnTo>
                  <a:lnTo>
                    <a:pt x="8187" y="12860"/>
                  </a:lnTo>
                  <a:close/>
                  <a:moveTo>
                    <a:pt x="7569" y="1"/>
                  </a:moveTo>
                  <a:lnTo>
                    <a:pt x="6989" y="40"/>
                  </a:lnTo>
                  <a:lnTo>
                    <a:pt x="6449" y="117"/>
                  </a:lnTo>
                  <a:lnTo>
                    <a:pt x="5870" y="233"/>
                  </a:lnTo>
                  <a:lnTo>
                    <a:pt x="5329" y="387"/>
                  </a:lnTo>
                  <a:lnTo>
                    <a:pt x="4788" y="580"/>
                  </a:lnTo>
                  <a:lnTo>
                    <a:pt x="4248" y="812"/>
                  </a:lnTo>
                  <a:lnTo>
                    <a:pt x="3746" y="1121"/>
                  </a:lnTo>
                  <a:lnTo>
                    <a:pt x="3282" y="1430"/>
                  </a:lnTo>
                  <a:lnTo>
                    <a:pt x="2819" y="1777"/>
                  </a:lnTo>
                  <a:lnTo>
                    <a:pt x="2394" y="2163"/>
                  </a:lnTo>
                  <a:lnTo>
                    <a:pt x="2008" y="2588"/>
                  </a:lnTo>
                  <a:lnTo>
                    <a:pt x="1622" y="3013"/>
                  </a:lnTo>
                  <a:lnTo>
                    <a:pt x="1274" y="3515"/>
                  </a:lnTo>
                  <a:lnTo>
                    <a:pt x="966" y="4017"/>
                  </a:lnTo>
                  <a:lnTo>
                    <a:pt x="695" y="4596"/>
                  </a:lnTo>
                  <a:lnTo>
                    <a:pt x="425" y="5253"/>
                  </a:lnTo>
                  <a:lnTo>
                    <a:pt x="232" y="5909"/>
                  </a:lnTo>
                  <a:lnTo>
                    <a:pt x="116" y="6565"/>
                  </a:lnTo>
                  <a:lnTo>
                    <a:pt x="39" y="7222"/>
                  </a:lnTo>
                  <a:lnTo>
                    <a:pt x="0" y="7917"/>
                  </a:lnTo>
                  <a:lnTo>
                    <a:pt x="39" y="8612"/>
                  </a:lnTo>
                  <a:lnTo>
                    <a:pt x="116" y="9268"/>
                  </a:lnTo>
                  <a:lnTo>
                    <a:pt x="271" y="9925"/>
                  </a:lnTo>
                  <a:lnTo>
                    <a:pt x="464" y="10581"/>
                  </a:lnTo>
                  <a:lnTo>
                    <a:pt x="695" y="11238"/>
                  </a:lnTo>
                  <a:lnTo>
                    <a:pt x="1004" y="11817"/>
                  </a:lnTo>
                  <a:lnTo>
                    <a:pt x="1352" y="12396"/>
                  </a:lnTo>
                  <a:lnTo>
                    <a:pt x="1738" y="12937"/>
                  </a:lnTo>
                  <a:lnTo>
                    <a:pt x="2201" y="13439"/>
                  </a:lnTo>
                  <a:lnTo>
                    <a:pt x="2703" y="13902"/>
                  </a:lnTo>
                  <a:lnTo>
                    <a:pt x="2780" y="13941"/>
                  </a:lnTo>
                  <a:lnTo>
                    <a:pt x="2819" y="13941"/>
                  </a:lnTo>
                  <a:lnTo>
                    <a:pt x="2935" y="13902"/>
                  </a:lnTo>
                  <a:lnTo>
                    <a:pt x="3167" y="14134"/>
                  </a:lnTo>
                  <a:lnTo>
                    <a:pt x="3476" y="14327"/>
                  </a:lnTo>
                  <a:lnTo>
                    <a:pt x="3784" y="14520"/>
                  </a:lnTo>
                  <a:lnTo>
                    <a:pt x="4093" y="14597"/>
                  </a:lnTo>
                  <a:lnTo>
                    <a:pt x="4518" y="14829"/>
                  </a:lnTo>
                  <a:lnTo>
                    <a:pt x="4982" y="14983"/>
                  </a:lnTo>
                  <a:lnTo>
                    <a:pt x="5406" y="15138"/>
                  </a:lnTo>
                  <a:lnTo>
                    <a:pt x="5870" y="15292"/>
                  </a:lnTo>
                  <a:lnTo>
                    <a:pt x="6333" y="15370"/>
                  </a:lnTo>
                  <a:lnTo>
                    <a:pt x="6796" y="15447"/>
                  </a:lnTo>
                  <a:lnTo>
                    <a:pt x="7260" y="15485"/>
                  </a:lnTo>
                  <a:lnTo>
                    <a:pt x="7762" y="15485"/>
                  </a:lnTo>
                  <a:lnTo>
                    <a:pt x="8225" y="15447"/>
                  </a:lnTo>
                  <a:lnTo>
                    <a:pt x="8689" y="15408"/>
                  </a:lnTo>
                  <a:lnTo>
                    <a:pt x="9152" y="15331"/>
                  </a:lnTo>
                  <a:lnTo>
                    <a:pt x="9615" y="15215"/>
                  </a:lnTo>
                  <a:lnTo>
                    <a:pt x="10079" y="15061"/>
                  </a:lnTo>
                  <a:lnTo>
                    <a:pt x="10542" y="14868"/>
                  </a:lnTo>
                  <a:lnTo>
                    <a:pt x="10967" y="14675"/>
                  </a:lnTo>
                  <a:lnTo>
                    <a:pt x="11392" y="14443"/>
                  </a:lnTo>
                  <a:lnTo>
                    <a:pt x="11855" y="14134"/>
                  </a:lnTo>
                  <a:lnTo>
                    <a:pt x="12318" y="13786"/>
                  </a:lnTo>
                  <a:lnTo>
                    <a:pt x="12743" y="13400"/>
                  </a:lnTo>
                  <a:lnTo>
                    <a:pt x="13129" y="12976"/>
                  </a:lnTo>
                  <a:lnTo>
                    <a:pt x="13477" y="12551"/>
                  </a:lnTo>
                  <a:lnTo>
                    <a:pt x="13786" y="12049"/>
                  </a:lnTo>
                  <a:lnTo>
                    <a:pt x="14056" y="11585"/>
                  </a:lnTo>
                  <a:lnTo>
                    <a:pt x="14288" y="11045"/>
                  </a:lnTo>
                  <a:lnTo>
                    <a:pt x="14519" y="10543"/>
                  </a:lnTo>
                  <a:lnTo>
                    <a:pt x="14674" y="10002"/>
                  </a:lnTo>
                  <a:lnTo>
                    <a:pt x="14828" y="9423"/>
                  </a:lnTo>
                  <a:lnTo>
                    <a:pt x="14906" y="8882"/>
                  </a:lnTo>
                  <a:lnTo>
                    <a:pt x="14983" y="8303"/>
                  </a:lnTo>
                  <a:lnTo>
                    <a:pt x="14983" y="7724"/>
                  </a:lnTo>
                  <a:lnTo>
                    <a:pt x="14983" y="7145"/>
                  </a:lnTo>
                  <a:lnTo>
                    <a:pt x="14944" y="6604"/>
                  </a:lnTo>
                  <a:lnTo>
                    <a:pt x="14828" y="5986"/>
                  </a:lnTo>
                  <a:lnTo>
                    <a:pt x="14674" y="5407"/>
                  </a:lnTo>
                  <a:lnTo>
                    <a:pt x="14481" y="4828"/>
                  </a:lnTo>
                  <a:lnTo>
                    <a:pt x="14249" y="4287"/>
                  </a:lnTo>
                  <a:lnTo>
                    <a:pt x="13979" y="3747"/>
                  </a:lnTo>
                  <a:lnTo>
                    <a:pt x="13670" y="3245"/>
                  </a:lnTo>
                  <a:lnTo>
                    <a:pt x="13322" y="2743"/>
                  </a:lnTo>
                  <a:lnTo>
                    <a:pt x="12936" y="2318"/>
                  </a:lnTo>
                  <a:lnTo>
                    <a:pt x="12511" y="1893"/>
                  </a:lnTo>
                  <a:lnTo>
                    <a:pt x="12048" y="1507"/>
                  </a:lnTo>
                  <a:lnTo>
                    <a:pt x="11585" y="1198"/>
                  </a:lnTo>
                  <a:lnTo>
                    <a:pt x="11083" y="889"/>
                  </a:lnTo>
                  <a:lnTo>
                    <a:pt x="10542" y="619"/>
                  </a:lnTo>
                  <a:lnTo>
                    <a:pt x="9963" y="387"/>
                  </a:lnTo>
                  <a:lnTo>
                    <a:pt x="9384" y="233"/>
                  </a:lnTo>
                  <a:lnTo>
                    <a:pt x="8766" y="117"/>
                  </a:lnTo>
                  <a:lnTo>
                    <a:pt x="8187" y="40"/>
                  </a:lnTo>
                  <a:lnTo>
                    <a:pt x="756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514200" y="3860000"/>
              <a:ext cx="302200" cy="155450"/>
            </a:xfrm>
            <a:custGeom>
              <a:avLst/>
              <a:gdLst/>
              <a:ahLst/>
              <a:cxnLst/>
              <a:rect l="l" t="t" r="r" b="b"/>
              <a:pathLst>
                <a:path w="12088" h="6218" extrusionOk="0">
                  <a:moveTo>
                    <a:pt x="11740" y="1"/>
                  </a:moveTo>
                  <a:lnTo>
                    <a:pt x="11663" y="40"/>
                  </a:lnTo>
                  <a:lnTo>
                    <a:pt x="11585" y="78"/>
                  </a:lnTo>
                  <a:lnTo>
                    <a:pt x="11508" y="117"/>
                  </a:lnTo>
                  <a:lnTo>
                    <a:pt x="11469" y="233"/>
                  </a:lnTo>
                  <a:lnTo>
                    <a:pt x="11469" y="310"/>
                  </a:lnTo>
                  <a:lnTo>
                    <a:pt x="11508" y="426"/>
                  </a:lnTo>
                  <a:lnTo>
                    <a:pt x="11585" y="580"/>
                  </a:lnTo>
                  <a:lnTo>
                    <a:pt x="11624" y="773"/>
                  </a:lnTo>
                  <a:lnTo>
                    <a:pt x="11585" y="966"/>
                  </a:lnTo>
                  <a:lnTo>
                    <a:pt x="11508" y="1121"/>
                  </a:lnTo>
                  <a:lnTo>
                    <a:pt x="11392" y="1275"/>
                  </a:lnTo>
                  <a:lnTo>
                    <a:pt x="11276" y="1430"/>
                  </a:lnTo>
                  <a:lnTo>
                    <a:pt x="10929" y="1739"/>
                  </a:lnTo>
                  <a:lnTo>
                    <a:pt x="10504" y="2009"/>
                  </a:lnTo>
                  <a:lnTo>
                    <a:pt x="10079" y="2241"/>
                  </a:lnTo>
                  <a:lnTo>
                    <a:pt x="9423" y="2588"/>
                  </a:lnTo>
                  <a:lnTo>
                    <a:pt x="9037" y="2781"/>
                  </a:lnTo>
                  <a:lnTo>
                    <a:pt x="9037" y="2704"/>
                  </a:lnTo>
                  <a:lnTo>
                    <a:pt x="8960" y="2627"/>
                  </a:lnTo>
                  <a:lnTo>
                    <a:pt x="8496" y="2202"/>
                  </a:lnTo>
                  <a:lnTo>
                    <a:pt x="8110" y="1700"/>
                  </a:lnTo>
                  <a:lnTo>
                    <a:pt x="7840" y="1893"/>
                  </a:lnTo>
                  <a:lnTo>
                    <a:pt x="7994" y="2202"/>
                  </a:lnTo>
                  <a:lnTo>
                    <a:pt x="8187" y="2511"/>
                  </a:lnTo>
                  <a:lnTo>
                    <a:pt x="8419" y="2781"/>
                  </a:lnTo>
                  <a:lnTo>
                    <a:pt x="8651" y="2974"/>
                  </a:lnTo>
                  <a:lnTo>
                    <a:pt x="7608" y="3515"/>
                  </a:lnTo>
                  <a:lnTo>
                    <a:pt x="6565" y="3978"/>
                  </a:lnTo>
                  <a:lnTo>
                    <a:pt x="5252" y="4519"/>
                  </a:lnTo>
                  <a:lnTo>
                    <a:pt x="3940" y="4982"/>
                  </a:lnTo>
                  <a:lnTo>
                    <a:pt x="3669" y="5059"/>
                  </a:lnTo>
                  <a:lnTo>
                    <a:pt x="3708" y="4712"/>
                  </a:lnTo>
                  <a:lnTo>
                    <a:pt x="3631" y="4364"/>
                  </a:lnTo>
                  <a:lnTo>
                    <a:pt x="3515" y="4055"/>
                  </a:lnTo>
                  <a:lnTo>
                    <a:pt x="3322" y="3708"/>
                  </a:lnTo>
                  <a:lnTo>
                    <a:pt x="3013" y="3901"/>
                  </a:lnTo>
                  <a:lnTo>
                    <a:pt x="3129" y="4171"/>
                  </a:lnTo>
                  <a:lnTo>
                    <a:pt x="3206" y="4442"/>
                  </a:lnTo>
                  <a:lnTo>
                    <a:pt x="3245" y="4866"/>
                  </a:lnTo>
                  <a:lnTo>
                    <a:pt x="3245" y="5253"/>
                  </a:lnTo>
                  <a:lnTo>
                    <a:pt x="2356" y="5523"/>
                  </a:lnTo>
                  <a:lnTo>
                    <a:pt x="1893" y="5639"/>
                  </a:lnTo>
                  <a:lnTo>
                    <a:pt x="1430" y="5677"/>
                  </a:lnTo>
                  <a:lnTo>
                    <a:pt x="1043" y="5716"/>
                  </a:lnTo>
                  <a:lnTo>
                    <a:pt x="850" y="5716"/>
                  </a:lnTo>
                  <a:lnTo>
                    <a:pt x="696" y="5677"/>
                  </a:lnTo>
                  <a:lnTo>
                    <a:pt x="580" y="5600"/>
                  </a:lnTo>
                  <a:lnTo>
                    <a:pt x="464" y="5523"/>
                  </a:lnTo>
                  <a:lnTo>
                    <a:pt x="387" y="5407"/>
                  </a:lnTo>
                  <a:lnTo>
                    <a:pt x="348" y="5291"/>
                  </a:lnTo>
                  <a:lnTo>
                    <a:pt x="310" y="5214"/>
                  </a:lnTo>
                  <a:lnTo>
                    <a:pt x="271" y="5175"/>
                  </a:lnTo>
                  <a:lnTo>
                    <a:pt x="155" y="5137"/>
                  </a:lnTo>
                  <a:lnTo>
                    <a:pt x="78" y="5175"/>
                  </a:lnTo>
                  <a:lnTo>
                    <a:pt x="39" y="5214"/>
                  </a:lnTo>
                  <a:lnTo>
                    <a:pt x="1" y="5291"/>
                  </a:lnTo>
                  <a:lnTo>
                    <a:pt x="1" y="5446"/>
                  </a:lnTo>
                  <a:lnTo>
                    <a:pt x="39" y="5600"/>
                  </a:lnTo>
                  <a:lnTo>
                    <a:pt x="78" y="5755"/>
                  </a:lnTo>
                  <a:lnTo>
                    <a:pt x="155" y="5870"/>
                  </a:lnTo>
                  <a:lnTo>
                    <a:pt x="233" y="5948"/>
                  </a:lnTo>
                  <a:lnTo>
                    <a:pt x="310" y="6025"/>
                  </a:lnTo>
                  <a:lnTo>
                    <a:pt x="541" y="6141"/>
                  </a:lnTo>
                  <a:lnTo>
                    <a:pt x="812" y="6179"/>
                  </a:lnTo>
                  <a:lnTo>
                    <a:pt x="1121" y="6218"/>
                  </a:lnTo>
                  <a:lnTo>
                    <a:pt x="1430" y="6179"/>
                  </a:lnTo>
                  <a:lnTo>
                    <a:pt x="1700" y="6141"/>
                  </a:lnTo>
                  <a:lnTo>
                    <a:pt x="2897" y="5832"/>
                  </a:lnTo>
                  <a:lnTo>
                    <a:pt x="4094" y="5446"/>
                  </a:lnTo>
                  <a:lnTo>
                    <a:pt x="5291" y="5021"/>
                  </a:lnTo>
                  <a:lnTo>
                    <a:pt x="6450" y="4557"/>
                  </a:lnTo>
                  <a:lnTo>
                    <a:pt x="7531" y="4094"/>
                  </a:lnTo>
                  <a:lnTo>
                    <a:pt x="8573" y="3592"/>
                  </a:lnTo>
                  <a:lnTo>
                    <a:pt x="9616" y="3052"/>
                  </a:lnTo>
                  <a:lnTo>
                    <a:pt x="10620" y="2472"/>
                  </a:lnTo>
                  <a:lnTo>
                    <a:pt x="10929" y="2279"/>
                  </a:lnTo>
                  <a:lnTo>
                    <a:pt x="11276" y="2048"/>
                  </a:lnTo>
                  <a:lnTo>
                    <a:pt x="11547" y="1777"/>
                  </a:lnTo>
                  <a:lnTo>
                    <a:pt x="11817" y="1507"/>
                  </a:lnTo>
                  <a:lnTo>
                    <a:pt x="12010" y="1198"/>
                  </a:lnTo>
                  <a:lnTo>
                    <a:pt x="12049" y="1044"/>
                  </a:lnTo>
                  <a:lnTo>
                    <a:pt x="12087" y="889"/>
                  </a:lnTo>
                  <a:lnTo>
                    <a:pt x="12087" y="696"/>
                  </a:lnTo>
                  <a:lnTo>
                    <a:pt x="12049" y="503"/>
                  </a:lnTo>
                  <a:lnTo>
                    <a:pt x="12010" y="310"/>
                  </a:lnTo>
                  <a:lnTo>
                    <a:pt x="11894" y="117"/>
                  </a:lnTo>
                  <a:lnTo>
                    <a:pt x="11817" y="40"/>
                  </a:lnTo>
                  <a:lnTo>
                    <a:pt x="1174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6274575" y="3873525"/>
              <a:ext cx="106225" cy="123600"/>
            </a:xfrm>
            <a:custGeom>
              <a:avLst/>
              <a:gdLst/>
              <a:ahLst/>
              <a:cxnLst/>
              <a:rect l="l" t="t" r="r" b="b"/>
              <a:pathLst>
                <a:path w="4249" h="4944" extrusionOk="0">
                  <a:moveTo>
                    <a:pt x="3862" y="1"/>
                  </a:moveTo>
                  <a:lnTo>
                    <a:pt x="3592" y="580"/>
                  </a:lnTo>
                  <a:lnTo>
                    <a:pt x="3244" y="1120"/>
                  </a:lnTo>
                  <a:lnTo>
                    <a:pt x="2897" y="1661"/>
                  </a:lnTo>
                  <a:lnTo>
                    <a:pt x="2511" y="2202"/>
                  </a:lnTo>
                  <a:lnTo>
                    <a:pt x="1970" y="2858"/>
                  </a:lnTo>
                  <a:lnTo>
                    <a:pt x="1314" y="3476"/>
                  </a:lnTo>
                  <a:lnTo>
                    <a:pt x="1005" y="3746"/>
                  </a:lnTo>
                  <a:lnTo>
                    <a:pt x="657" y="4016"/>
                  </a:lnTo>
                  <a:lnTo>
                    <a:pt x="310" y="4287"/>
                  </a:lnTo>
                  <a:lnTo>
                    <a:pt x="1" y="4557"/>
                  </a:lnTo>
                  <a:lnTo>
                    <a:pt x="39" y="4943"/>
                  </a:lnTo>
                  <a:lnTo>
                    <a:pt x="155" y="4943"/>
                  </a:lnTo>
                  <a:lnTo>
                    <a:pt x="580" y="4750"/>
                  </a:lnTo>
                  <a:lnTo>
                    <a:pt x="966" y="4518"/>
                  </a:lnTo>
                  <a:lnTo>
                    <a:pt x="1314" y="4210"/>
                  </a:lnTo>
                  <a:lnTo>
                    <a:pt x="1700" y="3901"/>
                  </a:lnTo>
                  <a:lnTo>
                    <a:pt x="2009" y="3553"/>
                  </a:lnTo>
                  <a:lnTo>
                    <a:pt x="2356" y="3206"/>
                  </a:lnTo>
                  <a:lnTo>
                    <a:pt x="2935" y="2472"/>
                  </a:lnTo>
                  <a:lnTo>
                    <a:pt x="3322" y="1931"/>
                  </a:lnTo>
                  <a:lnTo>
                    <a:pt x="3669" y="1352"/>
                  </a:lnTo>
                  <a:lnTo>
                    <a:pt x="3978" y="773"/>
                  </a:lnTo>
                  <a:lnTo>
                    <a:pt x="4248" y="155"/>
                  </a:lnTo>
                  <a:lnTo>
                    <a:pt x="386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6223425" y="3874500"/>
              <a:ext cx="52150" cy="50225"/>
            </a:xfrm>
            <a:custGeom>
              <a:avLst/>
              <a:gdLst/>
              <a:ahLst/>
              <a:cxnLst/>
              <a:rect l="l" t="t" r="r" b="b"/>
              <a:pathLst>
                <a:path w="2086" h="2009" extrusionOk="0">
                  <a:moveTo>
                    <a:pt x="888" y="270"/>
                  </a:moveTo>
                  <a:lnTo>
                    <a:pt x="1004" y="309"/>
                  </a:lnTo>
                  <a:lnTo>
                    <a:pt x="1236" y="386"/>
                  </a:lnTo>
                  <a:lnTo>
                    <a:pt x="1429" y="579"/>
                  </a:lnTo>
                  <a:lnTo>
                    <a:pt x="1583" y="772"/>
                  </a:lnTo>
                  <a:lnTo>
                    <a:pt x="1622" y="1004"/>
                  </a:lnTo>
                  <a:lnTo>
                    <a:pt x="1622" y="1120"/>
                  </a:lnTo>
                  <a:lnTo>
                    <a:pt x="1583" y="1197"/>
                  </a:lnTo>
                  <a:lnTo>
                    <a:pt x="1545" y="1313"/>
                  </a:lnTo>
                  <a:lnTo>
                    <a:pt x="1468" y="1390"/>
                  </a:lnTo>
                  <a:lnTo>
                    <a:pt x="1352" y="1506"/>
                  </a:lnTo>
                  <a:lnTo>
                    <a:pt x="1197" y="1545"/>
                  </a:lnTo>
                  <a:lnTo>
                    <a:pt x="966" y="1583"/>
                  </a:lnTo>
                  <a:lnTo>
                    <a:pt x="772" y="1545"/>
                  </a:lnTo>
                  <a:lnTo>
                    <a:pt x="657" y="1506"/>
                  </a:lnTo>
                  <a:lnTo>
                    <a:pt x="579" y="1429"/>
                  </a:lnTo>
                  <a:lnTo>
                    <a:pt x="502" y="1352"/>
                  </a:lnTo>
                  <a:lnTo>
                    <a:pt x="464" y="1236"/>
                  </a:lnTo>
                  <a:lnTo>
                    <a:pt x="425" y="1004"/>
                  </a:lnTo>
                  <a:lnTo>
                    <a:pt x="464" y="811"/>
                  </a:lnTo>
                  <a:lnTo>
                    <a:pt x="541" y="618"/>
                  </a:lnTo>
                  <a:lnTo>
                    <a:pt x="695" y="425"/>
                  </a:lnTo>
                  <a:lnTo>
                    <a:pt x="734" y="348"/>
                  </a:lnTo>
                  <a:lnTo>
                    <a:pt x="734" y="309"/>
                  </a:lnTo>
                  <a:lnTo>
                    <a:pt x="888" y="270"/>
                  </a:lnTo>
                  <a:close/>
                  <a:moveTo>
                    <a:pt x="1043" y="0"/>
                  </a:moveTo>
                  <a:lnTo>
                    <a:pt x="850" y="39"/>
                  </a:lnTo>
                  <a:lnTo>
                    <a:pt x="657" y="116"/>
                  </a:lnTo>
                  <a:lnTo>
                    <a:pt x="541" y="77"/>
                  </a:lnTo>
                  <a:lnTo>
                    <a:pt x="464" y="116"/>
                  </a:lnTo>
                  <a:lnTo>
                    <a:pt x="270" y="232"/>
                  </a:lnTo>
                  <a:lnTo>
                    <a:pt x="155" y="386"/>
                  </a:lnTo>
                  <a:lnTo>
                    <a:pt x="77" y="541"/>
                  </a:lnTo>
                  <a:lnTo>
                    <a:pt x="39" y="734"/>
                  </a:lnTo>
                  <a:lnTo>
                    <a:pt x="0" y="888"/>
                  </a:lnTo>
                  <a:lnTo>
                    <a:pt x="0" y="1081"/>
                  </a:lnTo>
                  <a:lnTo>
                    <a:pt x="39" y="1274"/>
                  </a:lnTo>
                  <a:lnTo>
                    <a:pt x="77" y="1468"/>
                  </a:lnTo>
                  <a:lnTo>
                    <a:pt x="193" y="1661"/>
                  </a:lnTo>
                  <a:lnTo>
                    <a:pt x="309" y="1776"/>
                  </a:lnTo>
                  <a:lnTo>
                    <a:pt x="502" y="1892"/>
                  </a:lnTo>
                  <a:lnTo>
                    <a:pt x="657" y="1970"/>
                  </a:lnTo>
                  <a:lnTo>
                    <a:pt x="850" y="2008"/>
                  </a:lnTo>
                  <a:lnTo>
                    <a:pt x="1236" y="2008"/>
                  </a:lnTo>
                  <a:lnTo>
                    <a:pt x="1429" y="1931"/>
                  </a:lnTo>
                  <a:lnTo>
                    <a:pt x="1622" y="1815"/>
                  </a:lnTo>
                  <a:lnTo>
                    <a:pt x="1776" y="1699"/>
                  </a:lnTo>
                  <a:lnTo>
                    <a:pt x="1892" y="1545"/>
                  </a:lnTo>
                  <a:lnTo>
                    <a:pt x="1970" y="1390"/>
                  </a:lnTo>
                  <a:lnTo>
                    <a:pt x="2047" y="1197"/>
                  </a:lnTo>
                  <a:lnTo>
                    <a:pt x="2085" y="1004"/>
                  </a:lnTo>
                  <a:lnTo>
                    <a:pt x="2047" y="811"/>
                  </a:lnTo>
                  <a:lnTo>
                    <a:pt x="1970" y="618"/>
                  </a:lnTo>
                  <a:lnTo>
                    <a:pt x="1892" y="425"/>
                  </a:lnTo>
                  <a:lnTo>
                    <a:pt x="1738" y="270"/>
                  </a:lnTo>
                  <a:lnTo>
                    <a:pt x="1583" y="155"/>
                  </a:lnTo>
                  <a:lnTo>
                    <a:pt x="1429" y="77"/>
                  </a:lnTo>
                  <a:lnTo>
                    <a:pt x="1236" y="39"/>
                  </a:lnTo>
                  <a:lnTo>
                    <a:pt x="104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1572250" y="3880275"/>
              <a:ext cx="267450" cy="210475"/>
            </a:xfrm>
            <a:custGeom>
              <a:avLst/>
              <a:gdLst/>
              <a:ahLst/>
              <a:cxnLst/>
              <a:rect l="l" t="t" r="r" b="b"/>
              <a:pathLst>
                <a:path w="10698" h="8419" extrusionOk="0">
                  <a:moveTo>
                    <a:pt x="155" y="1"/>
                  </a:moveTo>
                  <a:lnTo>
                    <a:pt x="1" y="233"/>
                  </a:lnTo>
                  <a:lnTo>
                    <a:pt x="1391" y="1314"/>
                  </a:lnTo>
                  <a:lnTo>
                    <a:pt x="2781" y="2395"/>
                  </a:lnTo>
                  <a:lnTo>
                    <a:pt x="4210" y="3476"/>
                  </a:lnTo>
                  <a:lnTo>
                    <a:pt x="5600" y="4596"/>
                  </a:lnTo>
                  <a:lnTo>
                    <a:pt x="6951" y="5677"/>
                  </a:lnTo>
                  <a:lnTo>
                    <a:pt x="8303" y="6797"/>
                  </a:lnTo>
                  <a:lnTo>
                    <a:pt x="9616" y="7917"/>
                  </a:lnTo>
                  <a:lnTo>
                    <a:pt x="9963" y="8226"/>
                  </a:lnTo>
                  <a:lnTo>
                    <a:pt x="10118" y="8342"/>
                  </a:lnTo>
                  <a:lnTo>
                    <a:pt x="10311" y="8419"/>
                  </a:lnTo>
                  <a:lnTo>
                    <a:pt x="10658" y="8380"/>
                  </a:lnTo>
                  <a:lnTo>
                    <a:pt x="10697" y="8264"/>
                  </a:lnTo>
                  <a:lnTo>
                    <a:pt x="10697" y="8149"/>
                  </a:lnTo>
                  <a:lnTo>
                    <a:pt x="10658" y="8033"/>
                  </a:lnTo>
                  <a:lnTo>
                    <a:pt x="10658" y="7994"/>
                  </a:lnTo>
                  <a:lnTo>
                    <a:pt x="10311" y="7917"/>
                  </a:lnTo>
                  <a:lnTo>
                    <a:pt x="10002" y="6952"/>
                  </a:lnTo>
                  <a:lnTo>
                    <a:pt x="9654" y="5986"/>
                  </a:lnTo>
                  <a:lnTo>
                    <a:pt x="8882" y="4094"/>
                  </a:lnTo>
                  <a:lnTo>
                    <a:pt x="8380" y="2781"/>
                  </a:lnTo>
                  <a:lnTo>
                    <a:pt x="7994" y="2936"/>
                  </a:lnTo>
                  <a:lnTo>
                    <a:pt x="8419" y="3940"/>
                  </a:lnTo>
                  <a:lnTo>
                    <a:pt x="9037" y="5677"/>
                  </a:lnTo>
                  <a:lnTo>
                    <a:pt x="9346" y="6565"/>
                  </a:lnTo>
                  <a:lnTo>
                    <a:pt x="9654" y="7415"/>
                  </a:lnTo>
                  <a:lnTo>
                    <a:pt x="9230" y="7029"/>
                  </a:lnTo>
                  <a:lnTo>
                    <a:pt x="7994" y="5986"/>
                  </a:lnTo>
                  <a:lnTo>
                    <a:pt x="6720" y="4905"/>
                  </a:lnTo>
                  <a:lnTo>
                    <a:pt x="5407" y="3862"/>
                  </a:lnTo>
                  <a:lnTo>
                    <a:pt x="4133" y="2858"/>
                  </a:lnTo>
                  <a:lnTo>
                    <a:pt x="2820" y="1854"/>
                  </a:lnTo>
                  <a:lnTo>
                    <a:pt x="1507" y="928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4538850" y="3913100"/>
              <a:ext cx="252950" cy="361075"/>
            </a:xfrm>
            <a:custGeom>
              <a:avLst/>
              <a:gdLst/>
              <a:ahLst/>
              <a:cxnLst/>
              <a:rect l="l" t="t" r="r" b="b"/>
              <a:pathLst>
                <a:path w="10118" h="14443" extrusionOk="0">
                  <a:moveTo>
                    <a:pt x="1043" y="1082"/>
                  </a:moveTo>
                  <a:lnTo>
                    <a:pt x="1236" y="1159"/>
                  </a:lnTo>
                  <a:lnTo>
                    <a:pt x="1390" y="1275"/>
                  </a:lnTo>
                  <a:lnTo>
                    <a:pt x="1545" y="1430"/>
                  </a:lnTo>
                  <a:lnTo>
                    <a:pt x="1661" y="1623"/>
                  </a:lnTo>
                  <a:lnTo>
                    <a:pt x="1777" y="1816"/>
                  </a:lnTo>
                  <a:lnTo>
                    <a:pt x="1352" y="2009"/>
                  </a:lnTo>
                  <a:lnTo>
                    <a:pt x="1159" y="2047"/>
                  </a:lnTo>
                  <a:lnTo>
                    <a:pt x="773" y="2047"/>
                  </a:lnTo>
                  <a:lnTo>
                    <a:pt x="657" y="1970"/>
                  </a:lnTo>
                  <a:lnTo>
                    <a:pt x="541" y="1893"/>
                  </a:lnTo>
                  <a:lnTo>
                    <a:pt x="425" y="1816"/>
                  </a:lnTo>
                  <a:lnTo>
                    <a:pt x="386" y="1700"/>
                  </a:lnTo>
                  <a:lnTo>
                    <a:pt x="348" y="1584"/>
                  </a:lnTo>
                  <a:lnTo>
                    <a:pt x="386" y="1430"/>
                  </a:lnTo>
                  <a:lnTo>
                    <a:pt x="464" y="1314"/>
                  </a:lnTo>
                  <a:lnTo>
                    <a:pt x="657" y="1121"/>
                  </a:lnTo>
                  <a:lnTo>
                    <a:pt x="850" y="1082"/>
                  </a:lnTo>
                  <a:close/>
                  <a:moveTo>
                    <a:pt x="3360" y="1468"/>
                  </a:moveTo>
                  <a:lnTo>
                    <a:pt x="3476" y="1545"/>
                  </a:lnTo>
                  <a:lnTo>
                    <a:pt x="3591" y="1623"/>
                  </a:lnTo>
                  <a:lnTo>
                    <a:pt x="3669" y="1700"/>
                  </a:lnTo>
                  <a:lnTo>
                    <a:pt x="3746" y="1816"/>
                  </a:lnTo>
                  <a:lnTo>
                    <a:pt x="3746" y="1970"/>
                  </a:lnTo>
                  <a:lnTo>
                    <a:pt x="3669" y="2086"/>
                  </a:lnTo>
                  <a:lnTo>
                    <a:pt x="3553" y="2279"/>
                  </a:lnTo>
                  <a:lnTo>
                    <a:pt x="3398" y="2356"/>
                  </a:lnTo>
                  <a:lnTo>
                    <a:pt x="3205" y="2433"/>
                  </a:lnTo>
                  <a:lnTo>
                    <a:pt x="3012" y="2395"/>
                  </a:lnTo>
                  <a:lnTo>
                    <a:pt x="2819" y="2356"/>
                  </a:lnTo>
                  <a:lnTo>
                    <a:pt x="2626" y="2279"/>
                  </a:lnTo>
                  <a:lnTo>
                    <a:pt x="2279" y="2086"/>
                  </a:lnTo>
                  <a:lnTo>
                    <a:pt x="2356" y="2009"/>
                  </a:lnTo>
                  <a:lnTo>
                    <a:pt x="2510" y="1854"/>
                  </a:lnTo>
                  <a:lnTo>
                    <a:pt x="2665" y="1661"/>
                  </a:lnTo>
                  <a:lnTo>
                    <a:pt x="2858" y="1545"/>
                  </a:lnTo>
                  <a:lnTo>
                    <a:pt x="3089" y="1468"/>
                  </a:lnTo>
                  <a:close/>
                  <a:moveTo>
                    <a:pt x="3746" y="4750"/>
                  </a:moveTo>
                  <a:lnTo>
                    <a:pt x="3900" y="4789"/>
                  </a:lnTo>
                  <a:lnTo>
                    <a:pt x="4016" y="4828"/>
                  </a:lnTo>
                  <a:lnTo>
                    <a:pt x="4093" y="4943"/>
                  </a:lnTo>
                  <a:lnTo>
                    <a:pt x="4171" y="5098"/>
                  </a:lnTo>
                  <a:lnTo>
                    <a:pt x="4171" y="5252"/>
                  </a:lnTo>
                  <a:lnTo>
                    <a:pt x="4132" y="5368"/>
                  </a:lnTo>
                  <a:lnTo>
                    <a:pt x="4093" y="5484"/>
                  </a:lnTo>
                  <a:lnTo>
                    <a:pt x="3978" y="5600"/>
                  </a:lnTo>
                  <a:lnTo>
                    <a:pt x="3784" y="5754"/>
                  </a:lnTo>
                  <a:lnTo>
                    <a:pt x="3514" y="5870"/>
                  </a:lnTo>
                  <a:lnTo>
                    <a:pt x="3128" y="5870"/>
                  </a:lnTo>
                  <a:lnTo>
                    <a:pt x="2742" y="5793"/>
                  </a:lnTo>
                  <a:lnTo>
                    <a:pt x="2935" y="5368"/>
                  </a:lnTo>
                  <a:lnTo>
                    <a:pt x="3051" y="5214"/>
                  </a:lnTo>
                  <a:lnTo>
                    <a:pt x="3205" y="5021"/>
                  </a:lnTo>
                  <a:lnTo>
                    <a:pt x="3476" y="4866"/>
                  </a:lnTo>
                  <a:lnTo>
                    <a:pt x="3630" y="4789"/>
                  </a:lnTo>
                  <a:lnTo>
                    <a:pt x="3746" y="4750"/>
                  </a:lnTo>
                  <a:close/>
                  <a:moveTo>
                    <a:pt x="1120" y="5523"/>
                  </a:moveTo>
                  <a:lnTo>
                    <a:pt x="1352" y="5561"/>
                  </a:lnTo>
                  <a:lnTo>
                    <a:pt x="1545" y="5639"/>
                  </a:lnTo>
                  <a:lnTo>
                    <a:pt x="1970" y="5832"/>
                  </a:lnTo>
                  <a:lnTo>
                    <a:pt x="1622" y="6102"/>
                  </a:lnTo>
                  <a:lnTo>
                    <a:pt x="1429" y="6256"/>
                  </a:lnTo>
                  <a:lnTo>
                    <a:pt x="1236" y="6334"/>
                  </a:lnTo>
                  <a:lnTo>
                    <a:pt x="1043" y="6411"/>
                  </a:lnTo>
                  <a:lnTo>
                    <a:pt x="850" y="6411"/>
                  </a:lnTo>
                  <a:lnTo>
                    <a:pt x="695" y="6334"/>
                  </a:lnTo>
                  <a:lnTo>
                    <a:pt x="502" y="6179"/>
                  </a:lnTo>
                  <a:lnTo>
                    <a:pt x="425" y="6025"/>
                  </a:lnTo>
                  <a:lnTo>
                    <a:pt x="425" y="5909"/>
                  </a:lnTo>
                  <a:lnTo>
                    <a:pt x="464" y="5754"/>
                  </a:lnTo>
                  <a:lnTo>
                    <a:pt x="579" y="5677"/>
                  </a:lnTo>
                  <a:lnTo>
                    <a:pt x="695" y="5600"/>
                  </a:lnTo>
                  <a:lnTo>
                    <a:pt x="850" y="5523"/>
                  </a:lnTo>
                  <a:close/>
                  <a:moveTo>
                    <a:pt x="5715" y="6218"/>
                  </a:moveTo>
                  <a:lnTo>
                    <a:pt x="5870" y="6334"/>
                  </a:lnTo>
                  <a:lnTo>
                    <a:pt x="5947" y="6411"/>
                  </a:lnTo>
                  <a:lnTo>
                    <a:pt x="5986" y="6527"/>
                  </a:lnTo>
                  <a:lnTo>
                    <a:pt x="6024" y="6681"/>
                  </a:lnTo>
                  <a:lnTo>
                    <a:pt x="5986" y="6797"/>
                  </a:lnTo>
                  <a:lnTo>
                    <a:pt x="5908" y="7067"/>
                  </a:lnTo>
                  <a:lnTo>
                    <a:pt x="5792" y="7260"/>
                  </a:lnTo>
                  <a:lnTo>
                    <a:pt x="5677" y="7492"/>
                  </a:lnTo>
                  <a:lnTo>
                    <a:pt x="5484" y="7646"/>
                  </a:lnTo>
                  <a:lnTo>
                    <a:pt x="5290" y="7801"/>
                  </a:lnTo>
                  <a:lnTo>
                    <a:pt x="5059" y="7917"/>
                  </a:lnTo>
                  <a:lnTo>
                    <a:pt x="5097" y="7878"/>
                  </a:lnTo>
                  <a:lnTo>
                    <a:pt x="5020" y="7415"/>
                  </a:lnTo>
                  <a:lnTo>
                    <a:pt x="4982" y="7183"/>
                  </a:lnTo>
                  <a:lnTo>
                    <a:pt x="5020" y="6951"/>
                  </a:lnTo>
                  <a:lnTo>
                    <a:pt x="5136" y="6681"/>
                  </a:lnTo>
                  <a:lnTo>
                    <a:pt x="5213" y="6527"/>
                  </a:lnTo>
                  <a:lnTo>
                    <a:pt x="5329" y="6372"/>
                  </a:lnTo>
                  <a:lnTo>
                    <a:pt x="5445" y="6256"/>
                  </a:lnTo>
                  <a:lnTo>
                    <a:pt x="5599" y="6218"/>
                  </a:lnTo>
                  <a:close/>
                  <a:moveTo>
                    <a:pt x="8959" y="8071"/>
                  </a:moveTo>
                  <a:lnTo>
                    <a:pt x="9152" y="8110"/>
                  </a:lnTo>
                  <a:lnTo>
                    <a:pt x="9268" y="8187"/>
                  </a:lnTo>
                  <a:lnTo>
                    <a:pt x="9345" y="8303"/>
                  </a:lnTo>
                  <a:lnTo>
                    <a:pt x="9384" y="8419"/>
                  </a:lnTo>
                  <a:lnTo>
                    <a:pt x="9384" y="8535"/>
                  </a:lnTo>
                  <a:lnTo>
                    <a:pt x="9384" y="8650"/>
                  </a:lnTo>
                  <a:lnTo>
                    <a:pt x="9268" y="8921"/>
                  </a:lnTo>
                  <a:lnTo>
                    <a:pt x="9036" y="9152"/>
                  </a:lnTo>
                  <a:lnTo>
                    <a:pt x="8804" y="9346"/>
                  </a:lnTo>
                  <a:lnTo>
                    <a:pt x="8689" y="9384"/>
                  </a:lnTo>
                  <a:lnTo>
                    <a:pt x="8611" y="9423"/>
                  </a:lnTo>
                  <a:lnTo>
                    <a:pt x="8496" y="9423"/>
                  </a:lnTo>
                  <a:lnTo>
                    <a:pt x="8380" y="9384"/>
                  </a:lnTo>
                  <a:lnTo>
                    <a:pt x="8341" y="9346"/>
                  </a:lnTo>
                  <a:lnTo>
                    <a:pt x="8264" y="9346"/>
                  </a:lnTo>
                  <a:lnTo>
                    <a:pt x="8225" y="8959"/>
                  </a:lnTo>
                  <a:lnTo>
                    <a:pt x="8225" y="8766"/>
                  </a:lnTo>
                  <a:lnTo>
                    <a:pt x="8264" y="8573"/>
                  </a:lnTo>
                  <a:lnTo>
                    <a:pt x="8341" y="8342"/>
                  </a:lnTo>
                  <a:lnTo>
                    <a:pt x="8496" y="8187"/>
                  </a:lnTo>
                  <a:lnTo>
                    <a:pt x="8727" y="8110"/>
                  </a:lnTo>
                  <a:lnTo>
                    <a:pt x="8843" y="8071"/>
                  </a:lnTo>
                  <a:close/>
                  <a:moveTo>
                    <a:pt x="4943" y="8380"/>
                  </a:moveTo>
                  <a:lnTo>
                    <a:pt x="4943" y="8419"/>
                  </a:lnTo>
                  <a:lnTo>
                    <a:pt x="4750" y="8805"/>
                  </a:lnTo>
                  <a:lnTo>
                    <a:pt x="4595" y="8959"/>
                  </a:lnTo>
                  <a:lnTo>
                    <a:pt x="4441" y="9152"/>
                  </a:lnTo>
                  <a:lnTo>
                    <a:pt x="4209" y="9307"/>
                  </a:lnTo>
                  <a:lnTo>
                    <a:pt x="3939" y="9461"/>
                  </a:lnTo>
                  <a:lnTo>
                    <a:pt x="3669" y="9461"/>
                  </a:lnTo>
                  <a:lnTo>
                    <a:pt x="3553" y="9423"/>
                  </a:lnTo>
                  <a:lnTo>
                    <a:pt x="3398" y="9346"/>
                  </a:lnTo>
                  <a:lnTo>
                    <a:pt x="3321" y="9191"/>
                  </a:lnTo>
                  <a:lnTo>
                    <a:pt x="3321" y="9075"/>
                  </a:lnTo>
                  <a:lnTo>
                    <a:pt x="3321" y="8959"/>
                  </a:lnTo>
                  <a:lnTo>
                    <a:pt x="3398" y="8805"/>
                  </a:lnTo>
                  <a:lnTo>
                    <a:pt x="3476" y="8689"/>
                  </a:lnTo>
                  <a:lnTo>
                    <a:pt x="3553" y="8612"/>
                  </a:lnTo>
                  <a:lnTo>
                    <a:pt x="3784" y="8457"/>
                  </a:lnTo>
                  <a:lnTo>
                    <a:pt x="4055" y="8380"/>
                  </a:lnTo>
                  <a:lnTo>
                    <a:pt x="4325" y="8380"/>
                  </a:lnTo>
                  <a:lnTo>
                    <a:pt x="4904" y="8419"/>
                  </a:lnTo>
                  <a:lnTo>
                    <a:pt x="4943" y="8380"/>
                  </a:lnTo>
                  <a:close/>
                  <a:moveTo>
                    <a:pt x="7994" y="10002"/>
                  </a:moveTo>
                  <a:lnTo>
                    <a:pt x="7955" y="10195"/>
                  </a:lnTo>
                  <a:lnTo>
                    <a:pt x="7916" y="10350"/>
                  </a:lnTo>
                  <a:lnTo>
                    <a:pt x="7839" y="10543"/>
                  </a:lnTo>
                  <a:lnTo>
                    <a:pt x="7723" y="10697"/>
                  </a:lnTo>
                  <a:lnTo>
                    <a:pt x="7607" y="10813"/>
                  </a:lnTo>
                  <a:lnTo>
                    <a:pt x="7492" y="10929"/>
                  </a:lnTo>
                  <a:lnTo>
                    <a:pt x="7337" y="11045"/>
                  </a:lnTo>
                  <a:lnTo>
                    <a:pt x="7144" y="11083"/>
                  </a:lnTo>
                  <a:lnTo>
                    <a:pt x="6951" y="11122"/>
                  </a:lnTo>
                  <a:lnTo>
                    <a:pt x="6796" y="11083"/>
                  </a:lnTo>
                  <a:lnTo>
                    <a:pt x="6719" y="11045"/>
                  </a:lnTo>
                  <a:lnTo>
                    <a:pt x="6681" y="10967"/>
                  </a:lnTo>
                  <a:lnTo>
                    <a:pt x="6642" y="10890"/>
                  </a:lnTo>
                  <a:lnTo>
                    <a:pt x="6603" y="10813"/>
                  </a:lnTo>
                  <a:lnTo>
                    <a:pt x="6642" y="10620"/>
                  </a:lnTo>
                  <a:lnTo>
                    <a:pt x="6719" y="10504"/>
                  </a:lnTo>
                  <a:lnTo>
                    <a:pt x="6874" y="10350"/>
                  </a:lnTo>
                  <a:lnTo>
                    <a:pt x="6990" y="10272"/>
                  </a:lnTo>
                  <a:lnTo>
                    <a:pt x="7221" y="10156"/>
                  </a:lnTo>
                  <a:lnTo>
                    <a:pt x="7492" y="10079"/>
                  </a:lnTo>
                  <a:lnTo>
                    <a:pt x="7723" y="10041"/>
                  </a:lnTo>
                  <a:lnTo>
                    <a:pt x="7994" y="10002"/>
                  </a:lnTo>
                  <a:close/>
                  <a:moveTo>
                    <a:pt x="2201" y="1"/>
                  </a:moveTo>
                  <a:lnTo>
                    <a:pt x="2008" y="657"/>
                  </a:lnTo>
                  <a:lnTo>
                    <a:pt x="1854" y="1352"/>
                  </a:lnTo>
                  <a:lnTo>
                    <a:pt x="1777" y="1198"/>
                  </a:lnTo>
                  <a:lnTo>
                    <a:pt x="1661" y="1043"/>
                  </a:lnTo>
                  <a:lnTo>
                    <a:pt x="1545" y="928"/>
                  </a:lnTo>
                  <a:lnTo>
                    <a:pt x="1390" y="812"/>
                  </a:lnTo>
                  <a:lnTo>
                    <a:pt x="1236" y="773"/>
                  </a:lnTo>
                  <a:lnTo>
                    <a:pt x="1043" y="734"/>
                  </a:lnTo>
                  <a:lnTo>
                    <a:pt x="695" y="734"/>
                  </a:lnTo>
                  <a:lnTo>
                    <a:pt x="541" y="812"/>
                  </a:lnTo>
                  <a:lnTo>
                    <a:pt x="386" y="889"/>
                  </a:lnTo>
                  <a:lnTo>
                    <a:pt x="232" y="1005"/>
                  </a:lnTo>
                  <a:lnTo>
                    <a:pt x="116" y="1159"/>
                  </a:lnTo>
                  <a:lnTo>
                    <a:pt x="39" y="1314"/>
                  </a:lnTo>
                  <a:lnTo>
                    <a:pt x="0" y="1468"/>
                  </a:lnTo>
                  <a:lnTo>
                    <a:pt x="0" y="1623"/>
                  </a:lnTo>
                  <a:lnTo>
                    <a:pt x="0" y="1777"/>
                  </a:lnTo>
                  <a:lnTo>
                    <a:pt x="77" y="1931"/>
                  </a:lnTo>
                  <a:lnTo>
                    <a:pt x="155" y="2086"/>
                  </a:lnTo>
                  <a:lnTo>
                    <a:pt x="271" y="2202"/>
                  </a:lnTo>
                  <a:lnTo>
                    <a:pt x="425" y="2279"/>
                  </a:lnTo>
                  <a:lnTo>
                    <a:pt x="579" y="2356"/>
                  </a:lnTo>
                  <a:lnTo>
                    <a:pt x="734" y="2395"/>
                  </a:lnTo>
                  <a:lnTo>
                    <a:pt x="1043" y="2433"/>
                  </a:lnTo>
                  <a:lnTo>
                    <a:pt x="1390" y="2395"/>
                  </a:lnTo>
                  <a:lnTo>
                    <a:pt x="1699" y="2279"/>
                  </a:lnTo>
                  <a:lnTo>
                    <a:pt x="1661" y="3051"/>
                  </a:lnTo>
                  <a:lnTo>
                    <a:pt x="1661" y="3862"/>
                  </a:lnTo>
                  <a:lnTo>
                    <a:pt x="1738" y="4635"/>
                  </a:lnTo>
                  <a:lnTo>
                    <a:pt x="1777" y="5021"/>
                  </a:lnTo>
                  <a:lnTo>
                    <a:pt x="1892" y="5368"/>
                  </a:lnTo>
                  <a:lnTo>
                    <a:pt x="1583" y="5214"/>
                  </a:lnTo>
                  <a:lnTo>
                    <a:pt x="1275" y="5137"/>
                  </a:lnTo>
                  <a:lnTo>
                    <a:pt x="966" y="5137"/>
                  </a:lnTo>
                  <a:lnTo>
                    <a:pt x="657" y="5175"/>
                  </a:lnTo>
                  <a:lnTo>
                    <a:pt x="502" y="5252"/>
                  </a:lnTo>
                  <a:lnTo>
                    <a:pt x="386" y="5330"/>
                  </a:lnTo>
                  <a:lnTo>
                    <a:pt x="271" y="5445"/>
                  </a:lnTo>
                  <a:lnTo>
                    <a:pt x="155" y="5561"/>
                  </a:lnTo>
                  <a:lnTo>
                    <a:pt x="77" y="5716"/>
                  </a:lnTo>
                  <a:lnTo>
                    <a:pt x="39" y="5870"/>
                  </a:lnTo>
                  <a:lnTo>
                    <a:pt x="39" y="6025"/>
                  </a:lnTo>
                  <a:lnTo>
                    <a:pt x="77" y="6218"/>
                  </a:lnTo>
                  <a:lnTo>
                    <a:pt x="155" y="6334"/>
                  </a:lnTo>
                  <a:lnTo>
                    <a:pt x="232" y="6449"/>
                  </a:lnTo>
                  <a:lnTo>
                    <a:pt x="348" y="6565"/>
                  </a:lnTo>
                  <a:lnTo>
                    <a:pt x="502" y="6643"/>
                  </a:lnTo>
                  <a:lnTo>
                    <a:pt x="657" y="6720"/>
                  </a:lnTo>
                  <a:lnTo>
                    <a:pt x="811" y="6758"/>
                  </a:lnTo>
                  <a:lnTo>
                    <a:pt x="1120" y="6758"/>
                  </a:lnTo>
                  <a:lnTo>
                    <a:pt x="1429" y="6681"/>
                  </a:lnTo>
                  <a:lnTo>
                    <a:pt x="1699" y="6527"/>
                  </a:lnTo>
                  <a:lnTo>
                    <a:pt x="1931" y="6295"/>
                  </a:lnTo>
                  <a:lnTo>
                    <a:pt x="2124" y="6063"/>
                  </a:lnTo>
                  <a:lnTo>
                    <a:pt x="2394" y="6527"/>
                  </a:lnTo>
                  <a:lnTo>
                    <a:pt x="2742" y="6990"/>
                  </a:lnTo>
                  <a:lnTo>
                    <a:pt x="3128" y="7376"/>
                  </a:lnTo>
                  <a:lnTo>
                    <a:pt x="3591" y="7762"/>
                  </a:lnTo>
                  <a:lnTo>
                    <a:pt x="4016" y="7994"/>
                  </a:lnTo>
                  <a:lnTo>
                    <a:pt x="3823" y="8033"/>
                  </a:lnTo>
                  <a:lnTo>
                    <a:pt x="3630" y="8110"/>
                  </a:lnTo>
                  <a:lnTo>
                    <a:pt x="3437" y="8187"/>
                  </a:lnTo>
                  <a:lnTo>
                    <a:pt x="3282" y="8342"/>
                  </a:lnTo>
                  <a:lnTo>
                    <a:pt x="3167" y="8457"/>
                  </a:lnTo>
                  <a:lnTo>
                    <a:pt x="3051" y="8573"/>
                  </a:lnTo>
                  <a:lnTo>
                    <a:pt x="2974" y="8728"/>
                  </a:lnTo>
                  <a:lnTo>
                    <a:pt x="2935" y="8882"/>
                  </a:lnTo>
                  <a:lnTo>
                    <a:pt x="2896" y="9075"/>
                  </a:lnTo>
                  <a:lnTo>
                    <a:pt x="2935" y="9230"/>
                  </a:lnTo>
                  <a:lnTo>
                    <a:pt x="2974" y="9384"/>
                  </a:lnTo>
                  <a:lnTo>
                    <a:pt x="3051" y="9539"/>
                  </a:lnTo>
                  <a:lnTo>
                    <a:pt x="3167" y="9693"/>
                  </a:lnTo>
                  <a:lnTo>
                    <a:pt x="3321" y="9770"/>
                  </a:lnTo>
                  <a:lnTo>
                    <a:pt x="3514" y="9848"/>
                  </a:lnTo>
                  <a:lnTo>
                    <a:pt x="3707" y="9886"/>
                  </a:lnTo>
                  <a:lnTo>
                    <a:pt x="3862" y="9886"/>
                  </a:lnTo>
                  <a:lnTo>
                    <a:pt x="4055" y="9848"/>
                  </a:lnTo>
                  <a:lnTo>
                    <a:pt x="4248" y="9770"/>
                  </a:lnTo>
                  <a:lnTo>
                    <a:pt x="4402" y="9693"/>
                  </a:lnTo>
                  <a:lnTo>
                    <a:pt x="4673" y="9461"/>
                  </a:lnTo>
                  <a:lnTo>
                    <a:pt x="4904" y="9152"/>
                  </a:lnTo>
                  <a:lnTo>
                    <a:pt x="5097" y="8844"/>
                  </a:lnTo>
                  <a:lnTo>
                    <a:pt x="5213" y="8496"/>
                  </a:lnTo>
                  <a:lnTo>
                    <a:pt x="6526" y="8921"/>
                  </a:lnTo>
                  <a:lnTo>
                    <a:pt x="7183" y="9191"/>
                  </a:lnTo>
                  <a:lnTo>
                    <a:pt x="7762" y="9500"/>
                  </a:lnTo>
                  <a:lnTo>
                    <a:pt x="7955" y="9654"/>
                  </a:lnTo>
                  <a:lnTo>
                    <a:pt x="7762" y="9654"/>
                  </a:lnTo>
                  <a:lnTo>
                    <a:pt x="7569" y="9693"/>
                  </a:lnTo>
                  <a:lnTo>
                    <a:pt x="7144" y="9809"/>
                  </a:lnTo>
                  <a:lnTo>
                    <a:pt x="6796" y="9963"/>
                  </a:lnTo>
                  <a:lnTo>
                    <a:pt x="6642" y="10079"/>
                  </a:lnTo>
                  <a:lnTo>
                    <a:pt x="6488" y="10234"/>
                  </a:lnTo>
                  <a:lnTo>
                    <a:pt x="6372" y="10388"/>
                  </a:lnTo>
                  <a:lnTo>
                    <a:pt x="6294" y="10543"/>
                  </a:lnTo>
                  <a:lnTo>
                    <a:pt x="6256" y="10736"/>
                  </a:lnTo>
                  <a:lnTo>
                    <a:pt x="6256" y="10890"/>
                  </a:lnTo>
                  <a:lnTo>
                    <a:pt x="6294" y="11083"/>
                  </a:lnTo>
                  <a:lnTo>
                    <a:pt x="6372" y="11238"/>
                  </a:lnTo>
                  <a:lnTo>
                    <a:pt x="6488" y="11354"/>
                  </a:lnTo>
                  <a:lnTo>
                    <a:pt x="6681" y="11469"/>
                  </a:lnTo>
                  <a:lnTo>
                    <a:pt x="6835" y="11508"/>
                  </a:lnTo>
                  <a:lnTo>
                    <a:pt x="7028" y="11508"/>
                  </a:lnTo>
                  <a:lnTo>
                    <a:pt x="7221" y="11469"/>
                  </a:lnTo>
                  <a:lnTo>
                    <a:pt x="7414" y="11392"/>
                  </a:lnTo>
                  <a:lnTo>
                    <a:pt x="7569" y="11315"/>
                  </a:lnTo>
                  <a:lnTo>
                    <a:pt x="7723" y="11199"/>
                  </a:lnTo>
                  <a:lnTo>
                    <a:pt x="7878" y="11083"/>
                  </a:lnTo>
                  <a:lnTo>
                    <a:pt x="7994" y="10929"/>
                  </a:lnTo>
                  <a:lnTo>
                    <a:pt x="8109" y="10697"/>
                  </a:lnTo>
                  <a:lnTo>
                    <a:pt x="8225" y="10465"/>
                  </a:lnTo>
                  <a:lnTo>
                    <a:pt x="8264" y="10234"/>
                  </a:lnTo>
                  <a:lnTo>
                    <a:pt x="8302" y="9963"/>
                  </a:lnTo>
                  <a:lnTo>
                    <a:pt x="8341" y="9925"/>
                  </a:lnTo>
                  <a:lnTo>
                    <a:pt x="8727" y="10272"/>
                  </a:lnTo>
                  <a:lnTo>
                    <a:pt x="9075" y="10658"/>
                  </a:lnTo>
                  <a:lnTo>
                    <a:pt x="9345" y="11122"/>
                  </a:lnTo>
                  <a:lnTo>
                    <a:pt x="9461" y="11354"/>
                  </a:lnTo>
                  <a:lnTo>
                    <a:pt x="9538" y="11585"/>
                  </a:lnTo>
                  <a:lnTo>
                    <a:pt x="9654" y="11971"/>
                  </a:lnTo>
                  <a:lnTo>
                    <a:pt x="9693" y="12280"/>
                  </a:lnTo>
                  <a:lnTo>
                    <a:pt x="9693" y="12628"/>
                  </a:lnTo>
                  <a:lnTo>
                    <a:pt x="9654" y="12937"/>
                  </a:lnTo>
                  <a:lnTo>
                    <a:pt x="9577" y="13284"/>
                  </a:lnTo>
                  <a:lnTo>
                    <a:pt x="9461" y="13593"/>
                  </a:lnTo>
                  <a:lnTo>
                    <a:pt x="9191" y="14211"/>
                  </a:lnTo>
                  <a:lnTo>
                    <a:pt x="9152" y="14288"/>
                  </a:lnTo>
                  <a:lnTo>
                    <a:pt x="9152" y="14327"/>
                  </a:lnTo>
                  <a:lnTo>
                    <a:pt x="9229" y="14404"/>
                  </a:lnTo>
                  <a:lnTo>
                    <a:pt x="9306" y="14443"/>
                  </a:lnTo>
                  <a:lnTo>
                    <a:pt x="9422" y="14404"/>
                  </a:lnTo>
                  <a:lnTo>
                    <a:pt x="9577" y="14250"/>
                  </a:lnTo>
                  <a:lnTo>
                    <a:pt x="9731" y="14057"/>
                  </a:lnTo>
                  <a:lnTo>
                    <a:pt x="9847" y="13902"/>
                  </a:lnTo>
                  <a:lnTo>
                    <a:pt x="9924" y="13670"/>
                  </a:lnTo>
                  <a:lnTo>
                    <a:pt x="10079" y="13246"/>
                  </a:lnTo>
                  <a:lnTo>
                    <a:pt x="10117" y="12782"/>
                  </a:lnTo>
                  <a:lnTo>
                    <a:pt x="10117" y="12319"/>
                  </a:lnTo>
                  <a:lnTo>
                    <a:pt x="10040" y="11855"/>
                  </a:lnTo>
                  <a:lnTo>
                    <a:pt x="9924" y="11431"/>
                  </a:lnTo>
                  <a:lnTo>
                    <a:pt x="9770" y="11006"/>
                  </a:lnTo>
                  <a:lnTo>
                    <a:pt x="9577" y="10620"/>
                  </a:lnTo>
                  <a:lnTo>
                    <a:pt x="9306" y="10272"/>
                  </a:lnTo>
                  <a:lnTo>
                    <a:pt x="9036" y="9963"/>
                  </a:lnTo>
                  <a:lnTo>
                    <a:pt x="8727" y="9693"/>
                  </a:lnTo>
                  <a:lnTo>
                    <a:pt x="8959" y="9577"/>
                  </a:lnTo>
                  <a:lnTo>
                    <a:pt x="9229" y="9423"/>
                  </a:lnTo>
                  <a:lnTo>
                    <a:pt x="9461" y="9191"/>
                  </a:lnTo>
                  <a:lnTo>
                    <a:pt x="9615" y="8921"/>
                  </a:lnTo>
                  <a:lnTo>
                    <a:pt x="9731" y="8612"/>
                  </a:lnTo>
                  <a:lnTo>
                    <a:pt x="9731" y="8496"/>
                  </a:lnTo>
                  <a:lnTo>
                    <a:pt x="9731" y="8342"/>
                  </a:lnTo>
                  <a:lnTo>
                    <a:pt x="9693" y="8187"/>
                  </a:lnTo>
                  <a:lnTo>
                    <a:pt x="9615" y="8071"/>
                  </a:lnTo>
                  <a:lnTo>
                    <a:pt x="9499" y="7955"/>
                  </a:lnTo>
                  <a:lnTo>
                    <a:pt x="9384" y="7840"/>
                  </a:lnTo>
                  <a:lnTo>
                    <a:pt x="9191" y="7762"/>
                  </a:lnTo>
                  <a:lnTo>
                    <a:pt x="9036" y="7724"/>
                  </a:lnTo>
                  <a:lnTo>
                    <a:pt x="8689" y="7724"/>
                  </a:lnTo>
                  <a:lnTo>
                    <a:pt x="8534" y="7762"/>
                  </a:lnTo>
                  <a:lnTo>
                    <a:pt x="8380" y="7840"/>
                  </a:lnTo>
                  <a:lnTo>
                    <a:pt x="8225" y="7955"/>
                  </a:lnTo>
                  <a:lnTo>
                    <a:pt x="8109" y="8071"/>
                  </a:lnTo>
                  <a:lnTo>
                    <a:pt x="7955" y="8264"/>
                  </a:lnTo>
                  <a:lnTo>
                    <a:pt x="7878" y="8535"/>
                  </a:lnTo>
                  <a:lnTo>
                    <a:pt x="7839" y="8766"/>
                  </a:lnTo>
                  <a:lnTo>
                    <a:pt x="7839" y="9037"/>
                  </a:lnTo>
                  <a:lnTo>
                    <a:pt x="7221" y="8766"/>
                  </a:lnTo>
                  <a:lnTo>
                    <a:pt x="6642" y="8496"/>
                  </a:lnTo>
                  <a:lnTo>
                    <a:pt x="5368" y="8033"/>
                  </a:lnTo>
                  <a:lnTo>
                    <a:pt x="5638" y="7878"/>
                  </a:lnTo>
                  <a:lnTo>
                    <a:pt x="5870" y="7685"/>
                  </a:lnTo>
                  <a:lnTo>
                    <a:pt x="6063" y="7453"/>
                  </a:lnTo>
                  <a:lnTo>
                    <a:pt x="6217" y="7183"/>
                  </a:lnTo>
                  <a:lnTo>
                    <a:pt x="6333" y="6874"/>
                  </a:lnTo>
                  <a:lnTo>
                    <a:pt x="6333" y="6720"/>
                  </a:lnTo>
                  <a:lnTo>
                    <a:pt x="6333" y="6527"/>
                  </a:lnTo>
                  <a:lnTo>
                    <a:pt x="6333" y="6372"/>
                  </a:lnTo>
                  <a:lnTo>
                    <a:pt x="6256" y="6218"/>
                  </a:lnTo>
                  <a:lnTo>
                    <a:pt x="6179" y="6063"/>
                  </a:lnTo>
                  <a:lnTo>
                    <a:pt x="6024" y="5947"/>
                  </a:lnTo>
                  <a:lnTo>
                    <a:pt x="5870" y="5870"/>
                  </a:lnTo>
                  <a:lnTo>
                    <a:pt x="5715" y="5832"/>
                  </a:lnTo>
                  <a:lnTo>
                    <a:pt x="5561" y="5870"/>
                  </a:lnTo>
                  <a:lnTo>
                    <a:pt x="5406" y="5909"/>
                  </a:lnTo>
                  <a:lnTo>
                    <a:pt x="5252" y="5986"/>
                  </a:lnTo>
                  <a:lnTo>
                    <a:pt x="5136" y="6063"/>
                  </a:lnTo>
                  <a:lnTo>
                    <a:pt x="4904" y="6334"/>
                  </a:lnTo>
                  <a:lnTo>
                    <a:pt x="4750" y="6643"/>
                  </a:lnTo>
                  <a:lnTo>
                    <a:pt x="4634" y="7029"/>
                  </a:lnTo>
                  <a:lnTo>
                    <a:pt x="4634" y="7222"/>
                  </a:lnTo>
                  <a:lnTo>
                    <a:pt x="4634" y="7415"/>
                  </a:lnTo>
                  <a:lnTo>
                    <a:pt x="4634" y="7608"/>
                  </a:lnTo>
                  <a:lnTo>
                    <a:pt x="4711" y="7762"/>
                  </a:lnTo>
                  <a:lnTo>
                    <a:pt x="4093" y="7453"/>
                  </a:lnTo>
                  <a:lnTo>
                    <a:pt x="3823" y="7299"/>
                  </a:lnTo>
                  <a:lnTo>
                    <a:pt x="3553" y="7106"/>
                  </a:lnTo>
                  <a:lnTo>
                    <a:pt x="3321" y="6874"/>
                  </a:lnTo>
                  <a:lnTo>
                    <a:pt x="3089" y="6643"/>
                  </a:lnTo>
                  <a:lnTo>
                    <a:pt x="2858" y="6372"/>
                  </a:lnTo>
                  <a:lnTo>
                    <a:pt x="2665" y="6063"/>
                  </a:lnTo>
                  <a:lnTo>
                    <a:pt x="2665" y="6063"/>
                  </a:lnTo>
                  <a:lnTo>
                    <a:pt x="2974" y="6179"/>
                  </a:lnTo>
                  <a:lnTo>
                    <a:pt x="3321" y="6218"/>
                  </a:lnTo>
                  <a:lnTo>
                    <a:pt x="3669" y="6179"/>
                  </a:lnTo>
                  <a:lnTo>
                    <a:pt x="3978" y="6063"/>
                  </a:lnTo>
                  <a:lnTo>
                    <a:pt x="4132" y="5986"/>
                  </a:lnTo>
                  <a:lnTo>
                    <a:pt x="4248" y="5870"/>
                  </a:lnTo>
                  <a:lnTo>
                    <a:pt x="4364" y="5716"/>
                  </a:lnTo>
                  <a:lnTo>
                    <a:pt x="4480" y="5561"/>
                  </a:lnTo>
                  <a:lnTo>
                    <a:pt x="4518" y="5407"/>
                  </a:lnTo>
                  <a:lnTo>
                    <a:pt x="4557" y="5214"/>
                  </a:lnTo>
                  <a:lnTo>
                    <a:pt x="4518" y="5059"/>
                  </a:lnTo>
                  <a:lnTo>
                    <a:pt x="4480" y="4866"/>
                  </a:lnTo>
                  <a:lnTo>
                    <a:pt x="4402" y="4712"/>
                  </a:lnTo>
                  <a:lnTo>
                    <a:pt x="4286" y="4596"/>
                  </a:lnTo>
                  <a:lnTo>
                    <a:pt x="4171" y="4480"/>
                  </a:lnTo>
                  <a:lnTo>
                    <a:pt x="4055" y="4403"/>
                  </a:lnTo>
                  <a:lnTo>
                    <a:pt x="3900" y="4364"/>
                  </a:lnTo>
                  <a:lnTo>
                    <a:pt x="3707" y="4364"/>
                  </a:lnTo>
                  <a:lnTo>
                    <a:pt x="3553" y="4403"/>
                  </a:lnTo>
                  <a:lnTo>
                    <a:pt x="3398" y="4441"/>
                  </a:lnTo>
                  <a:lnTo>
                    <a:pt x="3244" y="4519"/>
                  </a:lnTo>
                  <a:lnTo>
                    <a:pt x="3089" y="4635"/>
                  </a:lnTo>
                  <a:lnTo>
                    <a:pt x="2819" y="4905"/>
                  </a:lnTo>
                  <a:lnTo>
                    <a:pt x="2587" y="5214"/>
                  </a:lnTo>
                  <a:lnTo>
                    <a:pt x="2433" y="5561"/>
                  </a:lnTo>
                  <a:lnTo>
                    <a:pt x="2394" y="5523"/>
                  </a:lnTo>
                  <a:lnTo>
                    <a:pt x="2279" y="5137"/>
                  </a:lnTo>
                  <a:lnTo>
                    <a:pt x="2163" y="4750"/>
                  </a:lnTo>
                  <a:lnTo>
                    <a:pt x="2085" y="4326"/>
                  </a:lnTo>
                  <a:lnTo>
                    <a:pt x="2047" y="3939"/>
                  </a:lnTo>
                  <a:lnTo>
                    <a:pt x="2047" y="3515"/>
                  </a:lnTo>
                  <a:lnTo>
                    <a:pt x="2047" y="3129"/>
                  </a:lnTo>
                  <a:lnTo>
                    <a:pt x="2124" y="2318"/>
                  </a:lnTo>
                  <a:lnTo>
                    <a:pt x="2356" y="2511"/>
                  </a:lnTo>
                  <a:lnTo>
                    <a:pt x="2587" y="2627"/>
                  </a:lnTo>
                  <a:lnTo>
                    <a:pt x="2819" y="2742"/>
                  </a:lnTo>
                  <a:lnTo>
                    <a:pt x="3128" y="2781"/>
                  </a:lnTo>
                  <a:lnTo>
                    <a:pt x="3282" y="2742"/>
                  </a:lnTo>
                  <a:lnTo>
                    <a:pt x="3476" y="2704"/>
                  </a:lnTo>
                  <a:lnTo>
                    <a:pt x="3630" y="2627"/>
                  </a:lnTo>
                  <a:lnTo>
                    <a:pt x="3784" y="2549"/>
                  </a:lnTo>
                  <a:lnTo>
                    <a:pt x="3900" y="2433"/>
                  </a:lnTo>
                  <a:lnTo>
                    <a:pt x="4016" y="2279"/>
                  </a:lnTo>
                  <a:lnTo>
                    <a:pt x="4093" y="2125"/>
                  </a:lnTo>
                  <a:lnTo>
                    <a:pt x="4132" y="1970"/>
                  </a:lnTo>
                  <a:lnTo>
                    <a:pt x="4093" y="1777"/>
                  </a:lnTo>
                  <a:lnTo>
                    <a:pt x="4055" y="1623"/>
                  </a:lnTo>
                  <a:lnTo>
                    <a:pt x="4016" y="1507"/>
                  </a:lnTo>
                  <a:lnTo>
                    <a:pt x="3900" y="1352"/>
                  </a:lnTo>
                  <a:lnTo>
                    <a:pt x="3784" y="1236"/>
                  </a:lnTo>
                  <a:lnTo>
                    <a:pt x="3630" y="1159"/>
                  </a:lnTo>
                  <a:lnTo>
                    <a:pt x="3514" y="1121"/>
                  </a:lnTo>
                  <a:lnTo>
                    <a:pt x="3321" y="1082"/>
                  </a:lnTo>
                  <a:lnTo>
                    <a:pt x="3167" y="1043"/>
                  </a:lnTo>
                  <a:lnTo>
                    <a:pt x="3012" y="1082"/>
                  </a:lnTo>
                  <a:lnTo>
                    <a:pt x="2742" y="1159"/>
                  </a:lnTo>
                  <a:lnTo>
                    <a:pt x="2472" y="1314"/>
                  </a:lnTo>
                  <a:lnTo>
                    <a:pt x="2240" y="1545"/>
                  </a:lnTo>
                  <a:lnTo>
                    <a:pt x="2510" y="78"/>
                  </a:lnTo>
                  <a:lnTo>
                    <a:pt x="220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6161625" y="39218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773" y="309"/>
                  </a:moveTo>
                  <a:lnTo>
                    <a:pt x="1005" y="348"/>
                  </a:lnTo>
                  <a:lnTo>
                    <a:pt x="1159" y="464"/>
                  </a:lnTo>
                  <a:lnTo>
                    <a:pt x="1314" y="618"/>
                  </a:lnTo>
                  <a:lnTo>
                    <a:pt x="1391" y="811"/>
                  </a:lnTo>
                  <a:lnTo>
                    <a:pt x="1391" y="966"/>
                  </a:lnTo>
                  <a:lnTo>
                    <a:pt x="1352" y="1082"/>
                  </a:lnTo>
                  <a:lnTo>
                    <a:pt x="1275" y="1159"/>
                  </a:lnTo>
                  <a:lnTo>
                    <a:pt x="1198" y="1236"/>
                  </a:lnTo>
                  <a:lnTo>
                    <a:pt x="1082" y="1313"/>
                  </a:lnTo>
                  <a:lnTo>
                    <a:pt x="889" y="1390"/>
                  </a:lnTo>
                  <a:lnTo>
                    <a:pt x="735" y="1352"/>
                  </a:lnTo>
                  <a:lnTo>
                    <a:pt x="541" y="1275"/>
                  </a:lnTo>
                  <a:lnTo>
                    <a:pt x="426" y="1082"/>
                  </a:lnTo>
                  <a:lnTo>
                    <a:pt x="387" y="927"/>
                  </a:lnTo>
                  <a:lnTo>
                    <a:pt x="387" y="734"/>
                  </a:lnTo>
                  <a:lnTo>
                    <a:pt x="464" y="580"/>
                  </a:lnTo>
                  <a:lnTo>
                    <a:pt x="541" y="386"/>
                  </a:lnTo>
                  <a:lnTo>
                    <a:pt x="541" y="348"/>
                  </a:lnTo>
                  <a:lnTo>
                    <a:pt x="580" y="348"/>
                  </a:lnTo>
                  <a:lnTo>
                    <a:pt x="773" y="309"/>
                  </a:lnTo>
                  <a:close/>
                  <a:moveTo>
                    <a:pt x="966" y="0"/>
                  </a:moveTo>
                  <a:lnTo>
                    <a:pt x="773" y="39"/>
                  </a:lnTo>
                  <a:lnTo>
                    <a:pt x="619" y="78"/>
                  </a:lnTo>
                  <a:lnTo>
                    <a:pt x="464" y="155"/>
                  </a:lnTo>
                  <a:lnTo>
                    <a:pt x="426" y="193"/>
                  </a:lnTo>
                  <a:lnTo>
                    <a:pt x="387" y="193"/>
                  </a:lnTo>
                  <a:lnTo>
                    <a:pt x="233" y="271"/>
                  </a:lnTo>
                  <a:lnTo>
                    <a:pt x="117" y="386"/>
                  </a:lnTo>
                  <a:lnTo>
                    <a:pt x="39" y="541"/>
                  </a:lnTo>
                  <a:lnTo>
                    <a:pt x="1" y="695"/>
                  </a:lnTo>
                  <a:lnTo>
                    <a:pt x="1" y="850"/>
                  </a:lnTo>
                  <a:lnTo>
                    <a:pt x="1" y="1004"/>
                  </a:lnTo>
                  <a:lnTo>
                    <a:pt x="39" y="1197"/>
                  </a:lnTo>
                  <a:lnTo>
                    <a:pt x="117" y="1313"/>
                  </a:lnTo>
                  <a:lnTo>
                    <a:pt x="194" y="1468"/>
                  </a:lnTo>
                  <a:lnTo>
                    <a:pt x="348" y="1583"/>
                  </a:lnTo>
                  <a:lnTo>
                    <a:pt x="464" y="1699"/>
                  </a:lnTo>
                  <a:lnTo>
                    <a:pt x="619" y="1738"/>
                  </a:lnTo>
                  <a:lnTo>
                    <a:pt x="812" y="1777"/>
                  </a:lnTo>
                  <a:lnTo>
                    <a:pt x="966" y="1777"/>
                  </a:lnTo>
                  <a:lnTo>
                    <a:pt x="1121" y="1738"/>
                  </a:lnTo>
                  <a:lnTo>
                    <a:pt x="1314" y="1661"/>
                  </a:lnTo>
                  <a:lnTo>
                    <a:pt x="1430" y="1545"/>
                  </a:lnTo>
                  <a:lnTo>
                    <a:pt x="1584" y="1429"/>
                  </a:lnTo>
                  <a:lnTo>
                    <a:pt x="1661" y="1275"/>
                  </a:lnTo>
                  <a:lnTo>
                    <a:pt x="1738" y="1120"/>
                  </a:lnTo>
                  <a:lnTo>
                    <a:pt x="1777" y="966"/>
                  </a:lnTo>
                  <a:lnTo>
                    <a:pt x="1777" y="773"/>
                  </a:lnTo>
                  <a:lnTo>
                    <a:pt x="1738" y="618"/>
                  </a:lnTo>
                  <a:lnTo>
                    <a:pt x="1661" y="425"/>
                  </a:lnTo>
                  <a:lnTo>
                    <a:pt x="1545" y="309"/>
                  </a:lnTo>
                  <a:lnTo>
                    <a:pt x="1430" y="193"/>
                  </a:lnTo>
                  <a:lnTo>
                    <a:pt x="1275" y="116"/>
                  </a:lnTo>
                  <a:lnTo>
                    <a:pt x="1121" y="39"/>
                  </a:lnTo>
                  <a:lnTo>
                    <a:pt x="96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7032400" y="3923725"/>
              <a:ext cx="107175" cy="103325"/>
            </a:xfrm>
            <a:custGeom>
              <a:avLst/>
              <a:gdLst/>
              <a:ahLst/>
              <a:cxnLst/>
              <a:rect l="l" t="t" r="r" b="b"/>
              <a:pathLst>
                <a:path w="4287" h="4133" extrusionOk="0">
                  <a:moveTo>
                    <a:pt x="2086" y="348"/>
                  </a:moveTo>
                  <a:lnTo>
                    <a:pt x="2279" y="387"/>
                  </a:lnTo>
                  <a:lnTo>
                    <a:pt x="2356" y="387"/>
                  </a:lnTo>
                  <a:lnTo>
                    <a:pt x="2626" y="464"/>
                  </a:lnTo>
                  <a:lnTo>
                    <a:pt x="2897" y="580"/>
                  </a:lnTo>
                  <a:lnTo>
                    <a:pt x="3128" y="696"/>
                  </a:lnTo>
                  <a:lnTo>
                    <a:pt x="3360" y="889"/>
                  </a:lnTo>
                  <a:lnTo>
                    <a:pt x="3553" y="1082"/>
                  </a:lnTo>
                  <a:lnTo>
                    <a:pt x="3707" y="1313"/>
                  </a:lnTo>
                  <a:lnTo>
                    <a:pt x="3823" y="1584"/>
                  </a:lnTo>
                  <a:lnTo>
                    <a:pt x="3862" y="1893"/>
                  </a:lnTo>
                  <a:lnTo>
                    <a:pt x="3862" y="2240"/>
                  </a:lnTo>
                  <a:lnTo>
                    <a:pt x="3785" y="2588"/>
                  </a:lnTo>
                  <a:lnTo>
                    <a:pt x="3630" y="2897"/>
                  </a:lnTo>
                  <a:lnTo>
                    <a:pt x="3399" y="3167"/>
                  </a:lnTo>
                  <a:lnTo>
                    <a:pt x="3128" y="3437"/>
                  </a:lnTo>
                  <a:lnTo>
                    <a:pt x="2858" y="3592"/>
                  </a:lnTo>
                  <a:lnTo>
                    <a:pt x="2510" y="3708"/>
                  </a:lnTo>
                  <a:lnTo>
                    <a:pt x="2163" y="3785"/>
                  </a:lnTo>
                  <a:lnTo>
                    <a:pt x="1815" y="3746"/>
                  </a:lnTo>
                  <a:lnTo>
                    <a:pt x="1506" y="3630"/>
                  </a:lnTo>
                  <a:lnTo>
                    <a:pt x="1197" y="3476"/>
                  </a:lnTo>
                  <a:lnTo>
                    <a:pt x="927" y="3283"/>
                  </a:lnTo>
                  <a:lnTo>
                    <a:pt x="696" y="3051"/>
                  </a:lnTo>
                  <a:lnTo>
                    <a:pt x="541" y="2781"/>
                  </a:lnTo>
                  <a:lnTo>
                    <a:pt x="425" y="2472"/>
                  </a:lnTo>
                  <a:lnTo>
                    <a:pt x="348" y="2163"/>
                  </a:lnTo>
                  <a:lnTo>
                    <a:pt x="387" y="1738"/>
                  </a:lnTo>
                  <a:lnTo>
                    <a:pt x="464" y="1391"/>
                  </a:lnTo>
                  <a:lnTo>
                    <a:pt x="657" y="1043"/>
                  </a:lnTo>
                  <a:lnTo>
                    <a:pt x="889" y="734"/>
                  </a:lnTo>
                  <a:lnTo>
                    <a:pt x="1159" y="541"/>
                  </a:lnTo>
                  <a:lnTo>
                    <a:pt x="1352" y="425"/>
                  </a:lnTo>
                  <a:lnTo>
                    <a:pt x="1506" y="387"/>
                  </a:lnTo>
                  <a:lnTo>
                    <a:pt x="1699" y="348"/>
                  </a:lnTo>
                  <a:close/>
                  <a:moveTo>
                    <a:pt x="1429" y="1"/>
                  </a:moveTo>
                  <a:lnTo>
                    <a:pt x="1275" y="78"/>
                  </a:lnTo>
                  <a:lnTo>
                    <a:pt x="1120" y="155"/>
                  </a:lnTo>
                  <a:lnTo>
                    <a:pt x="811" y="348"/>
                  </a:lnTo>
                  <a:lnTo>
                    <a:pt x="541" y="618"/>
                  </a:lnTo>
                  <a:lnTo>
                    <a:pt x="309" y="927"/>
                  </a:lnTo>
                  <a:lnTo>
                    <a:pt x="155" y="1275"/>
                  </a:lnTo>
                  <a:lnTo>
                    <a:pt x="39" y="1584"/>
                  </a:lnTo>
                  <a:lnTo>
                    <a:pt x="0" y="1815"/>
                  </a:lnTo>
                  <a:lnTo>
                    <a:pt x="0" y="2008"/>
                  </a:lnTo>
                  <a:lnTo>
                    <a:pt x="0" y="2240"/>
                  </a:lnTo>
                  <a:lnTo>
                    <a:pt x="39" y="2472"/>
                  </a:lnTo>
                  <a:lnTo>
                    <a:pt x="194" y="2858"/>
                  </a:lnTo>
                  <a:lnTo>
                    <a:pt x="425" y="3244"/>
                  </a:lnTo>
                  <a:lnTo>
                    <a:pt x="696" y="3553"/>
                  </a:lnTo>
                  <a:lnTo>
                    <a:pt x="1043" y="3823"/>
                  </a:lnTo>
                  <a:lnTo>
                    <a:pt x="1468" y="4016"/>
                  </a:lnTo>
                  <a:lnTo>
                    <a:pt x="1661" y="4094"/>
                  </a:lnTo>
                  <a:lnTo>
                    <a:pt x="1893" y="4132"/>
                  </a:lnTo>
                  <a:lnTo>
                    <a:pt x="2317" y="4132"/>
                  </a:lnTo>
                  <a:lnTo>
                    <a:pt x="2703" y="4055"/>
                  </a:lnTo>
                  <a:lnTo>
                    <a:pt x="3090" y="3901"/>
                  </a:lnTo>
                  <a:lnTo>
                    <a:pt x="3437" y="3669"/>
                  </a:lnTo>
                  <a:lnTo>
                    <a:pt x="3746" y="3399"/>
                  </a:lnTo>
                  <a:lnTo>
                    <a:pt x="3978" y="3051"/>
                  </a:lnTo>
                  <a:lnTo>
                    <a:pt x="4171" y="2665"/>
                  </a:lnTo>
                  <a:lnTo>
                    <a:pt x="4248" y="2279"/>
                  </a:lnTo>
                  <a:lnTo>
                    <a:pt x="4287" y="2047"/>
                  </a:lnTo>
                  <a:lnTo>
                    <a:pt x="4248" y="1854"/>
                  </a:lnTo>
                  <a:lnTo>
                    <a:pt x="4209" y="1622"/>
                  </a:lnTo>
                  <a:lnTo>
                    <a:pt x="4171" y="1429"/>
                  </a:lnTo>
                  <a:lnTo>
                    <a:pt x="3978" y="1043"/>
                  </a:lnTo>
                  <a:lnTo>
                    <a:pt x="3707" y="696"/>
                  </a:lnTo>
                  <a:lnTo>
                    <a:pt x="3360" y="387"/>
                  </a:lnTo>
                  <a:lnTo>
                    <a:pt x="3205" y="271"/>
                  </a:lnTo>
                  <a:lnTo>
                    <a:pt x="3012" y="194"/>
                  </a:lnTo>
                  <a:lnTo>
                    <a:pt x="2781" y="116"/>
                  </a:lnTo>
                  <a:lnTo>
                    <a:pt x="2588" y="78"/>
                  </a:lnTo>
                  <a:lnTo>
                    <a:pt x="2124" y="78"/>
                  </a:lnTo>
                  <a:lnTo>
                    <a:pt x="1931" y="39"/>
                  </a:lnTo>
                  <a:lnTo>
                    <a:pt x="17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6167425" y="3927575"/>
              <a:ext cx="114900" cy="286750"/>
            </a:xfrm>
            <a:custGeom>
              <a:avLst/>
              <a:gdLst/>
              <a:ahLst/>
              <a:cxnLst/>
              <a:rect l="l" t="t" r="r" b="b"/>
              <a:pathLst>
                <a:path w="4596" h="11470" extrusionOk="0">
                  <a:moveTo>
                    <a:pt x="3630" y="889"/>
                  </a:moveTo>
                  <a:lnTo>
                    <a:pt x="3708" y="2009"/>
                  </a:lnTo>
                  <a:lnTo>
                    <a:pt x="3823" y="3167"/>
                  </a:lnTo>
                  <a:lnTo>
                    <a:pt x="3939" y="4287"/>
                  </a:lnTo>
                  <a:lnTo>
                    <a:pt x="4016" y="5407"/>
                  </a:lnTo>
                  <a:lnTo>
                    <a:pt x="4055" y="6643"/>
                  </a:lnTo>
                  <a:lnTo>
                    <a:pt x="4055" y="7261"/>
                  </a:lnTo>
                  <a:lnTo>
                    <a:pt x="3978" y="7917"/>
                  </a:lnTo>
                  <a:lnTo>
                    <a:pt x="3901" y="8535"/>
                  </a:lnTo>
                  <a:lnTo>
                    <a:pt x="3746" y="9153"/>
                  </a:lnTo>
                  <a:lnTo>
                    <a:pt x="3553" y="9732"/>
                  </a:lnTo>
                  <a:lnTo>
                    <a:pt x="3244" y="10273"/>
                  </a:lnTo>
                  <a:lnTo>
                    <a:pt x="3012" y="10543"/>
                  </a:lnTo>
                  <a:lnTo>
                    <a:pt x="2781" y="10736"/>
                  </a:lnTo>
                  <a:lnTo>
                    <a:pt x="2472" y="10852"/>
                  </a:lnTo>
                  <a:lnTo>
                    <a:pt x="2202" y="10890"/>
                  </a:lnTo>
                  <a:lnTo>
                    <a:pt x="1893" y="10813"/>
                  </a:lnTo>
                  <a:lnTo>
                    <a:pt x="1622" y="10697"/>
                  </a:lnTo>
                  <a:lnTo>
                    <a:pt x="1352" y="10504"/>
                  </a:lnTo>
                  <a:lnTo>
                    <a:pt x="1120" y="10234"/>
                  </a:lnTo>
                  <a:lnTo>
                    <a:pt x="966" y="9964"/>
                  </a:lnTo>
                  <a:lnTo>
                    <a:pt x="850" y="9693"/>
                  </a:lnTo>
                  <a:lnTo>
                    <a:pt x="773" y="9423"/>
                  </a:lnTo>
                  <a:lnTo>
                    <a:pt x="734" y="9114"/>
                  </a:lnTo>
                  <a:lnTo>
                    <a:pt x="657" y="8496"/>
                  </a:lnTo>
                  <a:lnTo>
                    <a:pt x="657" y="7878"/>
                  </a:lnTo>
                  <a:lnTo>
                    <a:pt x="657" y="5330"/>
                  </a:lnTo>
                  <a:lnTo>
                    <a:pt x="618" y="4056"/>
                  </a:lnTo>
                  <a:lnTo>
                    <a:pt x="580" y="2781"/>
                  </a:lnTo>
                  <a:lnTo>
                    <a:pt x="618" y="2781"/>
                  </a:lnTo>
                  <a:lnTo>
                    <a:pt x="1391" y="2395"/>
                  </a:lnTo>
                  <a:lnTo>
                    <a:pt x="2163" y="1970"/>
                  </a:lnTo>
                  <a:lnTo>
                    <a:pt x="2935" y="1468"/>
                  </a:lnTo>
                  <a:lnTo>
                    <a:pt x="3283" y="1198"/>
                  </a:lnTo>
                  <a:lnTo>
                    <a:pt x="3630" y="889"/>
                  </a:lnTo>
                  <a:close/>
                  <a:moveTo>
                    <a:pt x="3978" y="1"/>
                  </a:moveTo>
                  <a:lnTo>
                    <a:pt x="3901" y="40"/>
                  </a:lnTo>
                  <a:lnTo>
                    <a:pt x="3476" y="349"/>
                  </a:lnTo>
                  <a:lnTo>
                    <a:pt x="3051" y="657"/>
                  </a:lnTo>
                  <a:lnTo>
                    <a:pt x="2626" y="1005"/>
                  </a:lnTo>
                  <a:lnTo>
                    <a:pt x="2202" y="1314"/>
                  </a:lnTo>
                  <a:lnTo>
                    <a:pt x="1313" y="1893"/>
                  </a:lnTo>
                  <a:lnTo>
                    <a:pt x="425" y="2472"/>
                  </a:lnTo>
                  <a:lnTo>
                    <a:pt x="348" y="2550"/>
                  </a:lnTo>
                  <a:lnTo>
                    <a:pt x="348" y="2665"/>
                  </a:lnTo>
                  <a:lnTo>
                    <a:pt x="271" y="2704"/>
                  </a:lnTo>
                  <a:lnTo>
                    <a:pt x="232" y="2781"/>
                  </a:lnTo>
                  <a:lnTo>
                    <a:pt x="194" y="3824"/>
                  </a:lnTo>
                  <a:lnTo>
                    <a:pt x="155" y="4866"/>
                  </a:lnTo>
                  <a:lnTo>
                    <a:pt x="1" y="4944"/>
                  </a:lnTo>
                  <a:lnTo>
                    <a:pt x="155" y="5291"/>
                  </a:lnTo>
                  <a:lnTo>
                    <a:pt x="155" y="6257"/>
                  </a:lnTo>
                  <a:lnTo>
                    <a:pt x="155" y="7685"/>
                  </a:lnTo>
                  <a:lnTo>
                    <a:pt x="155" y="8419"/>
                  </a:lnTo>
                  <a:lnTo>
                    <a:pt x="232" y="9153"/>
                  </a:lnTo>
                  <a:lnTo>
                    <a:pt x="309" y="9616"/>
                  </a:lnTo>
                  <a:lnTo>
                    <a:pt x="503" y="10079"/>
                  </a:lnTo>
                  <a:lnTo>
                    <a:pt x="734" y="10504"/>
                  </a:lnTo>
                  <a:lnTo>
                    <a:pt x="1043" y="10890"/>
                  </a:lnTo>
                  <a:lnTo>
                    <a:pt x="1236" y="11045"/>
                  </a:lnTo>
                  <a:lnTo>
                    <a:pt x="1429" y="11199"/>
                  </a:lnTo>
                  <a:lnTo>
                    <a:pt x="1622" y="11315"/>
                  </a:lnTo>
                  <a:lnTo>
                    <a:pt x="1815" y="11392"/>
                  </a:lnTo>
                  <a:lnTo>
                    <a:pt x="2047" y="11431"/>
                  </a:lnTo>
                  <a:lnTo>
                    <a:pt x="2279" y="11470"/>
                  </a:lnTo>
                  <a:lnTo>
                    <a:pt x="2549" y="11431"/>
                  </a:lnTo>
                  <a:lnTo>
                    <a:pt x="2819" y="11354"/>
                  </a:lnTo>
                  <a:lnTo>
                    <a:pt x="3051" y="11238"/>
                  </a:lnTo>
                  <a:lnTo>
                    <a:pt x="3283" y="11083"/>
                  </a:lnTo>
                  <a:lnTo>
                    <a:pt x="3476" y="10890"/>
                  </a:lnTo>
                  <a:lnTo>
                    <a:pt x="3669" y="10659"/>
                  </a:lnTo>
                  <a:lnTo>
                    <a:pt x="3823" y="10427"/>
                  </a:lnTo>
                  <a:lnTo>
                    <a:pt x="3978" y="10157"/>
                  </a:lnTo>
                  <a:lnTo>
                    <a:pt x="4171" y="9577"/>
                  </a:lnTo>
                  <a:lnTo>
                    <a:pt x="4325" y="8960"/>
                  </a:lnTo>
                  <a:lnTo>
                    <a:pt x="4441" y="8342"/>
                  </a:lnTo>
                  <a:lnTo>
                    <a:pt x="4518" y="7763"/>
                  </a:lnTo>
                  <a:lnTo>
                    <a:pt x="4557" y="7222"/>
                  </a:lnTo>
                  <a:lnTo>
                    <a:pt x="4596" y="6681"/>
                  </a:lnTo>
                  <a:lnTo>
                    <a:pt x="4596" y="6102"/>
                  </a:lnTo>
                  <a:lnTo>
                    <a:pt x="4557" y="5021"/>
                  </a:lnTo>
                  <a:lnTo>
                    <a:pt x="4441" y="3901"/>
                  </a:lnTo>
                  <a:lnTo>
                    <a:pt x="4325" y="2781"/>
                  </a:lnTo>
                  <a:lnTo>
                    <a:pt x="4287" y="2395"/>
                  </a:lnTo>
                  <a:lnTo>
                    <a:pt x="4210" y="1468"/>
                  </a:lnTo>
                  <a:lnTo>
                    <a:pt x="4132" y="542"/>
                  </a:lnTo>
                  <a:lnTo>
                    <a:pt x="4094" y="426"/>
                  </a:lnTo>
                  <a:lnTo>
                    <a:pt x="4171" y="349"/>
                  </a:lnTo>
                  <a:lnTo>
                    <a:pt x="4210" y="271"/>
                  </a:lnTo>
                  <a:lnTo>
                    <a:pt x="4210" y="233"/>
                  </a:lnTo>
                  <a:lnTo>
                    <a:pt x="4171" y="78"/>
                  </a:lnTo>
                  <a:lnTo>
                    <a:pt x="4132" y="40"/>
                  </a:lnTo>
                  <a:lnTo>
                    <a:pt x="405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1394625" y="3943025"/>
              <a:ext cx="74350" cy="103325"/>
            </a:xfrm>
            <a:custGeom>
              <a:avLst/>
              <a:gdLst/>
              <a:ahLst/>
              <a:cxnLst/>
              <a:rect l="l" t="t" r="r" b="b"/>
              <a:pathLst>
                <a:path w="2974" h="4133" extrusionOk="0">
                  <a:moveTo>
                    <a:pt x="116" y="1"/>
                  </a:moveTo>
                  <a:lnTo>
                    <a:pt x="1" y="39"/>
                  </a:lnTo>
                  <a:lnTo>
                    <a:pt x="1" y="78"/>
                  </a:lnTo>
                  <a:lnTo>
                    <a:pt x="271" y="928"/>
                  </a:lnTo>
                  <a:lnTo>
                    <a:pt x="580" y="1738"/>
                  </a:lnTo>
                  <a:lnTo>
                    <a:pt x="927" y="2549"/>
                  </a:lnTo>
                  <a:lnTo>
                    <a:pt x="1275" y="3283"/>
                  </a:lnTo>
                  <a:lnTo>
                    <a:pt x="1507" y="3669"/>
                  </a:lnTo>
                  <a:lnTo>
                    <a:pt x="1661" y="3824"/>
                  </a:lnTo>
                  <a:lnTo>
                    <a:pt x="1854" y="3978"/>
                  </a:lnTo>
                  <a:lnTo>
                    <a:pt x="2009" y="4055"/>
                  </a:lnTo>
                  <a:lnTo>
                    <a:pt x="2240" y="4133"/>
                  </a:lnTo>
                  <a:lnTo>
                    <a:pt x="2433" y="4094"/>
                  </a:lnTo>
                  <a:lnTo>
                    <a:pt x="2665" y="4017"/>
                  </a:lnTo>
                  <a:lnTo>
                    <a:pt x="2781" y="3862"/>
                  </a:lnTo>
                  <a:lnTo>
                    <a:pt x="2897" y="3708"/>
                  </a:lnTo>
                  <a:lnTo>
                    <a:pt x="2935" y="3515"/>
                  </a:lnTo>
                  <a:lnTo>
                    <a:pt x="2974" y="3360"/>
                  </a:lnTo>
                  <a:lnTo>
                    <a:pt x="2935" y="3129"/>
                  </a:lnTo>
                  <a:lnTo>
                    <a:pt x="2897" y="2936"/>
                  </a:lnTo>
                  <a:lnTo>
                    <a:pt x="2819" y="2588"/>
                  </a:lnTo>
                  <a:lnTo>
                    <a:pt x="2588" y="2627"/>
                  </a:lnTo>
                  <a:lnTo>
                    <a:pt x="2665" y="2974"/>
                  </a:lnTo>
                  <a:lnTo>
                    <a:pt x="2704" y="3129"/>
                  </a:lnTo>
                  <a:lnTo>
                    <a:pt x="2665" y="3283"/>
                  </a:lnTo>
                  <a:lnTo>
                    <a:pt x="2433" y="3399"/>
                  </a:lnTo>
                  <a:lnTo>
                    <a:pt x="2202" y="3476"/>
                  </a:lnTo>
                  <a:lnTo>
                    <a:pt x="2009" y="3515"/>
                  </a:lnTo>
                  <a:lnTo>
                    <a:pt x="1854" y="3476"/>
                  </a:lnTo>
                  <a:lnTo>
                    <a:pt x="1700" y="3438"/>
                  </a:lnTo>
                  <a:lnTo>
                    <a:pt x="1584" y="3322"/>
                  </a:lnTo>
                  <a:lnTo>
                    <a:pt x="1507" y="3167"/>
                  </a:lnTo>
                  <a:lnTo>
                    <a:pt x="1468" y="2974"/>
                  </a:lnTo>
                  <a:lnTo>
                    <a:pt x="1352" y="2704"/>
                  </a:lnTo>
                  <a:lnTo>
                    <a:pt x="889" y="1623"/>
                  </a:lnTo>
                  <a:lnTo>
                    <a:pt x="541" y="812"/>
                  </a:lnTo>
                  <a:lnTo>
                    <a:pt x="348" y="426"/>
                  </a:lnTo>
                  <a:lnTo>
                    <a:pt x="155" y="39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2923775" y="3946900"/>
              <a:ext cx="335975" cy="782925"/>
            </a:xfrm>
            <a:custGeom>
              <a:avLst/>
              <a:gdLst/>
              <a:ahLst/>
              <a:cxnLst/>
              <a:rect l="l" t="t" r="r" b="b"/>
              <a:pathLst>
                <a:path w="13439" h="31317" extrusionOk="0">
                  <a:moveTo>
                    <a:pt x="6488" y="386"/>
                  </a:moveTo>
                  <a:lnTo>
                    <a:pt x="6526" y="464"/>
                  </a:lnTo>
                  <a:lnTo>
                    <a:pt x="7144" y="2008"/>
                  </a:lnTo>
                  <a:lnTo>
                    <a:pt x="7685" y="3553"/>
                  </a:lnTo>
                  <a:lnTo>
                    <a:pt x="8226" y="5136"/>
                  </a:lnTo>
                  <a:lnTo>
                    <a:pt x="8728" y="6681"/>
                  </a:lnTo>
                  <a:lnTo>
                    <a:pt x="8148" y="7067"/>
                  </a:lnTo>
                  <a:lnTo>
                    <a:pt x="7839" y="7221"/>
                  </a:lnTo>
                  <a:lnTo>
                    <a:pt x="7530" y="7337"/>
                  </a:lnTo>
                  <a:lnTo>
                    <a:pt x="7222" y="7453"/>
                  </a:lnTo>
                  <a:lnTo>
                    <a:pt x="6913" y="7530"/>
                  </a:lnTo>
                  <a:lnTo>
                    <a:pt x="6565" y="7569"/>
                  </a:lnTo>
                  <a:lnTo>
                    <a:pt x="6218" y="7569"/>
                  </a:lnTo>
                  <a:lnTo>
                    <a:pt x="5870" y="7530"/>
                  </a:lnTo>
                  <a:lnTo>
                    <a:pt x="5522" y="7492"/>
                  </a:lnTo>
                  <a:lnTo>
                    <a:pt x="4866" y="7337"/>
                  </a:lnTo>
                  <a:lnTo>
                    <a:pt x="4210" y="7105"/>
                  </a:lnTo>
                  <a:lnTo>
                    <a:pt x="3592" y="6874"/>
                  </a:lnTo>
                  <a:lnTo>
                    <a:pt x="3862" y="6024"/>
                  </a:lnTo>
                  <a:lnTo>
                    <a:pt x="4171" y="5175"/>
                  </a:lnTo>
                  <a:lnTo>
                    <a:pt x="4480" y="4364"/>
                  </a:lnTo>
                  <a:lnTo>
                    <a:pt x="4827" y="3553"/>
                  </a:lnTo>
                  <a:lnTo>
                    <a:pt x="5214" y="2742"/>
                  </a:lnTo>
                  <a:lnTo>
                    <a:pt x="5600" y="1931"/>
                  </a:lnTo>
                  <a:lnTo>
                    <a:pt x="6024" y="1159"/>
                  </a:lnTo>
                  <a:lnTo>
                    <a:pt x="6488" y="386"/>
                  </a:lnTo>
                  <a:close/>
                  <a:moveTo>
                    <a:pt x="8805" y="7028"/>
                  </a:moveTo>
                  <a:lnTo>
                    <a:pt x="9230" y="8418"/>
                  </a:lnTo>
                  <a:lnTo>
                    <a:pt x="9577" y="9847"/>
                  </a:lnTo>
                  <a:lnTo>
                    <a:pt x="9847" y="11083"/>
                  </a:lnTo>
                  <a:lnTo>
                    <a:pt x="10079" y="12357"/>
                  </a:lnTo>
                  <a:lnTo>
                    <a:pt x="10233" y="13631"/>
                  </a:lnTo>
                  <a:lnTo>
                    <a:pt x="10388" y="14906"/>
                  </a:lnTo>
                  <a:lnTo>
                    <a:pt x="10465" y="16180"/>
                  </a:lnTo>
                  <a:lnTo>
                    <a:pt x="10504" y="16836"/>
                  </a:lnTo>
                  <a:lnTo>
                    <a:pt x="10504" y="17493"/>
                  </a:lnTo>
                  <a:lnTo>
                    <a:pt x="10504" y="18188"/>
                  </a:lnTo>
                  <a:lnTo>
                    <a:pt x="10427" y="18844"/>
                  </a:lnTo>
                  <a:lnTo>
                    <a:pt x="10311" y="19462"/>
                  </a:lnTo>
                  <a:lnTo>
                    <a:pt x="10118" y="20080"/>
                  </a:lnTo>
                  <a:lnTo>
                    <a:pt x="9886" y="20659"/>
                  </a:lnTo>
                  <a:lnTo>
                    <a:pt x="9538" y="21161"/>
                  </a:lnTo>
                  <a:lnTo>
                    <a:pt x="9384" y="21393"/>
                  </a:lnTo>
                  <a:lnTo>
                    <a:pt x="9152" y="21586"/>
                  </a:lnTo>
                  <a:lnTo>
                    <a:pt x="8959" y="21779"/>
                  </a:lnTo>
                  <a:lnTo>
                    <a:pt x="8728" y="21972"/>
                  </a:lnTo>
                  <a:lnTo>
                    <a:pt x="8496" y="22127"/>
                  </a:lnTo>
                  <a:lnTo>
                    <a:pt x="8226" y="22242"/>
                  </a:lnTo>
                  <a:lnTo>
                    <a:pt x="7955" y="22358"/>
                  </a:lnTo>
                  <a:lnTo>
                    <a:pt x="7685" y="22435"/>
                  </a:lnTo>
                  <a:lnTo>
                    <a:pt x="7415" y="22474"/>
                  </a:lnTo>
                  <a:lnTo>
                    <a:pt x="6797" y="22474"/>
                  </a:lnTo>
                  <a:lnTo>
                    <a:pt x="6488" y="22435"/>
                  </a:lnTo>
                  <a:lnTo>
                    <a:pt x="5909" y="22281"/>
                  </a:lnTo>
                  <a:lnTo>
                    <a:pt x="5407" y="22011"/>
                  </a:lnTo>
                  <a:lnTo>
                    <a:pt x="4905" y="21702"/>
                  </a:lnTo>
                  <a:lnTo>
                    <a:pt x="4480" y="21354"/>
                  </a:lnTo>
                  <a:lnTo>
                    <a:pt x="4094" y="20929"/>
                  </a:lnTo>
                  <a:lnTo>
                    <a:pt x="3785" y="20466"/>
                  </a:lnTo>
                  <a:lnTo>
                    <a:pt x="3476" y="19964"/>
                  </a:lnTo>
                  <a:lnTo>
                    <a:pt x="3244" y="19424"/>
                  </a:lnTo>
                  <a:lnTo>
                    <a:pt x="3051" y="18883"/>
                  </a:lnTo>
                  <a:lnTo>
                    <a:pt x="2897" y="18342"/>
                  </a:lnTo>
                  <a:lnTo>
                    <a:pt x="2781" y="17802"/>
                  </a:lnTo>
                  <a:lnTo>
                    <a:pt x="2704" y="17222"/>
                  </a:lnTo>
                  <a:lnTo>
                    <a:pt x="2588" y="16103"/>
                  </a:lnTo>
                  <a:lnTo>
                    <a:pt x="2511" y="14944"/>
                  </a:lnTo>
                  <a:lnTo>
                    <a:pt x="2511" y="13747"/>
                  </a:lnTo>
                  <a:lnTo>
                    <a:pt x="2549" y="12589"/>
                  </a:lnTo>
                  <a:lnTo>
                    <a:pt x="2665" y="11392"/>
                  </a:lnTo>
                  <a:lnTo>
                    <a:pt x="2819" y="10195"/>
                  </a:lnTo>
                  <a:lnTo>
                    <a:pt x="2974" y="9422"/>
                  </a:lnTo>
                  <a:lnTo>
                    <a:pt x="3128" y="8689"/>
                  </a:lnTo>
                  <a:lnTo>
                    <a:pt x="3283" y="7916"/>
                  </a:lnTo>
                  <a:lnTo>
                    <a:pt x="3515" y="7183"/>
                  </a:lnTo>
                  <a:lnTo>
                    <a:pt x="4132" y="7453"/>
                  </a:lnTo>
                  <a:lnTo>
                    <a:pt x="4827" y="7685"/>
                  </a:lnTo>
                  <a:lnTo>
                    <a:pt x="5522" y="7839"/>
                  </a:lnTo>
                  <a:lnTo>
                    <a:pt x="5909" y="7916"/>
                  </a:lnTo>
                  <a:lnTo>
                    <a:pt x="6256" y="7916"/>
                  </a:lnTo>
                  <a:lnTo>
                    <a:pt x="6604" y="7955"/>
                  </a:lnTo>
                  <a:lnTo>
                    <a:pt x="6990" y="7916"/>
                  </a:lnTo>
                  <a:lnTo>
                    <a:pt x="7299" y="7878"/>
                  </a:lnTo>
                  <a:lnTo>
                    <a:pt x="7646" y="7762"/>
                  </a:lnTo>
                  <a:lnTo>
                    <a:pt x="7955" y="7646"/>
                  </a:lnTo>
                  <a:lnTo>
                    <a:pt x="8264" y="7492"/>
                  </a:lnTo>
                  <a:lnTo>
                    <a:pt x="8573" y="7260"/>
                  </a:lnTo>
                  <a:lnTo>
                    <a:pt x="8805" y="7028"/>
                  </a:lnTo>
                  <a:close/>
                  <a:moveTo>
                    <a:pt x="8650" y="22474"/>
                  </a:moveTo>
                  <a:lnTo>
                    <a:pt x="8766" y="22822"/>
                  </a:lnTo>
                  <a:lnTo>
                    <a:pt x="8921" y="23169"/>
                  </a:lnTo>
                  <a:lnTo>
                    <a:pt x="8496" y="23401"/>
                  </a:lnTo>
                  <a:lnTo>
                    <a:pt x="8071" y="23555"/>
                  </a:lnTo>
                  <a:lnTo>
                    <a:pt x="7608" y="23633"/>
                  </a:lnTo>
                  <a:lnTo>
                    <a:pt x="7144" y="23671"/>
                  </a:lnTo>
                  <a:lnTo>
                    <a:pt x="6681" y="23633"/>
                  </a:lnTo>
                  <a:lnTo>
                    <a:pt x="6218" y="23517"/>
                  </a:lnTo>
                  <a:lnTo>
                    <a:pt x="5754" y="23362"/>
                  </a:lnTo>
                  <a:lnTo>
                    <a:pt x="5329" y="23131"/>
                  </a:lnTo>
                  <a:lnTo>
                    <a:pt x="5291" y="23131"/>
                  </a:lnTo>
                  <a:lnTo>
                    <a:pt x="5522" y="22474"/>
                  </a:lnTo>
                  <a:lnTo>
                    <a:pt x="5870" y="22629"/>
                  </a:lnTo>
                  <a:lnTo>
                    <a:pt x="6256" y="22783"/>
                  </a:lnTo>
                  <a:lnTo>
                    <a:pt x="6681" y="22860"/>
                  </a:lnTo>
                  <a:lnTo>
                    <a:pt x="7067" y="22899"/>
                  </a:lnTo>
                  <a:lnTo>
                    <a:pt x="7453" y="22860"/>
                  </a:lnTo>
                  <a:lnTo>
                    <a:pt x="7878" y="22822"/>
                  </a:lnTo>
                  <a:lnTo>
                    <a:pt x="8264" y="22667"/>
                  </a:lnTo>
                  <a:lnTo>
                    <a:pt x="8650" y="22474"/>
                  </a:lnTo>
                  <a:close/>
                  <a:moveTo>
                    <a:pt x="10890" y="16798"/>
                  </a:moveTo>
                  <a:lnTo>
                    <a:pt x="11392" y="17261"/>
                  </a:lnTo>
                  <a:lnTo>
                    <a:pt x="11933" y="17647"/>
                  </a:lnTo>
                  <a:lnTo>
                    <a:pt x="12512" y="18033"/>
                  </a:lnTo>
                  <a:lnTo>
                    <a:pt x="13091" y="18342"/>
                  </a:lnTo>
                  <a:lnTo>
                    <a:pt x="12937" y="19771"/>
                  </a:lnTo>
                  <a:lnTo>
                    <a:pt x="12821" y="21238"/>
                  </a:lnTo>
                  <a:lnTo>
                    <a:pt x="12705" y="24212"/>
                  </a:lnTo>
                  <a:lnTo>
                    <a:pt x="11894" y="23594"/>
                  </a:lnTo>
                  <a:lnTo>
                    <a:pt x="11044" y="23015"/>
                  </a:lnTo>
                  <a:lnTo>
                    <a:pt x="10813" y="22860"/>
                  </a:lnTo>
                  <a:lnTo>
                    <a:pt x="10620" y="22667"/>
                  </a:lnTo>
                  <a:lnTo>
                    <a:pt x="10581" y="22590"/>
                  </a:lnTo>
                  <a:lnTo>
                    <a:pt x="10542" y="22435"/>
                  </a:lnTo>
                  <a:lnTo>
                    <a:pt x="10542" y="22127"/>
                  </a:lnTo>
                  <a:lnTo>
                    <a:pt x="10542" y="21393"/>
                  </a:lnTo>
                  <a:lnTo>
                    <a:pt x="10504" y="20659"/>
                  </a:lnTo>
                  <a:lnTo>
                    <a:pt x="10504" y="20582"/>
                  </a:lnTo>
                  <a:lnTo>
                    <a:pt x="10465" y="20543"/>
                  </a:lnTo>
                  <a:lnTo>
                    <a:pt x="10388" y="20466"/>
                  </a:lnTo>
                  <a:lnTo>
                    <a:pt x="10542" y="19964"/>
                  </a:lnTo>
                  <a:lnTo>
                    <a:pt x="10697" y="19424"/>
                  </a:lnTo>
                  <a:lnTo>
                    <a:pt x="10774" y="18883"/>
                  </a:lnTo>
                  <a:lnTo>
                    <a:pt x="10851" y="18304"/>
                  </a:lnTo>
                  <a:lnTo>
                    <a:pt x="10890" y="17570"/>
                  </a:lnTo>
                  <a:lnTo>
                    <a:pt x="10890" y="16798"/>
                  </a:lnTo>
                  <a:close/>
                  <a:moveTo>
                    <a:pt x="5214" y="23324"/>
                  </a:moveTo>
                  <a:lnTo>
                    <a:pt x="5677" y="23594"/>
                  </a:lnTo>
                  <a:lnTo>
                    <a:pt x="6140" y="23826"/>
                  </a:lnTo>
                  <a:lnTo>
                    <a:pt x="6642" y="23941"/>
                  </a:lnTo>
                  <a:lnTo>
                    <a:pt x="7144" y="23980"/>
                  </a:lnTo>
                  <a:lnTo>
                    <a:pt x="7646" y="23980"/>
                  </a:lnTo>
                  <a:lnTo>
                    <a:pt x="8148" y="23864"/>
                  </a:lnTo>
                  <a:lnTo>
                    <a:pt x="8612" y="23710"/>
                  </a:lnTo>
                  <a:lnTo>
                    <a:pt x="9075" y="23439"/>
                  </a:lnTo>
                  <a:lnTo>
                    <a:pt x="9384" y="23903"/>
                  </a:lnTo>
                  <a:lnTo>
                    <a:pt x="8843" y="24173"/>
                  </a:lnTo>
                  <a:lnTo>
                    <a:pt x="8303" y="24366"/>
                  </a:lnTo>
                  <a:lnTo>
                    <a:pt x="7762" y="24482"/>
                  </a:lnTo>
                  <a:lnTo>
                    <a:pt x="7222" y="24521"/>
                  </a:lnTo>
                  <a:lnTo>
                    <a:pt x="6681" y="24521"/>
                  </a:lnTo>
                  <a:lnTo>
                    <a:pt x="6102" y="24443"/>
                  </a:lnTo>
                  <a:lnTo>
                    <a:pt x="5561" y="24289"/>
                  </a:lnTo>
                  <a:lnTo>
                    <a:pt x="4982" y="24096"/>
                  </a:lnTo>
                  <a:lnTo>
                    <a:pt x="5059" y="23903"/>
                  </a:lnTo>
                  <a:lnTo>
                    <a:pt x="5136" y="23710"/>
                  </a:lnTo>
                  <a:lnTo>
                    <a:pt x="5214" y="23324"/>
                  </a:lnTo>
                  <a:close/>
                  <a:moveTo>
                    <a:pt x="2356" y="17377"/>
                  </a:moveTo>
                  <a:lnTo>
                    <a:pt x="2433" y="17995"/>
                  </a:lnTo>
                  <a:lnTo>
                    <a:pt x="2588" y="18613"/>
                  </a:lnTo>
                  <a:lnTo>
                    <a:pt x="2781" y="19192"/>
                  </a:lnTo>
                  <a:lnTo>
                    <a:pt x="2974" y="19771"/>
                  </a:lnTo>
                  <a:lnTo>
                    <a:pt x="3244" y="20312"/>
                  </a:lnTo>
                  <a:lnTo>
                    <a:pt x="3244" y="20350"/>
                  </a:lnTo>
                  <a:lnTo>
                    <a:pt x="3206" y="21200"/>
                  </a:lnTo>
                  <a:lnTo>
                    <a:pt x="3244" y="22049"/>
                  </a:lnTo>
                  <a:lnTo>
                    <a:pt x="3283" y="22358"/>
                  </a:lnTo>
                  <a:lnTo>
                    <a:pt x="3321" y="22706"/>
                  </a:lnTo>
                  <a:lnTo>
                    <a:pt x="3321" y="23053"/>
                  </a:lnTo>
                  <a:lnTo>
                    <a:pt x="3321" y="23208"/>
                  </a:lnTo>
                  <a:lnTo>
                    <a:pt x="3283" y="23324"/>
                  </a:lnTo>
                  <a:lnTo>
                    <a:pt x="3167" y="23478"/>
                  </a:lnTo>
                  <a:lnTo>
                    <a:pt x="3051" y="23633"/>
                  </a:lnTo>
                  <a:lnTo>
                    <a:pt x="2704" y="23903"/>
                  </a:lnTo>
                  <a:lnTo>
                    <a:pt x="2009" y="24405"/>
                  </a:lnTo>
                  <a:lnTo>
                    <a:pt x="773" y="25409"/>
                  </a:lnTo>
                  <a:lnTo>
                    <a:pt x="811" y="24675"/>
                  </a:lnTo>
                  <a:lnTo>
                    <a:pt x="850" y="23941"/>
                  </a:lnTo>
                  <a:lnTo>
                    <a:pt x="811" y="23169"/>
                  </a:lnTo>
                  <a:lnTo>
                    <a:pt x="773" y="22435"/>
                  </a:lnTo>
                  <a:lnTo>
                    <a:pt x="657" y="21238"/>
                  </a:lnTo>
                  <a:lnTo>
                    <a:pt x="503" y="20466"/>
                  </a:lnTo>
                  <a:lnTo>
                    <a:pt x="425" y="20080"/>
                  </a:lnTo>
                  <a:lnTo>
                    <a:pt x="464" y="19694"/>
                  </a:lnTo>
                  <a:lnTo>
                    <a:pt x="503" y="19655"/>
                  </a:lnTo>
                  <a:lnTo>
                    <a:pt x="541" y="19578"/>
                  </a:lnTo>
                  <a:lnTo>
                    <a:pt x="541" y="19539"/>
                  </a:lnTo>
                  <a:lnTo>
                    <a:pt x="541" y="19462"/>
                  </a:lnTo>
                  <a:lnTo>
                    <a:pt x="1429" y="18420"/>
                  </a:lnTo>
                  <a:lnTo>
                    <a:pt x="2356" y="17377"/>
                  </a:lnTo>
                  <a:close/>
                  <a:moveTo>
                    <a:pt x="8148" y="24830"/>
                  </a:moveTo>
                  <a:lnTo>
                    <a:pt x="8148" y="25061"/>
                  </a:lnTo>
                  <a:lnTo>
                    <a:pt x="8226" y="25216"/>
                  </a:lnTo>
                  <a:lnTo>
                    <a:pt x="8071" y="25216"/>
                  </a:lnTo>
                  <a:lnTo>
                    <a:pt x="7955" y="25177"/>
                  </a:lnTo>
                  <a:lnTo>
                    <a:pt x="7878" y="25216"/>
                  </a:lnTo>
                  <a:lnTo>
                    <a:pt x="7839" y="25293"/>
                  </a:lnTo>
                  <a:lnTo>
                    <a:pt x="7839" y="25370"/>
                  </a:lnTo>
                  <a:lnTo>
                    <a:pt x="7994" y="25872"/>
                  </a:lnTo>
                  <a:lnTo>
                    <a:pt x="8110" y="26413"/>
                  </a:lnTo>
                  <a:lnTo>
                    <a:pt x="8187" y="26915"/>
                  </a:lnTo>
                  <a:lnTo>
                    <a:pt x="8226" y="27417"/>
                  </a:lnTo>
                  <a:lnTo>
                    <a:pt x="8226" y="27919"/>
                  </a:lnTo>
                  <a:lnTo>
                    <a:pt x="8226" y="28459"/>
                  </a:lnTo>
                  <a:lnTo>
                    <a:pt x="8148" y="28961"/>
                  </a:lnTo>
                  <a:lnTo>
                    <a:pt x="8071" y="29502"/>
                  </a:lnTo>
                  <a:lnTo>
                    <a:pt x="7762" y="29193"/>
                  </a:lnTo>
                  <a:lnTo>
                    <a:pt x="7453" y="28884"/>
                  </a:lnTo>
                  <a:lnTo>
                    <a:pt x="7260" y="28537"/>
                  </a:lnTo>
                  <a:lnTo>
                    <a:pt x="7067" y="28189"/>
                  </a:lnTo>
                  <a:lnTo>
                    <a:pt x="6951" y="27803"/>
                  </a:lnTo>
                  <a:lnTo>
                    <a:pt x="6874" y="27417"/>
                  </a:lnTo>
                  <a:lnTo>
                    <a:pt x="6835" y="26953"/>
                  </a:lnTo>
                  <a:lnTo>
                    <a:pt x="6835" y="26490"/>
                  </a:lnTo>
                  <a:lnTo>
                    <a:pt x="6874" y="26104"/>
                  </a:lnTo>
                  <a:lnTo>
                    <a:pt x="6874" y="25756"/>
                  </a:lnTo>
                  <a:lnTo>
                    <a:pt x="6835" y="25602"/>
                  </a:lnTo>
                  <a:lnTo>
                    <a:pt x="6758" y="25486"/>
                  </a:lnTo>
                  <a:lnTo>
                    <a:pt x="6642" y="25370"/>
                  </a:lnTo>
                  <a:lnTo>
                    <a:pt x="6488" y="25293"/>
                  </a:lnTo>
                  <a:lnTo>
                    <a:pt x="6604" y="25100"/>
                  </a:lnTo>
                  <a:lnTo>
                    <a:pt x="6720" y="24984"/>
                  </a:lnTo>
                  <a:lnTo>
                    <a:pt x="7106" y="24984"/>
                  </a:lnTo>
                  <a:lnTo>
                    <a:pt x="7453" y="24945"/>
                  </a:lnTo>
                  <a:lnTo>
                    <a:pt x="7801" y="24907"/>
                  </a:lnTo>
                  <a:lnTo>
                    <a:pt x="8148" y="24830"/>
                  </a:lnTo>
                  <a:close/>
                  <a:moveTo>
                    <a:pt x="8805" y="24637"/>
                  </a:moveTo>
                  <a:lnTo>
                    <a:pt x="9191" y="24984"/>
                  </a:lnTo>
                  <a:lnTo>
                    <a:pt x="9500" y="25409"/>
                  </a:lnTo>
                  <a:lnTo>
                    <a:pt x="9809" y="25795"/>
                  </a:lnTo>
                  <a:lnTo>
                    <a:pt x="10118" y="26258"/>
                  </a:lnTo>
                  <a:lnTo>
                    <a:pt x="9847" y="26220"/>
                  </a:lnTo>
                  <a:lnTo>
                    <a:pt x="9616" y="26104"/>
                  </a:lnTo>
                  <a:lnTo>
                    <a:pt x="9423" y="25949"/>
                  </a:lnTo>
                  <a:lnTo>
                    <a:pt x="9230" y="25756"/>
                  </a:lnTo>
                  <a:lnTo>
                    <a:pt x="9191" y="25679"/>
                  </a:lnTo>
                  <a:lnTo>
                    <a:pt x="8998" y="25679"/>
                  </a:lnTo>
                  <a:lnTo>
                    <a:pt x="8959" y="25718"/>
                  </a:lnTo>
                  <a:lnTo>
                    <a:pt x="8921" y="25795"/>
                  </a:lnTo>
                  <a:lnTo>
                    <a:pt x="8921" y="25834"/>
                  </a:lnTo>
                  <a:lnTo>
                    <a:pt x="8921" y="25911"/>
                  </a:lnTo>
                  <a:lnTo>
                    <a:pt x="9230" y="26490"/>
                  </a:lnTo>
                  <a:lnTo>
                    <a:pt x="9423" y="27069"/>
                  </a:lnTo>
                  <a:lnTo>
                    <a:pt x="9500" y="27378"/>
                  </a:lnTo>
                  <a:lnTo>
                    <a:pt x="9538" y="27687"/>
                  </a:lnTo>
                  <a:lnTo>
                    <a:pt x="9538" y="27996"/>
                  </a:lnTo>
                  <a:lnTo>
                    <a:pt x="9538" y="28344"/>
                  </a:lnTo>
                  <a:lnTo>
                    <a:pt x="9461" y="28923"/>
                  </a:lnTo>
                  <a:lnTo>
                    <a:pt x="9423" y="29232"/>
                  </a:lnTo>
                  <a:lnTo>
                    <a:pt x="9307" y="29579"/>
                  </a:lnTo>
                  <a:lnTo>
                    <a:pt x="9230" y="29888"/>
                  </a:lnTo>
                  <a:lnTo>
                    <a:pt x="9075" y="30158"/>
                  </a:lnTo>
                  <a:lnTo>
                    <a:pt x="8921" y="30429"/>
                  </a:lnTo>
                  <a:lnTo>
                    <a:pt x="8728" y="30660"/>
                  </a:lnTo>
                  <a:lnTo>
                    <a:pt x="8534" y="30776"/>
                  </a:lnTo>
                  <a:lnTo>
                    <a:pt x="8341" y="30853"/>
                  </a:lnTo>
                  <a:lnTo>
                    <a:pt x="8187" y="30853"/>
                  </a:lnTo>
                  <a:lnTo>
                    <a:pt x="7994" y="30776"/>
                  </a:lnTo>
                  <a:lnTo>
                    <a:pt x="7839" y="30699"/>
                  </a:lnTo>
                  <a:lnTo>
                    <a:pt x="7685" y="30583"/>
                  </a:lnTo>
                  <a:lnTo>
                    <a:pt x="7376" y="30274"/>
                  </a:lnTo>
                  <a:lnTo>
                    <a:pt x="6874" y="29772"/>
                  </a:lnTo>
                  <a:lnTo>
                    <a:pt x="6681" y="29502"/>
                  </a:lnTo>
                  <a:lnTo>
                    <a:pt x="6488" y="29193"/>
                  </a:lnTo>
                  <a:lnTo>
                    <a:pt x="6295" y="28846"/>
                  </a:lnTo>
                  <a:lnTo>
                    <a:pt x="6102" y="28459"/>
                  </a:lnTo>
                  <a:lnTo>
                    <a:pt x="5986" y="28073"/>
                  </a:lnTo>
                  <a:lnTo>
                    <a:pt x="5909" y="27687"/>
                  </a:lnTo>
                  <a:lnTo>
                    <a:pt x="5870" y="27262"/>
                  </a:lnTo>
                  <a:lnTo>
                    <a:pt x="5870" y="26876"/>
                  </a:lnTo>
                  <a:lnTo>
                    <a:pt x="5909" y="26490"/>
                  </a:lnTo>
                  <a:lnTo>
                    <a:pt x="6024" y="26065"/>
                  </a:lnTo>
                  <a:lnTo>
                    <a:pt x="6024" y="25949"/>
                  </a:lnTo>
                  <a:lnTo>
                    <a:pt x="5947" y="25911"/>
                  </a:lnTo>
                  <a:lnTo>
                    <a:pt x="5870" y="25872"/>
                  </a:lnTo>
                  <a:lnTo>
                    <a:pt x="5793" y="25872"/>
                  </a:lnTo>
                  <a:lnTo>
                    <a:pt x="5059" y="26220"/>
                  </a:lnTo>
                  <a:lnTo>
                    <a:pt x="5136" y="25834"/>
                  </a:lnTo>
                  <a:lnTo>
                    <a:pt x="5252" y="25447"/>
                  </a:lnTo>
                  <a:lnTo>
                    <a:pt x="5445" y="25100"/>
                  </a:lnTo>
                  <a:lnTo>
                    <a:pt x="5716" y="24752"/>
                  </a:lnTo>
                  <a:lnTo>
                    <a:pt x="6102" y="24868"/>
                  </a:lnTo>
                  <a:lnTo>
                    <a:pt x="6488" y="24945"/>
                  </a:lnTo>
                  <a:lnTo>
                    <a:pt x="6333" y="25100"/>
                  </a:lnTo>
                  <a:lnTo>
                    <a:pt x="6179" y="25293"/>
                  </a:lnTo>
                  <a:lnTo>
                    <a:pt x="6179" y="25370"/>
                  </a:lnTo>
                  <a:lnTo>
                    <a:pt x="6179" y="25447"/>
                  </a:lnTo>
                  <a:lnTo>
                    <a:pt x="6256" y="25486"/>
                  </a:lnTo>
                  <a:lnTo>
                    <a:pt x="6295" y="25486"/>
                  </a:lnTo>
                  <a:lnTo>
                    <a:pt x="6372" y="25525"/>
                  </a:lnTo>
                  <a:lnTo>
                    <a:pt x="6449" y="25602"/>
                  </a:lnTo>
                  <a:lnTo>
                    <a:pt x="6526" y="25795"/>
                  </a:lnTo>
                  <a:lnTo>
                    <a:pt x="6565" y="26104"/>
                  </a:lnTo>
                  <a:lnTo>
                    <a:pt x="6604" y="26451"/>
                  </a:lnTo>
                  <a:lnTo>
                    <a:pt x="6604" y="27146"/>
                  </a:lnTo>
                  <a:lnTo>
                    <a:pt x="6604" y="27610"/>
                  </a:lnTo>
                  <a:lnTo>
                    <a:pt x="6681" y="28073"/>
                  </a:lnTo>
                  <a:lnTo>
                    <a:pt x="6835" y="28498"/>
                  </a:lnTo>
                  <a:lnTo>
                    <a:pt x="7067" y="28923"/>
                  </a:lnTo>
                  <a:lnTo>
                    <a:pt x="7376" y="29309"/>
                  </a:lnTo>
                  <a:lnTo>
                    <a:pt x="7569" y="29463"/>
                  </a:lnTo>
                  <a:lnTo>
                    <a:pt x="7762" y="29618"/>
                  </a:lnTo>
                  <a:lnTo>
                    <a:pt x="7955" y="29734"/>
                  </a:lnTo>
                  <a:lnTo>
                    <a:pt x="8187" y="29849"/>
                  </a:lnTo>
                  <a:lnTo>
                    <a:pt x="8264" y="29849"/>
                  </a:lnTo>
                  <a:lnTo>
                    <a:pt x="8303" y="29811"/>
                  </a:lnTo>
                  <a:lnTo>
                    <a:pt x="8303" y="29734"/>
                  </a:lnTo>
                  <a:lnTo>
                    <a:pt x="8303" y="29695"/>
                  </a:lnTo>
                  <a:lnTo>
                    <a:pt x="8303" y="29656"/>
                  </a:lnTo>
                  <a:lnTo>
                    <a:pt x="8419" y="29154"/>
                  </a:lnTo>
                  <a:lnTo>
                    <a:pt x="8496" y="28614"/>
                  </a:lnTo>
                  <a:lnTo>
                    <a:pt x="8534" y="28112"/>
                  </a:lnTo>
                  <a:lnTo>
                    <a:pt x="8534" y="27571"/>
                  </a:lnTo>
                  <a:lnTo>
                    <a:pt x="8534" y="27069"/>
                  </a:lnTo>
                  <a:lnTo>
                    <a:pt x="8457" y="26567"/>
                  </a:lnTo>
                  <a:lnTo>
                    <a:pt x="8341" y="26027"/>
                  </a:lnTo>
                  <a:lnTo>
                    <a:pt x="8187" y="25525"/>
                  </a:lnTo>
                  <a:lnTo>
                    <a:pt x="8534" y="25525"/>
                  </a:lnTo>
                  <a:lnTo>
                    <a:pt x="8612" y="25486"/>
                  </a:lnTo>
                  <a:lnTo>
                    <a:pt x="8650" y="25409"/>
                  </a:lnTo>
                  <a:lnTo>
                    <a:pt x="8650" y="25370"/>
                  </a:lnTo>
                  <a:lnTo>
                    <a:pt x="8612" y="25293"/>
                  </a:lnTo>
                  <a:lnTo>
                    <a:pt x="8380" y="24791"/>
                  </a:lnTo>
                  <a:lnTo>
                    <a:pt x="8805" y="24637"/>
                  </a:lnTo>
                  <a:close/>
                  <a:moveTo>
                    <a:pt x="6449" y="0"/>
                  </a:moveTo>
                  <a:lnTo>
                    <a:pt x="6411" y="39"/>
                  </a:lnTo>
                  <a:lnTo>
                    <a:pt x="6411" y="116"/>
                  </a:lnTo>
                  <a:lnTo>
                    <a:pt x="6333" y="116"/>
                  </a:lnTo>
                  <a:lnTo>
                    <a:pt x="6295" y="193"/>
                  </a:lnTo>
                  <a:lnTo>
                    <a:pt x="5600" y="1275"/>
                  </a:lnTo>
                  <a:lnTo>
                    <a:pt x="4943" y="2433"/>
                  </a:lnTo>
                  <a:lnTo>
                    <a:pt x="4403" y="3591"/>
                  </a:lnTo>
                  <a:lnTo>
                    <a:pt x="3901" y="4827"/>
                  </a:lnTo>
                  <a:lnTo>
                    <a:pt x="3437" y="6063"/>
                  </a:lnTo>
                  <a:lnTo>
                    <a:pt x="3090" y="7298"/>
                  </a:lnTo>
                  <a:lnTo>
                    <a:pt x="2742" y="8573"/>
                  </a:lnTo>
                  <a:lnTo>
                    <a:pt x="2511" y="9847"/>
                  </a:lnTo>
                  <a:lnTo>
                    <a:pt x="2317" y="11160"/>
                  </a:lnTo>
                  <a:lnTo>
                    <a:pt x="2202" y="12473"/>
                  </a:lnTo>
                  <a:lnTo>
                    <a:pt x="2163" y="13786"/>
                  </a:lnTo>
                  <a:lnTo>
                    <a:pt x="2163" y="15099"/>
                  </a:lnTo>
                  <a:lnTo>
                    <a:pt x="2202" y="16103"/>
                  </a:lnTo>
                  <a:lnTo>
                    <a:pt x="2317" y="17107"/>
                  </a:lnTo>
                  <a:lnTo>
                    <a:pt x="1661" y="17609"/>
                  </a:lnTo>
                  <a:lnTo>
                    <a:pt x="1082" y="18188"/>
                  </a:lnTo>
                  <a:lnTo>
                    <a:pt x="541" y="18806"/>
                  </a:lnTo>
                  <a:lnTo>
                    <a:pt x="39" y="19462"/>
                  </a:lnTo>
                  <a:lnTo>
                    <a:pt x="1" y="19501"/>
                  </a:lnTo>
                  <a:lnTo>
                    <a:pt x="1" y="19578"/>
                  </a:lnTo>
                  <a:lnTo>
                    <a:pt x="78" y="19694"/>
                  </a:lnTo>
                  <a:lnTo>
                    <a:pt x="39" y="19964"/>
                  </a:lnTo>
                  <a:lnTo>
                    <a:pt x="39" y="20273"/>
                  </a:lnTo>
                  <a:lnTo>
                    <a:pt x="39" y="20543"/>
                  </a:lnTo>
                  <a:lnTo>
                    <a:pt x="78" y="20852"/>
                  </a:lnTo>
                  <a:lnTo>
                    <a:pt x="194" y="21431"/>
                  </a:lnTo>
                  <a:lnTo>
                    <a:pt x="309" y="22011"/>
                  </a:lnTo>
                  <a:lnTo>
                    <a:pt x="387" y="22899"/>
                  </a:lnTo>
                  <a:lnTo>
                    <a:pt x="425" y="23748"/>
                  </a:lnTo>
                  <a:lnTo>
                    <a:pt x="425" y="24637"/>
                  </a:lnTo>
                  <a:lnTo>
                    <a:pt x="387" y="25486"/>
                  </a:lnTo>
                  <a:lnTo>
                    <a:pt x="387" y="25602"/>
                  </a:lnTo>
                  <a:lnTo>
                    <a:pt x="464" y="25640"/>
                  </a:lnTo>
                  <a:lnTo>
                    <a:pt x="503" y="25679"/>
                  </a:lnTo>
                  <a:lnTo>
                    <a:pt x="580" y="25679"/>
                  </a:lnTo>
                  <a:lnTo>
                    <a:pt x="618" y="25756"/>
                  </a:lnTo>
                  <a:lnTo>
                    <a:pt x="696" y="25795"/>
                  </a:lnTo>
                  <a:lnTo>
                    <a:pt x="811" y="25795"/>
                  </a:lnTo>
                  <a:lnTo>
                    <a:pt x="1584" y="25254"/>
                  </a:lnTo>
                  <a:lnTo>
                    <a:pt x="2279" y="24714"/>
                  </a:lnTo>
                  <a:lnTo>
                    <a:pt x="3746" y="23594"/>
                  </a:lnTo>
                  <a:lnTo>
                    <a:pt x="3785" y="23478"/>
                  </a:lnTo>
                  <a:lnTo>
                    <a:pt x="3785" y="23362"/>
                  </a:lnTo>
                  <a:lnTo>
                    <a:pt x="3630" y="22088"/>
                  </a:lnTo>
                  <a:lnTo>
                    <a:pt x="3592" y="20814"/>
                  </a:lnTo>
                  <a:lnTo>
                    <a:pt x="3939" y="21277"/>
                  </a:lnTo>
                  <a:lnTo>
                    <a:pt x="4364" y="21663"/>
                  </a:lnTo>
                  <a:lnTo>
                    <a:pt x="4789" y="22049"/>
                  </a:lnTo>
                  <a:lnTo>
                    <a:pt x="5252" y="22358"/>
                  </a:lnTo>
                  <a:lnTo>
                    <a:pt x="5059" y="22744"/>
                  </a:lnTo>
                  <a:lnTo>
                    <a:pt x="4866" y="23169"/>
                  </a:lnTo>
                  <a:lnTo>
                    <a:pt x="4712" y="23633"/>
                  </a:lnTo>
                  <a:lnTo>
                    <a:pt x="4673" y="23864"/>
                  </a:lnTo>
                  <a:lnTo>
                    <a:pt x="4712" y="24096"/>
                  </a:lnTo>
                  <a:lnTo>
                    <a:pt x="4750" y="24173"/>
                  </a:lnTo>
                  <a:lnTo>
                    <a:pt x="4789" y="24212"/>
                  </a:lnTo>
                  <a:lnTo>
                    <a:pt x="4827" y="24250"/>
                  </a:lnTo>
                  <a:lnTo>
                    <a:pt x="4866" y="24328"/>
                  </a:lnTo>
                  <a:lnTo>
                    <a:pt x="5175" y="24521"/>
                  </a:lnTo>
                  <a:lnTo>
                    <a:pt x="5484" y="24675"/>
                  </a:lnTo>
                  <a:lnTo>
                    <a:pt x="5329" y="24868"/>
                  </a:lnTo>
                  <a:lnTo>
                    <a:pt x="5175" y="25061"/>
                  </a:lnTo>
                  <a:lnTo>
                    <a:pt x="5020" y="25254"/>
                  </a:lnTo>
                  <a:lnTo>
                    <a:pt x="4905" y="25486"/>
                  </a:lnTo>
                  <a:lnTo>
                    <a:pt x="4827" y="25718"/>
                  </a:lnTo>
                  <a:lnTo>
                    <a:pt x="4750" y="25949"/>
                  </a:lnTo>
                  <a:lnTo>
                    <a:pt x="4712" y="26220"/>
                  </a:lnTo>
                  <a:lnTo>
                    <a:pt x="4712" y="26490"/>
                  </a:lnTo>
                  <a:lnTo>
                    <a:pt x="4712" y="26567"/>
                  </a:lnTo>
                  <a:lnTo>
                    <a:pt x="4789" y="26644"/>
                  </a:lnTo>
                  <a:lnTo>
                    <a:pt x="4943" y="26644"/>
                  </a:lnTo>
                  <a:lnTo>
                    <a:pt x="5638" y="26297"/>
                  </a:lnTo>
                  <a:lnTo>
                    <a:pt x="5638" y="26297"/>
                  </a:lnTo>
                  <a:lnTo>
                    <a:pt x="5561" y="26722"/>
                  </a:lnTo>
                  <a:lnTo>
                    <a:pt x="5561" y="27146"/>
                  </a:lnTo>
                  <a:lnTo>
                    <a:pt x="5561" y="27533"/>
                  </a:lnTo>
                  <a:lnTo>
                    <a:pt x="5638" y="27957"/>
                  </a:lnTo>
                  <a:lnTo>
                    <a:pt x="5716" y="28344"/>
                  </a:lnTo>
                  <a:lnTo>
                    <a:pt x="5870" y="28730"/>
                  </a:lnTo>
                  <a:lnTo>
                    <a:pt x="6063" y="29116"/>
                  </a:lnTo>
                  <a:lnTo>
                    <a:pt x="6256" y="29463"/>
                  </a:lnTo>
                  <a:lnTo>
                    <a:pt x="6642" y="30004"/>
                  </a:lnTo>
                  <a:lnTo>
                    <a:pt x="6913" y="30351"/>
                  </a:lnTo>
                  <a:lnTo>
                    <a:pt x="7183" y="30660"/>
                  </a:lnTo>
                  <a:lnTo>
                    <a:pt x="7530" y="30969"/>
                  </a:lnTo>
                  <a:lnTo>
                    <a:pt x="7839" y="31162"/>
                  </a:lnTo>
                  <a:lnTo>
                    <a:pt x="7994" y="31240"/>
                  </a:lnTo>
                  <a:lnTo>
                    <a:pt x="8148" y="31317"/>
                  </a:lnTo>
                  <a:lnTo>
                    <a:pt x="8303" y="31317"/>
                  </a:lnTo>
                  <a:lnTo>
                    <a:pt x="8457" y="31278"/>
                  </a:lnTo>
                  <a:lnTo>
                    <a:pt x="8612" y="31240"/>
                  </a:lnTo>
                  <a:lnTo>
                    <a:pt x="8766" y="31162"/>
                  </a:lnTo>
                  <a:lnTo>
                    <a:pt x="8998" y="30892"/>
                  </a:lnTo>
                  <a:lnTo>
                    <a:pt x="9230" y="30583"/>
                  </a:lnTo>
                  <a:lnTo>
                    <a:pt x="9423" y="30236"/>
                  </a:lnTo>
                  <a:lnTo>
                    <a:pt x="9577" y="29849"/>
                  </a:lnTo>
                  <a:lnTo>
                    <a:pt x="9693" y="29463"/>
                  </a:lnTo>
                  <a:lnTo>
                    <a:pt x="9847" y="28807"/>
                  </a:lnTo>
                  <a:lnTo>
                    <a:pt x="9886" y="28228"/>
                  </a:lnTo>
                  <a:lnTo>
                    <a:pt x="9847" y="27610"/>
                  </a:lnTo>
                  <a:lnTo>
                    <a:pt x="9770" y="27031"/>
                  </a:lnTo>
                  <a:lnTo>
                    <a:pt x="9577" y="26490"/>
                  </a:lnTo>
                  <a:lnTo>
                    <a:pt x="9770" y="26529"/>
                  </a:lnTo>
                  <a:lnTo>
                    <a:pt x="9963" y="26567"/>
                  </a:lnTo>
                  <a:lnTo>
                    <a:pt x="10156" y="26606"/>
                  </a:lnTo>
                  <a:lnTo>
                    <a:pt x="10388" y="26606"/>
                  </a:lnTo>
                  <a:lnTo>
                    <a:pt x="10465" y="26567"/>
                  </a:lnTo>
                  <a:lnTo>
                    <a:pt x="10542" y="26529"/>
                  </a:lnTo>
                  <a:lnTo>
                    <a:pt x="10542" y="26451"/>
                  </a:lnTo>
                  <a:lnTo>
                    <a:pt x="10542" y="26336"/>
                  </a:lnTo>
                  <a:lnTo>
                    <a:pt x="10233" y="25834"/>
                  </a:lnTo>
                  <a:lnTo>
                    <a:pt x="9925" y="25332"/>
                  </a:lnTo>
                  <a:lnTo>
                    <a:pt x="9538" y="24868"/>
                  </a:lnTo>
                  <a:lnTo>
                    <a:pt x="9114" y="24482"/>
                  </a:lnTo>
                  <a:lnTo>
                    <a:pt x="9616" y="24135"/>
                  </a:lnTo>
                  <a:lnTo>
                    <a:pt x="9693" y="24057"/>
                  </a:lnTo>
                  <a:lnTo>
                    <a:pt x="9732" y="23980"/>
                  </a:lnTo>
                  <a:lnTo>
                    <a:pt x="9770" y="23941"/>
                  </a:lnTo>
                  <a:lnTo>
                    <a:pt x="9732" y="23864"/>
                  </a:lnTo>
                  <a:lnTo>
                    <a:pt x="9307" y="23092"/>
                  </a:lnTo>
                  <a:lnTo>
                    <a:pt x="9114" y="22706"/>
                  </a:lnTo>
                  <a:lnTo>
                    <a:pt x="8959" y="22281"/>
                  </a:lnTo>
                  <a:lnTo>
                    <a:pt x="9114" y="22204"/>
                  </a:lnTo>
                  <a:lnTo>
                    <a:pt x="9423" y="21933"/>
                  </a:lnTo>
                  <a:lnTo>
                    <a:pt x="9693" y="21625"/>
                  </a:lnTo>
                  <a:lnTo>
                    <a:pt x="9925" y="21316"/>
                  </a:lnTo>
                  <a:lnTo>
                    <a:pt x="10118" y="20968"/>
                  </a:lnTo>
                  <a:lnTo>
                    <a:pt x="10118" y="21895"/>
                  </a:lnTo>
                  <a:lnTo>
                    <a:pt x="10040" y="22822"/>
                  </a:lnTo>
                  <a:lnTo>
                    <a:pt x="10079" y="22899"/>
                  </a:lnTo>
                  <a:lnTo>
                    <a:pt x="10156" y="22976"/>
                  </a:lnTo>
                  <a:lnTo>
                    <a:pt x="10813" y="23401"/>
                  </a:lnTo>
                  <a:lnTo>
                    <a:pt x="11469" y="23826"/>
                  </a:lnTo>
                  <a:lnTo>
                    <a:pt x="12126" y="24289"/>
                  </a:lnTo>
                  <a:lnTo>
                    <a:pt x="12743" y="24752"/>
                  </a:lnTo>
                  <a:lnTo>
                    <a:pt x="12859" y="24830"/>
                  </a:lnTo>
                  <a:lnTo>
                    <a:pt x="12975" y="24791"/>
                  </a:lnTo>
                  <a:lnTo>
                    <a:pt x="13052" y="24752"/>
                  </a:lnTo>
                  <a:lnTo>
                    <a:pt x="13091" y="24637"/>
                  </a:lnTo>
                  <a:lnTo>
                    <a:pt x="13323" y="21393"/>
                  </a:lnTo>
                  <a:lnTo>
                    <a:pt x="13400" y="19771"/>
                  </a:lnTo>
                  <a:lnTo>
                    <a:pt x="13439" y="18960"/>
                  </a:lnTo>
                  <a:lnTo>
                    <a:pt x="13400" y="18188"/>
                  </a:lnTo>
                  <a:lnTo>
                    <a:pt x="13361" y="18072"/>
                  </a:lnTo>
                  <a:lnTo>
                    <a:pt x="13323" y="18033"/>
                  </a:lnTo>
                  <a:lnTo>
                    <a:pt x="13284" y="18033"/>
                  </a:lnTo>
                  <a:lnTo>
                    <a:pt x="12975" y="17802"/>
                  </a:lnTo>
                  <a:lnTo>
                    <a:pt x="12666" y="17609"/>
                  </a:lnTo>
                  <a:lnTo>
                    <a:pt x="11971" y="17184"/>
                  </a:lnTo>
                  <a:lnTo>
                    <a:pt x="10890" y="16412"/>
                  </a:lnTo>
                  <a:lnTo>
                    <a:pt x="10813" y="15485"/>
                  </a:lnTo>
                  <a:lnTo>
                    <a:pt x="10735" y="14558"/>
                  </a:lnTo>
                  <a:lnTo>
                    <a:pt x="10620" y="13631"/>
                  </a:lnTo>
                  <a:lnTo>
                    <a:pt x="10504" y="12705"/>
                  </a:lnTo>
                  <a:lnTo>
                    <a:pt x="10233" y="11121"/>
                  </a:lnTo>
                  <a:lnTo>
                    <a:pt x="9886" y="9538"/>
                  </a:lnTo>
                  <a:lnTo>
                    <a:pt x="9500" y="7955"/>
                  </a:lnTo>
                  <a:lnTo>
                    <a:pt x="9036" y="6410"/>
                  </a:lnTo>
                  <a:lnTo>
                    <a:pt x="8534" y="4866"/>
                  </a:lnTo>
                  <a:lnTo>
                    <a:pt x="7994" y="3321"/>
                  </a:lnTo>
                  <a:lnTo>
                    <a:pt x="7415" y="1815"/>
                  </a:lnTo>
                  <a:lnTo>
                    <a:pt x="6835" y="309"/>
                  </a:lnTo>
                  <a:lnTo>
                    <a:pt x="6797" y="232"/>
                  </a:lnTo>
                  <a:lnTo>
                    <a:pt x="6720" y="193"/>
                  </a:lnTo>
                  <a:lnTo>
                    <a:pt x="6642" y="155"/>
                  </a:lnTo>
                  <a:lnTo>
                    <a:pt x="6604" y="39"/>
                  </a:lnTo>
                  <a:lnTo>
                    <a:pt x="652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6111425" y="3973925"/>
              <a:ext cx="42500" cy="41525"/>
            </a:xfrm>
            <a:custGeom>
              <a:avLst/>
              <a:gdLst/>
              <a:ahLst/>
              <a:cxnLst/>
              <a:rect l="l" t="t" r="r" b="b"/>
              <a:pathLst>
                <a:path w="1700" h="1661" extrusionOk="0">
                  <a:moveTo>
                    <a:pt x="1043" y="387"/>
                  </a:moveTo>
                  <a:lnTo>
                    <a:pt x="1121" y="425"/>
                  </a:lnTo>
                  <a:lnTo>
                    <a:pt x="1198" y="464"/>
                  </a:lnTo>
                  <a:lnTo>
                    <a:pt x="1237" y="541"/>
                  </a:lnTo>
                  <a:lnTo>
                    <a:pt x="1314" y="734"/>
                  </a:lnTo>
                  <a:lnTo>
                    <a:pt x="1314" y="927"/>
                  </a:lnTo>
                  <a:lnTo>
                    <a:pt x="1237" y="1120"/>
                  </a:lnTo>
                  <a:lnTo>
                    <a:pt x="1159" y="1198"/>
                  </a:lnTo>
                  <a:lnTo>
                    <a:pt x="1082" y="1236"/>
                  </a:lnTo>
                  <a:lnTo>
                    <a:pt x="889" y="1275"/>
                  </a:lnTo>
                  <a:lnTo>
                    <a:pt x="696" y="1236"/>
                  </a:lnTo>
                  <a:lnTo>
                    <a:pt x="541" y="1159"/>
                  </a:lnTo>
                  <a:lnTo>
                    <a:pt x="464" y="1082"/>
                  </a:lnTo>
                  <a:lnTo>
                    <a:pt x="426" y="1004"/>
                  </a:lnTo>
                  <a:lnTo>
                    <a:pt x="387" y="889"/>
                  </a:lnTo>
                  <a:lnTo>
                    <a:pt x="387" y="773"/>
                  </a:lnTo>
                  <a:lnTo>
                    <a:pt x="464" y="580"/>
                  </a:lnTo>
                  <a:lnTo>
                    <a:pt x="541" y="580"/>
                  </a:lnTo>
                  <a:lnTo>
                    <a:pt x="619" y="541"/>
                  </a:lnTo>
                  <a:lnTo>
                    <a:pt x="773" y="425"/>
                  </a:lnTo>
                  <a:lnTo>
                    <a:pt x="928" y="387"/>
                  </a:lnTo>
                  <a:close/>
                  <a:moveTo>
                    <a:pt x="889" y="0"/>
                  </a:moveTo>
                  <a:lnTo>
                    <a:pt x="735" y="39"/>
                  </a:lnTo>
                  <a:lnTo>
                    <a:pt x="619" y="78"/>
                  </a:lnTo>
                  <a:lnTo>
                    <a:pt x="503" y="155"/>
                  </a:lnTo>
                  <a:lnTo>
                    <a:pt x="348" y="232"/>
                  </a:lnTo>
                  <a:lnTo>
                    <a:pt x="233" y="309"/>
                  </a:lnTo>
                  <a:lnTo>
                    <a:pt x="155" y="464"/>
                  </a:lnTo>
                  <a:lnTo>
                    <a:pt x="78" y="580"/>
                  </a:lnTo>
                  <a:lnTo>
                    <a:pt x="39" y="734"/>
                  </a:lnTo>
                  <a:lnTo>
                    <a:pt x="1" y="889"/>
                  </a:lnTo>
                  <a:lnTo>
                    <a:pt x="39" y="1043"/>
                  </a:lnTo>
                  <a:lnTo>
                    <a:pt x="78" y="1198"/>
                  </a:lnTo>
                  <a:lnTo>
                    <a:pt x="194" y="1352"/>
                  </a:lnTo>
                  <a:lnTo>
                    <a:pt x="310" y="1468"/>
                  </a:lnTo>
                  <a:lnTo>
                    <a:pt x="464" y="1584"/>
                  </a:lnTo>
                  <a:lnTo>
                    <a:pt x="657" y="1661"/>
                  </a:lnTo>
                  <a:lnTo>
                    <a:pt x="1005" y="1661"/>
                  </a:lnTo>
                  <a:lnTo>
                    <a:pt x="1198" y="1622"/>
                  </a:lnTo>
                  <a:lnTo>
                    <a:pt x="1352" y="1545"/>
                  </a:lnTo>
                  <a:lnTo>
                    <a:pt x="1507" y="1429"/>
                  </a:lnTo>
                  <a:lnTo>
                    <a:pt x="1584" y="1275"/>
                  </a:lnTo>
                  <a:lnTo>
                    <a:pt x="1661" y="1120"/>
                  </a:lnTo>
                  <a:lnTo>
                    <a:pt x="1700" y="927"/>
                  </a:lnTo>
                  <a:lnTo>
                    <a:pt x="1700" y="734"/>
                  </a:lnTo>
                  <a:lnTo>
                    <a:pt x="1661" y="580"/>
                  </a:lnTo>
                  <a:lnTo>
                    <a:pt x="1584" y="387"/>
                  </a:lnTo>
                  <a:lnTo>
                    <a:pt x="1507" y="271"/>
                  </a:lnTo>
                  <a:lnTo>
                    <a:pt x="1391" y="194"/>
                  </a:lnTo>
                  <a:lnTo>
                    <a:pt x="1275" y="116"/>
                  </a:lnTo>
                  <a:lnTo>
                    <a:pt x="1005" y="39"/>
                  </a:lnTo>
                  <a:lnTo>
                    <a:pt x="88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5921250" y="4000950"/>
              <a:ext cx="123600" cy="97525"/>
            </a:xfrm>
            <a:custGeom>
              <a:avLst/>
              <a:gdLst/>
              <a:ahLst/>
              <a:cxnLst/>
              <a:rect l="l" t="t" r="r" b="b"/>
              <a:pathLst>
                <a:path w="4944" h="3901" extrusionOk="0">
                  <a:moveTo>
                    <a:pt x="232" y="1"/>
                  </a:moveTo>
                  <a:lnTo>
                    <a:pt x="117" y="39"/>
                  </a:lnTo>
                  <a:lnTo>
                    <a:pt x="1" y="155"/>
                  </a:lnTo>
                  <a:lnTo>
                    <a:pt x="1" y="271"/>
                  </a:lnTo>
                  <a:lnTo>
                    <a:pt x="1" y="387"/>
                  </a:lnTo>
                  <a:lnTo>
                    <a:pt x="310" y="889"/>
                  </a:lnTo>
                  <a:lnTo>
                    <a:pt x="657" y="1391"/>
                  </a:lnTo>
                  <a:lnTo>
                    <a:pt x="1005" y="1893"/>
                  </a:lnTo>
                  <a:lnTo>
                    <a:pt x="1352" y="2356"/>
                  </a:lnTo>
                  <a:lnTo>
                    <a:pt x="1777" y="2781"/>
                  </a:lnTo>
                  <a:lnTo>
                    <a:pt x="2202" y="3206"/>
                  </a:lnTo>
                  <a:lnTo>
                    <a:pt x="2665" y="3592"/>
                  </a:lnTo>
                  <a:lnTo>
                    <a:pt x="3167" y="3901"/>
                  </a:lnTo>
                  <a:lnTo>
                    <a:pt x="3515" y="3785"/>
                  </a:lnTo>
                  <a:lnTo>
                    <a:pt x="2742" y="3013"/>
                  </a:lnTo>
                  <a:lnTo>
                    <a:pt x="2009" y="2240"/>
                  </a:lnTo>
                  <a:lnTo>
                    <a:pt x="1314" y="1429"/>
                  </a:lnTo>
                  <a:lnTo>
                    <a:pt x="1005" y="1005"/>
                  </a:lnTo>
                  <a:lnTo>
                    <a:pt x="696" y="580"/>
                  </a:lnTo>
                  <a:lnTo>
                    <a:pt x="1584" y="696"/>
                  </a:lnTo>
                  <a:lnTo>
                    <a:pt x="2472" y="889"/>
                  </a:lnTo>
                  <a:lnTo>
                    <a:pt x="2974" y="1043"/>
                  </a:lnTo>
                  <a:lnTo>
                    <a:pt x="3476" y="1236"/>
                  </a:lnTo>
                  <a:lnTo>
                    <a:pt x="3978" y="1391"/>
                  </a:lnTo>
                  <a:lnTo>
                    <a:pt x="4480" y="1507"/>
                  </a:lnTo>
                  <a:lnTo>
                    <a:pt x="4557" y="1507"/>
                  </a:lnTo>
                  <a:lnTo>
                    <a:pt x="4635" y="1584"/>
                  </a:lnTo>
                  <a:lnTo>
                    <a:pt x="4789" y="1584"/>
                  </a:lnTo>
                  <a:lnTo>
                    <a:pt x="4866" y="1507"/>
                  </a:lnTo>
                  <a:lnTo>
                    <a:pt x="4943" y="1429"/>
                  </a:lnTo>
                  <a:lnTo>
                    <a:pt x="4596" y="1159"/>
                  </a:lnTo>
                  <a:lnTo>
                    <a:pt x="4133" y="889"/>
                  </a:lnTo>
                  <a:lnTo>
                    <a:pt x="3592" y="657"/>
                  </a:lnTo>
                  <a:lnTo>
                    <a:pt x="3051" y="464"/>
                  </a:lnTo>
                  <a:lnTo>
                    <a:pt x="2511" y="310"/>
                  </a:lnTo>
                  <a:lnTo>
                    <a:pt x="1893" y="194"/>
                  </a:lnTo>
                  <a:lnTo>
                    <a:pt x="1314" y="117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6044825" y="4051150"/>
              <a:ext cx="126475" cy="70500"/>
            </a:xfrm>
            <a:custGeom>
              <a:avLst/>
              <a:gdLst/>
              <a:ahLst/>
              <a:cxnLst/>
              <a:rect l="l" t="t" r="r" b="b"/>
              <a:pathLst>
                <a:path w="5059" h="2820" extrusionOk="0">
                  <a:moveTo>
                    <a:pt x="4905" y="1"/>
                  </a:moveTo>
                  <a:lnTo>
                    <a:pt x="3823" y="657"/>
                  </a:lnTo>
                  <a:lnTo>
                    <a:pt x="3283" y="966"/>
                  </a:lnTo>
                  <a:lnTo>
                    <a:pt x="2742" y="1275"/>
                  </a:lnTo>
                  <a:lnTo>
                    <a:pt x="2086" y="1584"/>
                  </a:lnTo>
                  <a:lnTo>
                    <a:pt x="1429" y="1854"/>
                  </a:lnTo>
                  <a:lnTo>
                    <a:pt x="773" y="2124"/>
                  </a:lnTo>
                  <a:lnTo>
                    <a:pt x="116" y="2433"/>
                  </a:lnTo>
                  <a:lnTo>
                    <a:pt x="39" y="2511"/>
                  </a:lnTo>
                  <a:lnTo>
                    <a:pt x="0" y="2588"/>
                  </a:lnTo>
                  <a:lnTo>
                    <a:pt x="39" y="2704"/>
                  </a:lnTo>
                  <a:lnTo>
                    <a:pt x="116" y="2781"/>
                  </a:lnTo>
                  <a:lnTo>
                    <a:pt x="387" y="2820"/>
                  </a:lnTo>
                  <a:lnTo>
                    <a:pt x="1082" y="2626"/>
                  </a:lnTo>
                  <a:lnTo>
                    <a:pt x="1738" y="2356"/>
                  </a:lnTo>
                  <a:lnTo>
                    <a:pt x="2395" y="2047"/>
                  </a:lnTo>
                  <a:lnTo>
                    <a:pt x="2974" y="1738"/>
                  </a:lnTo>
                  <a:lnTo>
                    <a:pt x="3553" y="1429"/>
                  </a:lnTo>
                  <a:lnTo>
                    <a:pt x="4094" y="1121"/>
                  </a:lnTo>
                  <a:lnTo>
                    <a:pt x="4596" y="734"/>
                  </a:lnTo>
                  <a:lnTo>
                    <a:pt x="5059" y="348"/>
                  </a:lnTo>
                  <a:lnTo>
                    <a:pt x="490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1792350" y="4089775"/>
              <a:ext cx="345650" cy="269350"/>
            </a:xfrm>
            <a:custGeom>
              <a:avLst/>
              <a:gdLst/>
              <a:ahLst/>
              <a:cxnLst/>
              <a:rect l="l" t="t" r="r" b="b"/>
              <a:pathLst>
                <a:path w="13826" h="10774" extrusionOk="0">
                  <a:moveTo>
                    <a:pt x="3438" y="1004"/>
                  </a:moveTo>
                  <a:lnTo>
                    <a:pt x="3515" y="1081"/>
                  </a:lnTo>
                  <a:lnTo>
                    <a:pt x="3631" y="1159"/>
                  </a:lnTo>
                  <a:lnTo>
                    <a:pt x="3669" y="1275"/>
                  </a:lnTo>
                  <a:lnTo>
                    <a:pt x="3669" y="1429"/>
                  </a:lnTo>
                  <a:lnTo>
                    <a:pt x="3592" y="1661"/>
                  </a:lnTo>
                  <a:lnTo>
                    <a:pt x="3515" y="1815"/>
                  </a:lnTo>
                  <a:lnTo>
                    <a:pt x="3360" y="1931"/>
                  </a:lnTo>
                  <a:lnTo>
                    <a:pt x="3167" y="1970"/>
                  </a:lnTo>
                  <a:lnTo>
                    <a:pt x="2974" y="2008"/>
                  </a:lnTo>
                  <a:lnTo>
                    <a:pt x="2781" y="2008"/>
                  </a:lnTo>
                  <a:lnTo>
                    <a:pt x="2356" y="1931"/>
                  </a:lnTo>
                  <a:lnTo>
                    <a:pt x="2395" y="1892"/>
                  </a:lnTo>
                  <a:lnTo>
                    <a:pt x="2472" y="1661"/>
                  </a:lnTo>
                  <a:lnTo>
                    <a:pt x="2588" y="1429"/>
                  </a:lnTo>
                  <a:lnTo>
                    <a:pt x="2704" y="1236"/>
                  </a:lnTo>
                  <a:lnTo>
                    <a:pt x="2897" y="1081"/>
                  </a:lnTo>
                  <a:lnTo>
                    <a:pt x="3013" y="1004"/>
                  </a:lnTo>
                  <a:close/>
                  <a:moveTo>
                    <a:pt x="1044" y="1468"/>
                  </a:moveTo>
                  <a:lnTo>
                    <a:pt x="1237" y="1545"/>
                  </a:lnTo>
                  <a:lnTo>
                    <a:pt x="1430" y="1622"/>
                  </a:lnTo>
                  <a:lnTo>
                    <a:pt x="1623" y="1777"/>
                  </a:lnTo>
                  <a:lnTo>
                    <a:pt x="1816" y="1892"/>
                  </a:lnTo>
                  <a:lnTo>
                    <a:pt x="1507" y="2201"/>
                  </a:lnTo>
                  <a:lnTo>
                    <a:pt x="1314" y="2356"/>
                  </a:lnTo>
                  <a:lnTo>
                    <a:pt x="1121" y="2433"/>
                  </a:lnTo>
                  <a:lnTo>
                    <a:pt x="966" y="2472"/>
                  </a:lnTo>
                  <a:lnTo>
                    <a:pt x="812" y="2472"/>
                  </a:lnTo>
                  <a:lnTo>
                    <a:pt x="696" y="2433"/>
                  </a:lnTo>
                  <a:lnTo>
                    <a:pt x="580" y="2394"/>
                  </a:lnTo>
                  <a:lnTo>
                    <a:pt x="464" y="2317"/>
                  </a:lnTo>
                  <a:lnTo>
                    <a:pt x="387" y="2201"/>
                  </a:lnTo>
                  <a:lnTo>
                    <a:pt x="387" y="2085"/>
                  </a:lnTo>
                  <a:lnTo>
                    <a:pt x="426" y="1892"/>
                  </a:lnTo>
                  <a:lnTo>
                    <a:pt x="503" y="1699"/>
                  </a:lnTo>
                  <a:lnTo>
                    <a:pt x="657" y="1545"/>
                  </a:lnTo>
                  <a:lnTo>
                    <a:pt x="850" y="1468"/>
                  </a:lnTo>
                  <a:close/>
                  <a:moveTo>
                    <a:pt x="4866" y="3823"/>
                  </a:moveTo>
                  <a:lnTo>
                    <a:pt x="5021" y="3862"/>
                  </a:lnTo>
                  <a:lnTo>
                    <a:pt x="5137" y="3939"/>
                  </a:lnTo>
                  <a:lnTo>
                    <a:pt x="5253" y="4055"/>
                  </a:lnTo>
                  <a:lnTo>
                    <a:pt x="5330" y="4171"/>
                  </a:lnTo>
                  <a:lnTo>
                    <a:pt x="5330" y="4325"/>
                  </a:lnTo>
                  <a:lnTo>
                    <a:pt x="5330" y="4441"/>
                  </a:lnTo>
                  <a:lnTo>
                    <a:pt x="5291" y="4557"/>
                  </a:lnTo>
                  <a:lnTo>
                    <a:pt x="5137" y="4788"/>
                  </a:lnTo>
                  <a:lnTo>
                    <a:pt x="4944" y="4982"/>
                  </a:lnTo>
                  <a:lnTo>
                    <a:pt x="4751" y="5097"/>
                  </a:lnTo>
                  <a:lnTo>
                    <a:pt x="4557" y="5136"/>
                  </a:lnTo>
                  <a:lnTo>
                    <a:pt x="4171" y="5213"/>
                  </a:lnTo>
                  <a:lnTo>
                    <a:pt x="4171" y="5213"/>
                  </a:lnTo>
                  <a:lnTo>
                    <a:pt x="4210" y="4750"/>
                  </a:lnTo>
                  <a:lnTo>
                    <a:pt x="4287" y="4557"/>
                  </a:lnTo>
                  <a:lnTo>
                    <a:pt x="4364" y="4325"/>
                  </a:lnTo>
                  <a:lnTo>
                    <a:pt x="4519" y="4055"/>
                  </a:lnTo>
                  <a:lnTo>
                    <a:pt x="4635" y="3978"/>
                  </a:lnTo>
                  <a:lnTo>
                    <a:pt x="4751" y="3900"/>
                  </a:lnTo>
                  <a:lnTo>
                    <a:pt x="4866" y="3823"/>
                  </a:lnTo>
                  <a:close/>
                  <a:moveTo>
                    <a:pt x="7299" y="4518"/>
                  </a:moveTo>
                  <a:lnTo>
                    <a:pt x="7415" y="4595"/>
                  </a:lnTo>
                  <a:lnTo>
                    <a:pt x="7492" y="4673"/>
                  </a:lnTo>
                  <a:lnTo>
                    <a:pt x="7531" y="4788"/>
                  </a:lnTo>
                  <a:lnTo>
                    <a:pt x="7569" y="4943"/>
                  </a:lnTo>
                  <a:lnTo>
                    <a:pt x="7608" y="5175"/>
                  </a:lnTo>
                  <a:lnTo>
                    <a:pt x="7569" y="5445"/>
                  </a:lnTo>
                  <a:lnTo>
                    <a:pt x="7531" y="5677"/>
                  </a:lnTo>
                  <a:lnTo>
                    <a:pt x="7454" y="5908"/>
                  </a:lnTo>
                  <a:lnTo>
                    <a:pt x="7299" y="6101"/>
                  </a:lnTo>
                  <a:lnTo>
                    <a:pt x="7145" y="6294"/>
                  </a:lnTo>
                  <a:lnTo>
                    <a:pt x="6913" y="5870"/>
                  </a:lnTo>
                  <a:lnTo>
                    <a:pt x="6797" y="5677"/>
                  </a:lnTo>
                  <a:lnTo>
                    <a:pt x="6759" y="5445"/>
                  </a:lnTo>
                  <a:lnTo>
                    <a:pt x="6720" y="5136"/>
                  </a:lnTo>
                  <a:lnTo>
                    <a:pt x="6759" y="4943"/>
                  </a:lnTo>
                  <a:lnTo>
                    <a:pt x="6797" y="4788"/>
                  </a:lnTo>
                  <a:lnTo>
                    <a:pt x="6874" y="4634"/>
                  </a:lnTo>
                  <a:lnTo>
                    <a:pt x="6990" y="4557"/>
                  </a:lnTo>
                  <a:lnTo>
                    <a:pt x="7106" y="4518"/>
                  </a:lnTo>
                  <a:close/>
                  <a:moveTo>
                    <a:pt x="11161" y="4982"/>
                  </a:moveTo>
                  <a:lnTo>
                    <a:pt x="11276" y="5059"/>
                  </a:lnTo>
                  <a:lnTo>
                    <a:pt x="11354" y="5136"/>
                  </a:lnTo>
                  <a:lnTo>
                    <a:pt x="11392" y="5252"/>
                  </a:lnTo>
                  <a:lnTo>
                    <a:pt x="11431" y="5368"/>
                  </a:lnTo>
                  <a:lnTo>
                    <a:pt x="11392" y="5677"/>
                  </a:lnTo>
                  <a:lnTo>
                    <a:pt x="11315" y="5986"/>
                  </a:lnTo>
                  <a:lnTo>
                    <a:pt x="11161" y="6217"/>
                  </a:lnTo>
                  <a:lnTo>
                    <a:pt x="11083" y="6333"/>
                  </a:lnTo>
                  <a:lnTo>
                    <a:pt x="10968" y="6372"/>
                  </a:lnTo>
                  <a:lnTo>
                    <a:pt x="10890" y="6410"/>
                  </a:lnTo>
                  <a:lnTo>
                    <a:pt x="10736" y="6410"/>
                  </a:lnTo>
                  <a:lnTo>
                    <a:pt x="10697" y="6449"/>
                  </a:lnTo>
                  <a:lnTo>
                    <a:pt x="10659" y="6449"/>
                  </a:lnTo>
                  <a:lnTo>
                    <a:pt x="10466" y="6101"/>
                  </a:lnTo>
                  <a:lnTo>
                    <a:pt x="10388" y="5947"/>
                  </a:lnTo>
                  <a:lnTo>
                    <a:pt x="10350" y="5715"/>
                  </a:lnTo>
                  <a:lnTo>
                    <a:pt x="10350" y="5484"/>
                  </a:lnTo>
                  <a:lnTo>
                    <a:pt x="10427" y="5252"/>
                  </a:lnTo>
                  <a:lnTo>
                    <a:pt x="10581" y="5097"/>
                  </a:lnTo>
                  <a:lnTo>
                    <a:pt x="10697" y="5059"/>
                  </a:lnTo>
                  <a:lnTo>
                    <a:pt x="10813" y="4982"/>
                  </a:lnTo>
                  <a:close/>
                  <a:moveTo>
                    <a:pt x="3052" y="5522"/>
                  </a:moveTo>
                  <a:lnTo>
                    <a:pt x="3476" y="5561"/>
                  </a:lnTo>
                  <a:lnTo>
                    <a:pt x="3283" y="5947"/>
                  </a:lnTo>
                  <a:lnTo>
                    <a:pt x="3167" y="6140"/>
                  </a:lnTo>
                  <a:lnTo>
                    <a:pt x="3013" y="6294"/>
                  </a:lnTo>
                  <a:lnTo>
                    <a:pt x="2858" y="6410"/>
                  </a:lnTo>
                  <a:lnTo>
                    <a:pt x="2704" y="6488"/>
                  </a:lnTo>
                  <a:lnTo>
                    <a:pt x="2472" y="6488"/>
                  </a:lnTo>
                  <a:lnTo>
                    <a:pt x="2279" y="6410"/>
                  </a:lnTo>
                  <a:lnTo>
                    <a:pt x="2125" y="6294"/>
                  </a:lnTo>
                  <a:lnTo>
                    <a:pt x="2086" y="6179"/>
                  </a:lnTo>
                  <a:lnTo>
                    <a:pt x="2086" y="6063"/>
                  </a:lnTo>
                  <a:lnTo>
                    <a:pt x="2125" y="5908"/>
                  </a:lnTo>
                  <a:lnTo>
                    <a:pt x="2241" y="5792"/>
                  </a:lnTo>
                  <a:lnTo>
                    <a:pt x="2356" y="5677"/>
                  </a:lnTo>
                  <a:lnTo>
                    <a:pt x="2472" y="5599"/>
                  </a:lnTo>
                  <a:lnTo>
                    <a:pt x="2588" y="5561"/>
                  </a:lnTo>
                  <a:lnTo>
                    <a:pt x="2820" y="5522"/>
                  </a:lnTo>
                  <a:close/>
                  <a:moveTo>
                    <a:pt x="7222" y="6796"/>
                  </a:moveTo>
                  <a:lnTo>
                    <a:pt x="7183" y="7260"/>
                  </a:lnTo>
                  <a:lnTo>
                    <a:pt x="7106" y="7453"/>
                  </a:lnTo>
                  <a:lnTo>
                    <a:pt x="7029" y="7685"/>
                  </a:lnTo>
                  <a:lnTo>
                    <a:pt x="6874" y="7916"/>
                  </a:lnTo>
                  <a:lnTo>
                    <a:pt x="6681" y="8148"/>
                  </a:lnTo>
                  <a:lnTo>
                    <a:pt x="6565" y="8225"/>
                  </a:lnTo>
                  <a:lnTo>
                    <a:pt x="6450" y="8264"/>
                  </a:lnTo>
                  <a:lnTo>
                    <a:pt x="6295" y="8302"/>
                  </a:lnTo>
                  <a:lnTo>
                    <a:pt x="6141" y="8225"/>
                  </a:lnTo>
                  <a:lnTo>
                    <a:pt x="6025" y="8148"/>
                  </a:lnTo>
                  <a:lnTo>
                    <a:pt x="5948" y="8032"/>
                  </a:lnTo>
                  <a:lnTo>
                    <a:pt x="5909" y="7916"/>
                  </a:lnTo>
                  <a:lnTo>
                    <a:pt x="5909" y="7800"/>
                  </a:lnTo>
                  <a:lnTo>
                    <a:pt x="5948" y="7646"/>
                  </a:lnTo>
                  <a:lnTo>
                    <a:pt x="6025" y="7530"/>
                  </a:lnTo>
                  <a:lnTo>
                    <a:pt x="6179" y="7298"/>
                  </a:lnTo>
                  <a:lnTo>
                    <a:pt x="6411" y="7144"/>
                  </a:lnTo>
                  <a:lnTo>
                    <a:pt x="6643" y="7028"/>
                  </a:lnTo>
                  <a:lnTo>
                    <a:pt x="7183" y="6835"/>
                  </a:lnTo>
                  <a:lnTo>
                    <a:pt x="7183" y="6796"/>
                  </a:lnTo>
                  <a:close/>
                  <a:moveTo>
                    <a:pt x="10620" y="7144"/>
                  </a:moveTo>
                  <a:lnTo>
                    <a:pt x="10659" y="7337"/>
                  </a:lnTo>
                  <a:lnTo>
                    <a:pt x="10697" y="7530"/>
                  </a:lnTo>
                  <a:lnTo>
                    <a:pt x="10697" y="7685"/>
                  </a:lnTo>
                  <a:lnTo>
                    <a:pt x="10659" y="7878"/>
                  </a:lnTo>
                  <a:lnTo>
                    <a:pt x="10620" y="8032"/>
                  </a:lnTo>
                  <a:lnTo>
                    <a:pt x="10504" y="8187"/>
                  </a:lnTo>
                  <a:lnTo>
                    <a:pt x="10427" y="8341"/>
                  </a:lnTo>
                  <a:lnTo>
                    <a:pt x="10272" y="8457"/>
                  </a:lnTo>
                  <a:lnTo>
                    <a:pt x="10118" y="8573"/>
                  </a:lnTo>
                  <a:lnTo>
                    <a:pt x="9925" y="8611"/>
                  </a:lnTo>
                  <a:lnTo>
                    <a:pt x="9848" y="8573"/>
                  </a:lnTo>
                  <a:lnTo>
                    <a:pt x="9770" y="8573"/>
                  </a:lnTo>
                  <a:lnTo>
                    <a:pt x="9732" y="8496"/>
                  </a:lnTo>
                  <a:lnTo>
                    <a:pt x="9655" y="8418"/>
                  </a:lnTo>
                  <a:lnTo>
                    <a:pt x="9616" y="8225"/>
                  </a:lnTo>
                  <a:lnTo>
                    <a:pt x="9655" y="8071"/>
                  </a:lnTo>
                  <a:lnTo>
                    <a:pt x="9732" y="7916"/>
                  </a:lnTo>
                  <a:lnTo>
                    <a:pt x="9809" y="7762"/>
                  </a:lnTo>
                  <a:lnTo>
                    <a:pt x="10002" y="7569"/>
                  </a:lnTo>
                  <a:lnTo>
                    <a:pt x="10195" y="7414"/>
                  </a:lnTo>
                  <a:lnTo>
                    <a:pt x="10388" y="7260"/>
                  </a:lnTo>
                  <a:lnTo>
                    <a:pt x="10620" y="7144"/>
                  </a:lnTo>
                  <a:close/>
                  <a:moveTo>
                    <a:pt x="1854" y="0"/>
                  </a:moveTo>
                  <a:lnTo>
                    <a:pt x="1507" y="39"/>
                  </a:lnTo>
                  <a:lnTo>
                    <a:pt x="1584" y="734"/>
                  </a:lnTo>
                  <a:lnTo>
                    <a:pt x="1700" y="1429"/>
                  </a:lnTo>
                  <a:lnTo>
                    <a:pt x="1584" y="1313"/>
                  </a:lnTo>
                  <a:lnTo>
                    <a:pt x="1430" y="1236"/>
                  </a:lnTo>
                  <a:lnTo>
                    <a:pt x="1275" y="1159"/>
                  </a:lnTo>
                  <a:lnTo>
                    <a:pt x="1082" y="1120"/>
                  </a:lnTo>
                  <a:lnTo>
                    <a:pt x="889" y="1120"/>
                  </a:lnTo>
                  <a:lnTo>
                    <a:pt x="735" y="1159"/>
                  </a:lnTo>
                  <a:lnTo>
                    <a:pt x="542" y="1236"/>
                  </a:lnTo>
                  <a:lnTo>
                    <a:pt x="387" y="1313"/>
                  </a:lnTo>
                  <a:lnTo>
                    <a:pt x="271" y="1429"/>
                  </a:lnTo>
                  <a:lnTo>
                    <a:pt x="155" y="1545"/>
                  </a:lnTo>
                  <a:lnTo>
                    <a:pt x="78" y="1738"/>
                  </a:lnTo>
                  <a:lnTo>
                    <a:pt x="40" y="1892"/>
                  </a:lnTo>
                  <a:lnTo>
                    <a:pt x="1" y="2085"/>
                  </a:lnTo>
                  <a:lnTo>
                    <a:pt x="40" y="2240"/>
                  </a:lnTo>
                  <a:lnTo>
                    <a:pt x="78" y="2394"/>
                  </a:lnTo>
                  <a:lnTo>
                    <a:pt x="155" y="2549"/>
                  </a:lnTo>
                  <a:lnTo>
                    <a:pt x="271" y="2665"/>
                  </a:lnTo>
                  <a:lnTo>
                    <a:pt x="387" y="2742"/>
                  </a:lnTo>
                  <a:lnTo>
                    <a:pt x="542" y="2819"/>
                  </a:lnTo>
                  <a:lnTo>
                    <a:pt x="735" y="2858"/>
                  </a:lnTo>
                  <a:lnTo>
                    <a:pt x="1044" y="2858"/>
                  </a:lnTo>
                  <a:lnTo>
                    <a:pt x="1352" y="2742"/>
                  </a:lnTo>
                  <a:lnTo>
                    <a:pt x="1661" y="2587"/>
                  </a:lnTo>
                  <a:lnTo>
                    <a:pt x="1932" y="2356"/>
                  </a:lnTo>
                  <a:lnTo>
                    <a:pt x="2163" y="3089"/>
                  </a:lnTo>
                  <a:lnTo>
                    <a:pt x="2434" y="3823"/>
                  </a:lnTo>
                  <a:lnTo>
                    <a:pt x="2820" y="4518"/>
                  </a:lnTo>
                  <a:lnTo>
                    <a:pt x="3013" y="4827"/>
                  </a:lnTo>
                  <a:lnTo>
                    <a:pt x="3245" y="5136"/>
                  </a:lnTo>
                  <a:lnTo>
                    <a:pt x="2936" y="5136"/>
                  </a:lnTo>
                  <a:lnTo>
                    <a:pt x="2588" y="5175"/>
                  </a:lnTo>
                  <a:lnTo>
                    <a:pt x="2318" y="5252"/>
                  </a:lnTo>
                  <a:lnTo>
                    <a:pt x="2048" y="5445"/>
                  </a:lnTo>
                  <a:lnTo>
                    <a:pt x="1932" y="5561"/>
                  </a:lnTo>
                  <a:lnTo>
                    <a:pt x="1854" y="5677"/>
                  </a:lnTo>
                  <a:lnTo>
                    <a:pt x="1777" y="5831"/>
                  </a:lnTo>
                  <a:lnTo>
                    <a:pt x="1739" y="5986"/>
                  </a:lnTo>
                  <a:lnTo>
                    <a:pt x="1700" y="6140"/>
                  </a:lnTo>
                  <a:lnTo>
                    <a:pt x="1739" y="6294"/>
                  </a:lnTo>
                  <a:lnTo>
                    <a:pt x="1777" y="6449"/>
                  </a:lnTo>
                  <a:lnTo>
                    <a:pt x="1893" y="6603"/>
                  </a:lnTo>
                  <a:lnTo>
                    <a:pt x="2009" y="6681"/>
                  </a:lnTo>
                  <a:lnTo>
                    <a:pt x="2125" y="6758"/>
                  </a:lnTo>
                  <a:lnTo>
                    <a:pt x="2279" y="6835"/>
                  </a:lnTo>
                  <a:lnTo>
                    <a:pt x="2434" y="6874"/>
                  </a:lnTo>
                  <a:lnTo>
                    <a:pt x="2588" y="6874"/>
                  </a:lnTo>
                  <a:lnTo>
                    <a:pt x="2743" y="6835"/>
                  </a:lnTo>
                  <a:lnTo>
                    <a:pt x="2897" y="6796"/>
                  </a:lnTo>
                  <a:lnTo>
                    <a:pt x="3052" y="6719"/>
                  </a:lnTo>
                  <a:lnTo>
                    <a:pt x="3283" y="6526"/>
                  </a:lnTo>
                  <a:lnTo>
                    <a:pt x="3476" y="6294"/>
                  </a:lnTo>
                  <a:lnTo>
                    <a:pt x="3631" y="5986"/>
                  </a:lnTo>
                  <a:lnTo>
                    <a:pt x="3747" y="5677"/>
                  </a:lnTo>
                  <a:lnTo>
                    <a:pt x="4171" y="6024"/>
                  </a:lnTo>
                  <a:lnTo>
                    <a:pt x="4635" y="6333"/>
                  </a:lnTo>
                  <a:lnTo>
                    <a:pt x="5137" y="6565"/>
                  </a:lnTo>
                  <a:lnTo>
                    <a:pt x="5716" y="6719"/>
                  </a:lnTo>
                  <a:lnTo>
                    <a:pt x="6218" y="6796"/>
                  </a:lnTo>
                  <a:lnTo>
                    <a:pt x="6025" y="6912"/>
                  </a:lnTo>
                  <a:lnTo>
                    <a:pt x="5870" y="7028"/>
                  </a:lnTo>
                  <a:lnTo>
                    <a:pt x="5755" y="7183"/>
                  </a:lnTo>
                  <a:lnTo>
                    <a:pt x="5639" y="7376"/>
                  </a:lnTo>
                  <a:lnTo>
                    <a:pt x="5561" y="7530"/>
                  </a:lnTo>
                  <a:lnTo>
                    <a:pt x="5523" y="7685"/>
                  </a:lnTo>
                  <a:lnTo>
                    <a:pt x="5523" y="7878"/>
                  </a:lnTo>
                  <a:lnTo>
                    <a:pt x="5523" y="8032"/>
                  </a:lnTo>
                  <a:lnTo>
                    <a:pt x="5561" y="8187"/>
                  </a:lnTo>
                  <a:lnTo>
                    <a:pt x="5639" y="8341"/>
                  </a:lnTo>
                  <a:lnTo>
                    <a:pt x="5755" y="8457"/>
                  </a:lnTo>
                  <a:lnTo>
                    <a:pt x="5909" y="8573"/>
                  </a:lnTo>
                  <a:lnTo>
                    <a:pt x="6063" y="8650"/>
                  </a:lnTo>
                  <a:lnTo>
                    <a:pt x="6257" y="8689"/>
                  </a:lnTo>
                  <a:lnTo>
                    <a:pt x="6411" y="8689"/>
                  </a:lnTo>
                  <a:lnTo>
                    <a:pt x="6604" y="8650"/>
                  </a:lnTo>
                  <a:lnTo>
                    <a:pt x="6759" y="8573"/>
                  </a:lnTo>
                  <a:lnTo>
                    <a:pt x="6952" y="8457"/>
                  </a:lnTo>
                  <a:lnTo>
                    <a:pt x="7067" y="8341"/>
                  </a:lnTo>
                  <a:lnTo>
                    <a:pt x="7183" y="8187"/>
                  </a:lnTo>
                  <a:lnTo>
                    <a:pt x="7376" y="7878"/>
                  </a:lnTo>
                  <a:lnTo>
                    <a:pt x="7492" y="7530"/>
                  </a:lnTo>
                  <a:lnTo>
                    <a:pt x="7531" y="7183"/>
                  </a:lnTo>
                  <a:lnTo>
                    <a:pt x="7531" y="6796"/>
                  </a:lnTo>
                  <a:lnTo>
                    <a:pt x="8882" y="6719"/>
                  </a:lnTo>
                  <a:lnTo>
                    <a:pt x="9577" y="6719"/>
                  </a:lnTo>
                  <a:lnTo>
                    <a:pt x="10272" y="6796"/>
                  </a:lnTo>
                  <a:lnTo>
                    <a:pt x="10466" y="6835"/>
                  </a:lnTo>
                  <a:lnTo>
                    <a:pt x="10311" y="6912"/>
                  </a:lnTo>
                  <a:lnTo>
                    <a:pt x="10118" y="7028"/>
                  </a:lnTo>
                  <a:lnTo>
                    <a:pt x="9809" y="7260"/>
                  </a:lnTo>
                  <a:lnTo>
                    <a:pt x="9539" y="7569"/>
                  </a:lnTo>
                  <a:lnTo>
                    <a:pt x="9423" y="7723"/>
                  </a:lnTo>
                  <a:lnTo>
                    <a:pt x="9346" y="7916"/>
                  </a:lnTo>
                  <a:lnTo>
                    <a:pt x="9307" y="8109"/>
                  </a:lnTo>
                  <a:lnTo>
                    <a:pt x="9269" y="8264"/>
                  </a:lnTo>
                  <a:lnTo>
                    <a:pt x="9307" y="8457"/>
                  </a:lnTo>
                  <a:lnTo>
                    <a:pt x="9384" y="8611"/>
                  </a:lnTo>
                  <a:lnTo>
                    <a:pt x="9462" y="8766"/>
                  </a:lnTo>
                  <a:lnTo>
                    <a:pt x="9616" y="8882"/>
                  </a:lnTo>
                  <a:lnTo>
                    <a:pt x="9770" y="8959"/>
                  </a:lnTo>
                  <a:lnTo>
                    <a:pt x="9964" y="8998"/>
                  </a:lnTo>
                  <a:lnTo>
                    <a:pt x="10157" y="8959"/>
                  </a:lnTo>
                  <a:lnTo>
                    <a:pt x="10311" y="8882"/>
                  </a:lnTo>
                  <a:lnTo>
                    <a:pt x="10466" y="8804"/>
                  </a:lnTo>
                  <a:lnTo>
                    <a:pt x="10620" y="8650"/>
                  </a:lnTo>
                  <a:lnTo>
                    <a:pt x="10736" y="8534"/>
                  </a:lnTo>
                  <a:lnTo>
                    <a:pt x="10852" y="8341"/>
                  </a:lnTo>
                  <a:lnTo>
                    <a:pt x="10929" y="8187"/>
                  </a:lnTo>
                  <a:lnTo>
                    <a:pt x="11006" y="7994"/>
                  </a:lnTo>
                  <a:lnTo>
                    <a:pt x="11045" y="7762"/>
                  </a:lnTo>
                  <a:lnTo>
                    <a:pt x="11045" y="7492"/>
                  </a:lnTo>
                  <a:lnTo>
                    <a:pt x="10968" y="7221"/>
                  </a:lnTo>
                  <a:lnTo>
                    <a:pt x="10890" y="6990"/>
                  </a:lnTo>
                  <a:lnTo>
                    <a:pt x="10929" y="6951"/>
                  </a:lnTo>
                  <a:lnTo>
                    <a:pt x="11431" y="7105"/>
                  </a:lnTo>
                  <a:lnTo>
                    <a:pt x="11894" y="7376"/>
                  </a:lnTo>
                  <a:lnTo>
                    <a:pt x="12319" y="7685"/>
                  </a:lnTo>
                  <a:lnTo>
                    <a:pt x="12512" y="7839"/>
                  </a:lnTo>
                  <a:lnTo>
                    <a:pt x="12705" y="8032"/>
                  </a:lnTo>
                  <a:lnTo>
                    <a:pt x="12898" y="8341"/>
                  </a:lnTo>
                  <a:lnTo>
                    <a:pt x="13091" y="8650"/>
                  </a:lnTo>
                  <a:lnTo>
                    <a:pt x="13207" y="8920"/>
                  </a:lnTo>
                  <a:lnTo>
                    <a:pt x="13284" y="9268"/>
                  </a:lnTo>
                  <a:lnTo>
                    <a:pt x="13323" y="9577"/>
                  </a:lnTo>
                  <a:lnTo>
                    <a:pt x="13362" y="9924"/>
                  </a:lnTo>
                  <a:lnTo>
                    <a:pt x="13323" y="10619"/>
                  </a:lnTo>
                  <a:lnTo>
                    <a:pt x="13323" y="10658"/>
                  </a:lnTo>
                  <a:lnTo>
                    <a:pt x="13362" y="10735"/>
                  </a:lnTo>
                  <a:lnTo>
                    <a:pt x="13439" y="10774"/>
                  </a:lnTo>
                  <a:lnTo>
                    <a:pt x="13555" y="10774"/>
                  </a:lnTo>
                  <a:lnTo>
                    <a:pt x="13632" y="10697"/>
                  </a:lnTo>
                  <a:lnTo>
                    <a:pt x="13709" y="10465"/>
                  </a:lnTo>
                  <a:lnTo>
                    <a:pt x="13786" y="10272"/>
                  </a:lnTo>
                  <a:lnTo>
                    <a:pt x="13825" y="10040"/>
                  </a:lnTo>
                  <a:lnTo>
                    <a:pt x="13825" y="9808"/>
                  </a:lnTo>
                  <a:lnTo>
                    <a:pt x="13786" y="9384"/>
                  </a:lnTo>
                  <a:lnTo>
                    <a:pt x="13671" y="8920"/>
                  </a:lnTo>
                  <a:lnTo>
                    <a:pt x="13478" y="8496"/>
                  </a:lnTo>
                  <a:lnTo>
                    <a:pt x="13246" y="8109"/>
                  </a:lnTo>
                  <a:lnTo>
                    <a:pt x="12976" y="7723"/>
                  </a:lnTo>
                  <a:lnTo>
                    <a:pt x="12667" y="7414"/>
                  </a:lnTo>
                  <a:lnTo>
                    <a:pt x="12319" y="7144"/>
                  </a:lnTo>
                  <a:lnTo>
                    <a:pt x="11972" y="6912"/>
                  </a:lnTo>
                  <a:lnTo>
                    <a:pt x="11585" y="6719"/>
                  </a:lnTo>
                  <a:lnTo>
                    <a:pt x="11199" y="6565"/>
                  </a:lnTo>
                  <a:lnTo>
                    <a:pt x="11392" y="6410"/>
                  </a:lnTo>
                  <a:lnTo>
                    <a:pt x="11585" y="6140"/>
                  </a:lnTo>
                  <a:lnTo>
                    <a:pt x="11701" y="5831"/>
                  </a:lnTo>
                  <a:lnTo>
                    <a:pt x="11740" y="5522"/>
                  </a:lnTo>
                  <a:lnTo>
                    <a:pt x="11740" y="5213"/>
                  </a:lnTo>
                  <a:lnTo>
                    <a:pt x="11701" y="5059"/>
                  </a:lnTo>
                  <a:lnTo>
                    <a:pt x="11624" y="4943"/>
                  </a:lnTo>
                  <a:lnTo>
                    <a:pt x="11547" y="4827"/>
                  </a:lnTo>
                  <a:lnTo>
                    <a:pt x="11431" y="4750"/>
                  </a:lnTo>
                  <a:lnTo>
                    <a:pt x="11276" y="4673"/>
                  </a:lnTo>
                  <a:lnTo>
                    <a:pt x="11122" y="4634"/>
                  </a:lnTo>
                  <a:lnTo>
                    <a:pt x="10774" y="4634"/>
                  </a:lnTo>
                  <a:lnTo>
                    <a:pt x="10581" y="4711"/>
                  </a:lnTo>
                  <a:lnTo>
                    <a:pt x="10427" y="4788"/>
                  </a:lnTo>
                  <a:lnTo>
                    <a:pt x="10311" y="4866"/>
                  </a:lnTo>
                  <a:lnTo>
                    <a:pt x="10195" y="5020"/>
                  </a:lnTo>
                  <a:lnTo>
                    <a:pt x="10079" y="5136"/>
                  </a:lnTo>
                  <a:lnTo>
                    <a:pt x="10002" y="5329"/>
                  </a:lnTo>
                  <a:lnTo>
                    <a:pt x="9964" y="5561"/>
                  </a:lnTo>
                  <a:lnTo>
                    <a:pt x="9964" y="5831"/>
                  </a:lnTo>
                  <a:lnTo>
                    <a:pt x="10041" y="6063"/>
                  </a:lnTo>
                  <a:lnTo>
                    <a:pt x="10118" y="6333"/>
                  </a:lnTo>
                  <a:lnTo>
                    <a:pt x="9462" y="6256"/>
                  </a:lnTo>
                  <a:lnTo>
                    <a:pt x="8805" y="6256"/>
                  </a:lnTo>
                  <a:lnTo>
                    <a:pt x="7492" y="6333"/>
                  </a:lnTo>
                  <a:lnTo>
                    <a:pt x="7685" y="6063"/>
                  </a:lnTo>
                  <a:lnTo>
                    <a:pt x="7801" y="5792"/>
                  </a:lnTo>
                  <a:lnTo>
                    <a:pt x="7878" y="5522"/>
                  </a:lnTo>
                  <a:lnTo>
                    <a:pt x="7956" y="5213"/>
                  </a:lnTo>
                  <a:lnTo>
                    <a:pt x="7917" y="4866"/>
                  </a:lnTo>
                  <a:lnTo>
                    <a:pt x="7878" y="4711"/>
                  </a:lnTo>
                  <a:lnTo>
                    <a:pt x="7801" y="4557"/>
                  </a:lnTo>
                  <a:lnTo>
                    <a:pt x="7724" y="4402"/>
                  </a:lnTo>
                  <a:lnTo>
                    <a:pt x="7608" y="4287"/>
                  </a:lnTo>
                  <a:lnTo>
                    <a:pt x="7492" y="4209"/>
                  </a:lnTo>
                  <a:lnTo>
                    <a:pt x="7299" y="4132"/>
                  </a:lnTo>
                  <a:lnTo>
                    <a:pt x="6990" y="4132"/>
                  </a:lnTo>
                  <a:lnTo>
                    <a:pt x="6836" y="4209"/>
                  </a:lnTo>
                  <a:lnTo>
                    <a:pt x="6720" y="4325"/>
                  </a:lnTo>
                  <a:lnTo>
                    <a:pt x="6604" y="4441"/>
                  </a:lnTo>
                  <a:lnTo>
                    <a:pt x="6527" y="4595"/>
                  </a:lnTo>
                  <a:lnTo>
                    <a:pt x="6411" y="4904"/>
                  </a:lnTo>
                  <a:lnTo>
                    <a:pt x="6372" y="5252"/>
                  </a:lnTo>
                  <a:lnTo>
                    <a:pt x="6411" y="5638"/>
                  </a:lnTo>
                  <a:lnTo>
                    <a:pt x="6450" y="5831"/>
                  </a:lnTo>
                  <a:lnTo>
                    <a:pt x="6527" y="6024"/>
                  </a:lnTo>
                  <a:lnTo>
                    <a:pt x="6643" y="6179"/>
                  </a:lnTo>
                  <a:lnTo>
                    <a:pt x="6759" y="6333"/>
                  </a:lnTo>
                  <a:lnTo>
                    <a:pt x="6102" y="6256"/>
                  </a:lnTo>
                  <a:lnTo>
                    <a:pt x="5755" y="6217"/>
                  </a:lnTo>
                  <a:lnTo>
                    <a:pt x="5446" y="6140"/>
                  </a:lnTo>
                  <a:lnTo>
                    <a:pt x="5137" y="6024"/>
                  </a:lnTo>
                  <a:lnTo>
                    <a:pt x="4828" y="5870"/>
                  </a:lnTo>
                  <a:lnTo>
                    <a:pt x="4519" y="5715"/>
                  </a:lnTo>
                  <a:lnTo>
                    <a:pt x="4210" y="5522"/>
                  </a:lnTo>
                  <a:lnTo>
                    <a:pt x="4557" y="5484"/>
                  </a:lnTo>
                  <a:lnTo>
                    <a:pt x="4905" y="5406"/>
                  </a:lnTo>
                  <a:lnTo>
                    <a:pt x="5175" y="5252"/>
                  </a:lnTo>
                  <a:lnTo>
                    <a:pt x="5446" y="5020"/>
                  </a:lnTo>
                  <a:lnTo>
                    <a:pt x="5561" y="4866"/>
                  </a:lnTo>
                  <a:lnTo>
                    <a:pt x="5639" y="4711"/>
                  </a:lnTo>
                  <a:lnTo>
                    <a:pt x="5677" y="4518"/>
                  </a:lnTo>
                  <a:lnTo>
                    <a:pt x="5716" y="4364"/>
                  </a:lnTo>
                  <a:lnTo>
                    <a:pt x="5716" y="4171"/>
                  </a:lnTo>
                  <a:lnTo>
                    <a:pt x="5639" y="4016"/>
                  </a:lnTo>
                  <a:lnTo>
                    <a:pt x="5561" y="3862"/>
                  </a:lnTo>
                  <a:lnTo>
                    <a:pt x="5446" y="3707"/>
                  </a:lnTo>
                  <a:lnTo>
                    <a:pt x="5330" y="3591"/>
                  </a:lnTo>
                  <a:lnTo>
                    <a:pt x="5175" y="3514"/>
                  </a:lnTo>
                  <a:lnTo>
                    <a:pt x="5021" y="3476"/>
                  </a:lnTo>
                  <a:lnTo>
                    <a:pt x="4866" y="3437"/>
                  </a:lnTo>
                  <a:lnTo>
                    <a:pt x="4712" y="3476"/>
                  </a:lnTo>
                  <a:lnTo>
                    <a:pt x="4557" y="3514"/>
                  </a:lnTo>
                  <a:lnTo>
                    <a:pt x="4442" y="3630"/>
                  </a:lnTo>
                  <a:lnTo>
                    <a:pt x="4287" y="3707"/>
                  </a:lnTo>
                  <a:lnTo>
                    <a:pt x="4171" y="3862"/>
                  </a:lnTo>
                  <a:lnTo>
                    <a:pt x="4055" y="4016"/>
                  </a:lnTo>
                  <a:lnTo>
                    <a:pt x="3940" y="4364"/>
                  </a:lnTo>
                  <a:lnTo>
                    <a:pt x="3824" y="4750"/>
                  </a:lnTo>
                  <a:lnTo>
                    <a:pt x="3785" y="5097"/>
                  </a:lnTo>
                  <a:lnTo>
                    <a:pt x="3515" y="4788"/>
                  </a:lnTo>
                  <a:lnTo>
                    <a:pt x="3283" y="4441"/>
                  </a:lnTo>
                  <a:lnTo>
                    <a:pt x="3052" y="4093"/>
                  </a:lnTo>
                  <a:lnTo>
                    <a:pt x="2858" y="3746"/>
                  </a:lnTo>
                  <a:lnTo>
                    <a:pt x="2704" y="3398"/>
                  </a:lnTo>
                  <a:lnTo>
                    <a:pt x="2550" y="3012"/>
                  </a:lnTo>
                  <a:lnTo>
                    <a:pt x="2318" y="2240"/>
                  </a:lnTo>
                  <a:lnTo>
                    <a:pt x="2318" y="2240"/>
                  </a:lnTo>
                  <a:lnTo>
                    <a:pt x="2588" y="2317"/>
                  </a:lnTo>
                  <a:lnTo>
                    <a:pt x="2858" y="2356"/>
                  </a:lnTo>
                  <a:lnTo>
                    <a:pt x="3129" y="2356"/>
                  </a:lnTo>
                  <a:lnTo>
                    <a:pt x="3399" y="2279"/>
                  </a:lnTo>
                  <a:lnTo>
                    <a:pt x="3554" y="2201"/>
                  </a:lnTo>
                  <a:lnTo>
                    <a:pt x="3708" y="2085"/>
                  </a:lnTo>
                  <a:lnTo>
                    <a:pt x="3824" y="1970"/>
                  </a:lnTo>
                  <a:lnTo>
                    <a:pt x="3940" y="1815"/>
                  </a:lnTo>
                  <a:lnTo>
                    <a:pt x="4017" y="1661"/>
                  </a:lnTo>
                  <a:lnTo>
                    <a:pt x="4055" y="1506"/>
                  </a:lnTo>
                  <a:lnTo>
                    <a:pt x="4055" y="1313"/>
                  </a:lnTo>
                  <a:lnTo>
                    <a:pt x="4017" y="1159"/>
                  </a:lnTo>
                  <a:lnTo>
                    <a:pt x="3978" y="1004"/>
                  </a:lnTo>
                  <a:lnTo>
                    <a:pt x="3862" y="850"/>
                  </a:lnTo>
                  <a:lnTo>
                    <a:pt x="3747" y="773"/>
                  </a:lnTo>
                  <a:lnTo>
                    <a:pt x="3592" y="695"/>
                  </a:lnTo>
                  <a:lnTo>
                    <a:pt x="3438" y="618"/>
                  </a:lnTo>
                  <a:lnTo>
                    <a:pt x="3283" y="579"/>
                  </a:lnTo>
                  <a:lnTo>
                    <a:pt x="3129" y="579"/>
                  </a:lnTo>
                  <a:lnTo>
                    <a:pt x="2974" y="618"/>
                  </a:lnTo>
                  <a:lnTo>
                    <a:pt x="2820" y="657"/>
                  </a:lnTo>
                  <a:lnTo>
                    <a:pt x="2665" y="734"/>
                  </a:lnTo>
                  <a:lnTo>
                    <a:pt x="2434" y="927"/>
                  </a:lnTo>
                  <a:lnTo>
                    <a:pt x="2241" y="1159"/>
                  </a:lnTo>
                  <a:lnTo>
                    <a:pt x="2125" y="1468"/>
                  </a:lnTo>
                  <a:lnTo>
                    <a:pt x="185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5987875" y="4095550"/>
              <a:ext cx="66625" cy="98500"/>
            </a:xfrm>
            <a:custGeom>
              <a:avLst/>
              <a:gdLst/>
              <a:ahLst/>
              <a:cxnLst/>
              <a:rect l="l" t="t" r="r" b="b"/>
              <a:pathLst>
                <a:path w="2665" h="3940" extrusionOk="0">
                  <a:moveTo>
                    <a:pt x="850" y="1"/>
                  </a:moveTo>
                  <a:lnTo>
                    <a:pt x="502" y="117"/>
                  </a:lnTo>
                  <a:lnTo>
                    <a:pt x="618" y="194"/>
                  </a:lnTo>
                  <a:lnTo>
                    <a:pt x="464" y="580"/>
                  </a:lnTo>
                  <a:lnTo>
                    <a:pt x="270" y="1082"/>
                  </a:lnTo>
                  <a:lnTo>
                    <a:pt x="155" y="1584"/>
                  </a:lnTo>
                  <a:lnTo>
                    <a:pt x="39" y="2163"/>
                  </a:lnTo>
                  <a:lnTo>
                    <a:pt x="0" y="2704"/>
                  </a:lnTo>
                  <a:lnTo>
                    <a:pt x="39" y="2936"/>
                  </a:lnTo>
                  <a:lnTo>
                    <a:pt x="77" y="3167"/>
                  </a:lnTo>
                  <a:lnTo>
                    <a:pt x="193" y="3399"/>
                  </a:lnTo>
                  <a:lnTo>
                    <a:pt x="309" y="3554"/>
                  </a:lnTo>
                  <a:lnTo>
                    <a:pt x="464" y="3708"/>
                  </a:lnTo>
                  <a:lnTo>
                    <a:pt x="657" y="3862"/>
                  </a:lnTo>
                  <a:lnTo>
                    <a:pt x="888" y="3940"/>
                  </a:lnTo>
                  <a:lnTo>
                    <a:pt x="1120" y="3940"/>
                  </a:lnTo>
                  <a:lnTo>
                    <a:pt x="1313" y="3901"/>
                  </a:lnTo>
                  <a:lnTo>
                    <a:pt x="1506" y="3824"/>
                  </a:lnTo>
                  <a:lnTo>
                    <a:pt x="1661" y="3669"/>
                  </a:lnTo>
                  <a:lnTo>
                    <a:pt x="1815" y="3476"/>
                  </a:lnTo>
                  <a:lnTo>
                    <a:pt x="1970" y="3283"/>
                  </a:lnTo>
                  <a:lnTo>
                    <a:pt x="2124" y="3052"/>
                  </a:lnTo>
                  <a:lnTo>
                    <a:pt x="2317" y="2511"/>
                  </a:lnTo>
                  <a:lnTo>
                    <a:pt x="2510" y="1970"/>
                  </a:lnTo>
                  <a:lnTo>
                    <a:pt x="2626" y="1468"/>
                  </a:lnTo>
                  <a:lnTo>
                    <a:pt x="2665" y="1044"/>
                  </a:lnTo>
                  <a:lnTo>
                    <a:pt x="2394" y="1005"/>
                  </a:lnTo>
                  <a:lnTo>
                    <a:pt x="2008" y="2009"/>
                  </a:lnTo>
                  <a:lnTo>
                    <a:pt x="1738" y="2665"/>
                  </a:lnTo>
                  <a:lnTo>
                    <a:pt x="1545" y="3013"/>
                  </a:lnTo>
                  <a:lnTo>
                    <a:pt x="1468" y="3206"/>
                  </a:lnTo>
                  <a:lnTo>
                    <a:pt x="1352" y="3283"/>
                  </a:lnTo>
                  <a:lnTo>
                    <a:pt x="1159" y="3283"/>
                  </a:lnTo>
                  <a:lnTo>
                    <a:pt x="1004" y="3206"/>
                  </a:lnTo>
                  <a:lnTo>
                    <a:pt x="734" y="3129"/>
                  </a:lnTo>
                  <a:lnTo>
                    <a:pt x="618" y="3052"/>
                  </a:lnTo>
                  <a:lnTo>
                    <a:pt x="541" y="2897"/>
                  </a:lnTo>
                  <a:lnTo>
                    <a:pt x="541" y="2665"/>
                  </a:lnTo>
                  <a:lnTo>
                    <a:pt x="541" y="2356"/>
                  </a:lnTo>
                  <a:lnTo>
                    <a:pt x="579" y="2048"/>
                  </a:lnTo>
                  <a:lnTo>
                    <a:pt x="657" y="1623"/>
                  </a:lnTo>
                  <a:lnTo>
                    <a:pt x="734" y="1159"/>
                  </a:lnTo>
                  <a:lnTo>
                    <a:pt x="888" y="773"/>
                  </a:lnTo>
                  <a:lnTo>
                    <a:pt x="1043" y="348"/>
                  </a:lnTo>
                  <a:lnTo>
                    <a:pt x="1081" y="233"/>
                  </a:lnTo>
                  <a:lnTo>
                    <a:pt x="1043" y="117"/>
                  </a:lnTo>
                  <a:lnTo>
                    <a:pt x="966" y="40"/>
                  </a:lnTo>
                  <a:lnTo>
                    <a:pt x="8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4079325" y="4191125"/>
              <a:ext cx="153525" cy="186350"/>
            </a:xfrm>
            <a:custGeom>
              <a:avLst/>
              <a:gdLst/>
              <a:ahLst/>
              <a:cxnLst/>
              <a:rect l="l" t="t" r="r" b="b"/>
              <a:pathLst>
                <a:path w="6141" h="7454" extrusionOk="0">
                  <a:moveTo>
                    <a:pt x="889" y="5909"/>
                  </a:moveTo>
                  <a:lnTo>
                    <a:pt x="1082" y="5986"/>
                  </a:lnTo>
                  <a:lnTo>
                    <a:pt x="1236" y="6025"/>
                  </a:lnTo>
                  <a:lnTo>
                    <a:pt x="1391" y="6179"/>
                  </a:lnTo>
                  <a:lnTo>
                    <a:pt x="1468" y="6334"/>
                  </a:lnTo>
                  <a:lnTo>
                    <a:pt x="1468" y="6449"/>
                  </a:lnTo>
                  <a:lnTo>
                    <a:pt x="1468" y="6565"/>
                  </a:lnTo>
                  <a:lnTo>
                    <a:pt x="1391" y="6797"/>
                  </a:lnTo>
                  <a:lnTo>
                    <a:pt x="1236" y="6951"/>
                  </a:lnTo>
                  <a:lnTo>
                    <a:pt x="1159" y="7029"/>
                  </a:lnTo>
                  <a:lnTo>
                    <a:pt x="1043" y="7067"/>
                  </a:lnTo>
                  <a:lnTo>
                    <a:pt x="850" y="7067"/>
                  </a:lnTo>
                  <a:lnTo>
                    <a:pt x="618" y="6990"/>
                  </a:lnTo>
                  <a:lnTo>
                    <a:pt x="464" y="6836"/>
                  </a:lnTo>
                  <a:lnTo>
                    <a:pt x="425" y="6720"/>
                  </a:lnTo>
                  <a:lnTo>
                    <a:pt x="387" y="6643"/>
                  </a:lnTo>
                  <a:lnTo>
                    <a:pt x="348" y="6488"/>
                  </a:lnTo>
                  <a:lnTo>
                    <a:pt x="387" y="6372"/>
                  </a:lnTo>
                  <a:lnTo>
                    <a:pt x="425" y="6256"/>
                  </a:lnTo>
                  <a:lnTo>
                    <a:pt x="503" y="6179"/>
                  </a:lnTo>
                  <a:lnTo>
                    <a:pt x="696" y="6025"/>
                  </a:lnTo>
                  <a:lnTo>
                    <a:pt x="889" y="5909"/>
                  </a:lnTo>
                  <a:close/>
                  <a:moveTo>
                    <a:pt x="5909" y="1"/>
                  </a:moveTo>
                  <a:lnTo>
                    <a:pt x="5831" y="39"/>
                  </a:lnTo>
                  <a:lnTo>
                    <a:pt x="5522" y="310"/>
                  </a:lnTo>
                  <a:lnTo>
                    <a:pt x="5175" y="619"/>
                  </a:lnTo>
                  <a:lnTo>
                    <a:pt x="4596" y="1314"/>
                  </a:lnTo>
                  <a:lnTo>
                    <a:pt x="4017" y="2047"/>
                  </a:lnTo>
                  <a:lnTo>
                    <a:pt x="3437" y="2781"/>
                  </a:lnTo>
                  <a:lnTo>
                    <a:pt x="2279" y="4133"/>
                  </a:lnTo>
                  <a:lnTo>
                    <a:pt x="1738" y="4866"/>
                  </a:lnTo>
                  <a:lnTo>
                    <a:pt x="1198" y="5561"/>
                  </a:lnTo>
                  <a:lnTo>
                    <a:pt x="1043" y="5523"/>
                  </a:lnTo>
                  <a:lnTo>
                    <a:pt x="889" y="5523"/>
                  </a:lnTo>
                  <a:lnTo>
                    <a:pt x="773" y="5561"/>
                  </a:lnTo>
                  <a:lnTo>
                    <a:pt x="618" y="5600"/>
                  </a:lnTo>
                  <a:lnTo>
                    <a:pt x="541" y="5677"/>
                  </a:lnTo>
                  <a:lnTo>
                    <a:pt x="541" y="5754"/>
                  </a:lnTo>
                  <a:lnTo>
                    <a:pt x="309" y="5870"/>
                  </a:lnTo>
                  <a:lnTo>
                    <a:pt x="116" y="6063"/>
                  </a:lnTo>
                  <a:lnTo>
                    <a:pt x="1" y="6334"/>
                  </a:lnTo>
                  <a:lnTo>
                    <a:pt x="1" y="6488"/>
                  </a:lnTo>
                  <a:lnTo>
                    <a:pt x="1" y="6604"/>
                  </a:lnTo>
                  <a:lnTo>
                    <a:pt x="39" y="6797"/>
                  </a:lnTo>
                  <a:lnTo>
                    <a:pt x="116" y="6990"/>
                  </a:lnTo>
                  <a:lnTo>
                    <a:pt x="194" y="7145"/>
                  </a:lnTo>
                  <a:lnTo>
                    <a:pt x="348" y="7260"/>
                  </a:lnTo>
                  <a:lnTo>
                    <a:pt x="503" y="7376"/>
                  </a:lnTo>
                  <a:lnTo>
                    <a:pt x="696" y="7453"/>
                  </a:lnTo>
                  <a:lnTo>
                    <a:pt x="1082" y="7453"/>
                  </a:lnTo>
                  <a:lnTo>
                    <a:pt x="1275" y="7415"/>
                  </a:lnTo>
                  <a:lnTo>
                    <a:pt x="1429" y="7299"/>
                  </a:lnTo>
                  <a:lnTo>
                    <a:pt x="1584" y="7183"/>
                  </a:lnTo>
                  <a:lnTo>
                    <a:pt x="1700" y="7067"/>
                  </a:lnTo>
                  <a:lnTo>
                    <a:pt x="1815" y="6874"/>
                  </a:lnTo>
                  <a:lnTo>
                    <a:pt x="1854" y="6681"/>
                  </a:lnTo>
                  <a:lnTo>
                    <a:pt x="1893" y="6527"/>
                  </a:lnTo>
                  <a:lnTo>
                    <a:pt x="1854" y="6334"/>
                  </a:lnTo>
                  <a:lnTo>
                    <a:pt x="1815" y="6179"/>
                  </a:lnTo>
                  <a:lnTo>
                    <a:pt x="1738" y="6025"/>
                  </a:lnTo>
                  <a:lnTo>
                    <a:pt x="1661" y="5909"/>
                  </a:lnTo>
                  <a:lnTo>
                    <a:pt x="1545" y="5793"/>
                  </a:lnTo>
                  <a:lnTo>
                    <a:pt x="2163" y="5098"/>
                  </a:lnTo>
                  <a:lnTo>
                    <a:pt x="2742" y="4403"/>
                  </a:lnTo>
                  <a:lnTo>
                    <a:pt x="3939" y="3013"/>
                  </a:lnTo>
                  <a:lnTo>
                    <a:pt x="4480" y="2395"/>
                  </a:lnTo>
                  <a:lnTo>
                    <a:pt x="5098" y="1700"/>
                  </a:lnTo>
                  <a:lnTo>
                    <a:pt x="5638" y="1043"/>
                  </a:lnTo>
                  <a:lnTo>
                    <a:pt x="5909" y="657"/>
                  </a:lnTo>
                  <a:lnTo>
                    <a:pt x="6102" y="310"/>
                  </a:lnTo>
                  <a:lnTo>
                    <a:pt x="6140" y="194"/>
                  </a:lnTo>
                  <a:lnTo>
                    <a:pt x="6063" y="78"/>
                  </a:lnTo>
                  <a:lnTo>
                    <a:pt x="598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825425" y="4219125"/>
              <a:ext cx="200825" cy="183450"/>
            </a:xfrm>
            <a:custGeom>
              <a:avLst/>
              <a:gdLst/>
              <a:ahLst/>
              <a:cxnLst/>
              <a:rect l="l" t="t" r="r" b="b"/>
              <a:pathLst>
                <a:path w="8033" h="7338" extrusionOk="0">
                  <a:moveTo>
                    <a:pt x="7067" y="5754"/>
                  </a:moveTo>
                  <a:lnTo>
                    <a:pt x="7299" y="5870"/>
                  </a:lnTo>
                  <a:lnTo>
                    <a:pt x="7492" y="6025"/>
                  </a:lnTo>
                  <a:lnTo>
                    <a:pt x="7531" y="6140"/>
                  </a:lnTo>
                  <a:lnTo>
                    <a:pt x="7569" y="6256"/>
                  </a:lnTo>
                  <a:lnTo>
                    <a:pt x="7608" y="6372"/>
                  </a:lnTo>
                  <a:lnTo>
                    <a:pt x="7569" y="6488"/>
                  </a:lnTo>
                  <a:lnTo>
                    <a:pt x="7531" y="6565"/>
                  </a:lnTo>
                  <a:lnTo>
                    <a:pt x="7492" y="6681"/>
                  </a:lnTo>
                  <a:lnTo>
                    <a:pt x="7338" y="6797"/>
                  </a:lnTo>
                  <a:lnTo>
                    <a:pt x="7106" y="6913"/>
                  </a:lnTo>
                  <a:lnTo>
                    <a:pt x="6913" y="6913"/>
                  </a:lnTo>
                  <a:lnTo>
                    <a:pt x="6720" y="6835"/>
                  </a:lnTo>
                  <a:lnTo>
                    <a:pt x="6565" y="6681"/>
                  </a:lnTo>
                  <a:lnTo>
                    <a:pt x="6488" y="6488"/>
                  </a:lnTo>
                  <a:lnTo>
                    <a:pt x="6488" y="6295"/>
                  </a:lnTo>
                  <a:lnTo>
                    <a:pt x="6527" y="6102"/>
                  </a:lnTo>
                  <a:lnTo>
                    <a:pt x="6643" y="5909"/>
                  </a:lnTo>
                  <a:lnTo>
                    <a:pt x="6797" y="5754"/>
                  </a:lnTo>
                  <a:close/>
                  <a:moveTo>
                    <a:pt x="233" y="1"/>
                  </a:moveTo>
                  <a:lnTo>
                    <a:pt x="155" y="39"/>
                  </a:lnTo>
                  <a:lnTo>
                    <a:pt x="78" y="39"/>
                  </a:lnTo>
                  <a:lnTo>
                    <a:pt x="39" y="116"/>
                  </a:lnTo>
                  <a:lnTo>
                    <a:pt x="1" y="232"/>
                  </a:lnTo>
                  <a:lnTo>
                    <a:pt x="1" y="310"/>
                  </a:lnTo>
                  <a:lnTo>
                    <a:pt x="39" y="387"/>
                  </a:lnTo>
                  <a:lnTo>
                    <a:pt x="426" y="773"/>
                  </a:lnTo>
                  <a:lnTo>
                    <a:pt x="812" y="1120"/>
                  </a:lnTo>
                  <a:lnTo>
                    <a:pt x="1623" y="1777"/>
                  </a:lnTo>
                  <a:lnTo>
                    <a:pt x="3399" y="3206"/>
                  </a:lnTo>
                  <a:lnTo>
                    <a:pt x="4866" y="4441"/>
                  </a:lnTo>
                  <a:lnTo>
                    <a:pt x="5639" y="5021"/>
                  </a:lnTo>
                  <a:lnTo>
                    <a:pt x="6411" y="5600"/>
                  </a:lnTo>
                  <a:lnTo>
                    <a:pt x="6295" y="5677"/>
                  </a:lnTo>
                  <a:lnTo>
                    <a:pt x="6218" y="5793"/>
                  </a:lnTo>
                  <a:lnTo>
                    <a:pt x="6102" y="6102"/>
                  </a:lnTo>
                  <a:lnTo>
                    <a:pt x="6063" y="6411"/>
                  </a:lnTo>
                  <a:lnTo>
                    <a:pt x="6102" y="6681"/>
                  </a:lnTo>
                  <a:lnTo>
                    <a:pt x="6179" y="6835"/>
                  </a:lnTo>
                  <a:lnTo>
                    <a:pt x="6295" y="6990"/>
                  </a:lnTo>
                  <a:lnTo>
                    <a:pt x="6411" y="7144"/>
                  </a:lnTo>
                  <a:lnTo>
                    <a:pt x="6565" y="7222"/>
                  </a:lnTo>
                  <a:lnTo>
                    <a:pt x="6720" y="7299"/>
                  </a:lnTo>
                  <a:lnTo>
                    <a:pt x="6874" y="7337"/>
                  </a:lnTo>
                  <a:lnTo>
                    <a:pt x="7067" y="7337"/>
                  </a:lnTo>
                  <a:lnTo>
                    <a:pt x="7260" y="7299"/>
                  </a:lnTo>
                  <a:lnTo>
                    <a:pt x="7454" y="7260"/>
                  </a:lnTo>
                  <a:lnTo>
                    <a:pt x="7608" y="7144"/>
                  </a:lnTo>
                  <a:lnTo>
                    <a:pt x="7724" y="7029"/>
                  </a:lnTo>
                  <a:lnTo>
                    <a:pt x="7840" y="6913"/>
                  </a:lnTo>
                  <a:lnTo>
                    <a:pt x="7956" y="6758"/>
                  </a:lnTo>
                  <a:lnTo>
                    <a:pt x="7994" y="6565"/>
                  </a:lnTo>
                  <a:lnTo>
                    <a:pt x="8033" y="6411"/>
                  </a:lnTo>
                  <a:lnTo>
                    <a:pt x="8033" y="6218"/>
                  </a:lnTo>
                  <a:lnTo>
                    <a:pt x="7956" y="6025"/>
                  </a:lnTo>
                  <a:lnTo>
                    <a:pt x="7840" y="5870"/>
                  </a:lnTo>
                  <a:lnTo>
                    <a:pt x="7724" y="5716"/>
                  </a:lnTo>
                  <a:lnTo>
                    <a:pt x="7569" y="5600"/>
                  </a:lnTo>
                  <a:lnTo>
                    <a:pt x="7415" y="5523"/>
                  </a:lnTo>
                  <a:lnTo>
                    <a:pt x="7222" y="5445"/>
                  </a:lnTo>
                  <a:lnTo>
                    <a:pt x="7029" y="5445"/>
                  </a:lnTo>
                  <a:lnTo>
                    <a:pt x="6836" y="5484"/>
                  </a:lnTo>
                  <a:lnTo>
                    <a:pt x="6025" y="4712"/>
                  </a:lnTo>
                  <a:lnTo>
                    <a:pt x="5214" y="4017"/>
                  </a:lnTo>
                  <a:lnTo>
                    <a:pt x="3515" y="2626"/>
                  </a:lnTo>
                  <a:lnTo>
                    <a:pt x="2743" y="1970"/>
                  </a:lnTo>
                  <a:lnTo>
                    <a:pt x="1970" y="1275"/>
                  </a:lnTo>
                  <a:lnTo>
                    <a:pt x="1159" y="618"/>
                  </a:lnTo>
                  <a:lnTo>
                    <a:pt x="735" y="310"/>
                  </a:lnTo>
                  <a:lnTo>
                    <a:pt x="310" y="39"/>
                  </a:lnTo>
                  <a:lnTo>
                    <a:pt x="23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401625" y="4223000"/>
              <a:ext cx="240425" cy="634250"/>
            </a:xfrm>
            <a:custGeom>
              <a:avLst/>
              <a:gdLst/>
              <a:ahLst/>
              <a:cxnLst/>
              <a:rect l="l" t="t" r="r" b="b"/>
              <a:pathLst>
                <a:path w="9617" h="25370" extrusionOk="0">
                  <a:moveTo>
                    <a:pt x="4751" y="463"/>
                  </a:moveTo>
                  <a:lnTo>
                    <a:pt x="5291" y="502"/>
                  </a:lnTo>
                  <a:lnTo>
                    <a:pt x="5755" y="579"/>
                  </a:lnTo>
                  <a:lnTo>
                    <a:pt x="6218" y="772"/>
                  </a:lnTo>
                  <a:lnTo>
                    <a:pt x="6681" y="965"/>
                  </a:lnTo>
                  <a:lnTo>
                    <a:pt x="7067" y="1236"/>
                  </a:lnTo>
                  <a:lnTo>
                    <a:pt x="7454" y="1583"/>
                  </a:lnTo>
                  <a:lnTo>
                    <a:pt x="7801" y="1931"/>
                  </a:lnTo>
                  <a:lnTo>
                    <a:pt x="8149" y="2356"/>
                  </a:lnTo>
                  <a:lnTo>
                    <a:pt x="8419" y="2780"/>
                  </a:lnTo>
                  <a:lnTo>
                    <a:pt x="8651" y="3244"/>
                  </a:lnTo>
                  <a:lnTo>
                    <a:pt x="8844" y="3707"/>
                  </a:lnTo>
                  <a:lnTo>
                    <a:pt x="8998" y="4209"/>
                  </a:lnTo>
                  <a:lnTo>
                    <a:pt x="9075" y="4711"/>
                  </a:lnTo>
                  <a:lnTo>
                    <a:pt x="9114" y="5213"/>
                  </a:lnTo>
                  <a:lnTo>
                    <a:pt x="9114" y="5754"/>
                  </a:lnTo>
                  <a:lnTo>
                    <a:pt x="9075" y="6256"/>
                  </a:lnTo>
                  <a:lnTo>
                    <a:pt x="8998" y="6758"/>
                  </a:lnTo>
                  <a:lnTo>
                    <a:pt x="8882" y="7260"/>
                  </a:lnTo>
                  <a:lnTo>
                    <a:pt x="8689" y="7723"/>
                  </a:lnTo>
                  <a:lnTo>
                    <a:pt x="8496" y="8225"/>
                  </a:lnTo>
                  <a:lnTo>
                    <a:pt x="8303" y="8650"/>
                  </a:lnTo>
                  <a:lnTo>
                    <a:pt x="8033" y="9113"/>
                  </a:lnTo>
                  <a:lnTo>
                    <a:pt x="7763" y="9538"/>
                  </a:lnTo>
                  <a:lnTo>
                    <a:pt x="7454" y="9924"/>
                  </a:lnTo>
                  <a:lnTo>
                    <a:pt x="7106" y="10349"/>
                  </a:lnTo>
                  <a:lnTo>
                    <a:pt x="6759" y="10735"/>
                  </a:lnTo>
                  <a:lnTo>
                    <a:pt x="6025" y="11469"/>
                  </a:lnTo>
                  <a:lnTo>
                    <a:pt x="5253" y="12125"/>
                  </a:lnTo>
                  <a:lnTo>
                    <a:pt x="5098" y="12125"/>
                  </a:lnTo>
                  <a:lnTo>
                    <a:pt x="5059" y="12202"/>
                  </a:lnTo>
                  <a:lnTo>
                    <a:pt x="5021" y="12241"/>
                  </a:lnTo>
                  <a:lnTo>
                    <a:pt x="5021" y="12280"/>
                  </a:lnTo>
                  <a:lnTo>
                    <a:pt x="4210" y="11816"/>
                  </a:lnTo>
                  <a:lnTo>
                    <a:pt x="3476" y="11314"/>
                  </a:lnTo>
                  <a:lnTo>
                    <a:pt x="2781" y="10735"/>
                  </a:lnTo>
                  <a:lnTo>
                    <a:pt x="2472" y="10426"/>
                  </a:lnTo>
                  <a:lnTo>
                    <a:pt x="2163" y="10117"/>
                  </a:lnTo>
                  <a:lnTo>
                    <a:pt x="1893" y="9770"/>
                  </a:lnTo>
                  <a:lnTo>
                    <a:pt x="1661" y="9422"/>
                  </a:lnTo>
                  <a:lnTo>
                    <a:pt x="1430" y="9036"/>
                  </a:lnTo>
                  <a:lnTo>
                    <a:pt x="1198" y="8650"/>
                  </a:lnTo>
                  <a:lnTo>
                    <a:pt x="1005" y="8264"/>
                  </a:lnTo>
                  <a:lnTo>
                    <a:pt x="850" y="7839"/>
                  </a:lnTo>
                  <a:lnTo>
                    <a:pt x="735" y="7376"/>
                  </a:lnTo>
                  <a:lnTo>
                    <a:pt x="619" y="6912"/>
                  </a:lnTo>
                  <a:lnTo>
                    <a:pt x="542" y="6449"/>
                  </a:lnTo>
                  <a:lnTo>
                    <a:pt x="503" y="5985"/>
                  </a:lnTo>
                  <a:lnTo>
                    <a:pt x="503" y="5522"/>
                  </a:lnTo>
                  <a:lnTo>
                    <a:pt x="542" y="5020"/>
                  </a:lnTo>
                  <a:lnTo>
                    <a:pt x="619" y="4557"/>
                  </a:lnTo>
                  <a:lnTo>
                    <a:pt x="696" y="4055"/>
                  </a:lnTo>
                  <a:lnTo>
                    <a:pt x="850" y="3591"/>
                  </a:lnTo>
                  <a:lnTo>
                    <a:pt x="1005" y="3167"/>
                  </a:lnTo>
                  <a:lnTo>
                    <a:pt x="1237" y="2742"/>
                  </a:lnTo>
                  <a:lnTo>
                    <a:pt x="1468" y="2317"/>
                  </a:lnTo>
                  <a:lnTo>
                    <a:pt x="1739" y="1931"/>
                  </a:lnTo>
                  <a:lnTo>
                    <a:pt x="2086" y="1583"/>
                  </a:lnTo>
                  <a:lnTo>
                    <a:pt x="2434" y="1274"/>
                  </a:lnTo>
                  <a:lnTo>
                    <a:pt x="2820" y="1004"/>
                  </a:lnTo>
                  <a:lnTo>
                    <a:pt x="3245" y="811"/>
                  </a:lnTo>
                  <a:lnTo>
                    <a:pt x="3708" y="618"/>
                  </a:lnTo>
                  <a:lnTo>
                    <a:pt x="4249" y="502"/>
                  </a:lnTo>
                  <a:lnTo>
                    <a:pt x="4751" y="463"/>
                  </a:lnTo>
                  <a:close/>
                  <a:moveTo>
                    <a:pt x="5137" y="12627"/>
                  </a:moveTo>
                  <a:lnTo>
                    <a:pt x="5214" y="12666"/>
                  </a:lnTo>
                  <a:lnTo>
                    <a:pt x="5484" y="13129"/>
                  </a:lnTo>
                  <a:lnTo>
                    <a:pt x="4751" y="13052"/>
                  </a:lnTo>
                  <a:lnTo>
                    <a:pt x="5059" y="12627"/>
                  </a:lnTo>
                  <a:close/>
                  <a:moveTo>
                    <a:pt x="3167" y="13979"/>
                  </a:moveTo>
                  <a:lnTo>
                    <a:pt x="3476" y="14403"/>
                  </a:lnTo>
                  <a:lnTo>
                    <a:pt x="3708" y="14828"/>
                  </a:lnTo>
                  <a:lnTo>
                    <a:pt x="3669" y="14867"/>
                  </a:lnTo>
                  <a:lnTo>
                    <a:pt x="3438" y="14944"/>
                  </a:lnTo>
                  <a:lnTo>
                    <a:pt x="3167" y="15021"/>
                  </a:lnTo>
                  <a:lnTo>
                    <a:pt x="2936" y="15060"/>
                  </a:lnTo>
                  <a:lnTo>
                    <a:pt x="2665" y="15021"/>
                  </a:lnTo>
                  <a:lnTo>
                    <a:pt x="2936" y="14519"/>
                  </a:lnTo>
                  <a:lnTo>
                    <a:pt x="3167" y="13979"/>
                  </a:lnTo>
                  <a:close/>
                  <a:moveTo>
                    <a:pt x="5330" y="14867"/>
                  </a:moveTo>
                  <a:lnTo>
                    <a:pt x="5021" y="15987"/>
                  </a:lnTo>
                  <a:lnTo>
                    <a:pt x="4789" y="15794"/>
                  </a:lnTo>
                  <a:lnTo>
                    <a:pt x="4557" y="15562"/>
                  </a:lnTo>
                  <a:lnTo>
                    <a:pt x="4364" y="15330"/>
                  </a:lnTo>
                  <a:lnTo>
                    <a:pt x="4210" y="15098"/>
                  </a:lnTo>
                  <a:lnTo>
                    <a:pt x="4171" y="15060"/>
                  </a:lnTo>
                  <a:lnTo>
                    <a:pt x="5330" y="14867"/>
                  </a:lnTo>
                  <a:close/>
                  <a:moveTo>
                    <a:pt x="4055" y="15407"/>
                  </a:moveTo>
                  <a:lnTo>
                    <a:pt x="4249" y="15678"/>
                  </a:lnTo>
                  <a:lnTo>
                    <a:pt x="4480" y="15948"/>
                  </a:lnTo>
                  <a:lnTo>
                    <a:pt x="4712" y="16218"/>
                  </a:lnTo>
                  <a:lnTo>
                    <a:pt x="4982" y="16450"/>
                  </a:lnTo>
                  <a:lnTo>
                    <a:pt x="5098" y="16489"/>
                  </a:lnTo>
                  <a:lnTo>
                    <a:pt x="4905" y="16991"/>
                  </a:lnTo>
                  <a:lnTo>
                    <a:pt x="4789" y="17531"/>
                  </a:lnTo>
                  <a:lnTo>
                    <a:pt x="4480" y="17145"/>
                  </a:lnTo>
                  <a:lnTo>
                    <a:pt x="4249" y="16759"/>
                  </a:lnTo>
                  <a:lnTo>
                    <a:pt x="4133" y="16527"/>
                  </a:lnTo>
                  <a:lnTo>
                    <a:pt x="4055" y="16296"/>
                  </a:lnTo>
                  <a:lnTo>
                    <a:pt x="4017" y="16064"/>
                  </a:lnTo>
                  <a:lnTo>
                    <a:pt x="4017" y="15794"/>
                  </a:lnTo>
                  <a:lnTo>
                    <a:pt x="4055" y="15407"/>
                  </a:lnTo>
                  <a:close/>
                  <a:moveTo>
                    <a:pt x="5291" y="16798"/>
                  </a:moveTo>
                  <a:lnTo>
                    <a:pt x="5600" y="17145"/>
                  </a:lnTo>
                  <a:lnTo>
                    <a:pt x="5870" y="17531"/>
                  </a:lnTo>
                  <a:lnTo>
                    <a:pt x="5446" y="17570"/>
                  </a:lnTo>
                  <a:lnTo>
                    <a:pt x="5021" y="17647"/>
                  </a:lnTo>
                  <a:lnTo>
                    <a:pt x="5291" y="16798"/>
                  </a:lnTo>
                  <a:close/>
                  <a:moveTo>
                    <a:pt x="4557" y="17879"/>
                  </a:moveTo>
                  <a:lnTo>
                    <a:pt x="4635" y="17995"/>
                  </a:lnTo>
                  <a:lnTo>
                    <a:pt x="4519" y="18149"/>
                  </a:lnTo>
                  <a:lnTo>
                    <a:pt x="4403" y="18381"/>
                  </a:lnTo>
                  <a:lnTo>
                    <a:pt x="4287" y="18805"/>
                  </a:lnTo>
                  <a:lnTo>
                    <a:pt x="3901" y="18381"/>
                  </a:lnTo>
                  <a:lnTo>
                    <a:pt x="3553" y="17917"/>
                  </a:lnTo>
                  <a:lnTo>
                    <a:pt x="4557" y="17879"/>
                  </a:lnTo>
                  <a:close/>
                  <a:moveTo>
                    <a:pt x="7917" y="20003"/>
                  </a:moveTo>
                  <a:lnTo>
                    <a:pt x="7878" y="20736"/>
                  </a:lnTo>
                  <a:lnTo>
                    <a:pt x="7763" y="21509"/>
                  </a:lnTo>
                  <a:lnTo>
                    <a:pt x="6797" y="20775"/>
                  </a:lnTo>
                  <a:lnTo>
                    <a:pt x="6759" y="20736"/>
                  </a:lnTo>
                  <a:lnTo>
                    <a:pt x="6681" y="20466"/>
                  </a:lnTo>
                  <a:lnTo>
                    <a:pt x="6990" y="20273"/>
                  </a:lnTo>
                  <a:lnTo>
                    <a:pt x="7299" y="20118"/>
                  </a:lnTo>
                  <a:lnTo>
                    <a:pt x="7608" y="20041"/>
                  </a:lnTo>
                  <a:lnTo>
                    <a:pt x="7917" y="20003"/>
                  </a:lnTo>
                  <a:close/>
                  <a:moveTo>
                    <a:pt x="5330" y="20389"/>
                  </a:moveTo>
                  <a:lnTo>
                    <a:pt x="6179" y="20813"/>
                  </a:lnTo>
                  <a:lnTo>
                    <a:pt x="5755" y="21200"/>
                  </a:lnTo>
                  <a:lnTo>
                    <a:pt x="5368" y="21663"/>
                  </a:lnTo>
                  <a:lnTo>
                    <a:pt x="5291" y="21007"/>
                  </a:lnTo>
                  <a:lnTo>
                    <a:pt x="5330" y="20389"/>
                  </a:lnTo>
                  <a:close/>
                  <a:moveTo>
                    <a:pt x="4905" y="0"/>
                  </a:moveTo>
                  <a:lnTo>
                    <a:pt x="4519" y="39"/>
                  </a:lnTo>
                  <a:lnTo>
                    <a:pt x="4171" y="39"/>
                  </a:lnTo>
                  <a:lnTo>
                    <a:pt x="3785" y="116"/>
                  </a:lnTo>
                  <a:lnTo>
                    <a:pt x="3438" y="232"/>
                  </a:lnTo>
                  <a:lnTo>
                    <a:pt x="3090" y="348"/>
                  </a:lnTo>
                  <a:lnTo>
                    <a:pt x="2743" y="502"/>
                  </a:lnTo>
                  <a:lnTo>
                    <a:pt x="2434" y="695"/>
                  </a:lnTo>
                  <a:lnTo>
                    <a:pt x="2086" y="927"/>
                  </a:lnTo>
                  <a:lnTo>
                    <a:pt x="1816" y="1197"/>
                  </a:lnTo>
                  <a:lnTo>
                    <a:pt x="1507" y="1506"/>
                  </a:lnTo>
                  <a:lnTo>
                    <a:pt x="1275" y="1815"/>
                  </a:lnTo>
                  <a:lnTo>
                    <a:pt x="1044" y="2124"/>
                  </a:lnTo>
                  <a:lnTo>
                    <a:pt x="812" y="2471"/>
                  </a:lnTo>
                  <a:lnTo>
                    <a:pt x="619" y="2858"/>
                  </a:lnTo>
                  <a:lnTo>
                    <a:pt x="464" y="3205"/>
                  </a:lnTo>
                  <a:lnTo>
                    <a:pt x="310" y="3591"/>
                  </a:lnTo>
                  <a:lnTo>
                    <a:pt x="233" y="3977"/>
                  </a:lnTo>
                  <a:lnTo>
                    <a:pt x="117" y="4364"/>
                  </a:lnTo>
                  <a:lnTo>
                    <a:pt x="78" y="4750"/>
                  </a:lnTo>
                  <a:lnTo>
                    <a:pt x="1" y="5174"/>
                  </a:lnTo>
                  <a:lnTo>
                    <a:pt x="1" y="5561"/>
                  </a:lnTo>
                  <a:lnTo>
                    <a:pt x="1" y="5985"/>
                  </a:lnTo>
                  <a:lnTo>
                    <a:pt x="40" y="6372"/>
                  </a:lnTo>
                  <a:lnTo>
                    <a:pt x="78" y="6796"/>
                  </a:lnTo>
                  <a:lnTo>
                    <a:pt x="155" y="7182"/>
                  </a:lnTo>
                  <a:lnTo>
                    <a:pt x="271" y="7569"/>
                  </a:lnTo>
                  <a:lnTo>
                    <a:pt x="387" y="7993"/>
                  </a:lnTo>
                  <a:lnTo>
                    <a:pt x="542" y="8380"/>
                  </a:lnTo>
                  <a:lnTo>
                    <a:pt x="928" y="9152"/>
                  </a:lnTo>
                  <a:lnTo>
                    <a:pt x="1121" y="9538"/>
                  </a:lnTo>
                  <a:lnTo>
                    <a:pt x="1352" y="9924"/>
                  </a:lnTo>
                  <a:lnTo>
                    <a:pt x="1623" y="10272"/>
                  </a:lnTo>
                  <a:lnTo>
                    <a:pt x="1893" y="10619"/>
                  </a:lnTo>
                  <a:lnTo>
                    <a:pt x="2202" y="10928"/>
                  </a:lnTo>
                  <a:lnTo>
                    <a:pt x="2511" y="11237"/>
                  </a:lnTo>
                  <a:lnTo>
                    <a:pt x="2820" y="11546"/>
                  </a:lnTo>
                  <a:lnTo>
                    <a:pt x="3167" y="11778"/>
                  </a:lnTo>
                  <a:lnTo>
                    <a:pt x="3553" y="12009"/>
                  </a:lnTo>
                  <a:lnTo>
                    <a:pt x="3940" y="12241"/>
                  </a:lnTo>
                  <a:lnTo>
                    <a:pt x="4326" y="12395"/>
                  </a:lnTo>
                  <a:lnTo>
                    <a:pt x="4712" y="12550"/>
                  </a:lnTo>
                  <a:lnTo>
                    <a:pt x="4171" y="13091"/>
                  </a:lnTo>
                  <a:lnTo>
                    <a:pt x="4133" y="13206"/>
                  </a:lnTo>
                  <a:lnTo>
                    <a:pt x="4133" y="13322"/>
                  </a:lnTo>
                  <a:lnTo>
                    <a:pt x="4210" y="13399"/>
                  </a:lnTo>
                  <a:lnTo>
                    <a:pt x="4326" y="13438"/>
                  </a:lnTo>
                  <a:lnTo>
                    <a:pt x="4789" y="13477"/>
                  </a:lnTo>
                  <a:lnTo>
                    <a:pt x="4519" y="13747"/>
                  </a:lnTo>
                  <a:lnTo>
                    <a:pt x="4287" y="13979"/>
                  </a:lnTo>
                  <a:lnTo>
                    <a:pt x="4094" y="14288"/>
                  </a:lnTo>
                  <a:lnTo>
                    <a:pt x="3940" y="14596"/>
                  </a:lnTo>
                  <a:lnTo>
                    <a:pt x="3785" y="14288"/>
                  </a:lnTo>
                  <a:lnTo>
                    <a:pt x="3631" y="14017"/>
                  </a:lnTo>
                  <a:lnTo>
                    <a:pt x="3438" y="13747"/>
                  </a:lnTo>
                  <a:lnTo>
                    <a:pt x="3206" y="13477"/>
                  </a:lnTo>
                  <a:lnTo>
                    <a:pt x="3129" y="13438"/>
                  </a:lnTo>
                  <a:lnTo>
                    <a:pt x="3051" y="13438"/>
                  </a:lnTo>
                  <a:lnTo>
                    <a:pt x="2974" y="13477"/>
                  </a:lnTo>
                  <a:lnTo>
                    <a:pt x="2897" y="13593"/>
                  </a:lnTo>
                  <a:lnTo>
                    <a:pt x="2588" y="14326"/>
                  </a:lnTo>
                  <a:lnTo>
                    <a:pt x="2241" y="15098"/>
                  </a:lnTo>
                  <a:lnTo>
                    <a:pt x="2202" y="15176"/>
                  </a:lnTo>
                  <a:lnTo>
                    <a:pt x="2202" y="15253"/>
                  </a:lnTo>
                  <a:lnTo>
                    <a:pt x="2241" y="15330"/>
                  </a:lnTo>
                  <a:lnTo>
                    <a:pt x="2318" y="15369"/>
                  </a:lnTo>
                  <a:lnTo>
                    <a:pt x="2665" y="15407"/>
                  </a:lnTo>
                  <a:lnTo>
                    <a:pt x="3013" y="15407"/>
                  </a:lnTo>
                  <a:lnTo>
                    <a:pt x="3360" y="15369"/>
                  </a:lnTo>
                  <a:lnTo>
                    <a:pt x="3669" y="15253"/>
                  </a:lnTo>
                  <a:lnTo>
                    <a:pt x="3669" y="15253"/>
                  </a:lnTo>
                  <a:lnTo>
                    <a:pt x="3631" y="15562"/>
                  </a:lnTo>
                  <a:lnTo>
                    <a:pt x="3592" y="15909"/>
                  </a:lnTo>
                  <a:lnTo>
                    <a:pt x="3631" y="16141"/>
                  </a:lnTo>
                  <a:lnTo>
                    <a:pt x="3669" y="16373"/>
                  </a:lnTo>
                  <a:lnTo>
                    <a:pt x="3785" y="16798"/>
                  </a:lnTo>
                  <a:lnTo>
                    <a:pt x="4017" y="17184"/>
                  </a:lnTo>
                  <a:lnTo>
                    <a:pt x="4287" y="17570"/>
                  </a:lnTo>
                  <a:lnTo>
                    <a:pt x="3245" y="17570"/>
                  </a:lnTo>
                  <a:lnTo>
                    <a:pt x="3167" y="17608"/>
                  </a:lnTo>
                  <a:lnTo>
                    <a:pt x="3090" y="17647"/>
                  </a:lnTo>
                  <a:lnTo>
                    <a:pt x="3051" y="17763"/>
                  </a:lnTo>
                  <a:lnTo>
                    <a:pt x="3090" y="17840"/>
                  </a:lnTo>
                  <a:lnTo>
                    <a:pt x="3322" y="18265"/>
                  </a:lnTo>
                  <a:lnTo>
                    <a:pt x="3592" y="18612"/>
                  </a:lnTo>
                  <a:lnTo>
                    <a:pt x="3901" y="18960"/>
                  </a:lnTo>
                  <a:lnTo>
                    <a:pt x="4249" y="19307"/>
                  </a:lnTo>
                  <a:lnTo>
                    <a:pt x="4326" y="19346"/>
                  </a:lnTo>
                  <a:lnTo>
                    <a:pt x="4442" y="19346"/>
                  </a:lnTo>
                  <a:lnTo>
                    <a:pt x="4519" y="19307"/>
                  </a:lnTo>
                  <a:lnTo>
                    <a:pt x="4557" y="19230"/>
                  </a:lnTo>
                  <a:lnTo>
                    <a:pt x="4751" y="18767"/>
                  </a:lnTo>
                  <a:lnTo>
                    <a:pt x="4828" y="18497"/>
                  </a:lnTo>
                  <a:lnTo>
                    <a:pt x="4905" y="18265"/>
                  </a:lnTo>
                  <a:lnTo>
                    <a:pt x="5021" y="18381"/>
                  </a:lnTo>
                  <a:lnTo>
                    <a:pt x="5446" y="18883"/>
                  </a:lnTo>
                  <a:lnTo>
                    <a:pt x="5793" y="19385"/>
                  </a:lnTo>
                  <a:lnTo>
                    <a:pt x="6063" y="19964"/>
                  </a:lnTo>
                  <a:lnTo>
                    <a:pt x="6257" y="20543"/>
                  </a:lnTo>
                  <a:lnTo>
                    <a:pt x="5253" y="19964"/>
                  </a:lnTo>
                  <a:lnTo>
                    <a:pt x="5175" y="19925"/>
                  </a:lnTo>
                  <a:lnTo>
                    <a:pt x="5098" y="19925"/>
                  </a:lnTo>
                  <a:lnTo>
                    <a:pt x="5021" y="20003"/>
                  </a:lnTo>
                  <a:lnTo>
                    <a:pt x="4982" y="20041"/>
                  </a:lnTo>
                  <a:lnTo>
                    <a:pt x="4944" y="20582"/>
                  </a:lnTo>
                  <a:lnTo>
                    <a:pt x="4944" y="21084"/>
                  </a:lnTo>
                  <a:lnTo>
                    <a:pt x="4982" y="21586"/>
                  </a:lnTo>
                  <a:lnTo>
                    <a:pt x="5059" y="22088"/>
                  </a:lnTo>
                  <a:lnTo>
                    <a:pt x="5098" y="22204"/>
                  </a:lnTo>
                  <a:lnTo>
                    <a:pt x="5214" y="22242"/>
                  </a:lnTo>
                  <a:lnTo>
                    <a:pt x="5291" y="22242"/>
                  </a:lnTo>
                  <a:lnTo>
                    <a:pt x="5368" y="22165"/>
                  </a:lnTo>
                  <a:lnTo>
                    <a:pt x="5870" y="21663"/>
                  </a:lnTo>
                  <a:lnTo>
                    <a:pt x="6372" y="21161"/>
                  </a:lnTo>
                  <a:lnTo>
                    <a:pt x="6411" y="21547"/>
                  </a:lnTo>
                  <a:lnTo>
                    <a:pt x="6372" y="21933"/>
                  </a:lnTo>
                  <a:lnTo>
                    <a:pt x="6295" y="22474"/>
                  </a:lnTo>
                  <a:lnTo>
                    <a:pt x="6102" y="23053"/>
                  </a:lnTo>
                  <a:lnTo>
                    <a:pt x="5870" y="23671"/>
                  </a:lnTo>
                  <a:lnTo>
                    <a:pt x="5677" y="23941"/>
                  </a:lnTo>
                  <a:lnTo>
                    <a:pt x="5523" y="24173"/>
                  </a:lnTo>
                  <a:lnTo>
                    <a:pt x="5330" y="24405"/>
                  </a:lnTo>
                  <a:lnTo>
                    <a:pt x="5098" y="24598"/>
                  </a:lnTo>
                  <a:lnTo>
                    <a:pt x="4866" y="24752"/>
                  </a:lnTo>
                  <a:lnTo>
                    <a:pt x="4635" y="24868"/>
                  </a:lnTo>
                  <a:lnTo>
                    <a:pt x="4364" y="24945"/>
                  </a:lnTo>
                  <a:lnTo>
                    <a:pt x="4094" y="24907"/>
                  </a:lnTo>
                  <a:lnTo>
                    <a:pt x="3785" y="24868"/>
                  </a:lnTo>
                  <a:lnTo>
                    <a:pt x="3476" y="24714"/>
                  </a:lnTo>
                  <a:lnTo>
                    <a:pt x="3399" y="24675"/>
                  </a:lnTo>
                  <a:lnTo>
                    <a:pt x="3360" y="24675"/>
                  </a:lnTo>
                  <a:lnTo>
                    <a:pt x="3283" y="24752"/>
                  </a:lnTo>
                  <a:lnTo>
                    <a:pt x="3245" y="24868"/>
                  </a:lnTo>
                  <a:lnTo>
                    <a:pt x="3245" y="24907"/>
                  </a:lnTo>
                  <a:lnTo>
                    <a:pt x="3283" y="24945"/>
                  </a:lnTo>
                  <a:lnTo>
                    <a:pt x="3438" y="25100"/>
                  </a:lnTo>
                  <a:lnTo>
                    <a:pt x="3592" y="25216"/>
                  </a:lnTo>
                  <a:lnTo>
                    <a:pt x="3785" y="25293"/>
                  </a:lnTo>
                  <a:lnTo>
                    <a:pt x="3940" y="25331"/>
                  </a:lnTo>
                  <a:lnTo>
                    <a:pt x="4133" y="25370"/>
                  </a:lnTo>
                  <a:lnTo>
                    <a:pt x="4287" y="25370"/>
                  </a:lnTo>
                  <a:lnTo>
                    <a:pt x="4635" y="25293"/>
                  </a:lnTo>
                  <a:lnTo>
                    <a:pt x="4982" y="25138"/>
                  </a:lnTo>
                  <a:lnTo>
                    <a:pt x="5330" y="24945"/>
                  </a:lnTo>
                  <a:lnTo>
                    <a:pt x="5600" y="24714"/>
                  </a:lnTo>
                  <a:lnTo>
                    <a:pt x="5870" y="24443"/>
                  </a:lnTo>
                  <a:lnTo>
                    <a:pt x="6141" y="24057"/>
                  </a:lnTo>
                  <a:lnTo>
                    <a:pt x="6334" y="23671"/>
                  </a:lnTo>
                  <a:lnTo>
                    <a:pt x="6527" y="23285"/>
                  </a:lnTo>
                  <a:lnTo>
                    <a:pt x="6643" y="22860"/>
                  </a:lnTo>
                  <a:lnTo>
                    <a:pt x="6759" y="22435"/>
                  </a:lnTo>
                  <a:lnTo>
                    <a:pt x="6797" y="21972"/>
                  </a:lnTo>
                  <a:lnTo>
                    <a:pt x="6836" y="21547"/>
                  </a:lnTo>
                  <a:lnTo>
                    <a:pt x="6797" y="21084"/>
                  </a:lnTo>
                  <a:lnTo>
                    <a:pt x="7763" y="21933"/>
                  </a:lnTo>
                  <a:lnTo>
                    <a:pt x="7840" y="21972"/>
                  </a:lnTo>
                  <a:lnTo>
                    <a:pt x="7917" y="21972"/>
                  </a:lnTo>
                  <a:lnTo>
                    <a:pt x="7994" y="21933"/>
                  </a:lnTo>
                  <a:lnTo>
                    <a:pt x="8071" y="21856"/>
                  </a:lnTo>
                  <a:lnTo>
                    <a:pt x="8149" y="21354"/>
                  </a:lnTo>
                  <a:lnTo>
                    <a:pt x="8226" y="20852"/>
                  </a:lnTo>
                  <a:lnTo>
                    <a:pt x="8303" y="19809"/>
                  </a:lnTo>
                  <a:lnTo>
                    <a:pt x="8303" y="19732"/>
                  </a:lnTo>
                  <a:lnTo>
                    <a:pt x="8265" y="19694"/>
                  </a:lnTo>
                  <a:lnTo>
                    <a:pt x="8187" y="19655"/>
                  </a:lnTo>
                  <a:lnTo>
                    <a:pt x="8149" y="19616"/>
                  </a:lnTo>
                  <a:lnTo>
                    <a:pt x="7724" y="19655"/>
                  </a:lnTo>
                  <a:lnTo>
                    <a:pt x="7299" y="19732"/>
                  </a:lnTo>
                  <a:lnTo>
                    <a:pt x="6952" y="19848"/>
                  </a:lnTo>
                  <a:lnTo>
                    <a:pt x="6604" y="20080"/>
                  </a:lnTo>
                  <a:lnTo>
                    <a:pt x="6334" y="19539"/>
                  </a:lnTo>
                  <a:lnTo>
                    <a:pt x="6025" y="18999"/>
                  </a:lnTo>
                  <a:lnTo>
                    <a:pt x="5677" y="18497"/>
                  </a:lnTo>
                  <a:lnTo>
                    <a:pt x="5253" y="18033"/>
                  </a:lnTo>
                  <a:lnTo>
                    <a:pt x="5214" y="17995"/>
                  </a:lnTo>
                  <a:lnTo>
                    <a:pt x="5716" y="17956"/>
                  </a:lnTo>
                  <a:lnTo>
                    <a:pt x="6179" y="17879"/>
                  </a:lnTo>
                  <a:lnTo>
                    <a:pt x="6257" y="17840"/>
                  </a:lnTo>
                  <a:lnTo>
                    <a:pt x="6295" y="17763"/>
                  </a:lnTo>
                  <a:lnTo>
                    <a:pt x="6295" y="17686"/>
                  </a:lnTo>
                  <a:lnTo>
                    <a:pt x="6257" y="17608"/>
                  </a:lnTo>
                  <a:lnTo>
                    <a:pt x="6102" y="17261"/>
                  </a:lnTo>
                  <a:lnTo>
                    <a:pt x="5870" y="16952"/>
                  </a:lnTo>
                  <a:lnTo>
                    <a:pt x="5639" y="16682"/>
                  </a:lnTo>
                  <a:lnTo>
                    <a:pt x="5368" y="16411"/>
                  </a:lnTo>
                  <a:lnTo>
                    <a:pt x="5291" y="16373"/>
                  </a:lnTo>
                  <a:lnTo>
                    <a:pt x="5793" y="14674"/>
                  </a:lnTo>
                  <a:lnTo>
                    <a:pt x="5793" y="14558"/>
                  </a:lnTo>
                  <a:lnTo>
                    <a:pt x="5755" y="14481"/>
                  </a:lnTo>
                  <a:lnTo>
                    <a:pt x="5677" y="14442"/>
                  </a:lnTo>
                  <a:lnTo>
                    <a:pt x="5561" y="14442"/>
                  </a:lnTo>
                  <a:lnTo>
                    <a:pt x="4326" y="14674"/>
                  </a:lnTo>
                  <a:lnTo>
                    <a:pt x="4326" y="14674"/>
                  </a:lnTo>
                  <a:lnTo>
                    <a:pt x="4519" y="14326"/>
                  </a:lnTo>
                  <a:lnTo>
                    <a:pt x="4751" y="14056"/>
                  </a:lnTo>
                  <a:lnTo>
                    <a:pt x="4982" y="13786"/>
                  </a:lnTo>
                  <a:lnTo>
                    <a:pt x="5214" y="13515"/>
                  </a:lnTo>
                  <a:lnTo>
                    <a:pt x="5870" y="13554"/>
                  </a:lnTo>
                  <a:lnTo>
                    <a:pt x="5986" y="13515"/>
                  </a:lnTo>
                  <a:lnTo>
                    <a:pt x="6025" y="13438"/>
                  </a:lnTo>
                  <a:lnTo>
                    <a:pt x="6063" y="13361"/>
                  </a:lnTo>
                  <a:lnTo>
                    <a:pt x="6025" y="13245"/>
                  </a:lnTo>
                  <a:lnTo>
                    <a:pt x="5832" y="12820"/>
                  </a:lnTo>
                  <a:lnTo>
                    <a:pt x="5561" y="12434"/>
                  </a:lnTo>
                  <a:lnTo>
                    <a:pt x="6257" y="11893"/>
                  </a:lnTo>
                  <a:lnTo>
                    <a:pt x="6913" y="11276"/>
                  </a:lnTo>
                  <a:lnTo>
                    <a:pt x="7531" y="10619"/>
                  </a:lnTo>
                  <a:lnTo>
                    <a:pt x="8110" y="9885"/>
                  </a:lnTo>
                  <a:lnTo>
                    <a:pt x="8573" y="9152"/>
                  </a:lnTo>
                  <a:lnTo>
                    <a:pt x="8805" y="8766"/>
                  </a:lnTo>
                  <a:lnTo>
                    <a:pt x="8998" y="8341"/>
                  </a:lnTo>
                  <a:lnTo>
                    <a:pt x="9153" y="7916"/>
                  </a:lnTo>
                  <a:lnTo>
                    <a:pt x="9307" y="7491"/>
                  </a:lnTo>
                  <a:lnTo>
                    <a:pt x="9423" y="7067"/>
                  </a:lnTo>
                  <a:lnTo>
                    <a:pt x="9500" y="6642"/>
                  </a:lnTo>
                  <a:lnTo>
                    <a:pt x="9577" y="6217"/>
                  </a:lnTo>
                  <a:lnTo>
                    <a:pt x="9616" y="5754"/>
                  </a:lnTo>
                  <a:lnTo>
                    <a:pt x="9616" y="5329"/>
                  </a:lnTo>
                  <a:lnTo>
                    <a:pt x="9577" y="4904"/>
                  </a:lnTo>
                  <a:lnTo>
                    <a:pt x="9539" y="4479"/>
                  </a:lnTo>
                  <a:lnTo>
                    <a:pt x="9462" y="4093"/>
                  </a:lnTo>
                  <a:lnTo>
                    <a:pt x="9346" y="3669"/>
                  </a:lnTo>
                  <a:lnTo>
                    <a:pt x="9230" y="3282"/>
                  </a:lnTo>
                  <a:lnTo>
                    <a:pt x="9037" y="2896"/>
                  </a:lnTo>
                  <a:lnTo>
                    <a:pt x="8882" y="2510"/>
                  </a:lnTo>
                  <a:lnTo>
                    <a:pt x="8651" y="2163"/>
                  </a:lnTo>
                  <a:lnTo>
                    <a:pt x="8380" y="1815"/>
                  </a:lnTo>
                  <a:lnTo>
                    <a:pt x="8110" y="1506"/>
                  </a:lnTo>
                  <a:lnTo>
                    <a:pt x="7801" y="1197"/>
                  </a:lnTo>
                  <a:lnTo>
                    <a:pt x="7492" y="927"/>
                  </a:lnTo>
                  <a:lnTo>
                    <a:pt x="7106" y="695"/>
                  </a:lnTo>
                  <a:lnTo>
                    <a:pt x="6759" y="502"/>
                  </a:lnTo>
                  <a:lnTo>
                    <a:pt x="6411" y="348"/>
                  </a:lnTo>
                  <a:lnTo>
                    <a:pt x="6025" y="193"/>
                  </a:lnTo>
                  <a:lnTo>
                    <a:pt x="5639" y="116"/>
                  </a:lnTo>
                  <a:lnTo>
                    <a:pt x="5291" y="39"/>
                  </a:lnTo>
                  <a:lnTo>
                    <a:pt x="49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031900" y="4271250"/>
              <a:ext cx="107175" cy="103325"/>
            </a:xfrm>
            <a:custGeom>
              <a:avLst/>
              <a:gdLst/>
              <a:ahLst/>
              <a:cxnLst/>
              <a:rect l="l" t="t" r="r" b="b"/>
              <a:pathLst>
                <a:path w="4287" h="4133" extrusionOk="0">
                  <a:moveTo>
                    <a:pt x="2086" y="348"/>
                  </a:moveTo>
                  <a:lnTo>
                    <a:pt x="2279" y="387"/>
                  </a:lnTo>
                  <a:lnTo>
                    <a:pt x="2356" y="387"/>
                  </a:lnTo>
                  <a:lnTo>
                    <a:pt x="2626" y="464"/>
                  </a:lnTo>
                  <a:lnTo>
                    <a:pt x="2897" y="580"/>
                  </a:lnTo>
                  <a:lnTo>
                    <a:pt x="3128" y="696"/>
                  </a:lnTo>
                  <a:lnTo>
                    <a:pt x="3360" y="889"/>
                  </a:lnTo>
                  <a:lnTo>
                    <a:pt x="3553" y="1082"/>
                  </a:lnTo>
                  <a:lnTo>
                    <a:pt x="3707" y="1314"/>
                  </a:lnTo>
                  <a:lnTo>
                    <a:pt x="3823" y="1584"/>
                  </a:lnTo>
                  <a:lnTo>
                    <a:pt x="3862" y="1893"/>
                  </a:lnTo>
                  <a:lnTo>
                    <a:pt x="3862" y="2240"/>
                  </a:lnTo>
                  <a:lnTo>
                    <a:pt x="3785" y="2588"/>
                  </a:lnTo>
                  <a:lnTo>
                    <a:pt x="3630" y="2897"/>
                  </a:lnTo>
                  <a:lnTo>
                    <a:pt x="3399" y="3167"/>
                  </a:lnTo>
                  <a:lnTo>
                    <a:pt x="3128" y="3438"/>
                  </a:lnTo>
                  <a:lnTo>
                    <a:pt x="2858" y="3592"/>
                  </a:lnTo>
                  <a:lnTo>
                    <a:pt x="2510" y="3708"/>
                  </a:lnTo>
                  <a:lnTo>
                    <a:pt x="2163" y="3785"/>
                  </a:lnTo>
                  <a:lnTo>
                    <a:pt x="1815" y="3746"/>
                  </a:lnTo>
                  <a:lnTo>
                    <a:pt x="1506" y="3631"/>
                  </a:lnTo>
                  <a:lnTo>
                    <a:pt x="1197" y="3476"/>
                  </a:lnTo>
                  <a:lnTo>
                    <a:pt x="927" y="3283"/>
                  </a:lnTo>
                  <a:lnTo>
                    <a:pt x="695" y="3051"/>
                  </a:lnTo>
                  <a:lnTo>
                    <a:pt x="541" y="2781"/>
                  </a:lnTo>
                  <a:lnTo>
                    <a:pt x="425" y="2472"/>
                  </a:lnTo>
                  <a:lnTo>
                    <a:pt x="348" y="2163"/>
                  </a:lnTo>
                  <a:lnTo>
                    <a:pt x="387" y="1739"/>
                  </a:lnTo>
                  <a:lnTo>
                    <a:pt x="464" y="1391"/>
                  </a:lnTo>
                  <a:lnTo>
                    <a:pt x="657" y="1043"/>
                  </a:lnTo>
                  <a:lnTo>
                    <a:pt x="889" y="735"/>
                  </a:lnTo>
                  <a:lnTo>
                    <a:pt x="1159" y="541"/>
                  </a:lnTo>
                  <a:lnTo>
                    <a:pt x="1352" y="426"/>
                  </a:lnTo>
                  <a:lnTo>
                    <a:pt x="1506" y="387"/>
                  </a:lnTo>
                  <a:lnTo>
                    <a:pt x="1699" y="348"/>
                  </a:lnTo>
                  <a:close/>
                  <a:moveTo>
                    <a:pt x="1429" y="1"/>
                  </a:moveTo>
                  <a:lnTo>
                    <a:pt x="1275" y="78"/>
                  </a:lnTo>
                  <a:lnTo>
                    <a:pt x="1120" y="155"/>
                  </a:lnTo>
                  <a:lnTo>
                    <a:pt x="811" y="348"/>
                  </a:lnTo>
                  <a:lnTo>
                    <a:pt x="541" y="619"/>
                  </a:lnTo>
                  <a:lnTo>
                    <a:pt x="309" y="928"/>
                  </a:lnTo>
                  <a:lnTo>
                    <a:pt x="155" y="1275"/>
                  </a:lnTo>
                  <a:lnTo>
                    <a:pt x="39" y="1584"/>
                  </a:lnTo>
                  <a:lnTo>
                    <a:pt x="0" y="1816"/>
                  </a:lnTo>
                  <a:lnTo>
                    <a:pt x="0" y="2009"/>
                  </a:lnTo>
                  <a:lnTo>
                    <a:pt x="0" y="2240"/>
                  </a:lnTo>
                  <a:lnTo>
                    <a:pt x="39" y="2472"/>
                  </a:lnTo>
                  <a:lnTo>
                    <a:pt x="193" y="2858"/>
                  </a:lnTo>
                  <a:lnTo>
                    <a:pt x="425" y="3244"/>
                  </a:lnTo>
                  <a:lnTo>
                    <a:pt x="695" y="3553"/>
                  </a:lnTo>
                  <a:lnTo>
                    <a:pt x="1043" y="3824"/>
                  </a:lnTo>
                  <a:lnTo>
                    <a:pt x="1468" y="4017"/>
                  </a:lnTo>
                  <a:lnTo>
                    <a:pt x="1661" y="4094"/>
                  </a:lnTo>
                  <a:lnTo>
                    <a:pt x="1893" y="4133"/>
                  </a:lnTo>
                  <a:lnTo>
                    <a:pt x="2317" y="4133"/>
                  </a:lnTo>
                  <a:lnTo>
                    <a:pt x="2703" y="4055"/>
                  </a:lnTo>
                  <a:lnTo>
                    <a:pt x="3090" y="3901"/>
                  </a:lnTo>
                  <a:lnTo>
                    <a:pt x="3437" y="3669"/>
                  </a:lnTo>
                  <a:lnTo>
                    <a:pt x="3746" y="3399"/>
                  </a:lnTo>
                  <a:lnTo>
                    <a:pt x="3978" y="3051"/>
                  </a:lnTo>
                  <a:lnTo>
                    <a:pt x="4171" y="2665"/>
                  </a:lnTo>
                  <a:lnTo>
                    <a:pt x="4248" y="2279"/>
                  </a:lnTo>
                  <a:lnTo>
                    <a:pt x="4287" y="2047"/>
                  </a:lnTo>
                  <a:lnTo>
                    <a:pt x="4248" y="1854"/>
                  </a:lnTo>
                  <a:lnTo>
                    <a:pt x="4209" y="1623"/>
                  </a:lnTo>
                  <a:lnTo>
                    <a:pt x="4171" y="1430"/>
                  </a:lnTo>
                  <a:lnTo>
                    <a:pt x="3978" y="1043"/>
                  </a:lnTo>
                  <a:lnTo>
                    <a:pt x="3707" y="696"/>
                  </a:lnTo>
                  <a:lnTo>
                    <a:pt x="3360" y="387"/>
                  </a:lnTo>
                  <a:lnTo>
                    <a:pt x="3205" y="271"/>
                  </a:lnTo>
                  <a:lnTo>
                    <a:pt x="3012" y="194"/>
                  </a:lnTo>
                  <a:lnTo>
                    <a:pt x="2781" y="117"/>
                  </a:lnTo>
                  <a:lnTo>
                    <a:pt x="2588" y="78"/>
                  </a:lnTo>
                  <a:lnTo>
                    <a:pt x="2124" y="78"/>
                  </a:lnTo>
                  <a:lnTo>
                    <a:pt x="1931" y="39"/>
                  </a:lnTo>
                  <a:lnTo>
                    <a:pt x="17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5567925" y="4274150"/>
              <a:ext cx="67600" cy="76300"/>
            </a:xfrm>
            <a:custGeom>
              <a:avLst/>
              <a:gdLst/>
              <a:ahLst/>
              <a:cxnLst/>
              <a:rect l="l" t="t" r="r" b="b"/>
              <a:pathLst>
                <a:path w="2704" h="3052" extrusionOk="0">
                  <a:moveTo>
                    <a:pt x="1159" y="425"/>
                  </a:moveTo>
                  <a:lnTo>
                    <a:pt x="1429" y="503"/>
                  </a:lnTo>
                  <a:lnTo>
                    <a:pt x="1661" y="619"/>
                  </a:lnTo>
                  <a:lnTo>
                    <a:pt x="1854" y="773"/>
                  </a:lnTo>
                  <a:lnTo>
                    <a:pt x="2009" y="966"/>
                  </a:lnTo>
                  <a:lnTo>
                    <a:pt x="2124" y="1121"/>
                  </a:lnTo>
                  <a:lnTo>
                    <a:pt x="2202" y="1314"/>
                  </a:lnTo>
                  <a:lnTo>
                    <a:pt x="2318" y="1738"/>
                  </a:lnTo>
                  <a:lnTo>
                    <a:pt x="2356" y="2124"/>
                  </a:lnTo>
                  <a:lnTo>
                    <a:pt x="2356" y="2549"/>
                  </a:lnTo>
                  <a:lnTo>
                    <a:pt x="2202" y="2395"/>
                  </a:lnTo>
                  <a:lnTo>
                    <a:pt x="2047" y="2279"/>
                  </a:lnTo>
                  <a:lnTo>
                    <a:pt x="1623" y="2047"/>
                  </a:lnTo>
                  <a:lnTo>
                    <a:pt x="1236" y="1893"/>
                  </a:lnTo>
                  <a:lnTo>
                    <a:pt x="1005" y="1777"/>
                  </a:lnTo>
                  <a:lnTo>
                    <a:pt x="812" y="1661"/>
                  </a:lnTo>
                  <a:lnTo>
                    <a:pt x="619" y="1545"/>
                  </a:lnTo>
                  <a:lnTo>
                    <a:pt x="464" y="1352"/>
                  </a:lnTo>
                  <a:lnTo>
                    <a:pt x="425" y="1159"/>
                  </a:lnTo>
                  <a:lnTo>
                    <a:pt x="387" y="1043"/>
                  </a:lnTo>
                  <a:lnTo>
                    <a:pt x="425" y="927"/>
                  </a:lnTo>
                  <a:lnTo>
                    <a:pt x="464" y="812"/>
                  </a:lnTo>
                  <a:lnTo>
                    <a:pt x="541" y="657"/>
                  </a:lnTo>
                  <a:lnTo>
                    <a:pt x="619" y="580"/>
                  </a:lnTo>
                  <a:lnTo>
                    <a:pt x="696" y="503"/>
                  </a:lnTo>
                  <a:lnTo>
                    <a:pt x="812" y="464"/>
                  </a:lnTo>
                  <a:lnTo>
                    <a:pt x="927" y="425"/>
                  </a:lnTo>
                  <a:close/>
                  <a:moveTo>
                    <a:pt x="1005" y="1"/>
                  </a:moveTo>
                  <a:lnTo>
                    <a:pt x="773" y="39"/>
                  </a:lnTo>
                  <a:lnTo>
                    <a:pt x="541" y="155"/>
                  </a:lnTo>
                  <a:lnTo>
                    <a:pt x="348" y="271"/>
                  </a:lnTo>
                  <a:lnTo>
                    <a:pt x="194" y="425"/>
                  </a:lnTo>
                  <a:lnTo>
                    <a:pt x="78" y="619"/>
                  </a:lnTo>
                  <a:lnTo>
                    <a:pt x="1" y="812"/>
                  </a:lnTo>
                  <a:lnTo>
                    <a:pt x="1" y="1005"/>
                  </a:lnTo>
                  <a:lnTo>
                    <a:pt x="1" y="1236"/>
                  </a:lnTo>
                  <a:lnTo>
                    <a:pt x="39" y="1429"/>
                  </a:lnTo>
                  <a:lnTo>
                    <a:pt x="155" y="1623"/>
                  </a:lnTo>
                  <a:lnTo>
                    <a:pt x="387" y="1854"/>
                  </a:lnTo>
                  <a:lnTo>
                    <a:pt x="619" y="2047"/>
                  </a:lnTo>
                  <a:lnTo>
                    <a:pt x="889" y="2202"/>
                  </a:lnTo>
                  <a:lnTo>
                    <a:pt x="1198" y="2318"/>
                  </a:lnTo>
                  <a:lnTo>
                    <a:pt x="1468" y="2433"/>
                  </a:lnTo>
                  <a:lnTo>
                    <a:pt x="1738" y="2549"/>
                  </a:lnTo>
                  <a:lnTo>
                    <a:pt x="2009" y="2742"/>
                  </a:lnTo>
                  <a:lnTo>
                    <a:pt x="2202" y="2974"/>
                  </a:lnTo>
                  <a:lnTo>
                    <a:pt x="2279" y="3051"/>
                  </a:lnTo>
                  <a:lnTo>
                    <a:pt x="2433" y="3051"/>
                  </a:lnTo>
                  <a:lnTo>
                    <a:pt x="2511" y="3013"/>
                  </a:lnTo>
                  <a:lnTo>
                    <a:pt x="2588" y="2974"/>
                  </a:lnTo>
                  <a:lnTo>
                    <a:pt x="2626" y="2897"/>
                  </a:lnTo>
                  <a:lnTo>
                    <a:pt x="2704" y="2318"/>
                  </a:lnTo>
                  <a:lnTo>
                    <a:pt x="2704" y="2009"/>
                  </a:lnTo>
                  <a:lnTo>
                    <a:pt x="2704" y="1700"/>
                  </a:lnTo>
                  <a:lnTo>
                    <a:pt x="2626" y="1429"/>
                  </a:lnTo>
                  <a:lnTo>
                    <a:pt x="2549" y="1121"/>
                  </a:lnTo>
                  <a:lnTo>
                    <a:pt x="2433" y="850"/>
                  </a:lnTo>
                  <a:lnTo>
                    <a:pt x="2279" y="580"/>
                  </a:lnTo>
                  <a:lnTo>
                    <a:pt x="2124" y="425"/>
                  </a:lnTo>
                  <a:lnTo>
                    <a:pt x="1931" y="271"/>
                  </a:lnTo>
                  <a:lnTo>
                    <a:pt x="1700" y="117"/>
                  </a:lnTo>
                  <a:lnTo>
                    <a:pt x="1507" y="39"/>
                  </a:lnTo>
                  <a:lnTo>
                    <a:pt x="127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2254775" y="4312775"/>
              <a:ext cx="326325" cy="190200"/>
            </a:xfrm>
            <a:custGeom>
              <a:avLst/>
              <a:gdLst/>
              <a:ahLst/>
              <a:cxnLst/>
              <a:rect l="l" t="t" r="r" b="b"/>
              <a:pathLst>
                <a:path w="13053" h="7608" extrusionOk="0">
                  <a:moveTo>
                    <a:pt x="8920" y="271"/>
                  </a:moveTo>
                  <a:lnTo>
                    <a:pt x="9036" y="348"/>
                  </a:lnTo>
                  <a:lnTo>
                    <a:pt x="9191" y="464"/>
                  </a:lnTo>
                  <a:lnTo>
                    <a:pt x="9307" y="618"/>
                  </a:lnTo>
                  <a:lnTo>
                    <a:pt x="9384" y="657"/>
                  </a:lnTo>
                  <a:lnTo>
                    <a:pt x="9422" y="966"/>
                  </a:lnTo>
                  <a:lnTo>
                    <a:pt x="9422" y="1275"/>
                  </a:lnTo>
                  <a:lnTo>
                    <a:pt x="9345" y="1545"/>
                  </a:lnTo>
                  <a:lnTo>
                    <a:pt x="9229" y="1815"/>
                  </a:lnTo>
                  <a:lnTo>
                    <a:pt x="9036" y="2085"/>
                  </a:lnTo>
                  <a:lnTo>
                    <a:pt x="8882" y="2317"/>
                  </a:lnTo>
                  <a:lnTo>
                    <a:pt x="8457" y="2781"/>
                  </a:lnTo>
                  <a:lnTo>
                    <a:pt x="6990" y="4441"/>
                  </a:lnTo>
                  <a:lnTo>
                    <a:pt x="6835" y="4441"/>
                  </a:lnTo>
                  <a:lnTo>
                    <a:pt x="7106" y="3476"/>
                  </a:lnTo>
                  <a:lnTo>
                    <a:pt x="7415" y="2549"/>
                  </a:lnTo>
                  <a:lnTo>
                    <a:pt x="7801" y="1506"/>
                  </a:lnTo>
                  <a:lnTo>
                    <a:pt x="8032" y="1043"/>
                  </a:lnTo>
                  <a:lnTo>
                    <a:pt x="8187" y="773"/>
                  </a:lnTo>
                  <a:lnTo>
                    <a:pt x="8380" y="502"/>
                  </a:lnTo>
                  <a:lnTo>
                    <a:pt x="8573" y="348"/>
                  </a:lnTo>
                  <a:lnTo>
                    <a:pt x="8689" y="271"/>
                  </a:lnTo>
                  <a:close/>
                  <a:moveTo>
                    <a:pt x="2124" y="4441"/>
                  </a:moveTo>
                  <a:lnTo>
                    <a:pt x="2974" y="4557"/>
                  </a:lnTo>
                  <a:lnTo>
                    <a:pt x="3823" y="4711"/>
                  </a:lnTo>
                  <a:lnTo>
                    <a:pt x="4905" y="4866"/>
                  </a:lnTo>
                  <a:lnTo>
                    <a:pt x="5407" y="4943"/>
                  </a:lnTo>
                  <a:lnTo>
                    <a:pt x="5947" y="4982"/>
                  </a:lnTo>
                  <a:lnTo>
                    <a:pt x="4673" y="5213"/>
                  </a:lnTo>
                  <a:lnTo>
                    <a:pt x="3399" y="5406"/>
                  </a:lnTo>
                  <a:lnTo>
                    <a:pt x="2703" y="5484"/>
                  </a:lnTo>
                  <a:lnTo>
                    <a:pt x="1622" y="5484"/>
                  </a:lnTo>
                  <a:lnTo>
                    <a:pt x="1236" y="5445"/>
                  </a:lnTo>
                  <a:lnTo>
                    <a:pt x="966" y="5368"/>
                  </a:lnTo>
                  <a:lnTo>
                    <a:pt x="773" y="5291"/>
                  </a:lnTo>
                  <a:lnTo>
                    <a:pt x="696" y="5213"/>
                  </a:lnTo>
                  <a:lnTo>
                    <a:pt x="657" y="5097"/>
                  </a:lnTo>
                  <a:lnTo>
                    <a:pt x="657" y="4982"/>
                  </a:lnTo>
                  <a:lnTo>
                    <a:pt x="696" y="4827"/>
                  </a:lnTo>
                  <a:lnTo>
                    <a:pt x="734" y="4673"/>
                  </a:lnTo>
                  <a:lnTo>
                    <a:pt x="811" y="4557"/>
                  </a:lnTo>
                  <a:lnTo>
                    <a:pt x="889" y="4480"/>
                  </a:lnTo>
                  <a:lnTo>
                    <a:pt x="966" y="4441"/>
                  </a:lnTo>
                  <a:close/>
                  <a:moveTo>
                    <a:pt x="7183" y="4866"/>
                  </a:moveTo>
                  <a:lnTo>
                    <a:pt x="8380" y="5097"/>
                  </a:lnTo>
                  <a:lnTo>
                    <a:pt x="9616" y="5406"/>
                  </a:lnTo>
                  <a:lnTo>
                    <a:pt x="10272" y="5599"/>
                  </a:lnTo>
                  <a:lnTo>
                    <a:pt x="10967" y="5792"/>
                  </a:lnTo>
                  <a:lnTo>
                    <a:pt x="11662" y="6024"/>
                  </a:lnTo>
                  <a:lnTo>
                    <a:pt x="12087" y="6217"/>
                  </a:lnTo>
                  <a:lnTo>
                    <a:pt x="12203" y="6256"/>
                  </a:lnTo>
                  <a:lnTo>
                    <a:pt x="12319" y="6333"/>
                  </a:lnTo>
                  <a:lnTo>
                    <a:pt x="12396" y="6410"/>
                  </a:lnTo>
                  <a:lnTo>
                    <a:pt x="12434" y="6526"/>
                  </a:lnTo>
                  <a:lnTo>
                    <a:pt x="12473" y="6642"/>
                  </a:lnTo>
                  <a:lnTo>
                    <a:pt x="12473" y="6796"/>
                  </a:lnTo>
                  <a:lnTo>
                    <a:pt x="12396" y="7144"/>
                  </a:lnTo>
                  <a:lnTo>
                    <a:pt x="12241" y="7183"/>
                  </a:lnTo>
                  <a:lnTo>
                    <a:pt x="12010" y="7221"/>
                  </a:lnTo>
                  <a:lnTo>
                    <a:pt x="11817" y="7183"/>
                  </a:lnTo>
                  <a:lnTo>
                    <a:pt x="11585" y="7144"/>
                  </a:lnTo>
                  <a:lnTo>
                    <a:pt x="11122" y="7028"/>
                  </a:lnTo>
                  <a:lnTo>
                    <a:pt x="10735" y="6874"/>
                  </a:lnTo>
                  <a:lnTo>
                    <a:pt x="10002" y="6603"/>
                  </a:lnTo>
                  <a:lnTo>
                    <a:pt x="9307" y="6256"/>
                  </a:lnTo>
                  <a:lnTo>
                    <a:pt x="8766" y="5947"/>
                  </a:lnTo>
                  <a:lnTo>
                    <a:pt x="8225" y="5599"/>
                  </a:lnTo>
                  <a:lnTo>
                    <a:pt x="7183" y="4866"/>
                  </a:lnTo>
                  <a:close/>
                  <a:moveTo>
                    <a:pt x="8805" y="0"/>
                  </a:moveTo>
                  <a:lnTo>
                    <a:pt x="8573" y="39"/>
                  </a:lnTo>
                  <a:lnTo>
                    <a:pt x="8341" y="155"/>
                  </a:lnTo>
                  <a:lnTo>
                    <a:pt x="8110" y="271"/>
                  </a:lnTo>
                  <a:lnTo>
                    <a:pt x="7955" y="464"/>
                  </a:lnTo>
                  <a:lnTo>
                    <a:pt x="7723" y="850"/>
                  </a:lnTo>
                  <a:lnTo>
                    <a:pt x="7492" y="1275"/>
                  </a:lnTo>
                  <a:lnTo>
                    <a:pt x="7183" y="2201"/>
                  </a:lnTo>
                  <a:lnTo>
                    <a:pt x="6835" y="3321"/>
                  </a:lnTo>
                  <a:lnTo>
                    <a:pt x="6719" y="3862"/>
                  </a:lnTo>
                  <a:lnTo>
                    <a:pt x="6604" y="4441"/>
                  </a:lnTo>
                  <a:lnTo>
                    <a:pt x="6526" y="4518"/>
                  </a:lnTo>
                  <a:lnTo>
                    <a:pt x="6526" y="4634"/>
                  </a:lnTo>
                  <a:lnTo>
                    <a:pt x="5947" y="4595"/>
                  </a:lnTo>
                  <a:lnTo>
                    <a:pt x="5407" y="4557"/>
                  </a:lnTo>
                  <a:lnTo>
                    <a:pt x="4325" y="4402"/>
                  </a:lnTo>
                  <a:lnTo>
                    <a:pt x="3244" y="4209"/>
                  </a:lnTo>
                  <a:lnTo>
                    <a:pt x="2703" y="4132"/>
                  </a:lnTo>
                  <a:lnTo>
                    <a:pt x="2124" y="4093"/>
                  </a:lnTo>
                  <a:lnTo>
                    <a:pt x="1545" y="4055"/>
                  </a:lnTo>
                  <a:lnTo>
                    <a:pt x="1159" y="4055"/>
                  </a:lnTo>
                  <a:lnTo>
                    <a:pt x="773" y="4093"/>
                  </a:lnTo>
                  <a:lnTo>
                    <a:pt x="425" y="4209"/>
                  </a:lnTo>
                  <a:lnTo>
                    <a:pt x="271" y="4287"/>
                  </a:lnTo>
                  <a:lnTo>
                    <a:pt x="155" y="4364"/>
                  </a:lnTo>
                  <a:lnTo>
                    <a:pt x="78" y="4480"/>
                  </a:lnTo>
                  <a:lnTo>
                    <a:pt x="0" y="4634"/>
                  </a:lnTo>
                  <a:lnTo>
                    <a:pt x="0" y="4789"/>
                  </a:lnTo>
                  <a:lnTo>
                    <a:pt x="39" y="4982"/>
                  </a:lnTo>
                  <a:lnTo>
                    <a:pt x="78" y="5136"/>
                  </a:lnTo>
                  <a:lnTo>
                    <a:pt x="155" y="5252"/>
                  </a:lnTo>
                  <a:lnTo>
                    <a:pt x="232" y="5406"/>
                  </a:lnTo>
                  <a:lnTo>
                    <a:pt x="348" y="5522"/>
                  </a:lnTo>
                  <a:lnTo>
                    <a:pt x="618" y="5677"/>
                  </a:lnTo>
                  <a:lnTo>
                    <a:pt x="927" y="5792"/>
                  </a:lnTo>
                  <a:lnTo>
                    <a:pt x="1275" y="5870"/>
                  </a:lnTo>
                  <a:lnTo>
                    <a:pt x="1622" y="5908"/>
                  </a:lnTo>
                  <a:lnTo>
                    <a:pt x="2240" y="5908"/>
                  </a:lnTo>
                  <a:lnTo>
                    <a:pt x="3360" y="5831"/>
                  </a:lnTo>
                  <a:lnTo>
                    <a:pt x="4441" y="5715"/>
                  </a:lnTo>
                  <a:lnTo>
                    <a:pt x="5561" y="5484"/>
                  </a:lnTo>
                  <a:lnTo>
                    <a:pt x="6102" y="5329"/>
                  </a:lnTo>
                  <a:lnTo>
                    <a:pt x="6604" y="5136"/>
                  </a:lnTo>
                  <a:lnTo>
                    <a:pt x="6604" y="5175"/>
                  </a:lnTo>
                  <a:lnTo>
                    <a:pt x="6642" y="5599"/>
                  </a:lnTo>
                  <a:lnTo>
                    <a:pt x="6681" y="5792"/>
                  </a:lnTo>
                  <a:lnTo>
                    <a:pt x="6758" y="5986"/>
                  </a:lnTo>
                  <a:lnTo>
                    <a:pt x="7028" y="6024"/>
                  </a:lnTo>
                  <a:lnTo>
                    <a:pt x="7028" y="5986"/>
                  </a:lnTo>
                  <a:lnTo>
                    <a:pt x="6951" y="5599"/>
                  </a:lnTo>
                  <a:lnTo>
                    <a:pt x="6951" y="5406"/>
                  </a:lnTo>
                  <a:lnTo>
                    <a:pt x="6990" y="5213"/>
                  </a:lnTo>
                  <a:lnTo>
                    <a:pt x="7028" y="5175"/>
                  </a:lnTo>
                  <a:lnTo>
                    <a:pt x="7723" y="5754"/>
                  </a:lnTo>
                  <a:lnTo>
                    <a:pt x="8496" y="6256"/>
                  </a:lnTo>
                  <a:lnTo>
                    <a:pt x="9307" y="6681"/>
                  </a:lnTo>
                  <a:lnTo>
                    <a:pt x="10118" y="7067"/>
                  </a:lnTo>
                  <a:lnTo>
                    <a:pt x="10774" y="7337"/>
                  </a:lnTo>
                  <a:lnTo>
                    <a:pt x="11237" y="7453"/>
                  </a:lnTo>
                  <a:lnTo>
                    <a:pt x="11662" y="7569"/>
                  </a:lnTo>
                  <a:lnTo>
                    <a:pt x="12126" y="7607"/>
                  </a:lnTo>
                  <a:lnTo>
                    <a:pt x="12319" y="7569"/>
                  </a:lnTo>
                  <a:lnTo>
                    <a:pt x="12512" y="7530"/>
                  </a:lnTo>
                  <a:lnTo>
                    <a:pt x="12666" y="7453"/>
                  </a:lnTo>
                  <a:lnTo>
                    <a:pt x="12821" y="7376"/>
                  </a:lnTo>
                  <a:lnTo>
                    <a:pt x="12936" y="7221"/>
                  </a:lnTo>
                  <a:lnTo>
                    <a:pt x="13014" y="7028"/>
                  </a:lnTo>
                  <a:lnTo>
                    <a:pt x="13052" y="6874"/>
                  </a:lnTo>
                  <a:lnTo>
                    <a:pt x="13052" y="6719"/>
                  </a:lnTo>
                  <a:lnTo>
                    <a:pt x="13014" y="6565"/>
                  </a:lnTo>
                  <a:lnTo>
                    <a:pt x="12975" y="6449"/>
                  </a:lnTo>
                  <a:lnTo>
                    <a:pt x="12898" y="6333"/>
                  </a:lnTo>
                  <a:lnTo>
                    <a:pt x="12782" y="6217"/>
                  </a:lnTo>
                  <a:lnTo>
                    <a:pt x="12512" y="6024"/>
                  </a:lnTo>
                  <a:lnTo>
                    <a:pt x="12241" y="5870"/>
                  </a:lnTo>
                  <a:lnTo>
                    <a:pt x="11894" y="5715"/>
                  </a:lnTo>
                  <a:lnTo>
                    <a:pt x="11353" y="5522"/>
                  </a:lnTo>
                  <a:lnTo>
                    <a:pt x="10388" y="5213"/>
                  </a:lnTo>
                  <a:lnTo>
                    <a:pt x="9384" y="4943"/>
                  </a:lnTo>
                  <a:lnTo>
                    <a:pt x="8380" y="4711"/>
                  </a:lnTo>
                  <a:lnTo>
                    <a:pt x="7376" y="4518"/>
                  </a:lnTo>
                  <a:lnTo>
                    <a:pt x="8418" y="3437"/>
                  </a:lnTo>
                  <a:lnTo>
                    <a:pt x="8882" y="2896"/>
                  </a:lnTo>
                  <a:lnTo>
                    <a:pt x="9345" y="2279"/>
                  </a:lnTo>
                  <a:lnTo>
                    <a:pt x="9461" y="2085"/>
                  </a:lnTo>
                  <a:lnTo>
                    <a:pt x="9577" y="1854"/>
                  </a:lnTo>
                  <a:lnTo>
                    <a:pt x="9654" y="1622"/>
                  </a:lnTo>
                  <a:lnTo>
                    <a:pt x="9731" y="1390"/>
                  </a:lnTo>
                  <a:lnTo>
                    <a:pt x="9731" y="1159"/>
                  </a:lnTo>
                  <a:lnTo>
                    <a:pt x="9693" y="927"/>
                  </a:lnTo>
                  <a:lnTo>
                    <a:pt x="9654" y="657"/>
                  </a:lnTo>
                  <a:lnTo>
                    <a:pt x="9500" y="464"/>
                  </a:lnTo>
                  <a:lnTo>
                    <a:pt x="9461" y="309"/>
                  </a:lnTo>
                  <a:lnTo>
                    <a:pt x="9384" y="232"/>
                  </a:lnTo>
                  <a:lnTo>
                    <a:pt x="9229" y="78"/>
                  </a:lnTo>
                  <a:lnTo>
                    <a:pt x="903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1058675" y="4315675"/>
              <a:ext cx="594700" cy="534825"/>
            </a:xfrm>
            <a:custGeom>
              <a:avLst/>
              <a:gdLst/>
              <a:ahLst/>
              <a:cxnLst/>
              <a:rect l="l" t="t" r="r" b="b"/>
              <a:pathLst>
                <a:path w="23788" h="21393" extrusionOk="0">
                  <a:moveTo>
                    <a:pt x="23478" y="270"/>
                  </a:moveTo>
                  <a:lnTo>
                    <a:pt x="23401" y="386"/>
                  </a:lnTo>
                  <a:lnTo>
                    <a:pt x="22590" y="1815"/>
                  </a:lnTo>
                  <a:lnTo>
                    <a:pt x="21741" y="3205"/>
                  </a:lnTo>
                  <a:lnTo>
                    <a:pt x="20853" y="4595"/>
                  </a:lnTo>
                  <a:lnTo>
                    <a:pt x="19926" y="5985"/>
                  </a:lnTo>
                  <a:lnTo>
                    <a:pt x="19269" y="5754"/>
                  </a:lnTo>
                  <a:lnTo>
                    <a:pt x="18999" y="5638"/>
                  </a:lnTo>
                  <a:lnTo>
                    <a:pt x="18690" y="5483"/>
                  </a:lnTo>
                  <a:lnTo>
                    <a:pt x="18420" y="5290"/>
                  </a:lnTo>
                  <a:lnTo>
                    <a:pt x="18150" y="5059"/>
                  </a:lnTo>
                  <a:lnTo>
                    <a:pt x="17918" y="4827"/>
                  </a:lnTo>
                  <a:lnTo>
                    <a:pt x="17686" y="4557"/>
                  </a:lnTo>
                  <a:lnTo>
                    <a:pt x="17493" y="4286"/>
                  </a:lnTo>
                  <a:lnTo>
                    <a:pt x="17339" y="3977"/>
                  </a:lnTo>
                  <a:lnTo>
                    <a:pt x="17030" y="3360"/>
                  </a:lnTo>
                  <a:lnTo>
                    <a:pt x="16798" y="2742"/>
                  </a:lnTo>
                  <a:lnTo>
                    <a:pt x="16605" y="2085"/>
                  </a:lnTo>
                  <a:lnTo>
                    <a:pt x="17416" y="1776"/>
                  </a:lnTo>
                  <a:lnTo>
                    <a:pt x="18265" y="1467"/>
                  </a:lnTo>
                  <a:lnTo>
                    <a:pt x="19115" y="1197"/>
                  </a:lnTo>
                  <a:lnTo>
                    <a:pt x="19965" y="965"/>
                  </a:lnTo>
                  <a:lnTo>
                    <a:pt x="20853" y="772"/>
                  </a:lnTo>
                  <a:lnTo>
                    <a:pt x="21702" y="579"/>
                  </a:lnTo>
                  <a:lnTo>
                    <a:pt x="22590" y="425"/>
                  </a:lnTo>
                  <a:lnTo>
                    <a:pt x="23478" y="270"/>
                  </a:lnTo>
                  <a:close/>
                  <a:moveTo>
                    <a:pt x="4866" y="7607"/>
                  </a:moveTo>
                  <a:lnTo>
                    <a:pt x="6256" y="7646"/>
                  </a:lnTo>
                  <a:lnTo>
                    <a:pt x="7608" y="7723"/>
                  </a:lnTo>
                  <a:lnTo>
                    <a:pt x="7222" y="8186"/>
                  </a:lnTo>
                  <a:lnTo>
                    <a:pt x="6835" y="8650"/>
                  </a:lnTo>
                  <a:lnTo>
                    <a:pt x="6488" y="9190"/>
                  </a:lnTo>
                  <a:lnTo>
                    <a:pt x="6140" y="9692"/>
                  </a:lnTo>
                  <a:lnTo>
                    <a:pt x="5909" y="10233"/>
                  </a:lnTo>
                  <a:lnTo>
                    <a:pt x="5870" y="10272"/>
                  </a:lnTo>
                  <a:lnTo>
                    <a:pt x="5214" y="10774"/>
                  </a:lnTo>
                  <a:lnTo>
                    <a:pt x="4557" y="11314"/>
                  </a:lnTo>
                  <a:lnTo>
                    <a:pt x="4326" y="11546"/>
                  </a:lnTo>
                  <a:lnTo>
                    <a:pt x="4094" y="11816"/>
                  </a:lnTo>
                  <a:lnTo>
                    <a:pt x="3824" y="12048"/>
                  </a:lnTo>
                  <a:lnTo>
                    <a:pt x="3708" y="12125"/>
                  </a:lnTo>
                  <a:lnTo>
                    <a:pt x="3553" y="12164"/>
                  </a:lnTo>
                  <a:lnTo>
                    <a:pt x="3399" y="12202"/>
                  </a:lnTo>
                  <a:lnTo>
                    <a:pt x="3206" y="12164"/>
                  </a:lnTo>
                  <a:lnTo>
                    <a:pt x="2742" y="12087"/>
                  </a:lnTo>
                  <a:lnTo>
                    <a:pt x="1970" y="11855"/>
                  </a:lnTo>
                  <a:lnTo>
                    <a:pt x="387" y="11507"/>
                  </a:lnTo>
                  <a:lnTo>
                    <a:pt x="1005" y="11083"/>
                  </a:lnTo>
                  <a:lnTo>
                    <a:pt x="1584" y="10658"/>
                  </a:lnTo>
                  <a:lnTo>
                    <a:pt x="2163" y="10156"/>
                  </a:lnTo>
                  <a:lnTo>
                    <a:pt x="2704" y="9654"/>
                  </a:lnTo>
                  <a:lnTo>
                    <a:pt x="3553" y="8804"/>
                  </a:lnTo>
                  <a:lnTo>
                    <a:pt x="4055" y="8186"/>
                  </a:lnTo>
                  <a:lnTo>
                    <a:pt x="4326" y="7916"/>
                  </a:lnTo>
                  <a:lnTo>
                    <a:pt x="4634" y="7684"/>
                  </a:lnTo>
                  <a:lnTo>
                    <a:pt x="4789" y="7684"/>
                  </a:lnTo>
                  <a:lnTo>
                    <a:pt x="4827" y="7646"/>
                  </a:lnTo>
                  <a:lnTo>
                    <a:pt x="4866" y="7607"/>
                  </a:lnTo>
                  <a:close/>
                  <a:moveTo>
                    <a:pt x="16296" y="2201"/>
                  </a:moveTo>
                  <a:lnTo>
                    <a:pt x="16489" y="2858"/>
                  </a:lnTo>
                  <a:lnTo>
                    <a:pt x="16721" y="3553"/>
                  </a:lnTo>
                  <a:lnTo>
                    <a:pt x="17030" y="4209"/>
                  </a:lnTo>
                  <a:lnTo>
                    <a:pt x="17223" y="4518"/>
                  </a:lnTo>
                  <a:lnTo>
                    <a:pt x="17455" y="4827"/>
                  </a:lnTo>
                  <a:lnTo>
                    <a:pt x="17648" y="5136"/>
                  </a:lnTo>
                  <a:lnTo>
                    <a:pt x="17879" y="5368"/>
                  </a:lnTo>
                  <a:lnTo>
                    <a:pt x="18150" y="5599"/>
                  </a:lnTo>
                  <a:lnTo>
                    <a:pt x="18420" y="5831"/>
                  </a:lnTo>
                  <a:lnTo>
                    <a:pt x="18729" y="5985"/>
                  </a:lnTo>
                  <a:lnTo>
                    <a:pt x="19038" y="6140"/>
                  </a:lnTo>
                  <a:lnTo>
                    <a:pt x="19385" y="6217"/>
                  </a:lnTo>
                  <a:lnTo>
                    <a:pt x="19771" y="6256"/>
                  </a:lnTo>
                  <a:lnTo>
                    <a:pt x="18922" y="7453"/>
                  </a:lnTo>
                  <a:lnTo>
                    <a:pt x="18034" y="8611"/>
                  </a:lnTo>
                  <a:lnTo>
                    <a:pt x="17223" y="9615"/>
                  </a:lnTo>
                  <a:lnTo>
                    <a:pt x="16373" y="10581"/>
                  </a:lnTo>
                  <a:lnTo>
                    <a:pt x="15524" y="11507"/>
                  </a:lnTo>
                  <a:lnTo>
                    <a:pt x="14597" y="12395"/>
                  </a:lnTo>
                  <a:lnTo>
                    <a:pt x="13670" y="13284"/>
                  </a:lnTo>
                  <a:lnTo>
                    <a:pt x="13168" y="13747"/>
                  </a:lnTo>
                  <a:lnTo>
                    <a:pt x="12628" y="14172"/>
                  </a:lnTo>
                  <a:lnTo>
                    <a:pt x="12126" y="14558"/>
                  </a:lnTo>
                  <a:lnTo>
                    <a:pt x="11546" y="14905"/>
                  </a:lnTo>
                  <a:lnTo>
                    <a:pt x="10967" y="15214"/>
                  </a:lnTo>
                  <a:lnTo>
                    <a:pt x="10388" y="15446"/>
                  </a:lnTo>
                  <a:lnTo>
                    <a:pt x="9809" y="15600"/>
                  </a:lnTo>
                  <a:lnTo>
                    <a:pt x="9191" y="15678"/>
                  </a:lnTo>
                  <a:lnTo>
                    <a:pt x="8612" y="15678"/>
                  </a:lnTo>
                  <a:lnTo>
                    <a:pt x="8341" y="15639"/>
                  </a:lnTo>
                  <a:lnTo>
                    <a:pt x="8033" y="15562"/>
                  </a:lnTo>
                  <a:lnTo>
                    <a:pt x="7762" y="15446"/>
                  </a:lnTo>
                  <a:lnTo>
                    <a:pt x="7531" y="15330"/>
                  </a:lnTo>
                  <a:lnTo>
                    <a:pt x="7260" y="15214"/>
                  </a:lnTo>
                  <a:lnTo>
                    <a:pt x="7029" y="15021"/>
                  </a:lnTo>
                  <a:lnTo>
                    <a:pt x="6835" y="14828"/>
                  </a:lnTo>
                  <a:lnTo>
                    <a:pt x="6642" y="14597"/>
                  </a:lnTo>
                  <a:lnTo>
                    <a:pt x="6449" y="14365"/>
                  </a:lnTo>
                  <a:lnTo>
                    <a:pt x="6295" y="14095"/>
                  </a:lnTo>
                  <a:lnTo>
                    <a:pt x="6063" y="13554"/>
                  </a:lnTo>
                  <a:lnTo>
                    <a:pt x="5909" y="13013"/>
                  </a:lnTo>
                  <a:lnTo>
                    <a:pt x="5870" y="12434"/>
                  </a:lnTo>
                  <a:lnTo>
                    <a:pt x="5870" y="11855"/>
                  </a:lnTo>
                  <a:lnTo>
                    <a:pt x="5986" y="11314"/>
                  </a:lnTo>
                  <a:lnTo>
                    <a:pt x="6140" y="10735"/>
                  </a:lnTo>
                  <a:lnTo>
                    <a:pt x="6333" y="10194"/>
                  </a:lnTo>
                  <a:lnTo>
                    <a:pt x="6604" y="9692"/>
                  </a:lnTo>
                  <a:lnTo>
                    <a:pt x="6913" y="9229"/>
                  </a:lnTo>
                  <a:lnTo>
                    <a:pt x="7222" y="8766"/>
                  </a:lnTo>
                  <a:lnTo>
                    <a:pt x="7569" y="8302"/>
                  </a:lnTo>
                  <a:lnTo>
                    <a:pt x="7955" y="7878"/>
                  </a:lnTo>
                  <a:lnTo>
                    <a:pt x="8766" y="7067"/>
                  </a:lnTo>
                  <a:lnTo>
                    <a:pt x="9616" y="6333"/>
                  </a:lnTo>
                  <a:lnTo>
                    <a:pt x="10542" y="5561"/>
                  </a:lnTo>
                  <a:lnTo>
                    <a:pt x="11508" y="4866"/>
                  </a:lnTo>
                  <a:lnTo>
                    <a:pt x="12473" y="4209"/>
                  </a:lnTo>
                  <a:lnTo>
                    <a:pt x="13516" y="3591"/>
                  </a:lnTo>
                  <a:lnTo>
                    <a:pt x="14211" y="3205"/>
                  </a:lnTo>
                  <a:lnTo>
                    <a:pt x="14906" y="2858"/>
                  </a:lnTo>
                  <a:lnTo>
                    <a:pt x="15601" y="2510"/>
                  </a:lnTo>
                  <a:lnTo>
                    <a:pt x="16296" y="2201"/>
                  </a:lnTo>
                  <a:close/>
                  <a:moveTo>
                    <a:pt x="5638" y="13361"/>
                  </a:moveTo>
                  <a:lnTo>
                    <a:pt x="5754" y="13747"/>
                  </a:lnTo>
                  <a:lnTo>
                    <a:pt x="5870" y="14133"/>
                  </a:lnTo>
                  <a:lnTo>
                    <a:pt x="6063" y="14519"/>
                  </a:lnTo>
                  <a:lnTo>
                    <a:pt x="6295" y="14828"/>
                  </a:lnTo>
                  <a:lnTo>
                    <a:pt x="6565" y="15137"/>
                  </a:lnTo>
                  <a:lnTo>
                    <a:pt x="6874" y="15407"/>
                  </a:lnTo>
                  <a:lnTo>
                    <a:pt x="7222" y="15639"/>
                  </a:lnTo>
                  <a:lnTo>
                    <a:pt x="7608" y="15832"/>
                  </a:lnTo>
                  <a:lnTo>
                    <a:pt x="7415" y="16141"/>
                  </a:lnTo>
                  <a:lnTo>
                    <a:pt x="7260" y="16489"/>
                  </a:lnTo>
                  <a:lnTo>
                    <a:pt x="6797" y="16296"/>
                  </a:lnTo>
                  <a:lnTo>
                    <a:pt x="6411" y="16025"/>
                  </a:lnTo>
                  <a:lnTo>
                    <a:pt x="6025" y="15716"/>
                  </a:lnTo>
                  <a:lnTo>
                    <a:pt x="5716" y="15369"/>
                  </a:lnTo>
                  <a:lnTo>
                    <a:pt x="5484" y="14983"/>
                  </a:lnTo>
                  <a:lnTo>
                    <a:pt x="5252" y="14558"/>
                  </a:lnTo>
                  <a:lnTo>
                    <a:pt x="5098" y="14133"/>
                  </a:lnTo>
                  <a:lnTo>
                    <a:pt x="5021" y="13631"/>
                  </a:lnTo>
                  <a:lnTo>
                    <a:pt x="4982" y="13593"/>
                  </a:lnTo>
                  <a:lnTo>
                    <a:pt x="5638" y="13361"/>
                  </a:lnTo>
                  <a:close/>
                  <a:moveTo>
                    <a:pt x="4827" y="13670"/>
                  </a:moveTo>
                  <a:lnTo>
                    <a:pt x="4866" y="14210"/>
                  </a:lnTo>
                  <a:lnTo>
                    <a:pt x="4982" y="14712"/>
                  </a:lnTo>
                  <a:lnTo>
                    <a:pt x="5214" y="15176"/>
                  </a:lnTo>
                  <a:lnTo>
                    <a:pt x="5484" y="15600"/>
                  </a:lnTo>
                  <a:lnTo>
                    <a:pt x="5831" y="15948"/>
                  </a:lnTo>
                  <a:lnTo>
                    <a:pt x="6218" y="16296"/>
                  </a:lnTo>
                  <a:lnTo>
                    <a:pt x="6642" y="16566"/>
                  </a:lnTo>
                  <a:lnTo>
                    <a:pt x="7106" y="16759"/>
                  </a:lnTo>
                  <a:lnTo>
                    <a:pt x="6951" y="17300"/>
                  </a:lnTo>
                  <a:lnTo>
                    <a:pt x="6411" y="17029"/>
                  </a:lnTo>
                  <a:lnTo>
                    <a:pt x="5909" y="16720"/>
                  </a:lnTo>
                  <a:lnTo>
                    <a:pt x="5484" y="16373"/>
                  </a:lnTo>
                  <a:lnTo>
                    <a:pt x="5098" y="15987"/>
                  </a:lnTo>
                  <a:lnTo>
                    <a:pt x="4789" y="15562"/>
                  </a:lnTo>
                  <a:lnTo>
                    <a:pt x="4480" y="15060"/>
                  </a:lnTo>
                  <a:lnTo>
                    <a:pt x="4248" y="14558"/>
                  </a:lnTo>
                  <a:lnTo>
                    <a:pt x="4055" y="13979"/>
                  </a:lnTo>
                  <a:lnTo>
                    <a:pt x="4248" y="13940"/>
                  </a:lnTo>
                  <a:lnTo>
                    <a:pt x="4441" y="13863"/>
                  </a:lnTo>
                  <a:lnTo>
                    <a:pt x="4827" y="13670"/>
                  </a:lnTo>
                  <a:close/>
                  <a:moveTo>
                    <a:pt x="4441" y="15871"/>
                  </a:moveTo>
                  <a:lnTo>
                    <a:pt x="4673" y="16180"/>
                  </a:lnTo>
                  <a:lnTo>
                    <a:pt x="4905" y="16450"/>
                  </a:lnTo>
                  <a:lnTo>
                    <a:pt x="5175" y="16682"/>
                  </a:lnTo>
                  <a:lnTo>
                    <a:pt x="5445" y="16913"/>
                  </a:lnTo>
                  <a:lnTo>
                    <a:pt x="5291" y="17029"/>
                  </a:lnTo>
                  <a:lnTo>
                    <a:pt x="5214" y="17222"/>
                  </a:lnTo>
                  <a:lnTo>
                    <a:pt x="5098" y="17068"/>
                  </a:lnTo>
                  <a:lnTo>
                    <a:pt x="5059" y="16991"/>
                  </a:lnTo>
                  <a:lnTo>
                    <a:pt x="4982" y="16952"/>
                  </a:lnTo>
                  <a:lnTo>
                    <a:pt x="4905" y="16952"/>
                  </a:lnTo>
                  <a:lnTo>
                    <a:pt x="4827" y="16991"/>
                  </a:lnTo>
                  <a:lnTo>
                    <a:pt x="4519" y="17415"/>
                  </a:lnTo>
                  <a:lnTo>
                    <a:pt x="4210" y="17840"/>
                  </a:lnTo>
                  <a:lnTo>
                    <a:pt x="3862" y="18226"/>
                  </a:lnTo>
                  <a:lnTo>
                    <a:pt x="3476" y="18574"/>
                  </a:lnTo>
                  <a:lnTo>
                    <a:pt x="3090" y="18921"/>
                  </a:lnTo>
                  <a:lnTo>
                    <a:pt x="2665" y="19230"/>
                  </a:lnTo>
                  <a:lnTo>
                    <a:pt x="2240" y="19501"/>
                  </a:lnTo>
                  <a:lnTo>
                    <a:pt x="1777" y="19771"/>
                  </a:lnTo>
                  <a:lnTo>
                    <a:pt x="1777" y="19771"/>
                  </a:lnTo>
                  <a:lnTo>
                    <a:pt x="1816" y="19346"/>
                  </a:lnTo>
                  <a:lnTo>
                    <a:pt x="1854" y="18921"/>
                  </a:lnTo>
                  <a:lnTo>
                    <a:pt x="2009" y="18535"/>
                  </a:lnTo>
                  <a:lnTo>
                    <a:pt x="2163" y="18188"/>
                  </a:lnTo>
                  <a:lnTo>
                    <a:pt x="2395" y="17840"/>
                  </a:lnTo>
                  <a:lnTo>
                    <a:pt x="2665" y="17531"/>
                  </a:lnTo>
                  <a:lnTo>
                    <a:pt x="2974" y="17222"/>
                  </a:lnTo>
                  <a:lnTo>
                    <a:pt x="3360" y="16913"/>
                  </a:lnTo>
                  <a:lnTo>
                    <a:pt x="3669" y="16720"/>
                  </a:lnTo>
                  <a:lnTo>
                    <a:pt x="3939" y="16489"/>
                  </a:lnTo>
                  <a:lnTo>
                    <a:pt x="4017" y="16334"/>
                  </a:lnTo>
                  <a:lnTo>
                    <a:pt x="4094" y="16218"/>
                  </a:lnTo>
                  <a:lnTo>
                    <a:pt x="4094" y="16064"/>
                  </a:lnTo>
                  <a:lnTo>
                    <a:pt x="4055" y="15871"/>
                  </a:lnTo>
                  <a:close/>
                  <a:moveTo>
                    <a:pt x="13439" y="13979"/>
                  </a:moveTo>
                  <a:lnTo>
                    <a:pt x="13400" y="14674"/>
                  </a:lnTo>
                  <a:lnTo>
                    <a:pt x="13400" y="15369"/>
                  </a:lnTo>
                  <a:lnTo>
                    <a:pt x="13477" y="16025"/>
                  </a:lnTo>
                  <a:lnTo>
                    <a:pt x="13632" y="16682"/>
                  </a:lnTo>
                  <a:lnTo>
                    <a:pt x="12396" y="17454"/>
                  </a:lnTo>
                  <a:lnTo>
                    <a:pt x="11160" y="18304"/>
                  </a:lnTo>
                  <a:lnTo>
                    <a:pt x="8805" y="20041"/>
                  </a:lnTo>
                  <a:lnTo>
                    <a:pt x="8766" y="19037"/>
                  </a:lnTo>
                  <a:lnTo>
                    <a:pt x="8689" y="18033"/>
                  </a:lnTo>
                  <a:lnTo>
                    <a:pt x="8650" y="17724"/>
                  </a:lnTo>
                  <a:lnTo>
                    <a:pt x="8689" y="17493"/>
                  </a:lnTo>
                  <a:lnTo>
                    <a:pt x="8728" y="17377"/>
                  </a:lnTo>
                  <a:lnTo>
                    <a:pt x="8805" y="17261"/>
                  </a:lnTo>
                  <a:lnTo>
                    <a:pt x="9037" y="17068"/>
                  </a:lnTo>
                  <a:lnTo>
                    <a:pt x="9654" y="16604"/>
                  </a:lnTo>
                  <a:lnTo>
                    <a:pt x="10195" y="16141"/>
                  </a:lnTo>
                  <a:lnTo>
                    <a:pt x="10234" y="16064"/>
                  </a:lnTo>
                  <a:lnTo>
                    <a:pt x="10272" y="16025"/>
                  </a:lnTo>
                  <a:lnTo>
                    <a:pt x="10234" y="15909"/>
                  </a:lnTo>
                  <a:lnTo>
                    <a:pt x="10774" y="15716"/>
                  </a:lnTo>
                  <a:lnTo>
                    <a:pt x="11276" y="15485"/>
                  </a:lnTo>
                  <a:lnTo>
                    <a:pt x="11740" y="15214"/>
                  </a:lnTo>
                  <a:lnTo>
                    <a:pt x="12203" y="14905"/>
                  </a:lnTo>
                  <a:lnTo>
                    <a:pt x="12821" y="14481"/>
                  </a:lnTo>
                  <a:lnTo>
                    <a:pt x="13439" y="13979"/>
                  </a:lnTo>
                  <a:close/>
                  <a:moveTo>
                    <a:pt x="3978" y="14944"/>
                  </a:moveTo>
                  <a:lnTo>
                    <a:pt x="4132" y="15330"/>
                  </a:lnTo>
                  <a:lnTo>
                    <a:pt x="4326" y="15678"/>
                  </a:lnTo>
                  <a:lnTo>
                    <a:pt x="3862" y="15678"/>
                  </a:lnTo>
                  <a:lnTo>
                    <a:pt x="3785" y="15716"/>
                  </a:lnTo>
                  <a:lnTo>
                    <a:pt x="3746" y="15755"/>
                  </a:lnTo>
                  <a:lnTo>
                    <a:pt x="3746" y="15832"/>
                  </a:lnTo>
                  <a:lnTo>
                    <a:pt x="3785" y="15871"/>
                  </a:lnTo>
                  <a:lnTo>
                    <a:pt x="3785" y="15948"/>
                  </a:lnTo>
                  <a:lnTo>
                    <a:pt x="3785" y="16064"/>
                  </a:lnTo>
                  <a:lnTo>
                    <a:pt x="3669" y="16257"/>
                  </a:lnTo>
                  <a:lnTo>
                    <a:pt x="3476" y="16489"/>
                  </a:lnTo>
                  <a:lnTo>
                    <a:pt x="3206" y="16720"/>
                  </a:lnTo>
                  <a:lnTo>
                    <a:pt x="2665" y="17145"/>
                  </a:lnTo>
                  <a:lnTo>
                    <a:pt x="2318" y="17415"/>
                  </a:lnTo>
                  <a:lnTo>
                    <a:pt x="2009" y="17802"/>
                  </a:lnTo>
                  <a:lnTo>
                    <a:pt x="1777" y="18188"/>
                  </a:lnTo>
                  <a:lnTo>
                    <a:pt x="1584" y="18651"/>
                  </a:lnTo>
                  <a:lnTo>
                    <a:pt x="1507" y="19114"/>
                  </a:lnTo>
                  <a:lnTo>
                    <a:pt x="1468" y="19346"/>
                  </a:lnTo>
                  <a:lnTo>
                    <a:pt x="1468" y="19578"/>
                  </a:lnTo>
                  <a:lnTo>
                    <a:pt x="1507" y="19848"/>
                  </a:lnTo>
                  <a:lnTo>
                    <a:pt x="1545" y="20080"/>
                  </a:lnTo>
                  <a:lnTo>
                    <a:pt x="1622" y="20118"/>
                  </a:lnTo>
                  <a:lnTo>
                    <a:pt x="1738" y="20118"/>
                  </a:lnTo>
                  <a:lnTo>
                    <a:pt x="1777" y="20041"/>
                  </a:lnTo>
                  <a:lnTo>
                    <a:pt x="2279" y="19809"/>
                  </a:lnTo>
                  <a:lnTo>
                    <a:pt x="2742" y="19578"/>
                  </a:lnTo>
                  <a:lnTo>
                    <a:pt x="3167" y="19269"/>
                  </a:lnTo>
                  <a:lnTo>
                    <a:pt x="3553" y="18960"/>
                  </a:lnTo>
                  <a:lnTo>
                    <a:pt x="3939" y="18612"/>
                  </a:lnTo>
                  <a:lnTo>
                    <a:pt x="4287" y="18226"/>
                  </a:lnTo>
                  <a:lnTo>
                    <a:pt x="4634" y="17802"/>
                  </a:lnTo>
                  <a:lnTo>
                    <a:pt x="4943" y="17377"/>
                  </a:lnTo>
                  <a:lnTo>
                    <a:pt x="5059" y="17531"/>
                  </a:lnTo>
                  <a:lnTo>
                    <a:pt x="5175" y="17647"/>
                  </a:lnTo>
                  <a:lnTo>
                    <a:pt x="5291" y="17647"/>
                  </a:lnTo>
                  <a:lnTo>
                    <a:pt x="5368" y="17608"/>
                  </a:lnTo>
                  <a:lnTo>
                    <a:pt x="5368" y="17531"/>
                  </a:lnTo>
                  <a:lnTo>
                    <a:pt x="5638" y="17068"/>
                  </a:lnTo>
                  <a:lnTo>
                    <a:pt x="6025" y="17300"/>
                  </a:lnTo>
                  <a:lnTo>
                    <a:pt x="5986" y="17802"/>
                  </a:lnTo>
                  <a:lnTo>
                    <a:pt x="5870" y="18304"/>
                  </a:lnTo>
                  <a:lnTo>
                    <a:pt x="5754" y="18806"/>
                  </a:lnTo>
                  <a:lnTo>
                    <a:pt x="5561" y="19308"/>
                  </a:lnTo>
                  <a:lnTo>
                    <a:pt x="5445" y="19076"/>
                  </a:lnTo>
                  <a:lnTo>
                    <a:pt x="5407" y="18844"/>
                  </a:lnTo>
                  <a:lnTo>
                    <a:pt x="5368" y="18574"/>
                  </a:lnTo>
                  <a:lnTo>
                    <a:pt x="5407" y="18304"/>
                  </a:lnTo>
                  <a:lnTo>
                    <a:pt x="5445" y="18226"/>
                  </a:lnTo>
                  <a:lnTo>
                    <a:pt x="5407" y="18188"/>
                  </a:lnTo>
                  <a:lnTo>
                    <a:pt x="5329" y="18110"/>
                  </a:lnTo>
                  <a:lnTo>
                    <a:pt x="5252" y="18072"/>
                  </a:lnTo>
                  <a:lnTo>
                    <a:pt x="5214" y="18110"/>
                  </a:lnTo>
                  <a:lnTo>
                    <a:pt x="5136" y="18110"/>
                  </a:lnTo>
                  <a:lnTo>
                    <a:pt x="5098" y="18188"/>
                  </a:lnTo>
                  <a:lnTo>
                    <a:pt x="4827" y="18767"/>
                  </a:lnTo>
                  <a:lnTo>
                    <a:pt x="4519" y="19308"/>
                  </a:lnTo>
                  <a:lnTo>
                    <a:pt x="4326" y="19539"/>
                  </a:lnTo>
                  <a:lnTo>
                    <a:pt x="4094" y="19771"/>
                  </a:lnTo>
                  <a:lnTo>
                    <a:pt x="3862" y="19964"/>
                  </a:lnTo>
                  <a:lnTo>
                    <a:pt x="3592" y="20196"/>
                  </a:lnTo>
                  <a:lnTo>
                    <a:pt x="3090" y="20505"/>
                  </a:lnTo>
                  <a:lnTo>
                    <a:pt x="2820" y="20659"/>
                  </a:lnTo>
                  <a:lnTo>
                    <a:pt x="2511" y="20775"/>
                  </a:lnTo>
                  <a:lnTo>
                    <a:pt x="2202" y="20891"/>
                  </a:lnTo>
                  <a:lnTo>
                    <a:pt x="1893" y="20968"/>
                  </a:lnTo>
                  <a:lnTo>
                    <a:pt x="1584" y="21007"/>
                  </a:lnTo>
                  <a:lnTo>
                    <a:pt x="1275" y="20968"/>
                  </a:lnTo>
                  <a:lnTo>
                    <a:pt x="1043" y="20929"/>
                  </a:lnTo>
                  <a:lnTo>
                    <a:pt x="889" y="20813"/>
                  </a:lnTo>
                  <a:lnTo>
                    <a:pt x="773" y="20698"/>
                  </a:lnTo>
                  <a:lnTo>
                    <a:pt x="734" y="20543"/>
                  </a:lnTo>
                  <a:lnTo>
                    <a:pt x="696" y="20350"/>
                  </a:lnTo>
                  <a:lnTo>
                    <a:pt x="696" y="20157"/>
                  </a:lnTo>
                  <a:lnTo>
                    <a:pt x="734" y="19732"/>
                  </a:lnTo>
                  <a:lnTo>
                    <a:pt x="812" y="19037"/>
                  </a:lnTo>
                  <a:lnTo>
                    <a:pt x="889" y="18690"/>
                  </a:lnTo>
                  <a:lnTo>
                    <a:pt x="1005" y="18342"/>
                  </a:lnTo>
                  <a:lnTo>
                    <a:pt x="1159" y="17956"/>
                  </a:lnTo>
                  <a:lnTo>
                    <a:pt x="1352" y="17608"/>
                  </a:lnTo>
                  <a:lnTo>
                    <a:pt x="1584" y="17261"/>
                  </a:lnTo>
                  <a:lnTo>
                    <a:pt x="1854" y="16952"/>
                  </a:lnTo>
                  <a:lnTo>
                    <a:pt x="2124" y="16682"/>
                  </a:lnTo>
                  <a:lnTo>
                    <a:pt x="2433" y="16411"/>
                  </a:lnTo>
                  <a:lnTo>
                    <a:pt x="2781" y="16180"/>
                  </a:lnTo>
                  <a:lnTo>
                    <a:pt x="3167" y="16025"/>
                  </a:lnTo>
                  <a:lnTo>
                    <a:pt x="3244" y="15948"/>
                  </a:lnTo>
                  <a:lnTo>
                    <a:pt x="3244" y="15871"/>
                  </a:lnTo>
                  <a:lnTo>
                    <a:pt x="3206" y="15794"/>
                  </a:lnTo>
                  <a:lnTo>
                    <a:pt x="3167" y="15716"/>
                  </a:lnTo>
                  <a:lnTo>
                    <a:pt x="2433" y="15369"/>
                  </a:lnTo>
                  <a:lnTo>
                    <a:pt x="2781" y="15176"/>
                  </a:lnTo>
                  <a:lnTo>
                    <a:pt x="3167" y="15021"/>
                  </a:lnTo>
                  <a:lnTo>
                    <a:pt x="3553" y="14983"/>
                  </a:lnTo>
                  <a:lnTo>
                    <a:pt x="3978" y="14944"/>
                  </a:lnTo>
                  <a:close/>
                  <a:moveTo>
                    <a:pt x="23478" y="0"/>
                  </a:moveTo>
                  <a:lnTo>
                    <a:pt x="22204" y="155"/>
                  </a:lnTo>
                  <a:lnTo>
                    <a:pt x="20891" y="386"/>
                  </a:lnTo>
                  <a:lnTo>
                    <a:pt x="19617" y="657"/>
                  </a:lnTo>
                  <a:lnTo>
                    <a:pt x="18381" y="1043"/>
                  </a:lnTo>
                  <a:lnTo>
                    <a:pt x="17146" y="1467"/>
                  </a:lnTo>
                  <a:lnTo>
                    <a:pt x="15949" y="1969"/>
                  </a:lnTo>
                  <a:lnTo>
                    <a:pt x="14752" y="2510"/>
                  </a:lnTo>
                  <a:lnTo>
                    <a:pt x="13593" y="3128"/>
                  </a:lnTo>
                  <a:lnTo>
                    <a:pt x="12473" y="3784"/>
                  </a:lnTo>
                  <a:lnTo>
                    <a:pt x="11353" y="4518"/>
                  </a:lnTo>
                  <a:lnTo>
                    <a:pt x="10311" y="5290"/>
                  </a:lnTo>
                  <a:lnTo>
                    <a:pt x="9307" y="6140"/>
                  </a:lnTo>
                  <a:lnTo>
                    <a:pt x="8535" y="6796"/>
                  </a:lnTo>
                  <a:lnTo>
                    <a:pt x="7801" y="7491"/>
                  </a:lnTo>
                  <a:lnTo>
                    <a:pt x="7029" y="7337"/>
                  </a:lnTo>
                  <a:lnTo>
                    <a:pt x="6218" y="7221"/>
                  </a:lnTo>
                  <a:lnTo>
                    <a:pt x="5407" y="7182"/>
                  </a:lnTo>
                  <a:lnTo>
                    <a:pt x="4557" y="7221"/>
                  </a:lnTo>
                  <a:lnTo>
                    <a:pt x="4519" y="7221"/>
                  </a:lnTo>
                  <a:lnTo>
                    <a:pt x="4441" y="7260"/>
                  </a:lnTo>
                  <a:lnTo>
                    <a:pt x="4403" y="7414"/>
                  </a:lnTo>
                  <a:lnTo>
                    <a:pt x="4171" y="7530"/>
                  </a:lnTo>
                  <a:lnTo>
                    <a:pt x="3939" y="7723"/>
                  </a:lnTo>
                  <a:lnTo>
                    <a:pt x="3708" y="7916"/>
                  </a:lnTo>
                  <a:lnTo>
                    <a:pt x="3515" y="8148"/>
                  </a:lnTo>
                  <a:lnTo>
                    <a:pt x="3128" y="8611"/>
                  </a:lnTo>
                  <a:lnTo>
                    <a:pt x="2742" y="9036"/>
                  </a:lnTo>
                  <a:lnTo>
                    <a:pt x="2124" y="9654"/>
                  </a:lnTo>
                  <a:lnTo>
                    <a:pt x="1468" y="10194"/>
                  </a:lnTo>
                  <a:lnTo>
                    <a:pt x="773" y="10774"/>
                  </a:lnTo>
                  <a:lnTo>
                    <a:pt x="78" y="11276"/>
                  </a:lnTo>
                  <a:lnTo>
                    <a:pt x="1" y="11353"/>
                  </a:lnTo>
                  <a:lnTo>
                    <a:pt x="1" y="11430"/>
                  </a:lnTo>
                  <a:lnTo>
                    <a:pt x="1" y="11507"/>
                  </a:lnTo>
                  <a:lnTo>
                    <a:pt x="39" y="11546"/>
                  </a:lnTo>
                  <a:lnTo>
                    <a:pt x="39" y="11623"/>
                  </a:lnTo>
                  <a:lnTo>
                    <a:pt x="39" y="11700"/>
                  </a:lnTo>
                  <a:lnTo>
                    <a:pt x="78" y="11739"/>
                  </a:lnTo>
                  <a:lnTo>
                    <a:pt x="116" y="11778"/>
                  </a:lnTo>
                  <a:lnTo>
                    <a:pt x="1005" y="12048"/>
                  </a:lnTo>
                  <a:lnTo>
                    <a:pt x="1893" y="12280"/>
                  </a:lnTo>
                  <a:lnTo>
                    <a:pt x="3669" y="12666"/>
                  </a:lnTo>
                  <a:lnTo>
                    <a:pt x="3785" y="12666"/>
                  </a:lnTo>
                  <a:lnTo>
                    <a:pt x="3862" y="12589"/>
                  </a:lnTo>
                  <a:lnTo>
                    <a:pt x="4750" y="11700"/>
                  </a:lnTo>
                  <a:lnTo>
                    <a:pt x="5716" y="10851"/>
                  </a:lnTo>
                  <a:lnTo>
                    <a:pt x="5600" y="11391"/>
                  </a:lnTo>
                  <a:lnTo>
                    <a:pt x="5523" y="11971"/>
                  </a:lnTo>
                  <a:lnTo>
                    <a:pt x="5523" y="12550"/>
                  </a:lnTo>
                  <a:lnTo>
                    <a:pt x="5600" y="13091"/>
                  </a:lnTo>
                  <a:lnTo>
                    <a:pt x="5136" y="13168"/>
                  </a:lnTo>
                  <a:lnTo>
                    <a:pt x="4712" y="13284"/>
                  </a:lnTo>
                  <a:lnTo>
                    <a:pt x="4248" y="13477"/>
                  </a:lnTo>
                  <a:lnTo>
                    <a:pt x="4017" y="13593"/>
                  </a:lnTo>
                  <a:lnTo>
                    <a:pt x="3862" y="13747"/>
                  </a:lnTo>
                  <a:lnTo>
                    <a:pt x="3824" y="13824"/>
                  </a:lnTo>
                  <a:lnTo>
                    <a:pt x="3862" y="13901"/>
                  </a:lnTo>
                  <a:lnTo>
                    <a:pt x="3824" y="13940"/>
                  </a:lnTo>
                  <a:lnTo>
                    <a:pt x="3785" y="14017"/>
                  </a:lnTo>
                  <a:lnTo>
                    <a:pt x="3824" y="14403"/>
                  </a:lnTo>
                  <a:lnTo>
                    <a:pt x="3901" y="14751"/>
                  </a:lnTo>
                  <a:lnTo>
                    <a:pt x="3669" y="14712"/>
                  </a:lnTo>
                  <a:lnTo>
                    <a:pt x="3399" y="14712"/>
                  </a:lnTo>
                  <a:lnTo>
                    <a:pt x="3167" y="14751"/>
                  </a:lnTo>
                  <a:lnTo>
                    <a:pt x="2935" y="14790"/>
                  </a:lnTo>
                  <a:lnTo>
                    <a:pt x="2665" y="14867"/>
                  </a:lnTo>
                  <a:lnTo>
                    <a:pt x="2433" y="14983"/>
                  </a:lnTo>
                  <a:lnTo>
                    <a:pt x="2240" y="15098"/>
                  </a:lnTo>
                  <a:lnTo>
                    <a:pt x="2009" y="15253"/>
                  </a:lnTo>
                  <a:lnTo>
                    <a:pt x="1931" y="15330"/>
                  </a:lnTo>
                  <a:lnTo>
                    <a:pt x="1931" y="15407"/>
                  </a:lnTo>
                  <a:lnTo>
                    <a:pt x="1970" y="15485"/>
                  </a:lnTo>
                  <a:lnTo>
                    <a:pt x="2047" y="15523"/>
                  </a:lnTo>
                  <a:lnTo>
                    <a:pt x="2704" y="15871"/>
                  </a:lnTo>
                  <a:lnTo>
                    <a:pt x="2356" y="16064"/>
                  </a:lnTo>
                  <a:lnTo>
                    <a:pt x="2047" y="16334"/>
                  </a:lnTo>
                  <a:lnTo>
                    <a:pt x="1738" y="16604"/>
                  </a:lnTo>
                  <a:lnTo>
                    <a:pt x="1468" y="16875"/>
                  </a:lnTo>
                  <a:lnTo>
                    <a:pt x="1198" y="17222"/>
                  </a:lnTo>
                  <a:lnTo>
                    <a:pt x="1005" y="17570"/>
                  </a:lnTo>
                  <a:lnTo>
                    <a:pt x="812" y="17956"/>
                  </a:lnTo>
                  <a:lnTo>
                    <a:pt x="657" y="18342"/>
                  </a:lnTo>
                  <a:lnTo>
                    <a:pt x="464" y="18960"/>
                  </a:lnTo>
                  <a:lnTo>
                    <a:pt x="387" y="19385"/>
                  </a:lnTo>
                  <a:lnTo>
                    <a:pt x="310" y="19809"/>
                  </a:lnTo>
                  <a:lnTo>
                    <a:pt x="271" y="20234"/>
                  </a:lnTo>
                  <a:lnTo>
                    <a:pt x="310" y="20659"/>
                  </a:lnTo>
                  <a:lnTo>
                    <a:pt x="348" y="20813"/>
                  </a:lnTo>
                  <a:lnTo>
                    <a:pt x="425" y="20968"/>
                  </a:lnTo>
                  <a:lnTo>
                    <a:pt x="503" y="21084"/>
                  </a:lnTo>
                  <a:lnTo>
                    <a:pt x="618" y="21200"/>
                  </a:lnTo>
                  <a:lnTo>
                    <a:pt x="773" y="21277"/>
                  </a:lnTo>
                  <a:lnTo>
                    <a:pt x="927" y="21315"/>
                  </a:lnTo>
                  <a:lnTo>
                    <a:pt x="1275" y="21393"/>
                  </a:lnTo>
                  <a:lnTo>
                    <a:pt x="1661" y="21354"/>
                  </a:lnTo>
                  <a:lnTo>
                    <a:pt x="2047" y="21277"/>
                  </a:lnTo>
                  <a:lnTo>
                    <a:pt x="2433" y="21161"/>
                  </a:lnTo>
                  <a:lnTo>
                    <a:pt x="2820" y="21007"/>
                  </a:lnTo>
                  <a:lnTo>
                    <a:pt x="3437" y="20698"/>
                  </a:lnTo>
                  <a:lnTo>
                    <a:pt x="3901" y="20389"/>
                  </a:lnTo>
                  <a:lnTo>
                    <a:pt x="4364" y="20003"/>
                  </a:lnTo>
                  <a:lnTo>
                    <a:pt x="4750" y="19539"/>
                  </a:lnTo>
                  <a:lnTo>
                    <a:pt x="5098" y="19037"/>
                  </a:lnTo>
                  <a:lnTo>
                    <a:pt x="5136" y="19230"/>
                  </a:lnTo>
                  <a:lnTo>
                    <a:pt x="5214" y="19423"/>
                  </a:lnTo>
                  <a:lnTo>
                    <a:pt x="5329" y="19578"/>
                  </a:lnTo>
                  <a:lnTo>
                    <a:pt x="5484" y="19771"/>
                  </a:lnTo>
                  <a:lnTo>
                    <a:pt x="5561" y="19809"/>
                  </a:lnTo>
                  <a:lnTo>
                    <a:pt x="5638" y="19809"/>
                  </a:lnTo>
                  <a:lnTo>
                    <a:pt x="5716" y="19771"/>
                  </a:lnTo>
                  <a:lnTo>
                    <a:pt x="5793" y="19694"/>
                  </a:lnTo>
                  <a:lnTo>
                    <a:pt x="5986" y="19153"/>
                  </a:lnTo>
                  <a:lnTo>
                    <a:pt x="6179" y="18612"/>
                  </a:lnTo>
                  <a:lnTo>
                    <a:pt x="6295" y="18033"/>
                  </a:lnTo>
                  <a:lnTo>
                    <a:pt x="6372" y="17454"/>
                  </a:lnTo>
                  <a:lnTo>
                    <a:pt x="6913" y="17608"/>
                  </a:lnTo>
                  <a:lnTo>
                    <a:pt x="7183" y="17608"/>
                  </a:lnTo>
                  <a:lnTo>
                    <a:pt x="7183" y="17531"/>
                  </a:lnTo>
                  <a:lnTo>
                    <a:pt x="7531" y="16720"/>
                  </a:lnTo>
                  <a:lnTo>
                    <a:pt x="7724" y="16334"/>
                  </a:lnTo>
                  <a:lnTo>
                    <a:pt x="7955" y="15948"/>
                  </a:lnTo>
                  <a:lnTo>
                    <a:pt x="8110" y="15987"/>
                  </a:lnTo>
                  <a:lnTo>
                    <a:pt x="8535" y="16064"/>
                  </a:lnTo>
                  <a:lnTo>
                    <a:pt x="8921" y="16102"/>
                  </a:lnTo>
                  <a:lnTo>
                    <a:pt x="9307" y="16064"/>
                  </a:lnTo>
                  <a:lnTo>
                    <a:pt x="9693" y="16025"/>
                  </a:lnTo>
                  <a:lnTo>
                    <a:pt x="9693" y="16025"/>
                  </a:lnTo>
                  <a:lnTo>
                    <a:pt x="8998" y="16604"/>
                  </a:lnTo>
                  <a:lnTo>
                    <a:pt x="8226" y="17106"/>
                  </a:lnTo>
                  <a:lnTo>
                    <a:pt x="8148" y="17222"/>
                  </a:lnTo>
                  <a:lnTo>
                    <a:pt x="8148" y="17300"/>
                  </a:lnTo>
                  <a:lnTo>
                    <a:pt x="8264" y="18110"/>
                  </a:lnTo>
                  <a:lnTo>
                    <a:pt x="8341" y="18883"/>
                  </a:lnTo>
                  <a:lnTo>
                    <a:pt x="8380" y="19655"/>
                  </a:lnTo>
                  <a:lnTo>
                    <a:pt x="8380" y="20427"/>
                  </a:lnTo>
                  <a:lnTo>
                    <a:pt x="8419" y="20543"/>
                  </a:lnTo>
                  <a:lnTo>
                    <a:pt x="8496" y="20620"/>
                  </a:lnTo>
                  <a:lnTo>
                    <a:pt x="8612" y="20659"/>
                  </a:lnTo>
                  <a:lnTo>
                    <a:pt x="8728" y="20620"/>
                  </a:lnTo>
                  <a:lnTo>
                    <a:pt x="11392" y="18806"/>
                  </a:lnTo>
                  <a:lnTo>
                    <a:pt x="12705" y="17840"/>
                  </a:lnTo>
                  <a:lnTo>
                    <a:pt x="13323" y="17338"/>
                  </a:lnTo>
                  <a:lnTo>
                    <a:pt x="13941" y="16836"/>
                  </a:lnTo>
                  <a:lnTo>
                    <a:pt x="13979" y="16759"/>
                  </a:lnTo>
                  <a:lnTo>
                    <a:pt x="13979" y="16682"/>
                  </a:lnTo>
                  <a:lnTo>
                    <a:pt x="13979" y="16643"/>
                  </a:lnTo>
                  <a:lnTo>
                    <a:pt x="13941" y="16257"/>
                  </a:lnTo>
                  <a:lnTo>
                    <a:pt x="13902" y="15871"/>
                  </a:lnTo>
                  <a:lnTo>
                    <a:pt x="13825" y="15098"/>
                  </a:lnTo>
                  <a:lnTo>
                    <a:pt x="13748" y="13747"/>
                  </a:lnTo>
                  <a:lnTo>
                    <a:pt x="14443" y="13129"/>
                  </a:lnTo>
                  <a:lnTo>
                    <a:pt x="15099" y="12473"/>
                  </a:lnTo>
                  <a:lnTo>
                    <a:pt x="15756" y="11816"/>
                  </a:lnTo>
                  <a:lnTo>
                    <a:pt x="16373" y="11121"/>
                  </a:lnTo>
                  <a:lnTo>
                    <a:pt x="17455" y="9924"/>
                  </a:lnTo>
                  <a:lnTo>
                    <a:pt x="18459" y="8650"/>
                  </a:lnTo>
                  <a:lnTo>
                    <a:pt x="19424" y="7376"/>
                  </a:lnTo>
                  <a:lnTo>
                    <a:pt x="20351" y="6024"/>
                  </a:lnTo>
                  <a:lnTo>
                    <a:pt x="21239" y="4673"/>
                  </a:lnTo>
                  <a:lnTo>
                    <a:pt x="22088" y="3321"/>
                  </a:lnTo>
                  <a:lnTo>
                    <a:pt x="22938" y="1931"/>
                  </a:lnTo>
                  <a:lnTo>
                    <a:pt x="23749" y="502"/>
                  </a:lnTo>
                  <a:lnTo>
                    <a:pt x="23749" y="425"/>
                  </a:lnTo>
                  <a:lnTo>
                    <a:pt x="23749" y="348"/>
                  </a:lnTo>
                  <a:lnTo>
                    <a:pt x="23749" y="270"/>
                  </a:lnTo>
                  <a:lnTo>
                    <a:pt x="23787" y="155"/>
                  </a:lnTo>
                  <a:lnTo>
                    <a:pt x="23787" y="77"/>
                  </a:lnTo>
                  <a:lnTo>
                    <a:pt x="23749" y="39"/>
                  </a:lnTo>
                  <a:lnTo>
                    <a:pt x="23672" y="0"/>
                  </a:lnTo>
                  <a:lnTo>
                    <a:pt x="23633" y="39"/>
                  </a:lnTo>
                  <a:lnTo>
                    <a:pt x="23633" y="77"/>
                  </a:lnTo>
                  <a:lnTo>
                    <a:pt x="2355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5635500" y="4343650"/>
              <a:ext cx="54100" cy="45400"/>
            </a:xfrm>
            <a:custGeom>
              <a:avLst/>
              <a:gdLst/>
              <a:ahLst/>
              <a:cxnLst/>
              <a:rect l="l" t="t" r="r" b="b"/>
              <a:pathLst>
                <a:path w="2164" h="1816" extrusionOk="0">
                  <a:moveTo>
                    <a:pt x="1314" y="387"/>
                  </a:moveTo>
                  <a:lnTo>
                    <a:pt x="1507" y="464"/>
                  </a:lnTo>
                  <a:lnTo>
                    <a:pt x="1661" y="580"/>
                  </a:lnTo>
                  <a:lnTo>
                    <a:pt x="1777" y="735"/>
                  </a:lnTo>
                  <a:lnTo>
                    <a:pt x="1777" y="889"/>
                  </a:lnTo>
                  <a:lnTo>
                    <a:pt x="1777" y="928"/>
                  </a:lnTo>
                  <a:lnTo>
                    <a:pt x="1738" y="1005"/>
                  </a:lnTo>
                  <a:lnTo>
                    <a:pt x="1661" y="1044"/>
                  </a:lnTo>
                  <a:lnTo>
                    <a:pt x="1584" y="1082"/>
                  </a:lnTo>
                  <a:lnTo>
                    <a:pt x="1275" y="1121"/>
                  </a:lnTo>
                  <a:lnTo>
                    <a:pt x="927" y="1121"/>
                  </a:lnTo>
                  <a:lnTo>
                    <a:pt x="619" y="1159"/>
                  </a:lnTo>
                  <a:lnTo>
                    <a:pt x="464" y="1198"/>
                  </a:lnTo>
                  <a:lnTo>
                    <a:pt x="348" y="1275"/>
                  </a:lnTo>
                  <a:lnTo>
                    <a:pt x="348" y="1121"/>
                  </a:lnTo>
                  <a:lnTo>
                    <a:pt x="348" y="1005"/>
                  </a:lnTo>
                  <a:lnTo>
                    <a:pt x="387" y="850"/>
                  </a:lnTo>
                  <a:lnTo>
                    <a:pt x="464" y="735"/>
                  </a:lnTo>
                  <a:lnTo>
                    <a:pt x="580" y="619"/>
                  </a:lnTo>
                  <a:lnTo>
                    <a:pt x="657" y="503"/>
                  </a:lnTo>
                  <a:lnTo>
                    <a:pt x="812" y="426"/>
                  </a:lnTo>
                  <a:lnTo>
                    <a:pt x="966" y="387"/>
                  </a:lnTo>
                  <a:close/>
                  <a:moveTo>
                    <a:pt x="1005" y="1"/>
                  </a:moveTo>
                  <a:lnTo>
                    <a:pt x="812" y="40"/>
                  </a:lnTo>
                  <a:lnTo>
                    <a:pt x="619" y="117"/>
                  </a:lnTo>
                  <a:lnTo>
                    <a:pt x="425" y="233"/>
                  </a:lnTo>
                  <a:lnTo>
                    <a:pt x="271" y="348"/>
                  </a:lnTo>
                  <a:lnTo>
                    <a:pt x="155" y="503"/>
                  </a:lnTo>
                  <a:lnTo>
                    <a:pt x="78" y="696"/>
                  </a:lnTo>
                  <a:lnTo>
                    <a:pt x="39" y="889"/>
                  </a:lnTo>
                  <a:lnTo>
                    <a:pt x="1" y="1082"/>
                  </a:lnTo>
                  <a:lnTo>
                    <a:pt x="1" y="1275"/>
                  </a:lnTo>
                  <a:lnTo>
                    <a:pt x="39" y="1430"/>
                  </a:lnTo>
                  <a:lnTo>
                    <a:pt x="117" y="1623"/>
                  </a:lnTo>
                  <a:lnTo>
                    <a:pt x="155" y="1739"/>
                  </a:lnTo>
                  <a:lnTo>
                    <a:pt x="232" y="1777"/>
                  </a:lnTo>
                  <a:lnTo>
                    <a:pt x="348" y="1816"/>
                  </a:lnTo>
                  <a:lnTo>
                    <a:pt x="425" y="1739"/>
                  </a:lnTo>
                  <a:lnTo>
                    <a:pt x="580" y="1623"/>
                  </a:lnTo>
                  <a:lnTo>
                    <a:pt x="696" y="1546"/>
                  </a:lnTo>
                  <a:lnTo>
                    <a:pt x="889" y="1507"/>
                  </a:lnTo>
                  <a:lnTo>
                    <a:pt x="1429" y="1507"/>
                  </a:lnTo>
                  <a:lnTo>
                    <a:pt x="1584" y="1468"/>
                  </a:lnTo>
                  <a:lnTo>
                    <a:pt x="1777" y="1430"/>
                  </a:lnTo>
                  <a:lnTo>
                    <a:pt x="1931" y="1352"/>
                  </a:lnTo>
                  <a:lnTo>
                    <a:pt x="2047" y="1237"/>
                  </a:lnTo>
                  <a:lnTo>
                    <a:pt x="2125" y="1121"/>
                  </a:lnTo>
                  <a:lnTo>
                    <a:pt x="2163" y="966"/>
                  </a:lnTo>
                  <a:lnTo>
                    <a:pt x="2163" y="773"/>
                  </a:lnTo>
                  <a:lnTo>
                    <a:pt x="2163" y="619"/>
                  </a:lnTo>
                  <a:lnTo>
                    <a:pt x="2086" y="464"/>
                  </a:lnTo>
                  <a:lnTo>
                    <a:pt x="1970" y="310"/>
                  </a:lnTo>
                  <a:lnTo>
                    <a:pt x="1816" y="194"/>
                  </a:lnTo>
                  <a:lnTo>
                    <a:pt x="1623" y="78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4572625" y="4377450"/>
              <a:ext cx="625600" cy="344650"/>
            </a:xfrm>
            <a:custGeom>
              <a:avLst/>
              <a:gdLst/>
              <a:ahLst/>
              <a:cxnLst/>
              <a:rect l="l" t="t" r="r" b="b"/>
              <a:pathLst>
                <a:path w="25024" h="13786" extrusionOk="0">
                  <a:moveTo>
                    <a:pt x="23286" y="966"/>
                  </a:moveTo>
                  <a:lnTo>
                    <a:pt x="23633" y="1468"/>
                  </a:lnTo>
                  <a:lnTo>
                    <a:pt x="23942" y="2008"/>
                  </a:lnTo>
                  <a:lnTo>
                    <a:pt x="23788" y="2163"/>
                  </a:lnTo>
                  <a:lnTo>
                    <a:pt x="23633" y="2202"/>
                  </a:lnTo>
                  <a:lnTo>
                    <a:pt x="23479" y="2202"/>
                  </a:lnTo>
                  <a:lnTo>
                    <a:pt x="23324" y="2163"/>
                  </a:lnTo>
                  <a:lnTo>
                    <a:pt x="23208" y="2086"/>
                  </a:lnTo>
                  <a:lnTo>
                    <a:pt x="23092" y="1970"/>
                  </a:lnTo>
                  <a:lnTo>
                    <a:pt x="23015" y="1815"/>
                  </a:lnTo>
                  <a:lnTo>
                    <a:pt x="22977" y="1661"/>
                  </a:lnTo>
                  <a:lnTo>
                    <a:pt x="22977" y="1429"/>
                  </a:lnTo>
                  <a:lnTo>
                    <a:pt x="23054" y="1275"/>
                  </a:lnTo>
                  <a:lnTo>
                    <a:pt x="23170" y="1120"/>
                  </a:lnTo>
                  <a:lnTo>
                    <a:pt x="23286" y="966"/>
                  </a:lnTo>
                  <a:close/>
                  <a:moveTo>
                    <a:pt x="24096" y="2433"/>
                  </a:moveTo>
                  <a:lnTo>
                    <a:pt x="24212" y="2781"/>
                  </a:lnTo>
                  <a:lnTo>
                    <a:pt x="24328" y="3090"/>
                  </a:lnTo>
                  <a:lnTo>
                    <a:pt x="24367" y="3437"/>
                  </a:lnTo>
                  <a:lnTo>
                    <a:pt x="24444" y="3823"/>
                  </a:lnTo>
                  <a:lnTo>
                    <a:pt x="24174" y="3746"/>
                  </a:lnTo>
                  <a:lnTo>
                    <a:pt x="23942" y="3592"/>
                  </a:lnTo>
                  <a:lnTo>
                    <a:pt x="23865" y="3514"/>
                  </a:lnTo>
                  <a:lnTo>
                    <a:pt x="23788" y="3399"/>
                  </a:lnTo>
                  <a:lnTo>
                    <a:pt x="23749" y="3283"/>
                  </a:lnTo>
                  <a:lnTo>
                    <a:pt x="23710" y="3167"/>
                  </a:lnTo>
                  <a:lnTo>
                    <a:pt x="23710" y="2935"/>
                  </a:lnTo>
                  <a:lnTo>
                    <a:pt x="23788" y="2742"/>
                  </a:lnTo>
                  <a:lnTo>
                    <a:pt x="23942" y="2588"/>
                  </a:lnTo>
                  <a:lnTo>
                    <a:pt x="24096" y="2433"/>
                  </a:lnTo>
                  <a:close/>
                  <a:moveTo>
                    <a:pt x="16296" y="4982"/>
                  </a:moveTo>
                  <a:lnTo>
                    <a:pt x="16412" y="5059"/>
                  </a:lnTo>
                  <a:lnTo>
                    <a:pt x="16489" y="5175"/>
                  </a:lnTo>
                  <a:lnTo>
                    <a:pt x="16567" y="5291"/>
                  </a:lnTo>
                  <a:lnTo>
                    <a:pt x="16567" y="5407"/>
                  </a:lnTo>
                  <a:lnTo>
                    <a:pt x="16296" y="5445"/>
                  </a:lnTo>
                  <a:lnTo>
                    <a:pt x="15640" y="5522"/>
                  </a:lnTo>
                  <a:lnTo>
                    <a:pt x="15640" y="5484"/>
                  </a:lnTo>
                  <a:lnTo>
                    <a:pt x="15678" y="5368"/>
                  </a:lnTo>
                  <a:lnTo>
                    <a:pt x="15717" y="5252"/>
                  </a:lnTo>
                  <a:lnTo>
                    <a:pt x="15756" y="5175"/>
                  </a:lnTo>
                  <a:lnTo>
                    <a:pt x="15833" y="5098"/>
                  </a:lnTo>
                  <a:lnTo>
                    <a:pt x="15949" y="5020"/>
                  </a:lnTo>
                  <a:lnTo>
                    <a:pt x="16065" y="4982"/>
                  </a:lnTo>
                  <a:close/>
                  <a:moveTo>
                    <a:pt x="24444" y="4248"/>
                  </a:moveTo>
                  <a:lnTo>
                    <a:pt x="24444" y="4673"/>
                  </a:lnTo>
                  <a:lnTo>
                    <a:pt x="24367" y="5098"/>
                  </a:lnTo>
                  <a:lnTo>
                    <a:pt x="24251" y="5522"/>
                  </a:lnTo>
                  <a:lnTo>
                    <a:pt x="24058" y="5445"/>
                  </a:lnTo>
                  <a:lnTo>
                    <a:pt x="23903" y="5291"/>
                  </a:lnTo>
                  <a:lnTo>
                    <a:pt x="23826" y="5098"/>
                  </a:lnTo>
                  <a:lnTo>
                    <a:pt x="23788" y="4982"/>
                  </a:lnTo>
                  <a:lnTo>
                    <a:pt x="23788" y="4866"/>
                  </a:lnTo>
                  <a:lnTo>
                    <a:pt x="23826" y="4750"/>
                  </a:lnTo>
                  <a:lnTo>
                    <a:pt x="23865" y="4634"/>
                  </a:lnTo>
                  <a:lnTo>
                    <a:pt x="24019" y="4441"/>
                  </a:lnTo>
                  <a:lnTo>
                    <a:pt x="24212" y="4325"/>
                  </a:lnTo>
                  <a:lnTo>
                    <a:pt x="24444" y="4248"/>
                  </a:lnTo>
                  <a:close/>
                  <a:moveTo>
                    <a:pt x="17648" y="4827"/>
                  </a:moveTo>
                  <a:lnTo>
                    <a:pt x="17802" y="4866"/>
                  </a:lnTo>
                  <a:lnTo>
                    <a:pt x="17918" y="4943"/>
                  </a:lnTo>
                  <a:lnTo>
                    <a:pt x="17995" y="5020"/>
                  </a:lnTo>
                  <a:lnTo>
                    <a:pt x="18111" y="5213"/>
                  </a:lnTo>
                  <a:lnTo>
                    <a:pt x="18111" y="5407"/>
                  </a:lnTo>
                  <a:lnTo>
                    <a:pt x="18073" y="5638"/>
                  </a:lnTo>
                  <a:lnTo>
                    <a:pt x="17571" y="5522"/>
                  </a:lnTo>
                  <a:lnTo>
                    <a:pt x="17030" y="5445"/>
                  </a:lnTo>
                  <a:lnTo>
                    <a:pt x="17069" y="5291"/>
                  </a:lnTo>
                  <a:lnTo>
                    <a:pt x="17107" y="5175"/>
                  </a:lnTo>
                  <a:lnTo>
                    <a:pt x="17184" y="5059"/>
                  </a:lnTo>
                  <a:lnTo>
                    <a:pt x="17300" y="4943"/>
                  </a:lnTo>
                  <a:lnTo>
                    <a:pt x="17416" y="4905"/>
                  </a:lnTo>
                  <a:lnTo>
                    <a:pt x="17532" y="4866"/>
                  </a:lnTo>
                  <a:lnTo>
                    <a:pt x="17648" y="4827"/>
                  </a:lnTo>
                  <a:close/>
                  <a:moveTo>
                    <a:pt x="14713" y="5329"/>
                  </a:moveTo>
                  <a:lnTo>
                    <a:pt x="14829" y="5368"/>
                  </a:lnTo>
                  <a:lnTo>
                    <a:pt x="14906" y="5445"/>
                  </a:lnTo>
                  <a:lnTo>
                    <a:pt x="15022" y="5561"/>
                  </a:lnTo>
                  <a:lnTo>
                    <a:pt x="15061" y="5677"/>
                  </a:lnTo>
                  <a:lnTo>
                    <a:pt x="14559" y="5870"/>
                  </a:lnTo>
                  <a:lnTo>
                    <a:pt x="14057" y="6102"/>
                  </a:lnTo>
                  <a:lnTo>
                    <a:pt x="14018" y="6063"/>
                  </a:lnTo>
                  <a:lnTo>
                    <a:pt x="14057" y="5831"/>
                  </a:lnTo>
                  <a:lnTo>
                    <a:pt x="14134" y="5600"/>
                  </a:lnTo>
                  <a:lnTo>
                    <a:pt x="14250" y="5445"/>
                  </a:lnTo>
                  <a:lnTo>
                    <a:pt x="14365" y="5368"/>
                  </a:lnTo>
                  <a:lnTo>
                    <a:pt x="14443" y="5329"/>
                  </a:lnTo>
                  <a:close/>
                  <a:moveTo>
                    <a:pt x="18999" y="5484"/>
                  </a:moveTo>
                  <a:lnTo>
                    <a:pt x="19115" y="5522"/>
                  </a:lnTo>
                  <a:lnTo>
                    <a:pt x="19192" y="5561"/>
                  </a:lnTo>
                  <a:lnTo>
                    <a:pt x="19308" y="5677"/>
                  </a:lnTo>
                  <a:lnTo>
                    <a:pt x="19385" y="5831"/>
                  </a:lnTo>
                  <a:lnTo>
                    <a:pt x="19385" y="5986"/>
                  </a:lnTo>
                  <a:lnTo>
                    <a:pt x="19347" y="6179"/>
                  </a:lnTo>
                  <a:lnTo>
                    <a:pt x="18613" y="5831"/>
                  </a:lnTo>
                  <a:lnTo>
                    <a:pt x="18652" y="5754"/>
                  </a:lnTo>
                  <a:lnTo>
                    <a:pt x="18690" y="5677"/>
                  </a:lnTo>
                  <a:lnTo>
                    <a:pt x="18845" y="5522"/>
                  </a:lnTo>
                  <a:lnTo>
                    <a:pt x="18999" y="5484"/>
                  </a:lnTo>
                  <a:close/>
                  <a:moveTo>
                    <a:pt x="20196" y="6063"/>
                  </a:moveTo>
                  <a:lnTo>
                    <a:pt x="20351" y="6102"/>
                  </a:lnTo>
                  <a:lnTo>
                    <a:pt x="20467" y="6140"/>
                  </a:lnTo>
                  <a:lnTo>
                    <a:pt x="20544" y="6179"/>
                  </a:lnTo>
                  <a:lnTo>
                    <a:pt x="20698" y="6333"/>
                  </a:lnTo>
                  <a:lnTo>
                    <a:pt x="20776" y="6526"/>
                  </a:lnTo>
                  <a:lnTo>
                    <a:pt x="20814" y="6719"/>
                  </a:lnTo>
                  <a:lnTo>
                    <a:pt x="20891" y="6951"/>
                  </a:lnTo>
                  <a:lnTo>
                    <a:pt x="20891" y="6951"/>
                  </a:lnTo>
                  <a:lnTo>
                    <a:pt x="20467" y="6758"/>
                  </a:lnTo>
                  <a:lnTo>
                    <a:pt x="20080" y="6565"/>
                  </a:lnTo>
                  <a:lnTo>
                    <a:pt x="19810" y="6411"/>
                  </a:lnTo>
                  <a:lnTo>
                    <a:pt x="19849" y="6295"/>
                  </a:lnTo>
                  <a:lnTo>
                    <a:pt x="19887" y="6179"/>
                  </a:lnTo>
                  <a:lnTo>
                    <a:pt x="20003" y="6140"/>
                  </a:lnTo>
                  <a:lnTo>
                    <a:pt x="20080" y="6102"/>
                  </a:lnTo>
                  <a:lnTo>
                    <a:pt x="20196" y="6063"/>
                  </a:lnTo>
                  <a:close/>
                  <a:moveTo>
                    <a:pt x="23517" y="5870"/>
                  </a:moveTo>
                  <a:lnTo>
                    <a:pt x="23710" y="5909"/>
                  </a:lnTo>
                  <a:lnTo>
                    <a:pt x="23942" y="5986"/>
                  </a:lnTo>
                  <a:lnTo>
                    <a:pt x="24019" y="6024"/>
                  </a:lnTo>
                  <a:lnTo>
                    <a:pt x="24096" y="6024"/>
                  </a:lnTo>
                  <a:lnTo>
                    <a:pt x="23942" y="6295"/>
                  </a:lnTo>
                  <a:lnTo>
                    <a:pt x="23749" y="6565"/>
                  </a:lnTo>
                  <a:lnTo>
                    <a:pt x="23517" y="6797"/>
                  </a:lnTo>
                  <a:lnTo>
                    <a:pt x="23247" y="6990"/>
                  </a:lnTo>
                  <a:lnTo>
                    <a:pt x="23208" y="6951"/>
                  </a:lnTo>
                  <a:lnTo>
                    <a:pt x="23092" y="6758"/>
                  </a:lnTo>
                  <a:lnTo>
                    <a:pt x="23015" y="6526"/>
                  </a:lnTo>
                  <a:lnTo>
                    <a:pt x="23015" y="6295"/>
                  </a:lnTo>
                  <a:lnTo>
                    <a:pt x="23054" y="6179"/>
                  </a:lnTo>
                  <a:lnTo>
                    <a:pt x="23131" y="6102"/>
                  </a:lnTo>
                  <a:lnTo>
                    <a:pt x="23208" y="6024"/>
                  </a:lnTo>
                  <a:lnTo>
                    <a:pt x="23286" y="5947"/>
                  </a:lnTo>
                  <a:lnTo>
                    <a:pt x="23517" y="5870"/>
                  </a:lnTo>
                  <a:close/>
                  <a:moveTo>
                    <a:pt x="13246" y="6102"/>
                  </a:moveTo>
                  <a:lnTo>
                    <a:pt x="13477" y="6179"/>
                  </a:lnTo>
                  <a:lnTo>
                    <a:pt x="13593" y="6256"/>
                  </a:lnTo>
                  <a:lnTo>
                    <a:pt x="13709" y="6333"/>
                  </a:lnTo>
                  <a:lnTo>
                    <a:pt x="13168" y="6719"/>
                  </a:lnTo>
                  <a:lnTo>
                    <a:pt x="12782" y="7106"/>
                  </a:lnTo>
                  <a:lnTo>
                    <a:pt x="12705" y="7067"/>
                  </a:lnTo>
                  <a:lnTo>
                    <a:pt x="12666" y="6951"/>
                  </a:lnTo>
                  <a:lnTo>
                    <a:pt x="12628" y="6797"/>
                  </a:lnTo>
                  <a:lnTo>
                    <a:pt x="12628" y="6681"/>
                  </a:lnTo>
                  <a:lnTo>
                    <a:pt x="12666" y="6526"/>
                  </a:lnTo>
                  <a:lnTo>
                    <a:pt x="12705" y="6411"/>
                  </a:lnTo>
                  <a:lnTo>
                    <a:pt x="12782" y="6295"/>
                  </a:lnTo>
                  <a:lnTo>
                    <a:pt x="12860" y="6217"/>
                  </a:lnTo>
                  <a:lnTo>
                    <a:pt x="13014" y="6140"/>
                  </a:lnTo>
                  <a:lnTo>
                    <a:pt x="13130" y="6102"/>
                  </a:lnTo>
                  <a:close/>
                  <a:moveTo>
                    <a:pt x="22166" y="6565"/>
                  </a:moveTo>
                  <a:lnTo>
                    <a:pt x="22282" y="6604"/>
                  </a:lnTo>
                  <a:lnTo>
                    <a:pt x="22475" y="6719"/>
                  </a:lnTo>
                  <a:lnTo>
                    <a:pt x="22629" y="6874"/>
                  </a:lnTo>
                  <a:lnTo>
                    <a:pt x="22784" y="7028"/>
                  </a:lnTo>
                  <a:lnTo>
                    <a:pt x="22861" y="7067"/>
                  </a:lnTo>
                  <a:lnTo>
                    <a:pt x="22938" y="7067"/>
                  </a:lnTo>
                  <a:lnTo>
                    <a:pt x="22977" y="7106"/>
                  </a:lnTo>
                  <a:lnTo>
                    <a:pt x="22938" y="7144"/>
                  </a:lnTo>
                  <a:lnTo>
                    <a:pt x="22552" y="7221"/>
                  </a:lnTo>
                  <a:lnTo>
                    <a:pt x="22166" y="7260"/>
                  </a:lnTo>
                  <a:lnTo>
                    <a:pt x="21780" y="7221"/>
                  </a:lnTo>
                  <a:lnTo>
                    <a:pt x="21393" y="7106"/>
                  </a:lnTo>
                  <a:lnTo>
                    <a:pt x="21471" y="6913"/>
                  </a:lnTo>
                  <a:lnTo>
                    <a:pt x="21625" y="6758"/>
                  </a:lnTo>
                  <a:lnTo>
                    <a:pt x="21818" y="6604"/>
                  </a:lnTo>
                  <a:lnTo>
                    <a:pt x="22050" y="6565"/>
                  </a:lnTo>
                  <a:close/>
                  <a:moveTo>
                    <a:pt x="12280" y="7415"/>
                  </a:moveTo>
                  <a:lnTo>
                    <a:pt x="12473" y="7453"/>
                  </a:lnTo>
                  <a:lnTo>
                    <a:pt x="12126" y="7994"/>
                  </a:lnTo>
                  <a:lnTo>
                    <a:pt x="11817" y="8573"/>
                  </a:lnTo>
                  <a:lnTo>
                    <a:pt x="11701" y="8341"/>
                  </a:lnTo>
                  <a:lnTo>
                    <a:pt x="11662" y="8110"/>
                  </a:lnTo>
                  <a:lnTo>
                    <a:pt x="11662" y="7955"/>
                  </a:lnTo>
                  <a:lnTo>
                    <a:pt x="11662" y="7839"/>
                  </a:lnTo>
                  <a:lnTo>
                    <a:pt x="11740" y="7723"/>
                  </a:lnTo>
                  <a:lnTo>
                    <a:pt x="11817" y="7608"/>
                  </a:lnTo>
                  <a:lnTo>
                    <a:pt x="11894" y="7530"/>
                  </a:lnTo>
                  <a:lnTo>
                    <a:pt x="12010" y="7453"/>
                  </a:lnTo>
                  <a:lnTo>
                    <a:pt x="12164" y="7415"/>
                  </a:lnTo>
                  <a:close/>
                  <a:moveTo>
                    <a:pt x="2240" y="9384"/>
                  </a:moveTo>
                  <a:lnTo>
                    <a:pt x="2356" y="9422"/>
                  </a:lnTo>
                  <a:lnTo>
                    <a:pt x="2472" y="9500"/>
                  </a:lnTo>
                  <a:lnTo>
                    <a:pt x="2549" y="9577"/>
                  </a:lnTo>
                  <a:lnTo>
                    <a:pt x="2627" y="9770"/>
                  </a:lnTo>
                  <a:lnTo>
                    <a:pt x="2627" y="9886"/>
                  </a:lnTo>
                  <a:lnTo>
                    <a:pt x="2627" y="10002"/>
                  </a:lnTo>
                  <a:lnTo>
                    <a:pt x="2125" y="9886"/>
                  </a:lnTo>
                  <a:lnTo>
                    <a:pt x="1661" y="9886"/>
                  </a:lnTo>
                  <a:lnTo>
                    <a:pt x="1700" y="9770"/>
                  </a:lnTo>
                  <a:lnTo>
                    <a:pt x="1738" y="9654"/>
                  </a:lnTo>
                  <a:lnTo>
                    <a:pt x="1816" y="9538"/>
                  </a:lnTo>
                  <a:lnTo>
                    <a:pt x="1893" y="9461"/>
                  </a:lnTo>
                  <a:lnTo>
                    <a:pt x="2009" y="9384"/>
                  </a:lnTo>
                  <a:close/>
                  <a:moveTo>
                    <a:pt x="11662" y="8998"/>
                  </a:moveTo>
                  <a:lnTo>
                    <a:pt x="11469" y="9500"/>
                  </a:lnTo>
                  <a:lnTo>
                    <a:pt x="11354" y="10040"/>
                  </a:lnTo>
                  <a:lnTo>
                    <a:pt x="11276" y="10272"/>
                  </a:lnTo>
                  <a:lnTo>
                    <a:pt x="11238" y="10272"/>
                  </a:lnTo>
                  <a:lnTo>
                    <a:pt x="11083" y="10079"/>
                  </a:lnTo>
                  <a:lnTo>
                    <a:pt x="10967" y="9847"/>
                  </a:lnTo>
                  <a:lnTo>
                    <a:pt x="10929" y="9693"/>
                  </a:lnTo>
                  <a:lnTo>
                    <a:pt x="10929" y="9577"/>
                  </a:lnTo>
                  <a:lnTo>
                    <a:pt x="10967" y="9461"/>
                  </a:lnTo>
                  <a:lnTo>
                    <a:pt x="11006" y="9345"/>
                  </a:lnTo>
                  <a:lnTo>
                    <a:pt x="11122" y="9152"/>
                  </a:lnTo>
                  <a:lnTo>
                    <a:pt x="11276" y="9075"/>
                  </a:lnTo>
                  <a:lnTo>
                    <a:pt x="11469" y="8998"/>
                  </a:lnTo>
                  <a:close/>
                  <a:moveTo>
                    <a:pt x="3785" y="9770"/>
                  </a:moveTo>
                  <a:lnTo>
                    <a:pt x="3901" y="9809"/>
                  </a:lnTo>
                  <a:lnTo>
                    <a:pt x="4017" y="9886"/>
                  </a:lnTo>
                  <a:lnTo>
                    <a:pt x="4094" y="10002"/>
                  </a:lnTo>
                  <a:lnTo>
                    <a:pt x="4133" y="10118"/>
                  </a:lnTo>
                  <a:lnTo>
                    <a:pt x="4171" y="10272"/>
                  </a:lnTo>
                  <a:lnTo>
                    <a:pt x="4171" y="10388"/>
                  </a:lnTo>
                  <a:lnTo>
                    <a:pt x="4094" y="10542"/>
                  </a:lnTo>
                  <a:lnTo>
                    <a:pt x="4017" y="10658"/>
                  </a:lnTo>
                  <a:lnTo>
                    <a:pt x="3862" y="10542"/>
                  </a:lnTo>
                  <a:lnTo>
                    <a:pt x="3515" y="10349"/>
                  </a:lnTo>
                  <a:lnTo>
                    <a:pt x="3090" y="10156"/>
                  </a:lnTo>
                  <a:lnTo>
                    <a:pt x="3129" y="10040"/>
                  </a:lnTo>
                  <a:lnTo>
                    <a:pt x="3244" y="9924"/>
                  </a:lnTo>
                  <a:lnTo>
                    <a:pt x="3360" y="9847"/>
                  </a:lnTo>
                  <a:lnTo>
                    <a:pt x="3515" y="9770"/>
                  </a:lnTo>
                  <a:close/>
                  <a:moveTo>
                    <a:pt x="4943" y="10658"/>
                  </a:moveTo>
                  <a:lnTo>
                    <a:pt x="5021" y="10735"/>
                  </a:lnTo>
                  <a:lnTo>
                    <a:pt x="5098" y="10774"/>
                  </a:lnTo>
                  <a:lnTo>
                    <a:pt x="5137" y="10890"/>
                  </a:lnTo>
                  <a:lnTo>
                    <a:pt x="5175" y="11044"/>
                  </a:lnTo>
                  <a:lnTo>
                    <a:pt x="5137" y="11237"/>
                  </a:lnTo>
                  <a:lnTo>
                    <a:pt x="5098" y="11430"/>
                  </a:lnTo>
                  <a:lnTo>
                    <a:pt x="4403" y="10928"/>
                  </a:lnTo>
                  <a:lnTo>
                    <a:pt x="4441" y="10813"/>
                  </a:lnTo>
                  <a:lnTo>
                    <a:pt x="4480" y="10774"/>
                  </a:lnTo>
                  <a:lnTo>
                    <a:pt x="4673" y="10658"/>
                  </a:lnTo>
                  <a:close/>
                  <a:moveTo>
                    <a:pt x="11160" y="10620"/>
                  </a:moveTo>
                  <a:lnTo>
                    <a:pt x="10967" y="11199"/>
                  </a:lnTo>
                  <a:lnTo>
                    <a:pt x="10736" y="11739"/>
                  </a:lnTo>
                  <a:lnTo>
                    <a:pt x="10658" y="11701"/>
                  </a:lnTo>
                  <a:lnTo>
                    <a:pt x="10504" y="11546"/>
                  </a:lnTo>
                  <a:lnTo>
                    <a:pt x="10427" y="11353"/>
                  </a:lnTo>
                  <a:lnTo>
                    <a:pt x="10388" y="11160"/>
                  </a:lnTo>
                  <a:lnTo>
                    <a:pt x="10465" y="10967"/>
                  </a:lnTo>
                  <a:lnTo>
                    <a:pt x="10581" y="10813"/>
                  </a:lnTo>
                  <a:lnTo>
                    <a:pt x="10736" y="10697"/>
                  </a:lnTo>
                  <a:lnTo>
                    <a:pt x="10929" y="10620"/>
                  </a:lnTo>
                  <a:close/>
                  <a:moveTo>
                    <a:pt x="5986" y="11469"/>
                  </a:moveTo>
                  <a:lnTo>
                    <a:pt x="6063" y="11508"/>
                  </a:lnTo>
                  <a:lnTo>
                    <a:pt x="6179" y="11585"/>
                  </a:lnTo>
                  <a:lnTo>
                    <a:pt x="6256" y="11662"/>
                  </a:lnTo>
                  <a:lnTo>
                    <a:pt x="6334" y="11778"/>
                  </a:lnTo>
                  <a:lnTo>
                    <a:pt x="6372" y="12010"/>
                  </a:lnTo>
                  <a:lnTo>
                    <a:pt x="6411" y="12241"/>
                  </a:lnTo>
                  <a:lnTo>
                    <a:pt x="6372" y="12473"/>
                  </a:lnTo>
                  <a:lnTo>
                    <a:pt x="5909" y="12087"/>
                  </a:lnTo>
                  <a:lnTo>
                    <a:pt x="5407" y="11701"/>
                  </a:lnTo>
                  <a:lnTo>
                    <a:pt x="5445" y="11624"/>
                  </a:lnTo>
                  <a:lnTo>
                    <a:pt x="5561" y="11546"/>
                  </a:lnTo>
                  <a:lnTo>
                    <a:pt x="5639" y="11508"/>
                  </a:lnTo>
                  <a:lnTo>
                    <a:pt x="5754" y="11469"/>
                  </a:lnTo>
                  <a:close/>
                  <a:moveTo>
                    <a:pt x="10543" y="12048"/>
                  </a:moveTo>
                  <a:lnTo>
                    <a:pt x="10388" y="12319"/>
                  </a:lnTo>
                  <a:lnTo>
                    <a:pt x="10195" y="12550"/>
                  </a:lnTo>
                  <a:lnTo>
                    <a:pt x="10002" y="12743"/>
                  </a:lnTo>
                  <a:lnTo>
                    <a:pt x="9770" y="12936"/>
                  </a:lnTo>
                  <a:lnTo>
                    <a:pt x="9770" y="12859"/>
                  </a:lnTo>
                  <a:lnTo>
                    <a:pt x="9654" y="12666"/>
                  </a:lnTo>
                  <a:lnTo>
                    <a:pt x="9654" y="12473"/>
                  </a:lnTo>
                  <a:lnTo>
                    <a:pt x="9693" y="12357"/>
                  </a:lnTo>
                  <a:lnTo>
                    <a:pt x="9809" y="12241"/>
                  </a:lnTo>
                  <a:lnTo>
                    <a:pt x="9963" y="12164"/>
                  </a:lnTo>
                  <a:lnTo>
                    <a:pt x="10156" y="12087"/>
                  </a:lnTo>
                  <a:lnTo>
                    <a:pt x="10543" y="12048"/>
                  </a:lnTo>
                  <a:close/>
                  <a:moveTo>
                    <a:pt x="7376" y="12512"/>
                  </a:moveTo>
                  <a:lnTo>
                    <a:pt x="7569" y="12550"/>
                  </a:lnTo>
                  <a:lnTo>
                    <a:pt x="7724" y="12666"/>
                  </a:lnTo>
                  <a:lnTo>
                    <a:pt x="7840" y="12821"/>
                  </a:lnTo>
                  <a:lnTo>
                    <a:pt x="7878" y="13014"/>
                  </a:lnTo>
                  <a:lnTo>
                    <a:pt x="7878" y="13207"/>
                  </a:lnTo>
                  <a:lnTo>
                    <a:pt x="7840" y="13207"/>
                  </a:lnTo>
                  <a:lnTo>
                    <a:pt x="7338" y="13014"/>
                  </a:lnTo>
                  <a:lnTo>
                    <a:pt x="6836" y="12743"/>
                  </a:lnTo>
                  <a:lnTo>
                    <a:pt x="6990" y="12627"/>
                  </a:lnTo>
                  <a:lnTo>
                    <a:pt x="7183" y="12550"/>
                  </a:lnTo>
                  <a:lnTo>
                    <a:pt x="7376" y="12512"/>
                  </a:lnTo>
                  <a:close/>
                  <a:moveTo>
                    <a:pt x="8844" y="12627"/>
                  </a:moveTo>
                  <a:lnTo>
                    <a:pt x="8959" y="12666"/>
                  </a:lnTo>
                  <a:lnTo>
                    <a:pt x="9114" y="12782"/>
                  </a:lnTo>
                  <a:lnTo>
                    <a:pt x="9191" y="12936"/>
                  </a:lnTo>
                  <a:lnTo>
                    <a:pt x="9230" y="13129"/>
                  </a:lnTo>
                  <a:lnTo>
                    <a:pt x="9268" y="13207"/>
                  </a:lnTo>
                  <a:lnTo>
                    <a:pt x="9037" y="13284"/>
                  </a:lnTo>
                  <a:lnTo>
                    <a:pt x="8805" y="13323"/>
                  </a:lnTo>
                  <a:lnTo>
                    <a:pt x="8573" y="13323"/>
                  </a:lnTo>
                  <a:lnTo>
                    <a:pt x="8303" y="13284"/>
                  </a:lnTo>
                  <a:lnTo>
                    <a:pt x="8303" y="13207"/>
                  </a:lnTo>
                  <a:lnTo>
                    <a:pt x="8342" y="13014"/>
                  </a:lnTo>
                  <a:lnTo>
                    <a:pt x="8419" y="12821"/>
                  </a:lnTo>
                  <a:lnTo>
                    <a:pt x="8573" y="12705"/>
                  </a:lnTo>
                  <a:lnTo>
                    <a:pt x="8650" y="12666"/>
                  </a:lnTo>
                  <a:lnTo>
                    <a:pt x="8766" y="12627"/>
                  </a:lnTo>
                  <a:close/>
                  <a:moveTo>
                    <a:pt x="22977" y="0"/>
                  </a:moveTo>
                  <a:lnTo>
                    <a:pt x="22899" y="39"/>
                  </a:lnTo>
                  <a:lnTo>
                    <a:pt x="22822" y="78"/>
                  </a:lnTo>
                  <a:lnTo>
                    <a:pt x="22784" y="155"/>
                  </a:lnTo>
                  <a:lnTo>
                    <a:pt x="22745" y="232"/>
                  </a:lnTo>
                  <a:lnTo>
                    <a:pt x="22745" y="309"/>
                  </a:lnTo>
                  <a:lnTo>
                    <a:pt x="22822" y="425"/>
                  </a:lnTo>
                  <a:lnTo>
                    <a:pt x="22861" y="464"/>
                  </a:lnTo>
                  <a:lnTo>
                    <a:pt x="23015" y="657"/>
                  </a:lnTo>
                  <a:lnTo>
                    <a:pt x="22899" y="773"/>
                  </a:lnTo>
                  <a:lnTo>
                    <a:pt x="22784" y="966"/>
                  </a:lnTo>
                  <a:lnTo>
                    <a:pt x="22706" y="1120"/>
                  </a:lnTo>
                  <a:lnTo>
                    <a:pt x="22629" y="1313"/>
                  </a:lnTo>
                  <a:lnTo>
                    <a:pt x="22590" y="1506"/>
                  </a:lnTo>
                  <a:lnTo>
                    <a:pt x="22590" y="1700"/>
                  </a:lnTo>
                  <a:lnTo>
                    <a:pt x="22629" y="1893"/>
                  </a:lnTo>
                  <a:lnTo>
                    <a:pt x="22706" y="2047"/>
                  </a:lnTo>
                  <a:lnTo>
                    <a:pt x="22861" y="2279"/>
                  </a:lnTo>
                  <a:lnTo>
                    <a:pt x="23054" y="2395"/>
                  </a:lnTo>
                  <a:lnTo>
                    <a:pt x="23247" y="2510"/>
                  </a:lnTo>
                  <a:lnTo>
                    <a:pt x="23479" y="2510"/>
                  </a:lnTo>
                  <a:lnTo>
                    <a:pt x="23401" y="2704"/>
                  </a:lnTo>
                  <a:lnTo>
                    <a:pt x="23363" y="2897"/>
                  </a:lnTo>
                  <a:lnTo>
                    <a:pt x="23324" y="3090"/>
                  </a:lnTo>
                  <a:lnTo>
                    <a:pt x="23363" y="3283"/>
                  </a:lnTo>
                  <a:lnTo>
                    <a:pt x="23440" y="3514"/>
                  </a:lnTo>
                  <a:lnTo>
                    <a:pt x="23556" y="3707"/>
                  </a:lnTo>
                  <a:lnTo>
                    <a:pt x="23749" y="3901"/>
                  </a:lnTo>
                  <a:lnTo>
                    <a:pt x="23981" y="4016"/>
                  </a:lnTo>
                  <a:lnTo>
                    <a:pt x="23749" y="4209"/>
                  </a:lnTo>
                  <a:lnTo>
                    <a:pt x="23556" y="4480"/>
                  </a:lnTo>
                  <a:lnTo>
                    <a:pt x="23479" y="4750"/>
                  </a:lnTo>
                  <a:lnTo>
                    <a:pt x="23440" y="4905"/>
                  </a:lnTo>
                  <a:lnTo>
                    <a:pt x="23440" y="5020"/>
                  </a:lnTo>
                  <a:lnTo>
                    <a:pt x="23517" y="5291"/>
                  </a:lnTo>
                  <a:lnTo>
                    <a:pt x="23633" y="5484"/>
                  </a:lnTo>
                  <a:lnTo>
                    <a:pt x="23401" y="5522"/>
                  </a:lnTo>
                  <a:lnTo>
                    <a:pt x="23170" y="5561"/>
                  </a:lnTo>
                  <a:lnTo>
                    <a:pt x="22977" y="5715"/>
                  </a:lnTo>
                  <a:lnTo>
                    <a:pt x="22784" y="5870"/>
                  </a:lnTo>
                  <a:lnTo>
                    <a:pt x="22706" y="6102"/>
                  </a:lnTo>
                  <a:lnTo>
                    <a:pt x="22629" y="6372"/>
                  </a:lnTo>
                  <a:lnTo>
                    <a:pt x="22475" y="6295"/>
                  </a:lnTo>
                  <a:lnTo>
                    <a:pt x="22320" y="6256"/>
                  </a:lnTo>
                  <a:lnTo>
                    <a:pt x="22166" y="6217"/>
                  </a:lnTo>
                  <a:lnTo>
                    <a:pt x="21973" y="6217"/>
                  </a:lnTo>
                  <a:lnTo>
                    <a:pt x="21741" y="6295"/>
                  </a:lnTo>
                  <a:lnTo>
                    <a:pt x="21509" y="6411"/>
                  </a:lnTo>
                  <a:lnTo>
                    <a:pt x="21355" y="6565"/>
                  </a:lnTo>
                  <a:lnTo>
                    <a:pt x="21200" y="6797"/>
                  </a:lnTo>
                  <a:lnTo>
                    <a:pt x="21123" y="6449"/>
                  </a:lnTo>
                  <a:lnTo>
                    <a:pt x="20969" y="6140"/>
                  </a:lnTo>
                  <a:lnTo>
                    <a:pt x="20853" y="6024"/>
                  </a:lnTo>
                  <a:lnTo>
                    <a:pt x="20737" y="5909"/>
                  </a:lnTo>
                  <a:lnTo>
                    <a:pt x="20582" y="5831"/>
                  </a:lnTo>
                  <a:lnTo>
                    <a:pt x="20428" y="5754"/>
                  </a:lnTo>
                  <a:lnTo>
                    <a:pt x="20235" y="5754"/>
                  </a:lnTo>
                  <a:lnTo>
                    <a:pt x="20080" y="5793"/>
                  </a:lnTo>
                  <a:lnTo>
                    <a:pt x="19887" y="5870"/>
                  </a:lnTo>
                  <a:lnTo>
                    <a:pt x="19772" y="5947"/>
                  </a:lnTo>
                  <a:lnTo>
                    <a:pt x="19733" y="5715"/>
                  </a:lnTo>
                  <a:lnTo>
                    <a:pt x="19617" y="5484"/>
                  </a:lnTo>
                  <a:lnTo>
                    <a:pt x="19463" y="5329"/>
                  </a:lnTo>
                  <a:lnTo>
                    <a:pt x="19385" y="5252"/>
                  </a:lnTo>
                  <a:lnTo>
                    <a:pt x="19270" y="5175"/>
                  </a:lnTo>
                  <a:lnTo>
                    <a:pt x="19038" y="5136"/>
                  </a:lnTo>
                  <a:lnTo>
                    <a:pt x="18845" y="5175"/>
                  </a:lnTo>
                  <a:lnTo>
                    <a:pt x="18652" y="5291"/>
                  </a:lnTo>
                  <a:lnTo>
                    <a:pt x="18497" y="5407"/>
                  </a:lnTo>
                  <a:lnTo>
                    <a:pt x="18459" y="5252"/>
                  </a:lnTo>
                  <a:lnTo>
                    <a:pt x="18420" y="5136"/>
                  </a:lnTo>
                  <a:lnTo>
                    <a:pt x="18381" y="4982"/>
                  </a:lnTo>
                  <a:lnTo>
                    <a:pt x="18304" y="4866"/>
                  </a:lnTo>
                  <a:lnTo>
                    <a:pt x="18188" y="4750"/>
                  </a:lnTo>
                  <a:lnTo>
                    <a:pt x="18073" y="4673"/>
                  </a:lnTo>
                  <a:lnTo>
                    <a:pt x="17957" y="4596"/>
                  </a:lnTo>
                  <a:lnTo>
                    <a:pt x="17802" y="4557"/>
                  </a:lnTo>
                  <a:lnTo>
                    <a:pt x="17648" y="4518"/>
                  </a:lnTo>
                  <a:lnTo>
                    <a:pt x="17493" y="4557"/>
                  </a:lnTo>
                  <a:lnTo>
                    <a:pt x="17377" y="4596"/>
                  </a:lnTo>
                  <a:lnTo>
                    <a:pt x="17262" y="4634"/>
                  </a:lnTo>
                  <a:lnTo>
                    <a:pt x="17146" y="4750"/>
                  </a:lnTo>
                  <a:lnTo>
                    <a:pt x="17030" y="4827"/>
                  </a:lnTo>
                  <a:lnTo>
                    <a:pt x="16875" y="5098"/>
                  </a:lnTo>
                  <a:lnTo>
                    <a:pt x="16760" y="4943"/>
                  </a:lnTo>
                  <a:lnTo>
                    <a:pt x="16605" y="4789"/>
                  </a:lnTo>
                  <a:lnTo>
                    <a:pt x="16451" y="4711"/>
                  </a:lnTo>
                  <a:lnTo>
                    <a:pt x="16296" y="4634"/>
                  </a:lnTo>
                  <a:lnTo>
                    <a:pt x="16103" y="4634"/>
                  </a:lnTo>
                  <a:lnTo>
                    <a:pt x="15949" y="4673"/>
                  </a:lnTo>
                  <a:lnTo>
                    <a:pt x="15794" y="4750"/>
                  </a:lnTo>
                  <a:lnTo>
                    <a:pt x="15640" y="4866"/>
                  </a:lnTo>
                  <a:lnTo>
                    <a:pt x="15524" y="4982"/>
                  </a:lnTo>
                  <a:lnTo>
                    <a:pt x="15447" y="5136"/>
                  </a:lnTo>
                  <a:lnTo>
                    <a:pt x="15408" y="5329"/>
                  </a:lnTo>
                  <a:lnTo>
                    <a:pt x="15408" y="5484"/>
                  </a:lnTo>
                  <a:lnTo>
                    <a:pt x="15447" y="5561"/>
                  </a:lnTo>
                  <a:lnTo>
                    <a:pt x="15408" y="5561"/>
                  </a:lnTo>
                  <a:lnTo>
                    <a:pt x="15331" y="5368"/>
                  </a:lnTo>
                  <a:lnTo>
                    <a:pt x="15176" y="5175"/>
                  </a:lnTo>
                  <a:lnTo>
                    <a:pt x="15022" y="5059"/>
                  </a:lnTo>
                  <a:lnTo>
                    <a:pt x="14829" y="4982"/>
                  </a:lnTo>
                  <a:lnTo>
                    <a:pt x="14636" y="4943"/>
                  </a:lnTo>
                  <a:lnTo>
                    <a:pt x="14443" y="4982"/>
                  </a:lnTo>
                  <a:lnTo>
                    <a:pt x="14288" y="5020"/>
                  </a:lnTo>
                  <a:lnTo>
                    <a:pt x="14134" y="5098"/>
                  </a:lnTo>
                  <a:lnTo>
                    <a:pt x="14057" y="5175"/>
                  </a:lnTo>
                  <a:lnTo>
                    <a:pt x="13941" y="5291"/>
                  </a:lnTo>
                  <a:lnTo>
                    <a:pt x="13825" y="5561"/>
                  </a:lnTo>
                  <a:lnTo>
                    <a:pt x="13786" y="5831"/>
                  </a:lnTo>
                  <a:lnTo>
                    <a:pt x="13593" y="5754"/>
                  </a:lnTo>
                  <a:lnTo>
                    <a:pt x="13361" y="5715"/>
                  </a:lnTo>
                  <a:lnTo>
                    <a:pt x="13168" y="5715"/>
                  </a:lnTo>
                  <a:lnTo>
                    <a:pt x="12937" y="5754"/>
                  </a:lnTo>
                  <a:lnTo>
                    <a:pt x="12744" y="5831"/>
                  </a:lnTo>
                  <a:lnTo>
                    <a:pt x="12589" y="5947"/>
                  </a:lnTo>
                  <a:lnTo>
                    <a:pt x="12512" y="6063"/>
                  </a:lnTo>
                  <a:lnTo>
                    <a:pt x="12435" y="6217"/>
                  </a:lnTo>
                  <a:lnTo>
                    <a:pt x="12358" y="6372"/>
                  </a:lnTo>
                  <a:lnTo>
                    <a:pt x="12358" y="6526"/>
                  </a:lnTo>
                  <a:lnTo>
                    <a:pt x="12358" y="6681"/>
                  </a:lnTo>
                  <a:lnTo>
                    <a:pt x="12358" y="6835"/>
                  </a:lnTo>
                  <a:lnTo>
                    <a:pt x="12435" y="6990"/>
                  </a:lnTo>
                  <a:lnTo>
                    <a:pt x="12164" y="7028"/>
                  </a:lnTo>
                  <a:lnTo>
                    <a:pt x="11894" y="7106"/>
                  </a:lnTo>
                  <a:lnTo>
                    <a:pt x="11662" y="7221"/>
                  </a:lnTo>
                  <a:lnTo>
                    <a:pt x="11508" y="7415"/>
                  </a:lnTo>
                  <a:lnTo>
                    <a:pt x="11392" y="7530"/>
                  </a:lnTo>
                  <a:lnTo>
                    <a:pt x="11354" y="7685"/>
                  </a:lnTo>
                  <a:lnTo>
                    <a:pt x="11315" y="7839"/>
                  </a:lnTo>
                  <a:lnTo>
                    <a:pt x="11276" y="7994"/>
                  </a:lnTo>
                  <a:lnTo>
                    <a:pt x="11315" y="8148"/>
                  </a:lnTo>
                  <a:lnTo>
                    <a:pt x="11354" y="8303"/>
                  </a:lnTo>
                  <a:lnTo>
                    <a:pt x="11392" y="8457"/>
                  </a:lnTo>
                  <a:lnTo>
                    <a:pt x="11469" y="8612"/>
                  </a:lnTo>
                  <a:lnTo>
                    <a:pt x="11199" y="8650"/>
                  </a:lnTo>
                  <a:lnTo>
                    <a:pt x="10967" y="8805"/>
                  </a:lnTo>
                  <a:lnTo>
                    <a:pt x="10774" y="8998"/>
                  </a:lnTo>
                  <a:lnTo>
                    <a:pt x="10658" y="9229"/>
                  </a:lnTo>
                  <a:lnTo>
                    <a:pt x="10581" y="9500"/>
                  </a:lnTo>
                  <a:lnTo>
                    <a:pt x="10581" y="9770"/>
                  </a:lnTo>
                  <a:lnTo>
                    <a:pt x="10697" y="10040"/>
                  </a:lnTo>
                  <a:lnTo>
                    <a:pt x="10852" y="10233"/>
                  </a:lnTo>
                  <a:lnTo>
                    <a:pt x="10620" y="10311"/>
                  </a:lnTo>
                  <a:lnTo>
                    <a:pt x="10427" y="10426"/>
                  </a:lnTo>
                  <a:lnTo>
                    <a:pt x="10234" y="10581"/>
                  </a:lnTo>
                  <a:lnTo>
                    <a:pt x="10118" y="10774"/>
                  </a:lnTo>
                  <a:lnTo>
                    <a:pt x="10079" y="11006"/>
                  </a:lnTo>
                  <a:lnTo>
                    <a:pt x="10041" y="11237"/>
                  </a:lnTo>
                  <a:lnTo>
                    <a:pt x="10079" y="11469"/>
                  </a:lnTo>
                  <a:lnTo>
                    <a:pt x="10195" y="11701"/>
                  </a:lnTo>
                  <a:lnTo>
                    <a:pt x="9925" y="11739"/>
                  </a:lnTo>
                  <a:lnTo>
                    <a:pt x="9693" y="11855"/>
                  </a:lnTo>
                  <a:lnTo>
                    <a:pt x="9500" y="12010"/>
                  </a:lnTo>
                  <a:lnTo>
                    <a:pt x="9423" y="12087"/>
                  </a:lnTo>
                  <a:lnTo>
                    <a:pt x="9384" y="12203"/>
                  </a:lnTo>
                  <a:lnTo>
                    <a:pt x="9346" y="12319"/>
                  </a:lnTo>
                  <a:lnTo>
                    <a:pt x="9307" y="12473"/>
                  </a:lnTo>
                  <a:lnTo>
                    <a:pt x="9191" y="12396"/>
                  </a:lnTo>
                  <a:lnTo>
                    <a:pt x="9037" y="12319"/>
                  </a:lnTo>
                  <a:lnTo>
                    <a:pt x="8882" y="12280"/>
                  </a:lnTo>
                  <a:lnTo>
                    <a:pt x="8728" y="12280"/>
                  </a:lnTo>
                  <a:lnTo>
                    <a:pt x="8535" y="12357"/>
                  </a:lnTo>
                  <a:lnTo>
                    <a:pt x="8380" y="12434"/>
                  </a:lnTo>
                  <a:lnTo>
                    <a:pt x="8264" y="12550"/>
                  </a:lnTo>
                  <a:lnTo>
                    <a:pt x="8187" y="12705"/>
                  </a:lnTo>
                  <a:lnTo>
                    <a:pt x="8110" y="12550"/>
                  </a:lnTo>
                  <a:lnTo>
                    <a:pt x="7994" y="12434"/>
                  </a:lnTo>
                  <a:lnTo>
                    <a:pt x="7878" y="12319"/>
                  </a:lnTo>
                  <a:lnTo>
                    <a:pt x="7724" y="12241"/>
                  </a:lnTo>
                  <a:lnTo>
                    <a:pt x="7492" y="12164"/>
                  </a:lnTo>
                  <a:lnTo>
                    <a:pt x="7222" y="12203"/>
                  </a:lnTo>
                  <a:lnTo>
                    <a:pt x="6990" y="12280"/>
                  </a:lnTo>
                  <a:lnTo>
                    <a:pt x="6797" y="12434"/>
                  </a:lnTo>
                  <a:lnTo>
                    <a:pt x="6797" y="12048"/>
                  </a:lnTo>
                  <a:lnTo>
                    <a:pt x="6758" y="11894"/>
                  </a:lnTo>
                  <a:lnTo>
                    <a:pt x="6681" y="11701"/>
                  </a:lnTo>
                  <a:lnTo>
                    <a:pt x="6604" y="11546"/>
                  </a:lnTo>
                  <a:lnTo>
                    <a:pt x="6527" y="11430"/>
                  </a:lnTo>
                  <a:lnTo>
                    <a:pt x="6372" y="11315"/>
                  </a:lnTo>
                  <a:lnTo>
                    <a:pt x="6218" y="11199"/>
                  </a:lnTo>
                  <a:lnTo>
                    <a:pt x="6063" y="11160"/>
                  </a:lnTo>
                  <a:lnTo>
                    <a:pt x="5716" y="11160"/>
                  </a:lnTo>
                  <a:lnTo>
                    <a:pt x="5523" y="11237"/>
                  </a:lnTo>
                  <a:lnTo>
                    <a:pt x="5523" y="10967"/>
                  </a:lnTo>
                  <a:lnTo>
                    <a:pt x="5445" y="10735"/>
                  </a:lnTo>
                  <a:lnTo>
                    <a:pt x="5330" y="10504"/>
                  </a:lnTo>
                  <a:lnTo>
                    <a:pt x="5214" y="10426"/>
                  </a:lnTo>
                  <a:lnTo>
                    <a:pt x="5098" y="10388"/>
                  </a:lnTo>
                  <a:lnTo>
                    <a:pt x="4943" y="10311"/>
                  </a:lnTo>
                  <a:lnTo>
                    <a:pt x="4828" y="10311"/>
                  </a:lnTo>
                  <a:lnTo>
                    <a:pt x="4673" y="10349"/>
                  </a:lnTo>
                  <a:lnTo>
                    <a:pt x="4519" y="10388"/>
                  </a:lnTo>
                  <a:lnTo>
                    <a:pt x="4519" y="10156"/>
                  </a:lnTo>
                  <a:lnTo>
                    <a:pt x="4480" y="9963"/>
                  </a:lnTo>
                  <a:lnTo>
                    <a:pt x="4364" y="9770"/>
                  </a:lnTo>
                  <a:lnTo>
                    <a:pt x="4210" y="9577"/>
                  </a:lnTo>
                  <a:lnTo>
                    <a:pt x="4055" y="9500"/>
                  </a:lnTo>
                  <a:lnTo>
                    <a:pt x="3901" y="9461"/>
                  </a:lnTo>
                  <a:lnTo>
                    <a:pt x="3746" y="9422"/>
                  </a:lnTo>
                  <a:lnTo>
                    <a:pt x="3592" y="9422"/>
                  </a:lnTo>
                  <a:lnTo>
                    <a:pt x="3399" y="9461"/>
                  </a:lnTo>
                  <a:lnTo>
                    <a:pt x="3283" y="9538"/>
                  </a:lnTo>
                  <a:lnTo>
                    <a:pt x="3129" y="9616"/>
                  </a:lnTo>
                  <a:lnTo>
                    <a:pt x="3013" y="9770"/>
                  </a:lnTo>
                  <a:lnTo>
                    <a:pt x="2974" y="9616"/>
                  </a:lnTo>
                  <a:lnTo>
                    <a:pt x="2897" y="9461"/>
                  </a:lnTo>
                  <a:lnTo>
                    <a:pt x="2781" y="9268"/>
                  </a:lnTo>
                  <a:lnTo>
                    <a:pt x="2627" y="9152"/>
                  </a:lnTo>
                  <a:lnTo>
                    <a:pt x="2433" y="9036"/>
                  </a:lnTo>
                  <a:lnTo>
                    <a:pt x="2240" y="8998"/>
                  </a:lnTo>
                  <a:lnTo>
                    <a:pt x="2047" y="9036"/>
                  </a:lnTo>
                  <a:lnTo>
                    <a:pt x="1854" y="9114"/>
                  </a:lnTo>
                  <a:lnTo>
                    <a:pt x="1700" y="9191"/>
                  </a:lnTo>
                  <a:lnTo>
                    <a:pt x="1545" y="9345"/>
                  </a:lnTo>
                  <a:lnTo>
                    <a:pt x="1430" y="9538"/>
                  </a:lnTo>
                  <a:lnTo>
                    <a:pt x="1391" y="9731"/>
                  </a:lnTo>
                  <a:lnTo>
                    <a:pt x="1352" y="9924"/>
                  </a:lnTo>
                  <a:lnTo>
                    <a:pt x="1121" y="9963"/>
                  </a:lnTo>
                  <a:lnTo>
                    <a:pt x="928" y="10040"/>
                  </a:lnTo>
                  <a:lnTo>
                    <a:pt x="696" y="10156"/>
                  </a:lnTo>
                  <a:lnTo>
                    <a:pt x="503" y="10311"/>
                  </a:lnTo>
                  <a:lnTo>
                    <a:pt x="387" y="10426"/>
                  </a:lnTo>
                  <a:lnTo>
                    <a:pt x="271" y="10581"/>
                  </a:lnTo>
                  <a:lnTo>
                    <a:pt x="117" y="10890"/>
                  </a:lnTo>
                  <a:lnTo>
                    <a:pt x="1" y="11237"/>
                  </a:lnTo>
                  <a:lnTo>
                    <a:pt x="1" y="11585"/>
                  </a:lnTo>
                  <a:lnTo>
                    <a:pt x="78" y="11932"/>
                  </a:lnTo>
                  <a:lnTo>
                    <a:pt x="194" y="12241"/>
                  </a:lnTo>
                  <a:lnTo>
                    <a:pt x="387" y="12550"/>
                  </a:lnTo>
                  <a:lnTo>
                    <a:pt x="619" y="12821"/>
                  </a:lnTo>
                  <a:lnTo>
                    <a:pt x="812" y="12936"/>
                  </a:lnTo>
                  <a:lnTo>
                    <a:pt x="966" y="13014"/>
                  </a:lnTo>
                  <a:lnTo>
                    <a:pt x="1159" y="13091"/>
                  </a:lnTo>
                  <a:lnTo>
                    <a:pt x="1352" y="13129"/>
                  </a:lnTo>
                  <a:lnTo>
                    <a:pt x="1738" y="13168"/>
                  </a:lnTo>
                  <a:lnTo>
                    <a:pt x="2086" y="13129"/>
                  </a:lnTo>
                  <a:lnTo>
                    <a:pt x="2472" y="12975"/>
                  </a:lnTo>
                  <a:lnTo>
                    <a:pt x="2820" y="12782"/>
                  </a:lnTo>
                  <a:lnTo>
                    <a:pt x="3129" y="12550"/>
                  </a:lnTo>
                  <a:lnTo>
                    <a:pt x="3360" y="12241"/>
                  </a:lnTo>
                  <a:lnTo>
                    <a:pt x="3592" y="12010"/>
                  </a:lnTo>
                  <a:lnTo>
                    <a:pt x="3553" y="11932"/>
                  </a:lnTo>
                  <a:lnTo>
                    <a:pt x="3515" y="11817"/>
                  </a:lnTo>
                  <a:lnTo>
                    <a:pt x="3437" y="11778"/>
                  </a:lnTo>
                  <a:lnTo>
                    <a:pt x="3322" y="11739"/>
                  </a:lnTo>
                  <a:lnTo>
                    <a:pt x="3283" y="11778"/>
                  </a:lnTo>
                  <a:lnTo>
                    <a:pt x="3244" y="11817"/>
                  </a:lnTo>
                  <a:lnTo>
                    <a:pt x="3051" y="12048"/>
                  </a:lnTo>
                  <a:lnTo>
                    <a:pt x="2820" y="12241"/>
                  </a:lnTo>
                  <a:lnTo>
                    <a:pt x="2588" y="12434"/>
                  </a:lnTo>
                  <a:lnTo>
                    <a:pt x="2318" y="12589"/>
                  </a:lnTo>
                  <a:lnTo>
                    <a:pt x="2047" y="12666"/>
                  </a:lnTo>
                  <a:lnTo>
                    <a:pt x="1738" y="12705"/>
                  </a:lnTo>
                  <a:lnTo>
                    <a:pt x="1430" y="12666"/>
                  </a:lnTo>
                  <a:lnTo>
                    <a:pt x="1159" y="12589"/>
                  </a:lnTo>
                  <a:lnTo>
                    <a:pt x="966" y="12473"/>
                  </a:lnTo>
                  <a:lnTo>
                    <a:pt x="812" y="12357"/>
                  </a:lnTo>
                  <a:lnTo>
                    <a:pt x="696" y="12203"/>
                  </a:lnTo>
                  <a:lnTo>
                    <a:pt x="619" y="12048"/>
                  </a:lnTo>
                  <a:lnTo>
                    <a:pt x="541" y="11894"/>
                  </a:lnTo>
                  <a:lnTo>
                    <a:pt x="503" y="11739"/>
                  </a:lnTo>
                  <a:lnTo>
                    <a:pt x="503" y="11546"/>
                  </a:lnTo>
                  <a:lnTo>
                    <a:pt x="503" y="11392"/>
                  </a:lnTo>
                  <a:lnTo>
                    <a:pt x="541" y="11199"/>
                  </a:lnTo>
                  <a:lnTo>
                    <a:pt x="580" y="11044"/>
                  </a:lnTo>
                  <a:lnTo>
                    <a:pt x="657" y="10890"/>
                  </a:lnTo>
                  <a:lnTo>
                    <a:pt x="773" y="10774"/>
                  </a:lnTo>
                  <a:lnTo>
                    <a:pt x="889" y="10620"/>
                  </a:lnTo>
                  <a:lnTo>
                    <a:pt x="1043" y="10542"/>
                  </a:lnTo>
                  <a:lnTo>
                    <a:pt x="1236" y="10465"/>
                  </a:lnTo>
                  <a:lnTo>
                    <a:pt x="1430" y="10388"/>
                  </a:lnTo>
                  <a:lnTo>
                    <a:pt x="1738" y="10349"/>
                  </a:lnTo>
                  <a:lnTo>
                    <a:pt x="2009" y="10349"/>
                  </a:lnTo>
                  <a:lnTo>
                    <a:pt x="2318" y="10388"/>
                  </a:lnTo>
                  <a:lnTo>
                    <a:pt x="2588" y="10426"/>
                  </a:lnTo>
                  <a:lnTo>
                    <a:pt x="2858" y="10542"/>
                  </a:lnTo>
                  <a:lnTo>
                    <a:pt x="3129" y="10658"/>
                  </a:lnTo>
                  <a:lnTo>
                    <a:pt x="3669" y="10928"/>
                  </a:lnTo>
                  <a:lnTo>
                    <a:pt x="4171" y="11276"/>
                  </a:lnTo>
                  <a:lnTo>
                    <a:pt x="4635" y="11662"/>
                  </a:lnTo>
                  <a:lnTo>
                    <a:pt x="5523" y="12396"/>
                  </a:lnTo>
                  <a:lnTo>
                    <a:pt x="5870" y="12705"/>
                  </a:lnTo>
                  <a:lnTo>
                    <a:pt x="6256" y="12975"/>
                  </a:lnTo>
                  <a:lnTo>
                    <a:pt x="6681" y="13207"/>
                  </a:lnTo>
                  <a:lnTo>
                    <a:pt x="7106" y="13438"/>
                  </a:lnTo>
                  <a:lnTo>
                    <a:pt x="7531" y="13593"/>
                  </a:lnTo>
                  <a:lnTo>
                    <a:pt x="7994" y="13747"/>
                  </a:lnTo>
                  <a:lnTo>
                    <a:pt x="8457" y="13786"/>
                  </a:lnTo>
                  <a:lnTo>
                    <a:pt x="8921" y="13786"/>
                  </a:lnTo>
                  <a:lnTo>
                    <a:pt x="9346" y="13709"/>
                  </a:lnTo>
                  <a:lnTo>
                    <a:pt x="9732" y="13554"/>
                  </a:lnTo>
                  <a:lnTo>
                    <a:pt x="10079" y="13361"/>
                  </a:lnTo>
                  <a:lnTo>
                    <a:pt x="10388" y="13091"/>
                  </a:lnTo>
                  <a:lnTo>
                    <a:pt x="10658" y="12782"/>
                  </a:lnTo>
                  <a:lnTo>
                    <a:pt x="10929" y="12473"/>
                  </a:lnTo>
                  <a:lnTo>
                    <a:pt x="11122" y="12126"/>
                  </a:lnTo>
                  <a:lnTo>
                    <a:pt x="11315" y="11739"/>
                  </a:lnTo>
                  <a:lnTo>
                    <a:pt x="11508" y="11237"/>
                  </a:lnTo>
                  <a:lnTo>
                    <a:pt x="11662" y="10697"/>
                  </a:lnTo>
                  <a:lnTo>
                    <a:pt x="11971" y="9616"/>
                  </a:lnTo>
                  <a:lnTo>
                    <a:pt x="12126" y="9114"/>
                  </a:lnTo>
                  <a:lnTo>
                    <a:pt x="12358" y="8612"/>
                  </a:lnTo>
                  <a:lnTo>
                    <a:pt x="12589" y="8110"/>
                  </a:lnTo>
                  <a:lnTo>
                    <a:pt x="12937" y="7646"/>
                  </a:lnTo>
                  <a:lnTo>
                    <a:pt x="13284" y="7299"/>
                  </a:lnTo>
                  <a:lnTo>
                    <a:pt x="13632" y="6990"/>
                  </a:lnTo>
                  <a:lnTo>
                    <a:pt x="14018" y="6719"/>
                  </a:lnTo>
                  <a:lnTo>
                    <a:pt x="14443" y="6449"/>
                  </a:lnTo>
                  <a:lnTo>
                    <a:pt x="14906" y="6256"/>
                  </a:lnTo>
                  <a:lnTo>
                    <a:pt x="15369" y="6102"/>
                  </a:lnTo>
                  <a:lnTo>
                    <a:pt x="15833" y="5986"/>
                  </a:lnTo>
                  <a:lnTo>
                    <a:pt x="16296" y="5947"/>
                  </a:lnTo>
                  <a:lnTo>
                    <a:pt x="16605" y="5909"/>
                  </a:lnTo>
                  <a:lnTo>
                    <a:pt x="16914" y="5909"/>
                  </a:lnTo>
                  <a:lnTo>
                    <a:pt x="17455" y="5986"/>
                  </a:lnTo>
                  <a:lnTo>
                    <a:pt x="17995" y="6140"/>
                  </a:lnTo>
                  <a:lnTo>
                    <a:pt x="18497" y="6333"/>
                  </a:lnTo>
                  <a:lnTo>
                    <a:pt x="18999" y="6604"/>
                  </a:lnTo>
                  <a:lnTo>
                    <a:pt x="19501" y="6835"/>
                  </a:lnTo>
                  <a:lnTo>
                    <a:pt x="20544" y="7337"/>
                  </a:lnTo>
                  <a:lnTo>
                    <a:pt x="20930" y="7492"/>
                  </a:lnTo>
                  <a:lnTo>
                    <a:pt x="21316" y="7646"/>
                  </a:lnTo>
                  <a:lnTo>
                    <a:pt x="21741" y="7723"/>
                  </a:lnTo>
                  <a:lnTo>
                    <a:pt x="22166" y="7762"/>
                  </a:lnTo>
                  <a:lnTo>
                    <a:pt x="22590" y="7723"/>
                  </a:lnTo>
                  <a:lnTo>
                    <a:pt x="22977" y="7646"/>
                  </a:lnTo>
                  <a:lnTo>
                    <a:pt x="23363" y="7530"/>
                  </a:lnTo>
                  <a:lnTo>
                    <a:pt x="23710" y="7299"/>
                  </a:lnTo>
                  <a:lnTo>
                    <a:pt x="24058" y="6990"/>
                  </a:lnTo>
                  <a:lnTo>
                    <a:pt x="24367" y="6642"/>
                  </a:lnTo>
                  <a:lnTo>
                    <a:pt x="24598" y="6295"/>
                  </a:lnTo>
                  <a:lnTo>
                    <a:pt x="24753" y="5909"/>
                  </a:lnTo>
                  <a:lnTo>
                    <a:pt x="24869" y="5484"/>
                  </a:lnTo>
                  <a:lnTo>
                    <a:pt x="24985" y="5059"/>
                  </a:lnTo>
                  <a:lnTo>
                    <a:pt x="25023" y="4634"/>
                  </a:lnTo>
                  <a:lnTo>
                    <a:pt x="25023" y="4209"/>
                  </a:lnTo>
                  <a:lnTo>
                    <a:pt x="24946" y="3746"/>
                  </a:lnTo>
                  <a:lnTo>
                    <a:pt x="24869" y="3283"/>
                  </a:lnTo>
                  <a:lnTo>
                    <a:pt x="24791" y="2858"/>
                  </a:lnTo>
                  <a:lnTo>
                    <a:pt x="24637" y="2395"/>
                  </a:lnTo>
                  <a:lnTo>
                    <a:pt x="24444" y="1970"/>
                  </a:lnTo>
                  <a:lnTo>
                    <a:pt x="24251" y="1584"/>
                  </a:lnTo>
                  <a:lnTo>
                    <a:pt x="24058" y="1198"/>
                  </a:lnTo>
                  <a:lnTo>
                    <a:pt x="23788" y="811"/>
                  </a:lnTo>
                  <a:lnTo>
                    <a:pt x="23942" y="387"/>
                  </a:lnTo>
                  <a:lnTo>
                    <a:pt x="23594" y="232"/>
                  </a:lnTo>
                  <a:lnTo>
                    <a:pt x="23208" y="116"/>
                  </a:lnTo>
                  <a:lnTo>
                    <a:pt x="23170" y="78"/>
                  </a:lnTo>
                  <a:lnTo>
                    <a:pt x="2305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5082350" y="4387100"/>
              <a:ext cx="152550" cy="276125"/>
            </a:xfrm>
            <a:custGeom>
              <a:avLst/>
              <a:gdLst/>
              <a:ahLst/>
              <a:cxnLst/>
              <a:rect l="l" t="t" r="r" b="b"/>
              <a:pathLst>
                <a:path w="6102" h="11045" extrusionOk="0">
                  <a:moveTo>
                    <a:pt x="3553" y="1"/>
                  </a:moveTo>
                  <a:lnTo>
                    <a:pt x="3399" y="425"/>
                  </a:lnTo>
                  <a:lnTo>
                    <a:pt x="3785" y="618"/>
                  </a:lnTo>
                  <a:lnTo>
                    <a:pt x="4094" y="889"/>
                  </a:lnTo>
                  <a:lnTo>
                    <a:pt x="4364" y="1120"/>
                  </a:lnTo>
                  <a:lnTo>
                    <a:pt x="4634" y="1429"/>
                  </a:lnTo>
                  <a:lnTo>
                    <a:pt x="4866" y="1738"/>
                  </a:lnTo>
                  <a:lnTo>
                    <a:pt x="5059" y="2086"/>
                  </a:lnTo>
                  <a:lnTo>
                    <a:pt x="5213" y="2433"/>
                  </a:lnTo>
                  <a:lnTo>
                    <a:pt x="5368" y="2819"/>
                  </a:lnTo>
                  <a:lnTo>
                    <a:pt x="5484" y="3206"/>
                  </a:lnTo>
                  <a:lnTo>
                    <a:pt x="5522" y="3592"/>
                  </a:lnTo>
                  <a:lnTo>
                    <a:pt x="5600" y="3978"/>
                  </a:lnTo>
                  <a:lnTo>
                    <a:pt x="5600" y="4403"/>
                  </a:lnTo>
                  <a:lnTo>
                    <a:pt x="5561" y="4789"/>
                  </a:lnTo>
                  <a:lnTo>
                    <a:pt x="5522" y="5214"/>
                  </a:lnTo>
                  <a:lnTo>
                    <a:pt x="5445" y="5600"/>
                  </a:lnTo>
                  <a:lnTo>
                    <a:pt x="5329" y="6025"/>
                  </a:lnTo>
                  <a:lnTo>
                    <a:pt x="5175" y="6449"/>
                  </a:lnTo>
                  <a:lnTo>
                    <a:pt x="4982" y="6874"/>
                  </a:lnTo>
                  <a:lnTo>
                    <a:pt x="4750" y="7260"/>
                  </a:lnTo>
                  <a:lnTo>
                    <a:pt x="4480" y="7646"/>
                  </a:lnTo>
                  <a:lnTo>
                    <a:pt x="4209" y="8032"/>
                  </a:lnTo>
                  <a:lnTo>
                    <a:pt x="3939" y="8380"/>
                  </a:lnTo>
                  <a:lnTo>
                    <a:pt x="3630" y="8728"/>
                  </a:lnTo>
                  <a:lnTo>
                    <a:pt x="3283" y="9036"/>
                  </a:lnTo>
                  <a:lnTo>
                    <a:pt x="2935" y="9307"/>
                  </a:lnTo>
                  <a:lnTo>
                    <a:pt x="2549" y="9577"/>
                  </a:lnTo>
                  <a:lnTo>
                    <a:pt x="2163" y="9809"/>
                  </a:lnTo>
                  <a:lnTo>
                    <a:pt x="1738" y="10040"/>
                  </a:lnTo>
                  <a:lnTo>
                    <a:pt x="1313" y="10234"/>
                  </a:lnTo>
                  <a:lnTo>
                    <a:pt x="889" y="10388"/>
                  </a:lnTo>
                  <a:lnTo>
                    <a:pt x="464" y="10542"/>
                  </a:lnTo>
                  <a:lnTo>
                    <a:pt x="0" y="10658"/>
                  </a:lnTo>
                  <a:lnTo>
                    <a:pt x="78" y="11044"/>
                  </a:lnTo>
                  <a:lnTo>
                    <a:pt x="618" y="10967"/>
                  </a:lnTo>
                  <a:lnTo>
                    <a:pt x="1120" y="10813"/>
                  </a:lnTo>
                  <a:lnTo>
                    <a:pt x="1584" y="10658"/>
                  </a:lnTo>
                  <a:lnTo>
                    <a:pt x="2086" y="10465"/>
                  </a:lnTo>
                  <a:lnTo>
                    <a:pt x="2510" y="10195"/>
                  </a:lnTo>
                  <a:lnTo>
                    <a:pt x="2974" y="9925"/>
                  </a:lnTo>
                  <a:lnTo>
                    <a:pt x="3399" y="9616"/>
                  </a:lnTo>
                  <a:lnTo>
                    <a:pt x="3785" y="9268"/>
                  </a:lnTo>
                  <a:lnTo>
                    <a:pt x="4171" y="8921"/>
                  </a:lnTo>
                  <a:lnTo>
                    <a:pt x="4480" y="8534"/>
                  </a:lnTo>
                  <a:lnTo>
                    <a:pt x="4827" y="8110"/>
                  </a:lnTo>
                  <a:lnTo>
                    <a:pt x="5098" y="7685"/>
                  </a:lnTo>
                  <a:lnTo>
                    <a:pt x="5368" y="7222"/>
                  </a:lnTo>
                  <a:lnTo>
                    <a:pt x="5600" y="6758"/>
                  </a:lnTo>
                  <a:lnTo>
                    <a:pt x="5754" y="6295"/>
                  </a:lnTo>
                  <a:lnTo>
                    <a:pt x="5908" y="5793"/>
                  </a:lnTo>
                  <a:lnTo>
                    <a:pt x="6024" y="5368"/>
                  </a:lnTo>
                  <a:lnTo>
                    <a:pt x="6063" y="4943"/>
                  </a:lnTo>
                  <a:lnTo>
                    <a:pt x="6102" y="4519"/>
                  </a:lnTo>
                  <a:lnTo>
                    <a:pt x="6102" y="4055"/>
                  </a:lnTo>
                  <a:lnTo>
                    <a:pt x="6063" y="3630"/>
                  </a:lnTo>
                  <a:lnTo>
                    <a:pt x="5986" y="3244"/>
                  </a:lnTo>
                  <a:lnTo>
                    <a:pt x="5870" y="2819"/>
                  </a:lnTo>
                  <a:lnTo>
                    <a:pt x="5754" y="2433"/>
                  </a:lnTo>
                  <a:lnTo>
                    <a:pt x="5561" y="2047"/>
                  </a:lnTo>
                  <a:lnTo>
                    <a:pt x="5368" y="1661"/>
                  </a:lnTo>
                  <a:lnTo>
                    <a:pt x="5136" y="1314"/>
                  </a:lnTo>
                  <a:lnTo>
                    <a:pt x="4904" y="1005"/>
                  </a:lnTo>
                  <a:lnTo>
                    <a:pt x="4596" y="696"/>
                  </a:lnTo>
                  <a:lnTo>
                    <a:pt x="4287" y="425"/>
                  </a:lnTo>
                  <a:lnTo>
                    <a:pt x="3939" y="194"/>
                  </a:lnTo>
                  <a:lnTo>
                    <a:pt x="355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5492625" y="4412200"/>
              <a:ext cx="466300" cy="247150"/>
            </a:xfrm>
            <a:custGeom>
              <a:avLst/>
              <a:gdLst/>
              <a:ahLst/>
              <a:cxnLst/>
              <a:rect l="l" t="t" r="r" b="b"/>
              <a:pathLst>
                <a:path w="18652" h="9886" extrusionOk="0">
                  <a:moveTo>
                    <a:pt x="6179" y="1"/>
                  </a:moveTo>
                  <a:lnTo>
                    <a:pt x="5600" y="39"/>
                  </a:lnTo>
                  <a:lnTo>
                    <a:pt x="4982" y="116"/>
                  </a:lnTo>
                  <a:lnTo>
                    <a:pt x="4441" y="271"/>
                  </a:lnTo>
                  <a:lnTo>
                    <a:pt x="3862" y="503"/>
                  </a:lnTo>
                  <a:lnTo>
                    <a:pt x="3322" y="773"/>
                  </a:lnTo>
                  <a:lnTo>
                    <a:pt x="2781" y="1082"/>
                  </a:lnTo>
                  <a:lnTo>
                    <a:pt x="2279" y="1429"/>
                  </a:lnTo>
                  <a:lnTo>
                    <a:pt x="1816" y="1854"/>
                  </a:lnTo>
                  <a:lnTo>
                    <a:pt x="1429" y="2279"/>
                  </a:lnTo>
                  <a:lnTo>
                    <a:pt x="1043" y="2742"/>
                  </a:lnTo>
                  <a:lnTo>
                    <a:pt x="734" y="3244"/>
                  </a:lnTo>
                  <a:lnTo>
                    <a:pt x="503" y="3746"/>
                  </a:lnTo>
                  <a:lnTo>
                    <a:pt x="271" y="4248"/>
                  </a:lnTo>
                  <a:lnTo>
                    <a:pt x="117" y="4789"/>
                  </a:lnTo>
                  <a:lnTo>
                    <a:pt x="1" y="5368"/>
                  </a:lnTo>
                  <a:lnTo>
                    <a:pt x="348" y="5407"/>
                  </a:lnTo>
                  <a:lnTo>
                    <a:pt x="464" y="4982"/>
                  </a:lnTo>
                  <a:lnTo>
                    <a:pt x="580" y="4596"/>
                  </a:lnTo>
                  <a:lnTo>
                    <a:pt x="812" y="3978"/>
                  </a:lnTo>
                  <a:lnTo>
                    <a:pt x="1121" y="3399"/>
                  </a:lnTo>
                  <a:lnTo>
                    <a:pt x="1468" y="2858"/>
                  </a:lnTo>
                  <a:lnTo>
                    <a:pt x="1893" y="2356"/>
                  </a:lnTo>
                  <a:lnTo>
                    <a:pt x="2356" y="1931"/>
                  </a:lnTo>
                  <a:lnTo>
                    <a:pt x="2858" y="1507"/>
                  </a:lnTo>
                  <a:lnTo>
                    <a:pt x="3399" y="1159"/>
                  </a:lnTo>
                  <a:lnTo>
                    <a:pt x="3978" y="889"/>
                  </a:lnTo>
                  <a:lnTo>
                    <a:pt x="4635" y="657"/>
                  </a:lnTo>
                  <a:lnTo>
                    <a:pt x="5252" y="464"/>
                  </a:lnTo>
                  <a:lnTo>
                    <a:pt x="5909" y="387"/>
                  </a:lnTo>
                  <a:lnTo>
                    <a:pt x="6565" y="387"/>
                  </a:lnTo>
                  <a:lnTo>
                    <a:pt x="7222" y="464"/>
                  </a:lnTo>
                  <a:lnTo>
                    <a:pt x="7878" y="580"/>
                  </a:lnTo>
                  <a:lnTo>
                    <a:pt x="8496" y="812"/>
                  </a:lnTo>
                  <a:lnTo>
                    <a:pt x="9114" y="1082"/>
                  </a:lnTo>
                  <a:lnTo>
                    <a:pt x="9423" y="1275"/>
                  </a:lnTo>
                  <a:lnTo>
                    <a:pt x="9732" y="1507"/>
                  </a:lnTo>
                  <a:lnTo>
                    <a:pt x="10041" y="1700"/>
                  </a:lnTo>
                  <a:lnTo>
                    <a:pt x="10311" y="1931"/>
                  </a:lnTo>
                  <a:lnTo>
                    <a:pt x="10774" y="2472"/>
                  </a:lnTo>
                  <a:lnTo>
                    <a:pt x="11199" y="3013"/>
                  </a:lnTo>
                  <a:lnTo>
                    <a:pt x="11547" y="3630"/>
                  </a:lnTo>
                  <a:lnTo>
                    <a:pt x="11894" y="4248"/>
                  </a:lnTo>
                  <a:lnTo>
                    <a:pt x="12164" y="4943"/>
                  </a:lnTo>
                  <a:lnTo>
                    <a:pt x="12435" y="5638"/>
                  </a:lnTo>
                  <a:lnTo>
                    <a:pt x="12628" y="6218"/>
                  </a:lnTo>
                  <a:lnTo>
                    <a:pt x="12859" y="6797"/>
                  </a:lnTo>
                  <a:lnTo>
                    <a:pt x="13130" y="7376"/>
                  </a:lnTo>
                  <a:lnTo>
                    <a:pt x="13439" y="7955"/>
                  </a:lnTo>
                  <a:lnTo>
                    <a:pt x="13825" y="8496"/>
                  </a:lnTo>
                  <a:lnTo>
                    <a:pt x="14250" y="8959"/>
                  </a:lnTo>
                  <a:lnTo>
                    <a:pt x="14481" y="9152"/>
                  </a:lnTo>
                  <a:lnTo>
                    <a:pt x="14713" y="9345"/>
                  </a:lnTo>
                  <a:lnTo>
                    <a:pt x="14983" y="9500"/>
                  </a:lnTo>
                  <a:lnTo>
                    <a:pt x="15292" y="9654"/>
                  </a:lnTo>
                  <a:lnTo>
                    <a:pt x="15756" y="9809"/>
                  </a:lnTo>
                  <a:lnTo>
                    <a:pt x="16219" y="9886"/>
                  </a:lnTo>
                  <a:lnTo>
                    <a:pt x="16721" y="9886"/>
                  </a:lnTo>
                  <a:lnTo>
                    <a:pt x="17184" y="9809"/>
                  </a:lnTo>
                  <a:lnTo>
                    <a:pt x="17609" y="9616"/>
                  </a:lnTo>
                  <a:lnTo>
                    <a:pt x="17841" y="9500"/>
                  </a:lnTo>
                  <a:lnTo>
                    <a:pt x="18034" y="9384"/>
                  </a:lnTo>
                  <a:lnTo>
                    <a:pt x="18188" y="9230"/>
                  </a:lnTo>
                  <a:lnTo>
                    <a:pt x="18381" y="9036"/>
                  </a:lnTo>
                  <a:lnTo>
                    <a:pt x="18497" y="8843"/>
                  </a:lnTo>
                  <a:lnTo>
                    <a:pt x="18652" y="8612"/>
                  </a:lnTo>
                  <a:lnTo>
                    <a:pt x="18652" y="8534"/>
                  </a:lnTo>
                  <a:lnTo>
                    <a:pt x="18652" y="8457"/>
                  </a:lnTo>
                  <a:lnTo>
                    <a:pt x="18652" y="8380"/>
                  </a:lnTo>
                  <a:lnTo>
                    <a:pt x="18652" y="8341"/>
                  </a:lnTo>
                  <a:lnTo>
                    <a:pt x="18304" y="8341"/>
                  </a:lnTo>
                  <a:lnTo>
                    <a:pt x="18266" y="8419"/>
                  </a:lnTo>
                  <a:lnTo>
                    <a:pt x="18072" y="8728"/>
                  </a:lnTo>
                  <a:lnTo>
                    <a:pt x="17802" y="8998"/>
                  </a:lnTo>
                  <a:lnTo>
                    <a:pt x="17493" y="9191"/>
                  </a:lnTo>
                  <a:lnTo>
                    <a:pt x="17184" y="9345"/>
                  </a:lnTo>
                  <a:lnTo>
                    <a:pt x="16837" y="9423"/>
                  </a:lnTo>
                  <a:lnTo>
                    <a:pt x="16451" y="9461"/>
                  </a:lnTo>
                  <a:lnTo>
                    <a:pt x="16103" y="9423"/>
                  </a:lnTo>
                  <a:lnTo>
                    <a:pt x="15717" y="9345"/>
                  </a:lnTo>
                  <a:lnTo>
                    <a:pt x="15369" y="9191"/>
                  </a:lnTo>
                  <a:lnTo>
                    <a:pt x="15022" y="8998"/>
                  </a:lnTo>
                  <a:lnTo>
                    <a:pt x="14713" y="8766"/>
                  </a:lnTo>
                  <a:lnTo>
                    <a:pt x="14404" y="8496"/>
                  </a:lnTo>
                  <a:lnTo>
                    <a:pt x="14172" y="8187"/>
                  </a:lnTo>
                  <a:lnTo>
                    <a:pt x="13941" y="7839"/>
                  </a:lnTo>
                  <a:lnTo>
                    <a:pt x="13709" y="7530"/>
                  </a:lnTo>
                  <a:lnTo>
                    <a:pt x="13555" y="7183"/>
                  </a:lnTo>
                  <a:lnTo>
                    <a:pt x="13246" y="6526"/>
                  </a:lnTo>
                  <a:lnTo>
                    <a:pt x="12975" y="5831"/>
                  </a:lnTo>
                  <a:lnTo>
                    <a:pt x="12473" y="4480"/>
                  </a:lnTo>
                  <a:lnTo>
                    <a:pt x="12164" y="3823"/>
                  </a:lnTo>
                  <a:lnTo>
                    <a:pt x="11855" y="3206"/>
                  </a:lnTo>
                  <a:lnTo>
                    <a:pt x="11469" y="2588"/>
                  </a:lnTo>
                  <a:lnTo>
                    <a:pt x="11238" y="2279"/>
                  </a:lnTo>
                  <a:lnTo>
                    <a:pt x="11006" y="2009"/>
                  </a:lnTo>
                  <a:lnTo>
                    <a:pt x="10543" y="1584"/>
                  </a:lnTo>
                  <a:lnTo>
                    <a:pt x="10079" y="1198"/>
                  </a:lnTo>
                  <a:lnTo>
                    <a:pt x="9577" y="850"/>
                  </a:lnTo>
                  <a:lnTo>
                    <a:pt x="9037" y="580"/>
                  </a:lnTo>
                  <a:lnTo>
                    <a:pt x="8496" y="348"/>
                  </a:lnTo>
                  <a:lnTo>
                    <a:pt x="7917" y="194"/>
                  </a:lnTo>
                  <a:lnTo>
                    <a:pt x="7338" y="78"/>
                  </a:lnTo>
                  <a:lnTo>
                    <a:pt x="675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3907500" y="4422825"/>
              <a:ext cx="353350" cy="159300"/>
            </a:xfrm>
            <a:custGeom>
              <a:avLst/>
              <a:gdLst/>
              <a:ahLst/>
              <a:cxnLst/>
              <a:rect l="l" t="t" r="r" b="b"/>
              <a:pathLst>
                <a:path w="14134" h="6372" extrusionOk="0">
                  <a:moveTo>
                    <a:pt x="11160" y="464"/>
                  </a:moveTo>
                  <a:lnTo>
                    <a:pt x="11623" y="502"/>
                  </a:lnTo>
                  <a:lnTo>
                    <a:pt x="12048" y="541"/>
                  </a:lnTo>
                  <a:lnTo>
                    <a:pt x="12434" y="657"/>
                  </a:lnTo>
                  <a:lnTo>
                    <a:pt x="12627" y="734"/>
                  </a:lnTo>
                  <a:lnTo>
                    <a:pt x="12743" y="811"/>
                  </a:lnTo>
                  <a:lnTo>
                    <a:pt x="12859" y="966"/>
                  </a:lnTo>
                  <a:lnTo>
                    <a:pt x="12936" y="1082"/>
                  </a:lnTo>
                  <a:lnTo>
                    <a:pt x="12975" y="1313"/>
                  </a:lnTo>
                  <a:lnTo>
                    <a:pt x="12975" y="1506"/>
                  </a:lnTo>
                  <a:lnTo>
                    <a:pt x="12936" y="1699"/>
                  </a:lnTo>
                  <a:lnTo>
                    <a:pt x="12820" y="1892"/>
                  </a:lnTo>
                  <a:lnTo>
                    <a:pt x="12704" y="2086"/>
                  </a:lnTo>
                  <a:lnTo>
                    <a:pt x="12589" y="2240"/>
                  </a:lnTo>
                  <a:lnTo>
                    <a:pt x="12241" y="2472"/>
                  </a:lnTo>
                  <a:lnTo>
                    <a:pt x="11816" y="2742"/>
                  </a:lnTo>
                  <a:lnTo>
                    <a:pt x="11391" y="2935"/>
                  </a:lnTo>
                  <a:lnTo>
                    <a:pt x="10658" y="3205"/>
                  </a:lnTo>
                  <a:lnTo>
                    <a:pt x="9924" y="3437"/>
                  </a:lnTo>
                  <a:lnTo>
                    <a:pt x="9152" y="3707"/>
                  </a:lnTo>
                  <a:lnTo>
                    <a:pt x="8380" y="3900"/>
                  </a:lnTo>
                  <a:lnTo>
                    <a:pt x="7607" y="4094"/>
                  </a:lnTo>
                  <a:lnTo>
                    <a:pt x="6796" y="4287"/>
                  </a:lnTo>
                  <a:lnTo>
                    <a:pt x="5908" y="4441"/>
                  </a:lnTo>
                  <a:lnTo>
                    <a:pt x="5020" y="4596"/>
                  </a:lnTo>
                  <a:lnTo>
                    <a:pt x="4132" y="4711"/>
                  </a:lnTo>
                  <a:lnTo>
                    <a:pt x="3244" y="4789"/>
                  </a:lnTo>
                  <a:lnTo>
                    <a:pt x="2201" y="4789"/>
                  </a:lnTo>
                  <a:lnTo>
                    <a:pt x="1854" y="4750"/>
                  </a:lnTo>
                  <a:lnTo>
                    <a:pt x="1506" y="4673"/>
                  </a:lnTo>
                  <a:lnTo>
                    <a:pt x="1197" y="4557"/>
                  </a:lnTo>
                  <a:lnTo>
                    <a:pt x="888" y="4441"/>
                  </a:lnTo>
                  <a:lnTo>
                    <a:pt x="579" y="4248"/>
                  </a:lnTo>
                  <a:lnTo>
                    <a:pt x="657" y="4171"/>
                  </a:lnTo>
                  <a:lnTo>
                    <a:pt x="695" y="4055"/>
                  </a:lnTo>
                  <a:lnTo>
                    <a:pt x="695" y="3939"/>
                  </a:lnTo>
                  <a:lnTo>
                    <a:pt x="734" y="3823"/>
                  </a:lnTo>
                  <a:lnTo>
                    <a:pt x="850" y="3630"/>
                  </a:lnTo>
                  <a:lnTo>
                    <a:pt x="1081" y="3437"/>
                  </a:lnTo>
                  <a:lnTo>
                    <a:pt x="1313" y="3244"/>
                  </a:lnTo>
                  <a:lnTo>
                    <a:pt x="1854" y="2935"/>
                  </a:lnTo>
                  <a:lnTo>
                    <a:pt x="2278" y="2703"/>
                  </a:lnTo>
                  <a:lnTo>
                    <a:pt x="3012" y="2356"/>
                  </a:lnTo>
                  <a:lnTo>
                    <a:pt x="3707" y="2008"/>
                  </a:lnTo>
                  <a:lnTo>
                    <a:pt x="4479" y="1699"/>
                  </a:lnTo>
                  <a:lnTo>
                    <a:pt x="5252" y="1429"/>
                  </a:lnTo>
                  <a:lnTo>
                    <a:pt x="6024" y="1197"/>
                  </a:lnTo>
                  <a:lnTo>
                    <a:pt x="6835" y="1004"/>
                  </a:lnTo>
                  <a:lnTo>
                    <a:pt x="7607" y="811"/>
                  </a:lnTo>
                  <a:lnTo>
                    <a:pt x="8418" y="695"/>
                  </a:lnTo>
                  <a:lnTo>
                    <a:pt x="9229" y="580"/>
                  </a:lnTo>
                  <a:lnTo>
                    <a:pt x="10040" y="541"/>
                  </a:lnTo>
                  <a:lnTo>
                    <a:pt x="10735" y="502"/>
                  </a:lnTo>
                  <a:lnTo>
                    <a:pt x="11160" y="464"/>
                  </a:lnTo>
                  <a:close/>
                  <a:moveTo>
                    <a:pt x="13477" y="1120"/>
                  </a:moveTo>
                  <a:lnTo>
                    <a:pt x="13631" y="1313"/>
                  </a:lnTo>
                  <a:lnTo>
                    <a:pt x="13708" y="1506"/>
                  </a:lnTo>
                  <a:lnTo>
                    <a:pt x="13747" y="1738"/>
                  </a:lnTo>
                  <a:lnTo>
                    <a:pt x="13708" y="2008"/>
                  </a:lnTo>
                  <a:lnTo>
                    <a:pt x="13631" y="2240"/>
                  </a:lnTo>
                  <a:lnTo>
                    <a:pt x="13515" y="2472"/>
                  </a:lnTo>
                  <a:lnTo>
                    <a:pt x="13399" y="2703"/>
                  </a:lnTo>
                  <a:lnTo>
                    <a:pt x="13206" y="2896"/>
                  </a:lnTo>
                  <a:lnTo>
                    <a:pt x="12859" y="3205"/>
                  </a:lnTo>
                  <a:lnTo>
                    <a:pt x="12473" y="3437"/>
                  </a:lnTo>
                  <a:lnTo>
                    <a:pt x="12048" y="3669"/>
                  </a:lnTo>
                  <a:lnTo>
                    <a:pt x="11623" y="3900"/>
                  </a:lnTo>
                  <a:lnTo>
                    <a:pt x="10658" y="4287"/>
                  </a:lnTo>
                  <a:lnTo>
                    <a:pt x="9731" y="4634"/>
                  </a:lnTo>
                  <a:lnTo>
                    <a:pt x="8766" y="4904"/>
                  </a:lnTo>
                  <a:lnTo>
                    <a:pt x="7762" y="5175"/>
                  </a:lnTo>
                  <a:lnTo>
                    <a:pt x="6758" y="5406"/>
                  </a:lnTo>
                  <a:lnTo>
                    <a:pt x="5754" y="5600"/>
                  </a:lnTo>
                  <a:lnTo>
                    <a:pt x="4711" y="5793"/>
                  </a:lnTo>
                  <a:lnTo>
                    <a:pt x="3707" y="5908"/>
                  </a:lnTo>
                  <a:lnTo>
                    <a:pt x="2780" y="5986"/>
                  </a:lnTo>
                  <a:lnTo>
                    <a:pt x="2278" y="5986"/>
                  </a:lnTo>
                  <a:lnTo>
                    <a:pt x="1815" y="5947"/>
                  </a:lnTo>
                  <a:lnTo>
                    <a:pt x="1545" y="5870"/>
                  </a:lnTo>
                  <a:lnTo>
                    <a:pt x="1236" y="5793"/>
                  </a:lnTo>
                  <a:lnTo>
                    <a:pt x="927" y="5638"/>
                  </a:lnTo>
                  <a:lnTo>
                    <a:pt x="695" y="5484"/>
                  </a:lnTo>
                  <a:lnTo>
                    <a:pt x="502" y="5252"/>
                  </a:lnTo>
                  <a:lnTo>
                    <a:pt x="348" y="5020"/>
                  </a:lnTo>
                  <a:lnTo>
                    <a:pt x="309" y="4866"/>
                  </a:lnTo>
                  <a:lnTo>
                    <a:pt x="309" y="4750"/>
                  </a:lnTo>
                  <a:lnTo>
                    <a:pt x="309" y="4596"/>
                  </a:lnTo>
                  <a:lnTo>
                    <a:pt x="348" y="4441"/>
                  </a:lnTo>
                  <a:lnTo>
                    <a:pt x="541" y="4673"/>
                  </a:lnTo>
                  <a:lnTo>
                    <a:pt x="811" y="4866"/>
                  </a:lnTo>
                  <a:lnTo>
                    <a:pt x="1043" y="4982"/>
                  </a:lnTo>
                  <a:lnTo>
                    <a:pt x="1352" y="5098"/>
                  </a:lnTo>
                  <a:lnTo>
                    <a:pt x="1622" y="5213"/>
                  </a:lnTo>
                  <a:lnTo>
                    <a:pt x="1931" y="5252"/>
                  </a:lnTo>
                  <a:lnTo>
                    <a:pt x="2587" y="5329"/>
                  </a:lnTo>
                  <a:lnTo>
                    <a:pt x="3244" y="5291"/>
                  </a:lnTo>
                  <a:lnTo>
                    <a:pt x="3939" y="5252"/>
                  </a:lnTo>
                  <a:lnTo>
                    <a:pt x="5136" y="5059"/>
                  </a:lnTo>
                  <a:lnTo>
                    <a:pt x="6912" y="4789"/>
                  </a:lnTo>
                  <a:lnTo>
                    <a:pt x="7839" y="4596"/>
                  </a:lnTo>
                  <a:lnTo>
                    <a:pt x="8727" y="4402"/>
                  </a:lnTo>
                  <a:lnTo>
                    <a:pt x="9615" y="4132"/>
                  </a:lnTo>
                  <a:lnTo>
                    <a:pt x="10503" y="3862"/>
                  </a:lnTo>
                  <a:lnTo>
                    <a:pt x="11353" y="3514"/>
                  </a:lnTo>
                  <a:lnTo>
                    <a:pt x="12164" y="3128"/>
                  </a:lnTo>
                  <a:lnTo>
                    <a:pt x="12434" y="2974"/>
                  </a:lnTo>
                  <a:lnTo>
                    <a:pt x="12704" y="2819"/>
                  </a:lnTo>
                  <a:lnTo>
                    <a:pt x="12936" y="2588"/>
                  </a:lnTo>
                  <a:lnTo>
                    <a:pt x="13129" y="2394"/>
                  </a:lnTo>
                  <a:lnTo>
                    <a:pt x="13322" y="2124"/>
                  </a:lnTo>
                  <a:lnTo>
                    <a:pt x="13438" y="1854"/>
                  </a:lnTo>
                  <a:lnTo>
                    <a:pt x="13515" y="1584"/>
                  </a:lnTo>
                  <a:lnTo>
                    <a:pt x="13515" y="1236"/>
                  </a:lnTo>
                  <a:lnTo>
                    <a:pt x="13477" y="1120"/>
                  </a:lnTo>
                  <a:close/>
                  <a:moveTo>
                    <a:pt x="10658" y="0"/>
                  </a:moveTo>
                  <a:lnTo>
                    <a:pt x="9886" y="39"/>
                  </a:lnTo>
                  <a:lnTo>
                    <a:pt x="9113" y="116"/>
                  </a:lnTo>
                  <a:lnTo>
                    <a:pt x="8302" y="232"/>
                  </a:lnTo>
                  <a:lnTo>
                    <a:pt x="7530" y="348"/>
                  </a:lnTo>
                  <a:lnTo>
                    <a:pt x="6719" y="541"/>
                  </a:lnTo>
                  <a:lnTo>
                    <a:pt x="5908" y="734"/>
                  </a:lnTo>
                  <a:lnTo>
                    <a:pt x="5020" y="1004"/>
                  </a:lnTo>
                  <a:lnTo>
                    <a:pt x="4132" y="1352"/>
                  </a:lnTo>
                  <a:lnTo>
                    <a:pt x="3244" y="1699"/>
                  </a:lnTo>
                  <a:lnTo>
                    <a:pt x="2394" y="2124"/>
                  </a:lnTo>
                  <a:lnTo>
                    <a:pt x="1776" y="2433"/>
                  </a:lnTo>
                  <a:lnTo>
                    <a:pt x="1390" y="2626"/>
                  </a:lnTo>
                  <a:lnTo>
                    <a:pt x="1043" y="2858"/>
                  </a:lnTo>
                  <a:lnTo>
                    <a:pt x="695" y="3090"/>
                  </a:lnTo>
                  <a:lnTo>
                    <a:pt x="463" y="3398"/>
                  </a:lnTo>
                  <a:lnTo>
                    <a:pt x="348" y="3553"/>
                  </a:lnTo>
                  <a:lnTo>
                    <a:pt x="270" y="3707"/>
                  </a:lnTo>
                  <a:lnTo>
                    <a:pt x="232" y="3862"/>
                  </a:lnTo>
                  <a:lnTo>
                    <a:pt x="232" y="4055"/>
                  </a:lnTo>
                  <a:lnTo>
                    <a:pt x="193" y="4132"/>
                  </a:lnTo>
                  <a:lnTo>
                    <a:pt x="193" y="4171"/>
                  </a:lnTo>
                  <a:lnTo>
                    <a:pt x="116" y="4325"/>
                  </a:lnTo>
                  <a:lnTo>
                    <a:pt x="39" y="4480"/>
                  </a:lnTo>
                  <a:lnTo>
                    <a:pt x="0" y="4634"/>
                  </a:lnTo>
                  <a:lnTo>
                    <a:pt x="0" y="4789"/>
                  </a:lnTo>
                  <a:lnTo>
                    <a:pt x="39" y="5136"/>
                  </a:lnTo>
                  <a:lnTo>
                    <a:pt x="193" y="5445"/>
                  </a:lnTo>
                  <a:lnTo>
                    <a:pt x="348" y="5638"/>
                  </a:lnTo>
                  <a:lnTo>
                    <a:pt x="502" y="5831"/>
                  </a:lnTo>
                  <a:lnTo>
                    <a:pt x="695" y="5947"/>
                  </a:lnTo>
                  <a:lnTo>
                    <a:pt x="927" y="6063"/>
                  </a:lnTo>
                  <a:lnTo>
                    <a:pt x="965" y="6256"/>
                  </a:lnTo>
                  <a:lnTo>
                    <a:pt x="1274" y="6179"/>
                  </a:lnTo>
                  <a:lnTo>
                    <a:pt x="1313" y="6217"/>
                  </a:lnTo>
                  <a:lnTo>
                    <a:pt x="1313" y="6256"/>
                  </a:lnTo>
                  <a:lnTo>
                    <a:pt x="1352" y="6295"/>
                  </a:lnTo>
                  <a:lnTo>
                    <a:pt x="1467" y="6256"/>
                  </a:lnTo>
                  <a:lnTo>
                    <a:pt x="1815" y="6295"/>
                  </a:lnTo>
                  <a:lnTo>
                    <a:pt x="2394" y="6333"/>
                  </a:lnTo>
                  <a:lnTo>
                    <a:pt x="3012" y="6372"/>
                  </a:lnTo>
                  <a:lnTo>
                    <a:pt x="3591" y="6333"/>
                  </a:lnTo>
                  <a:lnTo>
                    <a:pt x="4171" y="6295"/>
                  </a:lnTo>
                  <a:lnTo>
                    <a:pt x="5368" y="6101"/>
                  </a:lnTo>
                  <a:lnTo>
                    <a:pt x="6565" y="5870"/>
                  </a:lnTo>
                  <a:lnTo>
                    <a:pt x="6758" y="5831"/>
                  </a:lnTo>
                  <a:lnTo>
                    <a:pt x="7993" y="5522"/>
                  </a:lnTo>
                  <a:lnTo>
                    <a:pt x="9036" y="5252"/>
                  </a:lnTo>
                  <a:lnTo>
                    <a:pt x="10079" y="4982"/>
                  </a:lnTo>
                  <a:lnTo>
                    <a:pt x="11160" y="4596"/>
                  </a:lnTo>
                  <a:lnTo>
                    <a:pt x="11662" y="4364"/>
                  </a:lnTo>
                  <a:lnTo>
                    <a:pt x="12125" y="4132"/>
                  </a:lnTo>
                  <a:lnTo>
                    <a:pt x="12125" y="4248"/>
                  </a:lnTo>
                  <a:lnTo>
                    <a:pt x="12395" y="4287"/>
                  </a:lnTo>
                  <a:lnTo>
                    <a:pt x="12782" y="4711"/>
                  </a:lnTo>
                  <a:lnTo>
                    <a:pt x="13013" y="4518"/>
                  </a:lnTo>
                  <a:lnTo>
                    <a:pt x="12434" y="3939"/>
                  </a:lnTo>
                  <a:lnTo>
                    <a:pt x="12897" y="3669"/>
                  </a:lnTo>
                  <a:lnTo>
                    <a:pt x="13361" y="3321"/>
                  </a:lnTo>
                  <a:lnTo>
                    <a:pt x="13631" y="3051"/>
                  </a:lnTo>
                  <a:lnTo>
                    <a:pt x="13824" y="2703"/>
                  </a:lnTo>
                  <a:lnTo>
                    <a:pt x="14133" y="2626"/>
                  </a:lnTo>
                  <a:lnTo>
                    <a:pt x="14017" y="2317"/>
                  </a:lnTo>
                  <a:lnTo>
                    <a:pt x="14095" y="2008"/>
                  </a:lnTo>
                  <a:lnTo>
                    <a:pt x="14133" y="1738"/>
                  </a:lnTo>
                  <a:lnTo>
                    <a:pt x="14095" y="1468"/>
                  </a:lnTo>
                  <a:lnTo>
                    <a:pt x="14017" y="1236"/>
                  </a:lnTo>
                  <a:lnTo>
                    <a:pt x="13901" y="1004"/>
                  </a:lnTo>
                  <a:lnTo>
                    <a:pt x="13747" y="811"/>
                  </a:lnTo>
                  <a:lnTo>
                    <a:pt x="13477" y="618"/>
                  </a:lnTo>
                  <a:lnTo>
                    <a:pt x="13168" y="502"/>
                  </a:lnTo>
                  <a:lnTo>
                    <a:pt x="13091" y="502"/>
                  </a:lnTo>
                  <a:lnTo>
                    <a:pt x="12897" y="387"/>
                  </a:lnTo>
                  <a:lnTo>
                    <a:pt x="12666" y="271"/>
                  </a:lnTo>
                  <a:lnTo>
                    <a:pt x="12434" y="155"/>
                  </a:lnTo>
                  <a:lnTo>
                    <a:pt x="12202" y="116"/>
                  </a:lnTo>
                  <a:lnTo>
                    <a:pt x="11816" y="39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99900" y="4449850"/>
              <a:ext cx="375550" cy="386175"/>
            </a:xfrm>
            <a:custGeom>
              <a:avLst/>
              <a:gdLst/>
              <a:ahLst/>
              <a:cxnLst/>
              <a:rect l="l" t="t" r="r" b="b"/>
              <a:pathLst>
                <a:path w="15022" h="15447" extrusionOk="0">
                  <a:moveTo>
                    <a:pt x="8032" y="503"/>
                  </a:moveTo>
                  <a:lnTo>
                    <a:pt x="8611" y="580"/>
                  </a:lnTo>
                  <a:lnTo>
                    <a:pt x="9152" y="696"/>
                  </a:lnTo>
                  <a:lnTo>
                    <a:pt x="9693" y="850"/>
                  </a:lnTo>
                  <a:lnTo>
                    <a:pt x="10195" y="1005"/>
                  </a:lnTo>
                  <a:lnTo>
                    <a:pt x="10697" y="1236"/>
                  </a:lnTo>
                  <a:lnTo>
                    <a:pt x="11160" y="1507"/>
                  </a:lnTo>
                  <a:lnTo>
                    <a:pt x="11623" y="1815"/>
                  </a:lnTo>
                  <a:lnTo>
                    <a:pt x="10813" y="2163"/>
                  </a:lnTo>
                  <a:lnTo>
                    <a:pt x="10079" y="2588"/>
                  </a:lnTo>
                  <a:lnTo>
                    <a:pt x="9307" y="3090"/>
                  </a:lnTo>
                  <a:lnTo>
                    <a:pt x="8611" y="3592"/>
                  </a:lnTo>
                  <a:lnTo>
                    <a:pt x="7955" y="4171"/>
                  </a:lnTo>
                  <a:lnTo>
                    <a:pt x="7299" y="4789"/>
                  </a:lnTo>
                  <a:lnTo>
                    <a:pt x="6719" y="5445"/>
                  </a:lnTo>
                  <a:lnTo>
                    <a:pt x="6140" y="6140"/>
                  </a:lnTo>
                  <a:lnTo>
                    <a:pt x="5638" y="6835"/>
                  </a:lnTo>
                  <a:lnTo>
                    <a:pt x="5213" y="7608"/>
                  </a:lnTo>
                  <a:lnTo>
                    <a:pt x="4789" y="8380"/>
                  </a:lnTo>
                  <a:lnTo>
                    <a:pt x="4480" y="9191"/>
                  </a:lnTo>
                  <a:lnTo>
                    <a:pt x="4171" y="10040"/>
                  </a:lnTo>
                  <a:lnTo>
                    <a:pt x="3978" y="10890"/>
                  </a:lnTo>
                  <a:lnTo>
                    <a:pt x="3823" y="11739"/>
                  </a:lnTo>
                  <a:lnTo>
                    <a:pt x="3746" y="12628"/>
                  </a:lnTo>
                  <a:lnTo>
                    <a:pt x="3592" y="12666"/>
                  </a:lnTo>
                  <a:lnTo>
                    <a:pt x="3283" y="11817"/>
                  </a:lnTo>
                  <a:lnTo>
                    <a:pt x="3051" y="11006"/>
                  </a:lnTo>
                  <a:lnTo>
                    <a:pt x="2858" y="10195"/>
                  </a:lnTo>
                  <a:lnTo>
                    <a:pt x="2703" y="9345"/>
                  </a:lnTo>
                  <a:lnTo>
                    <a:pt x="2588" y="8496"/>
                  </a:lnTo>
                  <a:lnTo>
                    <a:pt x="2549" y="7646"/>
                  </a:lnTo>
                  <a:lnTo>
                    <a:pt x="2588" y="6797"/>
                  </a:lnTo>
                  <a:lnTo>
                    <a:pt x="2703" y="5909"/>
                  </a:lnTo>
                  <a:lnTo>
                    <a:pt x="2858" y="5214"/>
                  </a:lnTo>
                  <a:lnTo>
                    <a:pt x="3051" y="4480"/>
                  </a:lnTo>
                  <a:lnTo>
                    <a:pt x="3321" y="3823"/>
                  </a:lnTo>
                  <a:lnTo>
                    <a:pt x="3669" y="3167"/>
                  </a:lnTo>
                  <a:lnTo>
                    <a:pt x="4016" y="2549"/>
                  </a:lnTo>
                  <a:lnTo>
                    <a:pt x="4441" y="1970"/>
                  </a:lnTo>
                  <a:lnTo>
                    <a:pt x="4904" y="1391"/>
                  </a:lnTo>
                  <a:lnTo>
                    <a:pt x="5406" y="850"/>
                  </a:lnTo>
                  <a:lnTo>
                    <a:pt x="5908" y="696"/>
                  </a:lnTo>
                  <a:lnTo>
                    <a:pt x="6410" y="618"/>
                  </a:lnTo>
                  <a:lnTo>
                    <a:pt x="6951" y="541"/>
                  </a:lnTo>
                  <a:lnTo>
                    <a:pt x="7492" y="503"/>
                  </a:lnTo>
                  <a:close/>
                  <a:moveTo>
                    <a:pt x="11971" y="2086"/>
                  </a:moveTo>
                  <a:lnTo>
                    <a:pt x="12357" y="2433"/>
                  </a:lnTo>
                  <a:lnTo>
                    <a:pt x="12705" y="2781"/>
                  </a:lnTo>
                  <a:lnTo>
                    <a:pt x="13052" y="3206"/>
                  </a:lnTo>
                  <a:lnTo>
                    <a:pt x="13322" y="3630"/>
                  </a:lnTo>
                  <a:lnTo>
                    <a:pt x="13593" y="4094"/>
                  </a:lnTo>
                  <a:lnTo>
                    <a:pt x="13863" y="4557"/>
                  </a:lnTo>
                  <a:lnTo>
                    <a:pt x="14056" y="5059"/>
                  </a:lnTo>
                  <a:lnTo>
                    <a:pt x="14211" y="5600"/>
                  </a:lnTo>
                  <a:lnTo>
                    <a:pt x="14326" y="6102"/>
                  </a:lnTo>
                  <a:lnTo>
                    <a:pt x="14442" y="6604"/>
                  </a:lnTo>
                  <a:lnTo>
                    <a:pt x="13670" y="6681"/>
                  </a:lnTo>
                  <a:lnTo>
                    <a:pt x="12898" y="6797"/>
                  </a:lnTo>
                  <a:lnTo>
                    <a:pt x="12164" y="6951"/>
                  </a:lnTo>
                  <a:lnTo>
                    <a:pt x="11392" y="7144"/>
                  </a:lnTo>
                  <a:lnTo>
                    <a:pt x="10658" y="7376"/>
                  </a:lnTo>
                  <a:lnTo>
                    <a:pt x="9963" y="7685"/>
                  </a:lnTo>
                  <a:lnTo>
                    <a:pt x="9229" y="8032"/>
                  </a:lnTo>
                  <a:lnTo>
                    <a:pt x="8534" y="8419"/>
                  </a:lnTo>
                  <a:lnTo>
                    <a:pt x="7878" y="8843"/>
                  </a:lnTo>
                  <a:lnTo>
                    <a:pt x="7260" y="9268"/>
                  </a:lnTo>
                  <a:lnTo>
                    <a:pt x="6642" y="9770"/>
                  </a:lnTo>
                  <a:lnTo>
                    <a:pt x="6102" y="10311"/>
                  </a:lnTo>
                  <a:lnTo>
                    <a:pt x="5561" y="10890"/>
                  </a:lnTo>
                  <a:lnTo>
                    <a:pt x="5098" y="11469"/>
                  </a:lnTo>
                  <a:lnTo>
                    <a:pt x="4634" y="12126"/>
                  </a:lnTo>
                  <a:lnTo>
                    <a:pt x="4248" y="12782"/>
                  </a:lnTo>
                  <a:lnTo>
                    <a:pt x="4132" y="12705"/>
                  </a:lnTo>
                  <a:lnTo>
                    <a:pt x="3978" y="12666"/>
                  </a:lnTo>
                  <a:lnTo>
                    <a:pt x="4094" y="11778"/>
                  </a:lnTo>
                  <a:lnTo>
                    <a:pt x="4325" y="10929"/>
                  </a:lnTo>
                  <a:lnTo>
                    <a:pt x="4557" y="10079"/>
                  </a:lnTo>
                  <a:lnTo>
                    <a:pt x="4866" y="9268"/>
                  </a:lnTo>
                  <a:lnTo>
                    <a:pt x="5213" y="8496"/>
                  </a:lnTo>
                  <a:lnTo>
                    <a:pt x="5600" y="7724"/>
                  </a:lnTo>
                  <a:lnTo>
                    <a:pt x="6024" y="6990"/>
                  </a:lnTo>
                  <a:lnTo>
                    <a:pt x="6526" y="6256"/>
                  </a:lnTo>
                  <a:lnTo>
                    <a:pt x="7067" y="5600"/>
                  </a:lnTo>
                  <a:lnTo>
                    <a:pt x="7607" y="4943"/>
                  </a:lnTo>
                  <a:lnTo>
                    <a:pt x="8225" y="4364"/>
                  </a:lnTo>
                  <a:lnTo>
                    <a:pt x="8920" y="3823"/>
                  </a:lnTo>
                  <a:lnTo>
                    <a:pt x="9615" y="3321"/>
                  </a:lnTo>
                  <a:lnTo>
                    <a:pt x="10349" y="2858"/>
                  </a:lnTo>
                  <a:lnTo>
                    <a:pt x="11121" y="2433"/>
                  </a:lnTo>
                  <a:lnTo>
                    <a:pt x="11971" y="2086"/>
                  </a:lnTo>
                  <a:close/>
                  <a:moveTo>
                    <a:pt x="14481" y="6990"/>
                  </a:moveTo>
                  <a:lnTo>
                    <a:pt x="14481" y="7839"/>
                  </a:lnTo>
                  <a:lnTo>
                    <a:pt x="14442" y="8689"/>
                  </a:lnTo>
                  <a:lnTo>
                    <a:pt x="14288" y="9538"/>
                  </a:lnTo>
                  <a:lnTo>
                    <a:pt x="14172" y="9925"/>
                  </a:lnTo>
                  <a:lnTo>
                    <a:pt x="14056" y="10349"/>
                  </a:lnTo>
                  <a:lnTo>
                    <a:pt x="13902" y="10735"/>
                  </a:lnTo>
                  <a:lnTo>
                    <a:pt x="13709" y="11122"/>
                  </a:lnTo>
                  <a:lnTo>
                    <a:pt x="13516" y="11508"/>
                  </a:lnTo>
                  <a:lnTo>
                    <a:pt x="13284" y="11894"/>
                  </a:lnTo>
                  <a:lnTo>
                    <a:pt x="13052" y="12241"/>
                  </a:lnTo>
                  <a:lnTo>
                    <a:pt x="12782" y="12550"/>
                  </a:lnTo>
                  <a:lnTo>
                    <a:pt x="12512" y="12898"/>
                  </a:lnTo>
                  <a:lnTo>
                    <a:pt x="12203" y="13207"/>
                  </a:lnTo>
                  <a:lnTo>
                    <a:pt x="11971" y="13014"/>
                  </a:lnTo>
                  <a:lnTo>
                    <a:pt x="11701" y="12898"/>
                  </a:lnTo>
                  <a:lnTo>
                    <a:pt x="11121" y="12743"/>
                  </a:lnTo>
                  <a:lnTo>
                    <a:pt x="10542" y="12628"/>
                  </a:lnTo>
                  <a:lnTo>
                    <a:pt x="10002" y="12550"/>
                  </a:lnTo>
                  <a:lnTo>
                    <a:pt x="9422" y="12473"/>
                  </a:lnTo>
                  <a:lnTo>
                    <a:pt x="8843" y="12435"/>
                  </a:lnTo>
                  <a:lnTo>
                    <a:pt x="8303" y="12435"/>
                  </a:lnTo>
                  <a:lnTo>
                    <a:pt x="7762" y="12473"/>
                  </a:lnTo>
                  <a:lnTo>
                    <a:pt x="7221" y="12550"/>
                  </a:lnTo>
                  <a:lnTo>
                    <a:pt x="6719" y="12666"/>
                  </a:lnTo>
                  <a:lnTo>
                    <a:pt x="6179" y="12782"/>
                  </a:lnTo>
                  <a:lnTo>
                    <a:pt x="5677" y="12937"/>
                  </a:lnTo>
                  <a:lnTo>
                    <a:pt x="5175" y="13130"/>
                  </a:lnTo>
                  <a:lnTo>
                    <a:pt x="4673" y="13323"/>
                  </a:lnTo>
                  <a:lnTo>
                    <a:pt x="4557" y="13130"/>
                  </a:lnTo>
                  <a:lnTo>
                    <a:pt x="4441" y="12937"/>
                  </a:lnTo>
                  <a:lnTo>
                    <a:pt x="4904" y="12319"/>
                  </a:lnTo>
                  <a:lnTo>
                    <a:pt x="5368" y="11701"/>
                  </a:lnTo>
                  <a:lnTo>
                    <a:pt x="5870" y="11160"/>
                  </a:lnTo>
                  <a:lnTo>
                    <a:pt x="6410" y="10620"/>
                  </a:lnTo>
                  <a:lnTo>
                    <a:pt x="6990" y="10118"/>
                  </a:lnTo>
                  <a:lnTo>
                    <a:pt x="7569" y="9616"/>
                  </a:lnTo>
                  <a:lnTo>
                    <a:pt x="8148" y="9191"/>
                  </a:lnTo>
                  <a:lnTo>
                    <a:pt x="8766" y="8805"/>
                  </a:lnTo>
                  <a:lnTo>
                    <a:pt x="9422" y="8419"/>
                  </a:lnTo>
                  <a:lnTo>
                    <a:pt x="10079" y="8110"/>
                  </a:lnTo>
                  <a:lnTo>
                    <a:pt x="10735" y="7801"/>
                  </a:lnTo>
                  <a:lnTo>
                    <a:pt x="11469" y="7569"/>
                  </a:lnTo>
                  <a:lnTo>
                    <a:pt x="12164" y="7337"/>
                  </a:lnTo>
                  <a:lnTo>
                    <a:pt x="12936" y="7183"/>
                  </a:lnTo>
                  <a:lnTo>
                    <a:pt x="13670" y="7067"/>
                  </a:lnTo>
                  <a:lnTo>
                    <a:pt x="14481" y="6990"/>
                  </a:lnTo>
                  <a:close/>
                  <a:moveTo>
                    <a:pt x="4518" y="1236"/>
                  </a:moveTo>
                  <a:lnTo>
                    <a:pt x="4055" y="1815"/>
                  </a:lnTo>
                  <a:lnTo>
                    <a:pt x="3630" y="2433"/>
                  </a:lnTo>
                  <a:lnTo>
                    <a:pt x="3244" y="3090"/>
                  </a:lnTo>
                  <a:lnTo>
                    <a:pt x="2935" y="3785"/>
                  </a:lnTo>
                  <a:lnTo>
                    <a:pt x="2665" y="4519"/>
                  </a:lnTo>
                  <a:lnTo>
                    <a:pt x="2472" y="5252"/>
                  </a:lnTo>
                  <a:lnTo>
                    <a:pt x="2317" y="6024"/>
                  </a:lnTo>
                  <a:lnTo>
                    <a:pt x="2240" y="6797"/>
                  </a:lnTo>
                  <a:lnTo>
                    <a:pt x="2201" y="7569"/>
                  </a:lnTo>
                  <a:lnTo>
                    <a:pt x="2201" y="8341"/>
                  </a:lnTo>
                  <a:lnTo>
                    <a:pt x="2279" y="9114"/>
                  </a:lnTo>
                  <a:lnTo>
                    <a:pt x="2394" y="9847"/>
                  </a:lnTo>
                  <a:lnTo>
                    <a:pt x="2549" y="10620"/>
                  </a:lnTo>
                  <a:lnTo>
                    <a:pt x="2781" y="11353"/>
                  </a:lnTo>
                  <a:lnTo>
                    <a:pt x="3012" y="12048"/>
                  </a:lnTo>
                  <a:lnTo>
                    <a:pt x="3321" y="12743"/>
                  </a:lnTo>
                  <a:lnTo>
                    <a:pt x="3128" y="12859"/>
                  </a:lnTo>
                  <a:lnTo>
                    <a:pt x="2935" y="13014"/>
                  </a:lnTo>
                  <a:lnTo>
                    <a:pt x="2819" y="13207"/>
                  </a:lnTo>
                  <a:lnTo>
                    <a:pt x="2742" y="13439"/>
                  </a:lnTo>
                  <a:lnTo>
                    <a:pt x="2394" y="12975"/>
                  </a:lnTo>
                  <a:lnTo>
                    <a:pt x="2086" y="12550"/>
                  </a:lnTo>
                  <a:lnTo>
                    <a:pt x="1777" y="12087"/>
                  </a:lnTo>
                  <a:lnTo>
                    <a:pt x="1506" y="11585"/>
                  </a:lnTo>
                  <a:lnTo>
                    <a:pt x="1275" y="11122"/>
                  </a:lnTo>
                  <a:lnTo>
                    <a:pt x="1082" y="10620"/>
                  </a:lnTo>
                  <a:lnTo>
                    <a:pt x="888" y="10118"/>
                  </a:lnTo>
                  <a:lnTo>
                    <a:pt x="734" y="9616"/>
                  </a:lnTo>
                  <a:lnTo>
                    <a:pt x="618" y="9075"/>
                  </a:lnTo>
                  <a:lnTo>
                    <a:pt x="541" y="8534"/>
                  </a:lnTo>
                  <a:lnTo>
                    <a:pt x="502" y="8032"/>
                  </a:lnTo>
                  <a:lnTo>
                    <a:pt x="502" y="7492"/>
                  </a:lnTo>
                  <a:lnTo>
                    <a:pt x="541" y="6951"/>
                  </a:lnTo>
                  <a:lnTo>
                    <a:pt x="618" y="6411"/>
                  </a:lnTo>
                  <a:lnTo>
                    <a:pt x="773" y="5870"/>
                  </a:lnTo>
                  <a:lnTo>
                    <a:pt x="927" y="5291"/>
                  </a:lnTo>
                  <a:lnTo>
                    <a:pt x="1197" y="4673"/>
                  </a:lnTo>
                  <a:lnTo>
                    <a:pt x="1545" y="4055"/>
                  </a:lnTo>
                  <a:lnTo>
                    <a:pt x="1931" y="3476"/>
                  </a:lnTo>
                  <a:lnTo>
                    <a:pt x="2356" y="2935"/>
                  </a:lnTo>
                  <a:lnTo>
                    <a:pt x="2858" y="2433"/>
                  </a:lnTo>
                  <a:lnTo>
                    <a:pt x="3360" y="1970"/>
                  </a:lnTo>
                  <a:lnTo>
                    <a:pt x="3939" y="1584"/>
                  </a:lnTo>
                  <a:lnTo>
                    <a:pt x="4518" y="1236"/>
                  </a:lnTo>
                  <a:close/>
                  <a:moveTo>
                    <a:pt x="3862" y="12975"/>
                  </a:moveTo>
                  <a:lnTo>
                    <a:pt x="4016" y="13014"/>
                  </a:lnTo>
                  <a:lnTo>
                    <a:pt x="4171" y="13130"/>
                  </a:lnTo>
                  <a:lnTo>
                    <a:pt x="4287" y="13284"/>
                  </a:lnTo>
                  <a:lnTo>
                    <a:pt x="4325" y="13439"/>
                  </a:lnTo>
                  <a:lnTo>
                    <a:pt x="4364" y="13593"/>
                  </a:lnTo>
                  <a:lnTo>
                    <a:pt x="4364" y="13786"/>
                  </a:lnTo>
                  <a:lnTo>
                    <a:pt x="4325" y="13941"/>
                  </a:lnTo>
                  <a:lnTo>
                    <a:pt x="4209" y="14095"/>
                  </a:lnTo>
                  <a:lnTo>
                    <a:pt x="3785" y="13786"/>
                  </a:lnTo>
                  <a:lnTo>
                    <a:pt x="3360" y="13477"/>
                  </a:lnTo>
                  <a:lnTo>
                    <a:pt x="3244" y="13439"/>
                  </a:lnTo>
                  <a:lnTo>
                    <a:pt x="3167" y="13400"/>
                  </a:lnTo>
                  <a:lnTo>
                    <a:pt x="3051" y="13439"/>
                  </a:lnTo>
                  <a:lnTo>
                    <a:pt x="2974" y="13516"/>
                  </a:lnTo>
                  <a:lnTo>
                    <a:pt x="3051" y="13361"/>
                  </a:lnTo>
                  <a:lnTo>
                    <a:pt x="3167" y="13207"/>
                  </a:lnTo>
                  <a:lnTo>
                    <a:pt x="3321" y="13091"/>
                  </a:lnTo>
                  <a:lnTo>
                    <a:pt x="3476" y="13014"/>
                  </a:lnTo>
                  <a:lnTo>
                    <a:pt x="3669" y="12975"/>
                  </a:lnTo>
                  <a:close/>
                  <a:moveTo>
                    <a:pt x="8187" y="12821"/>
                  </a:moveTo>
                  <a:lnTo>
                    <a:pt x="9152" y="12859"/>
                  </a:lnTo>
                  <a:lnTo>
                    <a:pt x="9615" y="12898"/>
                  </a:lnTo>
                  <a:lnTo>
                    <a:pt x="10117" y="12937"/>
                  </a:lnTo>
                  <a:lnTo>
                    <a:pt x="10504" y="13014"/>
                  </a:lnTo>
                  <a:lnTo>
                    <a:pt x="11006" y="13091"/>
                  </a:lnTo>
                  <a:lnTo>
                    <a:pt x="11508" y="13245"/>
                  </a:lnTo>
                  <a:lnTo>
                    <a:pt x="11701" y="13323"/>
                  </a:lnTo>
                  <a:lnTo>
                    <a:pt x="11894" y="13439"/>
                  </a:lnTo>
                  <a:lnTo>
                    <a:pt x="11508" y="13747"/>
                  </a:lnTo>
                  <a:lnTo>
                    <a:pt x="11083" y="14018"/>
                  </a:lnTo>
                  <a:lnTo>
                    <a:pt x="10658" y="14249"/>
                  </a:lnTo>
                  <a:lnTo>
                    <a:pt x="10233" y="14442"/>
                  </a:lnTo>
                  <a:lnTo>
                    <a:pt x="9770" y="14597"/>
                  </a:lnTo>
                  <a:lnTo>
                    <a:pt x="9307" y="14751"/>
                  </a:lnTo>
                  <a:lnTo>
                    <a:pt x="8843" y="14829"/>
                  </a:lnTo>
                  <a:lnTo>
                    <a:pt x="8341" y="14906"/>
                  </a:lnTo>
                  <a:lnTo>
                    <a:pt x="7878" y="14944"/>
                  </a:lnTo>
                  <a:lnTo>
                    <a:pt x="7376" y="14944"/>
                  </a:lnTo>
                  <a:lnTo>
                    <a:pt x="6912" y="14906"/>
                  </a:lnTo>
                  <a:lnTo>
                    <a:pt x="6410" y="14867"/>
                  </a:lnTo>
                  <a:lnTo>
                    <a:pt x="5947" y="14751"/>
                  </a:lnTo>
                  <a:lnTo>
                    <a:pt x="5484" y="14636"/>
                  </a:lnTo>
                  <a:lnTo>
                    <a:pt x="5020" y="14481"/>
                  </a:lnTo>
                  <a:lnTo>
                    <a:pt x="4596" y="14288"/>
                  </a:lnTo>
                  <a:lnTo>
                    <a:pt x="4711" y="14018"/>
                  </a:lnTo>
                  <a:lnTo>
                    <a:pt x="4750" y="13709"/>
                  </a:lnTo>
                  <a:lnTo>
                    <a:pt x="4711" y="13593"/>
                  </a:lnTo>
                  <a:lnTo>
                    <a:pt x="5561" y="13284"/>
                  </a:lnTo>
                  <a:lnTo>
                    <a:pt x="6410" y="13091"/>
                  </a:lnTo>
                  <a:lnTo>
                    <a:pt x="7299" y="12937"/>
                  </a:lnTo>
                  <a:lnTo>
                    <a:pt x="8187" y="12821"/>
                  </a:lnTo>
                  <a:close/>
                  <a:moveTo>
                    <a:pt x="6990" y="1"/>
                  </a:moveTo>
                  <a:lnTo>
                    <a:pt x="6449" y="78"/>
                  </a:lnTo>
                  <a:lnTo>
                    <a:pt x="5870" y="194"/>
                  </a:lnTo>
                  <a:lnTo>
                    <a:pt x="5329" y="348"/>
                  </a:lnTo>
                  <a:lnTo>
                    <a:pt x="4789" y="580"/>
                  </a:lnTo>
                  <a:lnTo>
                    <a:pt x="4248" y="811"/>
                  </a:lnTo>
                  <a:lnTo>
                    <a:pt x="3785" y="1082"/>
                  </a:lnTo>
                  <a:lnTo>
                    <a:pt x="3283" y="1391"/>
                  </a:lnTo>
                  <a:lnTo>
                    <a:pt x="2819" y="1738"/>
                  </a:lnTo>
                  <a:lnTo>
                    <a:pt x="2394" y="2124"/>
                  </a:lnTo>
                  <a:lnTo>
                    <a:pt x="2008" y="2549"/>
                  </a:lnTo>
                  <a:lnTo>
                    <a:pt x="1622" y="3013"/>
                  </a:lnTo>
                  <a:lnTo>
                    <a:pt x="1275" y="3476"/>
                  </a:lnTo>
                  <a:lnTo>
                    <a:pt x="966" y="3978"/>
                  </a:lnTo>
                  <a:lnTo>
                    <a:pt x="695" y="4596"/>
                  </a:lnTo>
                  <a:lnTo>
                    <a:pt x="425" y="5214"/>
                  </a:lnTo>
                  <a:lnTo>
                    <a:pt x="232" y="5870"/>
                  </a:lnTo>
                  <a:lnTo>
                    <a:pt x="116" y="6526"/>
                  </a:lnTo>
                  <a:lnTo>
                    <a:pt x="39" y="7222"/>
                  </a:lnTo>
                  <a:lnTo>
                    <a:pt x="0" y="7878"/>
                  </a:lnTo>
                  <a:lnTo>
                    <a:pt x="39" y="8573"/>
                  </a:lnTo>
                  <a:lnTo>
                    <a:pt x="116" y="9268"/>
                  </a:lnTo>
                  <a:lnTo>
                    <a:pt x="271" y="9925"/>
                  </a:lnTo>
                  <a:lnTo>
                    <a:pt x="464" y="10581"/>
                  </a:lnTo>
                  <a:lnTo>
                    <a:pt x="695" y="11199"/>
                  </a:lnTo>
                  <a:lnTo>
                    <a:pt x="1004" y="11817"/>
                  </a:lnTo>
                  <a:lnTo>
                    <a:pt x="1352" y="12396"/>
                  </a:lnTo>
                  <a:lnTo>
                    <a:pt x="1738" y="12937"/>
                  </a:lnTo>
                  <a:lnTo>
                    <a:pt x="2201" y="13439"/>
                  </a:lnTo>
                  <a:lnTo>
                    <a:pt x="2703" y="13902"/>
                  </a:lnTo>
                  <a:lnTo>
                    <a:pt x="2781" y="13941"/>
                  </a:lnTo>
                  <a:lnTo>
                    <a:pt x="2819" y="13941"/>
                  </a:lnTo>
                  <a:lnTo>
                    <a:pt x="2935" y="13902"/>
                  </a:lnTo>
                  <a:lnTo>
                    <a:pt x="3167" y="14134"/>
                  </a:lnTo>
                  <a:lnTo>
                    <a:pt x="3476" y="14327"/>
                  </a:lnTo>
                  <a:lnTo>
                    <a:pt x="3785" y="14481"/>
                  </a:lnTo>
                  <a:lnTo>
                    <a:pt x="4132" y="14597"/>
                  </a:lnTo>
                  <a:lnTo>
                    <a:pt x="4557" y="14790"/>
                  </a:lnTo>
                  <a:lnTo>
                    <a:pt x="4982" y="14983"/>
                  </a:lnTo>
                  <a:lnTo>
                    <a:pt x="5406" y="15138"/>
                  </a:lnTo>
                  <a:lnTo>
                    <a:pt x="5870" y="15253"/>
                  </a:lnTo>
                  <a:lnTo>
                    <a:pt x="6333" y="15369"/>
                  </a:lnTo>
                  <a:lnTo>
                    <a:pt x="6797" y="15408"/>
                  </a:lnTo>
                  <a:lnTo>
                    <a:pt x="7299" y="15446"/>
                  </a:lnTo>
                  <a:lnTo>
                    <a:pt x="8225" y="15446"/>
                  </a:lnTo>
                  <a:lnTo>
                    <a:pt x="8689" y="15369"/>
                  </a:lnTo>
                  <a:lnTo>
                    <a:pt x="9152" y="15292"/>
                  </a:lnTo>
                  <a:lnTo>
                    <a:pt x="9615" y="15176"/>
                  </a:lnTo>
                  <a:lnTo>
                    <a:pt x="10079" y="15022"/>
                  </a:lnTo>
                  <a:lnTo>
                    <a:pt x="10542" y="14867"/>
                  </a:lnTo>
                  <a:lnTo>
                    <a:pt x="10967" y="14674"/>
                  </a:lnTo>
                  <a:lnTo>
                    <a:pt x="11392" y="14442"/>
                  </a:lnTo>
                  <a:lnTo>
                    <a:pt x="11855" y="14134"/>
                  </a:lnTo>
                  <a:lnTo>
                    <a:pt x="12318" y="13747"/>
                  </a:lnTo>
                  <a:lnTo>
                    <a:pt x="12743" y="13361"/>
                  </a:lnTo>
                  <a:lnTo>
                    <a:pt x="13129" y="12975"/>
                  </a:lnTo>
                  <a:lnTo>
                    <a:pt x="13477" y="12512"/>
                  </a:lnTo>
                  <a:lnTo>
                    <a:pt x="13786" y="12048"/>
                  </a:lnTo>
                  <a:lnTo>
                    <a:pt x="14056" y="11546"/>
                  </a:lnTo>
                  <a:lnTo>
                    <a:pt x="14288" y="11044"/>
                  </a:lnTo>
                  <a:lnTo>
                    <a:pt x="14520" y="10504"/>
                  </a:lnTo>
                  <a:lnTo>
                    <a:pt x="14674" y="9963"/>
                  </a:lnTo>
                  <a:lnTo>
                    <a:pt x="14828" y="9423"/>
                  </a:lnTo>
                  <a:lnTo>
                    <a:pt x="14906" y="8843"/>
                  </a:lnTo>
                  <a:lnTo>
                    <a:pt x="14983" y="8264"/>
                  </a:lnTo>
                  <a:lnTo>
                    <a:pt x="15022" y="7724"/>
                  </a:lnTo>
                  <a:lnTo>
                    <a:pt x="14983" y="7144"/>
                  </a:lnTo>
                  <a:lnTo>
                    <a:pt x="14944" y="6565"/>
                  </a:lnTo>
                  <a:lnTo>
                    <a:pt x="14828" y="5986"/>
                  </a:lnTo>
                  <a:lnTo>
                    <a:pt x="14674" y="5368"/>
                  </a:lnTo>
                  <a:lnTo>
                    <a:pt x="14481" y="4789"/>
                  </a:lnTo>
                  <a:lnTo>
                    <a:pt x="14249" y="4248"/>
                  </a:lnTo>
                  <a:lnTo>
                    <a:pt x="13979" y="3708"/>
                  </a:lnTo>
                  <a:lnTo>
                    <a:pt x="13670" y="3206"/>
                  </a:lnTo>
                  <a:lnTo>
                    <a:pt x="13322" y="2742"/>
                  </a:lnTo>
                  <a:lnTo>
                    <a:pt x="12936" y="2279"/>
                  </a:lnTo>
                  <a:lnTo>
                    <a:pt x="12512" y="1893"/>
                  </a:lnTo>
                  <a:lnTo>
                    <a:pt x="12048" y="1507"/>
                  </a:lnTo>
                  <a:lnTo>
                    <a:pt x="11585" y="1159"/>
                  </a:lnTo>
                  <a:lnTo>
                    <a:pt x="11083" y="850"/>
                  </a:lnTo>
                  <a:lnTo>
                    <a:pt x="10542" y="580"/>
                  </a:lnTo>
                  <a:lnTo>
                    <a:pt x="9963" y="387"/>
                  </a:lnTo>
                  <a:lnTo>
                    <a:pt x="9384" y="194"/>
                  </a:lnTo>
                  <a:lnTo>
                    <a:pt x="8766" y="78"/>
                  </a:lnTo>
                  <a:lnTo>
                    <a:pt x="818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298225" y="4462400"/>
              <a:ext cx="461475" cy="306050"/>
            </a:xfrm>
            <a:custGeom>
              <a:avLst/>
              <a:gdLst/>
              <a:ahLst/>
              <a:cxnLst/>
              <a:rect l="l" t="t" r="r" b="b"/>
              <a:pathLst>
                <a:path w="18459" h="12242" extrusionOk="0">
                  <a:moveTo>
                    <a:pt x="17609" y="4943"/>
                  </a:moveTo>
                  <a:lnTo>
                    <a:pt x="17763" y="4982"/>
                  </a:lnTo>
                  <a:lnTo>
                    <a:pt x="17879" y="5020"/>
                  </a:lnTo>
                  <a:lnTo>
                    <a:pt x="17917" y="5098"/>
                  </a:lnTo>
                  <a:lnTo>
                    <a:pt x="17956" y="5175"/>
                  </a:lnTo>
                  <a:lnTo>
                    <a:pt x="17956" y="5407"/>
                  </a:lnTo>
                  <a:lnTo>
                    <a:pt x="17956" y="5638"/>
                  </a:lnTo>
                  <a:lnTo>
                    <a:pt x="17879" y="5793"/>
                  </a:lnTo>
                  <a:lnTo>
                    <a:pt x="17763" y="5986"/>
                  </a:lnTo>
                  <a:lnTo>
                    <a:pt x="17570" y="6140"/>
                  </a:lnTo>
                  <a:lnTo>
                    <a:pt x="17222" y="6372"/>
                  </a:lnTo>
                  <a:lnTo>
                    <a:pt x="16913" y="6526"/>
                  </a:lnTo>
                  <a:lnTo>
                    <a:pt x="16566" y="6642"/>
                  </a:lnTo>
                  <a:lnTo>
                    <a:pt x="16257" y="6681"/>
                  </a:lnTo>
                  <a:lnTo>
                    <a:pt x="15909" y="6720"/>
                  </a:lnTo>
                  <a:lnTo>
                    <a:pt x="16141" y="6140"/>
                  </a:lnTo>
                  <a:lnTo>
                    <a:pt x="16257" y="5870"/>
                  </a:lnTo>
                  <a:lnTo>
                    <a:pt x="16411" y="5600"/>
                  </a:lnTo>
                  <a:lnTo>
                    <a:pt x="16605" y="5368"/>
                  </a:lnTo>
                  <a:lnTo>
                    <a:pt x="16798" y="5175"/>
                  </a:lnTo>
                  <a:lnTo>
                    <a:pt x="17068" y="5059"/>
                  </a:lnTo>
                  <a:lnTo>
                    <a:pt x="17377" y="4943"/>
                  </a:lnTo>
                  <a:close/>
                  <a:moveTo>
                    <a:pt x="13747" y="6295"/>
                  </a:moveTo>
                  <a:lnTo>
                    <a:pt x="14056" y="6333"/>
                  </a:lnTo>
                  <a:lnTo>
                    <a:pt x="14365" y="6411"/>
                  </a:lnTo>
                  <a:lnTo>
                    <a:pt x="14597" y="6526"/>
                  </a:lnTo>
                  <a:lnTo>
                    <a:pt x="14828" y="6681"/>
                  </a:lnTo>
                  <a:lnTo>
                    <a:pt x="15060" y="6835"/>
                  </a:lnTo>
                  <a:lnTo>
                    <a:pt x="14983" y="6951"/>
                  </a:lnTo>
                  <a:lnTo>
                    <a:pt x="14519" y="7067"/>
                  </a:lnTo>
                  <a:lnTo>
                    <a:pt x="14056" y="7144"/>
                  </a:lnTo>
                  <a:lnTo>
                    <a:pt x="13515" y="7144"/>
                  </a:lnTo>
                  <a:lnTo>
                    <a:pt x="13206" y="7106"/>
                  </a:lnTo>
                  <a:lnTo>
                    <a:pt x="12936" y="6990"/>
                  </a:lnTo>
                  <a:lnTo>
                    <a:pt x="12820" y="6951"/>
                  </a:lnTo>
                  <a:lnTo>
                    <a:pt x="12782" y="6874"/>
                  </a:lnTo>
                  <a:lnTo>
                    <a:pt x="12782" y="6758"/>
                  </a:lnTo>
                  <a:lnTo>
                    <a:pt x="12859" y="6642"/>
                  </a:lnTo>
                  <a:lnTo>
                    <a:pt x="12936" y="6449"/>
                  </a:lnTo>
                  <a:lnTo>
                    <a:pt x="13052" y="6333"/>
                  </a:lnTo>
                  <a:lnTo>
                    <a:pt x="13206" y="6295"/>
                  </a:lnTo>
                  <a:close/>
                  <a:moveTo>
                    <a:pt x="15523" y="7222"/>
                  </a:moveTo>
                  <a:lnTo>
                    <a:pt x="16064" y="7608"/>
                  </a:lnTo>
                  <a:lnTo>
                    <a:pt x="16334" y="7839"/>
                  </a:lnTo>
                  <a:lnTo>
                    <a:pt x="16566" y="8071"/>
                  </a:lnTo>
                  <a:lnTo>
                    <a:pt x="16798" y="8303"/>
                  </a:lnTo>
                  <a:lnTo>
                    <a:pt x="16991" y="8573"/>
                  </a:lnTo>
                  <a:lnTo>
                    <a:pt x="17068" y="8882"/>
                  </a:lnTo>
                  <a:lnTo>
                    <a:pt x="17107" y="9036"/>
                  </a:lnTo>
                  <a:lnTo>
                    <a:pt x="17107" y="9229"/>
                  </a:lnTo>
                  <a:lnTo>
                    <a:pt x="17068" y="9423"/>
                  </a:lnTo>
                  <a:lnTo>
                    <a:pt x="16952" y="9538"/>
                  </a:lnTo>
                  <a:lnTo>
                    <a:pt x="16836" y="9616"/>
                  </a:lnTo>
                  <a:lnTo>
                    <a:pt x="16682" y="9654"/>
                  </a:lnTo>
                  <a:lnTo>
                    <a:pt x="16527" y="9654"/>
                  </a:lnTo>
                  <a:lnTo>
                    <a:pt x="16373" y="9577"/>
                  </a:lnTo>
                  <a:lnTo>
                    <a:pt x="16218" y="9461"/>
                  </a:lnTo>
                  <a:lnTo>
                    <a:pt x="16103" y="9307"/>
                  </a:lnTo>
                  <a:lnTo>
                    <a:pt x="15909" y="8959"/>
                  </a:lnTo>
                  <a:lnTo>
                    <a:pt x="15716" y="8573"/>
                  </a:lnTo>
                  <a:lnTo>
                    <a:pt x="15639" y="8226"/>
                  </a:lnTo>
                  <a:lnTo>
                    <a:pt x="15562" y="7917"/>
                  </a:lnTo>
                  <a:lnTo>
                    <a:pt x="15523" y="7569"/>
                  </a:lnTo>
                  <a:lnTo>
                    <a:pt x="15523" y="7222"/>
                  </a:lnTo>
                  <a:close/>
                  <a:moveTo>
                    <a:pt x="5020" y="464"/>
                  </a:moveTo>
                  <a:lnTo>
                    <a:pt x="5638" y="541"/>
                  </a:lnTo>
                  <a:lnTo>
                    <a:pt x="6217" y="696"/>
                  </a:lnTo>
                  <a:lnTo>
                    <a:pt x="6758" y="927"/>
                  </a:lnTo>
                  <a:lnTo>
                    <a:pt x="7260" y="1236"/>
                  </a:lnTo>
                  <a:lnTo>
                    <a:pt x="7723" y="1622"/>
                  </a:lnTo>
                  <a:lnTo>
                    <a:pt x="8186" y="2047"/>
                  </a:lnTo>
                  <a:lnTo>
                    <a:pt x="8534" y="2549"/>
                  </a:lnTo>
                  <a:lnTo>
                    <a:pt x="8804" y="3013"/>
                  </a:lnTo>
                  <a:lnTo>
                    <a:pt x="9036" y="3437"/>
                  </a:lnTo>
                  <a:lnTo>
                    <a:pt x="9229" y="3901"/>
                  </a:lnTo>
                  <a:lnTo>
                    <a:pt x="9384" y="4403"/>
                  </a:lnTo>
                  <a:lnTo>
                    <a:pt x="9654" y="5368"/>
                  </a:lnTo>
                  <a:lnTo>
                    <a:pt x="9924" y="6333"/>
                  </a:lnTo>
                  <a:lnTo>
                    <a:pt x="10040" y="6758"/>
                  </a:lnTo>
                  <a:lnTo>
                    <a:pt x="10194" y="7144"/>
                  </a:lnTo>
                  <a:lnTo>
                    <a:pt x="10388" y="7530"/>
                  </a:lnTo>
                  <a:lnTo>
                    <a:pt x="10619" y="7878"/>
                  </a:lnTo>
                  <a:lnTo>
                    <a:pt x="10890" y="8187"/>
                  </a:lnTo>
                  <a:lnTo>
                    <a:pt x="11198" y="8419"/>
                  </a:lnTo>
                  <a:lnTo>
                    <a:pt x="11585" y="8612"/>
                  </a:lnTo>
                  <a:lnTo>
                    <a:pt x="12009" y="8766"/>
                  </a:lnTo>
                  <a:lnTo>
                    <a:pt x="12357" y="8805"/>
                  </a:lnTo>
                  <a:lnTo>
                    <a:pt x="12704" y="8766"/>
                  </a:lnTo>
                  <a:lnTo>
                    <a:pt x="13013" y="8728"/>
                  </a:lnTo>
                  <a:lnTo>
                    <a:pt x="13322" y="8650"/>
                  </a:lnTo>
                  <a:lnTo>
                    <a:pt x="13631" y="8534"/>
                  </a:lnTo>
                  <a:lnTo>
                    <a:pt x="13901" y="8419"/>
                  </a:lnTo>
                  <a:lnTo>
                    <a:pt x="14172" y="8226"/>
                  </a:lnTo>
                  <a:lnTo>
                    <a:pt x="14442" y="8071"/>
                  </a:lnTo>
                  <a:lnTo>
                    <a:pt x="13940" y="8689"/>
                  </a:lnTo>
                  <a:lnTo>
                    <a:pt x="13361" y="9307"/>
                  </a:lnTo>
                  <a:lnTo>
                    <a:pt x="12743" y="9847"/>
                  </a:lnTo>
                  <a:lnTo>
                    <a:pt x="12087" y="10311"/>
                  </a:lnTo>
                  <a:lnTo>
                    <a:pt x="11392" y="10735"/>
                  </a:lnTo>
                  <a:lnTo>
                    <a:pt x="10658" y="11083"/>
                  </a:lnTo>
                  <a:lnTo>
                    <a:pt x="9847" y="11353"/>
                  </a:lnTo>
                  <a:lnTo>
                    <a:pt x="9036" y="11585"/>
                  </a:lnTo>
                  <a:lnTo>
                    <a:pt x="8418" y="11662"/>
                  </a:lnTo>
                  <a:lnTo>
                    <a:pt x="7839" y="11739"/>
                  </a:lnTo>
                  <a:lnTo>
                    <a:pt x="7260" y="11739"/>
                  </a:lnTo>
                  <a:lnTo>
                    <a:pt x="6680" y="11701"/>
                  </a:lnTo>
                  <a:lnTo>
                    <a:pt x="6101" y="11624"/>
                  </a:lnTo>
                  <a:lnTo>
                    <a:pt x="5561" y="11508"/>
                  </a:lnTo>
                  <a:lnTo>
                    <a:pt x="5020" y="11353"/>
                  </a:lnTo>
                  <a:lnTo>
                    <a:pt x="4518" y="11160"/>
                  </a:lnTo>
                  <a:lnTo>
                    <a:pt x="4016" y="10929"/>
                  </a:lnTo>
                  <a:lnTo>
                    <a:pt x="3514" y="10620"/>
                  </a:lnTo>
                  <a:lnTo>
                    <a:pt x="3089" y="10311"/>
                  </a:lnTo>
                  <a:lnTo>
                    <a:pt x="2626" y="9925"/>
                  </a:lnTo>
                  <a:lnTo>
                    <a:pt x="2240" y="9538"/>
                  </a:lnTo>
                  <a:lnTo>
                    <a:pt x="1854" y="9075"/>
                  </a:lnTo>
                  <a:lnTo>
                    <a:pt x="1545" y="8573"/>
                  </a:lnTo>
                  <a:lnTo>
                    <a:pt x="1236" y="8071"/>
                  </a:lnTo>
                  <a:lnTo>
                    <a:pt x="965" y="7492"/>
                  </a:lnTo>
                  <a:lnTo>
                    <a:pt x="734" y="6913"/>
                  </a:lnTo>
                  <a:lnTo>
                    <a:pt x="579" y="6295"/>
                  </a:lnTo>
                  <a:lnTo>
                    <a:pt x="464" y="5677"/>
                  </a:lnTo>
                  <a:lnTo>
                    <a:pt x="425" y="5059"/>
                  </a:lnTo>
                  <a:lnTo>
                    <a:pt x="425" y="4441"/>
                  </a:lnTo>
                  <a:lnTo>
                    <a:pt x="541" y="3823"/>
                  </a:lnTo>
                  <a:lnTo>
                    <a:pt x="695" y="3244"/>
                  </a:lnTo>
                  <a:lnTo>
                    <a:pt x="965" y="2704"/>
                  </a:lnTo>
                  <a:lnTo>
                    <a:pt x="1313" y="2163"/>
                  </a:lnTo>
                  <a:lnTo>
                    <a:pt x="1699" y="1738"/>
                  </a:lnTo>
                  <a:lnTo>
                    <a:pt x="2163" y="1313"/>
                  </a:lnTo>
                  <a:lnTo>
                    <a:pt x="2665" y="1005"/>
                  </a:lnTo>
                  <a:lnTo>
                    <a:pt x="3205" y="734"/>
                  </a:lnTo>
                  <a:lnTo>
                    <a:pt x="3784" y="580"/>
                  </a:lnTo>
                  <a:lnTo>
                    <a:pt x="4402" y="464"/>
                  </a:lnTo>
                  <a:close/>
                  <a:moveTo>
                    <a:pt x="4634" y="1"/>
                  </a:moveTo>
                  <a:lnTo>
                    <a:pt x="4248" y="39"/>
                  </a:lnTo>
                  <a:lnTo>
                    <a:pt x="3900" y="78"/>
                  </a:lnTo>
                  <a:lnTo>
                    <a:pt x="3514" y="155"/>
                  </a:lnTo>
                  <a:lnTo>
                    <a:pt x="3128" y="271"/>
                  </a:lnTo>
                  <a:lnTo>
                    <a:pt x="2780" y="425"/>
                  </a:lnTo>
                  <a:lnTo>
                    <a:pt x="2433" y="618"/>
                  </a:lnTo>
                  <a:lnTo>
                    <a:pt x="2085" y="850"/>
                  </a:lnTo>
                  <a:lnTo>
                    <a:pt x="1622" y="1198"/>
                  </a:lnTo>
                  <a:lnTo>
                    <a:pt x="1236" y="1584"/>
                  </a:lnTo>
                  <a:lnTo>
                    <a:pt x="888" y="2009"/>
                  </a:lnTo>
                  <a:lnTo>
                    <a:pt x="618" y="2433"/>
                  </a:lnTo>
                  <a:lnTo>
                    <a:pt x="386" y="2897"/>
                  </a:lnTo>
                  <a:lnTo>
                    <a:pt x="232" y="3399"/>
                  </a:lnTo>
                  <a:lnTo>
                    <a:pt x="77" y="3901"/>
                  </a:lnTo>
                  <a:lnTo>
                    <a:pt x="0" y="4403"/>
                  </a:lnTo>
                  <a:lnTo>
                    <a:pt x="0" y="4905"/>
                  </a:lnTo>
                  <a:lnTo>
                    <a:pt x="0" y="5445"/>
                  </a:lnTo>
                  <a:lnTo>
                    <a:pt x="77" y="5986"/>
                  </a:lnTo>
                  <a:lnTo>
                    <a:pt x="155" y="6488"/>
                  </a:lnTo>
                  <a:lnTo>
                    <a:pt x="309" y="7028"/>
                  </a:lnTo>
                  <a:lnTo>
                    <a:pt x="464" y="7530"/>
                  </a:lnTo>
                  <a:lnTo>
                    <a:pt x="695" y="8032"/>
                  </a:lnTo>
                  <a:lnTo>
                    <a:pt x="927" y="8496"/>
                  </a:lnTo>
                  <a:lnTo>
                    <a:pt x="1274" y="9075"/>
                  </a:lnTo>
                  <a:lnTo>
                    <a:pt x="1661" y="9616"/>
                  </a:lnTo>
                  <a:lnTo>
                    <a:pt x="2124" y="10079"/>
                  </a:lnTo>
                  <a:lnTo>
                    <a:pt x="2587" y="10542"/>
                  </a:lnTo>
                  <a:lnTo>
                    <a:pt x="3089" y="10929"/>
                  </a:lnTo>
                  <a:lnTo>
                    <a:pt x="3591" y="11276"/>
                  </a:lnTo>
                  <a:lnTo>
                    <a:pt x="4171" y="11546"/>
                  </a:lnTo>
                  <a:lnTo>
                    <a:pt x="4750" y="11778"/>
                  </a:lnTo>
                  <a:lnTo>
                    <a:pt x="4750" y="11933"/>
                  </a:lnTo>
                  <a:lnTo>
                    <a:pt x="5097" y="11894"/>
                  </a:lnTo>
                  <a:lnTo>
                    <a:pt x="5908" y="12087"/>
                  </a:lnTo>
                  <a:lnTo>
                    <a:pt x="6719" y="12203"/>
                  </a:lnTo>
                  <a:lnTo>
                    <a:pt x="7569" y="12241"/>
                  </a:lnTo>
                  <a:lnTo>
                    <a:pt x="8418" y="12164"/>
                  </a:lnTo>
                  <a:lnTo>
                    <a:pt x="9190" y="12048"/>
                  </a:lnTo>
                  <a:lnTo>
                    <a:pt x="9963" y="11855"/>
                  </a:lnTo>
                  <a:lnTo>
                    <a:pt x="10310" y="11739"/>
                  </a:lnTo>
                  <a:lnTo>
                    <a:pt x="10272" y="11739"/>
                  </a:lnTo>
                  <a:lnTo>
                    <a:pt x="11083" y="11431"/>
                  </a:lnTo>
                  <a:lnTo>
                    <a:pt x="11855" y="11044"/>
                  </a:lnTo>
                  <a:lnTo>
                    <a:pt x="12550" y="10581"/>
                  </a:lnTo>
                  <a:lnTo>
                    <a:pt x="13245" y="10079"/>
                  </a:lnTo>
                  <a:lnTo>
                    <a:pt x="13863" y="9500"/>
                  </a:lnTo>
                  <a:lnTo>
                    <a:pt x="14133" y="9191"/>
                  </a:lnTo>
                  <a:lnTo>
                    <a:pt x="14403" y="8882"/>
                  </a:lnTo>
                  <a:lnTo>
                    <a:pt x="14635" y="8534"/>
                  </a:lnTo>
                  <a:lnTo>
                    <a:pt x="14867" y="8187"/>
                  </a:lnTo>
                  <a:lnTo>
                    <a:pt x="15060" y="7801"/>
                  </a:lnTo>
                  <a:lnTo>
                    <a:pt x="15253" y="7415"/>
                  </a:lnTo>
                  <a:lnTo>
                    <a:pt x="15253" y="7917"/>
                  </a:lnTo>
                  <a:lnTo>
                    <a:pt x="15330" y="8419"/>
                  </a:lnTo>
                  <a:lnTo>
                    <a:pt x="15485" y="8882"/>
                  </a:lnTo>
                  <a:lnTo>
                    <a:pt x="15678" y="9345"/>
                  </a:lnTo>
                  <a:lnTo>
                    <a:pt x="15794" y="9538"/>
                  </a:lnTo>
                  <a:lnTo>
                    <a:pt x="15948" y="9731"/>
                  </a:lnTo>
                  <a:lnTo>
                    <a:pt x="16103" y="9886"/>
                  </a:lnTo>
                  <a:lnTo>
                    <a:pt x="16257" y="10040"/>
                  </a:lnTo>
                  <a:lnTo>
                    <a:pt x="16489" y="10156"/>
                  </a:lnTo>
                  <a:lnTo>
                    <a:pt x="16682" y="10195"/>
                  </a:lnTo>
                  <a:lnTo>
                    <a:pt x="16913" y="10156"/>
                  </a:lnTo>
                  <a:lnTo>
                    <a:pt x="17107" y="10040"/>
                  </a:lnTo>
                  <a:lnTo>
                    <a:pt x="17300" y="9886"/>
                  </a:lnTo>
                  <a:lnTo>
                    <a:pt x="17377" y="9693"/>
                  </a:lnTo>
                  <a:lnTo>
                    <a:pt x="17454" y="9500"/>
                  </a:lnTo>
                  <a:lnTo>
                    <a:pt x="17493" y="9268"/>
                  </a:lnTo>
                  <a:lnTo>
                    <a:pt x="17493" y="9075"/>
                  </a:lnTo>
                  <a:lnTo>
                    <a:pt x="17454" y="8843"/>
                  </a:lnTo>
                  <a:lnTo>
                    <a:pt x="17415" y="8650"/>
                  </a:lnTo>
                  <a:lnTo>
                    <a:pt x="17338" y="8457"/>
                  </a:lnTo>
                  <a:lnTo>
                    <a:pt x="17222" y="8226"/>
                  </a:lnTo>
                  <a:lnTo>
                    <a:pt x="17068" y="8032"/>
                  </a:lnTo>
                  <a:lnTo>
                    <a:pt x="16720" y="7646"/>
                  </a:lnTo>
                  <a:lnTo>
                    <a:pt x="16334" y="7299"/>
                  </a:lnTo>
                  <a:lnTo>
                    <a:pt x="15909" y="6990"/>
                  </a:lnTo>
                  <a:lnTo>
                    <a:pt x="16373" y="6990"/>
                  </a:lnTo>
                  <a:lnTo>
                    <a:pt x="16875" y="6913"/>
                  </a:lnTo>
                  <a:lnTo>
                    <a:pt x="17338" y="6720"/>
                  </a:lnTo>
                  <a:lnTo>
                    <a:pt x="17763" y="6488"/>
                  </a:lnTo>
                  <a:lnTo>
                    <a:pt x="17917" y="6333"/>
                  </a:lnTo>
                  <a:lnTo>
                    <a:pt x="18110" y="6140"/>
                  </a:lnTo>
                  <a:lnTo>
                    <a:pt x="18265" y="5947"/>
                  </a:lnTo>
                  <a:lnTo>
                    <a:pt x="18381" y="5716"/>
                  </a:lnTo>
                  <a:lnTo>
                    <a:pt x="18458" y="5484"/>
                  </a:lnTo>
                  <a:lnTo>
                    <a:pt x="18458" y="5214"/>
                  </a:lnTo>
                  <a:lnTo>
                    <a:pt x="18381" y="4982"/>
                  </a:lnTo>
                  <a:lnTo>
                    <a:pt x="18304" y="4905"/>
                  </a:lnTo>
                  <a:lnTo>
                    <a:pt x="18226" y="4789"/>
                  </a:lnTo>
                  <a:lnTo>
                    <a:pt x="18033" y="4673"/>
                  </a:lnTo>
                  <a:lnTo>
                    <a:pt x="17802" y="4596"/>
                  </a:lnTo>
                  <a:lnTo>
                    <a:pt x="17609" y="4557"/>
                  </a:lnTo>
                  <a:lnTo>
                    <a:pt x="17377" y="4557"/>
                  </a:lnTo>
                  <a:lnTo>
                    <a:pt x="17145" y="4634"/>
                  </a:lnTo>
                  <a:lnTo>
                    <a:pt x="16913" y="4712"/>
                  </a:lnTo>
                  <a:lnTo>
                    <a:pt x="16720" y="4789"/>
                  </a:lnTo>
                  <a:lnTo>
                    <a:pt x="16566" y="4905"/>
                  </a:lnTo>
                  <a:lnTo>
                    <a:pt x="16373" y="5098"/>
                  </a:lnTo>
                  <a:lnTo>
                    <a:pt x="16180" y="5291"/>
                  </a:lnTo>
                  <a:lnTo>
                    <a:pt x="15871" y="5716"/>
                  </a:lnTo>
                  <a:lnTo>
                    <a:pt x="15639" y="6179"/>
                  </a:lnTo>
                  <a:lnTo>
                    <a:pt x="15485" y="6681"/>
                  </a:lnTo>
                  <a:lnTo>
                    <a:pt x="15407" y="6681"/>
                  </a:lnTo>
                  <a:lnTo>
                    <a:pt x="15330" y="6720"/>
                  </a:lnTo>
                  <a:lnTo>
                    <a:pt x="14983" y="6411"/>
                  </a:lnTo>
                  <a:lnTo>
                    <a:pt x="14597" y="6179"/>
                  </a:lnTo>
                  <a:lnTo>
                    <a:pt x="14172" y="6024"/>
                  </a:lnTo>
                  <a:lnTo>
                    <a:pt x="13708" y="5947"/>
                  </a:lnTo>
                  <a:lnTo>
                    <a:pt x="13322" y="5909"/>
                  </a:lnTo>
                  <a:lnTo>
                    <a:pt x="13091" y="5947"/>
                  </a:lnTo>
                  <a:lnTo>
                    <a:pt x="12897" y="5986"/>
                  </a:lnTo>
                  <a:lnTo>
                    <a:pt x="12704" y="6063"/>
                  </a:lnTo>
                  <a:lnTo>
                    <a:pt x="12511" y="6140"/>
                  </a:lnTo>
                  <a:lnTo>
                    <a:pt x="12357" y="6295"/>
                  </a:lnTo>
                  <a:lnTo>
                    <a:pt x="12280" y="6449"/>
                  </a:lnTo>
                  <a:lnTo>
                    <a:pt x="12202" y="6642"/>
                  </a:lnTo>
                  <a:lnTo>
                    <a:pt x="12241" y="6835"/>
                  </a:lnTo>
                  <a:lnTo>
                    <a:pt x="12318" y="6990"/>
                  </a:lnTo>
                  <a:lnTo>
                    <a:pt x="12434" y="7106"/>
                  </a:lnTo>
                  <a:lnTo>
                    <a:pt x="12589" y="7260"/>
                  </a:lnTo>
                  <a:lnTo>
                    <a:pt x="12782" y="7337"/>
                  </a:lnTo>
                  <a:lnTo>
                    <a:pt x="13129" y="7453"/>
                  </a:lnTo>
                  <a:lnTo>
                    <a:pt x="13477" y="7530"/>
                  </a:lnTo>
                  <a:lnTo>
                    <a:pt x="13824" y="7530"/>
                  </a:lnTo>
                  <a:lnTo>
                    <a:pt x="14172" y="7492"/>
                  </a:lnTo>
                  <a:lnTo>
                    <a:pt x="14519" y="7415"/>
                  </a:lnTo>
                  <a:lnTo>
                    <a:pt x="14133" y="7762"/>
                  </a:lnTo>
                  <a:lnTo>
                    <a:pt x="13708" y="8032"/>
                  </a:lnTo>
                  <a:lnTo>
                    <a:pt x="13477" y="8110"/>
                  </a:lnTo>
                  <a:lnTo>
                    <a:pt x="13245" y="8226"/>
                  </a:lnTo>
                  <a:lnTo>
                    <a:pt x="13013" y="8264"/>
                  </a:lnTo>
                  <a:lnTo>
                    <a:pt x="12743" y="8303"/>
                  </a:lnTo>
                  <a:lnTo>
                    <a:pt x="12357" y="8303"/>
                  </a:lnTo>
                  <a:lnTo>
                    <a:pt x="11971" y="8264"/>
                  </a:lnTo>
                  <a:lnTo>
                    <a:pt x="11662" y="8110"/>
                  </a:lnTo>
                  <a:lnTo>
                    <a:pt x="11353" y="7955"/>
                  </a:lnTo>
                  <a:lnTo>
                    <a:pt x="11083" y="7685"/>
                  </a:lnTo>
                  <a:lnTo>
                    <a:pt x="10890" y="7415"/>
                  </a:lnTo>
                  <a:lnTo>
                    <a:pt x="10696" y="7106"/>
                  </a:lnTo>
                  <a:lnTo>
                    <a:pt x="10542" y="6720"/>
                  </a:lnTo>
                  <a:lnTo>
                    <a:pt x="10388" y="6218"/>
                  </a:lnTo>
                  <a:lnTo>
                    <a:pt x="10233" y="5716"/>
                  </a:lnTo>
                  <a:lnTo>
                    <a:pt x="9963" y="4673"/>
                  </a:lnTo>
                  <a:lnTo>
                    <a:pt x="9847" y="4171"/>
                  </a:lnTo>
                  <a:lnTo>
                    <a:pt x="9654" y="3669"/>
                  </a:lnTo>
                  <a:lnTo>
                    <a:pt x="9461" y="3167"/>
                  </a:lnTo>
                  <a:lnTo>
                    <a:pt x="9229" y="2704"/>
                  </a:lnTo>
                  <a:lnTo>
                    <a:pt x="8843" y="2163"/>
                  </a:lnTo>
                  <a:lnTo>
                    <a:pt x="8457" y="1700"/>
                  </a:lnTo>
                  <a:lnTo>
                    <a:pt x="7993" y="1275"/>
                  </a:lnTo>
                  <a:lnTo>
                    <a:pt x="7530" y="889"/>
                  </a:lnTo>
                  <a:lnTo>
                    <a:pt x="6989" y="580"/>
                  </a:lnTo>
                  <a:lnTo>
                    <a:pt x="6449" y="348"/>
                  </a:lnTo>
                  <a:lnTo>
                    <a:pt x="5870" y="155"/>
                  </a:lnTo>
                  <a:lnTo>
                    <a:pt x="5290" y="39"/>
                  </a:lnTo>
                  <a:lnTo>
                    <a:pt x="502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5932850" y="4466275"/>
              <a:ext cx="200800" cy="230725"/>
            </a:xfrm>
            <a:custGeom>
              <a:avLst/>
              <a:gdLst/>
              <a:ahLst/>
              <a:cxnLst/>
              <a:rect l="l" t="t" r="r" b="b"/>
              <a:pathLst>
                <a:path w="8032" h="9229" extrusionOk="0">
                  <a:moveTo>
                    <a:pt x="2047" y="0"/>
                  </a:moveTo>
                  <a:lnTo>
                    <a:pt x="1892" y="77"/>
                  </a:lnTo>
                  <a:lnTo>
                    <a:pt x="1738" y="154"/>
                  </a:lnTo>
                  <a:lnTo>
                    <a:pt x="1429" y="425"/>
                  </a:lnTo>
                  <a:lnTo>
                    <a:pt x="1197" y="734"/>
                  </a:lnTo>
                  <a:lnTo>
                    <a:pt x="965" y="1004"/>
                  </a:lnTo>
                  <a:lnTo>
                    <a:pt x="734" y="1352"/>
                  </a:lnTo>
                  <a:lnTo>
                    <a:pt x="502" y="1738"/>
                  </a:lnTo>
                  <a:lnTo>
                    <a:pt x="348" y="2124"/>
                  </a:lnTo>
                  <a:lnTo>
                    <a:pt x="193" y="2549"/>
                  </a:lnTo>
                  <a:lnTo>
                    <a:pt x="77" y="3012"/>
                  </a:lnTo>
                  <a:lnTo>
                    <a:pt x="39" y="3475"/>
                  </a:lnTo>
                  <a:lnTo>
                    <a:pt x="0" y="3939"/>
                  </a:lnTo>
                  <a:lnTo>
                    <a:pt x="77" y="4441"/>
                  </a:lnTo>
                  <a:lnTo>
                    <a:pt x="155" y="4904"/>
                  </a:lnTo>
                  <a:lnTo>
                    <a:pt x="270" y="5329"/>
                  </a:lnTo>
                  <a:lnTo>
                    <a:pt x="463" y="5792"/>
                  </a:lnTo>
                  <a:lnTo>
                    <a:pt x="695" y="6178"/>
                  </a:lnTo>
                  <a:lnTo>
                    <a:pt x="1043" y="6178"/>
                  </a:lnTo>
                  <a:lnTo>
                    <a:pt x="888" y="5831"/>
                  </a:lnTo>
                  <a:lnTo>
                    <a:pt x="734" y="5483"/>
                  </a:lnTo>
                  <a:lnTo>
                    <a:pt x="657" y="5136"/>
                  </a:lnTo>
                  <a:lnTo>
                    <a:pt x="541" y="4788"/>
                  </a:lnTo>
                  <a:lnTo>
                    <a:pt x="502" y="4402"/>
                  </a:lnTo>
                  <a:lnTo>
                    <a:pt x="463" y="4055"/>
                  </a:lnTo>
                  <a:lnTo>
                    <a:pt x="463" y="3668"/>
                  </a:lnTo>
                  <a:lnTo>
                    <a:pt x="463" y="3321"/>
                  </a:lnTo>
                  <a:lnTo>
                    <a:pt x="541" y="2973"/>
                  </a:lnTo>
                  <a:lnTo>
                    <a:pt x="618" y="2626"/>
                  </a:lnTo>
                  <a:lnTo>
                    <a:pt x="734" y="2278"/>
                  </a:lnTo>
                  <a:lnTo>
                    <a:pt x="850" y="1931"/>
                  </a:lnTo>
                  <a:lnTo>
                    <a:pt x="1043" y="1622"/>
                  </a:lnTo>
                  <a:lnTo>
                    <a:pt x="1236" y="1313"/>
                  </a:lnTo>
                  <a:lnTo>
                    <a:pt x="1467" y="1004"/>
                  </a:lnTo>
                  <a:lnTo>
                    <a:pt x="1776" y="734"/>
                  </a:lnTo>
                  <a:lnTo>
                    <a:pt x="1969" y="579"/>
                  </a:lnTo>
                  <a:lnTo>
                    <a:pt x="2085" y="502"/>
                  </a:lnTo>
                  <a:lnTo>
                    <a:pt x="2201" y="463"/>
                  </a:lnTo>
                  <a:lnTo>
                    <a:pt x="2317" y="579"/>
                  </a:lnTo>
                  <a:lnTo>
                    <a:pt x="2433" y="811"/>
                  </a:lnTo>
                  <a:lnTo>
                    <a:pt x="2587" y="1197"/>
                  </a:lnTo>
                  <a:lnTo>
                    <a:pt x="2742" y="1583"/>
                  </a:lnTo>
                  <a:lnTo>
                    <a:pt x="2858" y="1931"/>
                  </a:lnTo>
                  <a:lnTo>
                    <a:pt x="2973" y="2317"/>
                  </a:lnTo>
                  <a:lnTo>
                    <a:pt x="3051" y="2703"/>
                  </a:lnTo>
                  <a:lnTo>
                    <a:pt x="3089" y="3089"/>
                  </a:lnTo>
                  <a:lnTo>
                    <a:pt x="3089" y="3437"/>
                  </a:lnTo>
                  <a:lnTo>
                    <a:pt x="3051" y="3784"/>
                  </a:lnTo>
                  <a:lnTo>
                    <a:pt x="3012" y="4132"/>
                  </a:lnTo>
                  <a:lnTo>
                    <a:pt x="2896" y="4479"/>
                  </a:lnTo>
                  <a:lnTo>
                    <a:pt x="2780" y="4788"/>
                  </a:lnTo>
                  <a:lnTo>
                    <a:pt x="2587" y="5136"/>
                  </a:lnTo>
                  <a:lnTo>
                    <a:pt x="2394" y="5445"/>
                  </a:lnTo>
                  <a:lnTo>
                    <a:pt x="2356" y="5522"/>
                  </a:lnTo>
                  <a:lnTo>
                    <a:pt x="2394" y="5638"/>
                  </a:lnTo>
                  <a:lnTo>
                    <a:pt x="2356" y="5715"/>
                  </a:lnTo>
                  <a:lnTo>
                    <a:pt x="2356" y="5754"/>
                  </a:lnTo>
                  <a:lnTo>
                    <a:pt x="2394" y="5792"/>
                  </a:lnTo>
                  <a:lnTo>
                    <a:pt x="2471" y="5792"/>
                  </a:lnTo>
                  <a:lnTo>
                    <a:pt x="2626" y="5715"/>
                  </a:lnTo>
                  <a:lnTo>
                    <a:pt x="2819" y="5676"/>
                  </a:lnTo>
                  <a:lnTo>
                    <a:pt x="3205" y="5676"/>
                  </a:lnTo>
                  <a:lnTo>
                    <a:pt x="3630" y="5715"/>
                  </a:lnTo>
                  <a:lnTo>
                    <a:pt x="4055" y="5792"/>
                  </a:lnTo>
                  <a:lnTo>
                    <a:pt x="4441" y="5947"/>
                  </a:lnTo>
                  <a:lnTo>
                    <a:pt x="4866" y="6101"/>
                  </a:lnTo>
                  <a:lnTo>
                    <a:pt x="5213" y="6256"/>
                  </a:lnTo>
                  <a:lnTo>
                    <a:pt x="5522" y="6449"/>
                  </a:lnTo>
                  <a:lnTo>
                    <a:pt x="5831" y="6642"/>
                  </a:lnTo>
                  <a:lnTo>
                    <a:pt x="6140" y="6835"/>
                  </a:lnTo>
                  <a:lnTo>
                    <a:pt x="6410" y="7067"/>
                  </a:lnTo>
                  <a:lnTo>
                    <a:pt x="6680" y="7337"/>
                  </a:lnTo>
                  <a:lnTo>
                    <a:pt x="6912" y="7607"/>
                  </a:lnTo>
                  <a:lnTo>
                    <a:pt x="7144" y="7877"/>
                  </a:lnTo>
                  <a:lnTo>
                    <a:pt x="7337" y="8186"/>
                  </a:lnTo>
                  <a:lnTo>
                    <a:pt x="7530" y="8534"/>
                  </a:lnTo>
                  <a:lnTo>
                    <a:pt x="7105" y="8650"/>
                  </a:lnTo>
                  <a:lnTo>
                    <a:pt x="6680" y="8727"/>
                  </a:lnTo>
                  <a:lnTo>
                    <a:pt x="6294" y="8766"/>
                  </a:lnTo>
                  <a:lnTo>
                    <a:pt x="5870" y="8804"/>
                  </a:lnTo>
                  <a:lnTo>
                    <a:pt x="5483" y="8804"/>
                  </a:lnTo>
                  <a:lnTo>
                    <a:pt x="5059" y="8727"/>
                  </a:lnTo>
                  <a:lnTo>
                    <a:pt x="4672" y="8611"/>
                  </a:lnTo>
                  <a:lnTo>
                    <a:pt x="4248" y="8457"/>
                  </a:lnTo>
                  <a:lnTo>
                    <a:pt x="3900" y="8264"/>
                  </a:lnTo>
                  <a:lnTo>
                    <a:pt x="3591" y="8071"/>
                  </a:lnTo>
                  <a:lnTo>
                    <a:pt x="3012" y="7607"/>
                  </a:lnTo>
                  <a:lnTo>
                    <a:pt x="2471" y="7105"/>
                  </a:lnTo>
                  <a:lnTo>
                    <a:pt x="1931" y="6565"/>
                  </a:lnTo>
                  <a:lnTo>
                    <a:pt x="1854" y="6526"/>
                  </a:lnTo>
                  <a:lnTo>
                    <a:pt x="1815" y="6487"/>
                  </a:lnTo>
                  <a:lnTo>
                    <a:pt x="1661" y="6526"/>
                  </a:lnTo>
                  <a:lnTo>
                    <a:pt x="1622" y="6526"/>
                  </a:lnTo>
                  <a:lnTo>
                    <a:pt x="1583" y="6565"/>
                  </a:lnTo>
                  <a:lnTo>
                    <a:pt x="1429" y="6835"/>
                  </a:lnTo>
                  <a:lnTo>
                    <a:pt x="1661" y="6873"/>
                  </a:lnTo>
                  <a:lnTo>
                    <a:pt x="2278" y="7491"/>
                  </a:lnTo>
                  <a:lnTo>
                    <a:pt x="2896" y="8071"/>
                  </a:lnTo>
                  <a:lnTo>
                    <a:pt x="3244" y="8341"/>
                  </a:lnTo>
                  <a:lnTo>
                    <a:pt x="3630" y="8573"/>
                  </a:lnTo>
                  <a:lnTo>
                    <a:pt x="3977" y="8766"/>
                  </a:lnTo>
                  <a:lnTo>
                    <a:pt x="4364" y="8959"/>
                  </a:lnTo>
                  <a:lnTo>
                    <a:pt x="4827" y="9113"/>
                  </a:lnTo>
                  <a:lnTo>
                    <a:pt x="5252" y="9190"/>
                  </a:lnTo>
                  <a:lnTo>
                    <a:pt x="5676" y="9229"/>
                  </a:lnTo>
                  <a:lnTo>
                    <a:pt x="6140" y="9229"/>
                  </a:lnTo>
                  <a:lnTo>
                    <a:pt x="6565" y="9152"/>
                  </a:lnTo>
                  <a:lnTo>
                    <a:pt x="6989" y="9074"/>
                  </a:lnTo>
                  <a:lnTo>
                    <a:pt x="7878" y="8843"/>
                  </a:lnTo>
                  <a:lnTo>
                    <a:pt x="7955" y="8804"/>
                  </a:lnTo>
                  <a:lnTo>
                    <a:pt x="7993" y="8727"/>
                  </a:lnTo>
                  <a:lnTo>
                    <a:pt x="8032" y="8650"/>
                  </a:lnTo>
                  <a:lnTo>
                    <a:pt x="7993" y="8534"/>
                  </a:lnTo>
                  <a:lnTo>
                    <a:pt x="7762" y="8109"/>
                  </a:lnTo>
                  <a:lnTo>
                    <a:pt x="7491" y="7684"/>
                  </a:lnTo>
                  <a:lnTo>
                    <a:pt x="7221" y="7298"/>
                  </a:lnTo>
                  <a:lnTo>
                    <a:pt x="6874" y="6912"/>
                  </a:lnTo>
                  <a:lnTo>
                    <a:pt x="6526" y="6603"/>
                  </a:lnTo>
                  <a:lnTo>
                    <a:pt x="6140" y="6294"/>
                  </a:lnTo>
                  <a:lnTo>
                    <a:pt x="5715" y="6024"/>
                  </a:lnTo>
                  <a:lnTo>
                    <a:pt x="5252" y="5792"/>
                  </a:lnTo>
                  <a:lnTo>
                    <a:pt x="4827" y="5638"/>
                  </a:lnTo>
                  <a:lnTo>
                    <a:pt x="4248" y="5445"/>
                  </a:lnTo>
                  <a:lnTo>
                    <a:pt x="3939" y="5367"/>
                  </a:lnTo>
                  <a:lnTo>
                    <a:pt x="3591" y="5290"/>
                  </a:lnTo>
                  <a:lnTo>
                    <a:pt x="3012" y="5290"/>
                  </a:lnTo>
                  <a:lnTo>
                    <a:pt x="3167" y="4981"/>
                  </a:lnTo>
                  <a:lnTo>
                    <a:pt x="3321" y="4634"/>
                  </a:lnTo>
                  <a:lnTo>
                    <a:pt x="3398" y="4286"/>
                  </a:lnTo>
                  <a:lnTo>
                    <a:pt x="3475" y="3939"/>
                  </a:lnTo>
                  <a:lnTo>
                    <a:pt x="3514" y="3591"/>
                  </a:lnTo>
                  <a:lnTo>
                    <a:pt x="3514" y="3205"/>
                  </a:lnTo>
                  <a:lnTo>
                    <a:pt x="3514" y="2858"/>
                  </a:lnTo>
                  <a:lnTo>
                    <a:pt x="3437" y="2471"/>
                  </a:lnTo>
                  <a:lnTo>
                    <a:pt x="3321" y="1969"/>
                  </a:lnTo>
                  <a:lnTo>
                    <a:pt x="3167" y="1467"/>
                  </a:lnTo>
                  <a:lnTo>
                    <a:pt x="2935" y="965"/>
                  </a:lnTo>
                  <a:lnTo>
                    <a:pt x="2703" y="502"/>
                  </a:lnTo>
                  <a:lnTo>
                    <a:pt x="2587" y="270"/>
                  </a:lnTo>
                  <a:lnTo>
                    <a:pt x="2471" y="116"/>
                  </a:lnTo>
                  <a:lnTo>
                    <a:pt x="2356" y="39"/>
                  </a:lnTo>
                  <a:lnTo>
                    <a:pt x="22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331050" y="4488475"/>
              <a:ext cx="145775" cy="163175"/>
            </a:xfrm>
            <a:custGeom>
              <a:avLst/>
              <a:gdLst/>
              <a:ahLst/>
              <a:cxnLst/>
              <a:rect l="l" t="t" r="r" b="b"/>
              <a:pathLst>
                <a:path w="5831" h="6527" extrusionOk="0">
                  <a:moveTo>
                    <a:pt x="3321" y="502"/>
                  </a:moveTo>
                  <a:lnTo>
                    <a:pt x="3784" y="695"/>
                  </a:lnTo>
                  <a:lnTo>
                    <a:pt x="4248" y="1004"/>
                  </a:lnTo>
                  <a:lnTo>
                    <a:pt x="4595" y="1313"/>
                  </a:lnTo>
                  <a:lnTo>
                    <a:pt x="4904" y="1738"/>
                  </a:lnTo>
                  <a:lnTo>
                    <a:pt x="5174" y="2163"/>
                  </a:lnTo>
                  <a:lnTo>
                    <a:pt x="5252" y="2394"/>
                  </a:lnTo>
                  <a:lnTo>
                    <a:pt x="5329" y="2665"/>
                  </a:lnTo>
                  <a:lnTo>
                    <a:pt x="5367" y="2896"/>
                  </a:lnTo>
                  <a:lnTo>
                    <a:pt x="5367" y="3167"/>
                  </a:lnTo>
                  <a:lnTo>
                    <a:pt x="5367" y="3437"/>
                  </a:lnTo>
                  <a:lnTo>
                    <a:pt x="5329" y="3707"/>
                  </a:lnTo>
                  <a:lnTo>
                    <a:pt x="5213" y="4171"/>
                  </a:lnTo>
                  <a:lnTo>
                    <a:pt x="5020" y="4595"/>
                  </a:lnTo>
                  <a:lnTo>
                    <a:pt x="4750" y="4981"/>
                  </a:lnTo>
                  <a:lnTo>
                    <a:pt x="4441" y="5368"/>
                  </a:lnTo>
                  <a:lnTo>
                    <a:pt x="4055" y="5638"/>
                  </a:lnTo>
                  <a:lnTo>
                    <a:pt x="3630" y="5870"/>
                  </a:lnTo>
                  <a:lnTo>
                    <a:pt x="3398" y="5947"/>
                  </a:lnTo>
                  <a:lnTo>
                    <a:pt x="3166" y="6024"/>
                  </a:lnTo>
                  <a:lnTo>
                    <a:pt x="2935" y="6024"/>
                  </a:lnTo>
                  <a:lnTo>
                    <a:pt x="2703" y="6063"/>
                  </a:lnTo>
                  <a:lnTo>
                    <a:pt x="2394" y="6024"/>
                  </a:lnTo>
                  <a:lnTo>
                    <a:pt x="2085" y="5985"/>
                  </a:lnTo>
                  <a:lnTo>
                    <a:pt x="1815" y="5908"/>
                  </a:lnTo>
                  <a:lnTo>
                    <a:pt x="1583" y="5792"/>
                  </a:lnTo>
                  <a:lnTo>
                    <a:pt x="1390" y="5677"/>
                  </a:lnTo>
                  <a:lnTo>
                    <a:pt x="1197" y="5522"/>
                  </a:lnTo>
                  <a:lnTo>
                    <a:pt x="1004" y="5329"/>
                  </a:lnTo>
                  <a:lnTo>
                    <a:pt x="850" y="5136"/>
                  </a:lnTo>
                  <a:lnTo>
                    <a:pt x="734" y="4904"/>
                  </a:lnTo>
                  <a:lnTo>
                    <a:pt x="656" y="4673"/>
                  </a:lnTo>
                  <a:lnTo>
                    <a:pt x="541" y="4441"/>
                  </a:lnTo>
                  <a:lnTo>
                    <a:pt x="502" y="4209"/>
                  </a:lnTo>
                  <a:lnTo>
                    <a:pt x="425" y="3669"/>
                  </a:lnTo>
                  <a:lnTo>
                    <a:pt x="463" y="3128"/>
                  </a:lnTo>
                  <a:lnTo>
                    <a:pt x="579" y="2587"/>
                  </a:lnTo>
                  <a:lnTo>
                    <a:pt x="734" y="2085"/>
                  </a:lnTo>
                  <a:lnTo>
                    <a:pt x="1004" y="1622"/>
                  </a:lnTo>
                  <a:lnTo>
                    <a:pt x="1158" y="1390"/>
                  </a:lnTo>
                  <a:lnTo>
                    <a:pt x="1313" y="1197"/>
                  </a:lnTo>
                  <a:lnTo>
                    <a:pt x="1506" y="1043"/>
                  </a:lnTo>
                  <a:lnTo>
                    <a:pt x="1699" y="888"/>
                  </a:lnTo>
                  <a:lnTo>
                    <a:pt x="1931" y="734"/>
                  </a:lnTo>
                  <a:lnTo>
                    <a:pt x="2162" y="657"/>
                  </a:lnTo>
                  <a:lnTo>
                    <a:pt x="2394" y="579"/>
                  </a:lnTo>
                  <a:lnTo>
                    <a:pt x="2664" y="502"/>
                  </a:lnTo>
                  <a:lnTo>
                    <a:pt x="2935" y="502"/>
                  </a:lnTo>
                  <a:lnTo>
                    <a:pt x="3244" y="541"/>
                  </a:lnTo>
                  <a:lnTo>
                    <a:pt x="3282" y="502"/>
                  </a:lnTo>
                  <a:close/>
                  <a:moveTo>
                    <a:pt x="3128" y="0"/>
                  </a:moveTo>
                  <a:lnTo>
                    <a:pt x="3051" y="39"/>
                  </a:lnTo>
                  <a:lnTo>
                    <a:pt x="2973" y="116"/>
                  </a:lnTo>
                  <a:lnTo>
                    <a:pt x="2973" y="193"/>
                  </a:lnTo>
                  <a:lnTo>
                    <a:pt x="2664" y="155"/>
                  </a:lnTo>
                  <a:lnTo>
                    <a:pt x="2394" y="193"/>
                  </a:lnTo>
                  <a:lnTo>
                    <a:pt x="2124" y="232"/>
                  </a:lnTo>
                  <a:lnTo>
                    <a:pt x="1854" y="309"/>
                  </a:lnTo>
                  <a:lnTo>
                    <a:pt x="1622" y="425"/>
                  </a:lnTo>
                  <a:lnTo>
                    <a:pt x="1390" y="579"/>
                  </a:lnTo>
                  <a:lnTo>
                    <a:pt x="1197" y="734"/>
                  </a:lnTo>
                  <a:lnTo>
                    <a:pt x="965" y="927"/>
                  </a:lnTo>
                  <a:lnTo>
                    <a:pt x="811" y="1120"/>
                  </a:lnTo>
                  <a:lnTo>
                    <a:pt x="656" y="1352"/>
                  </a:lnTo>
                  <a:lnTo>
                    <a:pt x="386" y="1854"/>
                  </a:lnTo>
                  <a:lnTo>
                    <a:pt x="154" y="2394"/>
                  </a:lnTo>
                  <a:lnTo>
                    <a:pt x="39" y="2974"/>
                  </a:lnTo>
                  <a:lnTo>
                    <a:pt x="0" y="3591"/>
                  </a:lnTo>
                  <a:lnTo>
                    <a:pt x="0" y="3900"/>
                  </a:lnTo>
                  <a:lnTo>
                    <a:pt x="39" y="4209"/>
                  </a:lnTo>
                  <a:lnTo>
                    <a:pt x="116" y="4518"/>
                  </a:lnTo>
                  <a:lnTo>
                    <a:pt x="193" y="4788"/>
                  </a:lnTo>
                  <a:lnTo>
                    <a:pt x="270" y="5059"/>
                  </a:lnTo>
                  <a:lnTo>
                    <a:pt x="425" y="5329"/>
                  </a:lnTo>
                  <a:lnTo>
                    <a:pt x="579" y="5561"/>
                  </a:lnTo>
                  <a:lnTo>
                    <a:pt x="772" y="5754"/>
                  </a:lnTo>
                  <a:lnTo>
                    <a:pt x="965" y="5947"/>
                  </a:lnTo>
                  <a:lnTo>
                    <a:pt x="1197" y="6101"/>
                  </a:lnTo>
                  <a:lnTo>
                    <a:pt x="1467" y="6256"/>
                  </a:lnTo>
                  <a:lnTo>
                    <a:pt x="1738" y="6372"/>
                  </a:lnTo>
                  <a:lnTo>
                    <a:pt x="2085" y="6449"/>
                  </a:lnTo>
                  <a:lnTo>
                    <a:pt x="2394" y="6487"/>
                  </a:lnTo>
                  <a:lnTo>
                    <a:pt x="2742" y="6526"/>
                  </a:lnTo>
                  <a:lnTo>
                    <a:pt x="3012" y="6487"/>
                  </a:lnTo>
                  <a:lnTo>
                    <a:pt x="3321" y="6449"/>
                  </a:lnTo>
                  <a:lnTo>
                    <a:pt x="3630" y="6372"/>
                  </a:lnTo>
                  <a:lnTo>
                    <a:pt x="3900" y="6256"/>
                  </a:lnTo>
                  <a:lnTo>
                    <a:pt x="4170" y="6101"/>
                  </a:lnTo>
                  <a:lnTo>
                    <a:pt x="4402" y="5947"/>
                  </a:lnTo>
                  <a:lnTo>
                    <a:pt x="4634" y="5792"/>
                  </a:lnTo>
                  <a:lnTo>
                    <a:pt x="4866" y="5561"/>
                  </a:lnTo>
                  <a:lnTo>
                    <a:pt x="5059" y="5368"/>
                  </a:lnTo>
                  <a:lnTo>
                    <a:pt x="5252" y="5097"/>
                  </a:lnTo>
                  <a:lnTo>
                    <a:pt x="5406" y="4866"/>
                  </a:lnTo>
                  <a:lnTo>
                    <a:pt x="5522" y="4595"/>
                  </a:lnTo>
                  <a:lnTo>
                    <a:pt x="5638" y="4286"/>
                  </a:lnTo>
                  <a:lnTo>
                    <a:pt x="5754" y="4016"/>
                  </a:lnTo>
                  <a:lnTo>
                    <a:pt x="5792" y="3707"/>
                  </a:lnTo>
                  <a:lnTo>
                    <a:pt x="5831" y="3398"/>
                  </a:lnTo>
                  <a:lnTo>
                    <a:pt x="5831" y="3089"/>
                  </a:lnTo>
                  <a:lnTo>
                    <a:pt x="5792" y="2780"/>
                  </a:lnTo>
                  <a:lnTo>
                    <a:pt x="5754" y="2472"/>
                  </a:lnTo>
                  <a:lnTo>
                    <a:pt x="5638" y="2163"/>
                  </a:lnTo>
                  <a:lnTo>
                    <a:pt x="5522" y="1892"/>
                  </a:lnTo>
                  <a:lnTo>
                    <a:pt x="5406" y="1622"/>
                  </a:lnTo>
                  <a:lnTo>
                    <a:pt x="5213" y="1352"/>
                  </a:lnTo>
                  <a:lnTo>
                    <a:pt x="5020" y="1120"/>
                  </a:lnTo>
                  <a:lnTo>
                    <a:pt x="4827" y="888"/>
                  </a:lnTo>
                  <a:lnTo>
                    <a:pt x="4595" y="695"/>
                  </a:lnTo>
                  <a:lnTo>
                    <a:pt x="4364" y="502"/>
                  </a:lnTo>
                  <a:lnTo>
                    <a:pt x="4093" y="348"/>
                  </a:lnTo>
                  <a:lnTo>
                    <a:pt x="3823" y="193"/>
                  </a:lnTo>
                  <a:lnTo>
                    <a:pt x="3514" y="116"/>
                  </a:lnTo>
                  <a:lnTo>
                    <a:pt x="32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3966375" y="4488475"/>
              <a:ext cx="350450" cy="288650"/>
            </a:xfrm>
            <a:custGeom>
              <a:avLst/>
              <a:gdLst/>
              <a:ahLst/>
              <a:cxnLst/>
              <a:rect l="l" t="t" r="r" b="b"/>
              <a:pathLst>
                <a:path w="14018" h="11546" extrusionOk="0">
                  <a:moveTo>
                    <a:pt x="11778" y="0"/>
                  </a:moveTo>
                  <a:lnTo>
                    <a:pt x="11469" y="77"/>
                  </a:lnTo>
                  <a:lnTo>
                    <a:pt x="11855" y="1931"/>
                  </a:lnTo>
                  <a:lnTo>
                    <a:pt x="12280" y="3746"/>
                  </a:lnTo>
                  <a:lnTo>
                    <a:pt x="11508" y="2780"/>
                  </a:lnTo>
                  <a:lnTo>
                    <a:pt x="10658" y="1892"/>
                  </a:lnTo>
                  <a:lnTo>
                    <a:pt x="10427" y="2085"/>
                  </a:lnTo>
                  <a:lnTo>
                    <a:pt x="11469" y="3437"/>
                  </a:lnTo>
                  <a:lnTo>
                    <a:pt x="12550" y="4750"/>
                  </a:lnTo>
                  <a:lnTo>
                    <a:pt x="12859" y="5754"/>
                  </a:lnTo>
                  <a:lnTo>
                    <a:pt x="13168" y="5754"/>
                  </a:lnTo>
                  <a:lnTo>
                    <a:pt x="13207" y="5638"/>
                  </a:lnTo>
                  <a:lnTo>
                    <a:pt x="13168" y="5522"/>
                  </a:lnTo>
                  <a:lnTo>
                    <a:pt x="13168" y="5522"/>
                  </a:lnTo>
                  <a:lnTo>
                    <a:pt x="13439" y="5715"/>
                  </a:lnTo>
                  <a:lnTo>
                    <a:pt x="13593" y="5947"/>
                  </a:lnTo>
                  <a:lnTo>
                    <a:pt x="13670" y="6179"/>
                  </a:lnTo>
                  <a:lnTo>
                    <a:pt x="13709" y="6410"/>
                  </a:lnTo>
                  <a:lnTo>
                    <a:pt x="13632" y="6681"/>
                  </a:lnTo>
                  <a:lnTo>
                    <a:pt x="13516" y="6912"/>
                  </a:lnTo>
                  <a:lnTo>
                    <a:pt x="13361" y="7183"/>
                  </a:lnTo>
                  <a:lnTo>
                    <a:pt x="13168" y="7453"/>
                  </a:lnTo>
                  <a:lnTo>
                    <a:pt x="12744" y="7955"/>
                  </a:lnTo>
                  <a:lnTo>
                    <a:pt x="12203" y="8418"/>
                  </a:lnTo>
                  <a:lnTo>
                    <a:pt x="11740" y="8766"/>
                  </a:lnTo>
                  <a:lnTo>
                    <a:pt x="11353" y="9075"/>
                  </a:lnTo>
                  <a:lnTo>
                    <a:pt x="10542" y="9577"/>
                  </a:lnTo>
                  <a:lnTo>
                    <a:pt x="9654" y="10001"/>
                  </a:lnTo>
                  <a:lnTo>
                    <a:pt x="8766" y="10388"/>
                  </a:lnTo>
                  <a:lnTo>
                    <a:pt x="7878" y="10658"/>
                  </a:lnTo>
                  <a:lnTo>
                    <a:pt x="6951" y="10890"/>
                  </a:lnTo>
                  <a:lnTo>
                    <a:pt x="5986" y="11083"/>
                  </a:lnTo>
                  <a:lnTo>
                    <a:pt x="5021" y="11160"/>
                  </a:lnTo>
                  <a:lnTo>
                    <a:pt x="3630" y="11160"/>
                  </a:lnTo>
                  <a:lnTo>
                    <a:pt x="3013" y="11121"/>
                  </a:lnTo>
                  <a:lnTo>
                    <a:pt x="2356" y="11044"/>
                  </a:lnTo>
                  <a:lnTo>
                    <a:pt x="1661" y="10928"/>
                  </a:lnTo>
                  <a:lnTo>
                    <a:pt x="1352" y="10812"/>
                  </a:lnTo>
                  <a:lnTo>
                    <a:pt x="1082" y="10696"/>
                  </a:lnTo>
                  <a:lnTo>
                    <a:pt x="812" y="10542"/>
                  </a:lnTo>
                  <a:lnTo>
                    <a:pt x="618" y="10388"/>
                  </a:lnTo>
                  <a:lnTo>
                    <a:pt x="464" y="10194"/>
                  </a:lnTo>
                  <a:lnTo>
                    <a:pt x="348" y="9963"/>
                  </a:lnTo>
                  <a:lnTo>
                    <a:pt x="348" y="9731"/>
                  </a:lnTo>
                  <a:lnTo>
                    <a:pt x="387" y="9461"/>
                  </a:lnTo>
                  <a:lnTo>
                    <a:pt x="155" y="9422"/>
                  </a:lnTo>
                  <a:lnTo>
                    <a:pt x="39" y="9654"/>
                  </a:lnTo>
                  <a:lnTo>
                    <a:pt x="1" y="9886"/>
                  </a:lnTo>
                  <a:lnTo>
                    <a:pt x="39" y="10117"/>
                  </a:lnTo>
                  <a:lnTo>
                    <a:pt x="78" y="10310"/>
                  </a:lnTo>
                  <a:lnTo>
                    <a:pt x="194" y="10465"/>
                  </a:lnTo>
                  <a:lnTo>
                    <a:pt x="348" y="10619"/>
                  </a:lnTo>
                  <a:lnTo>
                    <a:pt x="541" y="10774"/>
                  </a:lnTo>
                  <a:lnTo>
                    <a:pt x="773" y="10890"/>
                  </a:lnTo>
                  <a:lnTo>
                    <a:pt x="1236" y="11083"/>
                  </a:lnTo>
                  <a:lnTo>
                    <a:pt x="1738" y="11237"/>
                  </a:lnTo>
                  <a:lnTo>
                    <a:pt x="2202" y="11353"/>
                  </a:lnTo>
                  <a:lnTo>
                    <a:pt x="2626" y="11430"/>
                  </a:lnTo>
                  <a:lnTo>
                    <a:pt x="3321" y="11507"/>
                  </a:lnTo>
                  <a:lnTo>
                    <a:pt x="3978" y="11546"/>
                  </a:lnTo>
                  <a:lnTo>
                    <a:pt x="4673" y="11546"/>
                  </a:lnTo>
                  <a:lnTo>
                    <a:pt x="5368" y="11507"/>
                  </a:lnTo>
                  <a:lnTo>
                    <a:pt x="6063" y="11430"/>
                  </a:lnTo>
                  <a:lnTo>
                    <a:pt x="6758" y="11314"/>
                  </a:lnTo>
                  <a:lnTo>
                    <a:pt x="7415" y="11160"/>
                  </a:lnTo>
                  <a:lnTo>
                    <a:pt x="8071" y="11005"/>
                  </a:lnTo>
                  <a:lnTo>
                    <a:pt x="8728" y="10774"/>
                  </a:lnTo>
                  <a:lnTo>
                    <a:pt x="9345" y="10542"/>
                  </a:lnTo>
                  <a:lnTo>
                    <a:pt x="9963" y="10272"/>
                  </a:lnTo>
                  <a:lnTo>
                    <a:pt x="10542" y="9963"/>
                  </a:lnTo>
                  <a:lnTo>
                    <a:pt x="11122" y="9654"/>
                  </a:lnTo>
                  <a:lnTo>
                    <a:pt x="11701" y="9268"/>
                  </a:lnTo>
                  <a:lnTo>
                    <a:pt x="12242" y="8882"/>
                  </a:lnTo>
                  <a:lnTo>
                    <a:pt x="12744" y="8457"/>
                  </a:lnTo>
                  <a:lnTo>
                    <a:pt x="13168" y="8071"/>
                  </a:lnTo>
                  <a:lnTo>
                    <a:pt x="13554" y="7646"/>
                  </a:lnTo>
                  <a:lnTo>
                    <a:pt x="13748" y="7376"/>
                  </a:lnTo>
                  <a:lnTo>
                    <a:pt x="13863" y="7144"/>
                  </a:lnTo>
                  <a:lnTo>
                    <a:pt x="13979" y="6874"/>
                  </a:lnTo>
                  <a:lnTo>
                    <a:pt x="14018" y="6565"/>
                  </a:lnTo>
                  <a:lnTo>
                    <a:pt x="14018" y="6333"/>
                  </a:lnTo>
                  <a:lnTo>
                    <a:pt x="14018" y="6140"/>
                  </a:lnTo>
                  <a:lnTo>
                    <a:pt x="13941" y="5908"/>
                  </a:lnTo>
                  <a:lnTo>
                    <a:pt x="13863" y="5715"/>
                  </a:lnTo>
                  <a:lnTo>
                    <a:pt x="13748" y="5522"/>
                  </a:lnTo>
                  <a:lnTo>
                    <a:pt x="13593" y="5368"/>
                  </a:lnTo>
                  <a:lnTo>
                    <a:pt x="13439" y="5252"/>
                  </a:lnTo>
                  <a:lnTo>
                    <a:pt x="13246" y="5136"/>
                  </a:lnTo>
                  <a:lnTo>
                    <a:pt x="13091" y="5136"/>
                  </a:lnTo>
                  <a:lnTo>
                    <a:pt x="12821" y="3823"/>
                  </a:lnTo>
                  <a:lnTo>
                    <a:pt x="12512" y="2549"/>
                  </a:lnTo>
                  <a:lnTo>
                    <a:pt x="12164" y="1274"/>
                  </a:lnTo>
                  <a:lnTo>
                    <a:pt x="117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1307750" y="4498125"/>
              <a:ext cx="103325" cy="105250"/>
            </a:xfrm>
            <a:custGeom>
              <a:avLst/>
              <a:gdLst/>
              <a:ahLst/>
              <a:cxnLst/>
              <a:rect l="l" t="t" r="r" b="b"/>
              <a:pathLst>
                <a:path w="4133" h="4210" extrusionOk="0">
                  <a:moveTo>
                    <a:pt x="2317" y="348"/>
                  </a:moveTo>
                  <a:lnTo>
                    <a:pt x="2665" y="425"/>
                  </a:lnTo>
                  <a:lnTo>
                    <a:pt x="2819" y="502"/>
                  </a:lnTo>
                  <a:lnTo>
                    <a:pt x="2974" y="618"/>
                  </a:lnTo>
                  <a:lnTo>
                    <a:pt x="3128" y="734"/>
                  </a:lnTo>
                  <a:lnTo>
                    <a:pt x="3244" y="850"/>
                  </a:lnTo>
                  <a:lnTo>
                    <a:pt x="3360" y="1043"/>
                  </a:lnTo>
                  <a:lnTo>
                    <a:pt x="3476" y="1197"/>
                  </a:lnTo>
                  <a:lnTo>
                    <a:pt x="3514" y="1236"/>
                  </a:lnTo>
                  <a:lnTo>
                    <a:pt x="3630" y="1545"/>
                  </a:lnTo>
                  <a:lnTo>
                    <a:pt x="3707" y="1815"/>
                  </a:lnTo>
                  <a:lnTo>
                    <a:pt x="3746" y="2086"/>
                  </a:lnTo>
                  <a:lnTo>
                    <a:pt x="3746" y="2356"/>
                  </a:lnTo>
                  <a:lnTo>
                    <a:pt x="3707" y="2626"/>
                  </a:lnTo>
                  <a:lnTo>
                    <a:pt x="3630" y="2896"/>
                  </a:lnTo>
                  <a:lnTo>
                    <a:pt x="3514" y="3128"/>
                  </a:lnTo>
                  <a:lnTo>
                    <a:pt x="3283" y="3398"/>
                  </a:lnTo>
                  <a:lnTo>
                    <a:pt x="3012" y="3591"/>
                  </a:lnTo>
                  <a:lnTo>
                    <a:pt x="2703" y="3746"/>
                  </a:lnTo>
                  <a:lnTo>
                    <a:pt x="2356" y="3823"/>
                  </a:lnTo>
                  <a:lnTo>
                    <a:pt x="2008" y="3862"/>
                  </a:lnTo>
                  <a:lnTo>
                    <a:pt x="1661" y="3785"/>
                  </a:lnTo>
                  <a:lnTo>
                    <a:pt x="1313" y="3669"/>
                  </a:lnTo>
                  <a:lnTo>
                    <a:pt x="1004" y="3476"/>
                  </a:lnTo>
                  <a:lnTo>
                    <a:pt x="734" y="3244"/>
                  </a:lnTo>
                  <a:lnTo>
                    <a:pt x="579" y="2935"/>
                  </a:lnTo>
                  <a:lnTo>
                    <a:pt x="425" y="2665"/>
                  </a:lnTo>
                  <a:lnTo>
                    <a:pt x="386" y="2317"/>
                  </a:lnTo>
                  <a:lnTo>
                    <a:pt x="348" y="2008"/>
                  </a:lnTo>
                  <a:lnTo>
                    <a:pt x="386" y="1661"/>
                  </a:lnTo>
                  <a:lnTo>
                    <a:pt x="502" y="1352"/>
                  </a:lnTo>
                  <a:lnTo>
                    <a:pt x="657" y="1043"/>
                  </a:lnTo>
                  <a:lnTo>
                    <a:pt x="888" y="811"/>
                  </a:lnTo>
                  <a:lnTo>
                    <a:pt x="1197" y="580"/>
                  </a:lnTo>
                  <a:lnTo>
                    <a:pt x="1545" y="425"/>
                  </a:lnTo>
                  <a:lnTo>
                    <a:pt x="1931" y="348"/>
                  </a:lnTo>
                  <a:close/>
                  <a:moveTo>
                    <a:pt x="2201" y="0"/>
                  </a:moveTo>
                  <a:lnTo>
                    <a:pt x="1815" y="39"/>
                  </a:lnTo>
                  <a:lnTo>
                    <a:pt x="1468" y="116"/>
                  </a:lnTo>
                  <a:lnTo>
                    <a:pt x="1120" y="232"/>
                  </a:lnTo>
                  <a:lnTo>
                    <a:pt x="927" y="348"/>
                  </a:lnTo>
                  <a:lnTo>
                    <a:pt x="773" y="464"/>
                  </a:lnTo>
                  <a:lnTo>
                    <a:pt x="579" y="618"/>
                  </a:lnTo>
                  <a:lnTo>
                    <a:pt x="464" y="773"/>
                  </a:lnTo>
                  <a:lnTo>
                    <a:pt x="232" y="1159"/>
                  </a:lnTo>
                  <a:lnTo>
                    <a:pt x="78" y="1545"/>
                  </a:lnTo>
                  <a:lnTo>
                    <a:pt x="0" y="1970"/>
                  </a:lnTo>
                  <a:lnTo>
                    <a:pt x="0" y="2394"/>
                  </a:lnTo>
                  <a:lnTo>
                    <a:pt x="116" y="2858"/>
                  </a:lnTo>
                  <a:lnTo>
                    <a:pt x="193" y="3051"/>
                  </a:lnTo>
                  <a:lnTo>
                    <a:pt x="309" y="3244"/>
                  </a:lnTo>
                  <a:lnTo>
                    <a:pt x="579" y="3553"/>
                  </a:lnTo>
                  <a:lnTo>
                    <a:pt x="888" y="3823"/>
                  </a:lnTo>
                  <a:lnTo>
                    <a:pt x="1236" y="4016"/>
                  </a:lnTo>
                  <a:lnTo>
                    <a:pt x="1622" y="4171"/>
                  </a:lnTo>
                  <a:lnTo>
                    <a:pt x="2047" y="4209"/>
                  </a:lnTo>
                  <a:lnTo>
                    <a:pt x="2472" y="4209"/>
                  </a:lnTo>
                  <a:lnTo>
                    <a:pt x="2858" y="4093"/>
                  </a:lnTo>
                  <a:lnTo>
                    <a:pt x="3244" y="3939"/>
                  </a:lnTo>
                  <a:lnTo>
                    <a:pt x="3398" y="3823"/>
                  </a:lnTo>
                  <a:lnTo>
                    <a:pt x="3553" y="3669"/>
                  </a:lnTo>
                  <a:lnTo>
                    <a:pt x="3707" y="3514"/>
                  </a:lnTo>
                  <a:lnTo>
                    <a:pt x="3823" y="3321"/>
                  </a:lnTo>
                  <a:lnTo>
                    <a:pt x="4016" y="2935"/>
                  </a:lnTo>
                  <a:lnTo>
                    <a:pt x="4132" y="2510"/>
                  </a:lnTo>
                  <a:lnTo>
                    <a:pt x="4132" y="2047"/>
                  </a:lnTo>
                  <a:lnTo>
                    <a:pt x="4132" y="1854"/>
                  </a:lnTo>
                  <a:lnTo>
                    <a:pt x="4055" y="1622"/>
                  </a:lnTo>
                  <a:lnTo>
                    <a:pt x="4016" y="1429"/>
                  </a:lnTo>
                  <a:lnTo>
                    <a:pt x="3900" y="1236"/>
                  </a:lnTo>
                  <a:lnTo>
                    <a:pt x="3785" y="1082"/>
                  </a:lnTo>
                  <a:lnTo>
                    <a:pt x="3630" y="927"/>
                  </a:lnTo>
                  <a:lnTo>
                    <a:pt x="3591" y="888"/>
                  </a:lnTo>
                  <a:lnTo>
                    <a:pt x="3553" y="734"/>
                  </a:lnTo>
                  <a:lnTo>
                    <a:pt x="3437" y="580"/>
                  </a:lnTo>
                  <a:lnTo>
                    <a:pt x="3360" y="425"/>
                  </a:lnTo>
                  <a:lnTo>
                    <a:pt x="3244" y="348"/>
                  </a:lnTo>
                  <a:lnTo>
                    <a:pt x="3089" y="232"/>
                  </a:lnTo>
                  <a:lnTo>
                    <a:pt x="2935" y="155"/>
                  </a:lnTo>
                  <a:lnTo>
                    <a:pt x="2587" y="39"/>
                  </a:lnTo>
                  <a:lnTo>
                    <a:pt x="220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6468625" y="4526125"/>
              <a:ext cx="329200" cy="242325"/>
            </a:xfrm>
            <a:custGeom>
              <a:avLst/>
              <a:gdLst/>
              <a:ahLst/>
              <a:cxnLst/>
              <a:rect l="l" t="t" r="r" b="b"/>
              <a:pathLst>
                <a:path w="13168" h="9693" extrusionOk="0">
                  <a:moveTo>
                    <a:pt x="5368" y="618"/>
                  </a:moveTo>
                  <a:lnTo>
                    <a:pt x="5947" y="772"/>
                  </a:lnTo>
                  <a:lnTo>
                    <a:pt x="6526" y="1004"/>
                  </a:lnTo>
                  <a:lnTo>
                    <a:pt x="7028" y="1313"/>
                  </a:lnTo>
                  <a:lnTo>
                    <a:pt x="7530" y="1661"/>
                  </a:lnTo>
                  <a:lnTo>
                    <a:pt x="7762" y="1892"/>
                  </a:lnTo>
                  <a:lnTo>
                    <a:pt x="7955" y="2124"/>
                  </a:lnTo>
                  <a:lnTo>
                    <a:pt x="8148" y="2356"/>
                  </a:lnTo>
                  <a:lnTo>
                    <a:pt x="8264" y="2626"/>
                  </a:lnTo>
                  <a:lnTo>
                    <a:pt x="8418" y="2896"/>
                  </a:lnTo>
                  <a:lnTo>
                    <a:pt x="8496" y="3167"/>
                  </a:lnTo>
                  <a:lnTo>
                    <a:pt x="8573" y="3437"/>
                  </a:lnTo>
                  <a:lnTo>
                    <a:pt x="8611" y="3707"/>
                  </a:lnTo>
                  <a:lnTo>
                    <a:pt x="8573" y="3707"/>
                  </a:lnTo>
                  <a:lnTo>
                    <a:pt x="7723" y="3823"/>
                  </a:lnTo>
                  <a:lnTo>
                    <a:pt x="6874" y="3900"/>
                  </a:lnTo>
                  <a:lnTo>
                    <a:pt x="6410" y="3939"/>
                  </a:lnTo>
                  <a:lnTo>
                    <a:pt x="6179" y="3939"/>
                  </a:lnTo>
                  <a:lnTo>
                    <a:pt x="5986" y="3900"/>
                  </a:lnTo>
                  <a:lnTo>
                    <a:pt x="5793" y="3862"/>
                  </a:lnTo>
                  <a:lnTo>
                    <a:pt x="5677" y="3746"/>
                  </a:lnTo>
                  <a:lnTo>
                    <a:pt x="5561" y="3553"/>
                  </a:lnTo>
                  <a:lnTo>
                    <a:pt x="5484" y="3321"/>
                  </a:lnTo>
                  <a:lnTo>
                    <a:pt x="5406" y="2626"/>
                  </a:lnTo>
                  <a:lnTo>
                    <a:pt x="5368" y="1969"/>
                  </a:lnTo>
                  <a:lnTo>
                    <a:pt x="5368" y="618"/>
                  </a:lnTo>
                  <a:close/>
                  <a:moveTo>
                    <a:pt x="2781" y="888"/>
                  </a:moveTo>
                  <a:lnTo>
                    <a:pt x="2626" y="3128"/>
                  </a:lnTo>
                  <a:lnTo>
                    <a:pt x="2626" y="3514"/>
                  </a:lnTo>
                  <a:lnTo>
                    <a:pt x="2588" y="3707"/>
                  </a:lnTo>
                  <a:lnTo>
                    <a:pt x="2510" y="3862"/>
                  </a:lnTo>
                  <a:lnTo>
                    <a:pt x="2433" y="4016"/>
                  </a:lnTo>
                  <a:lnTo>
                    <a:pt x="2317" y="4132"/>
                  </a:lnTo>
                  <a:lnTo>
                    <a:pt x="2124" y="4209"/>
                  </a:lnTo>
                  <a:lnTo>
                    <a:pt x="1892" y="4286"/>
                  </a:lnTo>
                  <a:lnTo>
                    <a:pt x="1545" y="4286"/>
                  </a:lnTo>
                  <a:lnTo>
                    <a:pt x="1120" y="4248"/>
                  </a:lnTo>
                  <a:lnTo>
                    <a:pt x="734" y="4132"/>
                  </a:lnTo>
                  <a:lnTo>
                    <a:pt x="386" y="4016"/>
                  </a:lnTo>
                  <a:lnTo>
                    <a:pt x="502" y="3514"/>
                  </a:lnTo>
                  <a:lnTo>
                    <a:pt x="657" y="3012"/>
                  </a:lnTo>
                  <a:lnTo>
                    <a:pt x="888" y="2549"/>
                  </a:lnTo>
                  <a:lnTo>
                    <a:pt x="1159" y="2124"/>
                  </a:lnTo>
                  <a:lnTo>
                    <a:pt x="1506" y="1738"/>
                  </a:lnTo>
                  <a:lnTo>
                    <a:pt x="1892" y="1429"/>
                  </a:lnTo>
                  <a:lnTo>
                    <a:pt x="2317" y="1120"/>
                  </a:lnTo>
                  <a:lnTo>
                    <a:pt x="2781" y="888"/>
                  </a:lnTo>
                  <a:close/>
                  <a:moveTo>
                    <a:pt x="10774" y="5368"/>
                  </a:moveTo>
                  <a:lnTo>
                    <a:pt x="11237" y="5638"/>
                  </a:lnTo>
                  <a:lnTo>
                    <a:pt x="11623" y="5985"/>
                  </a:lnTo>
                  <a:lnTo>
                    <a:pt x="11430" y="6140"/>
                  </a:lnTo>
                  <a:lnTo>
                    <a:pt x="11353" y="6217"/>
                  </a:lnTo>
                  <a:lnTo>
                    <a:pt x="11237" y="6256"/>
                  </a:lnTo>
                  <a:lnTo>
                    <a:pt x="11083" y="6294"/>
                  </a:lnTo>
                  <a:lnTo>
                    <a:pt x="10928" y="6256"/>
                  </a:lnTo>
                  <a:lnTo>
                    <a:pt x="10774" y="6217"/>
                  </a:lnTo>
                  <a:lnTo>
                    <a:pt x="10658" y="6140"/>
                  </a:lnTo>
                  <a:lnTo>
                    <a:pt x="10581" y="6063"/>
                  </a:lnTo>
                  <a:lnTo>
                    <a:pt x="10542" y="5947"/>
                  </a:lnTo>
                  <a:lnTo>
                    <a:pt x="10542" y="5870"/>
                  </a:lnTo>
                  <a:lnTo>
                    <a:pt x="10542" y="5754"/>
                  </a:lnTo>
                  <a:lnTo>
                    <a:pt x="10619" y="5522"/>
                  </a:lnTo>
                  <a:lnTo>
                    <a:pt x="10658" y="5445"/>
                  </a:lnTo>
                  <a:lnTo>
                    <a:pt x="10774" y="5368"/>
                  </a:lnTo>
                  <a:close/>
                  <a:moveTo>
                    <a:pt x="4402" y="0"/>
                  </a:moveTo>
                  <a:lnTo>
                    <a:pt x="3939" y="39"/>
                  </a:lnTo>
                  <a:lnTo>
                    <a:pt x="3514" y="116"/>
                  </a:lnTo>
                  <a:lnTo>
                    <a:pt x="3051" y="232"/>
                  </a:lnTo>
                  <a:lnTo>
                    <a:pt x="2665" y="386"/>
                  </a:lnTo>
                  <a:lnTo>
                    <a:pt x="2240" y="579"/>
                  </a:lnTo>
                  <a:lnTo>
                    <a:pt x="1854" y="811"/>
                  </a:lnTo>
                  <a:lnTo>
                    <a:pt x="1506" y="1043"/>
                  </a:lnTo>
                  <a:lnTo>
                    <a:pt x="1159" y="1352"/>
                  </a:lnTo>
                  <a:lnTo>
                    <a:pt x="888" y="1661"/>
                  </a:lnTo>
                  <a:lnTo>
                    <a:pt x="618" y="2008"/>
                  </a:lnTo>
                  <a:lnTo>
                    <a:pt x="425" y="2394"/>
                  </a:lnTo>
                  <a:lnTo>
                    <a:pt x="232" y="2780"/>
                  </a:lnTo>
                  <a:lnTo>
                    <a:pt x="116" y="3205"/>
                  </a:lnTo>
                  <a:lnTo>
                    <a:pt x="39" y="3669"/>
                  </a:lnTo>
                  <a:lnTo>
                    <a:pt x="0" y="4093"/>
                  </a:lnTo>
                  <a:lnTo>
                    <a:pt x="39" y="4557"/>
                  </a:lnTo>
                  <a:lnTo>
                    <a:pt x="348" y="4595"/>
                  </a:lnTo>
                  <a:lnTo>
                    <a:pt x="386" y="4286"/>
                  </a:lnTo>
                  <a:lnTo>
                    <a:pt x="966" y="4518"/>
                  </a:lnTo>
                  <a:lnTo>
                    <a:pt x="1313" y="4595"/>
                  </a:lnTo>
                  <a:lnTo>
                    <a:pt x="1699" y="4673"/>
                  </a:lnTo>
                  <a:lnTo>
                    <a:pt x="2047" y="4673"/>
                  </a:lnTo>
                  <a:lnTo>
                    <a:pt x="2356" y="4634"/>
                  </a:lnTo>
                  <a:lnTo>
                    <a:pt x="2510" y="4557"/>
                  </a:lnTo>
                  <a:lnTo>
                    <a:pt x="2626" y="4479"/>
                  </a:lnTo>
                  <a:lnTo>
                    <a:pt x="2742" y="4402"/>
                  </a:lnTo>
                  <a:lnTo>
                    <a:pt x="2858" y="4248"/>
                  </a:lnTo>
                  <a:lnTo>
                    <a:pt x="2896" y="4132"/>
                  </a:lnTo>
                  <a:lnTo>
                    <a:pt x="2974" y="3977"/>
                  </a:lnTo>
                  <a:lnTo>
                    <a:pt x="3012" y="3630"/>
                  </a:lnTo>
                  <a:lnTo>
                    <a:pt x="3012" y="2973"/>
                  </a:lnTo>
                  <a:lnTo>
                    <a:pt x="3128" y="772"/>
                  </a:lnTo>
                  <a:lnTo>
                    <a:pt x="3514" y="657"/>
                  </a:lnTo>
                  <a:lnTo>
                    <a:pt x="3939" y="579"/>
                  </a:lnTo>
                  <a:lnTo>
                    <a:pt x="4132" y="541"/>
                  </a:lnTo>
                  <a:lnTo>
                    <a:pt x="4402" y="541"/>
                  </a:lnTo>
                  <a:lnTo>
                    <a:pt x="5098" y="579"/>
                  </a:lnTo>
                  <a:lnTo>
                    <a:pt x="5020" y="1661"/>
                  </a:lnTo>
                  <a:lnTo>
                    <a:pt x="5059" y="2703"/>
                  </a:lnTo>
                  <a:lnTo>
                    <a:pt x="5098" y="3398"/>
                  </a:lnTo>
                  <a:lnTo>
                    <a:pt x="5175" y="3746"/>
                  </a:lnTo>
                  <a:lnTo>
                    <a:pt x="5213" y="3900"/>
                  </a:lnTo>
                  <a:lnTo>
                    <a:pt x="5291" y="4055"/>
                  </a:lnTo>
                  <a:lnTo>
                    <a:pt x="5406" y="4171"/>
                  </a:lnTo>
                  <a:lnTo>
                    <a:pt x="5561" y="4248"/>
                  </a:lnTo>
                  <a:lnTo>
                    <a:pt x="5715" y="4286"/>
                  </a:lnTo>
                  <a:lnTo>
                    <a:pt x="5870" y="4325"/>
                  </a:lnTo>
                  <a:lnTo>
                    <a:pt x="6217" y="4325"/>
                  </a:lnTo>
                  <a:lnTo>
                    <a:pt x="6565" y="4286"/>
                  </a:lnTo>
                  <a:lnTo>
                    <a:pt x="7607" y="4209"/>
                  </a:lnTo>
                  <a:lnTo>
                    <a:pt x="8650" y="4093"/>
                  </a:lnTo>
                  <a:lnTo>
                    <a:pt x="8650" y="4479"/>
                  </a:lnTo>
                  <a:lnTo>
                    <a:pt x="8611" y="4866"/>
                  </a:lnTo>
                  <a:lnTo>
                    <a:pt x="8611" y="4904"/>
                  </a:lnTo>
                  <a:lnTo>
                    <a:pt x="8611" y="5020"/>
                  </a:lnTo>
                  <a:lnTo>
                    <a:pt x="8650" y="5097"/>
                  </a:lnTo>
                  <a:lnTo>
                    <a:pt x="8766" y="5097"/>
                  </a:lnTo>
                  <a:lnTo>
                    <a:pt x="8843" y="5059"/>
                  </a:lnTo>
                  <a:lnTo>
                    <a:pt x="8959" y="5020"/>
                  </a:lnTo>
                  <a:lnTo>
                    <a:pt x="9036" y="4943"/>
                  </a:lnTo>
                  <a:lnTo>
                    <a:pt x="9191" y="4904"/>
                  </a:lnTo>
                  <a:lnTo>
                    <a:pt x="9384" y="4904"/>
                  </a:lnTo>
                  <a:lnTo>
                    <a:pt x="9809" y="4981"/>
                  </a:lnTo>
                  <a:lnTo>
                    <a:pt x="10195" y="5097"/>
                  </a:lnTo>
                  <a:lnTo>
                    <a:pt x="10542" y="5252"/>
                  </a:lnTo>
                  <a:lnTo>
                    <a:pt x="10426" y="5329"/>
                  </a:lnTo>
                  <a:lnTo>
                    <a:pt x="10311" y="5445"/>
                  </a:lnTo>
                  <a:lnTo>
                    <a:pt x="10272" y="5599"/>
                  </a:lnTo>
                  <a:lnTo>
                    <a:pt x="10233" y="5754"/>
                  </a:lnTo>
                  <a:lnTo>
                    <a:pt x="10233" y="5908"/>
                  </a:lnTo>
                  <a:lnTo>
                    <a:pt x="10233" y="6063"/>
                  </a:lnTo>
                  <a:lnTo>
                    <a:pt x="10272" y="6179"/>
                  </a:lnTo>
                  <a:lnTo>
                    <a:pt x="10349" y="6333"/>
                  </a:lnTo>
                  <a:lnTo>
                    <a:pt x="10504" y="6487"/>
                  </a:lnTo>
                  <a:lnTo>
                    <a:pt x="10697" y="6603"/>
                  </a:lnTo>
                  <a:lnTo>
                    <a:pt x="10928" y="6642"/>
                  </a:lnTo>
                  <a:lnTo>
                    <a:pt x="11160" y="6642"/>
                  </a:lnTo>
                  <a:lnTo>
                    <a:pt x="11353" y="6603"/>
                  </a:lnTo>
                  <a:lnTo>
                    <a:pt x="11546" y="6526"/>
                  </a:lnTo>
                  <a:lnTo>
                    <a:pt x="11739" y="6410"/>
                  </a:lnTo>
                  <a:lnTo>
                    <a:pt x="11855" y="6256"/>
                  </a:lnTo>
                  <a:lnTo>
                    <a:pt x="12087" y="6565"/>
                  </a:lnTo>
                  <a:lnTo>
                    <a:pt x="12280" y="6912"/>
                  </a:lnTo>
                  <a:lnTo>
                    <a:pt x="12396" y="7221"/>
                  </a:lnTo>
                  <a:lnTo>
                    <a:pt x="12473" y="7569"/>
                  </a:lnTo>
                  <a:lnTo>
                    <a:pt x="12550" y="7916"/>
                  </a:lnTo>
                  <a:lnTo>
                    <a:pt x="12550" y="8264"/>
                  </a:lnTo>
                  <a:lnTo>
                    <a:pt x="12589" y="8997"/>
                  </a:lnTo>
                  <a:lnTo>
                    <a:pt x="12512" y="8997"/>
                  </a:lnTo>
                  <a:lnTo>
                    <a:pt x="12434" y="9075"/>
                  </a:lnTo>
                  <a:lnTo>
                    <a:pt x="12396" y="9113"/>
                  </a:lnTo>
                  <a:lnTo>
                    <a:pt x="12357" y="9190"/>
                  </a:lnTo>
                  <a:lnTo>
                    <a:pt x="11469" y="9306"/>
                  </a:lnTo>
                  <a:lnTo>
                    <a:pt x="11469" y="9692"/>
                  </a:lnTo>
                  <a:lnTo>
                    <a:pt x="12125" y="9654"/>
                  </a:lnTo>
                  <a:lnTo>
                    <a:pt x="12820" y="9615"/>
                  </a:lnTo>
                  <a:lnTo>
                    <a:pt x="12936" y="9577"/>
                  </a:lnTo>
                  <a:lnTo>
                    <a:pt x="13014" y="9499"/>
                  </a:lnTo>
                  <a:lnTo>
                    <a:pt x="13052" y="9384"/>
                  </a:lnTo>
                  <a:lnTo>
                    <a:pt x="13052" y="9268"/>
                  </a:lnTo>
                  <a:lnTo>
                    <a:pt x="13129" y="8997"/>
                  </a:lnTo>
                  <a:lnTo>
                    <a:pt x="13168" y="8766"/>
                  </a:lnTo>
                  <a:lnTo>
                    <a:pt x="13168" y="8495"/>
                  </a:lnTo>
                  <a:lnTo>
                    <a:pt x="13168" y="8225"/>
                  </a:lnTo>
                  <a:lnTo>
                    <a:pt x="13091" y="7723"/>
                  </a:lnTo>
                  <a:lnTo>
                    <a:pt x="12936" y="7182"/>
                  </a:lnTo>
                  <a:lnTo>
                    <a:pt x="12743" y="6680"/>
                  </a:lnTo>
                  <a:lnTo>
                    <a:pt x="12434" y="6217"/>
                  </a:lnTo>
                  <a:lnTo>
                    <a:pt x="12125" y="5792"/>
                  </a:lnTo>
                  <a:lnTo>
                    <a:pt x="11778" y="5445"/>
                  </a:lnTo>
                  <a:lnTo>
                    <a:pt x="11315" y="5097"/>
                  </a:lnTo>
                  <a:lnTo>
                    <a:pt x="10967" y="4904"/>
                  </a:lnTo>
                  <a:lnTo>
                    <a:pt x="10619" y="4750"/>
                  </a:lnTo>
                  <a:lnTo>
                    <a:pt x="10272" y="4595"/>
                  </a:lnTo>
                  <a:lnTo>
                    <a:pt x="9886" y="4479"/>
                  </a:lnTo>
                  <a:lnTo>
                    <a:pt x="9538" y="4441"/>
                  </a:lnTo>
                  <a:lnTo>
                    <a:pt x="9191" y="4441"/>
                  </a:lnTo>
                  <a:lnTo>
                    <a:pt x="9268" y="3977"/>
                  </a:lnTo>
                  <a:lnTo>
                    <a:pt x="9229" y="3514"/>
                  </a:lnTo>
                  <a:lnTo>
                    <a:pt x="9152" y="3089"/>
                  </a:lnTo>
                  <a:lnTo>
                    <a:pt x="8998" y="2665"/>
                  </a:lnTo>
                  <a:lnTo>
                    <a:pt x="8805" y="2278"/>
                  </a:lnTo>
                  <a:lnTo>
                    <a:pt x="8534" y="1931"/>
                  </a:lnTo>
                  <a:lnTo>
                    <a:pt x="8225" y="1583"/>
                  </a:lnTo>
                  <a:lnTo>
                    <a:pt x="7839" y="1274"/>
                  </a:lnTo>
                  <a:lnTo>
                    <a:pt x="7453" y="1004"/>
                  </a:lnTo>
                  <a:lnTo>
                    <a:pt x="7067" y="734"/>
                  </a:lnTo>
                  <a:lnTo>
                    <a:pt x="6642" y="502"/>
                  </a:lnTo>
                  <a:lnTo>
                    <a:pt x="6179" y="348"/>
                  </a:lnTo>
                  <a:lnTo>
                    <a:pt x="5715" y="193"/>
                  </a:lnTo>
                  <a:lnTo>
                    <a:pt x="5291" y="77"/>
                  </a:lnTo>
                  <a:lnTo>
                    <a:pt x="4827" y="39"/>
                  </a:lnTo>
                  <a:lnTo>
                    <a:pt x="440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4200000" y="4529000"/>
              <a:ext cx="17400" cy="181525"/>
            </a:xfrm>
            <a:custGeom>
              <a:avLst/>
              <a:gdLst/>
              <a:ahLst/>
              <a:cxnLst/>
              <a:rect l="l" t="t" r="r" b="b"/>
              <a:pathLst>
                <a:path w="696" h="7261" extrusionOk="0">
                  <a:moveTo>
                    <a:pt x="425" y="1"/>
                  </a:moveTo>
                  <a:lnTo>
                    <a:pt x="348" y="889"/>
                  </a:lnTo>
                  <a:lnTo>
                    <a:pt x="232" y="1816"/>
                  </a:lnTo>
                  <a:lnTo>
                    <a:pt x="155" y="3631"/>
                  </a:lnTo>
                  <a:lnTo>
                    <a:pt x="0" y="7261"/>
                  </a:lnTo>
                  <a:lnTo>
                    <a:pt x="193" y="7261"/>
                  </a:lnTo>
                  <a:lnTo>
                    <a:pt x="425" y="5484"/>
                  </a:lnTo>
                  <a:lnTo>
                    <a:pt x="580" y="3669"/>
                  </a:lnTo>
                  <a:lnTo>
                    <a:pt x="695" y="1854"/>
                  </a:lnTo>
                  <a:lnTo>
                    <a:pt x="695" y="928"/>
                  </a:lnTo>
                  <a:lnTo>
                    <a:pt x="695" y="40"/>
                  </a:lnTo>
                  <a:lnTo>
                    <a:pt x="42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6500475" y="4539625"/>
              <a:ext cx="254875" cy="267450"/>
            </a:xfrm>
            <a:custGeom>
              <a:avLst/>
              <a:gdLst/>
              <a:ahLst/>
              <a:cxnLst/>
              <a:rect l="l" t="t" r="r" b="b"/>
              <a:pathLst>
                <a:path w="10195" h="10698" extrusionOk="0">
                  <a:moveTo>
                    <a:pt x="8264" y="7299"/>
                  </a:moveTo>
                  <a:lnTo>
                    <a:pt x="8496" y="7376"/>
                  </a:lnTo>
                  <a:lnTo>
                    <a:pt x="8728" y="7453"/>
                  </a:lnTo>
                  <a:lnTo>
                    <a:pt x="8959" y="7569"/>
                  </a:lnTo>
                  <a:lnTo>
                    <a:pt x="9152" y="7724"/>
                  </a:lnTo>
                  <a:lnTo>
                    <a:pt x="9345" y="7917"/>
                  </a:lnTo>
                  <a:lnTo>
                    <a:pt x="9500" y="8110"/>
                  </a:lnTo>
                  <a:lnTo>
                    <a:pt x="9616" y="8342"/>
                  </a:lnTo>
                  <a:lnTo>
                    <a:pt x="9654" y="8573"/>
                  </a:lnTo>
                  <a:lnTo>
                    <a:pt x="9693" y="8882"/>
                  </a:lnTo>
                  <a:lnTo>
                    <a:pt x="9654" y="9152"/>
                  </a:lnTo>
                  <a:lnTo>
                    <a:pt x="9539" y="9423"/>
                  </a:lnTo>
                  <a:lnTo>
                    <a:pt x="9384" y="9654"/>
                  </a:lnTo>
                  <a:lnTo>
                    <a:pt x="9191" y="9848"/>
                  </a:lnTo>
                  <a:lnTo>
                    <a:pt x="8959" y="10041"/>
                  </a:lnTo>
                  <a:lnTo>
                    <a:pt x="8689" y="10118"/>
                  </a:lnTo>
                  <a:lnTo>
                    <a:pt x="8419" y="10195"/>
                  </a:lnTo>
                  <a:lnTo>
                    <a:pt x="8110" y="10156"/>
                  </a:lnTo>
                  <a:lnTo>
                    <a:pt x="7839" y="10079"/>
                  </a:lnTo>
                  <a:lnTo>
                    <a:pt x="7608" y="9963"/>
                  </a:lnTo>
                  <a:lnTo>
                    <a:pt x="7376" y="9809"/>
                  </a:lnTo>
                  <a:lnTo>
                    <a:pt x="7183" y="9577"/>
                  </a:lnTo>
                  <a:lnTo>
                    <a:pt x="7029" y="9346"/>
                  </a:lnTo>
                  <a:lnTo>
                    <a:pt x="6951" y="9075"/>
                  </a:lnTo>
                  <a:lnTo>
                    <a:pt x="6913" y="8805"/>
                  </a:lnTo>
                  <a:lnTo>
                    <a:pt x="6951" y="8535"/>
                  </a:lnTo>
                  <a:lnTo>
                    <a:pt x="7029" y="8264"/>
                  </a:lnTo>
                  <a:lnTo>
                    <a:pt x="7144" y="8071"/>
                  </a:lnTo>
                  <a:lnTo>
                    <a:pt x="7299" y="7878"/>
                  </a:lnTo>
                  <a:lnTo>
                    <a:pt x="7492" y="7724"/>
                  </a:lnTo>
                  <a:lnTo>
                    <a:pt x="7724" y="7569"/>
                  </a:lnTo>
                  <a:lnTo>
                    <a:pt x="8148" y="7338"/>
                  </a:lnTo>
                  <a:lnTo>
                    <a:pt x="8226" y="7299"/>
                  </a:lnTo>
                  <a:close/>
                  <a:moveTo>
                    <a:pt x="2858" y="1"/>
                  </a:moveTo>
                  <a:lnTo>
                    <a:pt x="2665" y="39"/>
                  </a:lnTo>
                  <a:lnTo>
                    <a:pt x="2665" y="78"/>
                  </a:lnTo>
                  <a:lnTo>
                    <a:pt x="2626" y="1352"/>
                  </a:lnTo>
                  <a:lnTo>
                    <a:pt x="2626" y="2588"/>
                  </a:lnTo>
                  <a:lnTo>
                    <a:pt x="2665" y="3824"/>
                  </a:lnTo>
                  <a:lnTo>
                    <a:pt x="2704" y="5098"/>
                  </a:lnTo>
                  <a:lnTo>
                    <a:pt x="2897" y="7492"/>
                  </a:lnTo>
                  <a:lnTo>
                    <a:pt x="2897" y="8148"/>
                  </a:lnTo>
                  <a:lnTo>
                    <a:pt x="2935" y="8457"/>
                  </a:lnTo>
                  <a:lnTo>
                    <a:pt x="2974" y="8612"/>
                  </a:lnTo>
                  <a:lnTo>
                    <a:pt x="3051" y="8766"/>
                  </a:lnTo>
                  <a:lnTo>
                    <a:pt x="1545" y="8728"/>
                  </a:lnTo>
                  <a:lnTo>
                    <a:pt x="39" y="8689"/>
                  </a:lnTo>
                  <a:lnTo>
                    <a:pt x="1" y="8689"/>
                  </a:lnTo>
                  <a:lnTo>
                    <a:pt x="1" y="9037"/>
                  </a:lnTo>
                  <a:lnTo>
                    <a:pt x="773" y="9114"/>
                  </a:lnTo>
                  <a:lnTo>
                    <a:pt x="1545" y="9152"/>
                  </a:lnTo>
                  <a:lnTo>
                    <a:pt x="3128" y="9230"/>
                  </a:lnTo>
                  <a:lnTo>
                    <a:pt x="4828" y="9307"/>
                  </a:lnTo>
                  <a:lnTo>
                    <a:pt x="5677" y="9307"/>
                  </a:lnTo>
                  <a:lnTo>
                    <a:pt x="6488" y="9268"/>
                  </a:lnTo>
                  <a:lnTo>
                    <a:pt x="6604" y="9577"/>
                  </a:lnTo>
                  <a:lnTo>
                    <a:pt x="6758" y="9848"/>
                  </a:lnTo>
                  <a:lnTo>
                    <a:pt x="6990" y="10079"/>
                  </a:lnTo>
                  <a:lnTo>
                    <a:pt x="7222" y="10311"/>
                  </a:lnTo>
                  <a:lnTo>
                    <a:pt x="7492" y="10465"/>
                  </a:lnTo>
                  <a:lnTo>
                    <a:pt x="7801" y="10581"/>
                  </a:lnTo>
                  <a:lnTo>
                    <a:pt x="8110" y="10658"/>
                  </a:lnTo>
                  <a:lnTo>
                    <a:pt x="8419" y="10697"/>
                  </a:lnTo>
                  <a:lnTo>
                    <a:pt x="8728" y="10620"/>
                  </a:lnTo>
                  <a:lnTo>
                    <a:pt x="9037" y="10543"/>
                  </a:lnTo>
                  <a:lnTo>
                    <a:pt x="9307" y="10388"/>
                  </a:lnTo>
                  <a:lnTo>
                    <a:pt x="9539" y="10195"/>
                  </a:lnTo>
                  <a:lnTo>
                    <a:pt x="9770" y="9963"/>
                  </a:lnTo>
                  <a:lnTo>
                    <a:pt x="9925" y="9693"/>
                  </a:lnTo>
                  <a:lnTo>
                    <a:pt x="10079" y="9423"/>
                  </a:lnTo>
                  <a:lnTo>
                    <a:pt x="10156" y="9152"/>
                  </a:lnTo>
                  <a:lnTo>
                    <a:pt x="10195" y="9152"/>
                  </a:lnTo>
                  <a:lnTo>
                    <a:pt x="10195" y="8766"/>
                  </a:lnTo>
                  <a:lnTo>
                    <a:pt x="10156" y="8419"/>
                  </a:lnTo>
                  <a:lnTo>
                    <a:pt x="10041" y="8071"/>
                  </a:lnTo>
                  <a:lnTo>
                    <a:pt x="9847" y="7762"/>
                  </a:lnTo>
                  <a:lnTo>
                    <a:pt x="9616" y="7492"/>
                  </a:lnTo>
                  <a:lnTo>
                    <a:pt x="9307" y="7260"/>
                  </a:lnTo>
                  <a:lnTo>
                    <a:pt x="8998" y="7106"/>
                  </a:lnTo>
                  <a:lnTo>
                    <a:pt x="8650" y="7029"/>
                  </a:lnTo>
                  <a:lnTo>
                    <a:pt x="8303" y="7029"/>
                  </a:lnTo>
                  <a:lnTo>
                    <a:pt x="8187" y="7067"/>
                  </a:lnTo>
                  <a:lnTo>
                    <a:pt x="8148" y="7029"/>
                  </a:lnTo>
                  <a:lnTo>
                    <a:pt x="8071" y="6990"/>
                  </a:lnTo>
                  <a:lnTo>
                    <a:pt x="7917" y="6990"/>
                  </a:lnTo>
                  <a:lnTo>
                    <a:pt x="7724" y="7029"/>
                  </a:lnTo>
                  <a:lnTo>
                    <a:pt x="7415" y="7144"/>
                  </a:lnTo>
                  <a:lnTo>
                    <a:pt x="7144" y="7338"/>
                  </a:lnTo>
                  <a:lnTo>
                    <a:pt x="6913" y="7569"/>
                  </a:lnTo>
                  <a:lnTo>
                    <a:pt x="6720" y="7878"/>
                  </a:lnTo>
                  <a:lnTo>
                    <a:pt x="6565" y="8187"/>
                  </a:lnTo>
                  <a:lnTo>
                    <a:pt x="6449" y="8535"/>
                  </a:lnTo>
                  <a:lnTo>
                    <a:pt x="6449" y="8844"/>
                  </a:lnTo>
                  <a:lnTo>
                    <a:pt x="5716" y="8805"/>
                  </a:lnTo>
                  <a:lnTo>
                    <a:pt x="4943" y="8766"/>
                  </a:lnTo>
                  <a:lnTo>
                    <a:pt x="3476" y="8766"/>
                  </a:lnTo>
                  <a:lnTo>
                    <a:pt x="3476" y="8728"/>
                  </a:lnTo>
                  <a:lnTo>
                    <a:pt x="3476" y="8650"/>
                  </a:lnTo>
                  <a:lnTo>
                    <a:pt x="3476" y="8573"/>
                  </a:lnTo>
                  <a:lnTo>
                    <a:pt x="3437" y="8535"/>
                  </a:lnTo>
                  <a:lnTo>
                    <a:pt x="3360" y="8496"/>
                  </a:lnTo>
                  <a:lnTo>
                    <a:pt x="3283" y="8496"/>
                  </a:lnTo>
                  <a:lnTo>
                    <a:pt x="3206" y="8535"/>
                  </a:lnTo>
                  <a:lnTo>
                    <a:pt x="3206" y="8535"/>
                  </a:lnTo>
                  <a:lnTo>
                    <a:pt x="3283" y="8380"/>
                  </a:lnTo>
                  <a:lnTo>
                    <a:pt x="3283" y="8226"/>
                  </a:lnTo>
                  <a:lnTo>
                    <a:pt x="3283" y="8110"/>
                  </a:lnTo>
                  <a:lnTo>
                    <a:pt x="3283" y="7955"/>
                  </a:lnTo>
                  <a:lnTo>
                    <a:pt x="3206" y="7338"/>
                  </a:lnTo>
                  <a:lnTo>
                    <a:pt x="3128" y="6449"/>
                  </a:lnTo>
                  <a:lnTo>
                    <a:pt x="3013" y="4326"/>
                  </a:lnTo>
                  <a:lnTo>
                    <a:pt x="2935" y="2202"/>
                  </a:lnTo>
                  <a:lnTo>
                    <a:pt x="2897" y="78"/>
                  </a:lnTo>
                  <a:lnTo>
                    <a:pt x="285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5490700" y="4546400"/>
              <a:ext cx="483675" cy="227850"/>
            </a:xfrm>
            <a:custGeom>
              <a:avLst/>
              <a:gdLst/>
              <a:ahLst/>
              <a:cxnLst/>
              <a:rect l="l" t="t" r="r" b="b"/>
              <a:pathLst>
                <a:path w="19347" h="9114" extrusionOk="0">
                  <a:moveTo>
                    <a:pt x="78" y="0"/>
                  </a:moveTo>
                  <a:lnTo>
                    <a:pt x="0" y="579"/>
                  </a:lnTo>
                  <a:lnTo>
                    <a:pt x="0" y="1197"/>
                  </a:lnTo>
                  <a:lnTo>
                    <a:pt x="39" y="1815"/>
                  </a:lnTo>
                  <a:lnTo>
                    <a:pt x="155" y="2433"/>
                  </a:lnTo>
                  <a:lnTo>
                    <a:pt x="309" y="3051"/>
                  </a:lnTo>
                  <a:lnTo>
                    <a:pt x="541" y="3668"/>
                  </a:lnTo>
                  <a:lnTo>
                    <a:pt x="811" y="4248"/>
                  </a:lnTo>
                  <a:lnTo>
                    <a:pt x="1120" y="4827"/>
                  </a:lnTo>
                  <a:lnTo>
                    <a:pt x="1506" y="5406"/>
                  </a:lnTo>
                  <a:lnTo>
                    <a:pt x="1970" y="5947"/>
                  </a:lnTo>
                  <a:lnTo>
                    <a:pt x="2433" y="6410"/>
                  </a:lnTo>
                  <a:lnTo>
                    <a:pt x="2974" y="6873"/>
                  </a:lnTo>
                  <a:lnTo>
                    <a:pt x="3514" y="7260"/>
                  </a:lnTo>
                  <a:lnTo>
                    <a:pt x="4094" y="7646"/>
                  </a:lnTo>
                  <a:lnTo>
                    <a:pt x="4712" y="7955"/>
                  </a:lnTo>
                  <a:lnTo>
                    <a:pt x="5329" y="8225"/>
                  </a:lnTo>
                  <a:lnTo>
                    <a:pt x="5986" y="8495"/>
                  </a:lnTo>
                  <a:lnTo>
                    <a:pt x="6642" y="8688"/>
                  </a:lnTo>
                  <a:lnTo>
                    <a:pt x="7299" y="8843"/>
                  </a:lnTo>
                  <a:lnTo>
                    <a:pt x="7994" y="8959"/>
                  </a:lnTo>
                  <a:lnTo>
                    <a:pt x="8689" y="9036"/>
                  </a:lnTo>
                  <a:lnTo>
                    <a:pt x="9384" y="9075"/>
                  </a:lnTo>
                  <a:lnTo>
                    <a:pt x="10079" y="9113"/>
                  </a:lnTo>
                  <a:lnTo>
                    <a:pt x="10774" y="9075"/>
                  </a:lnTo>
                  <a:lnTo>
                    <a:pt x="11392" y="8997"/>
                  </a:lnTo>
                  <a:lnTo>
                    <a:pt x="12048" y="8920"/>
                  </a:lnTo>
                  <a:lnTo>
                    <a:pt x="12705" y="8766"/>
                  </a:lnTo>
                  <a:lnTo>
                    <a:pt x="13361" y="8611"/>
                  </a:lnTo>
                  <a:lnTo>
                    <a:pt x="14018" y="8379"/>
                  </a:lnTo>
                  <a:lnTo>
                    <a:pt x="14636" y="8148"/>
                  </a:lnTo>
                  <a:lnTo>
                    <a:pt x="15253" y="7877"/>
                  </a:lnTo>
                  <a:lnTo>
                    <a:pt x="15871" y="7569"/>
                  </a:lnTo>
                  <a:lnTo>
                    <a:pt x="16450" y="7221"/>
                  </a:lnTo>
                  <a:lnTo>
                    <a:pt x="16991" y="6835"/>
                  </a:lnTo>
                  <a:lnTo>
                    <a:pt x="17493" y="6410"/>
                  </a:lnTo>
                  <a:lnTo>
                    <a:pt x="17956" y="5947"/>
                  </a:lnTo>
                  <a:lnTo>
                    <a:pt x="18381" y="5445"/>
                  </a:lnTo>
                  <a:lnTo>
                    <a:pt x="18767" y="4904"/>
                  </a:lnTo>
                  <a:lnTo>
                    <a:pt x="19076" y="4286"/>
                  </a:lnTo>
                  <a:lnTo>
                    <a:pt x="19347" y="3668"/>
                  </a:lnTo>
                  <a:lnTo>
                    <a:pt x="19115" y="3630"/>
                  </a:lnTo>
                  <a:lnTo>
                    <a:pt x="18767" y="4170"/>
                  </a:lnTo>
                  <a:lnTo>
                    <a:pt x="18420" y="4634"/>
                  </a:lnTo>
                  <a:lnTo>
                    <a:pt x="18034" y="5097"/>
                  </a:lnTo>
                  <a:lnTo>
                    <a:pt x="17609" y="5561"/>
                  </a:lnTo>
                  <a:lnTo>
                    <a:pt x="17184" y="5947"/>
                  </a:lnTo>
                  <a:lnTo>
                    <a:pt x="16721" y="6333"/>
                  </a:lnTo>
                  <a:lnTo>
                    <a:pt x="16257" y="6680"/>
                  </a:lnTo>
                  <a:lnTo>
                    <a:pt x="15755" y="7028"/>
                  </a:lnTo>
                  <a:lnTo>
                    <a:pt x="15215" y="7298"/>
                  </a:lnTo>
                  <a:lnTo>
                    <a:pt x="14713" y="7569"/>
                  </a:lnTo>
                  <a:lnTo>
                    <a:pt x="14134" y="7800"/>
                  </a:lnTo>
                  <a:lnTo>
                    <a:pt x="13593" y="8032"/>
                  </a:lnTo>
                  <a:lnTo>
                    <a:pt x="13014" y="8186"/>
                  </a:lnTo>
                  <a:lnTo>
                    <a:pt x="12434" y="8341"/>
                  </a:lnTo>
                  <a:lnTo>
                    <a:pt x="11817" y="8457"/>
                  </a:lnTo>
                  <a:lnTo>
                    <a:pt x="11199" y="8534"/>
                  </a:lnTo>
                  <a:lnTo>
                    <a:pt x="10504" y="8611"/>
                  </a:lnTo>
                  <a:lnTo>
                    <a:pt x="9114" y="8611"/>
                  </a:lnTo>
                  <a:lnTo>
                    <a:pt x="8380" y="8534"/>
                  </a:lnTo>
                  <a:lnTo>
                    <a:pt x="7685" y="8418"/>
                  </a:lnTo>
                  <a:lnTo>
                    <a:pt x="6990" y="8302"/>
                  </a:lnTo>
                  <a:lnTo>
                    <a:pt x="6333" y="8109"/>
                  </a:lnTo>
                  <a:lnTo>
                    <a:pt x="5638" y="7877"/>
                  </a:lnTo>
                  <a:lnTo>
                    <a:pt x="5020" y="7607"/>
                  </a:lnTo>
                  <a:lnTo>
                    <a:pt x="4364" y="7260"/>
                  </a:lnTo>
                  <a:lnTo>
                    <a:pt x="3785" y="6912"/>
                  </a:lnTo>
                  <a:lnTo>
                    <a:pt x="3206" y="6487"/>
                  </a:lnTo>
                  <a:lnTo>
                    <a:pt x="2704" y="6063"/>
                  </a:lnTo>
                  <a:lnTo>
                    <a:pt x="2202" y="5561"/>
                  </a:lnTo>
                  <a:lnTo>
                    <a:pt x="1777" y="4981"/>
                  </a:lnTo>
                  <a:lnTo>
                    <a:pt x="1391" y="4402"/>
                  </a:lnTo>
                  <a:lnTo>
                    <a:pt x="1120" y="3900"/>
                  </a:lnTo>
                  <a:lnTo>
                    <a:pt x="850" y="3360"/>
                  </a:lnTo>
                  <a:lnTo>
                    <a:pt x="696" y="2858"/>
                  </a:lnTo>
                  <a:lnTo>
                    <a:pt x="541" y="2278"/>
                  </a:lnTo>
                  <a:lnTo>
                    <a:pt x="425" y="1738"/>
                  </a:lnTo>
                  <a:lnTo>
                    <a:pt x="387" y="1158"/>
                  </a:lnTo>
                  <a:lnTo>
                    <a:pt x="387" y="618"/>
                  </a:lnTo>
                  <a:lnTo>
                    <a:pt x="425" y="39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5576625" y="4556050"/>
              <a:ext cx="35725" cy="28975"/>
            </a:xfrm>
            <a:custGeom>
              <a:avLst/>
              <a:gdLst/>
              <a:ahLst/>
              <a:cxnLst/>
              <a:rect l="l" t="t" r="r" b="b"/>
              <a:pathLst>
                <a:path w="1429" h="1159" extrusionOk="0">
                  <a:moveTo>
                    <a:pt x="502" y="0"/>
                  </a:moveTo>
                  <a:lnTo>
                    <a:pt x="309" y="116"/>
                  </a:lnTo>
                  <a:lnTo>
                    <a:pt x="193" y="232"/>
                  </a:lnTo>
                  <a:lnTo>
                    <a:pt x="77" y="386"/>
                  </a:lnTo>
                  <a:lnTo>
                    <a:pt x="39" y="541"/>
                  </a:lnTo>
                  <a:lnTo>
                    <a:pt x="0" y="734"/>
                  </a:lnTo>
                  <a:lnTo>
                    <a:pt x="39" y="927"/>
                  </a:lnTo>
                  <a:lnTo>
                    <a:pt x="116" y="1081"/>
                  </a:lnTo>
                  <a:lnTo>
                    <a:pt x="193" y="1159"/>
                  </a:lnTo>
                  <a:lnTo>
                    <a:pt x="348" y="1159"/>
                  </a:lnTo>
                  <a:lnTo>
                    <a:pt x="425" y="1043"/>
                  </a:lnTo>
                  <a:lnTo>
                    <a:pt x="425" y="1004"/>
                  </a:lnTo>
                  <a:lnTo>
                    <a:pt x="386" y="927"/>
                  </a:lnTo>
                  <a:lnTo>
                    <a:pt x="386" y="850"/>
                  </a:lnTo>
                  <a:lnTo>
                    <a:pt x="348" y="772"/>
                  </a:lnTo>
                  <a:lnTo>
                    <a:pt x="425" y="579"/>
                  </a:lnTo>
                  <a:lnTo>
                    <a:pt x="541" y="425"/>
                  </a:lnTo>
                  <a:lnTo>
                    <a:pt x="618" y="386"/>
                  </a:lnTo>
                  <a:lnTo>
                    <a:pt x="773" y="386"/>
                  </a:lnTo>
                  <a:lnTo>
                    <a:pt x="850" y="425"/>
                  </a:lnTo>
                  <a:lnTo>
                    <a:pt x="966" y="579"/>
                  </a:lnTo>
                  <a:lnTo>
                    <a:pt x="1004" y="657"/>
                  </a:lnTo>
                  <a:lnTo>
                    <a:pt x="1004" y="734"/>
                  </a:lnTo>
                  <a:lnTo>
                    <a:pt x="966" y="927"/>
                  </a:lnTo>
                  <a:lnTo>
                    <a:pt x="966" y="1004"/>
                  </a:lnTo>
                  <a:lnTo>
                    <a:pt x="966" y="1081"/>
                  </a:lnTo>
                  <a:lnTo>
                    <a:pt x="1004" y="1120"/>
                  </a:lnTo>
                  <a:lnTo>
                    <a:pt x="1081" y="1159"/>
                  </a:lnTo>
                  <a:lnTo>
                    <a:pt x="1197" y="1159"/>
                  </a:lnTo>
                  <a:lnTo>
                    <a:pt x="1275" y="1120"/>
                  </a:lnTo>
                  <a:lnTo>
                    <a:pt x="1313" y="1081"/>
                  </a:lnTo>
                  <a:lnTo>
                    <a:pt x="1390" y="888"/>
                  </a:lnTo>
                  <a:lnTo>
                    <a:pt x="1429" y="734"/>
                  </a:lnTo>
                  <a:lnTo>
                    <a:pt x="1390" y="541"/>
                  </a:lnTo>
                  <a:lnTo>
                    <a:pt x="1313" y="348"/>
                  </a:lnTo>
                  <a:lnTo>
                    <a:pt x="1197" y="193"/>
                  </a:lnTo>
                  <a:lnTo>
                    <a:pt x="1043" y="77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5523525" y="4559900"/>
              <a:ext cx="33800" cy="29950"/>
            </a:xfrm>
            <a:custGeom>
              <a:avLst/>
              <a:gdLst/>
              <a:ahLst/>
              <a:cxnLst/>
              <a:rect l="l" t="t" r="r" b="b"/>
              <a:pathLst>
                <a:path w="1352" h="1198" extrusionOk="0">
                  <a:moveTo>
                    <a:pt x="618" y="1"/>
                  </a:moveTo>
                  <a:lnTo>
                    <a:pt x="425" y="39"/>
                  </a:lnTo>
                  <a:lnTo>
                    <a:pt x="232" y="117"/>
                  </a:lnTo>
                  <a:lnTo>
                    <a:pt x="116" y="232"/>
                  </a:lnTo>
                  <a:lnTo>
                    <a:pt x="0" y="425"/>
                  </a:lnTo>
                  <a:lnTo>
                    <a:pt x="0" y="618"/>
                  </a:lnTo>
                  <a:lnTo>
                    <a:pt x="0" y="812"/>
                  </a:lnTo>
                  <a:lnTo>
                    <a:pt x="78" y="966"/>
                  </a:lnTo>
                  <a:lnTo>
                    <a:pt x="232" y="1082"/>
                  </a:lnTo>
                  <a:lnTo>
                    <a:pt x="387" y="1198"/>
                  </a:lnTo>
                  <a:lnTo>
                    <a:pt x="464" y="1198"/>
                  </a:lnTo>
                  <a:lnTo>
                    <a:pt x="502" y="1120"/>
                  </a:lnTo>
                  <a:lnTo>
                    <a:pt x="502" y="1043"/>
                  </a:lnTo>
                  <a:lnTo>
                    <a:pt x="464" y="1005"/>
                  </a:lnTo>
                  <a:lnTo>
                    <a:pt x="387" y="927"/>
                  </a:lnTo>
                  <a:lnTo>
                    <a:pt x="348" y="812"/>
                  </a:lnTo>
                  <a:lnTo>
                    <a:pt x="348" y="734"/>
                  </a:lnTo>
                  <a:lnTo>
                    <a:pt x="348" y="618"/>
                  </a:lnTo>
                  <a:lnTo>
                    <a:pt x="387" y="503"/>
                  </a:lnTo>
                  <a:lnTo>
                    <a:pt x="464" y="464"/>
                  </a:lnTo>
                  <a:lnTo>
                    <a:pt x="541" y="387"/>
                  </a:lnTo>
                  <a:lnTo>
                    <a:pt x="773" y="387"/>
                  </a:lnTo>
                  <a:lnTo>
                    <a:pt x="850" y="464"/>
                  </a:lnTo>
                  <a:lnTo>
                    <a:pt x="927" y="541"/>
                  </a:lnTo>
                  <a:lnTo>
                    <a:pt x="966" y="657"/>
                  </a:lnTo>
                  <a:lnTo>
                    <a:pt x="1004" y="850"/>
                  </a:lnTo>
                  <a:lnTo>
                    <a:pt x="1043" y="966"/>
                  </a:lnTo>
                  <a:lnTo>
                    <a:pt x="1082" y="1043"/>
                  </a:lnTo>
                  <a:lnTo>
                    <a:pt x="1159" y="1082"/>
                  </a:lnTo>
                  <a:lnTo>
                    <a:pt x="1197" y="1082"/>
                  </a:lnTo>
                  <a:lnTo>
                    <a:pt x="1275" y="1043"/>
                  </a:lnTo>
                  <a:lnTo>
                    <a:pt x="1352" y="927"/>
                  </a:lnTo>
                  <a:lnTo>
                    <a:pt x="1352" y="850"/>
                  </a:lnTo>
                  <a:lnTo>
                    <a:pt x="1352" y="618"/>
                  </a:lnTo>
                  <a:lnTo>
                    <a:pt x="1275" y="387"/>
                  </a:lnTo>
                  <a:lnTo>
                    <a:pt x="1159" y="232"/>
                  </a:lnTo>
                  <a:lnTo>
                    <a:pt x="1004" y="78"/>
                  </a:lnTo>
                  <a:lnTo>
                    <a:pt x="81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4050375" y="4567625"/>
              <a:ext cx="30900" cy="168975"/>
            </a:xfrm>
            <a:custGeom>
              <a:avLst/>
              <a:gdLst/>
              <a:ahLst/>
              <a:cxnLst/>
              <a:rect l="l" t="t" r="r" b="b"/>
              <a:pathLst>
                <a:path w="1236" h="6759" extrusionOk="0">
                  <a:moveTo>
                    <a:pt x="1120" y="1"/>
                  </a:moveTo>
                  <a:lnTo>
                    <a:pt x="1081" y="39"/>
                  </a:lnTo>
                  <a:lnTo>
                    <a:pt x="1043" y="39"/>
                  </a:lnTo>
                  <a:lnTo>
                    <a:pt x="850" y="78"/>
                  </a:lnTo>
                  <a:lnTo>
                    <a:pt x="850" y="116"/>
                  </a:lnTo>
                  <a:lnTo>
                    <a:pt x="541" y="1738"/>
                  </a:lnTo>
                  <a:lnTo>
                    <a:pt x="309" y="3399"/>
                  </a:lnTo>
                  <a:lnTo>
                    <a:pt x="116" y="5059"/>
                  </a:lnTo>
                  <a:lnTo>
                    <a:pt x="0" y="6720"/>
                  </a:lnTo>
                  <a:lnTo>
                    <a:pt x="232" y="6758"/>
                  </a:lnTo>
                  <a:lnTo>
                    <a:pt x="502" y="5136"/>
                  </a:lnTo>
                  <a:lnTo>
                    <a:pt x="772" y="3515"/>
                  </a:lnTo>
                  <a:lnTo>
                    <a:pt x="965" y="1854"/>
                  </a:lnTo>
                  <a:lnTo>
                    <a:pt x="1081" y="232"/>
                  </a:lnTo>
                  <a:lnTo>
                    <a:pt x="1236" y="78"/>
                  </a:lnTo>
                  <a:lnTo>
                    <a:pt x="1236" y="39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4077400" y="4569550"/>
              <a:ext cx="121650" cy="144850"/>
            </a:xfrm>
            <a:custGeom>
              <a:avLst/>
              <a:gdLst/>
              <a:ahLst/>
              <a:cxnLst/>
              <a:rect l="l" t="t" r="r" b="b"/>
              <a:pathLst>
                <a:path w="4866" h="5794" extrusionOk="0">
                  <a:moveTo>
                    <a:pt x="155" y="1"/>
                  </a:moveTo>
                  <a:lnTo>
                    <a:pt x="0" y="155"/>
                  </a:lnTo>
                  <a:lnTo>
                    <a:pt x="1197" y="1545"/>
                  </a:lnTo>
                  <a:lnTo>
                    <a:pt x="2356" y="2936"/>
                  </a:lnTo>
                  <a:lnTo>
                    <a:pt x="2896" y="3631"/>
                  </a:lnTo>
                  <a:lnTo>
                    <a:pt x="3476" y="4403"/>
                  </a:lnTo>
                  <a:lnTo>
                    <a:pt x="4055" y="5098"/>
                  </a:lnTo>
                  <a:lnTo>
                    <a:pt x="4325" y="5445"/>
                  </a:lnTo>
                  <a:lnTo>
                    <a:pt x="4634" y="5793"/>
                  </a:lnTo>
                  <a:lnTo>
                    <a:pt x="4827" y="5754"/>
                  </a:lnTo>
                  <a:lnTo>
                    <a:pt x="4866" y="5716"/>
                  </a:lnTo>
                  <a:lnTo>
                    <a:pt x="4866" y="5639"/>
                  </a:lnTo>
                  <a:lnTo>
                    <a:pt x="4634" y="5252"/>
                  </a:lnTo>
                  <a:lnTo>
                    <a:pt x="4402" y="4866"/>
                  </a:lnTo>
                  <a:lnTo>
                    <a:pt x="3862" y="4171"/>
                  </a:lnTo>
                  <a:lnTo>
                    <a:pt x="2703" y="2781"/>
                  </a:lnTo>
                  <a:lnTo>
                    <a:pt x="1468" y="1352"/>
                  </a:lnTo>
                  <a:lnTo>
                    <a:pt x="811" y="657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3931625" y="4577275"/>
              <a:ext cx="61800" cy="160275"/>
            </a:xfrm>
            <a:custGeom>
              <a:avLst/>
              <a:gdLst/>
              <a:ahLst/>
              <a:cxnLst/>
              <a:rect l="l" t="t" r="r" b="b"/>
              <a:pathLst>
                <a:path w="2472" h="6411" extrusionOk="0">
                  <a:moveTo>
                    <a:pt x="309" y="1"/>
                  </a:moveTo>
                  <a:lnTo>
                    <a:pt x="0" y="78"/>
                  </a:lnTo>
                  <a:lnTo>
                    <a:pt x="194" y="927"/>
                  </a:lnTo>
                  <a:lnTo>
                    <a:pt x="425" y="1777"/>
                  </a:lnTo>
                  <a:lnTo>
                    <a:pt x="657" y="2627"/>
                  </a:lnTo>
                  <a:lnTo>
                    <a:pt x="927" y="3476"/>
                  </a:lnTo>
                  <a:lnTo>
                    <a:pt x="1506" y="5098"/>
                  </a:lnTo>
                  <a:lnTo>
                    <a:pt x="1738" y="5754"/>
                  </a:lnTo>
                  <a:lnTo>
                    <a:pt x="1661" y="5716"/>
                  </a:lnTo>
                  <a:lnTo>
                    <a:pt x="1584" y="5793"/>
                  </a:lnTo>
                  <a:lnTo>
                    <a:pt x="1545" y="5870"/>
                  </a:lnTo>
                  <a:lnTo>
                    <a:pt x="1777" y="5909"/>
                  </a:lnTo>
                  <a:lnTo>
                    <a:pt x="1931" y="6140"/>
                  </a:lnTo>
                  <a:lnTo>
                    <a:pt x="2086" y="6334"/>
                  </a:lnTo>
                  <a:lnTo>
                    <a:pt x="2124" y="6411"/>
                  </a:lnTo>
                  <a:lnTo>
                    <a:pt x="2317" y="6411"/>
                  </a:lnTo>
                  <a:lnTo>
                    <a:pt x="2356" y="6334"/>
                  </a:lnTo>
                  <a:lnTo>
                    <a:pt x="2433" y="6295"/>
                  </a:lnTo>
                  <a:lnTo>
                    <a:pt x="2472" y="6256"/>
                  </a:lnTo>
                  <a:lnTo>
                    <a:pt x="2356" y="5947"/>
                  </a:lnTo>
                  <a:lnTo>
                    <a:pt x="2279" y="5947"/>
                  </a:lnTo>
                  <a:lnTo>
                    <a:pt x="2124" y="5600"/>
                  </a:lnTo>
                  <a:lnTo>
                    <a:pt x="1970" y="5214"/>
                  </a:lnTo>
                  <a:lnTo>
                    <a:pt x="1738" y="4441"/>
                  </a:lnTo>
                  <a:lnTo>
                    <a:pt x="1198" y="2935"/>
                  </a:lnTo>
                  <a:lnTo>
                    <a:pt x="734" y="1468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3941275" y="4579200"/>
              <a:ext cx="355275" cy="170900"/>
            </a:xfrm>
            <a:custGeom>
              <a:avLst/>
              <a:gdLst/>
              <a:ahLst/>
              <a:cxnLst/>
              <a:rect l="l" t="t" r="r" b="b"/>
              <a:pathLst>
                <a:path w="14211" h="6836" extrusionOk="0">
                  <a:moveTo>
                    <a:pt x="116" y="1"/>
                  </a:moveTo>
                  <a:lnTo>
                    <a:pt x="1" y="40"/>
                  </a:lnTo>
                  <a:lnTo>
                    <a:pt x="1970" y="3206"/>
                  </a:lnTo>
                  <a:lnTo>
                    <a:pt x="4055" y="6334"/>
                  </a:lnTo>
                  <a:lnTo>
                    <a:pt x="4055" y="6334"/>
                  </a:lnTo>
                  <a:lnTo>
                    <a:pt x="3553" y="6295"/>
                  </a:lnTo>
                  <a:lnTo>
                    <a:pt x="3051" y="6179"/>
                  </a:lnTo>
                  <a:lnTo>
                    <a:pt x="2588" y="6025"/>
                  </a:lnTo>
                  <a:lnTo>
                    <a:pt x="2124" y="5870"/>
                  </a:lnTo>
                  <a:lnTo>
                    <a:pt x="1970" y="5870"/>
                  </a:lnTo>
                  <a:lnTo>
                    <a:pt x="2086" y="6179"/>
                  </a:lnTo>
                  <a:lnTo>
                    <a:pt x="2472" y="6372"/>
                  </a:lnTo>
                  <a:lnTo>
                    <a:pt x="2858" y="6527"/>
                  </a:lnTo>
                  <a:lnTo>
                    <a:pt x="3283" y="6643"/>
                  </a:lnTo>
                  <a:lnTo>
                    <a:pt x="3708" y="6720"/>
                  </a:lnTo>
                  <a:lnTo>
                    <a:pt x="4132" y="6797"/>
                  </a:lnTo>
                  <a:lnTo>
                    <a:pt x="4596" y="6836"/>
                  </a:lnTo>
                  <a:lnTo>
                    <a:pt x="5484" y="6836"/>
                  </a:lnTo>
                  <a:lnTo>
                    <a:pt x="6372" y="6759"/>
                  </a:lnTo>
                  <a:lnTo>
                    <a:pt x="7299" y="6643"/>
                  </a:lnTo>
                  <a:lnTo>
                    <a:pt x="8148" y="6488"/>
                  </a:lnTo>
                  <a:lnTo>
                    <a:pt x="8959" y="6295"/>
                  </a:lnTo>
                  <a:lnTo>
                    <a:pt x="9770" y="6025"/>
                  </a:lnTo>
                  <a:lnTo>
                    <a:pt x="10581" y="5716"/>
                  </a:lnTo>
                  <a:lnTo>
                    <a:pt x="11315" y="5368"/>
                  </a:lnTo>
                  <a:lnTo>
                    <a:pt x="12010" y="4905"/>
                  </a:lnTo>
                  <a:lnTo>
                    <a:pt x="12357" y="4673"/>
                  </a:lnTo>
                  <a:lnTo>
                    <a:pt x="12666" y="4403"/>
                  </a:lnTo>
                  <a:lnTo>
                    <a:pt x="12975" y="4094"/>
                  </a:lnTo>
                  <a:lnTo>
                    <a:pt x="13284" y="3785"/>
                  </a:lnTo>
                  <a:lnTo>
                    <a:pt x="13516" y="3476"/>
                  </a:lnTo>
                  <a:lnTo>
                    <a:pt x="13786" y="3129"/>
                  </a:lnTo>
                  <a:lnTo>
                    <a:pt x="13979" y="2781"/>
                  </a:lnTo>
                  <a:lnTo>
                    <a:pt x="14211" y="2395"/>
                  </a:lnTo>
                  <a:lnTo>
                    <a:pt x="14211" y="2279"/>
                  </a:lnTo>
                  <a:lnTo>
                    <a:pt x="14172" y="2163"/>
                  </a:lnTo>
                  <a:lnTo>
                    <a:pt x="14172" y="2125"/>
                  </a:lnTo>
                  <a:lnTo>
                    <a:pt x="13863" y="2125"/>
                  </a:lnTo>
                  <a:lnTo>
                    <a:pt x="13825" y="2163"/>
                  </a:lnTo>
                  <a:lnTo>
                    <a:pt x="13554" y="2704"/>
                  </a:lnTo>
                  <a:lnTo>
                    <a:pt x="13207" y="3167"/>
                  </a:lnTo>
                  <a:lnTo>
                    <a:pt x="12859" y="3631"/>
                  </a:lnTo>
                  <a:lnTo>
                    <a:pt x="12473" y="4017"/>
                  </a:lnTo>
                  <a:lnTo>
                    <a:pt x="12010" y="4364"/>
                  </a:lnTo>
                  <a:lnTo>
                    <a:pt x="11546" y="4712"/>
                  </a:lnTo>
                  <a:lnTo>
                    <a:pt x="11083" y="4982"/>
                  </a:lnTo>
                  <a:lnTo>
                    <a:pt x="10542" y="5253"/>
                  </a:lnTo>
                  <a:lnTo>
                    <a:pt x="10349" y="5253"/>
                  </a:lnTo>
                  <a:lnTo>
                    <a:pt x="10349" y="5368"/>
                  </a:lnTo>
                  <a:lnTo>
                    <a:pt x="10272" y="5368"/>
                  </a:lnTo>
                  <a:lnTo>
                    <a:pt x="10079" y="5407"/>
                  </a:lnTo>
                  <a:lnTo>
                    <a:pt x="10156" y="5446"/>
                  </a:lnTo>
                  <a:lnTo>
                    <a:pt x="9500" y="5677"/>
                  </a:lnTo>
                  <a:lnTo>
                    <a:pt x="8843" y="5870"/>
                  </a:lnTo>
                  <a:lnTo>
                    <a:pt x="7839" y="6102"/>
                  </a:lnTo>
                  <a:lnTo>
                    <a:pt x="6758" y="6295"/>
                  </a:lnTo>
                  <a:lnTo>
                    <a:pt x="6218" y="6334"/>
                  </a:lnTo>
                  <a:lnTo>
                    <a:pt x="5677" y="6411"/>
                  </a:lnTo>
                  <a:lnTo>
                    <a:pt x="4557" y="6411"/>
                  </a:lnTo>
                  <a:lnTo>
                    <a:pt x="4596" y="6295"/>
                  </a:lnTo>
                  <a:lnTo>
                    <a:pt x="4364" y="6257"/>
                  </a:lnTo>
                  <a:lnTo>
                    <a:pt x="3399" y="4635"/>
                  </a:lnTo>
                  <a:lnTo>
                    <a:pt x="2356" y="3013"/>
                  </a:lnTo>
                  <a:lnTo>
                    <a:pt x="1275" y="1468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6364350" y="4636175"/>
              <a:ext cx="112975" cy="132275"/>
            </a:xfrm>
            <a:custGeom>
              <a:avLst/>
              <a:gdLst/>
              <a:ahLst/>
              <a:cxnLst/>
              <a:rect l="l" t="t" r="r" b="b"/>
              <a:pathLst>
                <a:path w="4519" h="5291" extrusionOk="0">
                  <a:moveTo>
                    <a:pt x="3360" y="0"/>
                  </a:moveTo>
                  <a:lnTo>
                    <a:pt x="3052" y="39"/>
                  </a:lnTo>
                  <a:lnTo>
                    <a:pt x="2781" y="77"/>
                  </a:lnTo>
                  <a:lnTo>
                    <a:pt x="2511" y="193"/>
                  </a:lnTo>
                  <a:lnTo>
                    <a:pt x="2241" y="309"/>
                  </a:lnTo>
                  <a:lnTo>
                    <a:pt x="2009" y="425"/>
                  </a:lnTo>
                  <a:lnTo>
                    <a:pt x="1739" y="579"/>
                  </a:lnTo>
                  <a:lnTo>
                    <a:pt x="1507" y="773"/>
                  </a:lnTo>
                  <a:lnTo>
                    <a:pt x="1121" y="1197"/>
                  </a:lnTo>
                  <a:lnTo>
                    <a:pt x="735" y="1661"/>
                  </a:lnTo>
                  <a:lnTo>
                    <a:pt x="464" y="2163"/>
                  </a:lnTo>
                  <a:lnTo>
                    <a:pt x="271" y="2742"/>
                  </a:lnTo>
                  <a:lnTo>
                    <a:pt x="78" y="3398"/>
                  </a:lnTo>
                  <a:lnTo>
                    <a:pt x="40" y="3746"/>
                  </a:lnTo>
                  <a:lnTo>
                    <a:pt x="1" y="4055"/>
                  </a:lnTo>
                  <a:lnTo>
                    <a:pt x="1" y="4402"/>
                  </a:lnTo>
                  <a:lnTo>
                    <a:pt x="40" y="4673"/>
                  </a:lnTo>
                  <a:lnTo>
                    <a:pt x="117" y="4904"/>
                  </a:lnTo>
                  <a:lnTo>
                    <a:pt x="271" y="5059"/>
                  </a:lnTo>
                  <a:lnTo>
                    <a:pt x="503" y="5175"/>
                  </a:lnTo>
                  <a:lnTo>
                    <a:pt x="735" y="5252"/>
                  </a:lnTo>
                  <a:lnTo>
                    <a:pt x="966" y="5290"/>
                  </a:lnTo>
                  <a:lnTo>
                    <a:pt x="1700" y="5290"/>
                  </a:lnTo>
                  <a:lnTo>
                    <a:pt x="1700" y="4982"/>
                  </a:lnTo>
                  <a:lnTo>
                    <a:pt x="1159" y="4866"/>
                  </a:lnTo>
                  <a:lnTo>
                    <a:pt x="889" y="4827"/>
                  </a:lnTo>
                  <a:lnTo>
                    <a:pt x="735" y="4711"/>
                  </a:lnTo>
                  <a:lnTo>
                    <a:pt x="580" y="4595"/>
                  </a:lnTo>
                  <a:lnTo>
                    <a:pt x="542" y="4441"/>
                  </a:lnTo>
                  <a:lnTo>
                    <a:pt x="542" y="4248"/>
                  </a:lnTo>
                  <a:lnTo>
                    <a:pt x="542" y="4055"/>
                  </a:lnTo>
                  <a:lnTo>
                    <a:pt x="580" y="3630"/>
                  </a:lnTo>
                  <a:lnTo>
                    <a:pt x="657" y="3167"/>
                  </a:lnTo>
                  <a:lnTo>
                    <a:pt x="773" y="2742"/>
                  </a:lnTo>
                  <a:lnTo>
                    <a:pt x="966" y="2317"/>
                  </a:lnTo>
                  <a:lnTo>
                    <a:pt x="1198" y="1854"/>
                  </a:lnTo>
                  <a:lnTo>
                    <a:pt x="1507" y="1468"/>
                  </a:lnTo>
                  <a:lnTo>
                    <a:pt x="1854" y="1159"/>
                  </a:lnTo>
                  <a:lnTo>
                    <a:pt x="2202" y="888"/>
                  </a:lnTo>
                  <a:lnTo>
                    <a:pt x="2627" y="695"/>
                  </a:lnTo>
                  <a:lnTo>
                    <a:pt x="3090" y="579"/>
                  </a:lnTo>
                  <a:lnTo>
                    <a:pt x="3592" y="541"/>
                  </a:lnTo>
                  <a:lnTo>
                    <a:pt x="4094" y="579"/>
                  </a:lnTo>
                  <a:lnTo>
                    <a:pt x="4249" y="541"/>
                  </a:lnTo>
                  <a:lnTo>
                    <a:pt x="4326" y="464"/>
                  </a:lnTo>
                  <a:lnTo>
                    <a:pt x="4403" y="502"/>
                  </a:lnTo>
                  <a:lnTo>
                    <a:pt x="4480" y="464"/>
                  </a:lnTo>
                  <a:lnTo>
                    <a:pt x="4519" y="425"/>
                  </a:lnTo>
                  <a:lnTo>
                    <a:pt x="4519" y="348"/>
                  </a:lnTo>
                  <a:lnTo>
                    <a:pt x="4519" y="193"/>
                  </a:lnTo>
                  <a:lnTo>
                    <a:pt x="4210" y="155"/>
                  </a:lnTo>
                  <a:lnTo>
                    <a:pt x="3940" y="77"/>
                  </a:lnTo>
                  <a:lnTo>
                    <a:pt x="3631" y="39"/>
                  </a:lnTo>
                  <a:lnTo>
                    <a:pt x="336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5052425" y="4653550"/>
              <a:ext cx="61800" cy="89800"/>
            </a:xfrm>
            <a:custGeom>
              <a:avLst/>
              <a:gdLst/>
              <a:ahLst/>
              <a:cxnLst/>
              <a:rect l="l" t="t" r="r" b="b"/>
              <a:pathLst>
                <a:path w="2472" h="3592" extrusionOk="0">
                  <a:moveTo>
                    <a:pt x="1082" y="0"/>
                  </a:moveTo>
                  <a:lnTo>
                    <a:pt x="1004" y="39"/>
                  </a:lnTo>
                  <a:lnTo>
                    <a:pt x="966" y="78"/>
                  </a:lnTo>
                  <a:lnTo>
                    <a:pt x="966" y="155"/>
                  </a:lnTo>
                  <a:lnTo>
                    <a:pt x="966" y="232"/>
                  </a:lnTo>
                  <a:lnTo>
                    <a:pt x="850" y="232"/>
                  </a:lnTo>
                  <a:lnTo>
                    <a:pt x="773" y="271"/>
                  </a:lnTo>
                  <a:lnTo>
                    <a:pt x="734" y="348"/>
                  </a:lnTo>
                  <a:lnTo>
                    <a:pt x="695" y="425"/>
                  </a:lnTo>
                  <a:lnTo>
                    <a:pt x="695" y="502"/>
                  </a:lnTo>
                  <a:lnTo>
                    <a:pt x="734" y="580"/>
                  </a:lnTo>
                  <a:lnTo>
                    <a:pt x="773" y="657"/>
                  </a:lnTo>
                  <a:lnTo>
                    <a:pt x="850" y="695"/>
                  </a:lnTo>
                  <a:lnTo>
                    <a:pt x="1082" y="811"/>
                  </a:lnTo>
                  <a:lnTo>
                    <a:pt x="1275" y="927"/>
                  </a:lnTo>
                  <a:lnTo>
                    <a:pt x="1468" y="1082"/>
                  </a:lnTo>
                  <a:lnTo>
                    <a:pt x="1622" y="1275"/>
                  </a:lnTo>
                  <a:lnTo>
                    <a:pt x="1777" y="1468"/>
                  </a:lnTo>
                  <a:lnTo>
                    <a:pt x="1854" y="1699"/>
                  </a:lnTo>
                  <a:lnTo>
                    <a:pt x="1931" y="1931"/>
                  </a:lnTo>
                  <a:lnTo>
                    <a:pt x="1931" y="2163"/>
                  </a:lnTo>
                  <a:lnTo>
                    <a:pt x="1931" y="2433"/>
                  </a:lnTo>
                  <a:lnTo>
                    <a:pt x="1815" y="2742"/>
                  </a:lnTo>
                  <a:lnTo>
                    <a:pt x="1738" y="2858"/>
                  </a:lnTo>
                  <a:lnTo>
                    <a:pt x="1661" y="2974"/>
                  </a:lnTo>
                  <a:lnTo>
                    <a:pt x="1545" y="3051"/>
                  </a:lnTo>
                  <a:lnTo>
                    <a:pt x="1390" y="3128"/>
                  </a:lnTo>
                  <a:lnTo>
                    <a:pt x="1197" y="3128"/>
                  </a:lnTo>
                  <a:lnTo>
                    <a:pt x="1043" y="3089"/>
                  </a:lnTo>
                  <a:lnTo>
                    <a:pt x="927" y="3012"/>
                  </a:lnTo>
                  <a:lnTo>
                    <a:pt x="850" y="2896"/>
                  </a:lnTo>
                  <a:lnTo>
                    <a:pt x="811" y="2742"/>
                  </a:lnTo>
                  <a:lnTo>
                    <a:pt x="850" y="2587"/>
                  </a:lnTo>
                  <a:lnTo>
                    <a:pt x="927" y="2433"/>
                  </a:lnTo>
                  <a:lnTo>
                    <a:pt x="1043" y="2317"/>
                  </a:lnTo>
                  <a:lnTo>
                    <a:pt x="1159" y="2240"/>
                  </a:lnTo>
                  <a:lnTo>
                    <a:pt x="1159" y="2124"/>
                  </a:lnTo>
                  <a:lnTo>
                    <a:pt x="1120" y="2008"/>
                  </a:lnTo>
                  <a:lnTo>
                    <a:pt x="1043" y="1931"/>
                  </a:lnTo>
                  <a:lnTo>
                    <a:pt x="657" y="1622"/>
                  </a:lnTo>
                  <a:lnTo>
                    <a:pt x="425" y="1468"/>
                  </a:lnTo>
                  <a:lnTo>
                    <a:pt x="193" y="1313"/>
                  </a:lnTo>
                  <a:lnTo>
                    <a:pt x="0" y="1622"/>
                  </a:lnTo>
                  <a:lnTo>
                    <a:pt x="271" y="1892"/>
                  </a:lnTo>
                  <a:lnTo>
                    <a:pt x="580" y="2124"/>
                  </a:lnTo>
                  <a:lnTo>
                    <a:pt x="425" y="2356"/>
                  </a:lnTo>
                  <a:lnTo>
                    <a:pt x="348" y="2626"/>
                  </a:lnTo>
                  <a:lnTo>
                    <a:pt x="309" y="2896"/>
                  </a:lnTo>
                  <a:lnTo>
                    <a:pt x="348" y="3051"/>
                  </a:lnTo>
                  <a:lnTo>
                    <a:pt x="425" y="3167"/>
                  </a:lnTo>
                  <a:lnTo>
                    <a:pt x="541" y="3321"/>
                  </a:lnTo>
                  <a:lnTo>
                    <a:pt x="695" y="3476"/>
                  </a:lnTo>
                  <a:lnTo>
                    <a:pt x="888" y="3553"/>
                  </a:lnTo>
                  <a:lnTo>
                    <a:pt x="1082" y="3591"/>
                  </a:lnTo>
                  <a:lnTo>
                    <a:pt x="1275" y="3591"/>
                  </a:lnTo>
                  <a:lnTo>
                    <a:pt x="1506" y="3553"/>
                  </a:lnTo>
                  <a:lnTo>
                    <a:pt x="1699" y="3514"/>
                  </a:lnTo>
                  <a:lnTo>
                    <a:pt x="1854" y="3398"/>
                  </a:lnTo>
                  <a:lnTo>
                    <a:pt x="2047" y="3244"/>
                  </a:lnTo>
                  <a:lnTo>
                    <a:pt x="2201" y="3051"/>
                  </a:lnTo>
                  <a:lnTo>
                    <a:pt x="2317" y="2858"/>
                  </a:lnTo>
                  <a:lnTo>
                    <a:pt x="2394" y="2665"/>
                  </a:lnTo>
                  <a:lnTo>
                    <a:pt x="2433" y="2472"/>
                  </a:lnTo>
                  <a:lnTo>
                    <a:pt x="2472" y="2240"/>
                  </a:lnTo>
                  <a:lnTo>
                    <a:pt x="2433" y="2008"/>
                  </a:lnTo>
                  <a:lnTo>
                    <a:pt x="2394" y="1815"/>
                  </a:lnTo>
                  <a:lnTo>
                    <a:pt x="2317" y="1583"/>
                  </a:lnTo>
                  <a:lnTo>
                    <a:pt x="2201" y="1390"/>
                  </a:lnTo>
                  <a:lnTo>
                    <a:pt x="1970" y="1004"/>
                  </a:lnTo>
                  <a:lnTo>
                    <a:pt x="1661" y="657"/>
                  </a:lnTo>
                  <a:lnTo>
                    <a:pt x="1275" y="386"/>
                  </a:lnTo>
                  <a:lnTo>
                    <a:pt x="119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6613425" y="4670925"/>
              <a:ext cx="26100" cy="11600"/>
            </a:xfrm>
            <a:custGeom>
              <a:avLst/>
              <a:gdLst/>
              <a:ahLst/>
              <a:cxnLst/>
              <a:rect l="l" t="t" r="r" b="b"/>
              <a:pathLst>
                <a:path w="1044" h="464" extrusionOk="0">
                  <a:moveTo>
                    <a:pt x="773" y="0"/>
                  </a:moveTo>
                  <a:lnTo>
                    <a:pt x="541" y="39"/>
                  </a:lnTo>
                  <a:lnTo>
                    <a:pt x="310" y="78"/>
                  </a:lnTo>
                  <a:lnTo>
                    <a:pt x="78" y="193"/>
                  </a:lnTo>
                  <a:lnTo>
                    <a:pt x="39" y="232"/>
                  </a:lnTo>
                  <a:lnTo>
                    <a:pt x="1" y="271"/>
                  </a:lnTo>
                  <a:lnTo>
                    <a:pt x="39" y="387"/>
                  </a:lnTo>
                  <a:lnTo>
                    <a:pt x="78" y="464"/>
                  </a:lnTo>
                  <a:lnTo>
                    <a:pt x="194" y="464"/>
                  </a:lnTo>
                  <a:lnTo>
                    <a:pt x="387" y="387"/>
                  </a:lnTo>
                  <a:lnTo>
                    <a:pt x="850" y="387"/>
                  </a:lnTo>
                  <a:lnTo>
                    <a:pt x="966" y="348"/>
                  </a:lnTo>
                  <a:lnTo>
                    <a:pt x="1005" y="271"/>
                  </a:lnTo>
                  <a:lnTo>
                    <a:pt x="1043" y="232"/>
                  </a:lnTo>
                  <a:lnTo>
                    <a:pt x="1005" y="155"/>
                  </a:lnTo>
                  <a:lnTo>
                    <a:pt x="966" y="116"/>
                  </a:lnTo>
                  <a:lnTo>
                    <a:pt x="889" y="39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6514950" y="4676725"/>
              <a:ext cx="21275" cy="8700"/>
            </a:xfrm>
            <a:custGeom>
              <a:avLst/>
              <a:gdLst/>
              <a:ahLst/>
              <a:cxnLst/>
              <a:rect l="l" t="t" r="r" b="b"/>
              <a:pathLst>
                <a:path w="851" h="348" extrusionOk="0">
                  <a:moveTo>
                    <a:pt x="426" y="0"/>
                  </a:moveTo>
                  <a:lnTo>
                    <a:pt x="155" y="39"/>
                  </a:lnTo>
                  <a:lnTo>
                    <a:pt x="117" y="39"/>
                  </a:lnTo>
                  <a:lnTo>
                    <a:pt x="39" y="77"/>
                  </a:lnTo>
                  <a:lnTo>
                    <a:pt x="1" y="193"/>
                  </a:lnTo>
                  <a:lnTo>
                    <a:pt x="39" y="270"/>
                  </a:lnTo>
                  <a:lnTo>
                    <a:pt x="117" y="309"/>
                  </a:lnTo>
                  <a:lnTo>
                    <a:pt x="155" y="348"/>
                  </a:lnTo>
                  <a:lnTo>
                    <a:pt x="735" y="348"/>
                  </a:lnTo>
                  <a:lnTo>
                    <a:pt x="812" y="270"/>
                  </a:lnTo>
                  <a:lnTo>
                    <a:pt x="850" y="193"/>
                  </a:lnTo>
                  <a:lnTo>
                    <a:pt x="812" y="77"/>
                  </a:lnTo>
                  <a:lnTo>
                    <a:pt x="73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4656625" y="4677675"/>
              <a:ext cx="310875" cy="124550"/>
            </a:xfrm>
            <a:custGeom>
              <a:avLst/>
              <a:gdLst/>
              <a:ahLst/>
              <a:cxnLst/>
              <a:rect l="l" t="t" r="r" b="b"/>
              <a:pathLst>
                <a:path w="12435" h="4982" extrusionOk="0">
                  <a:moveTo>
                    <a:pt x="232" y="1"/>
                  </a:moveTo>
                  <a:lnTo>
                    <a:pt x="0" y="232"/>
                  </a:lnTo>
                  <a:lnTo>
                    <a:pt x="502" y="966"/>
                  </a:lnTo>
                  <a:lnTo>
                    <a:pt x="1043" y="1622"/>
                  </a:lnTo>
                  <a:lnTo>
                    <a:pt x="1699" y="2279"/>
                  </a:lnTo>
                  <a:lnTo>
                    <a:pt x="2356" y="2858"/>
                  </a:lnTo>
                  <a:lnTo>
                    <a:pt x="3089" y="3399"/>
                  </a:lnTo>
                  <a:lnTo>
                    <a:pt x="3862" y="3862"/>
                  </a:lnTo>
                  <a:lnTo>
                    <a:pt x="4673" y="4248"/>
                  </a:lnTo>
                  <a:lnTo>
                    <a:pt x="5522" y="4557"/>
                  </a:lnTo>
                  <a:lnTo>
                    <a:pt x="6372" y="4789"/>
                  </a:lnTo>
                  <a:lnTo>
                    <a:pt x="7260" y="4943"/>
                  </a:lnTo>
                  <a:lnTo>
                    <a:pt x="7685" y="4982"/>
                  </a:lnTo>
                  <a:lnTo>
                    <a:pt x="8534" y="4982"/>
                  </a:lnTo>
                  <a:lnTo>
                    <a:pt x="8998" y="4943"/>
                  </a:lnTo>
                  <a:lnTo>
                    <a:pt x="9422" y="4866"/>
                  </a:lnTo>
                  <a:lnTo>
                    <a:pt x="9847" y="4789"/>
                  </a:lnTo>
                  <a:lnTo>
                    <a:pt x="10272" y="4673"/>
                  </a:lnTo>
                  <a:lnTo>
                    <a:pt x="10658" y="4519"/>
                  </a:lnTo>
                  <a:lnTo>
                    <a:pt x="11083" y="4326"/>
                  </a:lnTo>
                  <a:lnTo>
                    <a:pt x="11469" y="4132"/>
                  </a:lnTo>
                  <a:lnTo>
                    <a:pt x="11855" y="3862"/>
                  </a:lnTo>
                  <a:lnTo>
                    <a:pt x="12241" y="3592"/>
                  </a:lnTo>
                  <a:lnTo>
                    <a:pt x="12318" y="3553"/>
                  </a:lnTo>
                  <a:lnTo>
                    <a:pt x="12434" y="3206"/>
                  </a:lnTo>
                  <a:lnTo>
                    <a:pt x="12357" y="3167"/>
                  </a:lnTo>
                  <a:lnTo>
                    <a:pt x="12280" y="3206"/>
                  </a:lnTo>
                  <a:lnTo>
                    <a:pt x="12203" y="3128"/>
                  </a:lnTo>
                  <a:lnTo>
                    <a:pt x="12009" y="3128"/>
                  </a:lnTo>
                  <a:lnTo>
                    <a:pt x="11932" y="3206"/>
                  </a:lnTo>
                  <a:lnTo>
                    <a:pt x="11585" y="3437"/>
                  </a:lnTo>
                  <a:lnTo>
                    <a:pt x="11199" y="3669"/>
                  </a:lnTo>
                  <a:lnTo>
                    <a:pt x="10812" y="3862"/>
                  </a:lnTo>
                  <a:lnTo>
                    <a:pt x="10426" y="4017"/>
                  </a:lnTo>
                  <a:lnTo>
                    <a:pt x="10040" y="4171"/>
                  </a:lnTo>
                  <a:lnTo>
                    <a:pt x="9615" y="4287"/>
                  </a:lnTo>
                  <a:lnTo>
                    <a:pt x="9191" y="4364"/>
                  </a:lnTo>
                  <a:lnTo>
                    <a:pt x="8766" y="4441"/>
                  </a:lnTo>
                  <a:lnTo>
                    <a:pt x="8341" y="4480"/>
                  </a:lnTo>
                  <a:lnTo>
                    <a:pt x="7916" y="4480"/>
                  </a:lnTo>
                  <a:lnTo>
                    <a:pt x="7492" y="4441"/>
                  </a:lnTo>
                  <a:lnTo>
                    <a:pt x="7067" y="4403"/>
                  </a:lnTo>
                  <a:lnTo>
                    <a:pt x="6642" y="4364"/>
                  </a:lnTo>
                  <a:lnTo>
                    <a:pt x="6217" y="4248"/>
                  </a:lnTo>
                  <a:lnTo>
                    <a:pt x="5792" y="4171"/>
                  </a:lnTo>
                  <a:lnTo>
                    <a:pt x="5368" y="4017"/>
                  </a:lnTo>
                  <a:lnTo>
                    <a:pt x="4595" y="3708"/>
                  </a:lnTo>
                  <a:lnTo>
                    <a:pt x="3900" y="3283"/>
                  </a:lnTo>
                  <a:lnTo>
                    <a:pt x="3205" y="2820"/>
                  </a:lnTo>
                  <a:lnTo>
                    <a:pt x="2587" y="2318"/>
                  </a:lnTo>
                  <a:lnTo>
                    <a:pt x="1970" y="1777"/>
                  </a:lnTo>
                  <a:lnTo>
                    <a:pt x="1390" y="1198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"/>
            <p:cNvSpPr/>
            <p:nvPr/>
          </p:nvSpPr>
          <p:spPr>
            <a:xfrm>
              <a:off x="4964575" y="4684425"/>
              <a:ext cx="92700" cy="135200"/>
            </a:xfrm>
            <a:custGeom>
              <a:avLst/>
              <a:gdLst/>
              <a:ahLst/>
              <a:cxnLst/>
              <a:rect l="l" t="t" r="r" b="b"/>
              <a:pathLst>
                <a:path w="3708" h="5408" extrusionOk="0">
                  <a:moveTo>
                    <a:pt x="3398" y="1"/>
                  </a:moveTo>
                  <a:lnTo>
                    <a:pt x="3360" y="78"/>
                  </a:lnTo>
                  <a:lnTo>
                    <a:pt x="3244" y="78"/>
                  </a:lnTo>
                  <a:lnTo>
                    <a:pt x="3012" y="271"/>
                  </a:lnTo>
                  <a:lnTo>
                    <a:pt x="2781" y="503"/>
                  </a:lnTo>
                  <a:lnTo>
                    <a:pt x="2549" y="773"/>
                  </a:lnTo>
                  <a:lnTo>
                    <a:pt x="2356" y="1005"/>
                  </a:lnTo>
                  <a:lnTo>
                    <a:pt x="2047" y="1237"/>
                  </a:lnTo>
                  <a:lnTo>
                    <a:pt x="1777" y="1430"/>
                  </a:lnTo>
                  <a:lnTo>
                    <a:pt x="1159" y="1816"/>
                  </a:lnTo>
                  <a:lnTo>
                    <a:pt x="1082" y="1854"/>
                  </a:lnTo>
                  <a:lnTo>
                    <a:pt x="1043" y="1932"/>
                  </a:lnTo>
                  <a:lnTo>
                    <a:pt x="1082" y="2009"/>
                  </a:lnTo>
                  <a:lnTo>
                    <a:pt x="1120" y="2086"/>
                  </a:lnTo>
                  <a:lnTo>
                    <a:pt x="1004" y="2086"/>
                  </a:lnTo>
                  <a:lnTo>
                    <a:pt x="889" y="2125"/>
                  </a:lnTo>
                  <a:lnTo>
                    <a:pt x="850" y="2163"/>
                  </a:lnTo>
                  <a:lnTo>
                    <a:pt x="811" y="2241"/>
                  </a:lnTo>
                  <a:lnTo>
                    <a:pt x="811" y="2356"/>
                  </a:lnTo>
                  <a:lnTo>
                    <a:pt x="811" y="2434"/>
                  </a:lnTo>
                  <a:lnTo>
                    <a:pt x="889" y="2472"/>
                  </a:lnTo>
                  <a:lnTo>
                    <a:pt x="966" y="2511"/>
                  </a:lnTo>
                  <a:lnTo>
                    <a:pt x="1197" y="2588"/>
                  </a:lnTo>
                  <a:lnTo>
                    <a:pt x="1429" y="2704"/>
                  </a:lnTo>
                  <a:lnTo>
                    <a:pt x="1622" y="2820"/>
                  </a:lnTo>
                  <a:lnTo>
                    <a:pt x="1815" y="2974"/>
                  </a:lnTo>
                  <a:lnTo>
                    <a:pt x="1970" y="3167"/>
                  </a:lnTo>
                  <a:lnTo>
                    <a:pt x="2047" y="3399"/>
                  </a:lnTo>
                  <a:lnTo>
                    <a:pt x="2124" y="3631"/>
                  </a:lnTo>
                  <a:lnTo>
                    <a:pt x="2124" y="3901"/>
                  </a:lnTo>
                  <a:lnTo>
                    <a:pt x="2086" y="4094"/>
                  </a:lnTo>
                  <a:lnTo>
                    <a:pt x="2008" y="4326"/>
                  </a:lnTo>
                  <a:lnTo>
                    <a:pt x="1893" y="4519"/>
                  </a:lnTo>
                  <a:lnTo>
                    <a:pt x="1738" y="4712"/>
                  </a:lnTo>
                  <a:lnTo>
                    <a:pt x="1545" y="4828"/>
                  </a:lnTo>
                  <a:lnTo>
                    <a:pt x="1313" y="4944"/>
                  </a:lnTo>
                  <a:lnTo>
                    <a:pt x="1082" y="4944"/>
                  </a:lnTo>
                  <a:lnTo>
                    <a:pt x="889" y="4866"/>
                  </a:lnTo>
                  <a:lnTo>
                    <a:pt x="773" y="4751"/>
                  </a:lnTo>
                  <a:lnTo>
                    <a:pt x="695" y="4596"/>
                  </a:lnTo>
                  <a:lnTo>
                    <a:pt x="657" y="4442"/>
                  </a:lnTo>
                  <a:lnTo>
                    <a:pt x="734" y="4287"/>
                  </a:lnTo>
                  <a:lnTo>
                    <a:pt x="811" y="4210"/>
                  </a:lnTo>
                  <a:lnTo>
                    <a:pt x="889" y="4133"/>
                  </a:lnTo>
                  <a:lnTo>
                    <a:pt x="966" y="4094"/>
                  </a:lnTo>
                  <a:lnTo>
                    <a:pt x="1120" y="4094"/>
                  </a:lnTo>
                  <a:lnTo>
                    <a:pt x="1236" y="4017"/>
                  </a:lnTo>
                  <a:lnTo>
                    <a:pt x="1313" y="3901"/>
                  </a:lnTo>
                  <a:lnTo>
                    <a:pt x="1313" y="3785"/>
                  </a:lnTo>
                  <a:lnTo>
                    <a:pt x="1275" y="3708"/>
                  </a:lnTo>
                  <a:lnTo>
                    <a:pt x="1197" y="3669"/>
                  </a:lnTo>
                  <a:lnTo>
                    <a:pt x="116" y="2936"/>
                  </a:lnTo>
                  <a:lnTo>
                    <a:pt x="0" y="3283"/>
                  </a:lnTo>
                  <a:lnTo>
                    <a:pt x="657" y="3785"/>
                  </a:lnTo>
                  <a:lnTo>
                    <a:pt x="502" y="3862"/>
                  </a:lnTo>
                  <a:lnTo>
                    <a:pt x="387" y="3978"/>
                  </a:lnTo>
                  <a:lnTo>
                    <a:pt x="309" y="4094"/>
                  </a:lnTo>
                  <a:lnTo>
                    <a:pt x="232" y="4249"/>
                  </a:lnTo>
                  <a:lnTo>
                    <a:pt x="193" y="4403"/>
                  </a:lnTo>
                  <a:lnTo>
                    <a:pt x="193" y="4558"/>
                  </a:lnTo>
                  <a:lnTo>
                    <a:pt x="193" y="4712"/>
                  </a:lnTo>
                  <a:lnTo>
                    <a:pt x="271" y="4866"/>
                  </a:lnTo>
                  <a:lnTo>
                    <a:pt x="387" y="5098"/>
                  </a:lnTo>
                  <a:lnTo>
                    <a:pt x="541" y="5253"/>
                  </a:lnTo>
                  <a:lnTo>
                    <a:pt x="734" y="5368"/>
                  </a:lnTo>
                  <a:lnTo>
                    <a:pt x="966" y="5407"/>
                  </a:lnTo>
                  <a:lnTo>
                    <a:pt x="1197" y="5407"/>
                  </a:lnTo>
                  <a:lnTo>
                    <a:pt x="1429" y="5368"/>
                  </a:lnTo>
                  <a:lnTo>
                    <a:pt x="1622" y="5330"/>
                  </a:lnTo>
                  <a:lnTo>
                    <a:pt x="1854" y="5214"/>
                  </a:lnTo>
                  <a:lnTo>
                    <a:pt x="2086" y="5021"/>
                  </a:lnTo>
                  <a:lnTo>
                    <a:pt x="2240" y="4828"/>
                  </a:lnTo>
                  <a:lnTo>
                    <a:pt x="2395" y="4635"/>
                  </a:lnTo>
                  <a:lnTo>
                    <a:pt x="2510" y="4442"/>
                  </a:lnTo>
                  <a:lnTo>
                    <a:pt x="2549" y="4210"/>
                  </a:lnTo>
                  <a:lnTo>
                    <a:pt x="2588" y="3978"/>
                  </a:lnTo>
                  <a:lnTo>
                    <a:pt x="2588" y="3747"/>
                  </a:lnTo>
                  <a:lnTo>
                    <a:pt x="2549" y="3515"/>
                  </a:lnTo>
                  <a:lnTo>
                    <a:pt x="2472" y="3283"/>
                  </a:lnTo>
                  <a:lnTo>
                    <a:pt x="2395" y="3052"/>
                  </a:lnTo>
                  <a:lnTo>
                    <a:pt x="2279" y="2858"/>
                  </a:lnTo>
                  <a:lnTo>
                    <a:pt x="2124" y="2665"/>
                  </a:lnTo>
                  <a:lnTo>
                    <a:pt x="1931" y="2472"/>
                  </a:lnTo>
                  <a:lnTo>
                    <a:pt x="1738" y="2356"/>
                  </a:lnTo>
                  <a:lnTo>
                    <a:pt x="1506" y="2202"/>
                  </a:lnTo>
                  <a:lnTo>
                    <a:pt x="1275" y="2125"/>
                  </a:lnTo>
                  <a:lnTo>
                    <a:pt x="1622" y="1970"/>
                  </a:lnTo>
                  <a:lnTo>
                    <a:pt x="1931" y="1816"/>
                  </a:lnTo>
                  <a:lnTo>
                    <a:pt x="2240" y="1623"/>
                  </a:lnTo>
                  <a:lnTo>
                    <a:pt x="2549" y="1391"/>
                  </a:lnTo>
                  <a:lnTo>
                    <a:pt x="2819" y="1198"/>
                  </a:lnTo>
                  <a:lnTo>
                    <a:pt x="3090" y="966"/>
                  </a:lnTo>
                  <a:lnTo>
                    <a:pt x="3360" y="657"/>
                  </a:lnTo>
                  <a:lnTo>
                    <a:pt x="3437" y="542"/>
                  </a:lnTo>
                  <a:lnTo>
                    <a:pt x="3514" y="387"/>
                  </a:lnTo>
                  <a:lnTo>
                    <a:pt x="3707" y="78"/>
                  </a:lnTo>
                  <a:lnTo>
                    <a:pt x="351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"/>
            <p:cNvSpPr/>
            <p:nvPr/>
          </p:nvSpPr>
          <p:spPr>
            <a:xfrm>
              <a:off x="6406825" y="4717250"/>
              <a:ext cx="93675" cy="93675"/>
            </a:xfrm>
            <a:custGeom>
              <a:avLst/>
              <a:gdLst/>
              <a:ahLst/>
              <a:cxnLst/>
              <a:rect l="l" t="t" r="r" b="b"/>
              <a:pathLst>
                <a:path w="3747" h="3747" extrusionOk="0">
                  <a:moveTo>
                    <a:pt x="1584" y="464"/>
                  </a:moveTo>
                  <a:lnTo>
                    <a:pt x="2086" y="541"/>
                  </a:lnTo>
                  <a:lnTo>
                    <a:pt x="2318" y="619"/>
                  </a:lnTo>
                  <a:lnTo>
                    <a:pt x="2550" y="696"/>
                  </a:lnTo>
                  <a:lnTo>
                    <a:pt x="2743" y="812"/>
                  </a:lnTo>
                  <a:lnTo>
                    <a:pt x="2936" y="966"/>
                  </a:lnTo>
                  <a:lnTo>
                    <a:pt x="3090" y="1198"/>
                  </a:lnTo>
                  <a:lnTo>
                    <a:pt x="3206" y="1430"/>
                  </a:lnTo>
                  <a:lnTo>
                    <a:pt x="3245" y="1700"/>
                  </a:lnTo>
                  <a:lnTo>
                    <a:pt x="3245" y="1970"/>
                  </a:lnTo>
                  <a:lnTo>
                    <a:pt x="3206" y="2202"/>
                  </a:lnTo>
                  <a:lnTo>
                    <a:pt x="3090" y="2472"/>
                  </a:lnTo>
                  <a:lnTo>
                    <a:pt x="2974" y="2665"/>
                  </a:lnTo>
                  <a:lnTo>
                    <a:pt x="2781" y="2897"/>
                  </a:lnTo>
                  <a:lnTo>
                    <a:pt x="2588" y="3051"/>
                  </a:lnTo>
                  <a:lnTo>
                    <a:pt x="2357" y="3167"/>
                  </a:lnTo>
                  <a:lnTo>
                    <a:pt x="2086" y="3245"/>
                  </a:lnTo>
                  <a:lnTo>
                    <a:pt x="1777" y="3245"/>
                  </a:lnTo>
                  <a:lnTo>
                    <a:pt x="1507" y="3167"/>
                  </a:lnTo>
                  <a:lnTo>
                    <a:pt x="1237" y="3051"/>
                  </a:lnTo>
                  <a:lnTo>
                    <a:pt x="966" y="2897"/>
                  </a:lnTo>
                  <a:lnTo>
                    <a:pt x="773" y="2665"/>
                  </a:lnTo>
                  <a:lnTo>
                    <a:pt x="619" y="2434"/>
                  </a:lnTo>
                  <a:lnTo>
                    <a:pt x="503" y="2163"/>
                  </a:lnTo>
                  <a:lnTo>
                    <a:pt x="503" y="1854"/>
                  </a:lnTo>
                  <a:lnTo>
                    <a:pt x="503" y="1584"/>
                  </a:lnTo>
                  <a:lnTo>
                    <a:pt x="619" y="1352"/>
                  </a:lnTo>
                  <a:lnTo>
                    <a:pt x="735" y="1121"/>
                  </a:lnTo>
                  <a:lnTo>
                    <a:pt x="928" y="928"/>
                  </a:lnTo>
                  <a:lnTo>
                    <a:pt x="1121" y="735"/>
                  </a:lnTo>
                  <a:lnTo>
                    <a:pt x="1353" y="580"/>
                  </a:lnTo>
                  <a:lnTo>
                    <a:pt x="1584" y="464"/>
                  </a:lnTo>
                  <a:close/>
                  <a:moveTo>
                    <a:pt x="1893" y="1"/>
                  </a:moveTo>
                  <a:lnTo>
                    <a:pt x="1700" y="39"/>
                  </a:lnTo>
                  <a:lnTo>
                    <a:pt x="1546" y="78"/>
                  </a:lnTo>
                  <a:lnTo>
                    <a:pt x="1353" y="155"/>
                  </a:lnTo>
                  <a:lnTo>
                    <a:pt x="1314" y="194"/>
                  </a:lnTo>
                  <a:lnTo>
                    <a:pt x="1082" y="271"/>
                  </a:lnTo>
                  <a:lnTo>
                    <a:pt x="851" y="387"/>
                  </a:lnTo>
                  <a:lnTo>
                    <a:pt x="619" y="580"/>
                  </a:lnTo>
                  <a:lnTo>
                    <a:pt x="426" y="773"/>
                  </a:lnTo>
                  <a:lnTo>
                    <a:pt x="271" y="966"/>
                  </a:lnTo>
                  <a:lnTo>
                    <a:pt x="155" y="1237"/>
                  </a:lnTo>
                  <a:lnTo>
                    <a:pt x="78" y="1468"/>
                  </a:lnTo>
                  <a:lnTo>
                    <a:pt x="1" y="1739"/>
                  </a:lnTo>
                  <a:lnTo>
                    <a:pt x="1" y="2047"/>
                  </a:lnTo>
                  <a:lnTo>
                    <a:pt x="40" y="2125"/>
                  </a:lnTo>
                  <a:lnTo>
                    <a:pt x="40" y="2318"/>
                  </a:lnTo>
                  <a:lnTo>
                    <a:pt x="117" y="2511"/>
                  </a:lnTo>
                  <a:lnTo>
                    <a:pt x="310" y="2858"/>
                  </a:lnTo>
                  <a:lnTo>
                    <a:pt x="542" y="3167"/>
                  </a:lnTo>
                  <a:lnTo>
                    <a:pt x="851" y="3399"/>
                  </a:lnTo>
                  <a:lnTo>
                    <a:pt x="1198" y="3592"/>
                  </a:lnTo>
                  <a:lnTo>
                    <a:pt x="1584" y="3708"/>
                  </a:lnTo>
                  <a:lnTo>
                    <a:pt x="1970" y="3746"/>
                  </a:lnTo>
                  <a:lnTo>
                    <a:pt x="2163" y="3746"/>
                  </a:lnTo>
                  <a:lnTo>
                    <a:pt x="2357" y="3669"/>
                  </a:lnTo>
                  <a:lnTo>
                    <a:pt x="2627" y="3592"/>
                  </a:lnTo>
                  <a:lnTo>
                    <a:pt x="2897" y="3438"/>
                  </a:lnTo>
                  <a:lnTo>
                    <a:pt x="3129" y="3245"/>
                  </a:lnTo>
                  <a:lnTo>
                    <a:pt x="3322" y="3013"/>
                  </a:lnTo>
                  <a:lnTo>
                    <a:pt x="3476" y="2781"/>
                  </a:lnTo>
                  <a:lnTo>
                    <a:pt x="3631" y="2511"/>
                  </a:lnTo>
                  <a:lnTo>
                    <a:pt x="3708" y="2202"/>
                  </a:lnTo>
                  <a:lnTo>
                    <a:pt x="3747" y="1932"/>
                  </a:lnTo>
                  <a:lnTo>
                    <a:pt x="3747" y="1584"/>
                  </a:lnTo>
                  <a:lnTo>
                    <a:pt x="3669" y="1314"/>
                  </a:lnTo>
                  <a:lnTo>
                    <a:pt x="3515" y="1005"/>
                  </a:lnTo>
                  <a:lnTo>
                    <a:pt x="3322" y="696"/>
                  </a:lnTo>
                  <a:lnTo>
                    <a:pt x="3052" y="426"/>
                  </a:lnTo>
                  <a:lnTo>
                    <a:pt x="2743" y="233"/>
                  </a:lnTo>
                  <a:lnTo>
                    <a:pt x="2395" y="78"/>
                  </a:lnTo>
                  <a:lnTo>
                    <a:pt x="204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2332000" y="4749125"/>
              <a:ext cx="326325" cy="58900"/>
            </a:xfrm>
            <a:custGeom>
              <a:avLst/>
              <a:gdLst/>
              <a:ahLst/>
              <a:cxnLst/>
              <a:rect l="l" t="t" r="r" b="b"/>
              <a:pathLst>
                <a:path w="13053" h="2356" extrusionOk="0">
                  <a:moveTo>
                    <a:pt x="12782" y="0"/>
                  </a:moveTo>
                  <a:lnTo>
                    <a:pt x="12705" y="39"/>
                  </a:lnTo>
                  <a:lnTo>
                    <a:pt x="12628" y="116"/>
                  </a:lnTo>
                  <a:lnTo>
                    <a:pt x="12589" y="193"/>
                  </a:lnTo>
                  <a:lnTo>
                    <a:pt x="12589" y="309"/>
                  </a:lnTo>
                  <a:lnTo>
                    <a:pt x="12589" y="502"/>
                  </a:lnTo>
                  <a:lnTo>
                    <a:pt x="12550" y="657"/>
                  </a:lnTo>
                  <a:lnTo>
                    <a:pt x="12435" y="811"/>
                  </a:lnTo>
                  <a:lnTo>
                    <a:pt x="12319" y="966"/>
                  </a:lnTo>
                  <a:lnTo>
                    <a:pt x="12164" y="1081"/>
                  </a:lnTo>
                  <a:lnTo>
                    <a:pt x="11971" y="1159"/>
                  </a:lnTo>
                  <a:lnTo>
                    <a:pt x="11546" y="1313"/>
                  </a:lnTo>
                  <a:lnTo>
                    <a:pt x="11083" y="1429"/>
                  </a:lnTo>
                  <a:lnTo>
                    <a:pt x="10581" y="1506"/>
                  </a:lnTo>
                  <a:lnTo>
                    <a:pt x="9847" y="1583"/>
                  </a:lnTo>
                  <a:lnTo>
                    <a:pt x="9423" y="1622"/>
                  </a:lnTo>
                  <a:lnTo>
                    <a:pt x="9423" y="1545"/>
                  </a:lnTo>
                  <a:lnTo>
                    <a:pt x="9423" y="1468"/>
                  </a:lnTo>
                  <a:lnTo>
                    <a:pt x="9152" y="888"/>
                  </a:lnTo>
                  <a:lnTo>
                    <a:pt x="8959" y="270"/>
                  </a:lnTo>
                  <a:lnTo>
                    <a:pt x="8612" y="386"/>
                  </a:lnTo>
                  <a:lnTo>
                    <a:pt x="8650" y="695"/>
                  </a:lnTo>
                  <a:lnTo>
                    <a:pt x="8728" y="1043"/>
                  </a:lnTo>
                  <a:lnTo>
                    <a:pt x="8843" y="1390"/>
                  </a:lnTo>
                  <a:lnTo>
                    <a:pt x="8998" y="1661"/>
                  </a:lnTo>
                  <a:lnTo>
                    <a:pt x="7839" y="1776"/>
                  </a:lnTo>
                  <a:lnTo>
                    <a:pt x="6681" y="1854"/>
                  </a:lnTo>
                  <a:lnTo>
                    <a:pt x="5252" y="1892"/>
                  </a:lnTo>
                  <a:lnTo>
                    <a:pt x="3862" y="1854"/>
                  </a:lnTo>
                  <a:lnTo>
                    <a:pt x="3592" y="1815"/>
                  </a:lnTo>
                  <a:lnTo>
                    <a:pt x="3746" y="1506"/>
                  </a:lnTo>
                  <a:lnTo>
                    <a:pt x="3785" y="1159"/>
                  </a:lnTo>
                  <a:lnTo>
                    <a:pt x="3785" y="811"/>
                  </a:lnTo>
                  <a:lnTo>
                    <a:pt x="3746" y="425"/>
                  </a:lnTo>
                  <a:lnTo>
                    <a:pt x="3399" y="464"/>
                  </a:lnTo>
                  <a:lnTo>
                    <a:pt x="3399" y="772"/>
                  </a:lnTo>
                  <a:lnTo>
                    <a:pt x="3360" y="1081"/>
                  </a:lnTo>
                  <a:lnTo>
                    <a:pt x="3244" y="1468"/>
                  </a:lnTo>
                  <a:lnTo>
                    <a:pt x="3128" y="1815"/>
                  </a:lnTo>
                  <a:lnTo>
                    <a:pt x="2202" y="1738"/>
                  </a:lnTo>
                  <a:lnTo>
                    <a:pt x="1738" y="1699"/>
                  </a:lnTo>
                  <a:lnTo>
                    <a:pt x="1275" y="1622"/>
                  </a:lnTo>
                  <a:lnTo>
                    <a:pt x="889" y="1468"/>
                  </a:lnTo>
                  <a:lnTo>
                    <a:pt x="734" y="1390"/>
                  </a:lnTo>
                  <a:lnTo>
                    <a:pt x="618" y="1313"/>
                  </a:lnTo>
                  <a:lnTo>
                    <a:pt x="503" y="1197"/>
                  </a:lnTo>
                  <a:lnTo>
                    <a:pt x="425" y="1081"/>
                  </a:lnTo>
                  <a:lnTo>
                    <a:pt x="387" y="966"/>
                  </a:lnTo>
                  <a:lnTo>
                    <a:pt x="387" y="811"/>
                  </a:lnTo>
                  <a:lnTo>
                    <a:pt x="387" y="772"/>
                  </a:lnTo>
                  <a:lnTo>
                    <a:pt x="387" y="695"/>
                  </a:lnTo>
                  <a:lnTo>
                    <a:pt x="310" y="618"/>
                  </a:lnTo>
                  <a:lnTo>
                    <a:pt x="194" y="618"/>
                  </a:lnTo>
                  <a:lnTo>
                    <a:pt x="155" y="657"/>
                  </a:lnTo>
                  <a:lnTo>
                    <a:pt x="116" y="695"/>
                  </a:lnTo>
                  <a:lnTo>
                    <a:pt x="39" y="850"/>
                  </a:lnTo>
                  <a:lnTo>
                    <a:pt x="1" y="1004"/>
                  </a:lnTo>
                  <a:lnTo>
                    <a:pt x="1" y="1159"/>
                  </a:lnTo>
                  <a:lnTo>
                    <a:pt x="1" y="1274"/>
                  </a:lnTo>
                  <a:lnTo>
                    <a:pt x="39" y="1390"/>
                  </a:lnTo>
                  <a:lnTo>
                    <a:pt x="116" y="1506"/>
                  </a:lnTo>
                  <a:lnTo>
                    <a:pt x="310" y="1699"/>
                  </a:lnTo>
                  <a:lnTo>
                    <a:pt x="541" y="1854"/>
                  </a:lnTo>
                  <a:lnTo>
                    <a:pt x="812" y="1970"/>
                  </a:lnTo>
                  <a:lnTo>
                    <a:pt x="1082" y="2047"/>
                  </a:lnTo>
                  <a:lnTo>
                    <a:pt x="1352" y="2085"/>
                  </a:lnTo>
                  <a:lnTo>
                    <a:pt x="2626" y="2240"/>
                  </a:lnTo>
                  <a:lnTo>
                    <a:pt x="3862" y="2317"/>
                  </a:lnTo>
                  <a:lnTo>
                    <a:pt x="5136" y="2356"/>
                  </a:lnTo>
                  <a:lnTo>
                    <a:pt x="6372" y="2356"/>
                  </a:lnTo>
                  <a:lnTo>
                    <a:pt x="7531" y="2278"/>
                  </a:lnTo>
                  <a:lnTo>
                    <a:pt x="8689" y="2201"/>
                  </a:lnTo>
                  <a:lnTo>
                    <a:pt x="9847" y="2047"/>
                  </a:lnTo>
                  <a:lnTo>
                    <a:pt x="11006" y="1892"/>
                  </a:lnTo>
                  <a:lnTo>
                    <a:pt x="11392" y="1815"/>
                  </a:lnTo>
                  <a:lnTo>
                    <a:pt x="11740" y="1738"/>
                  </a:lnTo>
                  <a:lnTo>
                    <a:pt x="12126" y="1583"/>
                  </a:lnTo>
                  <a:lnTo>
                    <a:pt x="12473" y="1429"/>
                  </a:lnTo>
                  <a:lnTo>
                    <a:pt x="12744" y="1236"/>
                  </a:lnTo>
                  <a:lnTo>
                    <a:pt x="12859" y="1081"/>
                  </a:lnTo>
                  <a:lnTo>
                    <a:pt x="12937" y="927"/>
                  </a:lnTo>
                  <a:lnTo>
                    <a:pt x="13014" y="772"/>
                  </a:lnTo>
                  <a:lnTo>
                    <a:pt x="13052" y="579"/>
                  </a:lnTo>
                  <a:lnTo>
                    <a:pt x="13052" y="386"/>
                  </a:lnTo>
                  <a:lnTo>
                    <a:pt x="13052" y="155"/>
                  </a:lnTo>
                  <a:lnTo>
                    <a:pt x="13014" y="77"/>
                  </a:lnTo>
                  <a:lnTo>
                    <a:pt x="1293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2" name="Google Shape;562;p3"/>
          <p:cNvSpPr txBox="1">
            <a:spLocks noGrp="1"/>
          </p:cNvSpPr>
          <p:nvPr>
            <p:ph type="title"/>
          </p:nvPr>
        </p:nvSpPr>
        <p:spPr>
          <a:xfrm>
            <a:off x="1929450" y="2733933"/>
            <a:ext cx="5285100" cy="73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63" name="Google Shape;563;p3"/>
          <p:cNvSpPr txBox="1">
            <a:spLocks noGrp="1"/>
          </p:cNvSpPr>
          <p:nvPr>
            <p:ph type="title" idx="2" hasCustomPrompt="1"/>
          </p:nvPr>
        </p:nvSpPr>
        <p:spPr>
          <a:xfrm>
            <a:off x="4114800" y="1515548"/>
            <a:ext cx="914400" cy="69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4" name="Google Shape;564;p3"/>
          <p:cNvSpPr txBox="1">
            <a:spLocks noGrp="1"/>
          </p:cNvSpPr>
          <p:nvPr>
            <p:ph type="subTitle" idx="1"/>
          </p:nvPr>
        </p:nvSpPr>
        <p:spPr>
          <a:xfrm>
            <a:off x="1927650" y="3541550"/>
            <a:ext cx="52887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565" name="Google Shape;565;p3"/>
          <p:cNvGrpSpPr/>
          <p:nvPr/>
        </p:nvGrpSpPr>
        <p:grpSpPr>
          <a:xfrm>
            <a:off x="1967250" y="-77375"/>
            <a:ext cx="297100" cy="2315550"/>
            <a:chOff x="8234700" y="-1175"/>
            <a:chExt cx="297100" cy="2315550"/>
          </a:xfrm>
        </p:grpSpPr>
        <p:grpSp>
          <p:nvGrpSpPr>
            <p:cNvPr id="566" name="Google Shape;566;p3"/>
            <p:cNvGrpSpPr/>
            <p:nvPr/>
          </p:nvGrpSpPr>
          <p:grpSpPr>
            <a:xfrm>
              <a:off x="8234700" y="-1175"/>
              <a:ext cx="297100" cy="2315550"/>
              <a:chOff x="8234700" y="-5937"/>
              <a:chExt cx="297100" cy="2315550"/>
            </a:xfrm>
          </p:grpSpPr>
          <p:sp>
            <p:nvSpPr>
              <p:cNvPr id="567" name="Google Shape;567;p3"/>
              <p:cNvSpPr/>
              <p:nvPr/>
            </p:nvSpPr>
            <p:spPr>
              <a:xfrm>
                <a:off x="8384650" y="-5937"/>
                <a:ext cx="25" cy="2172350"/>
              </a:xfrm>
              <a:custGeom>
                <a:avLst/>
                <a:gdLst/>
                <a:ahLst/>
                <a:cxnLst/>
                <a:rect l="l" t="t" r="r" b="b"/>
                <a:pathLst>
                  <a:path w="1" h="86894" extrusionOk="0">
                    <a:moveTo>
                      <a:pt x="0" y="86893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38100" dir="222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3"/>
              <p:cNvSpPr/>
              <p:nvPr/>
            </p:nvSpPr>
            <p:spPr>
              <a:xfrm>
                <a:off x="8384650" y="-5937"/>
                <a:ext cx="25" cy="2172350"/>
              </a:xfrm>
              <a:custGeom>
                <a:avLst/>
                <a:gdLst/>
                <a:ahLst/>
                <a:cxnLst/>
                <a:rect l="l" t="t" r="r" b="b"/>
                <a:pathLst>
                  <a:path w="1" h="86894" fill="none" extrusionOk="0">
                    <a:moveTo>
                      <a:pt x="0" y="86893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38100" dir="222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3"/>
              <p:cNvSpPr/>
              <p:nvPr/>
            </p:nvSpPr>
            <p:spPr>
              <a:xfrm>
                <a:off x="8374525" y="-5937"/>
                <a:ext cx="19700" cy="217235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86894" extrusionOk="0">
                    <a:moveTo>
                      <a:pt x="1" y="0"/>
                    </a:moveTo>
                    <a:lnTo>
                      <a:pt x="1" y="86893"/>
                    </a:lnTo>
                    <a:lnTo>
                      <a:pt x="787" y="86893"/>
                    </a:lnTo>
                    <a:lnTo>
                      <a:pt x="78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38100" dir="222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3"/>
              <p:cNvSpPr/>
              <p:nvPr/>
            </p:nvSpPr>
            <p:spPr>
              <a:xfrm>
                <a:off x="8234700" y="2027088"/>
                <a:ext cx="297100" cy="282525"/>
              </a:xfrm>
              <a:custGeom>
                <a:avLst/>
                <a:gdLst/>
                <a:ahLst/>
                <a:cxnLst/>
                <a:rect l="l" t="t" r="r" b="b"/>
                <a:pathLst>
                  <a:path w="11884" h="11301" extrusionOk="0">
                    <a:moveTo>
                      <a:pt x="5931" y="1"/>
                    </a:moveTo>
                    <a:lnTo>
                      <a:pt x="3707" y="3191"/>
                    </a:lnTo>
                    <a:lnTo>
                      <a:pt x="0" y="4314"/>
                    </a:lnTo>
                    <a:lnTo>
                      <a:pt x="2337" y="7437"/>
                    </a:lnTo>
                    <a:lnTo>
                      <a:pt x="2269" y="11301"/>
                    </a:lnTo>
                    <a:lnTo>
                      <a:pt x="5931" y="10043"/>
                    </a:lnTo>
                    <a:lnTo>
                      <a:pt x="9615" y="11301"/>
                    </a:lnTo>
                    <a:lnTo>
                      <a:pt x="9548" y="7437"/>
                    </a:lnTo>
                    <a:lnTo>
                      <a:pt x="11884" y="4314"/>
                    </a:lnTo>
                    <a:lnTo>
                      <a:pt x="8155" y="3191"/>
                    </a:lnTo>
                    <a:lnTo>
                      <a:pt x="593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dist="38100" dir="222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1" name="Google Shape;571;p3"/>
            <p:cNvSpPr/>
            <p:nvPr/>
          </p:nvSpPr>
          <p:spPr>
            <a:xfrm>
              <a:off x="8309450" y="2109800"/>
              <a:ext cx="147595" cy="140545"/>
            </a:xfrm>
            <a:custGeom>
              <a:avLst/>
              <a:gdLst/>
              <a:ahLst/>
              <a:cxnLst/>
              <a:rect l="l" t="t" r="r" b="b"/>
              <a:pathLst>
                <a:path w="23970" h="22825" extrusionOk="0">
                  <a:moveTo>
                    <a:pt x="11996" y="0"/>
                  </a:moveTo>
                  <a:lnTo>
                    <a:pt x="7503" y="6425"/>
                  </a:lnTo>
                  <a:lnTo>
                    <a:pt x="0" y="8716"/>
                  </a:lnTo>
                  <a:lnTo>
                    <a:pt x="4718" y="14984"/>
                  </a:lnTo>
                  <a:lnTo>
                    <a:pt x="4560" y="22824"/>
                  </a:lnTo>
                  <a:lnTo>
                    <a:pt x="11996" y="20286"/>
                  </a:lnTo>
                  <a:lnTo>
                    <a:pt x="19409" y="22824"/>
                  </a:lnTo>
                  <a:lnTo>
                    <a:pt x="19252" y="14984"/>
                  </a:lnTo>
                  <a:lnTo>
                    <a:pt x="23970" y="8716"/>
                  </a:lnTo>
                  <a:lnTo>
                    <a:pt x="16489" y="6425"/>
                  </a:lnTo>
                  <a:lnTo>
                    <a:pt x="11996" y="0"/>
                  </a:lnTo>
                  <a:close/>
                </a:path>
              </a:pathLst>
            </a:custGeom>
            <a:solidFill>
              <a:srgbClr val="424242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2" name="Google Shape;572;p3"/>
          <p:cNvGrpSpPr/>
          <p:nvPr/>
        </p:nvGrpSpPr>
        <p:grpSpPr>
          <a:xfrm>
            <a:off x="6815325" y="-77375"/>
            <a:ext cx="260625" cy="1230500"/>
            <a:chOff x="6815325" y="0"/>
            <a:chExt cx="260625" cy="1230500"/>
          </a:xfrm>
        </p:grpSpPr>
        <p:sp>
          <p:nvSpPr>
            <p:cNvPr id="573" name="Google Shape;573;p3"/>
            <p:cNvSpPr/>
            <p:nvPr/>
          </p:nvSpPr>
          <p:spPr>
            <a:xfrm>
              <a:off x="6943375" y="0"/>
              <a:ext cx="25" cy="916575"/>
            </a:xfrm>
            <a:custGeom>
              <a:avLst/>
              <a:gdLst/>
              <a:ahLst/>
              <a:cxnLst/>
              <a:rect l="l" t="t" r="r" b="b"/>
              <a:pathLst>
                <a:path w="1" h="36663" extrusionOk="0">
                  <a:moveTo>
                    <a:pt x="1" y="36662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6943375" y="0"/>
              <a:ext cx="25" cy="916575"/>
            </a:xfrm>
            <a:custGeom>
              <a:avLst/>
              <a:gdLst/>
              <a:ahLst/>
              <a:cxnLst/>
              <a:rect l="l" t="t" r="r" b="b"/>
              <a:pathLst>
                <a:path w="1" h="36663" fill="none" extrusionOk="0">
                  <a:moveTo>
                    <a:pt x="1" y="36662"/>
                  </a:moveTo>
                  <a:lnTo>
                    <a:pt x="1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6933275" y="0"/>
              <a:ext cx="19675" cy="916575"/>
            </a:xfrm>
            <a:custGeom>
              <a:avLst/>
              <a:gdLst/>
              <a:ahLst/>
              <a:cxnLst/>
              <a:rect l="l" t="t" r="r" b="b"/>
              <a:pathLst>
                <a:path w="787" h="36663" extrusionOk="0">
                  <a:moveTo>
                    <a:pt x="0" y="0"/>
                  </a:moveTo>
                  <a:lnTo>
                    <a:pt x="0" y="36662"/>
                  </a:lnTo>
                  <a:lnTo>
                    <a:pt x="787" y="36662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6815325" y="847475"/>
              <a:ext cx="260625" cy="383025"/>
            </a:xfrm>
            <a:custGeom>
              <a:avLst/>
              <a:gdLst/>
              <a:ahLst/>
              <a:cxnLst/>
              <a:rect l="l" t="t" r="r" b="b"/>
              <a:pathLst>
                <a:path w="10425" h="15321" extrusionOk="0">
                  <a:moveTo>
                    <a:pt x="7077" y="0"/>
                  </a:moveTo>
                  <a:lnTo>
                    <a:pt x="6718" y="23"/>
                  </a:lnTo>
                  <a:lnTo>
                    <a:pt x="6358" y="45"/>
                  </a:lnTo>
                  <a:lnTo>
                    <a:pt x="5999" y="90"/>
                  </a:lnTo>
                  <a:lnTo>
                    <a:pt x="5662" y="157"/>
                  </a:lnTo>
                  <a:lnTo>
                    <a:pt x="5303" y="247"/>
                  </a:lnTo>
                  <a:lnTo>
                    <a:pt x="4966" y="360"/>
                  </a:lnTo>
                  <a:lnTo>
                    <a:pt x="4651" y="472"/>
                  </a:lnTo>
                  <a:lnTo>
                    <a:pt x="4314" y="607"/>
                  </a:lnTo>
                  <a:lnTo>
                    <a:pt x="4000" y="764"/>
                  </a:lnTo>
                  <a:lnTo>
                    <a:pt x="3708" y="944"/>
                  </a:lnTo>
                  <a:lnTo>
                    <a:pt x="3416" y="1123"/>
                  </a:lnTo>
                  <a:lnTo>
                    <a:pt x="3123" y="1326"/>
                  </a:lnTo>
                  <a:lnTo>
                    <a:pt x="2831" y="1528"/>
                  </a:lnTo>
                  <a:lnTo>
                    <a:pt x="2584" y="1752"/>
                  </a:lnTo>
                  <a:lnTo>
                    <a:pt x="2315" y="1999"/>
                  </a:lnTo>
                  <a:lnTo>
                    <a:pt x="2068" y="2247"/>
                  </a:lnTo>
                  <a:lnTo>
                    <a:pt x="1843" y="2516"/>
                  </a:lnTo>
                  <a:lnTo>
                    <a:pt x="1618" y="2808"/>
                  </a:lnTo>
                  <a:lnTo>
                    <a:pt x="1394" y="3078"/>
                  </a:lnTo>
                  <a:lnTo>
                    <a:pt x="1214" y="3392"/>
                  </a:lnTo>
                  <a:lnTo>
                    <a:pt x="1012" y="3707"/>
                  </a:lnTo>
                  <a:lnTo>
                    <a:pt x="855" y="4021"/>
                  </a:lnTo>
                  <a:lnTo>
                    <a:pt x="697" y="4336"/>
                  </a:lnTo>
                  <a:lnTo>
                    <a:pt x="563" y="4695"/>
                  </a:lnTo>
                  <a:lnTo>
                    <a:pt x="428" y="5032"/>
                  </a:lnTo>
                  <a:lnTo>
                    <a:pt x="315" y="5392"/>
                  </a:lnTo>
                  <a:lnTo>
                    <a:pt x="226" y="5751"/>
                  </a:lnTo>
                  <a:lnTo>
                    <a:pt x="136" y="6110"/>
                  </a:lnTo>
                  <a:lnTo>
                    <a:pt x="68" y="6492"/>
                  </a:lnTo>
                  <a:lnTo>
                    <a:pt x="23" y="6874"/>
                  </a:lnTo>
                  <a:lnTo>
                    <a:pt x="1" y="7256"/>
                  </a:lnTo>
                  <a:lnTo>
                    <a:pt x="1" y="7661"/>
                  </a:lnTo>
                  <a:lnTo>
                    <a:pt x="1" y="8042"/>
                  </a:lnTo>
                  <a:lnTo>
                    <a:pt x="23" y="8447"/>
                  </a:lnTo>
                  <a:lnTo>
                    <a:pt x="68" y="8829"/>
                  </a:lnTo>
                  <a:lnTo>
                    <a:pt x="136" y="9211"/>
                  </a:lnTo>
                  <a:lnTo>
                    <a:pt x="226" y="9570"/>
                  </a:lnTo>
                  <a:lnTo>
                    <a:pt x="315" y="9929"/>
                  </a:lnTo>
                  <a:lnTo>
                    <a:pt x="428" y="10289"/>
                  </a:lnTo>
                  <a:lnTo>
                    <a:pt x="563" y="10648"/>
                  </a:lnTo>
                  <a:lnTo>
                    <a:pt x="697" y="10985"/>
                  </a:lnTo>
                  <a:lnTo>
                    <a:pt x="855" y="11322"/>
                  </a:lnTo>
                  <a:lnTo>
                    <a:pt x="1012" y="11637"/>
                  </a:lnTo>
                  <a:lnTo>
                    <a:pt x="1214" y="11951"/>
                  </a:lnTo>
                  <a:lnTo>
                    <a:pt x="1394" y="12243"/>
                  </a:lnTo>
                  <a:lnTo>
                    <a:pt x="1618" y="12535"/>
                  </a:lnTo>
                  <a:lnTo>
                    <a:pt x="1843" y="12805"/>
                  </a:lnTo>
                  <a:lnTo>
                    <a:pt x="2068" y="13075"/>
                  </a:lnTo>
                  <a:lnTo>
                    <a:pt x="2315" y="13344"/>
                  </a:lnTo>
                  <a:lnTo>
                    <a:pt x="2584" y="13569"/>
                  </a:lnTo>
                  <a:lnTo>
                    <a:pt x="2831" y="13793"/>
                  </a:lnTo>
                  <a:lnTo>
                    <a:pt x="3123" y="14018"/>
                  </a:lnTo>
                  <a:lnTo>
                    <a:pt x="3416" y="14220"/>
                  </a:lnTo>
                  <a:lnTo>
                    <a:pt x="3708" y="14400"/>
                  </a:lnTo>
                  <a:lnTo>
                    <a:pt x="4000" y="14580"/>
                  </a:lnTo>
                  <a:lnTo>
                    <a:pt x="4314" y="14714"/>
                  </a:lnTo>
                  <a:lnTo>
                    <a:pt x="4651" y="14872"/>
                  </a:lnTo>
                  <a:lnTo>
                    <a:pt x="4966" y="14984"/>
                  </a:lnTo>
                  <a:lnTo>
                    <a:pt x="5303" y="15074"/>
                  </a:lnTo>
                  <a:lnTo>
                    <a:pt x="5662" y="15164"/>
                  </a:lnTo>
                  <a:lnTo>
                    <a:pt x="5999" y="15231"/>
                  </a:lnTo>
                  <a:lnTo>
                    <a:pt x="6358" y="15276"/>
                  </a:lnTo>
                  <a:lnTo>
                    <a:pt x="6718" y="15321"/>
                  </a:lnTo>
                  <a:lnTo>
                    <a:pt x="7504" y="15321"/>
                  </a:lnTo>
                  <a:lnTo>
                    <a:pt x="7931" y="15276"/>
                  </a:lnTo>
                  <a:lnTo>
                    <a:pt x="8335" y="15209"/>
                  </a:lnTo>
                  <a:lnTo>
                    <a:pt x="8762" y="15119"/>
                  </a:lnTo>
                  <a:lnTo>
                    <a:pt x="9144" y="14984"/>
                  </a:lnTo>
                  <a:lnTo>
                    <a:pt x="9548" y="14849"/>
                  </a:lnTo>
                  <a:lnTo>
                    <a:pt x="9908" y="14692"/>
                  </a:lnTo>
                  <a:lnTo>
                    <a:pt x="10267" y="14512"/>
                  </a:lnTo>
                  <a:lnTo>
                    <a:pt x="9863" y="14243"/>
                  </a:lnTo>
                  <a:lnTo>
                    <a:pt x="9481" y="13951"/>
                  </a:lnTo>
                  <a:lnTo>
                    <a:pt x="9122" y="13636"/>
                  </a:lnTo>
                  <a:lnTo>
                    <a:pt x="8762" y="13299"/>
                  </a:lnTo>
                  <a:lnTo>
                    <a:pt x="8425" y="12940"/>
                  </a:lnTo>
                  <a:lnTo>
                    <a:pt x="8133" y="12558"/>
                  </a:lnTo>
                  <a:lnTo>
                    <a:pt x="7841" y="12153"/>
                  </a:lnTo>
                  <a:lnTo>
                    <a:pt x="7594" y="11727"/>
                  </a:lnTo>
                  <a:lnTo>
                    <a:pt x="7347" y="11300"/>
                  </a:lnTo>
                  <a:lnTo>
                    <a:pt x="7145" y="10828"/>
                  </a:lnTo>
                  <a:lnTo>
                    <a:pt x="6987" y="10356"/>
                  </a:lnTo>
                  <a:lnTo>
                    <a:pt x="6830" y="9862"/>
                  </a:lnTo>
                  <a:lnTo>
                    <a:pt x="6718" y="9345"/>
                  </a:lnTo>
                  <a:lnTo>
                    <a:pt x="6628" y="8829"/>
                  </a:lnTo>
                  <a:lnTo>
                    <a:pt x="6583" y="8290"/>
                  </a:lnTo>
                  <a:lnTo>
                    <a:pt x="6561" y="7750"/>
                  </a:lnTo>
                  <a:lnTo>
                    <a:pt x="6583" y="7211"/>
                  </a:lnTo>
                  <a:lnTo>
                    <a:pt x="6628" y="6650"/>
                  </a:lnTo>
                  <a:lnTo>
                    <a:pt x="6718" y="6133"/>
                  </a:lnTo>
                  <a:lnTo>
                    <a:pt x="6830" y="5616"/>
                  </a:lnTo>
                  <a:lnTo>
                    <a:pt x="6987" y="5100"/>
                  </a:lnTo>
                  <a:lnTo>
                    <a:pt x="7167" y="4605"/>
                  </a:lnTo>
                  <a:lnTo>
                    <a:pt x="7392" y="4134"/>
                  </a:lnTo>
                  <a:lnTo>
                    <a:pt x="7639" y="3684"/>
                  </a:lnTo>
                  <a:lnTo>
                    <a:pt x="7908" y="3257"/>
                  </a:lnTo>
                  <a:lnTo>
                    <a:pt x="8200" y="2853"/>
                  </a:lnTo>
                  <a:lnTo>
                    <a:pt x="8515" y="2449"/>
                  </a:lnTo>
                  <a:lnTo>
                    <a:pt x="8852" y="2089"/>
                  </a:lnTo>
                  <a:lnTo>
                    <a:pt x="9211" y="1752"/>
                  </a:lnTo>
                  <a:lnTo>
                    <a:pt x="9616" y="1438"/>
                  </a:lnTo>
                  <a:lnTo>
                    <a:pt x="10020" y="1168"/>
                  </a:lnTo>
                  <a:lnTo>
                    <a:pt x="10424" y="921"/>
                  </a:lnTo>
                  <a:lnTo>
                    <a:pt x="10065" y="719"/>
                  </a:lnTo>
                  <a:lnTo>
                    <a:pt x="9661" y="517"/>
                  </a:lnTo>
                  <a:lnTo>
                    <a:pt x="9256" y="382"/>
                  </a:lnTo>
                  <a:lnTo>
                    <a:pt x="8852" y="247"/>
                  </a:lnTo>
                  <a:lnTo>
                    <a:pt x="8425" y="135"/>
                  </a:lnTo>
                  <a:lnTo>
                    <a:pt x="7976" y="68"/>
                  </a:lnTo>
                  <a:lnTo>
                    <a:pt x="7527" y="23"/>
                  </a:lnTo>
                  <a:lnTo>
                    <a:pt x="70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7" name="Google Shape;577;p3"/>
          <p:cNvGrpSpPr/>
          <p:nvPr/>
        </p:nvGrpSpPr>
        <p:grpSpPr>
          <a:xfrm>
            <a:off x="310050" y="-77375"/>
            <a:ext cx="599250" cy="1418100"/>
            <a:chOff x="310050" y="-1175"/>
            <a:chExt cx="599250" cy="1418100"/>
          </a:xfrm>
        </p:grpSpPr>
        <p:grpSp>
          <p:nvGrpSpPr>
            <p:cNvPr id="578" name="Google Shape;578;p3"/>
            <p:cNvGrpSpPr/>
            <p:nvPr/>
          </p:nvGrpSpPr>
          <p:grpSpPr>
            <a:xfrm>
              <a:off x="310050" y="-1175"/>
              <a:ext cx="599250" cy="1418100"/>
              <a:chOff x="310050" y="0"/>
              <a:chExt cx="599250" cy="1418100"/>
            </a:xfrm>
          </p:grpSpPr>
          <p:sp>
            <p:nvSpPr>
              <p:cNvPr id="579" name="Google Shape;579;p3"/>
              <p:cNvSpPr/>
              <p:nvPr/>
            </p:nvSpPr>
            <p:spPr>
              <a:xfrm>
                <a:off x="608250" y="0"/>
                <a:ext cx="25" cy="916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36663" extrusionOk="0">
                    <a:moveTo>
                      <a:pt x="1" y="36662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38100" dir="222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3"/>
              <p:cNvSpPr/>
              <p:nvPr/>
            </p:nvSpPr>
            <p:spPr>
              <a:xfrm>
                <a:off x="608250" y="0"/>
                <a:ext cx="25" cy="916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36663" fill="none" extrusionOk="0">
                    <a:moveTo>
                      <a:pt x="1" y="36662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38100" dir="222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"/>
              <p:cNvSpPr/>
              <p:nvPr/>
            </p:nvSpPr>
            <p:spPr>
              <a:xfrm>
                <a:off x="598700" y="0"/>
                <a:ext cx="19700" cy="9165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6663" extrusionOk="0">
                    <a:moveTo>
                      <a:pt x="1" y="0"/>
                    </a:moveTo>
                    <a:lnTo>
                      <a:pt x="1" y="36662"/>
                    </a:lnTo>
                    <a:lnTo>
                      <a:pt x="787" y="36662"/>
                    </a:lnTo>
                    <a:lnTo>
                      <a:pt x="78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38100" dir="222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"/>
              <p:cNvSpPr/>
              <p:nvPr/>
            </p:nvSpPr>
            <p:spPr>
              <a:xfrm>
                <a:off x="310050" y="847475"/>
                <a:ext cx="599250" cy="570625"/>
              </a:xfrm>
              <a:custGeom>
                <a:avLst/>
                <a:gdLst/>
                <a:ahLst/>
                <a:cxnLst/>
                <a:rect l="l" t="t" r="r" b="b"/>
                <a:pathLst>
                  <a:path w="23970" h="22825" extrusionOk="0">
                    <a:moveTo>
                      <a:pt x="11996" y="0"/>
                    </a:moveTo>
                    <a:lnTo>
                      <a:pt x="7503" y="6425"/>
                    </a:lnTo>
                    <a:lnTo>
                      <a:pt x="0" y="8716"/>
                    </a:lnTo>
                    <a:lnTo>
                      <a:pt x="4718" y="14984"/>
                    </a:lnTo>
                    <a:lnTo>
                      <a:pt x="4560" y="22824"/>
                    </a:lnTo>
                    <a:lnTo>
                      <a:pt x="11996" y="20286"/>
                    </a:lnTo>
                    <a:lnTo>
                      <a:pt x="19409" y="22824"/>
                    </a:lnTo>
                    <a:lnTo>
                      <a:pt x="19252" y="14984"/>
                    </a:lnTo>
                    <a:lnTo>
                      <a:pt x="23970" y="8716"/>
                    </a:lnTo>
                    <a:lnTo>
                      <a:pt x="16489" y="6425"/>
                    </a:lnTo>
                    <a:lnTo>
                      <a:pt x="1199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dist="38100" dir="222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3" name="Google Shape;583;p3"/>
            <p:cNvSpPr/>
            <p:nvPr/>
          </p:nvSpPr>
          <p:spPr>
            <a:xfrm>
              <a:off x="445600" y="979650"/>
              <a:ext cx="328149" cy="312474"/>
            </a:xfrm>
            <a:custGeom>
              <a:avLst/>
              <a:gdLst/>
              <a:ahLst/>
              <a:cxnLst/>
              <a:rect l="l" t="t" r="r" b="b"/>
              <a:pathLst>
                <a:path w="23970" h="22825" extrusionOk="0">
                  <a:moveTo>
                    <a:pt x="11996" y="0"/>
                  </a:moveTo>
                  <a:lnTo>
                    <a:pt x="7503" y="6425"/>
                  </a:lnTo>
                  <a:lnTo>
                    <a:pt x="0" y="8716"/>
                  </a:lnTo>
                  <a:lnTo>
                    <a:pt x="4718" y="14984"/>
                  </a:lnTo>
                  <a:lnTo>
                    <a:pt x="4560" y="22824"/>
                  </a:lnTo>
                  <a:lnTo>
                    <a:pt x="11996" y="20286"/>
                  </a:lnTo>
                  <a:lnTo>
                    <a:pt x="19409" y="22824"/>
                  </a:lnTo>
                  <a:lnTo>
                    <a:pt x="19252" y="14984"/>
                  </a:lnTo>
                  <a:lnTo>
                    <a:pt x="23970" y="8716"/>
                  </a:lnTo>
                  <a:lnTo>
                    <a:pt x="16489" y="6425"/>
                  </a:lnTo>
                  <a:lnTo>
                    <a:pt x="11996" y="0"/>
                  </a:lnTo>
                  <a:close/>
                </a:path>
              </a:pathLst>
            </a:custGeom>
            <a:solidFill>
              <a:srgbClr val="424242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4" name="Google Shape;584;p3"/>
          <p:cNvGrpSpPr/>
          <p:nvPr/>
        </p:nvGrpSpPr>
        <p:grpSpPr>
          <a:xfrm>
            <a:off x="8234700" y="-77375"/>
            <a:ext cx="297100" cy="2315550"/>
            <a:chOff x="8234700" y="-1175"/>
            <a:chExt cx="297100" cy="2315550"/>
          </a:xfrm>
        </p:grpSpPr>
        <p:grpSp>
          <p:nvGrpSpPr>
            <p:cNvPr id="585" name="Google Shape;585;p3"/>
            <p:cNvGrpSpPr/>
            <p:nvPr/>
          </p:nvGrpSpPr>
          <p:grpSpPr>
            <a:xfrm>
              <a:off x="8234700" y="-1175"/>
              <a:ext cx="297100" cy="2315550"/>
              <a:chOff x="8234700" y="-5937"/>
              <a:chExt cx="297100" cy="2315550"/>
            </a:xfrm>
          </p:grpSpPr>
          <p:sp>
            <p:nvSpPr>
              <p:cNvPr id="586" name="Google Shape;586;p3"/>
              <p:cNvSpPr/>
              <p:nvPr/>
            </p:nvSpPr>
            <p:spPr>
              <a:xfrm>
                <a:off x="8384650" y="-5937"/>
                <a:ext cx="25" cy="2172350"/>
              </a:xfrm>
              <a:custGeom>
                <a:avLst/>
                <a:gdLst/>
                <a:ahLst/>
                <a:cxnLst/>
                <a:rect l="l" t="t" r="r" b="b"/>
                <a:pathLst>
                  <a:path w="1" h="86894" extrusionOk="0">
                    <a:moveTo>
                      <a:pt x="0" y="86893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38100" dir="222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"/>
              <p:cNvSpPr/>
              <p:nvPr/>
            </p:nvSpPr>
            <p:spPr>
              <a:xfrm>
                <a:off x="8384650" y="-5937"/>
                <a:ext cx="25" cy="2172350"/>
              </a:xfrm>
              <a:custGeom>
                <a:avLst/>
                <a:gdLst/>
                <a:ahLst/>
                <a:cxnLst/>
                <a:rect l="l" t="t" r="r" b="b"/>
                <a:pathLst>
                  <a:path w="1" h="86894" fill="none" extrusionOk="0">
                    <a:moveTo>
                      <a:pt x="0" y="86893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38100" dir="222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"/>
              <p:cNvSpPr/>
              <p:nvPr/>
            </p:nvSpPr>
            <p:spPr>
              <a:xfrm>
                <a:off x="8374525" y="-5937"/>
                <a:ext cx="19700" cy="217235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86894" extrusionOk="0">
                    <a:moveTo>
                      <a:pt x="1" y="0"/>
                    </a:moveTo>
                    <a:lnTo>
                      <a:pt x="1" y="86893"/>
                    </a:lnTo>
                    <a:lnTo>
                      <a:pt x="787" y="86893"/>
                    </a:lnTo>
                    <a:lnTo>
                      <a:pt x="78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38100" dir="222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"/>
              <p:cNvSpPr/>
              <p:nvPr/>
            </p:nvSpPr>
            <p:spPr>
              <a:xfrm>
                <a:off x="8234700" y="2027088"/>
                <a:ext cx="297100" cy="282525"/>
              </a:xfrm>
              <a:custGeom>
                <a:avLst/>
                <a:gdLst/>
                <a:ahLst/>
                <a:cxnLst/>
                <a:rect l="l" t="t" r="r" b="b"/>
                <a:pathLst>
                  <a:path w="11884" h="11301" extrusionOk="0">
                    <a:moveTo>
                      <a:pt x="5931" y="1"/>
                    </a:moveTo>
                    <a:lnTo>
                      <a:pt x="3707" y="3191"/>
                    </a:lnTo>
                    <a:lnTo>
                      <a:pt x="0" y="4314"/>
                    </a:lnTo>
                    <a:lnTo>
                      <a:pt x="2337" y="7437"/>
                    </a:lnTo>
                    <a:lnTo>
                      <a:pt x="2269" y="11301"/>
                    </a:lnTo>
                    <a:lnTo>
                      <a:pt x="5931" y="10043"/>
                    </a:lnTo>
                    <a:lnTo>
                      <a:pt x="9615" y="11301"/>
                    </a:lnTo>
                    <a:lnTo>
                      <a:pt x="9548" y="7437"/>
                    </a:lnTo>
                    <a:lnTo>
                      <a:pt x="11884" y="4314"/>
                    </a:lnTo>
                    <a:lnTo>
                      <a:pt x="8155" y="3191"/>
                    </a:lnTo>
                    <a:lnTo>
                      <a:pt x="593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dist="38100" dir="222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0" name="Google Shape;590;p3"/>
            <p:cNvSpPr/>
            <p:nvPr/>
          </p:nvSpPr>
          <p:spPr>
            <a:xfrm>
              <a:off x="8309450" y="2109800"/>
              <a:ext cx="147595" cy="140545"/>
            </a:xfrm>
            <a:custGeom>
              <a:avLst/>
              <a:gdLst/>
              <a:ahLst/>
              <a:cxnLst/>
              <a:rect l="l" t="t" r="r" b="b"/>
              <a:pathLst>
                <a:path w="23970" h="22825" extrusionOk="0">
                  <a:moveTo>
                    <a:pt x="11996" y="0"/>
                  </a:moveTo>
                  <a:lnTo>
                    <a:pt x="7503" y="6425"/>
                  </a:lnTo>
                  <a:lnTo>
                    <a:pt x="0" y="8716"/>
                  </a:lnTo>
                  <a:lnTo>
                    <a:pt x="4718" y="14984"/>
                  </a:lnTo>
                  <a:lnTo>
                    <a:pt x="4560" y="22824"/>
                  </a:lnTo>
                  <a:lnTo>
                    <a:pt x="11996" y="20286"/>
                  </a:lnTo>
                  <a:lnTo>
                    <a:pt x="19409" y="22824"/>
                  </a:lnTo>
                  <a:lnTo>
                    <a:pt x="19252" y="14984"/>
                  </a:lnTo>
                  <a:lnTo>
                    <a:pt x="23970" y="8716"/>
                  </a:lnTo>
                  <a:lnTo>
                    <a:pt x="16489" y="6425"/>
                  </a:lnTo>
                  <a:lnTo>
                    <a:pt x="11996" y="0"/>
                  </a:lnTo>
                  <a:close/>
                </a:path>
              </a:pathLst>
            </a:custGeom>
            <a:solidFill>
              <a:srgbClr val="424242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90005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6" name="Google Shape;2026;p9"/>
          <p:cNvGrpSpPr/>
          <p:nvPr/>
        </p:nvGrpSpPr>
        <p:grpSpPr>
          <a:xfrm>
            <a:off x="162878" y="103243"/>
            <a:ext cx="8818245" cy="4937014"/>
            <a:chOff x="238125" y="857725"/>
            <a:chExt cx="7143750" cy="3999525"/>
          </a:xfrm>
        </p:grpSpPr>
        <p:sp>
          <p:nvSpPr>
            <p:cNvPr id="2027" name="Google Shape;2027;p9"/>
            <p:cNvSpPr/>
            <p:nvPr/>
          </p:nvSpPr>
          <p:spPr>
            <a:xfrm>
              <a:off x="3447000" y="857725"/>
              <a:ext cx="309925" cy="605300"/>
            </a:xfrm>
            <a:custGeom>
              <a:avLst/>
              <a:gdLst/>
              <a:ahLst/>
              <a:cxnLst/>
              <a:rect l="l" t="t" r="r" b="b"/>
              <a:pathLst>
                <a:path w="12397" h="24212" extrusionOk="0">
                  <a:moveTo>
                    <a:pt x="7955" y="463"/>
                  </a:moveTo>
                  <a:lnTo>
                    <a:pt x="8496" y="502"/>
                  </a:lnTo>
                  <a:lnTo>
                    <a:pt x="9037" y="618"/>
                  </a:lnTo>
                  <a:lnTo>
                    <a:pt x="9500" y="811"/>
                  </a:lnTo>
                  <a:lnTo>
                    <a:pt x="9925" y="1043"/>
                  </a:lnTo>
                  <a:lnTo>
                    <a:pt x="10311" y="1352"/>
                  </a:lnTo>
                  <a:lnTo>
                    <a:pt x="10659" y="1699"/>
                  </a:lnTo>
                  <a:lnTo>
                    <a:pt x="10967" y="2085"/>
                  </a:lnTo>
                  <a:lnTo>
                    <a:pt x="11238" y="2510"/>
                  </a:lnTo>
                  <a:lnTo>
                    <a:pt x="11469" y="2973"/>
                  </a:lnTo>
                  <a:lnTo>
                    <a:pt x="11663" y="3437"/>
                  </a:lnTo>
                  <a:lnTo>
                    <a:pt x="11778" y="3939"/>
                  </a:lnTo>
                  <a:lnTo>
                    <a:pt x="11856" y="4441"/>
                  </a:lnTo>
                  <a:lnTo>
                    <a:pt x="11894" y="4981"/>
                  </a:lnTo>
                  <a:lnTo>
                    <a:pt x="11894" y="5483"/>
                  </a:lnTo>
                  <a:lnTo>
                    <a:pt x="11817" y="5985"/>
                  </a:lnTo>
                  <a:lnTo>
                    <a:pt x="11701" y="6487"/>
                  </a:lnTo>
                  <a:lnTo>
                    <a:pt x="11547" y="6989"/>
                  </a:lnTo>
                  <a:lnTo>
                    <a:pt x="11315" y="7453"/>
                  </a:lnTo>
                  <a:lnTo>
                    <a:pt x="11083" y="7916"/>
                  </a:lnTo>
                  <a:lnTo>
                    <a:pt x="10813" y="8341"/>
                  </a:lnTo>
                  <a:lnTo>
                    <a:pt x="10504" y="8766"/>
                  </a:lnTo>
                  <a:lnTo>
                    <a:pt x="10195" y="9152"/>
                  </a:lnTo>
                  <a:lnTo>
                    <a:pt x="9848" y="9499"/>
                  </a:lnTo>
                  <a:lnTo>
                    <a:pt x="9461" y="9847"/>
                  </a:lnTo>
                  <a:lnTo>
                    <a:pt x="9037" y="10156"/>
                  </a:lnTo>
                  <a:lnTo>
                    <a:pt x="8651" y="10465"/>
                  </a:lnTo>
                  <a:lnTo>
                    <a:pt x="8187" y="10735"/>
                  </a:lnTo>
                  <a:lnTo>
                    <a:pt x="7762" y="11005"/>
                  </a:lnTo>
                  <a:lnTo>
                    <a:pt x="6836" y="11469"/>
                  </a:lnTo>
                  <a:lnTo>
                    <a:pt x="5870" y="11855"/>
                  </a:lnTo>
                  <a:lnTo>
                    <a:pt x="5677" y="11855"/>
                  </a:lnTo>
                  <a:lnTo>
                    <a:pt x="5639" y="11932"/>
                  </a:lnTo>
                  <a:lnTo>
                    <a:pt x="5600" y="11932"/>
                  </a:lnTo>
                  <a:lnTo>
                    <a:pt x="4982" y="11276"/>
                  </a:lnTo>
                  <a:lnTo>
                    <a:pt x="4442" y="10542"/>
                  </a:lnTo>
                  <a:lnTo>
                    <a:pt x="3978" y="9808"/>
                  </a:lnTo>
                  <a:lnTo>
                    <a:pt x="3746" y="9383"/>
                  </a:lnTo>
                  <a:lnTo>
                    <a:pt x="3592" y="8997"/>
                  </a:lnTo>
                  <a:lnTo>
                    <a:pt x="3438" y="8611"/>
                  </a:lnTo>
                  <a:lnTo>
                    <a:pt x="3283" y="8186"/>
                  </a:lnTo>
                  <a:lnTo>
                    <a:pt x="3167" y="7762"/>
                  </a:lnTo>
                  <a:lnTo>
                    <a:pt x="3090" y="7298"/>
                  </a:lnTo>
                  <a:lnTo>
                    <a:pt x="3051" y="6873"/>
                  </a:lnTo>
                  <a:lnTo>
                    <a:pt x="3013" y="6410"/>
                  </a:lnTo>
                  <a:lnTo>
                    <a:pt x="3051" y="5947"/>
                  </a:lnTo>
                  <a:lnTo>
                    <a:pt x="3090" y="5483"/>
                  </a:lnTo>
                  <a:lnTo>
                    <a:pt x="3167" y="5020"/>
                  </a:lnTo>
                  <a:lnTo>
                    <a:pt x="3244" y="4557"/>
                  </a:lnTo>
                  <a:lnTo>
                    <a:pt x="3399" y="4093"/>
                  </a:lnTo>
                  <a:lnTo>
                    <a:pt x="3592" y="3668"/>
                  </a:lnTo>
                  <a:lnTo>
                    <a:pt x="3785" y="3205"/>
                  </a:lnTo>
                  <a:lnTo>
                    <a:pt x="4055" y="2819"/>
                  </a:lnTo>
                  <a:lnTo>
                    <a:pt x="4326" y="2394"/>
                  </a:lnTo>
                  <a:lnTo>
                    <a:pt x="4635" y="2047"/>
                  </a:lnTo>
                  <a:lnTo>
                    <a:pt x="4944" y="1699"/>
                  </a:lnTo>
                  <a:lnTo>
                    <a:pt x="5330" y="1390"/>
                  </a:lnTo>
                  <a:lnTo>
                    <a:pt x="5716" y="1081"/>
                  </a:lnTo>
                  <a:lnTo>
                    <a:pt x="6102" y="850"/>
                  </a:lnTo>
                  <a:lnTo>
                    <a:pt x="6527" y="695"/>
                  </a:lnTo>
                  <a:lnTo>
                    <a:pt x="6990" y="541"/>
                  </a:lnTo>
                  <a:lnTo>
                    <a:pt x="7453" y="463"/>
                  </a:lnTo>
                  <a:close/>
                  <a:moveTo>
                    <a:pt x="5561" y="12279"/>
                  </a:moveTo>
                  <a:lnTo>
                    <a:pt x="5600" y="12318"/>
                  </a:lnTo>
                  <a:lnTo>
                    <a:pt x="5677" y="12357"/>
                  </a:lnTo>
                  <a:lnTo>
                    <a:pt x="5793" y="12897"/>
                  </a:lnTo>
                  <a:lnTo>
                    <a:pt x="5793" y="12897"/>
                  </a:lnTo>
                  <a:lnTo>
                    <a:pt x="5098" y="12588"/>
                  </a:lnTo>
                  <a:lnTo>
                    <a:pt x="5561" y="12279"/>
                  </a:lnTo>
                  <a:close/>
                  <a:moveTo>
                    <a:pt x="3322" y="12975"/>
                  </a:moveTo>
                  <a:lnTo>
                    <a:pt x="3476" y="13477"/>
                  </a:lnTo>
                  <a:lnTo>
                    <a:pt x="3553" y="13979"/>
                  </a:lnTo>
                  <a:lnTo>
                    <a:pt x="3013" y="13979"/>
                  </a:lnTo>
                  <a:lnTo>
                    <a:pt x="2781" y="13940"/>
                  </a:lnTo>
                  <a:lnTo>
                    <a:pt x="2511" y="13824"/>
                  </a:lnTo>
                  <a:lnTo>
                    <a:pt x="2936" y="13399"/>
                  </a:lnTo>
                  <a:lnTo>
                    <a:pt x="3322" y="12975"/>
                  </a:lnTo>
                  <a:close/>
                  <a:moveTo>
                    <a:pt x="3940" y="14326"/>
                  </a:moveTo>
                  <a:lnTo>
                    <a:pt x="5098" y="14519"/>
                  </a:lnTo>
                  <a:lnTo>
                    <a:pt x="4442" y="15485"/>
                  </a:lnTo>
                  <a:lnTo>
                    <a:pt x="4287" y="15214"/>
                  </a:lnTo>
                  <a:lnTo>
                    <a:pt x="4171" y="14944"/>
                  </a:lnTo>
                  <a:lnTo>
                    <a:pt x="4055" y="14635"/>
                  </a:lnTo>
                  <a:lnTo>
                    <a:pt x="3978" y="14365"/>
                  </a:lnTo>
                  <a:lnTo>
                    <a:pt x="3940" y="14326"/>
                  </a:lnTo>
                  <a:close/>
                  <a:moveTo>
                    <a:pt x="3746" y="14596"/>
                  </a:moveTo>
                  <a:lnTo>
                    <a:pt x="3824" y="14944"/>
                  </a:lnTo>
                  <a:lnTo>
                    <a:pt x="3978" y="15291"/>
                  </a:lnTo>
                  <a:lnTo>
                    <a:pt x="4133" y="15600"/>
                  </a:lnTo>
                  <a:lnTo>
                    <a:pt x="4287" y="15909"/>
                  </a:lnTo>
                  <a:lnTo>
                    <a:pt x="4364" y="15987"/>
                  </a:lnTo>
                  <a:lnTo>
                    <a:pt x="4055" y="16411"/>
                  </a:lnTo>
                  <a:lnTo>
                    <a:pt x="3746" y="16875"/>
                  </a:lnTo>
                  <a:lnTo>
                    <a:pt x="3592" y="16411"/>
                  </a:lnTo>
                  <a:lnTo>
                    <a:pt x="3476" y="15948"/>
                  </a:lnTo>
                  <a:lnTo>
                    <a:pt x="3476" y="15716"/>
                  </a:lnTo>
                  <a:lnTo>
                    <a:pt x="3476" y="15446"/>
                  </a:lnTo>
                  <a:lnTo>
                    <a:pt x="3515" y="15214"/>
                  </a:lnTo>
                  <a:lnTo>
                    <a:pt x="3553" y="14983"/>
                  </a:lnTo>
                  <a:lnTo>
                    <a:pt x="3746" y="14596"/>
                  </a:lnTo>
                  <a:close/>
                  <a:moveTo>
                    <a:pt x="4480" y="16334"/>
                  </a:moveTo>
                  <a:lnTo>
                    <a:pt x="4673" y="16759"/>
                  </a:lnTo>
                  <a:lnTo>
                    <a:pt x="4789" y="17222"/>
                  </a:lnTo>
                  <a:lnTo>
                    <a:pt x="4789" y="17222"/>
                  </a:lnTo>
                  <a:lnTo>
                    <a:pt x="4364" y="17106"/>
                  </a:lnTo>
                  <a:lnTo>
                    <a:pt x="3940" y="17029"/>
                  </a:lnTo>
                  <a:lnTo>
                    <a:pt x="4480" y="16334"/>
                  </a:lnTo>
                  <a:close/>
                  <a:moveTo>
                    <a:pt x="2472" y="16875"/>
                  </a:moveTo>
                  <a:lnTo>
                    <a:pt x="3399" y="17106"/>
                  </a:lnTo>
                  <a:lnTo>
                    <a:pt x="3476" y="17261"/>
                  </a:lnTo>
                  <a:lnTo>
                    <a:pt x="3322" y="17377"/>
                  </a:lnTo>
                  <a:lnTo>
                    <a:pt x="3167" y="17570"/>
                  </a:lnTo>
                  <a:lnTo>
                    <a:pt x="2897" y="17917"/>
                  </a:lnTo>
                  <a:lnTo>
                    <a:pt x="2665" y="17415"/>
                  </a:lnTo>
                  <a:lnTo>
                    <a:pt x="2472" y="16875"/>
                  </a:lnTo>
                  <a:close/>
                  <a:moveTo>
                    <a:pt x="3360" y="19732"/>
                  </a:moveTo>
                  <a:lnTo>
                    <a:pt x="4055" y="20427"/>
                  </a:lnTo>
                  <a:lnTo>
                    <a:pt x="3553" y="20659"/>
                  </a:lnTo>
                  <a:lnTo>
                    <a:pt x="3013" y="20968"/>
                  </a:lnTo>
                  <a:lnTo>
                    <a:pt x="3167" y="20350"/>
                  </a:lnTo>
                  <a:lnTo>
                    <a:pt x="3360" y="19732"/>
                  </a:lnTo>
                  <a:close/>
                  <a:moveTo>
                    <a:pt x="5677" y="20118"/>
                  </a:moveTo>
                  <a:lnTo>
                    <a:pt x="5986" y="20196"/>
                  </a:lnTo>
                  <a:lnTo>
                    <a:pt x="5716" y="20891"/>
                  </a:lnTo>
                  <a:lnTo>
                    <a:pt x="5368" y="21547"/>
                  </a:lnTo>
                  <a:lnTo>
                    <a:pt x="4673" y="20582"/>
                  </a:lnTo>
                  <a:lnTo>
                    <a:pt x="4635" y="20543"/>
                  </a:lnTo>
                  <a:lnTo>
                    <a:pt x="4673" y="20234"/>
                  </a:lnTo>
                  <a:lnTo>
                    <a:pt x="5021" y="20157"/>
                  </a:lnTo>
                  <a:lnTo>
                    <a:pt x="5330" y="20118"/>
                  </a:lnTo>
                  <a:close/>
                  <a:moveTo>
                    <a:pt x="7453" y="0"/>
                  </a:moveTo>
                  <a:lnTo>
                    <a:pt x="7067" y="39"/>
                  </a:lnTo>
                  <a:lnTo>
                    <a:pt x="6720" y="154"/>
                  </a:lnTo>
                  <a:lnTo>
                    <a:pt x="6334" y="270"/>
                  </a:lnTo>
                  <a:lnTo>
                    <a:pt x="5986" y="425"/>
                  </a:lnTo>
                  <a:lnTo>
                    <a:pt x="5639" y="579"/>
                  </a:lnTo>
                  <a:lnTo>
                    <a:pt x="5291" y="811"/>
                  </a:lnTo>
                  <a:lnTo>
                    <a:pt x="4944" y="1043"/>
                  </a:lnTo>
                  <a:lnTo>
                    <a:pt x="4635" y="1313"/>
                  </a:lnTo>
                  <a:lnTo>
                    <a:pt x="4364" y="1622"/>
                  </a:lnTo>
                  <a:lnTo>
                    <a:pt x="4094" y="1892"/>
                  </a:lnTo>
                  <a:lnTo>
                    <a:pt x="3824" y="2240"/>
                  </a:lnTo>
                  <a:lnTo>
                    <a:pt x="3592" y="2549"/>
                  </a:lnTo>
                  <a:lnTo>
                    <a:pt x="3399" y="2896"/>
                  </a:lnTo>
                  <a:lnTo>
                    <a:pt x="3206" y="3282"/>
                  </a:lnTo>
                  <a:lnTo>
                    <a:pt x="3051" y="3630"/>
                  </a:lnTo>
                  <a:lnTo>
                    <a:pt x="2897" y="4016"/>
                  </a:lnTo>
                  <a:lnTo>
                    <a:pt x="2781" y="4402"/>
                  </a:lnTo>
                  <a:lnTo>
                    <a:pt x="2704" y="4788"/>
                  </a:lnTo>
                  <a:lnTo>
                    <a:pt x="2627" y="5174"/>
                  </a:lnTo>
                  <a:lnTo>
                    <a:pt x="2588" y="5599"/>
                  </a:lnTo>
                  <a:lnTo>
                    <a:pt x="2549" y="5985"/>
                  </a:lnTo>
                  <a:lnTo>
                    <a:pt x="2549" y="6410"/>
                  </a:lnTo>
                  <a:lnTo>
                    <a:pt x="2549" y="6835"/>
                  </a:lnTo>
                  <a:lnTo>
                    <a:pt x="2665" y="7723"/>
                  </a:lnTo>
                  <a:lnTo>
                    <a:pt x="2742" y="8148"/>
                  </a:lnTo>
                  <a:lnTo>
                    <a:pt x="2858" y="8572"/>
                  </a:lnTo>
                  <a:lnTo>
                    <a:pt x="3013" y="8997"/>
                  </a:lnTo>
                  <a:lnTo>
                    <a:pt x="3167" y="9383"/>
                  </a:lnTo>
                  <a:lnTo>
                    <a:pt x="3322" y="9808"/>
                  </a:lnTo>
                  <a:lnTo>
                    <a:pt x="3553" y="10194"/>
                  </a:lnTo>
                  <a:lnTo>
                    <a:pt x="3746" y="10542"/>
                  </a:lnTo>
                  <a:lnTo>
                    <a:pt x="4017" y="10928"/>
                  </a:lnTo>
                  <a:lnTo>
                    <a:pt x="4287" y="11237"/>
                  </a:lnTo>
                  <a:lnTo>
                    <a:pt x="4596" y="11546"/>
                  </a:lnTo>
                  <a:lnTo>
                    <a:pt x="4905" y="11855"/>
                  </a:lnTo>
                  <a:lnTo>
                    <a:pt x="5252" y="12086"/>
                  </a:lnTo>
                  <a:lnTo>
                    <a:pt x="4557" y="12473"/>
                  </a:lnTo>
                  <a:lnTo>
                    <a:pt x="4480" y="12550"/>
                  </a:lnTo>
                  <a:lnTo>
                    <a:pt x="4442" y="12666"/>
                  </a:lnTo>
                  <a:lnTo>
                    <a:pt x="4480" y="12781"/>
                  </a:lnTo>
                  <a:lnTo>
                    <a:pt x="4596" y="12859"/>
                  </a:lnTo>
                  <a:lnTo>
                    <a:pt x="5021" y="13013"/>
                  </a:lnTo>
                  <a:lnTo>
                    <a:pt x="4673" y="13168"/>
                  </a:lnTo>
                  <a:lnTo>
                    <a:pt x="4403" y="13361"/>
                  </a:lnTo>
                  <a:lnTo>
                    <a:pt x="4094" y="13554"/>
                  </a:lnTo>
                  <a:lnTo>
                    <a:pt x="3862" y="13785"/>
                  </a:lnTo>
                  <a:lnTo>
                    <a:pt x="3824" y="13477"/>
                  </a:lnTo>
                  <a:lnTo>
                    <a:pt x="3746" y="13168"/>
                  </a:lnTo>
                  <a:lnTo>
                    <a:pt x="3631" y="12859"/>
                  </a:lnTo>
                  <a:lnTo>
                    <a:pt x="3515" y="12550"/>
                  </a:lnTo>
                  <a:lnTo>
                    <a:pt x="3476" y="12473"/>
                  </a:lnTo>
                  <a:lnTo>
                    <a:pt x="3360" y="12434"/>
                  </a:lnTo>
                  <a:lnTo>
                    <a:pt x="3283" y="12473"/>
                  </a:lnTo>
                  <a:lnTo>
                    <a:pt x="3206" y="12511"/>
                  </a:lnTo>
                  <a:lnTo>
                    <a:pt x="2665" y="13168"/>
                  </a:lnTo>
                  <a:lnTo>
                    <a:pt x="2086" y="13747"/>
                  </a:lnTo>
                  <a:lnTo>
                    <a:pt x="2047" y="13824"/>
                  </a:lnTo>
                  <a:lnTo>
                    <a:pt x="2009" y="13901"/>
                  </a:lnTo>
                  <a:lnTo>
                    <a:pt x="2047" y="13979"/>
                  </a:lnTo>
                  <a:lnTo>
                    <a:pt x="2086" y="14056"/>
                  </a:lnTo>
                  <a:lnTo>
                    <a:pt x="2395" y="14210"/>
                  </a:lnTo>
                  <a:lnTo>
                    <a:pt x="2742" y="14287"/>
                  </a:lnTo>
                  <a:lnTo>
                    <a:pt x="3051" y="14365"/>
                  </a:lnTo>
                  <a:lnTo>
                    <a:pt x="3399" y="14365"/>
                  </a:lnTo>
                  <a:lnTo>
                    <a:pt x="3244" y="14635"/>
                  </a:lnTo>
                  <a:lnTo>
                    <a:pt x="3129" y="14944"/>
                  </a:lnTo>
                  <a:lnTo>
                    <a:pt x="3090" y="15176"/>
                  </a:lnTo>
                  <a:lnTo>
                    <a:pt x="3051" y="15407"/>
                  </a:lnTo>
                  <a:lnTo>
                    <a:pt x="3051" y="15871"/>
                  </a:lnTo>
                  <a:lnTo>
                    <a:pt x="3129" y="16295"/>
                  </a:lnTo>
                  <a:lnTo>
                    <a:pt x="3244" y="16759"/>
                  </a:lnTo>
                  <a:lnTo>
                    <a:pt x="2781" y="16566"/>
                  </a:lnTo>
                  <a:lnTo>
                    <a:pt x="2279" y="16411"/>
                  </a:lnTo>
                  <a:lnTo>
                    <a:pt x="2202" y="16411"/>
                  </a:lnTo>
                  <a:lnTo>
                    <a:pt x="2125" y="16450"/>
                  </a:lnTo>
                  <a:lnTo>
                    <a:pt x="2047" y="16527"/>
                  </a:lnTo>
                  <a:lnTo>
                    <a:pt x="2047" y="16643"/>
                  </a:lnTo>
                  <a:lnTo>
                    <a:pt x="2163" y="17106"/>
                  </a:lnTo>
                  <a:lnTo>
                    <a:pt x="2279" y="17531"/>
                  </a:lnTo>
                  <a:lnTo>
                    <a:pt x="2472" y="17956"/>
                  </a:lnTo>
                  <a:lnTo>
                    <a:pt x="2704" y="18381"/>
                  </a:lnTo>
                  <a:lnTo>
                    <a:pt x="2781" y="18458"/>
                  </a:lnTo>
                  <a:lnTo>
                    <a:pt x="2858" y="18496"/>
                  </a:lnTo>
                  <a:lnTo>
                    <a:pt x="2936" y="18458"/>
                  </a:lnTo>
                  <a:lnTo>
                    <a:pt x="3013" y="18381"/>
                  </a:lnTo>
                  <a:lnTo>
                    <a:pt x="3322" y="18033"/>
                  </a:lnTo>
                  <a:lnTo>
                    <a:pt x="3515" y="17801"/>
                  </a:lnTo>
                  <a:lnTo>
                    <a:pt x="3631" y="17608"/>
                  </a:lnTo>
                  <a:lnTo>
                    <a:pt x="3708" y="17763"/>
                  </a:lnTo>
                  <a:lnTo>
                    <a:pt x="3978" y="18342"/>
                  </a:lnTo>
                  <a:lnTo>
                    <a:pt x="4133" y="18960"/>
                  </a:lnTo>
                  <a:lnTo>
                    <a:pt x="4248" y="19539"/>
                  </a:lnTo>
                  <a:lnTo>
                    <a:pt x="4248" y="20157"/>
                  </a:lnTo>
                  <a:lnTo>
                    <a:pt x="3438" y="19307"/>
                  </a:lnTo>
                  <a:lnTo>
                    <a:pt x="3399" y="19269"/>
                  </a:lnTo>
                  <a:lnTo>
                    <a:pt x="3206" y="19269"/>
                  </a:lnTo>
                  <a:lnTo>
                    <a:pt x="3167" y="19346"/>
                  </a:lnTo>
                  <a:lnTo>
                    <a:pt x="2974" y="19809"/>
                  </a:lnTo>
                  <a:lnTo>
                    <a:pt x="2781" y="20273"/>
                  </a:lnTo>
                  <a:lnTo>
                    <a:pt x="2665" y="20775"/>
                  </a:lnTo>
                  <a:lnTo>
                    <a:pt x="2627" y="21315"/>
                  </a:lnTo>
                  <a:lnTo>
                    <a:pt x="2627" y="21393"/>
                  </a:lnTo>
                  <a:lnTo>
                    <a:pt x="2704" y="21470"/>
                  </a:lnTo>
                  <a:lnTo>
                    <a:pt x="2781" y="21508"/>
                  </a:lnTo>
                  <a:lnTo>
                    <a:pt x="2897" y="21470"/>
                  </a:lnTo>
                  <a:lnTo>
                    <a:pt x="3515" y="21161"/>
                  </a:lnTo>
                  <a:lnTo>
                    <a:pt x="4171" y="20775"/>
                  </a:lnTo>
                  <a:lnTo>
                    <a:pt x="4055" y="21161"/>
                  </a:lnTo>
                  <a:lnTo>
                    <a:pt x="3901" y="21547"/>
                  </a:lnTo>
                  <a:lnTo>
                    <a:pt x="3669" y="22049"/>
                  </a:lnTo>
                  <a:lnTo>
                    <a:pt x="3322" y="22551"/>
                  </a:lnTo>
                  <a:lnTo>
                    <a:pt x="2897" y="23014"/>
                  </a:lnTo>
                  <a:lnTo>
                    <a:pt x="2627" y="23246"/>
                  </a:lnTo>
                  <a:lnTo>
                    <a:pt x="2395" y="23401"/>
                  </a:lnTo>
                  <a:lnTo>
                    <a:pt x="2125" y="23594"/>
                  </a:lnTo>
                  <a:lnTo>
                    <a:pt x="1854" y="23709"/>
                  </a:lnTo>
                  <a:lnTo>
                    <a:pt x="1584" y="23787"/>
                  </a:lnTo>
                  <a:lnTo>
                    <a:pt x="1314" y="23787"/>
                  </a:lnTo>
                  <a:lnTo>
                    <a:pt x="1082" y="23748"/>
                  </a:lnTo>
                  <a:lnTo>
                    <a:pt x="812" y="23671"/>
                  </a:lnTo>
                  <a:lnTo>
                    <a:pt x="541" y="23516"/>
                  </a:lnTo>
                  <a:lnTo>
                    <a:pt x="310" y="23285"/>
                  </a:lnTo>
                  <a:lnTo>
                    <a:pt x="233" y="23246"/>
                  </a:lnTo>
                  <a:lnTo>
                    <a:pt x="78" y="23246"/>
                  </a:lnTo>
                  <a:lnTo>
                    <a:pt x="39" y="23362"/>
                  </a:lnTo>
                  <a:lnTo>
                    <a:pt x="1" y="23401"/>
                  </a:lnTo>
                  <a:lnTo>
                    <a:pt x="39" y="23478"/>
                  </a:lnTo>
                  <a:lnTo>
                    <a:pt x="155" y="23632"/>
                  </a:lnTo>
                  <a:lnTo>
                    <a:pt x="271" y="23787"/>
                  </a:lnTo>
                  <a:lnTo>
                    <a:pt x="387" y="23903"/>
                  </a:lnTo>
                  <a:lnTo>
                    <a:pt x="541" y="24018"/>
                  </a:lnTo>
                  <a:lnTo>
                    <a:pt x="696" y="24096"/>
                  </a:lnTo>
                  <a:lnTo>
                    <a:pt x="889" y="24134"/>
                  </a:lnTo>
                  <a:lnTo>
                    <a:pt x="1236" y="24211"/>
                  </a:lnTo>
                  <a:lnTo>
                    <a:pt x="1584" y="24173"/>
                  </a:lnTo>
                  <a:lnTo>
                    <a:pt x="1970" y="24096"/>
                  </a:lnTo>
                  <a:lnTo>
                    <a:pt x="2318" y="23941"/>
                  </a:lnTo>
                  <a:lnTo>
                    <a:pt x="2665" y="23748"/>
                  </a:lnTo>
                  <a:lnTo>
                    <a:pt x="3013" y="23478"/>
                  </a:lnTo>
                  <a:lnTo>
                    <a:pt x="3322" y="23207"/>
                  </a:lnTo>
                  <a:lnTo>
                    <a:pt x="3631" y="22860"/>
                  </a:lnTo>
                  <a:lnTo>
                    <a:pt x="3901" y="22512"/>
                  </a:lnTo>
                  <a:lnTo>
                    <a:pt x="4133" y="22126"/>
                  </a:lnTo>
                  <a:lnTo>
                    <a:pt x="4326" y="21702"/>
                  </a:lnTo>
                  <a:lnTo>
                    <a:pt x="4480" y="21315"/>
                  </a:lnTo>
                  <a:lnTo>
                    <a:pt x="4596" y="20852"/>
                  </a:lnTo>
                  <a:lnTo>
                    <a:pt x="5214" y="21972"/>
                  </a:lnTo>
                  <a:lnTo>
                    <a:pt x="5291" y="22049"/>
                  </a:lnTo>
                  <a:lnTo>
                    <a:pt x="5368" y="22088"/>
                  </a:lnTo>
                  <a:lnTo>
                    <a:pt x="5446" y="22049"/>
                  </a:lnTo>
                  <a:lnTo>
                    <a:pt x="5523" y="22010"/>
                  </a:lnTo>
                  <a:lnTo>
                    <a:pt x="5793" y="21547"/>
                  </a:lnTo>
                  <a:lnTo>
                    <a:pt x="6025" y="21084"/>
                  </a:lnTo>
                  <a:lnTo>
                    <a:pt x="6411" y="20118"/>
                  </a:lnTo>
                  <a:lnTo>
                    <a:pt x="6411" y="20041"/>
                  </a:lnTo>
                  <a:lnTo>
                    <a:pt x="6411" y="19964"/>
                  </a:lnTo>
                  <a:lnTo>
                    <a:pt x="6372" y="19925"/>
                  </a:lnTo>
                  <a:lnTo>
                    <a:pt x="6295" y="19887"/>
                  </a:lnTo>
                  <a:lnTo>
                    <a:pt x="5909" y="19771"/>
                  </a:lnTo>
                  <a:lnTo>
                    <a:pt x="5484" y="19732"/>
                  </a:lnTo>
                  <a:lnTo>
                    <a:pt x="5098" y="19732"/>
                  </a:lnTo>
                  <a:lnTo>
                    <a:pt x="4673" y="19848"/>
                  </a:lnTo>
                  <a:lnTo>
                    <a:pt x="4635" y="19230"/>
                  </a:lnTo>
                  <a:lnTo>
                    <a:pt x="4519" y="18651"/>
                  </a:lnTo>
                  <a:lnTo>
                    <a:pt x="4287" y="18033"/>
                  </a:lnTo>
                  <a:lnTo>
                    <a:pt x="4055" y="17454"/>
                  </a:lnTo>
                  <a:lnTo>
                    <a:pt x="4055" y="17454"/>
                  </a:lnTo>
                  <a:lnTo>
                    <a:pt x="4519" y="17531"/>
                  </a:lnTo>
                  <a:lnTo>
                    <a:pt x="4982" y="17608"/>
                  </a:lnTo>
                  <a:lnTo>
                    <a:pt x="5059" y="17608"/>
                  </a:lnTo>
                  <a:lnTo>
                    <a:pt x="5098" y="17531"/>
                  </a:lnTo>
                  <a:lnTo>
                    <a:pt x="5137" y="17492"/>
                  </a:lnTo>
                  <a:lnTo>
                    <a:pt x="5137" y="17377"/>
                  </a:lnTo>
                  <a:lnTo>
                    <a:pt x="5098" y="17029"/>
                  </a:lnTo>
                  <a:lnTo>
                    <a:pt x="4982" y="16643"/>
                  </a:lnTo>
                  <a:lnTo>
                    <a:pt x="4828" y="16295"/>
                  </a:lnTo>
                  <a:lnTo>
                    <a:pt x="4673" y="15987"/>
                  </a:lnTo>
                  <a:lnTo>
                    <a:pt x="4596" y="15909"/>
                  </a:lnTo>
                  <a:lnTo>
                    <a:pt x="4635" y="15909"/>
                  </a:lnTo>
                  <a:lnTo>
                    <a:pt x="5600" y="14481"/>
                  </a:lnTo>
                  <a:lnTo>
                    <a:pt x="5639" y="14365"/>
                  </a:lnTo>
                  <a:lnTo>
                    <a:pt x="5600" y="14287"/>
                  </a:lnTo>
                  <a:lnTo>
                    <a:pt x="5561" y="14210"/>
                  </a:lnTo>
                  <a:lnTo>
                    <a:pt x="5446" y="14172"/>
                  </a:lnTo>
                  <a:lnTo>
                    <a:pt x="4210" y="13979"/>
                  </a:lnTo>
                  <a:lnTo>
                    <a:pt x="4480" y="13747"/>
                  </a:lnTo>
                  <a:lnTo>
                    <a:pt x="4789" y="13554"/>
                  </a:lnTo>
                  <a:lnTo>
                    <a:pt x="5098" y="13361"/>
                  </a:lnTo>
                  <a:lnTo>
                    <a:pt x="5407" y="13168"/>
                  </a:lnTo>
                  <a:lnTo>
                    <a:pt x="6025" y="13399"/>
                  </a:lnTo>
                  <a:lnTo>
                    <a:pt x="6141" y="13438"/>
                  </a:lnTo>
                  <a:lnTo>
                    <a:pt x="6218" y="13361"/>
                  </a:lnTo>
                  <a:lnTo>
                    <a:pt x="6256" y="13283"/>
                  </a:lnTo>
                  <a:lnTo>
                    <a:pt x="6295" y="13168"/>
                  </a:lnTo>
                  <a:lnTo>
                    <a:pt x="6179" y="12704"/>
                  </a:lnTo>
                  <a:lnTo>
                    <a:pt x="6063" y="12241"/>
                  </a:lnTo>
                  <a:lnTo>
                    <a:pt x="6913" y="11932"/>
                  </a:lnTo>
                  <a:lnTo>
                    <a:pt x="7724" y="11584"/>
                  </a:lnTo>
                  <a:lnTo>
                    <a:pt x="8535" y="11121"/>
                  </a:lnTo>
                  <a:lnTo>
                    <a:pt x="9268" y="10619"/>
                  </a:lnTo>
                  <a:lnTo>
                    <a:pt x="9963" y="10078"/>
                  </a:lnTo>
                  <a:lnTo>
                    <a:pt x="10311" y="9770"/>
                  </a:lnTo>
                  <a:lnTo>
                    <a:pt x="10620" y="9422"/>
                  </a:lnTo>
                  <a:lnTo>
                    <a:pt x="10890" y="9074"/>
                  </a:lnTo>
                  <a:lnTo>
                    <a:pt x="11161" y="8727"/>
                  </a:lnTo>
                  <a:lnTo>
                    <a:pt x="11392" y="8341"/>
                  </a:lnTo>
                  <a:lnTo>
                    <a:pt x="11624" y="7955"/>
                  </a:lnTo>
                  <a:lnTo>
                    <a:pt x="11817" y="7568"/>
                  </a:lnTo>
                  <a:lnTo>
                    <a:pt x="11971" y="7182"/>
                  </a:lnTo>
                  <a:lnTo>
                    <a:pt x="12126" y="6758"/>
                  </a:lnTo>
                  <a:lnTo>
                    <a:pt x="12242" y="6333"/>
                  </a:lnTo>
                  <a:lnTo>
                    <a:pt x="12319" y="5947"/>
                  </a:lnTo>
                  <a:lnTo>
                    <a:pt x="12358" y="5522"/>
                  </a:lnTo>
                  <a:lnTo>
                    <a:pt x="12396" y="5097"/>
                  </a:lnTo>
                  <a:lnTo>
                    <a:pt x="12396" y="4672"/>
                  </a:lnTo>
                  <a:lnTo>
                    <a:pt x="12358" y="4248"/>
                  </a:lnTo>
                  <a:lnTo>
                    <a:pt x="12280" y="3823"/>
                  </a:lnTo>
                  <a:lnTo>
                    <a:pt x="12203" y="3437"/>
                  </a:lnTo>
                  <a:lnTo>
                    <a:pt x="12049" y="3051"/>
                  </a:lnTo>
                  <a:lnTo>
                    <a:pt x="11894" y="2664"/>
                  </a:lnTo>
                  <a:lnTo>
                    <a:pt x="11701" y="2278"/>
                  </a:lnTo>
                  <a:lnTo>
                    <a:pt x="11469" y="1892"/>
                  </a:lnTo>
                  <a:lnTo>
                    <a:pt x="11161" y="1545"/>
                  </a:lnTo>
                  <a:lnTo>
                    <a:pt x="10890" y="1274"/>
                  </a:lnTo>
                  <a:lnTo>
                    <a:pt x="10620" y="1004"/>
                  </a:lnTo>
                  <a:lnTo>
                    <a:pt x="10311" y="772"/>
                  </a:lnTo>
                  <a:lnTo>
                    <a:pt x="9963" y="579"/>
                  </a:lnTo>
                  <a:lnTo>
                    <a:pt x="9655" y="386"/>
                  </a:lnTo>
                  <a:lnTo>
                    <a:pt x="9307" y="232"/>
                  </a:lnTo>
                  <a:lnTo>
                    <a:pt x="8921" y="116"/>
                  </a:lnTo>
                  <a:lnTo>
                    <a:pt x="8573" y="39"/>
                  </a:lnTo>
                  <a:lnTo>
                    <a:pt x="818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9"/>
            <p:cNvSpPr/>
            <p:nvPr/>
          </p:nvSpPr>
          <p:spPr>
            <a:xfrm>
              <a:off x="5860425" y="885700"/>
              <a:ext cx="324400" cy="208550"/>
            </a:xfrm>
            <a:custGeom>
              <a:avLst/>
              <a:gdLst/>
              <a:ahLst/>
              <a:cxnLst/>
              <a:rect l="l" t="t" r="r" b="b"/>
              <a:pathLst>
                <a:path w="12976" h="8342" extrusionOk="0">
                  <a:moveTo>
                    <a:pt x="6759" y="310"/>
                  </a:moveTo>
                  <a:lnTo>
                    <a:pt x="6874" y="348"/>
                  </a:lnTo>
                  <a:lnTo>
                    <a:pt x="7029" y="387"/>
                  </a:lnTo>
                  <a:lnTo>
                    <a:pt x="7222" y="503"/>
                  </a:lnTo>
                  <a:lnTo>
                    <a:pt x="7299" y="503"/>
                  </a:lnTo>
                  <a:lnTo>
                    <a:pt x="7454" y="773"/>
                  </a:lnTo>
                  <a:lnTo>
                    <a:pt x="7569" y="1043"/>
                  </a:lnTo>
                  <a:lnTo>
                    <a:pt x="7608" y="1352"/>
                  </a:lnTo>
                  <a:lnTo>
                    <a:pt x="7569" y="1661"/>
                  </a:lnTo>
                  <a:lnTo>
                    <a:pt x="7492" y="1970"/>
                  </a:lnTo>
                  <a:lnTo>
                    <a:pt x="7415" y="2240"/>
                  </a:lnTo>
                  <a:lnTo>
                    <a:pt x="7222" y="2858"/>
                  </a:lnTo>
                  <a:lnTo>
                    <a:pt x="6411" y="4905"/>
                  </a:lnTo>
                  <a:lnTo>
                    <a:pt x="6411" y="4944"/>
                  </a:lnTo>
                  <a:lnTo>
                    <a:pt x="6295" y="4944"/>
                  </a:lnTo>
                  <a:lnTo>
                    <a:pt x="6218" y="3978"/>
                  </a:lnTo>
                  <a:lnTo>
                    <a:pt x="6141" y="2974"/>
                  </a:lnTo>
                  <a:lnTo>
                    <a:pt x="6141" y="1854"/>
                  </a:lnTo>
                  <a:lnTo>
                    <a:pt x="6179" y="1352"/>
                  </a:lnTo>
                  <a:lnTo>
                    <a:pt x="6218" y="1043"/>
                  </a:lnTo>
                  <a:lnTo>
                    <a:pt x="6295" y="735"/>
                  </a:lnTo>
                  <a:lnTo>
                    <a:pt x="6450" y="503"/>
                  </a:lnTo>
                  <a:lnTo>
                    <a:pt x="6527" y="426"/>
                  </a:lnTo>
                  <a:lnTo>
                    <a:pt x="6643" y="348"/>
                  </a:lnTo>
                  <a:lnTo>
                    <a:pt x="6759" y="310"/>
                  </a:lnTo>
                  <a:close/>
                  <a:moveTo>
                    <a:pt x="11972" y="4712"/>
                  </a:moveTo>
                  <a:lnTo>
                    <a:pt x="12087" y="4750"/>
                  </a:lnTo>
                  <a:lnTo>
                    <a:pt x="12165" y="4828"/>
                  </a:lnTo>
                  <a:lnTo>
                    <a:pt x="12281" y="4905"/>
                  </a:lnTo>
                  <a:lnTo>
                    <a:pt x="12319" y="4982"/>
                  </a:lnTo>
                  <a:lnTo>
                    <a:pt x="12396" y="5137"/>
                  </a:lnTo>
                  <a:lnTo>
                    <a:pt x="12435" y="5484"/>
                  </a:lnTo>
                  <a:lnTo>
                    <a:pt x="12319" y="5600"/>
                  </a:lnTo>
                  <a:lnTo>
                    <a:pt x="12126" y="5677"/>
                  </a:lnTo>
                  <a:lnTo>
                    <a:pt x="11933" y="5754"/>
                  </a:lnTo>
                  <a:lnTo>
                    <a:pt x="11701" y="5793"/>
                  </a:lnTo>
                  <a:lnTo>
                    <a:pt x="11199" y="5832"/>
                  </a:lnTo>
                  <a:lnTo>
                    <a:pt x="10041" y="5832"/>
                  </a:lnTo>
                  <a:lnTo>
                    <a:pt x="9230" y="5754"/>
                  </a:lnTo>
                  <a:lnTo>
                    <a:pt x="8612" y="5677"/>
                  </a:lnTo>
                  <a:lnTo>
                    <a:pt x="7994" y="5561"/>
                  </a:lnTo>
                  <a:lnTo>
                    <a:pt x="6759" y="5252"/>
                  </a:lnTo>
                  <a:lnTo>
                    <a:pt x="7956" y="5021"/>
                  </a:lnTo>
                  <a:lnTo>
                    <a:pt x="9191" y="4866"/>
                  </a:lnTo>
                  <a:lnTo>
                    <a:pt x="9925" y="4789"/>
                  </a:lnTo>
                  <a:lnTo>
                    <a:pt x="10659" y="4750"/>
                  </a:lnTo>
                  <a:lnTo>
                    <a:pt x="11354" y="4712"/>
                  </a:lnTo>
                  <a:close/>
                  <a:moveTo>
                    <a:pt x="5639" y="5754"/>
                  </a:moveTo>
                  <a:lnTo>
                    <a:pt x="4558" y="6449"/>
                  </a:lnTo>
                  <a:lnTo>
                    <a:pt x="3438" y="7106"/>
                  </a:lnTo>
                  <a:lnTo>
                    <a:pt x="2820" y="7376"/>
                  </a:lnTo>
                  <a:lnTo>
                    <a:pt x="2202" y="7685"/>
                  </a:lnTo>
                  <a:lnTo>
                    <a:pt x="1816" y="7801"/>
                  </a:lnTo>
                  <a:lnTo>
                    <a:pt x="1430" y="7917"/>
                  </a:lnTo>
                  <a:lnTo>
                    <a:pt x="1121" y="7955"/>
                  </a:lnTo>
                  <a:lnTo>
                    <a:pt x="928" y="7917"/>
                  </a:lnTo>
                  <a:lnTo>
                    <a:pt x="851" y="7878"/>
                  </a:lnTo>
                  <a:lnTo>
                    <a:pt x="773" y="7801"/>
                  </a:lnTo>
                  <a:lnTo>
                    <a:pt x="735" y="7685"/>
                  </a:lnTo>
                  <a:lnTo>
                    <a:pt x="696" y="7531"/>
                  </a:lnTo>
                  <a:lnTo>
                    <a:pt x="696" y="7376"/>
                  </a:lnTo>
                  <a:lnTo>
                    <a:pt x="696" y="7222"/>
                  </a:lnTo>
                  <a:lnTo>
                    <a:pt x="735" y="7145"/>
                  </a:lnTo>
                  <a:lnTo>
                    <a:pt x="812" y="7067"/>
                  </a:lnTo>
                  <a:lnTo>
                    <a:pt x="1005" y="6990"/>
                  </a:lnTo>
                  <a:lnTo>
                    <a:pt x="1275" y="6874"/>
                  </a:lnTo>
                  <a:lnTo>
                    <a:pt x="1893" y="6643"/>
                  </a:lnTo>
                  <a:lnTo>
                    <a:pt x="2743" y="6449"/>
                  </a:lnTo>
                  <a:lnTo>
                    <a:pt x="3592" y="6295"/>
                  </a:lnTo>
                  <a:lnTo>
                    <a:pt x="4635" y="6063"/>
                  </a:lnTo>
                  <a:lnTo>
                    <a:pt x="5137" y="5909"/>
                  </a:lnTo>
                  <a:lnTo>
                    <a:pt x="5639" y="5754"/>
                  </a:lnTo>
                  <a:close/>
                  <a:moveTo>
                    <a:pt x="6952" y="1"/>
                  </a:moveTo>
                  <a:lnTo>
                    <a:pt x="6720" y="39"/>
                  </a:lnTo>
                  <a:lnTo>
                    <a:pt x="6527" y="117"/>
                  </a:lnTo>
                  <a:lnTo>
                    <a:pt x="6334" y="233"/>
                  </a:lnTo>
                  <a:lnTo>
                    <a:pt x="6141" y="426"/>
                  </a:lnTo>
                  <a:lnTo>
                    <a:pt x="5986" y="619"/>
                  </a:lnTo>
                  <a:lnTo>
                    <a:pt x="5909" y="812"/>
                  </a:lnTo>
                  <a:lnTo>
                    <a:pt x="5793" y="1275"/>
                  </a:lnTo>
                  <a:lnTo>
                    <a:pt x="5793" y="1777"/>
                  </a:lnTo>
                  <a:lnTo>
                    <a:pt x="5832" y="2742"/>
                  </a:lnTo>
                  <a:lnTo>
                    <a:pt x="5909" y="3901"/>
                  </a:lnTo>
                  <a:lnTo>
                    <a:pt x="5986" y="4480"/>
                  </a:lnTo>
                  <a:lnTo>
                    <a:pt x="6064" y="5021"/>
                  </a:lnTo>
                  <a:lnTo>
                    <a:pt x="6025" y="5137"/>
                  </a:lnTo>
                  <a:lnTo>
                    <a:pt x="6064" y="5252"/>
                  </a:lnTo>
                  <a:lnTo>
                    <a:pt x="5523" y="5446"/>
                  </a:lnTo>
                  <a:lnTo>
                    <a:pt x="4982" y="5561"/>
                  </a:lnTo>
                  <a:lnTo>
                    <a:pt x="3940" y="5832"/>
                  </a:lnTo>
                  <a:lnTo>
                    <a:pt x="2858" y="6025"/>
                  </a:lnTo>
                  <a:lnTo>
                    <a:pt x="2318" y="6179"/>
                  </a:lnTo>
                  <a:lnTo>
                    <a:pt x="1777" y="6295"/>
                  </a:lnTo>
                  <a:lnTo>
                    <a:pt x="1198" y="6488"/>
                  </a:lnTo>
                  <a:lnTo>
                    <a:pt x="851" y="6643"/>
                  </a:lnTo>
                  <a:lnTo>
                    <a:pt x="503" y="6836"/>
                  </a:lnTo>
                  <a:lnTo>
                    <a:pt x="233" y="7029"/>
                  </a:lnTo>
                  <a:lnTo>
                    <a:pt x="117" y="7145"/>
                  </a:lnTo>
                  <a:lnTo>
                    <a:pt x="40" y="7299"/>
                  </a:lnTo>
                  <a:lnTo>
                    <a:pt x="1" y="7415"/>
                  </a:lnTo>
                  <a:lnTo>
                    <a:pt x="1" y="7569"/>
                  </a:lnTo>
                  <a:lnTo>
                    <a:pt x="40" y="7724"/>
                  </a:lnTo>
                  <a:lnTo>
                    <a:pt x="117" y="7917"/>
                  </a:lnTo>
                  <a:lnTo>
                    <a:pt x="233" y="8033"/>
                  </a:lnTo>
                  <a:lnTo>
                    <a:pt x="349" y="8149"/>
                  </a:lnTo>
                  <a:lnTo>
                    <a:pt x="503" y="8226"/>
                  </a:lnTo>
                  <a:lnTo>
                    <a:pt x="619" y="8264"/>
                  </a:lnTo>
                  <a:lnTo>
                    <a:pt x="928" y="8342"/>
                  </a:lnTo>
                  <a:lnTo>
                    <a:pt x="1275" y="8342"/>
                  </a:lnTo>
                  <a:lnTo>
                    <a:pt x="1623" y="8303"/>
                  </a:lnTo>
                  <a:lnTo>
                    <a:pt x="1932" y="8187"/>
                  </a:lnTo>
                  <a:lnTo>
                    <a:pt x="2550" y="7994"/>
                  </a:lnTo>
                  <a:lnTo>
                    <a:pt x="3554" y="7531"/>
                  </a:lnTo>
                  <a:lnTo>
                    <a:pt x="4519" y="6990"/>
                  </a:lnTo>
                  <a:lnTo>
                    <a:pt x="5446" y="6372"/>
                  </a:lnTo>
                  <a:lnTo>
                    <a:pt x="5909" y="6063"/>
                  </a:lnTo>
                  <a:lnTo>
                    <a:pt x="6334" y="5716"/>
                  </a:lnTo>
                  <a:lnTo>
                    <a:pt x="6527" y="6102"/>
                  </a:lnTo>
                  <a:lnTo>
                    <a:pt x="6643" y="6295"/>
                  </a:lnTo>
                  <a:lnTo>
                    <a:pt x="6759" y="6449"/>
                  </a:lnTo>
                  <a:lnTo>
                    <a:pt x="7029" y="6372"/>
                  </a:lnTo>
                  <a:lnTo>
                    <a:pt x="7029" y="6334"/>
                  </a:lnTo>
                  <a:lnTo>
                    <a:pt x="6836" y="5986"/>
                  </a:lnTo>
                  <a:lnTo>
                    <a:pt x="6759" y="5832"/>
                  </a:lnTo>
                  <a:lnTo>
                    <a:pt x="6720" y="5639"/>
                  </a:lnTo>
                  <a:lnTo>
                    <a:pt x="6720" y="5561"/>
                  </a:lnTo>
                  <a:lnTo>
                    <a:pt x="7569" y="5832"/>
                  </a:lnTo>
                  <a:lnTo>
                    <a:pt x="8496" y="6063"/>
                  </a:lnTo>
                  <a:lnTo>
                    <a:pt x="9384" y="6179"/>
                  </a:lnTo>
                  <a:lnTo>
                    <a:pt x="10311" y="6218"/>
                  </a:lnTo>
                  <a:lnTo>
                    <a:pt x="11006" y="6218"/>
                  </a:lnTo>
                  <a:lnTo>
                    <a:pt x="11470" y="6179"/>
                  </a:lnTo>
                  <a:lnTo>
                    <a:pt x="11933" y="6141"/>
                  </a:lnTo>
                  <a:lnTo>
                    <a:pt x="12358" y="5986"/>
                  </a:lnTo>
                  <a:lnTo>
                    <a:pt x="12512" y="5909"/>
                  </a:lnTo>
                  <a:lnTo>
                    <a:pt x="12667" y="5793"/>
                  </a:lnTo>
                  <a:lnTo>
                    <a:pt x="12821" y="5677"/>
                  </a:lnTo>
                  <a:lnTo>
                    <a:pt x="12898" y="5523"/>
                  </a:lnTo>
                  <a:lnTo>
                    <a:pt x="12976" y="5368"/>
                  </a:lnTo>
                  <a:lnTo>
                    <a:pt x="12976" y="5175"/>
                  </a:lnTo>
                  <a:lnTo>
                    <a:pt x="12976" y="4982"/>
                  </a:lnTo>
                  <a:lnTo>
                    <a:pt x="12898" y="4828"/>
                  </a:lnTo>
                  <a:lnTo>
                    <a:pt x="12821" y="4712"/>
                  </a:lnTo>
                  <a:lnTo>
                    <a:pt x="12744" y="4635"/>
                  </a:lnTo>
                  <a:lnTo>
                    <a:pt x="12628" y="4519"/>
                  </a:lnTo>
                  <a:lnTo>
                    <a:pt x="12474" y="4480"/>
                  </a:lnTo>
                  <a:lnTo>
                    <a:pt x="12165" y="4364"/>
                  </a:lnTo>
                  <a:lnTo>
                    <a:pt x="11817" y="4326"/>
                  </a:lnTo>
                  <a:lnTo>
                    <a:pt x="11470" y="4326"/>
                  </a:lnTo>
                  <a:lnTo>
                    <a:pt x="10890" y="4364"/>
                  </a:lnTo>
                  <a:lnTo>
                    <a:pt x="9848" y="4403"/>
                  </a:lnTo>
                  <a:lnTo>
                    <a:pt x="8844" y="4480"/>
                  </a:lnTo>
                  <a:lnTo>
                    <a:pt x="7840" y="4635"/>
                  </a:lnTo>
                  <a:lnTo>
                    <a:pt x="6836" y="4828"/>
                  </a:lnTo>
                  <a:lnTo>
                    <a:pt x="7376" y="3476"/>
                  </a:lnTo>
                  <a:lnTo>
                    <a:pt x="7647" y="2742"/>
                  </a:lnTo>
                  <a:lnTo>
                    <a:pt x="7840" y="2047"/>
                  </a:lnTo>
                  <a:lnTo>
                    <a:pt x="7917" y="1816"/>
                  </a:lnTo>
                  <a:lnTo>
                    <a:pt x="7917" y="1545"/>
                  </a:lnTo>
                  <a:lnTo>
                    <a:pt x="7917" y="1314"/>
                  </a:lnTo>
                  <a:lnTo>
                    <a:pt x="7878" y="1082"/>
                  </a:lnTo>
                  <a:lnTo>
                    <a:pt x="7801" y="850"/>
                  </a:lnTo>
                  <a:lnTo>
                    <a:pt x="7685" y="619"/>
                  </a:lnTo>
                  <a:lnTo>
                    <a:pt x="7531" y="426"/>
                  </a:lnTo>
                  <a:lnTo>
                    <a:pt x="7338" y="271"/>
                  </a:lnTo>
                  <a:lnTo>
                    <a:pt x="7261" y="155"/>
                  </a:lnTo>
                  <a:lnTo>
                    <a:pt x="7145" y="78"/>
                  </a:lnTo>
                  <a:lnTo>
                    <a:pt x="695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9"/>
            <p:cNvSpPr/>
            <p:nvPr/>
          </p:nvSpPr>
          <p:spPr>
            <a:xfrm>
              <a:off x="6760175" y="920450"/>
              <a:ext cx="375550" cy="387150"/>
            </a:xfrm>
            <a:custGeom>
              <a:avLst/>
              <a:gdLst/>
              <a:ahLst/>
              <a:cxnLst/>
              <a:rect l="l" t="t" r="r" b="b"/>
              <a:pathLst>
                <a:path w="15022" h="15486" extrusionOk="0">
                  <a:moveTo>
                    <a:pt x="7491" y="503"/>
                  </a:moveTo>
                  <a:lnTo>
                    <a:pt x="8032" y="542"/>
                  </a:lnTo>
                  <a:lnTo>
                    <a:pt x="8611" y="580"/>
                  </a:lnTo>
                  <a:lnTo>
                    <a:pt x="9152" y="696"/>
                  </a:lnTo>
                  <a:lnTo>
                    <a:pt x="9692" y="850"/>
                  </a:lnTo>
                  <a:lnTo>
                    <a:pt x="10194" y="1044"/>
                  </a:lnTo>
                  <a:lnTo>
                    <a:pt x="10696" y="1275"/>
                  </a:lnTo>
                  <a:lnTo>
                    <a:pt x="11160" y="1546"/>
                  </a:lnTo>
                  <a:lnTo>
                    <a:pt x="11623" y="1816"/>
                  </a:lnTo>
                  <a:lnTo>
                    <a:pt x="10812" y="2202"/>
                  </a:lnTo>
                  <a:lnTo>
                    <a:pt x="10079" y="2627"/>
                  </a:lnTo>
                  <a:lnTo>
                    <a:pt x="9306" y="3090"/>
                  </a:lnTo>
                  <a:lnTo>
                    <a:pt x="8611" y="3631"/>
                  </a:lnTo>
                  <a:lnTo>
                    <a:pt x="7955" y="4171"/>
                  </a:lnTo>
                  <a:lnTo>
                    <a:pt x="7298" y="4789"/>
                  </a:lnTo>
                  <a:lnTo>
                    <a:pt x="6719" y="5446"/>
                  </a:lnTo>
                  <a:lnTo>
                    <a:pt x="6140" y="6141"/>
                  </a:lnTo>
                  <a:lnTo>
                    <a:pt x="5638" y="6874"/>
                  </a:lnTo>
                  <a:lnTo>
                    <a:pt x="5213" y="7647"/>
                  </a:lnTo>
                  <a:lnTo>
                    <a:pt x="4788" y="8419"/>
                  </a:lnTo>
                  <a:lnTo>
                    <a:pt x="4479" y="9230"/>
                  </a:lnTo>
                  <a:lnTo>
                    <a:pt x="4170" y="10041"/>
                  </a:lnTo>
                  <a:lnTo>
                    <a:pt x="3977" y="10890"/>
                  </a:lnTo>
                  <a:lnTo>
                    <a:pt x="3823" y="11778"/>
                  </a:lnTo>
                  <a:lnTo>
                    <a:pt x="3746" y="12667"/>
                  </a:lnTo>
                  <a:lnTo>
                    <a:pt x="3591" y="12667"/>
                  </a:lnTo>
                  <a:lnTo>
                    <a:pt x="3282" y="11856"/>
                  </a:lnTo>
                  <a:lnTo>
                    <a:pt x="3051" y="11045"/>
                  </a:lnTo>
                  <a:lnTo>
                    <a:pt x="2858" y="10195"/>
                  </a:lnTo>
                  <a:lnTo>
                    <a:pt x="2703" y="9346"/>
                  </a:lnTo>
                  <a:lnTo>
                    <a:pt x="2587" y="8535"/>
                  </a:lnTo>
                  <a:lnTo>
                    <a:pt x="2549" y="7685"/>
                  </a:lnTo>
                  <a:lnTo>
                    <a:pt x="2587" y="6797"/>
                  </a:lnTo>
                  <a:lnTo>
                    <a:pt x="2703" y="5948"/>
                  </a:lnTo>
                  <a:lnTo>
                    <a:pt x="2858" y="5214"/>
                  </a:lnTo>
                  <a:lnTo>
                    <a:pt x="3051" y="4519"/>
                  </a:lnTo>
                  <a:lnTo>
                    <a:pt x="3321" y="3824"/>
                  </a:lnTo>
                  <a:lnTo>
                    <a:pt x="3668" y="3206"/>
                  </a:lnTo>
                  <a:lnTo>
                    <a:pt x="4016" y="2588"/>
                  </a:lnTo>
                  <a:lnTo>
                    <a:pt x="4441" y="1970"/>
                  </a:lnTo>
                  <a:lnTo>
                    <a:pt x="4904" y="1430"/>
                  </a:lnTo>
                  <a:lnTo>
                    <a:pt x="5406" y="889"/>
                  </a:lnTo>
                  <a:lnTo>
                    <a:pt x="5908" y="735"/>
                  </a:lnTo>
                  <a:lnTo>
                    <a:pt x="6410" y="619"/>
                  </a:lnTo>
                  <a:lnTo>
                    <a:pt x="6951" y="542"/>
                  </a:lnTo>
                  <a:lnTo>
                    <a:pt x="7491" y="503"/>
                  </a:lnTo>
                  <a:close/>
                  <a:moveTo>
                    <a:pt x="11971" y="2086"/>
                  </a:moveTo>
                  <a:lnTo>
                    <a:pt x="12357" y="2434"/>
                  </a:lnTo>
                  <a:lnTo>
                    <a:pt x="12704" y="2820"/>
                  </a:lnTo>
                  <a:lnTo>
                    <a:pt x="13052" y="3206"/>
                  </a:lnTo>
                  <a:lnTo>
                    <a:pt x="13322" y="3669"/>
                  </a:lnTo>
                  <a:lnTo>
                    <a:pt x="13592" y="4094"/>
                  </a:lnTo>
                  <a:lnTo>
                    <a:pt x="13863" y="4596"/>
                  </a:lnTo>
                  <a:lnTo>
                    <a:pt x="14056" y="5098"/>
                  </a:lnTo>
                  <a:lnTo>
                    <a:pt x="14210" y="5600"/>
                  </a:lnTo>
                  <a:lnTo>
                    <a:pt x="14326" y="6102"/>
                  </a:lnTo>
                  <a:lnTo>
                    <a:pt x="14442" y="6643"/>
                  </a:lnTo>
                  <a:lnTo>
                    <a:pt x="13670" y="6681"/>
                  </a:lnTo>
                  <a:lnTo>
                    <a:pt x="12897" y="6797"/>
                  </a:lnTo>
                  <a:lnTo>
                    <a:pt x="12164" y="6952"/>
                  </a:lnTo>
                  <a:lnTo>
                    <a:pt x="11391" y="7145"/>
                  </a:lnTo>
                  <a:lnTo>
                    <a:pt x="10658" y="7415"/>
                  </a:lnTo>
                  <a:lnTo>
                    <a:pt x="9963" y="7724"/>
                  </a:lnTo>
                  <a:lnTo>
                    <a:pt x="9229" y="8033"/>
                  </a:lnTo>
                  <a:lnTo>
                    <a:pt x="8534" y="8419"/>
                  </a:lnTo>
                  <a:lnTo>
                    <a:pt x="7877" y="8844"/>
                  </a:lnTo>
                  <a:lnTo>
                    <a:pt x="7260" y="9307"/>
                  </a:lnTo>
                  <a:lnTo>
                    <a:pt x="6642" y="9809"/>
                  </a:lnTo>
                  <a:lnTo>
                    <a:pt x="6101" y="10350"/>
                  </a:lnTo>
                  <a:lnTo>
                    <a:pt x="5561" y="10890"/>
                  </a:lnTo>
                  <a:lnTo>
                    <a:pt x="5097" y="11508"/>
                  </a:lnTo>
                  <a:lnTo>
                    <a:pt x="4634" y="12126"/>
                  </a:lnTo>
                  <a:lnTo>
                    <a:pt x="4248" y="12821"/>
                  </a:lnTo>
                  <a:lnTo>
                    <a:pt x="4132" y="12744"/>
                  </a:lnTo>
                  <a:lnTo>
                    <a:pt x="3977" y="12667"/>
                  </a:lnTo>
                  <a:lnTo>
                    <a:pt x="4093" y="11817"/>
                  </a:lnTo>
                  <a:lnTo>
                    <a:pt x="4325" y="10929"/>
                  </a:lnTo>
                  <a:lnTo>
                    <a:pt x="4557" y="10118"/>
                  </a:lnTo>
                  <a:lnTo>
                    <a:pt x="4866" y="9307"/>
                  </a:lnTo>
                  <a:lnTo>
                    <a:pt x="5213" y="8496"/>
                  </a:lnTo>
                  <a:lnTo>
                    <a:pt x="5599" y="7724"/>
                  </a:lnTo>
                  <a:lnTo>
                    <a:pt x="6024" y="6990"/>
                  </a:lnTo>
                  <a:lnTo>
                    <a:pt x="6526" y="6295"/>
                  </a:lnTo>
                  <a:lnTo>
                    <a:pt x="7067" y="5600"/>
                  </a:lnTo>
                  <a:lnTo>
                    <a:pt x="7607" y="4982"/>
                  </a:lnTo>
                  <a:lnTo>
                    <a:pt x="8225" y="4403"/>
                  </a:lnTo>
                  <a:lnTo>
                    <a:pt x="8920" y="3824"/>
                  </a:lnTo>
                  <a:lnTo>
                    <a:pt x="9615" y="3322"/>
                  </a:lnTo>
                  <a:lnTo>
                    <a:pt x="10349" y="2858"/>
                  </a:lnTo>
                  <a:lnTo>
                    <a:pt x="11121" y="2472"/>
                  </a:lnTo>
                  <a:lnTo>
                    <a:pt x="11971" y="2086"/>
                  </a:lnTo>
                  <a:close/>
                  <a:moveTo>
                    <a:pt x="14481" y="6990"/>
                  </a:moveTo>
                  <a:lnTo>
                    <a:pt x="14481" y="7840"/>
                  </a:lnTo>
                  <a:lnTo>
                    <a:pt x="14442" y="8689"/>
                  </a:lnTo>
                  <a:lnTo>
                    <a:pt x="14288" y="9539"/>
                  </a:lnTo>
                  <a:lnTo>
                    <a:pt x="14172" y="9964"/>
                  </a:lnTo>
                  <a:lnTo>
                    <a:pt x="14056" y="10350"/>
                  </a:lnTo>
                  <a:lnTo>
                    <a:pt x="13901" y="10774"/>
                  </a:lnTo>
                  <a:lnTo>
                    <a:pt x="13708" y="11161"/>
                  </a:lnTo>
                  <a:lnTo>
                    <a:pt x="13515" y="11547"/>
                  </a:lnTo>
                  <a:lnTo>
                    <a:pt x="13284" y="11894"/>
                  </a:lnTo>
                  <a:lnTo>
                    <a:pt x="13052" y="12242"/>
                  </a:lnTo>
                  <a:lnTo>
                    <a:pt x="12782" y="12589"/>
                  </a:lnTo>
                  <a:lnTo>
                    <a:pt x="12511" y="12898"/>
                  </a:lnTo>
                  <a:lnTo>
                    <a:pt x="12202" y="13207"/>
                  </a:lnTo>
                  <a:lnTo>
                    <a:pt x="11971" y="13053"/>
                  </a:lnTo>
                  <a:lnTo>
                    <a:pt x="11700" y="12937"/>
                  </a:lnTo>
                  <a:lnTo>
                    <a:pt x="11121" y="12782"/>
                  </a:lnTo>
                  <a:lnTo>
                    <a:pt x="10542" y="12628"/>
                  </a:lnTo>
                  <a:lnTo>
                    <a:pt x="10001" y="12551"/>
                  </a:lnTo>
                  <a:lnTo>
                    <a:pt x="9422" y="12512"/>
                  </a:lnTo>
                  <a:lnTo>
                    <a:pt x="8843" y="12474"/>
                  </a:lnTo>
                  <a:lnTo>
                    <a:pt x="8302" y="12474"/>
                  </a:lnTo>
                  <a:lnTo>
                    <a:pt x="7762" y="12512"/>
                  </a:lnTo>
                  <a:lnTo>
                    <a:pt x="7221" y="12589"/>
                  </a:lnTo>
                  <a:lnTo>
                    <a:pt x="6719" y="12667"/>
                  </a:lnTo>
                  <a:lnTo>
                    <a:pt x="6178" y="12782"/>
                  </a:lnTo>
                  <a:lnTo>
                    <a:pt x="5676" y="12937"/>
                  </a:lnTo>
                  <a:lnTo>
                    <a:pt x="5174" y="13130"/>
                  </a:lnTo>
                  <a:lnTo>
                    <a:pt x="4672" y="13362"/>
                  </a:lnTo>
                  <a:lnTo>
                    <a:pt x="4557" y="13130"/>
                  </a:lnTo>
                  <a:lnTo>
                    <a:pt x="4441" y="12937"/>
                  </a:lnTo>
                  <a:lnTo>
                    <a:pt x="4904" y="12319"/>
                  </a:lnTo>
                  <a:lnTo>
                    <a:pt x="5368" y="11740"/>
                  </a:lnTo>
                  <a:lnTo>
                    <a:pt x="5870" y="11161"/>
                  </a:lnTo>
                  <a:lnTo>
                    <a:pt x="6410" y="10620"/>
                  </a:lnTo>
                  <a:lnTo>
                    <a:pt x="6989" y="10118"/>
                  </a:lnTo>
                  <a:lnTo>
                    <a:pt x="7569" y="9655"/>
                  </a:lnTo>
                  <a:lnTo>
                    <a:pt x="8148" y="9230"/>
                  </a:lnTo>
                  <a:lnTo>
                    <a:pt x="8766" y="8805"/>
                  </a:lnTo>
                  <a:lnTo>
                    <a:pt x="9422" y="8458"/>
                  </a:lnTo>
                  <a:lnTo>
                    <a:pt x="10079" y="8110"/>
                  </a:lnTo>
                  <a:lnTo>
                    <a:pt x="10735" y="7840"/>
                  </a:lnTo>
                  <a:lnTo>
                    <a:pt x="11469" y="7569"/>
                  </a:lnTo>
                  <a:lnTo>
                    <a:pt x="12164" y="7376"/>
                  </a:lnTo>
                  <a:lnTo>
                    <a:pt x="12936" y="7183"/>
                  </a:lnTo>
                  <a:lnTo>
                    <a:pt x="13670" y="7067"/>
                  </a:lnTo>
                  <a:lnTo>
                    <a:pt x="14481" y="6990"/>
                  </a:lnTo>
                  <a:close/>
                  <a:moveTo>
                    <a:pt x="4518" y="1237"/>
                  </a:moveTo>
                  <a:lnTo>
                    <a:pt x="4055" y="1854"/>
                  </a:lnTo>
                  <a:lnTo>
                    <a:pt x="3630" y="2472"/>
                  </a:lnTo>
                  <a:lnTo>
                    <a:pt x="3244" y="3129"/>
                  </a:lnTo>
                  <a:lnTo>
                    <a:pt x="2935" y="3824"/>
                  </a:lnTo>
                  <a:lnTo>
                    <a:pt x="2664" y="4519"/>
                  </a:lnTo>
                  <a:lnTo>
                    <a:pt x="2471" y="5291"/>
                  </a:lnTo>
                  <a:lnTo>
                    <a:pt x="2317" y="6025"/>
                  </a:lnTo>
                  <a:lnTo>
                    <a:pt x="2240" y="6797"/>
                  </a:lnTo>
                  <a:lnTo>
                    <a:pt x="2201" y="7569"/>
                  </a:lnTo>
                  <a:lnTo>
                    <a:pt x="2201" y="8342"/>
                  </a:lnTo>
                  <a:lnTo>
                    <a:pt x="2278" y="9114"/>
                  </a:lnTo>
                  <a:lnTo>
                    <a:pt x="2394" y="9886"/>
                  </a:lnTo>
                  <a:lnTo>
                    <a:pt x="2549" y="10620"/>
                  </a:lnTo>
                  <a:lnTo>
                    <a:pt x="2780" y="11354"/>
                  </a:lnTo>
                  <a:lnTo>
                    <a:pt x="3012" y="12087"/>
                  </a:lnTo>
                  <a:lnTo>
                    <a:pt x="3321" y="12744"/>
                  </a:lnTo>
                  <a:lnTo>
                    <a:pt x="3128" y="12898"/>
                  </a:lnTo>
                  <a:lnTo>
                    <a:pt x="2935" y="13053"/>
                  </a:lnTo>
                  <a:lnTo>
                    <a:pt x="2819" y="13246"/>
                  </a:lnTo>
                  <a:lnTo>
                    <a:pt x="2742" y="13439"/>
                  </a:lnTo>
                  <a:lnTo>
                    <a:pt x="2394" y="13014"/>
                  </a:lnTo>
                  <a:lnTo>
                    <a:pt x="2085" y="12551"/>
                  </a:lnTo>
                  <a:lnTo>
                    <a:pt x="1776" y="12087"/>
                  </a:lnTo>
                  <a:lnTo>
                    <a:pt x="1506" y="11624"/>
                  </a:lnTo>
                  <a:lnTo>
                    <a:pt x="1274" y="11122"/>
                  </a:lnTo>
                  <a:lnTo>
                    <a:pt x="1081" y="10620"/>
                  </a:lnTo>
                  <a:lnTo>
                    <a:pt x="888" y="10118"/>
                  </a:lnTo>
                  <a:lnTo>
                    <a:pt x="734" y="9616"/>
                  </a:lnTo>
                  <a:lnTo>
                    <a:pt x="618" y="9114"/>
                  </a:lnTo>
                  <a:lnTo>
                    <a:pt x="541" y="8573"/>
                  </a:lnTo>
                  <a:lnTo>
                    <a:pt x="502" y="8033"/>
                  </a:lnTo>
                  <a:lnTo>
                    <a:pt x="502" y="7492"/>
                  </a:lnTo>
                  <a:lnTo>
                    <a:pt x="541" y="6952"/>
                  </a:lnTo>
                  <a:lnTo>
                    <a:pt x="618" y="6411"/>
                  </a:lnTo>
                  <a:lnTo>
                    <a:pt x="772" y="5870"/>
                  </a:lnTo>
                  <a:lnTo>
                    <a:pt x="927" y="5330"/>
                  </a:lnTo>
                  <a:lnTo>
                    <a:pt x="1197" y="4673"/>
                  </a:lnTo>
                  <a:lnTo>
                    <a:pt x="1545" y="4056"/>
                  </a:lnTo>
                  <a:lnTo>
                    <a:pt x="1931" y="3476"/>
                  </a:lnTo>
                  <a:lnTo>
                    <a:pt x="2356" y="2936"/>
                  </a:lnTo>
                  <a:lnTo>
                    <a:pt x="2858" y="2434"/>
                  </a:lnTo>
                  <a:lnTo>
                    <a:pt x="3360" y="2009"/>
                  </a:lnTo>
                  <a:lnTo>
                    <a:pt x="3939" y="1584"/>
                  </a:lnTo>
                  <a:lnTo>
                    <a:pt x="4518" y="1237"/>
                  </a:lnTo>
                  <a:close/>
                  <a:moveTo>
                    <a:pt x="3862" y="12976"/>
                  </a:moveTo>
                  <a:lnTo>
                    <a:pt x="4016" y="13053"/>
                  </a:lnTo>
                  <a:lnTo>
                    <a:pt x="4170" y="13169"/>
                  </a:lnTo>
                  <a:lnTo>
                    <a:pt x="4286" y="13284"/>
                  </a:lnTo>
                  <a:lnTo>
                    <a:pt x="4325" y="13439"/>
                  </a:lnTo>
                  <a:lnTo>
                    <a:pt x="4364" y="13632"/>
                  </a:lnTo>
                  <a:lnTo>
                    <a:pt x="4364" y="13786"/>
                  </a:lnTo>
                  <a:lnTo>
                    <a:pt x="4325" y="13941"/>
                  </a:lnTo>
                  <a:lnTo>
                    <a:pt x="4209" y="14095"/>
                  </a:lnTo>
                  <a:lnTo>
                    <a:pt x="3784" y="13825"/>
                  </a:lnTo>
                  <a:lnTo>
                    <a:pt x="3360" y="13478"/>
                  </a:lnTo>
                  <a:lnTo>
                    <a:pt x="3244" y="13439"/>
                  </a:lnTo>
                  <a:lnTo>
                    <a:pt x="3166" y="13439"/>
                  </a:lnTo>
                  <a:lnTo>
                    <a:pt x="3051" y="13478"/>
                  </a:lnTo>
                  <a:lnTo>
                    <a:pt x="2973" y="13516"/>
                  </a:lnTo>
                  <a:lnTo>
                    <a:pt x="3051" y="13362"/>
                  </a:lnTo>
                  <a:lnTo>
                    <a:pt x="3166" y="13207"/>
                  </a:lnTo>
                  <a:lnTo>
                    <a:pt x="3321" y="13130"/>
                  </a:lnTo>
                  <a:lnTo>
                    <a:pt x="3475" y="13014"/>
                  </a:lnTo>
                  <a:lnTo>
                    <a:pt x="3668" y="12976"/>
                  </a:lnTo>
                  <a:close/>
                  <a:moveTo>
                    <a:pt x="9152" y="12860"/>
                  </a:moveTo>
                  <a:lnTo>
                    <a:pt x="9615" y="12898"/>
                  </a:lnTo>
                  <a:lnTo>
                    <a:pt x="10117" y="12976"/>
                  </a:lnTo>
                  <a:lnTo>
                    <a:pt x="10503" y="13014"/>
                  </a:lnTo>
                  <a:lnTo>
                    <a:pt x="11005" y="13130"/>
                  </a:lnTo>
                  <a:lnTo>
                    <a:pt x="11507" y="13246"/>
                  </a:lnTo>
                  <a:lnTo>
                    <a:pt x="11700" y="13362"/>
                  </a:lnTo>
                  <a:lnTo>
                    <a:pt x="11893" y="13478"/>
                  </a:lnTo>
                  <a:lnTo>
                    <a:pt x="11507" y="13786"/>
                  </a:lnTo>
                  <a:lnTo>
                    <a:pt x="11083" y="14018"/>
                  </a:lnTo>
                  <a:lnTo>
                    <a:pt x="10658" y="14250"/>
                  </a:lnTo>
                  <a:lnTo>
                    <a:pt x="10233" y="14443"/>
                  </a:lnTo>
                  <a:lnTo>
                    <a:pt x="9770" y="14636"/>
                  </a:lnTo>
                  <a:lnTo>
                    <a:pt x="9306" y="14752"/>
                  </a:lnTo>
                  <a:lnTo>
                    <a:pt x="8843" y="14868"/>
                  </a:lnTo>
                  <a:lnTo>
                    <a:pt x="8341" y="14945"/>
                  </a:lnTo>
                  <a:lnTo>
                    <a:pt x="7877" y="14983"/>
                  </a:lnTo>
                  <a:lnTo>
                    <a:pt x="7375" y="14983"/>
                  </a:lnTo>
                  <a:lnTo>
                    <a:pt x="6912" y="14945"/>
                  </a:lnTo>
                  <a:lnTo>
                    <a:pt x="6410" y="14868"/>
                  </a:lnTo>
                  <a:lnTo>
                    <a:pt x="5947" y="14790"/>
                  </a:lnTo>
                  <a:lnTo>
                    <a:pt x="5483" y="14636"/>
                  </a:lnTo>
                  <a:lnTo>
                    <a:pt x="5020" y="14482"/>
                  </a:lnTo>
                  <a:lnTo>
                    <a:pt x="4595" y="14288"/>
                  </a:lnTo>
                  <a:lnTo>
                    <a:pt x="4711" y="14018"/>
                  </a:lnTo>
                  <a:lnTo>
                    <a:pt x="4750" y="13748"/>
                  </a:lnTo>
                  <a:lnTo>
                    <a:pt x="4711" y="13593"/>
                  </a:lnTo>
                  <a:lnTo>
                    <a:pt x="5561" y="13323"/>
                  </a:lnTo>
                  <a:lnTo>
                    <a:pt x="6410" y="13091"/>
                  </a:lnTo>
                  <a:lnTo>
                    <a:pt x="7298" y="12937"/>
                  </a:lnTo>
                  <a:lnTo>
                    <a:pt x="8186" y="12860"/>
                  </a:lnTo>
                  <a:close/>
                  <a:moveTo>
                    <a:pt x="7607" y="1"/>
                  </a:moveTo>
                  <a:lnTo>
                    <a:pt x="6989" y="40"/>
                  </a:lnTo>
                  <a:lnTo>
                    <a:pt x="6449" y="117"/>
                  </a:lnTo>
                  <a:lnTo>
                    <a:pt x="5870" y="233"/>
                  </a:lnTo>
                  <a:lnTo>
                    <a:pt x="5329" y="387"/>
                  </a:lnTo>
                  <a:lnTo>
                    <a:pt x="4788" y="580"/>
                  </a:lnTo>
                  <a:lnTo>
                    <a:pt x="4248" y="812"/>
                  </a:lnTo>
                  <a:lnTo>
                    <a:pt x="3784" y="1121"/>
                  </a:lnTo>
                  <a:lnTo>
                    <a:pt x="3282" y="1430"/>
                  </a:lnTo>
                  <a:lnTo>
                    <a:pt x="2819" y="1777"/>
                  </a:lnTo>
                  <a:lnTo>
                    <a:pt x="2394" y="2163"/>
                  </a:lnTo>
                  <a:lnTo>
                    <a:pt x="2008" y="2588"/>
                  </a:lnTo>
                  <a:lnTo>
                    <a:pt x="1622" y="3013"/>
                  </a:lnTo>
                  <a:lnTo>
                    <a:pt x="1274" y="3515"/>
                  </a:lnTo>
                  <a:lnTo>
                    <a:pt x="965" y="4017"/>
                  </a:lnTo>
                  <a:lnTo>
                    <a:pt x="695" y="4596"/>
                  </a:lnTo>
                  <a:lnTo>
                    <a:pt x="425" y="5253"/>
                  </a:lnTo>
                  <a:lnTo>
                    <a:pt x="232" y="5909"/>
                  </a:lnTo>
                  <a:lnTo>
                    <a:pt x="116" y="6565"/>
                  </a:lnTo>
                  <a:lnTo>
                    <a:pt x="39" y="7222"/>
                  </a:lnTo>
                  <a:lnTo>
                    <a:pt x="0" y="7917"/>
                  </a:lnTo>
                  <a:lnTo>
                    <a:pt x="39" y="8612"/>
                  </a:lnTo>
                  <a:lnTo>
                    <a:pt x="116" y="9269"/>
                  </a:lnTo>
                  <a:lnTo>
                    <a:pt x="270" y="9925"/>
                  </a:lnTo>
                  <a:lnTo>
                    <a:pt x="463" y="10581"/>
                  </a:lnTo>
                  <a:lnTo>
                    <a:pt x="695" y="11238"/>
                  </a:lnTo>
                  <a:lnTo>
                    <a:pt x="1004" y="11817"/>
                  </a:lnTo>
                  <a:lnTo>
                    <a:pt x="1352" y="12396"/>
                  </a:lnTo>
                  <a:lnTo>
                    <a:pt x="1738" y="12937"/>
                  </a:lnTo>
                  <a:lnTo>
                    <a:pt x="2201" y="13439"/>
                  </a:lnTo>
                  <a:lnTo>
                    <a:pt x="2703" y="13902"/>
                  </a:lnTo>
                  <a:lnTo>
                    <a:pt x="2780" y="13941"/>
                  </a:lnTo>
                  <a:lnTo>
                    <a:pt x="2819" y="13941"/>
                  </a:lnTo>
                  <a:lnTo>
                    <a:pt x="2935" y="13902"/>
                  </a:lnTo>
                  <a:lnTo>
                    <a:pt x="3166" y="14134"/>
                  </a:lnTo>
                  <a:lnTo>
                    <a:pt x="3475" y="14327"/>
                  </a:lnTo>
                  <a:lnTo>
                    <a:pt x="3784" y="14520"/>
                  </a:lnTo>
                  <a:lnTo>
                    <a:pt x="4132" y="14597"/>
                  </a:lnTo>
                  <a:lnTo>
                    <a:pt x="4557" y="14829"/>
                  </a:lnTo>
                  <a:lnTo>
                    <a:pt x="4981" y="14983"/>
                  </a:lnTo>
                  <a:lnTo>
                    <a:pt x="5406" y="15138"/>
                  </a:lnTo>
                  <a:lnTo>
                    <a:pt x="5870" y="15292"/>
                  </a:lnTo>
                  <a:lnTo>
                    <a:pt x="6333" y="15370"/>
                  </a:lnTo>
                  <a:lnTo>
                    <a:pt x="6796" y="15447"/>
                  </a:lnTo>
                  <a:lnTo>
                    <a:pt x="7298" y="15485"/>
                  </a:lnTo>
                  <a:lnTo>
                    <a:pt x="7762" y="15485"/>
                  </a:lnTo>
                  <a:lnTo>
                    <a:pt x="8225" y="15447"/>
                  </a:lnTo>
                  <a:lnTo>
                    <a:pt x="8688" y="15408"/>
                  </a:lnTo>
                  <a:lnTo>
                    <a:pt x="9152" y="15331"/>
                  </a:lnTo>
                  <a:lnTo>
                    <a:pt x="9615" y="15215"/>
                  </a:lnTo>
                  <a:lnTo>
                    <a:pt x="10079" y="15061"/>
                  </a:lnTo>
                  <a:lnTo>
                    <a:pt x="10542" y="14868"/>
                  </a:lnTo>
                  <a:lnTo>
                    <a:pt x="10967" y="14675"/>
                  </a:lnTo>
                  <a:lnTo>
                    <a:pt x="11391" y="14443"/>
                  </a:lnTo>
                  <a:lnTo>
                    <a:pt x="11855" y="14134"/>
                  </a:lnTo>
                  <a:lnTo>
                    <a:pt x="12318" y="13786"/>
                  </a:lnTo>
                  <a:lnTo>
                    <a:pt x="12743" y="13400"/>
                  </a:lnTo>
                  <a:lnTo>
                    <a:pt x="13129" y="12976"/>
                  </a:lnTo>
                  <a:lnTo>
                    <a:pt x="13477" y="12551"/>
                  </a:lnTo>
                  <a:lnTo>
                    <a:pt x="13786" y="12049"/>
                  </a:lnTo>
                  <a:lnTo>
                    <a:pt x="14056" y="11585"/>
                  </a:lnTo>
                  <a:lnTo>
                    <a:pt x="14288" y="11045"/>
                  </a:lnTo>
                  <a:lnTo>
                    <a:pt x="14519" y="10543"/>
                  </a:lnTo>
                  <a:lnTo>
                    <a:pt x="14674" y="10002"/>
                  </a:lnTo>
                  <a:lnTo>
                    <a:pt x="14828" y="9423"/>
                  </a:lnTo>
                  <a:lnTo>
                    <a:pt x="14905" y="8882"/>
                  </a:lnTo>
                  <a:lnTo>
                    <a:pt x="14983" y="8303"/>
                  </a:lnTo>
                  <a:lnTo>
                    <a:pt x="15021" y="7724"/>
                  </a:lnTo>
                  <a:lnTo>
                    <a:pt x="14983" y="7145"/>
                  </a:lnTo>
                  <a:lnTo>
                    <a:pt x="14944" y="6604"/>
                  </a:lnTo>
                  <a:lnTo>
                    <a:pt x="14828" y="5986"/>
                  </a:lnTo>
                  <a:lnTo>
                    <a:pt x="14674" y="5407"/>
                  </a:lnTo>
                  <a:lnTo>
                    <a:pt x="14481" y="4828"/>
                  </a:lnTo>
                  <a:lnTo>
                    <a:pt x="14249" y="4287"/>
                  </a:lnTo>
                  <a:lnTo>
                    <a:pt x="13979" y="3747"/>
                  </a:lnTo>
                  <a:lnTo>
                    <a:pt x="13670" y="3245"/>
                  </a:lnTo>
                  <a:lnTo>
                    <a:pt x="13322" y="2743"/>
                  </a:lnTo>
                  <a:lnTo>
                    <a:pt x="12936" y="2318"/>
                  </a:lnTo>
                  <a:lnTo>
                    <a:pt x="12511" y="1893"/>
                  </a:lnTo>
                  <a:lnTo>
                    <a:pt x="12048" y="1507"/>
                  </a:lnTo>
                  <a:lnTo>
                    <a:pt x="11585" y="1198"/>
                  </a:lnTo>
                  <a:lnTo>
                    <a:pt x="11083" y="889"/>
                  </a:lnTo>
                  <a:lnTo>
                    <a:pt x="10542" y="619"/>
                  </a:lnTo>
                  <a:lnTo>
                    <a:pt x="9963" y="387"/>
                  </a:lnTo>
                  <a:lnTo>
                    <a:pt x="9383" y="233"/>
                  </a:lnTo>
                  <a:lnTo>
                    <a:pt x="8766" y="117"/>
                  </a:lnTo>
                  <a:lnTo>
                    <a:pt x="8186" y="40"/>
                  </a:lnTo>
                  <a:lnTo>
                    <a:pt x="760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9"/>
            <p:cNvSpPr/>
            <p:nvPr/>
          </p:nvSpPr>
          <p:spPr>
            <a:xfrm>
              <a:off x="1177425" y="952325"/>
              <a:ext cx="625575" cy="344650"/>
            </a:xfrm>
            <a:custGeom>
              <a:avLst/>
              <a:gdLst/>
              <a:ahLst/>
              <a:cxnLst/>
              <a:rect l="l" t="t" r="r" b="b"/>
              <a:pathLst>
                <a:path w="25023" h="13786" extrusionOk="0">
                  <a:moveTo>
                    <a:pt x="23285" y="966"/>
                  </a:moveTo>
                  <a:lnTo>
                    <a:pt x="23633" y="1468"/>
                  </a:lnTo>
                  <a:lnTo>
                    <a:pt x="23941" y="2008"/>
                  </a:lnTo>
                  <a:lnTo>
                    <a:pt x="23787" y="2124"/>
                  </a:lnTo>
                  <a:lnTo>
                    <a:pt x="23633" y="2201"/>
                  </a:lnTo>
                  <a:lnTo>
                    <a:pt x="23478" y="2201"/>
                  </a:lnTo>
                  <a:lnTo>
                    <a:pt x="23324" y="2163"/>
                  </a:lnTo>
                  <a:lnTo>
                    <a:pt x="23208" y="2047"/>
                  </a:lnTo>
                  <a:lnTo>
                    <a:pt x="23092" y="1931"/>
                  </a:lnTo>
                  <a:lnTo>
                    <a:pt x="23015" y="1815"/>
                  </a:lnTo>
                  <a:lnTo>
                    <a:pt x="22976" y="1622"/>
                  </a:lnTo>
                  <a:lnTo>
                    <a:pt x="22976" y="1429"/>
                  </a:lnTo>
                  <a:lnTo>
                    <a:pt x="23053" y="1236"/>
                  </a:lnTo>
                  <a:lnTo>
                    <a:pt x="23169" y="1081"/>
                  </a:lnTo>
                  <a:lnTo>
                    <a:pt x="23285" y="966"/>
                  </a:lnTo>
                  <a:close/>
                  <a:moveTo>
                    <a:pt x="24096" y="2394"/>
                  </a:moveTo>
                  <a:lnTo>
                    <a:pt x="24212" y="2742"/>
                  </a:lnTo>
                  <a:lnTo>
                    <a:pt x="24328" y="3089"/>
                  </a:lnTo>
                  <a:lnTo>
                    <a:pt x="24366" y="3437"/>
                  </a:lnTo>
                  <a:lnTo>
                    <a:pt x="24443" y="3784"/>
                  </a:lnTo>
                  <a:lnTo>
                    <a:pt x="24173" y="3707"/>
                  </a:lnTo>
                  <a:lnTo>
                    <a:pt x="23941" y="3591"/>
                  </a:lnTo>
                  <a:lnTo>
                    <a:pt x="23864" y="3514"/>
                  </a:lnTo>
                  <a:lnTo>
                    <a:pt x="23787" y="3398"/>
                  </a:lnTo>
                  <a:lnTo>
                    <a:pt x="23748" y="3283"/>
                  </a:lnTo>
                  <a:lnTo>
                    <a:pt x="23710" y="3128"/>
                  </a:lnTo>
                  <a:lnTo>
                    <a:pt x="23710" y="2896"/>
                  </a:lnTo>
                  <a:lnTo>
                    <a:pt x="23787" y="2703"/>
                  </a:lnTo>
                  <a:lnTo>
                    <a:pt x="23941" y="2549"/>
                  </a:lnTo>
                  <a:lnTo>
                    <a:pt x="24096" y="2394"/>
                  </a:lnTo>
                  <a:close/>
                  <a:moveTo>
                    <a:pt x="16180" y="4943"/>
                  </a:moveTo>
                  <a:lnTo>
                    <a:pt x="16296" y="4982"/>
                  </a:lnTo>
                  <a:lnTo>
                    <a:pt x="16412" y="5059"/>
                  </a:lnTo>
                  <a:lnTo>
                    <a:pt x="16489" y="5136"/>
                  </a:lnTo>
                  <a:lnTo>
                    <a:pt x="16566" y="5252"/>
                  </a:lnTo>
                  <a:lnTo>
                    <a:pt x="16566" y="5406"/>
                  </a:lnTo>
                  <a:lnTo>
                    <a:pt x="16296" y="5406"/>
                  </a:lnTo>
                  <a:lnTo>
                    <a:pt x="15678" y="5479"/>
                  </a:lnTo>
                  <a:lnTo>
                    <a:pt x="15678" y="5479"/>
                  </a:lnTo>
                  <a:lnTo>
                    <a:pt x="15678" y="5368"/>
                  </a:lnTo>
                  <a:lnTo>
                    <a:pt x="15717" y="5252"/>
                  </a:lnTo>
                  <a:lnTo>
                    <a:pt x="15794" y="5136"/>
                  </a:lnTo>
                  <a:lnTo>
                    <a:pt x="15871" y="5059"/>
                  </a:lnTo>
                  <a:lnTo>
                    <a:pt x="15948" y="5020"/>
                  </a:lnTo>
                  <a:lnTo>
                    <a:pt x="16064" y="4943"/>
                  </a:lnTo>
                  <a:close/>
                  <a:moveTo>
                    <a:pt x="24443" y="4209"/>
                  </a:moveTo>
                  <a:lnTo>
                    <a:pt x="24443" y="4673"/>
                  </a:lnTo>
                  <a:lnTo>
                    <a:pt x="24366" y="5097"/>
                  </a:lnTo>
                  <a:lnTo>
                    <a:pt x="24250" y="5484"/>
                  </a:lnTo>
                  <a:lnTo>
                    <a:pt x="24057" y="5406"/>
                  </a:lnTo>
                  <a:lnTo>
                    <a:pt x="23903" y="5252"/>
                  </a:lnTo>
                  <a:lnTo>
                    <a:pt x="23826" y="5059"/>
                  </a:lnTo>
                  <a:lnTo>
                    <a:pt x="23787" y="4982"/>
                  </a:lnTo>
                  <a:lnTo>
                    <a:pt x="23787" y="4866"/>
                  </a:lnTo>
                  <a:lnTo>
                    <a:pt x="23826" y="4711"/>
                  </a:lnTo>
                  <a:lnTo>
                    <a:pt x="23903" y="4595"/>
                  </a:lnTo>
                  <a:lnTo>
                    <a:pt x="24019" y="4441"/>
                  </a:lnTo>
                  <a:lnTo>
                    <a:pt x="24212" y="4325"/>
                  </a:lnTo>
                  <a:lnTo>
                    <a:pt x="24443" y="4209"/>
                  </a:lnTo>
                  <a:close/>
                  <a:moveTo>
                    <a:pt x="17647" y="4827"/>
                  </a:moveTo>
                  <a:lnTo>
                    <a:pt x="17802" y="4866"/>
                  </a:lnTo>
                  <a:lnTo>
                    <a:pt x="17918" y="4904"/>
                  </a:lnTo>
                  <a:lnTo>
                    <a:pt x="17995" y="4982"/>
                  </a:lnTo>
                  <a:lnTo>
                    <a:pt x="18111" y="5175"/>
                  </a:lnTo>
                  <a:lnTo>
                    <a:pt x="18149" y="5406"/>
                  </a:lnTo>
                  <a:lnTo>
                    <a:pt x="18072" y="5599"/>
                  </a:lnTo>
                  <a:lnTo>
                    <a:pt x="17570" y="5484"/>
                  </a:lnTo>
                  <a:lnTo>
                    <a:pt x="17029" y="5406"/>
                  </a:lnTo>
                  <a:lnTo>
                    <a:pt x="17068" y="5290"/>
                  </a:lnTo>
                  <a:lnTo>
                    <a:pt x="17107" y="5136"/>
                  </a:lnTo>
                  <a:lnTo>
                    <a:pt x="17184" y="5020"/>
                  </a:lnTo>
                  <a:lnTo>
                    <a:pt x="17300" y="4943"/>
                  </a:lnTo>
                  <a:lnTo>
                    <a:pt x="17416" y="4866"/>
                  </a:lnTo>
                  <a:lnTo>
                    <a:pt x="17531" y="4827"/>
                  </a:lnTo>
                  <a:close/>
                  <a:moveTo>
                    <a:pt x="14597" y="5290"/>
                  </a:moveTo>
                  <a:lnTo>
                    <a:pt x="14713" y="5329"/>
                  </a:lnTo>
                  <a:lnTo>
                    <a:pt x="14828" y="5368"/>
                  </a:lnTo>
                  <a:lnTo>
                    <a:pt x="14944" y="5445"/>
                  </a:lnTo>
                  <a:lnTo>
                    <a:pt x="15021" y="5522"/>
                  </a:lnTo>
                  <a:lnTo>
                    <a:pt x="15060" y="5638"/>
                  </a:lnTo>
                  <a:lnTo>
                    <a:pt x="14558" y="5870"/>
                  </a:lnTo>
                  <a:lnTo>
                    <a:pt x="14056" y="6101"/>
                  </a:lnTo>
                  <a:lnTo>
                    <a:pt x="14017" y="6024"/>
                  </a:lnTo>
                  <a:lnTo>
                    <a:pt x="14056" y="5792"/>
                  </a:lnTo>
                  <a:lnTo>
                    <a:pt x="14133" y="5599"/>
                  </a:lnTo>
                  <a:lnTo>
                    <a:pt x="14249" y="5406"/>
                  </a:lnTo>
                  <a:lnTo>
                    <a:pt x="14365" y="5368"/>
                  </a:lnTo>
                  <a:lnTo>
                    <a:pt x="14481" y="5329"/>
                  </a:lnTo>
                  <a:lnTo>
                    <a:pt x="14597" y="5290"/>
                  </a:lnTo>
                  <a:close/>
                  <a:moveTo>
                    <a:pt x="19115" y="5484"/>
                  </a:moveTo>
                  <a:lnTo>
                    <a:pt x="19192" y="5522"/>
                  </a:lnTo>
                  <a:lnTo>
                    <a:pt x="19308" y="5638"/>
                  </a:lnTo>
                  <a:lnTo>
                    <a:pt x="19385" y="5792"/>
                  </a:lnTo>
                  <a:lnTo>
                    <a:pt x="19385" y="5986"/>
                  </a:lnTo>
                  <a:lnTo>
                    <a:pt x="19346" y="6140"/>
                  </a:lnTo>
                  <a:lnTo>
                    <a:pt x="18613" y="5792"/>
                  </a:lnTo>
                  <a:lnTo>
                    <a:pt x="18651" y="5715"/>
                  </a:lnTo>
                  <a:lnTo>
                    <a:pt x="18690" y="5638"/>
                  </a:lnTo>
                  <a:lnTo>
                    <a:pt x="18844" y="5522"/>
                  </a:lnTo>
                  <a:lnTo>
                    <a:pt x="18999" y="5484"/>
                  </a:lnTo>
                  <a:close/>
                  <a:moveTo>
                    <a:pt x="20350" y="6063"/>
                  </a:moveTo>
                  <a:lnTo>
                    <a:pt x="20466" y="6101"/>
                  </a:lnTo>
                  <a:lnTo>
                    <a:pt x="20543" y="6179"/>
                  </a:lnTo>
                  <a:lnTo>
                    <a:pt x="20698" y="6333"/>
                  </a:lnTo>
                  <a:lnTo>
                    <a:pt x="20775" y="6526"/>
                  </a:lnTo>
                  <a:lnTo>
                    <a:pt x="20852" y="6719"/>
                  </a:lnTo>
                  <a:lnTo>
                    <a:pt x="20891" y="6912"/>
                  </a:lnTo>
                  <a:lnTo>
                    <a:pt x="20891" y="6912"/>
                  </a:lnTo>
                  <a:lnTo>
                    <a:pt x="20466" y="6719"/>
                  </a:lnTo>
                  <a:lnTo>
                    <a:pt x="20080" y="6526"/>
                  </a:lnTo>
                  <a:lnTo>
                    <a:pt x="19810" y="6372"/>
                  </a:lnTo>
                  <a:lnTo>
                    <a:pt x="19848" y="6256"/>
                  </a:lnTo>
                  <a:lnTo>
                    <a:pt x="19887" y="6179"/>
                  </a:lnTo>
                  <a:lnTo>
                    <a:pt x="20003" y="6101"/>
                  </a:lnTo>
                  <a:lnTo>
                    <a:pt x="20080" y="6063"/>
                  </a:lnTo>
                  <a:close/>
                  <a:moveTo>
                    <a:pt x="23748" y="5870"/>
                  </a:moveTo>
                  <a:lnTo>
                    <a:pt x="23941" y="5947"/>
                  </a:lnTo>
                  <a:lnTo>
                    <a:pt x="24019" y="5986"/>
                  </a:lnTo>
                  <a:lnTo>
                    <a:pt x="24096" y="5986"/>
                  </a:lnTo>
                  <a:lnTo>
                    <a:pt x="23941" y="6294"/>
                  </a:lnTo>
                  <a:lnTo>
                    <a:pt x="23748" y="6526"/>
                  </a:lnTo>
                  <a:lnTo>
                    <a:pt x="23517" y="6758"/>
                  </a:lnTo>
                  <a:lnTo>
                    <a:pt x="23246" y="6951"/>
                  </a:lnTo>
                  <a:lnTo>
                    <a:pt x="23208" y="6912"/>
                  </a:lnTo>
                  <a:lnTo>
                    <a:pt x="23092" y="6719"/>
                  </a:lnTo>
                  <a:lnTo>
                    <a:pt x="23015" y="6526"/>
                  </a:lnTo>
                  <a:lnTo>
                    <a:pt x="23015" y="6294"/>
                  </a:lnTo>
                  <a:lnTo>
                    <a:pt x="23053" y="6179"/>
                  </a:lnTo>
                  <a:lnTo>
                    <a:pt x="23131" y="6063"/>
                  </a:lnTo>
                  <a:lnTo>
                    <a:pt x="23208" y="5986"/>
                  </a:lnTo>
                  <a:lnTo>
                    <a:pt x="23285" y="5908"/>
                  </a:lnTo>
                  <a:lnTo>
                    <a:pt x="23517" y="5870"/>
                  </a:lnTo>
                  <a:close/>
                  <a:moveTo>
                    <a:pt x="13245" y="6101"/>
                  </a:moveTo>
                  <a:lnTo>
                    <a:pt x="13477" y="6140"/>
                  </a:lnTo>
                  <a:lnTo>
                    <a:pt x="13593" y="6217"/>
                  </a:lnTo>
                  <a:lnTo>
                    <a:pt x="13709" y="6333"/>
                  </a:lnTo>
                  <a:lnTo>
                    <a:pt x="13168" y="6719"/>
                  </a:lnTo>
                  <a:lnTo>
                    <a:pt x="12782" y="7067"/>
                  </a:lnTo>
                  <a:lnTo>
                    <a:pt x="12705" y="7028"/>
                  </a:lnTo>
                  <a:lnTo>
                    <a:pt x="12666" y="6912"/>
                  </a:lnTo>
                  <a:lnTo>
                    <a:pt x="12627" y="6796"/>
                  </a:lnTo>
                  <a:lnTo>
                    <a:pt x="12627" y="6642"/>
                  </a:lnTo>
                  <a:lnTo>
                    <a:pt x="12666" y="6526"/>
                  </a:lnTo>
                  <a:lnTo>
                    <a:pt x="12705" y="6410"/>
                  </a:lnTo>
                  <a:lnTo>
                    <a:pt x="12782" y="6294"/>
                  </a:lnTo>
                  <a:lnTo>
                    <a:pt x="12898" y="6179"/>
                  </a:lnTo>
                  <a:lnTo>
                    <a:pt x="13013" y="6140"/>
                  </a:lnTo>
                  <a:lnTo>
                    <a:pt x="13129" y="6101"/>
                  </a:lnTo>
                  <a:close/>
                  <a:moveTo>
                    <a:pt x="22165" y="6565"/>
                  </a:moveTo>
                  <a:lnTo>
                    <a:pt x="22281" y="6603"/>
                  </a:lnTo>
                  <a:lnTo>
                    <a:pt x="22474" y="6681"/>
                  </a:lnTo>
                  <a:lnTo>
                    <a:pt x="22629" y="6835"/>
                  </a:lnTo>
                  <a:lnTo>
                    <a:pt x="22783" y="7028"/>
                  </a:lnTo>
                  <a:lnTo>
                    <a:pt x="22860" y="7067"/>
                  </a:lnTo>
                  <a:lnTo>
                    <a:pt x="22937" y="7067"/>
                  </a:lnTo>
                  <a:lnTo>
                    <a:pt x="22976" y="7105"/>
                  </a:lnTo>
                  <a:lnTo>
                    <a:pt x="22937" y="7105"/>
                  </a:lnTo>
                  <a:lnTo>
                    <a:pt x="22551" y="7221"/>
                  </a:lnTo>
                  <a:lnTo>
                    <a:pt x="22165" y="7221"/>
                  </a:lnTo>
                  <a:lnTo>
                    <a:pt x="21779" y="7183"/>
                  </a:lnTo>
                  <a:lnTo>
                    <a:pt x="21393" y="7105"/>
                  </a:lnTo>
                  <a:lnTo>
                    <a:pt x="21509" y="6912"/>
                  </a:lnTo>
                  <a:lnTo>
                    <a:pt x="21625" y="6719"/>
                  </a:lnTo>
                  <a:lnTo>
                    <a:pt x="21818" y="6603"/>
                  </a:lnTo>
                  <a:lnTo>
                    <a:pt x="22049" y="6565"/>
                  </a:lnTo>
                  <a:close/>
                  <a:moveTo>
                    <a:pt x="12280" y="7376"/>
                  </a:moveTo>
                  <a:lnTo>
                    <a:pt x="12473" y="7414"/>
                  </a:lnTo>
                  <a:lnTo>
                    <a:pt x="12125" y="7955"/>
                  </a:lnTo>
                  <a:lnTo>
                    <a:pt x="11816" y="8534"/>
                  </a:lnTo>
                  <a:lnTo>
                    <a:pt x="11701" y="8341"/>
                  </a:lnTo>
                  <a:lnTo>
                    <a:pt x="11662" y="8071"/>
                  </a:lnTo>
                  <a:lnTo>
                    <a:pt x="11662" y="7955"/>
                  </a:lnTo>
                  <a:lnTo>
                    <a:pt x="11701" y="7800"/>
                  </a:lnTo>
                  <a:lnTo>
                    <a:pt x="11739" y="7685"/>
                  </a:lnTo>
                  <a:lnTo>
                    <a:pt x="11816" y="7607"/>
                  </a:lnTo>
                  <a:lnTo>
                    <a:pt x="11932" y="7492"/>
                  </a:lnTo>
                  <a:lnTo>
                    <a:pt x="12048" y="7453"/>
                  </a:lnTo>
                  <a:lnTo>
                    <a:pt x="12164" y="7414"/>
                  </a:lnTo>
                  <a:lnTo>
                    <a:pt x="12280" y="7376"/>
                  </a:lnTo>
                  <a:close/>
                  <a:moveTo>
                    <a:pt x="2240" y="9345"/>
                  </a:moveTo>
                  <a:lnTo>
                    <a:pt x="2394" y="9384"/>
                  </a:lnTo>
                  <a:lnTo>
                    <a:pt x="2472" y="9461"/>
                  </a:lnTo>
                  <a:lnTo>
                    <a:pt x="2549" y="9538"/>
                  </a:lnTo>
                  <a:lnTo>
                    <a:pt x="2626" y="9770"/>
                  </a:lnTo>
                  <a:lnTo>
                    <a:pt x="2626" y="9886"/>
                  </a:lnTo>
                  <a:lnTo>
                    <a:pt x="2626" y="9963"/>
                  </a:lnTo>
                  <a:lnTo>
                    <a:pt x="2124" y="9886"/>
                  </a:lnTo>
                  <a:lnTo>
                    <a:pt x="1661" y="9847"/>
                  </a:lnTo>
                  <a:lnTo>
                    <a:pt x="1699" y="9731"/>
                  </a:lnTo>
                  <a:lnTo>
                    <a:pt x="1738" y="9615"/>
                  </a:lnTo>
                  <a:lnTo>
                    <a:pt x="1815" y="9538"/>
                  </a:lnTo>
                  <a:lnTo>
                    <a:pt x="1892" y="9461"/>
                  </a:lnTo>
                  <a:lnTo>
                    <a:pt x="2008" y="9384"/>
                  </a:lnTo>
                  <a:lnTo>
                    <a:pt x="2124" y="9345"/>
                  </a:lnTo>
                  <a:close/>
                  <a:moveTo>
                    <a:pt x="11662" y="8997"/>
                  </a:moveTo>
                  <a:lnTo>
                    <a:pt x="11469" y="9499"/>
                  </a:lnTo>
                  <a:lnTo>
                    <a:pt x="11353" y="10001"/>
                  </a:lnTo>
                  <a:lnTo>
                    <a:pt x="11276" y="10272"/>
                  </a:lnTo>
                  <a:lnTo>
                    <a:pt x="11237" y="10233"/>
                  </a:lnTo>
                  <a:lnTo>
                    <a:pt x="11083" y="10040"/>
                  </a:lnTo>
                  <a:lnTo>
                    <a:pt x="10967" y="9808"/>
                  </a:lnTo>
                  <a:lnTo>
                    <a:pt x="10928" y="9693"/>
                  </a:lnTo>
                  <a:lnTo>
                    <a:pt x="10928" y="9538"/>
                  </a:lnTo>
                  <a:lnTo>
                    <a:pt x="10967" y="9422"/>
                  </a:lnTo>
                  <a:lnTo>
                    <a:pt x="11006" y="9306"/>
                  </a:lnTo>
                  <a:lnTo>
                    <a:pt x="11121" y="9152"/>
                  </a:lnTo>
                  <a:lnTo>
                    <a:pt x="11276" y="9036"/>
                  </a:lnTo>
                  <a:lnTo>
                    <a:pt x="11469" y="8997"/>
                  </a:lnTo>
                  <a:close/>
                  <a:moveTo>
                    <a:pt x="3785" y="9731"/>
                  </a:moveTo>
                  <a:lnTo>
                    <a:pt x="3900" y="9770"/>
                  </a:lnTo>
                  <a:lnTo>
                    <a:pt x="4016" y="9886"/>
                  </a:lnTo>
                  <a:lnTo>
                    <a:pt x="4093" y="10001"/>
                  </a:lnTo>
                  <a:lnTo>
                    <a:pt x="4171" y="10117"/>
                  </a:lnTo>
                  <a:lnTo>
                    <a:pt x="4171" y="10233"/>
                  </a:lnTo>
                  <a:lnTo>
                    <a:pt x="4171" y="10388"/>
                  </a:lnTo>
                  <a:lnTo>
                    <a:pt x="4132" y="10503"/>
                  </a:lnTo>
                  <a:lnTo>
                    <a:pt x="4055" y="10619"/>
                  </a:lnTo>
                  <a:lnTo>
                    <a:pt x="3900" y="10542"/>
                  </a:lnTo>
                  <a:lnTo>
                    <a:pt x="3514" y="10310"/>
                  </a:lnTo>
                  <a:lnTo>
                    <a:pt x="3089" y="10117"/>
                  </a:lnTo>
                  <a:lnTo>
                    <a:pt x="3167" y="10001"/>
                  </a:lnTo>
                  <a:lnTo>
                    <a:pt x="3244" y="9886"/>
                  </a:lnTo>
                  <a:lnTo>
                    <a:pt x="3360" y="9808"/>
                  </a:lnTo>
                  <a:lnTo>
                    <a:pt x="3514" y="9770"/>
                  </a:lnTo>
                  <a:lnTo>
                    <a:pt x="3630" y="9731"/>
                  </a:lnTo>
                  <a:close/>
                  <a:moveTo>
                    <a:pt x="4827" y="10619"/>
                  </a:moveTo>
                  <a:lnTo>
                    <a:pt x="4943" y="10658"/>
                  </a:lnTo>
                  <a:lnTo>
                    <a:pt x="5020" y="10697"/>
                  </a:lnTo>
                  <a:lnTo>
                    <a:pt x="5097" y="10774"/>
                  </a:lnTo>
                  <a:lnTo>
                    <a:pt x="5136" y="10851"/>
                  </a:lnTo>
                  <a:lnTo>
                    <a:pt x="5175" y="11044"/>
                  </a:lnTo>
                  <a:lnTo>
                    <a:pt x="5136" y="11237"/>
                  </a:lnTo>
                  <a:lnTo>
                    <a:pt x="5097" y="11430"/>
                  </a:lnTo>
                  <a:lnTo>
                    <a:pt x="4402" y="10890"/>
                  </a:lnTo>
                  <a:lnTo>
                    <a:pt x="4441" y="10812"/>
                  </a:lnTo>
                  <a:lnTo>
                    <a:pt x="4518" y="10735"/>
                  </a:lnTo>
                  <a:lnTo>
                    <a:pt x="4673" y="10658"/>
                  </a:lnTo>
                  <a:lnTo>
                    <a:pt x="4827" y="10619"/>
                  </a:lnTo>
                  <a:close/>
                  <a:moveTo>
                    <a:pt x="11160" y="10619"/>
                  </a:moveTo>
                  <a:lnTo>
                    <a:pt x="10967" y="11199"/>
                  </a:lnTo>
                  <a:lnTo>
                    <a:pt x="10735" y="11739"/>
                  </a:lnTo>
                  <a:lnTo>
                    <a:pt x="10697" y="11662"/>
                  </a:lnTo>
                  <a:lnTo>
                    <a:pt x="10504" y="11507"/>
                  </a:lnTo>
                  <a:lnTo>
                    <a:pt x="10426" y="11314"/>
                  </a:lnTo>
                  <a:lnTo>
                    <a:pt x="10388" y="11121"/>
                  </a:lnTo>
                  <a:lnTo>
                    <a:pt x="10465" y="10928"/>
                  </a:lnTo>
                  <a:lnTo>
                    <a:pt x="10581" y="10774"/>
                  </a:lnTo>
                  <a:lnTo>
                    <a:pt x="10735" y="10658"/>
                  </a:lnTo>
                  <a:lnTo>
                    <a:pt x="10928" y="10619"/>
                  </a:lnTo>
                  <a:close/>
                  <a:moveTo>
                    <a:pt x="5754" y="11430"/>
                  </a:moveTo>
                  <a:lnTo>
                    <a:pt x="5986" y="11469"/>
                  </a:lnTo>
                  <a:lnTo>
                    <a:pt x="6063" y="11507"/>
                  </a:lnTo>
                  <a:lnTo>
                    <a:pt x="6179" y="11546"/>
                  </a:lnTo>
                  <a:lnTo>
                    <a:pt x="6256" y="11662"/>
                  </a:lnTo>
                  <a:lnTo>
                    <a:pt x="6333" y="11739"/>
                  </a:lnTo>
                  <a:lnTo>
                    <a:pt x="6410" y="11971"/>
                  </a:lnTo>
                  <a:lnTo>
                    <a:pt x="6410" y="12203"/>
                  </a:lnTo>
                  <a:lnTo>
                    <a:pt x="6372" y="12473"/>
                  </a:lnTo>
                  <a:lnTo>
                    <a:pt x="5908" y="12087"/>
                  </a:lnTo>
                  <a:lnTo>
                    <a:pt x="5406" y="11701"/>
                  </a:lnTo>
                  <a:lnTo>
                    <a:pt x="5484" y="11585"/>
                  </a:lnTo>
                  <a:lnTo>
                    <a:pt x="5561" y="11507"/>
                  </a:lnTo>
                  <a:lnTo>
                    <a:pt x="5638" y="11469"/>
                  </a:lnTo>
                  <a:lnTo>
                    <a:pt x="5754" y="11430"/>
                  </a:lnTo>
                  <a:close/>
                  <a:moveTo>
                    <a:pt x="10542" y="12009"/>
                  </a:moveTo>
                  <a:lnTo>
                    <a:pt x="10388" y="12280"/>
                  </a:lnTo>
                  <a:lnTo>
                    <a:pt x="10195" y="12511"/>
                  </a:lnTo>
                  <a:lnTo>
                    <a:pt x="10002" y="12743"/>
                  </a:lnTo>
                  <a:lnTo>
                    <a:pt x="9770" y="12936"/>
                  </a:lnTo>
                  <a:lnTo>
                    <a:pt x="9770" y="12859"/>
                  </a:lnTo>
                  <a:lnTo>
                    <a:pt x="9654" y="12627"/>
                  </a:lnTo>
                  <a:lnTo>
                    <a:pt x="9654" y="12473"/>
                  </a:lnTo>
                  <a:lnTo>
                    <a:pt x="9693" y="12318"/>
                  </a:lnTo>
                  <a:lnTo>
                    <a:pt x="9808" y="12203"/>
                  </a:lnTo>
                  <a:lnTo>
                    <a:pt x="9963" y="12125"/>
                  </a:lnTo>
                  <a:lnTo>
                    <a:pt x="10156" y="12087"/>
                  </a:lnTo>
                  <a:lnTo>
                    <a:pt x="10542" y="12009"/>
                  </a:lnTo>
                  <a:close/>
                  <a:moveTo>
                    <a:pt x="7376" y="12473"/>
                  </a:moveTo>
                  <a:lnTo>
                    <a:pt x="7569" y="12550"/>
                  </a:lnTo>
                  <a:lnTo>
                    <a:pt x="7723" y="12666"/>
                  </a:lnTo>
                  <a:lnTo>
                    <a:pt x="7839" y="12820"/>
                  </a:lnTo>
                  <a:lnTo>
                    <a:pt x="7878" y="13013"/>
                  </a:lnTo>
                  <a:lnTo>
                    <a:pt x="7878" y="13168"/>
                  </a:lnTo>
                  <a:lnTo>
                    <a:pt x="7337" y="12975"/>
                  </a:lnTo>
                  <a:lnTo>
                    <a:pt x="6835" y="12743"/>
                  </a:lnTo>
                  <a:lnTo>
                    <a:pt x="6990" y="12589"/>
                  </a:lnTo>
                  <a:lnTo>
                    <a:pt x="7183" y="12511"/>
                  </a:lnTo>
                  <a:lnTo>
                    <a:pt x="7376" y="12473"/>
                  </a:lnTo>
                  <a:close/>
                  <a:moveTo>
                    <a:pt x="8959" y="12627"/>
                  </a:moveTo>
                  <a:lnTo>
                    <a:pt x="9113" y="12743"/>
                  </a:lnTo>
                  <a:lnTo>
                    <a:pt x="9229" y="12936"/>
                  </a:lnTo>
                  <a:lnTo>
                    <a:pt x="9268" y="13091"/>
                  </a:lnTo>
                  <a:lnTo>
                    <a:pt x="9268" y="13207"/>
                  </a:lnTo>
                  <a:lnTo>
                    <a:pt x="9036" y="13245"/>
                  </a:lnTo>
                  <a:lnTo>
                    <a:pt x="8804" y="13284"/>
                  </a:lnTo>
                  <a:lnTo>
                    <a:pt x="8302" y="13284"/>
                  </a:lnTo>
                  <a:lnTo>
                    <a:pt x="8341" y="13207"/>
                  </a:lnTo>
                  <a:lnTo>
                    <a:pt x="8341" y="13013"/>
                  </a:lnTo>
                  <a:lnTo>
                    <a:pt x="8418" y="12820"/>
                  </a:lnTo>
                  <a:lnTo>
                    <a:pt x="8573" y="12666"/>
                  </a:lnTo>
                  <a:lnTo>
                    <a:pt x="8650" y="12627"/>
                  </a:lnTo>
                  <a:close/>
                  <a:moveTo>
                    <a:pt x="22899" y="0"/>
                  </a:moveTo>
                  <a:lnTo>
                    <a:pt x="22822" y="77"/>
                  </a:lnTo>
                  <a:lnTo>
                    <a:pt x="22783" y="116"/>
                  </a:lnTo>
                  <a:lnTo>
                    <a:pt x="22744" y="232"/>
                  </a:lnTo>
                  <a:lnTo>
                    <a:pt x="22744" y="309"/>
                  </a:lnTo>
                  <a:lnTo>
                    <a:pt x="22822" y="386"/>
                  </a:lnTo>
                  <a:lnTo>
                    <a:pt x="22860" y="425"/>
                  </a:lnTo>
                  <a:lnTo>
                    <a:pt x="23015" y="618"/>
                  </a:lnTo>
                  <a:lnTo>
                    <a:pt x="22899" y="773"/>
                  </a:lnTo>
                  <a:lnTo>
                    <a:pt x="22783" y="927"/>
                  </a:lnTo>
                  <a:lnTo>
                    <a:pt x="22706" y="1120"/>
                  </a:lnTo>
                  <a:lnTo>
                    <a:pt x="22629" y="1313"/>
                  </a:lnTo>
                  <a:lnTo>
                    <a:pt x="22629" y="1506"/>
                  </a:lnTo>
                  <a:lnTo>
                    <a:pt x="22629" y="1699"/>
                  </a:lnTo>
                  <a:lnTo>
                    <a:pt x="22629" y="1854"/>
                  </a:lnTo>
                  <a:lnTo>
                    <a:pt x="22706" y="2047"/>
                  </a:lnTo>
                  <a:lnTo>
                    <a:pt x="22860" y="2240"/>
                  </a:lnTo>
                  <a:lnTo>
                    <a:pt x="23053" y="2394"/>
                  </a:lnTo>
                  <a:lnTo>
                    <a:pt x="23285" y="2472"/>
                  </a:lnTo>
                  <a:lnTo>
                    <a:pt x="23517" y="2510"/>
                  </a:lnTo>
                  <a:lnTo>
                    <a:pt x="23401" y="2703"/>
                  </a:lnTo>
                  <a:lnTo>
                    <a:pt x="23362" y="2896"/>
                  </a:lnTo>
                  <a:lnTo>
                    <a:pt x="23324" y="3089"/>
                  </a:lnTo>
                  <a:lnTo>
                    <a:pt x="23362" y="3244"/>
                  </a:lnTo>
                  <a:lnTo>
                    <a:pt x="23439" y="3476"/>
                  </a:lnTo>
                  <a:lnTo>
                    <a:pt x="23594" y="3707"/>
                  </a:lnTo>
                  <a:lnTo>
                    <a:pt x="23748" y="3862"/>
                  </a:lnTo>
                  <a:lnTo>
                    <a:pt x="23980" y="3978"/>
                  </a:lnTo>
                  <a:lnTo>
                    <a:pt x="23748" y="4209"/>
                  </a:lnTo>
                  <a:lnTo>
                    <a:pt x="23555" y="4441"/>
                  </a:lnTo>
                  <a:lnTo>
                    <a:pt x="23478" y="4750"/>
                  </a:lnTo>
                  <a:lnTo>
                    <a:pt x="23439" y="4866"/>
                  </a:lnTo>
                  <a:lnTo>
                    <a:pt x="23439" y="5020"/>
                  </a:lnTo>
                  <a:lnTo>
                    <a:pt x="23517" y="5252"/>
                  </a:lnTo>
                  <a:lnTo>
                    <a:pt x="23633" y="5484"/>
                  </a:lnTo>
                  <a:lnTo>
                    <a:pt x="23401" y="5484"/>
                  </a:lnTo>
                  <a:lnTo>
                    <a:pt x="23169" y="5561"/>
                  </a:lnTo>
                  <a:lnTo>
                    <a:pt x="22976" y="5677"/>
                  </a:lnTo>
                  <a:lnTo>
                    <a:pt x="22822" y="5870"/>
                  </a:lnTo>
                  <a:lnTo>
                    <a:pt x="22706" y="6101"/>
                  </a:lnTo>
                  <a:lnTo>
                    <a:pt x="22629" y="6333"/>
                  </a:lnTo>
                  <a:lnTo>
                    <a:pt x="22474" y="6256"/>
                  </a:lnTo>
                  <a:lnTo>
                    <a:pt x="22320" y="6217"/>
                  </a:lnTo>
                  <a:lnTo>
                    <a:pt x="22165" y="6179"/>
                  </a:lnTo>
                  <a:lnTo>
                    <a:pt x="21972" y="6217"/>
                  </a:lnTo>
                  <a:lnTo>
                    <a:pt x="21740" y="6256"/>
                  </a:lnTo>
                  <a:lnTo>
                    <a:pt x="21547" y="6372"/>
                  </a:lnTo>
                  <a:lnTo>
                    <a:pt x="21354" y="6565"/>
                  </a:lnTo>
                  <a:lnTo>
                    <a:pt x="21200" y="6758"/>
                  </a:lnTo>
                  <a:lnTo>
                    <a:pt x="21123" y="6449"/>
                  </a:lnTo>
                  <a:lnTo>
                    <a:pt x="20968" y="6140"/>
                  </a:lnTo>
                  <a:lnTo>
                    <a:pt x="20852" y="5986"/>
                  </a:lnTo>
                  <a:lnTo>
                    <a:pt x="20736" y="5870"/>
                  </a:lnTo>
                  <a:lnTo>
                    <a:pt x="20582" y="5792"/>
                  </a:lnTo>
                  <a:lnTo>
                    <a:pt x="20428" y="5754"/>
                  </a:lnTo>
                  <a:lnTo>
                    <a:pt x="20080" y="5754"/>
                  </a:lnTo>
                  <a:lnTo>
                    <a:pt x="19887" y="5831"/>
                  </a:lnTo>
                  <a:lnTo>
                    <a:pt x="19771" y="5947"/>
                  </a:lnTo>
                  <a:lnTo>
                    <a:pt x="19732" y="5715"/>
                  </a:lnTo>
                  <a:lnTo>
                    <a:pt x="19617" y="5484"/>
                  </a:lnTo>
                  <a:lnTo>
                    <a:pt x="19462" y="5290"/>
                  </a:lnTo>
                  <a:lnTo>
                    <a:pt x="19385" y="5213"/>
                  </a:lnTo>
                  <a:lnTo>
                    <a:pt x="19269" y="5175"/>
                  </a:lnTo>
                  <a:lnTo>
                    <a:pt x="19037" y="5136"/>
                  </a:lnTo>
                  <a:lnTo>
                    <a:pt x="18844" y="5175"/>
                  </a:lnTo>
                  <a:lnTo>
                    <a:pt x="18651" y="5252"/>
                  </a:lnTo>
                  <a:lnTo>
                    <a:pt x="18497" y="5406"/>
                  </a:lnTo>
                  <a:lnTo>
                    <a:pt x="18458" y="5252"/>
                  </a:lnTo>
                  <a:lnTo>
                    <a:pt x="18458" y="5097"/>
                  </a:lnTo>
                  <a:lnTo>
                    <a:pt x="18381" y="4982"/>
                  </a:lnTo>
                  <a:lnTo>
                    <a:pt x="18304" y="4827"/>
                  </a:lnTo>
                  <a:lnTo>
                    <a:pt x="18188" y="4750"/>
                  </a:lnTo>
                  <a:lnTo>
                    <a:pt x="18072" y="4634"/>
                  </a:lnTo>
                  <a:lnTo>
                    <a:pt x="17956" y="4557"/>
                  </a:lnTo>
                  <a:lnTo>
                    <a:pt x="17802" y="4518"/>
                  </a:lnTo>
                  <a:lnTo>
                    <a:pt x="17531" y="4518"/>
                  </a:lnTo>
                  <a:lnTo>
                    <a:pt x="17377" y="4557"/>
                  </a:lnTo>
                  <a:lnTo>
                    <a:pt x="17261" y="4634"/>
                  </a:lnTo>
                  <a:lnTo>
                    <a:pt x="17145" y="4711"/>
                  </a:lnTo>
                  <a:lnTo>
                    <a:pt x="17029" y="4827"/>
                  </a:lnTo>
                  <a:lnTo>
                    <a:pt x="16875" y="5059"/>
                  </a:lnTo>
                  <a:lnTo>
                    <a:pt x="16759" y="4904"/>
                  </a:lnTo>
                  <a:lnTo>
                    <a:pt x="16605" y="4788"/>
                  </a:lnTo>
                  <a:lnTo>
                    <a:pt x="16450" y="4673"/>
                  </a:lnTo>
                  <a:lnTo>
                    <a:pt x="16296" y="4634"/>
                  </a:lnTo>
                  <a:lnTo>
                    <a:pt x="16103" y="4634"/>
                  </a:lnTo>
                  <a:lnTo>
                    <a:pt x="15948" y="4673"/>
                  </a:lnTo>
                  <a:lnTo>
                    <a:pt x="15794" y="4750"/>
                  </a:lnTo>
                  <a:lnTo>
                    <a:pt x="15639" y="4827"/>
                  </a:lnTo>
                  <a:lnTo>
                    <a:pt x="15523" y="4982"/>
                  </a:lnTo>
                  <a:lnTo>
                    <a:pt x="15446" y="5136"/>
                  </a:lnTo>
                  <a:lnTo>
                    <a:pt x="15408" y="5290"/>
                  </a:lnTo>
                  <a:lnTo>
                    <a:pt x="15408" y="5484"/>
                  </a:lnTo>
                  <a:lnTo>
                    <a:pt x="15446" y="5561"/>
                  </a:lnTo>
                  <a:lnTo>
                    <a:pt x="15408" y="5561"/>
                  </a:lnTo>
                  <a:lnTo>
                    <a:pt x="15330" y="5329"/>
                  </a:lnTo>
                  <a:lnTo>
                    <a:pt x="15176" y="5175"/>
                  </a:lnTo>
                  <a:lnTo>
                    <a:pt x="15021" y="5059"/>
                  </a:lnTo>
                  <a:lnTo>
                    <a:pt x="14828" y="4982"/>
                  </a:lnTo>
                  <a:lnTo>
                    <a:pt x="14635" y="4943"/>
                  </a:lnTo>
                  <a:lnTo>
                    <a:pt x="14442" y="4943"/>
                  </a:lnTo>
                  <a:lnTo>
                    <a:pt x="14288" y="5020"/>
                  </a:lnTo>
                  <a:lnTo>
                    <a:pt x="14172" y="5059"/>
                  </a:lnTo>
                  <a:lnTo>
                    <a:pt x="14056" y="5175"/>
                  </a:lnTo>
                  <a:lnTo>
                    <a:pt x="13940" y="5290"/>
                  </a:lnTo>
                  <a:lnTo>
                    <a:pt x="13824" y="5522"/>
                  </a:lnTo>
                  <a:lnTo>
                    <a:pt x="13786" y="5831"/>
                  </a:lnTo>
                  <a:lnTo>
                    <a:pt x="13593" y="5715"/>
                  </a:lnTo>
                  <a:lnTo>
                    <a:pt x="13361" y="5677"/>
                  </a:lnTo>
                  <a:lnTo>
                    <a:pt x="13168" y="5677"/>
                  </a:lnTo>
                  <a:lnTo>
                    <a:pt x="12936" y="5715"/>
                  </a:lnTo>
                  <a:lnTo>
                    <a:pt x="12743" y="5831"/>
                  </a:lnTo>
                  <a:lnTo>
                    <a:pt x="12627" y="5908"/>
                  </a:lnTo>
                  <a:lnTo>
                    <a:pt x="12511" y="6063"/>
                  </a:lnTo>
                  <a:lnTo>
                    <a:pt x="12434" y="6179"/>
                  </a:lnTo>
                  <a:lnTo>
                    <a:pt x="12357" y="6333"/>
                  </a:lnTo>
                  <a:lnTo>
                    <a:pt x="12357" y="6488"/>
                  </a:lnTo>
                  <a:lnTo>
                    <a:pt x="12357" y="6681"/>
                  </a:lnTo>
                  <a:lnTo>
                    <a:pt x="12357" y="6835"/>
                  </a:lnTo>
                  <a:lnTo>
                    <a:pt x="12434" y="6990"/>
                  </a:lnTo>
                  <a:lnTo>
                    <a:pt x="12164" y="6990"/>
                  </a:lnTo>
                  <a:lnTo>
                    <a:pt x="11894" y="7105"/>
                  </a:lnTo>
                  <a:lnTo>
                    <a:pt x="11662" y="7221"/>
                  </a:lnTo>
                  <a:lnTo>
                    <a:pt x="11507" y="7376"/>
                  </a:lnTo>
                  <a:lnTo>
                    <a:pt x="11430" y="7530"/>
                  </a:lnTo>
                  <a:lnTo>
                    <a:pt x="11353" y="7685"/>
                  </a:lnTo>
                  <a:lnTo>
                    <a:pt x="11314" y="7839"/>
                  </a:lnTo>
                  <a:lnTo>
                    <a:pt x="11314" y="7994"/>
                  </a:lnTo>
                  <a:lnTo>
                    <a:pt x="11314" y="8148"/>
                  </a:lnTo>
                  <a:lnTo>
                    <a:pt x="11353" y="8302"/>
                  </a:lnTo>
                  <a:lnTo>
                    <a:pt x="11392" y="8418"/>
                  </a:lnTo>
                  <a:lnTo>
                    <a:pt x="11507" y="8573"/>
                  </a:lnTo>
                  <a:lnTo>
                    <a:pt x="11237" y="8650"/>
                  </a:lnTo>
                  <a:lnTo>
                    <a:pt x="10967" y="8766"/>
                  </a:lnTo>
                  <a:lnTo>
                    <a:pt x="10774" y="8997"/>
                  </a:lnTo>
                  <a:lnTo>
                    <a:pt x="10658" y="9229"/>
                  </a:lnTo>
                  <a:lnTo>
                    <a:pt x="10581" y="9499"/>
                  </a:lnTo>
                  <a:lnTo>
                    <a:pt x="10619" y="9770"/>
                  </a:lnTo>
                  <a:lnTo>
                    <a:pt x="10697" y="10001"/>
                  </a:lnTo>
                  <a:lnTo>
                    <a:pt x="10851" y="10233"/>
                  </a:lnTo>
                  <a:lnTo>
                    <a:pt x="10619" y="10272"/>
                  </a:lnTo>
                  <a:lnTo>
                    <a:pt x="10426" y="10388"/>
                  </a:lnTo>
                  <a:lnTo>
                    <a:pt x="10272" y="10581"/>
                  </a:lnTo>
                  <a:lnTo>
                    <a:pt x="10117" y="10774"/>
                  </a:lnTo>
                  <a:lnTo>
                    <a:pt x="10079" y="10967"/>
                  </a:lnTo>
                  <a:lnTo>
                    <a:pt x="10040" y="11199"/>
                  </a:lnTo>
                  <a:lnTo>
                    <a:pt x="10079" y="11469"/>
                  </a:lnTo>
                  <a:lnTo>
                    <a:pt x="10195" y="11662"/>
                  </a:lnTo>
                  <a:lnTo>
                    <a:pt x="9924" y="11739"/>
                  </a:lnTo>
                  <a:lnTo>
                    <a:pt x="9693" y="11816"/>
                  </a:lnTo>
                  <a:lnTo>
                    <a:pt x="9500" y="11971"/>
                  </a:lnTo>
                  <a:lnTo>
                    <a:pt x="9422" y="12087"/>
                  </a:lnTo>
                  <a:lnTo>
                    <a:pt x="9384" y="12203"/>
                  </a:lnTo>
                  <a:lnTo>
                    <a:pt x="9345" y="12318"/>
                  </a:lnTo>
                  <a:lnTo>
                    <a:pt x="9306" y="12473"/>
                  </a:lnTo>
                  <a:lnTo>
                    <a:pt x="9191" y="12357"/>
                  </a:lnTo>
                  <a:lnTo>
                    <a:pt x="9036" y="12318"/>
                  </a:lnTo>
                  <a:lnTo>
                    <a:pt x="8882" y="12280"/>
                  </a:lnTo>
                  <a:lnTo>
                    <a:pt x="8727" y="12280"/>
                  </a:lnTo>
                  <a:lnTo>
                    <a:pt x="8534" y="12318"/>
                  </a:lnTo>
                  <a:lnTo>
                    <a:pt x="8380" y="12434"/>
                  </a:lnTo>
                  <a:lnTo>
                    <a:pt x="8264" y="12550"/>
                  </a:lnTo>
                  <a:lnTo>
                    <a:pt x="8187" y="12705"/>
                  </a:lnTo>
                  <a:lnTo>
                    <a:pt x="8109" y="12550"/>
                  </a:lnTo>
                  <a:lnTo>
                    <a:pt x="7994" y="12434"/>
                  </a:lnTo>
                  <a:lnTo>
                    <a:pt x="7878" y="12318"/>
                  </a:lnTo>
                  <a:lnTo>
                    <a:pt x="7723" y="12241"/>
                  </a:lnTo>
                  <a:lnTo>
                    <a:pt x="7492" y="12164"/>
                  </a:lnTo>
                  <a:lnTo>
                    <a:pt x="7221" y="12164"/>
                  </a:lnTo>
                  <a:lnTo>
                    <a:pt x="6990" y="12241"/>
                  </a:lnTo>
                  <a:lnTo>
                    <a:pt x="6796" y="12396"/>
                  </a:lnTo>
                  <a:lnTo>
                    <a:pt x="6796" y="12048"/>
                  </a:lnTo>
                  <a:lnTo>
                    <a:pt x="6758" y="11855"/>
                  </a:lnTo>
                  <a:lnTo>
                    <a:pt x="6681" y="11701"/>
                  </a:lnTo>
                  <a:lnTo>
                    <a:pt x="6603" y="11546"/>
                  </a:lnTo>
                  <a:lnTo>
                    <a:pt x="6526" y="11392"/>
                  </a:lnTo>
                  <a:lnTo>
                    <a:pt x="6410" y="11276"/>
                  </a:lnTo>
                  <a:lnTo>
                    <a:pt x="6256" y="11199"/>
                  </a:lnTo>
                  <a:lnTo>
                    <a:pt x="6063" y="11160"/>
                  </a:lnTo>
                  <a:lnTo>
                    <a:pt x="5870" y="11121"/>
                  </a:lnTo>
                  <a:lnTo>
                    <a:pt x="5715" y="11160"/>
                  </a:lnTo>
                  <a:lnTo>
                    <a:pt x="5522" y="11199"/>
                  </a:lnTo>
                  <a:lnTo>
                    <a:pt x="5522" y="10928"/>
                  </a:lnTo>
                  <a:lnTo>
                    <a:pt x="5445" y="10697"/>
                  </a:lnTo>
                  <a:lnTo>
                    <a:pt x="5329" y="10503"/>
                  </a:lnTo>
                  <a:lnTo>
                    <a:pt x="5213" y="10426"/>
                  </a:lnTo>
                  <a:lnTo>
                    <a:pt x="5097" y="10349"/>
                  </a:lnTo>
                  <a:lnTo>
                    <a:pt x="4943" y="10310"/>
                  </a:lnTo>
                  <a:lnTo>
                    <a:pt x="4673" y="10310"/>
                  </a:lnTo>
                  <a:lnTo>
                    <a:pt x="4557" y="10349"/>
                  </a:lnTo>
                  <a:lnTo>
                    <a:pt x="4518" y="10156"/>
                  </a:lnTo>
                  <a:lnTo>
                    <a:pt x="4480" y="9924"/>
                  </a:lnTo>
                  <a:lnTo>
                    <a:pt x="4364" y="9731"/>
                  </a:lnTo>
                  <a:lnTo>
                    <a:pt x="4209" y="9577"/>
                  </a:lnTo>
                  <a:lnTo>
                    <a:pt x="4093" y="9461"/>
                  </a:lnTo>
                  <a:lnTo>
                    <a:pt x="3900" y="9422"/>
                  </a:lnTo>
                  <a:lnTo>
                    <a:pt x="3746" y="9384"/>
                  </a:lnTo>
                  <a:lnTo>
                    <a:pt x="3591" y="9422"/>
                  </a:lnTo>
                  <a:lnTo>
                    <a:pt x="3437" y="9461"/>
                  </a:lnTo>
                  <a:lnTo>
                    <a:pt x="3283" y="9538"/>
                  </a:lnTo>
                  <a:lnTo>
                    <a:pt x="3128" y="9615"/>
                  </a:lnTo>
                  <a:lnTo>
                    <a:pt x="3012" y="9731"/>
                  </a:lnTo>
                  <a:lnTo>
                    <a:pt x="2974" y="9615"/>
                  </a:lnTo>
                  <a:lnTo>
                    <a:pt x="2896" y="9422"/>
                  </a:lnTo>
                  <a:lnTo>
                    <a:pt x="2781" y="9268"/>
                  </a:lnTo>
                  <a:lnTo>
                    <a:pt x="2626" y="9113"/>
                  </a:lnTo>
                  <a:lnTo>
                    <a:pt x="2433" y="9036"/>
                  </a:lnTo>
                  <a:lnTo>
                    <a:pt x="2240" y="8997"/>
                  </a:lnTo>
                  <a:lnTo>
                    <a:pt x="2047" y="8997"/>
                  </a:lnTo>
                  <a:lnTo>
                    <a:pt x="1854" y="9075"/>
                  </a:lnTo>
                  <a:lnTo>
                    <a:pt x="1699" y="9191"/>
                  </a:lnTo>
                  <a:lnTo>
                    <a:pt x="1545" y="9345"/>
                  </a:lnTo>
                  <a:lnTo>
                    <a:pt x="1429" y="9499"/>
                  </a:lnTo>
                  <a:lnTo>
                    <a:pt x="1390" y="9693"/>
                  </a:lnTo>
                  <a:lnTo>
                    <a:pt x="1352" y="9886"/>
                  </a:lnTo>
                  <a:lnTo>
                    <a:pt x="1120" y="9963"/>
                  </a:lnTo>
                  <a:lnTo>
                    <a:pt x="927" y="10040"/>
                  </a:lnTo>
                  <a:lnTo>
                    <a:pt x="695" y="10156"/>
                  </a:lnTo>
                  <a:lnTo>
                    <a:pt x="502" y="10272"/>
                  </a:lnTo>
                  <a:lnTo>
                    <a:pt x="386" y="10426"/>
                  </a:lnTo>
                  <a:lnTo>
                    <a:pt x="271" y="10542"/>
                  </a:lnTo>
                  <a:lnTo>
                    <a:pt x="116" y="10851"/>
                  </a:lnTo>
                  <a:lnTo>
                    <a:pt x="39" y="11199"/>
                  </a:lnTo>
                  <a:lnTo>
                    <a:pt x="0" y="11546"/>
                  </a:lnTo>
                  <a:lnTo>
                    <a:pt x="77" y="11894"/>
                  </a:lnTo>
                  <a:lnTo>
                    <a:pt x="193" y="12241"/>
                  </a:lnTo>
                  <a:lnTo>
                    <a:pt x="386" y="12511"/>
                  </a:lnTo>
                  <a:lnTo>
                    <a:pt x="618" y="12782"/>
                  </a:lnTo>
                  <a:lnTo>
                    <a:pt x="811" y="12898"/>
                  </a:lnTo>
                  <a:lnTo>
                    <a:pt x="966" y="13013"/>
                  </a:lnTo>
                  <a:lnTo>
                    <a:pt x="1159" y="13091"/>
                  </a:lnTo>
                  <a:lnTo>
                    <a:pt x="1352" y="13129"/>
                  </a:lnTo>
                  <a:lnTo>
                    <a:pt x="1738" y="13168"/>
                  </a:lnTo>
                  <a:lnTo>
                    <a:pt x="2124" y="13091"/>
                  </a:lnTo>
                  <a:lnTo>
                    <a:pt x="2472" y="12975"/>
                  </a:lnTo>
                  <a:lnTo>
                    <a:pt x="2819" y="12782"/>
                  </a:lnTo>
                  <a:lnTo>
                    <a:pt x="3128" y="12511"/>
                  </a:lnTo>
                  <a:lnTo>
                    <a:pt x="3360" y="12203"/>
                  </a:lnTo>
                  <a:lnTo>
                    <a:pt x="3591" y="12009"/>
                  </a:lnTo>
                  <a:lnTo>
                    <a:pt x="3553" y="11932"/>
                  </a:lnTo>
                  <a:lnTo>
                    <a:pt x="3514" y="11816"/>
                  </a:lnTo>
                  <a:lnTo>
                    <a:pt x="3437" y="11739"/>
                  </a:lnTo>
                  <a:lnTo>
                    <a:pt x="3283" y="11739"/>
                  </a:lnTo>
                  <a:lnTo>
                    <a:pt x="3244" y="11816"/>
                  </a:lnTo>
                  <a:lnTo>
                    <a:pt x="3051" y="12048"/>
                  </a:lnTo>
                  <a:lnTo>
                    <a:pt x="2819" y="12241"/>
                  </a:lnTo>
                  <a:lnTo>
                    <a:pt x="2587" y="12434"/>
                  </a:lnTo>
                  <a:lnTo>
                    <a:pt x="2317" y="12550"/>
                  </a:lnTo>
                  <a:lnTo>
                    <a:pt x="2047" y="12666"/>
                  </a:lnTo>
                  <a:lnTo>
                    <a:pt x="1429" y="12666"/>
                  </a:lnTo>
                  <a:lnTo>
                    <a:pt x="1159" y="12550"/>
                  </a:lnTo>
                  <a:lnTo>
                    <a:pt x="966" y="12434"/>
                  </a:lnTo>
                  <a:lnTo>
                    <a:pt x="811" y="12318"/>
                  </a:lnTo>
                  <a:lnTo>
                    <a:pt x="695" y="12203"/>
                  </a:lnTo>
                  <a:lnTo>
                    <a:pt x="618" y="12048"/>
                  </a:lnTo>
                  <a:lnTo>
                    <a:pt x="541" y="11855"/>
                  </a:lnTo>
                  <a:lnTo>
                    <a:pt x="502" y="11701"/>
                  </a:lnTo>
                  <a:lnTo>
                    <a:pt x="502" y="11546"/>
                  </a:lnTo>
                  <a:lnTo>
                    <a:pt x="502" y="11353"/>
                  </a:lnTo>
                  <a:lnTo>
                    <a:pt x="541" y="11199"/>
                  </a:lnTo>
                  <a:lnTo>
                    <a:pt x="579" y="11044"/>
                  </a:lnTo>
                  <a:lnTo>
                    <a:pt x="657" y="10890"/>
                  </a:lnTo>
                  <a:lnTo>
                    <a:pt x="773" y="10735"/>
                  </a:lnTo>
                  <a:lnTo>
                    <a:pt x="927" y="10619"/>
                  </a:lnTo>
                  <a:lnTo>
                    <a:pt x="1043" y="10503"/>
                  </a:lnTo>
                  <a:lnTo>
                    <a:pt x="1236" y="10426"/>
                  </a:lnTo>
                  <a:lnTo>
                    <a:pt x="1429" y="10388"/>
                  </a:lnTo>
                  <a:lnTo>
                    <a:pt x="1738" y="10349"/>
                  </a:lnTo>
                  <a:lnTo>
                    <a:pt x="2317" y="10349"/>
                  </a:lnTo>
                  <a:lnTo>
                    <a:pt x="2587" y="10426"/>
                  </a:lnTo>
                  <a:lnTo>
                    <a:pt x="2858" y="10503"/>
                  </a:lnTo>
                  <a:lnTo>
                    <a:pt x="3128" y="10619"/>
                  </a:lnTo>
                  <a:lnTo>
                    <a:pt x="3669" y="10928"/>
                  </a:lnTo>
                  <a:lnTo>
                    <a:pt x="4171" y="11276"/>
                  </a:lnTo>
                  <a:lnTo>
                    <a:pt x="4634" y="11662"/>
                  </a:lnTo>
                  <a:lnTo>
                    <a:pt x="5522" y="12396"/>
                  </a:lnTo>
                  <a:lnTo>
                    <a:pt x="5908" y="12666"/>
                  </a:lnTo>
                  <a:lnTo>
                    <a:pt x="6294" y="12936"/>
                  </a:lnTo>
                  <a:lnTo>
                    <a:pt x="6681" y="13207"/>
                  </a:lnTo>
                  <a:lnTo>
                    <a:pt x="7105" y="13400"/>
                  </a:lnTo>
                  <a:lnTo>
                    <a:pt x="7530" y="13593"/>
                  </a:lnTo>
                  <a:lnTo>
                    <a:pt x="7994" y="13708"/>
                  </a:lnTo>
                  <a:lnTo>
                    <a:pt x="8457" y="13786"/>
                  </a:lnTo>
                  <a:lnTo>
                    <a:pt x="8920" y="13747"/>
                  </a:lnTo>
                  <a:lnTo>
                    <a:pt x="9345" y="13670"/>
                  </a:lnTo>
                  <a:lnTo>
                    <a:pt x="9731" y="13515"/>
                  </a:lnTo>
                  <a:lnTo>
                    <a:pt x="10079" y="13322"/>
                  </a:lnTo>
                  <a:lnTo>
                    <a:pt x="10388" y="13091"/>
                  </a:lnTo>
                  <a:lnTo>
                    <a:pt x="10658" y="12782"/>
                  </a:lnTo>
                  <a:lnTo>
                    <a:pt x="10928" y="12434"/>
                  </a:lnTo>
                  <a:lnTo>
                    <a:pt x="11121" y="12087"/>
                  </a:lnTo>
                  <a:lnTo>
                    <a:pt x="11314" y="11739"/>
                  </a:lnTo>
                  <a:lnTo>
                    <a:pt x="11507" y="11199"/>
                  </a:lnTo>
                  <a:lnTo>
                    <a:pt x="11662" y="10658"/>
                  </a:lnTo>
                  <a:lnTo>
                    <a:pt x="11971" y="9615"/>
                  </a:lnTo>
                  <a:lnTo>
                    <a:pt x="12164" y="9075"/>
                  </a:lnTo>
                  <a:lnTo>
                    <a:pt x="12357" y="8573"/>
                  </a:lnTo>
                  <a:lnTo>
                    <a:pt x="12627" y="8109"/>
                  </a:lnTo>
                  <a:lnTo>
                    <a:pt x="12936" y="7646"/>
                  </a:lnTo>
                  <a:lnTo>
                    <a:pt x="13284" y="7298"/>
                  </a:lnTo>
                  <a:lnTo>
                    <a:pt x="13631" y="6951"/>
                  </a:lnTo>
                  <a:lnTo>
                    <a:pt x="14017" y="6681"/>
                  </a:lnTo>
                  <a:lnTo>
                    <a:pt x="14442" y="6449"/>
                  </a:lnTo>
                  <a:lnTo>
                    <a:pt x="14906" y="6256"/>
                  </a:lnTo>
                  <a:lnTo>
                    <a:pt x="15369" y="6101"/>
                  </a:lnTo>
                  <a:lnTo>
                    <a:pt x="15832" y="5986"/>
                  </a:lnTo>
                  <a:lnTo>
                    <a:pt x="16296" y="5908"/>
                  </a:lnTo>
                  <a:lnTo>
                    <a:pt x="16914" y="5908"/>
                  </a:lnTo>
                  <a:lnTo>
                    <a:pt x="17454" y="5986"/>
                  </a:lnTo>
                  <a:lnTo>
                    <a:pt x="17995" y="6140"/>
                  </a:lnTo>
                  <a:lnTo>
                    <a:pt x="18497" y="6333"/>
                  </a:lnTo>
                  <a:lnTo>
                    <a:pt x="18999" y="6565"/>
                  </a:lnTo>
                  <a:lnTo>
                    <a:pt x="19501" y="6835"/>
                  </a:lnTo>
                  <a:lnTo>
                    <a:pt x="20543" y="7337"/>
                  </a:lnTo>
                  <a:lnTo>
                    <a:pt x="20930" y="7492"/>
                  </a:lnTo>
                  <a:lnTo>
                    <a:pt x="21316" y="7607"/>
                  </a:lnTo>
                  <a:lnTo>
                    <a:pt x="21740" y="7685"/>
                  </a:lnTo>
                  <a:lnTo>
                    <a:pt x="22165" y="7723"/>
                  </a:lnTo>
                  <a:lnTo>
                    <a:pt x="22590" y="7723"/>
                  </a:lnTo>
                  <a:lnTo>
                    <a:pt x="22976" y="7646"/>
                  </a:lnTo>
                  <a:lnTo>
                    <a:pt x="23362" y="7492"/>
                  </a:lnTo>
                  <a:lnTo>
                    <a:pt x="23748" y="7260"/>
                  </a:lnTo>
                  <a:lnTo>
                    <a:pt x="24057" y="6990"/>
                  </a:lnTo>
                  <a:lnTo>
                    <a:pt x="24366" y="6642"/>
                  </a:lnTo>
                  <a:lnTo>
                    <a:pt x="24598" y="6294"/>
                  </a:lnTo>
                  <a:lnTo>
                    <a:pt x="24752" y="5870"/>
                  </a:lnTo>
                  <a:lnTo>
                    <a:pt x="24907" y="5484"/>
                  </a:lnTo>
                  <a:lnTo>
                    <a:pt x="24984" y="5059"/>
                  </a:lnTo>
                  <a:lnTo>
                    <a:pt x="25023" y="4634"/>
                  </a:lnTo>
                  <a:lnTo>
                    <a:pt x="25023" y="4171"/>
                  </a:lnTo>
                  <a:lnTo>
                    <a:pt x="24984" y="3707"/>
                  </a:lnTo>
                  <a:lnTo>
                    <a:pt x="24907" y="3283"/>
                  </a:lnTo>
                  <a:lnTo>
                    <a:pt x="24791" y="2819"/>
                  </a:lnTo>
                  <a:lnTo>
                    <a:pt x="24637" y="2394"/>
                  </a:lnTo>
                  <a:lnTo>
                    <a:pt x="24482" y="1970"/>
                  </a:lnTo>
                  <a:lnTo>
                    <a:pt x="24250" y="1545"/>
                  </a:lnTo>
                  <a:lnTo>
                    <a:pt x="24057" y="1159"/>
                  </a:lnTo>
                  <a:lnTo>
                    <a:pt x="23826" y="811"/>
                  </a:lnTo>
                  <a:lnTo>
                    <a:pt x="23941" y="348"/>
                  </a:lnTo>
                  <a:lnTo>
                    <a:pt x="23594" y="193"/>
                  </a:lnTo>
                  <a:lnTo>
                    <a:pt x="23208" y="77"/>
                  </a:lnTo>
                  <a:lnTo>
                    <a:pt x="23169" y="39"/>
                  </a:lnTo>
                  <a:lnTo>
                    <a:pt x="2309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9"/>
            <p:cNvSpPr/>
            <p:nvPr/>
          </p:nvSpPr>
          <p:spPr>
            <a:xfrm>
              <a:off x="3792600" y="960050"/>
              <a:ext cx="625600" cy="344650"/>
            </a:xfrm>
            <a:custGeom>
              <a:avLst/>
              <a:gdLst/>
              <a:ahLst/>
              <a:cxnLst/>
              <a:rect l="l" t="t" r="r" b="b"/>
              <a:pathLst>
                <a:path w="25024" h="13786" extrusionOk="0">
                  <a:moveTo>
                    <a:pt x="23286" y="966"/>
                  </a:moveTo>
                  <a:lnTo>
                    <a:pt x="23633" y="1468"/>
                  </a:lnTo>
                  <a:lnTo>
                    <a:pt x="23942" y="2008"/>
                  </a:lnTo>
                  <a:lnTo>
                    <a:pt x="23788" y="2163"/>
                  </a:lnTo>
                  <a:lnTo>
                    <a:pt x="23633" y="2201"/>
                  </a:lnTo>
                  <a:lnTo>
                    <a:pt x="23479" y="2201"/>
                  </a:lnTo>
                  <a:lnTo>
                    <a:pt x="23324" y="2163"/>
                  </a:lnTo>
                  <a:lnTo>
                    <a:pt x="23208" y="2085"/>
                  </a:lnTo>
                  <a:lnTo>
                    <a:pt x="23093" y="1970"/>
                  </a:lnTo>
                  <a:lnTo>
                    <a:pt x="23015" y="1815"/>
                  </a:lnTo>
                  <a:lnTo>
                    <a:pt x="22977" y="1661"/>
                  </a:lnTo>
                  <a:lnTo>
                    <a:pt x="22977" y="1429"/>
                  </a:lnTo>
                  <a:lnTo>
                    <a:pt x="23054" y="1274"/>
                  </a:lnTo>
                  <a:lnTo>
                    <a:pt x="23170" y="1120"/>
                  </a:lnTo>
                  <a:lnTo>
                    <a:pt x="23286" y="966"/>
                  </a:lnTo>
                  <a:close/>
                  <a:moveTo>
                    <a:pt x="24097" y="2433"/>
                  </a:moveTo>
                  <a:lnTo>
                    <a:pt x="24212" y="2780"/>
                  </a:lnTo>
                  <a:lnTo>
                    <a:pt x="24328" y="3089"/>
                  </a:lnTo>
                  <a:lnTo>
                    <a:pt x="24367" y="3437"/>
                  </a:lnTo>
                  <a:lnTo>
                    <a:pt x="24444" y="3823"/>
                  </a:lnTo>
                  <a:lnTo>
                    <a:pt x="24174" y="3746"/>
                  </a:lnTo>
                  <a:lnTo>
                    <a:pt x="23942" y="3591"/>
                  </a:lnTo>
                  <a:lnTo>
                    <a:pt x="23865" y="3514"/>
                  </a:lnTo>
                  <a:lnTo>
                    <a:pt x="23788" y="3398"/>
                  </a:lnTo>
                  <a:lnTo>
                    <a:pt x="23749" y="3282"/>
                  </a:lnTo>
                  <a:lnTo>
                    <a:pt x="23710" y="3167"/>
                  </a:lnTo>
                  <a:lnTo>
                    <a:pt x="23710" y="2935"/>
                  </a:lnTo>
                  <a:lnTo>
                    <a:pt x="23788" y="2742"/>
                  </a:lnTo>
                  <a:lnTo>
                    <a:pt x="23942" y="2587"/>
                  </a:lnTo>
                  <a:lnTo>
                    <a:pt x="24097" y="2433"/>
                  </a:lnTo>
                  <a:close/>
                  <a:moveTo>
                    <a:pt x="16296" y="4981"/>
                  </a:moveTo>
                  <a:lnTo>
                    <a:pt x="16412" y="5059"/>
                  </a:lnTo>
                  <a:lnTo>
                    <a:pt x="16489" y="5175"/>
                  </a:lnTo>
                  <a:lnTo>
                    <a:pt x="16567" y="5290"/>
                  </a:lnTo>
                  <a:lnTo>
                    <a:pt x="16567" y="5406"/>
                  </a:lnTo>
                  <a:lnTo>
                    <a:pt x="16296" y="5445"/>
                  </a:lnTo>
                  <a:lnTo>
                    <a:pt x="15640" y="5522"/>
                  </a:lnTo>
                  <a:lnTo>
                    <a:pt x="15640" y="5483"/>
                  </a:lnTo>
                  <a:lnTo>
                    <a:pt x="15679" y="5368"/>
                  </a:lnTo>
                  <a:lnTo>
                    <a:pt x="15717" y="5252"/>
                  </a:lnTo>
                  <a:lnTo>
                    <a:pt x="15756" y="5175"/>
                  </a:lnTo>
                  <a:lnTo>
                    <a:pt x="15833" y="5097"/>
                  </a:lnTo>
                  <a:lnTo>
                    <a:pt x="15949" y="5020"/>
                  </a:lnTo>
                  <a:lnTo>
                    <a:pt x="16065" y="4981"/>
                  </a:lnTo>
                  <a:close/>
                  <a:moveTo>
                    <a:pt x="24444" y="4248"/>
                  </a:moveTo>
                  <a:lnTo>
                    <a:pt x="24444" y="4673"/>
                  </a:lnTo>
                  <a:lnTo>
                    <a:pt x="24367" y="5097"/>
                  </a:lnTo>
                  <a:lnTo>
                    <a:pt x="24251" y="5522"/>
                  </a:lnTo>
                  <a:lnTo>
                    <a:pt x="24058" y="5445"/>
                  </a:lnTo>
                  <a:lnTo>
                    <a:pt x="23904" y="5290"/>
                  </a:lnTo>
                  <a:lnTo>
                    <a:pt x="23826" y="5097"/>
                  </a:lnTo>
                  <a:lnTo>
                    <a:pt x="23788" y="4981"/>
                  </a:lnTo>
                  <a:lnTo>
                    <a:pt x="23788" y="4866"/>
                  </a:lnTo>
                  <a:lnTo>
                    <a:pt x="23826" y="4750"/>
                  </a:lnTo>
                  <a:lnTo>
                    <a:pt x="23865" y="4634"/>
                  </a:lnTo>
                  <a:lnTo>
                    <a:pt x="24019" y="4441"/>
                  </a:lnTo>
                  <a:lnTo>
                    <a:pt x="24212" y="4325"/>
                  </a:lnTo>
                  <a:lnTo>
                    <a:pt x="24444" y="4248"/>
                  </a:lnTo>
                  <a:close/>
                  <a:moveTo>
                    <a:pt x="17648" y="4827"/>
                  </a:moveTo>
                  <a:lnTo>
                    <a:pt x="17802" y="4866"/>
                  </a:lnTo>
                  <a:lnTo>
                    <a:pt x="17918" y="4943"/>
                  </a:lnTo>
                  <a:lnTo>
                    <a:pt x="17995" y="5020"/>
                  </a:lnTo>
                  <a:lnTo>
                    <a:pt x="18111" y="5213"/>
                  </a:lnTo>
                  <a:lnTo>
                    <a:pt x="18111" y="5406"/>
                  </a:lnTo>
                  <a:lnTo>
                    <a:pt x="18073" y="5638"/>
                  </a:lnTo>
                  <a:lnTo>
                    <a:pt x="17571" y="5522"/>
                  </a:lnTo>
                  <a:lnTo>
                    <a:pt x="17030" y="5445"/>
                  </a:lnTo>
                  <a:lnTo>
                    <a:pt x="17069" y="5290"/>
                  </a:lnTo>
                  <a:lnTo>
                    <a:pt x="17107" y="5175"/>
                  </a:lnTo>
                  <a:lnTo>
                    <a:pt x="17185" y="5059"/>
                  </a:lnTo>
                  <a:lnTo>
                    <a:pt x="17300" y="4943"/>
                  </a:lnTo>
                  <a:lnTo>
                    <a:pt x="17416" y="4904"/>
                  </a:lnTo>
                  <a:lnTo>
                    <a:pt x="17532" y="4866"/>
                  </a:lnTo>
                  <a:lnTo>
                    <a:pt x="17648" y="4827"/>
                  </a:lnTo>
                  <a:close/>
                  <a:moveTo>
                    <a:pt x="14713" y="5329"/>
                  </a:moveTo>
                  <a:lnTo>
                    <a:pt x="14829" y="5368"/>
                  </a:lnTo>
                  <a:lnTo>
                    <a:pt x="14906" y="5445"/>
                  </a:lnTo>
                  <a:lnTo>
                    <a:pt x="15022" y="5561"/>
                  </a:lnTo>
                  <a:lnTo>
                    <a:pt x="15061" y="5677"/>
                  </a:lnTo>
                  <a:lnTo>
                    <a:pt x="14559" y="5870"/>
                  </a:lnTo>
                  <a:lnTo>
                    <a:pt x="14057" y="6101"/>
                  </a:lnTo>
                  <a:lnTo>
                    <a:pt x="14018" y="6063"/>
                  </a:lnTo>
                  <a:lnTo>
                    <a:pt x="14057" y="5831"/>
                  </a:lnTo>
                  <a:lnTo>
                    <a:pt x="14134" y="5599"/>
                  </a:lnTo>
                  <a:lnTo>
                    <a:pt x="14250" y="5445"/>
                  </a:lnTo>
                  <a:lnTo>
                    <a:pt x="14366" y="5368"/>
                  </a:lnTo>
                  <a:lnTo>
                    <a:pt x="14443" y="5329"/>
                  </a:lnTo>
                  <a:close/>
                  <a:moveTo>
                    <a:pt x="18999" y="5483"/>
                  </a:moveTo>
                  <a:lnTo>
                    <a:pt x="19115" y="5522"/>
                  </a:lnTo>
                  <a:lnTo>
                    <a:pt x="19193" y="5561"/>
                  </a:lnTo>
                  <a:lnTo>
                    <a:pt x="19308" y="5677"/>
                  </a:lnTo>
                  <a:lnTo>
                    <a:pt x="19386" y="5831"/>
                  </a:lnTo>
                  <a:lnTo>
                    <a:pt x="19386" y="5985"/>
                  </a:lnTo>
                  <a:lnTo>
                    <a:pt x="19347" y="6179"/>
                  </a:lnTo>
                  <a:lnTo>
                    <a:pt x="18613" y="5831"/>
                  </a:lnTo>
                  <a:lnTo>
                    <a:pt x="18652" y="5754"/>
                  </a:lnTo>
                  <a:lnTo>
                    <a:pt x="18691" y="5677"/>
                  </a:lnTo>
                  <a:lnTo>
                    <a:pt x="18845" y="5522"/>
                  </a:lnTo>
                  <a:lnTo>
                    <a:pt x="18999" y="5483"/>
                  </a:lnTo>
                  <a:close/>
                  <a:moveTo>
                    <a:pt x="20197" y="6063"/>
                  </a:moveTo>
                  <a:lnTo>
                    <a:pt x="20351" y="6101"/>
                  </a:lnTo>
                  <a:lnTo>
                    <a:pt x="20467" y="6140"/>
                  </a:lnTo>
                  <a:lnTo>
                    <a:pt x="20544" y="6179"/>
                  </a:lnTo>
                  <a:lnTo>
                    <a:pt x="20699" y="6333"/>
                  </a:lnTo>
                  <a:lnTo>
                    <a:pt x="20776" y="6526"/>
                  </a:lnTo>
                  <a:lnTo>
                    <a:pt x="20814" y="6719"/>
                  </a:lnTo>
                  <a:lnTo>
                    <a:pt x="20892" y="6951"/>
                  </a:lnTo>
                  <a:lnTo>
                    <a:pt x="20467" y="6758"/>
                  </a:lnTo>
                  <a:lnTo>
                    <a:pt x="20081" y="6565"/>
                  </a:lnTo>
                  <a:lnTo>
                    <a:pt x="19810" y="6410"/>
                  </a:lnTo>
                  <a:lnTo>
                    <a:pt x="19849" y="6294"/>
                  </a:lnTo>
                  <a:lnTo>
                    <a:pt x="19888" y="6179"/>
                  </a:lnTo>
                  <a:lnTo>
                    <a:pt x="20003" y="6140"/>
                  </a:lnTo>
                  <a:lnTo>
                    <a:pt x="20081" y="6101"/>
                  </a:lnTo>
                  <a:lnTo>
                    <a:pt x="20197" y="6063"/>
                  </a:lnTo>
                  <a:close/>
                  <a:moveTo>
                    <a:pt x="23517" y="5870"/>
                  </a:moveTo>
                  <a:lnTo>
                    <a:pt x="23710" y="5908"/>
                  </a:lnTo>
                  <a:lnTo>
                    <a:pt x="23942" y="5985"/>
                  </a:lnTo>
                  <a:lnTo>
                    <a:pt x="24019" y="6024"/>
                  </a:lnTo>
                  <a:lnTo>
                    <a:pt x="24097" y="6024"/>
                  </a:lnTo>
                  <a:lnTo>
                    <a:pt x="23942" y="6294"/>
                  </a:lnTo>
                  <a:lnTo>
                    <a:pt x="23749" y="6565"/>
                  </a:lnTo>
                  <a:lnTo>
                    <a:pt x="23517" y="6796"/>
                  </a:lnTo>
                  <a:lnTo>
                    <a:pt x="23247" y="6989"/>
                  </a:lnTo>
                  <a:lnTo>
                    <a:pt x="23208" y="6951"/>
                  </a:lnTo>
                  <a:lnTo>
                    <a:pt x="23093" y="6758"/>
                  </a:lnTo>
                  <a:lnTo>
                    <a:pt x="23015" y="6526"/>
                  </a:lnTo>
                  <a:lnTo>
                    <a:pt x="23015" y="6294"/>
                  </a:lnTo>
                  <a:lnTo>
                    <a:pt x="23054" y="6179"/>
                  </a:lnTo>
                  <a:lnTo>
                    <a:pt x="23131" y="6101"/>
                  </a:lnTo>
                  <a:lnTo>
                    <a:pt x="23208" y="6024"/>
                  </a:lnTo>
                  <a:lnTo>
                    <a:pt x="23286" y="5947"/>
                  </a:lnTo>
                  <a:lnTo>
                    <a:pt x="23517" y="5870"/>
                  </a:lnTo>
                  <a:close/>
                  <a:moveTo>
                    <a:pt x="13246" y="6101"/>
                  </a:moveTo>
                  <a:lnTo>
                    <a:pt x="13478" y="6179"/>
                  </a:lnTo>
                  <a:lnTo>
                    <a:pt x="13593" y="6256"/>
                  </a:lnTo>
                  <a:lnTo>
                    <a:pt x="13709" y="6333"/>
                  </a:lnTo>
                  <a:lnTo>
                    <a:pt x="13169" y="6719"/>
                  </a:lnTo>
                  <a:lnTo>
                    <a:pt x="12782" y="7105"/>
                  </a:lnTo>
                  <a:lnTo>
                    <a:pt x="12705" y="7067"/>
                  </a:lnTo>
                  <a:lnTo>
                    <a:pt x="12667" y="6951"/>
                  </a:lnTo>
                  <a:lnTo>
                    <a:pt x="12628" y="6796"/>
                  </a:lnTo>
                  <a:lnTo>
                    <a:pt x="12628" y="6681"/>
                  </a:lnTo>
                  <a:lnTo>
                    <a:pt x="12667" y="6526"/>
                  </a:lnTo>
                  <a:lnTo>
                    <a:pt x="12705" y="6410"/>
                  </a:lnTo>
                  <a:lnTo>
                    <a:pt x="12782" y="6294"/>
                  </a:lnTo>
                  <a:lnTo>
                    <a:pt x="12860" y="6217"/>
                  </a:lnTo>
                  <a:lnTo>
                    <a:pt x="13014" y="6140"/>
                  </a:lnTo>
                  <a:lnTo>
                    <a:pt x="13130" y="6101"/>
                  </a:lnTo>
                  <a:close/>
                  <a:moveTo>
                    <a:pt x="22166" y="6565"/>
                  </a:moveTo>
                  <a:lnTo>
                    <a:pt x="22282" y="6603"/>
                  </a:lnTo>
                  <a:lnTo>
                    <a:pt x="22475" y="6719"/>
                  </a:lnTo>
                  <a:lnTo>
                    <a:pt x="22629" y="6874"/>
                  </a:lnTo>
                  <a:lnTo>
                    <a:pt x="22784" y="7028"/>
                  </a:lnTo>
                  <a:lnTo>
                    <a:pt x="22861" y="7067"/>
                  </a:lnTo>
                  <a:lnTo>
                    <a:pt x="22938" y="7067"/>
                  </a:lnTo>
                  <a:lnTo>
                    <a:pt x="22977" y="7105"/>
                  </a:lnTo>
                  <a:lnTo>
                    <a:pt x="22938" y="7144"/>
                  </a:lnTo>
                  <a:lnTo>
                    <a:pt x="22552" y="7221"/>
                  </a:lnTo>
                  <a:lnTo>
                    <a:pt x="22166" y="7260"/>
                  </a:lnTo>
                  <a:lnTo>
                    <a:pt x="21780" y="7221"/>
                  </a:lnTo>
                  <a:lnTo>
                    <a:pt x="21394" y="7105"/>
                  </a:lnTo>
                  <a:lnTo>
                    <a:pt x="21471" y="6912"/>
                  </a:lnTo>
                  <a:lnTo>
                    <a:pt x="21625" y="6758"/>
                  </a:lnTo>
                  <a:lnTo>
                    <a:pt x="21818" y="6603"/>
                  </a:lnTo>
                  <a:lnTo>
                    <a:pt x="22050" y="6565"/>
                  </a:lnTo>
                  <a:close/>
                  <a:moveTo>
                    <a:pt x="12280" y="7414"/>
                  </a:moveTo>
                  <a:lnTo>
                    <a:pt x="12474" y="7453"/>
                  </a:lnTo>
                  <a:lnTo>
                    <a:pt x="12126" y="7993"/>
                  </a:lnTo>
                  <a:lnTo>
                    <a:pt x="11817" y="8573"/>
                  </a:lnTo>
                  <a:lnTo>
                    <a:pt x="11701" y="8341"/>
                  </a:lnTo>
                  <a:lnTo>
                    <a:pt x="11663" y="8109"/>
                  </a:lnTo>
                  <a:lnTo>
                    <a:pt x="11663" y="7955"/>
                  </a:lnTo>
                  <a:lnTo>
                    <a:pt x="11663" y="7839"/>
                  </a:lnTo>
                  <a:lnTo>
                    <a:pt x="11740" y="7723"/>
                  </a:lnTo>
                  <a:lnTo>
                    <a:pt x="11817" y="7607"/>
                  </a:lnTo>
                  <a:lnTo>
                    <a:pt x="11894" y="7530"/>
                  </a:lnTo>
                  <a:lnTo>
                    <a:pt x="12010" y="7453"/>
                  </a:lnTo>
                  <a:lnTo>
                    <a:pt x="12165" y="7414"/>
                  </a:lnTo>
                  <a:close/>
                  <a:moveTo>
                    <a:pt x="2241" y="9384"/>
                  </a:moveTo>
                  <a:lnTo>
                    <a:pt x="2356" y="9422"/>
                  </a:lnTo>
                  <a:lnTo>
                    <a:pt x="2472" y="9499"/>
                  </a:lnTo>
                  <a:lnTo>
                    <a:pt x="2550" y="9577"/>
                  </a:lnTo>
                  <a:lnTo>
                    <a:pt x="2627" y="9770"/>
                  </a:lnTo>
                  <a:lnTo>
                    <a:pt x="2627" y="9886"/>
                  </a:lnTo>
                  <a:lnTo>
                    <a:pt x="2627" y="10001"/>
                  </a:lnTo>
                  <a:lnTo>
                    <a:pt x="2125" y="9886"/>
                  </a:lnTo>
                  <a:lnTo>
                    <a:pt x="1661" y="9886"/>
                  </a:lnTo>
                  <a:lnTo>
                    <a:pt x="1700" y="9770"/>
                  </a:lnTo>
                  <a:lnTo>
                    <a:pt x="1739" y="9654"/>
                  </a:lnTo>
                  <a:lnTo>
                    <a:pt x="1816" y="9538"/>
                  </a:lnTo>
                  <a:lnTo>
                    <a:pt x="1893" y="9461"/>
                  </a:lnTo>
                  <a:lnTo>
                    <a:pt x="2009" y="9384"/>
                  </a:lnTo>
                  <a:close/>
                  <a:moveTo>
                    <a:pt x="11663" y="8997"/>
                  </a:moveTo>
                  <a:lnTo>
                    <a:pt x="11470" y="9499"/>
                  </a:lnTo>
                  <a:lnTo>
                    <a:pt x="11354" y="10040"/>
                  </a:lnTo>
                  <a:lnTo>
                    <a:pt x="11276" y="10272"/>
                  </a:lnTo>
                  <a:lnTo>
                    <a:pt x="11238" y="10272"/>
                  </a:lnTo>
                  <a:lnTo>
                    <a:pt x="11083" y="10079"/>
                  </a:lnTo>
                  <a:lnTo>
                    <a:pt x="10968" y="9847"/>
                  </a:lnTo>
                  <a:lnTo>
                    <a:pt x="10929" y="9692"/>
                  </a:lnTo>
                  <a:lnTo>
                    <a:pt x="10929" y="9577"/>
                  </a:lnTo>
                  <a:lnTo>
                    <a:pt x="10968" y="9461"/>
                  </a:lnTo>
                  <a:lnTo>
                    <a:pt x="11006" y="9345"/>
                  </a:lnTo>
                  <a:lnTo>
                    <a:pt x="11122" y="9152"/>
                  </a:lnTo>
                  <a:lnTo>
                    <a:pt x="11276" y="9075"/>
                  </a:lnTo>
                  <a:lnTo>
                    <a:pt x="11470" y="8997"/>
                  </a:lnTo>
                  <a:close/>
                  <a:moveTo>
                    <a:pt x="3785" y="9770"/>
                  </a:moveTo>
                  <a:lnTo>
                    <a:pt x="3901" y="9808"/>
                  </a:lnTo>
                  <a:lnTo>
                    <a:pt x="4017" y="9886"/>
                  </a:lnTo>
                  <a:lnTo>
                    <a:pt x="4094" y="10001"/>
                  </a:lnTo>
                  <a:lnTo>
                    <a:pt x="4133" y="10117"/>
                  </a:lnTo>
                  <a:lnTo>
                    <a:pt x="4171" y="10272"/>
                  </a:lnTo>
                  <a:lnTo>
                    <a:pt x="4171" y="10388"/>
                  </a:lnTo>
                  <a:lnTo>
                    <a:pt x="4094" y="10542"/>
                  </a:lnTo>
                  <a:lnTo>
                    <a:pt x="4017" y="10658"/>
                  </a:lnTo>
                  <a:lnTo>
                    <a:pt x="3862" y="10542"/>
                  </a:lnTo>
                  <a:lnTo>
                    <a:pt x="3515" y="10349"/>
                  </a:lnTo>
                  <a:lnTo>
                    <a:pt x="3090" y="10156"/>
                  </a:lnTo>
                  <a:lnTo>
                    <a:pt x="3129" y="10040"/>
                  </a:lnTo>
                  <a:lnTo>
                    <a:pt x="3245" y="9924"/>
                  </a:lnTo>
                  <a:lnTo>
                    <a:pt x="3360" y="9847"/>
                  </a:lnTo>
                  <a:lnTo>
                    <a:pt x="3515" y="9770"/>
                  </a:lnTo>
                  <a:close/>
                  <a:moveTo>
                    <a:pt x="4944" y="10658"/>
                  </a:moveTo>
                  <a:lnTo>
                    <a:pt x="5021" y="10735"/>
                  </a:lnTo>
                  <a:lnTo>
                    <a:pt x="5098" y="10774"/>
                  </a:lnTo>
                  <a:lnTo>
                    <a:pt x="5137" y="10890"/>
                  </a:lnTo>
                  <a:lnTo>
                    <a:pt x="5175" y="11044"/>
                  </a:lnTo>
                  <a:lnTo>
                    <a:pt x="5137" y="11237"/>
                  </a:lnTo>
                  <a:lnTo>
                    <a:pt x="5098" y="11430"/>
                  </a:lnTo>
                  <a:lnTo>
                    <a:pt x="4403" y="10928"/>
                  </a:lnTo>
                  <a:lnTo>
                    <a:pt x="4442" y="10812"/>
                  </a:lnTo>
                  <a:lnTo>
                    <a:pt x="4480" y="10774"/>
                  </a:lnTo>
                  <a:lnTo>
                    <a:pt x="4673" y="10658"/>
                  </a:lnTo>
                  <a:close/>
                  <a:moveTo>
                    <a:pt x="11161" y="10619"/>
                  </a:moveTo>
                  <a:lnTo>
                    <a:pt x="10968" y="11198"/>
                  </a:lnTo>
                  <a:lnTo>
                    <a:pt x="10736" y="11739"/>
                  </a:lnTo>
                  <a:lnTo>
                    <a:pt x="10659" y="11700"/>
                  </a:lnTo>
                  <a:lnTo>
                    <a:pt x="10504" y="11546"/>
                  </a:lnTo>
                  <a:lnTo>
                    <a:pt x="10427" y="11353"/>
                  </a:lnTo>
                  <a:lnTo>
                    <a:pt x="10388" y="11160"/>
                  </a:lnTo>
                  <a:lnTo>
                    <a:pt x="10466" y="10967"/>
                  </a:lnTo>
                  <a:lnTo>
                    <a:pt x="10581" y="10812"/>
                  </a:lnTo>
                  <a:lnTo>
                    <a:pt x="10736" y="10696"/>
                  </a:lnTo>
                  <a:lnTo>
                    <a:pt x="10929" y="10619"/>
                  </a:lnTo>
                  <a:close/>
                  <a:moveTo>
                    <a:pt x="5986" y="11469"/>
                  </a:moveTo>
                  <a:lnTo>
                    <a:pt x="6063" y="11507"/>
                  </a:lnTo>
                  <a:lnTo>
                    <a:pt x="6179" y="11585"/>
                  </a:lnTo>
                  <a:lnTo>
                    <a:pt x="6257" y="11662"/>
                  </a:lnTo>
                  <a:lnTo>
                    <a:pt x="6334" y="11778"/>
                  </a:lnTo>
                  <a:lnTo>
                    <a:pt x="6372" y="12009"/>
                  </a:lnTo>
                  <a:lnTo>
                    <a:pt x="6411" y="12241"/>
                  </a:lnTo>
                  <a:lnTo>
                    <a:pt x="6372" y="12473"/>
                  </a:lnTo>
                  <a:lnTo>
                    <a:pt x="5909" y="12087"/>
                  </a:lnTo>
                  <a:lnTo>
                    <a:pt x="5407" y="11700"/>
                  </a:lnTo>
                  <a:lnTo>
                    <a:pt x="5446" y="11623"/>
                  </a:lnTo>
                  <a:lnTo>
                    <a:pt x="5561" y="11546"/>
                  </a:lnTo>
                  <a:lnTo>
                    <a:pt x="5639" y="11507"/>
                  </a:lnTo>
                  <a:lnTo>
                    <a:pt x="5755" y="11469"/>
                  </a:lnTo>
                  <a:close/>
                  <a:moveTo>
                    <a:pt x="10543" y="12048"/>
                  </a:moveTo>
                  <a:lnTo>
                    <a:pt x="10388" y="12318"/>
                  </a:lnTo>
                  <a:lnTo>
                    <a:pt x="10195" y="12550"/>
                  </a:lnTo>
                  <a:lnTo>
                    <a:pt x="10002" y="12743"/>
                  </a:lnTo>
                  <a:lnTo>
                    <a:pt x="9771" y="12936"/>
                  </a:lnTo>
                  <a:lnTo>
                    <a:pt x="9771" y="12859"/>
                  </a:lnTo>
                  <a:lnTo>
                    <a:pt x="9655" y="12666"/>
                  </a:lnTo>
                  <a:lnTo>
                    <a:pt x="9655" y="12473"/>
                  </a:lnTo>
                  <a:lnTo>
                    <a:pt x="9693" y="12357"/>
                  </a:lnTo>
                  <a:lnTo>
                    <a:pt x="9809" y="12241"/>
                  </a:lnTo>
                  <a:lnTo>
                    <a:pt x="9964" y="12164"/>
                  </a:lnTo>
                  <a:lnTo>
                    <a:pt x="10157" y="12087"/>
                  </a:lnTo>
                  <a:lnTo>
                    <a:pt x="10543" y="12048"/>
                  </a:lnTo>
                  <a:close/>
                  <a:moveTo>
                    <a:pt x="7376" y="12511"/>
                  </a:moveTo>
                  <a:lnTo>
                    <a:pt x="7569" y="12550"/>
                  </a:lnTo>
                  <a:lnTo>
                    <a:pt x="7724" y="12666"/>
                  </a:lnTo>
                  <a:lnTo>
                    <a:pt x="7840" y="12820"/>
                  </a:lnTo>
                  <a:lnTo>
                    <a:pt x="7878" y="13013"/>
                  </a:lnTo>
                  <a:lnTo>
                    <a:pt x="7878" y="13206"/>
                  </a:lnTo>
                  <a:lnTo>
                    <a:pt x="7840" y="13206"/>
                  </a:lnTo>
                  <a:lnTo>
                    <a:pt x="7338" y="13013"/>
                  </a:lnTo>
                  <a:lnTo>
                    <a:pt x="6836" y="12743"/>
                  </a:lnTo>
                  <a:lnTo>
                    <a:pt x="6990" y="12627"/>
                  </a:lnTo>
                  <a:lnTo>
                    <a:pt x="7183" y="12550"/>
                  </a:lnTo>
                  <a:lnTo>
                    <a:pt x="7376" y="12511"/>
                  </a:lnTo>
                  <a:close/>
                  <a:moveTo>
                    <a:pt x="8844" y="12627"/>
                  </a:moveTo>
                  <a:lnTo>
                    <a:pt x="8960" y="12666"/>
                  </a:lnTo>
                  <a:lnTo>
                    <a:pt x="9114" y="12782"/>
                  </a:lnTo>
                  <a:lnTo>
                    <a:pt x="9191" y="12936"/>
                  </a:lnTo>
                  <a:lnTo>
                    <a:pt x="9230" y="13129"/>
                  </a:lnTo>
                  <a:lnTo>
                    <a:pt x="9269" y="13206"/>
                  </a:lnTo>
                  <a:lnTo>
                    <a:pt x="9037" y="13284"/>
                  </a:lnTo>
                  <a:lnTo>
                    <a:pt x="8805" y="13322"/>
                  </a:lnTo>
                  <a:lnTo>
                    <a:pt x="8573" y="13322"/>
                  </a:lnTo>
                  <a:lnTo>
                    <a:pt x="8303" y="13284"/>
                  </a:lnTo>
                  <a:lnTo>
                    <a:pt x="8303" y="13206"/>
                  </a:lnTo>
                  <a:lnTo>
                    <a:pt x="8342" y="13013"/>
                  </a:lnTo>
                  <a:lnTo>
                    <a:pt x="8419" y="12820"/>
                  </a:lnTo>
                  <a:lnTo>
                    <a:pt x="8573" y="12704"/>
                  </a:lnTo>
                  <a:lnTo>
                    <a:pt x="8651" y="12666"/>
                  </a:lnTo>
                  <a:lnTo>
                    <a:pt x="8767" y="12627"/>
                  </a:lnTo>
                  <a:close/>
                  <a:moveTo>
                    <a:pt x="22977" y="0"/>
                  </a:moveTo>
                  <a:lnTo>
                    <a:pt x="22900" y="39"/>
                  </a:lnTo>
                  <a:lnTo>
                    <a:pt x="22822" y="77"/>
                  </a:lnTo>
                  <a:lnTo>
                    <a:pt x="22784" y="155"/>
                  </a:lnTo>
                  <a:lnTo>
                    <a:pt x="22745" y="232"/>
                  </a:lnTo>
                  <a:lnTo>
                    <a:pt x="22745" y="309"/>
                  </a:lnTo>
                  <a:lnTo>
                    <a:pt x="22822" y="425"/>
                  </a:lnTo>
                  <a:lnTo>
                    <a:pt x="22861" y="464"/>
                  </a:lnTo>
                  <a:lnTo>
                    <a:pt x="23015" y="657"/>
                  </a:lnTo>
                  <a:lnTo>
                    <a:pt x="22900" y="772"/>
                  </a:lnTo>
                  <a:lnTo>
                    <a:pt x="22784" y="966"/>
                  </a:lnTo>
                  <a:lnTo>
                    <a:pt x="22706" y="1120"/>
                  </a:lnTo>
                  <a:lnTo>
                    <a:pt x="22629" y="1313"/>
                  </a:lnTo>
                  <a:lnTo>
                    <a:pt x="22591" y="1506"/>
                  </a:lnTo>
                  <a:lnTo>
                    <a:pt x="22591" y="1699"/>
                  </a:lnTo>
                  <a:lnTo>
                    <a:pt x="22629" y="1892"/>
                  </a:lnTo>
                  <a:lnTo>
                    <a:pt x="22706" y="2047"/>
                  </a:lnTo>
                  <a:lnTo>
                    <a:pt x="22861" y="2278"/>
                  </a:lnTo>
                  <a:lnTo>
                    <a:pt x="23054" y="2394"/>
                  </a:lnTo>
                  <a:lnTo>
                    <a:pt x="23247" y="2510"/>
                  </a:lnTo>
                  <a:lnTo>
                    <a:pt x="23479" y="2510"/>
                  </a:lnTo>
                  <a:lnTo>
                    <a:pt x="23402" y="2703"/>
                  </a:lnTo>
                  <a:lnTo>
                    <a:pt x="23363" y="2896"/>
                  </a:lnTo>
                  <a:lnTo>
                    <a:pt x="23324" y="3089"/>
                  </a:lnTo>
                  <a:lnTo>
                    <a:pt x="23363" y="3282"/>
                  </a:lnTo>
                  <a:lnTo>
                    <a:pt x="23440" y="3514"/>
                  </a:lnTo>
                  <a:lnTo>
                    <a:pt x="23556" y="3707"/>
                  </a:lnTo>
                  <a:lnTo>
                    <a:pt x="23749" y="3900"/>
                  </a:lnTo>
                  <a:lnTo>
                    <a:pt x="23981" y="4016"/>
                  </a:lnTo>
                  <a:lnTo>
                    <a:pt x="23749" y="4209"/>
                  </a:lnTo>
                  <a:lnTo>
                    <a:pt x="23556" y="4479"/>
                  </a:lnTo>
                  <a:lnTo>
                    <a:pt x="23479" y="4750"/>
                  </a:lnTo>
                  <a:lnTo>
                    <a:pt x="23440" y="4904"/>
                  </a:lnTo>
                  <a:lnTo>
                    <a:pt x="23440" y="5020"/>
                  </a:lnTo>
                  <a:lnTo>
                    <a:pt x="23517" y="5290"/>
                  </a:lnTo>
                  <a:lnTo>
                    <a:pt x="23633" y="5483"/>
                  </a:lnTo>
                  <a:lnTo>
                    <a:pt x="23402" y="5522"/>
                  </a:lnTo>
                  <a:lnTo>
                    <a:pt x="23170" y="5561"/>
                  </a:lnTo>
                  <a:lnTo>
                    <a:pt x="22977" y="5715"/>
                  </a:lnTo>
                  <a:lnTo>
                    <a:pt x="22784" y="5870"/>
                  </a:lnTo>
                  <a:lnTo>
                    <a:pt x="22706" y="6101"/>
                  </a:lnTo>
                  <a:lnTo>
                    <a:pt x="22629" y="6372"/>
                  </a:lnTo>
                  <a:lnTo>
                    <a:pt x="22475" y="6294"/>
                  </a:lnTo>
                  <a:lnTo>
                    <a:pt x="22320" y="6256"/>
                  </a:lnTo>
                  <a:lnTo>
                    <a:pt x="22166" y="6217"/>
                  </a:lnTo>
                  <a:lnTo>
                    <a:pt x="21973" y="6217"/>
                  </a:lnTo>
                  <a:lnTo>
                    <a:pt x="21741" y="6294"/>
                  </a:lnTo>
                  <a:lnTo>
                    <a:pt x="21509" y="6410"/>
                  </a:lnTo>
                  <a:lnTo>
                    <a:pt x="21355" y="6565"/>
                  </a:lnTo>
                  <a:lnTo>
                    <a:pt x="21201" y="6796"/>
                  </a:lnTo>
                  <a:lnTo>
                    <a:pt x="21123" y="6449"/>
                  </a:lnTo>
                  <a:lnTo>
                    <a:pt x="20969" y="6140"/>
                  </a:lnTo>
                  <a:lnTo>
                    <a:pt x="20853" y="6024"/>
                  </a:lnTo>
                  <a:lnTo>
                    <a:pt x="20737" y="5908"/>
                  </a:lnTo>
                  <a:lnTo>
                    <a:pt x="20583" y="5831"/>
                  </a:lnTo>
                  <a:lnTo>
                    <a:pt x="20428" y="5754"/>
                  </a:lnTo>
                  <a:lnTo>
                    <a:pt x="20235" y="5754"/>
                  </a:lnTo>
                  <a:lnTo>
                    <a:pt x="20081" y="5792"/>
                  </a:lnTo>
                  <a:lnTo>
                    <a:pt x="19888" y="5870"/>
                  </a:lnTo>
                  <a:lnTo>
                    <a:pt x="19772" y="5947"/>
                  </a:lnTo>
                  <a:lnTo>
                    <a:pt x="19733" y="5715"/>
                  </a:lnTo>
                  <a:lnTo>
                    <a:pt x="19617" y="5483"/>
                  </a:lnTo>
                  <a:lnTo>
                    <a:pt x="19463" y="5329"/>
                  </a:lnTo>
                  <a:lnTo>
                    <a:pt x="19386" y="5252"/>
                  </a:lnTo>
                  <a:lnTo>
                    <a:pt x="19270" y="5175"/>
                  </a:lnTo>
                  <a:lnTo>
                    <a:pt x="19038" y="5136"/>
                  </a:lnTo>
                  <a:lnTo>
                    <a:pt x="18845" y="5175"/>
                  </a:lnTo>
                  <a:lnTo>
                    <a:pt x="18652" y="5290"/>
                  </a:lnTo>
                  <a:lnTo>
                    <a:pt x="18497" y="5406"/>
                  </a:lnTo>
                  <a:lnTo>
                    <a:pt x="18459" y="5252"/>
                  </a:lnTo>
                  <a:lnTo>
                    <a:pt x="18420" y="5136"/>
                  </a:lnTo>
                  <a:lnTo>
                    <a:pt x="18382" y="4981"/>
                  </a:lnTo>
                  <a:lnTo>
                    <a:pt x="18304" y="4866"/>
                  </a:lnTo>
                  <a:lnTo>
                    <a:pt x="18189" y="4750"/>
                  </a:lnTo>
                  <a:lnTo>
                    <a:pt x="18073" y="4673"/>
                  </a:lnTo>
                  <a:lnTo>
                    <a:pt x="17957" y="4595"/>
                  </a:lnTo>
                  <a:lnTo>
                    <a:pt x="17802" y="4557"/>
                  </a:lnTo>
                  <a:lnTo>
                    <a:pt x="17648" y="4518"/>
                  </a:lnTo>
                  <a:lnTo>
                    <a:pt x="17493" y="4557"/>
                  </a:lnTo>
                  <a:lnTo>
                    <a:pt x="17378" y="4595"/>
                  </a:lnTo>
                  <a:lnTo>
                    <a:pt x="17262" y="4634"/>
                  </a:lnTo>
                  <a:lnTo>
                    <a:pt x="17146" y="4750"/>
                  </a:lnTo>
                  <a:lnTo>
                    <a:pt x="17030" y="4827"/>
                  </a:lnTo>
                  <a:lnTo>
                    <a:pt x="16876" y="5097"/>
                  </a:lnTo>
                  <a:lnTo>
                    <a:pt x="16760" y="4943"/>
                  </a:lnTo>
                  <a:lnTo>
                    <a:pt x="16605" y="4788"/>
                  </a:lnTo>
                  <a:lnTo>
                    <a:pt x="16451" y="4711"/>
                  </a:lnTo>
                  <a:lnTo>
                    <a:pt x="16296" y="4634"/>
                  </a:lnTo>
                  <a:lnTo>
                    <a:pt x="16103" y="4634"/>
                  </a:lnTo>
                  <a:lnTo>
                    <a:pt x="15949" y="4673"/>
                  </a:lnTo>
                  <a:lnTo>
                    <a:pt x="15794" y="4750"/>
                  </a:lnTo>
                  <a:lnTo>
                    <a:pt x="15640" y="4866"/>
                  </a:lnTo>
                  <a:lnTo>
                    <a:pt x="15524" y="4981"/>
                  </a:lnTo>
                  <a:lnTo>
                    <a:pt x="15447" y="5136"/>
                  </a:lnTo>
                  <a:lnTo>
                    <a:pt x="15408" y="5329"/>
                  </a:lnTo>
                  <a:lnTo>
                    <a:pt x="15408" y="5483"/>
                  </a:lnTo>
                  <a:lnTo>
                    <a:pt x="15447" y="5561"/>
                  </a:lnTo>
                  <a:lnTo>
                    <a:pt x="15408" y="5561"/>
                  </a:lnTo>
                  <a:lnTo>
                    <a:pt x="15331" y="5368"/>
                  </a:lnTo>
                  <a:lnTo>
                    <a:pt x="15177" y="5175"/>
                  </a:lnTo>
                  <a:lnTo>
                    <a:pt x="15022" y="5059"/>
                  </a:lnTo>
                  <a:lnTo>
                    <a:pt x="14829" y="4981"/>
                  </a:lnTo>
                  <a:lnTo>
                    <a:pt x="14636" y="4943"/>
                  </a:lnTo>
                  <a:lnTo>
                    <a:pt x="14443" y="4981"/>
                  </a:lnTo>
                  <a:lnTo>
                    <a:pt x="14288" y="5020"/>
                  </a:lnTo>
                  <a:lnTo>
                    <a:pt x="14134" y="5097"/>
                  </a:lnTo>
                  <a:lnTo>
                    <a:pt x="14057" y="5175"/>
                  </a:lnTo>
                  <a:lnTo>
                    <a:pt x="13941" y="5290"/>
                  </a:lnTo>
                  <a:lnTo>
                    <a:pt x="13825" y="5561"/>
                  </a:lnTo>
                  <a:lnTo>
                    <a:pt x="13786" y="5831"/>
                  </a:lnTo>
                  <a:lnTo>
                    <a:pt x="13593" y="5754"/>
                  </a:lnTo>
                  <a:lnTo>
                    <a:pt x="13362" y="5715"/>
                  </a:lnTo>
                  <a:lnTo>
                    <a:pt x="13169" y="5715"/>
                  </a:lnTo>
                  <a:lnTo>
                    <a:pt x="12937" y="5754"/>
                  </a:lnTo>
                  <a:lnTo>
                    <a:pt x="12744" y="5831"/>
                  </a:lnTo>
                  <a:lnTo>
                    <a:pt x="12589" y="5947"/>
                  </a:lnTo>
                  <a:lnTo>
                    <a:pt x="12512" y="6063"/>
                  </a:lnTo>
                  <a:lnTo>
                    <a:pt x="12435" y="6217"/>
                  </a:lnTo>
                  <a:lnTo>
                    <a:pt x="12358" y="6372"/>
                  </a:lnTo>
                  <a:lnTo>
                    <a:pt x="12358" y="6526"/>
                  </a:lnTo>
                  <a:lnTo>
                    <a:pt x="12358" y="6681"/>
                  </a:lnTo>
                  <a:lnTo>
                    <a:pt x="12358" y="6835"/>
                  </a:lnTo>
                  <a:lnTo>
                    <a:pt x="12435" y="6989"/>
                  </a:lnTo>
                  <a:lnTo>
                    <a:pt x="12165" y="7028"/>
                  </a:lnTo>
                  <a:lnTo>
                    <a:pt x="11894" y="7105"/>
                  </a:lnTo>
                  <a:lnTo>
                    <a:pt x="11663" y="7221"/>
                  </a:lnTo>
                  <a:lnTo>
                    <a:pt x="11508" y="7414"/>
                  </a:lnTo>
                  <a:lnTo>
                    <a:pt x="11392" y="7530"/>
                  </a:lnTo>
                  <a:lnTo>
                    <a:pt x="11354" y="7685"/>
                  </a:lnTo>
                  <a:lnTo>
                    <a:pt x="11315" y="7839"/>
                  </a:lnTo>
                  <a:lnTo>
                    <a:pt x="11276" y="7993"/>
                  </a:lnTo>
                  <a:lnTo>
                    <a:pt x="11315" y="8148"/>
                  </a:lnTo>
                  <a:lnTo>
                    <a:pt x="11354" y="8302"/>
                  </a:lnTo>
                  <a:lnTo>
                    <a:pt x="11392" y="8457"/>
                  </a:lnTo>
                  <a:lnTo>
                    <a:pt x="11470" y="8611"/>
                  </a:lnTo>
                  <a:lnTo>
                    <a:pt x="11199" y="8650"/>
                  </a:lnTo>
                  <a:lnTo>
                    <a:pt x="10968" y="8804"/>
                  </a:lnTo>
                  <a:lnTo>
                    <a:pt x="10774" y="8997"/>
                  </a:lnTo>
                  <a:lnTo>
                    <a:pt x="10659" y="9229"/>
                  </a:lnTo>
                  <a:lnTo>
                    <a:pt x="10581" y="9499"/>
                  </a:lnTo>
                  <a:lnTo>
                    <a:pt x="10581" y="9770"/>
                  </a:lnTo>
                  <a:lnTo>
                    <a:pt x="10697" y="10040"/>
                  </a:lnTo>
                  <a:lnTo>
                    <a:pt x="10852" y="10233"/>
                  </a:lnTo>
                  <a:lnTo>
                    <a:pt x="10620" y="10310"/>
                  </a:lnTo>
                  <a:lnTo>
                    <a:pt x="10427" y="10426"/>
                  </a:lnTo>
                  <a:lnTo>
                    <a:pt x="10234" y="10581"/>
                  </a:lnTo>
                  <a:lnTo>
                    <a:pt x="10118" y="10774"/>
                  </a:lnTo>
                  <a:lnTo>
                    <a:pt x="10079" y="11005"/>
                  </a:lnTo>
                  <a:lnTo>
                    <a:pt x="10041" y="11237"/>
                  </a:lnTo>
                  <a:lnTo>
                    <a:pt x="10079" y="11469"/>
                  </a:lnTo>
                  <a:lnTo>
                    <a:pt x="10195" y="11700"/>
                  </a:lnTo>
                  <a:lnTo>
                    <a:pt x="9925" y="11739"/>
                  </a:lnTo>
                  <a:lnTo>
                    <a:pt x="9693" y="11855"/>
                  </a:lnTo>
                  <a:lnTo>
                    <a:pt x="9500" y="12009"/>
                  </a:lnTo>
                  <a:lnTo>
                    <a:pt x="9423" y="12087"/>
                  </a:lnTo>
                  <a:lnTo>
                    <a:pt x="9384" y="12202"/>
                  </a:lnTo>
                  <a:lnTo>
                    <a:pt x="9346" y="12318"/>
                  </a:lnTo>
                  <a:lnTo>
                    <a:pt x="9307" y="12473"/>
                  </a:lnTo>
                  <a:lnTo>
                    <a:pt x="9191" y="12396"/>
                  </a:lnTo>
                  <a:lnTo>
                    <a:pt x="9037" y="12318"/>
                  </a:lnTo>
                  <a:lnTo>
                    <a:pt x="8882" y="12280"/>
                  </a:lnTo>
                  <a:lnTo>
                    <a:pt x="8728" y="12280"/>
                  </a:lnTo>
                  <a:lnTo>
                    <a:pt x="8535" y="12357"/>
                  </a:lnTo>
                  <a:lnTo>
                    <a:pt x="8380" y="12434"/>
                  </a:lnTo>
                  <a:lnTo>
                    <a:pt x="8265" y="12550"/>
                  </a:lnTo>
                  <a:lnTo>
                    <a:pt x="8187" y="12704"/>
                  </a:lnTo>
                  <a:lnTo>
                    <a:pt x="8110" y="12550"/>
                  </a:lnTo>
                  <a:lnTo>
                    <a:pt x="7994" y="12434"/>
                  </a:lnTo>
                  <a:lnTo>
                    <a:pt x="7878" y="12318"/>
                  </a:lnTo>
                  <a:lnTo>
                    <a:pt x="7724" y="12241"/>
                  </a:lnTo>
                  <a:lnTo>
                    <a:pt x="7492" y="12164"/>
                  </a:lnTo>
                  <a:lnTo>
                    <a:pt x="7222" y="12202"/>
                  </a:lnTo>
                  <a:lnTo>
                    <a:pt x="6990" y="12280"/>
                  </a:lnTo>
                  <a:lnTo>
                    <a:pt x="6797" y="12434"/>
                  </a:lnTo>
                  <a:lnTo>
                    <a:pt x="6797" y="12048"/>
                  </a:lnTo>
                  <a:lnTo>
                    <a:pt x="6759" y="11894"/>
                  </a:lnTo>
                  <a:lnTo>
                    <a:pt x="6681" y="11700"/>
                  </a:lnTo>
                  <a:lnTo>
                    <a:pt x="6604" y="11546"/>
                  </a:lnTo>
                  <a:lnTo>
                    <a:pt x="6527" y="11430"/>
                  </a:lnTo>
                  <a:lnTo>
                    <a:pt x="6372" y="11314"/>
                  </a:lnTo>
                  <a:lnTo>
                    <a:pt x="6218" y="11198"/>
                  </a:lnTo>
                  <a:lnTo>
                    <a:pt x="6063" y="11160"/>
                  </a:lnTo>
                  <a:lnTo>
                    <a:pt x="5716" y="11160"/>
                  </a:lnTo>
                  <a:lnTo>
                    <a:pt x="5523" y="11237"/>
                  </a:lnTo>
                  <a:lnTo>
                    <a:pt x="5523" y="10967"/>
                  </a:lnTo>
                  <a:lnTo>
                    <a:pt x="5446" y="10735"/>
                  </a:lnTo>
                  <a:lnTo>
                    <a:pt x="5330" y="10503"/>
                  </a:lnTo>
                  <a:lnTo>
                    <a:pt x="5214" y="10426"/>
                  </a:lnTo>
                  <a:lnTo>
                    <a:pt x="5098" y="10388"/>
                  </a:lnTo>
                  <a:lnTo>
                    <a:pt x="4944" y="10310"/>
                  </a:lnTo>
                  <a:lnTo>
                    <a:pt x="4828" y="10310"/>
                  </a:lnTo>
                  <a:lnTo>
                    <a:pt x="4673" y="10349"/>
                  </a:lnTo>
                  <a:lnTo>
                    <a:pt x="4519" y="10388"/>
                  </a:lnTo>
                  <a:lnTo>
                    <a:pt x="4519" y="10156"/>
                  </a:lnTo>
                  <a:lnTo>
                    <a:pt x="4480" y="9963"/>
                  </a:lnTo>
                  <a:lnTo>
                    <a:pt x="4364" y="9770"/>
                  </a:lnTo>
                  <a:lnTo>
                    <a:pt x="4210" y="9577"/>
                  </a:lnTo>
                  <a:lnTo>
                    <a:pt x="4056" y="9499"/>
                  </a:lnTo>
                  <a:lnTo>
                    <a:pt x="3901" y="9461"/>
                  </a:lnTo>
                  <a:lnTo>
                    <a:pt x="3747" y="9422"/>
                  </a:lnTo>
                  <a:lnTo>
                    <a:pt x="3592" y="9422"/>
                  </a:lnTo>
                  <a:lnTo>
                    <a:pt x="3399" y="9461"/>
                  </a:lnTo>
                  <a:lnTo>
                    <a:pt x="3283" y="9538"/>
                  </a:lnTo>
                  <a:lnTo>
                    <a:pt x="3129" y="9615"/>
                  </a:lnTo>
                  <a:lnTo>
                    <a:pt x="3013" y="9770"/>
                  </a:lnTo>
                  <a:lnTo>
                    <a:pt x="2974" y="9615"/>
                  </a:lnTo>
                  <a:lnTo>
                    <a:pt x="2897" y="9461"/>
                  </a:lnTo>
                  <a:lnTo>
                    <a:pt x="2781" y="9268"/>
                  </a:lnTo>
                  <a:lnTo>
                    <a:pt x="2627" y="9152"/>
                  </a:lnTo>
                  <a:lnTo>
                    <a:pt x="2434" y="9036"/>
                  </a:lnTo>
                  <a:lnTo>
                    <a:pt x="2241" y="8997"/>
                  </a:lnTo>
                  <a:lnTo>
                    <a:pt x="2048" y="9036"/>
                  </a:lnTo>
                  <a:lnTo>
                    <a:pt x="1854" y="9113"/>
                  </a:lnTo>
                  <a:lnTo>
                    <a:pt x="1700" y="9190"/>
                  </a:lnTo>
                  <a:lnTo>
                    <a:pt x="1546" y="9345"/>
                  </a:lnTo>
                  <a:lnTo>
                    <a:pt x="1430" y="9538"/>
                  </a:lnTo>
                  <a:lnTo>
                    <a:pt x="1391" y="9731"/>
                  </a:lnTo>
                  <a:lnTo>
                    <a:pt x="1352" y="9924"/>
                  </a:lnTo>
                  <a:lnTo>
                    <a:pt x="1121" y="9963"/>
                  </a:lnTo>
                  <a:lnTo>
                    <a:pt x="928" y="10040"/>
                  </a:lnTo>
                  <a:lnTo>
                    <a:pt x="696" y="10156"/>
                  </a:lnTo>
                  <a:lnTo>
                    <a:pt x="503" y="10310"/>
                  </a:lnTo>
                  <a:lnTo>
                    <a:pt x="387" y="10426"/>
                  </a:lnTo>
                  <a:lnTo>
                    <a:pt x="271" y="10581"/>
                  </a:lnTo>
                  <a:lnTo>
                    <a:pt x="117" y="10890"/>
                  </a:lnTo>
                  <a:lnTo>
                    <a:pt x="1" y="11237"/>
                  </a:lnTo>
                  <a:lnTo>
                    <a:pt x="1" y="11585"/>
                  </a:lnTo>
                  <a:lnTo>
                    <a:pt x="78" y="11932"/>
                  </a:lnTo>
                  <a:lnTo>
                    <a:pt x="194" y="12241"/>
                  </a:lnTo>
                  <a:lnTo>
                    <a:pt x="387" y="12550"/>
                  </a:lnTo>
                  <a:lnTo>
                    <a:pt x="619" y="12820"/>
                  </a:lnTo>
                  <a:lnTo>
                    <a:pt x="812" y="12936"/>
                  </a:lnTo>
                  <a:lnTo>
                    <a:pt x="966" y="13013"/>
                  </a:lnTo>
                  <a:lnTo>
                    <a:pt x="1159" y="13091"/>
                  </a:lnTo>
                  <a:lnTo>
                    <a:pt x="1352" y="13129"/>
                  </a:lnTo>
                  <a:lnTo>
                    <a:pt x="1739" y="13168"/>
                  </a:lnTo>
                  <a:lnTo>
                    <a:pt x="2086" y="13129"/>
                  </a:lnTo>
                  <a:lnTo>
                    <a:pt x="2472" y="12975"/>
                  </a:lnTo>
                  <a:lnTo>
                    <a:pt x="2820" y="12782"/>
                  </a:lnTo>
                  <a:lnTo>
                    <a:pt x="3129" y="12550"/>
                  </a:lnTo>
                  <a:lnTo>
                    <a:pt x="3360" y="12241"/>
                  </a:lnTo>
                  <a:lnTo>
                    <a:pt x="3592" y="12009"/>
                  </a:lnTo>
                  <a:lnTo>
                    <a:pt x="3554" y="11932"/>
                  </a:lnTo>
                  <a:lnTo>
                    <a:pt x="3515" y="11816"/>
                  </a:lnTo>
                  <a:lnTo>
                    <a:pt x="3438" y="11778"/>
                  </a:lnTo>
                  <a:lnTo>
                    <a:pt x="3322" y="11739"/>
                  </a:lnTo>
                  <a:lnTo>
                    <a:pt x="3283" y="11778"/>
                  </a:lnTo>
                  <a:lnTo>
                    <a:pt x="3245" y="11816"/>
                  </a:lnTo>
                  <a:lnTo>
                    <a:pt x="3052" y="12048"/>
                  </a:lnTo>
                  <a:lnTo>
                    <a:pt x="2820" y="12241"/>
                  </a:lnTo>
                  <a:lnTo>
                    <a:pt x="2588" y="12434"/>
                  </a:lnTo>
                  <a:lnTo>
                    <a:pt x="2318" y="12589"/>
                  </a:lnTo>
                  <a:lnTo>
                    <a:pt x="2048" y="12666"/>
                  </a:lnTo>
                  <a:lnTo>
                    <a:pt x="1739" y="12704"/>
                  </a:lnTo>
                  <a:lnTo>
                    <a:pt x="1430" y="12666"/>
                  </a:lnTo>
                  <a:lnTo>
                    <a:pt x="1159" y="12589"/>
                  </a:lnTo>
                  <a:lnTo>
                    <a:pt x="966" y="12473"/>
                  </a:lnTo>
                  <a:lnTo>
                    <a:pt x="812" y="12357"/>
                  </a:lnTo>
                  <a:lnTo>
                    <a:pt x="696" y="12202"/>
                  </a:lnTo>
                  <a:lnTo>
                    <a:pt x="619" y="12048"/>
                  </a:lnTo>
                  <a:lnTo>
                    <a:pt x="542" y="11894"/>
                  </a:lnTo>
                  <a:lnTo>
                    <a:pt x="503" y="11739"/>
                  </a:lnTo>
                  <a:lnTo>
                    <a:pt x="503" y="11546"/>
                  </a:lnTo>
                  <a:lnTo>
                    <a:pt x="503" y="11392"/>
                  </a:lnTo>
                  <a:lnTo>
                    <a:pt x="542" y="11198"/>
                  </a:lnTo>
                  <a:lnTo>
                    <a:pt x="580" y="11044"/>
                  </a:lnTo>
                  <a:lnTo>
                    <a:pt x="657" y="10890"/>
                  </a:lnTo>
                  <a:lnTo>
                    <a:pt x="773" y="10774"/>
                  </a:lnTo>
                  <a:lnTo>
                    <a:pt x="889" y="10619"/>
                  </a:lnTo>
                  <a:lnTo>
                    <a:pt x="1044" y="10542"/>
                  </a:lnTo>
                  <a:lnTo>
                    <a:pt x="1237" y="10465"/>
                  </a:lnTo>
                  <a:lnTo>
                    <a:pt x="1430" y="10388"/>
                  </a:lnTo>
                  <a:lnTo>
                    <a:pt x="1739" y="10349"/>
                  </a:lnTo>
                  <a:lnTo>
                    <a:pt x="2009" y="10349"/>
                  </a:lnTo>
                  <a:lnTo>
                    <a:pt x="2318" y="10388"/>
                  </a:lnTo>
                  <a:lnTo>
                    <a:pt x="2588" y="10426"/>
                  </a:lnTo>
                  <a:lnTo>
                    <a:pt x="2858" y="10542"/>
                  </a:lnTo>
                  <a:lnTo>
                    <a:pt x="3129" y="10658"/>
                  </a:lnTo>
                  <a:lnTo>
                    <a:pt x="3669" y="10928"/>
                  </a:lnTo>
                  <a:lnTo>
                    <a:pt x="4171" y="11276"/>
                  </a:lnTo>
                  <a:lnTo>
                    <a:pt x="4635" y="11662"/>
                  </a:lnTo>
                  <a:lnTo>
                    <a:pt x="5523" y="12396"/>
                  </a:lnTo>
                  <a:lnTo>
                    <a:pt x="5870" y="12704"/>
                  </a:lnTo>
                  <a:lnTo>
                    <a:pt x="6257" y="12975"/>
                  </a:lnTo>
                  <a:lnTo>
                    <a:pt x="6681" y="13206"/>
                  </a:lnTo>
                  <a:lnTo>
                    <a:pt x="7106" y="13438"/>
                  </a:lnTo>
                  <a:lnTo>
                    <a:pt x="7531" y="13593"/>
                  </a:lnTo>
                  <a:lnTo>
                    <a:pt x="7994" y="13747"/>
                  </a:lnTo>
                  <a:lnTo>
                    <a:pt x="8458" y="13786"/>
                  </a:lnTo>
                  <a:lnTo>
                    <a:pt x="8921" y="13786"/>
                  </a:lnTo>
                  <a:lnTo>
                    <a:pt x="9346" y="13708"/>
                  </a:lnTo>
                  <a:lnTo>
                    <a:pt x="9732" y="13554"/>
                  </a:lnTo>
                  <a:lnTo>
                    <a:pt x="10079" y="13361"/>
                  </a:lnTo>
                  <a:lnTo>
                    <a:pt x="10388" y="13091"/>
                  </a:lnTo>
                  <a:lnTo>
                    <a:pt x="10659" y="12782"/>
                  </a:lnTo>
                  <a:lnTo>
                    <a:pt x="10929" y="12473"/>
                  </a:lnTo>
                  <a:lnTo>
                    <a:pt x="11122" y="12125"/>
                  </a:lnTo>
                  <a:lnTo>
                    <a:pt x="11315" y="11739"/>
                  </a:lnTo>
                  <a:lnTo>
                    <a:pt x="11508" y="11237"/>
                  </a:lnTo>
                  <a:lnTo>
                    <a:pt x="11663" y="10696"/>
                  </a:lnTo>
                  <a:lnTo>
                    <a:pt x="11972" y="9615"/>
                  </a:lnTo>
                  <a:lnTo>
                    <a:pt x="12126" y="9113"/>
                  </a:lnTo>
                  <a:lnTo>
                    <a:pt x="12358" y="8611"/>
                  </a:lnTo>
                  <a:lnTo>
                    <a:pt x="12589" y="8109"/>
                  </a:lnTo>
                  <a:lnTo>
                    <a:pt x="12937" y="7646"/>
                  </a:lnTo>
                  <a:lnTo>
                    <a:pt x="13284" y="7298"/>
                  </a:lnTo>
                  <a:lnTo>
                    <a:pt x="13632" y="6989"/>
                  </a:lnTo>
                  <a:lnTo>
                    <a:pt x="14018" y="6719"/>
                  </a:lnTo>
                  <a:lnTo>
                    <a:pt x="14443" y="6449"/>
                  </a:lnTo>
                  <a:lnTo>
                    <a:pt x="14906" y="6256"/>
                  </a:lnTo>
                  <a:lnTo>
                    <a:pt x="15370" y="6101"/>
                  </a:lnTo>
                  <a:lnTo>
                    <a:pt x="15833" y="5985"/>
                  </a:lnTo>
                  <a:lnTo>
                    <a:pt x="16296" y="5947"/>
                  </a:lnTo>
                  <a:lnTo>
                    <a:pt x="16605" y="5908"/>
                  </a:lnTo>
                  <a:lnTo>
                    <a:pt x="16914" y="5908"/>
                  </a:lnTo>
                  <a:lnTo>
                    <a:pt x="17455" y="5985"/>
                  </a:lnTo>
                  <a:lnTo>
                    <a:pt x="17995" y="6140"/>
                  </a:lnTo>
                  <a:lnTo>
                    <a:pt x="18497" y="6333"/>
                  </a:lnTo>
                  <a:lnTo>
                    <a:pt x="18999" y="6603"/>
                  </a:lnTo>
                  <a:lnTo>
                    <a:pt x="19501" y="6835"/>
                  </a:lnTo>
                  <a:lnTo>
                    <a:pt x="20544" y="7337"/>
                  </a:lnTo>
                  <a:lnTo>
                    <a:pt x="20930" y="7491"/>
                  </a:lnTo>
                  <a:lnTo>
                    <a:pt x="21316" y="7646"/>
                  </a:lnTo>
                  <a:lnTo>
                    <a:pt x="21741" y="7723"/>
                  </a:lnTo>
                  <a:lnTo>
                    <a:pt x="22166" y="7762"/>
                  </a:lnTo>
                  <a:lnTo>
                    <a:pt x="22591" y="7723"/>
                  </a:lnTo>
                  <a:lnTo>
                    <a:pt x="22977" y="7646"/>
                  </a:lnTo>
                  <a:lnTo>
                    <a:pt x="23363" y="7530"/>
                  </a:lnTo>
                  <a:lnTo>
                    <a:pt x="23710" y="7298"/>
                  </a:lnTo>
                  <a:lnTo>
                    <a:pt x="24058" y="6989"/>
                  </a:lnTo>
                  <a:lnTo>
                    <a:pt x="24367" y="6642"/>
                  </a:lnTo>
                  <a:lnTo>
                    <a:pt x="24599" y="6294"/>
                  </a:lnTo>
                  <a:lnTo>
                    <a:pt x="24753" y="5908"/>
                  </a:lnTo>
                  <a:lnTo>
                    <a:pt x="24869" y="5483"/>
                  </a:lnTo>
                  <a:lnTo>
                    <a:pt x="24985" y="5059"/>
                  </a:lnTo>
                  <a:lnTo>
                    <a:pt x="25023" y="4634"/>
                  </a:lnTo>
                  <a:lnTo>
                    <a:pt x="25023" y="4209"/>
                  </a:lnTo>
                  <a:lnTo>
                    <a:pt x="24946" y="3746"/>
                  </a:lnTo>
                  <a:lnTo>
                    <a:pt x="24869" y="3282"/>
                  </a:lnTo>
                  <a:lnTo>
                    <a:pt x="24792" y="2858"/>
                  </a:lnTo>
                  <a:lnTo>
                    <a:pt x="24637" y="2394"/>
                  </a:lnTo>
                  <a:lnTo>
                    <a:pt x="24444" y="1970"/>
                  </a:lnTo>
                  <a:lnTo>
                    <a:pt x="24251" y="1583"/>
                  </a:lnTo>
                  <a:lnTo>
                    <a:pt x="24058" y="1197"/>
                  </a:lnTo>
                  <a:lnTo>
                    <a:pt x="23788" y="811"/>
                  </a:lnTo>
                  <a:lnTo>
                    <a:pt x="23942" y="386"/>
                  </a:lnTo>
                  <a:lnTo>
                    <a:pt x="23595" y="232"/>
                  </a:lnTo>
                  <a:lnTo>
                    <a:pt x="23208" y="116"/>
                  </a:lnTo>
                  <a:lnTo>
                    <a:pt x="23170" y="77"/>
                  </a:lnTo>
                  <a:lnTo>
                    <a:pt x="2305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9"/>
            <p:cNvSpPr/>
            <p:nvPr/>
          </p:nvSpPr>
          <p:spPr>
            <a:xfrm>
              <a:off x="1687125" y="961000"/>
              <a:ext cx="152575" cy="276125"/>
            </a:xfrm>
            <a:custGeom>
              <a:avLst/>
              <a:gdLst/>
              <a:ahLst/>
              <a:cxnLst/>
              <a:rect l="l" t="t" r="r" b="b"/>
              <a:pathLst>
                <a:path w="6103" h="11045" extrusionOk="0">
                  <a:moveTo>
                    <a:pt x="3553" y="1"/>
                  </a:moveTo>
                  <a:lnTo>
                    <a:pt x="3438" y="464"/>
                  </a:lnTo>
                  <a:lnTo>
                    <a:pt x="3785" y="657"/>
                  </a:lnTo>
                  <a:lnTo>
                    <a:pt x="4094" y="889"/>
                  </a:lnTo>
                  <a:lnTo>
                    <a:pt x="4364" y="1159"/>
                  </a:lnTo>
                  <a:lnTo>
                    <a:pt x="4635" y="1468"/>
                  </a:lnTo>
                  <a:lnTo>
                    <a:pt x="4866" y="1777"/>
                  </a:lnTo>
                  <a:lnTo>
                    <a:pt x="5059" y="2086"/>
                  </a:lnTo>
                  <a:lnTo>
                    <a:pt x="5253" y="2472"/>
                  </a:lnTo>
                  <a:lnTo>
                    <a:pt x="5368" y="2820"/>
                  </a:lnTo>
                  <a:lnTo>
                    <a:pt x="5484" y="3206"/>
                  </a:lnTo>
                  <a:lnTo>
                    <a:pt x="5561" y="3592"/>
                  </a:lnTo>
                  <a:lnTo>
                    <a:pt x="5600" y="4017"/>
                  </a:lnTo>
                  <a:lnTo>
                    <a:pt x="5600" y="4403"/>
                  </a:lnTo>
                  <a:lnTo>
                    <a:pt x="5561" y="4828"/>
                  </a:lnTo>
                  <a:lnTo>
                    <a:pt x="5523" y="5214"/>
                  </a:lnTo>
                  <a:lnTo>
                    <a:pt x="5446" y="5639"/>
                  </a:lnTo>
                  <a:lnTo>
                    <a:pt x="5330" y="6025"/>
                  </a:lnTo>
                  <a:lnTo>
                    <a:pt x="5175" y="6449"/>
                  </a:lnTo>
                  <a:lnTo>
                    <a:pt x="4982" y="6874"/>
                  </a:lnTo>
                  <a:lnTo>
                    <a:pt x="4751" y="7299"/>
                  </a:lnTo>
                  <a:lnTo>
                    <a:pt x="4519" y="7685"/>
                  </a:lnTo>
                  <a:lnTo>
                    <a:pt x="4249" y="8033"/>
                  </a:lnTo>
                  <a:lnTo>
                    <a:pt x="3940" y="8419"/>
                  </a:lnTo>
                  <a:lnTo>
                    <a:pt x="3631" y="8728"/>
                  </a:lnTo>
                  <a:lnTo>
                    <a:pt x="3283" y="9037"/>
                  </a:lnTo>
                  <a:lnTo>
                    <a:pt x="2936" y="9346"/>
                  </a:lnTo>
                  <a:lnTo>
                    <a:pt x="2549" y="9616"/>
                  </a:lnTo>
                  <a:lnTo>
                    <a:pt x="2163" y="9848"/>
                  </a:lnTo>
                  <a:lnTo>
                    <a:pt x="1739" y="10041"/>
                  </a:lnTo>
                  <a:lnTo>
                    <a:pt x="1352" y="10234"/>
                  </a:lnTo>
                  <a:lnTo>
                    <a:pt x="889" y="10427"/>
                  </a:lnTo>
                  <a:lnTo>
                    <a:pt x="464" y="10543"/>
                  </a:lnTo>
                  <a:lnTo>
                    <a:pt x="1" y="10658"/>
                  </a:lnTo>
                  <a:lnTo>
                    <a:pt x="78" y="11045"/>
                  </a:lnTo>
                  <a:lnTo>
                    <a:pt x="619" y="10967"/>
                  </a:lnTo>
                  <a:lnTo>
                    <a:pt x="1121" y="10852"/>
                  </a:lnTo>
                  <a:lnTo>
                    <a:pt x="1584" y="10658"/>
                  </a:lnTo>
                  <a:lnTo>
                    <a:pt x="2086" y="10465"/>
                  </a:lnTo>
                  <a:lnTo>
                    <a:pt x="2549" y="10234"/>
                  </a:lnTo>
                  <a:lnTo>
                    <a:pt x="2974" y="9963"/>
                  </a:lnTo>
                  <a:lnTo>
                    <a:pt x="3399" y="9654"/>
                  </a:lnTo>
                  <a:lnTo>
                    <a:pt x="3785" y="9307"/>
                  </a:lnTo>
                  <a:lnTo>
                    <a:pt x="4171" y="8921"/>
                  </a:lnTo>
                  <a:lnTo>
                    <a:pt x="4519" y="8535"/>
                  </a:lnTo>
                  <a:lnTo>
                    <a:pt x="4828" y="8148"/>
                  </a:lnTo>
                  <a:lnTo>
                    <a:pt x="5098" y="7685"/>
                  </a:lnTo>
                  <a:lnTo>
                    <a:pt x="5368" y="7260"/>
                  </a:lnTo>
                  <a:lnTo>
                    <a:pt x="5600" y="6797"/>
                  </a:lnTo>
                  <a:lnTo>
                    <a:pt x="5793" y="6295"/>
                  </a:lnTo>
                  <a:lnTo>
                    <a:pt x="5909" y="5793"/>
                  </a:lnTo>
                  <a:lnTo>
                    <a:pt x="6025" y="5368"/>
                  </a:lnTo>
                  <a:lnTo>
                    <a:pt x="6063" y="4943"/>
                  </a:lnTo>
                  <a:lnTo>
                    <a:pt x="6102" y="4519"/>
                  </a:lnTo>
                  <a:lnTo>
                    <a:pt x="6102" y="4094"/>
                  </a:lnTo>
                  <a:lnTo>
                    <a:pt x="6063" y="3669"/>
                  </a:lnTo>
                  <a:lnTo>
                    <a:pt x="5986" y="3244"/>
                  </a:lnTo>
                  <a:lnTo>
                    <a:pt x="5870" y="2820"/>
                  </a:lnTo>
                  <a:lnTo>
                    <a:pt x="5755" y="2434"/>
                  </a:lnTo>
                  <a:lnTo>
                    <a:pt x="5561" y="2047"/>
                  </a:lnTo>
                  <a:lnTo>
                    <a:pt x="5368" y="1700"/>
                  </a:lnTo>
                  <a:lnTo>
                    <a:pt x="5137" y="1352"/>
                  </a:lnTo>
                  <a:lnTo>
                    <a:pt x="4905" y="1005"/>
                  </a:lnTo>
                  <a:lnTo>
                    <a:pt x="4596" y="734"/>
                  </a:lnTo>
                  <a:lnTo>
                    <a:pt x="4287" y="464"/>
                  </a:lnTo>
                  <a:lnTo>
                    <a:pt x="3940" y="232"/>
                  </a:lnTo>
                  <a:lnTo>
                    <a:pt x="355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9"/>
            <p:cNvSpPr/>
            <p:nvPr/>
          </p:nvSpPr>
          <p:spPr>
            <a:xfrm>
              <a:off x="4302325" y="969700"/>
              <a:ext cx="152550" cy="276125"/>
            </a:xfrm>
            <a:custGeom>
              <a:avLst/>
              <a:gdLst/>
              <a:ahLst/>
              <a:cxnLst/>
              <a:rect l="l" t="t" r="r" b="b"/>
              <a:pathLst>
                <a:path w="6102" h="11045" extrusionOk="0">
                  <a:moveTo>
                    <a:pt x="3553" y="0"/>
                  </a:moveTo>
                  <a:lnTo>
                    <a:pt x="3399" y="425"/>
                  </a:lnTo>
                  <a:lnTo>
                    <a:pt x="3785" y="618"/>
                  </a:lnTo>
                  <a:lnTo>
                    <a:pt x="4094" y="888"/>
                  </a:lnTo>
                  <a:lnTo>
                    <a:pt x="4364" y="1120"/>
                  </a:lnTo>
                  <a:lnTo>
                    <a:pt x="4634" y="1429"/>
                  </a:lnTo>
                  <a:lnTo>
                    <a:pt x="4866" y="1738"/>
                  </a:lnTo>
                  <a:lnTo>
                    <a:pt x="5059" y="2086"/>
                  </a:lnTo>
                  <a:lnTo>
                    <a:pt x="5214" y="2433"/>
                  </a:lnTo>
                  <a:lnTo>
                    <a:pt x="5368" y="2819"/>
                  </a:lnTo>
                  <a:lnTo>
                    <a:pt x="5484" y="3205"/>
                  </a:lnTo>
                  <a:lnTo>
                    <a:pt x="5523" y="3591"/>
                  </a:lnTo>
                  <a:lnTo>
                    <a:pt x="5600" y="3978"/>
                  </a:lnTo>
                  <a:lnTo>
                    <a:pt x="5600" y="4402"/>
                  </a:lnTo>
                  <a:lnTo>
                    <a:pt x="5561" y="4789"/>
                  </a:lnTo>
                  <a:lnTo>
                    <a:pt x="5523" y="5213"/>
                  </a:lnTo>
                  <a:lnTo>
                    <a:pt x="5445" y="5599"/>
                  </a:lnTo>
                  <a:lnTo>
                    <a:pt x="5329" y="6024"/>
                  </a:lnTo>
                  <a:lnTo>
                    <a:pt x="5175" y="6449"/>
                  </a:lnTo>
                  <a:lnTo>
                    <a:pt x="4982" y="6874"/>
                  </a:lnTo>
                  <a:lnTo>
                    <a:pt x="4750" y="7260"/>
                  </a:lnTo>
                  <a:lnTo>
                    <a:pt x="4480" y="7646"/>
                  </a:lnTo>
                  <a:lnTo>
                    <a:pt x="4210" y="8032"/>
                  </a:lnTo>
                  <a:lnTo>
                    <a:pt x="3939" y="8380"/>
                  </a:lnTo>
                  <a:lnTo>
                    <a:pt x="3630" y="8727"/>
                  </a:lnTo>
                  <a:lnTo>
                    <a:pt x="3283" y="9036"/>
                  </a:lnTo>
                  <a:lnTo>
                    <a:pt x="2935" y="9306"/>
                  </a:lnTo>
                  <a:lnTo>
                    <a:pt x="2549" y="9577"/>
                  </a:lnTo>
                  <a:lnTo>
                    <a:pt x="2163" y="9808"/>
                  </a:lnTo>
                  <a:lnTo>
                    <a:pt x="1738" y="10040"/>
                  </a:lnTo>
                  <a:lnTo>
                    <a:pt x="1313" y="10233"/>
                  </a:lnTo>
                  <a:lnTo>
                    <a:pt x="889" y="10388"/>
                  </a:lnTo>
                  <a:lnTo>
                    <a:pt x="464" y="10542"/>
                  </a:lnTo>
                  <a:lnTo>
                    <a:pt x="1" y="10658"/>
                  </a:lnTo>
                  <a:lnTo>
                    <a:pt x="78" y="11044"/>
                  </a:lnTo>
                  <a:lnTo>
                    <a:pt x="618" y="10967"/>
                  </a:lnTo>
                  <a:lnTo>
                    <a:pt x="1120" y="10812"/>
                  </a:lnTo>
                  <a:lnTo>
                    <a:pt x="1584" y="10658"/>
                  </a:lnTo>
                  <a:lnTo>
                    <a:pt x="2086" y="10465"/>
                  </a:lnTo>
                  <a:lnTo>
                    <a:pt x="2511" y="10195"/>
                  </a:lnTo>
                  <a:lnTo>
                    <a:pt x="2974" y="9924"/>
                  </a:lnTo>
                  <a:lnTo>
                    <a:pt x="3399" y="9615"/>
                  </a:lnTo>
                  <a:lnTo>
                    <a:pt x="3785" y="9268"/>
                  </a:lnTo>
                  <a:lnTo>
                    <a:pt x="4171" y="8920"/>
                  </a:lnTo>
                  <a:lnTo>
                    <a:pt x="4480" y="8534"/>
                  </a:lnTo>
                  <a:lnTo>
                    <a:pt x="4827" y="8109"/>
                  </a:lnTo>
                  <a:lnTo>
                    <a:pt x="5098" y="7685"/>
                  </a:lnTo>
                  <a:lnTo>
                    <a:pt x="5368" y="7221"/>
                  </a:lnTo>
                  <a:lnTo>
                    <a:pt x="5600" y="6758"/>
                  </a:lnTo>
                  <a:lnTo>
                    <a:pt x="5754" y="6295"/>
                  </a:lnTo>
                  <a:lnTo>
                    <a:pt x="5909" y="5793"/>
                  </a:lnTo>
                  <a:lnTo>
                    <a:pt x="6025" y="5368"/>
                  </a:lnTo>
                  <a:lnTo>
                    <a:pt x="6063" y="4943"/>
                  </a:lnTo>
                  <a:lnTo>
                    <a:pt x="6102" y="4518"/>
                  </a:lnTo>
                  <a:lnTo>
                    <a:pt x="6102" y="4055"/>
                  </a:lnTo>
                  <a:lnTo>
                    <a:pt x="6063" y="3630"/>
                  </a:lnTo>
                  <a:lnTo>
                    <a:pt x="5986" y="3244"/>
                  </a:lnTo>
                  <a:lnTo>
                    <a:pt x="5870" y="2819"/>
                  </a:lnTo>
                  <a:lnTo>
                    <a:pt x="5754" y="2433"/>
                  </a:lnTo>
                  <a:lnTo>
                    <a:pt x="5561" y="2047"/>
                  </a:lnTo>
                  <a:lnTo>
                    <a:pt x="5368" y="1661"/>
                  </a:lnTo>
                  <a:lnTo>
                    <a:pt x="5136" y="1313"/>
                  </a:lnTo>
                  <a:lnTo>
                    <a:pt x="4905" y="1004"/>
                  </a:lnTo>
                  <a:lnTo>
                    <a:pt x="4596" y="695"/>
                  </a:lnTo>
                  <a:lnTo>
                    <a:pt x="4287" y="425"/>
                  </a:lnTo>
                  <a:lnTo>
                    <a:pt x="3939" y="193"/>
                  </a:lnTo>
                  <a:lnTo>
                    <a:pt x="355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9"/>
            <p:cNvSpPr/>
            <p:nvPr/>
          </p:nvSpPr>
          <p:spPr>
            <a:xfrm>
              <a:off x="5445325" y="989000"/>
              <a:ext cx="329225" cy="242325"/>
            </a:xfrm>
            <a:custGeom>
              <a:avLst/>
              <a:gdLst/>
              <a:ahLst/>
              <a:cxnLst/>
              <a:rect l="l" t="t" r="r" b="b"/>
              <a:pathLst>
                <a:path w="13169" h="9693" extrusionOk="0">
                  <a:moveTo>
                    <a:pt x="5368" y="618"/>
                  </a:moveTo>
                  <a:lnTo>
                    <a:pt x="5947" y="773"/>
                  </a:lnTo>
                  <a:lnTo>
                    <a:pt x="6527" y="1005"/>
                  </a:lnTo>
                  <a:lnTo>
                    <a:pt x="7028" y="1314"/>
                  </a:lnTo>
                  <a:lnTo>
                    <a:pt x="7530" y="1661"/>
                  </a:lnTo>
                  <a:lnTo>
                    <a:pt x="7762" y="1893"/>
                  </a:lnTo>
                  <a:lnTo>
                    <a:pt x="7955" y="2124"/>
                  </a:lnTo>
                  <a:lnTo>
                    <a:pt x="8148" y="2356"/>
                  </a:lnTo>
                  <a:lnTo>
                    <a:pt x="8264" y="2626"/>
                  </a:lnTo>
                  <a:lnTo>
                    <a:pt x="8419" y="2897"/>
                  </a:lnTo>
                  <a:lnTo>
                    <a:pt x="8496" y="3167"/>
                  </a:lnTo>
                  <a:lnTo>
                    <a:pt x="8573" y="3437"/>
                  </a:lnTo>
                  <a:lnTo>
                    <a:pt x="8612" y="3708"/>
                  </a:lnTo>
                  <a:lnTo>
                    <a:pt x="8573" y="3708"/>
                  </a:lnTo>
                  <a:lnTo>
                    <a:pt x="7724" y="3823"/>
                  </a:lnTo>
                  <a:lnTo>
                    <a:pt x="6874" y="3901"/>
                  </a:lnTo>
                  <a:lnTo>
                    <a:pt x="6411" y="3939"/>
                  </a:lnTo>
                  <a:lnTo>
                    <a:pt x="6179" y="3939"/>
                  </a:lnTo>
                  <a:lnTo>
                    <a:pt x="5986" y="3901"/>
                  </a:lnTo>
                  <a:lnTo>
                    <a:pt x="5793" y="3862"/>
                  </a:lnTo>
                  <a:lnTo>
                    <a:pt x="5677" y="3746"/>
                  </a:lnTo>
                  <a:lnTo>
                    <a:pt x="5561" y="3553"/>
                  </a:lnTo>
                  <a:lnTo>
                    <a:pt x="5484" y="3321"/>
                  </a:lnTo>
                  <a:lnTo>
                    <a:pt x="5407" y="2626"/>
                  </a:lnTo>
                  <a:lnTo>
                    <a:pt x="5368" y="1970"/>
                  </a:lnTo>
                  <a:lnTo>
                    <a:pt x="5368" y="618"/>
                  </a:lnTo>
                  <a:close/>
                  <a:moveTo>
                    <a:pt x="2781" y="889"/>
                  </a:moveTo>
                  <a:lnTo>
                    <a:pt x="2626" y="3128"/>
                  </a:lnTo>
                  <a:lnTo>
                    <a:pt x="2626" y="3515"/>
                  </a:lnTo>
                  <a:lnTo>
                    <a:pt x="2588" y="3708"/>
                  </a:lnTo>
                  <a:lnTo>
                    <a:pt x="2511" y="3862"/>
                  </a:lnTo>
                  <a:lnTo>
                    <a:pt x="2433" y="4017"/>
                  </a:lnTo>
                  <a:lnTo>
                    <a:pt x="2317" y="4132"/>
                  </a:lnTo>
                  <a:lnTo>
                    <a:pt x="2124" y="4210"/>
                  </a:lnTo>
                  <a:lnTo>
                    <a:pt x="1893" y="4287"/>
                  </a:lnTo>
                  <a:lnTo>
                    <a:pt x="1545" y="4287"/>
                  </a:lnTo>
                  <a:lnTo>
                    <a:pt x="1120" y="4248"/>
                  </a:lnTo>
                  <a:lnTo>
                    <a:pt x="734" y="4132"/>
                  </a:lnTo>
                  <a:lnTo>
                    <a:pt x="387" y="4017"/>
                  </a:lnTo>
                  <a:lnTo>
                    <a:pt x="503" y="3515"/>
                  </a:lnTo>
                  <a:lnTo>
                    <a:pt x="657" y="3013"/>
                  </a:lnTo>
                  <a:lnTo>
                    <a:pt x="889" y="2549"/>
                  </a:lnTo>
                  <a:lnTo>
                    <a:pt x="1159" y="2124"/>
                  </a:lnTo>
                  <a:lnTo>
                    <a:pt x="1507" y="1738"/>
                  </a:lnTo>
                  <a:lnTo>
                    <a:pt x="1893" y="1429"/>
                  </a:lnTo>
                  <a:lnTo>
                    <a:pt x="2317" y="1120"/>
                  </a:lnTo>
                  <a:lnTo>
                    <a:pt x="2781" y="889"/>
                  </a:lnTo>
                  <a:close/>
                  <a:moveTo>
                    <a:pt x="10774" y="5368"/>
                  </a:moveTo>
                  <a:lnTo>
                    <a:pt x="11238" y="5638"/>
                  </a:lnTo>
                  <a:lnTo>
                    <a:pt x="11624" y="5986"/>
                  </a:lnTo>
                  <a:lnTo>
                    <a:pt x="11431" y="6140"/>
                  </a:lnTo>
                  <a:lnTo>
                    <a:pt x="11353" y="6218"/>
                  </a:lnTo>
                  <a:lnTo>
                    <a:pt x="11238" y="6256"/>
                  </a:lnTo>
                  <a:lnTo>
                    <a:pt x="11083" y="6295"/>
                  </a:lnTo>
                  <a:lnTo>
                    <a:pt x="10929" y="6256"/>
                  </a:lnTo>
                  <a:lnTo>
                    <a:pt x="10774" y="6218"/>
                  </a:lnTo>
                  <a:lnTo>
                    <a:pt x="10658" y="6140"/>
                  </a:lnTo>
                  <a:lnTo>
                    <a:pt x="10581" y="6063"/>
                  </a:lnTo>
                  <a:lnTo>
                    <a:pt x="10542" y="5947"/>
                  </a:lnTo>
                  <a:lnTo>
                    <a:pt x="10542" y="5870"/>
                  </a:lnTo>
                  <a:lnTo>
                    <a:pt x="10542" y="5754"/>
                  </a:lnTo>
                  <a:lnTo>
                    <a:pt x="10620" y="5523"/>
                  </a:lnTo>
                  <a:lnTo>
                    <a:pt x="10658" y="5445"/>
                  </a:lnTo>
                  <a:lnTo>
                    <a:pt x="10774" y="5368"/>
                  </a:lnTo>
                  <a:close/>
                  <a:moveTo>
                    <a:pt x="4403" y="1"/>
                  </a:moveTo>
                  <a:lnTo>
                    <a:pt x="3939" y="39"/>
                  </a:lnTo>
                  <a:lnTo>
                    <a:pt x="3515" y="116"/>
                  </a:lnTo>
                  <a:lnTo>
                    <a:pt x="3051" y="232"/>
                  </a:lnTo>
                  <a:lnTo>
                    <a:pt x="2665" y="387"/>
                  </a:lnTo>
                  <a:lnTo>
                    <a:pt x="2240" y="580"/>
                  </a:lnTo>
                  <a:lnTo>
                    <a:pt x="1854" y="812"/>
                  </a:lnTo>
                  <a:lnTo>
                    <a:pt x="1507" y="1043"/>
                  </a:lnTo>
                  <a:lnTo>
                    <a:pt x="1159" y="1352"/>
                  </a:lnTo>
                  <a:lnTo>
                    <a:pt x="889" y="1661"/>
                  </a:lnTo>
                  <a:lnTo>
                    <a:pt x="618" y="2009"/>
                  </a:lnTo>
                  <a:lnTo>
                    <a:pt x="425" y="2395"/>
                  </a:lnTo>
                  <a:lnTo>
                    <a:pt x="232" y="2781"/>
                  </a:lnTo>
                  <a:lnTo>
                    <a:pt x="116" y="3206"/>
                  </a:lnTo>
                  <a:lnTo>
                    <a:pt x="39" y="3669"/>
                  </a:lnTo>
                  <a:lnTo>
                    <a:pt x="1" y="4094"/>
                  </a:lnTo>
                  <a:lnTo>
                    <a:pt x="39" y="4557"/>
                  </a:lnTo>
                  <a:lnTo>
                    <a:pt x="348" y="4596"/>
                  </a:lnTo>
                  <a:lnTo>
                    <a:pt x="387" y="4287"/>
                  </a:lnTo>
                  <a:lnTo>
                    <a:pt x="966" y="4519"/>
                  </a:lnTo>
                  <a:lnTo>
                    <a:pt x="1313" y="4596"/>
                  </a:lnTo>
                  <a:lnTo>
                    <a:pt x="1700" y="4673"/>
                  </a:lnTo>
                  <a:lnTo>
                    <a:pt x="2047" y="4673"/>
                  </a:lnTo>
                  <a:lnTo>
                    <a:pt x="2356" y="4634"/>
                  </a:lnTo>
                  <a:lnTo>
                    <a:pt x="2511" y="4557"/>
                  </a:lnTo>
                  <a:lnTo>
                    <a:pt x="2626" y="4480"/>
                  </a:lnTo>
                  <a:lnTo>
                    <a:pt x="2742" y="4403"/>
                  </a:lnTo>
                  <a:lnTo>
                    <a:pt x="2858" y="4248"/>
                  </a:lnTo>
                  <a:lnTo>
                    <a:pt x="2897" y="4132"/>
                  </a:lnTo>
                  <a:lnTo>
                    <a:pt x="2974" y="3978"/>
                  </a:lnTo>
                  <a:lnTo>
                    <a:pt x="3013" y="3630"/>
                  </a:lnTo>
                  <a:lnTo>
                    <a:pt x="3013" y="2974"/>
                  </a:lnTo>
                  <a:lnTo>
                    <a:pt x="3128" y="773"/>
                  </a:lnTo>
                  <a:lnTo>
                    <a:pt x="3515" y="657"/>
                  </a:lnTo>
                  <a:lnTo>
                    <a:pt x="3939" y="580"/>
                  </a:lnTo>
                  <a:lnTo>
                    <a:pt x="4132" y="541"/>
                  </a:lnTo>
                  <a:lnTo>
                    <a:pt x="4403" y="541"/>
                  </a:lnTo>
                  <a:lnTo>
                    <a:pt x="5098" y="580"/>
                  </a:lnTo>
                  <a:lnTo>
                    <a:pt x="5021" y="1661"/>
                  </a:lnTo>
                  <a:lnTo>
                    <a:pt x="5059" y="2704"/>
                  </a:lnTo>
                  <a:lnTo>
                    <a:pt x="5098" y="3399"/>
                  </a:lnTo>
                  <a:lnTo>
                    <a:pt x="5175" y="3746"/>
                  </a:lnTo>
                  <a:lnTo>
                    <a:pt x="5214" y="3901"/>
                  </a:lnTo>
                  <a:lnTo>
                    <a:pt x="5291" y="4055"/>
                  </a:lnTo>
                  <a:lnTo>
                    <a:pt x="5407" y="4171"/>
                  </a:lnTo>
                  <a:lnTo>
                    <a:pt x="5561" y="4248"/>
                  </a:lnTo>
                  <a:lnTo>
                    <a:pt x="5716" y="4287"/>
                  </a:lnTo>
                  <a:lnTo>
                    <a:pt x="5870" y="4325"/>
                  </a:lnTo>
                  <a:lnTo>
                    <a:pt x="6218" y="4325"/>
                  </a:lnTo>
                  <a:lnTo>
                    <a:pt x="6565" y="4287"/>
                  </a:lnTo>
                  <a:lnTo>
                    <a:pt x="7608" y="4210"/>
                  </a:lnTo>
                  <a:lnTo>
                    <a:pt x="8650" y="4094"/>
                  </a:lnTo>
                  <a:lnTo>
                    <a:pt x="8650" y="4480"/>
                  </a:lnTo>
                  <a:lnTo>
                    <a:pt x="8612" y="4866"/>
                  </a:lnTo>
                  <a:lnTo>
                    <a:pt x="8612" y="4905"/>
                  </a:lnTo>
                  <a:lnTo>
                    <a:pt x="8612" y="5021"/>
                  </a:lnTo>
                  <a:lnTo>
                    <a:pt x="8650" y="5098"/>
                  </a:lnTo>
                  <a:lnTo>
                    <a:pt x="8766" y="5098"/>
                  </a:lnTo>
                  <a:lnTo>
                    <a:pt x="8843" y="5059"/>
                  </a:lnTo>
                  <a:lnTo>
                    <a:pt x="8959" y="5021"/>
                  </a:lnTo>
                  <a:lnTo>
                    <a:pt x="9036" y="4943"/>
                  </a:lnTo>
                  <a:lnTo>
                    <a:pt x="9191" y="4905"/>
                  </a:lnTo>
                  <a:lnTo>
                    <a:pt x="9384" y="4905"/>
                  </a:lnTo>
                  <a:lnTo>
                    <a:pt x="9809" y="4982"/>
                  </a:lnTo>
                  <a:lnTo>
                    <a:pt x="10195" y="5098"/>
                  </a:lnTo>
                  <a:lnTo>
                    <a:pt x="10542" y="5252"/>
                  </a:lnTo>
                  <a:lnTo>
                    <a:pt x="10427" y="5329"/>
                  </a:lnTo>
                  <a:lnTo>
                    <a:pt x="10311" y="5445"/>
                  </a:lnTo>
                  <a:lnTo>
                    <a:pt x="10272" y="5600"/>
                  </a:lnTo>
                  <a:lnTo>
                    <a:pt x="10234" y="5754"/>
                  </a:lnTo>
                  <a:lnTo>
                    <a:pt x="10234" y="5909"/>
                  </a:lnTo>
                  <a:lnTo>
                    <a:pt x="10234" y="6063"/>
                  </a:lnTo>
                  <a:lnTo>
                    <a:pt x="10272" y="6179"/>
                  </a:lnTo>
                  <a:lnTo>
                    <a:pt x="10349" y="6333"/>
                  </a:lnTo>
                  <a:lnTo>
                    <a:pt x="10504" y="6488"/>
                  </a:lnTo>
                  <a:lnTo>
                    <a:pt x="10697" y="6604"/>
                  </a:lnTo>
                  <a:lnTo>
                    <a:pt x="10929" y="6642"/>
                  </a:lnTo>
                  <a:lnTo>
                    <a:pt x="11160" y="6642"/>
                  </a:lnTo>
                  <a:lnTo>
                    <a:pt x="11353" y="6604"/>
                  </a:lnTo>
                  <a:lnTo>
                    <a:pt x="11546" y="6527"/>
                  </a:lnTo>
                  <a:lnTo>
                    <a:pt x="11740" y="6411"/>
                  </a:lnTo>
                  <a:lnTo>
                    <a:pt x="11855" y="6256"/>
                  </a:lnTo>
                  <a:lnTo>
                    <a:pt x="12087" y="6565"/>
                  </a:lnTo>
                  <a:lnTo>
                    <a:pt x="12280" y="6913"/>
                  </a:lnTo>
                  <a:lnTo>
                    <a:pt x="12396" y="7222"/>
                  </a:lnTo>
                  <a:lnTo>
                    <a:pt x="12473" y="7569"/>
                  </a:lnTo>
                  <a:lnTo>
                    <a:pt x="12550" y="7917"/>
                  </a:lnTo>
                  <a:lnTo>
                    <a:pt x="12550" y="8264"/>
                  </a:lnTo>
                  <a:lnTo>
                    <a:pt x="12589" y="8998"/>
                  </a:lnTo>
                  <a:lnTo>
                    <a:pt x="12512" y="8998"/>
                  </a:lnTo>
                  <a:lnTo>
                    <a:pt x="12435" y="9075"/>
                  </a:lnTo>
                  <a:lnTo>
                    <a:pt x="12396" y="9114"/>
                  </a:lnTo>
                  <a:lnTo>
                    <a:pt x="12357" y="9191"/>
                  </a:lnTo>
                  <a:lnTo>
                    <a:pt x="11469" y="9307"/>
                  </a:lnTo>
                  <a:lnTo>
                    <a:pt x="11469" y="9693"/>
                  </a:lnTo>
                  <a:lnTo>
                    <a:pt x="12126" y="9654"/>
                  </a:lnTo>
                  <a:lnTo>
                    <a:pt x="12821" y="9616"/>
                  </a:lnTo>
                  <a:lnTo>
                    <a:pt x="12937" y="9577"/>
                  </a:lnTo>
                  <a:lnTo>
                    <a:pt x="13014" y="9500"/>
                  </a:lnTo>
                  <a:lnTo>
                    <a:pt x="13052" y="9384"/>
                  </a:lnTo>
                  <a:lnTo>
                    <a:pt x="13052" y="9268"/>
                  </a:lnTo>
                  <a:lnTo>
                    <a:pt x="13130" y="8998"/>
                  </a:lnTo>
                  <a:lnTo>
                    <a:pt x="13168" y="8766"/>
                  </a:lnTo>
                  <a:lnTo>
                    <a:pt x="13168" y="8496"/>
                  </a:lnTo>
                  <a:lnTo>
                    <a:pt x="13168" y="8226"/>
                  </a:lnTo>
                  <a:lnTo>
                    <a:pt x="13091" y="7724"/>
                  </a:lnTo>
                  <a:lnTo>
                    <a:pt x="12937" y="7183"/>
                  </a:lnTo>
                  <a:lnTo>
                    <a:pt x="12743" y="6681"/>
                  </a:lnTo>
                  <a:lnTo>
                    <a:pt x="12435" y="6218"/>
                  </a:lnTo>
                  <a:lnTo>
                    <a:pt x="12126" y="5793"/>
                  </a:lnTo>
                  <a:lnTo>
                    <a:pt x="11778" y="5445"/>
                  </a:lnTo>
                  <a:lnTo>
                    <a:pt x="11315" y="5098"/>
                  </a:lnTo>
                  <a:lnTo>
                    <a:pt x="10967" y="4905"/>
                  </a:lnTo>
                  <a:lnTo>
                    <a:pt x="10620" y="4750"/>
                  </a:lnTo>
                  <a:lnTo>
                    <a:pt x="10272" y="4596"/>
                  </a:lnTo>
                  <a:lnTo>
                    <a:pt x="9886" y="4480"/>
                  </a:lnTo>
                  <a:lnTo>
                    <a:pt x="9538" y="4441"/>
                  </a:lnTo>
                  <a:lnTo>
                    <a:pt x="9191" y="4441"/>
                  </a:lnTo>
                  <a:lnTo>
                    <a:pt x="9268" y="3978"/>
                  </a:lnTo>
                  <a:lnTo>
                    <a:pt x="9230" y="3515"/>
                  </a:lnTo>
                  <a:lnTo>
                    <a:pt x="9152" y="3090"/>
                  </a:lnTo>
                  <a:lnTo>
                    <a:pt x="8998" y="2665"/>
                  </a:lnTo>
                  <a:lnTo>
                    <a:pt x="8805" y="2279"/>
                  </a:lnTo>
                  <a:lnTo>
                    <a:pt x="8534" y="1931"/>
                  </a:lnTo>
                  <a:lnTo>
                    <a:pt x="8226" y="1584"/>
                  </a:lnTo>
                  <a:lnTo>
                    <a:pt x="7839" y="1275"/>
                  </a:lnTo>
                  <a:lnTo>
                    <a:pt x="7453" y="1005"/>
                  </a:lnTo>
                  <a:lnTo>
                    <a:pt x="7067" y="734"/>
                  </a:lnTo>
                  <a:lnTo>
                    <a:pt x="6642" y="503"/>
                  </a:lnTo>
                  <a:lnTo>
                    <a:pt x="6179" y="348"/>
                  </a:lnTo>
                  <a:lnTo>
                    <a:pt x="5716" y="194"/>
                  </a:lnTo>
                  <a:lnTo>
                    <a:pt x="5291" y="78"/>
                  </a:lnTo>
                  <a:lnTo>
                    <a:pt x="4827" y="39"/>
                  </a:lnTo>
                  <a:lnTo>
                    <a:pt x="440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9"/>
            <p:cNvSpPr/>
            <p:nvPr/>
          </p:nvSpPr>
          <p:spPr>
            <a:xfrm>
              <a:off x="4674950" y="1001550"/>
              <a:ext cx="375575" cy="387150"/>
            </a:xfrm>
            <a:custGeom>
              <a:avLst/>
              <a:gdLst/>
              <a:ahLst/>
              <a:cxnLst/>
              <a:rect l="l" t="t" r="r" b="b"/>
              <a:pathLst>
                <a:path w="15023" h="15486" extrusionOk="0">
                  <a:moveTo>
                    <a:pt x="7492" y="503"/>
                  </a:moveTo>
                  <a:lnTo>
                    <a:pt x="8033" y="541"/>
                  </a:lnTo>
                  <a:lnTo>
                    <a:pt x="8612" y="580"/>
                  </a:lnTo>
                  <a:lnTo>
                    <a:pt x="9153" y="696"/>
                  </a:lnTo>
                  <a:lnTo>
                    <a:pt x="9693" y="850"/>
                  </a:lnTo>
                  <a:lnTo>
                    <a:pt x="10195" y="1043"/>
                  </a:lnTo>
                  <a:lnTo>
                    <a:pt x="10697" y="1275"/>
                  </a:lnTo>
                  <a:lnTo>
                    <a:pt x="11161" y="1545"/>
                  </a:lnTo>
                  <a:lnTo>
                    <a:pt x="11624" y="1815"/>
                  </a:lnTo>
                  <a:lnTo>
                    <a:pt x="10813" y="2202"/>
                  </a:lnTo>
                  <a:lnTo>
                    <a:pt x="10079" y="2626"/>
                  </a:lnTo>
                  <a:lnTo>
                    <a:pt x="9307" y="3090"/>
                  </a:lnTo>
                  <a:lnTo>
                    <a:pt x="8612" y="3630"/>
                  </a:lnTo>
                  <a:lnTo>
                    <a:pt x="7956" y="4171"/>
                  </a:lnTo>
                  <a:lnTo>
                    <a:pt x="7299" y="4789"/>
                  </a:lnTo>
                  <a:lnTo>
                    <a:pt x="6720" y="5445"/>
                  </a:lnTo>
                  <a:lnTo>
                    <a:pt x="6141" y="6140"/>
                  </a:lnTo>
                  <a:lnTo>
                    <a:pt x="5639" y="6874"/>
                  </a:lnTo>
                  <a:lnTo>
                    <a:pt x="5214" y="7646"/>
                  </a:lnTo>
                  <a:lnTo>
                    <a:pt x="4789" y="8419"/>
                  </a:lnTo>
                  <a:lnTo>
                    <a:pt x="4480" y="9230"/>
                  </a:lnTo>
                  <a:lnTo>
                    <a:pt x="4171" y="10040"/>
                  </a:lnTo>
                  <a:lnTo>
                    <a:pt x="3978" y="10890"/>
                  </a:lnTo>
                  <a:lnTo>
                    <a:pt x="3824" y="11778"/>
                  </a:lnTo>
                  <a:lnTo>
                    <a:pt x="3747" y="12666"/>
                  </a:lnTo>
                  <a:lnTo>
                    <a:pt x="3592" y="12666"/>
                  </a:lnTo>
                  <a:lnTo>
                    <a:pt x="3283" y="11855"/>
                  </a:lnTo>
                  <a:lnTo>
                    <a:pt x="3052" y="11044"/>
                  </a:lnTo>
                  <a:lnTo>
                    <a:pt x="2858" y="10195"/>
                  </a:lnTo>
                  <a:lnTo>
                    <a:pt x="2704" y="9345"/>
                  </a:lnTo>
                  <a:lnTo>
                    <a:pt x="2588" y="8534"/>
                  </a:lnTo>
                  <a:lnTo>
                    <a:pt x="2550" y="7685"/>
                  </a:lnTo>
                  <a:lnTo>
                    <a:pt x="2588" y="6797"/>
                  </a:lnTo>
                  <a:lnTo>
                    <a:pt x="2704" y="5947"/>
                  </a:lnTo>
                  <a:lnTo>
                    <a:pt x="2858" y="5214"/>
                  </a:lnTo>
                  <a:lnTo>
                    <a:pt x="3052" y="4519"/>
                  </a:lnTo>
                  <a:lnTo>
                    <a:pt x="3322" y="3823"/>
                  </a:lnTo>
                  <a:lnTo>
                    <a:pt x="3669" y="3206"/>
                  </a:lnTo>
                  <a:lnTo>
                    <a:pt x="4017" y="2588"/>
                  </a:lnTo>
                  <a:lnTo>
                    <a:pt x="4442" y="1970"/>
                  </a:lnTo>
                  <a:lnTo>
                    <a:pt x="4905" y="1429"/>
                  </a:lnTo>
                  <a:lnTo>
                    <a:pt x="5407" y="889"/>
                  </a:lnTo>
                  <a:lnTo>
                    <a:pt x="5909" y="734"/>
                  </a:lnTo>
                  <a:lnTo>
                    <a:pt x="6411" y="618"/>
                  </a:lnTo>
                  <a:lnTo>
                    <a:pt x="6952" y="541"/>
                  </a:lnTo>
                  <a:lnTo>
                    <a:pt x="7492" y="503"/>
                  </a:lnTo>
                  <a:close/>
                  <a:moveTo>
                    <a:pt x="11972" y="2086"/>
                  </a:moveTo>
                  <a:lnTo>
                    <a:pt x="12358" y="2433"/>
                  </a:lnTo>
                  <a:lnTo>
                    <a:pt x="12705" y="2819"/>
                  </a:lnTo>
                  <a:lnTo>
                    <a:pt x="13053" y="3206"/>
                  </a:lnTo>
                  <a:lnTo>
                    <a:pt x="13323" y="3669"/>
                  </a:lnTo>
                  <a:lnTo>
                    <a:pt x="13593" y="4094"/>
                  </a:lnTo>
                  <a:lnTo>
                    <a:pt x="13864" y="4596"/>
                  </a:lnTo>
                  <a:lnTo>
                    <a:pt x="14057" y="5098"/>
                  </a:lnTo>
                  <a:lnTo>
                    <a:pt x="14211" y="5600"/>
                  </a:lnTo>
                  <a:lnTo>
                    <a:pt x="14327" y="6102"/>
                  </a:lnTo>
                  <a:lnTo>
                    <a:pt x="14443" y="6642"/>
                  </a:lnTo>
                  <a:lnTo>
                    <a:pt x="13671" y="6681"/>
                  </a:lnTo>
                  <a:lnTo>
                    <a:pt x="12898" y="6797"/>
                  </a:lnTo>
                  <a:lnTo>
                    <a:pt x="12165" y="6951"/>
                  </a:lnTo>
                  <a:lnTo>
                    <a:pt x="11392" y="7144"/>
                  </a:lnTo>
                  <a:lnTo>
                    <a:pt x="10659" y="7415"/>
                  </a:lnTo>
                  <a:lnTo>
                    <a:pt x="9964" y="7724"/>
                  </a:lnTo>
                  <a:lnTo>
                    <a:pt x="9230" y="8032"/>
                  </a:lnTo>
                  <a:lnTo>
                    <a:pt x="8535" y="8419"/>
                  </a:lnTo>
                  <a:lnTo>
                    <a:pt x="7878" y="8843"/>
                  </a:lnTo>
                  <a:lnTo>
                    <a:pt x="7261" y="9307"/>
                  </a:lnTo>
                  <a:lnTo>
                    <a:pt x="6643" y="9809"/>
                  </a:lnTo>
                  <a:lnTo>
                    <a:pt x="6102" y="10349"/>
                  </a:lnTo>
                  <a:lnTo>
                    <a:pt x="5561" y="10890"/>
                  </a:lnTo>
                  <a:lnTo>
                    <a:pt x="5098" y="11508"/>
                  </a:lnTo>
                  <a:lnTo>
                    <a:pt x="4635" y="12126"/>
                  </a:lnTo>
                  <a:lnTo>
                    <a:pt x="4249" y="12821"/>
                  </a:lnTo>
                  <a:lnTo>
                    <a:pt x="4133" y="12743"/>
                  </a:lnTo>
                  <a:lnTo>
                    <a:pt x="3978" y="12666"/>
                  </a:lnTo>
                  <a:lnTo>
                    <a:pt x="4094" y="11817"/>
                  </a:lnTo>
                  <a:lnTo>
                    <a:pt x="4326" y="10929"/>
                  </a:lnTo>
                  <a:lnTo>
                    <a:pt x="4557" y="10118"/>
                  </a:lnTo>
                  <a:lnTo>
                    <a:pt x="4866" y="9307"/>
                  </a:lnTo>
                  <a:lnTo>
                    <a:pt x="5214" y="8496"/>
                  </a:lnTo>
                  <a:lnTo>
                    <a:pt x="5600" y="7724"/>
                  </a:lnTo>
                  <a:lnTo>
                    <a:pt x="6025" y="6990"/>
                  </a:lnTo>
                  <a:lnTo>
                    <a:pt x="6527" y="6295"/>
                  </a:lnTo>
                  <a:lnTo>
                    <a:pt x="7067" y="5600"/>
                  </a:lnTo>
                  <a:lnTo>
                    <a:pt x="7608" y="4982"/>
                  </a:lnTo>
                  <a:lnTo>
                    <a:pt x="8226" y="4403"/>
                  </a:lnTo>
                  <a:lnTo>
                    <a:pt x="8921" y="3823"/>
                  </a:lnTo>
                  <a:lnTo>
                    <a:pt x="9616" y="3321"/>
                  </a:lnTo>
                  <a:lnTo>
                    <a:pt x="10350" y="2858"/>
                  </a:lnTo>
                  <a:lnTo>
                    <a:pt x="11122" y="2472"/>
                  </a:lnTo>
                  <a:lnTo>
                    <a:pt x="11972" y="2086"/>
                  </a:lnTo>
                  <a:close/>
                  <a:moveTo>
                    <a:pt x="14482" y="6990"/>
                  </a:moveTo>
                  <a:lnTo>
                    <a:pt x="14482" y="7839"/>
                  </a:lnTo>
                  <a:lnTo>
                    <a:pt x="14443" y="8689"/>
                  </a:lnTo>
                  <a:lnTo>
                    <a:pt x="14288" y="9538"/>
                  </a:lnTo>
                  <a:lnTo>
                    <a:pt x="14173" y="9963"/>
                  </a:lnTo>
                  <a:lnTo>
                    <a:pt x="14057" y="10349"/>
                  </a:lnTo>
                  <a:lnTo>
                    <a:pt x="13902" y="10774"/>
                  </a:lnTo>
                  <a:lnTo>
                    <a:pt x="13709" y="11160"/>
                  </a:lnTo>
                  <a:lnTo>
                    <a:pt x="13516" y="11546"/>
                  </a:lnTo>
                  <a:lnTo>
                    <a:pt x="13284" y="11894"/>
                  </a:lnTo>
                  <a:lnTo>
                    <a:pt x="13053" y="12241"/>
                  </a:lnTo>
                  <a:lnTo>
                    <a:pt x="12782" y="12589"/>
                  </a:lnTo>
                  <a:lnTo>
                    <a:pt x="12512" y="12898"/>
                  </a:lnTo>
                  <a:lnTo>
                    <a:pt x="12203" y="13207"/>
                  </a:lnTo>
                  <a:lnTo>
                    <a:pt x="11972" y="13052"/>
                  </a:lnTo>
                  <a:lnTo>
                    <a:pt x="11701" y="12937"/>
                  </a:lnTo>
                  <a:lnTo>
                    <a:pt x="11122" y="12782"/>
                  </a:lnTo>
                  <a:lnTo>
                    <a:pt x="10543" y="12628"/>
                  </a:lnTo>
                  <a:lnTo>
                    <a:pt x="10002" y="12550"/>
                  </a:lnTo>
                  <a:lnTo>
                    <a:pt x="9423" y="12512"/>
                  </a:lnTo>
                  <a:lnTo>
                    <a:pt x="8844" y="12473"/>
                  </a:lnTo>
                  <a:lnTo>
                    <a:pt x="8303" y="12473"/>
                  </a:lnTo>
                  <a:lnTo>
                    <a:pt x="7763" y="12512"/>
                  </a:lnTo>
                  <a:lnTo>
                    <a:pt x="7222" y="12589"/>
                  </a:lnTo>
                  <a:lnTo>
                    <a:pt x="6720" y="12666"/>
                  </a:lnTo>
                  <a:lnTo>
                    <a:pt x="6179" y="12782"/>
                  </a:lnTo>
                  <a:lnTo>
                    <a:pt x="5677" y="12937"/>
                  </a:lnTo>
                  <a:lnTo>
                    <a:pt x="5175" y="13130"/>
                  </a:lnTo>
                  <a:lnTo>
                    <a:pt x="4673" y="13361"/>
                  </a:lnTo>
                  <a:lnTo>
                    <a:pt x="4557" y="13130"/>
                  </a:lnTo>
                  <a:lnTo>
                    <a:pt x="4442" y="12937"/>
                  </a:lnTo>
                  <a:lnTo>
                    <a:pt x="4905" y="12319"/>
                  </a:lnTo>
                  <a:lnTo>
                    <a:pt x="5368" y="11739"/>
                  </a:lnTo>
                  <a:lnTo>
                    <a:pt x="5870" y="11160"/>
                  </a:lnTo>
                  <a:lnTo>
                    <a:pt x="6411" y="10620"/>
                  </a:lnTo>
                  <a:lnTo>
                    <a:pt x="6990" y="10118"/>
                  </a:lnTo>
                  <a:lnTo>
                    <a:pt x="7569" y="9654"/>
                  </a:lnTo>
                  <a:lnTo>
                    <a:pt x="8149" y="9230"/>
                  </a:lnTo>
                  <a:lnTo>
                    <a:pt x="8767" y="8805"/>
                  </a:lnTo>
                  <a:lnTo>
                    <a:pt x="9423" y="8457"/>
                  </a:lnTo>
                  <a:lnTo>
                    <a:pt x="10079" y="8110"/>
                  </a:lnTo>
                  <a:lnTo>
                    <a:pt x="10736" y="7839"/>
                  </a:lnTo>
                  <a:lnTo>
                    <a:pt x="11470" y="7569"/>
                  </a:lnTo>
                  <a:lnTo>
                    <a:pt x="12165" y="7376"/>
                  </a:lnTo>
                  <a:lnTo>
                    <a:pt x="12937" y="7183"/>
                  </a:lnTo>
                  <a:lnTo>
                    <a:pt x="13671" y="7067"/>
                  </a:lnTo>
                  <a:lnTo>
                    <a:pt x="14482" y="6990"/>
                  </a:lnTo>
                  <a:close/>
                  <a:moveTo>
                    <a:pt x="4519" y="1236"/>
                  </a:moveTo>
                  <a:lnTo>
                    <a:pt x="4055" y="1854"/>
                  </a:lnTo>
                  <a:lnTo>
                    <a:pt x="3631" y="2472"/>
                  </a:lnTo>
                  <a:lnTo>
                    <a:pt x="3245" y="3128"/>
                  </a:lnTo>
                  <a:lnTo>
                    <a:pt x="2936" y="3823"/>
                  </a:lnTo>
                  <a:lnTo>
                    <a:pt x="2665" y="4519"/>
                  </a:lnTo>
                  <a:lnTo>
                    <a:pt x="2472" y="5291"/>
                  </a:lnTo>
                  <a:lnTo>
                    <a:pt x="2318" y="6025"/>
                  </a:lnTo>
                  <a:lnTo>
                    <a:pt x="2241" y="6797"/>
                  </a:lnTo>
                  <a:lnTo>
                    <a:pt x="2202" y="7569"/>
                  </a:lnTo>
                  <a:lnTo>
                    <a:pt x="2202" y="8341"/>
                  </a:lnTo>
                  <a:lnTo>
                    <a:pt x="2279" y="9114"/>
                  </a:lnTo>
                  <a:lnTo>
                    <a:pt x="2395" y="9886"/>
                  </a:lnTo>
                  <a:lnTo>
                    <a:pt x="2550" y="10620"/>
                  </a:lnTo>
                  <a:lnTo>
                    <a:pt x="2781" y="11353"/>
                  </a:lnTo>
                  <a:lnTo>
                    <a:pt x="3013" y="12087"/>
                  </a:lnTo>
                  <a:lnTo>
                    <a:pt x="3322" y="12743"/>
                  </a:lnTo>
                  <a:lnTo>
                    <a:pt x="3129" y="12898"/>
                  </a:lnTo>
                  <a:lnTo>
                    <a:pt x="2936" y="13052"/>
                  </a:lnTo>
                  <a:lnTo>
                    <a:pt x="2820" y="13245"/>
                  </a:lnTo>
                  <a:lnTo>
                    <a:pt x="2743" y="13439"/>
                  </a:lnTo>
                  <a:lnTo>
                    <a:pt x="2395" y="13014"/>
                  </a:lnTo>
                  <a:lnTo>
                    <a:pt x="2086" y="12550"/>
                  </a:lnTo>
                  <a:lnTo>
                    <a:pt x="1777" y="12087"/>
                  </a:lnTo>
                  <a:lnTo>
                    <a:pt x="1507" y="11624"/>
                  </a:lnTo>
                  <a:lnTo>
                    <a:pt x="1275" y="11122"/>
                  </a:lnTo>
                  <a:lnTo>
                    <a:pt x="1082" y="10620"/>
                  </a:lnTo>
                  <a:lnTo>
                    <a:pt x="889" y="10118"/>
                  </a:lnTo>
                  <a:lnTo>
                    <a:pt x="735" y="9616"/>
                  </a:lnTo>
                  <a:lnTo>
                    <a:pt x="619" y="9114"/>
                  </a:lnTo>
                  <a:lnTo>
                    <a:pt x="542" y="8573"/>
                  </a:lnTo>
                  <a:lnTo>
                    <a:pt x="503" y="8032"/>
                  </a:lnTo>
                  <a:lnTo>
                    <a:pt x="503" y="7492"/>
                  </a:lnTo>
                  <a:lnTo>
                    <a:pt x="542" y="6951"/>
                  </a:lnTo>
                  <a:lnTo>
                    <a:pt x="619" y="6411"/>
                  </a:lnTo>
                  <a:lnTo>
                    <a:pt x="773" y="5870"/>
                  </a:lnTo>
                  <a:lnTo>
                    <a:pt x="928" y="5329"/>
                  </a:lnTo>
                  <a:lnTo>
                    <a:pt x="1198" y="4673"/>
                  </a:lnTo>
                  <a:lnTo>
                    <a:pt x="1546" y="4055"/>
                  </a:lnTo>
                  <a:lnTo>
                    <a:pt x="1932" y="3476"/>
                  </a:lnTo>
                  <a:lnTo>
                    <a:pt x="2356" y="2935"/>
                  </a:lnTo>
                  <a:lnTo>
                    <a:pt x="2858" y="2433"/>
                  </a:lnTo>
                  <a:lnTo>
                    <a:pt x="3360" y="2009"/>
                  </a:lnTo>
                  <a:lnTo>
                    <a:pt x="3940" y="1584"/>
                  </a:lnTo>
                  <a:lnTo>
                    <a:pt x="4519" y="1236"/>
                  </a:lnTo>
                  <a:close/>
                  <a:moveTo>
                    <a:pt x="3862" y="12975"/>
                  </a:moveTo>
                  <a:lnTo>
                    <a:pt x="4017" y="13052"/>
                  </a:lnTo>
                  <a:lnTo>
                    <a:pt x="4171" y="13168"/>
                  </a:lnTo>
                  <a:lnTo>
                    <a:pt x="4287" y="13284"/>
                  </a:lnTo>
                  <a:lnTo>
                    <a:pt x="4326" y="13439"/>
                  </a:lnTo>
                  <a:lnTo>
                    <a:pt x="4364" y="13632"/>
                  </a:lnTo>
                  <a:lnTo>
                    <a:pt x="4364" y="13786"/>
                  </a:lnTo>
                  <a:lnTo>
                    <a:pt x="4326" y="13941"/>
                  </a:lnTo>
                  <a:lnTo>
                    <a:pt x="4210" y="14095"/>
                  </a:lnTo>
                  <a:lnTo>
                    <a:pt x="3785" y="13825"/>
                  </a:lnTo>
                  <a:lnTo>
                    <a:pt x="3360" y="13477"/>
                  </a:lnTo>
                  <a:lnTo>
                    <a:pt x="3245" y="13439"/>
                  </a:lnTo>
                  <a:lnTo>
                    <a:pt x="3167" y="13439"/>
                  </a:lnTo>
                  <a:lnTo>
                    <a:pt x="3052" y="13477"/>
                  </a:lnTo>
                  <a:lnTo>
                    <a:pt x="2974" y="13516"/>
                  </a:lnTo>
                  <a:lnTo>
                    <a:pt x="3052" y="13361"/>
                  </a:lnTo>
                  <a:lnTo>
                    <a:pt x="3167" y="13207"/>
                  </a:lnTo>
                  <a:lnTo>
                    <a:pt x="3322" y="13130"/>
                  </a:lnTo>
                  <a:lnTo>
                    <a:pt x="3476" y="13014"/>
                  </a:lnTo>
                  <a:lnTo>
                    <a:pt x="3669" y="12975"/>
                  </a:lnTo>
                  <a:close/>
                  <a:moveTo>
                    <a:pt x="9153" y="12859"/>
                  </a:moveTo>
                  <a:lnTo>
                    <a:pt x="9616" y="12898"/>
                  </a:lnTo>
                  <a:lnTo>
                    <a:pt x="10118" y="12975"/>
                  </a:lnTo>
                  <a:lnTo>
                    <a:pt x="10504" y="13014"/>
                  </a:lnTo>
                  <a:lnTo>
                    <a:pt x="11006" y="13130"/>
                  </a:lnTo>
                  <a:lnTo>
                    <a:pt x="11508" y="13245"/>
                  </a:lnTo>
                  <a:lnTo>
                    <a:pt x="11701" y="13361"/>
                  </a:lnTo>
                  <a:lnTo>
                    <a:pt x="11894" y="13477"/>
                  </a:lnTo>
                  <a:lnTo>
                    <a:pt x="11508" y="13786"/>
                  </a:lnTo>
                  <a:lnTo>
                    <a:pt x="11083" y="14018"/>
                  </a:lnTo>
                  <a:lnTo>
                    <a:pt x="10659" y="14249"/>
                  </a:lnTo>
                  <a:lnTo>
                    <a:pt x="10234" y="14443"/>
                  </a:lnTo>
                  <a:lnTo>
                    <a:pt x="9770" y="14636"/>
                  </a:lnTo>
                  <a:lnTo>
                    <a:pt x="9307" y="14751"/>
                  </a:lnTo>
                  <a:lnTo>
                    <a:pt x="8844" y="14867"/>
                  </a:lnTo>
                  <a:lnTo>
                    <a:pt x="8342" y="14945"/>
                  </a:lnTo>
                  <a:lnTo>
                    <a:pt x="7878" y="14983"/>
                  </a:lnTo>
                  <a:lnTo>
                    <a:pt x="7376" y="14983"/>
                  </a:lnTo>
                  <a:lnTo>
                    <a:pt x="6913" y="14945"/>
                  </a:lnTo>
                  <a:lnTo>
                    <a:pt x="6411" y="14867"/>
                  </a:lnTo>
                  <a:lnTo>
                    <a:pt x="5948" y="14790"/>
                  </a:lnTo>
                  <a:lnTo>
                    <a:pt x="5484" y="14636"/>
                  </a:lnTo>
                  <a:lnTo>
                    <a:pt x="5021" y="14481"/>
                  </a:lnTo>
                  <a:lnTo>
                    <a:pt x="4596" y="14288"/>
                  </a:lnTo>
                  <a:lnTo>
                    <a:pt x="4712" y="14018"/>
                  </a:lnTo>
                  <a:lnTo>
                    <a:pt x="4751" y="13747"/>
                  </a:lnTo>
                  <a:lnTo>
                    <a:pt x="4712" y="13593"/>
                  </a:lnTo>
                  <a:lnTo>
                    <a:pt x="5561" y="13323"/>
                  </a:lnTo>
                  <a:lnTo>
                    <a:pt x="6411" y="13091"/>
                  </a:lnTo>
                  <a:lnTo>
                    <a:pt x="7299" y="12937"/>
                  </a:lnTo>
                  <a:lnTo>
                    <a:pt x="8187" y="12859"/>
                  </a:lnTo>
                  <a:close/>
                  <a:moveTo>
                    <a:pt x="7608" y="1"/>
                  </a:moveTo>
                  <a:lnTo>
                    <a:pt x="6990" y="39"/>
                  </a:lnTo>
                  <a:lnTo>
                    <a:pt x="6450" y="116"/>
                  </a:lnTo>
                  <a:lnTo>
                    <a:pt x="5870" y="232"/>
                  </a:lnTo>
                  <a:lnTo>
                    <a:pt x="5330" y="387"/>
                  </a:lnTo>
                  <a:lnTo>
                    <a:pt x="4789" y="580"/>
                  </a:lnTo>
                  <a:lnTo>
                    <a:pt x="4249" y="812"/>
                  </a:lnTo>
                  <a:lnTo>
                    <a:pt x="3785" y="1120"/>
                  </a:lnTo>
                  <a:lnTo>
                    <a:pt x="3283" y="1429"/>
                  </a:lnTo>
                  <a:lnTo>
                    <a:pt x="2820" y="1777"/>
                  </a:lnTo>
                  <a:lnTo>
                    <a:pt x="2395" y="2163"/>
                  </a:lnTo>
                  <a:lnTo>
                    <a:pt x="2009" y="2588"/>
                  </a:lnTo>
                  <a:lnTo>
                    <a:pt x="1623" y="3013"/>
                  </a:lnTo>
                  <a:lnTo>
                    <a:pt x="1275" y="3515"/>
                  </a:lnTo>
                  <a:lnTo>
                    <a:pt x="966" y="4017"/>
                  </a:lnTo>
                  <a:lnTo>
                    <a:pt x="696" y="4596"/>
                  </a:lnTo>
                  <a:lnTo>
                    <a:pt x="426" y="5252"/>
                  </a:lnTo>
                  <a:lnTo>
                    <a:pt x="233" y="5909"/>
                  </a:lnTo>
                  <a:lnTo>
                    <a:pt x="117" y="6565"/>
                  </a:lnTo>
                  <a:lnTo>
                    <a:pt x="40" y="7222"/>
                  </a:lnTo>
                  <a:lnTo>
                    <a:pt x="1" y="7917"/>
                  </a:lnTo>
                  <a:lnTo>
                    <a:pt x="40" y="8612"/>
                  </a:lnTo>
                  <a:lnTo>
                    <a:pt x="117" y="9268"/>
                  </a:lnTo>
                  <a:lnTo>
                    <a:pt x="271" y="9925"/>
                  </a:lnTo>
                  <a:lnTo>
                    <a:pt x="464" y="10581"/>
                  </a:lnTo>
                  <a:lnTo>
                    <a:pt x="696" y="11238"/>
                  </a:lnTo>
                  <a:lnTo>
                    <a:pt x="1005" y="11817"/>
                  </a:lnTo>
                  <a:lnTo>
                    <a:pt x="1352" y="12396"/>
                  </a:lnTo>
                  <a:lnTo>
                    <a:pt x="1739" y="12937"/>
                  </a:lnTo>
                  <a:lnTo>
                    <a:pt x="2202" y="13439"/>
                  </a:lnTo>
                  <a:lnTo>
                    <a:pt x="2704" y="13902"/>
                  </a:lnTo>
                  <a:lnTo>
                    <a:pt x="2781" y="13941"/>
                  </a:lnTo>
                  <a:lnTo>
                    <a:pt x="2820" y="13941"/>
                  </a:lnTo>
                  <a:lnTo>
                    <a:pt x="2936" y="13902"/>
                  </a:lnTo>
                  <a:lnTo>
                    <a:pt x="3167" y="14134"/>
                  </a:lnTo>
                  <a:lnTo>
                    <a:pt x="3476" y="14327"/>
                  </a:lnTo>
                  <a:lnTo>
                    <a:pt x="3785" y="14520"/>
                  </a:lnTo>
                  <a:lnTo>
                    <a:pt x="4133" y="14597"/>
                  </a:lnTo>
                  <a:lnTo>
                    <a:pt x="4557" y="14829"/>
                  </a:lnTo>
                  <a:lnTo>
                    <a:pt x="4982" y="14983"/>
                  </a:lnTo>
                  <a:lnTo>
                    <a:pt x="5407" y="15138"/>
                  </a:lnTo>
                  <a:lnTo>
                    <a:pt x="5870" y="15292"/>
                  </a:lnTo>
                  <a:lnTo>
                    <a:pt x="6334" y="15369"/>
                  </a:lnTo>
                  <a:lnTo>
                    <a:pt x="6797" y="15447"/>
                  </a:lnTo>
                  <a:lnTo>
                    <a:pt x="7299" y="15485"/>
                  </a:lnTo>
                  <a:lnTo>
                    <a:pt x="7763" y="15485"/>
                  </a:lnTo>
                  <a:lnTo>
                    <a:pt x="8226" y="15447"/>
                  </a:lnTo>
                  <a:lnTo>
                    <a:pt x="8689" y="15408"/>
                  </a:lnTo>
                  <a:lnTo>
                    <a:pt x="9153" y="15331"/>
                  </a:lnTo>
                  <a:lnTo>
                    <a:pt x="9616" y="15215"/>
                  </a:lnTo>
                  <a:lnTo>
                    <a:pt x="10079" y="15060"/>
                  </a:lnTo>
                  <a:lnTo>
                    <a:pt x="10543" y="14867"/>
                  </a:lnTo>
                  <a:lnTo>
                    <a:pt x="10968" y="14674"/>
                  </a:lnTo>
                  <a:lnTo>
                    <a:pt x="11392" y="14443"/>
                  </a:lnTo>
                  <a:lnTo>
                    <a:pt x="11856" y="14134"/>
                  </a:lnTo>
                  <a:lnTo>
                    <a:pt x="12319" y="13786"/>
                  </a:lnTo>
                  <a:lnTo>
                    <a:pt x="12744" y="13400"/>
                  </a:lnTo>
                  <a:lnTo>
                    <a:pt x="13130" y="12975"/>
                  </a:lnTo>
                  <a:lnTo>
                    <a:pt x="13478" y="12550"/>
                  </a:lnTo>
                  <a:lnTo>
                    <a:pt x="13786" y="12048"/>
                  </a:lnTo>
                  <a:lnTo>
                    <a:pt x="14057" y="11585"/>
                  </a:lnTo>
                  <a:lnTo>
                    <a:pt x="14288" y="11044"/>
                  </a:lnTo>
                  <a:lnTo>
                    <a:pt x="14520" y="10542"/>
                  </a:lnTo>
                  <a:lnTo>
                    <a:pt x="14675" y="10002"/>
                  </a:lnTo>
                  <a:lnTo>
                    <a:pt x="14829" y="9423"/>
                  </a:lnTo>
                  <a:lnTo>
                    <a:pt x="14906" y="8882"/>
                  </a:lnTo>
                  <a:lnTo>
                    <a:pt x="14983" y="8303"/>
                  </a:lnTo>
                  <a:lnTo>
                    <a:pt x="15022" y="7724"/>
                  </a:lnTo>
                  <a:lnTo>
                    <a:pt x="14983" y="7144"/>
                  </a:lnTo>
                  <a:lnTo>
                    <a:pt x="14945" y="6604"/>
                  </a:lnTo>
                  <a:lnTo>
                    <a:pt x="14829" y="5986"/>
                  </a:lnTo>
                  <a:lnTo>
                    <a:pt x="14675" y="5407"/>
                  </a:lnTo>
                  <a:lnTo>
                    <a:pt x="14482" y="4827"/>
                  </a:lnTo>
                  <a:lnTo>
                    <a:pt x="14250" y="4287"/>
                  </a:lnTo>
                  <a:lnTo>
                    <a:pt x="13980" y="3746"/>
                  </a:lnTo>
                  <a:lnTo>
                    <a:pt x="13671" y="3244"/>
                  </a:lnTo>
                  <a:lnTo>
                    <a:pt x="13323" y="2742"/>
                  </a:lnTo>
                  <a:lnTo>
                    <a:pt x="12937" y="2317"/>
                  </a:lnTo>
                  <a:lnTo>
                    <a:pt x="12512" y="1893"/>
                  </a:lnTo>
                  <a:lnTo>
                    <a:pt x="12049" y="1507"/>
                  </a:lnTo>
                  <a:lnTo>
                    <a:pt x="11585" y="1198"/>
                  </a:lnTo>
                  <a:lnTo>
                    <a:pt x="11083" y="889"/>
                  </a:lnTo>
                  <a:lnTo>
                    <a:pt x="10543" y="618"/>
                  </a:lnTo>
                  <a:lnTo>
                    <a:pt x="9964" y="387"/>
                  </a:lnTo>
                  <a:lnTo>
                    <a:pt x="9384" y="232"/>
                  </a:lnTo>
                  <a:lnTo>
                    <a:pt x="8767" y="116"/>
                  </a:lnTo>
                  <a:lnTo>
                    <a:pt x="8187" y="39"/>
                  </a:lnTo>
                  <a:lnTo>
                    <a:pt x="760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9"/>
            <p:cNvSpPr/>
            <p:nvPr/>
          </p:nvSpPr>
          <p:spPr>
            <a:xfrm>
              <a:off x="5477175" y="1002525"/>
              <a:ext cx="254900" cy="267425"/>
            </a:xfrm>
            <a:custGeom>
              <a:avLst/>
              <a:gdLst/>
              <a:ahLst/>
              <a:cxnLst/>
              <a:rect l="l" t="t" r="r" b="b"/>
              <a:pathLst>
                <a:path w="10196" h="10697" extrusionOk="0">
                  <a:moveTo>
                    <a:pt x="8264" y="7298"/>
                  </a:moveTo>
                  <a:lnTo>
                    <a:pt x="8496" y="7376"/>
                  </a:lnTo>
                  <a:lnTo>
                    <a:pt x="8728" y="7453"/>
                  </a:lnTo>
                  <a:lnTo>
                    <a:pt x="8960" y="7569"/>
                  </a:lnTo>
                  <a:lnTo>
                    <a:pt x="9153" y="7723"/>
                  </a:lnTo>
                  <a:lnTo>
                    <a:pt x="9346" y="7916"/>
                  </a:lnTo>
                  <a:lnTo>
                    <a:pt x="9500" y="8109"/>
                  </a:lnTo>
                  <a:lnTo>
                    <a:pt x="9616" y="8341"/>
                  </a:lnTo>
                  <a:lnTo>
                    <a:pt x="9655" y="8573"/>
                  </a:lnTo>
                  <a:lnTo>
                    <a:pt x="9693" y="8882"/>
                  </a:lnTo>
                  <a:lnTo>
                    <a:pt x="9655" y="9152"/>
                  </a:lnTo>
                  <a:lnTo>
                    <a:pt x="9539" y="9422"/>
                  </a:lnTo>
                  <a:lnTo>
                    <a:pt x="9384" y="9654"/>
                  </a:lnTo>
                  <a:lnTo>
                    <a:pt x="9191" y="9847"/>
                  </a:lnTo>
                  <a:lnTo>
                    <a:pt x="8960" y="10040"/>
                  </a:lnTo>
                  <a:lnTo>
                    <a:pt x="8689" y="10117"/>
                  </a:lnTo>
                  <a:lnTo>
                    <a:pt x="8419" y="10195"/>
                  </a:lnTo>
                  <a:lnTo>
                    <a:pt x="8110" y="10156"/>
                  </a:lnTo>
                  <a:lnTo>
                    <a:pt x="7840" y="10079"/>
                  </a:lnTo>
                  <a:lnTo>
                    <a:pt x="7608" y="9963"/>
                  </a:lnTo>
                  <a:lnTo>
                    <a:pt x="7376" y="9808"/>
                  </a:lnTo>
                  <a:lnTo>
                    <a:pt x="7183" y="9577"/>
                  </a:lnTo>
                  <a:lnTo>
                    <a:pt x="7029" y="9345"/>
                  </a:lnTo>
                  <a:lnTo>
                    <a:pt x="6952" y="9075"/>
                  </a:lnTo>
                  <a:lnTo>
                    <a:pt x="6913" y="8804"/>
                  </a:lnTo>
                  <a:lnTo>
                    <a:pt x="6952" y="8534"/>
                  </a:lnTo>
                  <a:lnTo>
                    <a:pt x="7029" y="8264"/>
                  </a:lnTo>
                  <a:lnTo>
                    <a:pt x="7145" y="8071"/>
                  </a:lnTo>
                  <a:lnTo>
                    <a:pt x="7299" y="7878"/>
                  </a:lnTo>
                  <a:lnTo>
                    <a:pt x="7492" y="7723"/>
                  </a:lnTo>
                  <a:lnTo>
                    <a:pt x="7724" y="7569"/>
                  </a:lnTo>
                  <a:lnTo>
                    <a:pt x="8149" y="7337"/>
                  </a:lnTo>
                  <a:lnTo>
                    <a:pt x="8226" y="7298"/>
                  </a:lnTo>
                  <a:close/>
                  <a:moveTo>
                    <a:pt x="2858" y="0"/>
                  </a:moveTo>
                  <a:lnTo>
                    <a:pt x="2665" y="39"/>
                  </a:lnTo>
                  <a:lnTo>
                    <a:pt x="2665" y="77"/>
                  </a:lnTo>
                  <a:lnTo>
                    <a:pt x="2627" y="1352"/>
                  </a:lnTo>
                  <a:lnTo>
                    <a:pt x="2627" y="2587"/>
                  </a:lnTo>
                  <a:lnTo>
                    <a:pt x="2665" y="3823"/>
                  </a:lnTo>
                  <a:lnTo>
                    <a:pt x="2704" y="5097"/>
                  </a:lnTo>
                  <a:lnTo>
                    <a:pt x="2897" y="7491"/>
                  </a:lnTo>
                  <a:lnTo>
                    <a:pt x="2897" y="8148"/>
                  </a:lnTo>
                  <a:lnTo>
                    <a:pt x="2936" y="8457"/>
                  </a:lnTo>
                  <a:lnTo>
                    <a:pt x="2974" y="8611"/>
                  </a:lnTo>
                  <a:lnTo>
                    <a:pt x="3051" y="8766"/>
                  </a:lnTo>
                  <a:lnTo>
                    <a:pt x="1545" y="8727"/>
                  </a:lnTo>
                  <a:lnTo>
                    <a:pt x="39" y="8689"/>
                  </a:lnTo>
                  <a:lnTo>
                    <a:pt x="1" y="8689"/>
                  </a:lnTo>
                  <a:lnTo>
                    <a:pt x="1" y="9036"/>
                  </a:lnTo>
                  <a:lnTo>
                    <a:pt x="773" y="9113"/>
                  </a:lnTo>
                  <a:lnTo>
                    <a:pt x="1545" y="9152"/>
                  </a:lnTo>
                  <a:lnTo>
                    <a:pt x="3129" y="9229"/>
                  </a:lnTo>
                  <a:lnTo>
                    <a:pt x="4828" y="9306"/>
                  </a:lnTo>
                  <a:lnTo>
                    <a:pt x="5677" y="9306"/>
                  </a:lnTo>
                  <a:lnTo>
                    <a:pt x="6488" y="9268"/>
                  </a:lnTo>
                  <a:lnTo>
                    <a:pt x="6604" y="9577"/>
                  </a:lnTo>
                  <a:lnTo>
                    <a:pt x="6758" y="9847"/>
                  </a:lnTo>
                  <a:lnTo>
                    <a:pt x="6990" y="10079"/>
                  </a:lnTo>
                  <a:lnTo>
                    <a:pt x="7222" y="10310"/>
                  </a:lnTo>
                  <a:lnTo>
                    <a:pt x="7492" y="10465"/>
                  </a:lnTo>
                  <a:lnTo>
                    <a:pt x="7801" y="10581"/>
                  </a:lnTo>
                  <a:lnTo>
                    <a:pt x="8110" y="10658"/>
                  </a:lnTo>
                  <a:lnTo>
                    <a:pt x="8419" y="10697"/>
                  </a:lnTo>
                  <a:lnTo>
                    <a:pt x="8728" y="10619"/>
                  </a:lnTo>
                  <a:lnTo>
                    <a:pt x="9037" y="10542"/>
                  </a:lnTo>
                  <a:lnTo>
                    <a:pt x="9307" y="10388"/>
                  </a:lnTo>
                  <a:lnTo>
                    <a:pt x="9539" y="10195"/>
                  </a:lnTo>
                  <a:lnTo>
                    <a:pt x="9770" y="9963"/>
                  </a:lnTo>
                  <a:lnTo>
                    <a:pt x="9925" y="9693"/>
                  </a:lnTo>
                  <a:lnTo>
                    <a:pt x="10079" y="9422"/>
                  </a:lnTo>
                  <a:lnTo>
                    <a:pt x="10157" y="9152"/>
                  </a:lnTo>
                  <a:lnTo>
                    <a:pt x="10195" y="9152"/>
                  </a:lnTo>
                  <a:lnTo>
                    <a:pt x="10195" y="8766"/>
                  </a:lnTo>
                  <a:lnTo>
                    <a:pt x="10157" y="8418"/>
                  </a:lnTo>
                  <a:lnTo>
                    <a:pt x="10041" y="8071"/>
                  </a:lnTo>
                  <a:lnTo>
                    <a:pt x="9848" y="7762"/>
                  </a:lnTo>
                  <a:lnTo>
                    <a:pt x="9616" y="7491"/>
                  </a:lnTo>
                  <a:lnTo>
                    <a:pt x="9307" y="7260"/>
                  </a:lnTo>
                  <a:lnTo>
                    <a:pt x="8998" y="7105"/>
                  </a:lnTo>
                  <a:lnTo>
                    <a:pt x="8651" y="7028"/>
                  </a:lnTo>
                  <a:lnTo>
                    <a:pt x="8303" y="7028"/>
                  </a:lnTo>
                  <a:lnTo>
                    <a:pt x="8187" y="7067"/>
                  </a:lnTo>
                  <a:lnTo>
                    <a:pt x="8149" y="7028"/>
                  </a:lnTo>
                  <a:lnTo>
                    <a:pt x="8071" y="6989"/>
                  </a:lnTo>
                  <a:lnTo>
                    <a:pt x="7917" y="6989"/>
                  </a:lnTo>
                  <a:lnTo>
                    <a:pt x="7724" y="7028"/>
                  </a:lnTo>
                  <a:lnTo>
                    <a:pt x="7415" y="7144"/>
                  </a:lnTo>
                  <a:lnTo>
                    <a:pt x="7145" y="7337"/>
                  </a:lnTo>
                  <a:lnTo>
                    <a:pt x="6913" y="7569"/>
                  </a:lnTo>
                  <a:lnTo>
                    <a:pt x="6720" y="7878"/>
                  </a:lnTo>
                  <a:lnTo>
                    <a:pt x="6565" y="8187"/>
                  </a:lnTo>
                  <a:lnTo>
                    <a:pt x="6450" y="8534"/>
                  </a:lnTo>
                  <a:lnTo>
                    <a:pt x="6450" y="8843"/>
                  </a:lnTo>
                  <a:lnTo>
                    <a:pt x="5716" y="8804"/>
                  </a:lnTo>
                  <a:lnTo>
                    <a:pt x="4944" y="8766"/>
                  </a:lnTo>
                  <a:lnTo>
                    <a:pt x="3476" y="8766"/>
                  </a:lnTo>
                  <a:lnTo>
                    <a:pt x="3476" y="8727"/>
                  </a:lnTo>
                  <a:lnTo>
                    <a:pt x="3476" y="8650"/>
                  </a:lnTo>
                  <a:lnTo>
                    <a:pt x="3476" y="8573"/>
                  </a:lnTo>
                  <a:lnTo>
                    <a:pt x="3438" y="8534"/>
                  </a:lnTo>
                  <a:lnTo>
                    <a:pt x="3360" y="8495"/>
                  </a:lnTo>
                  <a:lnTo>
                    <a:pt x="3283" y="8495"/>
                  </a:lnTo>
                  <a:lnTo>
                    <a:pt x="3206" y="8534"/>
                  </a:lnTo>
                  <a:lnTo>
                    <a:pt x="3283" y="8380"/>
                  </a:lnTo>
                  <a:lnTo>
                    <a:pt x="3283" y="8225"/>
                  </a:lnTo>
                  <a:lnTo>
                    <a:pt x="3283" y="8109"/>
                  </a:lnTo>
                  <a:lnTo>
                    <a:pt x="3283" y="7955"/>
                  </a:lnTo>
                  <a:lnTo>
                    <a:pt x="3206" y="7337"/>
                  </a:lnTo>
                  <a:lnTo>
                    <a:pt x="3129" y="6449"/>
                  </a:lnTo>
                  <a:lnTo>
                    <a:pt x="3013" y="4325"/>
                  </a:lnTo>
                  <a:lnTo>
                    <a:pt x="2936" y="2201"/>
                  </a:lnTo>
                  <a:lnTo>
                    <a:pt x="2897" y="77"/>
                  </a:lnTo>
                  <a:lnTo>
                    <a:pt x="285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9"/>
            <p:cNvSpPr/>
            <p:nvPr/>
          </p:nvSpPr>
          <p:spPr>
            <a:xfrm>
              <a:off x="2850400" y="1030525"/>
              <a:ext cx="475950" cy="686400"/>
            </a:xfrm>
            <a:custGeom>
              <a:avLst/>
              <a:gdLst/>
              <a:ahLst/>
              <a:cxnLst/>
              <a:rect l="l" t="t" r="r" b="b"/>
              <a:pathLst>
                <a:path w="19038" h="27456" extrusionOk="0">
                  <a:moveTo>
                    <a:pt x="18690" y="309"/>
                  </a:moveTo>
                  <a:lnTo>
                    <a:pt x="18690" y="463"/>
                  </a:lnTo>
                  <a:lnTo>
                    <a:pt x="18382" y="2047"/>
                  </a:lnTo>
                  <a:lnTo>
                    <a:pt x="17995" y="3668"/>
                  </a:lnTo>
                  <a:lnTo>
                    <a:pt x="17609" y="5252"/>
                  </a:lnTo>
                  <a:lnTo>
                    <a:pt x="17184" y="6873"/>
                  </a:lnTo>
                  <a:lnTo>
                    <a:pt x="16489" y="6873"/>
                  </a:lnTo>
                  <a:lnTo>
                    <a:pt x="16180" y="6835"/>
                  </a:lnTo>
                  <a:lnTo>
                    <a:pt x="15833" y="6758"/>
                  </a:lnTo>
                  <a:lnTo>
                    <a:pt x="15524" y="6680"/>
                  </a:lnTo>
                  <a:lnTo>
                    <a:pt x="15215" y="6565"/>
                  </a:lnTo>
                  <a:lnTo>
                    <a:pt x="14906" y="6410"/>
                  </a:lnTo>
                  <a:lnTo>
                    <a:pt x="14597" y="6217"/>
                  </a:lnTo>
                  <a:lnTo>
                    <a:pt x="14327" y="6024"/>
                  </a:lnTo>
                  <a:lnTo>
                    <a:pt x="14057" y="5792"/>
                  </a:lnTo>
                  <a:lnTo>
                    <a:pt x="13593" y="5329"/>
                  </a:lnTo>
                  <a:lnTo>
                    <a:pt x="13168" y="4788"/>
                  </a:lnTo>
                  <a:lnTo>
                    <a:pt x="12782" y="4248"/>
                  </a:lnTo>
                  <a:lnTo>
                    <a:pt x="13477" y="3668"/>
                  </a:lnTo>
                  <a:lnTo>
                    <a:pt x="14172" y="3128"/>
                  </a:lnTo>
                  <a:lnTo>
                    <a:pt x="14868" y="2587"/>
                  </a:lnTo>
                  <a:lnTo>
                    <a:pt x="15601" y="2085"/>
                  </a:lnTo>
                  <a:lnTo>
                    <a:pt x="16374" y="1622"/>
                  </a:lnTo>
                  <a:lnTo>
                    <a:pt x="17146" y="1158"/>
                  </a:lnTo>
                  <a:lnTo>
                    <a:pt x="17918" y="734"/>
                  </a:lnTo>
                  <a:lnTo>
                    <a:pt x="18690" y="309"/>
                  </a:lnTo>
                  <a:close/>
                  <a:moveTo>
                    <a:pt x="6063" y="12434"/>
                  </a:moveTo>
                  <a:lnTo>
                    <a:pt x="5793" y="13013"/>
                  </a:lnTo>
                  <a:lnTo>
                    <a:pt x="5600" y="13592"/>
                  </a:lnTo>
                  <a:lnTo>
                    <a:pt x="5446" y="14172"/>
                  </a:lnTo>
                  <a:lnTo>
                    <a:pt x="5291" y="14790"/>
                  </a:lnTo>
                  <a:lnTo>
                    <a:pt x="5252" y="15369"/>
                  </a:lnTo>
                  <a:lnTo>
                    <a:pt x="5214" y="15407"/>
                  </a:lnTo>
                  <a:lnTo>
                    <a:pt x="4750" y="16102"/>
                  </a:lnTo>
                  <a:lnTo>
                    <a:pt x="4287" y="16797"/>
                  </a:lnTo>
                  <a:lnTo>
                    <a:pt x="4171" y="17106"/>
                  </a:lnTo>
                  <a:lnTo>
                    <a:pt x="4017" y="17415"/>
                  </a:lnTo>
                  <a:lnTo>
                    <a:pt x="3824" y="17724"/>
                  </a:lnTo>
                  <a:lnTo>
                    <a:pt x="3746" y="17840"/>
                  </a:lnTo>
                  <a:lnTo>
                    <a:pt x="3631" y="17956"/>
                  </a:lnTo>
                  <a:lnTo>
                    <a:pt x="3476" y="18033"/>
                  </a:lnTo>
                  <a:lnTo>
                    <a:pt x="3283" y="18072"/>
                  </a:lnTo>
                  <a:lnTo>
                    <a:pt x="2858" y="18110"/>
                  </a:lnTo>
                  <a:lnTo>
                    <a:pt x="2009" y="18149"/>
                  </a:lnTo>
                  <a:lnTo>
                    <a:pt x="426" y="18342"/>
                  </a:lnTo>
                  <a:lnTo>
                    <a:pt x="426" y="18342"/>
                  </a:lnTo>
                  <a:lnTo>
                    <a:pt x="850" y="17724"/>
                  </a:lnTo>
                  <a:lnTo>
                    <a:pt x="1275" y="17106"/>
                  </a:lnTo>
                  <a:lnTo>
                    <a:pt x="1661" y="16489"/>
                  </a:lnTo>
                  <a:lnTo>
                    <a:pt x="2009" y="15832"/>
                  </a:lnTo>
                  <a:lnTo>
                    <a:pt x="2549" y="14751"/>
                  </a:lnTo>
                  <a:lnTo>
                    <a:pt x="2820" y="14017"/>
                  </a:lnTo>
                  <a:lnTo>
                    <a:pt x="3013" y="13670"/>
                  </a:lnTo>
                  <a:lnTo>
                    <a:pt x="3206" y="13322"/>
                  </a:lnTo>
                  <a:lnTo>
                    <a:pt x="3360" y="13322"/>
                  </a:lnTo>
                  <a:lnTo>
                    <a:pt x="3399" y="13245"/>
                  </a:lnTo>
                  <a:lnTo>
                    <a:pt x="3438" y="13206"/>
                  </a:lnTo>
                  <a:lnTo>
                    <a:pt x="4750" y="12782"/>
                  </a:lnTo>
                  <a:lnTo>
                    <a:pt x="6063" y="12434"/>
                  </a:lnTo>
                  <a:close/>
                  <a:moveTo>
                    <a:pt x="12551" y="4441"/>
                  </a:moveTo>
                  <a:lnTo>
                    <a:pt x="12898" y="5020"/>
                  </a:lnTo>
                  <a:lnTo>
                    <a:pt x="13362" y="5561"/>
                  </a:lnTo>
                  <a:lnTo>
                    <a:pt x="13864" y="6101"/>
                  </a:lnTo>
                  <a:lnTo>
                    <a:pt x="14172" y="6333"/>
                  </a:lnTo>
                  <a:lnTo>
                    <a:pt x="14443" y="6565"/>
                  </a:lnTo>
                  <a:lnTo>
                    <a:pt x="14752" y="6758"/>
                  </a:lnTo>
                  <a:lnTo>
                    <a:pt x="15061" y="6951"/>
                  </a:lnTo>
                  <a:lnTo>
                    <a:pt x="15370" y="7067"/>
                  </a:lnTo>
                  <a:lnTo>
                    <a:pt x="15717" y="7182"/>
                  </a:lnTo>
                  <a:lnTo>
                    <a:pt x="16026" y="7260"/>
                  </a:lnTo>
                  <a:lnTo>
                    <a:pt x="16721" y="7260"/>
                  </a:lnTo>
                  <a:lnTo>
                    <a:pt x="17107" y="7182"/>
                  </a:lnTo>
                  <a:lnTo>
                    <a:pt x="16682" y="8573"/>
                  </a:lnTo>
                  <a:lnTo>
                    <a:pt x="16180" y="9963"/>
                  </a:lnTo>
                  <a:lnTo>
                    <a:pt x="15756" y="11160"/>
                  </a:lnTo>
                  <a:lnTo>
                    <a:pt x="15254" y="12357"/>
                  </a:lnTo>
                  <a:lnTo>
                    <a:pt x="14752" y="13515"/>
                  </a:lnTo>
                  <a:lnTo>
                    <a:pt x="14172" y="14635"/>
                  </a:lnTo>
                  <a:lnTo>
                    <a:pt x="13555" y="15793"/>
                  </a:lnTo>
                  <a:lnTo>
                    <a:pt x="13207" y="16373"/>
                  </a:lnTo>
                  <a:lnTo>
                    <a:pt x="12860" y="16952"/>
                  </a:lnTo>
                  <a:lnTo>
                    <a:pt x="12473" y="17493"/>
                  </a:lnTo>
                  <a:lnTo>
                    <a:pt x="12087" y="17995"/>
                  </a:lnTo>
                  <a:lnTo>
                    <a:pt x="11624" y="18458"/>
                  </a:lnTo>
                  <a:lnTo>
                    <a:pt x="11161" y="18883"/>
                  </a:lnTo>
                  <a:lnTo>
                    <a:pt x="10620" y="19230"/>
                  </a:lnTo>
                  <a:lnTo>
                    <a:pt x="10079" y="19462"/>
                  </a:lnTo>
                  <a:lnTo>
                    <a:pt x="9809" y="19578"/>
                  </a:lnTo>
                  <a:lnTo>
                    <a:pt x="9539" y="19655"/>
                  </a:lnTo>
                  <a:lnTo>
                    <a:pt x="9230" y="19694"/>
                  </a:lnTo>
                  <a:lnTo>
                    <a:pt x="8959" y="19732"/>
                  </a:lnTo>
                  <a:lnTo>
                    <a:pt x="8689" y="19732"/>
                  </a:lnTo>
                  <a:lnTo>
                    <a:pt x="8380" y="19694"/>
                  </a:lnTo>
                  <a:lnTo>
                    <a:pt x="8110" y="19616"/>
                  </a:lnTo>
                  <a:lnTo>
                    <a:pt x="7840" y="19539"/>
                  </a:lnTo>
                  <a:lnTo>
                    <a:pt x="7569" y="19423"/>
                  </a:lnTo>
                  <a:lnTo>
                    <a:pt x="7299" y="19269"/>
                  </a:lnTo>
                  <a:lnTo>
                    <a:pt x="7067" y="19114"/>
                  </a:lnTo>
                  <a:lnTo>
                    <a:pt x="6836" y="18883"/>
                  </a:lnTo>
                  <a:lnTo>
                    <a:pt x="6450" y="18458"/>
                  </a:lnTo>
                  <a:lnTo>
                    <a:pt x="6141" y="17956"/>
                  </a:lnTo>
                  <a:lnTo>
                    <a:pt x="5870" y="17454"/>
                  </a:lnTo>
                  <a:lnTo>
                    <a:pt x="5716" y="16913"/>
                  </a:lnTo>
                  <a:lnTo>
                    <a:pt x="5639" y="16334"/>
                  </a:lnTo>
                  <a:lnTo>
                    <a:pt x="5600" y="15755"/>
                  </a:lnTo>
                  <a:lnTo>
                    <a:pt x="5639" y="15214"/>
                  </a:lnTo>
                  <a:lnTo>
                    <a:pt x="5716" y="14635"/>
                  </a:lnTo>
                  <a:lnTo>
                    <a:pt x="5832" y="14056"/>
                  </a:lnTo>
                  <a:lnTo>
                    <a:pt x="6025" y="13515"/>
                  </a:lnTo>
                  <a:lnTo>
                    <a:pt x="6218" y="13013"/>
                  </a:lnTo>
                  <a:lnTo>
                    <a:pt x="6450" y="12473"/>
                  </a:lnTo>
                  <a:lnTo>
                    <a:pt x="6952" y="11469"/>
                  </a:lnTo>
                  <a:lnTo>
                    <a:pt x="7531" y="10465"/>
                  </a:lnTo>
                  <a:lnTo>
                    <a:pt x="8149" y="9461"/>
                  </a:lnTo>
                  <a:lnTo>
                    <a:pt x="8844" y="8495"/>
                  </a:lnTo>
                  <a:lnTo>
                    <a:pt x="9539" y="7530"/>
                  </a:lnTo>
                  <a:lnTo>
                    <a:pt x="10311" y="6642"/>
                  </a:lnTo>
                  <a:lnTo>
                    <a:pt x="10852" y="6063"/>
                  </a:lnTo>
                  <a:lnTo>
                    <a:pt x="11392" y="5522"/>
                  </a:lnTo>
                  <a:lnTo>
                    <a:pt x="11971" y="4981"/>
                  </a:lnTo>
                  <a:lnTo>
                    <a:pt x="12551" y="4441"/>
                  </a:lnTo>
                  <a:close/>
                  <a:moveTo>
                    <a:pt x="5986" y="18419"/>
                  </a:moveTo>
                  <a:lnTo>
                    <a:pt x="6218" y="18767"/>
                  </a:lnTo>
                  <a:lnTo>
                    <a:pt x="6450" y="19076"/>
                  </a:lnTo>
                  <a:lnTo>
                    <a:pt x="6758" y="19346"/>
                  </a:lnTo>
                  <a:lnTo>
                    <a:pt x="7067" y="19616"/>
                  </a:lnTo>
                  <a:lnTo>
                    <a:pt x="7415" y="19809"/>
                  </a:lnTo>
                  <a:lnTo>
                    <a:pt x="7801" y="19964"/>
                  </a:lnTo>
                  <a:lnTo>
                    <a:pt x="8187" y="20080"/>
                  </a:lnTo>
                  <a:lnTo>
                    <a:pt x="8612" y="20118"/>
                  </a:lnTo>
                  <a:lnTo>
                    <a:pt x="8535" y="20466"/>
                  </a:lnTo>
                  <a:lnTo>
                    <a:pt x="8496" y="20852"/>
                  </a:lnTo>
                  <a:lnTo>
                    <a:pt x="7994" y="20813"/>
                  </a:lnTo>
                  <a:lnTo>
                    <a:pt x="7531" y="20698"/>
                  </a:lnTo>
                  <a:lnTo>
                    <a:pt x="7106" y="20504"/>
                  </a:lnTo>
                  <a:lnTo>
                    <a:pt x="6720" y="20273"/>
                  </a:lnTo>
                  <a:lnTo>
                    <a:pt x="6334" y="20002"/>
                  </a:lnTo>
                  <a:lnTo>
                    <a:pt x="6025" y="19655"/>
                  </a:lnTo>
                  <a:lnTo>
                    <a:pt x="5716" y="19307"/>
                  </a:lnTo>
                  <a:lnTo>
                    <a:pt x="5446" y="18883"/>
                  </a:lnTo>
                  <a:lnTo>
                    <a:pt x="5446" y="18844"/>
                  </a:lnTo>
                  <a:lnTo>
                    <a:pt x="5986" y="18419"/>
                  </a:lnTo>
                  <a:close/>
                  <a:moveTo>
                    <a:pt x="5291" y="18960"/>
                  </a:moveTo>
                  <a:lnTo>
                    <a:pt x="5523" y="19462"/>
                  </a:lnTo>
                  <a:lnTo>
                    <a:pt x="5793" y="19887"/>
                  </a:lnTo>
                  <a:lnTo>
                    <a:pt x="6141" y="20234"/>
                  </a:lnTo>
                  <a:lnTo>
                    <a:pt x="6527" y="20582"/>
                  </a:lnTo>
                  <a:lnTo>
                    <a:pt x="6952" y="20813"/>
                  </a:lnTo>
                  <a:lnTo>
                    <a:pt x="7453" y="21006"/>
                  </a:lnTo>
                  <a:lnTo>
                    <a:pt x="7955" y="21122"/>
                  </a:lnTo>
                  <a:lnTo>
                    <a:pt x="8457" y="21161"/>
                  </a:lnTo>
                  <a:lnTo>
                    <a:pt x="8496" y="21702"/>
                  </a:lnTo>
                  <a:lnTo>
                    <a:pt x="7878" y="21624"/>
                  </a:lnTo>
                  <a:lnTo>
                    <a:pt x="7299" y="21508"/>
                  </a:lnTo>
                  <a:lnTo>
                    <a:pt x="6797" y="21315"/>
                  </a:lnTo>
                  <a:lnTo>
                    <a:pt x="6295" y="21084"/>
                  </a:lnTo>
                  <a:lnTo>
                    <a:pt x="5870" y="20775"/>
                  </a:lnTo>
                  <a:lnTo>
                    <a:pt x="5446" y="20389"/>
                  </a:lnTo>
                  <a:lnTo>
                    <a:pt x="5021" y="19964"/>
                  </a:lnTo>
                  <a:lnTo>
                    <a:pt x="4673" y="19501"/>
                  </a:lnTo>
                  <a:lnTo>
                    <a:pt x="4828" y="19385"/>
                  </a:lnTo>
                  <a:lnTo>
                    <a:pt x="4982" y="19269"/>
                  </a:lnTo>
                  <a:lnTo>
                    <a:pt x="5291" y="18960"/>
                  </a:lnTo>
                  <a:close/>
                  <a:moveTo>
                    <a:pt x="13555" y="16527"/>
                  </a:moveTo>
                  <a:lnTo>
                    <a:pt x="13748" y="17184"/>
                  </a:lnTo>
                  <a:lnTo>
                    <a:pt x="13979" y="17840"/>
                  </a:lnTo>
                  <a:lnTo>
                    <a:pt x="14250" y="18458"/>
                  </a:lnTo>
                  <a:lnTo>
                    <a:pt x="14597" y="19037"/>
                  </a:lnTo>
                  <a:lnTo>
                    <a:pt x="13670" y="20157"/>
                  </a:lnTo>
                  <a:lnTo>
                    <a:pt x="12782" y="21315"/>
                  </a:lnTo>
                  <a:lnTo>
                    <a:pt x="11083" y="23748"/>
                  </a:lnTo>
                  <a:lnTo>
                    <a:pt x="10736" y="22783"/>
                  </a:lnTo>
                  <a:lnTo>
                    <a:pt x="10350" y="21856"/>
                  </a:lnTo>
                  <a:lnTo>
                    <a:pt x="10234" y="21586"/>
                  </a:lnTo>
                  <a:lnTo>
                    <a:pt x="10195" y="21354"/>
                  </a:lnTo>
                  <a:lnTo>
                    <a:pt x="10195" y="21238"/>
                  </a:lnTo>
                  <a:lnTo>
                    <a:pt x="10234" y="21122"/>
                  </a:lnTo>
                  <a:lnTo>
                    <a:pt x="10388" y="20813"/>
                  </a:lnTo>
                  <a:lnTo>
                    <a:pt x="10813" y="20234"/>
                  </a:lnTo>
                  <a:lnTo>
                    <a:pt x="11199" y="19578"/>
                  </a:lnTo>
                  <a:lnTo>
                    <a:pt x="11199" y="19501"/>
                  </a:lnTo>
                  <a:lnTo>
                    <a:pt x="11199" y="19462"/>
                  </a:lnTo>
                  <a:lnTo>
                    <a:pt x="11161" y="19346"/>
                  </a:lnTo>
                  <a:lnTo>
                    <a:pt x="11585" y="18999"/>
                  </a:lnTo>
                  <a:lnTo>
                    <a:pt x="11971" y="18612"/>
                  </a:lnTo>
                  <a:lnTo>
                    <a:pt x="12358" y="18226"/>
                  </a:lnTo>
                  <a:lnTo>
                    <a:pt x="12705" y="17801"/>
                  </a:lnTo>
                  <a:lnTo>
                    <a:pt x="13130" y="17184"/>
                  </a:lnTo>
                  <a:lnTo>
                    <a:pt x="13555" y="16527"/>
                  </a:lnTo>
                  <a:close/>
                  <a:moveTo>
                    <a:pt x="5677" y="21161"/>
                  </a:moveTo>
                  <a:lnTo>
                    <a:pt x="5948" y="21393"/>
                  </a:lnTo>
                  <a:lnTo>
                    <a:pt x="6256" y="21547"/>
                  </a:lnTo>
                  <a:lnTo>
                    <a:pt x="6565" y="21702"/>
                  </a:lnTo>
                  <a:lnTo>
                    <a:pt x="6913" y="21817"/>
                  </a:lnTo>
                  <a:lnTo>
                    <a:pt x="6836" y="22010"/>
                  </a:lnTo>
                  <a:lnTo>
                    <a:pt x="6797" y="22204"/>
                  </a:lnTo>
                  <a:lnTo>
                    <a:pt x="6643" y="22088"/>
                  </a:lnTo>
                  <a:lnTo>
                    <a:pt x="6604" y="22010"/>
                  </a:lnTo>
                  <a:lnTo>
                    <a:pt x="6411" y="22010"/>
                  </a:lnTo>
                  <a:lnTo>
                    <a:pt x="6372" y="22088"/>
                  </a:lnTo>
                  <a:lnTo>
                    <a:pt x="6218" y="22628"/>
                  </a:lnTo>
                  <a:lnTo>
                    <a:pt x="6025" y="23092"/>
                  </a:lnTo>
                  <a:lnTo>
                    <a:pt x="5832" y="23594"/>
                  </a:lnTo>
                  <a:lnTo>
                    <a:pt x="5600" y="24057"/>
                  </a:lnTo>
                  <a:lnTo>
                    <a:pt x="5330" y="24482"/>
                  </a:lnTo>
                  <a:lnTo>
                    <a:pt x="5021" y="24907"/>
                  </a:lnTo>
                  <a:lnTo>
                    <a:pt x="4712" y="25331"/>
                  </a:lnTo>
                  <a:lnTo>
                    <a:pt x="4364" y="25717"/>
                  </a:lnTo>
                  <a:lnTo>
                    <a:pt x="4248" y="25293"/>
                  </a:lnTo>
                  <a:lnTo>
                    <a:pt x="4171" y="24868"/>
                  </a:lnTo>
                  <a:lnTo>
                    <a:pt x="4171" y="24482"/>
                  </a:lnTo>
                  <a:lnTo>
                    <a:pt x="4210" y="24057"/>
                  </a:lnTo>
                  <a:lnTo>
                    <a:pt x="4326" y="23671"/>
                  </a:lnTo>
                  <a:lnTo>
                    <a:pt x="4480" y="23285"/>
                  </a:lnTo>
                  <a:lnTo>
                    <a:pt x="4673" y="22899"/>
                  </a:lnTo>
                  <a:lnTo>
                    <a:pt x="4944" y="22512"/>
                  </a:lnTo>
                  <a:lnTo>
                    <a:pt x="5175" y="22204"/>
                  </a:lnTo>
                  <a:lnTo>
                    <a:pt x="5330" y="21895"/>
                  </a:lnTo>
                  <a:lnTo>
                    <a:pt x="5407" y="21740"/>
                  </a:lnTo>
                  <a:lnTo>
                    <a:pt x="5407" y="21586"/>
                  </a:lnTo>
                  <a:lnTo>
                    <a:pt x="5368" y="21470"/>
                  </a:lnTo>
                  <a:lnTo>
                    <a:pt x="5291" y="21315"/>
                  </a:lnTo>
                  <a:lnTo>
                    <a:pt x="5446" y="21238"/>
                  </a:lnTo>
                  <a:lnTo>
                    <a:pt x="5677" y="21161"/>
                  </a:lnTo>
                  <a:close/>
                  <a:moveTo>
                    <a:pt x="4905" y="20466"/>
                  </a:moveTo>
                  <a:lnTo>
                    <a:pt x="5175" y="20736"/>
                  </a:lnTo>
                  <a:lnTo>
                    <a:pt x="5484" y="21006"/>
                  </a:lnTo>
                  <a:lnTo>
                    <a:pt x="5252" y="21084"/>
                  </a:lnTo>
                  <a:lnTo>
                    <a:pt x="5021" y="21161"/>
                  </a:lnTo>
                  <a:lnTo>
                    <a:pt x="4982" y="21200"/>
                  </a:lnTo>
                  <a:lnTo>
                    <a:pt x="4944" y="21277"/>
                  </a:lnTo>
                  <a:lnTo>
                    <a:pt x="4982" y="21354"/>
                  </a:lnTo>
                  <a:lnTo>
                    <a:pt x="5021" y="21393"/>
                  </a:lnTo>
                  <a:lnTo>
                    <a:pt x="5059" y="21470"/>
                  </a:lnTo>
                  <a:lnTo>
                    <a:pt x="5098" y="21547"/>
                  </a:lnTo>
                  <a:lnTo>
                    <a:pt x="5059" y="21779"/>
                  </a:lnTo>
                  <a:lnTo>
                    <a:pt x="4905" y="22049"/>
                  </a:lnTo>
                  <a:lnTo>
                    <a:pt x="4750" y="22358"/>
                  </a:lnTo>
                  <a:lnTo>
                    <a:pt x="4364" y="22937"/>
                  </a:lnTo>
                  <a:lnTo>
                    <a:pt x="4133" y="23323"/>
                  </a:lnTo>
                  <a:lnTo>
                    <a:pt x="3940" y="23748"/>
                  </a:lnTo>
                  <a:lnTo>
                    <a:pt x="3862" y="24212"/>
                  </a:lnTo>
                  <a:lnTo>
                    <a:pt x="3824" y="24714"/>
                  </a:lnTo>
                  <a:lnTo>
                    <a:pt x="3862" y="25177"/>
                  </a:lnTo>
                  <a:lnTo>
                    <a:pt x="3940" y="25409"/>
                  </a:lnTo>
                  <a:lnTo>
                    <a:pt x="4017" y="25640"/>
                  </a:lnTo>
                  <a:lnTo>
                    <a:pt x="4133" y="25872"/>
                  </a:lnTo>
                  <a:lnTo>
                    <a:pt x="4248" y="26065"/>
                  </a:lnTo>
                  <a:lnTo>
                    <a:pt x="4287" y="26104"/>
                  </a:lnTo>
                  <a:lnTo>
                    <a:pt x="4364" y="26104"/>
                  </a:lnTo>
                  <a:lnTo>
                    <a:pt x="4403" y="26065"/>
                  </a:lnTo>
                  <a:lnTo>
                    <a:pt x="4442" y="25988"/>
                  </a:lnTo>
                  <a:lnTo>
                    <a:pt x="4480" y="25988"/>
                  </a:lnTo>
                  <a:lnTo>
                    <a:pt x="4828" y="25602"/>
                  </a:lnTo>
                  <a:lnTo>
                    <a:pt x="5175" y="25215"/>
                  </a:lnTo>
                  <a:lnTo>
                    <a:pt x="5484" y="24791"/>
                  </a:lnTo>
                  <a:lnTo>
                    <a:pt x="5793" y="24366"/>
                  </a:lnTo>
                  <a:lnTo>
                    <a:pt x="6025" y="23903"/>
                  </a:lnTo>
                  <a:lnTo>
                    <a:pt x="6256" y="23439"/>
                  </a:lnTo>
                  <a:lnTo>
                    <a:pt x="6450" y="22937"/>
                  </a:lnTo>
                  <a:lnTo>
                    <a:pt x="6604" y="22435"/>
                  </a:lnTo>
                  <a:lnTo>
                    <a:pt x="6720" y="22551"/>
                  </a:lnTo>
                  <a:lnTo>
                    <a:pt x="6913" y="22590"/>
                  </a:lnTo>
                  <a:lnTo>
                    <a:pt x="6952" y="22628"/>
                  </a:lnTo>
                  <a:lnTo>
                    <a:pt x="7029" y="22590"/>
                  </a:lnTo>
                  <a:lnTo>
                    <a:pt x="7067" y="22512"/>
                  </a:lnTo>
                  <a:lnTo>
                    <a:pt x="7067" y="22474"/>
                  </a:lnTo>
                  <a:lnTo>
                    <a:pt x="7145" y="21895"/>
                  </a:lnTo>
                  <a:lnTo>
                    <a:pt x="7608" y="22010"/>
                  </a:lnTo>
                  <a:lnTo>
                    <a:pt x="7724" y="22512"/>
                  </a:lnTo>
                  <a:lnTo>
                    <a:pt x="7762" y="23014"/>
                  </a:lnTo>
                  <a:lnTo>
                    <a:pt x="7801" y="23555"/>
                  </a:lnTo>
                  <a:lnTo>
                    <a:pt x="7801" y="24057"/>
                  </a:lnTo>
                  <a:lnTo>
                    <a:pt x="7608" y="23903"/>
                  </a:lnTo>
                  <a:lnTo>
                    <a:pt x="7492" y="23671"/>
                  </a:lnTo>
                  <a:lnTo>
                    <a:pt x="7376" y="23439"/>
                  </a:lnTo>
                  <a:lnTo>
                    <a:pt x="7338" y="23169"/>
                  </a:lnTo>
                  <a:lnTo>
                    <a:pt x="7338" y="23092"/>
                  </a:lnTo>
                  <a:lnTo>
                    <a:pt x="7299" y="23053"/>
                  </a:lnTo>
                  <a:lnTo>
                    <a:pt x="7183" y="23014"/>
                  </a:lnTo>
                  <a:lnTo>
                    <a:pt x="7106" y="23014"/>
                  </a:lnTo>
                  <a:lnTo>
                    <a:pt x="7067" y="23053"/>
                  </a:lnTo>
                  <a:lnTo>
                    <a:pt x="7029" y="23092"/>
                  </a:lnTo>
                  <a:lnTo>
                    <a:pt x="6990" y="23169"/>
                  </a:lnTo>
                  <a:lnTo>
                    <a:pt x="6952" y="23787"/>
                  </a:lnTo>
                  <a:lnTo>
                    <a:pt x="6797" y="24405"/>
                  </a:lnTo>
                  <a:lnTo>
                    <a:pt x="6681" y="24675"/>
                  </a:lnTo>
                  <a:lnTo>
                    <a:pt x="6565" y="24984"/>
                  </a:lnTo>
                  <a:lnTo>
                    <a:pt x="6411" y="25254"/>
                  </a:lnTo>
                  <a:lnTo>
                    <a:pt x="6218" y="25524"/>
                  </a:lnTo>
                  <a:lnTo>
                    <a:pt x="5832" y="25988"/>
                  </a:lnTo>
                  <a:lnTo>
                    <a:pt x="5600" y="26219"/>
                  </a:lnTo>
                  <a:lnTo>
                    <a:pt x="5368" y="26451"/>
                  </a:lnTo>
                  <a:lnTo>
                    <a:pt x="5098" y="26644"/>
                  </a:lnTo>
                  <a:lnTo>
                    <a:pt x="4828" y="26799"/>
                  </a:lnTo>
                  <a:lnTo>
                    <a:pt x="4557" y="26953"/>
                  </a:lnTo>
                  <a:lnTo>
                    <a:pt x="4248" y="27030"/>
                  </a:lnTo>
                  <a:lnTo>
                    <a:pt x="4017" y="27030"/>
                  </a:lnTo>
                  <a:lnTo>
                    <a:pt x="3862" y="26992"/>
                  </a:lnTo>
                  <a:lnTo>
                    <a:pt x="3708" y="26915"/>
                  </a:lnTo>
                  <a:lnTo>
                    <a:pt x="3592" y="26760"/>
                  </a:lnTo>
                  <a:lnTo>
                    <a:pt x="3515" y="26606"/>
                  </a:lnTo>
                  <a:lnTo>
                    <a:pt x="3438" y="26413"/>
                  </a:lnTo>
                  <a:lnTo>
                    <a:pt x="3322" y="25988"/>
                  </a:lnTo>
                  <a:lnTo>
                    <a:pt x="3206" y="25293"/>
                  </a:lnTo>
                  <a:lnTo>
                    <a:pt x="3167" y="24945"/>
                  </a:lnTo>
                  <a:lnTo>
                    <a:pt x="3167" y="24598"/>
                  </a:lnTo>
                  <a:lnTo>
                    <a:pt x="3206" y="24173"/>
                  </a:lnTo>
                  <a:lnTo>
                    <a:pt x="3283" y="23787"/>
                  </a:lnTo>
                  <a:lnTo>
                    <a:pt x="3360" y="23401"/>
                  </a:lnTo>
                  <a:lnTo>
                    <a:pt x="3515" y="23014"/>
                  </a:lnTo>
                  <a:lnTo>
                    <a:pt x="3708" y="22667"/>
                  </a:lnTo>
                  <a:lnTo>
                    <a:pt x="3901" y="22319"/>
                  </a:lnTo>
                  <a:lnTo>
                    <a:pt x="4171" y="22010"/>
                  </a:lnTo>
                  <a:lnTo>
                    <a:pt x="4480" y="21702"/>
                  </a:lnTo>
                  <a:lnTo>
                    <a:pt x="4519" y="21624"/>
                  </a:lnTo>
                  <a:lnTo>
                    <a:pt x="4519" y="21547"/>
                  </a:lnTo>
                  <a:lnTo>
                    <a:pt x="4442" y="21470"/>
                  </a:lnTo>
                  <a:lnTo>
                    <a:pt x="4364" y="21431"/>
                  </a:lnTo>
                  <a:lnTo>
                    <a:pt x="3553" y="21315"/>
                  </a:lnTo>
                  <a:lnTo>
                    <a:pt x="3862" y="21045"/>
                  </a:lnTo>
                  <a:lnTo>
                    <a:pt x="4171" y="20775"/>
                  </a:lnTo>
                  <a:lnTo>
                    <a:pt x="4519" y="20582"/>
                  </a:lnTo>
                  <a:lnTo>
                    <a:pt x="4905" y="20466"/>
                  </a:lnTo>
                  <a:close/>
                  <a:moveTo>
                    <a:pt x="18845" y="0"/>
                  </a:moveTo>
                  <a:lnTo>
                    <a:pt x="18806" y="77"/>
                  </a:lnTo>
                  <a:lnTo>
                    <a:pt x="18729" y="39"/>
                  </a:lnTo>
                  <a:lnTo>
                    <a:pt x="18652" y="39"/>
                  </a:lnTo>
                  <a:lnTo>
                    <a:pt x="17455" y="618"/>
                  </a:lnTo>
                  <a:lnTo>
                    <a:pt x="16296" y="1236"/>
                  </a:lnTo>
                  <a:lnTo>
                    <a:pt x="15215" y="1931"/>
                  </a:lnTo>
                  <a:lnTo>
                    <a:pt x="14134" y="2664"/>
                  </a:lnTo>
                  <a:lnTo>
                    <a:pt x="13091" y="3475"/>
                  </a:lnTo>
                  <a:lnTo>
                    <a:pt x="12087" y="4325"/>
                  </a:lnTo>
                  <a:lnTo>
                    <a:pt x="11161" y="5213"/>
                  </a:lnTo>
                  <a:lnTo>
                    <a:pt x="10272" y="6178"/>
                  </a:lnTo>
                  <a:lnTo>
                    <a:pt x="9384" y="7144"/>
                  </a:lnTo>
                  <a:lnTo>
                    <a:pt x="8573" y="8186"/>
                  </a:lnTo>
                  <a:lnTo>
                    <a:pt x="7840" y="9268"/>
                  </a:lnTo>
                  <a:lnTo>
                    <a:pt x="7145" y="10387"/>
                  </a:lnTo>
                  <a:lnTo>
                    <a:pt x="6643" y="11276"/>
                  </a:lnTo>
                  <a:lnTo>
                    <a:pt x="6179" y="12164"/>
                  </a:lnTo>
                  <a:lnTo>
                    <a:pt x="5368" y="12241"/>
                  </a:lnTo>
                  <a:lnTo>
                    <a:pt x="4557" y="12395"/>
                  </a:lnTo>
                  <a:lnTo>
                    <a:pt x="3785" y="12627"/>
                  </a:lnTo>
                  <a:lnTo>
                    <a:pt x="3013" y="12936"/>
                  </a:lnTo>
                  <a:lnTo>
                    <a:pt x="2936" y="12975"/>
                  </a:lnTo>
                  <a:lnTo>
                    <a:pt x="2897" y="13013"/>
                  </a:lnTo>
                  <a:lnTo>
                    <a:pt x="2897" y="13168"/>
                  </a:lnTo>
                  <a:lnTo>
                    <a:pt x="2704" y="13361"/>
                  </a:lnTo>
                  <a:lnTo>
                    <a:pt x="2549" y="13592"/>
                  </a:lnTo>
                  <a:lnTo>
                    <a:pt x="2395" y="13863"/>
                  </a:lnTo>
                  <a:lnTo>
                    <a:pt x="2279" y="14133"/>
                  </a:lnTo>
                  <a:lnTo>
                    <a:pt x="2086" y="14712"/>
                  </a:lnTo>
                  <a:lnTo>
                    <a:pt x="1854" y="15214"/>
                  </a:lnTo>
                  <a:lnTo>
                    <a:pt x="1430" y="15987"/>
                  </a:lnTo>
                  <a:lnTo>
                    <a:pt x="1005" y="16759"/>
                  </a:lnTo>
                  <a:lnTo>
                    <a:pt x="541" y="17493"/>
                  </a:lnTo>
                  <a:lnTo>
                    <a:pt x="39" y="18226"/>
                  </a:lnTo>
                  <a:lnTo>
                    <a:pt x="1" y="18303"/>
                  </a:lnTo>
                  <a:lnTo>
                    <a:pt x="1" y="18381"/>
                  </a:lnTo>
                  <a:lnTo>
                    <a:pt x="39" y="18419"/>
                  </a:lnTo>
                  <a:lnTo>
                    <a:pt x="117" y="18458"/>
                  </a:lnTo>
                  <a:lnTo>
                    <a:pt x="117" y="18535"/>
                  </a:lnTo>
                  <a:lnTo>
                    <a:pt x="117" y="18612"/>
                  </a:lnTo>
                  <a:lnTo>
                    <a:pt x="155" y="18651"/>
                  </a:lnTo>
                  <a:lnTo>
                    <a:pt x="233" y="18690"/>
                  </a:lnTo>
                  <a:lnTo>
                    <a:pt x="1159" y="18612"/>
                  </a:lnTo>
                  <a:lnTo>
                    <a:pt x="2086" y="18574"/>
                  </a:lnTo>
                  <a:lnTo>
                    <a:pt x="3901" y="18381"/>
                  </a:lnTo>
                  <a:lnTo>
                    <a:pt x="3978" y="18342"/>
                  </a:lnTo>
                  <a:lnTo>
                    <a:pt x="4055" y="18265"/>
                  </a:lnTo>
                  <a:lnTo>
                    <a:pt x="4596" y="17106"/>
                  </a:lnTo>
                  <a:lnTo>
                    <a:pt x="5252" y="15987"/>
                  </a:lnTo>
                  <a:lnTo>
                    <a:pt x="5291" y="16566"/>
                  </a:lnTo>
                  <a:lnTo>
                    <a:pt x="5446" y="17106"/>
                  </a:lnTo>
                  <a:lnTo>
                    <a:pt x="5600" y="17647"/>
                  </a:lnTo>
                  <a:lnTo>
                    <a:pt x="5832" y="18188"/>
                  </a:lnTo>
                  <a:lnTo>
                    <a:pt x="5446" y="18381"/>
                  </a:lnTo>
                  <a:lnTo>
                    <a:pt x="5059" y="18651"/>
                  </a:lnTo>
                  <a:lnTo>
                    <a:pt x="4673" y="18960"/>
                  </a:lnTo>
                  <a:lnTo>
                    <a:pt x="4519" y="19153"/>
                  </a:lnTo>
                  <a:lnTo>
                    <a:pt x="4403" y="19346"/>
                  </a:lnTo>
                  <a:lnTo>
                    <a:pt x="4403" y="19423"/>
                  </a:lnTo>
                  <a:lnTo>
                    <a:pt x="4442" y="19501"/>
                  </a:lnTo>
                  <a:lnTo>
                    <a:pt x="4442" y="19539"/>
                  </a:lnTo>
                  <a:lnTo>
                    <a:pt x="4442" y="19616"/>
                  </a:lnTo>
                  <a:lnTo>
                    <a:pt x="4596" y="19964"/>
                  </a:lnTo>
                  <a:lnTo>
                    <a:pt x="4789" y="20273"/>
                  </a:lnTo>
                  <a:lnTo>
                    <a:pt x="4519" y="20311"/>
                  </a:lnTo>
                  <a:lnTo>
                    <a:pt x="4287" y="20389"/>
                  </a:lnTo>
                  <a:lnTo>
                    <a:pt x="4055" y="20504"/>
                  </a:lnTo>
                  <a:lnTo>
                    <a:pt x="3862" y="20620"/>
                  </a:lnTo>
                  <a:lnTo>
                    <a:pt x="3669" y="20775"/>
                  </a:lnTo>
                  <a:lnTo>
                    <a:pt x="3476" y="20968"/>
                  </a:lnTo>
                  <a:lnTo>
                    <a:pt x="3283" y="21161"/>
                  </a:lnTo>
                  <a:lnTo>
                    <a:pt x="3129" y="21354"/>
                  </a:lnTo>
                  <a:lnTo>
                    <a:pt x="3090" y="21431"/>
                  </a:lnTo>
                  <a:lnTo>
                    <a:pt x="3129" y="21508"/>
                  </a:lnTo>
                  <a:lnTo>
                    <a:pt x="3167" y="21586"/>
                  </a:lnTo>
                  <a:lnTo>
                    <a:pt x="3244" y="21624"/>
                  </a:lnTo>
                  <a:lnTo>
                    <a:pt x="4017" y="21702"/>
                  </a:lnTo>
                  <a:lnTo>
                    <a:pt x="3746" y="22010"/>
                  </a:lnTo>
                  <a:lnTo>
                    <a:pt x="3476" y="22358"/>
                  </a:lnTo>
                  <a:lnTo>
                    <a:pt x="3283" y="22706"/>
                  </a:lnTo>
                  <a:lnTo>
                    <a:pt x="3129" y="23092"/>
                  </a:lnTo>
                  <a:lnTo>
                    <a:pt x="3013" y="23478"/>
                  </a:lnTo>
                  <a:lnTo>
                    <a:pt x="2897" y="23864"/>
                  </a:lnTo>
                  <a:lnTo>
                    <a:pt x="2858" y="24289"/>
                  </a:lnTo>
                  <a:lnTo>
                    <a:pt x="2858" y="24714"/>
                  </a:lnTo>
                  <a:lnTo>
                    <a:pt x="2858" y="25370"/>
                  </a:lnTo>
                  <a:lnTo>
                    <a:pt x="2897" y="25795"/>
                  </a:lnTo>
                  <a:lnTo>
                    <a:pt x="2974" y="26219"/>
                  </a:lnTo>
                  <a:lnTo>
                    <a:pt x="3090" y="26644"/>
                  </a:lnTo>
                  <a:lnTo>
                    <a:pt x="3244" y="26992"/>
                  </a:lnTo>
                  <a:lnTo>
                    <a:pt x="3360" y="27146"/>
                  </a:lnTo>
                  <a:lnTo>
                    <a:pt x="3438" y="27262"/>
                  </a:lnTo>
                  <a:lnTo>
                    <a:pt x="3553" y="27378"/>
                  </a:lnTo>
                  <a:lnTo>
                    <a:pt x="3708" y="27417"/>
                  </a:lnTo>
                  <a:lnTo>
                    <a:pt x="3862" y="27455"/>
                  </a:lnTo>
                  <a:lnTo>
                    <a:pt x="4017" y="27455"/>
                  </a:lnTo>
                  <a:lnTo>
                    <a:pt x="4364" y="27417"/>
                  </a:lnTo>
                  <a:lnTo>
                    <a:pt x="4750" y="27262"/>
                  </a:lnTo>
                  <a:lnTo>
                    <a:pt x="5098" y="27069"/>
                  </a:lnTo>
                  <a:lnTo>
                    <a:pt x="5407" y="26837"/>
                  </a:lnTo>
                  <a:lnTo>
                    <a:pt x="5716" y="26567"/>
                  </a:lnTo>
                  <a:lnTo>
                    <a:pt x="6218" y="26065"/>
                  </a:lnTo>
                  <a:lnTo>
                    <a:pt x="6565" y="25602"/>
                  </a:lnTo>
                  <a:lnTo>
                    <a:pt x="6874" y="25100"/>
                  </a:lnTo>
                  <a:lnTo>
                    <a:pt x="7106" y="24559"/>
                  </a:lnTo>
                  <a:lnTo>
                    <a:pt x="7260" y="23980"/>
                  </a:lnTo>
                  <a:lnTo>
                    <a:pt x="7376" y="24134"/>
                  </a:lnTo>
                  <a:lnTo>
                    <a:pt x="7531" y="24289"/>
                  </a:lnTo>
                  <a:lnTo>
                    <a:pt x="7685" y="24405"/>
                  </a:lnTo>
                  <a:lnTo>
                    <a:pt x="7878" y="24520"/>
                  </a:lnTo>
                  <a:lnTo>
                    <a:pt x="7955" y="24559"/>
                  </a:lnTo>
                  <a:lnTo>
                    <a:pt x="8033" y="24520"/>
                  </a:lnTo>
                  <a:lnTo>
                    <a:pt x="8110" y="24482"/>
                  </a:lnTo>
                  <a:lnTo>
                    <a:pt x="8110" y="24366"/>
                  </a:lnTo>
                  <a:lnTo>
                    <a:pt x="8149" y="23787"/>
                  </a:lnTo>
                  <a:lnTo>
                    <a:pt x="8149" y="23208"/>
                  </a:lnTo>
                  <a:lnTo>
                    <a:pt x="8071" y="22628"/>
                  </a:lnTo>
                  <a:lnTo>
                    <a:pt x="7955" y="22049"/>
                  </a:lnTo>
                  <a:lnTo>
                    <a:pt x="8535" y="22049"/>
                  </a:lnTo>
                  <a:lnTo>
                    <a:pt x="8651" y="22010"/>
                  </a:lnTo>
                  <a:lnTo>
                    <a:pt x="8728" y="21972"/>
                  </a:lnTo>
                  <a:lnTo>
                    <a:pt x="8766" y="21933"/>
                  </a:lnTo>
                  <a:lnTo>
                    <a:pt x="8766" y="21895"/>
                  </a:lnTo>
                  <a:lnTo>
                    <a:pt x="8844" y="21006"/>
                  </a:lnTo>
                  <a:lnTo>
                    <a:pt x="8921" y="20543"/>
                  </a:lnTo>
                  <a:lnTo>
                    <a:pt x="8998" y="20118"/>
                  </a:lnTo>
                  <a:lnTo>
                    <a:pt x="9153" y="20118"/>
                  </a:lnTo>
                  <a:lnTo>
                    <a:pt x="9577" y="20041"/>
                  </a:lnTo>
                  <a:lnTo>
                    <a:pt x="9963" y="19964"/>
                  </a:lnTo>
                  <a:lnTo>
                    <a:pt x="10311" y="19809"/>
                  </a:lnTo>
                  <a:lnTo>
                    <a:pt x="10659" y="19655"/>
                  </a:lnTo>
                  <a:lnTo>
                    <a:pt x="10157" y="20389"/>
                  </a:lnTo>
                  <a:lnTo>
                    <a:pt x="9616" y="21161"/>
                  </a:lnTo>
                  <a:lnTo>
                    <a:pt x="9577" y="21238"/>
                  </a:lnTo>
                  <a:lnTo>
                    <a:pt x="9616" y="21354"/>
                  </a:lnTo>
                  <a:lnTo>
                    <a:pt x="9963" y="22049"/>
                  </a:lnTo>
                  <a:lnTo>
                    <a:pt x="10272" y="22783"/>
                  </a:lnTo>
                  <a:lnTo>
                    <a:pt x="10581" y="23516"/>
                  </a:lnTo>
                  <a:lnTo>
                    <a:pt x="10813" y="24250"/>
                  </a:lnTo>
                  <a:lnTo>
                    <a:pt x="10890" y="24327"/>
                  </a:lnTo>
                  <a:lnTo>
                    <a:pt x="11006" y="24405"/>
                  </a:lnTo>
                  <a:lnTo>
                    <a:pt x="11122" y="24405"/>
                  </a:lnTo>
                  <a:lnTo>
                    <a:pt x="11199" y="24289"/>
                  </a:lnTo>
                  <a:lnTo>
                    <a:pt x="13130" y="21740"/>
                  </a:lnTo>
                  <a:lnTo>
                    <a:pt x="14095" y="20389"/>
                  </a:lnTo>
                  <a:lnTo>
                    <a:pt x="14520" y="19732"/>
                  </a:lnTo>
                  <a:lnTo>
                    <a:pt x="14945" y="19037"/>
                  </a:lnTo>
                  <a:lnTo>
                    <a:pt x="14983" y="18960"/>
                  </a:lnTo>
                  <a:lnTo>
                    <a:pt x="14945" y="18883"/>
                  </a:lnTo>
                  <a:lnTo>
                    <a:pt x="14790" y="18535"/>
                  </a:lnTo>
                  <a:lnTo>
                    <a:pt x="14597" y="18149"/>
                  </a:lnTo>
                  <a:lnTo>
                    <a:pt x="14288" y="17454"/>
                  </a:lnTo>
                  <a:lnTo>
                    <a:pt x="13786" y="16180"/>
                  </a:lnTo>
                  <a:lnTo>
                    <a:pt x="14211" y="15369"/>
                  </a:lnTo>
                  <a:lnTo>
                    <a:pt x="14674" y="14558"/>
                  </a:lnTo>
                  <a:lnTo>
                    <a:pt x="15061" y="13708"/>
                  </a:lnTo>
                  <a:lnTo>
                    <a:pt x="15447" y="12897"/>
                  </a:lnTo>
                  <a:lnTo>
                    <a:pt x="16065" y="11391"/>
                  </a:lnTo>
                  <a:lnTo>
                    <a:pt x="16644" y="9885"/>
                  </a:lnTo>
                  <a:lnTo>
                    <a:pt x="17146" y="8341"/>
                  </a:lnTo>
                  <a:lnTo>
                    <a:pt x="17609" y="6796"/>
                  </a:lnTo>
                  <a:lnTo>
                    <a:pt x="17995" y="5213"/>
                  </a:lnTo>
                  <a:lnTo>
                    <a:pt x="18382" y="3630"/>
                  </a:lnTo>
                  <a:lnTo>
                    <a:pt x="18729" y="2047"/>
                  </a:lnTo>
                  <a:lnTo>
                    <a:pt x="19038" y="463"/>
                  </a:lnTo>
                  <a:lnTo>
                    <a:pt x="19038" y="386"/>
                  </a:lnTo>
                  <a:lnTo>
                    <a:pt x="18999" y="309"/>
                  </a:lnTo>
                  <a:lnTo>
                    <a:pt x="18999" y="232"/>
                  </a:lnTo>
                  <a:lnTo>
                    <a:pt x="18999" y="77"/>
                  </a:lnTo>
                  <a:lnTo>
                    <a:pt x="18961" y="39"/>
                  </a:lnTo>
                  <a:lnTo>
                    <a:pt x="1888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9"/>
            <p:cNvSpPr/>
            <p:nvPr/>
          </p:nvSpPr>
          <p:spPr>
            <a:xfrm>
              <a:off x="5947325" y="1038225"/>
              <a:ext cx="458575" cy="289650"/>
            </a:xfrm>
            <a:custGeom>
              <a:avLst/>
              <a:gdLst/>
              <a:ahLst/>
              <a:cxnLst/>
              <a:rect l="l" t="t" r="r" b="b"/>
              <a:pathLst>
                <a:path w="18343" h="11586" extrusionOk="0">
                  <a:moveTo>
                    <a:pt x="17068" y="387"/>
                  </a:moveTo>
                  <a:lnTo>
                    <a:pt x="17145" y="426"/>
                  </a:lnTo>
                  <a:lnTo>
                    <a:pt x="17223" y="503"/>
                  </a:lnTo>
                  <a:lnTo>
                    <a:pt x="17300" y="735"/>
                  </a:lnTo>
                  <a:lnTo>
                    <a:pt x="17377" y="928"/>
                  </a:lnTo>
                  <a:lnTo>
                    <a:pt x="17377" y="1121"/>
                  </a:lnTo>
                  <a:lnTo>
                    <a:pt x="17338" y="1314"/>
                  </a:lnTo>
                  <a:lnTo>
                    <a:pt x="17223" y="1546"/>
                  </a:lnTo>
                  <a:lnTo>
                    <a:pt x="16952" y="1893"/>
                  </a:lnTo>
                  <a:lnTo>
                    <a:pt x="16721" y="2125"/>
                  </a:lnTo>
                  <a:lnTo>
                    <a:pt x="16450" y="2356"/>
                  </a:lnTo>
                  <a:lnTo>
                    <a:pt x="16180" y="2550"/>
                  </a:lnTo>
                  <a:lnTo>
                    <a:pt x="15871" y="2665"/>
                  </a:lnTo>
                  <a:lnTo>
                    <a:pt x="15871" y="2086"/>
                  </a:lnTo>
                  <a:lnTo>
                    <a:pt x="15910" y="1777"/>
                  </a:lnTo>
                  <a:lnTo>
                    <a:pt x="15948" y="1468"/>
                  </a:lnTo>
                  <a:lnTo>
                    <a:pt x="16025" y="1198"/>
                  </a:lnTo>
                  <a:lnTo>
                    <a:pt x="16180" y="928"/>
                  </a:lnTo>
                  <a:lnTo>
                    <a:pt x="16334" y="696"/>
                  </a:lnTo>
                  <a:lnTo>
                    <a:pt x="16605" y="503"/>
                  </a:lnTo>
                  <a:lnTo>
                    <a:pt x="16836" y="426"/>
                  </a:lnTo>
                  <a:lnTo>
                    <a:pt x="16991" y="387"/>
                  </a:lnTo>
                  <a:close/>
                  <a:moveTo>
                    <a:pt x="14597" y="2974"/>
                  </a:moveTo>
                  <a:lnTo>
                    <a:pt x="14867" y="3013"/>
                  </a:lnTo>
                  <a:lnTo>
                    <a:pt x="15137" y="3090"/>
                  </a:lnTo>
                  <a:lnTo>
                    <a:pt x="15099" y="3206"/>
                  </a:lnTo>
                  <a:lnTo>
                    <a:pt x="14713" y="3515"/>
                  </a:lnTo>
                  <a:lnTo>
                    <a:pt x="14288" y="3747"/>
                  </a:lnTo>
                  <a:lnTo>
                    <a:pt x="14056" y="3862"/>
                  </a:lnTo>
                  <a:lnTo>
                    <a:pt x="13786" y="3940"/>
                  </a:lnTo>
                  <a:lnTo>
                    <a:pt x="13477" y="4017"/>
                  </a:lnTo>
                  <a:lnTo>
                    <a:pt x="13052" y="4017"/>
                  </a:lnTo>
                  <a:lnTo>
                    <a:pt x="12975" y="3940"/>
                  </a:lnTo>
                  <a:lnTo>
                    <a:pt x="12975" y="3862"/>
                  </a:lnTo>
                  <a:lnTo>
                    <a:pt x="12975" y="3708"/>
                  </a:lnTo>
                  <a:lnTo>
                    <a:pt x="13014" y="3476"/>
                  </a:lnTo>
                  <a:lnTo>
                    <a:pt x="13052" y="3360"/>
                  </a:lnTo>
                  <a:lnTo>
                    <a:pt x="13207" y="3245"/>
                  </a:lnTo>
                  <a:lnTo>
                    <a:pt x="13400" y="3167"/>
                  </a:lnTo>
                  <a:lnTo>
                    <a:pt x="13709" y="3052"/>
                  </a:lnTo>
                  <a:lnTo>
                    <a:pt x="14018" y="3013"/>
                  </a:lnTo>
                  <a:lnTo>
                    <a:pt x="14326" y="2974"/>
                  </a:lnTo>
                  <a:close/>
                  <a:moveTo>
                    <a:pt x="15678" y="3283"/>
                  </a:moveTo>
                  <a:lnTo>
                    <a:pt x="16334" y="3476"/>
                  </a:lnTo>
                  <a:lnTo>
                    <a:pt x="16643" y="3554"/>
                  </a:lnTo>
                  <a:lnTo>
                    <a:pt x="16991" y="3669"/>
                  </a:lnTo>
                  <a:lnTo>
                    <a:pt x="17261" y="3824"/>
                  </a:lnTo>
                  <a:lnTo>
                    <a:pt x="17531" y="4017"/>
                  </a:lnTo>
                  <a:lnTo>
                    <a:pt x="17725" y="4287"/>
                  </a:lnTo>
                  <a:lnTo>
                    <a:pt x="17802" y="4403"/>
                  </a:lnTo>
                  <a:lnTo>
                    <a:pt x="17879" y="4596"/>
                  </a:lnTo>
                  <a:lnTo>
                    <a:pt x="17918" y="4789"/>
                  </a:lnTo>
                  <a:lnTo>
                    <a:pt x="17879" y="4944"/>
                  </a:lnTo>
                  <a:lnTo>
                    <a:pt x="17802" y="5059"/>
                  </a:lnTo>
                  <a:lnTo>
                    <a:pt x="17647" y="5137"/>
                  </a:lnTo>
                  <a:lnTo>
                    <a:pt x="17493" y="5175"/>
                  </a:lnTo>
                  <a:lnTo>
                    <a:pt x="17338" y="5175"/>
                  </a:lnTo>
                  <a:lnTo>
                    <a:pt x="17145" y="5137"/>
                  </a:lnTo>
                  <a:lnTo>
                    <a:pt x="16991" y="5059"/>
                  </a:lnTo>
                  <a:lnTo>
                    <a:pt x="16643" y="4789"/>
                  </a:lnTo>
                  <a:lnTo>
                    <a:pt x="16373" y="4480"/>
                  </a:lnTo>
                  <a:lnTo>
                    <a:pt x="16180" y="4210"/>
                  </a:lnTo>
                  <a:lnTo>
                    <a:pt x="15987" y="3901"/>
                  </a:lnTo>
                  <a:lnTo>
                    <a:pt x="15832" y="3592"/>
                  </a:lnTo>
                  <a:lnTo>
                    <a:pt x="15678" y="3283"/>
                  </a:lnTo>
                  <a:close/>
                  <a:moveTo>
                    <a:pt x="4634" y="542"/>
                  </a:moveTo>
                  <a:lnTo>
                    <a:pt x="5252" y="580"/>
                  </a:lnTo>
                  <a:lnTo>
                    <a:pt x="5831" y="696"/>
                  </a:lnTo>
                  <a:lnTo>
                    <a:pt x="6410" y="850"/>
                  </a:lnTo>
                  <a:lnTo>
                    <a:pt x="6990" y="1121"/>
                  </a:lnTo>
                  <a:lnTo>
                    <a:pt x="7492" y="1430"/>
                  </a:lnTo>
                  <a:lnTo>
                    <a:pt x="7916" y="1739"/>
                  </a:lnTo>
                  <a:lnTo>
                    <a:pt x="8303" y="2086"/>
                  </a:lnTo>
                  <a:lnTo>
                    <a:pt x="8650" y="2472"/>
                  </a:lnTo>
                  <a:lnTo>
                    <a:pt x="8959" y="2858"/>
                  </a:lnTo>
                  <a:lnTo>
                    <a:pt x="9538" y="3669"/>
                  </a:lnTo>
                  <a:lnTo>
                    <a:pt x="10156" y="4480"/>
                  </a:lnTo>
                  <a:lnTo>
                    <a:pt x="10388" y="4828"/>
                  </a:lnTo>
                  <a:lnTo>
                    <a:pt x="10697" y="5137"/>
                  </a:lnTo>
                  <a:lnTo>
                    <a:pt x="11006" y="5446"/>
                  </a:lnTo>
                  <a:lnTo>
                    <a:pt x="11353" y="5677"/>
                  </a:lnTo>
                  <a:lnTo>
                    <a:pt x="11701" y="5870"/>
                  </a:lnTo>
                  <a:lnTo>
                    <a:pt x="12125" y="5986"/>
                  </a:lnTo>
                  <a:lnTo>
                    <a:pt x="12512" y="6025"/>
                  </a:lnTo>
                  <a:lnTo>
                    <a:pt x="12975" y="5986"/>
                  </a:lnTo>
                  <a:lnTo>
                    <a:pt x="13322" y="5870"/>
                  </a:lnTo>
                  <a:lnTo>
                    <a:pt x="13631" y="5755"/>
                  </a:lnTo>
                  <a:lnTo>
                    <a:pt x="13902" y="5600"/>
                  </a:lnTo>
                  <a:lnTo>
                    <a:pt x="14172" y="5407"/>
                  </a:lnTo>
                  <a:lnTo>
                    <a:pt x="14404" y="5214"/>
                  </a:lnTo>
                  <a:lnTo>
                    <a:pt x="14597" y="4982"/>
                  </a:lnTo>
                  <a:lnTo>
                    <a:pt x="14828" y="4712"/>
                  </a:lnTo>
                  <a:lnTo>
                    <a:pt x="14983" y="4442"/>
                  </a:lnTo>
                  <a:lnTo>
                    <a:pt x="14751" y="5253"/>
                  </a:lnTo>
                  <a:lnTo>
                    <a:pt x="14442" y="5986"/>
                  </a:lnTo>
                  <a:lnTo>
                    <a:pt x="14056" y="6720"/>
                  </a:lnTo>
                  <a:lnTo>
                    <a:pt x="13593" y="7415"/>
                  </a:lnTo>
                  <a:lnTo>
                    <a:pt x="13091" y="8071"/>
                  </a:lnTo>
                  <a:lnTo>
                    <a:pt x="12512" y="8651"/>
                  </a:lnTo>
                  <a:lnTo>
                    <a:pt x="11894" y="9191"/>
                  </a:lnTo>
                  <a:lnTo>
                    <a:pt x="11199" y="9693"/>
                  </a:lnTo>
                  <a:lnTo>
                    <a:pt x="10697" y="10002"/>
                  </a:lnTo>
                  <a:lnTo>
                    <a:pt x="10156" y="10272"/>
                  </a:lnTo>
                  <a:lnTo>
                    <a:pt x="9615" y="10466"/>
                  </a:lnTo>
                  <a:lnTo>
                    <a:pt x="9075" y="10659"/>
                  </a:lnTo>
                  <a:lnTo>
                    <a:pt x="8496" y="10774"/>
                  </a:lnTo>
                  <a:lnTo>
                    <a:pt x="7955" y="10890"/>
                  </a:lnTo>
                  <a:lnTo>
                    <a:pt x="7376" y="10929"/>
                  </a:lnTo>
                  <a:lnTo>
                    <a:pt x="6835" y="10929"/>
                  </a:lnTo>
                  <a:lnTo>
                    <a:pt x="6256" y="10890"/>
                  </a:lnTo>
                  <a:lnTo>
                    <a:pt x="5715" y="10774"/>
                  </a:lnTo>
                  <a:lnTo>
                    <a:pt x="5175" y="10620"/>
                  </a:lnTo>
                  <a:lnTo>
                    <a:pt x="4634" y="10466"/>
                  </a:lnTo>
                  <a:lnTo>
                    <a:pt x="4132" y="10195"/>
                  </a:lnTo>
                  <a:lnTo>
                    <a:pt x="3630" y="9925"/>
                  </a:lnTo>
                  <a:lnTo>
                    <a:pt x="3128" y="9577"/>
                  </a:lnTo>
                  <a:lnTo>
                    <a:pt x="2665" y="9191"/>
                  </a:lnTo>
                  <a:lnTo>
                    <a:pt x="2201" y="8767"/>
                  </a:lnTo>
                  <a:lnTo>
                    <a:pt x="1777" y="8303"/>
                  </a:lnTo>
                  <a:lnTo>
                    <a:pt x="1429" y="7801"/>
                  </a:lnTo>
                  <a:lnTo>
                    <a:pt x="1082" y="7261"/>
                  </a:lnTo>
                  <a:lnTo>
                    <a:pt x="811" y="6720"/>
                  </a:lnTo>
                  <a:lnTo>
                    <a:pt x="618" y="6141"/>
                  </a:lnTo>
                  <a:lnTo>
                    <a:pt x="464" y="5523"/>
                  </a:lnTo>
                  <a:lnTo>
                    <a:pt x="425" y="4905"/>
                  </a:lnTo>
                  <a:lnTo>
                    <a:pt x="464" y="4287"/>
                  </a:lnTo>
                  <a:lnTo>
                    <a:pt x="618" y="3708"/>
                  </a:lnTo>
                  <a:lnTo>
                    <a:pt x="811" y="3129"/>
                  </a:lnTo>
                  <a:lnTo>
                    <a:pt x="1120" y="2588"/>
                  </a:lnTo>
                  <a:lnTo>
                    <a:pt x="1468" y="2086"/>
                  </a:lnTo>
                  <a:lnTo>
                    <a:pt x="1892" y="1661"/>
                  </a:lnTo>
                  <a:lnTo>
                    <a:pt x="2356" y="1275"/>
                  </a:lnTo>
                  <a:lnTo>
                    <a:pt x="2896" y="1005"/>
                  </a:lnTo>
                  <a:lnTo>
                    <a:pt x="3476" y="773"/>
                  </a:lnTo>
                  <a:lnTo>
                    <a:pt x="4055" y="619"/>
                  </a:lnTo>
                  <a:lnTo>
                    <a:pt x="4634" y="542"/>
                  </a:lnTo>
                  <a:close/>
                  <a:moveTo>
                    <a:pt x="16875" y="1"/>
                  </a:moveTo>
                  <a:lnTo>
                    <a:pt x="16682" y="40"/>
                  </a:lnTo>
                  <a:lnTo>
                    <a:pt x="16450" y="155"/>
                  </a:lnTo>
                  <a:lnTo>
                    <a:pt x="16257" y="271"/>
                  </a:lnTo>
                  <a:lnTo>
                    <a:pt x="16103" y="426"/>
                  </a:lnTo>
                  <a:lnTo>
                    <a:pt x="15948" y="580"/>
                  </a:lnTo>
                  <a:lnTo>
                    <a:pt x="15832" y="773"/>
                  </a:lnTo>
                  <a:lnTo>
                    <a:pt x="15717" y="1005"/>
                  </a:lnTo>
                  <a:lnTo>
                    <a:pt x="15601" y="1237"/>
                  </a:lnTo>
                  <a:lnTo>
                    <a:pt x="15485" y="1739"/>
                  </a:lnTo>
                  <a:lnTo>
                    <a:pt x="15446" y="2279"/>
                  </a:lnTo>
                  <a:lnTo>
                    <a:pt x="15485" y="2820"/>
                  </a:lnTo>
                  <a:lnTo>
                    <a:pt x="15369" y="2820"/>
                  </a:lnTo>
                  <a:lnTo>
                    <a:pt x="15330" y="2858"/>
                  </a:lnTo>
                  <a:lnTo>
                    <a:pt x="14906" y="2743"/>
                  </a:lnTo>
                  <a:lnTo>
                    <a:pt x="14442" y="2665"/>
                  </a:lnTo>
                  <a:lnTo>
                    <a:pt x="13979" y="2665"/>
                  </a:lnTo>
                  <a:lnTo>
                    <a:pt x="13516" y="2743"/>
                  </a:lnTo>
                  <a:lnTo>
                    <a:pt x="13168" y="2858"/>
                  </a:lnTo>
                  <a:lnTo>
                    <a:pt x="12975" y="2974"/>
                  </a:lnTo>
                  <a:lnTo>
                    <a:pt x="12782" y="3090"/>
                  </a:lnTo>
                  <a:lnTo>
                    <a:pt x="12627" y="3206"/>
                  </a:lnTo>
                  <a:lnTo>
                    <a:pt x="12512" y="3360"/>
                  </a:lnTo>
                  <a:lnTo>
                    <a:pt x="12396" y="3554"/>
                  </a:lnTo>
                  <a:lnTo>
                    <a:pt x="12396" y="3747"/>
                  </a:lnTo>
                  <a:lnTo>
                    <a:pt x="12396" y="3940"/>
                  </a:lnTo>
                  <a:lnTo>
                    <a:pt x="12473" y="4094"/>
                  </a:lnTo>
                  <a:lnTo>
                    <a:pt x="12627" y="4210"/>
                  </a:lnTo>
                  <a:lnTo>
                    <a:pt x="12782" y="4287"/>
                  </a:lnTo>
                  <a:lnTo>
                    <a:pt x="12975" y="4364"/>
                  </a:lnTo>
                  <a:lnTo>
                    <a:pt x="13168" y="4403"/>
                  </a:lnTo>
                  <a:lnTo>
                    <a:pt x="13516" y="4364"/>
                  </a:lnTo>
                  <a:lnTo>
                    <a:pt x="13863" y="4326"/>
                  </a:lnTo>
                  <a:lnTo>
                    <a:pt x="14211" y="4210"/>
                  </a:lnTo>
                  <a:lnTo>
                    <a:pt x="14520" y="4017"/>
                  </a:lnTo>
                  <a:lnTo>
                    <a:pt x="14828" y="3824"/>
                  </a:lnTo>
                  <a:lnTo>
                    <a:pt x="14597" y="4287"/>
                  </a:lnTo>
                  <a:lnTo>
                    <a:pt x="14288" y="4673"/>
                  </a:lnTo>
                  <a:lnTo>
                    <a:pt x="14133" y="4866"/>
                  </a:lnTo>
                  <a:lnTo>
                    <a:pt x="13940" y="5021"/>
                  </a:lnTo>
                  <a:lnTo>
                    <a:pt x="13709" y="5175"/>
                  </a:lnTo>
                  <a:lnTo>
                    <a:pt x="13516" y="5291"/>
                  </a:lnTo>
                  <a:lnTo>
                    <a:pt x="13129" y="5446"/>
                  </a:lnTo>
                  <a:lnTo>
                    <a:pt x="12743" y="5523"/>
                  </a:lnTo>
                  <a:lnTo>
                    <a:pt x="12396" y="5523"/>
                  </a:lnTo>
                  <a:lnTo>
                    <a:pt x="12048" y="5446"/>
                  </a:lnTo>
                  <a:lnTo>
                    <a:pt x="11739" y="5330"/>
                  </a:lnTo>
                  <a:lnTo>
                    <a:pt x="11430" y="5137"/>
                  </a:lnTo>
                  <a:lnTo>
                    <a:pt x="11121" y="4905"/>
                  </a:lnTo>
                  <a:lnTo>
                    <a:pt x="10851" y="4635"/>
                  </a:lnTo>
                  <a:lnTo>
                    <a:pt x="10542" y="4210"/>
                  </a:lnTo>
                  <a:lnTo>
                    <a:pt x="10195" y="3785"/>
                  </a:lnTo>
                  <a:lnTo>
                    <a:pt x="9615" y="2936"/>
                  </a:lnTo>
                  <a:lnTo>
                    <a:pt x="9307" y="2511"/>
                  </a:lnTo>
                  <a:lnTo>
                    <a:pt x="8959" y="2086"/>
                  </a:lnTo>
                  <a:lnTo>
                    <a:pt x="8573" y="1700"/>
                  </a:lnTo>
                  <a:lnTo>
                    <a:pt x="8187" y="1352"/>
                  </a:lnTo>
                  <a:lnTo>
                    <a:pt x="7646" y="966"/>
                  </a:lnTo>
                  <a:lnTo>
                    <a:pt x="7105" y="657"/>
                  </a:lnTo>
                  <a:lnTo>
                    <a:pt x="6526" y="426"/>
                  </a:lnTo>
                  <a:lnTo>
                    <a:pt x="5947" y="271"/>
                  </a:lnTo>
                  <a:lnTo>
                    <a:pt x="5329" y="155"/>
                  </a:lnTo>
                  <a:lnTo>
                    <a:pt x="4750" y="117"/>
                  </a:lnTo>
                  <a:lnTo>
                    <a:pt x="4132" y="155"/>
                  </a:lnTo>
                  <a:lnTo>
                    <a:pt x="3553" y="271"/>
                  </a:lnTo>
                  <a:lnTo>
                    <a:pt x="3283" y="348"/>
                  </a:lnTo>
                  <a:lnTo>
                    <a:pt x="2935" y="464"/>
                  </a:lnTo>
                  <a:lnTo>
                    <a:pt x="2588" y="619"/>
                  </a:lnTo>
                  <a:lnTo>
                    <a:pt x="2279" y="812"/>
                  </a:lnTo>
                  <a:lnTo>
                    <a:pt x="1931" y="1005"/>
                  </a:lnTo>
                  <a:lnTo>
                    <a:pt x="1661" y="1275"/>
                  </a:lnTo>
                  <a:lnTo>
                    <a:pt x="1352" y="1546"/>
                  </a:lnTo>
                  <a:lnTo>
                    <a:pt x="1082" y="1854"/>
                  </a:lnTo>
                  <a:lnTo>
                    <a:pt x="850" y="2163"/>
                  </a:lnTo>
                  <a:lnTo>
                    <a:pt x="541" y="2665"/>
                  </a:lnTo>
                  <a:lnTo>
                    <a:pt x="309" y="3167"/>
                  </a:lnTo>
                  <a:lnTo>
                    <a:pt x="155" y="3669"/>
                  </a:lnTo>
                  <a:lnTo>
                    <a:pt x="78" y="4171"/>
                  </a:lnTo>
                  <a:lnTo>
                    <a:pt x="0" y="4712"/>
                  </a:lnTo>
                  <a:lnTo>
                    <a:pt x="39" y="5214"/>
                  </a:lnTo>
                  <a:lnTo>
                    <a:pt x="78" y="5716"/>
                  </a:lnTo>
                  <a:lnTo>
                    <a:pt x="193" y="6218"/>
                  </a:lnTo>
                  <a:lnTo>
                    <a:pt x="386" y="6720"/>
                  </a:lnTo>
                  <a:lnTo>
                    <a:pt x="580" y="7222"/>
                  </a:lnTo>
                  <a:lnTo>
                    <a:pt x="811" y="7685"/>
                  </a:lnTo>
                  <a:lnTo>
                    <a:pt x="1082" y="8110"/>
                  </a:lnTo>
                  <a:lnTo>
                    <a:pt x="1429" y="8573"/>
                  </a:lnTo>
                  <a:lnTo>
                    <a:pt x="1777" y="8960"/>
                  </a:lnTo>
                  <a:lnTo>
                    <a:pt x="2124" y="9384"/>
                  </a:lnTo>
                  <a:lnTo>
                    <a:pt x="2549" y="9732"/>
                  </a:lnTo>
                  <a:lnTo>
                    <a:pt x="3090" y="10157"/>
                  </a:lnTo>
                  <a:lnTo>
                    <a:pt x="3630" y="10504"/>
                  </a:lnTo>
                  <a:lnTo>
                    <a:pt x="4209" y="10774"/>
                  </a:lnTo>
                  <a:lnTo>
                    <a:pt x="4789" y="11045"/>
                  </a:lnTo>
                  <a:lnTo>
                    <a:pt x="5406" y="11199"/>
                  </a:lnTo>
                  <a:lnTo>
                    <a:pt x="6024" y="11354"/>
                  </a:lnTo>
                  <a:lnTo>
                    <a:pt x="6642" y="11392"/>
                  </a:lnTo>
                  <a:lnTo>
                    <a:pt x="7260" y="11431"/>
                  </a:lnTo>
                  <a:lnTo>
                    <a:pt x="7337" y="11585"/>
                  </a:lnTo>
                  <a:lnTo>
                    <a:pt x="7646" y="11392"/>
                  </a:lnTo>
                  <a:lnTo>
                    <a:pt x="8457" y="11315"/>
                  </a:lnTo>
                  <a:lnTo>
                    <a:pt x="9268" y="11122"/>
                  </a:lnTo>
                  <a:lnTo>
                    <a:pt x="10079" y="10813"/>
                  </a:lnTo>
                  <a:lnTo>
                    <a:pt x="10851" y="10466"/>
                  </a:lnTo>
                  <a:lnTo>
                    <a:pt x="11546" y="10041"/>
                  </a:lnTo>
                  <a:lnTo>
                    <a:pt x="12164" y="9577"/>
                  </a:lnTo>
                  <a:lnTo>
                    <a:pt x="12434" y="9384"/>
                  </a:lnTo>
                  <a:lnTo>
                    <a:pt x="13052" y="8805"/>
                  </a:lnTo>
                  <a:lnTo>
                    <a:pt x="13631" y="8187"/>
                  </a:lnTo>
                  <a:lnTo>
                    <a:pt x="14133" y="7492"/>
                  </a:lnTo>
                  <a:lnTo>
                    <a:pt x="14597" y="6797"/>
                  </a:lnTo>
                  <a:lnTo>
                    <a:pt x="14944" y="6025"/>
                  </a:lnTo>
                  <a:lnTo>
                    <a:pt x="15099" y="5639"/>
                  </a:lnTo>
                  <a:lnTo>
                    <a:pt x="15253" y="5214"/>
                  </a:lnTo>
                  <a:lnTo>
                    <a:pt x="15330" y="4828"/>
                  </a:lnTo>
                  <a:lnTo>
                    <a:pt x="15408" y="4403"/>
                  </a:lnTo>
                  <a:lnTo>
                    <a:pt x="15485" y="4017"/>
                  </a:lnTo>
                  <a:lnTo>
                    <a:pt x="15485" y="3592"/>
                  </a:lnTo>
                  <a:lnTo>
                    <a:pt x="15678" y="4056"/>
                  </a:lnTo>
                  <a:lnTo>
                    <a:pt x="15948" y="4480"/>
                  </a:lnTo>
                  <a:lnTo>
                    <a:pt x="16257" y="4866"/>
                  </a:lnTo>
                  <a:lnTo>
                    <a:pt x="16605" y="5214"/>
                  </a:lnTo>
                  <a:lnTo>
                    <a:pt x="16759" y="5368"/>
                  </a:lnTo>
                  <a:lnTo>
                    <a:pt x="16991" y="5484"/>
                  </a:lnTo>
                  <a:lnTo>
                    <a:pt x="17184" y="5561"/>
                  </a:lnTo>
                  <a:lnTo>
                    <a:pt x="17416" y="5639"/>
                  </a:lnTo>
                  <a:lnTo>
                    <a:pt x="17609" y="5677"/>
                  </a:lnTo>
                  <a:lnTo>
                    <a:pt x="17840" y="5639"/>
                  </a:lnTo>
                  <a:lnTo>
                    <a:pt x="18033" y="5523"/>
                  </a:lnTo>
                  <a:lnTo>
                    <a:pt x="18188" y="5330"/>
                  </a:lnTo>
                  <a:lnTo>
                    <a:pt x="18304" y="5137"/>
                  </a:lnTo>
                  <a:lnTo>
                    <a:pt x="18342" y="4944"/>
                  </a:lnTo>
                  <a:lnTo>
                    <a:pt x="18304" y="4712"/>
                  </a:lnTo>
                  <a:lnTo>
                    <a:pt x="18265" y="4519"/>
                  </a:lnTo>
                  <a:lnTo>
                    <a:pt x="18188" y="4287"/>
                  </a:lnTo>
                  <a:lnTo>
                    <a:pt x="18072" y="4133"/>
                  </a:lnTo>
                  <a:lnTo>
                    <a:pt x="17956" y="3940"/>
                  </a:lnTo>
                  <a:lnTo>
                    <a:pt x="17802" y="3785"/>
                  </a:lnTo>
                  <a:lnTo>
                    <a:pt x="17647" y="3631"/>
                  </a:lnTo>
                  <a:lnTo>
                    <a:pt x="17416" y="3476"/>
                  </a:lnTo>
                  <a:lnTo>
                    <a:pt x="16952" y="3245"/>
                  </a:lnTo>
                  <a:lnTo>
                    <a:pt x="16489" y="3052"/>
                  </a:lnTo>
                  <a:lnTo>
                    <a:pt x="15987" y="2936"/>
                  </a:lnTo>
                  <a:lnTo>
                    <a:pt x="16412" y="2781"/>
                  </a:lnTo>
                  <a:lnTo>
                    <a:pt x="16836" y="2511"/>
                  </a:lnTo>
                  <a:lnTo>
                    <a:pt x="17184" y="2202"/>
                  </a:lnTo>
                  <a:lnTo>
                    <a:pt x="17493" y="1816"/>
                  </a:lnTo>
                  <a:lnTo>
                    <a:pt x="17609" y="1584"/>
                  </a:lnTo>
                  <a:lnTo>
                    <a:pt x="17725" y="1352"/>
                  </a:lnTo>
                  <a:lnTo>
                    <a:pt x="17763" y="1082"/>
                  </a:lnTo>
                  <a:lnTo>
                    <a:pt x="17802" y="850"/>
                  </a:lnTo>
                  <a:lnTo>
                    <a:pt x="17802" y="580"/>
                  </a:lnTo>
                  <a:lnTo>
                    <a:pt x="17725" y="387"/>
                  </a:lnTo>
                  <a:lnTo>
                    <a:pt x="17570" y="194"/>
                  </a:lnTo>
                  <a:lnTo>
                    <a:pt x="17454" y="117"/>
                  </a:lnTo>
                  <a:lnTo>
                    <a:pt x="17338" y="40"/>
                  </a:lnTo>
                  <a:lnTo>
                    <a:pt x="1710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9"/>
            <p:cNvSpPr/>
            <p:nvPr/>
          </p:nvSpPr>
          <p:spPr>
            <a:xfrm>
              <a:off x="5978200" y="1074925"/>
              <a:ext cx="144850" cy="162200"/>
            </a:xfrm>
            <a:custGeom>
              <a:avLst/>
              <a:gdLst/>
              <a:ahLst/>
              <a:cxnLst/>
              <a:rect l="l" t="t" r="r" b="b"/>
              <a:pathLst>
                <a:path w="5794" h="6488" extrusionOk="0">
                  <a:moveTo>
                    <a:pt x="2241" y="425"/>
                  </a:moveTo>
                  <a:lnTo>
                    <a:pt x="2781" y="464"/>
                  </a:lnTo>
                  <a:lnTo>
                    <a:pt x="3283" y="580"/>
                  </a:lnTo>
                  <a:lnTo>
                    <a:pt x="3747" y="734"/>
                  </a:lnTo>
                  <a:lnTo>
                    <a:pt x="4171" y="1004"/>
                  </a:lnTo>
                  <a:lnTo>
                    <a:pt x="4558" y="1313"/>
                  </a:lnTo>
                  <a:lnTo>
                    <a:pt x="4751" y="1506"/>
                  </a:lnTo>
                  <a:lnTo>
                    <a:pt x="4905" y="1738"/>
                  </a:lnTo>
                  <a:lnTo>
                    <a:pt x="5021" y="1931"/>
                  </a:lnTo>
                  <a:lnTo>
                    <a:pt x="5137" y="2163"/>
                  </a:lnTo>
                  <a:lnTo>
                    <a:pt x="5214" y="2433"/>
                  </a:lnTo>
                  <a:lnTo>
                    <a:pt x="5291" y="2703"/>
                  </a:lnTo>
                  <a:lnTo>
                    <a:pt x="5330" y="3167"/>
                  </a:lnTo>
                  <a:lnTo>
                    <a:pt x="5330" y="3630"/>
                  </a:lnTo>
                  <a:lnTo>
                    <a:pt x="5214" y="4132"/>
                  </a:lnTo>
                  <a:lnTo>
                    <a:pt x="5021" y="4557"/>
                  </a:lnTo>
                  <a:lnTo>
                    <a:pt x="4789" y="4982"/>
                  </a:lnTo>
                  <a:lnTo>
                    <a:pt x="4480" y="5329"/>
                  </a:lnTo>
                  <a:lnTo>
                    <a:pt x="4287" y="5484"/>
                  </a:lnTo>
                  <a:lnTo>
                    <a:pt x="4094" y="5638"/>
                  </a:lnTo>
                  <a:lnTo>
                    <a:pt x="3901" y="5754"/>
                  </a:lnTo>
                  <a:lnTo>
                    <a:pt x="3669" y="5831"/>
                  </a:lnTo>
                  <a:lnTo>
                    <a:pt x="3360" y="5947"/>
                  </a:lnTo>
                  <a:lnTo>
                    <a:pt x="3090" y="5986"/>
                  </a:lnTo>
                  <a:lnTo>
                    <a:pt x="2820" y="6024"/>
                  </a:lnTo>
                  <a:lnTo>
                    <a:pt x="2550" y="5986"/>
                  </a:lnTo>
                  <a:lnTo>
                    <a:pt x="2279" y="5947"/>
                  </a:lnTo>
                  <a:lnTo>
                    <a:pt x="2048" y="5870"/>
                  </a:lnTo>
                  <a:lnTo>
                    <a:pt x="1855" y="5754"/>
                  </a:lnTo>
                  <a:lnTo>
                    <a:pt x="1623" y="5638"/>
                  </a:lnTo>
                  <a:lnTo>
                    <a:pt x="1430" y="5484"/>
                  </a:lnTo>
                  <a:lnTo>
                    <a:pt x="1275" y="5291"/>
                  </a:lnTo>
                  <a:lnTo>
                    <a:pt x="1082" y="5097"/>
                  </a:lnTo>
                  <a:lnTo>
                    <a:pt x="966" y="4904"/>
                  </a:lnTo>
                  <a:lnTo>
                    <a:pt x="696" y="4441"/>
                  </a:lnTo>
                  <a:lnTo>
                    <a:pt x="542" y="3900"/>
                  </a:lnTo>
                  <a:lnTo>
                    <a:pt x="426" y="3398"/>
                  </a:lnTo>
                  <a:lnTo>
                    <a:pt x="426" y="2858"/>
                  </a:lnTo>
                  <a:lnTo>
                    <a:pt x="503" y="2317"/>
                  </a:lnTo>
                  <a:lnTo>
                    <a:pt x="542" y="2047"/>
                  </a:lnTo>
                  <a:lnTo>
                    <a:pt x="657" y="1815"/>
                  </a:lnTo>
                  <a:lnTo>
                    <a:pt x="735" y="1584"/>
                  </a:lnTo>
                  <a:lnTo>
                    <a:pt x="889" y="1352"/>
                  </a:lnTo>
                  <a:lnTo>
                    <a:pt x="1044" y="1159"/>
                  </a:lnTo>
                  <a:lnTo>
                    <a:pt x="1237" y="1004"/>
                  </a:lnTo>
                  <a:lnTo>
                    <a:pt x="1430" y="811"/>
                  </a:lnTo>
                  <a:lnTo>
                    <a:pt x="1661" y="695"/>
                  </a:lnTo>
                  <a:lnTo>
                    <a:pt x="1893" y="580"/>
                  </a:lnTo>
                  <a:lnTo>
                    <a:pt x="2202" y="502"/>
                  </a:lnTo>
                  <a:lnTo>
                    <a:pt x="2241" y="464"/>
                  </a:lnTo>
                  <a:lnTo>
                    <a:pt x="2241" y="425"/>
                  </a:lnTo>
                  <a:close/>
                  <a:moveTo>
                    <a:pt x="2279" y="0"/>
                  </a:moveTo>
                  <a:lnTo>
                    <a:pt x="1970" y="39"/>
                  </a:lnTo>
                  <a:lnTo>
                    <a:pt x="1893" y="78"/>
                  </a:lnTo>
                  <a:lnTo>
                    <a:pt x="1816" y="116"/>
                  </a:lnTo>
                  <a:lnTo>
                    <a:pt x="1816" y="193"/>
                  </a:lnTo>
                  <a:lnTo>
                    <a:pt x="1816" y="271"/>
                  </a:lnTo>
                  <a:lnTo>
                    <a:pt x="1507" y="348"/>
                  </a:lnTo>
                  <a:lnTo>
                    <a:pt x="1275" y="464"/>
                  </a:lnTo>
                  <a:lnTo>
                    <a:pt x="1044" y="618"/>
                  </a:lnTo>
                  <a:lnTo>
                    <a:pt x="812" y="773"/>
                  </a:lnTo>
                  <a:lnTo>
                    <a:pt x="619" y="966"/>
                  </a:lnTo>
                  <a:lnTo>
                    <a:pt x="464" y="1197"/>
                  </a:lnTo>
                  <a:lnTo>
                    <a:pt x="349" y="1429"/>
                  </a:lnTo>
                  <a:lnTo>
                    <a:pt x="233" y="1661"/>
                  </a:lnTo>
                  <a:lnTo>
                    <a:pt x="117" y="1931"/>
                  </a:lnTo>
                  <a:lnTo>
                    <a:pt x="78" y="2201"/>
                  </a:lnTo>
                  <a:lnTo>
                    <a:pt x="1" y="2781"/>
                  </a:lnTo>
                  <a:lnTo>
                    <a:pt x="1" y="3360"/>
                  </a:lnTo>
                  <a:lnTo>
                    <a:pt x="78" y="3900"/>
                  </a:lnTo>
                  <a:lnTo>
                    <a:pt x="271" y="4518"/>
                  </a:lnTo>
                  <a:lnTo>
                    <a:pt x="387" y="4827"/>
                  </a:lnTo>
                  <a:lnTo>
                    <a:pt x="542" y="5097"/>
                  </a:lnTo>
                  <a:lnTo>
                    <a:pt x="696" y="5329"/>
                  </a:lnTo>
                  <a:lnTo>
                    <a:pt x="851" y="5561"/>
                  </a:lnTo>
                  <a:lnTo>
                    <a:pt x="1082" y="5793"/>
                  </a:lnTo>
                  <a:lnTo>
                    <a:pt x="1275" y="5986"/>
                  </a:lnTo>
                  <a:lnTo>
                    <a:pt x="1507" y="6140"/>
                  </a:lnTo>
                  <a:lnTo>
                    <a:pt x="1739" y="6256"/>
                  </a:lnTo>
                  <a:lnTo>
                    <a:pt x="2009" y="6372"/>
                  </a:lnTo>
                  <a:lnTo>
                    <a:pt x="2279" y="6449"/>
                  </a:lnTo>
                  <a:lnTo>
                    <a:pt x="2588" y="6488"/>
                  </a:lnTo>
                  <a:lnTo>
                    <a:pt x="2897" y="6488"/>
                  </a:lnTo>
                  <a:lnTo>
                    <a:pt x="3206" y="6449"/>
                  </a:lnTo>
                  <a:lnTo>
                    <a:pt x="3554" y="6372"/>
                  </a:lnTo>
                  <a:lnTo>
                    <a:pt x="3862" y="6256"/>
                  </a:lnTo>
                  <a:lnTo>
                    <a:pt x="4133" y="6140"/>
                  </a:lnTo>
                  <a:lnTo>
                    <a:pt x="4403" y="5986"/>
                  </a:lnTo>
                  <a:lnTo>
                    <a:pt x="4635" y="5793"/>
                  </a:lnTo>
                  <a:lnTo>
                    <a:pt x="4866" y="5599"/>
                  </a:lnTo>
                  <a:lnTo>
                    <a:pt x="5060" y="5368"/>
                  </a:lnTo>
                  <a:lnTo>
                    <a:pt x="5214" y="5136"/>
                  </a:lnTo>
                  <a:lnTo>
                    <a:pt x="5368" y="4866"/>
                  </a:lnTo>
                  <a:lnTo>
                    <a:pt x="5523" y="4634"/>
                  </a:lnTo>
                  <a:lnTo>
                    <a:pt x="5639" y="4325"/>
                  </a:lnTo>
                  <a:lnTo>
                    <a:pt x="5716" y="4055"/>
                  </a:lnTo>
                  <a:lnTo>
                    <a:pt x="5755" y="3746"/>
                  </a:lnTo>
                  <a:lnTo>
                    <a:pt x="5793" y="3437"/>
                  </a:lnTo>
                  <a:lnTo>
                    <a:pt x="5793" y="3128"/>
                  </a:lnTo>
                  <a:lnTo>
                    <a:pt x="5793" y="2858"/>
                  </a:lnTo>
                  <a:lnTo>
                    <a:pt x="5716" y="2549"/>
                  </a:lnTo>
                  <a:lnTo>
                    <a:pt x="5639" y="2240"/>
                  </a:lnTo>
                  <a:lnTo>
                    <a:pt x="5523" y="1931"/>
                  </a:lnTo>
                  <a:lnTo>
                    <a:pt x="5368" y="1661"/>
                  </a:lnTo>
                  <a:lnTo>
                    <a:pt x="5214" y="1390"/>
                  </a:lnTo>
                  <a:lnTo>
                    <a:pt x="5021" y="1159"/>
                  </a:lnTo>
                  <a:lnTo>
                    <a:pt x="4828" y="927"/>
                  </a:lnTo>
                  <a:lnTo>
                    <a:pt x="4596" y="734"/>
                  </a:lnTo>
                  <a:lnTo>
                    <a:pt x="4326" y="541"/>
                  </a:lnTo>
                  <a:lnTo>
                    <a:pt x="4094" y="386"/>
                  </a:lnTo>
                  <a:lnTo>
                    <a:pt x="3824" y="271"/>
                  </a:lnTo>
                  <a:lnTo>
                    <a:pt x="3515" y="155"/>
                  </a:lnTo>
                  <a:lnTo>
                    <a:pt x="3206" y="78"/>
                  </a:lnTo>
                  <a:lnTo>
                    <a:pt x="289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9"/>
            <p:cNvSpPr/>
            <p:nvPr/>
          </p:nvSpPr>
          <p:spPr>
            <a:xfrm>
              <a:off x="5341075" y="1099050"/>
              <a:ext cx="112975" cy="132275"/>
            </a:xfrm>
            <a:custGeom>
              <a:avLst/>
              <a:gdLst/>
              <a:ahLst/>
              <a:cxnLst/>
              <a:rect l="l" t="t" r="r" b="b"/>
              <a:pathLst>
                <a:path w="4519" h="5291" extrusionOk="0">
                  <a:moveTo>
                    <a:pt x="3360" y="1"/>
                  </a:moveTo>
                  <a:lnTo>
                    <a:pt x="3051" y="39"/>
                  </a:lnTo>
                  <a:lnTo>
                    <a:pt x="2780" y="78"/>
                  </a:lnTo>
                  <a:lnTo>
                    <a:pt x="2510" y="194"/>
                  </a:lnTo>
                  <a:lnTo>
                    <a:pt x="2240" y="310"/>
                  </a:lnTo>
                  <a:lnTo>
                    <a:pt x="2008" y="425"/>
                  </a:lnTo>
                  <a:lnTo>
                    <a:pt x="1738" y="580"/>
                  </a:lnTo>
                  <a:lnTo>
                    <a:pt x="1506" y="773"/>
                  </a:lnTo>
                  <a:lnTo>
                    <a:pt x="1120" y="1198"/>
                  </a:lnTo>
                  <a:lnTo>
                    <a:pt x="734" y="1661"/>
                  </a:lnTo>
                  <a:lnTo>
                    <a:pt x="464" y="2163"/>
                  </a:lnTo>
                  <a:lnTo>
                    <a:pt x="270" y="2742"/>
                  </a:lnTo>
                  <a:lnTo>
                    <a:pt x="77" y="3399"/>
                  </a:lnTo>
                  <a:lnTo>
                    <a:pt x="39" y="3746"/>
                  </a:lnTo>
                  <a:lnTo>
                    <a:pt x="0" y="4055"/>
                  </a:lnTo>
                  <a:lnTo>
                    <a:pt x="0" y="4403"/>
                  </a:lnTo>
                  <a:lnTo>
                    <a:pt x="39" y="4673"/>
                  </a:lnTo>
                  <a:lnTo>
                    <a:pt x="116" y="4905"/>
                  </a:lnTo>
                  <a:lnTo>
                    <a:pt x="270" y="5059"/>
                  </a:lnTo>
                  <a:lnTo>
                    <a:pt x="502" y="5175"/>
                  </a:lnTo>
                  <a:lnTo>
                    <a:pt x="734" y="5252"/>
                  </a:lnTo>
                  <a:lnTo>
                    <a:pt x="966" y="5291"/>
                  </a:lnTo>
                  <a:lnTo>
                    <a:pt x="1699" y="5291"/>
                  </a:lnTo>
                  <a:lnTo>
                    <a:pt x="1699" y="4982"/>
                  </a:lnTo>
                  <a:lnTo>
                    <a:pt x="1159" y="4866"/>
                  </a:lnTo>
                  <a:lnTo>
                    <a:pt x="888" y="4828"/>
                  </a:lnTo>
                  <a:lnTo>
                    <a:pt x="734" y="4712"/>
                  </a:lnTo>
                  <a:lnTo>
                    <a:pt x="579" y="4596"/>
                  </a:lnTo>
                  <a:lnTo>
                    <a:pt x="541" y="4441"/>
                  </a:lnTo>
                  <a:lnTo>
                    <a:pt x="541" y="4248"/>
                  </a:lnTo>
                  <a:lnTo>
                    <a:pt x="541" y="4055"/>
                  </a:lnTo>
                  <a:lnTo>
                    <a:pt x="579" y="3630"/>
                  </a:lnTo>
                  <a:lnTo>
                    <a:pt x="657" y="3167"/>
                  </a:lnTo>
                  <a:lnTo>
                    <a:pt x="772" y="2742"/>
                  </a:lnTo>
                  <a:lnTo>
                    <a:pt x="966" y="2318"/>
                  </a:lnTo>
                  <a:lnTo>
                    <a:pt x="1197" y="1854"/>
                  </a:lnTo>
                  <a:lnTo>
                    <a:pt x="1506" y="1468"/>
                  </a:lnTo>
                  <a:lnTo>
                    <a:pt x="1854" y="1159"/>
                  </a:lnTo>
                  <a:lnTo>
                    <a:pt x="2201" y="889"/>
                  </a:lnTo>
                  <a:lnTo>
                    <a:pt x="2626" y="696"/>
                  </a:lnTo>
                  <a:lnTo>
                    <a:pt x="3089" y="580"/>
                  </a:lnTo>
                  <a:lnTo>
                    <a:pt x="3591" y="541"/>
                  </a:lnTo>
                  <a:lnTo>
                    <a:pt x="4093" y="580"/>
                  </a:lnTo>
                  <a:lnTo>
                    <a:pt x="4248" y="541"/>
                  </a:lnTo>
                  <a:lnTo>
                    <a:pt x="4325" y="464"/>
                  </a:lnTo>
                  <a:lnTo>
                    <a:pt x="4402" y="503"/>
                  </a:lnTo>
                  <a:lnTo>
                    <a:pt x="4480" y="464"/>
                  </a:lnTo>
                  <a:lnTo>
                    <a:pt x="4518" y="425"/>
                  </a:lnTo>
                  <a:lnTo>
                    <a:pt x="4518" y="348"/>
                  </a:lnTo>
                  <a:lnTo>
                    <a:pt x="4518" y="194"/>
                  </a:lnTo>
                  <a:lnTo>
                    <a:pt x="4209" y="155"/>
                  </a:lnTo>
                  <a:lnTo>
                    <a:pt x="3939" y="78"/>
                  </a:lnTo>
                  <a:lnTo>
                    <a:pt x="3630" y="39"/>
                  </a:lnTo>
                  <a:lnTo>
                    <a:pt x="336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9"/>
            <p:cNvSpPr/>
            <p:nvPr/>
          </p:nvSpPr>
          <p:spPr>
            <a:xfrm>
              <a:off x="695700" y="1106775"/>
              <a:ext cx="102350" cy="132275"/>
            </a:xfrm>
            <a:custGeom>
              <a:avLst/>
              <a:gdLst/>
              <a:ahLst/>
              <a:cxnLst/>
              <a:rect l="l" t="t" r="r" b="b"/>
              <a:pathLst>
                <a:path w="4094" h="5291" extrusionOk="0">
                  <a:moveTo>
                    <a:pt x="2279" y="1"/>
                  </a:moveTo>
                  <a:lnTo>
                    <a:pt x="2047" y="39"/>
                  </a:lnTo>
                  <a:lnTo>
                    <a:pt x="1815" y="116"/>
                  </a:lnTo>
                  <a:lnTo>
                    <a:pt x="1429" y="232"/>
                  </a:lnTo>
                  <a:lnTo>
                    <a:pt x="1120" y="425"/>
                  </a:lnTo>
                  <a:lnTo>
                    <a:pt x="850" y="657"/>
                  </a:lnTo>
                  <a:lnTo>
                    <a:pt x="618" y="927"/>
                  </a:lnTo>
                  <a:lnTo>
                    <a:pt x="425" y="1236"/>
                  </a:lnTo>
                  <a:lnTo>
                    <a:pt x="309" y="1545"/>
                  </a:lnTo>
                  <a:lnTo>
                    <a:pt x="194" y="1893"/>
                  </a:lnTo>
                  <a:lnTo>
                    <a:pt x="116" y="2279"/>
                  </a:lnTo>
                  <a:lnTo>
                    <a:pt x="39" y="2665"/>
                  </a:lnTo>
                  <a:lnTo>
                    <a:pt x="0" y="3051"/>
                  </a:lnTo>
                  <a:lnTo>
                    <a:pt x="0" y="3823"/>
                  </a:lnTo>
                  <a:lnTo>
                    <a:pt x="0" y="5291"/>
                  </a:lnTo>
                  <a:lnTo>
                    <a:pt x="425" y="5291"/>
                  </a:lnTo>
                  <a:lnTo>
                    <a:pt x="464" y="4750"/>
                  </a:lnTo>
                  <a:lnTo>
                    <a:pt x="464" y="4210"/>
                  </a:lnTo>
                  <a:lnTo>
                    <a:pt x="464" y="3630"/>
                  </a:lnTo>
                  <a:lnTo>
                    <a:pt x="464" y="3090"/>
                  </a:lnTo>
                  <a:lnTo>
                    <a:pt x="541" y="2549"/>
                  </a:lnTo>
                  <a:lnTo>
                    <a:pt x="657" y="2047"/>
                  </a:lnTo>
                  <a:lnTo>
                    <a:pt x="773" y="1816"/>
                  </a:lnTo>
                  <a:lnTo>
                    <a:pt x="889" y="1545"/>
                  </a:lnTo>
                  <a:lnTo>
                    <a:pt x="1043" y="1352"/>
                  </a:lnTo>
                  <a:lnTo>
                    <a:pt x="1198" y="1120"/>
                  </a:lnTo>
                  <a:lnTo>
                    <a:pt x="1391" y="927"/>
                  </a:lnTo>
                  <a:lnTo>
                    <a:pt x="1622" y="773"/>
                  </a:lnTo>
                  <a:lnTo>
                    <a:pt x="1854" y="657"/>
                  </a:lnTo>
                  <a:lnTo>
                    <a:pt x="2124" y="580"/>
                  </a:lnTo>
                  <a:lnTo>
                    <a:pt x="2433" y="541"/>
                  </a:lnTo>
                  <a:lnTo>
                    <a:pt x="2703" y="541"/>
                  </a:lnTo>
                  <a:lnTo>
                    <a:pt x="2974" y="618"/>
                  </a:lnTo>
                  <a:lnTo>
                    <a:pt x="3205" y="773"/>
                  </a:lnTo>
                  <a:lnTo>
                    <a:pt x="3360" y="966"/>
                  </a:lnTo>
                  <a:lnTo>
                    <a:pt x="3514" y="1159"/>
                  </a:lnTo>
                  <a:lnTo>
                    <a:pt x="3592" y="1391"/>
                  </a:lnTo>
                  <a:lnTo>
                    <a:pt x="3669" y="1661"/>
                  </a:lnTo>
                  <a:lnTo>
                    <a:pt x="4094" y="1545"/>
                  </a:lnTo>
                  <a:lnTo>
                    <a:pt x="3978" y="1159"/>
                  </a:lnTo>
                  <a:lnTo>
                    <a:pt x="3823" y="812"/>
                  </a:lnTo>
                  <a:lnTo>
                    <a:pt x="3630" y="503"/>
                  </a:lnTo>
                  <a:lnTo>
                    <a:pt x="3399" y="271"/>
                  </a:lnTo>
                  <a:lnTo>
                    <a:pt x="3244" y="194"/>
                  </a:lnTo>
                  <a:lnTo>
                    <a:pt x="3090" y="116"/>
                  </a:lnTo>
                  <a:lnTo>
                    <a:pt x="2897" y="39"/>
                  </a:lnTo>
                  <a:lnTo>
                    <a:pt x="270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9"/>
            <p:cNvSpPr/>
            <p:nvPr/>
          </p:nvSpPr>
          <p:spPr>
            <a:xfrm>
              <a:off x="560550" y="1107750"/>
              <a:ext cx="437325" cy="302175"/>
            </a:xfrm>
            <a:custGeom>
              <a:avLst/>
              <a:gdLst/>
              <a:ahLst/>
              <a:cxnLst/>
              <a:rect l="l" t="t" r="r" b="b"/>
              <a:pathLst>
                <a:path w="17493" h="12087" extrusionOk="0">
                  <a:moveTo>
                    <a:pt x="11971" y="502"/>
                  </a:moveTo>
                  <a:lnTo>
                    <a:pt x="12087" y="541"/>
                  </a:lnTo>
                  <a:lnTo>
                    <a:pt x="12203" y="579"/>
                  </a:lnTo>
                  <a:lnTo>
                    <a:pt x="12280" y="657"/>
                  </a:lnTo>
                  <a:lnTo>
                    <a:pt x="12627" y="888"/>
                  </a:lnTo>
                  <a:lnTo>
                    <a:pt x="12898" y="1159"/>
                  </a:lnTo>
                  <a:lnTo>
                    <a:pt x="13129" y="1506"/>
                  </a:lnTo>
                  <a:lnTo>
                    <a:pt x="13322" y="1854"/>
                  </a:lnTo>
                  <a:lnTo>
                    <a:pt x="13477" y="2278"/>
                  </a:lnTo>
                  <a:lnTo>
                    <a:pt x="13593" y="2665"/>
                  </a:lnTo>
                  <a:lnTo>
                    <a:pt x="13824" y="3437"/>
                  </a:lnTo>
                  <a:lnTo>
                    <a:pt x="13824" y="3437"/>
                  </a:lnTo>
                  <a:lnTo>
                    <a:pt x="13091" y="3012"/>
                  </a:lnTo>
                  <a:lnTo>
                    <a:pt x="12705" y="2780"/>
                  </a:lnTo>
                  <a:lnTo>
                    <a:pt x="12357" y="2510"/>
                  </a:lnTo>
                  <a:lnTo>
                    <a:pt x="12010" y="2124"/>
                  </a:lnTo>
                  <a:lnTo>
                    <a:pt x="11817" y="1931"/>
                  </a:lnTo>
                  <a:lnTo>
                    <a:pt x="11662" y="1738"/>
                  </a:lnTo>
                  <a:lnTo>
                    <a:pt x="11508" y="1429"/>
                  </a:lnTo>
                  <a:lnTo>
                    <a:pt x="11430" y="1081"/>
                  </a:lnTo>
                  <a:lnTo>
                    <a:pt x="11662" y="734"/>
                  </a:lnTo>
                  <a:lnTo>
                    <a:pt x="11739" y="618"/>
                  </a:lnTo>
                  <a:lnTo>
                    <a:pt x="11855" y="541"/>
                  </a:lnTo>
                  <a:lnTo>
                    <a:pt x="11971" y="502"/>
                  </a:lnTo>
                  <a:close/>
                  <a:moveTo>
                    <a:pt x="16296" y="1622"/>
                  </a:moveTo>
                  <a:lnTo>
                    <a:pt x="16412" y="1661"/>
                  </a:lnTo>
                  <a:lnTo>
                    <a:pt x="16489" y="1738"/>
                  </a:lnTo>
                  <a:lnTo>
                    <a:pt x="16566" y="1854"/>
                  </a:lnTo>
                  <a:lnTo>
                    <a:pt x="16605" y="1970"/>
                  </a:lnTo>
                  <a:lnTo>
                    <a:pt x="16643" y="2163"/>
                  </a:lnTo>
                  <a:lnTo>
                    <a:pt x="16643" y="2356"/>
                  </a:lnTo>
                  <a:lnTo>
                    <a:pt x="16605" y="2510"/>
                  </a:lnTo>
                  <a:lnTo>
                    <a:pt x="16528" y="2665"/>
                  </a:lnTo>
                  <a:lnTo>
                    <a:pt x="16412" y="2819"/>
                  </a:lnTo>
                  <a:lnTo>
                    <a:pt x="16296" y="2974"/>
                  </a:lnTo>
                  <a:lnTo>
                    <a:pt x="15948" y="3205"/>
                  </a:lnTo>
                  <a:lnTo>
                    <a:pt x="15524" y="3398"/>
                  </a:lnTo>
                  <a:lnTo>
                    <a:pt x="15137" y="3553"/>
                  </a:lnTo>
                  <a:lnTo>
                    <a:pt x="14713" y="3669"/>
                  </a:lnTo>
                  <a:lnTo>
                    <a:pt x="14365" y="3746"/>
                  </a:lnTo>
                  <a:lnTo>
                    <a:pt x="14481" y="3360"/>
                  </a:lnTo>
                  <a:lnTo>
                    <a:pt x="14635" y="2974"/>
                  </a:lnTo>
                  <a:lnTo>
                    <a:pt x="14828" y="2626"/>
                  </a:lnTo>
                  <a:lnTo>
                    <a:pt x="15060" y="2278"/>
                  </a:lnTo>
                  <a:lnTo>
                    <a:pt x="15408" y="1970"/>
                  </a:lnTo>
                  <a:lnTo>
                    <a:pt x="15639" y="1815"/>
                  </a:lnTo>
                  <a:lnTo>
                    <a:pt x="15871" y="1699"/>
                  </a:lnTo>
                  <a:lnTo>
                    <a:pt x="16103" y="1622"/>
                  </a:lnTo>
                  <a:close/>
                  <a:moveTo>
                    <a:pt x="13824" y="4286"/>
                  </a:moveTo>
                  <a:lnTo>
                    <a:pt x="13670" y="4557"/>
                  </a:lnTo>
                  <a:lnTo>
                    <a:pt x="13477" y="4788"/>
                  </a:lnTo>
                  <a:lnTo>
                    <a:pt x="13245" y="5020"/>
                  </a:lnTo>
                  <a:lnTo>
                    <a:pt x="13014" y="5252"/>
                  </a:lnTo>
                  <a:lnTo>
                    <a:pt x="12666" y="5484"/>
                  </a:lnTo>
                  <a:lnTo>
                    <a:pt x="12125" y="5792"/>
                  </a:lnTo>
                  <a:lnTo>
                    <a:pt x="11855" y="5908"/>
                  </a:lnTo>
                  <a:lnTo>
                    <a:pt x="11623" y="5986"/>
                  </a:lnTo>
                  <a:lnTo>
                    <a:pt x="11392" y="5986"/>
                  </a:lnTo>
                  <a:lnTo>
                    <a:pt x="11199" y="5947"/>
                  </a:lnTo>
                  <a:lnTo>
                    <a:pt x="11044" y="5870"/>
                  </a:lnTo>
                  <a:lnTo>
                    <a:pt x="10967" y="5792"/>
                  </a:lnTo>
                  <a:lnTo>
                    <a:pt x="10928" y="5715"/>
                  </a:lnTo>
                  <a:lnTo>
                    <a:pt x="10890" y="5638"/>
                  </a:lnTo>
                  <a:lnTo>
                    <a:pt x="10890" y="5445"/>
                  </a:lnTo>
                  <a:lnTo>
                    <a:pt x="10967" y="5290"/>
                  </a:lnTo>
                  <a:lnTo>
                    <a:pt x="11121" y="5097"/>
                  </a:lnTo>
                  <a:lnTo>
                    <a:pt x="11276" y="4943"/>
                  </a:lnTo>
                  <a:lnTo>
                    <a:pt x="11546" y="4750"/>
                  </a:lnTo>
                  <a:lnTo>
                    <a:pt x="11817" y="4634"/>
                  </a:lnTo>
                  <a:lnTo>
                    <a:pt x="12087" y="4557"/>
                  </a:lnTo>
                  <a:lnTo>
                    <a:pt x="12627" y="4480"/>
                  </a:lnTo>
                  <a:lnTo>
                    <a:pt x="13245" y="4402"/>
                  </a:lnTo>
                  <a:lnTo>
                    <a:pt x="13554" y="4364"/>
                  </a:lnTo>
                  <a:lnTo>
                    <a:pt x="13824" y="4286"/>
                  </a:lnTo>
                  <a:close/>
                  <a:moveTo>
                    <a:pt x="14404" y="4248"/>
                  </a:moveTo>
                  <a:lnTo>
                    <a:pt x="15060" y="4595"/>
                  </a:lnTo>
                  <a:lnTo>
                    <a:pt x="15408" y="4788"/>
                  </a:lnTo>
                  <a:lnTo>
                    <a:pt x="15717" y="4982"/>
                  </a:lnTo>
                  <a:lnTo>
                    <a:pt x="15910" y="5136"/>
                  </a:lnTo>
                  <a:lnTo>
                    <a:pt x="16141" y="5368"/>
                  </a:lnTo>
                  <a:lnTo>
                    <a:pt x="16412" y="5677"/>
                  </a:lnTo>
                  <a:lnTo>
                    <a:pt x="16643" y="6024"/>
                  </a:lnTo>
                  <a:lnTo>
                    <a:pt x="16875" y="6333"/>
                  </a:lnTo>
                  <a:lnTo>
                    <a:pt x="16991" y="6681"/>
                  </a:lnTo>
                  <a:lnTo>
                    <a:pt x="16991" y="6835"/>
                  </a:lnTo>
                  <a:lnTo>
                    <a:pt x="16991" y="6990"/>
                  </a:lnTo>
                  <a:lnTo>
                    <a:pt x="16952" y="7105"/>
                  </a:lnTo>
                  <a:lnTo>
                    <a:pt x="16836" y="7221"/>
                  </a:lnTo>
                  <a:lnTo>
                    <a:pt x="16759" y="7298"/>
                  </a:lnTo>
                  <a:lnTo>
                    <a:pt x="16643" y="7337"/>
                  </a:lnTo>
                  <a:lnTo>
                    <a:pt x="16373" y="7337"/>
                  </a:lnTo>
                  <a:lnTo>
                    <a:pt x="16141" y="7221"/>
                  </a:lnTo>
                  <a:lnTo>
                    <a:pt x="15871" y="7028"/>
                  </a:lnTo>
                  <a:lnTo>
                    <a:pt x="15601" y="6835"/>
                  </a:lnTo>
                  <a:lnTo>
                    <a:pt x="15369" y="6565"/>
                  </a:lnTo>
                  <a:lnTo>
                    <a:pt x="15060" y="6179"/>
                  </a:lnTo>
                  <a:lnTo>
                    <a:pt x="14828" y="5715"/>
                  </a:lnTo>
                  <a:lnTo>
                    <a:pt x="14635" y="5252"/>
                  </a:lnTo>
                  <a:lnTo>
                    <a:pt x="14520" y="4750"/>
                  </a:lnTo>
                  <a:lnTo>
                    <a:pt x="14404" y="4248"/>
                  </a:lnTo>
                  <a:close/>
                  <a:moveTo>
                    <a:pt x="11855" y="0"/>
                  </a:moveTo>
                  <a:lnTo>
                    <a:pt x="11585" y="77"/>
                  </a:lnTo>
                  <a:lnTo>
                    <a:pt x="11469" y="116"/>
                  </a:lnTo>
                  <a:lnTo>
                    <a:pt x="11353" y="232"/>
                  </a:lnTo>
                  <a:lnTo>
                    <a:pt x="11160" y="425"/>
                  </a:lnTo>
                  <a:lnTo>
                    <a:pt x="11006" y="618"/>
                  </a:lnTo>
                  <a:lnTo>
                    <a:pt x="10928" y="811"/>
                  </a:lnTo>
                  <a:lnTo>
                    <a:pt x="10928" y="1043"/>
                  </a:lnTo>
                  <a:lnTo>
                    <a:pt x="10928" y="1236"/>
                  </a:lnTo>
                  <a:lnTo>
                    <a:pt x="10967" y="1468"/>
                  </a:lnTo>
                  <a:lnTo>
                    <a:pt x="11083" y="1699"/>
                  </a:lnTo>
                  <a:lnTo>
                    <a:pt x="11199" y="1892"/>
                  </a:lnTo>
                  <a:lnTo>
                    <a:pt x="11546" y="2317"/>
                  </a:lnTo>
                  <a:lnTo>
                    <a:pt x="11932" y="2742"/>
                  </a:lnTo>
                  <a:lnTo>
                    <a:pt x="12396" y="3089"/>
                  </a:lnTo>
                  <a:lnTo>
                    <a:pt x="12859" y="3437"/>
                  </a:lnTo>
                  <a:lnTo>
                    <a:pt x="12048" y="3321"/>
                  </a:lnTo>
                  <a:lnTo>
                    <a:pt x="11199" y="3282"/>
                  </a:lnTo>
                  <a:lnTo>
                    <a:pt x="10388" y="3360"/>
                  </a:lnTo>
                  <a:lnTo>
                    <a:pt x="9615" y="3476"/>
                  </a:lnTo>
                  <a:lnTo>
                    <a:pt x="9654" y="3012"/>
                  </a:lnTo>
                  <a:lnTo>
                    <a:pt x="9654" y="2510"/>
                  </a:lnTo>
                  <a:lnTo>
                    <a:pt x="9615" y="2008"/>
                  </a:lnTo>
                  <a:lnTo>
                    <a:pt x="9500" y="1506"/>
                  </a:lnTo>
                  <a:lnTo>
                    <a:pt x="9075" y="1622"/>
                  </a:lnTo>
                  <a:lnTo>
                    <a:pt x="9152" y="2085"/>
                  </a:lnTo>
                  <a:lnTo>
                    <a:pt x="9152" y="2587"/>
                  </a:lnTo>
                  <a:lnTo>
                    <a:pt x="9113" y="3089"/>
                  </a:lnTo>
                  <a:lnTo>
                    <a:pt x="9075" y="3514"/>
                  </a:lnTo>
                  <a:lnTo>
                    <a:pt x="9075" y="3630"/>
                  </a:lnTo>
                  <a:lnTo>
                    <a:pt x="8225" y="3900"/>
                  </a:lnTo>
                  <a:lnTo>
                    <a:pt x="7414" y="4286"/>
                  </a:lnTo>
                  <a:lnTo>
                    <a:pt x="6604" y="4711"/>
                  </a:lnTo>
                  <a:lnTo>
                    <a:pt x="5831" y="5252"/>
                  </a:lnTo>
                  <a:lnTo>
                    <a:pt x="5406" y="5252"/>
                  </a:lnTo>
                  <a:lnTo>
                    <a:pt x="5406" y="5561"/>
                  </a:lnTo>
                  <a:lnTo>
                    <a:pt x="4596" y="6217"/>
                  </a:lnTo>
                  <a:lnTo>
                    <a:pt x="3823" y="6951"/>
                  </a:lnTo>
                  <a:lnTo>
                    <a:pt x="3090" y="7685"/>
                  </a:lnTo>
                  <a:lnTo>
                    <a:pt x="2394" y="8495"/>
                  </a:lnTo>
                  <a:lnTo>
                    <a:pt x="1738" y="9306"/>
                  </a:lnTo>
                  <a:lnTo>
                    <a:pt x="1082" y="10156"/>
                  </a:lnTo>
                  <a:lnTo>
                    <a:pt x="502" y="10967"/>
                  </a:lnTo>
                  <a:lnTo>
                    <a:pt x="0" y="11816"/>
                  </a:lnTo>
                  <a:lnTo>
                    <a:pt x="309" y="12087"/>
                  </a:lnTo>
                  <a:lnTo>
                    <a:pt x="1545" y="10503"/>
                  </a:lnTo>
                  <a:lnTo>
                    <a:pt x="2742" y="8959"/>
                  </a:lnTo>
                  <a:lnTo>
                    <a:pt x="3360" y="8225"/>
                  </a:lnTo>
                  <a:lnTo>
                    <a:pt x="4016" y="7491"/>
                  </a:lnTo>
                  <a:lnTo>
                    <a:pt x="4711" y="6835"/>
                  </a:lnTo>
                  <a:lnTo>
                    <a:pt x="5484" y="6179"/>
                  </a:lnTo>
                  <a:lnTo>
                    <a:pt x="6256" y="5599"/>
                  </a:lnTo>
                  <a:lnTo>
                    <a:pt x="7106" y="5059"/>
                  </a:lnTo>
                  <a:lnTo>
                    <a:pt x="7994" y="4634"/>
                  </a:lnTo>
                  <a:lnTo>
                    <a:pt x="8457" y="4441"/>
                  </a:lnTo>
                  <a:lnTo>
                    <a:pt x="8920" y="4248"/>
                  </a:lnTo>
                  <a:lnTo>
                    <a:pt x="9422" y="4132"/>
                  </a:lnTo>
                  <a:lnTo>
                    <a:pt x="9886" y="4016"/>
                  </a:lnTo>
                  <a:lnTo>
                    <a:pt x="10388" y="3939"/>
                  </a:lnTo>
                  <a:lnTo>
                    <a:pt x="10851" y="3862"/>
                  </a:lnTo>
                  <a:lnTo>
                    <a:pt x="11353" y="3823"/>
                  </a:lnTo>
                  <a:lnTo>
                    <a:pt x="11855" y="3823"/>
                  </a:lnTo>
                  <a:lnTo>
                    <a:pt x="12357" y="3862"/>
                  </a:lnTo>
                  <a:lnTo>
                    <a:pt x="12821" y="3939"/>
                  </a:lnTo>
                  <a:lnTo>
                    <a:pt x="12319" y="4016"/>
                  </a:lnTo>
                  <a:lnTo>
                    <a:pt x="11855" y="4132"/>
                  </a:lnTo>
                  <a:lnTo>
                    <a:pt x="11392" y="4286"/>
                  </a:lnTo>
                  <a:lnTo>
                    <a:pt x="11199" y="4402"/>
                  </a:lnTo>
                  <a:lnTo>
                    <a:pt x="11006" y="4557"/>
                  </a:lnTo>
                  <a:lnTo>
                    <a:pt x="10813" y="4711"/>
                  </a:lnTo>
                  <a:lnTo>
                    <a:pt x="10697" y="4866"/>
                  </a:lnTo>
                  <a:lnTo>
                    <a:pt x="10542" y="5059"/>
                  </a:lnTo>
                  <a:lnTo>
                    <a:pt x="10465" y="5290"/>
                  </a:lnTo>
                  <a:lnTo>
                    <a:pt x="10388" y="5522"/>
                  </a:lnTo>
                  <a:lnTo>
                    <a:pt x="10388" y="5754"/>
                  </a:lnTo>
                  <a:lnTo>
                    <a:pt x="10426" y="5947"/>
                  </a:lnTo>
                  <a:lnTo>
                    <a:pt x="10581" y="6179"/>
                  </a:lnTo>
                  <a:lnTo>
                    <a:pt x="10658" y="6256"/>
                  </a:lnTo>
                  <a:lnTo>
                    <a:pt x="10774" y="6333"/>
                  </a:lnTo>
                  <a:lnTo>
                    <a:pt x="11006" y="6410"/>
                  </a:lnTo>
                  <a:lnTo>
                    <a:pt x="11276" y="6449"/>
                  </a:lnTo>
                  <a:lnTo>
                    <a:pt x="11585" y="6410"/>
                  </a:lnTo>
                  <a:lnTo>
                    <a:pt x="11855" y="6372"/>
                  </a:lnTo>
                  <a:lnTo>
                    <a:pt x="12164" y="6256"/>
                  </a:lnTo>
                  <a:lnTo>
                    <a:pt x="12627" y="6063"/>
                  </a:lnTo>
                  <a:lnTo>
                    <a:pt x="13052" y="5792"/>
                  </a:lnTo>
                  <a:lnTo>
                    <a:pt x="13422" y="5533"/>
                  </a:lnTo>
                  <a:lnTo>
                    <a:pt x="13422" y="5533"/>
                  </a:lnTo>
                  <a:lnTo>
                    <a:pt x="13786" y="5715"/>
                  </a:lnTo>
                  <a:lnTo>
                    <a:pt x="14056" y="4866"/>
                  </a:lnTo>
                  <a:lnTo>
                    <a:pt x="14211" y="5406"/>
                  </a:lnTo>
                  <a:lnTo>
                    <a:pt x="14404" y="5908"/>
                  </a:lnTo>
                  <a:lnTo>
                    <a:pt x="14674" y="6410"/>
                  </a:lnTo>
                  <a:lnTo>
                    <a:pt x="14983" y="6874"/>
                  </a:lnTo>
                  <a:lnTo>
                    <a:pt x="15176" y="7067"/>
                  </a:lnTo>
                  <a:lnTo>
                    <a:pt x="15408" y="7298"/>
                  </a:lnTo>
                  <a:lnTo>
                    <a:pt x="15678" y="7491"/>
                  </a:lnTo>
                  <a:lnTo>
                    <a:pt x="15987" y="7685"/>
                  </a:lnTo>
                  <a:lnTo>
                    <a:pt x="16296" y="7800"/>
                  </a:lnTo>
                  <a:lnTo>
                    <a:pt x="16605" y="7878"/>
                  </a:lnTo>
                  <a:lnTo>
                    <a:pt x="16875" y="7878"/>
                  </a:lnTo>
                  <a:lnTo>
                    <a:pt x="17030" y="7800"/>
                  </a:lnTo>
                  <a:lnTo>
                    <a:pt x="17184" y="7723"/>
                  </a:lnTo>
                  <a:lnTo>
                    <a:pt x="17300" y="7646"/>
                  </a:lnTo>
                  <a:lnTo>
                    <a:pt x="17377" y="7530"/>
                  </a:lnTo>
                  <a:lnTo>
                    <a:pt x="17416" y="7414"/>
                  </a:lnTo>
                  <a:lnTo>
                    <a:pt x="17454" y="7260"/>
                  </a:lnTo>
                  <a:lnTo>
                    <a:pt x="17493" y="6951"/>
                  </a:lnTo>
                  <a:lnTo>
                    <a:pt x="17416" y="6603"/>
                  </a:lnTo>
                  <a:lnTo>
                    <a:pt x="17300" y="6294"/>
                  </a:lnTo>
                  <a:lnTo>
                    <a:pt x="17184" y="5986"/>
                  </a:lnTo>
                  <a:lnTo>
                    <a:pt x="17030" y="5715"/>
                  </a:lnTo>
                  <a:lnTo>
                    <a:pt x="16875" y="5484"/>
                  </a:lnTo>
                  <a:lnTo>
                    <a:pt x="16682" y="5252"/>
                  </a:lnTo>
                  <a:lnTo>
                    <a:pt x="16489" y="5020"/>
                  </a:lnTo>
                  <a:lnTo>
                    <a:pt x="16257" y="4788"/>
                  </a:lnTo>
                  <a:lnTo>
                    <a:pt x="16026" y="4634"/>
                  </a:lnTo>
                  <a:lnTo>
                    <a:pt x="15524" y="4286"/>
                  </a:lnTo>
                  <a:lnTo>
                    <a:pt x="14944" y="4016"/>
                  </a:lnTo>
                  <a:lnTo>
                    <a:pt x="15408" y="3900"/>
                  </a:lnTo>
                  <a:lnTo>
                    <a:pt x="15832" y="3746"/>
                  </a:lnTo>
                  <a:lnTo>
                    <a:pt x="16219" y="3514"/>
                  </a:lnTo>
                  <a:lnTo>
                    <a:pt x="16605" y="3244"/>
                  </a:lnTo>
                  <a:lnTo>
                    <a:pt x="16759" y="3089"/>
                  </a:lnTo>
                  <a:lnTo>
                    <a:pt x="16914" y="2858"/>
                  </a:lnTo>
                  <a:lnTo>
                    <a:pt x="17030" y="2665"/>
                  </a:lnTo>
                  <a:lnTo>
                    <a:pt x="17107" y="2433"/>
                  </a:lnTo>
                  <a:lnTo>
                    <a:pt x="17145" y="2201"/>
                  </a:lnTo>
                  <a:lnTo>
                    <a:pt x="17107" y="1931"/>
                  </a:lnTo>
                  <a:lnTo>
                    <a:pt x="17068" y="1699"/>
                  </a:lnTo>
                  <a:lnTo>
                    <a:pt x="16914" y="1506"/>
                  </a:lnTo>
                  <a:lnTo>
                    <a:pt x="16759" y="1313"/>
                  </a:lnTo>
                  <a:lnTo>
                    <a:pt x="16528" y="1236"/>
                  </a:lnTo>
                  <a:lnTo>
                    <a:pt x="16334" y="1159"/>
                  </a:lnTo>
                  <a:lnTo>
                    <a:pt x="16103" y="1159"/>
                  </a:lnTo>
                  <a:lnTo>
                    <a:pt x="15910" y="1197"/>
                  </a:lnTo>
                  <a:lnTo>
                    <a:pt x="15678" y="1275"/>
                  </a:lnTo>
                  <a:lnTo>
                    <a:pt x="15446" y="1352"/>
                  </a:lnTo>
                  <a:lnTo>
                    <a:pt x="15253" y="1468"/>
                  </a:lnTo>
                  <a:lnTo>
                    <a:pt x="14906" y="1777"/>
                  </a:lnTo>
                  <a:lnTo>
                    <a:pt x="14597" y="2163"/>
                  </a:lnTo>
                  <a:lnTo>
                    <a:pt x="14326" y="2587"/>
                  </a:lnTo>
                  <a:lnTo>
                    <a:pt x="14095" y="3012"/>
                  </a:lnTo>
                  <a:lnTo>
                    <a:pt x="13940" y="2433"/>
                  </a:lnTo>
                  <a:lnTo>
                    <a:pt x="13747" y="1892"/>
                  </a:lnTo>
                  <a:lnTo>
                    <a:pt x="13516" y="1352"/>
                  </a:lnTo>
                  <a:lnTo>
                    <a:pt x="13168" y="850"/>
                  </a:lnTo>
                  <a:lnTo>
                    <a:pt x="13014" y="657"/>
                  </a:lnTo>
                  <a:lnTo>
                    <a:pt x="12821" y="464"/>
                  </a:lnTo>
                  <a:lnTo>
                    <a:pt x="12589" y="271"/>
                  </a:lnTo>
                  <a:lnTo>
                    <a:pt x="12357" y="155"/>
                  </a:lnTo>
                  <a:lnTo>
                    <a:pt x="12087" y="39"/>
                  </a:lnTo>
                  <a:lnTo>
                    <a:pt x="1185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9"/>
            <p:cNvSpPr/>
            <p:nvPr/>
          </p:nvSpPr>
          <p:spPr>
            <a:xfrm>
              <a:off x="5590125" y="1133800"/>
              <a:ext cx="26100" cy="11625"/>
            </a:xfrm>
            <a:custGeom>
              <a:avLst/>
              <a:gdLst/>
              <a:ahLst/>
              <a:cxnLst/>
              <a:rect l="l" t="t" r="r" b="b"/>
              <a:pathLst>
                <a:path w="1044" h="465" extrusionOk="0">
                  <a:moveTo>
                    <a:pt x="773" y="1"/>
                  </a:moveTo>
                  <a:lnTo>
                    <a:pt x="541" y="39"/>
                  </a:lnTo>
                  <a:lnTo>
                    <a:pt x="310" y="78"/>
                  </a:lnTo>
                  <a:lnTo>
                    <a:pt x="78" y="194"/>
                  </a:lnTo>
                  <a:lnTo>
                    <a:pt x="39" y="233"/>
                  </a:lnTo>
                  <a:lnTo>
                    <a:pt x="1" y="271"/>
                  </a:lnTo>
                  <a:lnTo>
                    <a:pt x="39" y="387"/>
                  </a:lnTo>
                  <a:lnTo>
                    <a:pt x="78" y="464"/>
                  </a:lnTo>
                  <a:lnTo>
                    <a:pt x="194" y="464"/>
                  </a:lnTo>
                  <a:lnTo>
                    <a:pt x="387" y="387"/>
                  </a:lnTo>
                  <a:lnTo>
                    <a:pt x="850" y="387"/>
                  </a:lnTo>
                  <a:lnTo>
                    <a:pt x="966" y="348"/>
                  </a:lnTo>
                  <a:lnTo>
                    <a:pt x="1005" y="271"/>
                  </a:lnTo>
                  <a:lnTo>
                    <a:pt x="1043" y="233"/>
                  </a:lnTo>
                  <a:lnTo>
                    <a:pt x="1005" y="155"/>
                  </a:lnTo>
                  <a:lnTo>
                    <a:pt x="966" y="117"/>
                  </a:lnTo>
                  <a:lnTo>
                    <a:pt x="889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9"/>
            <p:cNvSpPr/>
            <p:nvPr/>
          </p:nvSpPr>
          <p:spPr>
            <a:xfrm>
              <a:off x="5491675" y="1139600"/>
              <a:ext cx="21250" cy="8725"/>
            </a:xfrm>
            <a:custGeom>
              <a:avLst/>
              <a:gdLst/>
              <a:ahLst/>
              <a:cxnLst/>
              <a:rect l="l" t="t" r="r" b="b"/>
              <a:pathLst>
                <a:path w="850" h="349" extrusionOk="0">
                  <a:moveTo>
                    <a:pt x="425" y="1"/>
                  </a:moveTo>
                  <a:lnTo>
                    <a:pt x="155" y="39"/>
                  </a:lnTo>
                  <a:lnTo>
                    <a:pt x="116" y="39"/>
                  </a:lnTo>
                  <a:lnTo>
                    <a:pt x="39" y="78"/>
                  </a:lnTo>
                  <a:lnTo>
                    <a:pt x="0" y="194"/>
                  </a:lnTo>
                  <a:lnTo>
                    <a:pt x="39" y="271"/>
                  </a:lnTo>
                  <a:lnTo>
                    <a:pt x="116" y="309"/>
                  </a:lnTo>
                  <a:lnTo>
                    <a:pt x="155" y="348"/>
                  </a:lnTo>
                  <a:lnTo>
                    <a:pt x="734" y="348"/>
                  </a:lnTo>
                  <a:lnTo>
                    <a:pt x="811" y="271"/>
                  </a:lnTo>
                  <a:lnTo>
                    <a:pt x="850" y="194"/>
                  </a:lnTo>
                  <a:lnTo>
                    <a:pt x="811" y="78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9"/>
            <p:cNvSpPr/>
            <p:nvPr/>
          </p:nvSpPr>
          <p:spPr>
            <a:xfrm>
              <a:off x="2443975" y="1153125"/>
              <a:ext cx="315725" cy="477875"/>
            </a:xfrm>
            <a:custGeom>
              <a:avLst/>
              <a:gdLst/>
              <a:ahLst/>
              <a:cxnLst/>
              <a:rect l="l" t="t" r="r" b="b"/>
              <a:pathLst>
                <a:path w="12629" h="19115" extrusionOk="0">
                  <a:moveTo>
                    <a:pt x="1005" y="618"/>
                  </a:moveTo>
                  <a:lnTo>
                    <a:pt x="1661" y="850"/>
                  </a:lnTo>
                  <a:lnTo>
                    <a:pt x="2318" y="1120"/>
                  </a:lnTo>
                  <a:lnTo>
                    <a:pt x="2743" y="1352"/>
                  </a:lnTo>
                  <a:lnTo>
                    <a:pt x="3167" y="1583"/>
                  </a:lnTo>
                  <a:lnTo>
                    <a:pt x="3322" y="1699"/>
                  </a:lnTo>
                  <a:lnTo>
                    <a:pt x="3476" y="1854"/>
                  </a:lnTo>
                  <a:lnTo>
                    <a:pt x="3669" y="2124"/>
                  </a:lnTo>
                  <a:lnTo>
                    <a:pt x="3862" y="2471"/>
                  </a:lnTo>
                  <a:lnTo>
                    <a:pt x="4017" y="2819"/>
                  </a:lnTo>
                  <a:lnTo>
                    <a:pt x="5677" y="6796"/>
                  </a:lnTo>
                  <a:lnTo>
                    <a:pt x="9075" y="15021"/>
                  </a:lnTo>
                  <a:lnTo>
                    <a:pt x="9153" y="15098"/>
                  </a:lnTo>
                  <a:lnTo>
                    <a:pt x="9191" y="15137"/>
                  </a:lnTo>
                  <a:lnTo>
                    <a:pt x="9346" y="15137"/>
                  </a:lnTo>
                  <a:lnTo>
                    <a:pt x="8921" y="15369"/>
                  </a:lnTo>
                  <a:lnTo>
                    <a:pt x="7956" y="13515"/>
                  </a:lnTo>
                  <a:lnTo>
                    <a:pt x="6990" y="11662"/>
                  </a:lnTo>
                  <a:lnTo>
                    <a:pt x="5021" y="7955"/>
                  </a:lnTo>
                  <a:lnTo>
                    <a:pt x="3013" y="4286"/>
                  </a:lnTo>
                  <a:lnTo>
                    <a:pt x="1005" y="618"/>
                  </a:lnTo>
                  <a:close/>
                  <a:moveTo>
                    <a:pt x="657" y="502"/>
                  </a:moveTo>
                  <a:lnTo>
                    <a:pt x="657" y="541"/>
                  </a:lnTo>
                  <a:lnTo>
                    <a:pt x="4673" y="8032"/>
                  </a:lnTo>
                  <a:lnTo>
                    <a:pt x="6720" y="11739"/>
                  </a:lnTo>
                  <a:lnTo>
                    <a:pt x="7763" y="13593"/>
                  </a:lnTo>
                  <a:lnTo>
                    <a:pt x="8805" y="15446"/>
                  </a:lnTo>
                  <a:lnTo>
                    <a:pt x="8651" y="15523"/>
                  </a:lnTo>
                  <a:lnTo>
                    <a:pt x="7415" y="13747"/>
                  </a:lnTo>
                  <a:lnTo>
                    <a:pt x="6179" y="12009"/>
                  </a:lnTo>
                  <a:lnTo>
                    <a:pt x="3592" y="8534"/>
                  </a:lnTo>
                  <a:lnTo>
                    <a:pt x="2318" y="6758"/>
                  </a:lnTo>
                  <a:lnTo>
                    <a:pt x="1005" y="4943"/>
                  </a:lnTo>
                  <a:lnTo>
                    <a:pt x="850" y="4711"/>
                  </a:lnTo>
                  <a:lnTo>
                    <a:pt x="735" y="4479"/>
                  </a:lnTo>
                  <a:lnTo>
                    <a:pt x="619" y="4209"/>
                  </a:lnTo>
                  <a:lnTo>
                    <a:pt x="542" y="3939"/>
                  </a:lnTo>
                  <a:lnTo>
                    <a:pt x="464" y="3398"/>
                  </a:lnTo>
                  <a:lnTo>
                    <a:pt x="426" y="2819"/>
                  </a:lnTo>
                  <a:lnTo>
                    <a:pt x="464" y="2240"/>
                  </a:lnTo>
                  <a:lnTo>
                    <a:pt x="503" y="1661"/>
                  </a:lnTo>
                  <a:lnTo>
                    <a:pt x="657" y="502"/>
                  </a:lnTo>
                  <a:close/>
                  <a:moveTo>
                    <a:pt x="11508" y="12280"/>
                  </a:moveTo>
                  <a:lnTo>
                    <a:pt x="11663" y="12357"/>
                  </a:lnTo>
                  <a:lnTo>
                    <a:pt x="11817" y="12434"/>
                  </a:lnTo>
                  <a:lnTo>
                    <a:pt x="12165" y="12859"/>
                  </a:lnTo>
                  <a:lnTo>
                    <a:pt x="12242" y="13052"/>
                  </a:lnTo>
                  <a:lnTo>
                    <a:pt x="12280" y="13245"/>
                  </a:lnTo>
                  <a:lnTo>
                    <a:pt x="12242" y="13438"/>
                  </a:lnTo>
                  <a:lnTo>
                    <a:pt x="12203" y="13631"/>
                  </a:lnTo>
                  <a:lnTo>
                    <a:pt x="12049" y="14017"/>
                  </a:lnTo>
                  <a:lnTo>
                    <a:pt x="11856" y="14365"/>
                  </a:lnTo>
                  <a:lnTo>
                    <a:pt x="11508" y="14790"/>
                  </a:lnTo>
                  <a:lnTo>
                    <a:pt x="11122" y="15176"/>
                  </a:lnTo>
                  <a:lnTo>
                    <a:pt x="10697" y="15523"/>
                  </a:lnTo>
                  <a:lnTo>
                    <a:pt x="10273" y="15871"/>
                  </a:lnTo>
                  <a:lnTo>
                    <a:pt x="10157" y="15871"/>
                  </a:lnTo>
                  <a:lnTo>
                    <a:pt x="10118" y="15987"/>
                  </a:lnTo>
                  <a:lnTo>
                    <a:pt x="9771" y="16180"/>
                  </a:lnTo>
                  <a:lnTo>
                    <a:pt x="9114" y="16604"/>
                  </a:lnTo>
                  <a:lnTo>
                    <a:pt x="8458" y="16952"/>
                  </a:lnTo>
                  <a:lnTo>
                    <a:pt x="7724" y="17261"/>
                  </a:lnTo>
                  <a:lnTo>
                    <a:pt x="6990" y="17493"/>
                  </a:lnTo>
                  <a:lnTo>
                    <a:pt x="6643" y="17608"/>
                  </a:lnTo>
                  <a:lnTo>
                    <a:pt x="6295" y="17647"/>
                  </a:lnTo>
                  <a:lnTo>
                    <a:pt x="5755" y="17647"/>
                  </a:lnTo>
                  <a:lnTo>
                    <a:pt x="5562" y="17570"/>
                  </a:lnTo>
                  <a:lnTo>
                    <a:pt x="5446" y="17493"/>
                  </a:lnTo>
                  <a:lnTo>
                    <a:pt x="5330" y="17415"/>
                  </a:lnTo>
                  <a:lnTo>
                    <a:pt x="5098" y="17184"/>
                  </a:lnTo>
                  <a:lnTo>
                    <a:pt x="4982" y="16875"/>
                  </a:lnTo>
                  <a:lnTo>
                    <a:pt x="4905" y="16604"/>
                  </a:lnTo>
                  <a:lnTo>
                    <a:pt x="4944" y="16411"/>
                  </a:lnTo>
                  <a:lnTo>
                    <a:pt x="4982" y="16218"/>
                  </a:lnTo>
                  <a:lnTo>
                    <a:pt x="5060" y="16064"/>
                  </a:lnTo>
                  <a:lnTo>
                    <a:pt x="5175" y="15948"/>
                  </a:lnTo>
                  <a:lnTo>
                    <a:pt x="5291" y="15832"/>
                  </a:lnTo>
                  <a:lnTo>
                    <a:pt x="5407" y="15755"/>
                  </a:lnTo>
                  <a:lnTo>
                    <a:pt x="5523" y="15716"/>
                  </a:lnTo>
                  <a:lnTo>
                    <a:pt x="5639" y="15755"/>
                  </a:lnTo>
                  <a:lnTo>
                    <a:pt x="5793" y="15832"/>
                  </a:lnTo>
                  <a:lnTo>
                    <a:pt x="5948" y="15948"/>
                  </a:lnTo>
                  <a:lnTo>
                    <a:pt x="6064" y="16141"/>
                  </a:lnTo>
                  <a:lnTo>
                    <a:pt x="6257" y="16373"/>
                  </a:lnTo>
                  <a:lnTo>
                    <a:pt x="6102" y="16411"/>
                  </a:lnTo>
                  <a:lnTo>
                    <a:pt x="6025" y="16450"/>
                  </a:lnTo>
                  <a:lnTo>
                    <a:pt x="6025" y="16566"/>
                  </a:lnTo>
                  <a:lnTo>
                    <a:pt x="6064" y="16643"/>
                  </a:lnTo>
                  <a:lnTo>
                    <a:pt x="6141" y="16643"/>
                  </a:lnTo>
                  <a:lnTo>
                    <a:pt x="6913" y="16566"/>
                  </a:lnTo>
                  <a:lnTo>
                    <a:pt x="7685" y="16373"/>
                  </a:lnTo>
                  <a:lnTo>
                    <a:pt x="8496" y="16064"/>
                  </a:lnTo>
                  <a:lnTo>
                    <a:pt x="9230" y="15716"/>
                  </a:lnTo>
                  <a:lnTo>
                    <a:pt x="9616" y="15485"/>
                  </a:lnTo>
                  <a:lnTo>
                    <a:pt x="9964" y="15253"/>
                  </a:lnTo>
                  <a:lnTo>
                    <a:pt x="10273" y="15021"/>
                  </a:lnTo>
                  <a:lnTo>
                    <a:pt x="10581" y="14751"/>
                  </a:lnTo>
                  <a:lnTo>
                    <a:pt x="10890" y="14481"/>
                  </a:lnTo>
                  <a:lnTo>
                    <a:pt x="11122" y="14172"/>
                  </a:lnTo>
                  <a:lnTo>
                    <a:pt x="11354" y="13824"/>
                  </a:lnTo>
                  <a:lnTo>
                    <a:pt x="11547" y="13515"/>
                  </a:lnTo>
                  <a:lnTo>
                    <a:pt x="11547" y="13438"/>
                  </a:lnTo>
                  <a:lnTo>
                    <a:pt x="11547" y="13361"/>
                  </a:lnTo>
                  <a:lnTo>
                    <a:pt x="11508" y="13284"/>
                  </a:lnTo>
                  <a:lnTo>
                    <a:pt x="11431" y="13245"/>
                  </a:lnTo>
                  <a:lnTo>
                    <a:pt x="11238" y="13245"/>
                  </a:lnTo>
                  <a:lnTo>
                    <a:pt x="11161" y="13322"/>
                  </a:lnTo>
                  <a:lnTo>
                    <a:pt x="10968" y="13670"/>
                  </a:lnTo>
                  <a:lnTo>
                    <a:pt x="10775" y="13554"/>
                  </a:lnTo>
                  <a:lnTo>
                    <a:pt x="10659" y="13438"/>
                  </a:lnTo>
                  <a:lnTo>
                    <a:pt x="10620" y="13284"/>
                  </a:lnTo>
                  <a:lnTo>
                    <a:pt x="10581" y="13168"/>
                  </a:lnTo>
                  <a:lnTo>
                    <a:pt x="10620" y="13013"/>
                  </a:lnTo>
                  <a:lnTo>
                    <a:pt x="10659" y="12859"/>
                  </a:lnTo>
                  <a:lnTo>
                    <a:pt x="10852" y="12627"/>
                  </a:lnTo>
                  <a:lnTo>
                    <a:pt x="10929" y="12473"/>
                  </a:lnTo>
                  <a:lnTo>
                    <a:pt x="11045" y="12357"/>
                  </a:lnTo>
                  <a:lnTo>
                    <a:pt x="11122" y="12318"/>
                  </a:lnTo>
                  <a:lnTo>
                    <a:pt x="11238" y="12280"/>
                  </a:lnTo>
                  <a:close/>
                  <a:moveTo>
                    <a:pt x="426" y="0"/>
                  </a:moveTo>
                  <a:lnTo>
                    <a:pt x="349" y="39"/>
                  </a:lnTo>
                  <a:lnTo>
                    <a:pt x="271" y="116"/>
                  </a:lnTo>
                  <a:lnTo>
                    <a:pt x="233" y="193"/>
                  </a:lnTo>
                  <a:lnTo>
                    <a:pt x="78" y="2587"/>
                  </a:lnTo>
                  <a:lnTo>
                    <a:pt x="40" y="3012"/>
                  </a:lnTo>
                  <a:lnTo>
                    <a:pt x="1" y="3475"/>
                  </a:lnTo>
                  <a:lnTo>
                    <a:pt x="40" y="3900"/>
                  </a:lnTo>
                  <a:lnTo>
                    <a:pt x="117" y="4325"/>
                  </a:lnTo>
                  <a:lnTo>
                    <a:pt x="233" y="4518"/>
                  </a:lnTo>
                  <a:lnTo>
                    <a:pt x="349" y="4750"/>
                  </a:lnTo>
                  <a:lnTo>
                    <a:pt x="619" y="5175"/>
                  </a:lnTo>
                  <a:lnTo>
                    <a:pt x="1237" y="5985"/>
                  </a:lnTo>
                  <a:lnTo>
                    <a:pt x="2665" y="7955"/>
                  </a:lnTo>
                  <a:lnTo>
                    <a:pt x="5446" y="11816"/>
                  </a:lnTo>
                  <a:lnTo>
                    <a:pt x="6874" y="13747"/>
                  </a:lnTo>
                  <a:lnTo>
                    <a:pt x="8342" y="15639"/>
                  </a:lnTo>
                  <a:lnTo>
                    <a:pt x="7492" y="15987"/>
                  </a:lnTo>
                  <a:lnTo>
                    <a:pt x="6643" y="16257"/>
                  </a:lnTo>
                  <a:lnTo>
                    <a:pt x="6643" y="16257"/>
                  </a:lnTo>
                  <a:lnTo>
                    <a:pt x="6681" y="16102"/>
                  </a:lnTo>
                  <a:lnTo>
                    <a:pt x="6681" y="15948"/>
                  </a:lnTo>
                  <a:lnTo>
                    <a:pt x="6643" y="15755"/>
                  </a:lnTo>
                  <a:lnTo>
                    <a:pt x="6565" y="15639"/>
                  </a:lnTo>
                  <a:lnTo>
                    <a:pt x="6488" y="15485"/>
                  </a:lnTo>
                  <a:lnTo>
                    <a:pt x="6334" y="15369"/>
                  </a:lnTo>
                  <a:lnTo>
                    <a:pt x="6179" y="15292"/>
                  </a:lnTo>
                  <a:lnTo>
                    <a:pt x="6025" y="15253"/>
                  </a:lnTo>
                  <a:lnTo>
                    <a:pt x="5716" y="15253"/>
                  </a:lnTo>
                  <a:lnTo>
                    <a:pt x="5484" y="15292"/>
                  </a:lnTo>
                  <a:lnTo>
                    <a:pt x="5214" y="15407"/>
                  </a:lnTo>
                  <a:lnTo>
                    <a:pt x="5021" y="15600"/>
                  </a:lnTo>
                  <a:lnTo>
                    <a:pt x="4828" y="15794"/>
                  </a:lnTo>
                  <a:lnTo>
                    <a:pt x="4712" y="16025"/>
                  </a:lnTo>
                  <a:lnTo>
                    <a:pt x="4596" y="16296"/>
                  </a:lnTo>
                  <a:lnTo>
                    <a:pt x="4596" y="16566"/>
                  </a:lnTo>
                  <a:lnTo>
                    <a:pt x="4635" y="16991"/>
                  </a:lnTo>
                  <a:lnTo>
                    <a:pt x="4751" y="17300"/>
                  </a:lnTo>
                  <a:lnTo>
                    <a:pt x="4905" y="17531"/>
                  </a:lnTo>
                  <a:lnTo>
                    <a:pt x="5098" y="17724"/>
                  </a:lnTo>
                  <a:lnTo>
                    <a:pt x="5368" y="17840"/>
                  </a:lnTo>
                  <a:lnTo>
                    <a:pt x="5677" y="17917"/>
                  </a:lnTo>
                  <a:lnTo>
                    <a:pt x="6025" y="17956"/>
                  </a:lnTo>
                  <a:lnTo>
                    <a:pt x="6372" y="17917"/>
                  </a:lnTo>
                  <a:lnTo>
                    <a:pt x="6720" y="17840"/>
                  </a:lnTo>
                  <a:lnTo>
                    <a:pt x="7106" y="17763"/>
                  </a:lnTo>
                  <a:lnTo>
                    <a:pt x="7878" y="17531"/>
                  </a:lnTo>
                  <a:lnTo>
                    <a:pt x="8573" y="17222"/>
                  </a:lnTo>
                  <a:lnTo>
                    <a:pt x="9153" y="16952"/>
                  </a:lnTo>
                  <a:lnTo>
                    <a:pt x="9230" y="16875"/>
                  </a:lnTo>
                  <a:lnTo>
                    <a:pt x="9462" y="16759"/>
                  </a:lnTo>
                  <a:lnTo>
                    <a:pt x="10234" y="16257"/>
                  </a:lnTo>
                  <a:lnTo>
                    <a:pt x="10813" y="17106"/>
                  </a:lnTo>
                  <a:lnTo>
                    <a:pt x="11392" y="17995"/>
                  </a:lnTo>
                  <a:lnTo>
                    <a:pt x="11701" y="18497"/>
                  </a:lnTo>
                  <a:lnTo>
                    <a:pt x="11894" y="18806"/>
                  </a:lnTo>
                  <a:lnTo>
                    <a:pt x="12087" y="19114"/>
                  </a:lnTo>
                  <a:lnTo>
                    <a:pt x="12280" y="19037"/>
                  </a:lnTo>
                  <a:lnTo>
                    <a:pt x="12203" y="18883"/>
                  </a:lnTo>
                  <a:lnTo>
                    <a:pt x="11817" y="18149"/>
                  </a:lnTo>
                  <a:lnTo>
                    <a:pt x="11392" y="17454"/>
                  </a:lnTo>
                  <a:lnTo>
                    <a:pt x="10929" y="16759"/>
                  </a:lnTo>
                  <a:lnTo>
                    <a:pt x="10466" y="16102"/>
                  </a:lnTo>
                  <a:lnTo>
                    <a:pt x="10968" y="15716"/>
                  </a:lnTo>
                  <a:lnTo>
                    <a:pt x="11470" y="15253"/>
                  </a:lnTo>
                  <a:lnTo>
                    <a:pt x="11894" y="14790"/>
                  </a:lnTo>
                  <a:lnTo>
                    <a:pt x="12126" y="14558"/>
                  </a:lnTo>
                  <a:lnTo>
                    <a:pt x="12280" y="14288"/>
                  </a:lnTo>
                  <a:lnTo>
                    <a:pt x="12435" y="14056"/>
                  </a:lnTo>
                  <a:lnTo>
                    <a:pt x="12512" y="13786"/>
                  </a:lnTo>
                  <a:lnTo>
                    <a:pt x="12589" y="13554"/>
                  </a:lnTo>
                  <a:lnTo>
                    <a:pt x="12628" y="13284"/>
                  </a:lnTo>
                  <a:lnTo>
                    <a:pt x="12589" y="13052"/>
                  </a:lnTo>
                  <a:lnTo>
                    <a:pt x="12512" y="12820"/>
                  </a:lnTo>
                  <a:lnTo>
                    <a:pt x="12358" y="12589"/>
                  </a:lnTo>
                  <a:lnTo>
                    <a:pt x="12165" y="12357"/>
                  </a:lnTo>
                  <a:lnTo>
                    <a:pt x="11972" y="12202"/>
                  </a:lnTo>
                  <a:lnTo>
                    <a:pt x="11740" y="12087"/>
                  </a:lnTo>
                  <a:lnTo>
                    <a:pt x="11470" y="12009"/>
                  </a:lnTo>
                  <a:lnTo>
                    <a:pt x="11238" y="12009"/>
                  </a:lnTo>
                  <a:lnTo>
                    <a:pt x="10968" y="12048"/>
                  </a:lnTo>
                  <a:lnTo>
                    <a:pt x="10736" y="12125"/>
                  </a:lnTo>
                  <a:lnTo>
                    <a:pt x="10543" y="12280"/>
                  </a:lnTo>
                  <a:lnTo>
                    <a:pt x="10388" y="12511"/>
                  </a:lnTo>
                  <a:lnTo>
                    <a:pt x="10311" y="12704"/>
                  </a:lnTo>
                  <a:lnTo>
                    <a:pt x="10273" y="12897"/>
                  </a:lnTo>
                  <a:lnTo>
                    <a:pt x="10273" y="13091"/>
                  </a:lnTo>
                  <a:lnTo>
                    <a:pt x="10311" y="13284"/>
                  </a:lnTo>
                  <a:lnTo>
                    <a:pt x="10388" y="13477"/>
                  </a:lnTo>
                  <a:lnTo>
                    <a:pt x="10504" y="13631"/>
                  </a:lnTo>
                  <a:lnTo>
                    <a:pt x="10620" y="13786"/>
                  </a:lnTo>
                  <a:lnTo>
                    <a:pt x="10813" y="13901"/>
                  </a:lnTo>
                  <a:lnTo>
                    <a:pt x="10504" y="14249"/>
                  </a:lnTo>
                  <a:lnTo>
                    <a:pt x="10157" y="14597"/>
                  </a:lnTo>
                  <a:lnTo>
                    <a:pt x="9771" y="14867"/>
                  </a:lnTo>
                  <a:lnTo>
                    <a:pt x="9431" y="15083"/>
                  </a:lnTo>
                  <a:lnTo>
                    <a:pt x="9431" y="15083"/>
                  </a:lnTo>
                  <a:lnTo>
                    <a:pt x="9462" y="15021"/>
                  </a:lnTo>
                  <a:lnTo>
                    <a:pt x="9500" y="14944"/>
                  </a:lnTo>
                  <a:lnTo>
                    <a:pt x="9462" y="14828"/>
                  </a:lnTo>
                  <a:lnTo>
                    <a:pt x="5716" y="5754"/>
                  </a:lnTo>
                  <a:lnTo>
                    <a:pt x="4789" y="3475"/>
                  </a:lnTo>
                  <a:lnTo>
                    <a:pt x="4364" y="2471"/>
                  </a:lnTo>
                  <a:lnTo>
                    <a:pt x="4133" y="1969"/>
                  </a:lnTo>
                  <a:lnTo>
                    <a:pt x="3978" y="1738"/>
                  </a:lnTo>
                  <a:lnTo>
                    <a:pt x="3824" y="1545"/>
                  </a:lnTo>
                  <a:lnTo>
                    <a:pt x="3515" y="1236"/>
                  </a:lnTo>
                  <a:lnTo>
                    <a:pt x="3129" y="965"/>
                  </a:lnTo>
                  <a:lnTo>
                    <a:pt x="2743" y="772"/>
                  </a:lnTo>
                  <a:lnTo>
                    <a:pt x="2279" y="541"/>
                  </a:lnTo>
                  <a:lnTo>
                    <a:pt x="1816" y="386"/>
                  </a:lnTo>
                  <a:lnTo>
                    <a:pt x="1391" y="232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9"/>
            <p:cNvSpPr/>
            <p:nvPr/>
          </p:nvSpPr>
          <p:spPr>
            <a:xfrm>
              <a:off x="5383550" y="1180150"/>
              <a:ext cx="93650" cy="93650"/>
            </a:xfrm>
            <a:custGeom>
              <a:avLst/>
              <a:gdLst/>
              <a:ahLst/>
              <a:cxnLst/>
              <a:rect l="l" t="t" r="r" b="b"/>
              <a:pathLst>
                <a:path w="3746" h="3746" extrusionOk="0">
                  <a:moveTo>
                    <a:pt x="1583" y="464"/>
                  </a:moveTo>
                  <a:lnTo>
                    <a:pt x="2085" y="541"/>
                  </a:lnTo>
                  <a:lnTo>
                    <a:pt x="2317" y="618"/>
                  </a:lnTo>
                  <a:lnTo>
                    <a:pt x="2549" y="695"/>
                  </a:lnTo>
                  <a:lnTo>
                    <a:pt x="2742" y="811"/>
                  </a:lnTo>
                  <a:lnTo>
                    <a:pt x="2935" y="966"/>
                  </a:lnTo>
                  <a:lnTo>
                    <a:pt x="3089" y="1197"/>
                  </a:lnTo>
                  <a:lnTo>
                    <a:pt x="3205" y="1429"/>
                  </a:lnTo>
                  <a:lnTo>
                    <a:pt x="3244" y="1699"/>
                  </a:lnTo>
                  <a:lnTo>
                    <a:pt x="3244" y="1970"/>
                  </a:lnTo>
                  <a:lnTo>
                    <a:pt x="3205" y="2201"/>
                  </a:lnTo>
                  <a:lnTo>
                    <a:pt x="3089" y="2472"/>
                  </a:lnTo>
                  <a:lnTo>
                    <a:pt x="2974" y="2665"/>
                  </a:lnTo>
                  <a:lnTo>
                    <a:pt x="2781" y="2896"/>
                  </a:lnTo>
                  <a:lnTo>
                    <a:pt x="2587" y="3051"/>
                  </a:lnTo>
                  <a:lnTo>
                    <a:pt x="2356" y="3167"/>
                  </a:lnTo>
                  <a:lnTo>
                    <a:pt x="2085" y="3244"/>
                  </a:lnTo>
                  <a:lnTo>
                    <a:pt x="1777" y="3244"/>
                  </a:lnTo>
                  <a:lnTo>
                    <a:pt x="1506" y="3167"/>
                  </a:lnTo>
                  <a:lnTo>
                    <a:pt x="1236" y="3051"/>
                  </a:lnTo>
                  <a:lnTo>
                    <a:pt x="966" y="2896"/>
                  </a:lnTo>
                  <a:lnTo>
                    <a:pt x="773" y="2665"/>
                  </a:lnTo>
                  <a:lnTo>
                    <a:pt x="618" y="2433"/>
                  </a:lnTo>
                  <a:lnTo>
                    <a:pt x="502" y="2163"/>
                  </a:lnTo>
                  <a:lnTo>
                    <a:pt x="502" y="1854"/>
                  </a:lnTo>
                  <a:lnTo>
                    <a:pt x="502" y="1584"/>
                  </a:lnTo>
                  <a:lnTo>
                    <a:pt x="618" y="1352"/>
                  </a:lnTo>
                  <a:lnTo>
                    <a:pt x="734" y="1120"/>
                  </a:lnTo>
                  <a:lnTo>
                    <a:pt x="927" y="927"/>
                  </a:lnTo>
                  <a:lnTo>
                    <a:pt x="1120" y="734"/>
                  </a:lnTo>
                  <a:lnTo>
                    <a:pt x="1352" y="580"/>
                  </a:lnTo>
                  <a:lnTo>
                    <a:pt x="1583" y="464"/>
                  </a:lnTo>
                  <a:close/>
                  <a:moveTo>
                    <a:pt x="1892" y="0"/>
                  </a:moveTo>
                  <a:lnTo>
                    <a:pt x="1699" y="39"/>
                  </a:lnTo>
                  <a:lnTo>
                    <a:pt x="1545" y="78"/>
                  </a:lnTo>
                  <a:lnTo>
                    <a:pt x="1352" y="155"/>
                  </a:lnTo>
                  <a:lnTo>
                    <a:pt x="1313" y="193"/>
                  </a:lnTo>
                  <a:lnTo>
                    <a:pt x="1081" y="271"/>
                  </a:lnTo>
                  <a:lnTo>
                    <a:pt x="850" y="386"/>
                  </a:lnTo>
                  <a:lnTo>
                    <a:pt x="618" y="580"/>
                  </a:lnTo>
                  <a:lnTo>
                    <a:pt x="425" y="773"/>
                  </a:lnTo>
                  <a:lnTo>
                    <a:pt x="271" y="966"/>
                  </a:lnTo>
                  <a:lnTo>
                    <a:pt x="155" y="1236"/>
                  </a:lnTo>
                  <a:lnTo>
                    <a:pt x="77" y="1468"/>
                  </a:lnTo>
                  <a:lnTo>
                    <a:pt x="0" y="1738"/>
                  </a:lnTo>
                  <a:lnTo>
                    <a:pt x="0" y="2047"/>
                  </a:lnTo>
                  <a:lnTo>
                    <a:pt x="39" y="2124"/>
                  </a:lnTo>
                  <a:lnTo>
                    <a:pt x="39" y="2317"/>
                  </a:lnTo>
                  <a:lnTo>
                    <a:pt x="116" y="2510"/>
                  </a:lnTo>
                  <a:lnTo>
                    <a:pt x="309" y="2858"/>
                  </a:lnTo>
                  <a:lnTo>
                    <a:pt x="541" y="3167"/>
                  </a:lnTo>
                  <a:lnTo>
                    <a:pt x="850" y="3398"/>
                  </a:lnTo>
                  <a:lnTo>
                    <a:pt x="1197" y="3592"/>
                  </a:lnTo>
                  <a:lnTo>
                    <a:pt x="1583" y="3707"/>
                  </a:lnTo>
                  <a:lnTo>
                    <a:pt x="1970" y="3746"/>
                  </a:lnTo>
                  <a:lnTo>
                    <a:pt x="2163" y="3746"/>
                  </a:lnTo>
                  <a:lnTo>
                    <a:pt x="2356" y="3669"/>
                  </a:lnTo>
                  <a:lnTo>
                    <a:pt x="2626" y="3592"/>
                  </a:lnTo>
                  <a:lnTo>
                    <a:pt x="2896" y="3437"/>
                  </a:lnTo>
                  <a:lnTo>
                    <a:pt x="3128" y="3244"/>
                  </a:lnTo>
                  <a:lnTo>
                    <a:pt x="3321" y="3012"/>
                  </a:lnTo>
                  <a:lnTo>
                    <a:pt x="3476" y="2781"/>
                  </a:lnTo>
                  <a:lnTo>
                    <a:pt x="3630" y="2510"/>
                  </a:lnTo>
                  <a:lnTo>
                    <a:pt x="3707" y="2201"/>
                  </a:lnTo>
                  <a:lnTo>
                    <a:pt x="3746" y="1931"/>
                  </a:lnTo>
                  <a:lnTo>
                    <a:pt x="3746" y="1584"/>
                  </a:lnTo>
                  <a:lnTo>
                    <a:pt x="3669" y="1313"/>
                  </a:lnTo>
                  <a:lnTo>
                    <a:pt x="3514" y="1004"/>
                  </a:lnTo>
                  <a:lnTo>
                    <a:pt x="3321" y="695"/>
                  </a:lnTo>
                  <a:lnTo>
                    <a:pt x="3051" y="425"/>
                  </a:lnTo>
                  <a:lnTo>
                    <a:pt x="2742" y="232"/>
                  </a:lnTo>
                  <a:lnTo>
                    <a:pt x="2394" y="78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9"/>
            <p:cNvSpPr/>
            <p:nvPr/>
          </p:nvSpPr>
          <p:spPr>
            <a:xfrm>
              <a:off x="1657200" y="1227450"/>
              <a:ext cx="61825" cy="90775"/>
            </a:xfrm>
            <a:custGeom>
              <a:avLst/>
              <a:gdLst/>
              <a:ahLst/>
              <a:cxnLst/>
              <a:rect l="l" t="t" r="r" b="b"/>
              <a:pathLst>
                <a:path w="2473" h="3631" extrusionOk="0">
                  <a:moveTo>
                    <a:pt x="1198" y="0"/>
                  </a:moveTo>
                  <a:lnTo>
                    <a:pt x="1082" y="39"/>
                  </a:lnTo>
                  <a:lnTo>
                    <a:pt x="1005" y="39"/>
                  </a:lnTo>
                  <a:lnTo>
                    <a:pt x="966" y="116"/>
                  </a:lnTo>
                  <a:lnTo>
                    <a:pt x="966" y="194"/>
                  </a:lnTo>
                  <a:lnTo>
                    <a:pt x="966" y="232"/>
                  </a:lnTo>
                  <a:lnTo>
                    <a:pt x="850" y="271"/>
                  </a:lnTo>
                  <a:lnTo>
                    <a:pt x="773" y="271"/>
                  </a:lnTo>
                  <a:lnTo>
                    <a:pt x="735" y="348"/>
                  </a:lnTo>
                  <a:lnTo>
                    <a:pt x="696" y="425"/>
                  </a:lnTo>
                  <a:lnTo>
                    <a:pt x="696" y="502"/>
                  </a:lnTo>
                  <a:lnTo>
                    <a:pt x="735" y="618"/>
                  </a:lnTo>
                  <a:lnTo>
                    <a:pt x="773" y="657"/>
                  </a:lnTo>
                  <a:lnTo>
                    <a:pt x="850" y="734"/>
                  </a:lnTo>
                  <a:lnTo>
                    <a:pt x="1082" y="811"/>
                  </a:lnTo>
                  <a:lnTo>
                    <a:pt x="1275" y="966"/>
                  </a:lnTo>
                  <a:lnTo>
                    <a:pt x="1468" y="1120"/>
                  </a:lnTo>
                  <a:lnTo>
                    <a:pt x="1623" y="1275"/>
                  </a:lnTo>
                  <a:lnTo>
                    <a:pt x="1777" y="1468"/>
                  </a:lnTo>
                  <a:lnTo>
                    <a:pt x="1854" y="1700"/>
                  </a:lnTo>
                  <a:lnTo>
                    <a:pt x="1932" y="1931"/>
                  </a:lnTo>
                  <a:lnTo>
                    <a:pt x="1970" y="2163"/>
                  </a:lnTo>
                  <a:lnTo>
                    <a:pt x="1932" y="2472"/>
                  </a:lnTo>
                  <a:lnTo>
                    <a:pt x="1816" y="2742"/>
                  </a:lnTo>
                  <a:lnTo>
                    <a:pt x="1739" y="2897"/>
                  </a:lnTo>
                  <a:lnTo>
                    <a:pt x="1661" y="2974"/>
                  </a:lnTo>
                  <a:lnTo>
                    <a:pt x="1545" y="3090"/>
                  </a:lnTo>
                  <a:lnTo>
                    <a:pt x="1391" y="3128"/>
                  </a:lnTo>
                  <a:lnTo>
                    <a:pt x="1237" y="3167"/>
                  </a:lnTo>
                  <a:lnTo>
                    <a:pt x="1043" y="3128"/>
                  </a:lnTo>
                  <a:lnTo>
                    <a:pt x="928" y="3012"/>
                  </a:lnTo>
                  <a:lnTo>
                    <a:pt x="850" y="2897"/>
                  </a:lnTo>
                  <a:lnTo>
                    <a:pt x="812" y="2742"/>
                  </a:lnTo>
                  <a:lnTo>
                    <a:pt x="850" y="2626"/>
                  </a:lnTo>
                  <a:lnTo>
                    <a:pt x="928" y="2472"/>
                  </a:lnTo>
                  <a:lnTo>
                    <a:pt x="1082" y="2356"/>
                  </a:lnTo>
                  <a:lnTo>
                    <a:pt x="1159" y="2279"/>
                  </a:lnTo>
                  <a:lnTo>
                    <a:pt x="1159" y="2163"/>
                  </a:lnTo>
                  <a:lnTo>
                    <a:pt x="1159" y="2047"/>
                  </a:lnTo>
                  <a:lnTo>
                    <a:pt x="1082" y="1970"/>
                  </a:lnTo>
                  <a:lnTo>
                    <a:pt x="657" y="1622"/>
                  </a:lnTo>
                  <a:lnTo>
                    <a:pt x="426" y="1468"/>
                  </a:lnTo>
                  <a:lnTo>
                    <a:pt x="194" y="1352"/>
                  </a:lnTo>
                  <a:lnTo>
                    <a:pt x="1" y="1622"/>
                  </a:lnTo>
                  <a:lnTo>
                    <a:pt x="271" y="1893"/>
                  </a:lnTo>
                  <a:lnTo>
                    <a:pt x="580" y="2163"/>
                  </a:lnTo>
                  <a:lnTo>
                    <a:pt x="426" y="2356"/>
                  </a:lnTo>
                  <a:lnTo>
                    <a:pt x="348" y="2626"/>
                  </a:lnTo>
                  <a:lnTo>
                    <a:pt x="348" y="2897"/>
                  </a:lnTo>
                  <a:lnTo>
                    <a:pt x="348" y="3051"/>
                  </a:lnTo>
                  <a:lnTo>
                    <a:pt x="426" y="3167"/>
                  </a:lnTo>
                  <a:lnTo>
                    <a:pt x="541" y="3360"/>
                  </a:lnTo>
                  <a:lnTo>
                    <a:pt x="696" y="3476"/>
                  </a:lnTo>
                  <a:lnTo>
                    <a:pt x="889" y="3553"/>
                  </a:lnTo>
                  <a:lnTo>
                    <a:pt x="1082" y="3630"/>
                  </a:lnTo>
                  <a:lnTo>
                    <a:pt x="1275" y="3630"/>
                  </a:lnTo>
                  <a:lnTo>
                    <a:pt x="1507" y="3592"/>
                  </a:lnTo>
                  <a:lnTo>
                    <a:pt x="1700" y="3514"/>
                  </a:lnTo>
                  <a:lnTo>
                    <a:pt x="1854" y="3437"/>
                  </a:lnTo>
                  <a:lnTo>
                    <a:pt x="2047" y="3244"/>
                  </a:lnTo>
                  <a:lnTo>
                    <a:pt x="2202" y="3090"/>
                  </a:lnTo>
                  <a:lnTo>
                    <a:pt x="2318" y="2897"/>
                  </a:lnTo>
                  <a:lnTo>
                    <a:pt x="2395" y="2703"/>
                  </a:lnTo>
                  <a:lnTo>
                    <a:pt x="2434" y="2472"/>
                  </a:lnTo>
                  <a:lnTo>
                    <a:pt x="2472" y="2279"/>
                  </a:lnTo>
                  <a:lnTo>
                    <a:pt x="2434" y="2047"/>
                  </a:lnTo>
                  <a:lnTo>
                    <a:pt x="2395" y="1815"/>
                  </a:lnTo>
                  <a:lnTo>
                    <a:pt x="2318" y="1622"/>
                  </a:lnTo>
                  <a:lnTo>
                    <a:pt x="2202" y="1391"/>
                  </a:lnTo>
                  <a:lnTo>
                    <a:pt x="1970" y="1004"/>
                  </a:lnTo>
                  <a:lnTo>
                    <a:pt x="1661" y="657"/>
                  </a:lnTo>
                  <a:lnTo>
                    <a:pt x="1275" y="387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9"/>
            <p:cNvSpPr/>
            <p:nvPr/>
          </p:nvSpPr>
          <p:spPr>
            <a:xfrm>
              <a:off x="6055450" y="1230350"/>
              <a:ext cx="302175" cy="155450"/>
            </a:xfrm>
            <a:custGeom>
              <a:avLst/>
              <a:gdLst/>
              <a:ahLst/>
              <a:cxnLst/>
              <a:rect l="l" t="t" r="r" b="b"/>
              <a:pathLst>
                <a:path w="12087" h="6218" extrusionOk="0">
                  <a:moveTo>
                    <a:pt x="11739" y="0"/>
                  </a:moveTo>
                  <a:lnTo>
                    <a:pt x="11662" y="39"/>
                  </a:lnTo>
                  <a:lnTo>
                    <a:pt x="11585" y="78"/>
                  </a:lnTo>
                  <a:lnTo>
                    <a:pt x="11507" y="116"/>
                  </a:lnTo>
                  <a:lnTo>
                    <a:pt x="11469" y="232"/>
                  </a:lnTo>
                  <a:lnTo>
                    <a:pt x="11469" y="309"/>
                  </a:lnTo>
                  <a:lnTo>
                    <a:pt x="11507" y="425"/>
                  </a:lnTo>
                  <a:lnTo>
                    <a:pt x="11585" y="580"/>
                  </a:lnTo>
                  <a:lnTo>
                    <a:pt x="11623" y="773"/>
                  </a:lnTo>
                  <a:lnTo>
                    <a:pt x="11585" y="966"/>
                  </a:lnTo>
                  <a:lnTo>
                    <a:pt x="11507" y="1120"/>
                  </a:lnTo>
                  <a:lnTo>
                    <a:pt x="11392" y="1275"/>
                  </a:lnTo>
                  <a:lnTo>
                    <a:pt x="11276" y="1429"/>
                  </a:lnTo>
                  <a:lnTo>
                    <a:pt x="10928" y="1738"/>
                  </a:lnTo>
                  <a:lnTo>
                    <a:pt x="10503" y="2008"/>
                  </a:lnTo>
                  <a:lnTo>
                    <a:pt x="10079" y="2240"/>
                  </a:lnTo>
                  <a:lnTo>
                    <a:pt x="9422" y="2587"/>
                  </a:lnTo>
                  <a:lnTo>
                    <a:pt x="9036" y="2781"/>
                  </a:lnTo>
                  <a:lnTo>
                    <a:pt x="9036" y="2703"/>
                  </a:lnTo>
                  <a:lnTo>
                    <a:pt x="8959" y="2626"/>
                  </a:lnTo>
                  <a:lnTo>
                    <a:pt x="8495" y="2201"/>
                  </a:lnTo>
                  <a:lnTo>
                    <a:pt x="8109" y="1699"/>
                  </a:lnTo>
                  <a:lnTo>
                    <a:pt x="7839" y="1892"/>
                  </a:lnTo>
                  <a:lnTo>
                    <a:pt x="7993" y="2201"/>
                  </a:lnTo>
                  <a:lnTo>
                    <a:pt x="8187" y="2510"/>
                  </a:lnTo>
                  <a:lnTo>
                    <a:pt x="8418" y="2781"/>
                  </a:lnTo>
                  <a:lnTo>
                    <a:pt x="8650" y="2974"/>
                  </a:lnTo>
                  <a:lnTo>
                    <a:pt x="7607" y="3514"/>
                  </a:lnTo>
                  <a:lnTo>
                    <a:pt x="6565" y="3978"/>
                  </a:lnTo>
                  <a:lnTo>
                    <a:pt x="5252" y="4518"/>
                  </a:lnTo>
                  <a:lnTo>
                    <a:pt x="3939" y="4982"/>
                  </a:lnTo>
                  <a:lnTo>
                    <a:pt x="3669" y="5059"/>
                  </a:lnTo>
                  <a:lnTo>
                    <a:pt x="3707" y="4711"/>
                  </a:lnTo>
                  <a:lnTo>
                    <a:pt x="3630" y="4364"/>
                  </a:lnTo>
                  <a:lnTo>
                    <a:pt x="3514" y="4055"/>
                  </a:lnTo>
                  <a:lnTo>
                    <a:pt x="3321" y="3707"/>
                  </a:lnTo>
                  <a:lnTo>
                    <a:pt x="3012" y="3900"/>
                  </a:lnTo>
                  <a:lnTo>
                    <a:pt x="3128" y="4171"/>
                  </a:lnTo>
                  <a:lnTo>
                    <a:pt x="3205" y="4441"/>
                  </a:lnTo>
                  <a:lnTo>
                    <a:pt x="3244" y="4866"/>
                  </a:lnTo>
                  <a:lnTo>
                    <a:pt x="3244" y="5252"/>
                  </a:lnTo>
                  <a:lnTo>
                    <a:pt x="2356" y="5522"/>
                  </a:lnTo>
                  <a:lnTo>
                    <a:pt x="1892" y="5638"/>
                  </a:lnTo>
                  <a:lnTo>
                    <a:pt x="1429" y="5677"/>
                  </a:lnTo>
                  <a:lnTo>
                    <a:pt x="1043" y="5715"/>
                  </a:lnTo>
                  <a:lnTo>
                    <a:pt x="850" y="5715"/>
                  </a:lnTo>
                  <a:lnTo>
                    <a:pt x="695" y="5677"/>
                  </a:lnTo>
                  <a:lnTo>
                    <a:pt x="579" y="5599"/>
                  </a:lnTo>
                  <a:lnTo>
                    <a:pt x="464" y="5522"/>
                  </a:lnTo>
                  <a:lnTo>
                    <a:pt x="386" y="5406"/>
                  </a:lnTo>
                  <a:lnTo>
                    <a:pt x="348" y="5291"/>
                  </a:lnTo>
                  <a:lnTo>
                    <a:pt x="309" y="5213"/>
                  </a:lnTo>
                  <a:lnTo>
                    <a:pt x="270" y="5175"/>
                  </a:lnTo>
                  <a:lnTo>
                    <a:pt x="155" y="5136"/>
                  </a:lnTo>
                  <a:lnTo>
                    <a:pt x="77" y="5175"/>
                  </a:lnTo>
                  <a:lnTo>
                    <a:pt x="39" y="5213"/>
                  </a:lnTo>
                  <a:lnTo>
                    <a:pt x="0" y="5291"/>
                  </a:lnTo>
                  <a:lnTo>
                    <a:pt x="0" y="5445"/>
                  </a:lnTo>
                  <a:lnTo>
                    <a:pt x="39" y="5599"/>
                  </a:lnTo>
                  <a:lnTo>
                    <a:pt x="77" y="5754"/>
                  </a:lnTo>
                  <a:lnTo>
                    <a:pt x="155" y="5870"/>
                  </a:lnTo>
                  <a:lnTo>
                    <a:pt x="232" y="5947"/>
                  </a:lnTo>
                  <a:lnTo>
                    <a:pt x="309" y="6024"/>
                  </a:lnTo>
                  <a:lnTo>
                    <a:pt x="541" y="6140"/>
                  </a:lnTo>
                  <a:lnTo>
                    <a:pt x="811" y="6179"/>
                  </a:lnTo>
                  <a:lnTo>
                    <a:pt x="1120" y="6217"/>
                  </a:lnTo>
                  <a:lnTo>
                    <a:pt x="1429" y="6179"/>
                  </a:lnTo>
                  <a:lnTo>
                    <a:pt x="1699" y="6140"/>
                  </a:lnTo>
                  <a:lnTo>
                    <a:pt x="2896" y="5831"/>
                  </a:lnTo>
                  <a:lnTo>
                    <a:pt x="4093" y="5445"/>
                  </a:lnTo>
                  <a:lnTo>
                    <a:pt x="5290" y="5020"/>
                  </a:lnTo>
                  <a:lnTo>
                    <a:pt x="6449" y="4557"/>
                  </a:lnTo>
                  <a:lnTo>
                    <a:pt x="7530" y="4093"/>
                  </a:lnTo>
                  <a:lnTo>
                    <a:pt x="8573" y="3591"/>
                  </a:lnTo>
                  <a:lnTo>
                    <a:pt x="9615" y="3051"/>
                  </a:lnTo>
                  <a:lnTo>
                    <a:pt x="10619" y="2472"/>
                  </a:lnTo>
                  <a:lnTo>
                    <a:pt x="10928" y="2279"/>
                  </a:lnTo>
                  <a:lnTo>
                    <a:pt x="11276" y="2047"/>
                  </a:lnTo>
                  <a:lnTo>
                    <a:pt x="11546" y="1777"/>
                  </a:lnTo>
                  <a:lnTo>
                    <a:pt x="11816" y="1506"/>
                  </a:lnTo>
                  <a:lnTo>
                    <a:pt x="12009" y="1197"/>
                  </a:lnTo>
                  <a:lnTo>
                    <a:pt x="12048" y="1043"/>
                  </a:lnTo>
                  <a:lnTo>
                    <a:pt x="12087" y="888"/>
                  </a:lnTo>
                  <a:lnTo>
                    <a:pt x="12087" y="695"/>
                  </a:lnTo>
                  <a:lnTo>
                    <a:pt x="12048" y="502"/>
                  </a:lnTo>
                  <a:lnTo>
                    <a:pt x="12009" y="309"/>
                  </a:lnTo>
                  <a:lnTo>
                    <a:pt x="11894" y="116"/>
                  </a:lnTo>
                  <a:lnTo>
                    <a:pt x="11816" y="39"/>
                  </a:lnTo>
                  <a:lnTo>
                    <a:pt x="1173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9"/>
            <p:cNvSpPr/>
            <p:nvPr/>
          </p:nvSpPr>
          <p:spPr>
            <a:xfrm>
              <a:off x="4272400" y="1236125"/>
              <a:ext cx="61800" cy="89825"/>
            </a:xfrm>
            <a:custGeom>
              <a:avLst/>
              <a:gdLst/>
              <a:ahLst/>
              <a:cxnLst/>
              <a:rect l="l" t="t" r="r" b="b"/>
              <a:pathLst>
                <a:path w="2472" h="3593" extrusionOk="0">
                  <a:moveTo>
                    <a:pt x="1082" y="1"/>
                  </a:moveTo>
                  <a:lnTo>
                    <a:pt x="1005" y="40"/>
                  </a:lnTo>
                  <a:lnTo>
                    <a:pt x="966" y="78"/>
                  </a:lnTo>
                  <a:lnTo>
                    <a:pt x="966" y="155"/>
                  </a:lnTo>
                  <a:lnTo>
                    <a:pt x="966" y="233"/>
                  </a:lnTo>
                  <a:lnTo>
                    <a:pt x="850" y="233"/>
                  </a:lnTo>
                  <a:lnTo>
                    <a:pt x="773" y="271"/>
                  </a:lnTo>
                  <a:lnTo>
                    <a:pt x="734" y="349"/>
                  </a:lnTo>
                  <a:lnTo>
                    <a:pt x="696" y="426"/>
                  </a:lnTo>
                  <a:lnTo>
                    <a:pt x="696" y="503"/>
                  </a:lnTo>
                  <a:lnTo>
                    <a:pt x="734" y="580"/>
                  </a:lnTo>
                  <a:lnTo>
                    <a:pt x="773" y="657"/>
                  </a:lnTo>
                  <a:lnTo>
                    <a:pt x="850" y="696"/>
                  </a:lnTo>
                  <a:lnTo>
                    <a:pt x="1082" y="812"/>
                  </a:lnTo>
                  <a:lnTo>
                    <a:pt x="1275" y="928"/>
                  </a:lnTo>
                  <a:lnTo>
                    <a:pt x="1468" y="1082"/>
                  </a:lnTo>
                  <a:lnTo>
                    <a:pt x="1622" y="1275"/>
                  </a:lnTo>
                  <a:lnTo>
                    <a:pt x="1777" y="1468"/>
                  </a:lnTo>
                  <a:lnTo>
                    <a:pt x="1854" y="1700"/>
                  </a:lnTo>
                  <a:lnTo>
                    <a:pt x="1931" y="1932"/>
                  </a:lnTo>
                  <a:lnTo>
                    <a:pt x="1931" y="2163"/>
                  </a:lnTo>
                  <a:lnTo>
                    <a:pt x="1931" y="2434"/>
                  </a:lnTo>
                  <a:lnTo>
                    <a:pt x="1815" y="2743"/>
                  </a:lnTo>
                  <a:lnTo>
                    <a:pt x="1738" y="2858"/>
                  </a:lnTo>
                  <a:lnTo>
                    <a:pt x="1661" y="2974"/>
                  </a:lnTo>
                  <a:lnTo>
                    <a:pt x="1545" y="3052"/>
                  </a:lnTo>
                  <a:lnTo>
                    <a:pt x="1391" y="3129"/>
                  </a:lnTo>
                  <a:lnTo>
                    <a:pt x="1198" y="3129"/>
                  </a:lnTo>
                  <a:lnTo>
                    <a:pt x="1043" y="3090"/>
                  </a:lnTo>
                  <a:lnTo>
                    <a:pt x="927" y="3013"/>
                  </a:lnTo>
                  <a:lnTo>
                    <a:pt x="850" y="2897"/>
                  </a:lnTo>
                  <a:lnTo>
                    <a:pt x="811" y="2743"/>
                  </a:lnTo>
                  <a:lnTo>
                    <a:pt x="850" y="2588"/>
                  </a:lnTo>
                  <a:lnTo>
                    <a:pt x="927" y="2434"/>
                  </a:lnTo>
                  <a:lnTo>
                    <a:pt x="1043" y="2318"/>
                  </a:lnTo>
                  <a:lnTo>
                    <a:pt x="1159" y="2241"/>
                  </a:lnTo>
                  <a:lnTo>
                    <a:pt x="1159" y="2125"/>
                  </a:lnTo>
                  <a:lnTo>
                    <a:pt x="1120" y="2009"/>
                  </a:lnTo>
                  <a:lnTo>
                    <a:pt x="1043" y="1932"/>
                  </a:lnTo>
                  <a:lnTo>
                    <a:pt x="657" y="1623"/>
                  </a:lnTo>
                  <a:lnTo>
                    <a:pt x="425" y="1468"/>
                  </a:lnTo>
                  <a:lnTo>
                    <a:pt x="194" y="1314"/>
                  </a:lnTo>
                  <a:lnTo>
                    <a:pt x="1" y="1623"/>
                  </a:lnTo>
                  <a:lnTo>
                    <a:pt x="271" y="1893"/>
                  </a:lnTo>
                  <a:lnTo>
                    <a:pt x="580" y="2125"/>
                  </a:lnTo>
                  <a:lnTo>
                    <a:pt x="425" y="2356"/>
                  </a:lnTo>
                  <a:lnTo>
                    <a:pt x="348" y="2627"/>
                  </a:lnTo>
                  <a:lnTo>
                    <a:pt x="309" y="2897"/>
                  </a:lnTo>
                  <a:lnTo>
                    <a:pt x="348" y="3052"/>
                  </a:lnTo>
                  <a:lnTo>
                    <a:pt x="425" y="3167"/>
                  </a:lnTo>
                  <a:lnTo>
                    <a:pt x="541" y="3322"/>
                  </a:lnTo>
                  <a:lnTo>
                    <a:pt x="696" y="3476"/>
                  </a:lnTo>
                  <a:lnTo>
                    <a:pt x="889" y="3554"/>
                  </a:lnTo>
                  <a:lnTo>
                    <a:pt x="1082" y="3592"/>
                  </a:lnTo>
                  <a:lnTo>
                    <a:pt x="1275" y="3592"/>
                  </a:lnTo>
                  <a:lnTo>
                    <a:pt x="1507" y="3554"/>
                  </a:lnTo>
                  <a:lnTo>
                    <a:pt x="1700" y="3515"/>
                  </a:lnTo>
                  <a:lnTo>
                    <a:pt x="1854" y="3399"/>
                  </a:lnTo>
                  <a:lnTo>
                    <a:pt x="2047" y="3245"/>
                  </a:lnTo>
                  <a:lnTo>
                    <a:pt x="2202" y="3052"/>
                  </a:lnTo>
                  <a:lnTo>
                    <a:pt x="2317" y="2858"/>
                  </a:lnTo>
                  <a:lnTo>
                    <a:pt x="2395" y="2665"/>
                  </a:lnTo>
                  <a:lnTo>
                    <a:pt x="2433" y="2472"/>
                  </a:lnTo>
                  <a:lnTo>
                    <a:pt x="2472" y="2241"/>
                  </a:lnTo>
                  <a:lnTo>
                    <a:pt x="2433" y="2009"/>
                  </a:lnTo>
                  <a:lnTo>
                    <a:pt x="2395" y="1816"/>
                  </a:lnTo>
                  <a:lnTo>
                    <a:pt x="2317" y="1584"/>
                  </a:lnTo>
                  <a:lnTo>
                    <a:pt x="2202" y="1391"/>
                  </a:lnTo>
                  <a:lnTo>
                    <a:pt x="1970" y="1005"/>
                  </a:lnTo>
                  <a:lnTo>
                    <a:pt x="1661" y="657"/>
                  </a:lnTo>
                  <a:lnTo>
                    <a:pt x="1275" y="387"/>
                  </a:lnTo>
                  <a:lnTo>
                    <a:pt x="119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9"/>
            <p:cNvSpPr/>
            <p:nvPr/>
          </p:nvSpPr>
          <p:spPr>
            <a:xfrm>
              <a:off x="799000" y="1245800"/>
              <a:ext cx="106200" cy="124550"/>
            </a:xfrm>
            <a:custGeom>
              <a:avLst/>
              <a:gdLst/>
              <a:ahLst/>
              <a:cxnLst/>
              <a:rect l="l" t="t" r="r" b="b"/>
              <a:pathLst>
                <a:path w="4248" h="4982" extrusionOk="0">
                  <a:moveTo>
                    <a:pt x="3862" y="0"/>
                  </a:moveTo>
                  <a:lnTo>
                    <a:pt x="3591" y="579"/>
                  </a:lnTo>
                  <a:lnTo>
                    <a:pt x="3244" y="1159"/>
                  </a:lnTo>
                  <a:lnTo>
                    <a:pt x="2896" y="1699"/>
                  </a:lnTo>
                  <a:lnTo>
                    <a:pt x="2510" y="2201"/>
                  </a:lnTo>
                  <a:lnTo>
                    <a:pt x="1931" y="2858"/>
                  </a:lnTo>
                  <a:lnTo>
                    <a:pt x="1313" y="3475"/>
                  </a:lnTo>
                  <a:lnTo>
                    <a:pt x="1004" y="3784"/>
                  </a:lnTo>
                  <a:lnTo>
                    <a:pt x="657" y="4016"/>
                  </a:lnTo>
                  <a:lnTo>
                    <a:pt x="309" y="4286"/>
                  </a:lnTo>
                  <a:lnTo>
                    <a:pt x="0" y="4595"/>
                  </a:lnTo>
                  <a:lnTo>
                    <a:pt x="39" y="4981"/>
                  </a:lnTo>
                  <a:lnTo>
                    <a:pt x="155" y="4981"/>
                  </a:lnTo>
                  <a:lnTo>
                    <a:pt x="541" y="4788"/>
                  </a:lnTo>
                  <a:lnTo>
                    <a:pt x="927" y="4557"/>
                  </a:lnTo>
                  <a:lnTo>
                    <a:pt x="1313" y="4248"/>
                  </a:lnTo>
                  <a:lnTo>
                    <a:pt x="1699" y="3939"/>
                  </a:lnTo>
                  <a:lnTo>
                    <a:pt x="2008" y="3591"/>
                  </a:lnTo>
                  <a:lnTo>
                    <a:pt x="2356" y="3205"/>
                  </a:lnTo>
                  <a:lnTo>
                    <a:pt x="2896" y="2510"/>
                  </a:lnTo>
                  <a:lnTo>
                    <a:pt x="3321" y="1969"/>
                  </a:lnTo>
                  <a:lnTo>
                    <a:pt x="3669" y="1390"/>
                  </a:lnTo>
                  <a:lnTo>
                    <a:pt x="3978" y="811"/>
                  </a:lnTo>
                  <a:lnTo>
                    <a:pt x="4248" y="193"/>
                  </a:lnTo>
                  <a:lnTo>
                    <a:pt x="386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9"/>
            <p:cNvSpPr/>
            <p:nvPr/>
          </p:nvSpPr>
          <p:spPr>
            <a:xfrm>
              <a:off x="747825" y="1247725"/>
              <a:ext cx="52150" cy="50225"/>
            </a:xfrm>
            <a:custGeom>
              <a:avLst/>
              <a:gdLst/>
              <a:ahLst/>
              <a:cxnLst/>
              <a:rect l="l" t="t" r="r" b="b"/>
              <a:pathLst>
                <a:path w="2086" h="2009" extrusionOk="0">
                  <a:moveTo>
                    <a:pt x="1005" y="271"/>
                  </a:moveTo>
                  <a:lnTo>
                    <a:pt x="1236" y="387"/>
                  </a:lnTo>
                  <a:lnTo>
                    <a:pt x="1429" y="541"/>
                  </a:lnTo>
                  <a:lnTo>
                    <a:pt x="1545" y="773"/>
                  </a:lnTo>
                  <a:lnTo>
                    <a:pt x="1622" y="966"/>
                  </a:lnTo>
                  <a:lnTo>
                    <a:pt x="1622" y="1082"/>
                  </a:lnTo>
                  <a:lnTo>
                    <a:pt x="1584" y="1197"/>
                  </a:lnTo>
                  <a:lnTo>
                    <a:pt x="1545" y="1313"/>
                  </a:lnTo>
                  <a:lnTo>
                    <a:pt x="1429" y="1391"/>
                  </a:lnTo>
                  <a:lnTo>
                    <a:pt x="1352" y="1468"/>
                  </a:lnTo>
                  <a:lnTo>
                    <a:pt x="1198" y="1545"/>
                  </a:lnTo>
                  <a:lnTo>
                    <a:pt x="966" y="1584"/>
                  </a:lnTo>
                  <a:lnTo>
                    <a:pt x="773" y="1545"/>
                  </a:lnTo>
                  <a:lnTo>
                    <a:pt x="657" y="1468"/>
                  </a:lnTo>
                  <a:lnTo>
                    <a:pt x="580" y="1429"/>
                  </a:lnTo>
                  <a:lnTo>
                    <a:pt x="503" y="1313"/>
                  </a:lnTo>
                  <a:lnTo>
                    <a:pt x="464" y="1197"/>
                  </a:lnTo>
                  <a:lnTo>
                    <a:pt x="425" y="1004"/>
                  </a:lnTo>
                  <a:lnTo>
                    <a:pt x="425" y="773"/>
                  </a:lnTo>
                  <a:lnTo>
                    <a:pt x="541" y="580"/>
                  </a:lnTo>
                  <a:lnTo>
                    <a:pt x="696" y="425"/>
                  </a:lnTo>
                  <a:lnTo>
                    <a:pt x="734" y="348"/>
                  </a:lnTo>
                  <a:lnTo>
                    <a:pt x="734" y="271"/>
                  </a:lnTo>
                  <a:close/>
                  <a:moveTo>
                    <a:pt x="1043" y="0"/>
                  </a:moveTo>
                  <a:lnTo>
                    <a:pt x="850" y="39"/>
                  </a:lnTo>
                  <a:lnTo>
                    <a:pt x="657" y="78"/>
                  </a:lnTo>
                  <a:lnTo>
                    <a:pt x="657" y="116"/>
                  </a:lnTo>
                  <a:lnTo>
                    <a:pt x="541" y="78"/>
                  </a:lnTo>
                  <a:lnTo>
                    <a:pt x="425" y="116"/>
                  </a:lnTo>
                  <a:lnTo>
                    <a:pt x="271" y="193"/>
                  </a:lnTo>
                  <a:lnTo>
                    <a:pt x="155" y="348"/>
                  </a:lnTo>
                  <a:lnTo>
                    <a:pt x="78" y="502"/>
                  </a:lnTo>
                  <a:lnTo>
                    <a:pt x="1" y="695"/>
                  </a:lnTo>
                  <a:lnTo>
                    <a:pt x="1" y="889"/>
                  </a:lnTo>
                  <a:lnTo>
                    <a:pt x="1" y="1082"/>
                  </a:lnTo>
                  <a:lnTo>
                    <a:pt x="39" y="1275"/>
                  </a:lnTo>
                  <a:lnTo>
                    <a:pt x="78" y="1429"/>
                  </a:lnTo>
                  <a:lnTo>
                    <a:pt x="194" y="1622"/>
                  </a:lnTo>
                  <a:lnTo>
                    <a:pt x="310" y="1777"/>
                  </a:lnTo>
                  <a:lnTo>
                    <a:pt x="464" y="1892"/>
                  </a:lnTo>
                  <a:lnTo>
                    <a:pt x="657" y="1970"/>
                  </a:lnTo>
                  <a:lnTo>
                    <a:pt x="850" y="2008"/>
                  </a:lnTo>
                  <a:lnTo>
                    <a:pt x="1043" y="2008"/>
                  </a:lnTo>
                  <a:lnTo>
                    <a:pt x="1236" y="1970"/>
                  </a:lnTo>
                  <a:lnTo>
                    <a:pt x="1429" y="1892"/>
                  </a:lnTo>
                  <a:lnTo>
                    <a:pt x="1584" y="1815"/>
                  </a:lnTo>
                  <a:lnTo>
                    <a:pt x="1738" y="1699"/>
                  </a:lnTo>
                  <a:lnTo>
                    <a:pt x="1893" y="1545"/>
                  </a:lnTo>
                  <a:lnTo>
                    <a:pt x="1970" y="1352"/>
                  </a:lnTo>
                  <a:lnTo>
                    <a:pt x="2047" y="1197"/>
                  </a:lnTo>
                  <a:lnTo>
                    <a:pt x="2086" y="1004"/>
                  </a:lnTo>
                  <a:lnTo>
                    <a:pt x="2047" y="811"/>
                  </a:lnTo>
                  <a:lnTo>
                    <a:pt x="1970" y="580"/>
                  </a:lnTo>
                  <a:lnTo>
                    <a:pt x="1893" y="425"/>
                  </a:lnTo>
                  <a:lnTo>
                    <a:pt x="1738" y="271"/>
                  </a:lnTo>
                  <a:lnTo>
                    <a:pt x="1584" y="155"/>
                  </a:lnTo>
                  <a:lnTo>
                    <a:pt x="1429" y="78"/>
                  </a:lnTo>
                  <a:lnTo>
                    <a:pt x="123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9"/>
            <p:cNvSpPr/>
            <p:nvPr/>
          </p:nvSpPr>
          <p:spPr>
            <a:xfrm>
              <a:off x="1261400" y="1252550"/>
              <a:ext cx="310875" cy="124550"/>
            </a:xfrm>
            <a:custGeom>
              <a:avLst/>
              <a:gdLst/>
              <a:ahLst/>
              <a:cxnLst/>
              <a:rect l="l" t="t" r="r" b="b"/>
              <a:pathLst>
                <a:path w="12435" h="4982" extrusionOk="0">
                  <a:moveTo>
                    <a:pt x="232" y="0"/>
                  </a:moveTo>
                  <a:lnTo>
                    <a:pt x="1" y="194"/>
                  </a:lnTo>
                  <a:lnTo>
                    <a:pt x="503" y="927"/>
                  </a:lnTo>
                  <a:lnTo>
                    <a:pt x="1043" y="1622"/>
                  </a:lnTo>
                  <a:lnTo>
                    <a:pt x="1700" y="2240"/>
                  </a:lnTo>
                  <a:lnTo>
                    <a:pt x="2356" y="2858"/>
                  </a:lnTo>
                  <a:lnTo>
                    <a:pt x="3090" y="3360"/>
                  </a:lnTo>
                  <a:lnTo>
                    <a:pt x="3901" y="3823"/>
                  </a:lnTo>
                  <a:lnTo>
                    <a:pt x="4673" y="4209"/>
                  </a:lnTo>
                  <a:lnTo>
                    <a:pt x="5523" y="4557"/>
                  </a:lnTo>
                  <a:lnTo>
                    <a:pt x="6372" y="4789"/>
                  </a:lnTo>
                  <a:lnTo>
                    <a:pt x="7260" y="4905"/>
                  </a:lnTo>
                  <a:lnTo>
                    <a:pt x="7685" y="4943"/>
                  </a:lnTo>
                  <a:lnTo>
                    <a:pt x="8110" y="4982"/>
                  </a:lnTo>
                  <a:lnTo>
                    <a:pt x="8535" y="4943"/>
                  </a:lnTo>
                  <a:lnTo>
                    <a:pt x="8998" y="4905"/>
                  </a:lnTo>
                  <a:lnTo>
                    <a:pt x="9423" y="4866"/>
                  </a:lnTo>
                  <a:lnTo>
                    <a:pt x="9848" y="4750"/>
                  </a:lnTo>
                  <a:lnTo>
                    <a:pt x="10272" y="4634"/>
                  </a:lnTo>
                  <a:lnTo>
                    <a:pt x="10658" y="4480"/>
                  </a:lnTo>
                  <a:lnTo>
                    <a:pt x="11083" y="4325"/>
                  </a:lnTo>
                  <a:lnTo>
                    <a:pt x="11469" y="4094"/>
                  </a:lnTo>
                  <a:lnTo>
                    <a:pt x="11856" y="3862"/>
                  </a:lnTo>
                  <a:lnTo>
                    <a:pt x="12242" y="3592"/>
                  </a:lnTo>
                  <a:lnTo>
                    <a:pt x="12319" y="3514"/>
                  </a:lnTo>
                  <a:lnTo>
                    <a:pt x="12435" y="3167"/>
                  </a:lnTo>
                  <a:lnTo>
                    <a:pt x="12280" y="3167"/>
                  </a:lnTo>
                  <a:lnTo>
                    <a:pt x="12203" y="3128"/>
                  </a:lnTo>
                  <a:lnTo>
                    <a:pt x="12126" y="3090"/>
                  </a:lnTo>
                  <a:lnTo>
                    <a:pt x="12010" y="3128"/>
                  </a:lnTo>
                  <a:lnTo>
                    <a:pt x="11933" y="3167"/>
                  </a:lnTo>
                  <a:lnTo>
                    <a:pt x="11585" y="3437"/>
                  </a:lnTo>
                  <a:lnTo>
                    <a:pt x="11199" y="3669"/>
                  </a:lnTo>
                  <a:lnTo>
                    <a:pt x="10813" y="3862"/>
                  </a:lnTo>
                  <a:lnTo>
                    <a:pt x="10427" y="4016"/>
                  </a:lnTo>
                  <a:lnTo>
                    <a:pt x="10041" y="4171"/>
                  </a:lnTo>
                  <a:lnTo>
                    <a:pt x="9616" y="4287"/>
                  </a:lnTo>
                  <a:lnTo>
                    <a:pt x="9191" y="4364"/>
                  </a:lnTo>
                  <a:lnTo>
                    <a:pt x="8766" y="4403"/>
                  </a:lnTo>
                  <a:lnTo>
                    <a:pt x="8342" y="4441"/>
                  </a:lnTo>
                  <a:lnTo>
                    <a:pt x="7492" y="4441"/>
                  </a:lnTo>
                  <a:lnTo>
                    <a:pt x="7067" y="4403"/>
                  </a:lnTo>
                  <a:lnTo>
                    <a:pt x="6643" y="4325"/>
                  </a:lnTo>
                  <a:lnTo>
                    <a:pt x="6218" y="4248"/>
                  </a:lnTo>
                  <a:lnTo>
                    <a:pt x="5793" y="4132"/>
                  </a:lnTo>
                  <a:lnTo>
                    <a:pt x="5407" y="4016"/>
                  </a:lnTo>
                  <a:lnTo>
                    <a:pt x="4596" y="3669"/>
                  </a:lnTo>
                  <a:lnTo>
                    <a:pt x="3901" y="3283"/>
                  </a:lnTo>
                  <a:lnTo>
                    <a:pt x="3206" y="2819"/>
                  </a:lnTo>
                  <a:lnTo>
                    <a:pt x="2588" y="2317"/>
                  </a:lnTo>
                  <a:lnTo>
                    <a:pt x="1970" y="1777"/>
                  </a:lnTo>
                  <a:lnTo>
                    <a:pt x="1391" y="1198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9"/>
            <p:cNvSpPr/>
            <p:nvPr/>
          </p:nvSpPr>
          <p:spPr>
            <a:xfrm>
              <a:off x="1569350" y="1258350"/>
              <a:ext cx="92700" cy="136125"/>
            </a:xfrm>
            <a:custGeom>
              <a:avLst/>
              <a:gdLst/>
              <a:ahLst/>
              <a:cxnLst/>
              <a:rect l="l" t="t" r="r" b="b"/>
              <a:pathLst>
                <a:path w="3708" h="5445" extrusionOk="0">
                  <a:moveTo>
                    <a:pt x="3399" y="0"/>
                  </a:moveTo>
                  <a:lnTo>
                    <a:pt x="3360" y="77"/>
                  </a:lnTo>
                  <a:lnTo>
                    <a:pt x="3245" y="116"/>
                  </a:lnTo>
                  <a:lnTo>
                    <a:pt x="3013" y="309"/>
                  </a:lnTo>
                  <a:lnTo>
                    <a:pt x="2781" y="541"/>
                  </a:lnTo>
                  <a:lnTo>
                    <a:pt x="2549" y="772"/>
                  </a:lnTo>
                  <a:lnTo>
                    <a:pt x="2356" y="1004"/>
                  </a:lnTo>
                  <a:lnTo>
                    <a:pt x="2047" y="1236"/>
                  </a:lnTo>
                  <a:lnTo>
                    <a:pt x="1777" y="1467"/>
                  </a:lnTo>
                  <a:lnTo>
                    <a:pt x="1159" y="1815"/>
                  </a:lnTo>
                  <a:lnTo>
                    <a:pt x="1082" y="1892"/>
                  </a:lnTo>
                  <a:lnTo>
                    <a:pt x="1082" y="1969"/>
                  </a:lnTo>
                  <a:lnTo>
                    <a:pt x="1082" y="2008"/>
                  </a:lnTo>
                  <a:lnTo>
                    <a:pt x="1121" y="2085"/>
                  </a:lnTo>
                  <a:lnTo>
                    <a:pt x="1005" y="2085"/>
                  </a:lnTo>
                  <a:lnTo>
                    <a:pt x="889" y="2124"/>
                  </a:lnTo>
                  <a:lnTo>
                    <a:pt x="850" y="2201"/>
                  </a:lnTo>
                  <a:lnTo>
                    <a:pt x="812" y="2278"/>
                  </a:lnTo>
                  <a:lnTo>
                    <a:pt x="812" y="2356"/>
                  </a:lnTo>
                  <a:lnTo>
                    <a:pt x="812" y="2433"/>
                  </a:lnTo>
                  <a:lnTo>
                    <a:pt x="889" y="2510"/>
                  </a:lnTo>
                  <a:lnTo>
                    <a:pt x="966" y="2549"/>
                  </a:lnTo>
                  <a:lnTo>
                    <a:pt x="1198" y="2626"/>
                  </a:lnTo>
                  <a:lnTo>
                    <a:pt x="1430" y="2703"/>
                  </a:lnTo>
                  <a:lnTo>
                    <a:pt x="1623" y="2858"/>
                  </a:lnTo>
                  <a:lnTo>
                    <a:pt x="1816" y="3012"/>
                  </a:lnTo>
                  <a:lnTo>
                    <a:pt x="1970" y="3205"/>
                  </a:lnTo>
                  <a:lnTo>
                    <a:pt x="2086" y="3398"/>
                  </a:lnTo>
                  <a:lnTo>
                    <a:pt x="2125" y="3630"/>
                  </a:lnTo>
                  <a:lnTo>
                    <a:pt x="2125" y="3900"/>
                  </a:lnTo>
                  <a:lnTo>
                    <a:pt x="2086" y="4132"/>
                  </a:lnTo>
                  <a:lnTo>
                    <a:pt x="2009" y="4364"/>
                  </a:lnTo>
                  <a:lnTo>
                    <a:pt x="1893" y="4557"/>
                  </a:lnTo>
                  <a:lnTo>
                    <a:pt x="1739" y="4711"/>
                  </a:lnTo>
                  <a:lnTo>
                    <a:pt x="1545" y="4866"/>
                  </a:lnTo>
                  <a:lnTo>
                    <a:pt x="1314" y="4943"/>
                  </a:lnTo>
                  <a:lnTo>
                    <a:pt x="1198" y="4981"/>
                  </a:lnTo>
                  <a:lnTo>
                    <a:pt x="1082" y="4981"/>
                  </a:lnTo>
                  <a:lnTo>
                    <a:pt x="889" y="4904"/>
                  </a:lnTo>
                  <a:lnTo>
                    <a:pt x="773" y="4788"/>
                  </a:lnTo>
                  <a:lnTo>
                    <a:pt x="696" y="4634"/>
                  </a:lnTo>
                  <a:lnTo>
                    <a:pt x="696" y="4441"/>
                  </a:lnTo>
                  <a:lnTo>
                    <a:pt x="735" y="4286"/>
                  </a:lnTo>
                  <a:lnTo>
                    <a:pt x="812" y="4209"/>
                  </a:lnTo>
                  <a:lnTo>
                    <a:pt x="889" y="4171"/>
                  </a:lnTo>
                  <a:lnTo>
                    <a:pt x="966" y="4132"/>
                  </a:lnTo>
                  <a:lnTo>
                    <a:pt x="1121" y="4093"/>
                  </a:lnTo>
                  <a:lnTo>
                    <a:pt x="1237" y="4055"/>
                  </a:lnTo>
                  <a:lnTo>
                    <a:pt x="1314" y="3939"/>
                  </a:lnTo>
                  <a:lnTo>
                    <a:pt x="1314" y="3784"/>
                  </a:lnTo>
                  <a:lnTo>
                    <a:pt x="1275" y="3746"/>
                  </a:lnTo>
                  <a:lnTo>
                    <a:pt x="1237" y="3669"/>
                  </a:lnTo>
                  <a:lnTo>
                    <a:pt x="117" y="2935"/>
                  </a:lnTo>
                  <a:lnTo>
                    <a:pt x="1" y="3282"/>
                  </a:lnTo>
                  <a:lnTo>
                    <a:pt x="657" y="3784"/>
                  </a:lnTo>
                  <a:lnTo>
                    <a:pt x="503" y="3900"/>
                  </a:lnTo>
                  <a:lnTo>
                    <a:pt x="387" y="3977"/>
                  </a:lnTo>
                  <a:lnTo>
                    <a:pt x="310" y="4132"/>
                  </a:lnTo>
                  <a:lnTo>
                    <a:pt x="233" y="4248"/>
                  </a:lnTo>
                  <a:lnTo>
                    <a:pt x="194" y="4402"/>
                  </a:lnTo>
                  <a:lnTo>
                    <a:pt x="194" y="4557"/>
                  </a:lnTo>
                  <a:lnTo>
                    <a:pt x="194" y="4711"/>
                  </a:lnTo>
                  <a:lnTo>
                    <a:pt x="271" y="4904"/>
                  </a:lnTo>
                  <a:lnTo>
                    <a:pt x="387" y="5097"/>
                  </a:lnTo>
                  <a:lnTo>
                    <a:pt x="542" y="5252"/>
                  </a:lnTo>
                  <a:lnTo>
                    <a:pt x="735" y="5368"/>
                  </a:lnTo>
                  <a:lnTo>
                    <a:pt x="966" y="5445"/>
                  </a:lnTo>
                  <a:lnTo>
                    <a:pt x="1198" y="5445"/>
                  </a:lnTo>
                  <a:lnTo>
                    <a:pt x="1430" y="5406"/>
                  </a:lnTo>
                  <a:lnTo>
                    <a:pt x="1623" y="5329"/>
                  </a:lnTo>
                  <a:lnTo>
                    <a:pt x="1854" y="5213"/>
                  </a:lnTo>
                  <a:lnTo>
                    <a:pt x="2086" y="5059"/>
                  </a:lnTo>
                  <a:lnTo>
                    <a:pt x="2241" y="4866"/>
                  </a:lnTo>
                  <a:lnTo>
                    <a:pt x="2395" y="4673"/>
                  </a:lnTo>
                  <a:lnTo>
                    <a:pt x="2511" y="4441"/>
                  </a:lnTo>
                  <a:lnTo>
                    <a:pt x="2588" y="4209"/>
                  </a:lnTo>
                  <a:lnTo>
                    <a:pt x="2588" y="3977"/>
                  </a:lnTo>
                  <a:lnTo>
                    <a:pt x="2588" y="3746"/>
                  </a:lnTo>
                  <a:lnTo>
                    <a:pt x="2549" y="3514"/>
                  </a:lnTo>
                  <a:lnTo>
                    <a:pt x="2472" y="3282"/>
                  </a:lnTo>
                  <a:lnTo>
                    <a:pt x="2395" y="3089"/>
                  </a:lnTo>
                  <a:lnTo>
                    <a:pt x="2279" y="2858"/>
                  </a:lnTo>
                  <a:lnTo>
                    <a:pt x="2125" y="2665"/>
                  </a:lnTo>
                  <a:lnTo>
                    <a:pt x="1932" y="2510"/>
                  </a:lnTo>
                  <a:lnTo>
                    <a:pt x="1739" y="2356"/>
                  </a:lnTo>
                  <a:lnTo>
                    <a:pt x="1507" y="2240"/>
                  </a:lnTo>
                  <a:lnTo>
                    <a:pt x="1275" y="2124"/>
                  </a:lnTo>
                  <a:lnTo>
                    <a:pt x="1623" y="2008"/>
                  </a:lnTo>
                  <a:lnTo>
                    <a:pt x="1932" y="1815"/>
                  </a:lnTo>
                  <a:lnTo>
                    <a:pt x="2279" y="1661"/>
                  </a:lnTo>
                  <a:lnTo>
                    <a:pt x="2549" y="1429"/>
                  </a:lnTo>
                  <a:lnTo>
                    <a:pt x="2820" y="1197"/>
                  </a:lnTo>
                  <a:lnTo>
                    <a:pt x="3129" y="966"/>
                  </a:lnTo>
                  <a:lnTo>
                    <a:pt x="3360" y="695"/>
                  </a:lnTo>
                  <a:lnTo>
                    <a:pt x="3438" y="541"/>
                  </a:lnTo>
                  <a:lnTo>
                    <a:pt x="3515" y="386"/>
                  </a:lnTo>
                  <a:lnTo>
                    <a:pt x="3708" y="116"/>
                  </a:lnTo>
                  <a:lnTo>
                    <a:pt x="351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9"/>
            <p:cNvSpPr/>
            <p:nvPr/>
          </p:nvSpPr>
          <p:spPr>
            <a:xfrm>
              <a:off x="3876600" y="1260275"/>
              <a:ext cx="310875" cy="124550"/>
            </a:xfrm>
            <a:custGeom>
              <a:avLst/>
              <a:gdLst/>
              <a:ahLst/>
              <a:cxnLst/>
              <a:rect l="l" t="t" r="r" b="b"/>
              <a:pathLst>
                <a:path w="12435" h="4982" extrusionOk="0">
                  <a:moveTo>
                    <a:pt x="232" y="0"/>
                  </a:moveTo>
                  <a:lnTo>
                    <a:pt x="0" y="232"/>
                  </a:lnTo>
                  <a:lnTo>
                    <a:pt x="502" y="966"/>
                  </a:lnTo>
                  <a:lnTo>
                    <a:pt x="1043" y="1622"/>
                  </a:lnTo>
                  <a:lnTo>
                    <a:pt x="1699" y="2279"/>
                  </a:lnTo>
                  <a:lnTo>
                    <a:pt x="2356" y="2858"/>
                  </a:lnTo>
                  <a:lnTo>
                    <a:pt x="3090" y="3398"/>
                  </a:lnTo>
                  <a:lnTo>
                    <a:pt x="3862" y="3862"/>
                  </a:lnTo>
                  <a:lnTo>
                    <a:pt x="4673" y="4248"/>
                  </a:lnTo>
                  <a:lnTo>
                    <a:pt x="5522" y="4557"/>
                  </a:lnTo>
                  <a:lnTo>
                    <a:pt x="6372" y="4789"/>
                  </a:lnTo>
                  <a:lnTo>
                    <a:pt x="7260" y="4943"/>
                  </a:lnTo>
                  <a:lnTo>
                    <a:pt x="7685" y="4982"/>
                  </a:lnTo>
                  <a:lnTo>
                    <a:pt x="8534" y="4982"/>
                  </a:lnTo>
                  <a:lnTo>
                    <a:pt x="8998" y="4943"/>
                  </a:lnTo>
                  <a:lnTo>
                    <a:pt x="9422" y="4866"/>
                  </a:lnTo>
                  <a:lnTo>
                    <a:pt x="9847" y="4789"/>
                  </a:lnTo>
                  <a:lnTo>
                    <a:pt x="10272" y="4673"/>
                  </a:lnTo>
                  <a:lnTo>
                    <a:pt x="10658" y="4518"/>
                  </a:lnTo>
                  <a:lnTo>
                    <a:pt x="11083" y="4325"/>
                  </a:lnTo>
                  <a:lnTo>
                    <a:pt x="11469" y="4132"/>
                  </a:lnTo>
                  <a:lnTo>
                    <a:pt x="11855" y="3862"/>
                  </a:lnTo>
                  <a:lnTo>
                    <a:pt x="12241" y="3592"/>
                  </a:lnTo>
                  <a:lnTo>
                    <a:pt x="12319" y="3553"/>
                  </a:lnTo>
                  <a:lnTo>
                    <a:pt x="12434" y="3205"/>
                  </a:lnTo>
                  <a:lnTo>
                    <a:pt x="12357" y="3167"/>
                  </a:lnTo>
                  <a:lnTo>
                    <a:pt x="12280" y="3205"/>
                  </a:lnTo>
                  <a:lnTo>
                    <a:pt x="12203" y="3128"/>
                  </a:lnTo>
                  <a:lnTo>
                    <a:pt x="12010" y="3128"/>
                  </a:lnTo>
                  <a:lnTo>
                    <a:pt x="11932" y="3205"/>
                  </a:lnTo>
                  <a:lnTo>
                    <a:pt x="11585" y="3437"/>
                  </a:lnTo>
                  <a:lnTo>
                    <a:pt x="11199" y="3669"/>
                  </a:lnTo>
                  <a:lnTo>
                    <a:pt x="10813" y="3862"/>
                  </a:lnTo>
                  <a:lnTo>
                    <a:pt x="10426" y="4016"/>
                  </a:lnTo>
                  <a:lnTo>
                    <a:pt x="10040" y="4171"/>
                  </a:lnTo>
                  <a:lnTo>
                    <a:pt x="9616" y="4287"/>
                  </a:lnTo>
                  <a:lnTo>
                    <a:pt x="9191" y="4364"/>
                  </a:lnTo>
                  <a:lnTo>
                    <a:pt x="8766" y="4441"/>
                  </a:lnTo>
                  <a:lnTo>
                    <a:pt x="8341" y="4480"/>
                  </a:lnTo>
                  <a:lnTo>
                    <a:pt x="7916" y="4480"/>
                  </a:lnTo>
                  <a:lnTo>
                    <a:pt x="7492" y="4441"/>
                  </a:lnTo>
                  <a:lnTo>
                    <a:pt x="7067" y="4402"/>
                  </a:lnTo>
                  <a:lnTo>
                    <a:pt x="6642" y="4364"/>
                  </a:lnTo>
                  <a:lnTo>
                    <a:pt x="6217" y="4248"/>
                  </a:lnTo>
                  <a:lnTo>
                    <a:pt x="5793" y="4171"/>
                  </a:lnTo>
                  <a:lnTo>
                    <a:pt x="5368" y="4016"/>
                  </a:lnTo>
                  <a:lnTo>
                    <a:pt x="4596" y="3707"/>
                  </a:lnTo>
                  <a:lnTo>
                    <a:pt x="3901" y="3283"/>
                  </a:lnTo>
                  <a:lnTo>
                    <a:pt x="3205" y="2819"/>
                  </a:lnTo>
                  <a:lnTo>
                    <a:pt x="2588" y="2317"/>
                  </a:lnTo>
                  <a:lnTo>
                    <a:pt x="1970" y="1777"/>
                  </a:lnTo>
                  <a:lnTo>
                    <a:pt x="1391" y="1197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9"/>
            <p:cNvSpPr/>
            <p:nvPr/>
          </p:nvSpPr>
          <p:spPr>
            <a:xfrm>
              <a:off x="4184550" y="1267025"/>
              <a:ext cx="92700" cy="135175"/>
            </a:xfrm>
            <a:custGeom>
              <a:avLst/>
              <a:gdLst/>
              <a:ahLst/>
              <a:cxnLst/>
              <a:rect l="l" t="t" r="r" b="b"/>
              <a:pathLst>
                <a:path w="3708" h="5407" extrusionOk="0">
                  <a:moveTo>
                    <a:pt x="3399" y="1"/>
                  </a:moveTo>
                  <a:lnTo>
                    <a:pt x="3360" y="78"/>
                  </a:lnTo>
                  <a:lnTo>
                    <a:pt x="3244" y="78"/>
                  </a:lnTo>
                  <a:lnTo>
                    <a:pt x="3013" y="271"/>
                  </a:lnTo>
                  <a:lnTo>
                    <a:pt x="2781" y="503"/>
                  </a:lnTo>
                  <a:lnTo>
                    <a:pt x="2549" y="773"/>
                  </a:lnTo>
                  <a:lnTo>
                    <a:pt x="2356" y="1005"/>
                  </a:lnTo>
                  <a:lnTo>
                    <a:pt x="2047" y="1236"/>
                  </a:lnTo>
                  <a:lnTo>
                    <a:pt x="1777" y="1429"/>
                  </a:lnTo>
                  <a:lnTo>
                    <a:pt x="1159" y="1816"/>
                  </a:lnTo>
                  <a:lnTo>
                    <a:pt x="1082" y="1854"/>
                  </a:lnTo>
                  <a:lnTo>
                    <a:pt x="1043" y="1931"/>
                  </a:lnTo>
                  <a:lnTo>
                    <a:pt x="1082" y="2009"/>
                  </a:lnTo>
                  <a:lnTo>
                    <a:pt x="1120" y="2086"/>
                  </a:lnTo>
                  <a:lnTo>
                    <a:pt x="1005" y="2086"/>
                  </a:lnTo>
                  <a:lnTo>
                    <a:pt x="889" y="2124"/>
                  </a:lnTo>
                  <a:lnTo>
                    <a:pt x="850" y="2163"/>
                  </a:lnTo>
                  <a:lnTo>
                    <a:pt x="811" y="2240"/>
                  </a:lnTo>
                  <a:lnTo>
                    <a:pt x="811" y="2356"/>
                  </a:lnTo>
                  <a:lnTo>
                    <a:pt x="811" y="2433"/>
                  </a:lnTo>
                  <a:lnTo>
                    <a:pt x="889" y="2472"/>
                  </a:lnTo>
                  <a:lnTo>
                    <a:pt x="966" y="2511"/>
                  </a:lnTo>
                  <a:lnTo>
                    <a:pt x="1198" y="2588"/>
                  </a:lnTo>
                  <a:lnTo>
                    <a:pt x="1429" y="2704"/>
                  </a:lnTo>
                  <a:lnTo>
                    <a:pt x="1622" y="2820"/>
                  </a:lnTo>
                  <a:lnTo>
                    <a:pt x="1815" y="2974"/>
                  </a:lnTo>
                  <a:lnTo>
                    <a:pt x="1970" y="3167"/>
                  </a:lnTo>
                  <a:lnTo>
                    <a:pt x="2047" y="3399"/>
                  </a:lnTo>
                  <a:lnTo>
                    <a:pt x="2124" y="3630"/>
                  </a:lnTo>
                  <a:lnTo>
                    <a:pt x="2124" y="3901"/>
                  </a:lnTo>
                  <a:lnTo>
                    <a:pt x="2086" y="4094"/>
                  </a:lnTo>
                  <a:lnTo>
                    <a:pt x="2009" y="4326"/>
                  </a:lnTo>
                  <a:lnTo>
                    <a:pt x="1893" y="4519"/>
                  </a:lnTo>
                  <a:lnTo>
                    <a:pt x="1738" y="4712"/>
                  </a:lnTo>
                  <a:lnTo>
                    <a:pt x="1545" y="4828"/>
                  </a:lnTo>
                  <a:lnTo>
                    <a:pt x="1313" y="4943"/>
                  </a:lnTo>
                  <a:lnTo>
                    <a:pt x="1082" y="4943"/>
                  </a:lnTo>
                  <a:lnTo>
                    <a:pt x="889" y="4866"/>
                  </a:lnTo>
                  <a:lnTo>
                    <a:pt x="773" y="4750"/>
                  </a:lnTo>
                  <a:lnTo>
                    <a:pt x="696" y="4596"/>
                  </a:lnTo>
                  <a:lnTo>
                    <a:pt x="657" y="4441"/>
                  </a:lnTo>
                  <a:lnTo>
                    <a:pt x="734" y="4287"/>
                  </a:lnTo>
                  <a:lnTo>
                    <a:pt x="811" y="4210"/>
                  </a:lnTo>
                  <a:lnTo>
                    <a:pt x="889" y="4132"/>
                  </a:lnTo>
                  <a:lnTo>
                    <a:pt x="966" y="4094"/>
                  </a:lnTo>
                  <a:lnTo>
                    <a:pt x="1120" y="4094"/>
                  </a:lnTo>
                  <a:lnTo>
                    <a:pt x="1236" y="4017"/>
                  </a:lnTo>
                  <a:lnTo>
                    <a:pt x="1313" y="3901"/>
                  </a:lnTo>
                  <a:lnTo>
                    <a:pt x="1313" y="3785"/>
                  </a:lnTo>
                  <a:lnTo>
                    <a:pt x="1275" y="3708"/>
                  </a:lnTo>
                  <a:lnTo>
                    <a:pt x="1198" y="3669"/>
                  </a:lnTo>
                  <a:lnTo>
                    <a:pt x="116" y="2935"/>
                  </a:lnTo>
                  <a:lnTo>
                    <a:pt x="1" y="3283"/>
                  </a:lnTo>
                  <a:lnTo>
                    <a:pt x="657" y="3785"/>
                  </a:lnTo>
                  <a:lnTo>
                    <a:pt x="503" y="3862"/>
                  </a:lnTo>
                  <a:lnTo>
                    <a:pt x="387" y="3978"/>
                  </a:lnTo>
                  <a:lnTo>
                    <a:pt x="309" y="4094"/>
                  </a:lnTo>
                  <a:lnTo>
                    <a:pt x="232" y="4248"/>
                  </a:lnTo>
                  <a:lnTo>
                    <a:pt x="194" y="4403"/>
                  </a:lnTo>
                  <a:lnTo>
                    <a:pt x="194" y="4557"/>
                  </a:lnTo>
                  <a:lnTo>
                    <a:pt x="194" y="4712"/>
                  </a:lnTo>
                  <a:lnTo>
                    <a:pt x="271" y="4866"/>
                  </a:lnTo>
                  <a:lnTo>
                    <a:pt x="387" y="5098"/>
                  </a:lnTo>
                  <a:lnTo>
                    <a:pt x="541" y="5252"/>
                  </a:lnTo>
                  <a:lnTo>
                    <a:pt x="734" y="5368"/>
                  </a:lnTo>
                  <a:lnTo>
                    <a:pt x="966" y="5407"/>
                  </a:lnTo>
                  <a:lnTo>
                    <a:pt x="1198" y="5407"/>
                  </a:lnTo>
                  <a:lnTo>
                    <a:pt x="1429" y="5368"/>
                  </a:lnTo>
                  <a:lnTo>
                    <a:pt x="1622" y="5330"/>
                  </a:lnTo>
                  <a:lnTo>
                    <a:pt x="1854" y="5214"/>
                  </a:lnTo>
                  <a:lnTo>
                    <a:pt x="2086" y="5021"/>
                  </a:lnTo>
                  <a:lnTo>
                    <a:pt x="2240" y="4828"/>
                  </a:lnTo>
                  <a:lnTo>
                    <a:pt x="2395" y="4634"/>
                  </a:lnTo>
                  <a:lnTo>
                    <a:pt x="2511" y="4441"/>
                  </a:lnTo>
                  <a:lnTo>
                    <a:pt x="2549" y="4210"/>
                  </a:lnTo>
                  <a:lnTo>
                    <a:pt x="2588" y="3978"/>
                  </a:lnTo>
                  <a:lnTo>
                    <a:pt x="2588" y="3746"/>
                  </a:lnTo>
                  <a:lnTo>
                    <a:pt x="2549" y="3515"/>
                  </a:lnTo>
                  <a:lnTo>
                    <a:pt x="2472" y="3283"/>
                  </a:lnTo>
                  <a:lnTo>
                    <a:pt x="2395" y="3051"/>
                  </a:lnTo>
                  <a:lnTo>
                    <a:pt x="2279" y="2858"/>
                  </a:lnTo>
                  <a:lnTo>
                    <a:pt x="2124" y="2665"/>
                  </a:lnTo>
                  <a:lnTo>
                    <a:pt x="1931" y="2472"/>
                  </a:lnTo>
                  <a:lnTo>
                    <a:pt x="1738" y="2356"/>
                  </a:lnTo>
                  <a:lnTo>
                    <a:pt x="1507" y="2202"/>
                  </a:lnTo>
                  <a:lnTo>
                    <a:pt x="1275" y="2124"/>
                  </a:lnTo>
                  <a:lnTo>
                    <a:pt x="1622" y="1970"/>
                  </a:lnTo>
                  <a:lnTo>
                    <a:pt x="1931" y="1816"/>
                  </a:lnTo>
                  <a:lnTo>
                    <a:pt x="2240" y="1622"/>
                  </a:lnTo>
                  <a:lnTo>
                    <a:pt x="2549" y="1391"/>
                  </a:lnTo>
                  <a:lnTo>
                    <a:pt x="2819" y="1198"/>
                  </a:lnTo>
                  <a:lnTo>
                    <a:pt x="3090" y="966"/>
                  </a:lnTo>
                  <a:lnTo>
                    <a:pt x="3360" y="657"/>
                  </a:lnTo>
                  <a:lnTo>
                    <a:pt x="3437" y="541"/>
                  </a:lnTo>
                  <a:lnTo>
                    <a:pt x="3515" y="387"/>
                  </a:lnTo>
                  <a:lnTo>
                    <a:pt x="3708" y="78"/>
                  </a:lnTo>
                  <a:lnTo>
                    <a:pt x="351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9"/>
            <p:cNvSpPr/>
            <p:nvPr/>
          </p:nvSpPr>
          <p:spPr>
            <a:xfrm>
              <a:off x="3067625" y="1293100"/>
              <a:ext cx="105250" cy="105250"/>
            </a:xfrm>
            <a:custGeom>
              <a:avLst/>
              <a:gdLst/>
              <a:ahLst/>
              <a:cxnLst/>
              <a:rect l="l" t="t" r="r" b="b"/>
              <a:pathLst>
                <a:path w="4210" h="4210" extrusionOk="0">
                  <a:moveTo>
                    <a:pt x="2317" y="348"/>
                  </a:moveTo>
                  <a:lnTo>
                    <a:pt x="2472" y="425"/>
                  </a:lnTo>
                  <a:lnTo>
                    <a:pt x="2665" y="464"/>
                  </a:lnTo>
                  <a:lnTo>
                    <a:pt x="2819" y="579"/>
                  </a:lnTo>
                  <a:lnTo>
                    <a:pt x="2974" y="695"/>
                  </a:lnTo>
                  <a:lnTo>
                    <a:pt x="3128" y="811"/>
                  </a:lnTo>
                  <a:lnTo>
                    <a:pt x="3205" y="850"/>
                  </a:lnTo>
                  <a:lnTo>
                    <a:pt x="3360" y="1081"/>
                  </a:lnTo>
                  <a:lnTo>
                    <a:pt x="3553" y="1313"/>
                  </a:lnTo>
                  <a:lnTo>
                    <a:pt x="3669" y="1545"/>
                  </a:lnTo>
                  <a:lnTo>
                    <a:pt x="3784" y="1815"/>
                  </a:lnTo>
                  <a:lnTo>
                    <a:pt x="3823" y="2085"/>
                  </a:lnTo>
                  <a:lnTo>
                    <a:pt x="3823" y="2356"/>
                  </a:lnTo>
                  <a:lnTo>
                    <a:pt x="3784" y="2665"/>
                  </a:lnTo>
                  <a:lnTo>
                    <a:pt x="3669" y="2935"/>
                  </a:lnTo>
                  <a:lnTo>
                    <a:pt x="3476" y="3244"/>
                  </a:lnTo>
                  <a:lnTo>
                    <a:pt x="3205" y="3476"/>
                  </a:lnTo>
                  <a:lnTo>
                    <a:pt x="2896" y="3669"/>
                  </a:lnTo>
                  <a:lnTo>
                    <a:pt x="2587" y="3785"/>
                  </a:lnTo>
                  <a:lnTo>
                    <a:pt x="2201" y="3862"/>
                  </a:lnTo>
                  <a:lnTo>
                    <a:pt x="1854" y="3823"/>
                  </a:lnTo>
                  <a:lnTo>
                    <a:pt x="1506" y="3746"/>
                  </a:lnTo>
                  <a:lnTo>
                    <a:pt x="1197" y="3591"/>
                  </a:lnTo>
                  <a:lnTo>
                    <a:pt x="927" y="3398"/>
                  </a:lnTo>
                  <a:lnTo>
                    <a:pt x="695" y="3167"/>
                  </a:lnTo>
                  <a:lnTo>
                    <a:pt x="541" y="2858"/>
                  </a:lnTo>
                  <a:lnTo>
                    <a:pt x="425" y="2549"/>
                  </a:lnTo>
                  <a:lnTo>
                    <a:pt x="348" y="2240"/>
                  </a:lnTo>
                  <a:lnTo>
                    <a:pt x="348" y="1892"/>
                  </a:lnTo>
                  <a:lnTo>
                    <a:pt x="425" y="1583"/>
                  </a:lnTo>
                  <a:lnTo>
                    <a:pt x="541" y="1275"/>
                  </a:lnTo>
                  <a:lnTo>
                    <a:pt x="772" y="966"/>
                  </a:lnTo>
                  <a:lnTo>
                    <a:pt x="1081" y="695"/>
                  </a:lnTo>
                  <a:lnTo>
                    <a:pt x="1390" y="502"/>
                  </a:lnTo>
                  <a:lnTo>
                    <a:pt x="1738" y="386"/>
                  </a:lnTo>
                  <a:lnTo>
                    <a:pt x="2124" y="348"/>
                  </a:lnTo>
                  <a:close/>
                  <a:moveTo>
                    <a:pt x="1892" y="0"/>
                  </a:moveTo>
                  <a:lnTo>
                    <a:pt x="1545" y="77"/>
                  </a:lnTo>
                  <a:lnTo>
                    <a:pt x="1197" y="232"/>
                  </a:lnTo>
                  <a:lnTo>
                    <a:pt x="850" y="425"/>
                  </a:lnTo>
                  <a:lnTo>
                    <a:pt x="618" y="618"/>
                  </a:lnTo>
                  <a:lnTo>
                    <a:pt x="464" y="811"/>
                  </a:lnTo>
                  <a:lnTo>
                    <a:pt x="309" y="966"/>
                  </a:lnTo>
                  <a:lnTo>
                    <a:pt x="232" y="1159"/>
                  </a:lnTo>
                  <a:lnTo>
                    <a:pt x="116" y="1390"/>
                  </a:lnTo>
                  <a:lnTo>
                    <a:pt x="39" y="1815"/>
                  </a:lnTo>
                  <a:lnTo>
                    <a:pt x="0" y="2240"/>
                  </a:lnTo>
                  <a:lnTo>
                    <a:pt x="77" y="2665"/>
                  </a:lnTo>
                  <a:lnTo>
                    <a:pt x="232" y="3051"/>
                  </a:lnTo>
                  <a:lnTo>
                    <a:pt x="464" y="3437"/>
                  </a:lnTo>
                  <a:lnTo>
                    <a:pt x="618" y="3591"/>
                  </a:lnTo>
                  <a:lnTo>
                    <a:pt x="772" y="3746"/>
                  </a:lnTo>
                  <a:lnTo>
                    <a:pt x="1120" y="3978"/>
                  </a:lnTo>
                  <a:lnTo>
                    <a:pt x="1506" y="4132"/>
                  </a:lnTo>
                  <a:lnTo>
                    <a:pt x="1931" y="4209"/>
                  </a:lnTo>
                  <a:lnTo>
                    <a:pt x="2317" y="4209"/>
                  </a:lnTo>
                  <a:lnTo>
                    <a:pt x="2742" y="4132"/>
                  </a:lnTo>
                  <a:lnTo>
                    <a:pt x="3128" y="3978"/>
                  </a:lnTo>
                  <a:lnTo>
                    <a:pt x="3476" y="3785"/>
                  </a:lnTo>
                  <a:lnTo>
                    <a:pt x="3784" y="3476"/>
                  </a:lnTo>
                  <a:lnTo>
                    <a:pt x="3900" y="3321"/>
                  </a:lnTo>
                  <a:lnTo>
                    <a:pt x="4016" y="3128"/>
                  </a:lnTo>
                  <a:lnTo>
                    <a:pt x="4093" y="2935"/>
                  </a:lnTo>
                  <a:lnTo>
                    <a:pt x="4132" y="2703"/>
                  </a:lnTo>
                  <a:lnTo>
                    <a:pt x="4209" y="2279"/>
                  </a:lnTo>
                  <a:lnTo>
                    <a:pt x="4171" y="1854"/>
                  </a:lnTo>
                  <a:lnTo>
                    <a:pt x="4055" y="1429"/>
                  </a:lnTo>
                  <a:lnTo>
                    <a:pt x="3939" y="1236"/>
                  </a:lnTo>
                  <a:lnTo>
                    <a:pt x="3823" y="1043"/>
                  </a:lnTo>
                  <a:lnTo>
                    <a:pt x="3707" y="888"/>
                  </a:lnTo>
                  <a:lnTo>
                    <a:pt x="3553" y="734"/>
                  </a:lnTo>
                  <a:lnTo>
                    <a:pt x="3360" y="579"/>
                  </a:lnTo>
                  <a:lnTo>
                    <a:pt x="3167" y="502"/>
                  </a:lnTo>
                  <a:lnTo>
                    <a:pt x="3128" y="502"/>
                  </a:lnTo>
                  <a:lnTo>
                    <a:pt x="3051" y="348"/>
                  </a:lnTo>
                  <a:lnTo>
                    <a:pt x="2896" y="232"/>
                  </a:lnTo>
                  <a:lnTo>
                    <a:pt x="2780" y="116"/>
                  </a:lnTo>
                  <a:lnTo>
                    <a:pt x="2626" y="77"/>
                  </a:lnTo>
                  <a:lnTo>
                    <a:pt x="2433" y="39"/>
                  </a:lnTo>
                  <a:lnTo>
                    <a:pt x="22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9"/>
            <p:cNvSpPr/>
            <p:nvPr/>
          </p:nvSpPr>
          <p:spPr>
            <a:xfrm>
              <a:off x="686050" y="1295025"/>
              <a:ext cx="44425" cy="43475"/>
            </a:xfrm>
            <a:custGeom>
              <a:avLst/>
              <a:gdLst/>
              <a:ahLst/>
              <a:cxnLst/>
              <a:rect l="l" t="t" r="r" b="b"/>
              <a:pathLst>
                <a:path w="1777" h="1739" extrusionOk="0">
                  <a:moveTo>
                    <a:pt x="773" y="309"/>
                  </a:moveTo>
                  <a:lnTo>
                    <a:pt x="966" y="348"/>
                  </a:lnTo>
                  <a:lnTo>
                    <a:pt x="1159" y="464"/>
                  </a:lnTo>
                  <a:lnTo>
                    <a:pt x="1313" y="580"/>
                  </a:lnTo>
                  <a:lnTo>
                    <a:pt x="1390" y="773"/>
                  </a:lnTo>
                  <a:lnTo>
                    <a:pt x="1390" y="966"/>
                  </a:lnTo>
                  <a:lnTo>
                    <a:pt x="1352" y="1043"/>
                  </a:lnTo>
                  <a:lnTo>
                    <a:pt x="1275" y="1159"/>
                  </a:lnTo>
                  <a:lnTo>
                    <a:pt x="1197" y="1236"/>
                  </a:lnTo>
                  <a:lnTo>
                    <a:pt x="1082" y="1275"/>
                  </a:lnTo>
                  <a:lnTo>
                    <a:pt x="888" y="1352"/>
                  </a:lnTo>
                  <a:lnTo>
                    <a:pt x="695" y="1352"/>
                  </a:lnTo>
                  <a:lnTo>
                    <a:pt x="541" y="1236"/>
                  </a:lnTo>
                  <a:lnTo>
                    <a:pt x="425" y="1082"/>
                  </a:lnTo>
                  <a:lnTo>
                    <a:pt x="386" y="889"/>
                  </a:lnTo>
                  <a:lnTo>
                    <a:pt x="386" y="734"/>
                  </a:lnTo>
                  <a:lnTo>
                    <a:pt x="464" y="541"/>
                  </a:lnTo>
                  <a:lnTo>
                    <a:pt x="541" y="387"/>
                  </a:lnTo>
                  <a:lnTo>
                    <a:pt x="541" y="348"/>
                  </a:lnTo>
                  <a:lnTo>
                    <a:pt x="773" y="309"/>
                  </a:lnTo>
                  <a:close/>
                  <a:moveTo>
                    <a:pt x="773" y="0"/>
                  </a:moveTo>
                  <a:lnTo>
                    <a:pt x="618" y="39"/>
                  </a:lnTo>
                  <a:lnTo>
                    <a:pt x="464" y="116"/>
                  </a:lnTo>
                  <a:lnTo>
                    <a:pt x="425" y="155"/>
                  </a:lnTo>
                  <a:lnTo>
                    <a:pt x="348" y="155"/>
                  </a:lnTo>
                  <a:lnTo>
                    <a:pt x="232" y="271"/>
                  </a:lnTo>
                  <a:lnTo>
                    <a:pt x="116" y="387"/>
                  </a:lnTo>
                  <a:lnTo>
                    <a:pt x="39" y="502"/>
                  </a:lnTo>
                  <a:lnTo>
                    <a:pt x="0" y="657"/>
                  </a:lnTo>
                  <a:lnTo>
                    <a:pt x="0" y="850"/>
                  </a:lnTo>
                  <a:lnTo>
                    <a:pt x="0" y="1004"/>
                  </a:lnTo>
                  <a:lnTo>
                    <a:pt x="39" y="1159"/>
                  </a:lnTo>
                  <a:lnTo>
                    <a:pt x="116" y="1313"/>
                  </a:lnTo>
                  <a:lnTo>
                    <a:pt x="193" y="1468"/>
                  </a:lnTo>
                  <a:lnTo>
                    <a:pt x="348" y="1584"/>
                  </a:lnTo>
                  <a:lnTo>
                    <a:pt x="464" y="1661"/>
                  </a:lnTo>
                  <a:lnTo>
                    <a:pt x="618" y="1738"/>
                  </a:lnTo>
                  <a:lnTo>
                    <a:pt x="966" y="1738"/>
                  </a:lnTo>
                  <a:lnTo>
                    <a:pt x="1120" y="1700"/>
                  </a:lnTo>
                  <a:lnTo>
                    <a:pt x="1275" y="1622"/>
                  </a:lnTo>
                  <a:lnTo>
                    <a:pt x="1429" y="1545"/>
                  </a:lnTo>
                  <a:lnTo>
                    <a:pt x="1584" y="1391"/>
                  </a:lnTo>
                  <a:lnTo>
                    <a:pt x="1661" y="1275"/>
                  </a:lnTo>
                  <a:lnTo>
                    <a:pt x="1738" y="1120"/>
                  </a:lnTo>
                  <a:lnTo>
                    <a:pt x="1777" y="927"/>
                  </a:lnTo>
                  <a:lnTo>
                    <a:pt x="1777" y="773"/>
                  </a:lnTo>
                  <a:lnTo>
                    <a:pt x="1738" y="580"/>
                  </a:lnTo>
                  <a:lnTo>
                    <a:pt x="1661" y="425"/>
                  </a:lnTo>
                  <a:lnTo>
                    <a:pt x="1545" y="271"/>
                  </a:lnTo>
                  <a:lnTo>
                    <a:pt x="1429" y="155"/>
                  </a:lnTo>
                  <a:lnTo>
                    <a:pt x="1275" y="78"/>
                  </a:lnTo>
                  <a:lnTo>
                    <a:pt x="1120" y="39"/>
                  </a:lnTo>
                  <a:lnTo>
                    <a:pt x="96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9"/>
            <p:cNvSpPr/>
            <p:nvPr/>
          </p:nvSpPr>
          <p:spPr>
            <a:xfrm>
              <a:off x="691825" y="1300825"/>
              <a:ext cx="114925" cy="285775"/>
            </a:xfrm>
            <a:custGeom>
              <a:avLst/>
              <a:gdLst/>
              <a:ahLst/>
              <a:cxnLst/>
              <a:rect l="l" t="t" r="r" b="b"/>
              <a:pathLst>
                <a:path w="4597" h="11431" extrusionOk="0">
                  <a:moveTo>
                    <a:pt x="3631" y="888"/>
                  </a:moveTo>
                  <a:lnTo>
                    <a:pt x="3708" y="2008"/>
                  </a:lnTo>
                  <a:lnTo>
                    <a:pt x="3824" y="3128"/>
                  </a:lnTo>
                  <a:lnTo>
                    <a:pt x="3940" y="4248"/>
                  </a:lnTo>
                  <a:lnTo>
                    <a:pt x="4017" y="5406"/>
                  </a:lnTo>
                  <a:lnTo>
                    <a:pt x="4056" y="6603"/>
                  </a:lnTo>
                  <a:lnTo>
                    <a:pt x="4056" y="7260"/>
                  </a:lnTo>
                  <a:lnTo>
                    <a:pt x="3978" y="7878"/>
                  </a:lnTo>
                  <a:lnTo>
                    <a:pt x="3901" y="8534"/>
                  </a:lnTo>
                  <a:lnTo>
                    <a:pt x="3747" y="9152"/>
                  </a:lnTo>
                  <a:lnTo>
                    <a:pt x="3515" y="9731"/>
                  </a:lnTo>
                  <a:lnTo>
                    <a:pt x="3245" y="10272"/>
                  </a:lnTo>
                  <a:lnTo>
                    <a:pt x="3013" y="10542"/>
                  </a:lnTo>
                  <a:lnTo>
                    <a:pt x="2781" y="10735"/>
                  </a:lnTo>
                  <a:lnTo>
                    <a:pt x="2472" y="10851"/>
                  </a:lnTo>
                  <a:lnTo>
                    <a:pt x="2202" y="10851"/>
                  </a:lnTo>
                  <a:lnTo>
                    <a:pt x="1893" y="10812"/>
                  </a:lnTo>
                  <a:lnTo>
                    <a:pt x="1623" y="10696"/>
                  </a:lnTo>
                  <a:lnTo>
                    <a:pt x="1353" y="10503"/>
                  </a:lnTo>
                  <a:lnTo>
                    <a:pt x="1121" y="10233"/>
                  </a:lnTo>
                  <a:lnTo>
                    <a:pt x="966" y="9963"/>
                  </a:lnTo>
                  <a:lnTo>
                    <a:pt x="851" y="9692"/>
                  </a:lnTo>
                  <a:lnTo>
                    <a:pt x="773" y="9384"/>
                  </a:lnTo>
                  <a:lnTo>
                    <a:pt x="696" y="9075"/>
                  </a:lnTo>
                  <a:lnTo>
                    <a:pt x="657" y="8495"/>
                  </a:lnTo>
                  <a:lnTo>
                    <a:pt x="657" y="7878"/>
                  </a:lnTo>
                  <a:lnTo>
                    <a:pt x="657" y="5329"/>
                  </a:lnTo>
                  <a:lnTo>
                    <a:pt x="619" y="4055"/>
                  </a:lnTo>
                  <a:lnTo>
                    <a:pt x="580" y="2780"/>
                  </a:lnTo>
                  <a:lnTo>
                    <a:pt x="542" y="2742"/>
                  </a:lnTo>
                  <a:lnTo>
                    <a:pt x="580" y="2742"/>
                  </a:lnTo>
                  <a:lnTo>
                    <a:pt x="1353" y="2356"/>
                  </a:lnTo>
                  <a:lnTo>
                    <a:pt x="2163" y="1931"/>
                  </a:lnTo>
                  <a:lnTo>
                    <a:pt x="2936" y="1429"/>
                  </a:lnTo>
                  <a:lnTo>
                    <a:pt x="3283" y="1159"/>
                  </a:lnTo>
                  <a:lnTo>
                    <a:pt x="3631" y="888"/>
                  </a:lnTo>
                  <a:close/>
                  <a:moveTo>
                    <a:pt x="3978" y="0"/>
                  </a:moveTo>
                  <a:lnTo>
                    <a:pt x="3901" y="39"/>
                  </a:lnTo>
                  <a:lnTo>
                    <a:pt x="3476" y="309"/>
                  </a:lnTo>
                  <a:lnTo>
                    <a:pt x="3052" y="657"/>
                  </a:lnTo>
                  <a:lnTo>
                    <a:pt x="2627" y="966"/>
                  </a:lnTo>
                  <a:lnTo>
                    <a:pt x="2202" y="1313"/>
                  </a:lnTo>
                  <a:lnTo>
                    <a:pt x="1314" y="1892"/>
                  </a:lnTo>
                  <a:lnTo>
                    <a:pt x="426" y="2472"/>
                  </a:lnTo>
                  <a:lnTo>
                    <a:pt x="349" y="2549"/>
                  </a:lnTo>
                  <a:lnTo>
                    <a:pt x="349" y="2626"/>
                  </a:lnTo>
                  <a:lnTo>
                    <a:pt x="271" y="2665"/>
                  </a:lnTo>
                  <a:lnTo>
                    <a:pt x="233" y="2780"/>
                  </a:lnTo>
                  <a:lnTo>
                    <a:pt x="194" y="3823"/>
                  </a:lnTo>
                  <a:lnTo>
                    <a:pt x="155" y="4827"/>
                  </a:lnTo>
                  <a:lnTo>
                    <a:pt x="1" y="4943"/>
                  </a:lnTo>
                  <a:lnTo>
                    <a:pt x="155" y="5252"/>
                  </a:lnTo>
                  <a:lnTo>
                    <a:pt x="155" y="6217"/>
                  </a:lnTo>
                  <a:lnTo>
                    <a:pt x="155" y="7685"/>
                  </a:lnTo>
                  <a:lnTo>
                    <a:pt x="155" y="8418"/>
                  </a:lnTo>
                  <a:lnTo>
                    <a:pt x="233" y="9152"/>
                  </a:lnTo>
                  <a:lnTo>
                    <a:pt x="310" y="9615"/>
                  </a:lnTo>
                  <a:lnTo>
                    <a:pt x="503" y="10079"/>
                  </a:lnTo>
                  <a:lnTo>
                    <a:pt x="735" y="10503"/>
                  </a:lnTo>
                  <a:lnTo>
                    <a:pt x="1044" y="10890"/>
                  </a:lnTo>
                  <a:lnTo>
                    <a:pt x="1198" y="11044"/>
                  </a:lnTo>
                  <a:lnTo>
                    <a:pt x="1391" y="11198"/>
                  </a:lnTo>
                  <a:lnTo>
                    <a:pt x="1623" y="11314"/>
                  </a:lnTo>
                  <a:lnTo>
                    <a:pt x="1816" y="11392"/>
                  </a:lnTo>
                  <a:lnTo>
                    <a:pt x="2048" y="11430"/>
                  </a:lnTo>
                  <a:lnTo>
                    <a:pt x="2279" y="11430"/>
                  </a:lnTo>
                  <a:lnTo>
                    <a:pt x="2550" y="11392"/>
                  </a:lnTo>
                  <a:lnTo>
                    <a:pt x="2820" y="11314"/>
                  </a:lnTo>
                  <a:lnTo>
                    <a:pt x="3052" y="11198"/>
                  </a:lnTo>
                  <a:lnTo>
                    <a:pt x="3283" y="11044"/>
                  </a:lnTo>
                  <a:lnTo>
                    <a:pt x="3476" y="10851"/>
                  </a:lnTo>
                  <a:lnTo>
                    <a:pt x="3669" y="10658"/>
                  </a:lnTo>
                  <a:lnTo>
                    <a:pt x="3824" y="10388"/>
                  </a:lnTo>
                  <a:lnTo>
                    <a:pt x="3978" y="10117"/>
                  </a:lnTo>
                  <a:lnTo>
                    <a:pt x="4171" y="9538"/>
                  </a:lnTo>
                  <a:lnTo>
                    <a:pt x="4326" y="8920"/>
                  </a:lnTo>
                  <a:lnTo>
                    <a:pt x="4442" y="8302"/>
                  </a:lnTo>
                  <a:lnTo>
                    <a:pt x="4519" y="7723"/>
                  </a:lnTo>
                  <a:lnTo>
                    <a:pt x="4558" y="7221"/>
                  </a:lnTo>
                  <a:lnTo>
                    <a:pt x="4596" y="6642"/>
                  </a:lnTo>
                  <a:lnTo>
                    <a:pt x="4596" y="6101"/>
                  </a:lnTo>
                  <a:lnTo>
                    <a:pt x="4519" y="4981"/>
                  </a:lnTo>
                  <a:lnTo>
                    <a:pt x="4442" y="3862"/>
                  </a:lnTo>
                  <a:lnTo>
                    <a:pt x="4326" y="2780"/>
                  </a:lnTo>
                  <a:lnTo>
                    <a:pt x="4287" y="2394"/>
                  </a:lnTo>
                  <a:lnTo>
                    <a:pt x="4210" y="1468"/>
                  </a:lnTo>
                  <a:lnTo>
                    <a:pt x="4133" y="541"/>
                  </a:lnTo>
                  <a:lnTo>
                    <a:pt x="4094" y="386"/>
                  </a:lnTo>
                  <a:lnTo>
                    <a:pt x="4133" y="348"/>
                  </a:lnTo>
                  <a:lnTo>
                    <a:pt x="4171" y="270"/>
                  </a:lnTo>
                  <a:lnTo>
                    <a:pt x="4210" y="193"/>
                  </a:lnTo>
                  <a:lnTo>
                    <a:pt x="4171" y="77"/>
                  </a:lnTo>
                  <a:lnTo>
                    <a:pt x="4094" y="39"/>
                  </a:lnTo>
                  <a:lnTo>
                    <a:pt x="405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9"/>
            <p:cNvSpPr/>
            <p:nvPr/>
          </p:nvSpPr>
          <p:spPr>
            <a:xfrm>
              <a:off x="635850" y="1347150"/>
              <a:ext cx="42500" cy="41550"/>
            </a:xfrm>
            <a:custGeom>
              <a:avLst/>
              <a:gdLst/>
              <a:ahLst/>
              <a:cxnLst/>
              <a:rect l="l" t="t" r="r" b="b"/>
              <a:pathLst>
                <a:path w="1700" h="1662" extrusionOk="0">
                  <a:moveTo>
                    <a:pt x="1004" y="387"/>
                  </a:moveTo>
                  <a:lnTo>
                    <a:pt x="1120" y="425"/>
                  </a:lnTo>
                  <a:lnTo>
                    <a:pt x="1159" y="464"/>
                  </a:lnTo>
                  <a:lnTo>
                    <a:pt x="1236" y="541"/>
                  </a:lnTo>
                  <a:lnTo>
                    <a:pt x="1313" y="734"/>
                  </a:lnTo>
                  <a:lnTo>
                    <a:pt x="1313" y="927"/>
                  </a:lnTo>
                  <a:lnTo>
                    <a:pt x="1236" y="1082"/>
                  </a:lnTo>
                  <a:lnTo>
                    <a:pt x="1159" y="1159"/>
                  </a:lnTo>
                  <a:lnTo>
                    <a:pt x="1082" y="1236"/>
                  </a:lnTo>
                  <a:lnTo>
                    <a:pt x="888" y="1275"/>
                  </a:lnTo>
                  <a:lnTo>
                    <a:pt x="695" y="1236"/>
                  </a:lnTo>
                  <a:lnTo>
                    <a:pt x="541" y="1121"/>
                  </a:lnTo>
                  <a:lnTo>
                    <a:pt x="464" y="1082"/>
                  </a:lnTo>
                  <a:lnTo>
                    <a:pt x="425" y="966"/>
                  </a:lnTo>
                  <a:lnTo>
                    <a:pt x="386" y="889"/>
                  </a:lnTo>
                  <a:lnTo>
                    <a:pt x="386" y="773"/>
                  </a:lnTo>
                  <a:lnTo>
                    <a:pt x="425" y="541"/>
                  </a:lnTo>
                  <a:lnTo>
                    <a:pt x="541" y="580"/>
                  </a:lnTo>
                  <a:lnTo>
                    <a:pt x="618" y="541"/>
                  </a:lnTo>
                  <a:lnTo>
                    <a:pt x="773" y="425"/>
                  </a:lnTo>
                  <a:lnTo>
                    <a:pt x="927" y="387"/>
                  </a:lnTo>
                  <a:close/>
                  <a:moveTo>
                    <a:pt x="734" y="1"/>
                  </a:moveTo>
                  <a:lnTo>
                    <a:pt x="618" y="39"/>
                  </a:lnTo>
                  <a:lnTo>
                    <a:pt x="502" y="117"/>
                  </a:lnTo>
                  <a:lnTo>
                    <a:pt x="348" y="194"/>
                  </a:lnTo>
                  <a:lnTo>
                    <a:pt x="232" y="310"/>
                  </a:lnTo>
                  <a:lnTo>
                    <a:pt x="155" y="425"/>
                  </a:lnTo>
                  <a:lnTo>
                    <a:pt x="78" y="580"/>
                  </a:lnTo>
                  <a:lnTo>
                    <a:pt x="39" y="696"/>
                  </a:lnTo>
                  <a:lnTo>
                    <a:pt x="0" y="850"/>
                  </a:lnTo>
                  <a:lnTo>
                    <a:pt x="39" y="1043"/>
                  </a:lnTo>
                  <a:lnTo>
                    <a:pt x="78" y="1198"/>
                  </a:lnTo>
                  <a:lnTo>
                    <a:pt x="193" y="1352"/>
                  </a:lnTo>
                  <a:lnTo>
                    <a:pt x="309" y="1468"/>
                  </a:lnTo>
                  <a:lnTo>
                    <a:pt x="464" y="1584"/>
                  </a:lnTo>
                  <a:lnTo>
                    <a:pt x="657" y="1623"/>
                  </a:lnTo>
                  <a:lnTo>
                    <a:pt x="811" y="1661"/>
                  </a:lnTo>
                  <a:lnTo>
                    <a:pt x="1004" y="1661"/>
                  </a:lnTo>
                  <a:lnTo>
                    <a:pt x="1197" y="1584"/>
                  </a:lnTo>
                  <a:lnTo>
                    <a:pt x="1352" y="1507"/>
                  </a:lnTo>
                  <a:lnTo>
                    <a:pt x="1468" y="1391"/>
                  </a:lnTo>
                  <a:lnTo>
                    <a:pt x="1584" y="1236"/>
                  </a:lnTo>
                  <a:lnTo>
                    <a:pt x="1661" y="1082"/>
                  </a:lnTo>
                  <a:lnTo>
                    <a:pt x="1699" y="927"/>
                  </a:lnTo>
                  <a:lnTo>
                    <a:pt x="1699" y="734"/>
                  </a:lnTo>
                  <a:lnTo>
                    <a:pt x="1661" y="541"/>
                  </a:lnTo>
                  <a:lnTo>
                    <a:pt x="1584" y="387"/>
                  </a:lnTo>
                  <a:lnTo>
                    <a:pt x="1506" y="232"/>
                  </a:lnTo>
                  <a:lnTo>
                    <a:pt x="1390" y="155"/>
                  </a:lnTo>
                  <a:lnTo>
                    <a:pt x="1275" y="78"/>
                  </a:lnTo>
                  <a:lnTo>
                    <a:pt x="100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9"/>
            <p:cNvSpPr/>
            <p:nvPr/>
          </p:nvSpPr>
          <p:spPr>
            <a:xfrm>
              <a:off x="444700" y="1374175"/>
              <a:ext cx="123600" cy="97525"/>
            </a:xfrm>
            <a:custGeom>
              <a:avLst/>
              <a:gdLst/>
              <a:ahLst/>
              <a:cxnLst/>
              <a:rect l="l" t="t" r="r" b="b"/>
              <a:pathLst>
                <a:path w="4944" h="3901" extrusionOk="0">
                  <a:moveTo>
                    <a:pt x="271" y="1"/>
                  </a:moveTo>
                  <a:lnTo>
                    <a:pt x="116" y="40"/>
                  </a:lnTo>
                  <a:lnTo>
                    <a:pt x="39" y="117"/>
                  </a:lnTo>
                  <a:lnTo>
                    <a:pt x="1" y="233"/>
                  </a:lnTo>
                  <a:lnTo>
                    <a:pt x="39" y="387"/>
                  </a:lnTo>
                  <a:lnTo>
                    <a:pt x="348" y="889"/>
                  </a:lnTo>
                  <a:lnTo>
                    <a:pt x="657" y="1391"/>
                  </a:lnTo>
                  <a:lnTo>
                    <a:pt x="1005" y="1854"/>
                  </a:lnTo>
                  <a:lnTo>
                    <a:pt x="1391" y="2318"/>
                  </a:lnTo>
                  <a:lnTo>
                    <a:pt x="1815" y="2781"/>
                  </a:lnTo>
                  <a:lnTo>
                    <a:pt x="2240" y="3167"/>
                  </a:lnTo>
                  <a:lnTo>
                    <a:pt x="2704" y="3553"/>
                  </a:lnTo>
                  <a:lnTo>
                    <a:pt x="3167" y="3901"/>
                  </a:lnTo>
                  <a:lnTo>
                    <a:pt x="3553" y="3747"/>
                  </a:lnTo>
                  <a:lnTo>
                    <a:pt x="2781" y="3013"/>
                  </a:lnTo>
                  <a:lnTo>
                    <a:pt x="2047" y="2241"/>
                  </a:lnTo>
                  <a:lnTo>
                    <a:pt x="1352" y="1430"/>
                  </a:lnTo>
                  <a:lnTo>
                    <a:pt x="1043" y="1005"/>
                  </a:lnTo>
                  <a:lnTo>
                    <a:pt x="734" y="542"/>
                  </a:lnTo>
                  <a:lnTo>
                    <a:pt x="1622" y="696"/>
                  </a:lnTo>
                  <a:lnTo>
                    <a:pt x="2511" y="889"/>
                  </a:lnTo>
                  <a:lnTo>
                    <a:pt x="3013" y="1044"/>
                  </a:lnTo>
                  <a:lnTo>
                    <a:pt x="3515" y="1198"/>
                  </a:lnTo>
                  <a:lnTo>
                    <a:pt x="4017" y="1352"/>
                  </a:lnTo>
                  <a:lnTo>
                    <a:pt x="4480" y="1507"/>
                  </a:lnTo>
                  <a:lnTo>
                    <a:pt x="4596" y="1507"/>
                  </a:lnTo>
                  <a:lnTo>
                    <a:pt x="4673" y="1545"/>
                  </a:lnTo>
                  <a:lnTo>
                    <a:pt x="4750" y="1584"/>
                  </a:lnTo>
                  <a:lnTo>
                    <a:pt x="4827" y="1545"/>
                  </a:lnTo>
                  <a:lnTo>
                    <a:pt x="4905" y="1507"/>
                  </a:lnTo>
                  <a:lnTo>
                    <a:pt x="4943" y="1430"/>
                  </a:lnTo>
                  <a:lnTo>
                    <a:pt x="4634" y="1159"/>
                  </a:lnTo>
                  <a:lnTo>
                    <a:pt x="4171" y="850"/>
                  </a:lnTo>
                  <a:lnTo>
                    <a:pt x="3630" y="619"/>
                  </a:lnTo>
                  <a:lnTo>
                    <a:pt x="3090" y="464"/>
                  </a:lnTo>
                  <a:lnTo>
                    <a:pt x="2511" y="310"/>
                  </a:lnTo>
                  <a:lnTo>
                    <a:pt x="1931" y="194"/>
                  </a:lnTo>
                  <a:lnTo>
                    <a:pt x="1352" y="117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9"/>
            <p:cNvSpPr/>
            <p:nvPr/>
          </p:nvSpPr>
          <p:spPr>
            <a:xfrm>
              <a:off x="5333350" y="1388675"/>
              <a:ext cx="625575" cy="344650"/>
            </a:xfrm>
            <a:custGeom>
              <a:avLst/>
              <a:gdLst/>
              <a:ahLst/>
              <a:cxnLst/>
              <a:rect l="l" t="t" r="r" b="b"/>
              <a:pathLst>
                <a:path w="25023" h="13786" extrusionOk="0">
                  <a:moveTo>
                    <a:pt x="23285" y="965"/>
                  </a:moveTo>
                  <a:lnTo>
                    <a:pt x="23633" y="1467"/>
                  </a:lnTo>
                  <a:lnTo>
                    <a:pt x="23941" y="2008"/>
                  </a:lnTo>
                  <a:lnTo>
                    <a:pt x="23787" y="2163"/>
                  </a:lnTo>
                  <a:lnTo>
                    <a:pt x="23633" y="2201"/>
                  </a:lnTo>
                  <a:lnTo>
                    <a:pt x="23478" y="2201"/>
                  </a:lnTo>
                  <a:lnTo>
                    <a:pt x="23324" y="2163"/>
                  </a:lnTo>
                  <a:lnTo>
                    <a:pt x="23208" y="2085"/>
                  </a:lnTo>
                  <a:lnTo>
                    <a:pt x="23092" y="1969"/>
                  </a:lnTo>
                  <a:lnTo>
                    <a:pt x="23015" y="1815"/>
                  </a:lnTo>
                  <a:lnTo>
                    <a:pt x="22976" y="1661"/>
                  </a:lnTo>
                  <a:lnTo>
                    <a:pt x="22976" y="1429"/>
                  </a:lnTo>
                  <a:lnTo>
                    <a:pt x="23053" y="1274"/>
                  </a:lnTo>
                  <a:lnTo>
                    <a:pt x="23169" y="1120"/>
                  </a:lnTo>
                  <a:lnTo>
                    <a:pt x="23285" y="965"/>
                  </a:lnTo>
                  <a:close/>
                  <a:moveTo>
                    <a:pt x="24096" y="2433"/>
                  </a:moveTo>
                  <a:lnTo>
                    <a:pt x="24212" y="2780"/>
                  </a:lnTo>
                  <a:lnTo>
                    <a:pt x="24328" y="3089"/>
                  </a:lnTo>
                  <a:lnTo>
                    <a:pt x="24366" y="3437"/>
                  </a:lnTo>
                  <a:lnTo>
                    <a:pt x="24443" y="3823"/>
                  </a:lnTo>
                  <a:lnTo>
                    <a:pt x="24443" y="3823"/>
                  </a:lnTo>
                  <a:lnTo>
                    <a:pt x="24173" y="3746"/>
                  </a:lnTo>
                  <a:lnTo>
                    <a:pt x="23941" y="3591"/>
                  </a:lnTo>
                  <a:lnTo>
                    <a:pt x="23864" y="3514"/>
                  </a:lnTo>
                  <a:lnTo>
                    <a:pt x="23787" y="3398"/>
                  </a:lnTo>
                  <a:lnTo>
                    <a:pt x="23748" y="3282"/>
                  </a:lnTo>
                  <a:lnTo>
                    <a:pt x="23710" y="3167"/>
                  </a:lnTo>
                  <a:lnTo>
                    <a:pt x="23710" y="2935"/>
                  </a:lnTo>
                  <a:lnTo>
                    <a:pt x="23787" y="2742"/>
                  </a:lnTo>
                  <a:lnTo>
                    <a:pt x="23941" y="2587"/>
                  </a:lnTo>
                  <a:lnTo>
                    <a:pt x="24096" y="2433"/>
                  </a:lnTo>
                  <a:close/>
                  <a:moveTo>
                    <a:pt x="16296" y="4981"/>
                  </a:moveTo>
                  <a:lnTo>
                    <a:pt x="16412" y="5059"/>
                  </a:lnTo>
                  <a:lnTo>
                    <a:pt x="16489" y="5175"/>
                  </a:lnTo>
                  <a:lnTo>
                    <a:pt x="16566" y="5290"/>
                  </a:lnTo>
                  <a:lnTo>
                    <a:pt x="16566" y="5406"/>
                  </a:lnTo>
                  <a:lnTo>
                    <a:pt x="16296" y="5445"/>
                  </a:lnTo>
                  <a:lnTo>
                    <a:pt x="15639" y="5522"/>
                  </a:lnTo>
                  <a:lnTo>
                    <a:pt x="15639" y="5483"/>
                  </a:lnTo>
                  <a:lnTo>
                    <a:pt x="15678" y="5368"/>
                  </a:lnTo>
                  <a:lnTo>
                    <a:pt x="15717" y="5252"/>
                  </a:lnTo>
                  <a:lnTo>
                    <a:pt x="15755" y="5175"/>
                  </a:lnTo>
                  <a:lnTo>
                    <a:pt x="15832" y="5097"/>
                  </a:lnTo>
                  <a:lnTo>
                    <a:pt x="15948" y="5020"/>
                  </a:lnTo>
                  <a:lnTo>
                    <a:pt x="16064" y="4981"/>
                  </a:lnTo>
                  <a:close/>
                  <a:moveTo>
                    <a:pt x="24443" y="4248"/>
                  </a:moveTo>
                  <a:lnTo>
                    <a:pt x="24443" y="4673"/>
                  </a:lnTo>
                  <a:lnTo>
                    <a:pt x="24366" y="5097"/>
                  </a:lnTo>
                  <a:lnTo>
                    <a:pt x="24250" y="5522"/>
                  </a:lnTo>
                  <a:lnTo>
                    <a:pt x="24057" y="5445"/>
                  </a:lnTo>
                  <a:lnTo>
                    <a:pt x="23903" y="5290"/>
                  </a:lnTo>
                  <a:lnTo>
                    <a:pt x="23826" y="5097"/>
                  </a:lnTo>
                  <a:lnTo>
                    <a:pt x="23787" y="4981"/>
                  </a:lnTo>
                  <a:lnTo>
                    <a:pt x="23787" y="4866"/>
                  </a:lnTo>
                  <a:lnTo>
                    <a:pt x="23826" y="4750"/>
                  </a:lnTo>
                  <a:lnTo>
                    <a:pt x="23864" y="4634"/>
                  </a:lnTo>
                  <a:lnTo>
                    <a:pt x="24019" y="4441"/>
                  </a:lnTo>
                  <a:lnTo>
                    <a:pt x="24212" y="4325"/>
                  </a:lnTo>
                  <a:lnTo>
                    <a:pt x="24443" y="4248"/>
                  </a:lnTo>
                  <a:close/>
                  <a:moveTo>
                    <a:pt x="17647" y="4827"/>
                  </a:moveTo>
                  <a:lnTo>
                    <a:pt x="17802" y="4866"/>
                  </a:lnTo>
                  <a:lnTo>
                    <a:pt x="17918" y="4943"/>
                  </a:lnTo>
                  <a:lnTo>
                    <a:pt x="17995" y="5020"/>
                  </a:lnTo>
                  <a:lnTo>
                    <a:pt x="18111" y="5213"/>
                  </a:lnTo>
                  <a:lnTo>
                    <a:pt x="18111" y="5406"/>
                  </a:lnTo>
                  <a:lnTo>
                    <a:pt x="18072" y="5638"/>
                  </a:lnTo>
                  <a:lnTo>
                    <a:pt x="17570" y="5522"/>
                  </a:lnTo>
                  <a:lnTo>
                    <a:pt x="17029" y="5445"/>
                  </a:lnTo>
                  <a:lnTo>
                    <a:pt x="17068" y="5290"/>
                  </a:lnTo>
                  <a:lnTo>
                    <a:pt x="17107" y="5175"/>
                  </a:lnTo>
                  <a:lnTo>
                    <a:pt x="17184" y="5059"/>
                  </a:lnTo>
                  <a:lnTo>
                    <a:pt x="17300" y="4943"/>
                  </a:lnTo>
                  <a:lnTo>
                    <a:pt x="17416" y="4904"/>
                  </a:lnTo>
                  <a:lnTo>
                    <a:pt x="17531" y="4866"/>
                  </a:lnTo>
                  <a:lnTo>
                    <a:pt x="17647" y="4827"/>
                  </a:lnTo>
                  <a:close/>
                  <a:moveTo>
                    <a:pt x="14713" y="5329"/>
                  </a:moveTo>
                  <a:lnTo>
                    <a:pt x="14828" y="5368"/>
                  </a:lnTo>
                  <a:lnTo>
                    <a:pt x="14906" y="5445"/>
                  </a:lnTo>
                  <a:lnTo>
                    <a:pt x="15021" y="5561"/>
                  </a:lnTo>
                  <a:lnTo>
                    <a:pt x="15060" y="5676"/>
                  </a:lnTo>
                  <a:lnTo>
                    <a:pt x="14558" y="5870"/>
                  </a:lnTo>
                  <a:lnTo>
                    <a:pt x="14056" y="6101"/>
                  </a:lnTo>
                  <a:lnTo>
                    <a:pt x="14017" y="6063"/>
                  </a:lnTo>
                  <a:lnTo>
                    <a:pt x="14056" y="5831"/>
                  </a:lnTo>
                  <a:lnTo>
                    <a:pt x="14133" y="5599"/>
                  </a:lnTo>
                  <a:lnTo>
                    <a:pt x="14249" y="5445"/>
                  </a:lnTo>
                  <a:lnTo>
                    <a:pt x="14365" y="5368"/>
                  </a:lnTo>
                  <a:lnTo>
                    <a:pt x="14442" y="5329"/>
                  </a:lnTo>
                  <a:close/>
                  <a:moveTo>
                    <a:pt x="18999" y="5483"/>
                  </a:moveTo>
                  <a:lnTo>
                    <a:pt x="19115" y="5522"/>
                  </a:lnTo>
                  <a:lnTo>
                    <a:pt x="19192" y="5561"/>
                  </a:lnTo>
                  <a:lnTo>
                    <a:pt x="19308" y="5676"/>
                  </a:lnTo>
                  <a:lnTo>
                    <a:pt x="19385" y="5831"/>
                  </a:lnTo>
                  <a:lnTo>
                    <a:pt x="19385" y="5985"/>
                  </a:lnTo>
                  <a:lnTo>
                    <a:pt x="19346" y="6178"/>
                  </a:lnTo>
                  <a:lnTo>
                    <a:pt x="18613" y="5831"/>
                  </a:lnTo>
                  <a:lnTo>
                    <a:pt x="18651" y="5754"/>
                  </a:lnTo>
                  <a:lnTo>
                    <a:pt x="18690" y="5676"/>
                  </a:lnTo>
                  <a:lnTo>
                    <a:pt x="18844" y="5522"/>
                  </a:lnTo>
                  <a:lnTo>
                    <a:pt x="18999" y="5483"/>
                  </a:lnTo>
                  <a:close/>
                  <a:moveTo>
                    <a:pt x="20196" y="6063"/>
                  </a:moveTo>
                  <a:lnTo>
                    <a:pt x="20350" y="6101"/>
                  </a:lnTo>
                  <a:lnTo>
                    <a:pt x="20466" y="6140"/>
                  </a:lnTo>
                  <a:lnTo>
                    <a:pt x="20543" y="6178"/>
                  </a:lnTo>
                  <a:lnTo>
                    <a:pt x="20698" y="6333"/>
                  </a:lnTo>
                  <a:lnTo>
                    <a:pt x="20775" y="6526"/>
                  </a:lnTo>
                  <a:lnTo>
                    <a:pt x="20814" y="6719"/>
                  </a:lnTo>
                  <a:lnTo>
                    <a:pt x="20891" y="6951"/>
                  </a:lnTo>
                  <a:lnTo>
                    <a:pt x="20466" y="6758"/>
                  </a:lnTo>
                  <a:lnTo>
                    <a:pt x="20080" y="6565"/>
                  </a:lnTo>
                  <a:lnTo>
                    <a:pt x="19810" y="6410"/>
                  </a:lnTo>
                  <a:lnTo>
                    <a:pt x="19848" y="6294"/>
                  </a:lnTo>
                  <a:lnTo>
                    <a:pt x="19887" y="6178"/>
                  </a:lnTo>
                  <a:lnTo>
                    <a:pt x="20003" y="6140"/>
                  </a:lnTo>
                  <a:lnTo>
                    <a:pt x="20080" y="6101"/>
                  </a:lnTo>
                  <a:lnTo>
                    <a:pt x="20196" y="6063"/>
                  </a:lnTo>
                  <a:close/>
                  <a:moveTo>
                    <a:pt x="23517" y="5870"/>
                  </a:moveTo>
                  <a:lnTo>
                    <a:pt x="23710" y="5908"/>
                  </a:lnTo>
                  <a:lnTo>
                    <a:pt x="23941" y="5985"/>
                  </a:lnTo>
                  <a:lnTo>
                    <a:pt x="24019" y="6024"/>
                  </a:lnTo>
                  <a:lnTo>
                    <a:pt x="24096" y="6024"/>
                  </a:lnTo>
                  <a:lnTo>
                    <a:pt x="23941" y="6294"/>
                  </a:lnTo>
                  <a:lnTo>
                    <a:pt x="23748" y="6565"/>
                  </a:lnTo>
                  <a:lnTo>
                    <a:pt x="23517" y="6796"/>
                  </a:lnTo>
                  <a:lnTo>
                    <a:pt x="23246" y="6989"/>
                  </a:lnTo>
                  <a:lnTo>
                    <a:pt x="23208" y="6951"/>
                  </a:lnTo>
                  <a:lnTo>
                    <a:pt x="23092" y="6758"/>
                  </a:lnTo>
                  <a:lnTo>
                    <a:pt x="23015" y="6526"/>
                  </a:lnTo>
                  <a:lnTo>
                    <a:pt x="23015" y="6294"/>
                  </a:lnTo>
                  <a:lnTo>
                    <a:pt x="23053" y="6178"/>
                  </a:lnTo>
                  <a:lnTo>
                    <a:pt x="23131" y="6101"/>
                  </a:lnTo>
                  <a:lnTo>
                    <a:pt x="23208" y="6024"/>
                  </a:lnTo>
                  <a:lnTo>
                    <a:pt x="23285" y="5947"/>
                  </a:lnTo>
                  <a:lnTo>
                    <a:pt x="23517" y="5870"/>
                  </a:lnTo>
                  <a:close/>
                  <a:moveTo>
                    <a:pt x="13245" y="6101"/>
                  </a:moveTo>
                  <a:lnTo>
                    <a:pt x="13477" y="6178"/>
                  </a:lnTo>
                  <a:lnTo>
                    <a:pt x="13593" y="6256"/>
                  </a:lnTo>
                  <a:lnTo>
                    <a:pt x="13709" y="6333"/>
                  </a:lnTo>
                  <a:lnTo>
                    <a:pt x="13168" y="6719"/>
                  </a:lnTo>
                  <a:lnTo>
                    <a:pt x="12782" y="7105"/>
                  </a:lnTo>
                  <a:lnTo>
                    <a:pt x="12705" y="7067"/>
                  </a:lnTo>
                  <a:lnTo>
                    <a:pt x="12666" y="6951"/>
                  </a:lnTo>
                  <a:lnTo>
                    <a:pt x="12627" y="6796"/>
                  </a:lnTo>
                  <a:lnTo>
                    <a:pt x="12627" y="6680"/>
                  </a:lnTo>
                  <a:lnTo>
                    <a:pt x="12666" y="6526"/>
                  </a:lnTo>
                  <a:lnTo>
                    <a:pt x="12705" y="6410"/>
                  </a:lnTo>
                  <a:lnTo>
                    <a:pt x="12782" y="6294"/>
                  </a:lnTo>
                  <a:lnTo>
                    <a:pt x="12859" y="6217"/>
                  </a:lnTo>
                  <a:lnTo>
                    <a:pt x="13013" y="6140"/>
                  </a:lnTo>
                  <a:lnTo>
                    <a:pt x="13129" y="6101"/>
                  </a:lnTo>
                  <a:close/>
                  <a:moveTo>
                    <a:pt x="22165" y="6565"/>
                  </a:moveTo>
                  <a:lnTo>
                    <a:pt x="22281" y="6603"/>
                  </a:lnTo>
                  <a:lnTo>
                    <a:pt x="22474" y="6719"/>
                  </a:lnTo>
                  <a:lnTo>
                    <a:pt x="22629" y="6874"/>
                  </a:lnTo>
                  <a:lnTo>
                    <a:pt x="22783" y="7028"/>
                  </a:lnTo>
                  <a:lnTo>
                    <a:pt x="22860" y="7067"/>
                  </a:lnTo>
                  <a:lnTo>
                    <a:pt x="22937" y="7067"/>
                  </a:lnTo>
                  <a:lnTo>
                    <a:pt x="22976" y="7105"/>
                  </a:lnTo>
                  <a:lnTo>
                    <a:pt x="22937" y="7144"/>
                  </a:lnTo>
                  <a:lnTo>
                    <a:pt x="22551" y="7221"/>
                  </a:lnTo>
                  <a:lnTo>
                    <a:pt x="22165" y="7260"/>
                  </a:lnTo>
                  <a:lnTo>
                    <a:pt x="21779" y="7221"/>
                  </a:lnTo>
                  <a:lnTo>
                    <a:pt x="21393" y="7105"/>
                  </a:lnTo>
                  <a:lnTo>
                    <a:pt x="21470" y="6912"/>
                  </a:lnTo>
                  <a:lnTo>
                    <a:pt x="21625" y="6758"/>
                  </a:lnTo>
                  <a:lnTo>
                    <a:pt x="21818" y="6603"/>
                  </a:lnTo>
                  <a:lnTo>
                    <a:pt x="22049" y="6565"/>
                  </a:lnTo>
                  <a:close/>
                  <a:moveTo>
                    <a:pt x="12280" y="7414"/>
                  </a:moveTo>
                  <a:lnTo>
                    <a:pt x="12473" y="7453"/>
                  </a:lnTo>
                  <a:lnTo>
                    <a:pt x="12125" y="7993"/>
                  </a:lnTo>
                  <a:lnTo>
                    <a:pt x="11816" y="8573"/>
                  </a:lnTo>
                  <a:lnTo>
                    <a:pt x="11701" y="8341"/>
                  </a:lnTo>
                  <a:lnTo>
                    <a:pt x="11662" y="8109"/>
                  </a:lnTo>
                  <a:lnTo>
                    <a:pt x="11662" y="7955"/>
                  </a:lnTo>
                  <a:lnTo>
                    <a:pt x="11662" y="7839"/>
                  </a:lnTo>
                  <a:lnTo>
                    <a:pt x="11739" y="7723"/>
                  </a:lnTo>
                  <a:lnTo>
                    <a:pt x="11816" y="7607"/>
                  </a:lnTo>
                  <a:lnTo>
                    <a:pt x="11894" y="7530"/>
                  </a:lnTo>
                  <a:lnTo>
                    <a:pt x="12009" y="7453"/>
                  </a:lnTo>
                  <a:lnTo>
                    <a:pt x="12164" y="7414"/>
                  </a:lnTo>
                  <a:close/>
                  <a:moveTo>
                    <a:pt x="2240" y="9384"/>
                  </a:moveTo>
                  <a:lnTo>
                    <a:pt x="2356" y="9422"/>
                  </a:lnTo>
                  <a:lnTo>
                    <a:pt x="2472" y="9499"/>
                  </a:lnTo>
                  <a:lnTo>
                    <a:pt x="2549" y="9577"/>
                  </a:lnTo>
                  <a:lnTo>
                    <a:pt x="2626" y="9770"/>
                  </a:lnTo>
                  <a:lnTo>
                    <a:pt x="2626" y="9886"/>
                  </a:lnTo>
                  <a:lnTo>
                    <a:pt x="2626" y="10001"/>
                  </a:lnTo>
                  <a:lnTo>
                    <a:pt x="2124" y="9886"/>
                  </a:lnTo>
                  <a:lnTo>
                    <a:pt x="1661" y="9886"/>
                  </a:lnTo>
                  <a:lnTo>
                    <a:pt x="1699" y="9770"/>
                  </a:lnTo>
                  <a:lnTo>
                    <a:pt x="1738" y="9654"/>
                  </a:lnTo>
                  <a:lnTo>
                    <a:pt x="1815" y="9538"/>
                  </a:lnTo>
                  <a:lnTo>
                    <a:pt x="1892" y="9461"/>
                  </a:lnTo>
                  <a:lnTo>
                    <a:pt x="2008" y="9384"/>
                  </a:lnTo>
                  <a:close/>
                  <a:moveTo>
                    <a:pt x="11662" y="8997"/>
                  </a:moveTo>
                  <a:lnTo>
                    <a:pt x="11469" y="9499"/>
                  </a:lnTo>
                  <a:lnTo>
                    <a:pt x="11353" y="10040"/>
                  </a:lnTo>
                  <a:lnTo>
                    <a:pt x="11276" y="10272"/>
                  </a:lnTo>
                  <a:lnTo>
                    <a:pt x="11237" y="10272"/>
                  </a:lnTo>
                  <a:lnTo>
                    <a:pt x="11083" y="10079"/>
                  </a:lnTo>
                  <a:lnTo>
                    <a:pt x="10967" y="9847"/>
                  </a:lnTo>
                  <a:lnTo>
                    <a:pt x="10928" y="9692"/>
                  </a:lnTo>
                  <a:lnTo>
                    <a:pt x="10928" y="9577"/>
                  </a:lnTo>
                  <a:lnTo>
                    <a:pt x="10967" y="9461"/>
                  </a:lnTo>
                  <a:lnTo>
                    <a:pt x="11006" y="9345"/>
                  </a:lnTo>
                  <a:lnTo>
                    <a:pt x="11121" y="9152"/>
                  </a:lnTo>
                  <a:lnTo>
                    <a:pt x="11276" y="9075"/>
                  </a:lnTo>
                  <a:lnTo>
                    <a:pt x="11469" y="8997"/>
                  </a:lnTo>
                  <a:close/>
                  <a:moveTo>
                    <a:pt x="3785" y="9770"/>
                  </a:moveTo>
                  <a:lnTo>
                    <a:pt x="3900" y="9808"/>
                  </a:lnTo>
                  <a:lnTo>
                    <a:pt x="4016" y="9886"/>
                  </a:lnTo>
                  <a:lnTo>
                    <a:pt x="4093" y="10001"/>
                  </a:lnTo>
                  <a:lnTo>
                    <a:pt x="4132" y="10117"/>
                  </a:lnTo>
                  <a:lnTo>
                    <a:pt x="4171" y="10272"/>
                  </a:lnTo>
                  <a:lnTo>
                    <a:pt x="4171" y="10388"/>
                  </a:lnTo>
                  <a:lnTo>
                    <a:pt x="4093" y="10542"/>
                  </a:lnTo>
                  <a:lnTo>
                    <a:pt x="4016" y="10658"/>
                  </a:lnTo>
                  <a:lnTo>
                    <a:pt x="3862" y="10542"/>
                  </a:lnTo>
                  <a:lnTo>
                    <a:pt x="3514" y="10349"/>
                  </a:lnTo>
                  <a:lnTo>
                    <a:pt x="3089" y="10156"/>
                  </a:lnTo>
                  <a:lnTo>
                    <a:pt x="3128" y="10040"/>
                  </a:lnTo>
                  <a:lnTo>
                    <a:pt x="3244" y="9924"/>
                  </a:lnTo>
                  <a:lnTo>
                    <a:pt x="3360" y="9847"/>
                  </a:lnTo>
                  <a:lnTo>
                    <a:pt x="3514" y="9770"/>
                  </a:lnTo>
                  <a:close/>
                  <a:moveTo>
                    <a:pt x="4943" y="10658"/>
                  </a:moveTo>
                  <a:lnTo>
                    <a:pt x="5020" y="10735"/>
                  </a:lnTo>
                  <a:lnTo>
                    <a:pt x="5097" y="10774"/>
                  </a:lnTo>
                  <a:lnTo>
                    <a:pt x="5136" y="10889"/>
                  </a:lnTo>
                  <a:lnTo>
                    <a:pt x="5175" y="11044"/>
                  </a:lnTo>
                  <a:lnTo>
                    <a:pt x="5136" y="11237"/>
                  </a:lnTo>
                  <a:lnTo>
                    <a:pt x="5097" y="11430"/>
                  </a:lnTo>
                  <a:lnTo>
                    <a:pt x="4402" y="10928"/>
                  </a:lnTo>
                  <a:lnTo>
                    <a:pt x="4441" y="10812"/>
                  </a:lnTo>
                  <a:lnTo>
                    <a:pt x="4480" y="10774"/>
                  </a:lnTo>
                  <a:lnTo>
                    <a:pt x="4673" y="10658"/>
                  </a:lnTo>
                  <a:close/>
                  <a:moveTo>
                    <a:pt x="11160" y="10619"/>
                  </a:moveTo>
                  <a:lnTo>
                    <a:pt x="10967" y="11198"/>
                  </a:lnTo>
                  <a:lnTo>
                    <a:pt x="10735" y="11739"/>
                  </a:lnTo>
                  <a:lnTo>
                    <a:pt x="10658" y="11700"/>
                  </a:lnTo>
                  <a:lnTo>
                    <a:pt x="10504" y="11546"/>
                  </a:lnTo>
                  <a:lnTo>
                    <a:pt x="10426" y="11353"/>
                  </a:lnTo>
                  <a:lnTo>
                    <a:pt x="10388" y="11160"/>
                  </a:lnTo>
                  <a:lnTo>
                    <a:pt x="10465" y="10967"/>
                  </a:lnTo>
                  <a:lnTo>
                    <a:pt x="10581" y="10812"/>
                  </a:lnTo>
                  <a:lnTo>
                    <a:pt x="10735" y="10696"/>
                  </a:lnTo>
                  <a:lnTo>
                    <a:pt x="10928" y="10619"/>
                  </a:lnTo>
                  <a:close/>
                  <a:moveTo>
                    <a:pt x="5986" y="11469"/>
                  </a:moveTo>
                  <a:lnTo>
                    <a:pt x="6063" y="11507"/>
                  </a:lnTo>
                  <a:lnTo>
                    <a:pt x="6179" y="11585"/>
                  </a:lnTo>
                  <a:lnTo>
                    <a:pt x="6256" y="11662"/>
                  </a:lnTo>
                  <a:lnTo>
                    <a:pt x="6333" y="11778"/>
                  </a:lnTo>
                  <a:lnTo>
                    <a:pt x="6372" y="12009"/>
                  </a:lnTo>
                  <a:lnTo>
                    <a:pt x="6410" y="12241"/>
                  </a:lnTo>
                  <a:lnTo>
                    <a:pt x="6372" y="12473"/>
                  </a:lnTo>
                  <a:lnTo>
                    <a:pt x="5908" y="12087"/>
                  </a:lnTo>
                  <a:lnTo>
                    <a:pt x="5406" y="11700"/>
                  </a:lnTo>
                  <a:lnTo>
                    <a:pt x="5445" y="11623"/>
                  </a:lnTo>
                  <a:lnTo>
                    <a:pt x="5561" y="11546"/>
                  </a:lnTo>
                  <a:lnTo>
                    <a:pt x="5638" y="11507"/>
                  </a:lnTo>
                  <a:lnTo>
                    <a:pt x="5754" y="11469"/>
                  </a:lnTo>
                  <a:close/>
                  <a:moveTo>
                    <a:pt x="10542" y="12048"/>
                  </a:moveTo>
                  <a:lnTo>
                    <a:pt x="10388" y="12318"/>
                  </a:lnTo>
                  <a:lnTo>
                    <a:pt x="10195" y="12550"/>
                  </a:lnTo>
                  <a:lnTo>
                    <a:pt x="10002" y="12743"/>
                  </a:lnTo>
                  <a:lnTo>
                    <a:pt x="9770" y="12936"/>
                  </a:lnTo>
                  <a:lnTo>
                    <a:pt x="9770" y="12859"/>
                  </a:lnTo>
                  <a:lnTo>
                    <a:pt x="9654" y="12666"/>
                  </a:lnTo>
                  <a:lnTo>
                    <a:pt x="9654" y="12473"/>
                  </a:lnTo>
                  <a:lnTo>
                    <a:pt x="9693" y="12357"/>
                  </a:lnTo>
                  <a:lnTo>
                    <a:pt x="9808" y="12241"/>
                  </a:lnTo>
                  <a:lnTo>
                    <a:pt x="9963" y="12164"/>
                  </a:lnTo>
                  <a:lnTo>
                    <a:pt x="10156" y="12087"/>
                  </a:lnTo>
                  <a:lnTo>
                    <a:pt x="10542" y="12048"/>
                  </a:lnTo>
                  <a:close/>
                  <a:moveTo>
                    <a:pt x="7376" y="12511"/>
                  </a:moveTo>
                  <a:lnTo>
                    <a:pt x="7569" y="12550"/>
                  </a:lnTo>
                  <a:lnTo>
                    <a:pt x="7723" y="12666"/>
                  </a:lnTo>
                  <a:lnTo>
                    <a:pt x="7839" y="12820"/>
                  </a:lnTo>
                  <a:lnTo>
                    <a:pt x="7878" y="13013"/>
                  </a:lnTo>
                  <a:lnTo>
                    <a:pt x="7878" y="13206"/>
                  </a:lnTo>
                  <a:lnTo>
                    <a:pt x="7839" y="13206"/>
                  </a:lnTo>
                  <a:lnTo>
                    <a:pt x="7337" y="13013"/>
                  </a:lnTo>
                  <a:lnTo>
                    <a:pt x="6835" y="12743"/>
                  </a:lnTo>
                  <a:lnTo>
                    <a:pt x="6990" y="12627"/>
                  </a:lnTo>
                  <a:lnTo>
                    <a:pt x="7183" y="12550"/>
                  </a:lnTo>
                  <a:lnTo>
                    <a:pt x="7376" y="12511"/>
                  </a:lnTo>
                  <a:close/>
                  <a:moveTo>
                    <a:pt x="8843" y="12627"/>
                  </a:moveTo>
                  <a:lnTo>
                    <a:pt x="8959" y="12666"/>
                  </a:lnTo>
                  <a:lnTo>
                    <a:pt x="9113" y="12782"/>
                  </a:lnTo>
                  <a:lnTo>
                    <a:pt x="9191" y="12936"/>
                  </a:lnTo>
                  <a:lnTo>
                    <a:pt x="9229" y="13129"/>
                  </a:lnTo>
                  <a:lnTo>
                    <a:pt x="9268" y="13206"/>
                  </a:lnTo>
                  <a:lnTo>
                    <a:pt x="9036" y="13284"/>
                  </a:lnTo>
                  <a:lnTo>
                    <a:pt x="8804" y="13322"/>
                  </a:lnTo>
                  <a:lnTo>
                    <a:pt x="8573" y="13322"/>
                  </a:lnTo>
                  <a:lnTo>
                    <a:pt x="8302" y="13284"/>
                  </a:lnTo>
                  <a:lnTo>
                    <a:pt x="8302" y="13206"/>
                  </a:lnTo>
                  <a:lnTo>
                    <a:pt x="8341" y="13013"/>
                  </a:lnTo>
                  <a:lnTo>
                    <a:pt x="8418" y="12820"/>
                  </a:lnTo>
                  <a:lnTo>
                    <a:pt x="8573" y="12704"/>
                  </a:lnTo>
                  <a:lnTo>
                    <a:pt x="8650" y="12666"/>
                  </a:lnTo>
                  <a:lnTo>
                    <a:pt x="8766" y="12627"/>
                  </a:lnTo>
                  <a:close/>
                  <a:moveTo>
                    <a:pt x="22976" y="0"/>
                  </a:moveTo>
                  <a:lnTo>
                    <a:pt x="22899" y="39"/>
                  </a:lnTo>
                  <a:lnTo>
                    <a:pt x="22822" y="77"/>
                  </a:lnTo>
                  <a:lnTo>
                    <a:pt x="22783" y="155"/>
                  </a:lnTo>
                  <a:lnTo>
                    <a:pt x="22744" y="232"/>
                  </a:lnTo>
                  <a:lnTo>
                    <a:pt x="22744" y="309"/>
                  </a:lnTo>
                  <a:lnTo>
                    <a:pt x="22822" y="425"/>
                  </a:lnTo>
                  <a:lnTo>
                    <a:pt x="22860" y="464"/>
                  </a:lnTo>
                  <a:lnTo>
                    <a:pt x="23015" y="657"/>
                  </a:lnTo>
                  <a:lnTo>
                    <a:pt x="22899" y="772"/>
                  </a:lnTo>
                  <a:lnTo>
                    <a:pt x="22783" y="965"/>
                  </a:lnTo>
                  <a:lnTo>
                    <a:pt x="22706" y="1120"/>
                  </a:lnTo>
                  <a:lnTo>
                    <a:pt x="22629" y="1313"/>
                  </a:lnTo>
                  <a:lnTo>
                    <a:pt x="22590" y="1506"/>
                  </a:lnTo>
                  <a:lnTo>
                    <a:pt x="22590" y="1699"/>
                  </a:lnTo>
                  <a:lnTo>
                    <a:pt x="22629" y="1892"/>
                  </a:lnTo>
                  <a:lnTo>
                    <a:pt x="22706" y="2047"/>
                  </a:lnTo>
                  <a:lnTo>
                    <a:pt x="22860" y="2278"/>
                  </a:lnTo>
                  <a:lnTo>
                    <a:pt x="23053" y="2394"/>
                  </a:lnTo>
                  <a:lnTo>
                    <a:pt x="23246" y="2510"/>
                  </a:lnTo>
                  <a:lnTo>
                    <a:pt x="23478" y="2510"/>
                  </a:lnTo>
                  <a:lnTo>
                    <a:pt x="23401" y="2703"/>
                  </a:lnTo>
                  <a:lnTo>
                    <a:pt x="23362" y="2896"/>
                  </a:lnTo>
                  <a:lnTo>
                    <a:pt x="23324" y="3089"/>
                  </a:lnTo>
                  <a:lnTo>
                    <a:pt x="23362" y="3282"/>
                  </a:lnTo>
                  <a:lnTo>
                    <a:pt x="23439" y="3514"/>
                  </a:lnTo>
                  <a:lnTo>
                    <a:pt x="23555" y="3707"/>
                  </a:lnTo>
                  <a:lnTo>
                    <a:pt x="23748" y="3900"/>
                  </a:lnTo>
                  <a:lnTo>
                    <a:pt x="23980" y="4016"/>
                  </a:lnTo>
                  <a:lnTo>
                    <a:pt x="23748" y="4209"/>
                  </a:lnTo>
                  <a:lnTo>
                    <a:pt x="23555" y="4479"/>
                  </a:lnTo>
                  <a:lnTo>
                    <a:pt x="23478" y="4750"/>
                  </a:lnTo>
                  <a:lnTo>
                    <a:pt x="23439" y="4904"/>
                  </a:lnTo>
                  <a:lnTo>
                    <a:pt x="23439" y="5020"/>
                  </a:lnTo>
                  <a:lnTo>
                    <a:pt x="23517" y="5290"/>
                  </a:lnTo>
                  <a:lnTo>
                    <a:pt x="23633" y="5483"/>
                  </a:lnTo>
                  <a:lnTo>
                    <a:pt x="23401" y="5522"/>
                  </a:lnTo>
                  <a:lnTo>
                    <a:pt x="23169" y="5561"/>
                  </a:lnTo>
                  <a:lnTo>
                    <a:pt x="22976" y="5715"/>
                  </a:lnTo>
                  <a:lnTo>
                    <a:pt x="22783" y="5870"/>
                  </a:lnTo>
                  <a:lnTo>
                    <a:pt x="22706" y="6101"/>
                  </a:lnTo>
                  <a:lnTo>
                    <a:pt x="22629" y="6372"/>
                  </a:lnTo>
                  <a:lnTo>
                    <a:pt x="22474" y="6294"/>
                  </a:lnTo>
                  <a:lnTo>
                    <a:pt x="22320" y="6256"/>
                  </a:lnTo>
                  <a:lnTo>
                    <a:pt x="22165" y="6217"/>
                  </a:lnTo>
                  <a:lnTo>
                    <a:pt x="21972" y="6217"/>
                  </a:lnTo>
                  <a:lnTo>
                    <a:pt x="21740" y="6294"/>
                  </a:lnTo>
                  <a:lnTo>
                    <a:pt x="21509" y="6410"/>
                  </a:lnTo>
                  <a:lnTo>
                    <a:pt x="21354" y="6565"/>
                  </a:lnTo>
                  <a:lnTo>
                    <a:pt x="21200" y="6796"/>
                  </a:lnTo>
                  <a:lnTo>
                    <a:pt x="21123" y="6449"/>
                  </a:lnTo>
                  <a:lnTo>
                    <a:pt x="20968" y="6140"/>
                  </a:lnTo>
                  <a:lnTo>
                    <a:pt x="20852" y="6024"/>
                  </a:lnTo>
                  <a:lnTo>
                    <a:pt x="20736" y="5908"/>
                  </a:lnTo>
                  <a:lnTo>
                    <a:pt x="20582" y="5831"/>
                  </a:lnTo>
                  <a:lnTo>
                    <a:pt x="20428" y="5754"/>
                  </a:lnTo>
                  <a:lnTo>
                    <a:pt x="20234" y="5754"/>
                  </a:lnTo>
                  <a:lnTo>
                    <a:pt x="20080" y="5792"/>
                  </a:lnTo>
                  <a:lnTo>
                    <a:pt x="19887" y="5870"/>
                  </a:lnTo>
                  <a:lnTo>
                    <a:pt x="19771" y="5947"/>
                  </a:lnTo>
                  <a:lnTo>
                    <a:pt x="19732" y="5715"/>
                  </a:lnTo>
                  <a:lnTo>
                    <a:pt x="19617" y="5483"/>
                  </a:lnTo>
                  <a:lnTo>
                    <a:pt x="19462" y="5329"/>
                  </a:lnTo>
                  <a:lnTo>
                    <a:pt x="19385" y="5252"/>
                  </a:lnTo>
                  <a:lnTo>
                    <a:pt x="19269" y="5175"/>
                  </a:lnTo>
                  <a:lnTo>
                    <a:pt x="19037" y="5136"/>
                  </a:lnTo>
                  <a:lnTo>
                    <a:pt x="18844" y="5175"/>
                  </a:lnTo>
                  <a:lnTo>
                    <a:pt x="18651" y="5290"/>
                  </a:lnTo>
                  <a:lnTo>
                    <a:pt x="18497" y="5406"/>
                  </a:lnTo>
                  <a:lnTo>
                    <a:pt x="18458" y="5252"/>
                  </a:lnTo>
                  <a:lnTo>
                    <a:pt x="18420" y="5136"/>
                  </a:lnTo>
                  <a:lnTo>
                    <a:pt x="18381" y="4981"/>
                  </a:lnTo>
                  <a:lnTo>
                    <a:pt x="18304" y="4866"/>
                  </a:lnTo>
                  <a:lnTo>
                    <a:pt x="18188" y="4750"/>
                  </a:lnTo>
                  <a:lnTo>
                    <a:pt x="18072" y="4673"/>
                  </a:lnTo>
                  <a:lnTo>
                    <a:pt x="17956" y="4595"/>
                  </a:lnTo>
                  <a:lnTo>
                    <a:pt x="17802" y="4557"/>
                  </a:lnTo>
                  <a:lnTo>
                    <a:pt x="17647" y="4518"/>
                  </a:lnTo>
                  <a:lnTo>
                    <a:pt x="17493" y="4557"/>
                  </a:lnTo>
                  <a:lnTo>
                    <a:pt x="17377" y="4595"/>
                  </a:lnTo>
                  <a:lnTo>
                    <a:pt x="17261" y="4634"/>
                  </a:lnTo>
                  <a:lnTo>
                    <a:pt x="17145" y="4750"/>
                  </a:lnTo>
                  <a:lnTo>
                    <a:pt x="17029" y="4827"/>
                  </a:lnTo>
                  <a:lnTo>
                    <a:pt x="16875" y="5097"/>
                  </a:lnTo>
                  <a:lnTo>
                    <a:pt x="16759" y="4943"/>
                  </a:lnTo>
                  <a:lnTo>
                    <a:pt x="16605" y="4788"/>
                  </a:lnTo>
                  <a:lnTo>
                    <a:pt x="16450" y="4711"/>
                  </a:lnTo>
                  <a:lnTo>
                    <a:pt x="16296" y="4634"/>
                  </a:lnTo>
                  <a:lnTo>
                    <a:pt x="16103" y="4634"/>
                  </a:lnTo>
                  <a:lnTo>
                    <a:pt x="15948" y="4673"/>
                  </a:lnTo>
                  <a:lnTo>
                    <a:pt x="15794" y="4750"/>
                  </a:lnTo>
                  <a:lnTo>
                    <a:pt x="15639" y="4866"/>
                  </a:lnTo>
                  <a:lnTo>
                    <a:pt x="15523" y="4981"/>
                  </a:lnTo>
                  <a:lnTo>
                    <a:pt x="15446" y="5136"/>
                  </a:lnTo>
                  <a:lnTo>
                    <a:pt x="15408" y="5329"/>
                  </a:lnTo>
                  <a:lnTo>
                    <a:pt x="15408" y="5483"/>
                  </a:lnTo>
                  <a:lnTo>
                    <a:pt x="15446" y="5561"/>
                  </a:lnTo>
                  <a:lnTo>
                    <a:pt x="15408" y="5561"/>
                  </a:lnTo>
                  <a:lnTo>
                    <a:pt x="15330" y="5368"/>
                  </a:lnTo>
                  <a:lnTo>
                    <a:pt x="15176" y="5175"/>
                  </a:lnTo>
                  <a:lnTo>
                    <a:pt x="15021" y="5059"/>
                  </a:lnTo>
                  <a:lnTo>
                    <a:pt x="14828" y="4981"/>
                  </a:lnTo>
                  <a:lnTo>
                    <a:pt x="14635" y="4943"/>
                  </a:lnTo>
                  <a:lnTo>
                    <a:pt x="14442" y="4981"/>
                  </a:lnTo>
                  <a:lnTo>
                    <a:pt x="14288" y="5020"/>
                  </a:lnTo>
                  <a:lnTo>
                    <a:pt x="14133" y="5097"/>
                  </a:lnTo>
                  <a:lnTo>
                    <a:pt x="14056" y="5175"/>
                  </a:lnTo>
                  <a:lnTo>
                    <a:pt x="13940" y="5290"/>
                  </a:lnTo>
                  <a:lnTo>
                    <a:pt x="13824" y="5561"/>
                  </a:lnTo>
                  <a:lnTo>
                    <a:pt x="13786" y="5831"/>
                  </a:lnTo>
                  <a:lnTo>
                    <a:pt x="13593" y="5754"/>
                  </a:lnTo>
                  <a:lnTo>
                    <a:pt x="13361" y="5715"/>
                  </a:lnTo>
                  <a:lnTo>
                    <a:pt x="13168" y="5715"/>
                  </a:lnTo>
                  <a:lnTo>
                    <a:pt x="12936" y="5754"/>
                  </a:lnTo>
                  <a:lnTo>
                    <a:pt x="12743" y="5831"/>
                  </a:lnTo>
                  <a:lnTo>
                    <a:pt x="12589" y="5947"/>
                  </a:lnTo>
                  <a:lnTo>
                    <a:pt x="12511" y="6063"/>
                  </a:lnTo>
                  <a:lnTo>
                    <a:pt x="12434" y="6217"/>
                  </a:lnTo>
                  <a:lnTo>
                    <a:pt x="12357" y="6372"/>
                  </a:lnTo>
                  <a:lnTo>
                    <a:pt x="12357" y="6526"/>
                  </a:lnTo>
                  <a:lnTo>
                    <a:pt x="12357" y="6680"/>
                  </a:lnTo>
                  <a:lnTo>
                    <a:pt x="12357" y="6835"/>
                  </a:lnTo>
                  <a:lnTo>
                    <a:pt x="12434" y="6989"/>
                  </a:lnTo>
                  <a:lnTo>
                    <a:pt x="12164" y="7028"/>
                  </a:lnTo>
                  <a:lnTo>
                    <a:pt x="11894" y="7105"/>
                  </a:lnTo>
                  <a:lnTo>
                    <a:pt x="11662" y="7221"/>
                  </a:lnTo>
                  <a:lnTo>
                    <a:pt x="11507" y="7414"/>
                  </a:lnTo>
                  <a:lnTo>
                    <a:pt x="11392" y="7530"/>
                  </a:lnTo>
                  <a:lnTo>
                    <a:pt x="11353" y="7684"/>
                  </a:lnTo>
                  <a:lnTo>
                    <a:pt x="11314" y="7839"/>
                  </a:lnTo>
                  <a:lnTo>
                    <a:pt x="11276" y="7993"/>
                  </a:lnTo>
                  <a:lnTo>
                    <a:pt x="11314" y="8148"/>
                  </a:lnTo>
                  <a:lnTo>
                    <a:pt x="11353" y="8302"/>
                  </a:lnTo>
                  <a:lnTo>
                    <a:pt x="11392" y="8457"/>
                  </a:lnTo>
                  <a:lnTo>
                    <a:pt x="11469" y="8611"/>
                  </a:lnTo>
                  <a:lnTo>
                    <a:pt x="11199" y="8650"/>
                  </a:lnTo>
                  <a:lnTo>
                    <a:pt x="10967" y="8804"/>
                  </a:lnTo>
                  <a:lnTo>
                    <a:pt x="10774" y="8997"/>
                  </a:lnTo>
                  <a:lnTo>
                    <a:pt x="10658" y="9229"/>
                  </a:lnTo>
                  <a:lnTo>
                    <a:pt x="10581" y="9499"/>
                  </a:lnTo>
                  <a:lnTo>
                    <a:pt x="10581" y="9770"/>
                  </a:lnTo>
                  <a:lnTo>
                    <a:pt x="10697" y="10040"/>
                  </a:lnTo>
                  <a:lnTo>
                    <a:pt x="10851" y="10233"/>
                  </a:lnTo>
                  <a:lnTo>
                    <a:pt x="10619" y="10310"/>
                  </a:lnTo>
                  <a:lnTo>
                    <a:pt x="10426" y="10426"/>
                  </a:lnTo>
                  <a:lnTo>
                    <a:pt x="10233" y="10581"/>
                  </a:lnTo>
                  <a:lnTo>
                    <a:pt x="10117" y="10774"/>
                  </a:lnTo>
                  <a:lnTo>
                    <a:pt x="10079" y="11005"/>
                  </a:lnTo>
                  <a:lnTo>
                    <a:pt x="10040" y="11237"/>
                  </a:lnTo>
                  <a:lnTo>
                    <a:pt x="10079" y="11469"/>
                  </a:lnTo>
                  <a:lnTo>
                    <a:pt x="10195" y="11700"/>
                  </a:lnTo>
                  <a:lnTo>
                    <a:pt x="9924" y="11739"/>
                  </a:lnTo>
                  <a:lnTo>
                    <a:pt x="9693" y="11855"/>
                  </a:lnTo>
                  <a:lnTo>
                    <a:pt x="9500" y="12009"/>
                  </a:lnTo>
                  <a:lnTo>
                    <a:pt x="9422" y="12087"/>
                  </a:lnTo>
                  <a:lnTo>
                    <a:pt x="9384" y="12202"/>
                  </a:lnTo>
                  <a:lnTo>
                    <a:pt x="9345" y="12318"/>
                  </a:lnTo>
                  <a:lnTo>
                    <a:pt x="9306" y="12473"/>
                  </a:lnTo>
                  <a:lnTo>
                    <a:pt x="9191" y="12395"/>
                  </a:lnTo>
                  <a:lnTo>
                    <a:pt x="9036" y="12318"/>
                  </a:lnTo>
                  <a:lnTo>
                    <a:pt x="8882" y="12280"/>
                  </a:lnTo>
                  <a:lnTo>
                    <a:pt x="8727" y="12280"/>
                  </a:lnTo>
                  <a:lnTo>
                    <a:pt x="8534" y="12357"/>
                  </a:lnTo>
                  <a:lnTo>
                    <a:pt x="8380" y="12434"/>
                  </a:lnTo>
                  <a:lnTo>
                    <a:pt x="8264" y="12550"/>
                  </a:lnTo>
                  <a:lnTo>
                    <a:pt x="8187" y="12704"/>
                  </a:lnTo>
                  <a:lnTo>
                    <a:pt x="8109" y="12550"/>
                  </a:lnTo>
                  <a:lnTo>
                    <a:pt x="7994" y="12434"/>
                  </a:lnTo>
                  <a:lnTo>
                    <a:pt x="7878" y="12318"/>
                  </a:lnTo>
                  <a:lnTo>
                    <a:pt x="7723" y="12241"/>
                  </a:lnTo>
                  <a:lnTo>
                    <a:pt x="7492" y="12164"/>
                  </a:lnTo>
                  <a:lnTo>
                    <a:pt x="7221" y="12202"/>
                  </a:lnTo>
                  <a:lnTo>
                    <a:pt x="6990" y="12280"/>
                  </a:lnTo>
                  <a:lnTo>
                    <a:pt x="6796" y="12434"/>
                  </a:lnTo>
                  <a:lnTo>
                    <a:pt x="6796" y="12048"/>
                  </a:lnTo>
                  <a:lnTo>
                    <a:pt x="6758" y="11893"/>
                  </a:lnTo>
                  <a:lnTo>
                    <a:pt x="6681" y="11700"/>
                  </a:lnTo>
                  <a:lnTo>
                    <a:pt x="6603" y="11546"/>
                  </a:lnTo>
                  <a:lnTo>
                    <a:pt x="6526" y="11430"/>
                  </a:lnTo>
                  <a:lnTo>
                    <a:pt x="6372" y="11314"/>
                  </a:lnTo>
                  <a:lnTo>
                    <a:pt x="6217" y="11198"/>
                  </a:lnTo>
                  <a:lnTo>
                    <a:pt x="6063" y="11160"/>
                  </a:lnTo>
                  <a:lnTo>
                    <a:pt x="5715" y="11160"/>
                  </a:lnTo>
                  <a:lnTo>
                    <a:pt x="5522" y="11237"/>
                  </a:lnTo>
                  <a:lnTo>
                    <a:pt x="5522" y="10967"/>
                  </a:lnTo>
                  <a:lnTo>
                    <a:pt x="5445" y="10735"/>
                  </a:lnTo>
                  <a:lnTo>
                    <a:pt x="5329" y="10503"/>
                  </a:lnTo>
                  <a:lnTo>
                    <a:pt x="5213" y="10426"/>
                  </a:lnTo>
                  <a:lnTo>
                    <a:pt x="5097" y="10388"/>
                  </a:lnTo>
                  <a:lnTo>
                    <a:pt x="4943" y="10310"/>
                  </a:lnTo>
                  <a:lnTo>
                    <a:pt x="4827" y="10310"/>
                  </a:lnTo>
                  <a:lnTo>
                    <a:pt x="4673" y="10349"/>
                  </a:lnTo>
                  <a:lnTo>
                    <a:pt x="4518" y="10388"/>
                  </a:lnTo>
                  <a:lnTo>
                    <a:pt x="4518" y="10156"/>
                  </a:lnTo>
                  <a:lnTo>
                    <a:pt x="4480" y="9963"/>
                  </a:lnTo>
                  <a:lnTo>
                    <a:pt x="4364" y="9770"/>
                  </a:lnTo>
                  <a:lnTo>
                    <a:pt x="4209" y="9577"/>
                  </a:lnTo>
                  <a:lnTo>
                    <a:pt x="4055" y="9499"/>
                  </a:lnTo>
                  <a:lnTo>
                    <a:pt x="3900" y="9461"/>
                  </a:lnTo>
                  <a:lnTo>
                    <a:pt x="3746" y="9422"/>
                  </a:lnTo>
                  <a:lnTo>
                    <a:pt x="3591" y="9422"/>
                  </a:lnTo>
                  <a:lnTo>
                    <a:pt x="3398" y="9461"/>
                  </a:lnTo>
                  <a:lnTo>
                    <a:pt x="3283" y="9538"/>
                  </a:lnTo>
                  <a:lnTo>
                    <a:pt x="3128" y="9615"/>
                  </a:lnTo>
                  <a:lnTo>
                    <a:pt x="3012" y="9770"/>
                  </a:lnTo>
                  <a:lnTo>
                    <a:pt x="2974" y="9615"/>
                  </a:lnTo>
                  <a:lnTo>
                    <a:pt x="2896" y="9461"/>
                  </a:lnTo>
                  <a:lnTo>
                    <a:pt x="2781" y="9268"/>
                  </a:lnTo>
                  <a:lnTo>
                    <a:pt x="2626" y="9152"/>
                  </a:lnTo>
                  <a:lnTo>
                    <a:pt x="2433" y="9036"/>
                  </a:lnTo>
                  <a:lnTo>
                    <a:pt x="2240" y="8997"/>
                  </a:lnTo>
                  <a:lnTo>
                    <a:pt x="2047" y="9036"/>
                  </a:lnTo>
                  <a:lnTo>
                    <a:pt x="1854" y="9113"/>
                  </a:lnTo>
                  <a:lnTo>
                    <a:pt x="1699" y="9190"/>
                  </a:lnTo>
                  <a:lnTo>
                    <a:pt x="1545" y="9345"/>
                  </a:lnTo>
                  <a:lnTo>
                    <a:pt x="1429" y="9538"/>
                  </a:lnTo>
                  <a:lnTo>
                    <a:pt x="1390" y="9731"/>
                  </a:lnTo>
                  <a:lnTo>
                    <a:pt x="1352" y="9924"/>
                  </a:lnTo>
                  <a:lnTo>
                    <a:pt x="1120" y="9963"/>
                  </a:lnTo>
                  <a:lnTo>
                    <a:pt x="927" y="10040"/>
                  </a:lnTo>
                  <a:lnTo>
                    <a:pt x="695" y="10156"/>
                  </a:lnTo>
                  <a:lnTo>
                    <a:pt x="502" y="10310"/>
                  </a:lnTo>
                  <a:lnTo>
                    <a:pt x="386" y="10426"/>
                  </a:lnTo>
                  <a:lnTo>
                    <a:pt x="271" y="10581"/>
                  </a:lnTo>
                  <a:lnTo>
                    <a:pt x="116" y="10889"/>
                  </a:lnTo>
                  <a:lnTo>
                    <a:pt x="0" y="11237"/>
                  </a:lnTo>
                  <a:lnTo>
                    <a:pt x="0" y="11585"/>
                  </a:lnTo>
                  <a:lnTo>
                    <a:pt x="77" y="11932"/>
                  </a:lnTo>
                  <a:lnTo>
                    <a:pt x="193" y="12241"/>
                  </a:lnTo>
                  <a:lnTo>
                    <a:pt x="386" y="12550"/>
                  </a:lnTo>
                  <a:lnTo>
                    <a:pt x="618" y="12820"/>
                  </a:lnTo>
                  <a:lnTo>
                    <a:pt x="811" y="12936"/>
                  </a:lnTo>
                  <a:lnTo>
                    <a:pt x="966" y="13013"/>
                  </a:lnTo>
                  <a:lnTo>
                    <a:pt x="1159" y="13091"/>
                  </a:lnTo>
                  <a:lnTo>
                    <a:pt x="1352" y="13129"/>
                  </a:lnTo>
                  <a:lnTo>
                    <a:pt x="1738" y="13168"/>
                  </a:lnTo>
                  <a:lnTo>
                    <a:pt x="2085" y="13129"/>
                  </a:lnTo>
                  <a:lnTo>
                    <a:pt x="2472" y="12975"/>
                  </a:lnTo>
                  <a:lnTo>
                    <a:pt x="2819" y="12782"/>
                  </a:lnTo>
                  <a:lnTo>
                    <a:pt x="3128" y="12550"/>
                  </a:lnTo>
                  <a:lnTo>
                    <a:pt x="3360" y="12241"/>
                  </a:lnTo>
                  <a:lnTo>
                    <a:pt x="3591" y="12009"/>
                  </a:lnTo>
                  <a:lnTo>
                    <a:pt x="3553" y="11932"/>
                  </a:lnTo>
                  <a:lnTo>
                    <a:pt x="3514" y="11816"/>
                  </a:lnTo>
                  <a:lnTo>
                    <a:pt x="3437" y="11778"/>
                  </a:lnTo>
                  <a:lnTo>
                    <a:pt x="3321" y="11739"/>
                  </a:lnTo>
                  <a:lnTo>
                    <a:pt x="3283" y="11778"/>
                  </a:lnTo>
                  <a:lnTo>
                    <a:pt x="3244" y="11816"/>
                  </a:lnTo>
                  <a:lnTo>
                    <a:pt x="3051" y="12048"/>
                  </a:lnTo>
                  <a:lnTo>
                    <a:pt x="2819" y="12241"/>
                  </a:lnTo>
                  <a:lnTo>
                    <a:pt x="2587" y="12434"/>
                  </a:lnTo>
                  <a:lnTo>
                    <a:pt x="2317" y="12589"/>
                  </a:lnTo>
                  <a:lnTo>
                    <a:pt x="2047" y="12666"/>
                  </a:lnTo>
                  <a:lnTo>
                    <a:pt x="1738" y="12704"/>
                  </a:lnTo>
                  <a:lnTo>
                    <a:pt x="1429" y="12666"/>
                  </a:lnTo>
                  <a:lnTo>
                    <a:pt x="1159" y="12589"/>
                  </a:lnTo>
                  <a:lnTo>
                    <a:pt x="966" y="12473"/>
                  </a:lnTo>
                  <a:lnTo>
                    <a:pt x="811" y="12357"/>
                  </a:lnTo>
                  <a:lnTo>
                    <a:pt x="695" y="12202"/>
                  </a:lnTo>
                  <a:lnTo>
                    <a:pt x="618" y="12048"/>
                  </a:lnTo>
                  <a:lnTo>
                    <a:pt x="541" y="11893"/>
                  </a:lnTo>
                  <a:lnTo>
                    <a:pt x="502" y="11739"/>
                  </a:lnTo>
                  <a:lnTo>
                    <a:pt x="502" y="11546"/>
                  </a:lnTo>
                  <a:lnTo>
                    <a:pt x="502" y="11391"/>
                  </a:lnTo>
                  <a:lnTo>
                    <a:pt x="541" y="11198"/>
                  </a:lnTo>
                  <a:lnTo>
                    <a:pt x="579" y="11044"/>
                  </a:lnTo>
                  <a:lnTo>
                    <a:pt x="657" y="10889"/>
                  </a:lnTo>
                  <a:lnTo>
                    <a:pt x="773" y="10774"/>
                  </a:lnTo>
                  <a:lnTo>
                    <a:pt x="888" y="10619"/>
                  </a:lnTo>
                  <a:lnTo>
                    <a:pt x="1043" y="10542"/>
                  </a:lnTo>
                  <a:lnTo>
                    <a:pt x="1236" y="10465"/>
                  </a:lnTo>
                  <a:lnTo>
                    <a:pt x="1429" y="10388"/>
                  </a:lnTo>
                  <a:lnTo>
                    <a:pt x="1738" y="10349"/>
                  </a:lnTo>
                  <a:lnTo>
                    <a:pt x="2008" y="10349"/>
                  </a:lnTo>
                  <a:lnTo>
                    <a:pt x="2317" y="10388"/>
                  </a:lnTo>
                  <a:lnTo>
                    <a:pt x="2587" y="10426"/>
                  </a:lnTo>
                  <a:lnTo>
                    <a:pt x="2858" y="10542"/>
                  </a:lnTo>
                  <a:lnTo>
                    <a:pt x="3128" y="10658"/>
                  </a:lnTo>
                  <a:lnTo>
                    <a:pt x="3669" y="10928"/>
                  </a:lnTo>
                  <a:lnTo>
                    <a:pt x="4171" y="11276"/>
                  </a:lnTo>
                  <a:lnTo>
                    <a:pt x="4634" y="11662"/>
                  </a:lnTo>
                  <a:lnTo>
                    <a:pt x="5522" y="12395"/>
                  </a:lnTo>
                  <a:lnTo>
                    <a:pt x="5870" y="12704"/>
                  </a:lnTo>
                  <a:lnTo>
                    <a:pt x="6256" y="12975"/>
                  </a:lnTo>
                  <a:lnTo>
                    <a:pt x="6681" y="13206"/>
                  </a:lnTo>
                  <a:lnTo>
                    <a:pt x="7105" y="13438"/>
                  </a:lnTo>
                  <a:lnTo>
                    <a:pt x="7530" y="13593"/>
                  </a:lnTo>
                  <a:lnTo>
                    <a:pt x="7994" y="13747"/>
                  </a:lnTo>
                  <a:lnTo>
                    <a:pt x="8457" y="13786"/>
                  </a:lnTo>
                  <a:lnTo>
                    <a:pt x="8920" y="13786"/>
                  </a:lnTo>
                  <a:lnTo>
                    <a:pt x="9345" y="13708"/>
                  </a:lnTo>
                  <a:lnTo>
                    <a:pt x="9731" y="13554"/>
                  </a:lnTo>
                  <a:lnTo>
                    <a:pt x="10079" y="13361"/>
                  </a:lnTo>
                  <a:lnTo>
                    <a:pt x="10388" y="13091"/>
                  </a:lnTo>
                  <a:lnTo>
                    <a:pt x="10658" y="12782"/>
                  </a:lnTo>
                  <a:lnTo>
                    <a:pt x="10928" y="12473"/>
                  </a:lnTo>
                  <a:lnTo>
                    <a:pt x="11121" y="12125"/>
                  </a:lnTo>
                  <a:lnTo>
                    <a:pt x="11314" y="11739"/>
                  </a:lnTo>
                  <a:lnTo>
                    <a:pt x="11507" y="11237"/>
                  </a:lnTo>
                  <a:lnTo>
                    <a:pt x="11662" y="10696"/>
                  </a:lnTo>
                  <a:lnTo>
                    <a:pt x="11971" y="9615"/>
                  </a:lnTo>
                  <a:lnTo>
                    <a:pt x="12125" y="9113"/>
                  </a:lnTo>
                  <a:lnTo>
                    <a:pt x="12357" y="8611"/>
                  </a:lnTo>
                  <a:lnTo>
                    <a:pt x="12589" y="8109"/>
                  </a:lnTo>
                  <a:lnTo>
                    <a:pt x="12936" y="7646"/>
                  </a:lnTo>
                  <a:lnTo>
                    <a:pt x="13284" y="7298"/>
                  </a:lnTo>
                  <a:lnTo>
                    <a:pt x="13631" y="6989"/>
                  </a:lnTo>
                  <a:lnTo>
                    <a:pt x="14017" y="6719"/>
                  </a:lnTo>
                  <a:lnTo>
                    <a:pt x="14442" y="6449"/>
                  </a:lnTo>
                  <a:lnTo>
                    <a:pt x="14906" y="6256"/>
                  </a:lnTo>
                  <a:lnTo>
                    <a:pt x="15369" y="6101"/>
                  </a:lnTo>
                  <a:lnTo>
                    <a:pt x="15832" y="5985"/>
                  </a:lnTo>
                  <a:lnTo>
                    <a:pt x="16296" y="5947"/>
                  </a:lnTo>
                  <a:lnTo>
                    <a:pt x="16605" y="5908"/>
                  </a:lnTo>
                  <a:lnTo>
                    <a:pt x="16914" y="5908"/>
                  </a:lnTo>
                  <a:lnTo>
                    <a:pt x="17454" y="5985"/>
                  </a:lnTo>
                  <a:lnTo>
                    <a:pt x="17995" y="6140"/>
                  </a:lnTo>
                  <a:lnTo>
                    <a:pt x="18497" y="6333"/>
                  </a:lnTo>
                  <a:lnTo>
                    <a:pt x="18999" y="6603"/>
                  </a:lnTo>
                  <a:lnTo>
                    <a:pt x="19501" y="6835"/>
                  </a:lnTo>
                  <a:lnTo>
                    <a:pt x="20543" y="7337"/>
                  </a:lnTo>
                  <a:lnTo>
                    <a:pt x="20930" y="7491"/>
                  </a:lnTo>
                  <a:lnTo>
                    <a:pt x="21316" y="7646"/>
                  </a:lnTo>
                  <a:lnTo>
                    <a:pt x="21740" y="7723"/>
                  </a:lnTo>
                  <a:lnTo>
                    <a:pt x="22165" y="7762"/>
                  </a:lnTo>
                  <a:lnTo>
                    <a:pt x="22590" y="7723"/>
                  </a:lnTo>
                  <a:lnTo>
                    <a:pt x="22976" y="7646"/>
                  </a:lnTo>
                  <a:lnTo>
                    <a:pt x="23362" y="7530"/>
                  </a:lnTo>
                  <a:lnTo>
                    <a:pt x="23710" y="7298"/>
                  </a:lnTo>
                  <a:lnTo>
                    <a:pt x="24057" y="6989"/>
                  </a:lnTo>
                  <a:lnTo>
                    <a:pt x="24366" y="6642"/>
                  </a:lnTo>
                  <a:lnTo>
                    <a:pt x="24598" y="6294"/>
                  </a:lnTo>
                  <a:lnTo>
                    <a:pt x="24752" y="5908"/>
                  </a:lnTo>
                  <a:lnTo>
                    <a:pt x="24868" y="5483"/>
                  </a:lnTo>
                  <a:lnTo>
                    <a:pt x="24984" y="5059"/>
                  </a:lnTo>
                  <a:lnTo>
                    <a:pt x="25023" y="4634"/>
                  </a:lnTo>
                  <a:lnTo>
                    <a:pt x="25023" y="4209"/>
                  </a:lnTo>
                  <a:lnTo>
                    <a:pt x="24945" y="3746"/>
                  </a:lnTo>
                  <a:lnTo>
                    <a:pt x="24868" y="3282"/>
                  </a:lnTo>
                  <a:lnTo>
                    <a:pt x="24791" y="2858"/>
                  </a:lnTo>
                  <a:lnTo>
                    <a:pt x="24637" y="2394"/>
                  </a:lnTo>
                  <a:lnTo>
                    <a:pt x="24443" y="1969"/>
                  </a:lnTo>
                  <a:lnTo>
                    <a:pt x="24250" y="1583"/>
                  </a:lnTo>
                  <a:lnTo>
                    <a:pt x="24057" y="1197"/>
                  </a:lnTo>
                  <a:lnTo>
                    <a:pt x="23787" y="811"/>
                  </a:lnTo>
                  <a:lnTo>
                    <a:pt x="23941" y="386"/>
                  </a:lnTo>
                  <a:lnTo>
                    <a:pt x="23594" y="232"/>
                  </a:lnTo>
                  <a:lnTo>
                    <a:pt x="23208" y="116"/>
                  </a:lnTo>
                  <a:lnTo>
                    <a:pt x="23169" y="77"/>
                  </a:lnTo>
                  <a:lnTo>
                    <a:pt x="2305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9"/>
            <p:cNvSpPr/>
            <p:nvPr/>
          </p:nvSpPr>
          <p:spPr>
            <a:xfrm>
              <a:off x="5843050" y="1398325"/>
              <a:ext cx="152575" cy="276125"/>
            </a:xfrm>
            <a:custGeom>
              <a:avLst/>
              <a:gdLst/>
              <a:ahLst/>
              <a:cxnLst/>
              <a:rect l="l" t="t" r="r" b="b"/>
              <a:pathLst>
                <a:path w="6103" h="11045" extrusionOk="0">
                  <a:moveTo>
                    <a:pt x="3553" y="0"/>
                  </a:moveTo>
                  <a:lnTo>
                    <a:pt x="3399" y="425"/>
                  </a:lnTo>
                  <a:lnTo>
                    <a:pt x="3785" y="618"/>
                  </a:lnTo>
                  <a:lnTo>
                    <a:pt x="4094" y="888"/>
                  </a:lnTo>
                  <a:lnTo>
                    <a:pt x="4364" y="1120"/>
                  </a:lnTo>
                  <a:lnTo>
                    <a:pt x="4635" y="1429"/>
                  </a:lnTo>
                  <a:lnTo>
                    <a:pt x="4866" y="1738"/>
                  </a:lnTo>
                  <a:lnTo>
                    <a:pt x="5059" y="2085"/>
                  </a:lnTo>
                  <a:lnTo>
                    <a:pt x="5214" y="2433"/>
                  </a:lnTo>
                  <a:lnTo>
                    <a:pt x="5368" y="2819"/>
                  </a:lnTo>
                  <a:lnTo>
                    <a:pt x="5484" y="3205"/>
                  </a:lnTo>
                  <a:lnTo>
                    <a:pt x="5523" y="3591"/>
                  </a:lnTo>
                  <a:lnTo>
                    <a:pt x="5600" y="3978"/>
                  </a:lnTo>
                  <a:lnTo>
                    <a:pt x="5600" y="4402"/>
                  </a:lnTo>
                  <a:lnTo>
                    <a:pt x="5561" y="4789"/>
                  </a:lnTo>
                  <a:lnTo>
                    <a:pt x="5523" y="5213"/>
                  </a:lnTo>
                  <a:lnTo>
                    <a:pt x="5446" y="5599"/>
                  </a:lnTo>
                  <a:lnTo>
                    <a:pt x="5330" y="6024"/>
                  </a:lnTo>
                  <a:lnTo>
                    <a:pt x="5175" y="6449"/>
                  </a:lnTo>
                  <a:lnTo>
                    <a:pt x="4982" y="6874"/>
                  </a:lnTo>
                  <a:lnTo>
                    <a:pt x="4751" y="7260"/>
                  </a:lnTo>
                  <a:lnTo>
                    <a:pt x="4480" y="7646"/>
                  </a:lnTo>
                  <a:lnTo>
                    <a:pt x="4210" y="8032"/>
                  </a:lnTo>
                  <a:lnTo>
                    <a:pt x="3940" y="8380"/>
                  </a:lnTo>
                  <a:lnTo>
                    <a:pt x="3631" y="8727"/>
                  </a:lnTo>
                  <a:lnTo>
                    <a:pt x="3283" y="9036"/>
                  </a:lnTo>
                  <a:lnTo>
                    <a:pt x="2936" y="9306"/>
                  </a:lnTo>
                  <a:lnTo>
                    <a:pt x="2549" y="9577"/>
                  </a:lnTo>
                  <a:lnTo>
                    <a:pt x="2163" y="9808"/>
                  </a:lnTo>
                  <a:lnTo>
                    <a:pt x="1739" y="10040"/>
                  </a:lnTo>
                  <a:lnTo>
                    <a:pt x="1314" y="10233"/>
                  </a:lnTo>
                  <a:lnTo>
                    <a:pt x="889" y="10388"/>
                  </a:lnTo>
                  <a:lnTo>
                    <a:pt x="464" y="10542"/>
                  </a:lnTo>
                  <a:lnTo>
                    <a:pt x="1" y="10658"/>
                  </a:lnTo>
                  <a:lnTo>
                    <a:pt x="78" y="11044"/>
                  </a:lnTo>
                  <a:lnTo>
                    <a:pt x="619" y="10967"/>
                  </a:lnTo>
                  <a:lnTo>
                    <a:pt x="1121" y="10812"/>
                  </a:lnTo>
                  <a:lnTo>
                    <a:pt x="1584" y="10658"/>
                  </a:lnTo>
                  <a:lnTo>
                    <a:pt x="2086" y="10465"/>
                  </a:lnTo>
                  <a:lnTo>
                    <a:pt x="2511" y="10195"/>
                  </a:lnTo>
                  <a:lnTo>
                    <a:pt x="2974" y="9924"/>
                  </a:lnTo>
                  <a:lnTo>
                    <a:pt x="3399" y="9615"/>
                  </a:lnTo>
                  <a:lnTo>
                    <a:pt x="3785" y="9268"/>
                  </a:lnTo>
                  <a:lnTo>
                    <a:pt x="4171" y="8920"/>
                  </a:lnTo>
                  <a:lnTo>
                    <a:pt x="4480" y="8534"/>
                  </a:lnTo>
                  <a:lnTo>
                    <a:pt x="4828" y="8109"/>
                  </a:lnTo>
                  <a:lnTo>
                    <a:pt x="5098" y="7685"/>
                  </a:lnTo>
                  <a:lnTo>
                    <a:pt x="5368" y="7221"/>
                  </a:lnTo>
                  <a:lnTo>
                    <a:pt x="5600" y="6758"/>
                  </a:lnTo>
                  <a:lnTo>
                    <a:pt x="5755" y="6294"/>
                  </a:lnTo>
                  <a:lnTo>
                    <a:pt x="5909" y="5792"/>
                  </a:lnTo>
                  <a:lnTo>
                    <a:pt x="6025" y="5368"/>
                  </a:lnTo>
                  <a:lnTo>
                    <a:pt x="6063" y="4943"/>
                  </a:lnTo>
                  <a:lnTo>
                    <a:pt x="6102" y="4518"/>
                  </a:lnTo>
                  <a:lnTo>
                    <a:pt x="6102" y="4055"/>
                  </a:lnTo>
                  <a:lnTo>
                    <a:pt x="6063" y="3630"/>
                  </a:lnTo>
                  <a:lnTo>
                    <a:pt x="5986" y="3244"/>
                  </a:lnTo>
                  <a:lnTo>
                    <a:pt x="5870" y="2819"/>
                  </a:lnTo>
                  <a:lnTo>
                    <a:pt x="5755" y="2433"/>
                  </a:lnTo>
                  <a:lnTo>
                    <a:pt x="5561" y="2047"/>
                  </a:lnTo>
                  <a:lnTo>
                    <a:pt x="5368" y="1661"/>
                  </a:lnTo>
                  <a:lnTo>
                    <a:pt x="5137" y="1313"/>
                  </a:lnTo>
                  <a:lnTo>
                    <a:pt x="4905" y="1004"/>
                  </a:lnTo>
                  <a:lnTo>
                    <a:pt x="4596" y="695"/>
                  </a:lnTo>
                  <a:lnTo>
                    <a:pt x="4287" y="425"/>
                  </a:lnTo>
                  <a:lnTo>
                    <a:pt x="3940" y="193"/>
                  </a:lnTo>
                  <a:lnTo>
                    <a:pt x="355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9"/>
            <p:cNvSpPr/>
            <p:nvPr/>
          </p:nvSpPr>
          <p:spPr>
            <a:xfrm>
              <a:off x="569225" y="1424375"/>
              <a:ext cx="126500" cy="69550"/>
            </a:xfrm>
            <a:custGeom>
              <a:avLst/>
              <a:gdLst/>
              <a:ahLst/>
              <a:cxnLst/>
              <a:rect l="l" t="t" r="r" b="b"/>
              <a:pathLst>
                <a:path w="5060" h="2782" extrusionOk="0">
                  <a:moveTo>
                    <a:pt x="4905" y="1"/>
                  </a:moveTo>
                  <a:lnTo>
                    <a:pt x="3824" y="657"/>
                  </a:lnTo>
                  <a:lnTo>
                    <a:pt x="3283" y="966"/>
                  </a:lnTo>
                  <a:lnTo>
                    <a:pt x="2704" y="1275"/>
                  </a:lnTo>
                  <a:lnTo>
                    <a:pt x="2086" y="1584"/>
                  </a:lnTo>
                  <a:lnTo>
                    <a:pt x="1430" y="1854"/>
                  </a:lnTo>
                  <a:lnTo>
                    <a:pt x="773" y="2125"/>
                  </a:lnTo>
                  <a:lnTo>
                    <a:pt x="117" y="2395"/>
                  </a:lnTo>
                  <a:lnTo>
                    <a:pt x="40" y="2472"/>
                  </a:lnTo>
                  <a:lnTo>
                    <a:pt x="1" y="2588"/>
                  </a:lnTo>
                  <a:lnTo>
                    <a:pt x="40" y="2665"/>
                  </a:lnTo>
                  <a:lnTo>
                    <a:pt x="117" y="2781"/>
                  </a:lnTo>
                  <a:lnTo>
                    <a:pt x="387" y="2781"/>
                  </a:lnTo>
                  <a:lnTo>
                    <a:pt x="1082" y="2627"/>
                  </a:lnTo>
                  <a:lnTo>
                    <a:pt x="1739" y="2356"/>
                  </a:lnTo>
                  <a:lnTo>
                    <a:pt x="2356" y="2047"/>
                  </a:lnTo>
                  <a:lnTo>
                    <a:pt x="2974" y="1739"/>
                  </a:lnTo>
                  <a:lnTo>
                    <a:pt x="3553" y="1430"/>
                  </a:lnTo>
                  <a:lnTo>
                    <a:pt x="4094" y="1082"/>
                  </a:lnTo>
                  <a:lnTo>
                    <a:pt x="4596" y="735"/>
                  </a:lnTo>
                  <a:lnTo>
                    <a:pt x="5059" y="310"/>
                  </a:lnTo>
                  <a:lnTo>
                    <a:pt x="490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9"/>
            <p:cNvSpPr/>
            <p:nvPr/>
          </p:nvSpPr>
          <p:spPr>
            <a:xfrm>
              <a:off x="512275" y="1467825"/>
              <a:ext cx="66650" cy="99450"/>
            </a:xfrm>
            <a:custGeom>
              <a:avLst/>
              <a:gdLst/>
              <a:ahLst/>
              <a:cxnLst/>
              <a:rect l="l" t="t" r="r" b="b"/>
              <a:pathLst>
                <a:path w="2666" h="3978" extrusionOk="0">
                  <a:moveTo>
                    <a:pt x="850" y="1"/>
                  </a:moveTo>
                  <a:lnTo>
                    <a:pt x="464" y="155"/>
                  </a:lnTo>
                  <a:lnTo>
                    <a:pt x="618" y="232"/>
                  </a:lnTo>
                  <a:lnTo>
                    <a:pt x="464" y="618"/>
                  </a:lnTo>
                  <a:lnTo>
                    <a:pt x="271" y="1082"/>
                  </a:lnTo>
                  <a:lnTo>
                    <a:pt x="116" y="1622"/>
                  </a:lnTo>
                  <a:lnTo>
                    <a:pt x="39" y="2163"/>
                  </a:lnTo>
                  <a:lnTo>
                    <a:pt x="1" y="2704"/>
                  </a:lnTo>
                  <a:lnTo>
                    <a:pt x="39" y="2974"/>
                  </a:lnTo>
                  <a:lnTo>
                    <a:pt x="78" y="3206"/>
                  </a:lnTo>
                  <a:lnTo>
                    <a:pt x="155" y="3399"/>
                  </a:lnTo>
                  <a:lnTo>
                    <a:pt x="271" y="3592"/>
                  </a:lnTo>
                  <a:lnTo>
                    <a:pt x="464" y="3746"/>
                  </a:lnTo>
                  <a:lnTo>
                    <a:pt x="657" y="3862"/>
                  </a:lnTo>
                  <a:lnTo>
                    <a:pt x="889" y="3939"/>
                  </a:lnTo>
                  <a:lnTo>
                    <a:pt x="1082" y="3978"/>
                  </a:lnTo>
                  <a:lnTo>
                    <a:pt x="1314" y="3939"/>
                  </a:lnTo>
                  <a:lnTo>
                    <a:pt x="1507" y="3823"/>
                  </a:lnTo>
                  <a:lnTo>
                    <a:pt x="1661" y="3708"/>
                  </a:lnTo>
                  <a:lnTo>
                    <a:pt x="1816" y="3514"/>
                  </a:lnTo>
                  <a:lnTo>
                    <a:pt x="1970" y="3321"/>
                  </a:lnTo>
                  <a:lnTo>
                    <a:pt x="2086" y="3090"/>
                  </a:lnTo>
                  <a:lnTo>
                    <a:pt x="2318" y="2549"/>
                  </a:lnTo>
                  <a:lnTo>
                    <a:pt x="2472" y="2009"/>
                  </a:lnTo>
                  <a:lnTo>
                    <a:pt x="2626" y="1507"/>
                  </a:lnTo>
                  <a:lnTo>
                    <a:pt x="2665" y="1043"/>
                  </a:lnTo>
                  <a:lnTo>
                    <a:pt x="2395" y="1043"/>
                  </a:lnTo>
                  <a:lnTo>
                    <a:pt x="2009" y="2009"/>
                  </a:lnTo>
                  <a:lnTo>
                    <a:pt x="1738" y="2665"/>
                  </a:lnTo>
                  <a:lnTo>
                    <a:pt x="1545" y="3051"/>
                  </a:lnTo>
                  <a:lnTo>
                    <a:pt x="1468" y="3206"/>
                  </a:lnTo>
                  <a:lnTo>
                    <a:pt x="1314" y="3283"/>
                  </a:lnTo>
                  <a:lnTo>
                    <a:pt x="1159" y="3283"/>
                  </a:lnTo>
                  <a:lnTo>
                    <a:pt x="966" y="3206"/>
                  </a:lnTo>
                  <a:lnTo>
                    <a:pt x="734" y="3128"/>
                  </a:lnTo>
                  <a:lnTo>
                    <a:pt x="618" y="3051"/>
                  </a:lnTo>
                  <a:lnTo>
                    <a:pt x="541" y="2935"/>
                  </a:lnTo>
                  <a:lnTo>
                    <a:pt x="541" y="2704"/>
                  </a:lnTo>
                  <a:lnTo>
                    <a:pt x="541" y="2395"/>
                  </a:lnTo>
                  <a:lnTo>
                    <a:pt x="580" y="2047"/>
                  </a:lnTo>
                  <a:lnTo>
                    <a:pt x="618" y="1622"/>
                  </a:lnTo>
                  <a:lnTo>
                    <a:pt x="734" y="1198"/>
                  </a:lnTo>
                  <a:lnTo>
                    <a:pt x="889" y="773"/>
                  </a:lnTo>
                  <a:lnTo>
                    <a:pt x="1043" y="348"/>
                  </a:lnTo>
                  <a:lnTo>
                    <a:pt x="1082" y="232"/>
                  </a:lnTo>
                  <a:lnTo>
                    <a:pt x="1043" y="116"/>
                  </a:lnTo>
                  <a:lnTo>
                    <a:pt x="927" y="39"/>
                  </a:lnTo>
                  <a:lnTo>
                    <a:pt x="8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9"/>
            <p:cNvSpPr/>
            <p:nvPr/>
          </p:nvSpPr>
          <p:spPr>
            <a:xfrm>
              <a:off x="4008850" y="1525750"/>
              <a:ext cx="329225" cy="242325"/>
            </a:xfrm>
            <a:custGeom>
              <a:avLst/>
              <a:gdLst/>
              <a:ahLst/>
              <a:cxnLst/>
              <a:rect l="l" t="t" r="r" b="b"/>
              <a:pathLst>
                <a:path w="13169" h="9693" extrusionOk="0">
                  <a:moveTo>
                    <a:pt x="5368" y="618"/>
                  </a:moveTo>
                  <a:lnTo>
                    <a:pt x="5947" y="773"/>
                  </a:lnTo>
                  <a:lnTo>
                    <a:pt x="6527" y="1004"/>
                  </a:lnTo>
                  <a:lnTo>
                    <a:pt x="7029" y="1313"/>
                  </a:lnTo>
                  <a:lnTo>
                    <a:pt x="7531" y="1661"/>
                  </a:lnTo>
                  <a:lnTo>
                    <a:pt x="7762" y="1893"/>
                  </a:lnTo>
                  <a:lnTo>
                    <a:pt x="7955" y="2124"/>
                  </a:lnTo>
                  <a:lnTo>
                    <a:pt x="8148" y="2356"/>
                  </a:lnTo>
                  <a:lnTo>
                    <a:pt x="8264" y="2626"/>
                  </a:lnTo>
                  <a:lnTo>
                    <a:pt x="8419" y="2897"/>
                  </a:lnTo>
                  <a:lnTo>
                    <a:pt x="8496" y="3167"/>
                  </a:lnTo>
                  <a:lnTo>
                    <a:pt x="8573" y="3437"/>
                  </a:lnTo>
                  <a:lnTo>
                    <a:pt x="8612" y="3707"/>
                  </a:lnTo>
                  <a:lnTo>
                    <a:pt x="8573" y="3707"/>
                  </a:lnTo>
                  <a:lnTo>
                    <a:pt x="7724" y="3823"/>
                  </a:lnTo>
                  <a:lnTo>
                    <a:pt x="6874" y="3901"/>
                  </a:lnTo>
                  <a:lnTo>
                    <a:pt x="6411" y="3939"/>
                  </a:lnTo>
                  <a:lnTo>
                    <a:pt x="6179" y="3939"/>
                  </a:lnTo>
                  <a:lnTo>
                    <a:pt x="5986" y="3901"/>
                  </a:lnTo>
                  <a:lnTo>
                    <a:pt x="5793" y="3862"/>
                  </a:lnTo>
                  <a:lnTo>
                    <a:pt x="5677" y="3746"/>
                  </a:lnTo>
                  <a:lnTo>
                    <a:pt x="5561" y="3553"/>
                  </a:lnTo>
                  <a:lnTo>
                    <a:pt x="5484" y="3321"/>
                  </a:lnTo>
                  <a:lnTo>
                    <a:pt x="5407" y="2626"/>
                  </a:lnTo>
                  <a:lnTo>
                    <a:pt x="5368" y="1970"/>
                  </a:lnTo>
                  <a:lnTo>
                    <a:pt x="5368" y="618"/>
                  </a:lnTo>
                  <a:close/>
                  <a:moveTo>
                    <a:pt x="2781" y="889"/>
                  </a:moveTo>
                  <a:lnTo>
                    <a:pt x="2626" y="3128"/>
                  </a:lnTo>
                  <a:lnTo>
                    <a:pt x="2626" y="3514"/>
                  </a:lnTo>
                  <a:lnTo>
                    <a:pt x="2588" y="3707"/>
                  </a:lnTo>
                  <a:lnTo>
                    <a:pt x="2511" y="3862"/>
                  </a:lnTo>
                  <a:lnTo>
                    <a:pt x="2433" y="4016"/>
                  </a:lnTo>
                  <a:lnTo>
                    <a:pt x="2318" y="4132"/>
                  </a:lnTo>
                  <a:lnTo>
                    <a:pt x="2124" y="4209"/>
                  </a:lnTo>
                  <a:lnTo>
                    <a:pt x="1893" y="4287"/>
                  </a:lnTo>
                  <a:lnTo>
                    <a:pt x="1545" y="4287"/>
                  </a:lnTo>
                  <a:lnTo>
                    <a:pt x="1121" y="4248"/>
                  </a:lnTo>
                  <a:lnTo>
                    <a:pt x="734" y="4132"/>
                  </a:lnTo>
                  <a:lnTo>
                    <a:pt x="387" y="4016"/>
                  </a:lnTo>
                  <a:lnTo>
                    <a:pt x="503" y="3514"/>
                  </a:lnTo>
                  <a:lnTo>
                    <a:pt x="657" y="3012"/>
                  </a:lnTo>
                  <a:lnTo>
                    <a:pt x="889" y="2549"/>
                  </a:lnTo>
                  <a:lnTo>
                    <a:pt x="1159" y="2124"/>
                  </a:lnTo>
                  <a:lnTo>
                    <a:pt x="1507" y="1738"/>
                  </a:lnTo>
                  <a:lnTo>
                    <a:pt x="1893" y="1429"/>
                  </a:lnTo>
                  <a:lnTo>
                    <a:pt x="2318" y="1120"/>
                  </a:lnTo>
                  <a:lnTo>
                    <a:pt x="2781" y="889"/>
                  </a:lnTo>
                  <a:close/>
                  <a:moveTo>
                    <a:pt x="10774" y="5368"/>
                  </a:moveTo>
                  <a:lnTo>
                    <a:pt x="11238" y="5638"/>
                  </a:lnTo>
                  <a:lnTo>
                    <a:pt x="11624" y="5986"/>
                  </a:lnTo>
                  <a:lnTo>
                    <a:pt x="11431" y="6140"/>
                  </a:lnTo>
                  <a:lnTo>
                    <a:pt x="11353" y="6217"/>
                  </a:lnTo>
                  <a:lnTo>
                    <a:pt x="11238" y="6256"/>
                  </a:lnTo>
                  <a:lnTo>
                    <a:pt x="11083" y="6295"/>
                  </a:lnTo>
                  <a:lnTo>
                    <a:pt x="10929" y="6256"/>
                  </a:lnTo>
                  <a:lnTo>
                    <a:pt x="10774" y="6217"/>
                  </a:lnTo>
                  <a:lnTo>
                    <a:pt x="10658" y="6140"/>
                  </a:lnTo>
                  <a:lnTo>
                    <a:pt x="10581" y="6063"/>
                  </a:lnTo>
                  <a:lnTo>
                    <a:pt x="10543" y="5947"/>
                  </a:lnTo>
                  <a:lnTo>
                    <a:pt x="10543" y="5870"/>
                  </a:lnTo>
                  <a:lnTo>
                    <a:pt x="10543" y="5754"/>
                  </a:lnTo>
                  <a:lnTo>
                    <a:pt x="10620" y="5522"/>
                  </a:lnTo>
                  <a:lnTo>
                    <a:pt x="10658" y="5445"/>
                  </a:lnTo>
                  <a:lnTo>
                    <a:pt x="10774" y="5368"/>
                  </a:lnTo>
                  <a:close/>
                  <a:moveTo>
                    <a:pt x="4403" y="0"/>
                  </a:moveTo>
                  <a:lnTo>
                    <a:pt x="3939" y="39"/>
                  </a:lnTo>
                  <a:lnTo>
                    <a:pt x="3515" y="116"/>
                  </a:lnTo>
                  <a:lnTo>
                    <a:pt x="3051" y="232"/>
                  </a:lnTo>
                  <a:lnTo>
                    <a:pt x="2665" y="387"/>
                  </a:lnTo>
                  <a:lnTo>
                    <a:pt x="2240" y="580"/>
                  </a:lnTo>
                  <a:lnTo>
                    <a:pt x="1854" y="811"/>
                  </a:lnTo>
                  <a:lnTo>
                    <a:pt x="1507" y="1043"/>
                  </a:lnTo>
                  <a:lnTo>
                    <a:pt x="1159" y="1352"/>
                  </a:lnTo>
                  <a:lnTo>
                    <a:pt x="889" y="1661"/>
                  </a:lnTo>
                  <a:lnTo>
                    <a:pt x="619" y="2008"/>
                  </a:lnTo>
                  <a:lnTo>
                    <a:pt x="425" y="2395"/>
                  </a:lnTo>
                  <a:lnTo>
                    <a:pt x="232" y="2781"/>
                  </a:lnTo>
                  <a:lnTo>
                    <a:pt x="117" y="3205"/>
                  </a:lnTo>
                  <a:lnTo>
                    <a:pt x="39" y="3669"/>
                  </a:lnTo>
                  <a:lnTo>
                    <a:pt x="1" y="4094"/>
                  </a:lnTo>
                  <a:lnTo>
                    <a:pt x="39" y="4557"/>
                  </a:lnTo>
                  <a:lnTo>
                    <a:pt x="348" y="4596"/>
                  </a:lnTo>
                  <a:lnTo>
                    <a:pt x="387" y="4287"/>
                  </a:lnTo>
                  <a:lnTo>
                    <a:pt x="966" y="4518"/>
                  </a:lnTo>
                  <a:lnTo>
                    <a:pt x="1314" y="4596"/>
                  </a:lnTo>
                  <a:lnTo>
                    <a:pt x="1700" y="4673"/>
                  </a:lnTo>
                  <a:lnTo>
                    <a:pt x="2047" y="4673"/>
                  </a:lnTo>
                  <a:lnTo>
                    <a:pt x="2356" y="4634"/>
                  </a:lnTo>
                  <a:lnTo>
                    <a:pt x="2511" y="4557"/>
                  </a:lnTo>
                  <a:lnTo>
                    <a:pt x="2626" y="4480"/>
                  </a:lnTo>
                  <a:lnTo>
                    <a:pt x="2742" y="4403"/>
                  </a:lnTo>
                  <a:lnTo>
                    <a:pt x="2858" y="4248"/>
                  </a:lnTo>
                  <a:lnTo>
                    <a:pt x="2897" y="4132"/>
                  </a:lnTo>
                  <a:lnTo>
                    <a:pt x="2974" y="3978"/>
                  </a:lnTo>
                  <a:lnTo>
                    <a:pt x="3013" y="3630"/>
                  </a:lnTo>
                  <a:lnTo>
                    <a:pt x="3013" y="2974"/>
                  </a:lnTo>
                  <a:lnTo>
                    <a:pt x="3128" y="773"/>
                  </a:lnTo>
                  <a:lnTo>
                    <a:pt x="3515" y="657"/>
                  </a:lnTo>
                  <a:lnTo>
                    <a:pt x="3939" y="580"/>
                  </a:lnTo>
                  <a:lnTo>
                    <a:pt x="4132" y="541"/>
                  </a:lnTo>
                  <a:lnTo>
                    <a:pt x="4403" y="541"/>
                  </a:lnTo>
                  <a:lnTo>
                    <a:pt x="5098" y="580"/>
                  </a:lnTo>
                  <a:lnTo>
                    <a:pt x="5021" y="1661"/>
                  </a:lnTo>
                  <a:lnTo>
                    <a:pt x="5059" y="2703"/>
                  </a:lnTo>
                  <a:lnTo>
                    <a:pt x="5098" y="3399"/>
                  </a:lnTo>
                  <a:lnTo>
                    <a:pt x="5175" y="3746"/>
                  </a:lnTo>
                  <a:lnTo>
                    <a:pt x="5214" y="3901"/>
                  </a:lnTo>
                  <a:lnTo>
                    <a:pt x="5291" y="4055"/>
                  </a:lnTo>
                  <a:lnTo>
                    <a:pt x="5407" y="4171"/>
                  </a:lnTo>
                  <a:lnTo>
                    <a:pt x="5561" y="4248"/>
                  </a:lnTo>
                  <a:lnTo>
                    <a:pt x="5716" y="4287"/>
                  </a:lnTo>
                  <a:lnTo>
                    <a:pt x="5870" y="4325"/>
                  </a:lnTo>
                  <a:lnTo>
                    <a:pt x="6218" y="4325"/>
                  </a:lnTo>
                  <a:lnTo>
                    <a:pt x="6565" y="4287"/>
                  </a:lnTo>
                  <a:lnTo>
                    <a:pt x="7608" y="4209"/>
                  </a:lnTo>
                  <a:lnTo>
                    <a:pt x="8650" y="4094"/>
                  </a:lnTo>
                  <a:lnTo>
                    <a:pt x="8650" y="4480"/>
                  </a:lnTo>
                  <a:lnTo>
                    <a:pt x="8612" y="4866"/>
                  </a:lnTo>
                  <a:lnTo>
                    <a:pt x="8612" y="4905"/>
                  </a:lnTo>
                  <a:lnTo>
                    <a:pt x="8612" y="5020"/>
                  </a:lnTo>
                  <a:lnTo>
                    <a:pt x="8650" y="5098"/>
                  </a:lnTo>
                  <a:lnTo>
                    <a:pt x="8766" y="5098"/>
                  </a:lnTo>
                  <a:lnTo>
                    <a:pt x="8843" y="5059"/>
                  </a:lnTo>
                  <a:lnTo>
                    <a:pt x="8959" y="5020"/>
                  </a:lnTo>
                  <a:lnTo>
                    <a:pt x="9037" y="4943"/>
                  </a:lnTo>
                  <a:lnTo>
                    <a:pt x="9191" y="4905"/>
                  </a:lnTo>
                  <a:lnTo>
                    <a:pt x="9384" y="4905"/>
                  </a:lnTo>
                  <a:lnTo>
                    <a:pt x="9809" y="4982"/>
                  </a:lnTo>
                  <a:lnTo>
                    <a:pt x="10195" y="5098"/>
                  </a:lnTo>
                  <a:lnTo>
                    <a:pt x="10543" y="5252"/>
                  </a:lnTo>
                  <a:lnTo>
                    <a:pt x="10427" y="5329"/>
                  </a:lnTo>
                  <a:lnTo>
                    <a:pt x="10311" y="5445"/>
                  </a:lnTo>
                  <a:lnTo>
                    <a:pt x="10272" y="5600"/>
                  </a:lnTo>
                  <a:lnTo>
                    <a:pt x="10234" y="5754"/>
                  </a:lnTo>
                  <a:lnTo>
                    <a:pt x="10234" y="5908"/>
                  </a:lnTo>
                  <a:lnTo>
                    <a:pt x="10234" y="6063"/>
                  </a:lnTo>
                  <a:lnTo>
                    <a:pt x="10272" y="6179"/>
                  </a:lnTo>
                  <a:lnTo>
                    <a:pt x="10349" y="6333"/>
                  </a:lnTo>
                  <a:lnTo>
                    <a:pt x="10504" y="6488"/>
                  </a:lnTo>
                  <a:lnTo>
                    <a:pt x="10697" y="6604"/>
                  </a:lnTo>
                  <a:lnTo>
                    <a:pt x="10929" y="6642"/>
                  </a:lnTo>
                  <a:lnTo>
                    <a:pt x="11160" y="6642"/>
                  </a:lnTo>
                  <a:lnTo>
                    <a:pt x="11353" y="6604"/>
                  </a:lnTo>
                  <a:lnTo>
                    <a:pt x="11547" y="6526"/>
                  </a:lnTo>
                  <a:lnTo>
                    <a:pt x="11740" y="6410"/>
                  </a:lnTo>
                  <a:lnTo>
                    <a:pt x="11855" y="6256"/>
                  </a:lnTo>
                  <a:lnTo>
                    <a:pt x="12087" y="6565"/>
                  </a:lnTo>
                  <a:lnTo>
                    <a:pt x="12280" y="6912"/>
                  </a:lnTo>
                  <a:lnTo>
                    <a:pt x="12396" y="7221"/>
                  </a:lnTo>
                  <a:lnTo>
                    <a:pt x="12473" y="7569"/>
                  </a:lnTo>
                  <a:lnTo>
                    <a:pt x="12551" y="7916"/>
                  </a:lnTo>
                  <a:lnTo>
                    <a:pt x="12551" y="8264"/>
                  </a:lnTo>
                  <a:lnTo>
                    <a:pt x="12589" y="8998"/>
                  </a:lnTo>
                  <a:lnTo>
                    <a:pt x="12512" y="8998"/>
                  </a:lnTo>
                  <a:lnTo>
                    <a:pt x="12435" y="9075"/>
                  </a:lnTo>
                  <a:lnTo>
                    <a:pt x="12396" y="9114"/>
                  </a:lnTo>
                  <a:lnTo>
                    <a:pt x="12357" y="9191"/>
                  </a:lnTo>
                  <a:lnTo>
                    <a:pt x="11469" y="9307"/>
                  </a:lnTo>
                  <a:lnTo>
                    <a:pt x="11469" y="9693"/>
                  </a:lnTo>
                  <a:lnTo>
                    <a:pt x="12126" y="9654"/>
                  </a:lnTo>
                  <a:lnTo>
                    <a:pt x="12821" y="9616"/>
                  </a:lnTo>
                  <a:lnTo>
                    <a:pt x="12937" y="9577"/>
                  </a:lnTo>
                  <a:lnTo>
                    <a:pt x="13014" y="9500"/>
                  </a:lnTo>
                  <a:lnTo>
                    <a:pt x="13052" y="9384"/>
                  </a:lnTo>
                  <a:lnTo>
                    <a:pt x="13052" y="9268"/>
                  </a:lnTo>
                  <a:lnTo>
                    <a:pt x="13130" y="8998"/>
                  </a:lnTo>
                  <a:lnTo>
                    <a:pt x="13168" y="8766"/>
                  </a:lnTo>
                  <a:lnTo>
                    <a:pt x="13168" y="8496"/>
                  </a:lnTo>
                  <a:lnTo>
                    <a:pt x="13168" y="8225"/>
                  </a:lnTo>
                  <a:lnTo>
                    <a:pt x="13091" y="7723"/>
                  </a:lnTo>
                  <a:lnTo>
                    <a:pt x="12937" y="7183"/>
                  </a:lnTo>
                  <a:lnTo>
                    <a:pt x="12744" y="6681"/>
                  </a:lnTo>
                  <a:lnTo>
                    <a:pt x="12435" y="6217"/>
                  </a:lnTo>
                  <a:lnTo>
                    <a:pt x="12126" y="5793"/>
                  </a:lnTo>
                  <a:lnTo>
                    <a:pt x="11778" y="5445"/>
                  </a:lnTo>
                  <a:lnTo>
                    <a:pt x="11315" y="5098"/>
                  </a:lnTo>
                  <a:lnTo>
                    <a:pt x="10967" y="4905"/>
                  </a:lnTo>
                  <a:lnTo>
                    <a:pt x="10620" y="4750"/>
                  </a:lnTo>
                  <a:lnTo>
                    <a:pt x="10272" y="4596"/>
                  </a:lnTo>
                  <a:lnTo>
                    <a:pt x="9886" y="4480"/>
                  </a:lnTo>
                  <a:lnTo>
                    <a:pt x="9539" y="4441"/>
                  </a:lnTo>
                  <a:lnTo>
                    <a:pt x="9191" y="4441"/>
                  </a:lnTo>
                  <a:lnTo>
                    <a:pt x="9268" y="3978"/>
                  </a:lnTo>
                  <a:lnTo>
                    <a:pt x="9230" y="3514"/>
                  </a:lnTo>
                  <a:lnTo>
                    <a:pt x="9152" y="3090"/>
                  </a:lnTo>
                  <a:lnTo>
                    <a:pt x="8998" y="2665"/>
                  </a:lnTo>
                  <a:lnTo>
                    <a:pt x="8805" y="2279"/>
                  </a:lnTo>
                  <a:lnTo>
                    <a:pt x="8535" y="1931"/>
                  </a:lnTo>
                  <a:lnTo>
                    <a:pt x="8226" y="1584"/>
                  </a:lnTo>
                  <a:lnTo>
                    <a:pt x="7839" y="1275"/>
                  </a:lnTo>
                  <a:lnTo>
                    <a:pt x="7453" y="1004"/>
                  </a:lnTo>
                  <a:lnTo>
                    <a:pt x="7067" y="734"/>
                  </a:lnTo>
                  <a:lnTo>
                    <a:pt x="6642" y="502"/>
                  </a:lnTo>
                  <a:lnTo>
                    <a:pt x="6179" y="348"/>
                  </a:lnTo>
                  <a:lnTo>
                    <a:pt x="5716" y="193"/>
                  </a:lnTo>
                  <a:lnTo>
                    <a:pt x="5291" y="78"/>
                  </a:lnTo>
                  <a:lnTo>
                    <a:pt x="4828" y="39"/>
                  </a:lnTo>
                  <a:lnTo>
                    <a:pt x="440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9"/>
            <p:cNvSpPr/>
            <p:nvPr/>
          </p:nvSpPr>
          <p:spPr>
            <a:xfrm>
              <a:off x="6763050" y="1538300"/>
              <a:ext cx="153525" cy="186350"/>
            </a:xfrm>
            <a:custGeom>
              <a:avLst/>
              <a:gdLst/>
              <a:ahLst/>
              <a:cxnLst/>
              <a:rect l="l" t="t" r="r" b="b"/>
              <a:pathLst>
                <a:path w="6141" h="7454" extrusionOk="0">
                  <a:moveTo>
                    <a:pt x="889" y="5908"/>
                  </a:moveTo>
                  <a:lnTo>
                    <a:pt x="1082" y="5986"/>
                  </a:lnTo>
                  <a:lnTo>
                    <a:pt x="1237" y="6024"/>
                  </a:lnTo>
                  <a:lnTo>
                    <a:pt x="1391" y="6179"/>
                  </a:lnTo>
                  <a:lnTo>
                    <a:pt x="1468" y="6333"/>
                  </a:lnTo>
                  <a:lnTo>
                    <a:pt x="1468" y="6449"/>
                  </a:lnTo>
                  <a:lnTo>
                    <a:pt x="1468" y="6565"/>
                  </a:lnTo>
                  <a:lnTo>
                    <a:pt x="1391" y="6797"/>
                  </a:lnTo>
                  <a:lnTo>
                    <a:pt x="1237" y="6951"/>
                  </a:lnTo>
                  <a:lnTo>
                    <a:pt x="1159" y="7028"/>
                  </a:lnTo>
                  <a:lnTo>
                    <a:pt x="1043" y="7067"/>
                  </a:lnTo>
                  <a:lnTo>
                    <a:pt x="850" y="7067"/>
                  </a:lnTo>
                  <a:lnTo>
                    <a:pt x="619" y="6990"/>
                  </a:lnTo>
                  <a:lnTo>
                    <a:pt x="464" y="6835"/>
                  </a:lnTo>
                  <a:lnTo>
                    <a:pt x="426" y="6719"/>
                  </a:lnTo>
                  <a:lnTo>
                    <a:pt x="387" y="6642"/>
                  </a:lnTo>
                  <a:lnTo>
                    <a:pt x="348" y="6488"/>
                  </a:lnTo>
                  <a:lnTo>
                    <a:pt x="387" y="6372"/>
                  </a:lnTo>
                  <a:lnTo>
                    <a:pt x="426" y="6256"/>
                  </a:lnTo>
                  <a:lnTo>
                    <a:pt x="503" y="6179"/>
                  </a:lnTo>
                  <a:lnTo>
                    <a:pt x="696" y="6024"/>
                  </a:lnTo>
                  <a:lnTo>
                    <a:pt x="889" y="5908"/>
                  </a:lnTo>
                  <a:close/>
                  <a:moveTo>
                    <a:pt x="5909" y="0"/>
                  </a:moveTo>
                  <a:lnTo>
                    <a:pt x="5832" y="39"/>
                  </a:lnTo>
                  <a:lnTo>
                    <a:pt x="5523" y="309"/>
                  </a:lnTo>
                  <a:lnTo>
                    <a:pt x="5175" y="618"/>
                  </a:lnTo>
                  <a:lnTo>
                    <a:pt x="4596" y="1313"/>
                  </a:lnTo>
                  <a:lnTo>
                    <a:pt x="4017" y="2047"/>
                  </a:lnTo>
                  <a:lnTo>
                    <a:pt x="3438" y="2781"/>
                  </a:lnTo>
                  <a:lnTo>
                    <a:pt x="2279" y="4132"/>
                  </a:lnTo>
                  <a:lnTo>
                    <a:pt x="1739" y="4866"/>
                  </a:lnTo>
                  <a:lnTo>
                    <a:pt x="1198" y="5561"/>
                  </a:lnTo>
                  <a:lnTo>
                    <a:pt x="1043" y="5522"/>
                  </a:lnTo>
                  <a:lnTo>
                    <a:pt x="889" y="5522"/>
                  </a:lnTo>
                  <a:lnTo>
                    <a:pt x="773" y="5561"/>
                  </a:lnTo>
                  <a:lnTo>
                    <a:pt x="619" y="5600"/>
                  </a:lnTo>
                  <a:lnTo>
                    <a:pt x="541" y="5677"/>
                  </a:lnTo>
                  <a:lnTo>
                    <a:pt x="541" y="5754"/>
                  </a:lnTo>
                  <a:lnTo>
                    <a:pt x="310" y="5870"/>
                  </a:lnTo>
                  <a:lnTo>
                    <a:pt x="117" y="6063"/>
                  </a:lnTo>
                  <a:lnTo>
                    <a:pt x="1" y="6333"/>
                  </a:lnTo>
                  <a:lnTo>
                    <a:pt x="1" y="6488"/>
                  </a:lnTo>
                  <a:lnTo>
                    <a:pt x="1" y="6604"/>
                  </a:lnTo>
                  <a:lnTo>
                    <a:pt x="40" y="6797"/>
                  </a:lnTo>
                  <a:lnTo>
                    <a:pt x="117" y="6990"/>
                  </a:lnTo>
                  <a:lnTo>
                    <a:pt x="194" y="7144"/>
                  </a:lnTo>
                  <a:lnTo>
                    <a:pt x="348" y="7260"/>
                  </a:lnTo>
                  <a:lnTo>
                    <a:pt x="503" y="7376"/>
                  </a:lnTo>
                  <a:lnTo>
                    <a:pt x="696" y="7453"/>
                  </a:lnTo>
                  <a:lnTo>
                    <a:pt x="1082" y="7453"/>
                  </a:lnTo>
                  <a:lnTo>
                    <a:pt x="1275" y="7414"/>
                  </a:lnTo>
                  <a:lnTo>
                    <a:pt x="1430" y="7299"/>
                  </a:lnTo>
                  <a:lnTo>
                    <a:pt x="1584" y="7183"/>
                  </a:lnTo>
                  <a:lnTo>
                    <a:pt x="1700" y="7067"/>
                  </a:lnTo>
                  <a:lnTo>
                    <a:pt x="1816" y="6874"/>
                  </a:lnTo>
                  <a:lnTo>
                    <a:pt x="1854" y="6681"/>
                  </a:lnTo>
                  <a:lnTo>
                    <a:pt x="1893" y="6526"/>
                  </a:lnTo>
                  <a:lnTo>
                    <a:pt x="1854" y="6333"/>
                  </a:lnTo>
                  <a:lnTo>
                    <a:pt x="1816" y="6179"/>
                  </a:lnTo>
                  <a:lnTo>
                    <a:pt x="1739" y="6024"/>
                  </a:lnTo>
                  <a:lnTo>
                    <a:pt x="1661" y="5908"/>
                  </a:lnTo>
                  <a:lnTo>
                    <a:pt x="1545" y="5793"/>
                  </a:lnTo>
                  <a:lnTo>
                    <a:pt x="2163" y="5098"/>
                  </a:lnTo>
                  <a:lnTo>
                    <a:pt x="2743" y="4403"/>
                  </a:lnTo>
                  <a:lnTo>
                    <a:pt x="3940" y="3012"/>
                  </a:lnTo>
                  <a:lnTo>
                    <a:pt x="4480" y="2395"/>
                  </a:lnTo>
                  <a:lnTo>
                    <a:pt x="5098" y="1699"/>
                  </a:lnTo>
                  <a:lnTo>
                    <a:pt x="5639" y="1043"/>
                  </a:lnTo>
                  <a:lnTo>
                    <a:pt x="5909" y="657"/>
                  </a:lnTo>
                  <a:lnTo>
                    <a:pt x="6102" y="309"/>
                  </a:lnTo>
                  <a:lnTo>
                    <a:pt x="6141" y="193"/>
                  </a:lnTo>
                  <a:lnTo>
                    <a:pt x="6063" y="78"/>
                  </a:lnTo>
                  <a:lnTo>
                    <a:pt x="598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9"/>
            <p:cNvSpPr/>
            <p:nvPr/>
          </p:nvSpPr>
          <p:spPr>
            <a:xfrm>
              <a:off x="4040700" y="1539275"/>
              <a:ext cx="254900" cy="267425"/>
            </a:xfrm>
            <a:custGeom>
              <a:avLst/>
              <a:gdLst/>
              <a:ahLst/>
              <a:cxnLst/>
              <a:rect l="l" t="t" r="r" b="b"/>
              <a:pathLst>
                <a:path w="10196" h="10697" extrusionOk="0">
                  <a:moveTo>
                    <a:pt x="8265" y="7298"/>
                  </a:moveTo>
                  <a:lnTo>
                    <a:pt x="8496" y="7375"/>
                  </a:lnTo>
                  <a:lnTo>
                    <a:pt x="8728" y="7453"/>
                  </a:lnTo>
                  <a:lnTo>
                    <a:pt x="8960" y="7569"/>
                  </a:lnTo>
                  <a:lnTo>
                    <a:pt x="9153" y="7723"/>
                  </a:lnTo>
                  <a:lnTo>
                    <a:pt x="9346" y="7916"/>
                  </a:lnTo>
                  <a:lnTo>
                    <a:pt x="9500" y="8109"/>
                  </a:lnTo>
                  <a:lnTo>
                    <a:pt x="9616" y="8341"/>
                  </a:lnTo>
                  <a:lnTo>
                    <a:pt x="9655" y="8573"/>
                  </a:lnTo>
                  <a:lnTo>
                    <a:pt x="9693" y="8881"/>
                  </a:lnTo>
                  <a:lnTo>
                    <a:pt x="9655" y="9152"/>
                  </a:lnTo>
                  <a:lnTo>
                    <a:pt x="9539" y="9422"/>
                  </a:lnTo>
                  <a:lnTo>
                    <a:pt x="9384" y="9654"/>
                  </a:lnTo>
                  <a:lnTo>
                    <a:pt x="9191" y="9847"/>
                  </a:lnTo>
                  <a:lnTo>
                    <a:pt x="8960" y="10040"/>
                  </a:lnTo>
                  <a:lnTo>
                    <a:pt x="8689" y="10117"/>
                  </a:lnTo>
                  <a:lnTo>
                    <a:pt x="8419" y="10194"/>
                  </a:lnTo>
                  <a:lnTo>
                    <a:pt x="8110" y="10156"/>
                  </a:lnTo>
                  <a:lnTo>
                    <a:pt x="7840" y="10078"/>
                  </a:lnTo>
                  <a:lnTo>
                    <a:pt x="7608" y="9963"/>
                  </a:lnTo>
                  <a:lnTo>
                    <a:pt x="7376" y="9808"/>
                  </a:lnTo>
                  <a:lnTo>
                    <a:pt x="7183" y="9576"/>
                  </a:lnTo>
                  <a:lnTo>
                    <a:pt x="7029" y="9345"/>
                  </a:lnTo>
                  <a:lnTo>
                    <a:pt x="6952" y="9075"/>
                  </a:lnTo>
                  <a:lnTo>
                    <a:pt x="6913" y="8804"/>
                  </a:lnTo>
                  <a:lnTo>
                    <a:pt x="6952" y="8534"/>
                  </a:lnTo>
                  <a:lnTo>
                    <a:pt x="7029" y="8264"/>
                  </a:lnTo>
                  <a:lnTo>
                    <a:pt x="7145" y="8071"/>
                  </a:lnTo>
                  <a:lnTo>
                    <a:pt x="7299" y="7877"/>
                  </a:lnTo>
                  <a:lnTo>
                    <a:pt x="7492" y="7723"/>
                  </a:lnTo>
                  <a:lnTo>
                    <a:pt x="7724" y="7569"/>
                  </a:lnTo>
                  <a:lnTo>
                    <a:pt x="8149" y="7337"/>
                  </a:lnTo>
                  <a:lnTo>
                    <a:pt x="8226" y="7298"/>
                  </a:lnTo>
                  <a:close/>
                  <a:moveTo>
                    <a:pt x="2858" y="0"/>
                  </a:moveTo>
                  <a:lnTo>
                    <a:pt x="2665" y="39"/>
                  </a:lnTo>
                  <a:lnTo>
                    <a:pt x="2665" y="77"/>
                  </a:lnTo>
                  <a:lnTo>
                    <a:pt x="2627" y="1352"/>
                  </a:lnTo>
                  <a:lnTo>
                    <a:pt x="2627" y="2587"/>
                  </a:lnTo>
                  <a:lnTo>
                    <a:pt x="2665" y="3823"/>
                  </a:lnTo>
                  <a:lnTo>
                    <a:pt x="2704" y="5097"/>
                  </a:lnTo>
                  <a:lnTo>
                    <a:pt x="2897" y="7491"/>
                  </a:lnTo>
                  <a:lnTo>
                    <a:pt x="2897" y="8148"/>
                  </a:lnTo>
                  <a:lnTo>
                    <a:pt x="2936" y="8457"/>
                  </a:lnTo>
                  <a:lnTo>
                    <a:pt x="2974" y="8611"/>
                  </a:lnTo>
                  <a:lnTo>
                    <a:pt x="3052" y="8766"/>
                  </a:lnTo>
                  <a:lnTo>
                    <a:pt x="1546" y="8727"/>
                  </a:lnTo>
                  <a:lnTo>
                    <a:pt x="40" y="8688"/>
                  </a:lnTo>
                  <a:lnTo>
                    <a:pt x="1" y="8688"/>
                  </a:lnTo>
                  <a:lnTo>
                    <a:pt x="1" y="9036"/>
                  </a:lnTo>
                  <a:lnTo>
                    <a:pt x="773" y="9113"/>
                  </a:lnTo>
                  <a:lnTo>
                    <a:pt x="1546" y="9152"/>
                  </a:lnTo>
                  <a:lnTo>
                    <a:pt x="3129" y="9229"/>
                  </a:lnTo>
                  <a:lnTo>
                    <a:pt x="4828" y="9306"/>
                  </a:lnTo>
                  <a:lnTo>
                    <a:pt x="5677" y="9306"/>
                  </a:lnTo>
                  <a:lnTo>
                    <a:pt x="6488" y="9268"/>
                  </a:lnTo>
                  <a:lnTo>
                    <a:pt x="6604" y="9576"/>
                  </a:lnTo>
                  <a:lnTo>
                    <a:pt x="6759" y="9847"/>
                  </a:lnTo>
                  <a:lnTo>
                    <a:pt x="6990" y="10078"/>
                  </a:lnTo>
                  <a:lnTo>
                    <a:pt x="7222" y="10310"/>
                  </a:lnTo>
                  <a:lnTo>
                    <a:pt x="7492" y="10465"/>
                  </a:lnTo>
                  <a:lnTo>
                    <a:pt x="7801" y="10580"/>
                  </a:lnTo>
                  <a:lnTo>
                    <a:pt x="8110" y="10658"/>
                  </a:lnTo>
                  <a:lnTo>
                    <a:pt x="8419" y="10696"/>
                  </a:lnTo>
                  <a:lnTo>
                    <a:pt x="8728" y="10619"/>
                  </a:lnTo>
                  <a:lnTo>
                    <a:pt x="9037" y="10542"/>
                  </a:lnTo>
                  <a:lnTo>
                    <a:pt x="9307" y="10387"/>
                  </a:lnTo>
                  <a:lnTo>
                    <a:pt x="9539" y="10194"/>
                  </a:lnTo>
                  <a:lnTo>
                    <a:pt x="9771" y="9963"/>
                  </a:lnTo>
                  <a:lnTo>
                    <a:pt x="9925" y="9692"/>
                  </a:lnTo>
                  <a:lnTo>
                    <a:pt x="10079" y="9422"/>
                  </a:lnTo>
                  <a:lnTo>
                    <a:pt x="10157" y="9152"/>
                  </a:lnTo>
                  <a:lnTo>
                    <a:pt x="10195" y="9152"/>
                  </a:lnTo>
                  <a:lnTo>
                    <a:pt x="10195" y="8766"/>
                  </a:lnTo>
                  <a:lnTo>
                    <a:pt x="10157" y="8418"/>
                  </a:lnTo>
                  <a:lnTo>
                    <a:pt x="10041" y="8071"/>
                  </a:lnTo>
                  <a:lnTo>
                    <a:pt x="9848" y="7762"/>
                  </a:lnTo>
                  <a:lnTo>
                    <a:pt x="9616" y="7491"/>
                  </a:lnTo>
                  <a:lnTo>
                    <a:pt x="9307" y="7260"/>
                  </a:lnTo>
                  <a:lnTo>
                    <a:pt x="8998" y="7105"/>
                  </a:lnTo>
                  <a:lnTo>
                    <a:pt x="8651" y="7028"/>
                  </a:lnTo>
                  <a:lnTo>
                    <a:pt x="8303" y="7028"/>
                  </a:lnTo>
                  <a:lnTo>
                    <a:pt x="8187" y="7067"/>
                  </a:lnTo>
                  <a:lnTo>
                    <a:pt x="8149" y="7028"/>
                  </a:lnTo>
                  <a:lnTo>
                    <a:pt x="8071" y="6989"/>
                  </a:lnTo>
                  <a:lnTo>
                    <a:pt x="7917" y="6989"/>
                  </a:lnTo>
                  <a:lnTo>
                    <a:pt x="7724" y="7028"/>
                  </a:lnTo>
                  <a:lnTo>
                    <a:pt x="7415" y="7144"/>
                  </a:lnTo>
                  <a:lnTo>
                    <a:pt x="7145" y="7337"/>
                  </a:lnTo>
                  <a:lnTo>
                    <a:pt x="6913" y="7569"/>
                  </a:lnTo>
                  <a:lnTo>
                    <a:pt x="6720" y="7877"/>
                  </a:lnTo>
                  <a:lnTo>
                    <a:pt x="6565" y="8186"/>
                  </a:lnTo>
                  <a:lnTo>
                    <a:pt x="6450" y="8534"/>
                  </a:lnTo>
                  <a:lnTo>
                    <a:pt x="6450" y="8843"/>
                  </a:lnTo>
                  <a:lnTo>
                    <a:pt x="5716" y="8804"/>
                  </a:lnTo>
                  <a:lnTo>
                    <a:pt x="4944" y="8766"/>
                  </a:lnTo>
                  <a:lnTo>
                    <a:pt x="3476" y="8766"/>
                  </a:lnTo>
                  <a:lnTo>
                    <a:pt x="3476" y="8727"/>
                  </a:lnTo>
                  <a:lnTo>
                    <a:pt x="3476" y="8650"/>
                  </a:lnTo>
                  <a:lnTo>
                    <a:pt x="3476" y="8573"/>
                  </a:lnTo>
                  <a:lnTo>
                    <a:pt x="3438" y="8534"/>
                  </a:lnTo>
                  <a:lnTo>
                    <a:pt x="3360" y="8495"/>
                  </a:lnTo>
                  <a:lnTo>
                    <a:pt x="3283" y="8495"/>
                  </a:lnTo>
                  <a:lnTo>
                    <a:pt x="3206" y="8534"/>
                  </a:lnTo>
                  <a:lnTo>
                    <a:pt x="3283" y="8379"/>
                  </a:lnTo>
                  <a:lnTo>
                    <a:pt x="3283" y="8225"/>
                  </a:lnTo>
                  <a:lnTo>
                    <a:pt x="3283" y="8109"/>
                  </a:lnTo>
                  <a:lnTo>
                    <a:pt x="3283" y="7955"/>
                  </a:lnTo>
                  <a:lnTo>
                    <a:pt x="3206" y="7337"/>
                  </a:lnTo>
                  <a:lnTo>
                    <a:pt x="3129" y="6449"/>
                  </a:lnTo>
                  <a:lnTo>
                    <a:pt x="3013" y="4325"/>
                  </a:lnTo>
                  <a:lnTo>
                    <a:pt x="2936" y="2201"/>
                  </a:lnTo>
                  <a:lnTo>
                    <a:pt x="2897" y="77"/>
                  </a:lnTo>
                  <a:lnTo>
                    <a:pt x="285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9"/>
            <p:cNvSpPr/>
            <p:nvPr/>
          </p:nvSpPr>
          <p:spPr>
            <a:xfrm>
              <a:off x="1387875" y="1558575"/>
              <a:ext cx="374575" cy="387125"/>
            </a:xfrm>
            <a:custGeom>
              <a:avLst/>
              <a:gdLst/>
              <a:ahLst/>
              <a:cxnLst/>
              <a:rect l="l" t="t" r="r" b="b"/>
              <a:pathLst>
                <a:path w="14983" h="15485" extrusionOk="0">
                  <a:moveTo>
                    <a:pt x="7453" y="502"/>
                  </a:moveTo>
                  <a:lnTo>
                    <a:pt x="8032" y="541"/>
                  </a:lnTo>
                  <a:lnTo>
                    <a:pt x="8573" y="580"/>
                  </a:lnTo>
                  <a:lnTo>
                    <a:pt x="9152" y="695"/>
                  </a:lnTo>
                  <a:lnTo>
                    <a:pt x="9654" y="850"/>
                  </a:lnTo>
                  <a:lnTo>
                    <a:pt x="10195" y="1043"/>
                  </a:lnTo>
                  <a:lnTo>
                    <a:pt x="10697" y="1275"/>
                  </a:lnTo>
                  <a:lnTo>
                    <a:pt x="11160" y="1545"/>
                  </a:lnTo>
                  <a:lnTo>
                    <a:pt x="11585" y="1854"/>
                  </a:lnTo>
                  <a:lnTo>
                    <a:pt x="10812" y="2201"/>
                  </a:lnTo>
                  <a:lnTo>
                    <a:pt x="10040" y="2626"/>
                  </a:lnTo>
                  <a:lnTo>
                    <a:pt x="9306" y="3090"/>
                  </a:lnTo>
                  <a:lnTo>
                    <a:pt x="8611" y="3630"/>
                  </a:lnTo>
                  <a:lnTo>
                    <a:pt x="7916" y="4171"/>
                  </a:lnTo>
                  <a:lnTo>
                    <a:pt x="7299" y="4789"/>
                  </a:lnTo>
                  <a:lnTo>
                    <a:pt x="6681" y="5445"/>
                  </a:lnTo>
                  <a:lnTo>
                    <a:pt x="6140" y="6140"/>
                  </a:lnTo>
                  <a:lnTo>
                    <a:pt x="5638" y="6874"/>
                  </a:lnTo>
                  <a:lnTo>
                    <a:pt x="5175" y="7646"/>
                  </a:lnTo>
                  <a:lnTo>
                    <a:pt x="4789" y="8418"/>
                  </a:lnTo>
                  <a:lnTo>
                    <a:pt x="4441" y="9229"/>
                  </a:lnTo>
                  <a:lnTo>
                    <a:pt x="4171" y="10040"/>
                  </a:lnTo>
                  <a:lnTo>
                    <a:pt x="3939" y="10890"/>
                  </a:lnTo>
                  <a:lnTo>
                    <a:pt x="3823" y="11778"/>
                  </a:lnTo>
                  <a:lnTo>
                    <a:pt x="3746" y="12666"/>
                  </a:lnTo>
                  <a:lnTo>
                    <a:pt x="3553" y="12666"/>
                  </a:lnTo>
                  <a:lnTo>
                    <a:pt x="3283" y="11855"/>
                  </a:lnTo>
                  <a:lnTo>
                    <a:pt x="3051" y="11044"/>
                  </a:lnTo>
                  <a:lnTo>
                    <a:pt x="2819" y="10195"/>
                  </a:lnTo>
                  <a:lnTo>
                    <a:pt x="2665" y="9384"/>
                  </a:lnTo>
                  <a:lnTo>
                    <a:pt x="2588" y="8534"/>
                  </a:lnTo>
                  <a:lnTo>
                    <a:pt x="2549" y="7685"/>
                  </a:lnTo>
                  <a:lnTo>
                    <a:pt x="2588" y="6797"/>
                  </a:lnTo>
                  <a:lnTo>
                    <a:pt x="2665" y="5947"/>
                  </a:lnTo>
                  <a:lnTo>
                    <a:pt x="2858" y="5213"/>
                  </a:lnTo>
                  <a:lnTo>
                    <a:pt x="3051" y="4518"/>
                  </a:lnTo>
                  <a:lnTo>
                    <a:pt x="3321" y="3823"/>
                  </a:lnTo>
                  <a:lnTo>
                    <a:pt x="3630" y="3205"/>
                  </a:lnTo>
                  <a:lnTo>
                    <a:pt x="4016" y="2588"/>
                  </a:lnTo>
                  <a:lnTo>
                    <a:pt x="4441" y="1970"/>
                  </a:lnTo>
                  <a:lnTo>
                    <a:pt x="4904" y="1429"/>
                  </a:lnTo>
                  <a:lnTo>
                    <a:pt x="5406" y="888"/>
                  </a:lnTo>
                  <a:lnTo>
                    <a:pt x="5908" y="734"/>
                  </a:lnTo>
                  <a:lnTo>
                    <a:pt x="6410" y="618"/>
                  </a:lnTo>
                  <a:lnTo>
                    <a:pt x="6912" y="541"/>
                  </a:lnTo>
                  <a:lnTo>
                    <a:pt x="7453" y="502"/>
                  </a:lnTo>
                  <a:close/>
                  <a:moveTo>
                    <a:pt x="11932" y="2086"/>
                  </a:moveTo>
                  <a:lnTo>
                    <a:pt x="12318" y="2433"/>
                  </a:lnTo>
                  <a:lnTo>
                    <a:pt x="12666" y="2819"/>
                  </a:lnTo>
                  <a:lnTo>
                    <a:pt x="13014" y="3205"/>
                  </a:lnTo>
                  <a:lnTo>
                    <a:pt x="13322" y="3669"/>
                  </a:lnTo>
                  <a:lnTo>
                    <a:pt x="13593" y="4093"/>
                  </a:lnTo>
                  <a:lnTo>
                    <a:pt x="13824" y="4595"/>
                  </a:lnTo>
                  <a:lnTo>
                    <a:pt x="14018" y="5097"/>
                  </a:lnTo>
                  <a:lnTo>
                    <a:pt x="14211" y="5599"/>
                  </a:lnTo>
                  <a:lnTo>
                    <a:pt x="14326" y="6101"/>
                  </a:lnTo>
                  <a:lnTo>
                    <a:pt x="14404" y="6642"/>
                  </a:lnTo>
                  <a:lnTo>
                    <a:pt x="13670" y="6681"/>
                  </a:lnTo>
                  <a:lnTo>
                    <a:pt x="12898" y="6797"/>
                  </a:lnTo>
                  <a:lnTo>
                    <a:pt x="12125" y="6951"/>
                  </a:lnTo>
                  <a:lnTo>
                    <a:pt x="11392" y="7144"/>
                  </a:lnTo>
                  <a:lnTo>
                    <a:pt x="10658" y="7414"/>
                  </a:lnTo>
                  <a:lnTo>
                    <a:pt x="9924" y="7723"/>
                  </a:lnTo>
                  <a:lnTo>
                    <a:pt x="9229" y="8032"/>
                  </a:lnTo>
                  <a:lnTo>
                    <a:pt x="8534" y="8418"/>
                  </a:lnTo>
                  <a:lnTo>
                    <a:pt x="7878" y="8843"/>
                  </a:lnTo>
                  <a:lnTo>
                    <a:pt x="7221" y="9306"/>
                  </a:lnTo>
                  <a:lnTo>
                    <a:pt x="6642" y="9808"/>
                  </a:lnTo>
                  <a:lnTo>
                    <a:pt x="6063" y="10349"/>
                  </a:lnTo>
                  <a:lnTo>
                    <a:pt x="5561" y="10890"/>
                  </a:lnTo>
                  <a:lnTo>
                    <a:pt x="5059" y="11508"/>
                  </a:lnTo>
                  <a:lnTo>
                    <a:pt x="4634" y="12125"/>
                  </a:lnTo>
                  <a:lnTo>
                    <a:pt x="4248" y="12820"/>
                  </a:lnTo>
                  <a:lnTo>
                    <a:pt x="4093" y="12743"/>
                  </a:lnTo>
                  <a:lnTo>
                    <a:pt x="3939" y="12666"/>
                  </a:lnTo>
                  <a:lnTo>
                    <a:pt x="4093" y="11816"/>
                  </a:lnTo>
                  <a:lnTo>
                    <a:pt x="4287" y="10928"/>
                  </a:lnTo>
                  <a:lnTo>
                    <a:pt x="4557" y="10117"/>
                  </a:lnTo>
                  <a:lnTo>
                    <a:pt x="4827" y="9306"/>
                  </a:lnTo>
                  <a:lnTo>
                    <a:pt x="5175" y="8496"/>
                  </a:lnTo>
                  <a:lnTo>
                    <a:pt x="5561" y="7723"/>
                  </a:lnTo>
                  <a:lnTo>
                    <a:pt x="6024" y="6990"/>
                  </a:lnTo>
                  <a:lnTo>
                    <a:pt x="6488" y="6295"/>
                  </a:lnTo>
                  <a:lnTo>
                    <a:pt x="7028" y="5599"/>
                  </a:lnTo>
                  <a:lnTo>
                    <a:pt x="7607" y="4982"/>
                  </a:lnTo>
                  <a:lnTo>
                    <a:pt x="8225" y="4402"/>
                  </a:lnTo>
                  <a:lnTo>
                    <a:pt x="8882" y="3823"/>
                  </a:lnTo>
                  <a:lnTo>
                    <a:pt x="9577" y="3321"/>
                  </a:lnTo>
                  <a:lnTo>
                    <a:pt x="10349" y="2858"/>
                  </a:lnTo>
                  <a:lnTo>
                    <a:pt x="11121" y="2472"/>
                  </a:lnTo>
                  <a:lnTo>
                    <a:pt x="11932" y="2086"/>
                  </a:lnTo>
                  <a:close/>
                  <a:moveTo>
                    <a:pt x="14442" y="6990"/>
                  </a:moveTo>
                  <a:lnTo>
                    <a:pt x="14481" y="7839"/>
                  </a:lnTo>
                  <a:lnTo>
                    <a:pt x="14404" y="8689"/>
                  </a:lnTo>
                  <a:lnTo>
                    <a:pt x="14249" y="9538"/>
                  </a:lnTo>
                  <a:lnTo>
                    <a:pt x="14172" y="9963"/>
                  </a:lnTo>
                  <a:lnTo>
                    <a:pt x="14018" y="10388"/>
                  </a:lnTo>
                  <a:lnTo>
                    <a:pt x="13863" y="10774"/>
                  </a:lnTo>
                  <a:lnTo>
                    <a:pt x="13709" y="11160"/>
                  </a:lnTo>
                  <a:lnTo>
                    <a:pt x="13516" y="11546"/>
                  </a:lnTo>
                  <a:lnTo>
                    <a:pt x="13284" y="11894"/>
                  </a:lnTo>
                  <a:lnTo>
                    <a:pt x="13052" y="12241"/>
                  </a:lnTo>
                  <a:lnTo>
                    <a:pt x="12782" y="12589"/>
                  </a:lnTo>
                  <a:lnTo>
                    <a:pt x="12473" y="12898"/>
                  </a:lnTo>
                  <a:lnTo>
                    <a:pt x="12203" y="13207"/>
                  </a:lnTo>
                  <a:lnTo>
                    <a:pt x="11932" y="13052"/>
                  </a:lnTo>
                  <a:lnTo>
                    <a:pt x="11662" y="12936"/>
                  </a:lnTo>
                  <a:lnTo>
                    <a:pt x="11083" y="12782"/>
                  </a:lnTo>
                  <a:lnTo>
                    <a:pt x="10542" y="12627"/>
                  </a:lnTo>
                  <a:lnTo>
                    <a:pt x="9963" y="12550"/>
                  </a:lnTo>
                  <a:lnTo>
                    <a:pt x="9384" y="12512"/>
                  </a:lnTo>
                  <a:lnTo>
                    <a:pt x="8843" y="12473"/>
                  </a:lnTo>
                  <a:lnTo>
                    <a:pt x="8303" y="12473"/>
                  </a:lnTo>
                  <a:lnTo>
                    <a:pt x="7762" y="12512"/>
                  </a:lnTo>
                  <a:lnTo>
                    <a:pt x="7221" y="12589"/>
                  </a:lnTo>
                  <a:lnTo>
                    <a:pt x="6681" y="12666"/>
                  </a:lnTo>
                  <a:lnTo>
                    <a:pt x="6179" y="12782"/>
                  </a:lnTo>
                  <a:lnTo>
                    <a:pt x="5638" y="12975"/>
                  </a:lnTo>
                  <a:lnTo>
                    <a:pt x="5136" y="13129"/>
                  </a:lnTo>
                  <a:lnTo>
                    <a:pt x="4673" y="13361"/>
                  </a:lnTo>
                  <a:lnTo>
                    <a:pt x="4557" y="13129"/>
                  </a:lnTo>
                  <a:lnTo>
                    <a:pt x="4402" y="12936"/>
                  </a:lnTo>
                  <a:lnTo>
                    <a:pt x="4866" y="12318"/>
                  </a:lnTo>
                  <a:lnTo>
                    <a:pt x="5368" y="11739"/>
                  </a:lnTo>
                  <a:lnTo>
                    <a:pt x="5870" y="11160"/>
                  </a:lnTo>
                  <a:lnTo>
                    <a:pt x="6410" y="10619"/>
                  </a:lnTo>
                  <a:lnTo>
                    <a:pt x="6951" y="10117"/>
                  </a:lnTo>
                  <a:lnTo>
                    <a:pt x="7530" y="9654"/>
                  </a:lnTo>
                  <a:lnTo>
                    <a:pt x="8148" y="9229"/>
                  </a:lnTo>
                  <a:lnTo>
                    <a:pt x="8766" y="8804"/>
                  </a:lnTo>
                  <a:lnTo>
                    <a:pt x="9384" y="8457"/>
                  </a:lnTo>
                  <a:lnTo>
                    <a:pt x="10040" y="8109"/>
                  </a:lnTo>
                  <a:lnTo>
                    <a:pt x="10735" y="7839"/>
                  </a:lnTo>
                  <a:lnTo>
                    <a:pt x="11430" y="7569"/>
                  </a:lnTo>
                  <a:lnTo>
                    <a:pt x="12164" y="7376"/>
                  </a:lnTo>
                  <a:lnTo>
                    <a:pt x="12898" y="7183"/>
                  </a:lnTo>
                  <a:lnTo>
                    <a:pt x="13670" y="7067"/>
                  </a:lnTo>
                  <a:lnTo>
                    <a:pt x="14442" y="6990"/>
                  </a:lnTo>
                  <a:close/>
                  <a:moveTo>
                    <a:pt x="4518" y="1275"/>
                  </a:moveTo>
                  <a:lnTo>
                    <a:pt x="4016" y="1854"/>
                  </a:lnTo>
                  <a:lnTo>
                    <a:pt x="3591" y="2472"/>
                  </a:lnTo>
                  <a:lnTo>
                    <a:pt x="3244" y="3128"/>
                  </a:lnTo>
                  <a:lnTo>
                    <a:pt x="2935" y="3823"/>
                  </a:lnTo>
                  <a:lnTo>
                    <a:pt x="2665" y="4518"/>
                  </a:lnTo>
                  <a:lnTo>
                    <a:pt x="2472" y="5291"/>
                  </a:lnTo>
                  <a:lnTo>
                    <a:pt x="2317" y="6024"/>
                  </a:lnTo>
                  <a:lnTo>
                    <a:pt x="2240" y="6797"/>
                  </a:lnTo>
                  <a:lnTo>
                    <a:pt x="2201" y="7569"/>
                  </a:lnTo>
                  <a:lnTo>
                    <a:pt x="2201" y="8341"/>
                  </a:lnTo>
                  <a:lnTo>
                    <a:pt x="2279" y="9113"/>
                  </a:lnTo>
                  <a:lnTo>
                    <a:pt x="2356" y="9886"/>
                  </a:lnTo>
                  <a:lnTo>
                    <a:pt x="2549" y="10619"/>
                  </a:lnTo>
                  <a:lnTo>
                    <a:pt x="2742" y="11353"/>
                  </a:lnTo>
                  <a:lnTo>
                    <a:pt x="3012" y="12087"/>
                  </a:lnTo>
                  <a:lnTo>
                    <a:pt x="3283" y="12782"/>
                  </a:lnTo>
                  <a:lnTo>
                    <a:pt x="3089" y="12898"/>
                  </a:lnTo>
                  <a:lnTo>
                    <a:pt x="2935" y="13052"/>
                  </a:lnTo>
                  <a:lnTo>
                    <a:pt x="2819" y="13245"/>
                  </a:lnTo>
                  <a:lnTo>
                    <a:pt x="2703" y="13438"/>
                  </a:lnTo>
                  <a:lnTo>
                    <a:pt x="2394" y="13014"/>
                  </a:lnTo>
                  <a:lnTo>
                    <a:pt x="2047" y="12550"/>
                  </a:lnTo>
                  <a:lnTo>
                    <a:pt x="1777" y="12087"/>
                  </a:lnTo>
                  <a:lnTo>
                    <a:pt x="1506" y="11623"/>
                  </a:lnTo>
                  <a:lnTo>
                    <a:pt x="1275" y="11121"/>
                  </a:lnTo>
                  <a:lnTo>
                    <a:pt x="1043" y="10619"/>
                  </a:lnTo>
                  <a:lnTo>
                    <a:pt x="850" y="10117"/>
                  </a:lnTo>
                  <a:lnTo>
                    <a:pt x="734" y="9615"/>
                  </a:lnTo>
                  <a:lnTo>
                    <a:pt x="618" y="9113"/>
                  </a:lnTo>
                  <a:lnTo>
                    <a:pt x="541" y="8573"/>
                  </a:lnTo>
                  <a:lnTo>
                    <a:pt x="502" y="8032"/>
                  </a:lnTo>
                  <a:lnTo>
                    <a:pt x="502" y="7492"/>
                  </a:lnTo>
                  <a:lnTo>
                    <a:pt x="541" y="6951"/>
                  </a:lnTo>
                  <a:lnTo>
                    <a:pt x="618" y="6410"/>
                  </a:lnTo>
                  <a:lnTo>
                    <a:pt x="734" y="5870"/>
                  </a:lnTo>
                  <a:lnTo>
                    <a:pt x="927" y="5329"/>
                  </a:lnTo>
                  <a:lnTo>
                    <a:pt x="1197" y="4673"/>
                  </a:lnTo>
                  <a:lnTo>
                    <a:pt x="1506" y="4055"/>
                  </a:lnTo>
                  <a:lnTo>
                    <a:pt x="1892" y="3476"/>
                  </a:lnTo>
                  <a:lnTo>
                    <a:pt x="2356" y="2935"/>
                  </a:lnTo>
                  <a:lnTo>
                    <a:pt x="2819" y="2433"/>
                  </a:lnTo>
                  <a:lnTo>
                    <a:pt x="3360" y="2008"/>
                  </a:lnTo>
                  <a:lnTo>
                    <a:pt x="3900" y="1584"/>
                  </a:lnTo>
                  <a:lnTo>
                    <a:pt x="4518" y="1275"/>
                  </a:lnTo>
                  <a:close/>
                  <a:moveTo>
                    <a:pt x="3823" y="12975"/>
                  </a:moveTo>
                  <a:lnTo>
                    <a:pt x="4016" y="13052"/>
                  </a:lnTo>
                  <a:lnTo>
                    <a:pt x="4132" y="13168"/>
                  </a:lnTo>
                  <a:lnTo>
                    <a:pt x="4248" y="13284"/>
                  </a:lnTo>
                  <a:lnTo>
                    <a:pt x="4325" y="13438"/>
                  </a:lnTo>
                  <a:lnTo>
                    <a:pt x="4364" y="13631"/>
                  </a:lnTo>
                  <a:lnTo>
                    <a:pt x="4325" y="13786"/>
                  </a:lnTo>
                  <a:lnTo>
                    <a:pt x="4287" y="13940"/>
                  </a:lnTo>
                  <a:lnTo>
                    <a:pt x="4209" y="14095"/>
                  </a:lnTo>
                  <a:lnTo>
                    <a:pt x="3746" y="13824"/>
                  </a:lnTo>
                  <a:lnTo>
                    <a:pt x="3321" y="13477"/>
                  </a:lnTo>
                  <a:lnTo>
                    <a:pt x="3244" y="13438"/>
                  </a:lnTo>
                  <a:lnTo>
                    <a:pt x="3128" y="13438"/>
                  </a:lnTo>
                  <a:lnTo>
                    <a:pt x="3051" y="13477"/>
                  </a:lnTo>
                  <a:lnTo>
                    <a:pt x="2974" y="13515"/>
                  </a:lnTo>
                  <a:lnTo>
                    <a:pt x="3051" y="13361"/>
                  </a:lnTo>
                  <a:lnTo>
                    <a:pt x="3167" y="13245"/>
                  </a:lnTo>
                  <a:lnTo>
                    <a:pt x="3321" y="13129"/>
                  </a:lnTo>
                  <a:lnTo>
                    <a:pt x="3476" y="13014"/>
                  </a:lnTo>
                  <a:lnTo>
                    <a:pt x="3669" y="12975"/>
                  </a:lnTo>
                  <a:close/>
                  <a:moveTo>
                    <a:pt x="9113" y="12859"/>
                  </a:moveTo>
                  <a:lnTo>
                    <a:pt x="9615" y="12898"/>
                  </a:lnTo>
                  <a:lnTo>
                    <a:pt x="10079" y="12975"/>
                  </a:lnTo>
                  <a:lnTo>
                    <a:pt x="10504" y="13014"/>
                  </a:lnTo>
                  <a:lnTo>
                    <a:pt x="11006" y="13129"/>
                  </a:lnTo>
                  <a:lnTo>
                    <a:pt x="11469" y="13245"/>
                  </a:lnTo>
                  <a:lnTo>
                    <a:pt x="11701" y="13361"/>
                  </a:lnTo>
                  <a:lnTo>
                    <a:pt x="11894" y="13477"/>
                  </a:lnTo>
                  <a:lnTo>
                    <a:pt x="11508" y="13786"/>
                  </a:lnTo>
                  <a:lnTo>
                    <a:pt x="11083" y="14017"/>
                  </a:lnTo>
                  <a:lnTo>
                    <a:pt x="10658" y="14249"/>
                  </a:lnTo>
                  <a:lnTo>
                    <a:pt x="10195" y="14442"/>
                  </a:lnTo>
                  <a:lnTo>
                    <a:pt x="9770" y="14635"/>
                  </a:lnTo>
                  <a:lnTo>
                    <a:pt x="9306" y="14751"/>
                  </a:lnTo>
                  <a:lnTo>
                    <a:pt x="8804" y="14867"/>
                  </a:lnTo>
                  <a:lnTo>
                    <a:pt x="8341" y="14944"/>
                  </a:lnTo>
                  <a:lnTo>
                    <a:pt x="7839" y="14983"/>
                  </a:lnTo>
                  <a:lnTo>
                    <a:pt x="7376" y="14983"/>
                  </a:lnTo>
                  <a:lnTo>
                    <a:pt x="6874" y="14944"/>
                  </a:lnTo>
                  <a:lnTo>
                    <a:pt x="6410" y="14867"/>
                  </a:lnTo>
                  <a:lnTo>
                    <a:pt x="5947" y="14790"/>
                  </a:lnTo>
                  <a:lnTo>
                    <a:pt x="5484" y="14674"/>
                  </a:lnTo>
                  <a:lnTo>
                    <a:pt x="5020" y="14481"/>
                  </a:lnTo>
                  <a:lnTo>
                    <a:pt x="4557" y="14288"/>
                  </a:lnTo>
                  <a:lnTo>
                    <a:pt x="4673" y="14017"/>
                  </a:lnTo>
                  <a:lnTo>
                    <a:pt x="4711" y="13747"/>
                  </a:lnTo>
                  <a:lnTo>
                    <a:pt x="4711" y="13593"/>
                  </a:lnTo>
                  <a:lnTo>
                    <a:pt x="5561" y="13322"/>
                  </a:lnTo>
                  <a:lnTo>
                    <a:pt x="6410" y="13091"/>
                  </a:lnTo>
                  <a:lnTo>
                    <a:pt x="7260" y="12936"/>
                  </a:lnTo>
                  <a:lnTo>
                    <a:pt x="8148" y="12859"/>
                  </a:lnTo>
                  <a:close/>
                  <a:moveTo>
                    <a:pt x="7569" y="0"/>
                  </a:moveTo>
                  <a:lnTo>
                    <a:pt x="6990" y="39"/>
                  </a:lnTo>
                  <a:lnTo>
                    <a:pt x="6410" y="116"/>
                  </a:lnTo>
                  <a:lnTo>
                    <a:pt x="5870" y="232"/>
                  </a:lnTo>
                  <a:lnTo>
                    <a:pt x="5291" y="386"/>
                  </a:lnTo>
                  <a:lnTo>
                    <a:pt x="4750" y="580"/>
                  </a:lnTo>
                  <a:lnTo>
                    <a:pt x="4248" y="811"/>
                  </a:lnTo>
                  <a:lnTo>
                    <a:pt x="3746" y="1120"/>
                  </a:lnTo>
                  <a:lnTo>
                    <a:pt x="3283" y="1429"/>
                  </a:lnTo>
                  <a:lnTo>
                    <a:pt x="2819" y="1777"/>
                  </a:lnTo>
                  <a:lnTo>
                    <a:pt x="2394" y="2163"/>
                  </a:lnTo>
                  <a:lnTo>
                    <a:pt x="1970" y="2588"/>
                  </a:lnTo>
                  <a:lnTo>
                    <a:pt x="1622" y="3012"/>
                  </a:lnTo>
                  <a:lnTo>
                    <a:pt x="1275" y="3514"/>
                  </a:lnTo>
                  <a:lnTo>
                    <a:pt x="966" y="4016"/>
                  </a:lnTo>
                  <a:lnTo>
                    <a:pt x="657" y="4595"/>
                  </a:lnTo>
                  <a:lnTo>
                    <a:pt x="425" y="5252"/>
                  </a:lnTo>
                  <a:lnTo>
                    <a:pt x="232" y="5908"/>
                  </a:lnTo>
                  <a:lnTo>
                    <a:pt x="116" y="6565"/>
                  </a:lnTo>
                  <a:lnTo>
                    <a:pt x="0" y="7221"/>
                  </a:lnTo>
                  <a:lnTo>
                    <a:pt x="0" y="7916"/>
                  </a:lnTo>
                  <a:lnTo>
                    <a:pt x="39" y="8611"/>
                  </a:lnTo>
                  <a:lnTo>
                    <a:pt x="116" y="9268"/>
                  </a:lnTo>
                  <a:lnTo>
                    <a:pt x="232" y="9924"/>
                  </a:lnTo>
                  <a:lnTo>
                    <a:pt x="425" y="10581"/>
                  </a:lnTo>
                  <a:lnTo>
                    <a:pt x="695" y="11237"/>
                  </a:lnTo>
                  <a:lnTo>
                    <a:pt x="966" y="11855"/>
                  </a:lnTo>
                  <a:lnTo>
                    <a:pt x="1313" y="12396"/>
                  </a:lnTo>
                  <a:lnTo>
                    <a:pt x="1738" y="12975"/>
                  </a:lnTo>
                  <a:lnTo>
                    <a:pt x="2201" y="13477"/>
                  </a:lnTo>
                  <a:lnTo>
                    <a:pt x="2703" y="13902"/>
                  </a:lnTo>
                  <a:lnTo>
                    <a:pt x="2742" y="13940"/>
                  </a:lnTo>
                  <a:lnTo>
                    <a:pt x="2819" y="13940"/>
                  </a:lnTo>
                  <a:lnTo>
                    <a:pt x="2896" y="13902"/>
                  </a:lnTo>
                  <a:lnTo>
                    <a:pt x="3167" y="14133"/>
                  </a:lnTo>
                  <a:lnTo>
                    <a:pt x="3437" y="14326"/>
                  </a:lnTo>
                  <a:lnTo>
                    <a:pt x="3785" y="14519"/>
                  </a:lnTo>
                  <a:lnTo>
                    <a:pt x="4093" y="14597"/>
                  </a:lnTo>
                  <a:lnTo>
                    <a:pt x="4518" y="14828"/>
                  </a:lnTo>
                  <a:lnTo>
                    <a:pt x="4943" y="14983"/>
                  </a:lnTo>
                  <a:lnTo>
                    <a:pt x="5406" y="15137"/>
                  </a:lnTo>
                  <a:lnTo>
                    <a:pt x="5870" y="15292"/>
                  </a:lnTo>
                  <a:lnTo>
                    <a:pt x="6333" y="15369"/>
                  </a:lnTo>
                  <a:lnTo>
                    <a:pt x="6797" y="15446"/>
                  </a:lnTo>
                  <a:lnTo>
                    <a:pt x="7260" y="15485"/>
                  </a:lnTo>
                  <a:lnTo>
                    <a:pt x="7723" y="15485"/>
                  </a:lnTo>
                  <a:lnTo>
                    <a:pt x="8225" y="15446"/>
                  </a:lnTo>
                  <a:lnTo>
                    <a:pt x="8689" y="15408"/>
                  </a:lnTo>
                  <a:lnTo>
                    <a:pt x="9152" y="15330"/>
                  </a:lnTo>
                  <a:lnTo>
                    <a:pt x="9615" y="15215"/>
                  </a:lnTo>
                  <a:lnTo>
                    <a:pt x="10079" y="15060"/>
                  </a:lnTo>
                  <a:lnTo>
                    <a:pt x="10504" y="14906"/>
                  </a:lnTo>
                  <a:lnTo>
                    <a:pt x="10928" y="14674"/>
                  </a:lnTo>
                  <a:lnTo>
                    <a:pt x="11353" y="14442"/>
                  </a:lnTo>
                  <a:lnTo>
                    <a:pt x="11855" y="14133"/>
                  </a:lnTo>
                  <a:lnTo>
                    <a:pt x="12318" y="13786"/>
                  </a:lnTo>
                  <a:lnTo>
                    <a:pt x="12705" y="13400"/>
                  </a:lnTo>
                  <a:lnTo>
                    <a:pt x="13091" y="12975"/>
                  </a:lnTo>
                  <a:lnTo>
                    <a:pt x="13438" y="12550"/>
                  </a:lnTo>
                  <a:lnTo>
                    <a:pt x="13747" y="12048"/>
                  </a:lnTo>
                  <a:lnTo>
                    <a:pt x="14056" y="11585"/>
                  </a:lnTo>
                  <a:lnTo>
                    <a:pt x="14288" y="11044"/>
                  </a:lnTo>
                  <a:lnTo>
                    <a:pt x="14481" y="10542"/>
                  </a:lnTo>
                  <a:lnTo>
                    <a:pt x="14674" y="10002"/>
                  </a:lnTo>
                  <a:lnTo>
                    <a:pt x="14790" y="9422"/>
                  </a:lnTo>
                  <a:lnTo>
                    <a:pt x="14906" y="8882"/>
                  </a:lnTo>
                  <a:lnTo>
                    <a:pt x="14983" y="8303"/>
                  </a:lnTo>
                  <a:lnTo>
                    <a:pt x="14983" y="7723"/>
                  </a:lnTo>
                  <a:lnTo>
                    <a:pt x="14983" y="7144"/>
                  </a:lnTo>
                  <a:lnTo>
                    <a:pt x="14906" y="6603"/>
                  </a:lnTo>
                  <a:lnTo>
                    <a:pt x="14828" y="5986"/>
                  </a:lnTo>
                  <a:lnTo>
                    <a:pt x="14674" y="5406"/>
                  </a:lnTo>
                  <a:lnTo>
                    <a:pt x="14481" y="4827"/>
                  </a:lnTo>
                  <a:lnTo>
                    <a:pt x="14249" y="4287"/>
                  </a:lnTo>
                  <a:lnTo>
                    <a:pt x="13979" y="3746"/>
                  </a:lnTo>
                  <a:lnTo>
                    <a:pt x="13631" y="3244"/>
                  </a:lnTo>
                  <a:lnTo>
                    <a:pt x="13284" y="2742"/>
                  </a:lnTo>
                  <a:lnTo>
                    <a:pt x="12898" y="2317"/>
                  </a:lnTo>
                  <a:lnTo>
                    <a:pt x="12512" y="1892"/>
                  </a:lnTo>
                  <a:lnTo>
                    <a:pt x="12048" y="1506"/>
                  </a:lnTo>
                  <a:lnTo>
                    <a:pt x="11546" y="1197"/>
                  </a:lnTo>
                  <a:lnTo>
                    <a:pt x="11044" y="888"/>
                  </a:lnTo>
                  <a:lnTo>
                    <a:pt x="10504" y="618"/>
                  </a:lnTo>
                  <a:lnTo>
                    <a:pt x="9963" y="386"/>
                  </a:lnTo>
                  <a:lnTo>
                    <a:pt x="9345" y="232"/>
                  </a:lnTo>
                  <a:lnTo>
                    <a:pt x="8766" y="116"/>
                  </a:lnTo>
                  <a:lnTo>
                    <a:pt x="8148" y="39"/>
                  </a:lnTo>
                  <a:lnTo>
                    <a:pt x="756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9"/>
            <p:cNvSpPr/>
            <p:nvPr/>
          </p:nvSpPr>
          <p:spPr>
            <a:xfrm>
              <a:off x="6509175" y="1566300"/>
              <a:ext cx="200825" cy="183450"/>
            </a:xfrm>
            <a:custGeom>
              <a:avLst/>
              <a:gdLst/>
              <a:ahLst/>
              <a:cxnLst/>
              <a:rect l="l" t="t" r="r" b="b"/>
              <a:pathLst>
                <a:path w="8033" h="7338" extrusionOk="0">
                  <a:moveTo>
                    <a:pt x="7067" y="5754"/>
                  </a:moveTo>
                  <a:lnTo>
                    <a:pt x="7298" y="5870"/>
                  </a:lnTo>
                  <a:lnTo>
                    <a:pt x="7491" y="6024"/>
                  </a:lnTo>
                  <a:lnTo>
                    <a:pt x="7530" y="6140"/>
                  </a:lnTo>
                  <a:lnTo>
                    <a:pt x="7569" y="6256"/>
                  </a:lnTo>
                  <a:lnTo>
                    <a:pt x="7607" y="6372"/>
                  </a:lnTo>
                  <a:lnTo>
                    <a:pt x="7569" y="6488"/>
                  </a:lnTo>
                  <a:lnTo>
                    <a:pt x="7530" y="6565"/>
                  </a:lnTo>
                  <a:lnTo>
                    <a:pt x="7491" y="6681"/>
                  </a:lnTo>
                  <a:lnTo>
                    <a:pt x="7337" y="6796"/>
                  </a:lnTo>
                  <a:lnTo>
                    <a:pt x="7105" y="6912"/>
                  </a:lnTo>
                  <a:lnTo>
                    <a:pt x="6912" y="6912"/>
                  </a:lnTo>
                  <a:lnTo>
                    <a:pt x="6719" y="6835"/>
                  </a:lnTo>
                  <a:lnTo>
                    <a:pt x="6565" y="6681"/>
                  </a:lnTo>
                  <a:lnTo>
                    <a:pt x="6487" y="6488"/>
                  </a:lnTo>
                  <a:lnTo>
                    <a:pt x="6487" y="6294"/>
                  </a:lnTo>
                  <a:lnTo>
                    <a:pt x="6526" y="6101"/>
                  </a:lnTo>
                  <a:lnTo>
                    <a:pt x="6642" y="5908"/>
                  </a:lnTo>
                  <a:lnTo>
                    <a:pt x="6796" y="5754"/>
                  </a:lnTo>
                  <a:close/>
                  <a:moveTo>
                    <a:pt x="232" y="0"/>
                  </a:moveTo>
                  <a:lnTo>
                    <a:pt x="155" y="39"/>
                  </a:lnTo>
                  <a:lnTo>
                    <a:pt x="77" y="39"/>
                  </a:lnTo>
                  <a:lnTo>
                    <a:pt x="39" y="116"/>
                  </a:lnTo>
                  <a:lnTo>
                    <a:pt x="0" y="232"/>
                  </a:lnTo>
                  <a:lnTo>
                    <a:pt x="0" y="309"/>
                  </a:lnTo>
                  <a:lnTo>
                    <a:pt x="39" y="386"/>
                  </a:lnTo>
                  <a:lnTo>
                    <a:pt x="425" y="773"/>
                  </a:lnTo>
                  <a:lnTo>
                    <a:pt x="811" y="1120"/>
                  </a:lnTo>
                  <a:lnTo>
                    <a:pt x="1622" y="1777"/>
                  </a:lnTo>
                  <a:lnTo>
                    <a:pt x="3398" y="3205"/>
                  </a:lnTo>
                  <a:lnTo>
                    <a:pt x="4866" y="4441"/>
                  </a:lnTo>
                  <a:lnTo>
                    <a:pt x="5638" y="5020"/>
                  </a:lnTo>
                  <a:lnTo>
                    <a:pt x="6410" y="5599"/>
                  </a:lnTo>
                  <a:lnTo>
                    <a:pt x="6294" y="5677"/>
                  </a:lnTo>
                  <a:lnTo>
                    <a:pt x="6217" y="5792"/>
                  </a:lnTo>
                  <a:lnTo>
                    <a:pt x="6101" y="6101"/>
                  </a:lnTo>
                  <a:lnTo>
                    <a:pt x="6063" y="6410"/>
                  </a:lnTo>
                  <a:lnTo>
                    <a:pt x="6101" y="6681"/>
                  </a:lnTo>
                  <a:lnTo>
                    <a:pt x="6179" y="6835"/>
                  </a:lnTo>
                  <a:lnTo>
                    <a:pt x="6294" y="6990"/>
                  </a:lnTo>
                  <a:lnTo>
                    <a:pt x="6410" y="7144"/>
                  </a:lnTo>
                  <a:lnTo>
                    <a:pt x="6565" y="7221"/>
                  </a:lnTo>
                  <a:lnTo>
                    <a:pt x="6719" y="7298"/>
                  </a:lnTo>
                  <a:lnTo>
                    <a:pt x="6874" y="7337"/>
                  </a:lnTo>
                  <a:lnTo>
                    <a:pt x="7067" y="7337"/>
                  </a:lnTo>
                  <a:lnTo>
                    <a:pt x="7260" y="7298"/>
                  </a:lnTo>
                  <a:lnTo>
                    <a:pt x="7453" y="7260"/>
                  </a:lnTo>
                  <a:lnTo>
                    <a:pt x="7607" y="7144"/>
                  </a:lnTo>
                  <a:lnTo>
                    <a:pt x="7723" y="7028"/>
                  </a:lnTo>
                  <a:lnTo>
                    <a:pt x="7839" y="6912"/>
                  </a:lnTo>
                  <a:lnTo>
                    <a:pt x="7955" y="6758"/>
                  </a:lnTo>
                  <a:lnTo>
                    <a:pt x="7993" y="6565"/>
                  </a:lnTo>
                  <a:lnTo>
                    <a:pt x="8032" y="6410"/>
                  </a:lnTo>
                  <a:lnTo>
                    <a:pt x="8032" y="6217"/>
                  </a:lnTo>
                  <a:lnTo>
                    <a:pt x="7955" y="6024"/>
                  </a:lnTo>
                  <a:lnTo>
                    <a:pt x="7839" y="5870"/>
                  </a:lnTo>
                  <a:lnTo>
                    <a:pt x="7723" y="5715"/>
                  </a:lnTo>
                  <a:lnTo>
                    <a:pt x="7569" y="5599"/>
                  </a:lnTo>
                  <a:lnTo>
                    <a:pt x="7414" y="5522"/>
                  </a:lnTo>
                  <a:lnTo>
                    <a:pt x="7221" y="5445"/>
                  </a:lnTo>
                  <a:lnTo>
                    <a:pt x="7028" y="5445"/>
                  </a:lnTo>
                  <a:lnTo>
                    <a:pt x="6835" y="5484"/>
                  </a:lnTo>
                  <a:lnTo>
                    <a:pt x="6024" y="4711"/>
                  </a:lnTo>
                  <a:lnTo>
                    <a:pt x="5213" y="4016"/>
                  </a:lnTo>
                  <a:lnTo>
                    <a:pt x="3514" y="2626"/>
                  </a:lnTo>
                  <a:lnTo>
                    <a:pt x="2742" y="1970"/>
                  </a:lnTo>
                  <a:lnTo>
                    <a:pt x="1970" y="1275"/>
                  </a:lnTo>
                  <a:lnTo>
                    <a:pt x="1159" y="618"/>
                  </a:lnTo>
                  <a:lnTo>
                    <a:pt x="734" y="309"/>
                  </a:lnTo>
                  <a:lnTo>
                    <a:pt x="309" y="39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9"/>
            <p:cNvSpPr/>
            <p:nvPr/>
          </p:nvSpPr>
          <p:spPr>
            <a:xfrm>
              <a:off x="2672775" y="1574975"/>
              <a:ext cx="84975" cy="94650"/>
            </a:xfrm>
            <a:custGeom>
              <a:avLst/>
              <a:gdLst/>
              <a:ahLst/>
              <a:cxnLst/>
              <a:rect l="l" t="t" r="r" b="b"/>
              <a:pathLst>
                <a:path w="3399" h="3786" extrusionOk="0">
                  <a:moveTo>
                    <a:pt x="78" y="1"/>
                  </a:moveTo>
                  <a:lnTo>
                    <a:pt x="1" y="78"/>
                  </a:lnTo>
                  <a:lnTo>
                    <a:pt x="1" y="117"/>
                  </a:lnTo>
                  <a:lnTo>
                    <a:pt x="348" y="889"/>
                  </a:lnTo>
                  <a:lnTo>
                    <a:pt x="812" y="1661"/>
                  </a:lnTo>
                  <a:lnTo>
                    <a:pt x="1275" y="2395"/>
                  </a:lnTo>
                  <a:lnTo>
                    <a:pt x="1738" y="3090"/>
                  </a:lnTo>
                  <a:lnTo>
                    <a:pt x="2009" y="3437"/>
                  </a:lnTo>
                  <a:lnTo>
                    <a:pt x="2202" y="3553"/>
                  </a:lnTo>
                  <a:lnTo>
                    <a:pt x="2395" y="3669"/>
                  </a:lnTo>
                  <a:lnTo>
                    <a:pt x="2588" y="3746"/>
                  </a:lnTo>
                  <a:lnTo>
                    <a:pt x="2781" y="3785"/>
                  </a:lnTo>
                  <a:lnTo>
                    <a:pt x="3013" y="3708"/>
                  </a:lnTo>
                  <a:lnTo>
                    <a:pt x="3206" y="3592"/>
                  </a:lnTo>
                  <a:lnTo>
                    <a:pt x="3322" y="3437"/>
                  </a:lnTo>
                  <a:lnTo>
                    <a:pt x="3399" y="3244"/>
                  </a:lnTo>
                  <a:lnTo>
                    <a:pt x="3399" y="3090"/>
                  </a:lnTo>
                  <a:lnTo>
                    <a:pt x="3399" y="2897"/>
                  </a:lnTo>
                  <a:lnTo>
                    <a:pt x="3360" y="2704"/>
                  </a:lnTo>
                  <a:lnTo>
                    <a:pt x="3283" y="2511"/>
                  </a:lnTo>
                  <a:lnTo>
                    <a:pt x="3128" y="2163"/>
                  </a:lnTo>
                  <a:lnTo>
                    <a:pt x="2935" y="2240"/>
                  </a:lnTo>
                  <a:lnTo>
                    <a:pt x="3051" y="2588"/>
                  </a:lnTo>
                  <a:lnTo>
                    <a:pt x="3090" y="2742"/>
                  </a:lnTo>
                  <a:lnTo>
                    <a:pt x="3128" y="2858"/>
                  </a:lnTo>
                  <a:lnTo>
                    <a:pt x="2897" y="3013"/>
                  </a:lnTo>
                  <a:lnTo>
                    <a:pt x="2665" y="3129"/>
                  </a:lnTo>
                  <a:lnTo>
                    <a:pt x="2511" y="3206"/>
                  </a:lnTo>
                  <a:lnTo>
                    <a:pt x="2318" y="3206"/>
                  </a:lnTo>
                  <a:lnTo>
                    <a:pt x="2202" y="3167"/>
                  </a:lnTo>
                  <a:lnTo>
                    <a:pt x="2047" y="3090"/>
                  </a:lnTo>
                  <a:lnTo>
                    <a:pt x="1931" y="2936"/>
                  </a:lnTo>
                  <a:lnTo>
                    <a:pt x="1854" y="2742"/>
                  </a:lnTo>
                  <a:lnTo>
                    <a:pt x="1700" y="2511"/>
                  </a:lnTo>
                  <a:lnTo>
                    <a:pt x="1082" y="1507"/>
                  </a:lnTo>
                  <a:lnTo>
                    <a:pt x="619" y="773"/>
                  </a:lnTo>
                  <a:lnTo>
                    <a:pt x="387" y="387"/>
                  </a:lnTo>
                  <a:lnTo>
                    <a:pt x="117" y="39"/>
                  </a:lnTo>
                  <a:lnTo>
                    <a:pt x="7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9"/>
            <p:cNvSpPr/>
            <p:nvPr/>
          </p:nvSpPr>
          <p:spPr>
            <a:xfrm>
              <a:off x="4909550" y="1580775"/>
              <a:ext cx="153525" cy="186350"/>
            </a:xfrm>
            <a:custGeom>
              <a:avLst/>
              <a:gdLst/>
              <a:ahLst/>
              <a:cxnLst/>
              <a:rect l="l" t="t" r="r" b="b"/>
              <a:pathLst>
                <a:path w="6141" h="7454" extrusionOk="0">
                  <a:moveTo>
                    <a:pt x="888" y="5909"/>
                  </a:moveTo>
                  <a:lnTo>
                    <a:pt x="1082" y="5986"/>
                  </a:lnTo>
                  <a:lnTo>
                    <a:pt x="1236" y="6024"/>
                  </a:lnTo>
                  <a:lnTo>
                    <a:pt x="1390" y="6179"/>
                  </a:lnTo>
                  <a:lnTo>
                    <a:pt x="1468" y="6333"/>
                  </a:lnTo>
                  <a:lnTo>
                    <a:pt x="1468" y="6449"/>
                  </a:lnTo>
                  <a:lnTo>
                    <a:pt x="1468" y="6565"/>
                  </a:lnTo>
                  <a:lnTo>
                    <a:pt x="1390" y="6797"/>
                  </a:lnTo>
                  <a:lnTo>
                    <a:pt x="1236" y="6951"/>
                  </a:lnTo>
                  <a:lnTo>
                    <a:pt x="1159" y="7028"/>
                  </a:lnTo>
                  <a:lnTo>
                    <a:pt x="1043" y="7067"/>
                  </a:lnTo>
                  <a:lnTo>
                    <a:pt x="850" y="7067"/>
                  </a:lnTo>
                  <a:lnTo>
                    <a:pt x="618" y="6990"/>
                  </a:lnTo>
                  <a:lnTo>
                    <a:pt x="464" y="6835"/>
                  </a:lnTo>
                  <a:lnTo>
                    <a:pt x="425" y="6719"/>
                  </a:lnTo>
                  <a:lnTo>
                    <a:pt x="386" y="6642"/>
                  </a:lnTo>
                  <a:lnTo>
                    <a:pt x="348" y="6488"/>
                  </a:lnTo>
                  <a:lnTo>
                    <a:pt x="386" y="6372"/>
                  </a:lnTo>
                  <a:lnTo>
                    <a:pt x="425" y="6256"/>
                  </a:lnTo>
                  <a:lnTo>
                    <a:pt x="502" y="6179"/>
                  </a:lnTo>
                  <a:lnTo>
                    <a:pt x="695" y="6024"/>
                  </a:lnTo>
                  <a:lnTo>
                    <a:pt x="888" y="5909"/>
                  </a:lnTo>
                  <a:close/>
                  <a:moveTo>
                    <a:pt x="5908" y="0"/>
                  </a:moveTo>
                  <a:lnTo>
                    <a:pt x="5831" y="39"/>
                  </a:lnTo>
                  <a:lnTo>
                    <a:pt x="5522" y="309"/>
                  </a:lnTo>
                  <a:lnTo>
                    <a:pt x="5175" y="618"/>
                  </a:lnTo>
                  <a:lnTo>
                    <a:pt x="4596" y="1313"/>
                  </a:lnTo>
                  <a:lnTo>
                    <a:pt x="4016" y="2047"/>
                  </a:lnTo>
                  <a:lnTo>
                    <a:pt x="3437" y="2781"/>
                  </a:lnTo>
                  <a:lnTo>
                    <a:pt x="2279" y="4132"/>
                  </a:lnTo>
                  <a:lnTo>
                    <a:pt x="1738" y="4866"/>
                  </a:lnTo>
                  <a:lnTo>
                    <a:pt x="1197" y="5561"/>
                  </a:lnTo>
                  <a:lnTo>
                    <a:pt x="1043" y="5522"/>
                  </a:lnTo>
                  <a:lnTo>
                    <a:pt x="888" y="5522"/>
                  </a:lnTo>
                  <a:lnTo>
                    <a:pt x="773" y="5561"/>
                  </a:lnTo>
                  <a:lnTo>
                    <a:pt x="618" y="5600"/>
                  </a:lnTo>
                  <a:lnTo>
                    <a:pt x="541" y="5677"/>
                  </a:lnTo>
                  <a:lnTo>
                    <a:pt x="541" y="5754"/>
                  </a:lnTo>
                  <a:lnTo>
                    <a:pt x="309" y="5870"/>
                  </a:lnTo>
                  <a:lnTo>
                    <a:pt x="116" y="6063"/>
                  </a:lnTo>
                  <a:lnTo>
                    <a:pt x="0" y="6333"/>
                  </a:lnTo>
                  <a:lnTo>
                    <a:pt x="0" y="6488"/>
                  </a:lnTo>
                  <a:lnTo>
                    <a:pt x="0" y="6604"/>
                  </a:lnTo>
                  <a:lnTo>
                    <a:pt x="39" y="6797"/>
                  </a:lnTo>
                  <a:lnTo>
                    <a:pt x="116" y="6990"/>
                  </a:lnTo>
                  <a:lnTo>
                    <a:pt x="193" y="7144"/>
                  </a:lnTo>
                  <a:lnTo>
                    <a:pt x="348" y="7260"/>
                  </a:lnTo>
                  <a:lnTo>
                    <a:pt x="502" y="7376"/>
                  </a:lnTo>
                  <a:lnTo>
                    <a:pt x="695" y="7453"/>
                  </a:lnTo>
                  <a:lnTo>
                    <a:pt x="1082" y="7453"/>
                  </a:lnTo>
                  <a:lnTo>
                    <a:pt x="1275" y="7415"/>
                  </a:lnTo>
                  <a:lnTo>
                    <a:pt x="1429" y="7299"/>
                  </a:lnTo>
                  <a:lnTo>
                    <a:pt x="1584" y="7183"/>
                  </a:lnTo>
                  <a:lnTo>
                    <a:pt x="1699" y="7067"/>
                  </a:lnTo>
                  <a:lnTo>
                    <a:pt x="1815" y="6874"/>
                  </a:lnTo>
                  <a:lnTo>
                    <a:pt x="1854" y="6681"/>
                  </a:lnTo>
                  <a:lnTo>
                    <a:pt x="1892" y="6526"/>
                  </a:lnTo>
                  <a:lnTo>
                    <a:pt x="1854" y="6333"/>
                  </a:lnTo>
                  <a:lnTo>
                    <a:pt x="1815" y="6179"/>
                  </a:lnTo>
                  <a:lnTo>
                    <a:pt x="1738" y="6024"/>
                  </a:lnTo>
                  <a:lnTo>
                    <a:pt x="1661" y="5909"/>
                  </a:lnTo>
                  <a:lnTo>
                    <a:pt x="1545" y="5793"/>
                  </a:lnTo>
                  <a:lnTo>
                    <a:pt x="2163" y="5098"/>
                  </a:lnTo>
                  <a:lnTo>
                    <a:pt x="2742" y="4403"/>
                  </a:lnTo>
                  <a:lnTo>
                    <a:pt x="3939" y="3012"/>
                  </a:lnTo>
                  <a:lnTo>
                    <a:pt x="4480" y="2395"/>
                  </a:lnTo>
                  <a:lnTo>
                    <a:pt x="5098" y="1700"/>
                  </a:lnTo>
                  <a:lnTo>
                    <a:pt x="5638" y="1043"/>
                  </a:lnTo>
                  <a:lnTo>
                    <a:pt x="5908" y="657"/>
                  </a:lnTo>
                  <a:lnTo>
                    <a:pt x="6101" y="309"/>
                  </a:lnTo>
                  <a:lnTo>
                    <a:pt x="6140" y="194"/>
                  </a:lnTo>
                  <a:lnTo>
                    <a:pt x="6063" y="78"/>
                  </a:lnTo>
                  <a:lnTo>
                    <a:pt x="598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9"/>
            <p:cNvSpPr/>
            <p:nvPr/>
          </p:nvSpPr>
          <p:spPr>
            <a:xfrm>
              <a:off x="4655650" y="1608775"/>
              <a:ext cx="200825" cy="183450"/>
            </a:xfrm>
            <a:custGeom>
              <a:avLst/>
              <a:gdLst/>
              <a:ahLst/>
              <a:cxnLst/>
              <a:rect l="l" t="t" r="r" b="b"/>
              <a:pathLst>
                <a:path w="8033" h="7338" extrusionOk="0">
                  <a:moveTo>
                    <a:pt x="7067" y="5754"/>
                  </a:moveTo>
                  <a:lnTo>
                    <a:pt x="7299" y="5870"/>
                  </a:lnTo>
                  <a:lnTo>
                    <a:pt x="7492" y="6024"/>
                  </a:lnTo>
                  <a:lnTo>
                    <a:pt x="7531" y="6140"/>
                  </a:lnTo>
                  <a:lnTo>
                    <a:pt x="7569" y="6256"/>
                  </a:lnTo>
                  <a:lnTo>
                    <a:pt x="7608" y="6372"/>
                  </a:lnTo>
                  <a:lnTo>
                    <a:pt x="7569" y="6488"/>
                  </a:lnTo>
                  <a:lnTo>
                    <a:pt x="7531" y="6565"/>
                  </a:lnTo>
                  <a:lnTo>
                    <a:pt x="7492" y="6681"/>
                  </a:lnTo>
                  <a:lnTo>
                    <a:pt x="7337" y="6796"/>
                  </a:lnTo>
                  <a:lnTo>
                    <a:pt x="7106" y="6912"/>
                  </a:lnTo>
                  <a:lnTo>
                    <a:pt x="6913" y="6912"/>
                  </a:lnTo>
                  <a:lnTo>
                    <a:pt x="6720" y="6835"/>
                  </a:lnTo>
                  <a:lnTo>
                    <a:pt x="6565" y="6681"/>
                  </a:lnTo>
                  <a:lnTo>
                    <a:pt x="6488" y="6488"/>
                  </a:lnTo>
                  <a:lnTo>
                    <a:pt x="6488" y="6295"/>
                  </a:lnTo>
                  <a:lnTo>
                    <a:pt x="6527" y="6101"/>
                  </a:lnTo>
                  <a:lnTo>
                    <a:pt x="6642" y="5908"/>
                  </a:lnTo>
                  <a:lnTo>
                    <a:pt x="6797" y="5754"/>
                  </a:lnTo>
                  <a:close/>
                  <a:moveTo>
                    <a:pt x="232" y="0"/>
                  </a:moveTo>
                  <a:lnTo>
                    <a:pt x="155" y="39"/>
                  </a:lnTo>
                  <a:lnTo>
                    <a:pt x="78" y="39"/>
                  </a:lnTo>
                  <a:lnTo>
                    <a:pt x="39" y="116"/>
                  </a:lnTo>
                  <a:lnTo>
                    <a:pt x="1" y="232"/>
                  </a:lnTo>
                  <a:lnTo>
                    <a:pt x="1" y="309"/>
                  </a:lnTo>
                  <a:lnTo>
                    <a:pt x="39" y="386"/>
                  </a:lnTo>
                  <a:lnTo>
                    <a:pt x="425" y="773"/>
                  </a:lnTo>
                  <a:lnTo>
                    <a:pt x="812" y="1120"/>
                  </a:lnTo>
                  <a:lnTo>
                    <a:pt x="1622" y="1777"/>
                  </a:lnTo>
                  <a:lnTo>
                    <a:pt x="3399" y="3205"/>
                  </a:lnTo>
                  <a:lnTo>
                    <a:pt x="4866" y="4441"/>
                  </a:lnTo>
                  <a:lnTo>
                    <a:pt x="5638" y="5020"/>
                  </a:lnTo>
                  <a:lnTo>
                    <a:pt x="6411" y="5599"/>
                  </a:lnTo>
                  <a:lnTo>
                    <a:pt x="6295" y="5677"/>
                  </a:lnTo>
                  <a:lnTo>
                    <a:pt x="6218" y="5793"/>
                  </a:lnTo>
                  <a:lnTo>
                    <a:pt x="6102" y="6101"/>
                  </a:lnTo>
                  <a:lnTo>
                    <a:pt x="6063" y="6410"/>
                  </a:lnTo>
                  <a:lnTo>
                    <a:pt x="6102" y="6681"/>
                  </a:lnTo>
                  <a:lnTo>
                    <a:pt x="6179" y="6835"/>
                  </a:lnTo>
                  <a:lnTo>
                    <a:pt x="6295" y="6990"/>
                  </a:lnTo>
                  <a:lnTo>
                    <a:pt x="6411" y="7144"/>
                  </a:lnTo>
                  <a:lnTo>
                    <a:pt x="6565" y="7221"/>
                  </a:lnTo>
                  <a:lnTo>
                    <a:pt x="6720" y="7298"/>
                  </a:lnTo>
                  <a:lnTo>
                    <a:pt x="6874" y="7337"/>
                  </a:lnTo>
                  <a:lnTo>
                    <a:pt x="7067" y="7337"/>
                  </a:lnTo>
                  <a:lnTo>
                    <a:pt x="7260" y="7298"/>
                  </a:lnTo>
                  <a:lnTo>
                    <a:pt x="7453" y="7260"/>
                  </a:lnTo>
                  <a:lnTo>
                    <a:pt x="7608" y="7144"/>
                  </a:lnTo>
                  <a:lnTo>
                    <a:pt x="7724" y="7028"/>
                  </a:lnTo>
                  <a:lnTo>
                    <a:pt x="7839" y="6912"/>
                  </a:lnTo>
                  <a:lnTo>
                    <a:pt x="7955" y="6758"/>
                  </a:lnTo>
                  <a:lnTo>
                    <a:pt x="7994" y="6565"/>
                  </a:lnTo>
                  <a:lnTo>
                    <a:pt x="8033" y="6410"/>
                  </a:lnTo>
                  <a:lnTo>
                    <a:pt x="8033" y="6217"/>
                  </a:lnTo>
                  <a:lnTo>
                    <a:pt x="7955" y="6024"/>
                  </a:lnTo>
                  <a:lnTo>
                    <a:pt x="7839" y="5870"/>
                  </a:lnTo>
                  <a:lnTo>
                    <a:pt x="7724" y="5715"/>
                  </a:lnTo>
                  <a:lnTo>
                    <a:pt x="7569" y="5599"/>
                  </a:lnTo>
                  <a:lnTo>
                    <a:pt x="7415" y="5522"/>
                  </a:lnTo>
                  <a:lnTo>
                    <a:pt x="7222" y="5445"/>
                  </a:lnTo>
                  <a:lnTo>
                    <a:pt x="7029" y="5445"/>
                  </a:lnTo>
                  <a:lnTo>
                    <a:pt x="6835" y="5484"/>
                  </a:lnTo>
                  <a:lnTo>
                    <a:pt x="6025" y="4711"/>
                  </a:lnTo>
                  <a:lnTo>
                    <a:pt x="5214" y="4016"/>
                  </a:lnTo>
                  <a:lnTo>
                    <a:pt x="3515" y="2626"/>
                  </a:lnTo>
                  <a:lnTo>
                    <a:pt x="2742" y="1970"/>
                  </a:lnTo>
                  <a:lnTo>
                    <a:pt x="1970" y="1275"/>
                  </a:lnTo>
                  <a:lnTo>
                    <a:pt x="1159" y="618"/>
                  </a:lnTo>
                  <a:lnTo>
                    <a:pt x="734" y="309"/>
                  </a:lnTo>
                  <a:lnTo>
                    <a:pt x="310" y="39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9"/>
            <p:cNvSpPr/>
            <p:nvPr/>
          </p:nvSpPr>
          <p:spPr>
            <a:xfrm>
              <a:off x="781625" y="1619400"/>
              <a:ext cx="153500" cy="186325"/>
            </a:xfrm>
            <a:custGeom>
              <a:avLst/>
              <a:gdLst/>
              <a:ahLst/>
              <a:cxnLst/>
              <a:rect l="l" t="t" r="r" b="b"/>
              <a:pathLst>
                <a:path w="6140" h="7453" extrusionOk="0">
                  <a:moveTo>
                    <a:pt x="888" y="5908"/>
                  </a:moveTo>
                  <a:lnTo>
                    <a:pt x="1081" y="5985"/>
                  </a:lnTo>
                  <a:lnTo>
                    <a:pt x="1236" y="6024"/>
                  </a:lnTo>
                  <a:lnTo>
                    <a:pt x="1390" y="6178"/>
                  </a:lnTo>
                  <a:lnTo>
                    <a:pt x="1468" y="6333"/>
                  </a:lnTo>
                  <a:lnTo>
                    <a:pt x="1468" y="6449"/>
                  </a:lnTo>
                  <a:lnTo>
                    <a:pt x="1468" y="6565"/>
                  </a:lnTo>
                  <a:lnTo>
                    <a:pt x="1390" y="6796"/>
                  </a:lnTo>
                  <a:lnTo>
                    <a:pt x="1236" y="6951"/>
                  </a:lnTo>
                  <a:lnTo>
                    <a:pt x="1159" y="7028"/>
                  </a:lnTo>
                  <a:lnTo>
                    <a:pt x="1043" y="7067"/>
                  </a:lnTo>
                  <a:lnTo>
                    <a:pt x="850" y="7067"/>
                  </a:lnTo>
                  <a:lnTo>
                    <a:pt x="618" y="6989"/>
                  </a:lnTo>
                  <a:lnTo>
                    <a:pt x="464" y="6835"/>
                  </a:lnTo>
                  <a:lnTo>
                    <a:pt x="425" y="6719"/>
                  </a:lnTo>
                  <a:lnTo>
                    <a:pt x="386" y="6642"/>
                  </a:lnTo>
                  <a:lnTo>
                    <a:pt x="348" y="6487"/>
                  </a:lnTo>
                  <a:lnTo>
                    <a:pt x="386" y="6371"/>
                  </a:lnTo>
                  <a:lnTo>
                    <a:pt x="425" y="6256"/>
                  </a:lnTo>
                  <a:lnTo>
                    <a:pt x="502" y="6178"/>
                  </a:lnTo>
                  <a:lnTo>
                    <a:pt x="695" y="6024"/>
                  </a:lnTo>
                  <a:lnTo>
                    <a:pt x="888" y="5908"/>
                  </a:lnTo>
                  <a:close/>
                  <a:moveTo>
                    <a:pt x="5908" y="0"/>
                  </a:moveTo>
                  <a:lnTo>
                    <a:pt x="5831" y="39"/>
                  </a:lnTo>
                  <a:lnTo>
                    <a:pt x="5522" y="309"/>
                  </a:lnTo>
                  <a:lnTo>
                    <a:pt x="5175" y="618"/>
                  </a:lnTo>
                  <a:lnTo>
                    <a:pt x="4595" y="1313"/>
                  </a:lnTo>
                  <a:lnTo>
                    <a:pt x="4016" y="2047"/>
                  </a:lnTo>
                  <a:lnTo>
                    <a:pt x="3437" y="2780"/>
                  </a:lnTo>
                  <a:lnTo>
                    <a:pt x="2278" y="4132"/>
                  </a:lnTo>
                  <a:lnTo>
                    <a:pt x="1738" y="4866"/>
                  </a:lnTo>
                  <a:lnTo>
                    <a:pt x="1197" y="5561"/>
                  </a:lnTo>
                  <a:lnTo>
                    <a:pt x="1043" y="5522"/>
                  </a:lnTo>
                  <a:lnTo>
                    <a:pt x="888" y="5522"/>
                  </a:lnTo>
                  <a:lnTo>
                    <a:pt x="772" y="5561"/>
                  </a:lnTo>
                  <a:lnTo>
                    <a:pt x="618" y="5599"/>
                  </a:lnTo>
                  <a:lnTo>
                    <a:pt x="541" y="5676"/>
                  </a:lnTo>
                  <a:lnTo>
                    <a:pt x="541" y="5754"/>
                  </a:lnTo>
                  <a:lnTo>
                    <a:pt x="309" y="5870"/>
                  </a:lnTo>
                  <a:lnTo>
                    <a:pt x="116" y="6063"/>
                  </a:lnTo>
                  <a:lnTo>
                    <a:pt x="0" y="6333"/>
                  </a:lnTo>
                  <a:lnTo>
                    <a:pt x="0" y="6487"/>
                  </a:lnTo>
                  <a:lnTo>
                    <a:pt x="0" y="6603"/>
                  </a:lnTo>
                  <a:lnTo>
                    <a:pt x="39" y="6796"/>
                  </a:lnTo>
                  <a:lnTo>
                    <a:pt x="116" y="6989"/>
                  </a:lnTo>
                  <a:lnTo>
                    <a:pt x="193" y="7144"/>
                  </a:lnTo>
                  <a:lnTo>
                    <a:pt x="348" y="7260"/>
                  </a:lnTo>
                  <a:lnTo>
                    <a:pt x="502" y="7375"/>
                  </a:lnTo>
                  <a:lnTo>
                    <a:pt x="695" y="7453"/>
                  </a:lnTo>
                  <a:lnTo>
                    <a:pt x="1081" y="7453"/>
                  </a:lnTo>
                  <a:lnTo>
                    <a:pt x="1274" y="7414"/>
                  </a:lnTo>
                  <a:lnTo>
                    <a:pt x="1429" y="7298"/>
                  </a:lnTo>
                  <a:lnTo>
                    <a:pt x="1583" y="7182"/>
                  </a:lnTo>
                  <a:lnTo>
                    <a:pt x="1699" y="7067"/>
                  </a:lnTo>
                  <a:lnTo>
                    <a:pt x="1815" y="6873"/>
                  </a:lnTo>
                  <a:lnTo>
                    <a:pt x="1854" y="6680"/>
                  </a:lnTo>
                  <a:lnTo>
                    <a:pt x="1892" y="6526"/>
                  </a:lnTo>
                  <a:lnTo>
                    <a:pt x="1854" y="6333"/>
                  </a:lnTo>
                  <a:lnTo>
                    <a:pt x="1815" y="6178"/>
                  </a:lnTo>
                  <a:lnTo>
                    <a:pt x="1738" y="6024"/>
                  </a:lnTo>
                  <a:lnTo>
                    <a:pt x="1661" y="5908"/>
                  </a:lnTo>
                  <a:lnTo>
                    <a:pt x="1545" y="5792"/>
                  </a:lnTo>
                  <a:lnTo>
                    <a:pt x="2163" y="5097"/>
                  </a:lnTo>
                  <a:lnTo>
                    <a:pt x="2742" y="4402"/>
                  </a:lnTo>
                  <a:lnTo>
                    <a:pt x="3939" y="3012"/>
                  </a:lnTo>
                  <a:lnTo>
                    <a:pt x="4479" y="2394"/>
                  </a:lnTo>
                  <a:lnTo>
                    <a:pt x="5097" y="1699"/>
                  </a:lnTo>
                  <a:lnTo>
                    <a:pt x="5638" y="1043"/>
                  </a:lnTo>
                  <a:lnTo>
                    <a:pt x="5908" y="657"/>
                  </a:lnTo>
                  <a:lnTo>
                    <a:pt x="6101" y="309"/>
                  </a:lnTo>
                  <a:lnTo>
                    <a:pt x="6140" y="193"/>
                  </a:lnTo>
                  <a:lnTo>
                    <a:pt x="6063" y="77"/>
                  </a:lnTo>
                  <a:lnTo>
                    <a:pt x="598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9"/>
            <p:cNvSpPr/>
            <p:nvPr/>
          </p:nvSpPr>
          <p:spPr>
            <a:xfrm>
              <a:off x="1926550" y="1629050"/>
              <a:ext cx="67600" cy="76275"/>
            </a:xfrm>
            <a:custGeom>
              <a:avLst/>
              <a:gdLst/>
              <a:ahLst/>
              <a:cxnLst/>
              <a:rect l="l" t="t" r="r" b="b"/>
              <a:pathLst>
                <a:path w="2704" h="3051" extrusionOk="0">
                  <a:moveTo>
                    <a:pt x="1159" y="425"/>
                  </a:moveTo>
                  <a:lnTo>
                    <a:pt x="1429" y="502"/>
                  </a:lnTo>
                  <a:lnTo>
                    <a:pt x="1661" y="618"/>
                  </a:lnTo>
                  <a:lnTo>
                    <a:pt x="1854" y="773"/>
                  </a:lnTo>
                  <a:lnTo>
                    <a:pt x="2008" y="966"/>
                  </a:lnTo>
                  <a:lnTo>
                    <a:pt x="2124" y="1120"/>
                  </a:lnTo>
                  <a:lnTo>
                    <a:pt x="2201" y="1313"/>
                  </a:lnTo>
                  <a:lnTo>
                    <a:pt x="2317" y="1738"/>
                  </a:lnTo>
                  <a:lnTo>
                    <a:pt x="2356" y="2124"/>
                  </a:lnTo>
                  <a:lnTo>
                    <a:pt x="2356" y="2549"/>
                  </a:lnTo>
                  <a:lnTo>
                    <a:pt x="2201" y="2394"/>
                  </a:lnTo>
                  <a:lnTo>
                    <a:pt x="2047" y="2278"/>
                  </a:lnTo>
                  <a:lnTo>
                    <a:pt x="1622" y="2047"/>
                  </a:lnTo>
                  <a:lnTo>
                    <a:pt x="1236" y="1892"/>
                  </a:lnTo>
                  <a:lnTo>
                    <a:pt x="1004" y="1776"/>
                  </a:lnTo>
                  <a:lnTo>
                    <a:pt x="811" y="1661"/>
                  </a:lnTo>
                  <a:lnTo>
                    <a:pt x="618" y="1545"/>
                  </a:lnTo>
                  <a:lnTo>
                    <a:pt x="464" y="1352"/>
                  </a:lnTo>
                  <a:lnTo>
                    <a:pt x="425" y="1159"/>
                  </a:lnTo>
                  <a:lnTo>
                    <a:pt x="387" y="1043"/>
                  </a:lnTo>
                  <a:lnTo>
                    <a:pt x="425" y="927"/>
                  </a:lnTo>
                  <a:lnTo>
                    <a:pt x="464" y="811"/>
                  </a:lnTo>
                  <a:lnTo>
                    <a:pt x="541" y="657"/>
                  </a:lnTo>
                  <a:lnTo>
                    <a:pt x="618" y="579"/>
                  </a:lnTo>
                  <a:lnTo>
                    <a:pt x="695" y="502"/>
                  </a:lnTo>
                  <a:lnTo>
                    <a:pt x="811" y="464"/>
                  </a:lnTo>
                  <a:lnTo>
                    <a:pt x="927" y="425"/>
                  </a:lnTo>
                  <a:close/>
                  <a:moveTo>
                    <a:pt x="1004" y="0"/>
                  </a:moveTo>
                  <a:lnTo>
                    <a:pt x="773" y="39"/>
                  </a:lnTo>
                  <a:lnTo>
                    <a:pt x="541" y="155"/>
                  </a:lnTo>
                  <a:lnTo>
                    <a:pt x="348" y="271"/>
                  </a:lnTo>
                  <a:lnTo>
                    <a:pt x="193" y="425"/>
                  </a:lnTo>
                  <a:lnTo>
                    <a:pt x="78" y="618"/>
                  </a:lnTo>
                  <a:lnTo>
                    <a:pt x="0" y="811"/>
                  </a:lnTo>
                  <a:lnTo>
                    <a:pt x="0" y="1004"/>
                  </a:lnTo>
                  <a:lnTo>
                    <a:pt x="0" y="1236"/>
                  </a:lnTo>
                  <a:lnTo>
                    <a:pt x="39" y="1429"/>
                  </a:lnTo>
                  <a:lnTo>
                    <a:pt x="155" y="1622"/>
                  </a:lnTo>
                  <a:lnTo>
                    <a:pt x="387" y="1854"/>
                  </a:lnTo>
                  <a:lnTo>
                    <a:pt x="618" y="2047"/>
                  </a:lnTo>
                  <a:lnTo>
                    <a:pt x="889" y="2201"/>
                  </a:lnTo>
                  <a:lnTo>
                    <a:pt x="1197" y="2317"/>
                  </a:lnTo>
                  <a:lnTo>
                    <a:pt x="1468" y="2433"/>
                  </a:lnTo>
                  <a:lnTo>
                    <a:pt x="1738" y="2549"/>
                  </a:lnTo>
                  <a:lnTo>
                    <a:pt x="2008" y="2742"/>
                  </a:lnTo>
                  <a:lnTo>
                    <a:pt x="2201" y="2974"/>
                  </a:lnTo>
                  <a:lnTo>
                    <a:pt x="2279" y="3051"/>
                  </a:lnTo>
                  <a:lnTo>
                    <a:pt x="2433" y="3051"/>
                  </a:lnTo>
                  <a:lnTo>
                    <a:pt x="2510" y="3012"/>
                  </a:lnTo>
                  <a:lnTo>
                    <a:pt x="2588" y="2974"/>
                  </a:lnTo>
                  <a:lnTo>
                    <a:pt x="2626" y="2896"/>
                  </a:lnTo>
                  <a:lnTo>
                    <a:pt x="2703" y="2317"/>
                  </a:lnTo>
                  <a:lnTo>
                    <a:pt x="2703" y="2008"/>
                  </a:lnTo>
                  <a:lnTo>
                    <a:pt x="2703" y="1699"/>
                  </a:lnTo>
                  <a:lnTo>
                    <a:pt x="2626" y="1429"/>
                  </a:lnTo>
                  <a:lnTo>
                    <a:pt x="2549" y="1120"/>
                  </a:lnTo>
                  <a:lnTo>
                    <a:pt x="2433" y="850"/>
                  </a:lnTo>
                  <a:lnTo>
                    <a:pt x="2279" y="579"/>
                  </a:lnTo>
                  <a:lnTo>
                    <a:pt x="2124" y="425"/>
                  </a:lnTo>
                  <a:lnTo>
                    <a:pt x="1931" y="271"/>
                  </a:lnTo>
                  <a:lnTo>
                    <a:pt x="1699" y="116"/>
                  </a:lnTo>
                  <a:lnTo>
                    <a:pt x="1506" y="39"/>
                  </a:lnTo>
                  <a:lnTo>
                    <a:pt x="127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9"/>
            <p:cNvSpPr/>
            <p:nvPr/>
          </p:nvSpPr>
          <p:spPr>
            <a:xfrm>
              <a:off x="3904600" y="1635800"/>
              <a:ext cx="112975" cy="132275"/>
            </a:xfrm>
            <a:custGeom>
              <a:avLst/>
              <a:gdLst/>
              <a:ahLst/>
              <a:cxnLst/>
              <a:rect l="l" t="t" r="r" b="b"/>
              <a:pathLst>
                <a:path w="4519" h="5291" extrusionOk="0">
                  <a:moveTo>
                    <a:pt x="3360" y="1"/>
                  </a:moveTo>
                  <a:lnTo>
                    <a:pt x="3051" y="39"/>
                  </a:lnTo>
                  <a:lnTo>
                    <a:pt x="2781" y="78"/>
                  </a:lnTo>
                  <a:lnTo>
                    <a:pt x="2510" y="194"/>
                  </a:lnTo>
                  <a:lnTo>
                    <a:pt x="2240" y="309"/>
                  </a:lnTo>
                  <a:lnTo>
                    <a:pt x="2008" y="425"/>
                  </a:lnTo>
                  <a:lnTo>
                    <a:pt x="1738" y="580"/>
                  </a:lnTo>
                  <a:lnTo>
                    <a:pt x="1506" y="773"/>
                  </a:lnTo>
                  <a:lnTo>
                    <a:pt x="1120" y="1198"/>
                  </a:lnTo>
                  <a:lnTo>
                    <a:pt x="734" y="1661"/>
                  </a:lnTo>
                  <a:lnTo>
                    <a:pt x="464" y="2163"/>
                  </a:lnTo>
                  <a:lnTo>
                    <a:pt x="271" y="2742"/>
                  </a:lnTo>
                  <a:lnTo>
                    <a:pt x="77" y="3399"/>
                  </a:lnTo>
                  <a:lnTo>
                    <a:pt x="39" y="3746"/>
                  </a:lnTo>
                  <a:lnTo>
                    <a:pt x="0" y="4055"/>
                  </a:lnTo>
                  <a:lnTo>
                    <a:pt x="0" y="4403"/>
                  </a:lnTo>
                  <a:lnTo>
                    <a:pt x="39" y="4673"/>
                  </a:lnTo>
                  <a:lnTo>
                    <a:pt x="116" y="4905"/>
                  </a:lnTo>
                  <a:lnTo>
                    <a:pt x="271" y="5059"/>
                  </a:lnTo>
                  <a:lnTo>
                    <a:pt x="502" y="5175"/>
                  </a:lnTo>
                  <a:lnTo>
                    <a:pt x="734" y="5252"/>
                  </a:lnTo>
                  <a:lnTo>
                    <a:pt x="966" y="5291"/>
                  </a:lnTo>
                  <a:lnTo>
                    <a:pt x="1699" y="5291"/>
                  </a:lnTo>
                  <a:lnTo>
                    <a:pt x="1699" y="4982"/>
                  </a:lnTo>
                  <a:lnTo>
                    <a:pt x="1159" y="4866"/>
                  </a:lnTo>
                  <a:lnTo>
                    <a:pt x="888" y="4827"/>
                  </a:lnTo>
                  <a:lnTo>
                    <a:pt x="734" y="4712"/>
                  </a:lnTo>
                  <a:lnTo>
                    <a:pt x="579" y="4596"/>
                  </a:lnTo>
                  <a:lnTo>
                    <a:pt x="541" y="4441"/>
                  </a:lnTo>
                  <a:lnTo>
                    <a:pt x="541" y="4248"/>
                  </a:lnTo>
                  <a:lnTo>
                    <a:pt x="541" y="4055"/>
                  </a:lnTo>
                  <a:lnTo>
                    <a:pt x="579" y="3630"/>
                  </a:lnTo>
                  <a:lnTo>
                    <a:pt x="657" y="3167"/>
                  </a:lnTo>
                  <a:lnTo>
                    <a:pt x="773" y="2742"/>
                  </a:lnTo>
                  <a:lnTo>
                    <a:pt x="966" y="2317"/>
                  </a:lnTo>
                  <a:lnTo>
                    <a:pt x="1197" y="1854"/>
                  </a:lnTo>
                  <a:lnTo>
                    <a:pt x="1506" y="1468"/>
                  </a:lnTo>
                  <a:lnTo>
                    <a:pt x="1854" y="1159"/>
                  </a:lnTo>
                  <a:lnTo>
                    <a:pt x="2201" y="889"/>
                  </a:lnTo>
                  <a:lnTo>
                    <a:pt x="2626" y="696"/>
                  </a:lnTo>
                  <a:lnTo>
                    <a:pt x="3089" y="580"/>
                  </a:lnTo>
                  <a:lnTo>
                    <a:pt x="3591" y="541"/>
                  </a:lnTo>
                  <a:lnTo>
                    <a:pt x="4093" y="580"/>
                  </a:lnTo>
                  <a:lnTo>
                    <a:pt x="4248" y="541"/>
                  </a:lnTo>
                  <a:lnTo>
                    <a:pt x="4325" y="464"/>
                  </a:lnTo>
                  <a:lnTo>
                    <a:pt x="4402" y="503"/>
                  </a:lnTo>
                  <a:lnTo>
                    <a:pt x="4480" y="464"/>
                  </a:lnTo>
                  <a:lnTo>
                    <a:pt x="4518" y="425"/>
                  </a:lnTo>
                  <a:lnTo>
                    <a:pt x="4518" y="348"/>
                  </a:lnTo>
                  <a:lnTo>
                    <a:pt x="4518" y="194"/>
                  </a:lnTo>
                  <a:lnTo>
                    <a:pt x="4209" y="155"/>
                  </a:lnTo>
                  <a:lnTo>
                    <a:pt x="3939" y="78"/>
                  </a:lnTo>
                  <a:lnTo>
                    <a:pt x="3630" y="39"/>
                  </a:lnTo>
                  <a:lnTo>
                    <a:pt x="336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9"/>
            <p:cNvSpPr/>
            <p:nvPr/>
          </p:nvSpPr>
          <p:spPr>
            <a:xfrm>
              <a:off x="527725" y="1647375"/>
              <a:ext cx="200825" cy="183450"/>
            </a:xfrm>
            <a:custGeom>
              <a:avLst/>
              <a:gdLst/>
              <a:ahLst/>
              <a:cxnLst/>
              <a:rect l="l" t="t" r="r" b="b"/>
              <a:pathLst>
                <a:path w="8033" h="7338" extrusionOk="0">
                  <a:moveTo>
                    <a:pt x="7067" y="5754"/>
                  </a:moveTo>
                  <a:lnTo>
                    <a:pt x="7299" y="5870"/>
                  </a:lnTo>
                  <a:lnTo>
                    <a:pt x="7492" y="6025"/>
                  </a:lnTo>
                  <a:lnTo>
                    <a:pt x="7530" y="6141"/>
                  </a:lnTo>
                  <a:lnTo>
                    <a:pt x="7569" y="6256"/>
                  </a:lnTo>
                  <a:lnTo>
                    <a:pt x="7608" y="6372"/>
                  </a:lnTo>
                  <a:lnTo>
                    <a:pt x="7569" y="6488"/>
                  </a:lnTo>
                  <a:lnTo>
                    <a:pt x="7530" y="6565"/>
                  </a:lnTo>
                  <a:lnTo>
                    <a:pt x="7492" y="6681"/>
                  </a:lnTo>
                  <a:lnTo>
                    <a:pt x="7337" y="6797"/>
                  </a:lnTo>
                  <a:lnTo>
                    <a:pt x="7106" y="6913"/>
                  </a:lnTo>
                  <a:lnTo>
                    <a:pt x="6913" y="6913"/>
                  </a:lnTo>
                  <a:lnTo>
                    <a:pt x="6719" y="6836"/>
                  </a:lnTo>
                  <a:lnTo>
                    <a:pt x="6565" y="6681"/>
                  </a:lnTo>
                  <a:lnTo>
                    <a:pt x="6488" y="6488"/>
                  </a:lnTo>
                  <a:lnTo>
                    <a:pt x="6488" y="6295"/>
                  </a:lnTo>
                  <a:lnTo>
                    <a:pt x="6526" y="6102"/>
                  </a:lnTo>
                  <a:lnTo>
                    <a:pt x="6642" y="5909"/>
                  </a:lnTo>
                  <a:lnTo>
                    <a:pt x="6797" y="5754"/>
                  </a:lnTo>
                  <a:close/>
                  <a:moveTo>
                    <a:pt x="232" y="1"/>
                  </a:moveTo>
                  <a:lnTo>
                    <a:pt x="155" y="40"/>
                  </a:lnTo>
                  <a:lnTo>
                    <a:pt x="78" y="40"/>
                  </a:lnTo>
                  <a:lnTo>
                    <a:pt x="39" y="117"/>
                  </a:lnTo>
                  <a:lnTo>
                    <a:pt x="0" y="233"/>
                  </a:lnTo>
                  <a:lnTo>
                    <a:pt x="0" y="310"/>
                  </a:lnTo>
                  <a:lnTo>
                    <a:pt x="39" y="387"/>
                  </a:lnTo>
                  <a:lnTo>
                    <a:pt x="425" y="773"/>
                  </a:lnTo>
                  <a:lnTo>
                    <a:pt x="811" y="1121"/>
                  </a:lnTo>
                  <a:lnTo>
                    <a:pt x="1622" y="1777"/>
                  </a:lnTo>
                  <a:lnTo>
                    <a:pt x="3399" y="3206"/>
                  </a:lnTo>
                  <a:lnTo>
                    <a:pt x="4866" y="4442"/>
                  </a:lnTo>
                  <a:lnTo>
                    <a:pt x="5638" y="5021"/>
                  </a:lnTo>
                  <a:lnTo>
                    <a:pt x="6411" y="5600"/>
                  </a:lnTo>
                  <a:lnTo>
                    <a:pt x="6295" y="5677"/>
                  </a:lnTo>
                  <a:lnTo>
                    <a:pt x="6217" y="5793"/>
                  </a:lnTo>
                  <a:lnTo>
                    <a:pt x="6102" y="6102"/>
                  </a:lnTo>
                  <a:lnTo>
                    <a:pt x="6063" y="6411"/>
                  </a:lnTo>
                  <a:lnTo>
                    <a:pt x="6102" y="6681"/>
                  </a:lnTo>
                  <a:lnTo>
                    <a:pt x="6179" y="6836"/>
                  </a:lnTo>
                  <a:lnTo>
                    <a:pt x="6295" y="6990"/>
                  </a:lnTo>
                  <a:lnTo>
                    <a:pt x="6411" y="7145"/>
                  </a:lnTo>
                  <a:lnTo>
                    <a:pt x="6565" y="7222"/>
                  </a:lnTo>
                  <a:lnTo>
                    <a:pt x="6719" y="7299"/>
                  </a:lnTo>
                  <a:lnTo>
                    <a:pt x="6874" y="7338"/>
                  </a:lnTo>
                  <a:lnTo>
                    <a:pt x="7067" y="7338"/>
                  </a:lnTo>
                  <a:lnTo>
                    <a:pt x="7260" y="7299"/>
                  </a:lnTo>
                  <a:lnTo>
                    <a:pt x="7453" y="7260"/>
                  </a:lnTo>
                  <a:lnTo>
                    <a:pt x="7608" y="7145"/>
                  </a:lnTo>
                  <a:lnTo>
                    <a:pt x="7723" y="7029"/>
                  </a:lnTo>
                  <a:lnTo>
                    <a:pt x="7839" y="6913"/>
                  </a:lnTo>
                  <a:lnTo>
                    <a:pt x="7955" y="6758"/>
                  </a:lnTo>
                  <a:lnTo>
                    <a:pt x="7994" y="6565"/>
                  </a:lnTo>
                  <a:lnTo>
                    <a:pt x="8032" y="6411"/>
                  </a:lnTo>
                  <a:lnTo>
                    <a:pt x="8032" y="6218"/>
                  </a:lnTo>
                  <a:lnTo>
                    <a:pt x="7955" y="6025"/>
                  </a:lnTo>
                  <a:lnTo>
                    <a:pt x="7839" y="5870"/>
                  </a:lnTo>
                  <a:lnTo>
                    <a:pt x="7723" y="5716"/>
                  </a:lnTo>
                  <a:lnTo>
                    <a:pt x="7569" y="5600"/>
                  </a:lnTo>
                  <a:lnTo>
                    <a:pt x="7415" y="5523"/>
                  </a:lnTo>
                  <a:lnTo>
                    <a:pt x="7221" y="5446"/>
                  </a:lnTo>
                  <a:lnTo>
                    <a:pt x="7028" y="5446"/>
                  </a:lnTo>
                  <a:lnTo>
                    <a:pt x="6835" y="5484"/>
                  </a:lnTo>
                  <a:lnTo>
                    <a:pt x="6024" y="4712"/>
                  </a:lnTo>
                  <a:lnTo>
                    <a:pt x="5213" y="4017"/>
                  </a:lnTo>
                  <a:lnTo>
                    <a:pt x="3514" y="2627"/>
                  </a:lnTo>
                  <a:lnTo>
                    <a:pt x="2742" y="1970"/>
                  </a:lnTo>
                  <a:lnTo>
                    <a:pt x="1970" y="1275"/>
                  </a:lnTo>
                  <a:lnTo>
                    <a:pt x="1159" y="619"/>
                  </a:lnTo>
                  <a:lnTo>
                    <a:pt x="734" y="310"/>
                  </a:lnTo>
                  <a:lnTo>
                    <a:pt x="309" y="40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9"/>
            <p:cNvSpPr/>
            <p:nvPr/>
          </p:nvSpPr>
          <p:spPr>
            <a:xfrm>
              <a:off x="5813125" y="1664750"/>
              <a:ext cx="61825" cy="89825"/>
            </a:xfrm>
            <a:custGeom>
              <a:avLst/>
              <a:gdLst/>
              <a:ahLst/>
              <a:cxnLst/>
              <a:rect l="l" t="t" r="r" b="b"/>
              <a:pathLst>
                <a:path w="2473" h="3593" extrusionOk="0">
                  <a:moveTo>
                    <a:pt x="1082" y="1"/>
                  </a:moveTo>
                  <a:lnTo>
                    <a:pt x="1005" y="40"/>
                  </a:lnTo>
                  <a:lnTo>
                    <a:pt x="966" y="78"/>
                  </a:lnTo>
                  <a:lnTo>
                    <a:pt x="966" y="155"/>
                  </a:lnTo>
                  <a:lnTo>
                    <a:pt x="966" y="233"/>
                  </a:lnTo>
                  <a:lnTo>
                    <a:pt x="850" y="233"/>
                  </a:lnTo>
                  <a:lnTo>
                    <a:pt x="773" y="271"/>
                  </a:lnTo>
                  <a:lnTo>
                    <a:pt x="735" y="348"/>
                  </a:lnTo>
                  <a:lnTo>
                    <a:pt x="696" y="426"/>
                  </a:lnTo>
                  <a:lnTo>
                    <a:pt x="696" y="503"/>
                  </a:lnTo>
                  <a:lnTo>
                    <a:pt x="735" y="580"/>
                  </a:lnTo>
                  <a:lnTo>
                    <a:pt x="773" y="657"/>
                  </a:lnTo>
                  <a:lnTo>
                    <a:pt x="850" y="696"/>
                  </a:lnTo>
                  <a:lnTo>
                    <a:pt x="1082" y="812"/>
                  </a:lnTo>
                  <a:lnTo>
                    <a:pt x="1275" y="928"/>
                  </a:lnTo>
                  <a:lnTo>
                    <a:pt x="1468" y="1082"/>
                  </a:lnTo>
                  <a:lnTo>
                    <a:pt x="1623" y="1275"/>
                  </a:lnTo>
                  <a:lnTo>
                    <a:pt x="1777" y="1468"/>
                  </a:lnTo>
                  <a:lnTo>
                    <a:pt x="1854" y="1700"/>
                  </a:lnTo>
                  <a:lnTo>
                    <a:pt x="1932" y="1932"/>
                  </a:lnTo>
                  <a:lnTo>
                    <a:pt x="1932" y="2163"/>
                  </a:lnTo>
                  <a:lnTo>
                    <a:pt x="1932" y="2434"/>
                  </a:lnTo>
                  <a:lnTo>
                    <a:pt x="1816" y="2743"/>
                  </a:lnTo>
                  <a:lnTo>
                    <a:pt x="1739" y="2858"/>
                  </a:lnTo>
                  <a:lnTo>
                    <a:pt x="1661" y="2974"/>
                  </a:lnTo>
                  <a:lnTo>
                    <a:pt x="1545" y="3052"/>
                  </a:lnTo>
                  <a:lnTo>
                    <a:pt x="1391" y="3129"/>
                  </a:lnTo>
                  <a:lnTo>
                    <a:pt x="1198" y="3129"/>
                  </a:lnTo>
                  <a:lnTo>
                    <a:pt x="1043" y="3090"/>
                  </a:lnTo>
                  <a:lnTo>
                    <a:pt x="928" y="3013"/>
                  </a:lnTo>
                  <a:lnTo>
                    <a:pt x="850" y="2897"/>
                  </a:lnTo>
                  <a:lnTo>
                    <a:pt x="812" y="2743"/>
                  </a:lnTo>
                  <a:lnTo>
                    <a:pt x="850" y="2588"/>
                  </a:lnTo>
                  <a:lnTo>
                    <a:pt x="928" y="2434"/>
                  </a:lnTo>
                  <a:lnTo>
                    <a:pt x="1043" y="2318"/>
                  </a:lnTo>
                  <a:lnTo>
                    <a:pt x="1159" y="2241"/>
                  </a:lnTo>
                  <a:lnTo>
                    <a:pt x="1159" y="2125"/>
                  </a:lnTo>
                  <a:lnTo>
                    <a:pt x="1121" y="2009"/>
                  </a:lnTo>
                  <a:lnTo>
                    <a:pt x="1043" y="1932"/>
                  </a:lnTo>
                  <a:lnTo>
                    <a:pt x="657" y="1623"/>
                  </a:lnTo>
                  <a:lnTo>
                    <a:pt x="426" y="1468"/>
                  </a:lnTo>
                  <a:lnTo>
                    <a:pt x="194" y="1314"/>
                  </a:lnTo>
                  <a:lnTo>
                    <a:pt x="1" y="1623"/>
                  </a:lnTo>
                  <a:lnTo>
                    <a:pt x="271" y="1893"/>
                  </a:lnTo>
                  <a:lnTo>
                    <a:pt x="580" y="2125"/>
                  </a:lnTo>
                  <a:lnTo>
                    <a:pt x="426" y="2356"/>
                  </a:lnTo>
                  <a:lnTo>
                    <a:pt x="348" y="2627"/>
                  </a:lnTo>
                  <a:lnTo>
                    <a:pt x="310" y="2897"/>
                  </a:lnTo>
                  <a:lnTo>
                    <a:pt x="348" y="3052"/>
                  </a:lnTo>
                  <a:lnTo>
                    <a:pt x="426" y="3167"/>
                  </a:lnTo>
                  <a:lnTo>
                    <a:pt x="541" y="3322"/>
                  </a:lnTo>
                  <a:lnTo>
                    <a:pt x="696" y="3476"/>
                  </a:lnTo>
                  <a:lnTo>
                    <a:pt x="889" y="3554"/>
                  </a:lnTo>
                  <a:lnTo>
                    <a:pt x="1082" y="3592"/>
                  </a:lnTo>
                  <a:lnTo>
                    <a:pt x="1275" y="3592"/>
                  </a:lnTo>
                  <a:lnTo>
                    <a:pt x="1507" y="3554"/>
                  </a:lnTo>
                  <a:lnTo>
                    <a:pt x="1700" y="3515"/>
                  </a:lnTo>
                  <a:lnTo>
                    <a:pt x="1854" y="3399"/>
                  </a:lnTo>
                  <a:lnTo>
                    <a:pt x="2047" y="3245"/>
                  </a:lnTo>
                  <a:lnTo>
                    <a:pt x="2202" y="3052"/>
                  </a:lnTo>
                  <a:lnTo>
                    <a:pt x="2318" y="2858"/>
                  </a:lnTo>
                  <a:lnTo>
                    <a:pt x="2395" y="2665"/>
                  </a:lnTo>
                  <a:lnTo>
                    <a:pt x="2434" y="2472"/>
                  </a:lnTo>
                  <a:lnTo>
                    <a:pt x="2472" y="2241"/>
                  </a:lnTo>
                  <a:lnTo>
                    <a:pt x="2434" y="2009"/>
                  </a:lnTo>
                  <a:lnTo>
                    <a:pt x="2395" y="1816"/>
                  </a:lnTo>
                  <a:lnTo>
                    <a:pt x="2318" y="1584"/>
                  </a:lnTo>
                  <a:lnTo>
                    <a:pt x="2202" y="1391"/>
                  </a:lnTo>
                  <a:lnTo>
                    <a:pt x="1970" y="1005"/>
                  </a:lnTo>
                  <a:lnTo>
                    <a:pt x="1661" y="657"/>
                  </a:lnTo>
                  <a:lnTo>
                    <a:pt x="1275" y="387"/>
                  </a:lnTo>
                  <a:lnTo>
                    <a:pt x="119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9"/>
            <p:cNvSpPr/>
            <p:nvPr/>
          </p:nvSpPr>
          <p:spPr>
            <a:xfrm>
              <a:off x="4153650" y="1670550"/>
              <a:ext cx="26100" cy="11625"/>
            </a:xfrm>
            <a:custGeom>
              <a:avLst/>
              <a:gdLst/>
              <a:ahLst/>
              <a:cxnLst/>
              <a:rect l="l" t="t" r="r" b="b"/>
              <a:pathLst>
                <a:path w="1044" h="465" extrusionOk="0">
                  <a:moveTo>
                    <a:pt x="773" y="1"/>
                  </a:moveTo>
                  <a:lnTo>
                    <a:pt x="542" y="39"/>
                  </a:lnTo>
                  <a:lnTo>
                    <a:pt x="310" y="78"/>
                  </a:lnTo>
                  <a:lnTo>
                    <a:pt x="78" y="194"/>
                  </a:lnTo>
                  <a:lnTo>
                    <a:pt x="40" y="232"/>
                  </a:lnTo>
                  <a:lnTo>
                    <a:pt x="1" y="271"/>
                  </a:lnTo>
                  <a:lnTo>
                    <a:pt x="40" y="387"/>
                  </a:lnTo>
                  <a:lnTo>
                    <a:pt x="78" y="464"/>
                  </a:lnTo>
                  <a:lnTo>
                    <a:pt x="194" y="464"/>
                  </a:lnTo>
                  <a:lnTo>
                    <a:pt x="387" y="387"/>
                  </a:lnTo>
                  <a:lnTo>
                    <a:pt x="850" y="387"/>
                  </a:lnTo>
                  <a:lnTo>
                    <a:pt x="966" y="348"/>
                  </a:lnTo>
                  <a:lnTo>
                    <a:pt x="1005" y="271"/>
                  </a:lnTo>
                  <a:lnTo>
                    <a:pt x="1044" y="232"/>
                  </a:lnTo>
                  <a:lnTo>
                    <a:pt x="1005" y="155"/>
                  </a:lnTo>
                  <a:lnTo>
                    <a:pt x="966" y="116"/>
                  </a:lnTo>
                  <a:lnTo>
                    <a:pt x="889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9"/>
            <p:cNvSpPr/>
            <p:nvPr/>
          </p:nvSpPr>
          <p:spPr>
            <a:xfrm>
              <a:off x="4055200" y="1676350"/>
              <a:ext cx="21250" cy="8700"/>
            </a:xfrm>
            <a:custGeom>
              <a:avLst/>
              <a:gdLst/>
              <a:ahLst/>
              <a:cxnLst/>
              <a:rect l="l" t="t" r="r" b="b"/>
              <a:pathLst>
                <a:path w="850" h="348" extrusionOk="0">
                  <a:moveTo>
                    <a:pt x="425" y="0"/>
                  </a:moveTo>
                  <a:lnTo>
                    <a:pt x="155" y="39"/>
                  </a:lnTo>
                  <a:lnTo>
                    <a:pt x="116" y="39"/>
                  </a:lnTo>
                  <a:lnTo>
                    <a:pt x="39" y="78"/>
                  </a:lnTo>
                  <a:lnTo>
                    <a:pt x="0" y="193"/>
                  </a:lnTo>
                  <a:lnTo>
                    <a:pt x="39" y="271"/>
                  </a:lnTo>
                  <a:lnTo>
                    <a:pt x="116" y="309"/>
                  </a:lnTo>
                  <a:lnTo>
                    <a:pt x="155" y="348"/>
                  </a:lnTo>
                  <a:lnTo>
                    <a:pt x="734" y="348"/>
                  </a:lnTo>
                  <a:lnTo>
                    <a:pt x="811" y="271"/>
                  </a:lnTo>
                  <a:lnTo>
                    <a:pt x="850" y="193"/>
                  </a:lnTo>
                  <a:lnTo>
                    <a:pt x="811" y="78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9"/>
            <p:cNvSpPr/>
            <p:nvPr/>
          </p:nvSpPr>
          <p:spPr>
            <a:xfrm>
              <a:off x="5417325" y="1688900"/>
              <a:ext cx="310875" cy="124550"/>
            </a:xfrm>
            <a:custGeom>
              <a:avLst/>
              <a:gdLst/>
              <a:ahLst/>
              <a:cxnLst/>
              <a:rect l="l" t="t" r="r" b="b"/>
              <a:pathLst>
                <a:path w="12435" h="4982" extrusionOk="0">
                  <a:moveTo>
                    <a:pt x="232" y="0"/>
                  </a:moveTo>
                  <a:lnTo>
                    <a:pt x="1" y="232"/>
                  </a:lnTo>
                  <a:lnTo>
                    <a:pt x="503" y="966"/>
                  </a:lnTo>
                  <a:lnTo>
                    <a:pt x="1043" y="1622"/>
                  </a:lnTo>
                  <a:lnTo>
                    <a:pt x="1700" y="2279"/>
                  </a:lnTo>
                  <a:lnTo>
                    <a:pt x="2356" y="2858"/>
                  </a:lnTo>
                  <a:lnTo>
                    <a:pt x="3090" y="3398"/>
                  </a:lnTo>
                  <a:lnTo>
                    <a:pt x="3862" y="3862"/>
                  </a:lnTo>
                  <a:lnTo>
                    <a:pt x="4673" y="4248"/>
                  </a:lnTo>
                  <a:lnTo>
                    <a:pt x="5523" y="4557"/>
                  </a:lnTo>
                  <a:lnTo>
                    <a:pt x="6372" y="4789"/>
                  </a:lnTo>
                  <a:lnTo>
                    <a:pt x="7260" y="4943"/>
                  </a:lnTo>
                  <a:lnTo>
                    <a:pt x="7685" y="4982"/>
                  </a:lnTo>
                  <a:lnTo>
                    <a:pt x="8535" y="4982"/>
                  </a:lnTo>
                  <a:lnTo>
                    <a:pt x="8998" y="4943"/>
                  </a:lnTo>
                  <a:lnTo>
                    <a:pt x="9423" y="4866"/>
                  </a:lnTo>
                  <a:lnTo>
                    <a:pt x="9848" y="4789"/>
                  </a:lnTo>
                  <a:lnTo>
                    <a:pt x="10272" y="4673"/>
                  </a:lnTo>
                  <a:lnTo>
                    <a:pt x="10658" y="4518"/>
                  </a:lnTo>
                  <a:lnTo>
                    <a:pt x="11083" y="4325"/>
                  </a:lnTo>
                  <a:lnTo>
                    <a:pt x="11469" y="4132"/>
                  </a:lnTo>
                  <a:lnTo>
                    <a:pt x="11856" y="3862"/>
                  </a:lnTo>
                  <a:lnTo>
                    <a:pt x="12242" y="3591"/>
                  </a:lnTo>
                  <a:lnTo>
                    <a:pt x="12319" y="3553"/>
                  </a:lnTo>
                  <a:lnTo>
                    <a:pt x="12435" y="3205"/>
                  </a:lnTo>
                  <a:lnTo>
                    <a:pt x="12358" y="3167"/>
                  </a:lnTo>
                  <a:lnTo>
                    <a:pt x="12280" y="3205"/>
                  </a:lnTo>
                  <a:lnTo>
                    <a:pt x="12203" y="3128"/>
                  </a:lnTo>
                  <a:lnTo>
                    <a:pt x="12010" y="3128"/>
                  </a:lnTo>
                  <a:lnTo>
                    <a:pt x="11933" y="3205"/>
                  </a:lnTo>
                  <a:lnTo>
                    <a:pt x="11585" y="3437"/>
                  </a:lnTo>
                  <a:lnTo>
                    <a:pt x="11199" y="3669"/>
                  </a:lnTo>
                  <a:lnTo>
                    <a:pt x="10813" y="3862"/>
                  </a:lnTo>
                  <a:lnTo>
                    <a:pt x="10427" y="4016"/>
                  </a:lnTo>
                  <a:lnTo>
                    <a:pt x="10041" y="4171"/>
                  </a:lnTo>
                  <a:lnTo>
                    <a:pt x="9616" y="4287"/>
                  </a:lnTo>
                  <a:lnTo>
                    <a:pt x="9191" y="4364"/>
                  </a:lnTo>
                  <a:lnTo>
                    <a:pt x="8766" y="4441"/>
                  </a:lnTo>
                  <a:lnTo>
                    <a:pt x="8342" y="4480"/>
                  </a:lnTo>
                  <a:lnTo>
                    <a:pt x="7917" y="4480"/>
                  </a:lnTo>
                  <a:lnTo>
                    <a:pt x="7492" y="4441"/>
                  </a:lnTo>
                  <a:lnTo>
                    <a:pt x="7067" y="4402"/>
                  </a:lnTo>
                  <a:lnTo>
                    <a:pt x="6643" y="4364"/>
                  </a:lnTo>
                  <a:lnTo>
                    <a:pt x="6218" y="4248"/>
                  </a:lnTo>
                  <a:lnTo>
                    <a:pt x="5793" y="4171"/>
                  </a:lnTo>
                  <a:lnTo>
                    <a:pt x="5368" y="4016"/>
                  </a:lnTo>
                  <a:lnTo>
                    <a:pt x="4596" y="3707"/>
                  </a:lnTo>
                  <a:lnTo>
                    <a:pt x="3901" y="3283"/>
                  </a:lnTo>
                  <a:lnTo>
                    <a:pt x="3206" y="2819"/>
                  </a:lnTo>
                  <a:lnTo>
                    <a:pt x="2588" y="2317"/>
                  </a:lnTo>
                  <a:lnTo>
                    <a:pt x="1970" y="1777"/>
                  </a:lnTo>
                  <a:lnTo>
                    <a:pt x="1391" y="1197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9"/>
            <p:cNvSpPr/>
            <p:nvPr/>
          </p:nvSpPr>
          <p:spPr>
            <a:xfrm>
              <a:off x="5725275" y="1695650"/>
              <a:ext cx="92700" cy="135175"/>
            </a:xfrm>
            <a:custGeom>
              <a:avLst/>
              <a:gdLst/>
              <a:ahLst/>
              <a:cxnLst/>
              <a:rect l="l" t="t" r="r" b="b"/>
              <a:pathLst>
                <a:path w="3708" h="5407" extrusionOk="0">
                  <a:moveTo>
                    <a:pt x="3399" y="1"/>
                  </a:moveTo>
                  <a:lnTo>
                    <a:pt x="3360" y="78"/>
                  </a:lnTo>
                  <a:lnTo>
                    <a:pt x="3245" y="78"/>
                  </a:lnTo>
                  <a:lnTo>
                    <a:pt x="3013" y="271"/>
                  </a:lnTo>
                  <a:lnTo>
                    <a:pt x="2781" y="503"/>
                  </a:lnTo>
                  <a:lnTo>
                    <a:pt x="2549" y="773"/>
                  </a:lnTo>
                  <a:lnTo>
                    <a:pt x="2356" y="1005"/>
                  </a:lnTo>
                  <a:lnTo>
                    <a:pt x="2047" y="1236"/>
                  </a:lnTo>
                  <a:lnTo>
                    <a:pt x="1777" y="1429"/>
                  </a:lnTo>
                  <a:lnTo>
                    <a:pt x="1159" y="1816"/>
                  </a:lnTo>
                  <a:lnTo>
                    <a:pt x="1082" y="1854"/>
                  </a:lnTo>
                  <a:lnTo>
                    <a:pt x="1044" y="1931"/>
                  </a:lnTo>
                  <a:lnTo>
                    <a:pt x="1082" y="2009"/>
                  </a:lnTo>
                  <a:lnTo>
                    <a:pt x="1121" y="2086"/>
                  </a:lnTo>
                  <a:lnTo>
                    <a:pt x="1005" y="2086"/>
                  </a:lnTo>
                  <a:lnTo>
                    <a:pt x="889" y="2124"/>
                  </a:lnTo>
                  <a:lnTo>
                    <a:pt x="850" y="2163"/>
                  </a:lnTo>
                  <a:lnTo>
                    <a:pt x="812" y="2240"/>
                  </a:lnTo>
                  <a:lnTo>
                    <a:pt x="812" y="2356"/>
                  </a:lnTo>
                  <a:lnTo>
                    <a:pt x="812" y="2433"/>
                  </a:lnTo>
                  <a:lnTo>
                    <a:pt x="889" y="2472"/>
                  </a:lnTo>
                  <a:lnTo>
                    <a:pt x="966" y="2511"/>
                  </a:lnTo>
                  <a:lnTo>
                    <a:pt x="1198" y="2588"/>
                  </a:lnTo>
                  <a:lnTo>
                    <a:pt x="1430" y="2704"/>
                  </a:lnTo>
                  <a:lnTo>
                    <a:pt x="1623" y="2820"/>
                  </a:lnTo>
                  <a:lnTo>
                    <a:pt x="1816" y="2974"/>
                  </a:lnTo>
                  <a:lnTo>
                    <a:pt x="1970" y="3167"/>
                  </a:lnTo>
                  <a:lnTo>
                    <a:pt x="2047" y="3399"/>
                  </a:lnTo>
                  <a:lnTo>
                    <a:pt x="2125" y="3630"/>
                  </a:lnTo>
                  <a:lnTo>
                    <a:pt x="2125" y="3901"/>
                  </a:lnTo>
                  <a:lnTo>
                    <a:pt x="2086" y="4094"/>
                  </a:lnTo>
                  <a:lnTo>
                    <a:pt x="2009" y="4325"/>
                  </a:lnTo>
                  <a:lnTo>
                    <a:pt x="1893" y="4519"/>
                  </a:lnTo>
                  <a:lnTo>
                    <a:pt x="1739" y="4712"/>
                  </a:lnTo>
                  <a:lnTo>
                    <a:pt x="1545" y="4827"/>
                  </a:lnTo>
                  <a:lnTo>
                    <a:pt x="1314" y="4943"/>
                  </a:lnTo>
                  <a:lnTo>
                    <a:pt x="1082" y="4943"/>
                  </a:lnTo>
                  <a:lnTo>
                    <a:pt x="889" y="4866"/>
                  </a:lnTo>
                  <a:lnTo>
                    <a:pt x="773" y="4750"/>
                  </a:lnTo>
                  <a:lnTo>
                    <a:pt x="696" y="4596"/>
                  </a:lnTo>
                  <a:lnTo>
                    <a:pt x="657" y="4441"/>
                  </a:lnTo>
                  <a:lnTo>
                    <a:pt x="735" y="4287"/>
                  </a:lnTo>
                  <a:lnTo>
                    <a:pt x="812" y="4210"/>
                  </a:lnTo>
                  <a:lnTo>
                    <a:pt x="889" y="4132"/>
                  </a:lnTo>
                  <a:lnTo>
                    <a:pt x="966" y="4094"/>
                  </a:lnTo>
                  <a:lnTo>
                    <a:pt x="1121" y="4094"/>
                  </a:lnTo>
                  <a:lnTo>
                    <a:pt x="1237" y="4017"/>
                  </a:lnTo>
                  <a:lnTo>
                    <a:pt x="1314" y="3901"/>
                  </a:lnTo>
                  <a:lnTo>
                    <a:pt x="1314" y="3785"/>
                  </a:lnTo>
                  <a:lnTo>
                    <a:pt x="1275" y="3708"/>
                  </a:lnTo>
                  <a:lnTo>
                    <a:pt x="1198" y="3669"/>
                  </a:lnTo>
                  <a:lnTo>
                    <a:pt x="117" y="2935"/>
                  </a:lnTo>
                  <a:lnTo>
                    <a:pt x="1" y="3283"/>
                  </a:lnTo>
                  <a:lnTo>
                    <a:pt x="657" y="3785"/>
                  </a:lnTo>
                  <a:lnTo>
                    <a:pt x="503" y="3862"/>
                  </a:lnTo>
                  <a:lnTo>
                    <a:pt x="387" y="3978"/>
                  </a:lnTo>
                  <a:lnTo>
                    <a:pt x="310" y="4094"/>
                  </a:lnTo>
                  <a:lnTo>
                    <a:pt x="233" y="4248"/>
                  </a:lnTo>
                  <a:lnTo>
                    <a:pt x="194" y="4403"/>
                  </a:lnTo>
                  <a:lnTo>
                    <a:pt x="194" y="4557"/>
                  </a:lnTo>
                  <a:lnTo>
                    <a:pt x="194" y="4712"/>
                  </a:lnTo>
                  <a:lnTo>
                    <a:pt x="271" y="4866"/>
                  </a:lnTo>
                  <a:lnTo>
                    <a:pt x="387" y="5098"/>
                  </a:lnTo>
                  <a:lnTo>
                    <a:pt x="542" y="5252"/>
                  </a:lnTo>
                  <a:lnTo>
                    <a:pt x="735" y="5368"/>
                  </a:lnTo>
                  <a:lnTo>
                    <a:pt x="966" y="5407"/>
                  </a:lnTo>
                  <a:lnTo>
                    <a:pt x="1198" y="5407"/>
                  </a:lnTo>
                  <a:lnTo>
                    <a:pt x="1430" y="5368"/>
                  </a:lnTo>
                  <a:lnTo>
                    <a:pt x="1623" y="5329"/>
                  </a:lnTo>
                  <a:lnTo>
                    <a:pt x="1854" y="5214"/>
                  </a:lnTo>
                  <a:lnTo>
                    <a:pt x="2086" y="5021"/>
                  </a:lnTo>
                  <a:lnTo>
                    <a:pt x="2241" y="4827"/>
                  </a:lnTo>
                  <a:lnTo>
                    <a:pt x="2395" y="4634"/>
                  </a:lnTo>
                  <a:lnTo>
                    <a:pt x="2511" y="4441"/>
                  </a:lnTo>
                  <a:lnTo>
                    <a:pt x="2549" y="4210"/>
                  </a:lnTo>
                  <a:lnTo>
                    <a:pt x="2588" y="3978"/>
                  </a:lnTo>
                  <a:lnTo>
                    <a:pt x="2588" y="3746"/>
                  </a:lnTo>
                  <a:lnTo>
                    <a:pt x="2549" y="3515"/>
                  </a:lnTo>
                  <a:lnTo>
                    <a:pt x="2472" y="3283"/>
                  </a:lnTo>
                  <a:lnTo>
                    <a:pt x="2395" y="3051"/>
                  </a:lnTo>
                  <a:lnTo>
                    <a:pt x="2279" y="2858"/>
                  </a:lnTo>
                  <a:lnTo>
                    <a:pt x="2125" y="2665"/>
                  </a:lnTo>
                  <a:lnTo>
                    <a:pt x="1932" y="2472"/>
                  </a:lnTo>
                  <a:lnTo>
                    <a:pt x="1739" y="2356"/>
                  </a:lnTo>
                  <a:lnTo>
                    <a:pt x="1507" y="2202"/>
                  </a:lnTo>
                  <a:lnTo>
                    <a:pt x="1275" y="2124"/>
                  </a:lnTo>
                  <a:lnTo>
                    <a:pt x="1623" y="1970"/>
                  </a:lnTo>
                  <a:lnTo>
                    <a:pt x="1932" y="1816"/>
                  </a:lnTo>
                  <a:lnTo>
                    <a:pt x="2241" y="1622"/>
                  </a:lnTo>
                  <a:lnTo>
                    <a:pt x="2549" y="1391"/>
                  </a:lnTo>
                  <a:lnTo>
                    <a:pt x="2820" y="1198"/>
                  </a:lnTo>
                  <a:lnTo>
                    <a:pt x="3090" y="966"/>
                  </a:lnTo>
                  <a:lnTo>
                    <a:pt x="3360" y="657"/>
                  </a:lnTo>
                  <a:lnTo>
                    <a:pt x="3438" y="541"/>
                  </a:lnTo>
                  <a:lnTo>
                    <a:pt x="3515" y="387"/>
                  </a:lnTo>
                  <a:lnTo>
                    <a:pt x="3708" y="78"/>
                  </a:lnTo>
                  <a:lnTo>
                    <a:pt x="351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9"/>
            <p:cNvSpPr/>
            <p:nvPr/>
          </p:nvSpPr>
          <p:spPr>
            <a:xfrm>
              <a:off x="1994125" y="1698550"/>
              <a:ext cx="54075" cy="45400"/>
            </a:xfrm>
            <a:custGeom>
              <a:avLst/>
              <a:gdLst/>
              <a:ahLst/>
              <a:cxnLst/>
              <a:rect l="l" t="t" r="r" b="b"/>
              <a:pathLst>
                <a:path w="2163" h="1816" extrusionOk="0">
                  <a:moveTo>
                    <a:pt x="1313" y="387"/>
                  </a:moveTo>
                  <a:lnTo>
                    <a:pt x="1506" y="464"/>
                  </a:lnTo>
                  <a:lnTo>
                    <a:pt x="1661" y="580"/>
                  </a:lnTo>
                  <a:lnTo>
                    <a:pt x="1777" y="734"/>
                  </a:lnTo>
                  <a:lnTo>
                    <a:pt x="1777" y="889"/>
                  </a:lnTo>
                  <a:lnTo>
                    <a:pt x="1777" y="927"/>
                  </a:lnTo>
                  <a:lnTo>
                    <a:pt x="1738" y="1004"/>
                  </a:lnTo>
                  <a:lnTo>
                    <a:pt x="1661" y="1043"/>
                  </a:lnTo>
                  <a:lnTo>
                    <a:pt x="1584" y="1082"/>
                  </a:lnTo>
                  <a:lnTo>
                    <a:pt x="1275" y="1120"/>
                  </a:lnTo>
                  <a:lnTo>
                    <a:pt x="927" y="1120"/>
                  </a:lnTo>
                  <a:lnTo>
                    <a:pt x="618" y="1159"/>
                  </a:lnTo>
                  <a:lnTo>
                    <a:pt x="464" y="1198"/>
                  </a:lnTo>
                  <a:lnTo>
                    <a:pt x="348" y="1275"/>
                  </a:lnTo>
                  <a:lnTo>
                    <a:pt x="348" y="1120"/>
                  </a:lnTo>
                  <a:lnTo>
                    <a:pt x="348" y="1004"/>
                  </a:lnTo>
                  <a:lnTo>
                    <a:pt x="387" y="850"/>
                  </a:lnTo>
                  <a:lnTo>
                    <a:pt x="464" y="734"/>
                  </a:lnTo>
                  <a:lnTo>
                    <a:pt x="580" y="618"/>
                  </a:lnTo>
                  <a:lnTo>
                    <a:pt x="657" y="502"/>
                  </a:lnTo>
                  <a:lnTo>
                    <a:pt x="811" y="425"/>
                  </a:lnTo>
                  <a:lnTo>
                    <a:pt x="966" y="387"/>
                  </a:lnTo>
                  <a:close/>
                  <a:moveTo>
                    <a:pt x="1004" y="0"/>
                  </a:moveTo>
                  <a:lnTo>
                    <a:pt x="811" y="39"/>
                  </a:lnTo>
                  <a:lnTo>
                    <a:pt x="618" y="116"/>
                  </a:lnTo>
                  <a:lnTo>
                    <a:pt x="425" y="232"/>
                  </a:lnTo>
                  <a:lnTo>
                    <a:pt x="271" y="348"/>
                  </a:lnTo>
                  <a:lnTo>
                    <a:pt x="155" y="502"/>
                  </a:lnTo>
                  <a:lnTo>
                    <a:pt x="78" y="696"/>
                  </a:lnTo>
                  <a:lnTo>
                    <a:pt x="39" y="889"/>
                  </a:lnTo>
                  <a:lnTo>
                    <a:pt x="0" y="1082"/>
                  </a:lnTo>
                  <a:lnTo>
                    <a:pt x="0" y="1275"/>
                  </a:lnTo>
                  <a:lnTo>
                    <a:pt x="39" y="1429"/>
                  </a:lnTo>
                  <a:lnTo>
                    <a:pt x="116" y="1622"/>
                  </a:lnTo>
                  <a:lnTo>
                    <a:pt x="155" y="1738"/>
                  </a:lnTo>
                  <a:lnTo>
                    <a:pt x="232" y="1777"/>
                  </a:lnTo>
                  <a:lnTo>
                    <a:pt x="348" y="1815"/>
                  </a:lnTo>
                  <a:lnTo>
                    <a:pt x="425" y="1738"/>
                  </a:lnTo>
                  <a:lnTo>
                    <a:pt x="580" y="1622"/>
                  </a:lnTo>
                  <a:lnTo>
                    <a:pt x="696" y="1545"/>
                  </a:lnTo>
                  <a:lnTo>
                    <a:pt x="889" y="1506"/>
                  </a:lnTo>
                  <a:lnTo>
                    <a:pt x="1429" y="1506"/>
                  </a:lnTo>
                  <a:lnTo>
                    <a:pt x="1584" y="1468"/>
                  </a:lnTo>
                  <a:lnTo>
                    <a:pt x="1777" y="1429"/>
                  </a:lnTo>
                  <a:lnTo>
                    <a:pt x="1931" y="1352"/>
                  </a:lnTo>
                  <a:lnTo>
                    <a:pt x="2047" y="1236"/>
                  </a:lnTo>
                  <a:lnTo>
                    <a:pt x="2124" y="1120"/>
                  </a:lnTo>
                  <a:lnTo>
                    <a:pt x="2163" y="966"/>
                  </a:lnTo>
                  <a:lnTo>
                    <a:pt x="2163" y="773"/>
                  </a:lnTo>
                  <a:lnTo>
                    <a:pt x="2163" y="618"/>
                  </a:lnTo>
                  <a:lnTo>
                    <a:pt x="2086" y="464"/>
                  </a:lnTo>
                  <a:lnTo>
                    <a:pt x="1970" y="309"/>
                  </a:lnTo>
                  <a:lnTo>
                    <a:pt x="1815" y="194"/>
                  </a:lnTo>
                  <a:lnTo>
                    <a:pt x="1622" y="78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9"/>
            <p:cNvSpPr/>
            <p:nvPr/>
          </p:nvSpPr>
          <p:spPr>
            <a:xfrm>
              <a:off x="3947075" y="1716900"/>
              <a:ext cx="93650" cy="93650"/>
            </a:xfrm>
            <a:custGeom>
              <a:avLst/>
              <a:gdLst/>
              <a:ahLst/>
              <a:cxnLst/>
              <a:rect l="l" t="t" r="r" b="b"/>
              <a:pathLst>
                <a:path w="3746" h="3746" extrusionOk="0">
                  <a:moveTo>
                    <a:pt x="1584" y="464"/>
                  </a:moveTo>
                  <a:lnTo>
                    <a:pt x="2086" y="541"/>
                  </a:lnTo>
                  <a:lnTo>
                    <a:pt x="2317" y="618"/>
                  </a:lnTo>
                  <a:lnTo>
                    <a:pt x="2549" y="695"/>
                  </a:lnTo>
                  <a:lnTo>
                    <a:pt x="2742" y="811"/>
                  </a:lnTo>
                  <a:lnTo>
                    <a:pt x="2935" y="966"/>
                  </a:lnTo>
                  <a:lnTo>
                    <a:pt x="3090" y="1197"/>
                  </a:lnTo>
                  <a:lnTo>
                    <a:pt x="3205" y="1429"/>
                  </a:lnTo>
                  <a:lnTo>
                    <a:pt x="3244" y="1699"/>
                  </a:lnTo>
                  <a:lnTo>
                    <a:pt x="3244" y="1970"/>
                  </a:lnTo>
                  <a:lnTo>
                    <a:pt x="3205" y="2201"/>
                  </a:lnTo>
                  <a:lnTo>
                    <a:pt x="3090" y="2471"/>
                  </a:lnTo>
                  <a:lnTo>
                    <a:pt x="2974" y="2665"/>
                  </a:lnTo>
                  <a:lnTo>
                    <a:pt x="2781" y="2896"/>
                  </a:lnTo>
                  <a:lnTo>
                    <a:pt x="2588" y="3051"/>
                  </a:lnTo>
                  <a:lnTo>
                    <a:pt x="2356" y="3167"/>
                  </a:lnTo>
                  <a:lnTo>
                    <a:pt x="2086" y="3244"/>
                  </a:lnTo>
                  <a:lnTo>
                    <a:pt x="1777" y="3244"/>
                  </a:lnTo>
                  <a:lnTo>
                    <a:pt x="1506" y="3167"/>
                  </a:lnTo>
                  <a:lnTo>
                    <a:pt x="1236" y="3051"/>
                  </a:lnTo>
                  <a:lnTo>
                    <a:pt x="966" y="2896"/>
                  </a:lnTo>
                  <a:lnTo>
                    <a:pt x="773" y="2665"/>
                  </a:lnTo>
                  <a:lnTo>
                    <a:pt x="618" y="2433"/>
                  </a:lnTo>
                  <a:lnTo>
                    <a:pt x="502" y="2163"/>
                  </a:lnTo>
                  <a:lnTo>
                    <a:pt x="502" y="1854"/>
                  </a:lnTo>
                  <a:lnTo>
                    <a:pt x="502" y="1583"/>
                  </a:lnTo>
                  <a:lnTo>
                    <a:pt x="618" y="1352"/>
                  </a:lnTo>
                  <a:lnTo>
                    <a:pt x="734" y="1120"/>
                  </a:lnTo>
                  <a:lnTo>
                    <a:pt x="927" y="927"/>
                  </a:lnTo>
                  <a:lnTo>
                    <a:pt x="1120" y="734"/>
                  </a:lnTo>
                  <a:lnTo>
                    <a:pt x="1352" y="579"/>
                  </a:lnTo>
                  <a:lnTo>
                    <a:pt x="1584" y="464"/>
                  </a:lnTo>
                  <a:close/>
                  <a:moveTo>
                    <a:pt x="1892" y="0"/>
                  </a:moveTo>
                  <a:lnTo>
                    <a:pt x="1699" y="39"/>
                  </a:lnTo>
                  <a:lnTo>
                    <a:pt x="1545" y="77"/>
                  </a:lnTo>
                  <a:lnTo>
                    <a:pt x="1352" y="155"/>
                  </a:lnTo>
                  <a:lnTo>
                    <a:pt x="1313" y="193"/>
                  </a:lnTo>
                  <a:lnTo>
                    <a:pt x="1082" y="270"/>
                  </a:lnTo>
                  <a:lnTo>
                    <a:pt x="850" y="386"/>
                  </a:lnTo>
                  <a:lnTo>
                    <a:pt x="618" y="579"/>
                  </a:lnTo>
                  <a:lnTo>
                    <a:pt x="425" y="772"/>
                  </a:lnTo>
                  <a:lnTo>
                    <a:pt x="271" y="966"/>
                  </a:lnTo>
                  <a:lnTo>
                    <a:pt x="155" y="1236"/>
                  </a:lnTo>
                  <a:lnTo>
                    <a:pt x="78" y="1468"/>
                  </a:lnTo>
                  <a:lnTo>
                    <a:pt x="0" y="1738"/>
                  </a:lnTo>
                  <a:lnTo>
                    <a:pt x="0" y="2047"/>
                  </a:lnTo>
                  <a:lnTo>
                    <a:pt x="39" y="2124"/>
                  </a:lnTo>
                  <a:lnTo>
                    <a:pt x="39" y="2317"/>
                  </a:lnTo>
                  <a:lnTo>
                    <a:pt x="116" y="2510"/>
                  </a:lnTo>
                  <a:lnTo>
                    <a:pt x="309" y="2858"/>
                  </a:lnTo>
                  <a:lnTo>
                    <a:pt x="541" y="3167"/>
                  </a:lnTo>
                  <a:lnTo>
                    <a:pt x="850" y="3398"/>
                  </a:lnTo>
                  <a:lnTo>
                    <a:pt x="1197" y="3591"/>
                  </a:lnTo>
                  <a:lnTo>
                    <a:pt x="1584" y="3707"/>
                  </a:lnTo>
                  <a:lnTo>
                    <a:pt x="1970" y="3746"/>
                  </a:lnTo>
                  <a:lnTo>
                    <a:pt x="2163" y="3746"/>
                  </a:lnTo>
                  <a:lnTo>
                    <a:pt x="2356" y="3669"/>
                  </a:lnTo>
                  <a:lnTo>
                    <a:pt x="2626" y="3591"/>
                  </a:lnTo>
                  <a:lnTo>
                    <a:pt x="2896" y="3437"/>
                  </a:lnTo>
                  <a:lnTo>
                    <a:pt x="3128" y="3244"/>
                  </a:lnTo>
                  <a:lnTo>
                    <a:pt x="3321" y="3012"/>
                  </a:lnTo>
                  <a:lnTo>
                    <a:pt x="3476" y="2780"/>
                  </a:lnTo>
                  <a:lnTo>
                    <a:pt x="3630" y="2510"/>
                  </a:lnTo>
                  <a:lnTo>
                    <a:pt x="3707" y="2201"/>
                  </a:lnTo>
                  <a:lnTo>
                    <a:pt x="3746" y="1931"/>
                  </a:lnTo>
                  <a:lnTo>
                    <a:pt x="3746" y="1583"/>
                  </a:lnTo>
                  <a:lnTo>
                    <a:pt x="3669" y="1313"/>
                  </a:lnTo>
                  <a:lnTo>
                    <a:pt x="3514" y="1004"/>
                  </a:lnTo>
                  <a:lnTo>
                    <a:pt x="3321" y="695"/>
                  </a:lnTo>
                  <a:lnTo>
                    <a:pt x="3051" y="425"/>
                  </a:lnTo>
                  <a:lnTo>
                    <a:pt x="2742" y="232"/>
                  </a:lnTo>
                  <a:lnTo>
                    <a:pt x="2394" y="77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9"/>
            <p:cNvSpPr/>
            <p:nvPr/>
          </p:nvSpPr>
          <p:spPr>
            <a:xfrm>
              <a:off x="2585900" y="1732325"/>
              <a:ext cx="305075" cy="236550"/>
            </a:xfrm>
            <a:custGeom>
              <a:avLst/>
              <a:gdLst/>
              <a:ahLst/>
              <a:cxnLst/>
              <a:rect l="l" t="t" r="r" b="b"/>
              <a:pathLst>
                <a:path w="12203" h="9462" extrusionOk="0">
                  <a:moveTo>
                    <a:pt x="5329" y="349"/>
                  </a:moveTo>
                  <a:lnTo>
                    <a:pt x="5522" y="426"/>
                  </a:lnTo>
                  <a:lnTo>
                    <a:pt x="5600" y="426"/>
                  </a:lnTo>
                  <a:lnTo>
                    <a:pt x="5831" y="657"/>
                  </a:lnTo>
                  <a:lnTo>
                    <a:pt x="5986" y="889"/>
                  </a:lnTo>
                  <a:lnTo>
                    <a:pt x="6063" y="1198"/>
                  </a:lnTo>
                  <a:lnTo>
                    <a:pt x="6102" y="1468"/>
                  </a:lnTo>
                  <a:lnTo>
                    <a:pt x="6140" y="1777"/>
                  </a:lnTo>
                  <a:lnTo>
                    <a:pt x="6102" y="2086"/>
                  </a:lnTo>
                  <a:lnTo>
                    <a:pt x="6024" y="2704"/>
                  </a:lnTo>
                  <a:lnTo>
                    <a:pt x="5715" y="4866"/>
                  </a:lnTo>
                  <a:lnTo>
                    <a:pt x="5715" y="4905"/>
                  </a:lnTo>
                  <a:lnTo>
                    <a:pt x="5561" y="4982"/>
                  </a:lnTo>
                  <a:lnTo>
                    <a:pt x="5291" y="4017"/>
                  </a:lnTo>
                  <a:lnTo>
                    <a:pt x="5020" y="3090"/>
                  </a:lnTo>
                  <a:lnTo>
                    <a:pt x="4750" y="1970"/>
                  </a:lnTo>
                  <a:lnTo>
                    <a:pt x="4673" y="1468"/>
                  </a:lnTo>
                  <a:lnTo>
                    <a:pt x="4673" y="1159"/>
                  </a:lnTo>
                  <a:lnTo>
                    <a:pt x="4673" y="851"/>
                  </a:lnTo>
                  <a:lnTo>
                    <a:pt x="4750" y="619"/>
                  </a:lnTo>
                  <a:lnTo>
                    <a:pt x="4827" y="503"/>
                  </a:lnTo>
                  <a:lnTo>
                    <a:pt x="4904" y="426"/>
                  </a:lnTo>
                  <a:lnTo>
                    <a:pt x="5020" y="349"/>
                  </a:lnTo>
                  <a:close/>
                  <a:moveTo>
                    <a:pt x="11199" y="3515"/>
                  </a:moveTo>
                  <a:lnTo>
                    <a:pt x="11315" y="3554"/>
                  </a:lnTo>
                  <a:lnTo>
                    <a:pt x="11392" y="3592"/>
                  </a:lnTo>
                  <a:lnTo>
                    <a:pt x="11508" y="3708"/>
                  </a:lnTo>
                  <a:lnTo>
                    <a:pt x="11585" y="3824"/>
                  </a:lnTo>
                  <a:lnTo>
                    <a:pt x="11701" y="4133"/>
                  </a:lnTo>
                  <a:lnTo>
                    <a:pt x="11585" y="4287"/>
                  </a:lnTo>
                  <a:lnTo>
                    <a:pt x="11430" y="4403"/>
                  </a:lnTo>
                  <a:lnTo>
                    <a:pt x="11237" y="4519"/>
                  </a:lnTo>
                  <a:lnTo>
                    <a:pt x="11044" y="4596"/>
                  </a:lnTo>
                  <a:lnTo>
                    <a:pt x="10581" y="4751"/>
                  </a:lnTo>
                  <a:lnTo>
                    <a:pt x="10195" y="4866"/>
                  </a:lnTo>
                  <a:lnTo>
                    <a:pt x="9422" y="5021"/>
                  </a:lnTo>
                  <a:lnTo>
                    <a:pt x="8650" y="5137"/>
                  </a:lnTo>
                  <a:lnTo>
                    <a:pt x="7994" y="5175"/>
                  </a:lnTo>
                  <a:lnTo>
                    <a:pt x="7376" y="5175"/>
                  </a:lnTo>
                  <a:lnTo>
                    <a:pt x="6102" y="5137"/>
                  </a:lnTo>
                  <a:lnTo>
                    <a:pt x="7260" y="4673"/>
                  </a:lnTo>
                  <a:lnTo>
                    <a:pt x="8418" y="4249"/>
                  </a:lnTo>
                  <a:lnTo>
                    <a:pt x="9075" y="4017"/>
                  </a:lnTo>
                  <a:lnTo>
                    <a:pt x="9770" y="3824"/>
                  </a:lnTo>
                  <a:lnTo>
                    <a:pt x="10465" y="3631"/>
                  </a:lnTo>
                  <a:lnTo>
                    <a:pt x="10928" y="3554"/>
                  </a:lnTo>
                  <a:lnTo>
                    <a:pt x="11083" y="3515"/>
                  </a:lnTo>
                  <a:close/>
                  <a:moveTo>
                    <a:pt x="5136" y="5909"/>
                  </a:moveTo>
                  <a:lnTo>
                    <a:pt x="4209" y="6797"/>
                  </a:lnTo>
                  <a:lnTo>
                    <a:pt x="3244" y="7685"/>
                  </a:lnTo>
                  <a:lnTo>
                    <a:pt x="2742" y="8110"/>
                  </a:lnTo>
                  <a:lnTo>
                    <a:pt x="2163" y="8535"/>
                  </a:lnTo>
                  <a:lnTo>
                    <a:pt x="1854" y="8728"/>
                  </a:lnTo>
                  <a:lnTo>
                    <a:pt x="1468" y="8921"/>
                  </a:lnTo>
                  <a:lnTo>
                    <a:pt x="1197" y="8998"/>
                  </a:lnTo>
                  <a:lnTo>
                    <a:pt x="1004" y="9037"/>
                  </a:lnTo>
                  <a:lnTo>
                    <a:pt x="888" y="8998"/>
                  </a:lnTo>
                  <a:lnTo>
                    <a:pt x="811" y="8960"/>
                  </a:lnTo>
                  <a:lnTo>
                    <a:pt x="734" y="8844"/>
                  </a:lnTo>
                  <a:lnTo>
                    <a:pt x="695" y="8689"/>
                  </a:lnTo>
                  <a:lnTo>
                    <a:pt x="657" y="8535"/>
                  </a:lnTo>
                  <a:lnTo>
                    <a:pt x="618" y="8419"/>
                  </a:lnTo>
                  <a:lnTo>
                    <a:pt x="657" y="8342"/>
                  </a:lnTo>
                  <a:lnTo>
                    <a:pt x="695" y="8265"/>
                  </a:lnTo>
                  <a:lnTo>
                    <a:pt x="850" y="8110"/>
                  </a:lnTo>
                  <a:lnTo>
                    <a:pt x="1120" y="7956"/>
                  </a:lnTo>
                  <a:lnTo>
                    <a:pt x="1699" y="7608"/>
                  </a:lnTo>
                  <a:lnTo>
                    <a:pt x="2472" y="7222"/>
                  </a:lnTo>
                  <a:lnTo>
                    <a:pt x="3244" y="6874"/>
                  </a:lnTo>
                  <a:lnTo>
                    <a:pt x="4209" y="6411"/>
                  </a:lnTo>
                  <a:lnTo>
                    <a:pt x="4673" y="6179"/>
                  </a:lnTo>
                  <a:lnTo>
                    <a:pt x="5136" y="5909"/>
                  </a:lnTo>
                  <a:close/>
                  <a:moveTo>
                    <a:pt x="5136" y="1"/>
                  </a:moveTo>
                  <a:lnTo>
                    <a:pt x="4943" y="78"/>
                  </a:lnTo>
                  <a:lnTo>
                    <a:pt x="4750" y="194"/>
                  </a:lnTo>
                  <a:lnTo>
                    <a:pt x="4596" y="387"/>
                  </a:lnTo>
                  <a:lnTo>
                    <a:pt x="4441" y="580"/>
                  </a:lnTo>
                  <a:lnTo>
                    <a:pt x="4364" y="812"/>
                  </a:lnTo>
                  <a:lnTo>
                    <a:pt x="4325" y="1044"/>
                  </a:lnTo>
                  <a:lnTo>
                    <a:pt x="4325" y="1507"/>
                  </a:lnTo>
                  <a:lnTo>
                    <a:pt x="4402" y="1970"/>
                  </a:lnTo>
                  <a:lnTo>
                    <a:pt x="4634" y="2897"/>
                  </a:lnTo>
                  <a:lnTo>
                    <a:pt x="4982" y="4017"/>
                  </a:lnTo>
                  <a:lnTo>
                    <a:pt x="5175" y="4558"/>
                  </a:lnTo>
                  <a:lnTo>
                    <a:pt x="5368" y="5098"/>
                  </a:lnTo>
                  <a:lnTo>
                    <a:pt x="5368" y="5214"/>
                  </a:lnTo>
                  <a:lnTo>
                    <a:pt x="5406" y="5330"/>
                  </a:lnTo>
                  <a:lnTo>
                    <a:pt x="4943" y="5600"/>
                  </a:lnTo>
                  <a:lnTo>
                    <a:pt x="4480" y="5870"/>
                  </a:lnTo>
                  <a:lnTo>
                    <a:pt x="3476" y="6334"/>
                  </a:lnTo>
                  <a:lnTo>
                    <a:pt x="2472" y="6797"/>
                  </a:lnTo>
                  <a:lnTo>
                    <a:pt x="1970" y="7029"/>
                  </a:lnTo>
                  <a:lnTo>
                    <a:pt x="1468" y="7299"/>
                  </a:lnTo>
                  <a:lnTo>
                    <a:pt x="966" y="7608"/>
                  </a:lnTo>
                  <a:lnTo>
                    <a:pt x="657" y="7801"/>
                  </a:lnTo>
                  <a:lnTo>
                    <a:pt x="348" y="8071"/>
                  </a:lnTo>
                  <a:lnTo>
                    <a:pt x="116" y="8342"/>
                  </a:lnTo>
                  <a:lnTo>
                    <a:pt x="39" y="8458"/>
                  </a:lnTo>
                  <a:lnTo>
                    <a:pt x="0" y="8612"/>
                  </a:lnTo>
                  <a:lnTo>
                    <a:pt x="0" y="8767"/>
                  </a:lnTo>
                  <a:lnTo>
                    <a:pt x="0" y="8921"/>
                  </a:lnTo>
                  <a:lnTo>
                    <a:pt x="78" y="9037"/>
                  </a:lnTo>
                  <a:lnTo>
                    <a:pt x="232" y="9191"/>
                  </a:lnTo>
                  <a:lnTo>
                    <a:pt x="348" y="9307"/>
                  </a:lnTo>
                  <a:lnTo>
                    <a:pt x="502" y="9384"/>
                  </a:lnTo>
                  <a:lnTo>
                    <a:pt x="618" y="9423"/>
                  </a:lnTo>
                  <a:lnTo>
                    <a:pt x="773" y="9462"/>
                  </a:lnTo>
                  <a:lnTo>
                    <a:pt x="1120" y="9462"/>
                  </a:lnTo>
                  <a:lnTo>
                    <a:pt x="1429" y="9384"/>
                  </a:lnTo>
                  <a:lnTo>
                    <a:pt x="1738" y="9230"/>
                  </a:lnTo>
                  <a:lnTo>
                    <a:pt x="2047" y="9075"/>
                  </a:lnTo>
                  <a:lnTo>
                    <a:pt x="2588" y="8767"/>
                  </a:lnTo>
                  <a:lnTo>
                    <a:pt x="3476" y="8071"/>
                  </a:lnTo>
                  <a:lnTo>
                    <a:pt x="4287" y="7338"/>
                  </a:lnTo>
                  <a:lnTo>
                    <a:pt x="5098" y="6565"/>
                  </a:lnTo>
                  <a:lnTo>
                    <a:pt x="5445" y="6141"/>
                  </a:lnTo>
                  <a:lnTo>
                    <a:pt x="5793" y="5677"/>
                  </a:lnTo>
                  <a:lnTo>
                    <a:pt x="5793" y="5716"/>
                  </a:lnTo>
                  <a:lnTo>
                    <a:pt x="6063" y="6064"/>
                  </a:lnTo>
                  <a:lnTo>
                    <a:pt x="6217" y="6218"/>
                  </a:lnTo>
                  <a:lnTo>
                    <a:pt x="6372" y="6334"/>
                  </a:lnTo>
                  <a:lnTo>
                    <a:pt x="6603" y="6179"/>
                  </a:lnTo>
                  <a:lnTo>
                    <a:pt x="6603" y="6141"/>
                  </a:lnTo>
                  <a:lnTo>
                    <a:pt x="6333" y="5870"/>
                  </a:lnTo>
                  <a:lnTo>
                    <a:pt x="6217" y="5716"/>
                  </a:lnTo>
                  <a:lnTo>
                    <a:pt x="6179" y="5523"/>
                  </a:lnTo>
                  <a:lnTo>
                    <a:pt x="6140" y="5484"/>
                  </a:lnTo>
                  <a:lnTo>
                    <a:pt x="7028" y="5562"/>
                  </a:lnTo>
                  <a:lnTo>
                    <a:pt x="7955" y="5562"/>
                  </a:lnTo>
                  <a:lnTo>
                    <a:pt x="8882" y="5484"/>
                  </a:lnTo>
                  <a:lnTo>
                    <a:pt x="9770" y="5330"/>
                  </a:lnTo>
                  <a:lnTo>
                    <a:pt x="10465" y="5175"/>
                  </a:lnTo>
                  <a:lnTo>
                    <a:pt x="10890" y="5060"/>
                  </a:lnTo>
                  <a:lnTo>
                    <a:pt x="11315" y="4905"/>
                  </a:lnTo>
                  <a:lnTo>
                    <a:pt x="11701" y="4673"/>
                  </a:lnTo>
                  <a:lnTo>
                    <a:pt x="11894" y="4558"/>
                  </a:lnTo>
                  <a:lnTo>
                    <a:pt x="12010" y="4403"/>
                  </a:lnTo>
                  <a:lnTo>
                    <a:pt x="12125" y="4249"/>
                  </a:lnTo>
                  <a:lnTo>
                    <a:pt x="12164" y="4094"/>
                  </a:lnTo>
                  <a:lnTo>
                    <a:pt x="12203" y="3901"/>
                  </a:lnTo>
                  <a:lnTo>
                    <a:pt x="12164" y="3708"/>
                  </a:lnTo>
                  <a:lnTo>
                    <a:pt x="12125" y="3554"/>
                  </a:lnTo>
                  <a:lnTo>
                    <a:pt x="12010" y="3438"/>
                  </a:lnTo>
                  <a:lnTo>
                    <a:pt x="11932" y="3322"/>
                  </a:lnTo>
                  <a:lnTo>
                    <a:pt x="11817" y="3245"/>
                  </a:lnTo>
                  <a:lnTo>
                    <a:pt x="11662" y="3167"/>
                  </a:lnTo>
                  <a:lnTo>
                    <a:pt x="11508" y="3167"/>
                  </a:lnTo>
                  <a:lnTo>
                    <a:pt x="11199" y="3129"/>
                  </a:lnTo>
                  <a:lnTo>
                    <a:pt x="10851" y="3167"/>
                  </a:lnTo>
                  <a:lnTo>
                    <a:pt x="10504" y="3245"/>
                  </a:lnTo>
                  <a:lnTo>
                    <a:pt x="9924" y="3360"/>
                  </a:lnTo>
                  <a:lnTo>
                    <a:pt x="8959" y="3669"/>
                  </a:lnTo>
                  <a:lnTo>
                    <a:pt x="7994" y="3978"/>
                  </a:lnTo>
                  <a:lnTo>
                    <a:pt x="7028" y="4326"/>
                  </a:lnTo>
                  <a:lnTo>
                    <a:pt x="6102" y="4751"/>
                  </a:lnTo>
                  <a:lnTo>
                    <a:pt x="6333" y="3283"/>
                  </a:lnTo>
                  <a:lnTo>
                    <a:pt x="6449" y="2550"/>
                  </a:lnTo>
                  <a:lnTo>
                    <a:pt x="6488" y="1816"/>
                  </a:lnTo>
                  <a:lnTo>
                    <a:pt x="6488" y="1546"/>
                  </a:lnTo>
                  <a:lnTo>
                    <a:pt x="6449" y="1275"/>
                  </a:lnTo>
                  <a:lnTo>
                    <a:pt x="6372" y="1044"/>
                  </a:lnTo>
                  <a:lnTo>
                    <a:pt x="6295" y="851"/>
                  </a:lnTo>
                  <a:lnTo>
                    <a:pt x="6179" y="619"/>
                  </a:lnTo>
                  <a:lnTo>
                    <a:pt x="6024" y="464"/>
                  </a:lnTo>
                  <a:lnTo>
                    <a:pt x="5831" y="310"/>
                  </a:lnTo>
                  <a:lnTo>
                    <a:pt x="5600" y="155"/>
                  </a:lnTo>
                  <a:lnTo>
                    <a:pt x="5484" y="78"/>
                  </a:lnTo>
                  <a:lnTo>
                    <a:pt x="5368" y="40"/>
                  </a:lnTo>
                  <a:lnTo>
                    <a:pt x="513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9"/>
            <p:cNvSpPr/>
            <p:nvPr/>
          </p:nvSpPr>
          <p:spPr>
            <a:xfrm>
              <a:off x="1851250" y="1767100"/>
              <a:ext cx="466300" cy="247150"/>
            </a:xfrm>
            <a:custGeom>
              <a:avLst/>
              <a:gdLst/>
              <a:ahLst/>
              <a:cxnLst/>
              <a:rect l="l" t="t" r="r" b="b"/>
              <a:pathLst>
                <a:path w="18652" h="9886" extrusionOk="0">
                  <a:moveTo>
                    <a:pt x="6179" y="0"/>
                  </a:moveTo>
                  <a:lnTo>
                    <a:pt x="5600" y="39"/>
                  </a:lnTo>
                  <a:lnTo>
                    <a:pt x="4982" y="116"/>
                  </a:lnTo>
                  <a:lnTo>
                    <a:pt x="4441" y="270"/>
                  </a:lnTo>
                  <a:lnTo>
                    <a:pt x="3862" y="502"/>
                  </a:lnTo>
                  <a:lnTo>
                    <a:pt x="3321" y="772"/>
                  </a:lnTo>
                  <a:lnTo>
                    <a:pt x="2781" y="1081"/>
                  </a:lnTo>
                  <a:lnTo>
                    <a:pt x="2279" y="1429"/>
                  </a:lnTo>
                  <a:lnTo>
                    <a:pt x="1815" y="1854"/>
                  </a:lnTo>
                  <a:lnTo>
                    <a:pt x="1429" y="2278"/>
                  </a:lnTo>
                  <a:lnTo>
                    <a:pt x="1043" y="2742"/>
                  </a:lnTo>
                  <a:lnTo>
                    <a:pt x="734" y="3244"/>
                  </a:lnTo>
                  <a:lnTo>
                    <a:pt x="502" y="3746"/>
                  </a:lnTo>
                  <a:lnTo>
                    <a:pt x="271" y="4248"/>
                  </a:lnTo>
                  <a:lnTo>
                    <a:pt x="116" y="4788"/>
                  </a:lnTo>
                  <a:lnTo>
                    <a:pt x="0" y="5368"/>
                  </a:lnTo>
                  <a:lnTo>
                    <a:pt x="348" y="5406"/>
                  </a:lnTo>
                  <a:lnTo>
                    <a:pt x="464" y="4981"/>
                  </a:lnTo>
                  <a:lnTo>
                    <a:pt x="580" y="4595"/>
                  </a:lnTo>
                  <a:lnTo>
                    <a:pt x="811" y="3977"/>
                  </a:lnTo>
                  <a:lnTo>
                    <a:pt x="1120" y="3398"/>
                  </a:lnTo>
                  <a:lnTo>
                    <a:pt x="1468" y="2858"/>
                  </a:lnTo>
                  <a:lnTo>
                    <a:pt x="1893" y="2356"/>
                  </a:lnTo>
                  <a:lnTo>
                    <a:pt x="2356" y="1931"/>
                  </a:lnTo>
                  <a:lnTo>
                    <a:pt x="2858" y="1506"/>
                  </a:lnTo>
                  <a:lnTo>
                    <a:pt x="3399" y="1159"/>
                  </a:lnTo>
                  <a:lnTo>
                    <a:pt x="3978" y="888"/>
                  </a:lnTo>
                  <a:lnTo>
                    <a:pt x="4634" y="657"/>
                  </a:lnTo>
                  <a:lnTo>
                    <a:pt x="5252" y="463"/>
                  </a:lnTo>
                  <a:lnTo>
                    <a:pt x="5909" y="386"/>
                  </a:lnTo>
                  <a:lnTo>
                    <a:pt x="6565" y="386"/>
                  </a:lnTo>
                  <a:lnTo>
                    <a:pt x="7221" y="463"/>
                  </a:lnTo>
                  <a:lnTo>
                    <a:pt x="7878" y="579"/>
                  </a:lnTo>
                  <a:lnTo>
                    <a:pt x="8496" y="811"/>
                  </a:lnTo>
                  <a:lnTo>
                    <a:pt x="9114" y="1081"/>
                  </a:lnTo>
                  <a:lnTo>
                    <a:pt x="9422" y="1274"/>
                  </a:lnTo>
                  <a:lnTo>
                    <a:pt x="9731" y="1506"/>
                  </a:lnTo>
                  <a:lnTo>
                    <a:pt x="10040" y="1699"/>
                  </a:lnTo>
                  <a:lnTo>
                    <a:pt x="10311" y="1931"/>
                  </a:lnTo>
                  <a:lnTo>
                    <a:pt x="10774" y="2471"/>
                  </a:lnTo>
                  <a:lnTo>
                    <a:pt x="11199" y="3012"/>
                  </a:lnTo>
                  <a:lnTo>
                    <a:pt x="11546" y="3630"/>
                  </a:lnTo>
                  <a:lnTo>
                    <a:pt x="11894" y="4248"/>
                  </a:lnTo>
                  <a:lnTo>
                    <a:pt x="12164" y="4943"/>
                  </a:lnTo>
                  <a:lnTo>
                    <a:pt x="12434" y="5638"/>
                  </a:lnTo>
                  <a:lnTo>
                    <a:pt x="12628" y="6217"/>
                  </a:lnTo>
                  <a:lnTo>
                    <a:pt x="12859" y="6796"/>
                  </a:lnTo>
                  <a:lnTo>
                    <a:pt x="13129" y="7376"/>
                  </a:lnTo>
                  <a:lnTo>
                    <a:pt x="13438" y="7955"/>
                  </a:lnTo>
                  <a:lnTo>
                    <a:pt x="13825" y="8495"/>
                  </a:lnTo>
                  <a:lnTo>
                    <a:pt x="14249" y="8959"/>
                  </a:lnTo>
                  <a:lnTo>
                    <a:pt x="14481" y="9152"/>
                  </a:lnTo>
                  <a:lnTo>
                    <a:pt x="14713" y="9345"/>
                  </a:lnTo>
                  <a:lnTo>
                    <a:pt x="14983" y="9499"/>
                  </a:lnTo>
                  <a:lnTo>
                    <a:pt x="15292" y="9654"/>
                  </a:lnTo>
                  <a:lnTo>
                    <a:pt x="15755" y="9808"/>
                  </a:lnTo>
                  <a:lnTo>
                    <a:pt x="16219" y="9886"/>
                  </a:lnTo>
                  <a:lnTo>
                    <a:pt x="16721" y="9886"/>
                  </a:lnTo>
                  <a:lnTo>
                    <a:pt x="17184" y="9808"/>
                  </a:lnTo>
                  <a:lnTo>
                    <a:pt x="17609" y="9615"/>
                  </a:lnTo>
                  <a:lnTo>
                    <a:pt x="17841" y="9499"/>
                  </a:lnTo>
                  <a:lnTo>
                    <a:pt x="18034" y="9384"/>
                  </a:lnTo>
                  <a:lnTo>
                    <a:pt x="18188" y="9229"/>
                  </a:lnTo>
                  <a:lnTo>
                    <a:pt x="18381" y="9036"/>
                  </a:lnTo>
                  <a:lnTo>
                    <a:pt x="18497" y="8843"/>
                  </a:lnTo>
                  <a:lnTo>
                    <a:pt x="18651" y="8611"/>
                  </a:lnTo>
                  <a:lnTo>
                    <a:pt x="18651" y="8534"/>
                  </a:lnTo>
                  <a:lnTo>
                    <a:pt x="18651" y="8457"/>
                  </a:lnTo>
                  <a:lnTo>
                    <a:pt x="18651" y="8380"/>
                  </a:lnTo>
                  <a:lnTo>
                    <a:pt x="18651" y="8341"/>
                  </a:lnTo>
                  <a:lnTo>
                    <a:pt x="18304" y="8341"/>
                  </a:lnTo>
                  <a:lnTo>
                    <a:pt x="18265" y="8418"/>
                  </a:lnTo>
                  <a:lnTo>
                    <a:pt x="18072" y="8727"/>
                  </a:lnTo>
                  <a:lnTo>
                    <a:pt x="17802" y="8997"/>
                  </a:lnTo>
                  <a:lnTo>
                    <a:pt x="17493" y="9190"/>
                  </a:lnTo>
                  <a:lnTo>
                    <a:pt x="17184" y="9345"/>
                  </a:lnTo>
                  <a:lnTo>
                    <a:pt x="16837" y="9422"/>
                  </a:lnTo>
                  <a:lnTo>
                    <a:pt x="16450" y="9461"/>
                  </a:lnTo>
                  <a:lnTo>
                    <a:pt x="16103" y="9422"/>
                  </a:lnTo>
                  <a:lnTo>
                    <a:pt x="15717" y="9345"/>
                  </a:lnTo>
                  <a:lnTo>
                    <a:pt x="15369" y="9190"/>
                  </a:lnTo>
                  <a:lnTo>
                    <a:pt x="15022" y="8997"/>
                  </a:lnTo>
                  <a:lnTo>
                    <a:pt x="14713" y="8766"/>
                  </a:lnTo>
                  <a:lnTo>
                    <a:pt x="14404" y="8495"/>
                  </a:lnTo>
                  <a:lnTo>
                    <a:pt x="14172" y="8186"/>
                  </a:lnTo>
                  <a:lnTo>
                    <a:pt x="13940" y="7839"/>
                  </a:lnTo>
                  <a:lnTo>
                    <a:pt x="13709" y="7530"/>
                  </a:lnTo>
                  <a:lnTo>
                    <a:pt x="13554" y="7182"/>
                  </a:lnTo>
                  <a:lnTo>
                    <a:pt x="13245" y="6526"/>
                  </a:lnTo>
                  <a:lnTo>
                    <a:pt x="12975" y="5831"/>
                  </a:lnTo>
                  <a:lnTo>
                    <a:pt x="12473" y="4479"/>
                  </a:lnTo>
                  <a:lnTo>
                    <a:pt x="12164" y="3823"/>
                  </a:lnTo>
                  <a:lnTo>
                    <a:pt x="11855" y="3205"/>
                  </a:lnTo>
                  <a:lnTo>
                    <a:pt x="11469" y="2587"/>
                  </a:lnTo>
                  <a:lnTo>
                    <a:pt x="11237" y="2278"/>
                  </a:lnTo>
                  <a:lnTo>
                    <a:pt x="11006" y="2008"/>
                  </a:lnTo>
                  <a:lnTo>
                    <a:pt x="10542" y="1583"/>
                  </a:lnTo>
                  <a:lnTo>
                    <a:pt x="10079" y="1197"/>
                  </a:lnTo>
                  <a:lnTo>
                    <a:pt x="9577" y="850"/>
                  </a:lnTo>
                  <a:lnTo>
                    <a:pt x="9036" y="579"/>
                  </a:lnTo>
                  <a:lnTo>
                    <a:pt x="8496" y="348"/>
                  </a:lnTo>
                  <a:lnTo>
                    <a:pt x="7916" y="193"/>
                  </a:lnTo>
                  <a:lnTo>
                    <a:pt x="7337" y="77"/>
                  </a:lnTo>
                  <a:lnTo>
                    <a:pt x="675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9"/>
            <p:cNvSpPr/>
            <p:nvPr/>
          </p:nvSpPr>
          <p:spPr>
            <a:xfrm>
              <a:off x="6591225" y="1769975"/>
              <a:ext cx="353350" cy="159325"/>
            </a:xfrm>
            <a:custGeom>
              <a:avLst/>
              <a:gdLst/>
              <a:ahLst/>
              <a:cxnLst/>
              <a:rect l="l" t="t" r="r" b="b"/>
              <a:pathLst>
                <a:path w="14134" h="6373" extrusionOk="0">
                  <a:moveTo>
                    <a:pt x="11160" y="464"/>
                  </a:moveTo>
                  <a:lnTo>
                    <a:pt x="11624" y="503"/>
                  </a:lnTo>
                  <a:lnTo>
                    <a:pt x="12048" y="542"/>
                  </a:lnTo>
                  <a:lnTo>
                    <a:pt x="12434" y="657"/>
                  </a:lnTo>
                  <a:lnTo>
                    <a:pt x="12628" y="735"/>
                  </a:lnTo>
                  <a:lnTo>
                    <a:pt x="12743" y="812"/>
                  </a:lnTo>
                  <a:lnTo>
                    <a:pt x="12859" y="966"/>
                  </a:lnTo>
                  <a:lnTo>
                    <a:pt x="12936" y="1082"/>
                  </a:lnTo>
                  <a:lnTo>
                    <a:pt x="12975" y="1314"/>
                  </a:lnTo>
                  <a:lnTo>
                    <a:pt x="12975" y="1507"/>
                  </a:lnTo>
                  <a:lnTo>
                    <a:pt x="12936" y="1700"/>
                  </a:lnTo>
                  <a:lnTo>
                    <a:pt x="12821" y="1893"/>
                  </a:lnTo>
                  <a:lnTo>
                    <a:pt x="12705" y="2086"/>
                  </a:lnTo>
                  <a:lnTo>
                    <a:pt x="12589" y="2241"/>
                  </a:lnTo>
                  <a:lnTo>
                    <a:pt x="12241" y="2472"/>
                  </a:lnTo>
                  <a:lnTo>
                    <a:pt x="11817" y="2743"/>
                  </a:lnTo>
                  <a:lnTo>
                    <a:pt x="11392" y="2936"/>
                  </a:lnTo>
                  <a:lnTo>
                    <a:pt x="10658" y="3206"/>
                  </a:lnTo>
                  <a:lnTo>
                    <a:pt x="9924" y="3438"/>
                  </a:lnTo>
                  <a:lnTo>
                    <a:pt x="9152" y="3708"/>
                  </a:lnTo>
                  <a:lnTo>
                    <a:pt x="8380" y="3901"/>
                  </a:lnTo>
                  <a:lnTo>
                    <a:pt x="7608" y="4094"/>
                  </a:lnTo>
                  <a:lnTo>
                    <a:pt x="6797" y="4287"/>
                  </a:lnTo>
                  <a:lnTo>
                    <a:pt x="5909" y="4442"/>
                  </a:lnTo>
                  <a:lnTo>
                    <a:pt x="5020" y="4596"/>
                  </a:lnTo>
                  <a:lnTo>
                    <a:pt x="4132" y="4712"/>
                  </a:lnTo>
                  <a:lnTo>
                    <a:pt x="3244" y="4789"/>
                  </a:lnTo>
                  <a:lnTo>
                    <a:pt x="2201" y="4789"/>
                  </a:lnTo>
                  <a:lnTo>
                    <a:pt x="1854" y="4751"/>
                  </a:lnTo>
                  <a:lnTo>
                    <a:pt x="1506" y="4673"/>
                  </a:lnTo>
                  <a:lnTo>
                    <a:pt x="1198" y="4558"/>
                  </a:lnTo>
                  <a:lnTo>
                    <a:pt x="889" y="4442"/>
                  </a:lnTo>
                  <a:lnTo>
                    <a:pt x="580" y="4249"/>
                  </a:lnTo>
                  <a:lnTo>
                    <a:pt x="657" y="4171"/>
                  </a:lnTo>
                  <a:lnTo>
                    <a:pt x="696" y="4056"/>
                  </a:lnTo>
                  <a:lnTo>
                    <a:pt x="696" y="3940"/>
                  </a:lnTo>
                  <a:lnTo>
                    <a:pt x="734" y="3824"/>
                  </a:lnTo>
                  <a:lnTo>
                    <a:pt x="850" y="3631"/>
                  </a:lnTo>
                  <a:lnTo>
                    <a:pt x="1082" y="3438"/>
                  </a:lnTo>
                  <a:lnTo>
                    <a:pt x="1313" y="3245"/>
                  </a:lnTo>
                  <a:lnTo>
                    <a:pt x="1854" y="2936"/>
                  </a:lnTo>
                  <a:lnTo>
                    <a:pt x="2279" y="2704"/>
                  </a:lnTo>
                  <a:lnTo>
                    <a:pt x="3012" y="2356"/>
                  </a:lnTo>
                  <a:lnTo>
                    <a:pt x="3707" y="2009"/>
                  </a:lnTo>
                  <a:lnTo>
                    <a:pt x="4480" y="1700"/>
                  </a:lnTo>
                  <a:lnTo>
                    <a:pt x="5252" y="1430"/>
                  </a:lnTo>
                  <a:lnTo>
                    <a:pt x="6024" y="1198"/>
                  </a:lnTo>
                  <a:lnTo>
                    <a:pt x="6835" y="1005"/>
                  </a:lnTo>
                  <a:lnTo>
                    <a:pt x="7608" y="812"/>
                  </a:lnTo>
                  <a:lnTo>
                    <a:pt x="8418" y="696"/>
                  </a:lnTo>
                  <a:lnTo>
                    <a:pt x="9229" y="580"/>
                  </a:lnTo>
                  <a:lnTo>
                    <a:pt x="10040" y="542"/>
                  </a:lnTo>
                  <a:lnTo>
                    <a:pt x="10735" y="503"/>
                  </a:lnTo>
                  <a:lnTo>
                    <a:pt x="11160" y="464"/>
                  </a:lnTo>
                  <a:close/>
                  <a:moveTo>
                    <a:pt x="13477" y="1121"/>
                  </a:moveTo>
                  <a:lnTo>
                    <a:pt x="13631" y="1314"/>
                  </a:lnTo>
                  <a:lnTo>
                    <a:pt x="13709" y="1507"/>
                  </a:lnTo>
                  <a:lnTo>
                    <a:pt x="13747" y="1739"/>
                  </a:lnTo>
                  <a:lnTo>
                    <a:pt x="13709" y="2009"/>
                  </a:lnTo>
                  <a:lnTo>
                    <a:pt x="13631" y="2241"/>
                  </a:lnTo>
                  <a:lnTo>
                    <a:pt x="13516" y="2472"/>
                  </a:lnTo>
                  <a:lnTo>
                    <a:pt x="13400" y="2704"/>
                  </a:lnTo>
                  <a:lnTo>
                    <a:pt x="13207" y="2897"/>
                  </a:lnTo>
                  <a:lnTo>
                    <a:pt x="12859" y="3206"/>
                  </a:lnTo>
                  <a:lnTo>
                    <a:pt x="12473" y="3438"/>
                  </a:lnTo>
                  <a:lnTo>
                    <a:pt x="12048" y="3669"/>
                  </a:lnTo>
                  <a:lnTo>
                    <a:pt x="11624" y="3901"/>
                  </a:lnTo>
                  <a:lnTo>
                    <a:pt x="10658" y="4287"/>
                  </a:lnTo>
                  <a:lnTo>
                    <a:pt x="9731" y="4635"/>
                  </a:lnTo>
                  <a:lnTo>
                    <a:pt x="8766" y="4905"/>
                  </a:lnTo>
                  <a:lnTo>
                    <a:pt x="7762" y="5175"/>
                  </a:lnTo>
                  <a:lnTo>
                    <a:pt x="6758" y="5407"/>
                  </a:lnTo>
                  <a:lnTo>
                    <a:pt x="5754" y="5600"/>
                  </a:lnTo>
                  <a:lnTo>
                    <a:pt x="4711" y="5793"/>
                  </a:lnTo>
                  <a:lnTo>
                    <a:pt x="3707" y="5909"/>
                  </a:lnTo>
                  <a:lnTo>
                    <a:pt x="2781" y="5986"/>
                  </a:lnTo>
                  <a:lnTo>
                    <a:pt x="2279" y="5986"/>
                  </a:lnTo>
                  <a:lnTo>
                    <a:pt x="1815" y="5948"/>
                  </a:lnTo>
                  <a:lnTo>
                    <a:pt x="1545" y="5870"/>
                  </a:lnTo>
                  <a:lnTo>
                    <a:pt x="1236" y="5793"/>
                  </a:lnTo>
                  <a:lnTo>
                    <a:pt x="927" y="5639"/>
                  </a:lnTo>
                  <a:lnTo>
                    <a:pt x="696" y="5484"/>
                  </a:lnTo>
                  <a:lnTo>
                    <a:pt x="502" y="5253"/>
                  </a:lnTo>
                  <a:lnTo>
                    <a:pt x="348" y="5021"/>
                  </a:lnTo>
                  <a:lnTo>
                    <a:pt x="309" y="4866"/>
                  </a:lnTo>
                  <a:lnTo>
                    <a:pt x="309" y="4751"/>
                  </a:lnTo>
                  <a:lnTo>
                    <a:pt x="309" y="4596"/>
                  </a:lnTo>
                  <a:lnTo>
                    <a:pt x="348" y="4442"/>
                  </a:lnTo>
                  <a:lnTo>
                    <a:pt x="541" y="4673"/>
                  </a:lnTo>
                  <a:lnTo>
                    <a:pt x="811" y="4866"/>
                  </a:lnTo>
                  <a:lnTo>
                    <a:pt x="1043" y="4982"/>
                  </a:lnTo>
                  <a:lnTo>
                    <a:pt x="1352" y="5098"/>
                  </a:lnTo>
                  <a:lnTo>
                    <a:pt x="1622" y="5214"/>
                  </a:lnTo>
                  <a:lnTo>
                    <a:pt x="1931" y="5253"/>
                  </a:lnTo>
                  <a:lnTo>
                    <a:pt x="2588" y="5330"/>
                  </a:lnTo>
                  <a:lnTo>
                    <a:pt x="3244" y="5291"/>
                  </a:lnTo>
                  <a:lnTo>
                    <a:pt x="3939" y="5253"/>
                  </a:lnTo>
                  <a:lnTo>
                    <a:pt x="5136" y="5059"/>
                  </a:lnTo>
                  <a:lnTo>
                    <a:pt x="6913" y="4789"/>
                  </a:lnTo>
                  <a:lnTo>
                    <a:pt x="7839" y="4596"/>
                  </a:lnTo>
                  <a:lnTo>
                    <a:pt x="8727" y="4403"/>
                  </a:lnTo>
                  <a:lnTo>
                    <a:pt x="9616" y="4133"/>
                  </a:lnTo>
                  <a:lnTo>
                    <a:pt x="10504" y="3862"/>
                  </a:lnTo>
                  <a:lnTo>
                    <a:pt x="11353" y="3515"/>
                  </a:lnTo>
                  <a:lnTo>
                    <a:pt x="12164" y="3129"/>
                  </a:lnTo>
                  <a:lnTo>
                    <a:pt x="12434" y="2974"/>
                  </a:lnTo>
                  <a:lnTo>
                    <a:pt x="12705" y="2820"/>
                  </a:lnTo>
                  <a:lnTo>
                    <a:pt x="12936" y="2588"/>
                  </a:lnTo>
                  <a:lnTo>
                    <a:pt x="13129" y="2395"/>
                  </a:lnTo>
                  <a:lnTo>
                    <a:pt x="13323" y="2125"/>
                  </a:lnTo>
                  <a:lnTo>
                    <a:pt x="13438" y="1854"/>
                  </a:lnTo>
                  <a:lnTo>
                    <a:pt x="13516" y="1584"/>
                  </a:lnTo>
                  <a:lnTo>
                    <a:pt x="13516" y="1237"/>
                  </a:lnTo>
                  <a:lnTo>
                    <a:pt x="13477" y="1121"/>
                  </a:lnTo>
                  <a:close/>
                  <a:moveTo>
                    <a:pt x="10658" y="1"/>
                  </a:moveTo>
                  <a:lnTo>
                    <a:pt x="9886" y="40"/>
                  </a:lnTo>
                  <a:lnTo>
                    <a:pt x="9114" y="117"/>
                  </a:lnTo>
                  <a:lnTo>
                    <a:pt x="8303" y="233"/>
                  </a:lnTo>
                  <a:lnTo>
                    <a:pt x="7530" y="348"/>
                  </a:lnTo>
                  <a:lnTo>
                    <a:pt x="6719" y="542"/>
                  </a:lnTo>
                  <a:lnTo>
                    <a:pt x="5909" y="735"/>
                  </a:lnTo>
                  <a:lnTo>
                    <a:pt x="5020" y="1005"/>
                  </a:lnTo>
                  <a:lnTo>
                    <a:pt x="4132" y="1352"/>
                  </a:lnTo>
                  <a:lnTo>
                    <a:pt x="3244" y="1700"/>
                  </a:lnTo>
                  <a:lnTo>
                    <a:pt x="2395" y="2125"/>
                  </a:lnTo>
                  <a:lnTo>
                    <a:pt x="1777" y="2434"/>
                  </a:lnTo>
                  <a:lnTo>
                    <a:pt x="1391" y="2627"/>
                  </a:lnTo>
                  <a:lnTo>
                    <a:pt x="1043" y="2858"/>
                  </a:lnTo>
                  <a:lnTo>
                    <a:pt x="696" y="3090"/>
                  </a:lnTo>
                  <a:lnTo>
                    <a:pt x="464" y="3399"/>
                  </a:lnTo>
                  <a:lnTo>
                    <a:pt x="348" y="3554"/>
                  </a:lnTo>
                  <a:lnTo>
                    <a:pt x="271" y="3708"/>
                  </a:lnTo>
                  <a:lnTo>
                    <a:pt x="232" y="3862"/>
                  </a:lnTo>
                  <a:lnTo>
                    <a:pt x="232" y="4056"/>
                  </a:lnTo>
                  <a:lnTo>
                    <a:pt x="194" y="4133"/>
                  </a:lnTo>
                  <a:lnTo>
                    <a:pt x="194" y="4171"/>
                  </a:lnTo>
                  <a:lnTo>
                    <a:pt x="116" y="4326"/>
                  </a:lnTo>
                  <a:lnTo>
                    <a:pt x="39" y="4480"/>
                  </a:lnTo>
                  <a:lnTo>
                    <a:pt x="0" y="4635"/>
                  </a:lnTo>
                  <a:lnTo>
                    <a:pt x="0" y="4789"/>
                  </a:lnTo>
                  <a:lnTo>
                    <a:pt x="39" y="5137"/>
                  </a:lnTo>
                  <a:lnTo>
                    <a:pt x="194" y="5446"/>
                  </a:lnTo>
                  <a:lnTo>
                    <a:pt x="348" y="5639"/>
                  </a:lnTo>
                  <a:lnTo>
                    <a:pt x="502" y="5832"/>
                  </a:lnTo>
                  <a:lnTo>
                    <a:pt x="696" y="5948"/>
                  </a:lnTo>
                  <a:lnTo>
                    <a:pt x="927" y="6063"/>
                  </a:lnTo>
                  <a:lnTo>
                    <a:pt x="966" y="6257"/>
                  </a:lnTo>
                  <a:lnTo>
                    <a:pt x="1275" y="6179"/>
                  </a:lnTo>
                  <a:lnTo>
                    <a:pt x="1313" y="6218"/>
                  </a:lnTo>
                  <a:lnTo>
                    <a:pt x="1313" y="6257"/>
                  </a:lnTo>
                  <a:lnTo>
                    <a:pt x="1352" y="6295"/>
                  </a:lnTo>
                  <a:lnTo>
                    <a:pt x="1468" y="6257"/>
                  </a:lnTo>
                  <a:lnTo>
                    <a:pt x="1815" y="6295"/>
                  </a:lnTo>
                  <a:lnTo>
                    <a:pt x="2395" y="6334"/>
                  </a:lnTo>
                  <a:lnTo>
                    <a:pt x="3012" y="6372"/>
                  </a:lnTo>
                  <a:lnTo>
                    <a:pt x="3592" y="6334"/>
                  </a:lnTo>
                  <a:lnTo>
                    <a:pt x="4171" y="6295"/>
                  </a:lnTo>
                  <a:lnTo>
                    <a:pt x="5368" y="6102"/>
                  </a:lnTo>
                  <a:lnTo>
                    <a:pt x="6565" y="5870"/>
                  </a:lnTo>
                  <a:lnTo>
                    <a:pt x="6758" y="5832"/>
                  </a:lnTo>
                  <a:lnTo>
                    <a:pt x="7994" y="5523"/>
                  </a:lnTo>
                  <a:lnTo>
                    <a:pt x="9036" y="5253"/>
                  </a:lnTo>
                  <a:lnTo>
                    <a:pt x="10079" y="4982"/>
                  </a:lnTo>
                  <a:lnTo>
                    <a:pt x="11160" y="4596"/>
                  </a:lnTo>
                  <a:lnTo>
                    <a:pt x="11662" y="4364"/>
                  </a:lnTo>
                  <a:lnTo>
                    <a:pt x="12126" y="4133"/>
                  </a:lnTo>
                  <a:lnTo>
                    <a:pt x="12126" y="4249"/>
                  </a:lnTo>
                  <a:lnTo>
                    <a:pt x="12396" y="4287"/>
                  </a:lnTo>
                  <a:lnTo>
                    <a:pt x="12782" y="4712"/>
                  </a:lnTo>
                  <a:lnTo>
                    <a:pt x="13014" y="4519"/>
                  </a:lnTo>
                  <a:lnTo>
                    <a:pt x="12434" y="3940"/>
                  </a:lnTo>
                  <a:lnTo>
                    <a:pt x="12898" y="3669"/>
                  </a:lnTo>
                  <a:lnTo>
                    <a:pt x="13361" y="3322"/>
                  </a:lnTo>
                  <a:lnTo>
                    <a:pt x="13631" y="3052"/>
                  </a:lnTo>
                  <a:lnTo>
                    <a:pt x="13825" y="2704"/>
                  </a:lnTo>
                  <a:lnTo>
                    <a:pt x="14133" y="2627"/>
                  </a:lnTo>
                  <a:lnTo>
                    <a:pt x="14018" y="2318"/>
                  </a:lnTo>
                  <a:lnTo>
                    <a:pt x="14095" y="2009"/>
                  </a:lnTo>
                  <a:lnTo>
                    <a:pt x="14133" y="1739"/>
                  </a:lnTo>
                  <a:lnTo>
                    <a:pt x="14095" y="1468"/>
                  </a:lnTo>
                  <a:lnTo>
                    <a:pt x="14018" y="1237"/>
                  </a:lnTo>
                  <a:lnTo>
                    <a:pt x="13902" y="1005"/>
                  </a:lnTo>
                  <a:lnTo>
                    <a:pt x="13747" y="812"/>
                  </a:lnTo>
                  <a:lnTo>
                    <a:pt x="13477" y="619"/>
                  </a:lnTo>
                  <a:lnTo>
                    <a:pt x="13168" y="503"/>
                  </a:lnTo>
                  <a:lnTo>
                    <a:pt x="13091" y="503"/>
                  </a:lnTo>
                  <a:lnTo>
                    <a:pt x="12898" y="387"/>
                  </a:lnTo>
                  <a:lnTo>
                    <a:pt x="12666" y="271"/>
                  </a:lnTo>
                  <a:lnTo>
                    <a:pt x="12434" y="155"/>
                  </a:lnTo>
                  <a:lnTo>
                    <a:pt x="12203" y="117"/>
                  </a:lnTo>
                  <a:lnTo>
                    <a:pt x="11817" y="40"/>
                  </a:lnTo>
                  <a:lnTo>
                    <a:pt x="1143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9"/>
            <p:cNvSpPr/>
            <p:nvPr/>
          </p:nvSpPr>
          <p:spPr>
            <a:xfrm>
              <a:off x="2687250" y="1806675"/>
              <a:ext cx="449900" cy="337900"/>
            </a:xfrm>
            <a:custGeom>
              <a:avLst/>
              <a:gdLst/>
              <a:ahLst/>
              <a:cxnLst/>
              <a:rect l="l" t="t" r="r" b="b"/>
              <a:pathLst>
                <a:path w="17996" h="13516" extrusionOk="0">
                  <a:moveTo>
                    <a:pt x="15794" y="386"/>
                  </a:moveTo>
                  <a:lnTo>
                    <a:pt x="15872" y="425"/>
                  </a:lnTo>
                  <a:lnTo>
                    <a:pt x="15949" y="464"/>
                  </a:lnTo>
                  <a:lnTo>
                    <a:pt x="16103" y="657"/>
                  </a:lnTo>
                  <a:lnTo>
                    <a:pt x="16181" y="850"/>
                  </a:lnTo>
                  <a:lnTo>
                    <a:pt x="16258" y="1043"/>
                  </a:lnTo>
                  <a:lnTo>
                    <a:pt x="16219" y="1236"/>
                  </a:lnTo>
                  <a:lnTo>
                    <a:pt x="16181" y="1468"/>
                  </a:lnTo>
                  <a:lnTo>
                    <a:pt x="15987" y="1892"/>
                  </a:lnTo>
                  <a:lnTo>
                    <a:pt x="15833" y="2163"/>
                  </a:lnTo>
                  <a:lnTo>
                    <a:pt x="15601" y="2433"/>
                  </a:lnTo>
                  <a:lnTo>
                    <a:pt x="15370" y="2665"/>
                  </a:lnTo>
                  <a:lnTo>
                    <a:pt x="15099" y="2896"/>
                  </a:lnTo>
                  <a:lnTo>
                    <a:pt x="14983" y="2279"/>
                  </a:lnTo>
                  <a:lnTo>
                    <a:pt x="14945" y="1970"/>
                  </a:lnTo>
                  <a:lnTo>
                    <a:pt x="14906" y="1699"/>
                  </a:lnTo>
                  <a:lnTo>
                    <a:pt x="14945" y="1390"/>
                  </a:lnTo>
                  <a:lnTo>
                    <a:pt x="15022" y="1120"/>
                  </a:lnTo>
                  <a:lnTo>
                    <a:pt x="15138" y="850"/>
                  </a:lnTo>
                  <a:lnTo>
                    <a:pt x="15331" y="618"/>
                  </a:lnTo>
                  <a:lnTo>
                    <a:pt x="15563" y="464"/>
                  </a:lnTo>
                  <a:lnTo>
                    <a:pt x="15679" y="386"/>
                  </a:lnTo>
                  <a:close/>
                  <a:moveTo>
                    <a:pt x="14481" y="3437"/>
                  </a:moveTo>
                  <a:lnTo>
                    <a:pt x="14443" y="3591"/>
                  </a:lnTo>
                  <a:lnTo>
                    <a:pt x="14134" y="3939"/>
                  </a:lnTo>
                  <a:lnTo>
                    <a:pt x="13786" y="4287"/>
                  </a:lnTo>
                  <a:lnTo>
                    <a:pt x="13593" y="4441"/>
                  </a:lnTo>
                  <a:lnTo>
                    <a:pt x="13362" y="4595"/>
                  </a:lnTo>
                  <a:lnTo>
                    <a:pt x="13091" y="4711"/>
                  </a:lnTo>
                  <a:lnTo>
                    <a:pt x="12782" y="4750"/>
                  </a:lnTo>
                  <a:lnTo>
                    <a:pt x="12667" y="4789"/>
                  </a:lnTo>
                  <a:lnTo>
                    <a:pt x="12589" y="4750"/>
                  </a:lnTo>
                  <a:lnTo>
                    <a:pt x="12551" y="4673"/>
                  </a:lnTo>
                  <a:lnTo>
                    <a:pt x="12512" y="4518"/>
                  </a:lnTo>
                  <a:lnTo>
                    <a:pt x="12474" y="4287"/>
                  </a:lnTo>
                  <a:lnTo>
                    <a:pt x="12512" y="4171"/>
                  </a:lnTo>
                  <a:lnTo>
                    <a:pt x="12628" y="4055"/>
                  </a:lnTo>
                  <a:lnTo>
                    <a:pt x="12821" y="3900"/>
                  </a:lnTo>
                  <a:lnTo>
                    <a:pt x="13091" y="3746"/>
                  </a:lnTo>
                  <a:lnTo>
                    <a:pt x="13362" y="3591"/>
                  </a:lnTo>
                  <a:lnTo>
                    <a:pt x="13632" y="3514"/>
                  </a:lnTo>
                  <a:lnTo>
                    <a:pt x="13941" y="3437"/>
                  </a:lnTo>
                  <a:close/>
                  <a:moveTo>
                    <a:pt x="15061" y="3514"/>
                  </a:moveTo>
                  <a:lnTo>
                    <a:pt x="15717" y="3553"/>
                  </a:lnTo>
                  <a:lnTo>
                    <a:pt x="16065" y="3591"/>
                  </a:lnTo>
                  <a:lnTo>
                    <a:pt x="16412" y="3630"/>
                  </a:lnTo>
                  <a:lnTo>
                    <a:pt x="16721" y="3707"/>
                  </a:lnTo>
                  <a:lnTo>
                    <a:pt x="17030" y="3823"/>
                  </a:lnTo>
                  <a:lnTo>
                    <a:pt x="17262" y="4016"/>
                  </a:lnTo>
                  <a:lnTo>
                    <a:pt x="17378" y="4171"/>
                  </a:lnTo>
                  <a:lnTo>
                    <a:pt x="17493" y="4287"/>
                  </a:lnTo>
                  <a:lnTo>
                    <a:pt x="17571" y="4480"/>
                  </a:lnTo>
                  <a:lnTo>
                    <a:pt x="17571" y="4634"/>
                  </a:lnTo>
                  <a:lnTo>
                    <a:pt x="17493" y="4789"/>
                  </a:lnTo>
                  <a:lnTo>
                    <a:pt x="17378" y="4904"/>
                  </a:lnTo>
                  <a:lnTo>
                    <a:pt x="17262" y="4982"/>
                  </a:lnTo>
                  <a:lnTo>
                    <a:pt x="17069" y="5020"/>
                  </a:lnTo>
                  <a:lnTo>
                    <a:pt x="16914" y="4982"/>
                  </a:lnTo>
                  <a:lnTo>
                    <a:pt x="16721" y="4943"/>
                  </a:lnTo>
                  <a:lnTo>
                    <a:pt x="16335" y="4750"/>
                  </a:lnTo>
                  <a:lnTo>
                    <a:pt x="15987" y="4518"/>
                  </a:lnTo>
                  <a:lnTo>
                    <a:pt x="15717" y="4287"/>
                  </a:lnTo>
                  <a:lnTo>
                    <a:pt x="15485" y="4055"/>
                  </a:lnTo>
                  <a:lnTo>
                    <a:pt x="15254" y="3785"/>
                  </a:lnTo>
                  <a:lnTo>
                    <a:pt x="15061" y="3514"/>
                  </a:lnTo>
                  <a:close/>
                  <a:moveTo>
                    <a:pt x="4866" y="3128"/>
                  </a:moveTo>
                  <a:lnTo>
                    <a:pt x="5484" y="3167"/>
                  </a:lnTo>
                  <a:lnTo>
                    <a:pt x="6102" y="3283"/>
                  </a:lnTo>
                  <a:lnTo>
                    <a:pt x="6681" y="3514"/>
                  </a:lnTo>
                  <a:lnTo>
                    <a:pt x="7145" y="3707"/>
                  </a:lnTo>
                  <a:lnTo>
                    <a:pt x="7569" y="3978"/>
                  </a:lnTo>
                  <a:lnTo>
                    <a:pt x="7994" y="4248"/>
                  </a:lnTo>
                  <a:lnTo>
                    <a:pt x="8380" y="4557"/>
                  </a:lnTo>
                  <a:lnTo>
                    <a:pt x="9153" y="5213"/>
                  </a:lnTo>
                  <a:lnTo>
                    <a:pt x="9925" y="5908"/>
                  </a:lnTo>
                  <a:lnTo>
                    <a:pt x="10234" y="6179"/>
                  </a:lnTo>
                  <a:lnTo>
                    <a:pt x="10581" y="6410"/>
                  </a:lnTo>
                  <a:lnTo>
                    <a:pt x="10968" y="6642"/>
                  </a:lnTo>
                  <a:lnTo>
                    <a:pt x="11354" y="6797"/>
                  </a:lnTo>
                  <a:lnTo>
                    <a:pt x="11740" y="6874"/>
                  </a:lnTo>
                  <a:lnTo>
                    <a:pt x="12165" y="6912"/>
                  </a:lnTo>
                  <a:lnTo>
                    <a:pt x="12589" y="6874"/>
                  </a:lnTo>
                  <a:lnTo>
                    <a:pt x="13014" y="6719"/>
                  </a:lnTo>
                  <a:lnTo>
                    <a:pt x="13323" y="6565"/>
                  </a:lnTo>
                  <a:lnTo>
                    <a:pt x="13593" y="6372"/>
                  </a:lnTo>
                  <a:lnTo>
                    <a:pt x="13825" y="6179"/>
                  </a:lnTo>
                  <a:lnTo>
                    <a:pt x="14018" y="5947"/>
                  </a:lnTo>
                  <a:lnTo>
                    <a:pt x="14211" y="5677"/>
                  </a:lnTo>
                  <a:lnTo>
                    <a:pt x="14366" y="5406"/>
                  </a:lnTo>
                  <a:lnTo>
                    <a:pt x="14520" y="5097"/>
                  </a:lnTo>
                  <a:lnTo>
                    <a:pt x="14636" y="4789"/>
                  </a:lnTo>
                  <a:lnTo>
                    <a:pt x="14559" y="5638"/>
                  </a:lnTo>
                  <a:lnTo>
                    <a:pt x="14404" y="6449"/>
                  </a:lnTo>
                  <a:lnTo>
                    <a:pt x="14211" y="7221"/>
                  </a:lnTo>
                  <a:lnTo>
                    <a:pt x="13941" y="7994"/>
                  </a:lnTo>
                  <a:lnTo>
                    <a:pt x="13593" y="8727"/>
                  </a:lnTo>
                  <a:lnTo>
                    <a:pt x="13169" y="9422"/>
                  </a:lnTo>
                  <a:lnTo>
                    <a:pt x="12667" y="10117"/>
                  </a:lnTo>
                  <a:lnTo>
                    <a:pt x="12087" y="10735"/>
                  </a:lnTo>
                  <a:lnTo>
                    <a:pt x="11624" y="11160"/>
                  </a:lnTo>
                  <a:lnTo>
                    <a:pt x="11199" y="11546"/>
                  </a:lnTo>
                  <a:lnTo>
                    <a:pt x="10697" y="11855"/>
                  </a:lnTo>
                  <a:lnTo>
                    <a:pt x="10195" y="12164"/>
                  </a:lnTo>
                  <a:lnTo>
                    <a:pt x="9693" y="12396"/>
                  </a:lnTo>
                  <a:lnTo>
                    <a:pt x="9153" y="12627"/>
                  </a:lnTo>
                  <a:lnTo>
                    <a:pt x="8612" y="12782"/>
                  </a:lnTo>
                  <a:lnTo>
                    <a:pt x="8071" y="12898"/>
                  </a:lnTo>
                  <a:lnTo>
                    <a:pt x="7531" y="12975"/>
                  </a:lnTo>
                  <a:lnTo>
                    <a:pt x="6990" y="13014"/>
                  </a:lnTo>
                  <a:lnTo>
                    <a:pt x="6411" y="12975"/>
                  </a:lnTo>
                  <a:lnTo>
                    <a:pt x="5870" y="12898"/>
                  </a:lnTo>
                  <a:lnTo>
                    <a:pt x="5291" y="12782"/>
                  </a:lnTo>
                  <a:lnTo>
                    <a:pt x="4751" y="12627"/>
                  </a:lnTo>
                  <a:lnTo>
                    <a:pt x="4171" y="12396"/>
                  </a:lnTo>
                  <a:lnTo>
                    <a:pt x="3631" y="12125"/>
                  </a:lnTo>
                  <a:lnTo>
                    <a:pt x="3090" y="11816"/>
                  </a:lnTo>
                  <a:lnTo>
                    <a:pt x="2588" y="11469"/>
                  </a:lnTo>
                  <a:lnTo>
                    <a:pt x="2125" y="11044"/>
                  </a:lnTo>
                  <a:lnTo>
                    <a:pt x="1700" y="10581"/>
                  </a:lnTo>
                  <a:lnTo>
                    <a:pt x="1314" y="10117"/>
                  </a:lnTo>
                  <a:lnTo>
                    <a:pt x="966" y="9577"/>
                  </a:lnTo>
                  <a:lnTo>
                    <a:pt x="696" y="8998"/>
                  </a:lnTo>
                  <a:lnTo>
                    <a:pt x="542" y="8418"/>
                  </a:lnTo>
                  <a:lnTo>
                    <a:pt x="426" y="7801"/>
                  </a:lnTo>
                  <a:lnTo>
                    <a:pt x="426" y="7221"/>
                  </a:lnTo>
                  <a:lnTo>
                    <a:pt x="503" y="6603"/>
                  </a:lnTo>
                  <a:lnTo>
                    <a:pt x="696" y="6024"/>
                  </a:lnTo>
                  <a:lnTo>
                    <a:pt x="928" y="5484"/>
                  </a:lnTo>
                  <a:lnTo>
                    <a:pt x="1237" y="4943"/>
                  </a:lnTo>
                  <a:lnTo>
                    <a:pt x="1623" y="4480"/>
                  </a:lnTo>
                  <a:lnTo>
                    <a:pt x="2048" y="4055"/>
                  </a:lnTo>
                  <a:lnTo>
                    <a:pt x="2588" y="3707"/>
                  </a:lnTo>
                  <a:lnTo>
                    <a:pt x="3129" y="3437"/>
                  </a:lnTo>
                  <a:lnTo>
                    <a:pt x="3708" y="3244"/>
                  </a:lnTo>
                  <a:lnTo>
                    <a:pt x="4287" y="3167"/>
                  </a:lnTo>
                  <a:lnTo>
                    <a:pt x="4866" y="3128"/>
                  </a:lnTo>
                  <a:close/>
                  <a:moveTo>
                    <a:pt x="15717" y="0"/>
                  </a:moveTo>
                  <a:lnTo>
                    <a:pt x="15524" y="39"/>
                  </a:lnTo>
                  <a:lnTo>
                    <a:pt x="15331" y="155"/>
                  </a:lnTo>
                  <a:lnTo>
                    <a:pt x="15138" y="271"/>
                  </a:lnTo>
                  <a:lnTo>
                    <a:pt x="14983" y="464"/>
                  </a:lnTo>
                  <a:lnTo>
                    <a:pt x="14829" y="618"/>
                  </a:lnTo>
                  <a:lnTo>
                    <a:pt x="14713" y="850"/>
                  </a:lnTo>
                  <a:lnTo>
                    <a:pt x="14636" y="1043"/>
                  </a:lnTo>
                  <a:lnTo>
                    <a:pt x="14597" y="1275"/>
                  </a:lnTo>
                  <a:lnTo>
                    <a:pt x="14559" y="1545"/>
                  </a:lnTo>
                  <a:lnTo>
                    <a:pt x="14520" y="2047"/>
                  </a:lnTo>
                  <a:lnTo>
                    <a:pt x="14597" y="2588"/>
                  </a:lnTo>
                  <a:lnTo>
                    <a:pt x="14752" y="3090"/>
                  </a:lnTo>
                  <a:lnTo>
                    <a:pt x="14713" y="3128"/>
                  </a:lnTo>
                  <a:lnTo>
                    <a:pt x="14675" y="3167"/>
                  </a:lnTo>
                  <a:lnTo>
                    <a:pt x="14636" y="3205"/>
                  </a:lnTo>
                  <a:lnTo>
                    <a:pt x="14173" y="3128"/>
                  </a:lnTo>
                  <a:lnTo>
                    <a:pt x="13709" y="3167"/>
                  </a:lnTo>
                  <a:lnTo>
                    <a:pt x="13246" y="3283"/>
                  </a:lnTo>
                  <a:lnTo>
                    <a:pt x="12821" y="3476"/>
                  </a:lnTo>
                  <a:lnTo>
                    <a:pt x="12512" y="3669"/>
                  </a:lnTo>
                  <a:lnTo>
                    <a:pt x="12358" y="3785"/>
                  </a:lnTo>
                  <a:lnTo>
                    <a:pt x="12203" y="3939"/>
                  </a:lnTo>
                  <a:lnTo>
                    <a:pt x="12049" y="4132"/>
                  </a:lnTo>
                  <a:lnTo>
                    <a:pt x="11972" y="4287"/>
                  </a:lnTo>
                  <a:lnTo>
                    <a:pt x="11933" y="4480"/>
                  </a:lnTo>
                  <a:lnTo>
                    <a:pt x="11933" y="4673"/>
                  </a:lnTo>
                  <a:lnTo>
                    <a:pt x="12010" y="4866"/>
                  </a:lnTo>
                  <a:lnTo>
                    <a:pt x="12126" y="5020"/>
                  </a:lnTo>
                  <a:lnTo>
                    <a:pt x="12280" y="5097"/>
                  </a:lnTo>
                  <a:lnTo>
                    <a:pt x="12435" y="5136"/>
                  </a:lnTo>
                  <a:lnTo>
                    <a:pt x="12628" y="5175"/>
                  </a:lnTo>
                  <a:lnTo>
                    <a:pt x="12821" y="5136"/>
                  </a:lnTo>
                  <a:lnTo>
                    <a:pt x="13207" y="5059"/>
                  </a:lnTo>
                  <a:lnTo>
                    <a:pt x="13516" y="4904"/>
                  </a:lnTo>
                  <a:lnTo>
                    <a:pt x="13825" y="4711"/>
                  </a:lnTo>
                  <a:lnTo>
                    <a:pt x="14095" y="4480"/>
                  </a:lnTo>
                  <a:lnTo>
                    <a:pt x="14366" y="4248"/>
                  </a:lnTo>
                  <a:lnTo>
                    <a:pt x="14211" y="4711"/>
                  </a:lnTo>
                  <a:lnTo>
                    <a:pt x="14018" y="5175"/>
                  </a:lnTo>
                  <a:lnTo>
                    <a:pt x="13864" y="5406"/>
                  </a:lnTo>
                  <a:lnTo>
                    <a:pt x="13709" y="5599"/>
                  </a:lnTo>
                  <a:lnTo>
                    <a:pt x="13555" y="5793"/>
                  </a:lnTo>
                  <a:lnTo>
                    <a:pt x="13362" y="5947"/>
                  </a:lnTo>
                  <a:lnTo>
                    <a:pt x="13053" y="6179"/>
                  </a:lnTo>
                  <a:lnTo>
                    <a:pt x="12705" y="6333"/>
                  </a:lnTo>
                  <a:lnTo>
                    <a:pt x="12358" y="6410"/>
                  </a:lnTo>
                  <a:lnTo>
                    <a:pt x="12010" y="6410"/>
                  </a:lnTo>
                  <a:lnTo>
                    <a:pt x="11663" y="6372"/>
                  </a:lnTo>
                  <a:lnTo>
                    <a:pt x="11315" y="6256"/>
                  </a:lnTo>
                  <a:lnTo>
                    <a:pt x="10968" y="6101"/>
                  </a:lnTo>
                  <a:lnTo>
                    <a:pt x="10659" y="5870"/>
                  </a:lnTo>
                  <a:lnTo>
                    <a:pt x="10234" y="5561"/>
                  </a:lnTo>
                  <a:lnTo>
                    <a:pt x="9809" y="5213"/>
                  </a:lnTo>
                  <a:lnTo>
                    <a:pt x="9037" y="4480"/>
                  </a:lnTo>
                  <a:lnTo>
                    <a:pt x="8651" y="4132"/>
                  </a:lnTo>
                  <a:lnTo>
                    <a:pt x="8226" y="3823"/>
                  </a:lnTo>
                  <a:lnTo>
                    <a:pt x="7801" y="3514"/>
                  </a:lnTo>
                  <a:lnTo>
                    <a:pt x="7299" y="3244"/>
                  </a:lnTo>
                  <a:lnTo>
                    <a:pt x="6720" y="3012"/>
                  </a:lnTo>
                  <a:lnTo>
                    <a:pt x="6102" y="2819"/>
                  </a:lnTo>
                  <a:lnTo>
                    <a:pt x="5523" y="2742"/>
                  </a:lnTo>
                  <a:lnTo>
                    <a:pt x="4905" y="2703"/>
                  </a:lnTo>
                  <a:lnTo>
                    <a:pt x="4287" y="2703"/>
                  </a:lnTo>
                  <a:lnTo>
                    <a:pt x="3708" y="2819"/>
                  </a:lnTo>
                  <a:lnTo>
                    <a:pt x="3129" y="2974"/>
                  </a:lnTo>
                  <a:lnTo>
                    <a:pt x="2549" y="3205"/>
                  </a:lnTo>
                  <a:lnTo>
                    <a:pt x="2318" y="3360"/>
                  </a:lnTo>
                  <a:lnTo>
                    <a:pt x="2009" y="3553"/>
                  </a:lnTo>
                  <a:lnTo>
                    <a:pt x="1700" y="3785"/>
                  </a:lnTo>
                  <a:lnTo>
                    <a:pt x="1430" y="4016"/>
                  </a:lnTo>
                  <a:lnTo>
                    <a:pt x="1159" y="4325"/>
                  </a:lnTo>
                  <a:lnTo>
                    <a:pt x="928" y="4595"/>
                  </a:lnTo>
                  <a:lnTo>
                    <a:pt x="696" y="4943"/>
                  </a:lnTo>
                  <a:lnTo>
                    <a:pt x="503" y="5291"/>
                  </a:lnTo>
                  <a:lnTo>
                    <a:pt x="348" y="5677"/>
                  </a:lnTo>
                  <a:lnTo>
                    <a:pt x="155" y="6217"/>
                  </a:lnTo>
                  <a:lnTo>
                    <a:pt x="40" y="6758"/>
                  </a:lnTo>
                  <a:lnTo>
                    <a:pt x="1" y="7299"/>
                  </a:lnTo>
                  <a:lnTo>
                    <a:pt x="1" y="7801"/>
                  </a:lnTo>
                  <a:lnTo>
                    <a:pt x="78" y="8303"/>
                  </a:lnTo>
                  <a:lnTo>
                    <a:pt x="194" y="8804"/>
                  </a:lnTo>
                  <a:lnTo>
                    <a:pt x="387" y="9306"/>
                  </a:lnTo>
                  <a:lnTo>
                    <a:pt x="580" y="9770"/>
                  </a:lnTo>
                  <a:lnTo>
                    <a:pt x="850" y="10195"/>
                  </a:lnTo>
                  <a:lnTo>
                    <a:pt x="1159" y="10658"/>
                  </a:lnTo>
                  <a:lnTo>
                    <a:pt x="1507" y="11044"/>
                  </a:lnTo>
                  <a:lnTo>
                    <a:pt x="1893" y="11430"/>
                  </a:lnTo>
                  <a:lnTo>
                    <a:pt x="2279" y="11778"/>
                  </a:lnTo>
                  <a:lnTo>
                    <a:pt x="2704" y="12125"/>
                  </a:lnTo>
                  <a:lnTo>
                    <a:pt x="3167" y="12396"/>
                  </a:lnTo>
                  <a:lnTo>
                    <a:pt x="3631" y="12666"/>
                  </a:lnTo>
                  <a:lnTo>
                    <a:pt x="4249" y="12975"/>
                  </a:lnTo>
                  <a:lnTo>
                    <a:pt x="4866" y="13168"/>
                  </a:lnTo>
                  <a:lnTo>
                    <a:pt x="5484" y="13361"/>
                  </a:lnTo>
                  <a:lnTo>
                    <a:pt x="6141" y="13438"/>
                  </a:lnTo>
                  <a:lnTo>
                    <a:pt x="6759" y="13515"/>
                  </a:lnTo>
                  <a:lnTo>
                    <a:pt x="7376" y="13477"/>
                  </a:lnTo>
                  <a:lnTo>
                    <a:pt x="7994" y="13438"/>
                  </a:lnTo>
                  <a:lnTo>
                    <a:pt x="8612" y="13284"/>
                  </a:lnTo>
                  <a:lnTo>
                    <a:pt x="8728" y="13438"/>
                  </a:lnTo>
                  <a:lnTo>
                    <a:pt x="8998" y="13207"/>
                  </a:lnTo>
                  <a:lnTo>
                    <a:pt x="9770" y="12898"/>
                  </a:lnTo>
                  <a:lnTo>
                    <a:pt x="10504" y="12550"/>
                  </a:lnTo>
                  <a:lnTo>
                    <a:pt x="11238" y="12087"/>
                  </a:lnTo>
                  <a:lnTo>
                    <a:pt x="11933" y="11546"/>
                  </a:lnTo>
                  <a:lnTo>
                    <a:pt x="12474" y="11044"/>
                  </a:lnTo>
                  <a:lnTo>
                    <a:pt x="13014" y="10426"/>
                  </a:lnTo>
                  <a:lnTo>
                    <a:pt x="13246" y="10195"/>
                  </a:lnTo>
                  <a:lnTo>
                    <a:pt x="13207" y="10156"/>
                  </a:lnTo>
                  <a:lnTo>
                    <a:pt x="13709" y="9461"/>
                  </a:lnTo>
                  <a:lnTo>
                    <a:pt x="14134" y="8727"/>
                  </a:lnTo>
                  <a:lnTo>
                    <a:pt x="14481" y="7955"/>
                  </a:lnTo>
                  <a:lnTo>
                    <a:pt x="14752" y="7183"/>
                  </a:lnTo>
                  <a:lnTo>
                    <a:pt x="14945" y="6333"/>
                  </a:lnTo>
                  <a:lnTo>
                    <a:pt x="15022" y="5947"/>
                  </a:lnTo>
                  <a:lnTo>
                    <a:pt x="15061" y="5522"/>
                  </a:lnTo>
                  <a:lnTo>
                    <a:pt x="15061" y="5097"/>
                  </a:lnTo>
                  <a:lnTo>
                    <a:pt x="15061" y="4673"/>
                  </a:lnTo>
                  <a:lnTo>
                    <a:pt x="15022" y="4248"/>
                  </a:lnTo>
                  <a:lnTo>
                    <a:pt x="14945" y="3862"/>
                  </a:lnTo>
                  <a:lnTo>
                    <a:pt x="15215" y="4248"/>
                  </a:lnTo>
                  <a:lnTo>
                    <a:pt x="15563" y="4595"/>
                  </a:lnTo>
                  <a:lnTo>
                    <a:pt x="15949" y="4943"/>
                  </a:lnTo>
                  <a:lnTo>
                    <a:pt x="16374" y="5213"/>
                  </a:lnTo>
                  <a:lnTo>
                    <a:pt x="16567" y="5291"/>
                  </a:lnTo>
                  <a:lnTo>
                    <a:pt x="16798" y="5368"/>
                  </a:lnTo>
                  <a:lnTo>
                    <a:pt x="17030" y="5445"/>
                  </a:lnTo>
                  <a:lnTo>
                    <a:pt x="17262" y="5445"/>
                  </a:lnTo>
                  <a:lnTo>
                    <a:pt x="17493" y="5406"/>
                  </a:lnTo>
                  <a:lnTo>
                    <a:pt x="17687" y="5329"/>
                  </a:lnTo>
                  <a:lnTo>
                    <a:pt x="17841" y="5175"/>
                  </a:lnTo>
                  <a:lnTo>
                    <a:pt x="17957" y="4982"/>
                  </a:lnTo>
                  <a:lnTo>
                    <a:pt x="17995" y="4750"/>
                  </a:lnTo>
                  <a:lnTo>
                    <a:pt x="17995" y="4557"/>
                  </a:lnTo>
                  <a:lnTo>
                    <a:pt x="17957" y="4325"/>
                  </a:lnTo>
                  <a:lnTo>
                    <a:pt x="17841" y="4132"/>
                  </a:lnTo>
                  <a:lnTo>
                    <a:pt x="17725" y="3978"/>
                  </a:lnTo>
                  <a:lnTo>
                    <a:pt x="17571" y="3785"/>
                  </a:lnTo>
                  <a:lnTo>
                    <a:pt x="17416" y="3669"/>
                  </a:lnTo>
                  <a:lnTo>
                    <a:pt x="17262" y="3553"/>
                  </a:lnTo>
                  <a:lnTo>
                    <a:pt x="17030" y="3437"/>
                  </a:lnTo>
                  <a:lnTo>
                    <a:pt x="16798" y="3321"/>
                  </a:lnTo>
                  <a:lnTo>
                    <a:pt x="16296" y="3205"/>
                  </a:lnTo>
                  <a:lnTo>
                    <a:pt x="15794" y="3128"/>
                  </a:lnTo>
                  <a:lnTo>
                    <a:pt x="15254" y="3128"/>
                  </a:lnTo>
                  <a:lnTo>
                    <a:pt x="15679" y="2858"/>
                  </a:lnTo>
                  <a:lnTo>
                    <a:pt x="16026" y="2510"/>
                  </a:lnTo>
                  <a:lnTo>
                    <a:pt x="16296" y="2124"/>
                  </a:lnTo>
                  <a:lnTo>
                    <a:pt x="16528" y="1661"/>
                  </a:lnTo>
                  <a:lnTo>
                    <a:pt x="16567" y="1429"/>
                  </a:lnTo>
                  <a:lnTo>
                    <a:pt x="16605" y="1197"/>
                  </a:lnTo>
                  <a:lnTo>
                    <a:pt x="16644" y="927"/>
                  </a:lnTo>
                  <a:lnTo>
                    <a:pt x="16605" y="657"/>
                  </a:lnTo>
                  <a:lnTo>
                    <a:pt x="16528" y="425"/>
                  </a:lnTo>
                  <a:lnTo>
                    <a:pt x="16412" y="232"/>
                  </a:lnTo>
                  <a:lnTo>
                    <a:pt x="16219" y="78"/>
                  </a:lnTo>
                  <a:lnTo>
                    <a:pt x="16103" y="39"/>
                  </a:lnTo>
                  <a:lnTo>
                    <a:pt x="1594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9"/>
            <p:cNvSpPr/>
            <p:nvPr/>
          </p:nvSpPr>
          <p:spPr>
            <a:xfrm>
              <a:off x="4737700" y="1812475"/>
              <a:ext cx="353350" cy="159300"/>
            </a:xfrm>
            <a:custGeom>
              <a:avLst/>
              <a:gdLst/>
              <a:ahLst/>
              <a:cxnLst/>
              <a:rect l="l" t="t" r="r" b="b"/>
              <a:pathLst>
                <a:path w="14134" h="6372" extrusionOk="0">
                  <a:moveTo>
                    <a:pt x="11161" y="463"/>
                  </a:moveTo>
                  <a:lnTo>
                    <a:pt x="11624" y="502"/>
                  </a:lnTo>
                  <a:lnTo>
                    <a:pt x="12049" y="541"/>
                  </a:lnTo>
                  <a:lnTo>
                    <a:pt x="12435" y="656"/>
                  </a:lnTo>
                  <a:lnTo>
                    <a:pt x="12628" y="734"/>
                  </a:lnTo>
                  <a:lnTo>
                    <a:pt x="12744" y="811"/>
                  </a:lnTo>
                  <a:lnTo>
                    <a:pt x="12860" y="965"/>
                  </a:lnTo>
                  <a:lnTo>
                    <a:pt x="12937" y="1081"/>
                  </a:lnTo>
                  <a:lnTo>
                    <a:pt x="12975" y="1313"/>
                  </a:lnTo>
                  <a:lnTo>
                    <a:pt x="12975" y="1506"/>
                  </a:lnTo>
                  <a:lnTo>
                    <a:pt x="12937" y="1699"/>
                  </a:lnTo>
                  <a:lnTo>
                    <a:pt x="12821" y="1892"/>
                  </a:lnTo>
                  <a:lnTo>
                    <a:pt x="12705" y="2085"/>
                  </a:lnTo>
                  <a:lnTo>
                    <a:pt x="12589" y="2240"/>
                  </a:lnTo>
                  <a:lnTo>
                    <a:pt x="12242" y="2471"/>
                  </a:lnTo>
                  <a:lnTo>
                    <a:pt x="11817" y="2742"/>
                  </a:lnTo>
                  <a:lnTo>
                    <a:pt x="11392" y="2935"/>
                  </a:lnTo>
                  <a:lnTo>
                    <a:pt x="10659" y="3205"/>
                  </a:lnTo>
                  <a:lnTo>
                    <a:pt x="9925" y="3437"/>
                  </a:lnTo>
                  <a:lnTo>
                    <a:pt x="9153" y="3707"/>
                  </a:lnTo>
                  <a:lnTo>
                    <a:pt x="8380" y="3900"/>
                  </a:lnTo>
                  <a:lnTo>
                    <a:pt x="7608" y="4093"/>
                  </a:lnTo>
                  <a:lnTo>
                    <a:pt x="6797" y="4286"/>
                  </a:lnTo>
                  <a:lnTo>
                    <a:pt x="5909" y="4441"/>
                  </a:lnTo>
                  <a:lnTo>
                    <a:pt x="5021" y="4595"/>
                  </a:lnTo>
                  <a:lnTo>
                    <a:pt x="4133" y="4711"/>
                  </a:lnTo>
                  <a:lnTo>
                    <a:pt x="3245" y="4788"/>
                  </a:lnTo>
                  <a:lnTo>
                    <a:pt x="2202" y="4788"/>
                  </a:lnTo>
                  <a:lnTo>
                    <a:pt x="1854" y="4750"/>
                  </a:lnTo>
                  <a:lnTo>
                    <a:pt x="1507" y="4672"/>
                  </a:lnTo>
                  <a:lnTo>
                    <a:pt x="1198" y="4557"/>
                  </a:lnTo>
                  <a:lnTo>
                    <a:pt x="889" y="4441"/>
                  </a:lnTo>
                  <a:lnTo>
                    <a:pt x="580" y="4248"/>
                  </a:lnTo>
                  <a:lnTo>
                    <a:pt x="657" y="4170"/>
                  </a:lnTo>
                  <a:lnTo>
                    <a:pt x="696" y="4055"/>
                  </a:lnTo>
                  <a:lnTo>
                    <a:pt x="696" y="3939"/>
                  </a:lnTo>
                  <a:lnTo>
                    <a:pt x="735" y="3823"/>
                  </a:lnTo>
                  <a:lnTo>
                    <a:pt x="850" y="3630"/>
                  </a:lnTo>
                  <a:lnTo>
                    <a:pt x="1082" y="3437"/>
                  </a:lnTo>
                  <a:lnTo>
                    <a:pt x="1314" y="3244"/>
                  </a:lnTo>
                  <a:lnTo>
                    <a:pt x="1854" y="2935"/>
                  </a:lnTo>
                  <a:lnTo>
                    <a:pt x="2279" y="2703"/>
                  </a:lnTo>
                  <a:lnTo>
                    <a:pt x="3013" y="2356"/>
                  </a:lnTo>
                  <a:lnTo>
                    <a:pt x="3708" y="2008"/>
                  </a:lnTo>
                  <a:lnTo>
                    <a:pt x="4480" y="1699"/>
                  </a:lnTo>
                  <a:lnTo>
                    <a:pt x="5253" y="1429"/>
                  </a:lnTo>
                  <a:lnTo>
                    <a:pt x="6025" y="1197"/>
                  </a:lnTo>
                  <a:lnTo>
                    <a:pt x="6836" y="1004"/>
                  </a:lnTo>
                  <a:lnTo>
                    <a:pt x="7608" y="811"/>
                  </a:lnTo>
                  <a:lnTo>
                    <a:pt x="8419" y="695"/>
                  </a:lnTo>
                  <a:lnTo>
                    <a:pt x="9230" y="579"/>
                  </a:lnTo>
                  <a:lnTo>
                    <a:pt x="10041" y="541"/>
                  </a:lnTo>
                  <a:lnTo>
                    <a:pt x="10736" y="502"/>
                  </a:lnTo>
                  <a:lnTo>
                    <a:pt x="11161" y="463"/>
                  </a:lnTo>
                  <a:close/>
                  <a:moveTo>
                    <a:pt x="13477" y="1120"/>
                  </a:moveTo>
                  <a:lnTo>
                    <a:pt x="13632" y="1313"/>
                  </a:lnTo>
                  <a:lnTo>
                    <a:pt x="13709" y="1506"/>
                  </a:lnTo>
                  <a:lnTo>
                    <a:pt x="13748" y="1738"/>
                  </a:lnTo>
                  <a:lnTo>
                    <a:pt x="13709" y="2008"/>
                  </a:lnTo>
                  <a:lnTo>
                    <a:pt x="13632" y="2240"/>
                  </a:lnTo>
                  <a:lnTo>
                    <a:pt x="13516" y="2471"/>
                  </a:lnTo>
                  <a:lnTo>
                    <a:pt x="13400" y="2703"/>
                  </a:lnTo>
                  <a:lnTo>
                    <a:pt x="13207" y="2896"/>
                  </a:lnTo>
                  <a:lnTo>
                    <a:pt x="12860" y="3205"/>
                  </a:lnTo>
                  <a:lnTo>
                    <a:pt x="12473" y="3437"/>
                  </a:lnTo>
                  <a:lnTo>
                    <a:pt x="12049" y="3668"/>
                  </a:lnTo>
                  <a:lnTo>
                    <a:pt x="11624" y="3900"/>
                  </a:lnTo>
                  <a:lnTo>
                    <a:pt x="10659" y="4286"/>
                  </a:lnTo>
                  <a:lnTo>
                    <a:pt x="9732" y="4634"/>
                  </a:lnTo>
                  <a:lnTo>
                    <a:pt x="8766" y="4904"/>
                  </a:lnTo>
                  <a:lnTo>
                    <a:pt x="7762" y="5174"/>
                  </a:lnTo>
                  <a:lnTo>
                    <a:pt x="6758" y="5406"/>
                  </a:lnTo>
                  <a:lnTo>
                    <a:pt x="5755" y="5599"/>
                  </a:lnTo>
                  <a:lnTo>
                    <a:pt x="4712" y="5792"/>
                  </a:lnTo>
                  <a:lnTo>
                    <a:pt x="3708" y="5908"/>
                  </a:lnTo>
                  <a:lnTo>
                    <a:pt x="2781" y="5985"/>
                  </a:lnTo>
                  <a:lnTo>
                    <a:pt x="2279" y="5985"/>
                  </a:lnTo>
                  <a:lnTo>
                    <a:pt x="1816" y="5947"/>
                  </a:lnTo>
                  <a:lnTo>
                    <a:pt x="1545" y="5869"/>
                  </a:lnTo>
                  <a:lnTo>
                    <a:pt x="1237" y="5792"/>
                  </a:lnTo>
                  <a:lnTo>
                    <a:pt x="928" y="5638"/>
                  </a:lnTo>
                  <a:lnTo>
                    <a:pt x="696" y="5483"/>
                  </a:lnTo>
                  <a:lnTo>
                    <a:pt x="503" y="5252"/>
                  </a:lnTo>
                  <a:lnTo>
                    <a:pt x="348" y="5020"/>
                  </a:lnTo>
                  <a:lnTo>
                    <a:pt x="310" y="4865"/>
                  </a:lnTo>
                  <a:lnTo>
                    <a:pt x="310" y="4750"/>
                  </a:lnTo>
                  <a:lnTo>
                    <a:pt x="310" y="4595"/>
                  </a:lnTo>
                  <a:lnTo>
                    <a:pt x="348" y="4441"/>
                  </a:lnTo>
                  <a:lnTo>
                    <a:pt x="542" y="4672"/>
                  </a:lnTo>
                  <a:lnTo>
                    <a:pt x="812" y="4865"/>
                  </a:lnTo>
                  <a:lnTo>
                    <a:pt x="1043" y="4981"/>
                  </a:lnTo>
                  <a:lnTo>
                    <a:pt x="1352" y="5097"/>
                  </a:lnTo>
                  <a:lnTo>
                    <a:pt x="1623" y="5213"/>
                  </a:lnTo>
                  <a:lnTo>
                    <a:pt x="1932" y="5252"/>
                  </a:lnTo>
                  <a:lnTo>
                    <a:pt x="2588" y="5329"/>
                  </a:lnTo>
                  <a:lnTo>
                    <a:pt x="3245" y="5290"/>
                  </a:lnTo>
                  <a:lnTo>
                    <a:pt x="3940" y="5252"/>
                  </a:lnTo>
                  <a:lnTo>
                    <a:pt x="5137" y="5059"/>
                  </a:lnTo>
                  <a:lnTo>
                    <a:pt x="6913" y="4788"/>
                  </a:lnTo>
                  <a:lnTo>
                    <a:pt x="7840" y="4595"/>
                  </a:lnTo>
                  <a:lnTo>
                    <a:pt x="8728" y="4402"/>
                  </a:lnTo>
                  <a:lnTo>
                    <a:pt x="9616" y="4132"/>
                  </a:lnTo>
                  <a:lnTo>
                    <a:pt x="10504" y="3861"/>
                  </a:lnTo>
                  <a:lnTo>
                    <a:pt x="11354" y="3514"/>
                  </a:lnTo>
                  <a:lnTo>
                    <a:pt x="12165" y="3128"/>
                  </a:lnTo>
                  <a:lnTo>
                    <a:pt x="12435" y="2973"/>
                  </a:lnTo>
                  <a:lnTo>
                    <a:pt x="12705" y="2819"/>
                  </a:lnTo>
                  <a:lnTo>
                    <a:pt x="12937" y="2587"/>
                  </a:lnTo>
                  <a:lnTo>
                    <a:pt x="13130" y="2394"/>
                  </a:lnTo>
                  <a:lnTo>
                    <a:pt x="13323" y="2124"/>
                  </a:lnTo>
                  <a:lnTo>
                    <a:pt x="13439" y="1854"/>
                  </a:lnTo>
                  <a:lnTo>
                    <a:pt x="13516" y="1583"/>
                  </a:lnTo>
                  <a:lnTo>
                    <a:pt x="13516" y="1236"/>
                  </a:lnTo>
                  <a:lnTo>
                    <a:pt x="13477" y="1120"/>
                  </a:lnTo>
                  <a:close/>
                  <a:moveTo>
                    <a:pt x="10659" y="0"/>
                  </a:moveTo>
                  <a:lnTo>
                    <a:pt x="9886" y="39"/>
                  </a:lnTo>
                  <a:lnTo>
                    <a:pt x="9114" y="116"/>
                  </a:lnTo>
                  <a:lnTo>
                    <a:pt x="8303" y="232"/>
                  </a:lnTo>
                  <a:lnTo>
                    <a:pt x="7531" y="348"/>
                  </a:lnTo>
                  <a:lnTo>
                    <a:pt x="6720" y="541"/>
                  </a:lnTo>
                  <a:lnTo>
                    <a:pt x="5909" y="734"/>
                  </a:lnTo>
                  <a:lnTo>
                    <a:pt x="5021" y="1004"/>
                  </a:lnTo>
                  <a:lnTo>
                    <a:pt x="4133" y="1352"/>
                  </a:lnTo>
                  <a:lnTo>
                    <a:pt x="3245" y="1699"/>
                  </a:lnTo>
                  <a:lnTo>
                    <a:pt x="2395" y="2124"/>
                  </a:lnTo>
                  <a:lnTo>
                    <a:pt x="1777" y="2433"/>
                  </a:lnTo>
                  <a:lnTo>
                    <a:pt x="1391" y="2626"/>
                  </a:lnTo>
                  <a:lnTo>
                    <a:pt x="1043" y="2858"/>
                  </a:lnTo>
                  <a:lnTo>
                    <a:pt x="696" y="3089"/>
                  </a:lnTo>
                  <a:lnTo>
                    <a:pt x="464" y="3398"/>
                  </a:lnTo>
                  <a:lnTo>
                    <a:pt x="348" y="3553"/>
                  </a:lnTo>
                  <a:lnTo>
                    <a:pt x="271" y="3707"/>
                  </a:lnTo>
                  <a:lnTo>
                    <a:pt x="233" y="3861"/>
                  </a:lnTo>
                  <a:lnTo>
                    <a:pt x="233" y="4055"/>
                  </a:lnTo>
                  <a:lnTo>
                    <a:pt x="194" y="4132"/>
                  </a:lnTo>
                  <a:lnTo>
                    <a:pt x="194" y="4170"/>
                  </a:lnTo>
                  <a:lnTo>
                    <a:pt x="117" y="4325"/>
                  </a:lnTo>
                  <a:lnTo>
                    <a:pt x="40" y="4479"/>
                  </a:lnTo>
                  <a:lnTo>
                    <a:pt x="1" y="4634"/>
                  </a:lnTo>
                  <a:lnTo>
                    <a:pt x="1" y="4788"/>
                  </a:lnTo>
                  <a:lnTo>
                    <a:pt x="40" y="5136"/>
                  </a:lnTo>
                  <a:lnTo>
                    <a:pt x="194" y="5445"/>
                  </a:lnTo>
                  <a:lnTo>
                    <a:pt x="348" y="5638"/>
                  </a:lnTo>
                  <a:lnTo>
                    <a:pt x="503" y="5831"/>
                  </a:lnTo>
                  <a:lnTo>
                    <a:pt x="696" y="5947"/>
                  </a:lnTo>
                  <a:lnTo>
                    <a:pt x="928" y="6063"/>
                  </a:lnTo>
                  <a:lnTo>
                    <a:pt x="966" y="6256"/>
                  </a:lnTo>
                  <a:lnTo>
                    <a:pt x="1275" y="6178"/>
                  </a:lnTo>
                  <a:lnTo>
                    <a:pt x="1314" y="6217"/>
                  </a:lnTo>
                  <a:lnTo>
                    <a:pt x="1314" y="6256"/>
                  </a:lnTo>
                  <a:lnTo>
                    <a:pt x="1352" y="6294"/>
                  </a:lnTo>
                  <a:lnTo>
                    <a:pt x="1468" y="6256"/>
                  </a:lnTo>
                  <a:lnTo>
                    <a:pt x="1816" y="6294"/>
                  </a:lnTo>
                  <a:lnTo>
                    <a:pt x="2395" y="6333"/>
                  </a:lnTo>
                  <a:lnTo>
                    <a:pt x="3013" y="6371"/>
                  </a:lnTo>
                  <a:lnTo>
                    <a:pt x="3592" y="6333"/>
                  </a:lnTo>
                  <a:lnTo>
                    <a:pt x="4171" y="6294"/>
                  </a:lnTo>
                  <a:lnTo>
                    <a:pt x="5368" y="6101"/>
                  </a:lnTo>
                  <a:lnTo>
                    <a:pt x="6565" y="5869"/>
                  </a:lnTo>
                  <a:lnTo>
                    <a:pt x="6758" y="5831"/>
                  </a:lnTo>
                  <a:lnTo>
                    <a:pt x="7994" y="5522"/>
                  </a:lnTo>
                  <a:lnTo>
                    <a:pt x="9037" y="5252"/>
                  </a:lnTo>
                  <a:lnTo>
                    <a:pt x="10079" y="4981"/>
                  </a:lnTo>
                  <a:lnTo>
                    <a:pt x="11161" y="4595"/>
                  </a:lnTo>
                  <a:lnTo>
                    <a:pt x="11663" y="4363"/>
                  </a:lnTo>
                  <a:lnTo>
                    <a:pt x="12126" y="4132"/>
                  </a:lnTo>
                  <a:lnTo>
                    <a:pt x="12126" y="4248"/>
                  </a:lnTo>
                  <a:lnTo>
                    <a:pt x="12396" y="4286"/>
                  </a:lnTo>
                  <a:lnTo>
                    <a:pt x="12782" y="4711"/>
                  </a:lnTo>
                  <a:lnTo>
                    <a:pt x="13014" y="4518"/>
                  </a:lnTo>
                  <a:lnTo>
                    <a:pt x="12435" y="3939"/>
                  </a:lnTo>
                  <a:lnTo>
                    <a:pt x="12898" y="3668"/>
                  </a:lnTo>
                  <a:lnTo>
                    <a:pt x="13362" y="3321"/>
                  </a:lnTo>
                  <a:lnTo>
                    <a:pt x="13632" y="3051"/>
                  </a:lnTo>
                  <a:lnTo>
                    <a:pt x="13825" y="2703"/>
                  </a:lnTo>
                  <a:lnTo>
                    <a:pt x="14134" y="2626"/>
                  </a:lnTo>
                  <a:lnTo>
                    <a:pt x="14018" y="2317"/>
                  </a:lnTo>
                  <a:lnTo>
                    <a:pt x="14095" y="2008"/>
                  </a:lnTo>
                  <a:lnTo>
                    <a:pt x="14134" y="1738"/>
                  </a:lnTo>
                  <a:lnTo>
                    <a:pt x="14095" y="1467"/>
                  </a:lnTo>
                  <a:lnTo>
                    <a:pt x="14018" y="1236"/>
                  </a:lnTo>
                  <a:lnTo>
                    <a:pt x="13902" y="1004"/>
                  </a:lnTo>
                  <a:lnTo>
                    <a:pt x="13748" y="811"/>
                  </a:lnTo>
                  <a:lnTo>
                    <a:pt x="13477" y="618"/>
                  </a:lnTo>
                  <a:lnTo>
                    <a:pt x="13169" y="502"/>
                  </a:lnTo>
                  <a:lnTo>
                    <a:pt x="13091" y="502"/>
                  </a:lnTo>
                  <a:lnTo>
                    <a:pt x="12898" y="386"/>
                  </a:lnTo>
                  <a:lnTo>
                    <a:pt x="12667" y="270"/>
                  </a:lnTo>
                  <a:lnTo>
                    <a:pt x="12435" y="154"/>
                  </a:lnTo>
                  <a:lnTo>
                    <a:pt x="12203" y="116"/>
                  </a:lnTo>
                  <a:lnTo>
                    <a:pt x="11817" y="39"/>
                  </a:lnTo>
                  <a:lnTo>
                    <a:pt x="1143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9"/>
            <p:cNvSpPr/>
            <p:nvPr/>
          </p:nvSpPr>
          <p:spPr>
            <a:xfrm>
              <a:off x="2291450" y="1821150"/>
              <a:ext cx="200825" cy="230750"/>
            </a:xfrm>
            <a:custGeom>
              <a:avLst/>
              <a:gdLst/>
              <a:ahLst/>
              <a:cxnLst/>
              <a:rect l="l" t="t" r="r" b="b"/>
              <a:pathLst>
                <a:path w="8033" h="9230" extrusionOk="0">
                  <a:moveTo>
                    <a:pt x="2047" y="1"/>
                  </a:moveTo>
                  <a:lnTo>
                    <a:pt x="1893" y="78"/>
                  </a:lnTo>
                  <a:lnTo>
                    <a:pt x="1738" y="155"/>
                  </a:lnTo>
                  <a:lnTo>
                    <a:pt x="1430" y="425"/>
                  </a:lnTo>
                  <a:lnTo>
                    <a:pt x="1198" y="734"/>
                  </a:lnTo>
                  <a:lnTo>
                    <a:pt x="966" y="1005"/>
                  </a:lnTo>
                  <a:lnTo>
                    <a:pt x="735" y="1352"/>
                  </a:lnTo>
                  <a:lnTo>
                    <a:pt x="503" y="1738"/>
                  </a:lnTo>
                  <a:lnTo>
                    <a:pt x="348" y="2124"/>
                  </a:lnTo>
                  <a:lnTo>
                    <a:pt x="194" y="2549"/>
                  </a:lnTo>
                  <a:lnTo>
                    <a:pt x="78" y="3012"/>
                  </a:lnTo>
                  <a:lnTo>
                    <a:pt x="39" y="3476"/>
                  </a:lnTo>
                  <a:lnTo>
                    <a:pt x="1" y="3939"/>
                  </a:lnTo>
                  <a:lnTo>
                    <a:pt x="78" y="4441"/>
                  </a:lnTo>
                  <a:lnTo>
                    <a:pt x="155" y="4905"/>
                  </a:lnTo>
                  <a:lnTo>
                    <a:pt x="271" y="5329"/>
                  </a:lnTo>
                  <a:lnTo>
                    <a:pt x="464" y="5793"/>
                  </a:lnTo>
                  <a:lnTo>
                    <a:pt x="696" y="6179"/>
                  </a:lnTo>
                  <a:lnTo>
                    <a:pt x="1043" y="6179"/>
                  </a:lnTo>
                  <a:lnTo>
                    <a:pt x="889" y="5831"/>
                  </a:lnTo>
                  <a:lnTo>
                    <a:pt x="735" y="5484"/>
                  </a:lnTo>
                  <a:lnTo>
                    <a:pt x="657" y="5136"/>
                  </a:lnTo>
                  <a:lnTo>
                    <a:pt x="541" y="4789"/>
                  </a:lnTo>
                  <a:lnTo>
                    <a:pt x="503" y="4403"/>
                  </a:lnTo>
                  <a:lnTo>
                    <a:pt x="464" y="4055"/>
                  </a:lnTo>
                  <a:lnTo>
                    <a:pt x="464" y="3669"/>
                  </a:lnTo>
                  <a:lnTo>
                    <a:pt x="464" y="3321"/>
                  </a:lnTo>
                  <a:lnTo>
                    <a:pt x="541" y="2974"/>
                  </a:lnTo>
                  <a:lnTo>
                    <a:pt x="619" y="2626"/>
                  </a:lnTo>
                  <a:lnTo>
                    <a:pt x="735" y="2279"/>
                  </a:lnTo>
                  <a:lnTo>
                    <a:pt x="850" y="1931"/>
                  </a:lnTo>
                  <a:lnTo>
                    <a:pt x="1043" y="1622"/>
                  </a:lnTo>
                  <a:lnTo>
                    <a:pt x="1236" y="1313"/>
                  </a:lnTo>
                  <a:lnTo>
                    <a:pt x="1468" y="1005"/>
                  </a:lnTo>
                  <a:lnTo>
                    <a:pt x="1777" y="734"/>
                  </a:lnTo>
                  <a:lnTo>
                    <a:pt x="1970" y="580"/>
                  </a:lnTo>
                  <a:lnTo>
                    <a:pt x="2086" y="503"/>
                  </a:lnTo>
                  <a:lnTo>
                    <a:pt x="2202" y="464"/>
                  </a:lnTo>
                  <a:lnTo>
                    <a:pt x="2318" y="580"/>
                  </a:lnTo>
                  <a:lnTo>
                    <a:pt x="2434" y="811"/>
                  </a:lnTo>
                  <a:lnTo>
                    <a:pt x="2588" y="1198"/>
                  </a:lnTo>
                  <a:lnTo>
                    <a:pt x="2742" y="1584"/>
                  </a:lnTo>
                  <a:lnTo>
                    <a:pt x="2858" y="1931"/>
                  </a:lnTo>
                  <a:lnTo>
                    <a:pt x="2974" y="2317"/>
                  </a:lnTo>
                  <a:lnTo>
                    <a:pt x="3051" y="2704"/>
                  </a:lnTo>
                  <a:lnTo>
                    <a:pt x="3090" y="3090"/>
                  </a:lnTo>
                  <a:lnTo>
                    <a:pt x="3090" y="3437"/>
                  </a:lnTo>
                  <a:lnTo>
                    <a:pt x="3051" y="3785"/>
                  </a:lnTo>
                  <a:lnTo>
                    <a:pt x="3013" y="4132"/>
                  </a:lnTo>
                  <a:lnTo>
                    <a:pt x="2897" y="4480"/>
                  </a:lnTo>
                  <a:lnTo>
                    <a:pt x="2781" y="4789"/>
                  </a:lnTo>
                  <a:lnTo>
                    <a:pt x="2588" y="5136"/>
                  </a:lnTo>
                  <a:lnTo>
                    <a:pt x="2395" y="5445"/>
                  </a:lnTo>
                  <a:lnTo>
                    <a:pt x="2356" y="5522"/>
                  </a:lnTo>
                  <a:lnTo>
                    <a:pt x="2395" y="5638"/>
                  </a:lnTo>
                  <a:lnTo>
                    <a:pt x="2356" y="5716"/>
                  </a:lnTo>
                  <a:lnTo>
                    <a:pt x="2356" y="5754"/>
                  </a:lnTo>
                  <a:lnTo>
                    <a:pt x="2395" y="5793"/>
                  </a:lnTo>
                  <a:lnTo>
                    <a:pt x="2472" y="5793"/>
                  </a:lnTo>
                  <a:lnTo>
                    <a:pt x="2627" y="5716"/>
                  </a:lnTo>
                  <a:lnTo>
                    <a:pt x="2820" y="5677"/>
                  </a:lnTo>
                  <a:lnTo>
                    <a:pt x="3206" y="5677"/>
                  </a:lnTo>
                  <a:lnTo>
                    <a:pt x="3631" y="5716"/>
                  </a:lnTo>
                  <a:lnTo>
                    <a:pt x="4055" y="5793"/>
                  </a:lnTo>
                  <a:lnTo>
                    <a:pt x="4442" y="5947"/>
                  </a:lnTo>
                  <a:lnTo>
                    <a:pt x="4866" y="6102"/>
                  </a:lnTo>
                  <a:lnTo>
                    <a:pt x="5214" y="6256"/>
                  </a:lnTo>
                  <a:lnTo>
                    <a:pt x="5523" y="6449"/>
                  </a:lnTo>
                  <a:lnTo>
                    <a:pt x="5832" y="6642"/>
                  </a:lnTo>
                  <a:lnTo>
                    <a:pt x="6141" y="6835"/>
                  </a:lnTo>
                  <a:lnTo>
                    <a:pt x="6411" y="7067"/>
                  </a:lnTo>
                  <a:lnTo>
                    <a:pt x="6681" y="7337"/>
                  </a:lnTo>
                  <a:lnTo>
                    <a:pt x="6913" y="7608"/>
                  </a:lnTo>
                  <a:lnTo>
                    <a:pt x="7145" y="7878"/>
                  </a:lnTo>
                  <a:lnTo>
                    <a:pt x="7338" y="8187"/>
                  </a:lnTo>
                  <a:lnTo>
                    <a:pt x="7531" y="8534"/>
                  </a:lnTo>
                  <a:lnTo>
                    <a:pt x="7106" y="8650"/>
                  </a:lnTo>
                  <a:lnTo>
                    <a:pt x="6681" y="8727"/>
                  </a:lnTo>
                  <a:lnTo>
                    <a:pt x="6295" y="8766"/>
                  </a:lnTo>
                  <a:lnTo>
                    <a:pt x="5870" y="8805"/>
                  </a:lnTo>
                  <a:lnTo>
                    <a:pt x="5484" y="8805"/>
                  </a:lnTo>
                  <a:lnTo>
                    <a:pt x="5059" y="8727"/>
                  </a:lnTo>
                  <a:lnTo>
                    <a:pt x="4673" y="8612"/>
                  </a:lnTo>
                  <a:lnTo>
                    <a:pt x="4248" y="8457"/>
                  </a:lnTo>
                  <a:lnTo>
                    <a:pt x="3901" y="8264"/>
                  </a:lnTo>
                  <a:lnTo>
                    <a:pt x="3592" y="8071"/>
                  </a:lnTo>
                  <a:lnTo>
                    <a:pt x="3013" y="7608"/>
                  </a:lnTo>
                  <a:lnTo>
                    <a:pt x="2472" y="7106"/>
                  </a:lnTo>
                  <a:lnTo>
                    <a:pt x="1932" y="6565"/>
                  </a:lnTo>
                  <a:lnTo>
                    <a:pt x="1854" y="6526"/>
                  </a:lnTo>
                  <a:lnTo>
                    <a:pt x="1816" y="6488"/>
                  </a:lnTo>
                  <a:lnTo>
                    <a:pt x="1661" y="6526"/>
                  </a:lnTo>
                  <a:lnTo>
                    <a:pt x="1623" y="6526"/>
                  </a:lnTo>
                  <a:lnTo>
                    <a:pt x="1584" y="6565"/>
                  </a:lnTo>
                  <a:lnTo>
                    <a:pt x="1430" y="6835"/>
                  </a:lnTo>
                  <a:lnTo>
                    <a:pt x="1661" y="6874"/>
                  </a:lnTo>
                  <a:lnTo>
                    <a:pt x="2279" y="7492"/>
                  </a:lnTo>
                  <a:lnTo>
                    <a:pt x="2897" y="8071"/>
                  </a:lnTo>
                  <a:lnTo>
                    <a:pt x="3244" y="8341"/>
                  </a:lnTo>
                  <a:lnTo>
                    <a:pt x="3631" y="8573"/>
                  </a:lnTo>
                  <a:lnTo>
                    <a:pt x="3978" y="8766"/>
                  </a:lnTo>
                  <a:lnTo>
                    <a:pt x="4364" y="8959"/>
                  </a:lnTo>
                  <a:lnTo>
                    <a:pt x="4828" y="9114"/>
                  </a:lnTo>
                  <a:lnTo>
                    <a:pt x="5252" y="9191"/>
                  </a:lnTo>
                  <a:lnTo>
                    <a:pt x="5677" y="9229"/>
                  </a:lnTo>
                  <a:lnTo>
                    <a:pt x="6141" y="9229"/>
                  </a:lnTo>
                  <a:lnTo>
                    <a:pt x="6565" y="9152"/>
                  </a:lnTo>
                  <a:lnTo>
                    <a:pt x="6990" y="9075"/>
                  </a:lnTo>
                  <a:lnTo>
                    <a:pt x="7878" y="8843"/>
                  </a:lnTo>
                  <a:lnTo>
                    <a:pt x="7955" y="8805"/>
                  </a:lnTo>
                  <a:lnTo>
                    <a:pt x="7994" y="8727"/>
                  </a:lnTo>
                  <a:lnTo>
                    <a:pt x="8033" y="8650"/>
                  </a:lnTo>
                  <a:lnTo>
                    <a:pt x="7994" y="8534"/>
                  </a:lnTo>
                  <a:lnTo>
                    <a:pt x="7762" y="8110"/>
                  </a:lnTo>
                  <a:lnTo>
                    <a:pt x="7492" y="7685"/>
                  </a:lnTo>
                  <a:lnTo>
                    <a:pt x="7222" y="7299"/>
                  </a:lnTo>
                  <a:lnTo>
                    <a:pt x="6874" y="6913"/>
                  </a:lnTo>
                  <a:lnTo>
                    <a:pt x="6527" y="6604"/>
                  </a:lnTo>
                  <a:lnTo>
                    <a:pt x="6141" y="6295"/>
                  </a:lnTo>
                  <a:lnTo>
                    <a:pt x="5716" y="6024"/>
                  </a:lnTo>
                  <a:lnTo>
                    <a:pt x="5252" y="5793"/>
                  </a:lnTo>
                  <a:lnTo>
                    <a:pt x="4828" y="5638"/>
                  </a:lnTo>
                  <a:lnTo>
                    <a:pt x="4248" y="5445"/>
                  </a:lnTo>
                  <a:lnTo>
                    <a:pt x="3940" y="5368"/>
                  </a:lnTo>
                  <a:lnTo>
                    <a:pt x="3592" y="5291"/>
                  </a:lnTo>
                  <a:lnTo>
                    <a:pt x="3013" y="5291"/>
                  </a:lnTo>
                  <a:lnTo>
                    <a:pt x="3167" y="4982"/>
                  </a:lnTo>
                  <a:lnTo>
                    <a:pt x="3322" y="4634"/>
                  </a:lnTo>
                  <a:lnTo>
                    <a:pt x="3399" y="4287"/>
                  </a:lnTo>
                  <a:lnTo>
                    <a:pt x="3476" y="3939"/>
                  </a:lnTo>
                  <a:lnTo>
                    <a:pt x="3515" y="3592"/>
                  </a:lnTo>
                  <a:lnTo>
                    <a:pt x="3515" y="3206"/>
                  </a:lnTo>
                  <a:lnTo>
                    <a:pt x="3515" y="2858"/>
                  </a:lnTo>
                  <a:lnTo>
                    <a:pt x="3438" y="2472"/>
                  </a:lnTo>
                  <a:lnTo>
                    <a:pt x="3322" y="1970"/>
                  </a:lnTo>
                  <a:lnTo>
                    <a:pt x="3167" y="1468"/>
                  </a:lnTo>
                  <a:lnTo>
                    <a:pt x="2936" y="966"/>
                  </a:lnTo>
                  <a:lnTo>
                    <a:pt x="2704" y="503"/>
                  </a:lnTo>
                  <a:lnTo>
                    <a:pt x="2588" y="271"/>
                  </a:lnTo>
                  <a:lnTo>
                    <a:pt x="2472" y="116"/>
                  </a:lnTo>
                  <a:lnTo>
                    <a:pt x="2356" y="39"/>
                  </a:lnTo>
                  <a:lnTo>
                    <a:pt x="227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9"/>
            <p:cNvSpPr/>
            <p:nvPr/>
          </p:nvSpPr>
          <p:spPr>
            <a:xfrm>
              <a:off x="6650100" y="1835625"/>
              <a:ext cx="350475" cy="288675"/>
            </a:xfrm>
            <a:custGeom>
              <a:avLst/>
              <a:gdLst/>
              <a:ahLst/>
              <a:cxnLst/>
              <a:rect l="l" t="t" r="r" b="b"/>
              <a:pathLst>
                <a:path w="14019" h="11547" extrusionOk="0">
                  <a:moveTo>
                    <a:pt x="11778" y="1"/>
                  </a:moveTo>
                  <a:lnTo>
                    <a:pt x="11470" y="78"/>
                  </a:lnTo>
                  <a:lnTo>
                    <a:pt x="11856" y="1932"/>
                  </a:lnTo>
                  <a:lnTo>
                    <a:pt x="12280" y="3746"/>
                  </a:lnTo>
                  <a:lnTo>
                    <a:pt x="11508" y="2781"/>
                  </a:lnTo>
                  <a:lnTo>
                    <a:pt x="10659" y="1893"/>
                  </a:lnTo>
                  <a:lnTo>
                    <a:pt x="10427" y="2086"/>
                  </a:lnTo>
                  <a:lnTo>
                    <a:pt x="11470" y="3437"/>
                  </a:lnTo>
                  <a:lnTo>
                    <a:pt x="12551" y="4750"/>
                  </a:lnTo>
                  <a:lnTo>
                    <a:pt x="12860" y="5754"/>
                  </a:lnTo>
                  <a:lnTo>
                    <a:pt x="13169" y="5754"/>
                  </a:lnTo>
                  <a:lnTo>
                    <a:pt x="13207" y="5639"/>
                  </a:lnTo>
                  <a:lnTo>
                    <a:pt x="13169" y="5523"/>
                  </a:lnTo>
                  <a:lnTo>
                    <a:pt x="13439" y="5716"/>
                  </a:lnTo>
                  <a:lnTo>
                    <a:pt x="13593" y="5947"/>
                  </a:lnTo>
                  <a:lnTo>
                    <a:pt x="13671" y="6179"/>
                  </a:lnTo>
                  <a:lnTo>
                    <a:pt x="13709" y="6411"/>
                  </a:lnTo>
                  <a:lnTo>
                    <a:pt x="13632" y="6681"/>
                  </a:lnTo>
                  <a:lnTo>
                    <a:pt x="13516" y="6913"/>
                  </a:lnTo>
                  <a:lnTo>
                    <a:pt x="13362" y="7183"/>
                  </a:lnTo>
                  <a:lnTo>
                    <a:pt x="13169" y="7453"/>
                  </a:lnTo>
                  <a:lnTo>
                    <a:pt x="12744" y="7955"/>
                  </a:lnTo>
                  <a:lnTo>
                    <a:pt x="12203" y="8419"/>
                  </a:lnTo>
                  <a:lnTo>
                    <a:pt x="11740" y="8766"/>
                  </a:lnTo>
                  <a:lnTo>
                    <a:pt x="11354" y="9075"/>
                  </a:lnTo>
                  <a:lnTo>
                    <a:pt x="10543" y="9577"/>
                  </a:lnTo>
                  <a:lnTo>
                    <a:pt x="9655" y="10002"/>
                  </a:lnTo>
                  <a:lnTo>
                    <a:pt x="8767" y="10388"/>
                  </a:lnTo>
                  <a:lnTo>
                    <a:pt x="7878" y="10658"/>
                  </a:lnTo>
                  <a:lnTo>
                    <a:pt x="6952" y="10890"/>
                  </a:lnTo>
                  <a:lnTo>
                    <a:pt x="5986" y="11083"/>
                  </a:lnTo>
                  <a:lnTo>
                    <a:pt x="5021" y="11160"/>
                  </a:lnTo>
                  <a:lnTo>
                    <a:pt x="3631" y="11160"/>
                  </a:lnTo>
                  <a:lnTo>
                    <a:pt x="3013" y="11122"/>
                  </a:lnTo>
                  <a:lnTo>
                    <a:pt x="2356" y="11045"/>
                  </a:lnTo>
                  <a:lnTo>
                    <a:pt x="1661" y="10929"/>
                  </a:lnTo>
                  <a:lnTo>
                    <a:pt x="1352" y="10813"/>
                  </a:lnTo>
                  <a:lnTo>
                    <a:pt x="1082" y="10697"/>
                  </a:lnTo>
                  <a:lnTo>
                    <a:pt x="812" y="10543"/>
                  </a:lnTo>
                  <a:lnTo>
                    <a:pt x="619" y="10388"/>
                  </a:lnTo>
                  <a:lnTo>
                    <a:pt x="464" y="10195"/>
                  </a:lnTo>
                  <a:lnTo>
                    <a:pt x="348" y="9963"/>
                  </a:lnTo>
                  <a:lnTo>
                    <a:pt x="348" y="9732"/>
                  </a:lnTo>
                  <a:lnTo>
                    <a:pt x="387" y="9461"/>
                  </a:lnTo>
                  <a:lnTo>
                    <a:pt x="155" y="9423"/>
                  </a:lnTo>
                  <a:lnTo>
                    <a:pt x="40" y="9654"/>
                  </a:lnTo>
                  <a:lnTo>
                    <a:pt x="1" y="9886"/>
                  </a:lnTo>
                  <a:lnTo>
                    <a:pt x="40" y="10118"/>
                  </a:lnTo>
                  <a:lnTo>
                    <a:pt x="78" y="10311"/>
                  </a:lnTo>
                  <a:lnTo>
                    <a:pt x="194" y="10465"/>
                  </a:lnTo>
                  <a:lnTo>
                    <a:pt x="348" y="10620"/>
                  </a:lnTo>
                  <a:lnTo>
                    <a:pt x="542" y="10774"/>
                  </a:lnTo>
                  <a:lnTo>
                    <a:pt x="773" y="10890"/>
                  </a:lnTo>
                  <a:lnTo>
                    <a:pt x="1237" y="11083"/>
                  </a:lnTo>
                  <a:lnTo>
                    <a:pt x="1739" y="11238"/>
                  </a:lnTo>
                  <a:lnTo>
                    <a:pt x="2202" y="11354"/>
                  </a:lnTo>
                  <a:lnTo>
                    <a:pt x="2627" y="11431"/>
                  </a:lnTo>
                  <a:lnTo>
                    <a:pt x="3322" y="11508"/>
                  </a:lnTo>
                  <a:lnTo>
                    <a:pt x="3978" y="11547"/>
                  </a:lnTo>
                  <a:lnTo>
                    <a:pt x="4673" y="11547"/>
                  </a:lnTo>
                  <a:lnTo>
                    <a:pt x="5368" y="11508"/>
                  </a:lnTo>
                  <a:lnTo>
                    <a:pt x="6063" y="11431"/>
                  </a:lnTo>
                  <a:lnTo>
                    <a:pt x="6759" y="11315"/>
                  </a:lnTo>
                  <a:lnTo>
                    <a:pt x="7415" y="11160"/>
                  </a:lnTo>
                  <a:lnTo>
                    <a:pt x="8071" y="11006"/>
                  </a:lnTo>
                  <a:lnTo>
                    <a:pt x="8728" y="10774"/>
                  </a:lnTo>
                  <a:lnTo>
                    <a:pt x="9346" y="10543"/>
                  </a:lnTo>
                  <a:lnTo>
                    <a:pt x="9964" y="10272"/>
                  </a:lnTo>
                  <a:lnTo>
                    <a:pt x="10543" y="9963"/>
                  </a:lnTo>
                  <a:lnTo>
                    <a:pt x="11122" y="9654"/>
                  </a:lnTo>
                  <a:lnTo>
                    <a:pt x="11701" y="9268"/>
                  </a:lnTo>
                  <a:lnTo>
                    <a:pt x="12242" y="8882"/>
                  </a:lnTo>
                  <a:lnTo>
                    <a:pt x="12744" y="8457"/>
                  </a:lnTo>
                  <a:lnTo>
                    <a:pt x="13169" y="8071"/>
                  </a:lnTo>
                  <a:lnTo>
                    <a:pt x="13555" y="7646"/>
                  </a:lnTo>
                  <a:lnTo>
                    <a:pt x="13748" y="7376"/>
                  </a:lnTo>
                  <a:lnTo>
                    <a:pt x="13864" y="7145"/>
                  </a:lnTo>
                  <a:lnTo>
                    <a:pt x="13980" y="6874"/>
                  </a:lnTo>
                  <a:lnTo>
                    <a:pt x="14018" y="6565"/>
                  </a:lnTo>
                  <a:lnTo>
                    <a:pt x="14018" y="6334"/>
                  </a:lnTo>
                  <a:lnTo>
                    <a:pt x="14018" y="6141"/>
                  </a:lnTo>
                  <a:lnTo>
                    <a:pt x="13941" y="5909"/>
                  </a:lnTo>
                  <a:lnTo>
                    <a:pt x="13864" y="5716"/>
                  </a:lnTo>
                  <a:lnTo>
                    <a:pt x="13748" y="5523"/>
                  </a:lnTo>
                  <a:lnTo>
                    <a:pt x="13593" y="5368"/>
                  </a:lnTo>
                  <a:lnTo>
                    <a:pt x="13439" y="5252"/>
                  </a:lnTo>
                  <a:lnTo>
                    <a:pt x="13246" y="5137"/>
                  </a:lnTo>
                  <a:lnTo>
                    <a:pt x="13091" y="5137"/>
                  </a:lnTo>
                  <a:lnTo>
                    <a:pt x="12821" y="3824"/>
                  </a:lnTo>
                  <a:lnTo>
                    <a:pt x="12512" y="2549"/>
                  </a:lnTo>
                  <a:lnTo>
                    <a:pt x="12165" y="1275"/>
                  </a:lnTo>
                  <a:lnTo>
                    <a:pt x="1177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9"/>
            <p:cNvSpPr/>
            <p:nvPr/>
          </p:nvSpPr>
          <p:spPr>
            <a:xfrm>
              <a:off x="609775" y="1851075"/>
              <a:ext cx="353350" cy="159325"/>
            </a:xfrm>
            <a:custGeom>
              <a:avLst/>
              <a:gdLst/>
              <a:ahLst/>
              <a:cxnLst/>
              <a:rect l="l" t="t" r="r" b="b"/>
              <a:pathLst>
                <a:path w="14134" h="6373" extrusionOk="0">
                  <a:moveTo>
                    <a:pt x="11160" y="464"/>
                  </a:moveTo>
                  <a:lnTo>
                    <a:pt x="11624" y="503"/>
                  </a:lnTo>
                  <a:lnTo>
                    <a:pt x="12049" y="541"/>
                  </a:lnTo>
                  <a:lnTo>
                    <a:pt x="12435" y="657"/>
                  </a:lnTo>
                  <a:lnTo>
                    <a:pt x="12628" y="734"/>
                  </a:lnTo>
                  <a:lnTo>
                    <a:pt x="12744" y="812"/>
                  </a:lnTo>
                  <a:lnTo>
                    <a:pt x="12859" y="966"/>
                  </a:lnTo>
                  <a:lnTo>
                    <a:pt x="12937" y="1082"/>
                  </a:lnTo>
                  <a:lnTo>
                    <a:pt x="12975" y="1314"/>
                  </a:lnTo>
                  <a:lnTo>
                    <a:pt x="12975" y="1507"/>
                  </a:lnTo>
                  <a:lnTo>
                    <a:pt x="12937" y="1700"/>
                  </a:lnTo>
                  <a:lnTo>
                    <a:pt x="12821" y="1893"/>
                  </a:lnTo>
                  <a:lnTo>
                    <a:pt x="12705" y="2086"/>
                  </a:lnTo>
                  <a:lnTo>
                    <a:pt x="12589" y="2240"/>
                  </a:lnTo>
                  <a:lnTo>
                    <a:pt x="12242" y="2472"/>
                  </a:lnTo>
                  <a:lnTo>
                    <a:pt x="11817" y="2742"/>
                  </a:lnTo>
                  <a:lnTo>
                    <a:pt x="11392" y="2935"/>
                  </a:lnTo>
                  <a:lnTo>
                    <a:pt x="10658" y="3206"/>
                  </a:lnTo>
                  <a:lnTo>
                    <a:pt x="9925" y="3437"/>
                  </a:lnTo>
                  <a:lnTo>
                    <a:pt x="9152" y="3708"/>
                  </a:lnTo>
                  <a:lnTo>
                    <a:pt x="8380" y="3901"/>
                  </a:lnTo>
                  <a:lnTo>
                    <a:pt x="7608" y="4094"/>
                  </a:lnTo>
                  <a:lnTo>
                    <a:pt x="6797" y="4287"/>
                  </a:lnTo>
                  <a:lnTo>
                    <a:pt x="5909" y="4441"/>
                  </a:lnTo>
                  <a:lnTo>
                    <a:pt x="5021" y="4596"/>
                  </a:lnTo>
                  <a:lnTo>
                    <a:pt x="4133" y="4712"/>
                  </a:lnTo>
                  <a:lnTo>
                    <a:pt x="3244" y="4789"/>
                  </a:lnTo>
                  <a:lnTo>
                    <a:pt x="2202" y="4789"/>
                  </a:lnTo>
                  <a:lnTo>
                    <a:pt x="1854" y="4750"/>
                  </a:lnTo>
                  <a:lnTo>
                    <a:pt x="1507" y="4673"/>
                  </a:lnTo>
                  <a:lnTo>
                    <a:pt x="1198" y="4557"/>
                  </a:lnTo>
                  <a:lnTo>
                    <a:pt x="889" y="4441"/>
                  </a:lnTo>
                  <a:lnTo>
                    <a:pt x="580" y="4248"/>
                  </a:lnTo>
                  <a:lnTo>
                    <a:pt x="657" y="4171"/>
                  </a:lnTo>
                  <a:lnTo>
                    <a:pt x="696" y="4055"/>
                  </a:lnTo>
                  <a:lnTo>
                    <a:pt x="696" y="3939"/>
                  </a:lnTo>
                  <a:lnTo>
                    <a:pt x="734" y="3823"/>
                  </a:lnTo>
                  <a:lnTo>
                    <a:pt x="850" y="3630"/>
                  </a:lnTo>
                  <a:lnTo>
                    <a:pt x="1082" y="3437"/>
                  </a:lnTo>
                  <a:lnTo>
                    <a:pt x="1314" y="3244"/>
                  </a:lnTo>
                  <a:lnTo>
                    <a:pt x="1854" y="2935"/>
                  </a:lnTo>
                  <a:lnTo>
                    <a:pt x="2279" y="2704"/>
                  </a:lnTo>
                  <a:lnTo>
                    <a:pt x="3013" y="2356"/>
                  </a:lnTo>
                  <a:lnTo>
                    <a:pt x="3708" y="2009"/>
                  </a:lnTo>
                  <a:lnTo>
                    <a:pt x="4480" y="1700"/>
                  </a:lnTo>
                  <a:lnTo>
                    <a:pt x="5252" y="1429"/>
                  </a:lnTo>
                  <a:lnTo>
                    <a:pt x="6025" y="1198"/>
                  </a:lnTo>
                  <a:lnTo>
                    <a:pt x="6836" y="1005"/>
                  </a:lnTo>
                  <a:lnTo>
                    <a:pt x="7608" y="812"/>
                  </a:lnTo>
                  <a:lnTo>
                    <a:pt x="8419" y="696"/>
                  </a:lnTo>
                  <a:lnTo>
                    <a:pt x="9230" y="580"/>
                  </a:lnTo>
                  <a:lnTo>
                    <a:pt x="10041" y="541"/>
                  </a:lnTo>
                  <a:lnTo>
                    <a:pt x="10736" y="503"/>
                  </a:lnTo>
                  <a:lnTo>
                    <a:pt x="11160" y="464"/>
                  </a:lnTo>
                  <a:close/>
                  <a:moveTo>
                    <a:pt x="13477" y="1120"/>
                  </a:moveTo>
                  <a:lnTo>
                    <a:pt x="13632" y="1314"/>
                  </a:lnTo>
                  <a:lnTo>
                    <a:pt x="13709" y="1507"/>
                  </a:lnTo>
                  <a:lnTo>
                    <a:pt x="13748" y="1738"/>
                  </a:lnTo>
                  <a:lnTo>
                    <a:pt x="13709" y="2009"/>
                  </a:lnTo>
                  <a:lnTo>
                    <a:pt x="13632" y="2240"/>
                  </a:lnTo>
                  <a:lnTo>
                    <a:pt x="13516" y="2472"/>
                  </a:lnTo>
                  <a:lnTo>
                    <a:pt x="13400" y="2704"/>
                  </a:lnTo>
                  <a:lnTo>
                    <a:pt x="13207" y="2897"/>
                  </a:lnTo>
                  <a:lnTo>
                    <a:pt x="12859" y="3206"/>
                  </a:lnTo>
                  <a:lnTo>
                    <a:pt x="12473" y="3437"/>
                  </a:lnTo>
                  <a:lnTo>
                    <a:pt x="12049" y="3669"/>
                  </a:lnTo>
                  <a:lnTo>
                    <a:pt x="11624" y="3901"/>
                  </a:lnTo>
                  <a:lnTo>
                    <a:pt x="10658" y="4287"/>
                  </a:lnTo>
                  <a:lnTo>
                    <a:pt x="9732" y="4634"/>
                  </a:lnTo>
                  <a:lnTo>
                    <a:pt x="8766" y="4905"/>
                  </a:lnTo>
                  <a:lnTo>
                    <a:pt x="7762" y="5175"/>
                  </a:lnTo>
                  <a:lnTo>
                    <a:pt x="6758" y="5407"/>
                  </a:lnTo>
                  <a:lnTo>
                    <a:pt x="5754" y="5600"/>
                  </a:lnTo>
                  <a:lnTo>
                    <a:pt x="4712" y="5793"/>
                  </a:lnTo>
                  <a:lnTo>
                    <a:pt x="3708" y="5909"/>
                  </a:lnTo>
                  <a:lnTo>
                    <a:pt x="2781" y="5986"/>
                  </a:lnTo>
                  <a:lnTo>
                    <a:pt x="2279" y="5986"/>
                  </a:lnTo>
                  <a:lnTo>
                    <a:pt x="1816" y="5947"/>
                  </a:lnTo>
                  <a:lnTo>
                    <a:pt x="1545" y="5870"/>
                  </a:lnTo>
                  <a:lnTo>
                    <a:pt x="1236" y="5793"/>
                  </a:lnTo>
                  <a:lnTo>
                    <a:pt x="927" y="5638"/>
                  </a:lnTo>
                  <a:lnTo>
                    <a:pt x="696" y="5484"/>
                  </a:lnTo>
                  <a:lnTo>
                    <a:pt x="503" y="5252"/>
                  </a:lnTo>
                  <a:lnTo>
                    <a:pt x="348" y="5021"/>
                  </a:lnTo>
                  <a:lnTo>
                    <a:pt x="310" y="4866"/>
                  </a:lnTo>
                  <a:lnTo>
                    <a:pt x="310" y="4750"/>
                  </a:lnTo>
                  <a:lnTo>
                    <a:pt x="310" y="4596"/>
                  </a:lnTo>
                  <a:lnTo>
                    <a:pt x="348" y="4441"/>
                  </a:lnTo>
                  <a:lnTo>
                    <a:pt x="541" y="4673"/>
                  </a:lnTo>
                  <a:lnTo>
                    <a:pt x="812" y="4866"/>
                  </a:lnTo>
                  <a:lnTo>
                    <a:pt x="1043" y="4982"/>
                  </a:lnTo>
                  <a:lnTo>
                    <a:pt x="1352" y="5098"/>
                  </a:lnTo>
                  <a:lnTo>
                    <a:pt x="1623" y="5214"/>
                  </a:lnTo>
                  <a:lnTo>
                    <a:pt x="1931" y="5252"/>
                  </a:lnTo>
                  <a:lnTo>
                    <a:pt x="2588" y="5329"/>
                  </a:lnTo>
                  <a:lnTo>
                    <a:pt x="3244" y="5291"/>
                  </a:lnTo>
                  <a:lnTo>
                    <a:pt x="3939" y="5252"/>
                  </a:lnTo>
                  <a:lnTo>
                    <a:pt x="5137" y="5059"/>
                  </a:lnTo>
                  <a:lnTo>
                    <a:pt x="6913" y="4789"/>
                  </a:lnTo>
                  <a:lnTo>
                    <a:pt x="7840" y="4596"/>
                  </a:lnTo>
                  <a:lnTo>
                    <a:pt x="8728" y="4403"/>
                  </a:lnTo>
                  <a:lnTo>
                    <a:pt x="9616" y="4132"/>
                  </a:lnTo>
                  <a:lnTo>
                    <a:pt x="10504" y="3862"/>
                  </a:lnTo>
                  <a:lnTo>
                    <a:pt x="11353" y="3515"/>
                  </a:lnTo>
                  <a:lnTo>
                    <a:pt x="12164" y="3128"/>
                  </a:lnTo>
                  <a:lnTo>
                    <a:pt x="12435" y="2974"/>
                  </a:lnTo>
                  <a:lnTo>
                    <a:pt x="12705" y="2819"/>
                  </a:lnTo>
                  <a:lnTo>
                    <a:pt x="12937" y="2588"/>
                  </a:lnTo>
                  <a:lnTo>
                    <a:pt x="13130" y="2395"/>
                  </a:lnTo>
                  <a:lnTo>
                    <a:pt x="13323" y="2124"/>
                  </a:lnTo>
                  <a:lnTo>
                    <a:pt x="13439" y="1854"/>
                  </a:lnTo>
                  <a:lnTo>
                    <a:pt x="13516" y="1584"/>
                  </a:lnTo>
                  <a:lnTo>
                    <a:pt x="13516" y="1236"/>
                  </a:lnTo>
                  <a:lnTo>
                    <a:pt x="13477" y="1120"/>
                  </a:lnTo>
                  <a:close/>
                  <a:moveTo>
                    <a:pt x="10658" y="1"/>
                  </a:moveTo>
                  <a:lnTo>
                    <a:pt x="9886" y="39"/>
                  </a:lnTo>
                  <a:lnTo>
                    <a:pt x="9114" y="116"/>
                  </a:lnTo>
                  <a:lnTo>
                    <a:pt x="8303" y="232"/>
                  </a:lnTo>
                  <a:lnTo>
                    <a:pt x="7531" y="348"/>
                  </a:lnTo>
                  <a:lnTo>
                    <a:pt x="6720" y="541"/>
                  </a:lnTo>
                  <a:lnTo>
                    <a:pt x="5909" y="734"/>
                  </a:lnTo>
                  <a:lnTo>
                    <a:pt x="5021" y="1005"/>
                  </a:lnTo>
                  <a:lnTo>
                    <a:pt x="4133" y="1352"/>
                  </a:lnTo>
                  <a:lnTo>
                    <a:pt x="3244" y="1700"/>
                  </a:lnTo>
                  <a:lnTo>
                    <a:pt x="2395" y="2124"/>
                  </a:lnTo>
                  <a:lnTo>
                    <a:pt x="1777" y="2433"/>
                  </a:lnTo>
                  <a:lnTo>
                    <a:pt x="1391" y="2626"/>
                  </a:lnTo>
                  <a:lnTo>
                    <a:pt x="1043" y="2858"/>
                  </a:lnTo>
                  <a:lnTo>
                    <a:pt x="696" y="3090"/>
                  </a:lnTo>
                  <a:lnTo>
                    <a:pt x="464" y="3399"/>
                  </a:lnTo>
                  <a:lnTo>
                    <a:pt x="348" y="3553"/>
                  </a:lnTo>
                  <a:lnTo>
                    <a:pt x="271" y="3708"/>
                  </a:lnTo>
                  <a:lnTo>
                    <a:pt x="232" y="3862"/>
                  </a:lnTo>
                  <a:lnTo>
                    <a:pt x="232" y="4055"/>
                  </a:lnTo>
                  <a:lnTo>
                    <a:pt x="194" y="4132"/>
                  </a:lnTo>
                  <a:lnTo>
                    <a:pt x="194" y="4171"/>
                  </a:lnTo>
                  <a:lnTo>
                    <a:pt x="117" y="4325"/>
                  </a:lnTo>
                  <a:lnTo>
                    <a:pt x="39" y="4480"/>
                  </a:lnTo>
                  <a:lnTo>
                    <a:pt x="1" y="4634"/>
                  </a:lnTo>
                  <a:lnTo>
                    <a:pt x="1" y="4789"/>
                  </a:lnTo>
                  <a:lnTo>
                    <a:pt x="39" y="5136"/>
                  </a:lnTo>
                  <a:lnTo>
                    <a:pt x="194" y="5445"/>
                  </a:lnTo>
                  <a:lnTo>
                    <a:pt x="348" y="5638"/>
                  </a:lnTo>
                  <a:lnTo>
                    <a:pt x="503" y="5831"/>
                  </a:lnTo>
                  <a:lnTo>
                    <a:pt x="696" y="5947"/>
                  </a:lnTo>
                  <a:lnTo>
                    <a:pt x="927" y="6063"/>
                  </a:lnTo>
                  <a:lnTo>
                    <a:pt x="966" y="6256"/>
                  </a:lnTo>
                  <a:lnTo>
                    <a:pt x="1275" y="6179"/>
                  </a:lnTo>
                  <a:lnTo>
                    <a:pt x="1314" y="6218"/>
                  </a:lnTo>
                  <a:lnTo>
                    <a:pt x="1314" y="6256"/>
                  </a:lnTo>
                  <a:lnTo>
                    <a:pt x="1352" y="6295"/>
                  </a:lnTo>
                  <a:lnTo>
                    <a:pt x="1468" y="6256"/>
                  </a:lnTo>
                  <a:lnTo>
                    <a:pt x="1816" y="6295"/>
                  </a:lnTo>
                  <a:lnTo>
                    <a:pt x="2395" y="6333"/>
                  </a:lnTo>
                  <a:lnTo>
                    <a:pt x="3013" y="6372"/>
                  </a:lnTo>
                  <a:lnTo>
                    <a:pt x="3592" y="6333"/>
                  </a:lnTo>
                  <a:lnTo>
                    <a:pt x="4171" y="6295"/>
                  </a:lnTo>
                  <a:lnTo>
                    <a:pt x="5368" y="6102"/>
                  </a:lnTo>
                  <a:lnTo>
                    <a:pt x="6565" y="5870"/>
                  </a:lnTo>
                  <a:lnTo>
                    <a:pt x="6758" y="5831"/>
                  </a:lnTo>
                  <a:lnTo>
                    <a:pt x="7994" y="5523"/>
                  </a:lnTo>
                  <a:lnTo>
                    <a:pt x="9037" y="5252"/>
                  </a:lnTo>
                  <a:lnTo>
                    <a:pt x="10079" y="4982"/>
                  </a:lnTo>
                  <a:lnTo>
                    <a:pt x="11160" y="4596"/>
                  </a:lnTo>
                  <a:lnTo>
                    <a:pt x="11662" y="4364"/>
                  </a:lnTo>
                  <a:lnTo>
                    <a:pt x="12126" y="4132"/>
                  </a:lnTo>
                  <a:lnTo>
                    <a:pt x="12126" y="4248"/>
                  </a:lnTo>
                  <a:lnTo>
                    <a:pt x="12396" y="4287"/>
                  </a:lnTo>
                  <a:lnTo>
                    <a:pt x="12782" y="4712"/>
                  </a:lnTo>
                  <a:lnTo>
                    <a:pt x="13014" y="4519"/>
                  </a:lnTo>
                  <a:lnTo>
                    <a:pt x="12435" y="3939"/>
                  </a:lnTo>
                  <a:lnTo>
                    <a:pt x="12898" y="3669"/>
                  </a:lnTo>
                  <a:lnTo>
                    <a:pt x="13361" y="3321"/>
                  </a:lnTo>
                  <a:lnTo>
                    <a:pt x="13632" y="3051"/>
                  </a:lnTo>
                  <a:lnTo>
                    <a:pt x="13825" y="2704"/>
                  </a:lnTo>
                  <a:lnTo>
                    <a:pt x="14134" y="2626"/>
                  </a:lnTo>
                  <a:lnTo>
                    <a:pt x="14018" y="2317"/>
                  </a:lnTo>
                  <a:lnTo>
                    <a:pt x="14095" y="2009"/>
                  </a:lnTo>
                  <a:lnTo>
                    <a:pt x="14134" y="1738"/>
                  </a:lnTo>
                  <a:lnTo>
                    <a:pt x="14095" y="1468"/>
                  </a:lnTo>
                  <a:lnTo>
                    <a:pt x="14018" y="1236"/>
                  </a:lnTo>
                  <a:lnTo>
                    <a:pt x="13902" y="1005"/>
                  </a:lnTo>
                  <a:lnTo>
                    <a:pt x="13748" y="812"/>
                  </a:lnTo>
                  <a:lnTo>
                    <a:pt x="13477" y="618"/>
                  </a:lnTo>
                  <a:lnTo>
                    <a:pt x="13168" y="503"/>
                  </a:lnTo>
                  <a:lnTo>
                    <a:pt x="13091" y="503"/>
                  </a:lnTo>
                  <a:lnTo>
                    <a:pt x="12898" y="387"/>
                  </a:lnTo>
                  <a:lnTo>
                    <a:pt x="12666" y="271"/>
                  </a:lnTo>
                  <a:lnTo>
                    <a:pt x="12435" y="155"/>
                  </a:lnTo>
                  <a:lnTo>
                    <a:pt x="12203" y="116"/>
                  </a:lnTo>
                  <a:lnTo>
                    <a:pt x="11817" y="39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9"/>
            <p:cNvSpPr/>
            <p:nvPr/>
          </p:nvSpPr>
          <p:spPr>
            <a:xfrm>
              <a:off x="6883725" y="1876175"/>
              <a:ext cx="17400" cy="181525"/>
            </a:xfrm>
            <a:custGeom>
              <a:avLst/>
              <a:gdLst/>
              <a:ahLst/>
              <a:cxnLst/>
              <a:rect l="l" t="t" r="r" b="b"/>
              <a:pathLst>
                <a:path w="696" h="7261" extrusionOk="0">
                  <a:moveTo>
                    <a:pt x="426" y="1"/>
                  </a:moveTo>
                  <a:lnTo>
                    <a:pt x="348" y="889"/>
                  </a:lnTo>
                  <a:lnTo>
                    <a:pt x="232" y="1815"/>
                  </a:lnTo>
                  <a:lnTo>
                    <a:pt x="155" y="3630"/>
                  </a:lnTo>
                  <a:lnTo>
                    <a:pt x="1" y="7260"/>
                  </a:lnTo>
                  <a:lnTo>
                    <a:pt x="194" y="7260"/>
                  </a:lnTo>
                  <a:lnTo>
                    <a:pt x="426" y="5484"/>
                  </a:lnTo>
                  <a:lnTo>
                    <a:pt x="580" y="3669"/>
                  </a:lnTo>
                  <a:lnTo>
                    <a:pt x="696" y="1854"/>
                  </a:lnTo>
                  <a:lnTo>
                    <a:pt x="696" y="927"/>
                  </a:lnTo>
                  <a:lnTo>
                    <a:pt x="696" y="39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9"/>
            <p:cNvSpPr/>
            <p:nvPr/>
          </p:nvSpPr>
          <p:spPr>
            <a:xfrm>
              <a:off x="4796600" y="1878100"/>
              <a:ext cx="350450" cy="288675"/>
            </a:xfrm>
            <a:custGeom>
              <a:avLst/>
              <a:gdLst/>
              <a:ahLst/>
              <a:cxnLst/>
              <a:rect l="l" t="t" r="r" b="b"/>
              <a:pathLst>
                <a:path w="14018" h="11547" extrusionOk="0">
                  <a:moveTo>
                    <a:pt x="11778" y="1"/>
                  </a:moveTo>
                  <a:lnTo>
                    <a:pt x="11469" y="78"/>
                  </a:lnTo>
                  <a:lnTo>
                    <a:pt x="11855" y="1932"/>
                  </a:lnTo>
                  <a:lnTo>
                    <a:pt x="12280" y="3746"/>
                  </a:lnTo>
                  <a:lnTo>
                    <a:pt x="11508" y="2781"/>
                  </a:lnTo>
                  <a:lnTo>
                    <a:pt x="10658" y="1893"/>
                  </a:lnTo>
                  <a:lnTo>
                    <a:pt x="10426" y="2086"/>
                  </a:lnTo>
                  <a:lnTo>
                    <a:pt x="11469" y="3438"/>
                  </a:lnTo>
                  <a:lnTo>
                    <a:pt x="12550" y="4750"/>
                  </a:lnTo>
                  <a:lnTo>
                    <a:pt x="12859" y="5754"/>
                  </a:lnTo>
                  <a:lnTo>
                    <a:pt x="13168" y="5754"/>
                  </a:lnTo>
                  <a:lnTo>
                    <a:pt x="13207" y="5639"/>
                  </a:lnTo>
                  <a:lnTo>
                    <a:pt x="13168" y="5523"/>
                  </a:lnTo>
                  <a:lnTo>
                    <a:pt x="13438" y="5716"/>
                  </a:lnTo>
                  <a:lnTo>
                    <a:pt x="13593" y="5947"/>
                  </a:lnTo>
                  <a:lnTo>
                    <a:pt x="13670" y="6179"/>
                  </a:lnTo>
                  <a:lnTo>
                    <a:pt x="13709" y="6411"/>
                  </a:lnTo>
                  <a:lnTo>
                    <a:pt x="13631" y="6681"/>
                  </a:lnTo>
                  <a:lnTo>
                    <a:pt x="13516" y="6913"/>
                  </a:lnTo>
                  <a:lnTo>
                    <a:pt x="13361" y="7183"/>
                  </a:lnTo>
                  <a:lnTo>
                    <a:pt x="13168" y="7453"/>
                  </a:lnTo>
                  <a:lnTo>
                    <a:pt x="12743" y="7955"/>
                  </a:lnTo>
                  <a:lnTo>
                    <a:pt x="12203" y="8419"/>
                  </a:lnTo>
                  <a:lnTo>
                    <a:pt x="11739" y="8766"/>
                  </a:lnTo>
                  <a:lnTo>
                    <a:pt x="11353" y="9075"/>
                  </a:lnTo>
                  <a:lnTo>
                    <a:pt x="10542" y="9577"/>
                  </a:lnTo>
                  <a:lnTo>
                    <a:pt x="9654" y="10002"/>
                  </a:lnTo>
                  <a:lnTo>
                    <a:pt x="8766" y="10388"/>
                  </a:lnTo>
                  <a:lnTo>
                    <a:pt x="7878" y="10658"/>
                  </a:lnTo>
                  <a:lnTo>
                    <a:pt x="6951" y="10890"/>
                  </a:lnTo>
                  <a:lnTo>
                    <a:pt x="5986" y="11083"/>
                  </a:lnTo>
                  <a:lnTo>
                    <a:pt x="5020" y="11160"/>
                  </a:lnTo>
                  <a:lnTo>
                    <a:pt x="3630" y="11160"/>
                  </a:lnTo>
                  <a:lnTo>
                    <a:pt x="3012" y="11122"/>
                  </a:lnTo>
                  <a:lnTo>
                    <a:pt x="2356" y="11045"/>
                  </a:lnTo>
                  <a:lnTo>
                    <a:pt x="1661" y="10929"/>
                  </a:lnTo>
                  <a:lnTo>
                    <a:pt x="1352" y="10813"/>
                  </a:lnTo>
                  <a:lnTo>
                    <a:pt x="1082" y="10697"/>
                  </a:lnTo>
                  <a:lnTo>
                    <a:pt x="811" y="10543"/>
                  </a:lnTo>
                  <a:lnTo>
                    <a:pt x="618" y="10388"/>
                  </a:lnTo>
                  <a:lnTo>
                    <a:pt x="464" y="10195"/>
                  </a:lnTo>
                  <a:lnTo>
                    <a:pt x="348" y="9963"/>
                  </a:lnTo>
                  <a:lnTo>
                    <a:pt x="348" y="9732"/>
                  </a:lnTo>
                  <a:lnTo>
                    <a:pt x="387" y="9461"/>
                  </a:lnTo>
                  <a:lnTo>
                    <a:pt x="155" y="9423"/>
                  </a:lnTo>
                  <a:lnTo>
                    <a:pt x="39" y="9655"/>
                  </a:lnTo>
                  <a:lnTo>
                    <a:pt x="0" y="9886"/>
                  </a:lnTo>
                  <a:lnTo>
                    <a:pt x="39" y="10118"/>
                  </a:lnTo>
                  <a:lnTo>
                    <a:pt x="78" y="10311"/>
                  </a:lnTo>
                  <a:lnTo>
                    <a:pt x="193" y="10465"/>
                  </a:lnTo>
                  <a:lnTo>
                    <a:pt x="348" y="10620"/>
                  </a:lnTo>
                  <a:lnTo>
                    <a:pt x="541" y="10774"/>
                  </a:lnTo>
                  <a:lnTo>
                    <a:pt x="773" y="10890"/>
                  </a:lnTo>
                  <a:lnTo>
                    <a:pt x="1236" y="11083"/>
                  </a:lnTo>
                  <a:lnTo>
                    <a:pt x="1738" y="11238"/>
                  </a:lnTo>
                  <a:lnTo>
                    <a:pt x="2201" y="11354"/>
                  </a:lnTo>
                  <a:lnTo>
                    <a:pt x="2626" y="11431"/>
                  </a:lnTo>
                  <a:lnTo>
                    <a:pt x="3321" y="11508"/>
                  </a:lnTo>
                  <a:lnTo>
                    <a:pt x="3978" y="11547"/>
                  </a:lnTo>
                  <a:lnTo>
                    <a:pt x="4673" y="11547"/>
                  </a:lnTo>
                  <a:lnTo>
                    <a:pt x="5368" y="11508"/>
                  </a:lnTo>
                  <a:lnTo>
                    <a:pt x="6063" y="11431"/>
                  </a:lnTo>
                  <a:lnTo>
                    <a:pt x="6758" y="11315"/>
                  </a:lnTo>
                  <a:lnTo>
                    <a:pt x="7414" y="11160"/>
                  </a:lnTo>
                  <a:lnTo>
                    <a:pt x="8071" y="11006"/>
                  </a:lnTo>
                  <a:lnTo>
                    <a:pt x="8727" y="10774"/>
                  </a:lnTo>
                  <a:lnTo>
                    <a:pt x="9345" y="10543"/>
                  </a:lnTo>
                  <a:lnTo>
                    <a:pt x="9963" y="10272"/>
                  </a:lnTo>
                  <a:lnTo>
                    <a:pt x="10542" y="9963"/>
                  </a:lnTo>
                  <a:lnTo>
                    <a:pt x="11121" y="9655"/>
                  </a:lnTo>
                  <a:lnTo>
                    <a:pt x="11701" y="9268"/>
                  </a:lnTo>
                  <a:lnTo>
                    <a:pt x="12241" y="8882"/>
                  </a:lnTo>
                  <a:lnTo>
                    <a:pt x="12743" y="8457"/>
                  </a:lnTo>
                  <a:lnTo>
                    <a:pt x="13168" y="8071"/>
                  </a:lnTo>
                  <a:lnTo>
                    <a:pt x="13554" y="7647"/>
                  </a:lnTo>
                  <a:lnTo>
                    <a:pt x="13747" y="7376"/>
                  </a:lnTo>
                  <a:lnTo>
                    <a:pt x="13863" y="7145"/>
                  </a:lnTo>
                  <a:lnTo>
                    <a:pt x="13979" y="6874"/>
                  </a:lnTo>
                  <a:lnTo>
                    <a:pt x="14018" y="6565"/>
                  </a:lnTo>
                  <a:lnTo>
                    <a:pt x="14018" y="6334"/>
                  </a:lnTo>
                  <a:lnTo>
                    <a:pt x="14018" y="6141"/>
                  </a:lnTo>
                  <a:lnTo>
                    <a:pt x="13940" y="5909"/>
                  </a:lnTo>
                  <a:lnTo>
                    <a:pt x="13863" y="5716"/>
                  </a:lnTo>
                  <a:lnTo>
                    <a:pt x="13747" y="5523"/>
                  </a:lnTo>
                  <a:lnTo>
                    <a:pt x="13593" y="5368"/>
                  </a:lnTo>
                  <a:lnTo>
                    <a:pt x="13438" y="5252"/>
                  </a:lnTo>
                  <a:lnTo>
                    <a:pt x="13245" y="5137"/>
                  </a:lnTo>
                  <a:lnTo>
                    <a:pt x="13091" y="5137"/>
                  </a:lnTo>
                  <a:lnTo>
                    <a:pt x="12821" y="3824"/>
                  </a:lnTo>
                  <a:lnTo>
                    <a:pt x="12512" y="2549"/>
                  </a:lnTo>
                  <a:lnTo>
                    <a:pt x="12164" y="1275"/>
                  </a:lnTo>
                  <a:lnTo>
                    <a:pt x="1177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9"/>
            <p:cNvSpPr/>
            <p:nvPr/>
          </p:nvSpPr>
          <p:spPr>
            <a:xfrm>
              <a:off x="6050625" y="1898375"/>
              <a:ext cx="329200" cy="241375"/>
            </a:xfrm>
            <a:custGeom>
              <a:avLst/>
              <a:gdLst/>
              <a:ahLst/>
              <a:cxnLst/>
              <a:rect l="l" t="t" r="r" b="b"/>
              <a:pathLst>
                <a:path w="13168" h="9655" extrusionOk="0">
                  <a:moveTo>
                    <a:pt x="5368" y="619"/>
                  </a:moveTo>
                  <a:lnTo>
                    <a:pt x="5947" y="773"/>
                  </a:lnTo>
                  <a:lnTo>
                    <a:pt x="6526" y="1005"/>
                  </a:lnTo>
                  <a:lnTo>
                    <a:pt x="7028" y="1314"/>
                  </a:lnTo>
                  <a:lnTo>
                    <a:pt x="7530" y="1661"/>
                  </a:lnTo>
                  <a:lnTo>
                    <a:pt x="7762" y="1893"/>
                  </a:lnTo>
                  <a:lnTo>
                    <a:pt x="7955" y="2125"/>
                  </a:lnTo>
                  <a:lnTo>
                    <a:pt x="8109" y="2356"/>
                  </a:lnTo>
                  <a:lnTo>
                    <a:pt x="8264" y="2627"/>
                  </a:lnTo>
                  <a:lnTo>
                    <a:pt x="8380" y="2858"/>
                  </a:lnTo>
                  <a:lnTo>
                    <a:pt x="8495" y="3129"/>
                  </a:lnTo>
                  <a:lnTo>
                    <a:pt x="8573" y="3437"/>
                  </a:lnTo>
                  <a:lnTo>
                    <a:pt x="8611" y="3708"/>
                  </a:lnTo>
                  <a:lnTo>
                    <a:pt x="8573" y="3708"/>
                  </a:lnTo>
                  <a:lnTo>
                    <a:pt x="7723" y="3824"/>
                  </a:lnTo>
                  <a:lnTo>
                    <a:pt x="6874" y="3901"/>
                  </a:lnTo>
                  <a:lnTo>
                    <a:pt x="6410" y="3939"/>
                  </a:lnTo>
                  <a:lnTo>
                    <a:pt x="6178" y="3939"/>
                  </a:lnTo>
                  <a:lnTo>
                    <a:pt x="5985" y="3901"/>
                  </a:lnTo>
                  <a:lnTo>
                    <a:pt x="5792" y="3862"/>
                  </a:lnTo>
                  <a:lnTo>
                    <a:pt x="5638" y="3746"/>
                  </a:lnTo>
                  <a:lnTo>
                    <a:pt x="5561" y="3553"/>
                  </a:lnTo>
                  <a:lnTo>
                    <a:pt x="5483" y="3283"/>
                  </a:lnTo>
                  <a:lnTo>
                    <a:pt x="5406" y="2627"/>
                  </a:lnTo>
                  <a:lnTo>
                    <a:pt x="5368" y="1970"/>
                  </a:lnTo>
                  <a:lnTo>
                    <a:pt x="5368" y="619"/>
                  </a:lnTo>
                  <a:close/>
                  <a:moveTo>
                    <a:pt x="2742" y="889"/>
                  </a:moveTo>
                  <a:lnTo>
                    <a:pt x="2626" y="3090"/>
                  </a:lnTo>
                  <a:lnTo>
                    <a:pt x="2626" y="3515"/>
                  </a:lnTo>
                  <a:lnTo>
                    <a:pt x="2587" y="3708"/>
                  </a:lnTo>
                  <a:lnTo>
                    <a:pt x="2510" y="3862"/>
                  </a:lnTo>
                  <a:lnTo>
                    <a:pt x="2433" y="3978"/>
                  </a:lnTo>
                  <a:lnTo>
                    <a:pt x="2278" y="4094"/>
                  </a:lnTo>
                  <a:lnTo>
                    <a:pt x="2124" y="4210"/>
                  </a:lnTo>
                  <a:lnTo>
                    <a:pt x="1892" y="4248"/>
                  </a:lnTo>
                  <a:lnTo>
                    <a:pt x="1699" y="4287"/>
                  </a:lnTo>
                  <a:lnTo>
                    <a:pt x="1506" y="4287"/>
                  </a:lnTo>
                  <a:lnTo>
                    <a:pt x="1120" y="4210"/>
                  </a:lnTo>
                  <a:lnTo>
                    <a:pt x="734" y="4133"/>
                  </a:lnTo>
                  <a:lnTo>
                    <a:pt x="386" y="4017"/>
                  </a:lnTo>
                  <a:lnTo>
                    <a:pt x="502" y="3515"/>
                  </a:lnTo>
                  <a:lnTo>
                    <a:pt x="657" y="3013"/>
                  </a:lnTo>
                  <a:lnTo>
                    <a:pt x="888" y="2549"/>
                  </a:lnTo>
                  <a:lnTo>
                    <a:pt x="1159" y="2125"/>
                  </a:lnTo>
                  <a:lnTo>
                    <a:pt x="1506" y="1738"/>
                  </a:lnTo>
                  <a:lnTo>
                    <a:pt x="1892" y="1391"/>
                  </a:lnTo>
                  <a:lnTo>
                    <a:pt x="2317" y="1121"/>
                  </a:lnTo>
                  <a:lnTo>
                    <a:pt x="2742" y="889"/>
                  </a:lnTo>
                  <a:close/>
                  <a:moveTo>
                    <a:pt x="10774" y="5368"/>
                  </a:moveTo>
                  <a:lnTo>
                    <a:pt x="11198" y="5638"/>
                  </a:lnTo>
                  <a:lnTo>
                    <a:pt x="11623" y="5986"/>
                  </a:lnTo>
                  <a:lnTo>
                    <a:pt x="11430" y="6140"/>
                  </a:lnTo>
                  <a:lnTo>
                    <a:pt x="11314" y="6179"/>
                  </a:lnTo>
                  <a:lnTo>
                    <a:pt x="11198" y="6256"/>
                  </a:lnTo>
                  <a:lnTo>
                    <a:pt x="10928" y="6256"/>
                  </a:lnTo>
                  <a:lnTo>
                    <a:pt x="10774" y="6218"/>
                  </a:lnTo>
                  <a:lnTo>
                    <a:pt x="10658" y="6140"/>
                  </a:lnTo>
                  <a:lnTo>
                    <a:pt x="10581" y="6063"/>
                  </a:lnTo>
                  <a:lnTo>
                    <a:pt x="10542" y="5947"/>
                  </a:lnTo>
                  <a:lnTo>
                    <a:pt x="10542" y="5832"/>
                  </a:lnTo>
                  <a:lnTo>
                    <a:pt x="10542" y="5716"/>
                  </a:lnTo>
                  <a:lnTo>
                    <a:pt x="10619" y="5523"/>
                  </a:lnTo>
                  <a:lnTo>
                    <a:pt x="10658" y="5407"/>
                  </a:lnTo>
                  <a:lnTo>
                    <a:pt x="10774" y="5368"/>
                  </a:lnTo>
                  <a:close/>
                  <a:moveTo>
                    <a:pt x="4402" y="1"/>
                  </a:moveTo>
                  <a:lnTo>
                    <a:pt x="3939" y="39"/>
                  </a:lnTo>
                  <a:lnTo>
                    <a:pt x="3514" y="117"/>
                  </a:lnTo>
                  <a:lnTo>
                    <a:pt x="3051" y="194"/>
                  </a:lnTo>
                  <a:lnTo>
                    <a:pt x="2626" y="348"/>
                  </a:lnTo>
                  <a:lnTo>
                    <a:pt x="2240" y="541"/>
                  </a:lnTo>
                  <a:lnTo>
                    <a:pt x="1854" y="773"/>
                  </a:lnTo>
                  <a:lnTo>
                    <a:pt x="1506" y="1043"/>
                  </a:lnTo>
                  <a:lnTo>
                    <a:pt x="1159" y="1352"/>
                  </a:lnTo>
                  <a:lnTo>
                    <a:pt x="888" y="1661"/>
                  </a:lnTo>
                  <a:lnTo>
                    <a:pt x="618" y="2009"/>
                  </a:lnTo>
                  <a:lnTo>
                    <a:pt x="386" y="2395"/>
                  </a:lnTo>
                  <a:lnTo>
                    <a:pt x="232" y="2781"/>
                  </a:lnTo>
                  <a:lnTo>
                    <a:pt x="116" y="3206"/>
                  </a:lnTo>
                  <a:lnTo>
                    <a:pt x="39" y="3631"/>
                  </a:lnTo>
                  <a:lnTo>
                    <a:pt x="0" y="4094"/>
                  </a:lnTo>
                  <a:lnTo>
                    <a:pt x="39" y="4557"/>
                  </a:lnTo>
                  <a:lnTo>
                    <a:pt x="348" y="4557"/>
                  </a:lnTo>
                  <a:lnTo>
                    <a:pt x="348" y="4287"/>
                  </a:lnTo>
                  <a:lnTo>
                    <a:pt x="965" y="4519"/>
                  </a:lnTo>
                  <a:lnTo>
                    <a:pt x="1313" y="4596"/>
                  </a:lnTo>
                  <a:lnTo>
                    <a:pt x="1699" y="4673"/>
                  </a:lnTo>
                  <a:lnTo>
                    <a:pt x="2047" y="4673"/>
                  </a:lnTo>
                  <a:lnTo>
                    <a:pt x="2356" y="4635"/>
                  </a:lnTo>
                  <a:lnTo>
                    <a:pt x="2510" y="4557"/>
                  </a:lnTo>
                  <a:lnTo>
                    <a:pt x="2626" y="4480"/>
                  </a:lnTo>
                  <a:lnTo>
                    <a:pt x="2742" y="4364"/>
                  </a:lnTo>
                  <a:lnTo>
                    <a:pt x="2858" y="4248"/>
                  </a:lnTo>
                  <a:lnTo>
                    <a:pt x="2896" y="4094"/>
                  </a:lnTo>
                  <a:lnTo>
                    <a:pt x="2973" y="3939"/>
                  </a:lnTo>
                  <a:lnTo>
                    <a:pt x="3012" y="3631"/>
                  </a:lnTo>
                  <a:lnTo>
                    <a:pt x="3012" y="2974"/>
                  </a:lnTo>
                  <a:lnTo>
                    <a:pt x="3089" y="734"/>
                  </a:lnTo>
                  <a:lnTo>
                    <a:pt x="3514" y="619"/>
                  </a:lnTo>
                  <a:lnTo>
                    <a:pt x="3939" y="580"/>
                  </a:lnTo>
                  <a:lnTo>
                    <a:pt x="4132" y="541"/>
                  </a:lnTo>
                  <a:lnTo>
                    <a:pt x="4402" y="541"/>
                  </a:lnTo>
                  <a:lnTo>
                    <a:pt x="5097" y="580"/>
                  </a:lnTo>
                  <a:lnTo>
                    <a:pt x="5020" y="1623"/>
                  </a:lnTo>
                  <a:lnTo>
                    <a:pt x="5059" y="2704"/>
                  </a:lnTo>
                  <a:lnTo>
                    <a:pt x="5097" y="3399"/>
                  </a:lnTo>
                  <a:lnTo>
                    <a:pt x="5175" y="3746"/>
                  </a:lnTo>
                  <a:lnTo>
                    <a:pt x="5213" y="3901"/>
                  </a:lnTo>
                  <a:lnTo>
                    <a:pt x="5290" y="4017"/>
                  </a:lnTo>
                  <a:lnTo>
                    <a:pt x="5406" y="4171"/>
                  </a:lnTo>
                  <a:lnTo>
                    <a:pt x="5561" y="4248"/>
                  </a:lnTo>
                  <a:lnTo>
                    <a:pt x="5715" y="4287"/>
                  </a:lnTo>
                  <a:lnTo>
                    <a:pt x="5870" y="4326"/>
                  </a:lnTo>
                  <a:lnTo>
                    <a:pt x="6217" y="4326"/>
                  </a:lnTo>
                  <a:lnTo>
                    <a:pt x="6565" y="4287"/>
                  </a:lnTo>
                  <a:lnTo>
                    <a:pt x="7607" y="4210"/>
                  </a:lnTo>
                  <a:lnTo>
                    <a:pt x="8650" y="4055"/>
                  </a:lnTo>
                  <a:lnTo>
                    <a:pt x="8650" y="4441"/>
                  </a:lnTo>
                  <a:lnTo>
                    <a:pt x="8611" y="4866"/>
                  </a:lnTo>
                  <a:lnTo>
                    <a:pt x="8611" y="4905"/>
                  </a:lnTo>
                  <a:lnTo>
                    <a:pt x="8611" y="5021"/>
                  </a:lnTo>
                  <a:lnTo>
                    <a:pt x="8650" y="5059"/>
                  </a:lnTo>
                  <a:lnTo>
                    <a:pt x="8766" y="5098"/>
                  </a:lnTo>
                  <a:lnTo>
                    <a:pt x="8843" y="5059"/>
                  </a:lnTo>
                  <a:lnTo>
                    <a:pt x="8959" y="5021"/>
                  </a:lnTo>
                  <a:lnTo>
                    <a:pt x="9036" y="4943"/>
                  </a:lnTo>
                  <a:lnTo>
                    <a:pt x="9190" y="4905"/>
                  </a:lnTo>
                  <a:lnTo>
                    <a:pt x="9384" y="4905"/>
                  </a:lnTo>
                  <a:lnTo>
                    <a:pt x="9808" y="4982"/>
                  </a:lnTo>
                  <a:lnTo>
                    <a:pt x="10194" y="5098"/>
                  </a:lnTo>
                  <a:lnTo>
                    <a:pt x="10503" y="5252"/>
                  </a:lnTo>
                  <a:lnTo>
                    <a:pt x="10426" y="5330"/>
                  </a:lnTo>
                  <a:lnTo>
                    <a:pt x="10310" y="5445"/>
                  </a:lnTo>
                  <a:lnTo>
                    <a:pt x="10272" y="5600"/>
                  </a:lnTo>
                  <a:lnTo>
                    <a:pt x="10233" y="5716"/>
                  </a:lnTo>
                  <a:lnTo>
                    <a:pt x="10233" y="5870"/>
                  </a:lnTo>
                  <a:lnTo>
                    <a:pt x="10233" y="6025"/>
                  </a:lnTo>
                  <a:lnTo>
                    <a:pt x="10272" y="6179"/>
                  </a:lnTo>
                  <a:lnTo>
                    <a:pt x="10349" y="6334"/>
                  </a:lnTo>
                  <a:lnTo>
                    <a:pt x="10503" y="6488"/>
                  </a:lnTo>
                  <a:lnTo>
                    <a:pt x="10696" y="6565"/>
                  </a:lnTo>
                  <a:lnTo>
                    <a:pt x="10928" y="6642"/>
                  </a:lnTo>
                  <a:lnTo>
                    <a:pt x="11160" y="6642"/>
                  </a:lnTo>
                  <a:lnTo>
                    <a:pt x="11353" y="6604"/>
                  </a:lnTo>
                  <a:lnTo>
                    <a:pt x="11546" y="6527"/>
                  </a:lnTo>
                  <a:lnTo>
                    <a:pt x="11739" y="6411"/>
                  </a:lnTo>
                  <a:lnTo>
                    <a:pt x="11855" y="6256"/>
                  </a:lnTo>
                  <a:lnTo>
                    <a:pt x="12087" y="6565"/>
                  </a:lnTo>
                  <a:lnTo>
                    <a:pt x="12241" y="6913"/>
                  </a:lnTo>
                  <a:lnTo>
                    <a:pt x="12395" y="7222"/>
                  </a:lnTo>
                  <a:lnTo>
                    <a:pt x="12473" y="7569"/>
                  </a:lnTo>
                  <a:lnTo>
                    <a:pt x="12511" y="7917"/>
                  </a:lnTo>
                  <a:lnTo>
                    <a:pt x="12550" y="8264"/>
                  </a:lnTo>
                  <a:lnTo>
                    <a:pt x="12550" y="8998"/>
                  </a:lnTo>
                  <a:lnTo>
                    <a:pt x="12473" y="8998"/>
                  </a:lnTo>
                  <a:lnTo>
                    <a:pt x="12434" y="9037"/>
                  </a:lnTo>
                  <a:lnTo>
                    <a:pt x="12357" y="9114"/>
                  </a:lnTo>
                  <a:lnTo>
                    <a:pt x="12357" y="9191"/>
                  </a:lnTo>
                  <a:lnTo>
                    <a:pt x="11469" y="9307"/>
                  </a:lnTo>
                  <a:lnTo>
                    <a:pt x="11469" y="9654"/>
                  </a:lnTo>
                  <a:lnTo>
                    <a:pt x="12125" y="9654"/>
                  </a:lnTo>
                  <a:lnTo>
                    <a:pt x="12820" y="9616"/>
                  </a:lnTo>
                  <a:lnTo>
                    <a:pt x="12936" y="9577"/>
                  </a:lnTo>
                  <a:lnTo>
                    <a:pt x="13013" y="9461"/>
                  </a:lnTo>
                  <a:lnTo>
                    <a:pt x="13052" y="9384"/>
                  </a:lnTo>
                  <a:lnTo>
                    <a:pt x="13052" y="9268"/>
                  </a:lnTo>
                  <a:lnTo>
                    <a:pt x="13091" y="8998"/>
                  </a:lnTo>
                  <a:lnTo>
                    <a:pt x="13168" y="8766"/>
                  </a:lnTo>
                  <a:lnTo>
                    <a:pt x="13168" y="8496"/>
                  </a:lnTo>
                  <a:lnTo>
                    <a:pt x="13168" y="8226"/>
                  </a:lnTo>
                  <a:lnTo>
                    <a:pt x="13091" y="7685"/>
                  </a:lnTo>
                  <a:lnTo>
                    <a:pt x="12936" y="7183"/>
                  </a:lnTo>
                  <a:lnTo>
                    <a:pt x="12704" y="6681"/>
                  </a:lnTo>
                  <a:lnTo>
                    <a:pt x="12434" y="6218"/>
                  </a:lnTo>
                  <a:lnTo>
                    <a:pt x="12125" y="5793"/>
                  </a:lnTo>
                  <a:lnTo>
                    <a:pt x="11778" y="5445"/>
                  </a:lnTo>
                  <a:lnTo>
                    <a:pt x="11276" y="5098"/>
                  </a:lnTo>
                  <a:lnTo>
                    <a:pt x="10967" y="4905"/>
                  </a:lnTo>
                  <a:lnTo>
                    <a:pt x="10619" y="4750"/>
                  </a:lnTo>
                  <a:lnTo>
                    <a:pt x="10233" y="4596"/>
                  </a:lnTo>
                  <a:lnTo>
                    <a:pt x="9886" y="4480"/>
                  </a:lnTo>
                  <a:lnTo>
                    <a:pt x="9499" y="4403"/>
                  </a:lnTo>
                  <a:lnTo>
                    <a:pt x="9190" y="4441"/>
                  </a:lnTo>
                  <a:lnTo>
                    <a:pt x="9268" y="3978"/>
                  </a:lnTo>
                  <a:lnTo>
                    <a:pt x="9229" y="3515"/>
                  </a:lnTo>
                  <a:lnTo>
                    <a:pt x="9152" y="3090"/>
                  </a:lnTo>
                  <a:lnTo>
                    <a:pt x="8997" y="2665"/>
                  </a:lnTo>
                  <a:lnTo>
                    <a:pt x="8804" y="2279"/>
                  </a:lnTo>
                  <a:lnTo>
                    <a:pt x="8534" y="1931"/>
                  </a:lnTo>
                  <a:lnTo>
                    <a:pt x="8186" y="1584"/>
                  </a:lnTo>
                  <a:lnTo>
                    <a:pt x="7839" y="1275"/>
                  </a:lnTo>
                  <a:lnTo>
                    <a:pt x="7453" y="966"/>
                  </a:lnTo>
                  <a:lnTo>
                    <a:pt x="7067" y="734"/>
                  </a:lnTo>
                  <a:lnTo>
                    <a:pt x="6603" y="503"/>
                  </a:lnTo>
                  <a:lnTo>
                    <a:pt x="6178" y="348"/>
                  </a:lnTo>
                  <a:lnTo>
                    <a:pt x="5715" y="194"/>
                  </a:lnTo>
                  <a:lnTo>
                    <a:pt x="5290" y="78"/>
                  </a:lnTo>
                  <a:lnTo>
                    <a:pt x="482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9"/>
            <p:cNvSpPr/>
            <p:nvPr/>
          </p:nvSpPr>
          <p:spPr>
            <a:xfrm>
              <a:off x="1849325" y="1901275"/>
              <a:ext cx="483675" cy="227850"/>
            </a:xfrm>
            <a:custGeom>
              <a:avLst/>
              <a:gdLst/>
              <a:ahLst/>
              <a:cxnLst/>
              <a:rect l="l" t="t" r="r" b="b"/>
              <a:pathLst>
                <a:path w="19347" h="9114" extrusionOk="0">
                  <a:moveTo>
                    <a:pt x="77" y="1"/>
                  </a:moveTo>
                  <a:lnTo>
                    <a:pt x="0" y="580"/>
                  </a:lnTo>
                  <a:lnTo>
                    <a:pt x="0" y="1198"/>
                  </a:lnTo>
                  <a:lnTo>
                    <a:pt x="39" y="1815"/>
                  </a:lnTo>
                  <a:lnTo>
                    <a:pt x="155" y="2433"/>
                  </a:lnTo>
                  <a:lnTo>
                    <a:pt x="309" y="3051"/>
                  </a:lnTo>
                  <a:lnTo>
                    <a:pt x="541" y="3669"/>
                  </a:lnTo>
                  <a:lnTo>
                    <a:pt x="811" y="4248"/>
                  </a:lnTo>
                  <a:lnTo>
                    <a:pt x="1120" y="4827"/>
                  </a:lnTo>
                  <a:lnTo>
                    <a:pt x="1506" y="5407"/>
                  </a:lnTo>
                  <a:lnTo>
                    <a:pt x="1970" y="5947"/>
                  </a:lnTo>
                  <a:lnTo>
                    <a:pt x="2433" y="6411"/>
                  </a:lnTo>
                  <a:lnTo>
                    <a:pt x="2974" y="6874"/>
                  </a:lnTo>
                  <a:lnTo>
                    <a:pt x="3514" y="7260"/>
                  </a:lnTo>
                  <a:lnTo>
                    <a:pt x="4093" y="7646"/>
                  </a:lnTo>
                  <a:lnTo>
                    <a:pt x="4711" y="7955"/>
                  </a:lnTo>
                  <a:lnTo>
                    <a:pt x="5329" y="8226"/>
                  </a:lnTo>
                  <a:lnTo>
                    <a:pt x="5986" y="8496"/>
                  </a:lnTo>
                  <a:lnTo>
                    <a:pt x="6642" y="8689"/>
                  </a:lnTo>
                  <a:lnTo>
                    <a:pt x="7298" y="8843"/>
                  </a:lnTo>
                  <a:lnTo>
                    <a:pt x="7993" y="8959"/>
                  </a:lnTo>
                  <a:lnTo>
                    <a:pt x="8689" y="9036"/>
                  </a:lnTo>
                  <a:lnTo>
                    <a:pt x="9384" y="9075"/>
                  </a:lnTo>
                  <a:lnTo>
                    <a:pt x="10079" y="9114"/>
                  </a:lnTo>
                  <a:lnTo>
                    <a:pt x="10774" y="9075"/>
                  </a:lnTo>
                  <a:lnTo>
                    <a:pt x="11392" y="8998"/>
                  </a:lnTo>
                  <a:lnTo>
                    <a:pt x="12048" y="8921"/>
                  </a:lnTo>
                  <a:lnTo>
                    <a:pt x="12705" y="8766"/>
                  </a:lnTo>
                  <a:lnTo>
                    <a:pt x="13361" y="8612"/>
                  </a:lnTo>
                  <a:lnTo>
                    <a:pt x="14017" y="8380"/>
                  </a:lnTo>
                  <a:lnTo>
                    <a:pt x="14635" y="8148"/>
                  </a:lnTo>
                  <a:lnTo>
                    <a:pt x="15253" y="7878"/>
                  </a:lnTo>
                  <a:lnTo>
                    <a:pt x="15871" y="7569"/>
                  </a:lnTo>
                  <a:lnTo>
                    <a:pt x="16450" y="7222"/>
                  </a:lnTo>
                  <a:lnTo>
                    <a:pt x="16991" y="6835"/>
                  </a:lnTo>
                  <a:lnTo>
                    <a:pt x="17493" y="6411"/>
                  </a:lnTo>
                  <a:lnTo>
                    <a:pt x="17956" y="5947"/>
                  </a:lnTo>
                  <a:lnTo>
                    <a:pt x="18381" y="5445"/>
                  </a:lnTo>
                  <a:lnTo>
                    <a:pt x="18767" y="4905"/>
                  </a:lnTo>
                  <a:lnTo>
                    <a:pt x="19076" y="4287"/>
                  </a:lnTo>
                  <a:lnTo>
                    <a:pt x="19346" y="3669"/>
                  </a:lnTo>
                  <a:lnTo>
                    <a:pt x="19115" y="3630"/>
                  </a:lnTo>
                  <a:lnTo>
                    <a:pt x="18767" y="4171"/>
                  </a:lnTo>
                  <a:lnTo>
                    <a:pt x="18420" y="4634"/>
                  </a:lnTo>
                  <a:lnTo>
                    <a:pt x="18033" y="5098"/>
                  </a:lnTo>
                  <a:lnTo>
                    <a:pt x="17609" y="5561"/>
                  </a:lnTo>
                  <a:lnTo>
                    <a:pt x="17184" y="5947"/>
                  </a:lnTo>
                  <a:lnTo>
                    <a:pt x="16720" y="6333"/>
                  </a:lnTo>
                  <a:lnTo>
                    <a:pt x="16257" y="6681"/>
                  </a:lnTo>
                  <a:lnTo>
                    <a:pt x="15755" y="7028"/>
                  </a:lnTo>
                  <a:lnTo>
                    <a:pt x="15214" y="7299"/>
                  </a:lnTo>
                  <a:lnTo>
                    <a:pt x="14712" y="7569"/>
                  </a:lnTo>
                  <a:lnTo>
                    <a:pt x="14133" y="7801"/>
                  </a:lnTo>
                  <a:lnTo>
                    <a:pt x="13593" y="8032"/>
                  </a:lnTo>
                  <a:lnTo>
                    <a:pt x="13013" y="8187"/>
                  </a:lnTo>
                  <a:lnTo>
                    <a:pt x="12434" y="8341"/>
                  </a:lnTo>
                  <a:lnTo>
                    <a:pt x="11816" y="8457"/>
                  </a:lnTo>
                  <a:lnTo>
                    <a:pt x="11199" y="8534"/>
                  </a:lnTo>
                  <a:lnTo>
                    <a:pt x="10503" y="8612"/>
                  </a:lnTo>
                  <a:lnTo>
                    <a:pt x="9113" y="8612"/>
                  </a:lnTo>
                  <a:lnTo>
                    <a:pt x="8380" y="8534"/>
                  </a:lnTo>
                  <a:lnTo>
                    <a:pt x="7685" y="8419"/>
                  </a:lnTo>
                  <a:lnTo>
                    <a:pt x="6990" y="8303"/>
                  </a:lnTo>
                  <a:lnTo>
                    <a:pt x="6333" y="8110"/>
                  </a:lnTo>
                  <a:lnTo>
                    <a:pt x="5638" y="7878"/>
                  </a:lnTo>
                  <a:lnTo>
                    <a:pt x="5020" y="7608"/>
                  </a:lnTo>
                  <a:lnTo>
                    <a:pt x="4364" y="7260"/>
                  </a:lnTo>
                  <a:lnTo>
                    <a:pt x="3784" y="6913"/>
                  </a:lnTo>
                  <a:lnTo>
                    <a:pt x="3205" y="6488"/>
                  </a:lnTo>
                  <a:lnTo>
                    <a:pt x="2703" y="6063"/>
                  </a:lnTo>
                  <a:lnTo>
                    <a:pt x="2201" y="5561"/>
                  </a:lnTo>
                  <a:lnTo>
                    <a:pt x="1776" y="4982"/>
                  </a:lnTo>
                  <a:lnTo>
                    <a:pt x="1390" y="4403"/>
                  </a:lnTo>
                  <a:lnTo>
                    <a:pt x="1120" y="3901"/>
                  </a:lnTo>
                  <a:lnTo>
                    <a:pt x="850" y="3360"/>
                  </a:lnTo>
                  <a:lnTo>
                    <a:pt x="695" y="2858"/>
                  </a:lnTo>
                  <a:lnTo>
                    <a:pt x="541" y="2279"/>
                  </a:lnTo>
                  <a:lnTo>
                    <a:pt x="425" y="1738"/>
                  </a:lnTo>
                  <a:lnTo>
                    <a:pt x="386" y="1159"/>
                  </a:lnTo>
                  <a:lnTo>
                    <a:pt x="386" y="618"/>
                  </a:lnTo>
                  <a:lnTo>
                    <a:pt x="425" y="39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9"/>
            <p:cNvSpPr/>
            <p:nvPr/>
          </p:nvSpPr>
          <p:spPr>
            <a:xfrm>
              <a:off x="1935225" y="1910925"/>
              <a:ext cx="35750" cy="29000"/>
            </a:xfrm>
            <a:custGeom>
              <a:avLst/>
              <a:gdLst/>
              <a:ahLst/>
              <a:cxnLst/>
              <a:rect l="l" t="t" r="r" b="b"/>
              <a:pathLst>
                <a:path w="1430" h="1160" extrusionOk="0">
                  <a:moveTo>
                    <a:pt x="503" y="1"/>
                  </a:moveTo>
                  <a:lnTo>
                    <a:pt x="310" y="117"/>
                  </a:lnTo>
                  <a:lnTo>
                    <a:pt x="194" y="232"/>
                  </a:lnTo>
                  <a:lnTo>
                    <a:pt x="78" y="387"/>
                  </a:lnTo>
                  <a:lnTo>
                    <a:pt x="40" y="541"/>
                  </a:lnTo>
                  <a:lnTo>
                    <a:pt x="1" y="734"/>
                  </a:lnTo>
                  <a:lnTo>
                    <a:pt x="40" y="927"/>
                  </a:lnTo>
                  <a:lnTo>
                    <a:pt x="117" y="1082"/>
                  </a:lnTo>
                  <a:lnTo>
                    <a:pt x="194" y="1159"/>
                  </a:lnTo>
                  <a:lnTo>
                    <a:pt x="348" y="1159"/>
                  </a:lnTo>
                  <a:lnTo>
                    <a:pt x="426" y="1043"/>
                  </a:lnTo>
                  <a:lnTo>
                    <a:pt x="426" y="1005"/>
                  </a:lnTo>
                  <a:lnTo>
                    <a:pt x="387" y="927"/>
                  </a:lnTo>
                  <a:lnTo>
                    <a:pt x="387" y="850"/>
                  </a:lnTo>
                  <a:lnTo>
                    <a:pt x="348" y="773"/>
                  </a:lnTo>
                  <a:lnTo>
                    <a:pt x="426" y="580"/>
                  </a:lnTo>
                  <a:lnTo>
                    <a:pt x="542" y="425"/>
                  </a:lnTo>
                  <a:lnTo>
                    <a:pt x="619" y="387"/>
                  </a:lnTo>
                  <a:lnTo>
                    <a:pt x="773" y="387"/>
                  </a:lnTo>
                  <a:lnTo>
                    <a:pt x="850" y="425"/>
                  </a:lnTo>
                  <a:lnTo>
                    <a:pt x="966" y="580"/>
                  </a:lnTo>
                  <a:lnTo>
                    <a:pt x="1005" y="657"/>
                  </a:lnTo>
                  <a:lnTo>
                    <a:pt x="1005" y="734"/>
                  </a:lnTo>
                  <a:lnTo>
                    <a:pt x="966" y="927"/>
                  </a:lnTo>
                  <a:lnTo>
                    <a:pt x="966" y="1005"/>
                  </a:lnTo>
                  <a:lnTo>
                    <a:pt x="966" y="1082"/>
                  </a:lnTo>
                  <a:lnTo>
                    <a:pt x="1005" y="1121"/>
                  </a:lnTo>
                  <a:lnTo>
                    <a:pt x="1082" y="1159"/>
                  </a:lnTo>
                  <a:lnTo>
                    <a:pt x="1198" y="1159"/>
                  </a:lnTo>
                  <a:lnTo>
                    <a:pt x="1275" y="1121"/>
                  </a:lnTo>
                  <a:lnTo>
                    <a:pt x="1314" y="1082"/>
                  </a:lnTo>
                  <a:lnTo>
                    <a:pt x="1391" y="889"/>
                  </a:lnTo>
                  <a:lnTo>
                    <a:pt x="1430" y="734"/>
                  </a:lnTo>
                  <a:lnTo>
                    <a:pt x="1391" y="541"/>
                  </a:lnTo>
                  <a:lnTo>
                    <a:pt x="1314" y="348"/>
                  </a:lnTo>
                  <a:lnTo>
                    <a:pt x="1198" y="194"/>
                  </a:lnTo>
                  <a:lnTo>
                    <a:pt x="1044" y="78"/>
                  </a:lnTo>
                  <a:lnTo>
                    <a:pt x="8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9"/>
            <p:cNvSpPr/>
            <p:nvPr/>
          </p:nvSpPr>
          <p:spPr>
            <a:xfrm>
              <a:off x="6081500" y="1911900"/>
              <a:ext cx="255850" cy="266475"/>
            </a:xfrm>
            <a:custGeom>
              <a:avLst/>
              <a:gdLst/>
              <a:ahLst/>
              <a:cxnLst/>
              <a:rect l="l" t="t" r="r" b="b"/>
              <a:pathLst>
                <a:path w="10234" h="10659" extrusionOk="0">
                  <a:moveTo>
                    <a:pt x="8303" y="7299"/>
                  </a:moveTo>
                  <a:lnTo>
                    <a:pt x="8535" y="7376"/>
                  </a:lnTo>
                  <a:lnTo>
                    <a:pt x="8766" y="7453"/>
                  </a:lnTo>
                  <a:lnTo>
                    <a:pt x="8998" y="7569"/>
                  </a:lnTo>
                  <a:lnTo>
                    <a:pt x="9191" y="7723"/>
                  </a:lnTo>
                  <a:lnTo>
                    <a:pt x="9384" y="7878"/>
                  </a:lnTo>
                  <a:lnTo>
                    <a:pt x="9539" y="8109"/>
                  </a:lnTo>
                  <a:lnTo>
                    <a:pt x="9655" y="8341"/>
                  </a:lnTo>
                  <a:lnTo>
                    <a:pt x="9693" y="8573"/>
                  </a:lnTo>
                  <a:lnTo>
                    <a:pt x="9732" y="8843"/>
                  </a:lnTo>
                  <a:lnTo>
                    <a:pt x="9693" y="9152"/>
                  </a:lnTo>
                  <a:lnTo>
                    <a:pt x="9577" y="9422"/>
                  </a:lnTo>
                  <a:lnTo>
                    <a:pt x="9423" y="9654"/>
                  </a:lnTo>
                  <a:lnTo>
                    <a:pt x="9230" y="9847"/>
                  </a:lnTo>
                  <a:lnTo>
                    <a:pt x="8959" y="10002"/>
                  </a:lnTo>
                  <a:lnTo>
                    <a:pt x="8728" y="10117"/>
                  </a:lnTo>
                  <a:lnTo>
                    <a:pt x="8419" y="10156"/>
                  </a:lnTo>
                  <a:lnTo>
                    <a:pt x="8149" y="10156"/>
                  </a:lnTo>
                  <a:lnTo>
                    <a:pt x="7878" y="10079"/>
                  </a:lnTo>
                  <a:lnTo>
                    <a:pt x="7647" y="9963"/>
                  </a:lnTo>
                  <a:lnTo>
                    <a:pt x="7415" y="9770"/>
                  </a:lnTo>
                  <a:lnTo>
                    <a:pt x="7222" y="9577"/>
                  </a:lnTo>
                  <a:lnTo>
                    <a:pt x="7067" y="9345"/>
                  </a:lnTo>
                  <a:lnTo>
                    <a:pt x="6990" y="9075"/>
                  </a:lnTo>
                  <a:lnTo>
                    <a:pt x="6951" y="8805"/>
                  </a:lnTo>
                  <a:lnTo>
                    <a:pt x="6990" y="8496"/>
                  </a:lnTo>
                  <a:lnTo>
                    <a:pt x="7067" y="8264"/>
                  </a:lnTo>
                  <a:lnTo>
                    <a:pt x="7183" y="8071"/>
                  </a:lnTo>
                  <a:lnTo>
                    <a:pt x="7338" y="7878"/>
                  </a:lnTo>
                  <a:lnTo>
                    <a:pt x="7531" y="7723"/>
                  </a:lnTo>
                  <a:lnTo>
                    <a:pt x="7762" y="7569"/>
                  </a:lnTo>
                  <a:lnTo>
                    <a:pt x="8187" y="7337"/>
                  </a:lnTo>
                  <a:lnTo>
                    <a:pt x="8264" y="7299"/>
                  </a:lnTo>
                  <a:close/>
                  <a:moveTo>
                    <a:pt x="2897" y="0"/>
                  </a:moveTo>
                  <a:lnTo>
                    <a:pt x="2704" y="39"/>
                  </a:lnTo>
                  <a:lnTo>
                    <a:pt x="2665" y="78"/>
                  </a:lnTo>
                  <a:lnTo>
                    <a:pt x="2665" y="1313"/>
                  </a:lnTo>
                  <a:lnTo>
                    <a:pt x="2665" y="2588"/>
                  </a:lnTo>
                  <a:lnTo>
                    <a:pt x="2704" y="3823"/>
                  </a:lnTo>
                  <a:lnTo>
                    <a:pt x="2742" y="5059"/>
                  </a:lnTo>
                  <a:lnTo>
                    <a:pt x="2936" y="7492"/>
                  </a:lnTo>
                  <a:lnTo>
                    <a:pt x="2936" y="8148"/>
                  </a:lnTo>
                  <a:lnTo>
                    <a:pt x="2974" y="8457"/>
                  </a:lnTo>
                  <a:lnTo>
                    <a:pt x="3013" y="8611"/>
                  </a:lnTo>
                  <a:lnTo>
                    <a:pt x="3090" y="8766"/>
                  </a:lnTo>
                  <a:lnTo>
                    <a:pt x="1584" y="8689"/>
                  </a:lnTo>
                  <a:lnTo>
                    <a:pt x="1" y="8689"/>
                  </a:lnTo>
                  <a:lnTo>
                    <a:pt x="39" y="8998"/>
                  </a:lnTo>
                  <a:lnTo>
                    <a:pt x="812" y="9113"/>
                  </a:lnTo>
                  <a:lnTo>
                    <a:pt x="1584" y="9152"/>
                  </a:lnTo>
                  <a:lnTo>
                    <a:pt x="3167" y="9229"/>
                  </a:lnTo>
                  <a:lnTo>
                    <a:pt x="4866" y="9306"/>
                  </a:lnTo>
                  <a:lnTo>
                    <a:pt x="5677" y="9306"/>
                  </a:lnTo>
                  <a:lnTo>
                    <a:pt x="6527" y="9229"/>
                  </a:lnTo>
                  <a:lnTo>
                    <a:pt x="6643" y="9538"/>
                  </a:lnTo>
                  <a:lnTo>
                    <a:pt x="6797" y="9847"/>
                  </a:lnTo>
                  <a:lnTo>
                    <a:pt x="6990" y="10079"/>
                  </a:lnTo>
                  <a:lnTo>
                    <a:pt x="7260" y="10310"/>
                  </a:lnTo>
                  <a:lnTo>
                    <a:pt x="7531" y="10465"/>
                  </a:lnTo>
                  <a:lnTo>
                    <a:pt x="7840" y="10581"/>
                  </a:lnTo>
                  <a:lnTo>
                    <a:pt x="8149" y="10658"/>
                  </a:lnTo>
                  <a:lnTo>
                    <a:pt x="8457" y="10658"/>
                  </a:lnTo>
                  <a:lnTo>
                    <a:pt x="8766" y="10619"/>
                  </a:lnTo>
                  <a:lnTo>
                    <a:pt x="9075" y="10504"/>
                  </a:lnTo>
                  <a:lnTo>
                    <a:pt x="9346" y="10388"/>
                  </a:lnTo>
                  <a:lnTo>
                    <a:pt x="9577" y="10195"/>
                  </a:lnTo>
                  <a:lnTo>
                    <a:pt x="9809" y="9963"/>
                  </a:lnTo>
                  <a:lnTo>
                    <a:pt x="9963" y="9693"/>
                  </a:lnTo>
                  <a:lnTo>
                    <a:pt x="10118" y="9422"/>
                  </a:lnTo>
                  <a:lnTo>
                    <a:pt x="10195" y="9113"/>
                  </a:lnTo>
                  <a:lnTo>
                    <a:pt x="10234" y="9113"/>
                  </a:lnTo>
                  <a:lnTo>
                    <a:pt x="10234" y="8766"/>
                  </a:lnTo>
                  <a:lnTo>
                    <a:pt x="10195" y="8380"/>
                  </a:lnTo>
                  <a:lnTo>
                    <a:pt x="10041" y="8071"/>
                  </a:lnTo>
                  <a:lnTo>
                    <a:pt x="9886" y="7762"/>
                  </a:lnTo>
                  <a:lnTo>
                    <a:pt x="9655" y="7492"/>
                  </a:lnTo>
                  <a:lnTo>
                    <a:pt x="9346" y="7260"/>
                  </a:lnTo>
                  <a:lnTo>
                    <a:pt x="9037" y="7105"/>
                  </a:lnTo>
                  <a:lnTo>
                    <a:pt x="8689" y="7028"/>
                  </a:lnTo>
                  <a:lnTo>
                    <a:pt x="8342" y="6990"/>
                  </a:lnTo>
                  <a:lnTo>
                    <a:pt x="8226" y="7067"/>
                  </a:lnTo>
                  <a:lnTo>
                    <a:pt x="8187" y="7028"/>
                  </a:lnTo>
                  <a:lnTo>
                    <a:pt x="8110" y="6990"/>
                  </a:lnTo>
                  <a:lnTo>
                    <a:pt x="7955" y="6990"/>
                  </a:lnTo>
                  <a:lnTo>
                    <a:pt x="7762" y="7028"/>
                  </a:lnTo>
                  <a:lnTo>
                    <a:pt x="7453" y="7144"/>
                  </a:lnTo>
                  <a:lnTo>
                    <a:pt x="7183" y="7337"/>
                  </a:lnTo>
                  <a:lnTo>
                    <a:pt x="6951" y="7569"/>
                  </a:lnTo>
                  <a:lnTo>
                    <a:pt x="6758" y="7878"/>
                  </a:lnTo>
                  <a:lnTo>
                    <a:pt x="6604" y="8187"/>
                  </a:lnTo>
                  <a:lnTo>
                    <a:pt x="6488" y="8496"/>
                  </a:lnTo>
                  <a:lnTo>
                    <a:pt x="6488" y="8843"/>
                  </a:lnTo>
                  <a:lnTo>
                    <a:pt x="5716" y="8766"/>
                  </a:lnTo>
                  <a:lnTo>
                    <a:pt x="3476" y="8766"/>
                  </a:lnTo>
                  <a:lnTo>
                    <a:pt x="3515" y="8689"/>
                  </a:lnTo>
                  <a:lnTo>
                    <a:pt x="3515" y="8650"/>
                  </a:lnTo>
                  <a:lnTo>
                    <a:pt x="3476" y="8573"/>
                  </a:lnTo>
                  <a:lnTo>
                    <a:pt x="3438" y="8496"/>
                  </a:lnTo>
                  <a:lnTo>
                    <a:pt x="3399" y="8457"/>
                  </a:lnTo>
                  <a:lnTo>
                    <a:pt x="3322" y="8457"/>
                  </a:lnTo>
                  <a:lnTo>
                    <a:pt x="3244" y="8496"/>
                  </a:lnTo>
                  <a:lnTo>
                    <a:pt x="3322" y="8380"/>
                  </a:lnTo>
                  <a:lnTo>
                    <a:pt x="3322" y="8225"/>
                  </a:lnTo>
                  <a:lnTo>
                    <a:pt x="3322" y="8071"/>
                  </a:lnTo>
                  <a:lnTo>
                    <a:pt x="3283" y="7955"/>
                  </a:lnTo>
                  <a:lnTo>
                    <a:pt x="3244" y="7337"/>
                  </a:lnTo>
                  <a:lnTo>
                    <a:pt x="3167" y="6410"/>
                  </a:lnTo>
                  <a:lnTo>
                    <a:pt x="3051" y="4325"/>
                  </a:lnTo>
                  <a:lnTo>
                    <a:pt x="2974" y="2201"/>
                  </a:lnTo>
                  <a:lnTo>
                    <a:pt x="2897" y="78"/>
                  </a:lnTo>
                  <a:lnTo>
                    <a:pt x="289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9"/>
            <p:cNvSpPr/>
            <p:nvPr/>
          </p:nvSpPr>
          <p:spPr>
            <a:xfrm>
              <a:off x="2715250" y="1912850"/>
              <a:ext cx="147725" cy="161250"/>
            </a:xfrm>
            <a:custGeom>
              <a:avLst/>
              <a:gdLst/>
              <a:ahLst/>
              <a:cxnLst/>
              <a:rect l="l" t="t" r="r" b="b"/>
              <a:pathLst>
                <a:path w="5909" h="6450" extrusionOk="0">
                  <a:moveTo>
                    <a:pt x="2781" y="503"/>
                  </a:moveTo>
                  <a:lnTo>
                    <a:pt x="3283" y="580"/>
                  </a:lnTo>
                  <a:lnTo>
                    <a:pt x="3746" y="735"/>
                  </a:lnTo>
                  <a:lnTo>
                    <a:pt x="4210" y="966"/>
                  </a:lnTo>
                  <a:lnTo>
                    <a:pt x="4403" y="1082"/>
                  </a:lnTo>
                  <a:lnTo>
                    <a:pt x="4596" y="1275"/>
                  </a:lnTo>
                  <a:lnTo>
                    <a:pt x="4750" y="1468"/>
                  </a:lnTo>
                  <a:lnTo>
                    <a:pt x="4943" y="1661"/>
                  </a:lnTo>
                  <a:lnTo>
                    <a:pt x="5059" y="1893"/>
                  </a:lnTo>
                  <a:lnTo>
                    <a:pt x="5175" y="2125"/>
                  </a:lnTo>
                  <a:lnTo>
                    <a:pt x="5330" y="2588"/>
                  </a:lnTo>
                  <a:lnTo>
                    <a:pt x="5407" y="3052"/>
                  </a:lnTo>
                  <a:lnTo>
                    <a:pt x="5407" y="3515"/>
                  </a:lnTo>
                  <a:lnTo>
                    <a:pt x="5368" y="4017"/>
                  </a:lnTo>
                  <a:lnTo>
                    <a:pt x="5214" y="4442"/>
                  </a:lnTo>
                  <a:lnTo>
                    <a:pt x="4982" y="4866"/>
                  </a:lnTo>
                  <a:lnTo>
                    <a:pt x="4828" y="5059"/>
                  </a:lnTo>
                  <a:lnTo>
                    <a:pt x="4673" y="5253"/>
                  </a:lnTo>
                  <a:lnTo>
                    <a:pt x="4480" y="5407"/>
                  </a:lnTo>
                  <a:lnTo>
                    <a:pt x="4287" y="5561"/>
                  </a:lnTo>
                  <a:lnTo>
                    <a:pt x="4017" y="5716"/>
                  </a:lnTo>
                  <a:lnTo>
                    <a:pt x="3746" y="5832"/>
                  </a:lnTo>
                  <a:lnTo>
                    <a:pt x="3515" y="5909"/>
                  </a:lnTo>
                  <a:lnTo>
                    <a:pt x="3244" y="5948"/>
                  </a:lnTo>
                  <a:lnTo>
                    <a:pt x="2742" y="5948"/>
                  </a:lnTo>
                  <a:lnTo>
                    <a:pt x="2511" y="5870"/>
                  </a:lnTo>
                  <a:lnTo>
                    <a:pt x="2279" y="5793"/>
                  </a:lnTo>
                  <a:lnTo>
                    <a:pt x="2047" y="5677"/>
                  </a:lnTo>
                  <a:lnTo>
                    <a:pt x="1816" y="5561"/>
                  </a:lnTo>
                  <a:lnTo>
                    <a:pt x="1623" y="5407"/>
                  </a:lnTo>
                  <a:lnTo>
                    <a:pt x="1429" y="5214"/>
                  </a:lnTo>
                  <a:lnTo>
                    <a:pt x="1082" y="4828"/>
                  </a:lnTo>
                  <a:lnTo>
                    <a:pt x="812" y="4364"/>
                  </a:lnTo>
                  <a:lnTo>
                    <a:pt x="619" y="3862"/>
                  </a:lnTo>
                  <a:lnTo>
                    <a:pt x="464" y="3322"/>
                  </a:lnTo>
                  <a:lnTo>
                    <a:pt x="426" y="2820"/>
                  </a:lnTo>
                  <a:lnTo>
                    <a:pt x="426" y="2550"/>
                  </a:lnTo>
                  <a:lnTo>
                    <a:pt x="464" y="2279"/>
                  </a:lnTo>
                  <a:lnTo>
                    <a:pt x="503" y="2048"/>
                  </a:lnTo>
                  <a:lnTo>
                    <a:pt x="619" y="1777"/>
                  </a:lnTo>
                  <a:lnTo>
                    <a:pt x="696" y="1584"/>
                  </a:lnTo>
                  <a:lnTo>
                    <a:pt x="850" y="1352"/>
                  </a:lnTo>
                  <a:lnTo>
                    <a:pt x="1005" y="1159"/>
                  </a:lnTo>
                  <a:lnTo>
                    <a:pt x="1198" y="966"/>
                  </a:lnTo>
                  <a:lnTo>
                    <a:pt x="1429" y="812"/>
                  </a:lnTo>
                  <a:lnTo>
                    <a:pt x="1700" y="657"/>
                  </a:lnTo>
                  <a:lnTo>
                    <a:pt x="1738" y="619"/>
                  </a:lnTo>
                  <a:lnTo>
                    <a:pt x="1738" y="580"/>
                  </a:lnTo>
                  <a:lnTo>
                    <a:pt x="2240" y="503"/>
                  </a:lnTo>
                  <a:close/>
                  <a:moveTo>
                    <a:pt x="2588" y="1"/>
                  </a:moveTo>
                  <a:lnTo>
                    <a:pt x="2279" y="40"/>
                  </a:lnTo>
                  <a:lnTo>
                    <a:pt x="1970" y="78"/>
                  </a:lnTo>
                  <a:lnTo>
                    <a:pt x="1661" y="155"/>
                  </a:lnTo>
                  <a:lnTo>
                    <a:pt x="1391" y="233"/>
                  </a:lnTo>
                  <a:lnTo>
                    <a:pt x="1314" y="310"/>
                  </a:lnTo>
                  <a:lnTo>
                    <a:pt x="1236" y="387"/>
                  </a:lnTo>
                  <a:lnTo>
                    <a:pt x="1236" y="464"/>
                  </a:lnTo>
                  <a:lnTo>
                    <a:pt x="1275" y="542"/>
                  </a:lnTo>
                  <a:lnTo>
                    <a:pt x="1005" y="657"/>
                  </a:lnTo>
                  <a:lnTo>
                    <a:pt x="773" y="850"/>
                  </a:lnTo>
                  <a:lnTo>
                    <a:pt x="580" y="1044"/>
                  </a:lnTo>
                  <a:lnTo>
                    <a:pt x="426" y="1237"/>
                  </a:lnTo>
                  <a:lnTo>
                    <a:pt x="271" y="1468"/>
                  </a:lnTo>
                  <a:lnTo>
                    <a:pt x="155" y="1700"/>
                  </a:lnTo>
                  <a:lnTo>
                    <a:pt x="78" y="1970"/>
                  </a:lnTo>
                  <a:lnTo>
                    <a:pt x="39" y="2241"/>
                  </a:lnTo>
                  <a:lnTo>
                    <a:pt x="1" y="2511"/>
                  </a:lnTo>
                  <a:lnTo>
                    <a:pt x="1" y="2781"/>
                  </a:lnTo>
                  <a:lnTo>
                    <a:pt x="39" y="3360"/>
                  </a:lnTo>
                  <a:lnTo>
                    <a:pt x="155" y="3901"/>
                  </a:lnTo>
                  <a:lnTo>
                    <a:pt x="387" y="4442"/>
                  </a:lnTo>
                  <a:lnTo>
                    <a:pt x="696" y="5021"/>
                  </a:lnTo>
                  <a:lnTo>
                    <a:pt x="889" y="5253"/>
                  </a:lnTo>
                  <a:lnTo>
                    <a:pt x="1082" y="5484"/>
                  </a:lnTo>
                  <a:lnTo>
                    <a:pt x="1275" y="5716"/>
                  </a:lnTo>
                  <a:lnTo>
                    <a:pt x="1507" y="5909"/>
                  </a:lnTo>
                  <a:lnTo>
                    <a:pt x="1738" y="6063"/>
                  </a:lnTo>
                  <a:lnTo>
                    <a:pt x="2009" y="6179"/>
                  </a:lnTo>
                  <a:lnTo>
                    <a:pt x="2240" y="6295"/>
                  </a:lnTo>
                  <a:lnTo>
                    <a:pt x="2511" y="6372"/>
                  </a:lnTo>
                  <a:lnTo>
                    <a:pt x="2820" y="6411"/>
                  </a:lnTo>
                  <a:lnTo>
                    <a:pt x="3090" y="6450"/>
                  </a:lnTo>
                  <a:lnTo>
                    <a:pt x="3399" y="6411"/>
                  </a:lnTo>
                  <a:lnTo>
                    <a:pt x="3669" y="6334"/>
                  </a:lnTo>
                  <a:lnTo>
                    <a:pt x="3978" y="6218"/>
                  </a:lnTo>
                  <a:lnTo>
                    <a:pt x="4326" y="6102"/>
                  </a:lnTo>
                  <a:lnTo>
                    <a:pt x="4557" y="5909"/>
                  </a:lnTo>
                  <a:lnTo>
                    <a:pt x="4828" y="5716"/>
                  </a:lnTo>
                  <a:lnTo>
                    <a:pt x="5021" y="5523"/>
                  </a:lnTo>
                  <a:lnTo>
                    <a:pt x="5214" y="5291"/>
                  </a:lnTo>
                  <a:lnTo>
                    <a:pt x="5407" y="5059"/>
                  </a:lnTo>
                  <a:lnTo>
                    <a:pt x="5561" y="4789"/>
                  </a:lnTo>
                  <a:lnTo>
                    <a:pt x="5677" y="4519"/>
                  </a:lnTo>
                  <a:lnTo>
                    <a:pt x="5754" y="4249"/>
                  </a:lnTo>
                  <a:lnTo>
                    <a:pt x="5832" y="3940"/>
                  </a:lnTo>
                  <a:lnTo>
                    <a:pt x="5870" y="3669"/>
                  </a:lnTo>
                  <a:lnTo>
                    <a:pt x="5909" y="3360"/>
                  </a:lnTo>
                  <a:lnTo>
                    <a:pt x="5870" y="3052"/>
                  </a:lnTo>
                  <a:lnTo>
                    <a:pt x="5832" y="2743"/>
                  </a:lnTo>
                  <a:lnTo>
                    <a:pt x="5793" y="2472"/>
                  </a:lnTo>
                  <a:lnTo>
                    <a:pt x="5716" y="2163"/>
                  </a:lnTo>
                  <a:lnTo>
                    <a:pt x="5600" y="1893"/>
                  </a:lnTo>
                  <a:lnTo>
                    <a:pt x="5445" y="1584"/>
                  </a:lnTo>
                  <a:lnTo>
                    <a:pt x="5252" y="1352"/>
                  </a:lnTo>
                  <a:lnTo>
                    <a:pt x="5059" y="1082"/>
                  </a:lnTo>
                  <a:lnTo>
                    <a:pt x="4828" y="889"/>
                  </a:lnTo>
                  <a:lnTo>
                    <a:pt x="4596" y="696"/>
                  </a:lnTo>
                  <a:lnTo>
                    <a:pt x="4364" y="503"/>
                  </a:lnTo>
                  <a:lnTo>
                    <a:pt x="4094" y="348"/>
                  </a:lnTo>
                  <a:lnTo>
                    <a:pt x="3785" y="233"/>
                  </a:lnTo>
                  <a:lnTo>
                    <a:pt x="3515" y="155"/>
                  </a:lnTo>
                  <a:lnTo>
                    <a:pt x="3206" y="78"/>
                  </a:lnTo>
                  <a:lnTo>
                    <a:pt x="2897" y="40"/>
                  </a:lnTo>
                  <a:lnTo>
                    <a:pt x="258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9"/>
            <p:cNvSpPr/>
            <p:nvPr/>
          </p:nvSpPr>
          <p:spPr>
            <a:xfrm>
              <a:off x="1882150" y="1914800"/>
              <a:ext cx="33800" cy="29950"/>
            </a:xfrm>
            <a:custGeom>
              <a:avLst/>
              <a:gdLst/>
              <a:ahLst/>
              <a:cxnLst/>
              <a:rect l="l" t="t" r="r" b="b"/>
              <a:pathLst>
                <a:path w="1352" h="1198" extrusionOk="0">
                  <a:moveTo>
                    <a:pt x="618" y="0"/>
                  </a:moveTo>
                  <a:lnTo>
                    <a:pt x="425" y="39"/>
                  </a:lnTo>
                  <a:lnTo>
                    <a:pt x="232" y="116"/>
                  </a:lnTo>
                  <a:lnTo>
                    <a:pt x="116" y="232"/>
                  </a:lnTo>
                  <a:lnTo>
                    <a:pt x="0" y="425"/>
                  </a:lnTo>
                  <a:lnTo>
                    <a:pt x="0" y="618"/>
                  </a:lnTo>
                  <a:lnTo>
                    <a:pt x="0" y="811"/>
                  </a:lnTo>
                  <a:lnTo>
                    <a:pt x="77" y="966"/>
                  </a:lnTo>
                  <a:lnTo>
                    <a:pt x="232" y="1081"/>
                  </a:lnTo>
                  <a:lnTo>
                    <a:pt x="386" y="1197"/>
                  </a:lnTo>
                  <a:lnTo>
                    <a:pt x="463" y="1197"/>
                  </a:lnTo>
                  <a:lnTo>
                    <a:pt x="502" y="1120"/>
                  </a:lnTo>
                  <a:lnTo>
                    <a:pt x="502" y="1043"/>
                  </a:lnTo>
                  <a:lnTo>
                    <a:pt x="463" y="1004"/>
                  </a:lnTo>
                  <a:lnTo>
                    <a:pt x="386" y="927"/>
                  </a:lnTo>
                  <a:lnTo>
                    <a:pt x="348" y="811"/>
                  </a:lnTo>
                  <a:lnTo>
                    <a:pt x="348" y="734"/>
                  </a:lnTo>
                  <a:lnTo>
                    <a:pt x="348" y="618"/>
                  </a:lnTo>
                  <a:lnTo>
                    <a:pt x="386" y="502"/>
                  </a:lnTo>
                  <a:lnTo>
                    <a:pt x="463" y="464"/>
                  </a:lnTo>
                  <a:lnTo>
                    <a:pt x="541" y="386"/>
                  </a:lnTo>
                  <a:lnTo>
                    <a:pt x="772" y="386"/>
                  </a:lnTo>
                  <a:lnTo>
                    <a:pt x="850" y="464"/>
                  </a:lnTo>
                  <a:lnTo>
                    <a:pt x="927" y="541"/>
                  </a:lnTo>
                  <a:lnTo>
                    <a:pt x="965" y="657"/>
                  </a:lnTo>
                  <a:lnTo>
                    <a:pt x="1004" y="850"/>
                  </a:lnTo>
                  <a:lnTo>
                    <a:pt x="1043" y="966"/>
                  </a:lnTo>
                  <a:lnTo>
                    <a:pt x="1081" y="1043"/>
                  </a:lnTo>
                  <a:lnTo>
                    <a:pt x="1159" y="1081"/>
                  </a:lnTo>
                  <a:lnTo>
                    <a:pt x="1197" y="1081"/>
                  </a:lnTo>
                  <a:lnTo>
                    <a:pt x="1274" y="1043"/>
                  </a:lnTo>
                  <a:lnTo>
                    <a:pt x="1352" y="927"/>
                  </a:lnTo>
                  <a:lnTo>
                    <a:pt x="1352" y="850"/>
                  </a:lnTo>
                  <a:lnTo>
                    <a:pt x="1352" y="618"/>
                  </a:lnTo>
                  <a:lnTo>
                    <a:pt x="1274" y="386"/>
                  </a:lnTo>
                  <a:lnTo>
                    <a:pt x="1159" y="232"/>
                  </a:lnTo>
                  <a:lnTo>
                    <a:pt x="1004" y="77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9"/>
            <p:cNvSpPr/>
            <p:nvPr/>
          </p:nvSpPr>
          <p:spPr>
            <a:xfrm>
              <a:off x="6734100" y="1914800"/>
              <a:ext cx="30925" cy="168950"/>
            </a:xfrm>
            <a:custGeom>
              <a:avLst/>
              <a:gdLst/>
              <a:ahLst/>
              <a:cxnLst/>
              <a:rect l="l" t="t" r="r" b="b"/>
              <a:pathLst>
                <a:path w="1237" h="6758" extrusionOk="0">
                  <a:moveTo>
                    <a:pt x="1120" y="0"/>
                  </a:moveTo>
                  <a:lnTo>
                    <a:pt x="1082" y="39"/>
                  </a:lnTo>
                  <a:lnTo>
                    <a:pt x="1043" y="39"/>
                  </a:lnTo>
                  <a:lnTo>
                    <a:pt x="850" y="77"/>
                  </a:lnTo>
                  <a:lnTo>
                    <a:pt x="850" y="116"/>
                  </a:lnTo>
                  <a:lnTo>
                    <a:pt x="541" y="1738"/>
                  </a:lnTo>
                  <a:lnTo>
                    <a:pt x="309" y="3398"/>
                  </a:lnTo>
                  <a:lnTo>
                    <a:pt x="116" y="5059"/>
                  </a:lnTo>
                  <a:lnTo>
                    <a:pt x="0" y="6719"/>
                  </a:lnTo>
                  <a:lnTo>
                    <a:pt x="232" y="6758"/>
                  </a:lnTo>
                  <a:lnTo>
                    <a:pt x="502" y="5136"/>
                  </a:lnTo>
                  <a:lnTo>
                    <a:pt x="773" y="3514"/>
                  </a:lnTo>
                  <a:lnTo>
                    <a:pt x="966" y="1854"/>
                  </a:lnTo>
                  <a:lnTo>
                    <a:pt x="1082" y="232"/>
                  </a:lnTo>
                  <a:lnTo>
                    <a:pt x="1236" y="77"/>
                  </a:lnTo>
                  <a:lnTo>
                    <a:pt x="1236" y="39"/>
                  </a:lnTo>
                  <a:lnTo>
                    <a:pt x="112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9"/>
            <p:cNvSpPr/>
            <p:nvPr/>
          </p:nvSpPr>
          <p:spPr>
            <a:xfrm>
              <a:off x="668675" y="1916725"/>
              <a:ext cx="350450" cy="288675"/>
            </a:xfrm>
            <a:custGeom>
              <a:avLst/>
              <a:gdLst/>
              <a:ahLst/>
              <a:cxnLst/>
              <a:rect l="l" t="t" r="r" b="b"/>
              <a:pathLst>
                <a:path w="14018" h="11547" extrusionOk="0">
                  <a:moveTo>
                    <a:pt x="11778" y="0"/>
                  </a:moveTo>
                  <a:lnTo>
                    <a:pt x="11469" y="78"/>
                  </a:lnTo>
                  <a:lnTo>
                    <a:pt x="11855" y="1931"/>
                  </a:lnTo>
                  <a:lnTo>
                    <a:pt x="12280" y="3746"/>
                  </a:lnTo>
                  <a:lnTo>
                    <a:pt x="11507" y="2781"/>
                  </a:lnTo>
                  <a:lnTo>
                    <a:pt x="10658" y="1893"/>
                  </a:lnTo>
                  <a:lnTo>
                    <a:pt x="10426" y="2086"/>
                  </a:lnTo>
                  <a:lnTo>
                    <a:pt x="11469" y="3437"/>
                  </a:lnTo>
                  <a:lnTo>
                    <a:pt x="12550" y="4750"/>
                  </a:lnTo>
                  <a:lnTo>
                    <a:pt x="12859" y="5754"/>
                  </a:lnTo>
                  <a:lnTo>
                    <a:pt x="13168" y="5754"/>
                  </a:lnTo>
                  <a:lnTo>
                    <a:pt x="13207" y="5638"/>
                  </a:lnTo>
                  <a:lnTo>
                    <a:pt x="13168" y="5522"/>
                  </a:lnTo>
                  <a:lnTo>
                    <a:pt x="13438" y="5715"/>
                  </a:lnTo>
                  <a:lnTo>
                    <a:pt x="13593" y="5947"/>
                  </a:lnTo>
                  <a:lnTo>
                    <a:pt x="13670" y="6179"/>
                  </a:lnTo>
                  <a:lnTo>
                    <a:pt x="13709" y="6410"/>
                  </a:lnTo>
                  <a:lnTo>
                    <a:pt x="13631" y="6681"/>
                  </a:lnTo>
                  <a:lnTo>
                    <a:pt x="13515" y="6912"/>
                  </a:lnTo>
                  <a:lnTo>
                    <a:pt x="13361" y="7183"/>
                  </a:lnTo>
                  <a:lnTo>
                    <a:pt x="13168" y="7453"/>
                  </a:lnTo>
                  <a:lnTo>
                    <a:pt x="12743" y="7955"/>
                  </a:lnTo>
                  <a:lnTo>
                    <a:pt x="12203" y="8418"/>
                  </a:lnTo>
                  <a:lnTo>
                    <a:pt x="11739" y="8766"/>
                  </a:lnTo>
                  <a:lnTo>
                    <a:pt x="11353" y="9075"/>
                  </a:lnTo>
                  <a:lnTo>
                    <a:pt x="10542" y="9577"/>
                  </a:lnTo>
                  <a:lnTo>
                    <a:pt x="9654" y="10002"/>
                  </a:lnTo>
                  <a:lnTo>
                    <a:pt x="8766" y="10388"/>
                  </a:lnTo>
                  <a:lnTo>
                    <a:pt x="7878" y="10658"/>
                  </a:lnTo>
                  <a:lnTo>
                    <a:pt x="6951" y="10890"/>
                  </a:lnTo>
                  <a:lnTo>
                    <a:pt x="5986" y="11083"/>
                  </a:lnTo>
                  <a:lnTo>
                    <a:pt x="5020" y="11160"/>
                  </a:lnTo>
                  <a:lnTo>
                    <a:pt x="3630" y="11160"/>
                  </a:lnTo>
                  <a:lnTo>
                    <a:pt x="3012" y="11121"/>
                  </a:lnTo>
                  <a:lnTo>
                    <a:pt x="2356" y="11044"/>
                  </a:lnTo>
                  <a:lnTo>
                    <a:pt x="1661" y="10928"/>
                  </a:lnTo>
                  <a:lnTo>
                    <a:pt x="1352" y="10813"/>
                  </a:lnTo>
                  <a:lnTo>
                    <a:pt x="1081" y="10697"/>
                  </a:lnTo>
                  <a:lnTo>
                    <a:pt x="811" y="10542"/>
                  </a:lnTo>
                  <a:lnTo>
                    <a:pt x="618" y="10388"/>
                  </a:lnTo>
                  <a:lnTo>
                    <a:pt x="464" y="10195"/>
                  </a:lnTo>
                  <a:lnTo>
                    <a:pt x="348" y="9963"/>
                  </a:lnTo>
                  <a:lnTo>
                    <a:pt x="348" y="9731"/>
                  </a:lnTo>
                  <a:lnTo>
                    <a:pt x="386" y="9461"/>
                  </a:lnTo>
                  <a:lnTo>
                    <a:pt x="155" y="9422"/>
                  </a:lnTo>
                  <a:lnTo>
                    <a:pt x="39" y="9654"/>
                  </a:lnTo>
                  <a:lnTo>
                    <a:pt x="0" y="9886"/>
                  </a:lnTo>
                  <a:lnTo>
                    <a:pt x="39" y="10117"/>
                  </a:lnTo>
                  <a:lnTo>
                    <a:pt x="77" y="10311"/>
                  </a:lnTo>
                  <a:lnTo>
                    <a:pt x="193" y="10465"/>
                  </a:lnTo>
                  <a:lnTo>
                    <a:pt x="348" y="10619"/>
                  </a:lnTo>
                  <a:lnTo>
                    <a:pt x="541" y="10774"/>
                  </a:lnTo>
                  <a:lnTo>
                    <a:pt x="773" y="10890"/>
                  </a:lnTo>
                  <a:lnTo>
                    <a:pt x="1236" y="11083"/>
                  </a:lnTo>
                  <a:lnTo>
                    <a:pt x="1738" y="11237"/>
                  </a:lnTo>
                  <a:lnTo>
                    <a:pt x="2201" y="11353"/>
                  </a:lnTo>
                  <a:lnTo>
                    <a:pt x="2626" y="11430"/>
                  </a:lnTo>
                  <a:lnTo>
                    <a:pt x="3321" y="11508"/>
                  </a:lnTo>
                  <a:lnTo>
                    <a:pt x="3978" y="11546"/>
                  </a:lnTo>
                  <a:lnTo>
                    <a:pt x="4673" y="11546"/>
                  </a:lnTo>
                  <a:lnTo>
                    <a:pt x="5368" y="11508"/>
                  </a:lnTo>
                  <a:lnTo>
                    <a:pt x="6063" y="11430"/>
                  </a:lnTo>
                  <a:lnTo>
                    <a:pt x="6758" y="11315"/>
                  </a:lnTo>
                  <a:lnTo>
                    <a:pt x="7414" y="11160"/>
                  </a:lnTo>
                  <a:lnTo>
                    <a:pt x="8071" y="11006"/>
                  </a:lnTo>
                  <a:lnTo>
                    <a:pt x="8727" y="10774"/>
                  </a:lnTo>
                  <a:lnTo>
                    <a:pt x="9345" y="10542"/>
                  </a:lnTo>
                  <a:lnTo>
                    <a:pt x="9963" y="10272"/>
                  </a:lnTo>
                  <a:lnTo>
                    <a:pt x="10542" y="9963"/>
                  </a:lnTo>
                  <a:lnTo>
                    <a:pt x="11121" y="9654"/>
                  </a:lnTo>
                  <a:lnTo>
                    <a:pt x="11701" y="9268"/>
                  </a:lnTo>
                  <a:lnTo>
                    <a:pt x="12241" y="8882"/>
                  </a:lnTo>
                  <a:lnTo>
                    <a:pt x="12743" y="8457"/>
                  </a:lnTo>
                  <a:lnTo>
                    <a:pt x="13168" y="8071"/>
                  </a:lnTo>
                  <a:lnTo>
                    <a:pt x="13554" y="7646"/>
                  </a:lnTo>
                  <a:lnTo>
                    <a:pt x="13747" y="7376"/>
                  </a:lnTo>
                  <a:lnTo>
                    <a:pt x="13863" y="7144"/>
                  </a:lnTo>
                  <a:lnTo>
                    <a:pt x="13979" y="6874"/>
                  </a:lnTo>
                  <a:lnTo>
                    <a:pt x="14017" y="6565"/>
                  </a:lnTo>
                  <a:lnTo>
                    <a:pt x="14017" y="6333"/>
                  </a:lnTo>
                  <a:lnTo>
                    <a:pt x="14017" y="6140"/>
                  </a:lnTo>
                  <a:lnTo>
                    <a:pt x="13940" y="5908"/>
                  </a:lnTo>
                  <a:lnTo>
                    <a:pt x="13863" y="5715"/>
                  </a:lnTo>
                  <a:lnTo>
                    <a:pt x="13747" y="5522"/>
                  </a:lnTo>
                  <a:lnTo>
                    <a:pt x="13593" y="5368"/>
                  </a:lnTo>
                  <a:lnTo>
                    <a:pt x="13438" y="5252"/>
                  </a:lnTo>
                  <a:lnTo>
                    <a:pt x="13245" y="5136"/>
                  </a:lnTo>
                  <a:lnTo>
                    <a:pt x="13091" y="5136"/>
                  </a:lnTo>
                  <a:lnTo>
                    <a:pt x="12820" y="3823"/>
                  </a:lnTo>
                  <a:lnTo>
                    <a:pt x="12511" y="2549"/>
                  </a:lnTo>
                  <a:lnTo>
                    <a:pt x="12164" y="1275"/>
                  </a:lnTo>
                  <a:lnTo>
                    <a:pt x="117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9"/>
            <p:cNvSpPr/>
            <p:nvPr/>
          </p:nvSpPr>
          <p:spPr>
            <a:xfrm>
              <a:off x="6761125" y="1916725"/>
              <a:ext cx="121675" cy="144825"/>
            </a:xfrm>
            <a:custGeom>
              <a:avLst/>
              <a:gdLst/>
              <a:ahLst/>
              <a:cxnLst/>
              <a:rect l="l" t="t" r="r" b="b"/>
              <a:pathLst>
                <a:path w="4867" h="5793" extrusionOk="0">
                  <a:moveTo>
                    <a:pt x="155" y="0"/>
                  </a:moveTo>
                  <a:lnTo>
                    <a:pt x="1" y="155"/>
                  </a:lnTo>
                  <a:lnTo>
                    <a:pt x="1198" y="1545"/>
                  </a:lnTo>
                  <a:lnTo>
                    <a:pt x="2356" y="2935"/>
                  </a:lnTo>
                  <a:lnTo>
                    <a:pt x="2897" y="3630"/>
                  </a:lnTo>
                  <a:lnTo>
                    <a:pt x="3476" y="4402"/>
                  </a:lnTo>
                  <a:lnTo>
                    <a:pt x="4055" y="5098"/>
                  </a:lnTo>
                  <a:lnTo>
                    <a:pt x="4326" y="5445"/>
                  </a:lnTo>
                  <a:lnTo>
                    <a:pt x="4634" y="5793"/>
                  </a:lnTo>
                  <a:lnTo>
                    <a:pt x="4828" y="5754"/>
                  </a:lnTo>
                  <a:lnTo>
                    <a:pt x="4866" y="5715"/>
                  </a:lnTo>
                  <a:lnTo>
                    <a:pt x="4866" y="5638"/>
                  </a:lnTo>
                  <a:lnTo>
                    <a:pt x="4634" y="5252"/>
                  </a:lnTo>
                  <a:lnTo>
                    <a:pt x="4403" y="4866"/>
                  </a:lnTo>
                  <a:lnTo>
                    <a:pt x="3862" y="4171"/>
                  </a:lnTo>
                  <a:lnTo>
                    <a:pt x="2704" y="2781"/>
                  </a:lnTo>
                  <a:lnTo>
                    <a:pt x="1468" y="1352"/>
                  </a:lnTo>
                  <a:lnTo>
                    <a:pt x="812" y="657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9"/>
            <p:cNvSpPr/>
            <p:nvPr/>
          </p:nvSpPr>
          <p:spPr>
            <a:xfrm>
              <a:off x="5030225" y="1918650"/>
              <a:ext cx="17400" cy="181525"/>
            </a:xfrm>
            <a:custGeom>
              <a:avLst/>
              <a:gdLst/>
              <a:ahLst/>
              <a:cxnLst/>
              <a:rect l="l" t="t" r="r" b="b"/>
              <a:pathLst>
                <a:path w="696" h="7261" extrusionOk="0">
                  <a:moveTo>
                    <a:pt x="425" y="1"/>
                  </a:moveTo>
                  <a:lnTo>
                    <a:pt x="348" y="889"/>
                  </a:lnTo>
                  <a:lnTo>
                    <a:pt x="232" y="1816"/>
                  </a:lnTo>
                  <a:lnTo>
                    <a:pt x="155" y="3630"/>
                  </a:lnTo>
                  <a:lnTo>
                    <a:pt x="0" y="7260"/>
                  </a:lnTo>
                  <a:lnTo>
                    <a:pt x="193" y="7260"/>
                  </a:lnTo>
                  <a:lnTo>
                    <a:pt x="425" y="5484"/>
                  </a:lnTo>
                  <a:lnTo>
                    <a:pt x="579" y="3669"/>
                  </a:lnTo>
                  <a:lnTo>
                    <a:pt x="695" y="1854"/>
                  </a:lnTo>
                  <a:lnTo>
                    <a:pt x="695" y="927"/>
                  </a:lnTo>
                  <a:lnTo>
                    <a:pt x="695" y="39"/>
                  </a:lnTo>
                  <a:lnTo>
                    <a:pt x="42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9"/>
            <p:cNvSpPr/>
            <p:nvPr/>
          </p:nvSpPr>
          <p:spPr>
            <a:xfrm>
              <a:off x="6615350" y="1924450"/>
              <a:ext cx="61825" cy="160275"/>
            </a:xfrm>
            <a:custGeom>
              <a:avLst/>
              <a:gdLst/>
              <a:ahLst/>
              <a:cxnLst/>
              <a:rect l="l" t="t" r="r" b="b"/>
              <a:pathLst>
                <a:path w="2473" h="6411" extrusionOk="0">
                  <a:moveTo>
                    <a:pt x="310" y="0"/>
                  </a:moveTo>
                  <a:lnTo>
                    <a:pt x="1" y="78"/>
                  </a:lnTo>
                  <a:lnTo>
                    <a:pt x="194" y="927"/>
                  </a:lnTo>
                  <a:lnTo>
                    <a:pt x="426" y="1777"/>
                  </a:lnTo>
                  <a:lnTo>
                    <a:pt x="657" y="2626"/>
                  </a:lnTo>
                  <a:lnTo>
                    <a:pt x="928" y="3476"/>
                  </a:lnTo>
                  <a:lnTo>
                    <a:pt x="1507" y="5097"/>
                  </a:lnTo>
                  <a:lnTo>
                    <a:pt x="1738" y="5754"/>
                  </a:lnTo>
                  <a:lnTo>
                    <a:pt x="1661" y="5715"/>
                  </a:lnTo>
                  <a:lnTo>
                    <a:pt x="1584" y="5793"/>
                  </a:lnTo>
                  <a:lnTo>
                    <a:pt x="1545" y="5870"/>
                  </a:lnTo>
                  <a:lnTo>
                    <a:pt x="1777" y="5908"/>
                  </a:lnTo>
                  <a:lnTo>
                    <a:pt x="1932" y="6140"/>
                  </a:lnTo>
                  <a:lnTo>
                    <a:pt x="2086" y="6333"/>
                  </a:lnTo>
                  <a:lnTo>
                    <a:pt x="2125" y="6410"/>
                  </a:lnTo>
                  <a:lnTo>
                    <a:pt x="2318" y="6410"/>
                  </a:lnTo>
                  <a:lnTo>
                    <a:pt x="2356" y="6333"/>
                  </a:lnTo>
                  <a:lnTo>
                    <a:pt x="2434" y="6295"/>
                  </a:lnTo>
                  <a:lnTo>
                    <a:pt x="2472" y="6256"/>
                  </a:lnTo>
                  <a:lnTo>
                    <a:pt x="2356" y="5947"/>
                  </a:lnTo>
                  <a:lnTo>
                    <a:pt x="2279" y="5947"/>
                  </a:lnTo>
                  <a:lnTo>
                    <a:pt x="2125" y="5599"/>
                  </a:lnTo>
                  <a:lnTo>
                    <a:pt x="1970" y="5213"/>
                  </a:lnTo>
                  <a:lnTo>
                    <a:pt x="1738" y="4441"/>
                  </a:lnTo>
                  <a:lnTo>
                    <a:pt x="1198" y="2935"/>
                  </a:lnTo>
                  <a:lnTo>
                    <a:pt x="734" y="146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9"/>
            <p:cNvSpPr/>
            <p:nvPr/>
          </p:nvSpPr>
          <p:spPr>
            <a:xfrm>
              <a:off x="3366875" y="1926375"/>
              <a:ext cx="257775" cy="315700"/>
            </a:xfrm>
            <a:custGeom>
              <a:avLst/>
              <a:gdLst/>
              <a:ahLst/>
              <a:cxnLst/>
              <a:rect l="l" t="t" r="r" b="b"/>
              <a:pathLst>
                <a:path w="10311" h="12628" extrusionOk="0">
                  <a:moveTo>
                    <a:pt x="6449" y="773"/>
                  </a:moveTo>
                  <a:lnTo>
                    <a:pt x="6411" y="2317"/>
                  </a:lnTo>
                  <a:lnTo>
                    <a:pt x="6449" y="3901"/>
                  </a:lnTo>
                  <a:lnTo>
                    <a:pt x="6527" y="6990"/>
                  </a:lnTo>
                  <a:lnTo>
                    <a:pt x="3515" y="6758"/>
                  </a:lnTo>
                  <a:lnTo>
                    <a:pt x="2009" y="6642"/>
                  </a:lnTo>
                  <a:lnTo>
                    <a:pt x="503" y="6604"/>
                  </a:lnTo>
                  <a:lnTo>
                    <a:pt x="1352" y="5986"/>
                  </a:lnTo>
                  <a:lnTo>
                    <a:pt x="2202" y="5291"/>
                  </a:lnTo>
                  <a:lnTo>
                    <a:pt x="2974" y="4557"/>
                  </a:lnTo>
                  <a:lnTo>
                    <a:pt x="3708" y="3823"/>
                  </a:lnTo>
                  <a:lnTo>
                    <a:pt x="4441" y="3090"/>
                  </a:lnTo>
                  <a:lnTo>
                    <a:pt x="5137" y="2356"/>
                  </a:lnTo>
                  <a:lnTo>
                    <a:pt x="5793" y="1584"/>
                  </a:lnTo>
                  <a:lnTo>
                    <a:pt x="6449" y="773"/>
                  </a:lnTo>
                  <a:close/>
                  <a:moveTo>
                    <a:pt x="6720" y="1"/>
                  </a:moveTo>
                  <a:lnTo>
                    <a:pt x="6643" y="39"/>
                  </a:lnTo>
                  <a:lnTo>
                    <a:pt x="6565" y="39"/>
                  </a:lnTo>
                  <a:lnTo>
                    <a:pt x="6488" y="116"/>
                  </a:lnTo>
                  <a:lnTo>
                    <a:pt x="4982" y="1854"/>
                  </a:lnTo>
                  <a:lnTo>
                    <a:pt x="4210" y="2704"/>
                  </a:lnTo>
                  <a:lnTo>
                    <a:pt x="3438" y="3515"/>
                  </a:lnTo>
                  <a:lnTo>
                    <a:pt x="2588" y="4287"/>
                  </a:lnTo>
                  <a:lnTo>
                    <a:pt x="1738" y="5059"/>
                  </a:lnTo>
                  <a:lnTo>
                    <a:pt x="889" y="5793"/>
                  </a:lnTo>
                  <a:lnTo>
                    <a:pt x="39" y="6604"/>
                  </a:lnTo>
                  <a:lnTo>
                    <a:pt x="1" y="6642"/>
                  </a:lnTo>
                  <a:lnTo>
                    <a:pt x="1" y="6681"/>
                  </a:lnTo>
                  <a:lnTo>
                    <a:pt x="39" y="6797"/>
                  </a:lnTo>
                  <a:lnTo>
                    <a:pt x="39" y="6835"/>
                  </a:lnTo>
                  <a:lnTo>
                    <a:pt x="1" y="6913"/>
                  </a:lnTo>
                  <a:lnTo>
                    <a:pt x="39" y="6990"/>
                  </a:lnTo>
                  <a:lnTo>
                    <a:pt x="117" y="7144"/>
                  </a:lnTo>
                  <a:lnTo>
                    <a:pt x="387" y="6990"/>
                  </a:lnTo>
                  <a:lnTo>
                    <a:pt x="1893" y="7144"/>
                  </a:lnTo>
                  <a:lnTo>
                    <a:pt x="3438" y="7299"/>
                  </a:lnTo>
                  <a:lnTo>
                    <a:pt x="6527" y="7453"/>
                  </a:lnTo>
                  <a:lnTo>
                    <a:pt x="6565" y="9307"/>
                  </a:lnTo>
                  <a:lnTo>
                    <a:pt x="6527" y="12628"/>
                  </a:lnTo>
                  <a:lnTo>
                    <a:pt x="6951" y="12628"/>
                  </a:lnTo>
                  <a:lnTo>
                    <a:pt x="6990" y="9461"/>
                  </a:lnTo>
                  <a:lnTo>
                    <a:pt x="6990" y="7492"/>
                  </a:lnTo>
                  <a:lnTo>
                    <a:pt x="8651" y="7569"/>
                  </a:lnTo>
                  <a:lnTo>
                    <a:pt x="10311" y="7646"/>
                  </a:lnTo>
                  <a:lnTo>
                    <a:pt x="10311" y="7183"/>
                  </a:lnTo>
                  <a:lnTo>
                    <a:pt x="8651" y="7106"/>
                  </a:lnTo>
                  <a:lnTo>
                    <a:pt x="6990" y="7028"/>
                  </a:lnTo>
                  <a:lnTo>
                    <a:pt x="7029" y="5368"/>
                  </a:lnTo>
                  <a:lnTo>
                    <a:pt x="6990" y="3708"/>
                  </a:lnTo>
                  <a:lnTo>
                    <a:pt x="6951" y="2047"/>
                  </a:lnTo>
                  <a:lnTo>
                    <a:pt x="6797" y="387"/>
                  </a:lnTo>
                  <a:lnTo>
                    <a:pt x="6990" y="194"/>
                  </a:lnTo>
                  <a:lnTo>
                    <a:pt x="6836" y="39"/>
                  </a:lnTo>
                  <a:lnTo>
                    <a:pt x="679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9"/>
            <p:cNvSpPr/>
            <p:nvPr/>
          </p:nvSpPr>
          <p:spPr>
            <a:xfrm>
              <a:off x="6625000" y="1926375"/>
              <a:ext cx="355300" cy="170900"/>
            </a:xfrm>
            <a:custGeom>
              <a:avLst/>
              <a:gdLst/>
              <a:ahLst/>
              <a:cxnLst/>
              <a:rect l="l" t="t" r="r" b="b"/>
              <a:pathLst>
                <a:path w="14212" h="6836" extrusionOk="0">
                  <a:moveTo>
                    <a:pt x="117" y="1"/>
                  </a:moveTo>
                  <a:lnTo>
                    <a:pt x="1" y="39"/>
                  </a:lnTo>
                  <a:lnTo>
                    <a:pt x="1970" y="3206"/>
                  </a:lnTo>
                  <a:lnTo>
                    <a:pt x="4056" y="6333"/>
                  </a:lnTo>
                  <a:lnTo>
                    <a:pt x="3554" y="6295"/>
                  </a:lnTo>
                  <a:lnTo>
                    <a:pt x="3052" y="6179"/>
                  </a:lnTo>
                  <a:lnTo>
                    <a:pt x="2588" y="6024"/>
                  </a:lnTo>
                  <a:lnTo>
                    <a:pt x="2125" y="5870"/>
                  </a:lnTo>
                  <a:lnTo>
                    <a:pt x="1970" y="5870"/>
                  </a:lnTo>
                  <a:lnTo>
                    <a:pt x="2086" y="6179"/>
                  </a:lnTo>
                  <a:lnTo>
                    <a:pt x="2472" y="6372"/>
                  </a:lnTo>
                  <a:lnTo>
                    <a:pt x="2858" y="6526"/>
                  </a:lnTo>
                  <a:lnTo>
                    <a:pt x="3283" y="6642"/>
                  </a:lnTo>
                  <a:lnTo>
                    <a:pt x="3708" y="6720"/>
                  </a:lnTo>
                  <a:lnTo>
                    <a:pt x="4133" y="6797"/>
                  </a:lnTo>
                  <a:lnTo>
                    <a:pt x="4596" y="6835"/>
                  </a:lnTo>
                  <a:lnTo>
                    <a:pt x="5484" y="6835"/>
                  </a:lnTo>
                  <a:lnTo>
                    <a:pt x="6372" y="6758"/>
                  </a:lnTo>
                  <a:lnTo>
                    <a:pt x="7299" y="6642"/>
                  </a:lnTo>
                  <a:lnTo>
                    <a:pt x="8149" y="6488"/>
                  </a:lnTo>
                  <a:lnTo>
                    <a:pt x="8960" y="6295"/>
                  </a:lnTo>
                  <a:lnTo>
                    <a:pt x="9771" y="6024"/>
                  </a:lnTo>
                  <a:lnTo>
                    <a:pt x="10581" y="5716"/>
                  </a:lnTo>
                  <a:lnTo>
                    <a:pt x="11315" y="5368"/>
                  </a:lnTo>
                  <a:lnTo>
                    <a:pt x="12010" y="4905"/>
                  </a:lnTo>
                  <a:lnTo>
                    <a:pt x="12358" y="4673"/>
                  </a:lnTo>
                  <a:lnTo>
                    <a:pt x="12667" y="4403"/>
                  </a:lnTo>
                  <a:lnTo>
                    <a:pt x="12976" y="4094"/>
                  </a:lnTo>
                  <a:lnTo>
                    <a:pt x="13284" y="3785"/>
                  </a:lnTo>
                  <a:lnTo>
                    <a:pt x="13516" y="3476"/>
                  </a:lnTo>
                  <a:lnTo>
                    <a:pt x="13786" y="3128"/>
                  </a:lnTo>
                  <a:lnTo>
                    <a:pt x="13980" y="2781"/>
                  </a:lnTo>
                  <a:lnTo>
                    <a:pt x="14211" y="2395"/>
                  </a:lnTo>
                  <a:lnTo>
                    <a:pt x="14211" y="2279"/>
                  </a:lnTo>
                  <a:lnTo>
                    <a:pt x="14173" y="2163"/>
                  </a:lnTo>
                  <a:lnTo>
                    <a:pt x="14173" y="2124"/>
                  </a:lnTo>
                  <a:lnTo>
                    <a:pt x="13864" y="2124"/>
                  </a:lnTo>
                  <a:lnTo>
                    <a:pt x="13825" y="2163"/>
                  </a:lnTo>
                  <a:lnTo>
                    <a:pt x="13555" y="2704"/>
                  </a:lnTo>
                  <a:lnTo>
                    <a:pt x="13207" y="3167"/>
                  </a:lnTo>
                  <a:lnTo>
                    <a:pt x="12860" y="3630"/>
                  </a:lnTo>
                  <a:lnTo>
                    <a:pt x="12474" y="4016"/>
                  </a:lnTo>
                  <a:lnTo>
                    <a:pt x="12010" y="4364"/>
                  </a:lnTo>
                  <a:lnTo>
                    <a:pt x="11547" y="4712"/>
                  </a:lnTo>
                  <a:lnTo>
                    <a:pt x="11083" y="4982"/>
                  </a:lnTo>
                  <a:lnTo>
                    <a:pt x="10543" y="5252"/>
                  </a:lnTo>
                  <a:lnTo>
                    <a:pt x="10350" y="5252"/>
                  </a:lnTo>
                  <a:lnTo>
                    <a:pt x="10350" y="5368"/>
                  </a:lnTo>
                  <a:lnTo>
                    <a:pt x="10273" y="5368"/>
                  </a:lnTo>
                  <a:lnTo>
                    <a:pt x="10079" y="5407"/>
                  </a:lnTo>
                  <a:lnTo>
                    <a:pt x="10157" y="5445"/>
                  </a:lnTo>
                  <a:lnTo>
                    <a:pt x="9500" y="5677"/>
                  </a:lnTo>
                  <a:lnTo>
                    <a:pt x="8844" y="5870"/>
                  </a:lnTo>
                  <a:lnTo>
                    <a:pt x="7840" y="6102"/>
                  </a:lnTo>
                  <a:lnTo>
                    <a:pt x="6759" y="6295"/>
                  </a:lnTo>
                  <a:lnTo>
                    <a:pt x="6218" y="6333"/>
                  </a:lnTo>
                  <a:lnTo>
                    <a:pt x="5677" y="6411"/>
                  </a:lnTo>
                  <a:lnTo>
                    <a:pt x="4558" y="6411"/>
                  </a:lnTo>
                  <a:lnTo>
                    <a:pt x="4596" y="6295"/>
                  </a:lnTo>
                  <a:lnTo>
                    <a:pt x="4364" y="6256"/>
                  </a:lnTo>
                  <a:lnTo>
                    <a:pt x="3399" y="4634"/>
                  </a:lnTo>
                  <a:lnTo>
                    <a:pt x="2356" y="3013"/>
                  </a:lnTo>
                  <a:lnTo>
                    <a:pt x="1275" y="1468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9"/>
            <p:cNvSpPr/>
            <p:nvPr/>
          </p:nvSpPr>
          <p:spPr>
            <a:xfrm>
              <a:off x="3536800" y="1931200"/>
              <a:ext cx="176675" cy="453750"/>
            </a:xfrm>
            <a:custGeom>
              <a:avLst/>
              <a:gdLst/>
              <a:ahLst/>
              <a:cxnLst/>
              <a:rect l="l" t="t" r="r" b="b"/>
              <a:pathLst>
                <a:path w="7067" h="18150" extrusionOk="0">
                  <a:moveTo>
                    <a:pt x="193" y="1"/>
                  </a:moveTo>
                  <a:lnTo>
                    <a:pt x="0" y="194"/>
                  </a:lnTo>
                  <a:lnTo>
                    <a:pt x="1622" y="1931"/>
                  </a:lnTo>
                  <a:lnTo>
                    <a:pt x="3244" y="3630"/>
                  </a:lnTo>
                  <a:lnTo>
                    <a:pt x="4016" y="4480"/>
                  </a:lnTo>
                  <a:lnTo>
                    <a:pt x="4750" y="5329"/>
                  </a:lnTo>
                  <a:lnTo>
                    <a:pt x="5483" y="6179"/>
                  </a:lnTo>
                  <a:lnTo>
                    <a:pt x="6217" y="6990"/>
                  </a:lnTo>
                  <a:lnTo>
                    <a:pt x="3514" y="6990"/>
                  </a:lnTo>
                  <a:lnTo>
                    <a:pt x="3514" y="7453"/>
                  </a:lnTo>
                  <a:lnTo>
                    <a:pt x="4943" y="7492"/>
                  </a:lnTo>
                  <a:lnTo>
                    <a:pt x="5676" y="7492"/>
                  </a:lnTo>
                  <a:lnTo>
                    <a:pt x="6371" y="7453"/>
                  </a:lnTo>
                  <a:lnTo>
                    <a:pt x="6371" y="7453"/>
                  </a:lnTo>
                  <a:lnTo>
                    <a:pt x="6024" y="7878"/>
                  </a:lnTo>
                  <a:lnTo>
                    <a:pt x="5715" y="8303"/>
                  </a:lnTo>
                  <a:lnTo>
                    <a:pt x="5136" y="9191"/>
                  </a:lnTo>
                  <a:lnTo>
                    <a:pt x="4248" y="10658"/>
                  </a:lnTo>
                  <a:lnTo>
                    <a:pt x="3359" y="12087"/>
                  </a:lnTo>
                  <a:lnTo>
                    <a:pt x="1583" y="14983"/>
                  </a:lnTo>
                  <a:lnTo>
                    <a:pt x="772" y="16451"/>
                  </a:lnTo>
                  <a:lnTo>
                    <a:pt x="348" y="17184"/>
                  </a:lnTo>
                  <a:lnTo>
                    <a:pt x="0" y="17918"/>
                  </a:lnTo>
                  <a:lnTo>
                    <a:pt x="309" y="18150"/>
                  </a:lnTo>
                  <a:lnTo>
                    <a:pt x="1158" y="16759"/>
                  </a:lnTo>
                  <a:lnTo>
                    <a:pt x="1969" y="15369"/>
                  </a:lnTo>
                  <a:lnTo>
                    <a:pt x="2780" y="13979"/>
                  </a:lnTo>
                  <a:lnTo>
                    <a:pt x="3591" y="12589"/>
                  </a:lnTo>
                  <a:lnTo>
                    <a:pt x="4441" y="11199"/>
                  </a:lnTo>
                  <a:lnTo>
                    <a:pt x="5290" y="9809"/>
                  </a:lnTo>
                  <a:lnTo>
                    <a:pt x="5715" y="9191"/>
                  </a:lnTo>
                  <a:lnTo>
                    <a:pt x="6178" y="8612"/>
                  </a:lnTo>
                  <a:lnTo>
                    <a:pt x="6603" y="8033"/>
                  </a:lnTo>
                  <a:lnTo>
                    <a:pt x="6989" y="7453"/>
                  </a:lnTo>
                  <a:lnTo>
                    <a:pt x="6989" y="7376"/>
                  </a:lnTo>
                  <a:lnTo>
                    <a:pt x="7067" y="7299"/>
                  </a:lnTo>
                  <a:lnTo>
                    <a:pt x="7028" y="7183"/>
                  </a:lnTo>
                  <a:lnTo>
                    <a:pt x="6989" y="7067"/>
                  </a:lnTo>
                  <a:lnTo>
                    <a:pt x="6873" y="7029"/>
                  </a:lnTo>
                  <a:lnTo>
                    <a:pt x="6835" y="7029"/>
                  </a:lnTo>
                  <a:lnTo>
                    <a:pt x="6101" y="6102"/>
                  </a:lnTo>
                  <a:lnTo>
                    <a:pt x="5290" y="5175"/>
                  </a:lnTo>
                  <a:lnTo>
                    <a:pt x="3668" y="3437"/>
                  </a:lnTo>
                  <a:lnTo>
                    <a:pt x="1969" y="1700"/>
                  </a:lnTo>
                  <a:lnTo>
                    <a:pt x="1081" y="812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9"/>
            <p:cNvSpPr/>
            <p:nvPr/>
          </p:nvSpPr>
          <p:spPr>
            <a:xfrm>
              <a:off x="902300" y="1957275"/>
              <a:ext cx="17400" cy="181500"/>
            </a:xfrm>
            <a:custGeom>
              <a:avLst/>
              <a:gdLst/>
              <a:ahLst/>
              <a:cxnLst/>
              <a:rect l="l" t="t" r="r" b="b"/>
              <a:pathLst>
                <a:path w="696" h="7260" extrusionOk="0">
                  <a:moveTo>
                    <a:pt x="425" y="0"/>
                  </a:moveTo>
                  <a:lnTo>
                    <a:pt x="348" y="888"/>
                  </a:lnTo>
                  <a:lnTo>
                    <a:pt x="232" y="1815"/>
                  </a:lnTo>
                  <a:lnTo>
                    <a:pt x="154" y="3630"/>
                  </a:lnTo>
                  <a:lnTo>
                    <a:pt x="0" y="7260"/>
                  </a:lnTo>
                  <a:lnTo>
                    <a:pt x="193" y="7260"/>
                  </a:lnTo>
                  <a:lnTo>
                    <a:pt x="425" y="5484"/>
                  </a:lnTo>
                  <a:lnTo>
                    <a:pt x="579" y="3669"/>
                  </a:lnTo>
                  <a:lnTo>
                    <a:pt x="695" y="1854"/>
                  </a:lnTo>
                  <a:lnTo>
                    <a:pt x="695" y="927"/>
                  </a:lnTo>
                  <a:lnTo>
                    <a:pt x="695" y="39"/>
                  </a:lnTo>
                  <a:lnTo>
                    <a:pt x="42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9"/>
            <p:cNvSpPr/>
            <p:nvPr/>
          </p:nvSpPr>
          <p:spPr>
            <a:xfrm>
              <a:off x="4880575" y="1957275"/>
              <a:ext cx="30925" cy="168950"/>
            </a:xfrm>
            <a:custGeom>
              <a:avLst/>
              <a:gdLst/>
              <a:ahLst/>
              <a:cxnLst/>
              <a:rect l="l" t="t" r="r" b="b"/>
              <a:pathLst>
                <a:path w="1237" h="6758" extrusionOk="0">
                  <a:moveTo>
                    <a:pt x="1121" y="0"/>
                  </a:moveTo>
                  <a:lnTo>
                    <a:pt x="1082" y="39"/>
                  </a:lnTo>
                  <a:lnTo>
                    <a:pt x="1043" y="39"/>
                  </a:lnTo>
                  <a:lnTo>
                    <a:pt x="850" y="77"/>
                  </a:lnTo>
                  <a:lnTo>
                    <a:pt x="850" y="116"/>
                  </a:lnTo>
                  <a:lnTo>
                    <a:pt x="542" y="1738"/>
                  </a:lnTo>
                  <a:lnTo>
                    <a:pt x="310" y="3398"/>
                  </a:lnTo>
                  <a:lnTo>
                    <a:pt x="117" y="5059"/>
                  </a:lnTo>
                  <a:lnTo>
                    <a:pt x="1" y="6719"/>
                  </a:lnTo>
                  <a:lnTo>
                    <a:pt x="233" y="6758"/>
                  </a:lnTo>
                  <a:lnTo>
                    <a:pt x="503" y="5136"/>
                  </a:lnTo>
                  <a:lnTo>
                    <a:pt x="773" y="3514"/>
                  </a:lnTo>
                  <a:lnTo>
                    <a:pt x="966" y="1854"/>
                  </a:lnTo>
                  <a:lnTo>
                    <a:pt x="1082" y="232"/>
                  </a:lnTo>
                  <a:lnTo>
                    <a:pt x="1237" y="77"/>
                  </a:lnTo>
                  <a:lnTo>
                    <a:pt x="1237" y="39"/>
                  </a:lnTo>
                  <a:lnTo>
                    <a:pt x="112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9"/>
            <p:cNvSpPr/>
            <p:nvPr/>
          </p:nvSpPr>
          <p:spPr>
            <a:xfrm>
              <a:off x="4907625" y="1959200"/>
              <a:ext cx="121650" cy="144825"/>
            </a:xfrm>
            <a:custGeom>
              <a:avLst/>
              <a:gdLst/>
              <a:ahLst/>
              <a:cxnLst/>
              <a:rect l="l" t="t" r="r" b="b"/>
              <a:pathLst>
                <a:path w="4866" h="5793" extrusionOk="0">
                  <a:moveTo>
                    <a:pt x="155" y="0"/>
                  </a:moveTo>
                  <a:lnTo>
                    <a:pt x="0" y="155"/>
                  </a:lnTo>
                  <a:lnTo>
                    <a:pt x="1197" y="1545"/>
                  </a:lnTo>
                  <a:lnTo>
                    <a:pt x="2356" y="2935"/>
                  </a:lnTo>
                  <a:lnTo>
                    <a:pt x="2896" y="3630"/>
                  </a:lnTo>
                  <a:lnTo>
                    <a:pt x="3475" y="4403"/>
                  </a:lnTo>
                  <a:lnTo>
                    <a:pt x="4055" y="5098"/>
                  </a:lnTo>
                  <a:lnTo>
                    <a:pt x="4325" y="5445"/>
                  </a:lnTo>
                  <a:lnTo>
                    <a:pt x="4634" y="5793"/>
                  </a:lnTo>
                  <a:lnTo>
                    <a:pt x="4827" y="5754"/>
                  </a:lnTo>
                  <a:lnTo>
                    <a:pt x="4866" y="5715"/>
                  </a:lnTo>
                  <a:lnTo>
                    <a:pt x="4866" y="5638"/>
                  </a:lnTo>
                  <a:lnTo>
                    <a:pt x="4634" y="5252"/>
                  </a:lnTo>
                  <a:lnTo>
                    <a:pt x="4402" y="4866"/>
                  </a:lnTo>
                  <a:lnTo>
                    <a:pt x="3862" y="4171"/>
                  </a:lnTo>
                  <a:lnTo>
                    <a:pt x="2703" y="2781"/>
                  </a:lnTo>
                  <a:lnTo>
                    <a:pt x="1467" y="1352"/>
                  </a:lnTo>
                  <a:lnTo>
                    <a:pt x="811" y="657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9"/>
            <p:cNvSpPr/>
            <p:nvPr/>
          </p:nvSpPr>
          <p:spPr>
            <a:xfrm>
              <a:off x="4761850" y="1966925"/>
              <a:ext cx="61800" cy="160275"/>
            </a:xfrm>
            <a:custGeom>
              <a:avLst/>
              <a:gdLst/>
              <a:ahLst/>
              <a:cxnLst/>
              <a:rect l="l" t="t" r="r" b="b"/>
              <a:pathLst>
                <a:path w="2472" h="6411" extrusionOk="0">
                  <a:moveTo>
                    <a:pt x="309" y="0"/>
                  </a:moveTo>
                  <a:lnTo>
                    <a:pt x="0" y="78"/>
                  </a:lnTo>
                  <a:lnTo>
                    <a:pt x="193" y="927"/>
                  </a:lnTo>
                  <a:lnTo>
                    <a:pt x="425" y="1777"/>
                  </a:lnTo>
                  <a:lnTo>
                    <a:pt x="657" y="2626"/>
                  </a:lnTo>
                  <a:lnTo>
                    <a:pt x="927" y="3476"/>
                  </a:lnTo>
                  <a:lnTo>
                    <a:pt x="1506" y="5098"/>
                  </a:lnTo>
                  <a:lnTo>
                    <a:pt x="1738" y="5754"/>
                  </a:lnTo>
                  <a:lnTo>
                    <a:pt x="1661" y="5715"/>
                  </a:lnTo>
                  <a:lnTo>
                    <a:pt x="1583" y="5793"/>
                  </a:lnTo>
                  <a:lnTo>
                    <a:pt x="1545" y="5870"/>
                  </a:lnTo>
                  <a:lnTo>
                    <a:pt x="1777" y="5908"/>
                  </a:lnTo>
                  <a:lnTo>
                    <a:pt x="1931" y="6140"/>
                  </a:lnTo>
                  <a:lnTo>
                    <a:pt x="2085" y="6333"/>
                  </a:lnTo>
                  <a:lnTo>
                    <a:pt x="2124" y="6410"/>
                  </a:lnTo>
                  <a:lnTo>
                    <a:pt x="2317" y="6410"/>
                  </a:lnTo>
                  <a:lnTo>
                    <a:pt x="2356" y="6333"/>
                  </a:lnTo>
                  <a:lnTo>
                    <a:pt x="2433" y="6295"/>
                  </a:lnTo>
                  <a:lnTo>
                    <a:pt x="2472" y="6256"/>
                  </a:lnTo>
                  <a:lnTo>
                    <a:pt x="2356" y="5947"/>
                  </a:lnTo>
                  <a:lnTo>
                    <a:pt x="2279" y="5947"/>
                  </a:lnTo>
                  <a:lnTo>
                    <a:pt x="2124" y="5600"/>
                  </a:lnTo>
                  <a:lnTo>
                    <a:pt x="1970" y="5213"/>
                  </a:lnTo>
                  <a:lnTo>
                    <a:pt x="1738" y="4441"/>
                  </a:lnTo>
                  <a:lnTo>
                    <a:pt x="1197" y="2935"/>
                  </a:lnTo>
                  <a:lnTo>
                    <a:pt x="734" y="1468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9"/>
            <p:cNvSpPr/>
            <p:nvPr/>
          </p:nvSpPr>
          <p:spPr>
            <a:xfrm>
              <a:off x="4771500" y="1968850"/>
              <a:ext cx="355275" cy="170900"/>
            </a:xfrm>
            <a:custGeom>
              <a:avLst/>
              <a:gdLst/>
              <a:ahLst/>
              <a:cxnLst/>
              <a:rect l="l" t="t" r="r" b="b"/>
              <a:pathLst>
                <a:path w="14211" h="6836" extrusionOk="0">
                  <a:moveTo>
                    <a:pt x="116" y="1"/>
                  </a:moveTo>
                  <a:lnTo>
                    <a:pt x="0" y="39"/>
                  </a:lnTo>
                  <a:lnTo>
                    <a:pt x="1970" y="3206"/>
                  </a:lnTo>
                  <a:lnTo>
                    <a:pt x="4055" y="6333"/>
                  </a:lnTo>
                  <a:lnTo>
                    <a:pt x="3553" y="6295"/>
                  </a:lnTo>
                  <a:lnTo>
                    <a:pt x="3051" y="6179"/>
                  </a:lnTo>
                  <a:lnTo>
                    <a:pt x="2588" y="6025"/>
                  </a:lnTo>
                  <a:lnTo>
                    <a:pt x="2124" y="5870"/>
                  </a:lnTo>
                  <a:lnTo>
                    <a:pt x="1970" y="5870"/>
                  </a:lnTo>
                  <a:lnTo>
                    <a:pt x="2086" y="6179"/>
                  </a:lnTo>
                  <a:lnTo>
                    <a:pt x="2472" y="6372"/>
                  </a:lnTo>
                  <a:lnTo>
                    <a:pt x="2858" y="6527"/>
                  </a:lnTo>
                  <a:lnTo>
                    <a:pt x="3283" y="6642"/>
                  </a:lnTo>
                  <a:lnTo>
                    <a:pt x="3707" y="6720"/>
                  </a:lnTo>
                  <a:lnTo>
                    <a:pt x="4132" y="6797"/>
                  </a:lnTo>
                  <a:lnTo>
                    <a:pt x="4596" y="6835"/>
                  </a:lnTo>
                  <a:lnTo>
                    <a:pt x="5484" y="6835"/>
                  </a:lnTo>
                  <a:lnTo>
                    <a:pt x="6372" y="6758"/>
                  </a:lnTo>
                  <a:lnTo>
                    <a:pt x="7299" y="6642"/>
                  </a:lnTo>
                  <a:lnTo>
                    <a:pt x="8148" y="6488"/>
                  </a:lnTo>
                  <a:lnTo>
                    <a:pt x="8959" y="6295"/>
                  </a:lnTo>
                  <a:lnTo>
                    <a:pt x="9770" y="6025"/>
                  </a:lnTo>
                  <a:lnTo>
                    <a:pt x="10581" y="5716"/>
                  </a:lnTo>
                  <a:lnTo>
                    <a:pt x="11315" y="5368"/>
                  </a:lnTo>
                  <a:lnTo>
                    <a:pt x="12010" y="4905"/>
                  </a:lnTo>
                  <a:lnTo>
                    <a:pt x="12357" y="4673"/>
                  </a:lnTo>
                  <a:lnTo>
                    <a:pt x="12666" y="4403"/>
                  </a:lnTo>
                  <a:lnTo>
                    <a:pt x="12975" y="4094"/>
                  </a:lnTo>
                  <a:lnTo>
                    <a:pt x="13284" y="3785"/>
                  </a:lnTo>
                  <a:lnTo>
                    <a:pt x="13516" y="3476"/>
                  </a:lnTo>
                  <a:lnTo>
                    <a:pt x="13786" y="3128"/>
                  </a:lnTo>
                  <a:lnTo>
                    <a:pt x="13979" y="2781"/>
                  </a:lnTo>
                  <a:lnTo>
                    <a:pt x="14211" y="2395"/>
                  </a:lnTo>
                  <a:lnTo>
                    <a:pt x="14211" y="2279"/>
                  </a:lnTo>
                  <a:lnTo>
                    <a:pt x="14172" y="2163"/>
                  </a:lnTo>
                  <a:lnTo>
                    <a:pt x="14172" y="2124"/>
                  </a:lnTo>
                  <a:lnTo>
                    <a:pt x="13863" y="2124"/>
                  </a:lnTo>
                  <a:lnTo>
                    <a:pt x="13825" y="2163"/>
                  </a:lnTo>
                  <a:lnTo>
                    <a:pt x="13554" y="2704"/>
                  </a:lnTo>
                  <a:lnTo>
                    <a:pt x="13207" y="3167"/>
                  </a:lnTo>
                  <a:lnTo>
                    <a:pt x="12859" y="3630"/>
                  </a:lnTo>
                  <a:lnTo>
                    <a:pt x="12473" y="4017"/>
                  </a:lnTo>
                  <a:lnTo>
                    <a:pt x="12010" y="4364"/>
                  </a:lnTo>
                  <a:lnTo>
                    <a:pt x="11546" y="4712"/>
                  </a:lnTo>
                  <a:lnTo>
                    <a:pt x="11083" y="4982"/>
                  </a:lnTo>
                  <a:lnTo>
                    <a:pt x="10542" y="5252"/>
                  </a:lnTo>
                  <a:lnTo>
                    <a:pt x="10349" y="5252"/>
                  </a:lnTo>
                  <a:lnTo>
                    <a:pt x="10349" y="5368"/>
                  </a:lnTo>
                  <a:lnTo>
                    <a:pt x="10272" y="5368"/>
                  </a:lnTo>
                  <a:lnTo>
                    <a:pt x="10079" y="5407"/>
                  </a:lnTo>
                  <a:lnTo>
                    <a:pt x="10156" y="5445"/>
                  </a:lnTo>
                  <a:lnTo>
                    <a:pt x="9500" y="5677"/>
                  </a:lnTo>
                  <a:lnTo>
                    <a:pt x="8843" y="5870"/>
                  </a:lnTo>
                  <a:lnTo>
                    <a:pt x="7839" y="6102"/>
                  </a:lnTo>
                  <a:lnTo>
                    <a:pt x="6758" y="6295"/>
                  </a:lnTo>
                  <a:lnTo>
                    <a:pt x="6217" y="6333"/>
                  </a:lnTo>
                  <a:lnTo>
                    <a:pt x="5677" y="6411"/>
                  </a:lnTo>
                  <a:lnTo>
                    <a:pt x="4557" y="6411"/>
                  </a:lnTo>
                  <a:lnTo>
                    <a:pt x="4596" y="6295"/>
                  </a:lnTo>
                  <a:lnTo>
                    <a:pt x="4364" y="6256"/>
                  </a:lnTo>
                  <a:lnTo>
                    <a:pt x="3399" y="4634"/>
                  </a:lnTo>
                  <a:lnTo>
                    <a:pt x="2356" y="3013"/>
                  </a:lnTo>
                  <a:lnTo>
                    <a:pt x="1275" y="1468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9"/>
            <p:cNvSpPr/>
            <p:nvPr/>
          </p:nvSpPr>
          <p:spPr>
            <a:xfrm>
              <a:off x="5286050" y="1976575"/>
              <a:ext cx="257775" cy="315700"/>
            </a:xfrm>
            <a:custGeom>
              <a:avLst/>
              <a:gdLst/>
              <a:ahLst/>
              <a:cxnLst/>
              <a:rect l="l" t="t" r="r" b="b"/>
              <a:pathLst>
                <a:path w="10311" h="12628" extrusionOk="0">
                  <a:moveTo>
                    <a:pt x="6449" y="773"/>
                  </a:moveTo>
                  <a:lnTo>
                    <a:pt x="6410" y="2317"/>
                  </a:lnTo>
                  <a:lnTo>
                    <a:pt x="6449" y="3901"/>
                  </a:lnTo>
                  <a:lnTo>
                    <a:pt x="6526" y="6990"/>
                  </a:lnTo>
                  <a:lnTo>
                    <a:pt x="3514" y="6758"/>
                  </a:lnTo>
                  <a:lnTo>
                    <a:pt x="2008" y="6642"/>
                  </a:lnTo>
                  <a:lnTo>
                    <a:pt x="502" y="6604"/>
                  </a:lnTo>
                  <a:lnTo>
                    <a:pt x="1352" y="5986"/>
                  </a:lnTo>
                  <a:lnTo>
                    <a:pt x="2201" y="5291"/>
                  </a:lnTo>
                  <a:lnTo>
                    <a:pt x="2973" y="4557"/>
                  </a:lnTo>
                  <a:lnTo>
                    <a:pt x="3707" y="3823"/>
                  </a:lnTo>
                  <a:lnTo>
                    <a:pt x="4441" y="3090"/>
                  </a:lnTo>
                  <a:lnTo>
                    <a:pt x="5136" y="2356"/>
                  </a:lnTo>
                  <a:lnTo>
                    <a:pt x="5792" y="1584"/>
                  </a:lnTo>
                  <a:lnTo>
                    <a:pt x="6449" y="773"/>
                  </a:lnTo>
                  <a:close/>
                  <a:moveTo>
                    <a:pt x="6719" y="1"/>
                  </a:moveTo>
                  <a:lnTo>
                    <a:pt x="6642" y="39"/>
                  </a:lnTo>
                  <a:lnTo>
                    <a:pt x="6565" y="39"/>
                  </a:lnTo>
                  <a:lnTo>
                    <a:pt x="6487" y="116"/>
                  </a:lnTo>
                  <a:lnTo>
                    <a:pt x="4981" y="1854"/>
                  </a:lnTo>
                  <a:lnTo>
                    <a:pt x="4209" y="2704"/>
                  </a:lnTo>
                  <a:lnTo>
                    <a:pt x="3437" y="3514"/>
                  </a:lnTo>
                  <a:lnTo>
                    <a:pt x="2587" y="4287"/>
                  </a:lnTo>
                  <a:lnTo>
                    <a:pt x="1738" y="5059"/>
                  </a:lnTo>
                  <a:lnTo>
                    <a:pt x="888" y="5793"/>
                  </a:lnTo>
                  <a:lnTo>
                    <a:pt x="39" y="6604"/>
                  </a:lnTo>
                  <a:lnTo>
                    <a:pt x="0" y="6642"/>
                  </a:lnTo>
                  <a:lnTo>
                    <a:pt x="0" y="6681"/>
                  </a:lnTo>
                  <a:lnTo>
                    <a:pt x="39" y="6797"/>
                  </a:lnTo>
                  <a:lnTo>
                    <a:pt x="39" y="6835"/>
                  </a:lnTo>
                  <a:lnTo>
                    <a:pt x="0" y="6913"/>
                  </a:lnTo>
                  <a:lnTo>
                    <a:pt x="39" y="6990"/>
                  </a:lnTo>
                  <a:lnTo>
                    <a:pt x="116" y="7144"/>
                  </a:lnTo>
                  <a:lnTo>
                    <a:pt x="386" y="6990"/>
                  </a:lnTo>
                  <a:lnTo>
                    <a:pt x="1892" y="7144"/>
                  </a:lnTo>
                  <a:lnTo>
                    <a:pt x="3437" y="7299"/>
                  </a:lnTo>
                  <a:lnTo>
                    <a:pt x="6526" y="7453"/>
                  </a:lnTo>
                  <a:lnTo>
                    <a:pt x="6565" y="9307"/>
                  </a:lnTo>
                  <a:lnTo>
                    <a:pt x="6526" y="12628"/>
                  </a:lnTo>
                  <a:lnTo>
                    <a:pt x="6951" y="12628"/>
                  </a:lnTo>
                  <a:lnTo>
                    <a:pt x="6989" y="9461"/>
                  </a:lnTo>
                  <a:lnTo>
                    <a:pt x="6989" y="7492"/>
                  </a:lnTo>
                  <a:lnTo>
                    <a:pt x="8650" y="7569"/>
                  </a:lnTo>
                  <a:lnTo>
                    <a:pt x="10310" y="7646"/>
                  </a:lnTo>
                  <a:lnTo>
                    <a:pt x="10310" y="7183"/>
                  </a:lnTo>
                  <a:lnTo>
                    <a:pt x="8650" y="7106"/>
                  </a:lnTo>
                  <a:lnTo>
                    <a:pt x="6989" y="7028"/>
                  </a:lnTo>
                  <a:lnTo>
                    <a:pt x="7028" y="5368"/>
                  </a:lnTo>
                  <a:lnTo>
                    <a:pt x="6989" y="3708"/>
                  </a:lnTo>
                  <a:lnTo>
                    <a:pt x="6951" y="2047"/>
                  </a:lnTo>
                  <a:lnTo>
                    <a:pt x="6796" y="387"/>
                  </a:lnTo>
                  <a:lnTo>
                    <a:pt x="6989" y="194"/>
                  </a:lnTo>
                  <a:lnTo>
                    <a:pt x="6835" y="39"/>
                  </a:lnTo>
                  <a:lnTo>
                    <a:pt x="679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9"/>
            <p:cNvSpPr/>
            <p:nvPr/>
          </p:nvSpPr>
          <p:spPr>
            <a:xfrm>
              <a:off x="5455950" y="1981400"/>
              <a:ext cx="176675" cy="453750"/>
            </a:xfrm>
            <a:custGeom>
              <a:avLst/>
              <a:gdLst/>
              <a:ahLst/>
              <a:cxnLst/>
              <a:rect l="l" t="t" r="r" b="b"/>
              <a:pathLst>
                <a:path w="7067" h="18150" extrusionOk="0">
                  <a:moveTo>
                    <a:pt x="193" y="1"/>
                  </a:moveTo>
                  <a:lnTo>
                    <a:pt x="0" y="194"/>
                  </a:lnTo>
                  <a:lnTo>
                    <a:pt x="1622" y="1931"/>
                  </a:lnTo>
                  <a:lnTo>
                    <a:pt x="3244" y="3630"/>
                  </a:lnTo>
                  <a:lnTo>
                    <a:pt x="4016" y="4480"/>
                  </a:lnTo>
                  <a:lnTo>
                    <a:pt x="4750" y="5329"/>
                  </a:lnTo>
                  <a:lnTo>
                    <a:pt x="5484" y="6179"/>
                  </a:lnTo>
                  <a:lnTo>
                    <a:pt x="6217" y="6990"/>
                  </a:lnTo>
                  <a:lnTo>
                    <a:pt x="3514" y="6990"/>
                  </a:lnTo>
                  <a:lnTo>
                    <a:pt x="3514" y="7453"/>
                  </a:lnTo>
                  <a:lnTo>
                    <a:pt x="4943" y="7492"/>
                  </a:lnTo>
                  <a:lnTo>
                    <a:pt x="5677" y="7492"/>
                  </a:lnTo>
                  <a:lnTo>
                    <a:pt x="6372" y="7453"/>
                  </a:lnTo>
                  <a:lnTo>
                    <a:pt x="6372" y="7453"/>
                  </a:lnTo>
                  <a:lnTo>
                    <a:pt x="6024" y="7878"/>
                  </a:lnTo>
                  <a:lnTo>
                    <a:pt x="5715" y="8303"/>
                  </a:lnTo>
                  <a:lnTo>
                    <a:pt x="5136" y="9191"/>
                  </a:lnTo>
                  <a:lnTo>
                    <a:pt x="4248" y="10658"/>
                  </a:lnTo>
                  <a:lnTo>
                    <a:pt x="3360" y="12087"/>
                  </a:lnTo>
                  <a:lnTo>
                    <a:pt x="1584" y="14983"/>
                  </a:lnTo>
                  <a:lnTo>
                    <a:pt x="773" y="16450"/>
                  </a:lnTo>
                  <a:lnTo>
                    <a:pt x="348" y="17184"/>
                  </a:lnTo>
                  <a:lnTo>
                    <a:pt x="0" y="17918"/>
                  </a:lnTo>
                  <a:lnTo>
                    <a:pt x="309" y="18150"/>
                  </a:lnTo>
                  <a:lnTo>
                    <a:pt x="1159" y="16759"/>
                  </a:lnTo>
                  <a:lnTo>
                    <a:pt x="1970" y="15369"/>
                  </a:lnTo>
                  <a:lnTo>
                    <a:pt x="2781" y="13979"/>
                  </a:lnTo>
                  <a:lnTo>
                    <a:pt x="3592" y="12589"/>
                  </a:lnTo>
                  <a:lnTo>
                    <a:pt x="4441" y="11199"/>
                  </a:lnTo>
                  <a:lnTo>
                    <a:pt x="5291" y="9809"/>
                  </a:lnTo>
                  <a:lnTo>
                    <a:pt x="5715" y="9191"/>
                  </a:lnTo>
                  <a:lnTo>
                    <a:pt x="6179" y="8612"/>
                  </a:lnTo>
                  <a:lnTo>
                    <a:pt x="6603" y="8032"/>
                  </a:lnTo>
                  <a:lnTo>
                    <a:pt x="6990" y="7453"/>
                  </a:lnTo>
                  <a:lnTo>
                    <a:pt x="6990" y="7376"/>
                  </a:lnTo>
                  <a:lnTo>
                    <a:pt x="7067" y="7299"/>
                  </a:lnTo>
                  <a:lnTo>
                    <a:pt x="7028" y="7183"/>
                  </a:lnTo>
                  <a:lnTo>
                    <a:pt x="6990" y="7067"/>
                  </a:lnTo>
                  <a:lnTo>
                    <a:pt x="6874" y="7028"/>
                  </a:lnTo>
                  <a:lnTo>
                    <a:pt x="6835" y="7028"/>
                  </a:lnTo>
                  <a:lnTo>
                    <a:pt x="6102" y="6102"/>
                  </a:lnTo>
                  <a:lnTo>
                    <a:pt x="5291" y="5175"/>
                  </a:lnTo>
                  <a:lnTo>
                    <a:pt x="3669" y="3437"/>
                  </a:lnTo>
                  <a:lnTo>
                    <a:pt x="1970" y="1700"/>
                  </a:lnTo>
                  <a:lnTo>
                    <a:pt x="1082" y="812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9"/>
            <p:cNvSpPr/>
            <p:nvPr/>
          </p:nvSpPr>
          <p:spPr>
            <a:xfrm>
              <a:off x="752650" y="1995875"/>
              <a:ext cx="30925" cy="168975"/>
            </a:xfrm>
            <a:custGeom>
              <a:avLst/>
              <a:gdLst/>
              <a:ahLst/>
              <a:cxnLst/>
              <a:rect l="l" t="t" r="r" b="b"/>
              <a:pathLst>
                <a:path w="1237" h="6759" extrusionOk="0">
                  <a:moveTo>
                    <a:pt x="1121" y="1"/>
                  </a:moveTo>
                  <a:lnTo>
                    <a:pt x="1082" y="39"/>
                  </a:lnTo>
                  <a:lnTo>
                    <a:pt x="1043" y="39"/>
                  </a:lnTo>
                  <a:lnTo>
                    <a:pt x="850" y="78"/>
                  </a:lnTo>
                  <a:lnTo>
                    <a:pt x="850" y="117"/>
                  </a:lnTo>
                  <a:lnTo>
                    <a:pt x="541" y="1738"/>
                  </a:lnTo>
                  <a:lnTo>
                    <a:pt x="310" y="3399"/>
                  </a:lnTo>
                  <a:lnTo>
                    <a:pt x="117" y="5059"/>
                  </a:lnTo>
                  <a:lnTo>
                    <a:pt x="1" y="6720"/>
                  </a:lnTo>
                  <a:lnTo>
                    <a:pt x="232" y="6758"/>
                  </a:lnTo>
                  <a:lnTo>
                    <a:pt x="503" y="5137"/>
                  </a:lnTo>
                  <a:lnTo>
                    <a:pt x="773" y="3515"/>
                  </a:lnTo>
                  <a:lnTo>
                    <a:pt x="966" y="1854"/>
                  </a:lnTo>
                  <a:lnTo>
                    <a:pt x="1082" y="233"/>
                  </a:lnTo>
                  <a:lnTo>
                    <a:pt x="1236" y="78"/>
                  </a:lnTo>
                  <a:lnTo>
                    <a:pt x="1236" y="39"/>
                  </a:lnTo>
                  <a:lnTo>
                    <a:pt x="112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9"/>
            <p:cNvSpPr/>
            <p:nvPr/>
          </p:nvSpPr>
          <p:spPr>
            <a:xfrm>
              <a:off x="779675" y="1997825"/>
              <a:ext cx="121675" cy="144825"/>
            </a:xfrm>
            <a:custGeom>
              <a:avLst/>
              <a:gdLst/>
              <a:ahLst/>
              <a:cxnLst/>
              <a:rect l="l" t="t" r="r" b="b"/>
              <a:pathLst>
                <a:path w="4867" h="5793" extrusionOk="0">
                  <a:moveTo>
                    <a:pt x="155" y="0"/>
                  </a:moveTo>
                  <a:lnTo>
                    <a:pt x="1" y="155"/>
                  </a:lnTo>
                  <a:lnTo>
                    <a:pt x="1198" y="1545"/>
                  </a:lnTo>
                  <a:lnTo>
                    <a:pt x="2356" y="2935"/>
                  </a:lnTo>
                  <a:lnTo>
                    <a:pt x="2897" y="3630"/>
                  </a:lnTo>
                  <a:lnTo>
                    <a:pt x="3476" y="4402"/>
                  </a:lnTo>
                  <a:lnTo>
                    <a:pt x="4056" y="5097"/>
                  </a:lnTo>
                  <a:lnTo>
                    <a:pt x="4326" y="5445"/>
                  </a:lnTo>
                  <a:lnTo>
                    <a:pt x="4635" y="5792"/>
                  </a:lnTo>
                  <a:lnTo>
                    <a:pt x="4828" y="5754"/>
                  </a:lnTo>
                  <a:lnTo>
                    <a:pt x="4866" y="5715"/>
                  </a:lnTo>
                  <a:lnTo>
                    <a:pt x="4866" y="5638"/>
                  </a:lnTo>
                  <a:lnTo>
                    <a:pt x="4635" y="5252"/>
                  </a:lnTo>
                  <a:lnTo>
                    <a:pt x="4403" y="4866"/>
                  </a:lnTo>
                  <a:lnTo>
                    <a:pt x="3862" y="4170"/>
                  </a:lnTo>
                  <a:lnTo>
                    <a:pt x="2704" y="2780"/>
                  </a:lnTo>
                  <a:lnTo>
                    <a:pt x="1468" y="1352"/>
                  </a:lnTo>
                  <a:lnTo>
                    <a:pt x="812" y="657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9"/>
            <p:cNvSpPr/>
            <p:nvPr/>
          </p:nvSpPr>
          <p:spPr>
            <a:xfrm>
              <a:off x="2839800" y="2000700"/>
              <a:ext cx="270325" cy="209525"/>
            </a:xfrm>
            <a:custGeom>
              <a:avLst/>
              <a:gdLst/>
              <a:ahLst/>
              <a:cxnLst/>
              <a:rect l="l" t="t" r="r" b="b"/>
              <a:pathLst>
                <a:path w="10813" h="8381" extrusionOk="0">
                  <a:moveTo>
                    <a:pt x="10233" y="1"/>
                  </a:moveTo>
                  <a:lnTo>
                    <a:pt x="10156" y="78"/>
                  </a:lnTo>
                  <a:lnTo>
                    <a:pt x="10117" y="155"/>
                  </a:lnTo>
                  <a:lnTo>
                    <a:pt x="10079" y="233"/>
                  </a:lnTo>
                  <a:lnTo>
                    <a:pt x="10079" y="348"/>
                  </a:lnTo>
                  <a:lnTo>
                    <a:pt x="10156" y="426"/>
                  </a:lnTo>
                  <a:lnTo>
                    <a:pt x="10272" y="580"/>
                  </a:lnTo>
                  <a:lnTo>
                    <a:pt x="10310" y="735"/>
                  </a:lnTo>
                  <a:lnTo>
                    <a:pt x="10349" y="928"/>
                  </a:lnTo>
                  <a:lnTo>
                    <a:pt x="10310" y="1121"/>
                  </a:lnTo>
                  <a:lnTo>
                    <a:pt x="10233" y="1275"/>
                  </a:lnTo>
                  <a:lnTo>
                    <a:pt x="10156" y="1468"/>
                  </a:lnTo>
                  <a:lnTo>
                    <a:pt x="9847" y="1854"/>
                  </a:lnTo>
                  <a:lnTo>
                    <a:pt x="9538" y="2202"/>
                  </a:lnTo>
                  <a:lnTo>
                    <a:pt x="9152" y="2511"/>
                  </a:lnTo>
                  <a:lnTo>
                    <a:pt x="8611" y="3013"/>
                  </a:lnTo>
                  <a:lnTo>
                    <a:pt x="8264" y="3283"/>
                  </a:lnTo>
                  <a:lnTo>
                    <a:pt x="8225" y="3206"/>
                  </a:lnTo>
                  <a:lnTo>
                    <a:pt x="8148" y="3129"/>
                  </a:lnTo>
                  <a:lnTo>
                    <a:pt x="7607" y="2820"/>
                  </a:lnTo>
                  <a:lnTo>
                    <a:pt x="7144" y="2434"/>
                  </a:lnTo>
                  <a:lnTo>
                    <a:pt x="6912" y="2665"/>
                  </a:lnTo>
                  <a:lnTo>
                    <a:pt x="7105" y="2936"/>
                  </a:lnTo>
                  <a:lnTo>
                    <a:pt x="7376" y="3167"/>
                  </a:lnTo>
                  <a:lnTo>
                    <a:pt x="7646" y="3399"/>
                  </a:lnTo>
                  <a:lnTo>
                    <a:pt x="7955" y="3553"/>
                  </a:lnTo>
                  <a:lnTo>
                    <a:pt x="7028" y="4287"/>
                  </a:lnTo>
                  <a:lnTo>
                    <a:pt x="6101" y="4982"/>
                  </a:lnTo>
                  <a:lnTo>
                    <a:pt x="4943" y="5793"/>
                  </a:lnTo>
                  <a:lnTo>
                    <a:pt x="3746" y="6527"/>
                  </a:lnTo>
                  <a:lnTo>
                    <a:pt x="3553" y="6681"/>
                  </a:lnTo>
                  <a:lnTo>
                    <a:pt x="3475" y="6334"/>
                  </a:lnTo>
                  <a:lnTo>
                    <a:pt x="3321" y="6025"/>
                  </a:lnTo>
                  <a:lnTo>
                    <a:pt x="3128" y="5716"/>
                  </a:lnTo>
                  <a:lnTo>
                    <a:pt x="2896" y="5446"/>
                  </a:lnTo>
                  <a:lnTo>
                    <a:pt x="2626" y="5677"/>
                  </a:lnTo>
                  <a:lnTo>
                    <a:pt x="2819" y="5909"/>
                  </a:lnTo>
                  <a:lnTo>
                    <a:pt x="2935" y="6179"/>
                  </a:lnTo>
                  <a:lnTo>
                    <a:pt x="3051" y="6565"/>
                  </a:lnTo>
                  <a:lnTo>
                    <a:pt x="3128" y="6952"/>
                  </a:lnTo>
                  <a:lnTo>
                    <a:pt x="2317" y="7376"/>
                  </a:lnTo>
                  <a:lnTo>
                    <a:pt x="1892" y="7608"/>
                  </a:lnTo>
                  <a:lnTo>
                    <a:pt x="1467" y="7762"/>
                  </a:lnTo>
                  <a:lnTo>
                    <a:pt x="1081" y="7878"/>
                  </a:lnTo>
                  <a:lnTo>
                    <a:pt x="927" y="7917"/>
                  </a:lnTo>
                  <a:lnTo>
                    <a:pt x="772" y="7917"/>
                  </a:lnTo>
                  <a:lnTo>
                    <a:pt x="618" y="7878"/>
                  </a:lnTo>
                  <a:lnTo>
                    <a:pt x="502" y="7840"/>
                  </a:lnTo>
                  <a:lnTo>
                    <a:pt x="386" y="7724"/>
                  </a:lnTo>
                  <a:lnTo>
                    <a:pt x="309" y="7608"/>
                  </a:lnTo>
                  <a:lnTo>
                    <a:pt x="270" y="7569"/>
                  </a:lnTo>
                  <a:lnTo>
                    <a:pt x="232" y="7531"/>
                  </a:lnTo>
                  <a:lnTo>
                    <a:pt x="116" y="7492"/>
                  </a:lnTo>
                  <a:lnTo>
                    <a:pt x="39" y="7569"/>
                  </a:lnTo>
                  <a:lnTo>
                    <a:pt x="0" y="7608"/>
                  </a:lnTo>
                  <a:lnTo>
                    <a:pt x="0" y="7685"/>
                  </a:lnTo>
                  <a:lnTo>
                    <a:pt x="39" y="7840"/>
                  </a:lnTo>
                  <a:lnTo>
                    <a:pt x="77" y="7994"/>
                  </a:lnTo>
                  <a:lnTo>
                    <a:pt x="155" y="8110"/>
                  </a:lnTo>
                  <a:lnTo>
                    <a:pt x="270" y="8226"/>
                  </a:lnTo>
                  <a:lnTo>
                    <a:pt x="348" y="8264"/>
                  </a:lnTo>
                  <a:lnTo>
                    <a:pt x="463" y="8342"/>
                  </a:lnTo>
                  <a:lnTo>
                    <a:pt x="734" y="8380"/>
                  </a:lnTo>
                  <a:lnTo>
                    <a:pt x="1004" y="8380"/>
                  </a:lnTo>
                  <a:lnTo>
                    <a:pt x="1274" y="8342"/>
                  </a:lnTo>
                  <a:lnTo>
                    <a:pt x="1545" y="8264"/>
                  </a:lnTo>
                  <a:lnTo>
                    <a:pt x="1815" y="8149"/>
                  </a:lnTo>
                  <a:lnTo>
                    <a:pt x="2935" y="7569"/>
                  </a:lnTo>
                  <a:lnTo>
                    <a:pt x="4055" y="6952"/>
                  </a:lnTo>
                  <a:lnTo>
                    <a:pt x="5097" y="6295"/>
                  </a:lnTo>
                  <a:lnTo>
                    <a:pt x="6140" y="5561"/>
                  </a:lnTo>
                  <a:lnTo>
                    <a:pt x="7067" y="4866"/>
                  </a:lnTo>
                  <a:lnTo>
                    <a:pt x="7993" y="4171"/>
                  </a:lnTo>
                  <a:lnTo>
                    <a:pt x="8881" y="3399"/>
                  </a:lnTo>
                  <a:lnTo>
                    <a:pt x="9731" y="2627"/>
                  </a:lnTo>
                  <a:lnTo>
                    <a:pt x="10001" y="2356"/>
                  </a:lnTo>
                  <a:lnTo>
                    <a:pt x="10272" y="2047"/>
                  </a:lnTo>
                  <a:lnTo>
                    <a:pt x="10503" y="1739"/>
                  </a:lnTo>
                  <a:lnTo>
                    <a:pt x="10696" y="1430"/>
                  </a:lnTo>
                  <a:lnTo>
                    <a:pt x="10812" y="1082"/>
                  </a:lnTo>
                  <a:lnTo>
                    <a:pt x="10812" y="928"/>
                  </a:lnTo>
                  <a:lnTo>
                    <a:pt x="10812" y="735"/>
                  </a:lnTo>
                  <a:lnTo>
                    <a:pt x="10774" y="580"/>
                  </a:lnTo>
                  <a:lnTo>
                    <a:pt x="10735" y="387"/>
                  </a:lnTo>
                  <a:lnTo>
                    <a:pt x="10619" y="233"/>
                  </a:lnTo>
                  <a:lnTo>
                    <a:pt x="10465" y="40"/>
                  </a:lnTo>
                  <a:lnTo>
                    <a:pt x="1038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9"/>
            <p:cNvSpPr/>
            <p:nvPr/>
          </p:nvSpPr>
          <p:spPr>
            <a:xfrm>
              <a:off x="633925" y="2005525"/>
              <a:ext cx="61800" cy="160300"/>
            </a:xfrm>
            <a:custGeom>
              <a:avLst/>
              <a:gdLst/>
              <a:ahLst/>
              <a:cxnLst/>
              <a:rect l="l" t="t" r="r" b="b"/>
              <a:pathLst>
                <a:path w="2472" h="6412" extrusionOk="0">
                  <a:moveTo>
                    <a:pt x="309" y="1"/>
                  </a:moveTo>
                  <a:lnTo>
                    <a:pt x="0" y="78"/>
                  </a:lnTo>
                  <a:lnTo>
                    <a:pt x="193" y="928"/>
                  </a:lnTo>
                  <a:lnTo>
                    <a:pt x="425" y="1777"/>
                  </a:lnTo>
                  <a:lnTo>
                    <a:pt x="657" y="2627"/>
                  </a:lnTo>
                  <a:lnTo>
                    <a:pt x="927" y="3476"/>
                  </a:lnTo>
                  <a:lnTo>
                    <a:pt x="1506" y="5098"/>
                  </a:lnTo>
                  <a:lnTo>
                    <a:pt x="1738" y="5755"/>
                  </a:lnTo>
                  <a:lnTo>
                    <a:pt x="1661" y="5716"/>
                  </a:lnTo>
                  <a:lnTo>
                    <a:pt x="1583" y="5793"/>
                  </a:lnTo>
                  <a:lnTo>
                    <a:pt x="1545" y="5870"/>
                  </a:lnTo>
                  <a:lnTo>
                    <a:pt x="1776" y="5909"/>
                  </a:lnTo>
                  <a:lnTo>
                    <a:pt x="1931" y="6141"/>
                  </a:lnTo>
                  <a:lnTo>
                    <a:pt x="2085" y="6334"/>
                  </a:lnTo>
                  <a:lnTo>
                    <a:pt x="2124" y="6411"/>
                  </a:lnTo>
                  <a:lnTo>
                    <a:pt x="2317" y="6411"/>
                  </a:lnTo>
                  <a:lnTo>
                    <a:pt x="2356" y="6334"/>
                  </a:lnTo>
                  <a:lnTo>
                    <a:pt x="2433" y="6295"/>
                  </a:lnTo>
                  <a:lnTo>
                    <a:pt x="2471" y="6257"/>
                  </a:lnTo>
                  <a:lnTo>
                    <a:pt x="2356" y="5948"/>
                  </a:lnTo>
                  <a:lnTo>
                    <a:pt x="2278" y="5948"/>
                  </a:lnTo>
                  <a:lnTo>
                    <a:pt x="2124" y="5600"/>
                  </a:lnTo>
                  <a:lnTo>
                    <a:pt x="1969" y="5214"/>
                  </a:lnTo>
                  <a:lnTo>
                    <a:pt x="1738" y="4442"/>
                  </a:lnTo>
                  <a:lnTo>
                    <a:pt x="1197" y="2936"/>
                  </a:lnTo>
                  <a:lnTo>
                    <a:pt x="734" y="1468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9"/>
            <p:cNvSpPr/>
            <p:nvPr/>
          </p:nvSpPr>
          <p:spPr>
            <a:xfrm>
              <a:off x="643575" y="2007475"/>
              <a:ext cx="355275" cy="170900"/>
            </a:xfrm>
            <a:custGeom>
              <a:avLst/>
              <a:gdLst/>
              <a:ahLst/>
              <a:cxnLst/>
              <a:rect l="l" t="t" r="r" b="b"/>
              <a:pathLst>
                <a:path w="14211" h="6836" extrusionOk="0">
                  <a:moveTo>
                    <a:pt x="116" y="0"/>
                  </a:moveTo>
                  <a:lnTo>
                    <a:pt x="0" y="39"/>
                  </a:lnTo>
                  <a:lnTo>
                    <a:pt x="1970" y="3205"/>
                  </a:lnTo>
                  <a:lnTo>
                    <a:pt x="4055" y="6333"/>
                  </a:lnTo>
                  <a:lnTo>
                    <a:pt x="3553" y="6294"/>
                  </a:lnTo>
                  <a:lnTo>
                    <a:pt x="3051" y="6179"/>
                  </a:lnTo>
                  <a:lnTo>
                    <a:pt x="2587" y="6024"/>
                  </a:lnTo>
                  <a:lnTo>
                    <a:pt x="2124" y="5870"/>
                  </a:lnTo>
                  <a:lnTo>
                    <a:pt x="1970" y="5870"/>
                  </a:lnTo>
                  <a:lnTo>
                    <a:pt x="2085" y="6179"/>
                  </a:lnTo>
                  <a:lnTo>
                    <a:pt x="2472" y="6372"/>
                  </a:lnTo>
                  <a:lnTo>
                    <a:pt x="2858" y="6526"/>
                  </a:lnTo>
                  <a:lnTo>
                    <a:pt x="3283" y="6642"/>
                  </a:lnTo>
                  <a:lnTo>
                    <a:pt x="3707" y="6719"/>
                  </a:lnTo>
                  <a:lnTo>
                    <a:pt x="4132" y="6796"/>
                  </a:lnTo>
                  <a:lnTo>
                    <a:pt x="4595" y="6835"/>
                  </a:lnTo>
                  <a:lnTo>
                    <a:pt x="5484" y="6835"/>
                  </a:lnTo>
                  <a:lnTo>
                    <a:pt x="6372" y="6758"/>
                  </a:lnTo>
                  <a:lnTo>
                    <a:pt x="7298" y="6642"/>
                  </a:lnTo>
                  <a:lnTo>
                    <a:pt x="8148" y="6487"/>
                  </a:lnTo>
                  <a:lnTo>
                    <a:pt x="8959" y="6294"/>
                  </a:lnTo>
                  <a:lnTo>
                    <a:pt x="9770" y="6024"/>
                  </a:lnTo>
                  <a:lnTo>
                    <a:pt x="10581" y="5715"/>
                  </a:lnTo>
                  <a:lnTo>
                    <a:pt x="11314" y="5368"/>
                  </a:lnTo>
                  <a:lnTo>
                    <a:pt x="12009" y="4904"/>
                  </a:lnTo>
                  <a:lnTo>
                    <a:pt x="12357" y="4673"/>
                  </a:lnTo>
                  <a:lnTo>
                    <a:pt x="12666" y="4402"/>
                  </a:lnTo>
                  <a:lnTo>
                    <a:pt x="12975" y="4093"/>
                  </a:lnTo>
                  <a:lnTo>
                    <a:pt x="13284" y="3784"/>
                  </a:lnTo>
                  <a:lnTo>
                    <a:pt x="13515" y="3476"/>
                  </a:lnTo>
                  <a:lnTo>
                    <a:pt x="13786" y="3128"/>
                  </a:lnTo>
                  <a:lnTo>
                    <a:pt x="13979" y="2780"/>
                  </a:lnTo>
                  <a:lnTo>
                    <a:pt x="14211" y="2394"/>
                  </a:lnTo>
                  <a:lnTo>
                    <a:pt x="14211" y="2278"/>
                  </a:lnTo>
                  <a:lnTo>
                    <a:pt x="14172" y="2163"/>
                  </a:lnTo>
                  <a:lnTo>
                    <a:pt x="14172" y="2124"/>
                  </a:lnTo>
                  <a:lnTo>
                    <a:pt x="13863" y="2124"/>
                  </a:lnTo>
                  <a:lnTo>
                    <a:pt x="13824" y="2163"/>
                  </a:lnTo>
                  <a:lnTo>
                    <a:pt x="13554" y="2703"/>
                  </a:lnTo>
                  <a:lnTo>
                    <a:pt x="13207" y="3167"/>
                  </a:lnTo>
                  <a:lnTo>
                    <a:pt x="12859" y="3630"/>
                  </a:lnTo>
                  <a:lnTo>
                    <a:pt x="12473" y="4016"/>
                  </a:lnTo>
                  <a:lnTo>
                    <a:pt x="12009" y="4364"/>
                  </a:lnTo>
                  <a:lnTo>
                    <a:pt x="11546" y="4711"/>
                  </a:lnTo>
                  <a:lnTo>
                    <a:pt x="11083" y="4982"/>
                  </a:lnTo>
                  <a:lnTo>
                    <a:pt x="10542" y="5252"/>
                  </a:lnTo>
                  <a:lnTo>
                    <a:pt x="10349" y="5252"/>
                  </a:lnTo>
                  <a:lnTo>
                    <a:pt x="10349" y="5368"/>
                  </a:lnTo>
                  <a:lnTo>
                    <a:pt x="10272" y="5368"/>
                  </a:lnTo>
                  <a:lnTo>
                    <a:pt x="10079" y="5406"/>
                  </a:lnTo>
                  <a:lnTo>
                    <a:pt x="10156" y="5445"/>
                  </a:lnTo>
                  <a:lnTo>
                    <a:pt x="9500" y="5677"/>
                  </a:lnTo>
                  <a:lnTo>
                    <a:pt x="8843" y="5870"/>
                  </a:lnTo>
                  <a:lnTo>
                    <a:pt x="7839" y="6101"/>
                  </a:lnTo>
                  <a:lnTo>
                    <a:pt x="6758" y="6294"/>
                  </a:lnTo>
                  <a:lnTo>
                    <a:pt x="6217" y="6333"/>
                  </a:lnTo>
                  <a:lnTo>
                    <a:pt x="5677" y="6410"/>
                  </a:lnTo>
                  <a:lnTo>
                    <a:pt x="4557" y="6410"/>
                  </a:lnTo>
                  <a:lnTo>
                    <a:pt x="4595" y="6294"/>
                  </a:lnTo>
                  <a:lnTo>
                    <a:pt x="4364" y="6256"/>
                  </a:lnTo>
                  <a:lnTo>
                    <a:pt x="3398" y="4634"/>
                  </a:lnTo>
                  <a:lnTo>
                    <a:pt x="2356" y="3012"/>
                  </a:lnTo>
                  <a:lnTo>
                    <a:pt x="1275" y="1468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9"/>
            <p:cNvSpPr/>
            <p:nvPr/>
          </p:nvSpPr>
          <p:spPr>
            <a:xfrm>
              <a:off x="5946350" y="2008425"/>
              <a:ext cx="112975" cy="132300"/>
            </a:xfrm>
            <a:custGeom>
              <a:avLst/>
              <a:gdLst/>
              <a:ahLst/>
              <a:cxnLst/>
              <a:rect l="l" t="t" r="r" b="b"/>
              <a:pathLst>
                <a:path w="4519" h="5292" extrusionOk="0">
                  <a:moveTo>
                    <a:pt x="3360" y="1"/>
                  </a:moveTo>
                  <a:lnTo>
                    <a:pt x="3051" y="39"/>
                  </a:lnTo>
                  <a:lnTo>
                    <a:pt x="2781" y="78"/>
                  </a:lnTo>
                  <a:lnTo>
                    <a:pt x="2511" y="155"/>
                  </a:lnTo>
                  <a:lnTo>
                    <a:pt x="2240" y="271"/>
                  </a:lnTo>
                  <a:lnTo>
                    <a:pt x="2009" y="426"/>
                  </a:lnTo>
                  <a:lnTo>
                    <a:pt x="1738" y="580"/>
                  </a:lnTo>
                  <a:lnTo>
                    <a:pt x="1507" y="773"/>
                  </a:lnTo>
                  <a:lnTo>
                    <a:pt x="1082" y="1198"/>
                  </a:lnTo>
                  <a:lnTo>
                    <a:pt x="734" y="1661"/>
                  </a:lnTo>
                  <a:lnTo>
                    <a:pt x="464" y="2163"/>
                  </a:lnTo>
                  <a:lnTo>
                    <a:pt x="271" y="2742"/>
                  </a:lnTo>
                  <a:lnTo>
                    <a:pt x="78" y="3399"/>
                  </a:lnTo>
                  <a:lnTo>
                    <a:pt x="39" y="3708"/>
                  </a:lnTo>
                  <a:lnTo>
                    <a:pt x="1" y="4055"/>
                  </a:lnTo>
                  <a:lnTo>
                    <a:pt x="1" y="4364"/>
                  </a:lnTo>
                  <a:lnTo>
                    <a:pt x="39" y="4673"/>
                  </a:lnTo>
                  <a:lnTo>
                    <a:pt x="117" y="4905"/>
                  </a:lnTo>
                  <a:lnTo>
                    <a:pt x="271" y="5059"/>
                  </a:lnTo>
                  <a:lnTo>
                    <a:pt x="503" y="5175"/>
                  </a:lnTo>
                  <a:lnTo>
                    <a:pt x="734" y="5252"/>
                  </a:lnTo>
                  <a:lnTo>
                    <a:pt x="966" y="5291"/>
                  </a:lnTo>
                  <a:lnTo>
                    <a:pt x="1700" y="5291"/>
                  </a:lnTo>
                  <a:lnTo>
                    <a:pt x="1700" y="4982"/>
                  </a:lnTo>
                  <a:lnTo>
                    <a:pt x="1159" y="4866"/>
                  </a:lnTo>
                  <a:lnTo>
                    <a:pt x="889" y="4789"/>
                  </a:lnTo>
                  <a:lnTo>
                    <a:pt x="696" y="4712"/>
                  </a:lnTo>
                  <a:lnTo>
                    <a:pt x="580" y="4557"/>
                  </a:lnTo>
                  <a:lnTo>
                    <a:pt x="541" y="4442"/>
                  </a:lnTo>
                  <a:lnTo>
                    <a:pt x="503" y="4248"/>
                  </a:lnTo>
                  <a:lnTo>
                    <a:pt x="541" y="4055"/>
                  </a:lnTo>
                  <a:lnTo>
                    <a:pt x="580" y="3592"/>
                  </a:lnTo>
                  <a:lnTo>
                    <a:pt x="657" y="3167"/>
                  </a:lnTo>
                  <a:lnTo>
                    <a:pt x="773" y="2742"/>
                  </a:lnTo>
                  <a:lnTo>
                    <a:pt x="927" y="2318"/>
                  </a:lnTo>
                  <a:lnTo>
                    <a:pt x="1198" y="1854"/>
                  </a:lnTo>
                  <a:lnTo>
                    <a:pt x="1507" y="1468"/>
                  </a:lnTo>
                  <a:lnTo>
                    <a:pt x="1816" y="1159"/>
                  </a:lnTo>
                  <a:lnTo>
                    <a:pt x="2202" y="889"/>
                  </a:lnTo>
                  <a:lnTo>
                    <a:pt x="2627" y="696"/>
                  </a:lnTo>
                  <a:lnTo>
                    <a:pt x="3090" y="580"/>
                  </a:lnTo>
                  <a:lnTo>
                    <a:pt x="3592" y="541"/>
                  </a:lnTo>
                  <a:lnTo>
                    <a:pt x="4094" y="580"/>
                  </a:lnTo>
                  <a:lnTo>
                    <a:pt x="4248" y="541"/>
                  </a:lnTo>
                  <a:lnTo>
                    <a:pt x="4326" y="464"/>
                  </a:lnTo>
                  <a:lnTo>
                    <a:pt x="4441" y="464"/>
                  </a:lnTo>
                  <a:lnTo>
                    <a:pt x="4519" y="426"/>
                  </a:lnTo>
                  <a:lnTo>
                    <a:pt x="4519" y="348"/>
                  </a:lnTo>
                  <a:lnTo>
                    <a:pt x="4519" y="155"/>
                  </a:lnTo>
                  <a:lnTo>
                    <a:pt x="4210" y="155"/>
                  </a:lnTo>
                  <a:lnTo>
                    <a:pt x="3901" y="78"/>
                  </a:lnTo>
                  <a:lnTo>
                    <a:pt x="363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9"/>
            <p:cNvSpPr/>
            <p:nvPr/>
          </p:nvSpPr>
          <p:spPr>
            <a:xfrm>
              <a:off x="6195425" y="2043175"/>
              <a:ext cx="25125" cy="11625"/>
            </a:xfrm>
            <a:custGeom>
              <a:avLst/>
              <a:gdLst/>
              <a:ahLst/>
              <a:cxnLst/>
              <a:rect l="l" t="t" r="r" b="b"/>
              <a:pathLst>
                <a:path w="1005" h="465" extrusionOk="0">
                  <a:moveTo>
                    <a:pt x="773" y="1"/>
                  </a:moveTo>
                  <a:lnTo>
                    <a:pt x="541" y="40"/>
                  </a:lnTo>
                  <a:lnTo>
                    <a:pt x="309" y="78"/>
                  </a:lnTo>
                  <a:lnTo>
                    <a:pt x="78" y="155"/>
                  </a:lnTo>
                  <a:lnTo>
                    <a:pt x="39" y="194"/>
                  </a:lnTo>
                  <a:lnTo>
                    <a:pt x="0" y="271"/>
                  </a:lnTo>
                  <a:lnTo>
                    <a:pt x="0" y="348"/>
                  </a:lnTo>
                  <a:lnTo>
                    <a:pt x="78" y="426"/>
                  </a:lnTo>
                  <a:lnTo>
                    <a:pt x="116" y="464"/>
                  </a:lnTo>
                  <a:lnTo>
                    <a:pt x="193" y="464"/>
                  </a:lnTo>
                  <a:lnTo>
                    <a:pt x="386" y="387"/>
                  </a:lnTo>
                  <a:lnTo>
                    <a:pt x="580" y="348"/>
                  </a:lnTo>
                  <a:lnTo>
                    <a:pt x="773" y="387"/>
                  </a:lnTo>
                  <a:lnTo>
                    <a:pt x="850" y="348"/>
                  </a:lnTo>
                  <a:lnTo>
                    <a:pt x="966" y="348"/>
                  </a:lnTo>
                  <a:lnTo>
                    <a:pt x="1004" y="271"/>
                  </a:lnTo>
                  <a:lnTo>
                    <a:pt x="1004" y="233"/>
                  </a:lnTo>
                  <a:lnTo>
                    <a:pt x="1004" y="155"/>
                  </a:lnTo>
                  <a:lnTo>
                    <a:pt x="966" y="78"/>
                  </a:lnTo>
                  <a:lnTo>
                    <a:pt x="888" y="40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9"/>
            <p:cNvSpPr/>
            <p:nvPr/>
          </p:nvSpPr>
          <p:spPr>
            <a:xfrm>
              <a:off x="6096950" y="2048975"/>
              <a:ext cx="21275" cy="8725"/>
            </a:xfrm>
            <a:custGeom>
              <a:avLst/>
              <a:gdLst/>
              <a:ahLst/>
              <a:cxnLst/>
              <a:rect l="l" t="t" r="r" b="b"/>
              <a:pathLst>
                <a:path w="851" h="349" extrusionOk="0">
                  <a:moveTo>
                    <a:pt x="155" y="1"/>
                  </a:moveTo>
                  <a:lnTo>
                    <a:pt x="116" y="39"/>
                  </a:lnTo>
                  <a:lnTo>
                    <a:pt x="39" y="78"/>
                  </a:lnTo>
                  <a:lnTo>
                    <a:pt x="1" y="155"/>
                  </a:lnTo>
                  <a:lnTo>
                    <a:pt x="39" y="271"/>
                  </a:lnTo>
                  <a:lnTo>
                    <a:pt x="116" y="310"/>
                  </a:lnTo>
                  <a:lnTo>
                    <a:pt x="155" y="310"/>
                  </a:lnTo>
                  <a:lnTo>
                    <a:pt x="425" y="348"/>
                  </a:lnTo>
                  <a:lnTo>
                    <a:pt x="734" y="348"/>
                  </a:lnTo>
                  <a:lnTo>
                    <a:pt x="812" y="271"/>
                  </a:lnTo>
                  <a:lnTo>
                    <a:pt x="850" y="155"/>
                  </a:lnTo>
                  <a:lnTo>
                    <a:pt x="812" y="78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9"/>
            <p:cNvSpPr/>
            <p:nvPr/>
          </p:nvSpPr>
          <p:spPr>
            <a:xfrm>
              <a:off x="5988825" y="2089525"/>
              <a:ext cx="93675" cy="93675"/>
            </a:xfrm>
            <a:custGeom>
              <a:avLst/>
              <a:gdLst/>
              <a:ahLst/>
              <a:cxnLst/>
              <a:rect l="l" t="t" r="r" b="b"/>
              <a:pathLst>
                <a:path w="3747" h="3747" extrusionOk="0">
                  <a:moveTo>
                    <a:pt x="1584" y="464"/>
                  </a:moveTo>
                  <a:lnTo>
                    <a:pt x="2086" y="541"/>
                  </a:lnTo>
                  <a:lnTo>
                    <a:pt x="2318" y="580"/>
                  </a:lnTo>
                  <a:lnTo>
                    <a:pt x="2549" y="696"/>
                  </a:lnTo>
                  <a:lnTo>
                    <a:pt x="2742" y="811"/>
                  </a:lnTo>
                  <a:lnTo>
                    <a:pt x="2935" y="966"/>
                  </a:lnTo>
                  <a:lnTo>
                    <a:pt x="3090" y="1159"/>
                  </a:lnTo>
                  <a:lnTo>
                    <a:pt x="3206" y="1429"/>
                  </a:lnTo>
                  <a:lnTo>
                    <a:pt x="3244" y="1661"/>
                  </a:lnTo>
                  <a:lnTo>
                    <a:pt x="3244" y="1931"/>
                  </a:lnTo>
                  <a:lnTo>
                    <a:pt x="3206" y="2201"/>
                  </a:lnTo>
                  <a:lnTo>
                    <a:pt x="3090" y="2433"/>
                  </a:lnTo>
                  <a:lnTo>
                    <a:pt x="2974" y="2665"/>
                  </a:lnTo>
                  <a:lnTo>
                    <a:pt x="2781" y="2858"/>
                  </a:lnTo>
                  <a:lnTo>
                    <a:pt x="2588" y="3051"/>
                  </a:lnTo>
                  <a:lnTo>
                    <a:pt x="2356" y="3167"/>
                  </a:lnTo>
                  <a:lnTo>
                    <a:pt x="2047" y="3244"/>
                  </a:lnTo>
                  <a:lnTo>
                    <a:pt x="1777" y="3244"/>
                  </a:lnTo>
                  <a:lnTo>
                    <a:pt x="1468" y="3167"/>
                  </a:lnTo>
                  <a:lnTo>
                    <a:pt x="1198" y="3051"/>
                  </a:lnTo>
                  <a:lnTo>
                    <a:pt x="966" y="2897"/>
                  </a:lnTo>
                  <a:lnTo>
                    <a:pt x="773" y="2665"/>
                  </a:lnTo>
                  <a:lnTo>
                    <a:pt x="619" y="2433"/>
                  </a:lnTo>
                  <a:lnTo>
                    <a:pt x="503" y="2124"/>
                  </a:lnTo>
                  <a:lnTo>
                    <a:pt x="464" y="1854"/>
                  </a:lnTo>
                  <a:lnTo>
                    <a:pt x="503" y="1584"/>
                  </a:lnTo>
                  <a:lnTo>
                    <a:pt x="619" y="1352"/>
                  </a:lnTo>
                  <a:lnTo>
                    <a:pt x="734" y="1120"/>
                  </a:lnTo>
                  <a:lnTo>
                    <a:pt x="928" y="889"/>
                  </a:lnTo>
                  <a:lnTo>
                    <a:pt x="1121" y="734"/>
                  </a:lnTo>
                  <a:lnTo>
                    <a:pt x="1352" y="580"/>
                  </a:lnTo>
                  <a:lnTo>
                    <a:pt x="1584" y="464"/>
                  </a:lnTo>
                  <a:close/>
                  <a:moveTo>
                    <a:pt x="1700" y="0"/>
                  </a:moveTo>
                  <a:lnTo>
                    <a:pt x="1545" y="78"/>
                  </a:lnTo>
                  <a:lnTo>
                    <a:pt x="1352" y="116"/>
                  </a:lnTo>
                  <a:lnTo>
                    <a:pt x="1314" y="155"/>
                  </a:lnTo>
                  <a:lnTo>
                    <a:pt x="1082" y="271"/>
                  </a:lnTo>
                  <a:lnTo>
                    <a:pt x="812" y="387"/>
                  </a:lnTo>
                  <a:lnTo>
                    <a:pt x="619" y="541"/>
                  </a:lnTo>
                  <a:lnTo>
                    <a:pt x="426" y="734"/>
                  </a:lnTo>
                  <a:lnTo>
                    <a:pt x="271" y="966"/>
                  </a:lnTo>
                  <a:lnTo>
                    <a:pt x="155" y="1236"/>
                  </a:lnTo>
                  <a:lnTo>
                    <a:pt x="78" y="1468"/>
                  </a:lnTo>
                  <a:lnTo>
                    <a:pt x="1" y="1738"/>
                  </a:lnTo>
                  <a:lnTo>
                    <a:pt x="1" y="2047"/>
                  </a:lnTo>
                  <a:lnTo>
                    <a:pt x="1" y="2086"/>
                  </a:lnTo>
                  <a:lnTo>
                    <a:pt x="39" y="2279"/>
                  </a:lnTo>
                  <a:lnTo>
                    <a:pt x="117" y="2472"/>
                  </a:lnTo>
                  <a:lnTo>
                    <a:pt x="310" y="2819"/>
                  </a:lnTo>
                  <a:lnTo>
                    <a:pt x="541" y="3128"/>
                  </a:lnTo>
                  <a:lnTo>
                    <a:pt x="850" y="3399"/>
                  </a:lnTo>
                  <a:lnTo>
                    <a:pt x="1198" y="3592"/>
                  </a:lnTo>
                  <a:lnTo>
                    <a:pt x="1584" y="3707"/>
                  </a:lnTo>
                  <a:lnTo>
                    <a:pt x="1970" y="3746"/>
                  </a:lnTo>
                  <a:lnTo>
                    <a:pt x="2163" y="3707"/>
                  </a:lnTo>
                  <a:lnTo>
                    <a:pt x="2356" y="3669"/>
                  </a:lnTo>
                  <a:lnTo>
                    <a:pt x="2627" y="3553"/>
                  </a:lnTo>
                  <a:lnTo>
                    <a:pt x="2897" y="3399"/>
                  </a:lnTo>
                  <a:lnTo>
                    <a:pt x="3129" y="3244"/>
                  </a:lnTo>
                  <a:lnTo>
                    <a:pt x="3322" y="3012"/>
                  </a:lnTo>
                  <a:lnTo>
                    <a:pt x="3476" y="2742"/>
                  </a:lnTo>
                  <a:lnTo>
                    <a:pt x="3631" y="2472"/>
                  </a:lnTo>
                  <a:lnTo>
                    <a:pt x="3708" y="2201"/>
                  </a:lnTo>
                  <a:lnTo>
                    <a:pt x="3746" y="1893"/>
                  </a:lnTo>
                  <a:lnTo>
                    <a:pt x="3708" y="1584"/>
                  </a:lnTo>
                  <a:lnTo>
                    <a:pt x="3669" y="1275"/>
                  </a:lnTo>
                  <a:lnTo>
                    <a:pt x="3515" y="966"/>
                  </a:lnTo>
                  <a:lnTo>
                    <a:pt x="3322" y="696"/>
                  </a:lnTo>
                  <a:lnTo>
                    <a:pt x="3051" y="425"/>
                  </a:lnTo>
                  <a:lnTo>
                    <a:pt x="2742" y="232"/>
                  </a:lnTo>
                  <a:lnTo>
                    <a:pt x="2395" y="78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9"/>
            <p:cNvSpPr/>
            <p:nvPr/>
          </p:nvSpPr>
          <p:spPr>
            <a:xfrm>
              <a:off x="3369775" y="2101100"/>
              <a:ext cx="174750" cy="292550"/>
            </a:xfrm>
            <a:custGeom>
              <a:avLst/>
              <a:gdLst/>
              <a:ahLst/>
              <a:cxnLst/>
              <a:rect l="l" t="t" r="r" b="b"/>
              <a:pathLst>
                <a:path w="6990" h="11702" extrusionOk="0">
                  <a:moveTo>
                    <a:pt x="271" y="1"/>
                  </a:moveTo>
                  <a:lnTo>
                    <a:pt x="1" y="155"/>
                  </a:lnTo>
                  <a:lnTo>
                    <a:pt x="889" y="1661"/>
                  </a:lnTo>
                  <a:lnTo>
                    <a:pt x="1777" y="3206"/>
                  </a:lnTo>
                  <a:lnTo>
                    <a:pt x="2665" y="4750"/>
                  </a:lnTo>
                  <a:lnTo>
                    <a:pt x="3553" y="6256"/>
                  </a:lnTo>
                  <a:lnTo>
                    <a:pt x="5214" y="9346"/>
                  </a:lnTo>
                  <a:lnTo>
                    <a:pt x="6025" y="10890"/>
                  </a:lnTo>
                  <a:lnTo>
                    <a:pt x="6218" y="11315"/>
                  </a:lnTo>
                  <a:lnTo>
                    <a:pt x="6333" y="11469"/>
                  </a:lnTo>
                  <a:lnTo>
                    <a:pt x="6488" y="11624"/>
                  </a:lnTo>
                  <a:lnTo>
                    <a:pt x="6797" y="11701"/>
                  </a:lnTo>
                  <a:lnTo>
                    <a:pt x="6874" y="11624"/>
                  </a:lnTo>
                  <a:lnTo>
                    <a:pt x="6951" y="11508"/>
                  </a:lnTo>
                  <a:lnTo>
                    <a:pt x="6951" y="11392"/>
                  </a:lnTo>
                  <a:lnTo>
                    <a:pt x="6990" y="11354"/>
                  </a:lnTo>
                  <a:lnTo>
                    <a:pt x="6681" y="11122"/>
                  </a:lnTo>
                  <a:lnTo>
                    <a:pt x="6758" y="10118"/>
                  </a:lnTo>
                  <a:lnTo>
                    <a:pt x="6797" y="9114"/>
                  </a:lnTo>
                  <a:lnTo>
                    <a:pt x="6797" y="7067"/>
                  </a:lnTo>
                  <a:lnTo>
                    <a:pt x="6835" y="5639"/>
                  </a:lnTo>
                  <a:lnTo>
                    <a:pt x="6411" y="5639"/>
                  </a:lnTo>
                  <a:lnTo>
                    <a:pt x="6411" y="6758"/>
                  </a:lnTo>
                  <a:lnTo>
                    <a:pt x="6333" y="8573"/>
                  </a:lnTo>
                  <a:lnTo>
                    <a:pt x="6295" y="9500"/>
                  </a:lnTo>
                  <a:lnTo>
                    <a:pt x="6256" y="10427"/>
                  </a:lnTo>
                  <a:lnTo>
                    <a:pt x="5986" y="9886"/>
                  </a:lnTo>
                  <a:lnTo>
                    <a:pt x="5252" y="8457"/>
                  </a:lnTo>
                  <a:lnTo>
                    <a:pt x="4480" y="6990"/>
                  </a:lnTo>
                  <a:lnTo>
                    <a:pt x="3669" y="5561"/>
                  </a:lnTo>
                  <a:lnTo>
                    <a:pt x="2858" y="4133"/>
                  </a:lnTo>
                  <a:lnTo>
                    <a:pt x="2009" y="2742"/>
                  </a:lnTo>
                  <a:lnTo>
                    <a:pt x="1159" y="1352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9"/>
            <p:cNvSpPr/>
            <p:nvPr/>
          </p:nvSpPr>
          <p:spPr>
            <a:xfrm>
              <a:off x="4221225" y="2127175"/>
              <a:ext cx="103325" cy="132275"/>
            </a:xfrm>
            <a:custGeom>
              <a:avLst/>
              <a:gdLst/>
              <a:ahLst/>
              <a:cxnLst/>
              <a:rect l="l" t="t" r="r" b="b"/>
              <a:pathLst>
                <a:path w="4133" h="5291" extrusionOk="0">
                  <a:moveTo>
                    <a:pt x="2511" y="0"/>
                  </a:moveTo>
                  <a:lnTo>
                    <a:pt x="2279" y="39"/>
                  </a:lnTo>
                  <a:lnTo>
                    <a:pt x="2048" y="39"/>
                  </a:lnTo>
                  <a:lnTo>
                    <a:pt x="1816" y="116"/>
                  </a:lnTo>
                  <a:lnTo>
                    <a:pt x="1430" y="271"/>
                  </a:lnTo>
                  <a:lnTo>
                    <a:pt x="1121" y="464"/>
                  </a:lnTo>
                  <a:lnTo>
                    <a:pt x="850" y="695"/>
                  </a:lnTo>
                  <a:lnTo>
                    <a:pt x="619" y="966"/>
                  </a:lnTo>
                  <a:lnTo>
                    <a:pt x="464" y="1236"/>
                  </a:lnTo>
                  <a:lnTo>
                    <a:pt x="310" y="1584"/>
                  </a:lnTo>
                  <a:lnTo>
                    <a:pt x="194" y="1931"/>
                  </a:lnTo>
                  <a:lnTo>
                    <a:pt x="117" y="2279"/>
                  </a:lnTo>
                  <a:lnTo>
                    <a:pt x="40" y="2665"/>
                  </a:lnTo>
                  <a:lnTo>
                    <a:pt x="1" y="3051"/>
                  </a:lnTo>
                  <a:lnTo>
                    <a:pt x="1" y="3823"/>
                  </a:lnTo>
                  <a:lnTo>
                    <a:pt x="1" y="5291"/>
                  </a:lnTo>
                  <a:lnTo>
                    <a:pt x="426" y="5291"/>
                  </a:lnTo>
                  <a:lnTo>
                    <a:pt x="464" y="4750"/>
                  </a:lnTo>
                  <a:lnTo>
                    <a:pt x="464" y="4209"/>
                  </a:lnTo>
                  <a:lnTo>
                    <a:pt x="464" y="3669"/>
                  </a:lnTo>
                  <a:lnTo>
                    <a:pt x="503" y="3128"/>
                  </a:lnTo>
                  <a:lnTo>
                    <a:pt x="542" y="2588"/>
                  </a:lnTo>
                  <a:lnTo>
                    <a:pt x="696" y="2047"/>
                  </a:lnTo>
                  <a:lnTo>
                    <a:pt x="773" y="1815"/>
                  </a:lnTo>
                  <a:lnTo>
                    <a:pt x="889" y="1584"/>
                  </a:lnTo>
                  <a:lnTo>
                    <a:pt x="1044" y="1352"/>
                  </a:lnTo>
                  <a:lnTo>
                    <a:pt x="1198" y="1159"/>
                  </a:lnTo>
                  <a:lnTo>
                    <a:pt x="1391" y="966"/>
                  </a:lnTo>
                  <a:lnTo>
                    <a:pt x="1623" y="811"/>
                  </a:lnTo>
                  <a:lnTo>
                    <a:pt x="1893" y="657"/>
                  </a:lnTo>
                  <a:lnTo>
                    <a:pt x="2163" y="580"/>
                  </a:lnTo>
                  <a:lnTo>
                    <a:pt x="2434" y="541"/>
                  </a:lnTo>
                  <a:lnTo>
                    <a:pt x="2704" y="580"/>
                  </a:lnTo>
                  <a:lnTo>
                    <a:pt x="2974" y="657"/>
                  </a:lnTo>
                  <a:lnTo>
                    <a:pt x="3206" y="811"/>
                  </a:lnTo>
                  <a:lnTo>
                    <a:pt x="3360" y="966"/>
                  </a:lnTo>
                  <a:lnTo>
                    <a:pt x="3515" y="1197"/>
                  </a:lnTo>
                  <a:lnTo>
                    <a:pt x="3592" y="1429"/>
                  </a:lnTo>
                  <a:lnTo>
                    <a:pt x="3669" y="1661"/>
                  </a:lnTo>
                  <a:lnTo>
                    <a:pt x="4133" y="1584"/>
                  </a:lnTo>
                  <a:lnTo>
                    <a:pt x="4017" y="1197"/>
                  </a:lnTo>
                  <a:lnTo>
                    <a:pt x="3862" y="850"/>
                  </a:lnTo>
                  <a:lnTo>
                    <a:pt x="3631" y="541"/>
                  </a:lnTo>
                  <a:lnTo>
                    <a:pt x="3399" y="309"/>
                  </a:lnTo>
                  <a:lnTo>
                    <a:pt x="3245" y="194"/>
                  </a:lnTo>
                  <a:lnTo>
                    <a:pt x="3090" y="116"/>
                  </a:lnTo>
                  <a:lnTo>
                    <a:pt x="2897" y="39"/>
                  </a:lnTo>
                  <a:lnTo>
                    <a:pt x="2704" y="39"/>
                  </a:lnTo>
                  <a:lnTo>
                    <a:pt x="251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9"/>
            <p:cNvSpPr/>
            <p:nvPr/>
          </p:nvSpPr>
          <p:spPr>
            <a:xfrm>
              <a:off x="4086075" y="2129100"/>
              <a:ext cx="437350" cy="301225"/>
            </a:xfrm>
            <a:custGeom>
              <a:avLst/>
              <a:gdLst/>
              <a:ahLst/>
              <a:cxnLst/>
              <a:rect l="l" t="t" r="r" b="b"/>
              <a:pathLst>
                <a:path w="17494" h="12049" extrusionOk="0">
                  <a:moveTo>
                    <a:pt x="12087" y="503"/>
                  </a:moveTo>
                  <a:lnTo>
                    <a:pt x="12203" y="541"/>
                  </a:lnTo>
                  <a:lnTo>
                    <a:pt x="12319" y="618"/>
                  </a:lnTo>
                  <a:lnTo>
                    <a:pt x="12628" y="850"/>
                  </a:lnTo>
                  <a:lnTo>
                    <a:pt x="12898" y="1120"/>
                  </a:lnTo>
                  <a:lnTo>
                    <a:pt x="13130" y="1468"/>
                  </a:lnTo>
                  <a:lnTo>
                    <a:pt x="13323" y="1854"/>
                  </a:lnTo>
                  <a:lnTo>
                    <a:pt x="13477" y="2240"/>
                  </a:lnTo>
                  <a:lnTo>
                    <a:pt x="13632" y="2665"/>
                  </a:lnTo>
                  <a:lnTo>
                    <a:pt x="13864" y="3437"/>
                  </a:lnTo>
                  <a:lnTo>
                    <a:pt x="13091" y="3013"/>
                  </a:lnTo>
                  <a:lnTo>
                    <a:pt x="12705" y="2742"/>
                  </a:lnTo>
                  <a:lnTo>
                    <a:pt x="12358" y="2472"/>
                  </a:lnTo>
                  <a:lnTo>
                    <a:pt x="12010" y="2124"/>
                  </a:lnTo>
                  <a:lnTo>
                    <a:pt x="11817" y="1893"/>
                  </a:lnTo>
                  <a:lnTo>
                    <a:pt x="11663" y="1700"/>
                  </a:lnTo>
                  <a:lnTo>
                    <a:pt x="11508" y="1391"/>
                  </a:lnTo>
                  <a:lnTo>
                    <a:pt x="11431" y="1043"/>
                  </a:lnTo>
                  <a:lnTo>
                    <a:pt x="11663" y="696"/>
                  </a:lnTo>
                  <a:lnTo>
                    <a:pt x="11778" y="618"/>
                  </a:lnTo>
                  <a:lnTo>
                    <a:pt x="11856" y="541"/>
                  </a:lnTo>
                  <a:lnTo>
                    <a:pt x="11971" y="503"/>
                  </a:lnTo>
                  <a:close/>
                  <a:moveTo>
                    <a:pt x="16296" y="1584"/>
                  </a:moveTo>
                  <a:lnTo>
                    <a:pt x="16412" y="1661"/>
                  </a:lnTo>
                  <a:lnTo>
                    <a:pt x="16489" y="1700"/>
                  </a:lnTo>
                  <a:lnTo>
                    <a:pt x="16567" y="1816"/>
                  </a:lnTo>
                  <a:lnTo>
                    <a:pt x="16605" y="1970"/>
                  </a:lnTo>
                  <a:lnTo>
                    <a:pt x="16644" y="2163"/>
                  </a:lnTo>
                  <a:lnTo>
                    <a:pt x="16644" y="2318"/>
                  </a:lnTo>
                  <a:lnTo>
                    <a:pt x="16605" y="2511"/>
                  </a:lnTo>
                  <a:lnTo>
                    <a:pt x="16528" y="2665"/>
                  </a:lnTo>
                  <a:lnTo>
                    <a:pt x="16412" y="2820"/>
                  </a:lnTo>
                  <a:lnTo>
                    <a:pt x="16296" y="2935"/>
                  </a:lnTo>
                  <a:lnTo>
                    <a:pt x="15949" y="3167"/>
                  </a:lnTo>
                  <a:lnTo>
                    <a:pt x="15563" y="3360"/>
                  </a:lnTo>
                  <a:lnTo>
                    <a:pt x="15138" y="3515"/>
                  </a:lnTo>
                  <a:lnTo>
                    <a:pt x="14713" y="3630"/>
                  </a:lnTo>
                  <a:lnTo>
                    <a:pt x="14366" y="3746"/>
                  </a:lnTo>
                  <a:lnTo>
                    <a:pt x="14366" y="3746"/>
                  </a:lnTo>
                  <a:lnTo>
                    <a:pt x="14481" y="3322"/>
                  </a:lnTo>
                  <a:lnTo>
                    <a:pt x="14636" y="2974"/>
                  </a:lnTo>
                  <a:lnTo>
                    <a:pt x="14829" y="2588"/>
                  </a:lnTo>
                  <a:lnTo>
                    <a:pt x="15099" y="2279"/>
                  </a:lnTo>
                  <a:lnTo>
                    <a:pt x="15408" y="1931"/>
                  </a:lnTo>
                  <a:lnTo>
                    <a:pt x="15640" y="1777"/>
                  </a:lnTo>
                  <a:lnTo>
                    <a:pt x="15872" y="1661"/>
                  </a:lnTo>
                  <a:lnTo>
                    <a:pt x="16103" y="1584"/>
                  </a:lnTo>
                  <a:close/>
                  <a:moveTo>
                    <a:pt x="13864" y="4287"/>
                  </a:moveTo>
                  <a:lnTo>
                    <a:pt x="13671" y="4519"/>
                  </a:lnTo>
                  <a:lnTo>
                    <a:pt x="13477" y="4789"/>
                  </a:lnTo>
                  <a:lnTo>
                    <a:pt x="13246" y="5021"/>
                  </a:lnTo>
                  <a:lnTo>
                    <a:pt x="13014" y="5214"/>
                  </a:lnTo>
                  <a:lnTo>
                    <a:pt x="12667" y="5484"/>
                  </a:lnTo>
                  <a:lnTo>
                    <a:pt x="12165" y="5754"/>
                  </a:lnTo>
                  <a:lnTo>
                    <a:pt x="11894" y="5870"/>
                  </a:lnTo>
                  <a:lnTo>
                    <a:pt x="11624" y="5947"/>
                  </a:lnTo>
                  <a:lnTo>
                    <a:pt x="11392" y="5986"/>
                  </a:lnTo>
                  <a:lnTo>
                    <a:pt x="11199" y="5909"/>
                  </a:lnTo>
                  <a:lnTo>
                    <a:pt x="11083" y="5870"/>
                  </a:lnTo>
                  <a:lnTo>
                    <a:pt x="10967" y="5793"/>
                  </a:lnTo>
                  <a:lnTo>
                    <a:pt x="10929" y="5677"/>
                  </a:lnTo>
                  <a:lnTo>
                    <a:pt x="10890" y="5600"/>
                  </a:lnTo>
                  <a:lnTo>
                    <a:pt x="10890" y="5445"/>
                  </a:lnTo>
                  <a:lnTo>
                    <a:pt x="11006" y="5252"/>
                  </a:lnTo>
                  <a:lnTo>
                    <a:pt x="11122" y="5098"/>
                  </a:lnTo>
                  <a:lnTo>
                    <a:pt x="11276" y="4943"/>
                  </a:lnTo>
                  <a:lnTo>
                    <a:pt x="11547" y="4750"/>
                  </a:lnTo>
                  <a:lnTo>
                    <a:pt x="11817" y="4634"/>
                  </a:lnTo>
                  <a:lnTo>
                    <a:pt x="12087" y="4557"/>
                  </a:lnTo>
                  <a:lnTo>
                    <a:pt x="12628" y="4441"/>
                  </a:lnTo>
                  <a:lnTo>
                    <a:pt x="13246" y="4403"/>
                  </a:lnTo>
                  <a:lnTo>
                    <a:pt x="13555" y="4326"/>
                  </a:lnTo>
                  <a:lnTo>
                    <a:pt x="13864" y="4287"/>
                  </a:lnTo>
                  <a:close/>
                  <a:moveTo>
                    <a:pt x="14443" y="4248"/>
                  </a:moveTo>
                  <a:lnTo>
                    <a:pt x="15099" y="4557"/>
                  </a:lnTo>
                  <a:lnTo>
                    <a:pt x="15408" y="4750"/>
                  </a:lnTo>
                  <a:lnTo>
                    <a:pt x="15717" y="4943"/>
                  </a:lnTo>
                  <a:lnTo>
                    <a:pt x="15910" y="5136"/>
                  </a:lnTo>
                  <a:lnTo>
                    <a:pt x="16142" y="5368"/>
                  </a:lnTo>
                  <a:lnTo>
                    <a:pt x="16412" y="5677"/>
                  </a:lnTo>
                  <a:lnTo>
                    <a:pt x="16682" y="5986"/>
                  </a:lnTo>
                  <a:lnTo>
                    <a:pt x="16876" y="6333"/>
                  </a:lnTo>
                  <a:lnTo>
                    <a:pt x="16991" y="6642"/>
                  </a:lnTo>
                  <a:lnTo>
                    <a:pt x="16991" y="6797"/>
                  </a:lnTo>
                  <a:lnTo>
                    <a:pt x="16991" y="6951"/>
                  </a:lnTo>
                  <a:lnTo>
                    <a:pt x="16953" y="7106"/>
                  </a:lnTo>
                  <a:lnTo>
                    <a:pt x="16837" y="7222"/>
                  </a:lnTo>
                  <a:lnTo>
                    <a:pt x="16760" y="7299"/>
                  </a:lnTo>
                  <a:lnTo>
                    <a:pt x="16644" y="7337"/>
                  </a:lnTo>
                  <a:lnTo>
                    <a:pt x="16528" y="7337"/>
                  </a:lnTo>
                  <a:lnTo>
                    <a:pt x="16374" y="7299"/>
                  </a:lnTo>
                  <a:lnTo>
                    <a:pt x="16142" y="7183"/>
                  </a:lnTo>
                  <a:lnTo>
                    <a:pt x="15872" y="7029"/>
                  </a:lnTo>
                  <a:lnTo>
                    <a:pt x="15601" y="6797"/>
                  </a:lnTo>
                  <a:lnTo>
                    <a:pt x="15408" y="6565"/>
                  </a:lnTo>
                  <a:lnTo>
                    <a:pt x="15061" y="6140"/>
                  </a:lnTo>
                  <a:lnTo>
                    <a:pt x="14829" y="5677"/>
                  </a:lnTo>
                  <a:lnTo>
                    <a:pt x="14636" y="5214"/>
                  </a:lnTo>
                  <a:lnTo>
                    <a:pt x="14520" y="4750"/>
                  </a:lnTo>
                  <a:lnTo>
                    <a:pt x="14443" y="4248"/>
                  </a:lnTo>
                  <a:close/>
                  <a:moveTo>
                    <a:pt x="11856" y="1"/>
                  </a:moveTo>
                  <a:lnTo>
                    <a:pt x="11585" y="39"/>
                  </a:lnTo>
                  <a:lnTo>
                    <a:pt x="11469" y="117"/>
                  </a:lnTo>
                  <a:lnTo>
                    <a:pt x="11354" y="194"/>
                  </a:lnTo>
                  <a:lnTo>
                    <a:pt x="11161" y="387"/>
                  </a:lnTo>
                  <a:lnTo>
                    <a:pt x="11045" y="580"/>
                  </a:lnTo>
                  <a:lnTo>
                    <a:pt x="10967" y="812"/>
                  </a:lnTo>
                  <a:lnTo>
                    <a:pt x="10929" y="1005"/>
                  </a:lnTo>
                  <a:lnTo>
                    <a:pt x="10929" y="1236"/>
                  </a:lnTo>
                  <a:lnTo>
                    <a:pt x="11006" y="1429"/>
                  </a:lnTo>
                  <a:lnTo>
                    <a:pt x="11083" y="1661"/>
                  </a:lnTo>
                  <a:lnTo>
                    <a:pt x="11199" y="1893"/>
                  </a:lnTo>
                  <a:lnTo>
                    <a:pt x="11547" y="2318"/>
                  </a:lnTo>
                  <a:lnTo>
                    <a:pt x="11971" y="2704"/>
                  </a:lnTo>
                  <a:lnTo>
                    <a:pt x="12396" y="3090"/>
                  </a:lnTo>
                  <a:lnTo>
                    <a:pt x="12898" y="3399"/>
                  </a:lnTo>
                  <a:lnTo>
                    <a:pt x="12898" y="3399"/>
                  </a:lnTo>
                  <a:lnTo>
                    <a:pt x="12049" y="3283"/>
                  </a:lnTo>
                  <a:lnTo>
                    <a:pt x="11199" y="3244"/>
                  </a:lnTo>
                  <a:lnTo>
                    <a:pt x="10427" y="3322"/>
                  </a:lnTo>
                  <a:lnTo>
                    <a:pt x="9616" y="3476"/>
                  </a:lnTo>
                  <a:lnTo>
                    <a:pt x="9655" y="2974"/>
                  </a:lnTo>
                  <a:lnTo>
                    <a:pt x="9655" y="2511"/>
                  </a:lnTo>
                  <a:lnTo>
                    <a:pt x="9616" y="2009"/>
                  </a:lnTo>
                  <a:lnTo>
                    <a:pt x="9539" y="1507"/>
                  </a:lnTo>
                  <a:lnTo>
                    <a:pt x="9075" y="1584"/>
                  </a:lnTo>
                  <a:lnTo>
                    <a:pt x="9153" y="2086"/>
                  </a:lnTo>
                  <a:lnTo>
                    <a:pt x="9153" y="2588"/>
                  </a:lnTo>
                  <a:lnTo>
                    <a:pt x="9153" y="3051"/>
                  </a:lnTo>
                  <a:lnTo>
                    <a:pt x="9075" y="3515"/>
                  </a:lnTo>
                  <a:lnTo>
                    <a:pt x="9075" y="3592"/>
                  </a:lnTo>
                  <a:lnTo>
                    <a:pt x="8226" y="3901"/>
                  </a:lnTo>
                  <a:lnTo>
                    <a:pt x="7415" y="4248"/>
                  </a:lnTo>
                  <a:lnTo>
                    <a:pt x="6604" y="4712"/>
                  </a:lnTo>
                  <a:lnTo>
                    <a:pt x="5832" y="5214"/>
                  </a:lnTo>
                  <a:lnTo>
                    <a:pt x="5407" y="5214"/>
                  </a:lnTo>
                  <a:lnTo>
                    <a:pt x="5407" y="5523"/>
                  </a:lnTo>
                  <a:lnTo>
                    <a:pt x="4596" y="6179"/>
                  </a:lnTo>
                  <a:lnTo>
                    <a:pt x="3824" y="6913"/>
                  </a:lnTo>
                  <a:lnTo>
                    <a:pt x="3090" y="7685"/>
                  </a:lnTo>
                  <a:lnTo>
                    <a:pt x="2395" y="8496"/>
                  </a:lnTo>
                  <a:lnTo>
                    <a:pt x="1739" y="9307"/>
                  </a:lnTo>
                  <a:lnTo>
                    <a:pt x="1121" y="10118"/>
                  </a:lnTo>
                  <a:lnTo>
                    <a:pt x="541" y="10967"/>
                  </a:lnTo>
                  <a:lnTo>
                    <a:pt x="1" y="11778"/>
                  </a:lnTo>
                  <a:lnTo>
                    <a:pt x="348" y="12048"/>
                  </a:lnTo>
                  <a:lnTo>
                    <a:pt x="1545" y="10504"/>
                  </a:lnTo>
                  <a:lnTo>
                    <a:pt x="2743" y="8959"/>
                  </a:lnTo>
                  <a:lnTo>
                    <a:pt x="3360" y="8226"/>
                  </a:lnTo>
                  <a:lnTo>
                    <a:pt x="4017" y="7492"/>
                  </a:lnTo>
                  <a:lnTo>
                    <a:pt x="4712" y="6797"/>
                  </a:lnTo>
                  <a:lnTo>
                    <a:pt x="5484" y="6140"/>
                  </a:lnTo>
                  <a:lnTo>
                    <a:pt x="6256" y="5561"/>
                  </a:lnTo>
                  <a:lnTo>
                    <a:pt x="7106" y="5059"/>
                  </a:lnTo>
                  <a:lnTo>
                    <a:pt x="8033" y="4596"/>
                  </a:lnTo>
                  <a:lnTo>
                    <a:pt x="8458" y="4403"/>
                  </a:lnTo>
                  <a:lnTo>
                    <a:pt x="8960" y="4248"/>
                  </a:lnTo>
                  <a:lnTo>
                    <a:pt x="9423" y="4094"/>
                  </a:lnTo>
                  <a:lnTo>
                    <a:pt x="9886" y="3978"/>
                  </a:lnTo>
                  <a:lnTo>
                    <a:pt x="10388" y="3901"/>
                  </a:lnTo>
                  <a:lnTo>
                    <a:pt x="10852" y="3824"/>
                  </a:lnTo>
                  <a:lnTo>
                    <a:pt x="12358" y="3824"/>
                  </a:lnTo>
                  <a:lnTo>
                    <a:pt x="12860" y="3901"/>
                  </a:lnTo>
                  <a:lnTo>
                    <a:pt x="12358" y="3978"/>
                  </a:lnTo>
                  <a:lnTo>
                    <a:pt x="11856" y="4094"/>
                  </a:lnTo>
                  <a:lnTo>
                    <a:pt x="11392" y="4287"/>
                  </a:lnTo>
                  <a:lnTo>
                    <a:pt x="11199" y="4403"/>
                  </a:lnTo>
                  <a:lnTo>
                    <a:pt x="11006" y="4519"/>
                  </a:lnTo>
                  <a:lnTo>
                    <a:pt x="10852" y="4673"/>
                  </a:lnTo>
                  <a:lnTo>
                    <a:pt x="10697" y="4866"/>
                  </a:lnTo>
                  <a:lnTo>
                    <a:pt x="10543" y="5059"/>
                  </a:lnTo>
                  <a:lnTo>
                    <a:pt x="10465" y="5252"/>
                  </a:lnTo>
                  <a:lnTo>
                    <a:pt x="10388" y="5484"/>
                  </a:lnTo>
                  <a:lnTo>
                    <a:pt x="10388" y="5716"/>
                  </a:lnTo>
                  <a:lnTo>
                    <a:pt x="10465" y="5947"/>
                  </a:lnTo>
                  <a:lnTo>
                    <a:pt x="10581" y="6140"/>
                  </a:lnTo>
                  <a:lnTo>
                    <a:pt x="10659" y="6256"/>
                  </a:lnTo>
                  <a:lnTo>
                    <a:pt x="10774" y="6333"/>
                  </a:lnTo>
                  <a:lnTo>
                    <a:pt x="11006" y="6411"/>
                  </a:lnTo>
                  <a:lnTo>
                    <a:pt x="11276" y="6449"/>
                  </a:lnTo>
                  <a:lnTo>
                    <a:pt x="11585" y="6411"/>
                  </a:lnTo>
                  <a:lnTo>
                    <a:pt x="11894" y="6333"/>
                  </a:lnTo>
                  <a:lnTo>
                    <a:pt x="12165" y="6256"/>
                  </a:lnTo>
                  <a:lnTo>
                    <a:pt x="12628" y="6025"/>
                  </a:lnTo>
                  <a:lnTo>
                    <a:pt x="13053" y="5793"/>
                  </a:lnTo>
                  <a:lnTo>
                    <a:pt x="13439" y="5484"/>
                  </a:lnTo>
                  <a:lnTo>
                    <a:pt x="13400" y="5523"/>
                  </a:lnTo>
                  <a:lnTo>
                    <a:pt x="13786" y="5677"/>
                  </a:lnTo>
                  <a:lnTo>
                    <a:pt x="14057" y="4866"/>
                  </a:lnTo>
                  <a:lnTo>
                    <a:pt x="14211" y="5368"/>
                  </a:lnTo>
                  <a:lnTo>
                    <a:pt x="14404" y="5909"/>
                  </a:lnTo>
                  <a:lnTo>
                    <a:pt x="14675" y="6411"/>
                  </a:lnTo>
                  <a:lnTo>
                    <a:pt x="14983" y="6835"/>
                  </a:lnTo>
                  <a:lnTo>
                    <a:pt x="15177" y="7067"/>
                  </a:lnTo>
                  <a:lnTo>
                    <a:pt x="15408" y="7260"/>
                  </a:lnTo>
                  <a:lnTo>
                    <a:pt x="15678" y="7492"/>
                  </a:lnTo>
                  <a:lnTo>
                    <a:pt x="15987" y="7646"/>
                  </a:lnTo>
                  <a:lnTo>
                    <a:pt x="16296" y="7801"/>
                  </a:lnTo>
                  <a:lnTo>
                    <a:pt x="16605" y="7839"/>
                  </a:lnTo>
                  <a:lnTo>
                    <a:pt x="16876" y="7839"/>
                  </a:lnTo>
                  <a:lnTo>
                    <a:pt x="17030" y="7801"/>
                  </a:lnTo>
                  <a:lnTo>
                    <a:pt x="17184" y="7724"/>
                  </a:lnTo>
                  <a:lnTo>
                    <a:pt x="17300" y="7608"/>
                  </a:lnTo>
                  <a:lnTo>
                    <a:pt x="17378" y="7492"/>
                  </a:lnTo>
                  <a:lnTo>
                    <a:pt x="17455" y="7376"/>
                  </a:lnTo>
                  <a:lnTo>
                    <a:pt x="17455" y="7222"/>
                  </a:lnTo>
                  <a:lnTo>
                    <a:pt x="17493" y="6913"/>
                  </a:lnTo>
                  <a:lnTo>
                    <a:pt x="17416" y="6604"/>
                  </a:lnTo>
                  <a:lnTo>
                    <a:pt x="17339" y="6256"/>
                  </a:lnTo>
                  <a:lnTo>
                    <a:pt x="17184" y="5947"/>
                  </a:lnTo>
                  <a:lnTo>
                    <a:pt x="17030" y="5677"/>
                  </a:lnTo>
                  <a:lnTo>
                    <a:pt x="16914" y="5484"/>
                  </a:lnTo>
                  <a:lnTo>
                    <a:pt x="16721" y="5214"/>
                  </a:lnTo>
                  <a:lnTo>
                    <a:pt x="16489" y="4982"/>
                  </a:lnTo>
                  <a:lnTo>
                    <a:pt x="16258" y="4789"/>
                  </a:lnTo>
                  <a:lnTo>
                    <a:pt x="16026" y="4596"/>
                  </a:lnTo>
                  <a:lnTo>
                    <a:pt x="15524" y="4287"/>
                  </a:lnTo>
                  <a:lnTo>
                    <a:pt x="14945" y="4017"/>
                  </a:lnTo>
                  <a:lnTo>
                    <a:pt x="15408" y="3901"/>
                  </a:lnTo>
                  <a:lnTo>
                    <a:pt x="15833" y="3708"/>
                  </a:lnTo>
                  <a:lnTo>
                    <a:pt x="16219" y="3515"/>
                  </a:lnTo>
                  <a:lnTo>
                    <a:pt x="16605" y="3244"/>
                  </a:lnTo>
                  <a:lnTo>
                    <a:pt x="16760" y="3051"/>
                  </a:lnTo>
                  <a:lnTo>
                    <a:pt x="16914" y="2858"/>
                  </a:lnTo>
                  <a:lnTo>
                    <a:pt x="17030" y="2626"/>
                  </a:lnTo>
                  <a:lnTo>
                    <a:pt x="17107" y="2395"/>
                  </a:lnTo>
                  <a:lnTo>
                    <a:pt x="17146" y="2163"/>
                  </a:lnTo>
                  <a:lnTo>
                    <a:pt x="17146" y="1931"/>
                  </a:lnTo>
                  <a:lnTo>
                    <a:pt x="17069" y="1700"/>
                  </a:lnTo>
                  <a:lnTo>
                    <a:pt x="16914" y="1468"/>
                  </a:lnTo>
                  <a:lnTo>
                    <a:pt x="16760" y="1314"/>
                  </a:lnTo>
                  <a:lnTo>
                    <a:pt x="16567" y="1198"/>
                  </a:lnTo>
                  <a:lnTo>
                    <a:pt x="16335" y="1159"/>
                  </a:lnTo>
                  <a:lnTo>
                    <a:pt x="16103" y="1120"/>
                  </a:lnTo>
                  <a:lnTo>
                    <a:pt x="15910" y="1159"/>
                  </a:lnTo>
                  <a:lnTo>
                    <a:pt x="15678" y="1236"/>
                  </a:lnTo>
                  <a:lnTo>
                    <a:pt x="15485" y="1314"/>
                  </a:lnTo>
                  <a:lnTo>
                    <a:pt x="15292" y="1429"/>
                  </a:lnTo>
                  <a:lnTo>
                    <a:pt x="14906" y="1777"/>
                  </a:lnTo>
                  <a:lnTo>
                    <a:pt x="14597" y="2124"/>
                  </a:lnTo>
                  <a:lnTo>
                    <a:pt x="14327" y="2549"/>
                  </a:lnTo>
                  <a:lnTo>
                    <a:pt x="14095" y="3013"/>
                  </a:lnTo>
                  <a:lnTo>
                    <a:pt x="13979" y="2433"/>
                  </a:lnTo>
                  <a:lnTo>
                    <a:pt x="13748" y="1854"/>
                  </a:lnTo>
                  <a:lnTo>
                    <a:pt x="13516" y="1352"/>
                  </a:lnTo>
                  <a:lnTo>
                    <a:pt x="13169" y="850"/>
                  </a:lnTo>
                  <a:lnTo>
                    <a:pt x="13014" y="657"/>
                  </a:lnTo>
                  <a:lnTo>
                    <a:pt x="12821" y="425"/>
                  </a:lnTo>
                  <a:lnTo>
                    <a:pt x="12589" y="271"/>
                  </a:lnTo>
                  <a:lnTo>
                    <a:pt x="12358" y="117"/>
                  </a:lnTo>
                  <a:lnTo>
                    <a:pt x="1212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9"/>
            <p:cNvSpPr/>
            <p:nvPr/>
          </p:nvSpPr>
          <p:spPr>
            <a:xfrm>
              <a:off x="5288925" y="2151300"/>
              <a:ext cx="174775" cy="292550"/>
            </a:xfrm>
            <a:custGeom>
              <a:avLst/>
              <a:gdLst/>
              <a:ahLst/>
              <a:cxnLst/>
              <a:rect l="l" t="t" r="r" b="b"/>
              <a:pathLst>
                <a:path w="6991" h="11702" extrusionOk="0">
                  <a:moveTo>
                    <a:pt x="271" y="1"/>
                  </a:moveTo>
                  <a:lnTo>
                    <a:pt x="1" y="155"/>
                  </a:lnTo>
                  <a:lnTo>
                    <a:pt x="889" y="1661"/>
                  </a:lnTo>
                  <a:lnTo>
                    <a:pt x="1777" y="3206"/>
                  </a:lnTo>
                  <a:lnTo>
                    <a:pt x="2665" y="4750"/>
                  </a:lnTo>
                  <a:lnTo>
                    <a:pt x="3554" y="6256"/>
                  </a:lnTo>
                  <a:lnTo>
                    <a:pt x="4403" y="7801"/>
                  </a:lnTo>
                  <a:lnTo>
                    <a:pt x="5214" y="9346"/>
                  </a:lnTo>
                  <a:lnTo>
                    <a:pt x="6025" y="10890"/>
                  </a:lnTo>
                  <a:lnTo>
                    <a:pt x="6218" y="11315"/>
                  </a:lnTo>
                  <a:lnTo>
                    <a:pt x="6334" y="11469"/>
                  </a:lnTo>
                  <a:lnTo>
                    <a:pt x="6488" y="11624"/>
                  </a:lnTo>
                  <a:lnTo>
                    <a:pt x="6797" y="11701"/>
                  </a:lnTo>
                  <a:lnTo>
                    <a:pt x="6874" y="11624"/>
                  </a:lnTo>
                  <a:lnTo>
                    <a:pt x="6952" y="11508"/>
                  </a:lnTo>
                  <a:lnTo>
                    <a:pt x="6952" y="11392"/>
                  </a:lnTo>
                  <a:lnTo>
                    <a:pt x="6990" y="11354"/>
                  </a:lnTo>
                  <a:lnTo>
                    <a:pt x="6681" y="11122"/>
                  </a:lnTo>
                  <a:lnTo>
                    <a:pt x="6759" y="10118"/>
                  </a:lnTo>
                  <a:lnTo>
                    <a:pt x="6797" y="9114"/>
                  </a:lnTo>
                  <a:lnTo>
                    <a:pt x="6797" y="7067"/>
                  </a:lnTo>
                  <a:lnTo>
                    <a:pt x="6836" y="5639"/>
                  </a:lnTo>
                  <a:lnTo>
                    <a:pt x="6411" y="5639"/>
                  </a:lnTo>
                  <a:lnTo>
                    <a:pt x="6411" y="6758"/>
                  </a:lnTo>
                  <a:lnTo>
                    <a:pt x="6334" y="8573"/>
                  </a:lnTo>
                  <a:lnTo>
                    <a:pt x="6295" y="9500"/>
                  </a:lnTo>
                  <a:lnTo>
                    <a:pt x="6257" y="10427"/>
                  </a:lnTo>
                  <a:lnTo>
                    <a:pt x="5986" y="9886"/>
                  </a:lnTo>
                  <a:lnTo>
                    <a:pt x="5253" y="8457"/>
                  </a:lnTo>
                  <a:lnTo>
                    <a:pt x="4480" y="6990"/>
                  </a:lnTo>
                  <a:lnTo>
                    <a:pt x="3669" y="5561"/>
                  </a:lnTo>
                  <a:lnTo>
                    <a:pt x="2858" y="4133"/>
                  </a:lnTo>
                  <a:lnTo>
                    <a:pt x="2009" y="2742"/>
                  </a:lnTo>
                  <a:lnTo>
                    <a:pt x="1159" y="1352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9"/>
            <p:cNvSpPr/>
            <p:nvPr/>
          </p:nvSpPr>
          <p:spPr>
            <a:xfrm>
              <a:off x="1498900" y="2189925"/>
              <a:ext cx="329200" cy="242325"/>
            </a:xfrm>
            <a:custGeom>
              <a:avLst/>
              <a:gdLst/>
              <a:ahLst/>
              <a:cxnLst/>
              <a:rect l="l" t="t" r="r" b="b"/>
              <a:pathLst>
                <a:path w="13168" h="9693" extrusionOk="0">
                  <a:moveTo>
                    <a:pt x="5367" y="618"/>
                  </a:moveTo>
                  <a:lnTo>
                    <a:pt x="5947" y="773"/>
                  </a:lnTo>
                  <a:lnTo>
                    <a:pt x="6526" y="1004"/>
                  </a:lnTo>
                  <a:lnTo>
                    <a:pt x="7028" y="1313"/>
                  </a:lnTo>
                  <a:lnTo>
                    <a:pt x="7530" y="1661"/>
                  </a:lnTo>
                  <a:lnTo>
                    <a:pt x="7762" y="1893"/>
                  </a:lnTo>
                  <a:lnTo>
                    <a:pt x="7955" y="2124"/>
                  </a:lnTo>
                  <a:lnTo>
                    <a:pt x="8148" y="2356"/>
                  </a:lnTo>
                  <a:lnTo>
                    <a:pt x="8264" y="2626"/>
                  </a:lnTo>
                  <a:lnTo>
                    <a:pt x="8418" y="2896"/>
                  </a:lnTo>
                  <a:lnTo>
                    <a:pt x="8495" y="3167"/>
                  </a:lnTo>
                  <a:lnTo>
                    <a:pt x="8573" y="3437"/>
                  </a:lnTo>
                  <a:lnTo>
                    <a:pt x="8611" y="3707"/>
                  </a:lnTo>
                  <a:lnTo>
                    <a:pt x="8573" y="3707"/>
                  </a:lnTo>
                  <a:lnTo>
                    <a:pt x="7723" y="3823"/>
                  </a:lnTo>
                  <a:lnTo>
                    <a:pt x="6873" y="3900"/>
                  </a:lnTo>
                  <a:lnTo>
                    <a:pt x="6410" y="3939"/>
                  </a:lnTo>
                  <a:lnTo>
                    <a:pt x="6178" y="3939"/>
                  </a:lnTo>
                  <a:lnTo>
                    <a:pt x="5985" y="3900"/>
                  </a:lnTo>
                  <a:lnTo>
                    <a:pt x="5792" y="3862"/>
                  </a:lnTo>
                  <a:lnTo>
                    <a:pt x="5676" y="3746"/>
                  </a:lnTo>
                  <a:lnTo>
                    <a:pt x="5561" y="3553"/>
                  </a:lnTo>
                  <a:lnTo>
                    <a:pt x="5483" y="3321"/>
                  </a:lnTo>
                  <a:lnTo>
                    <a:pt x="5406" y="2626"/>
                  </a:lnTo>
                  <a:lnTo>
                    <a:pt x="5367" y="1970"/>
                  </a:lnTo>
                  <a:lnTo>
                    <a:pt x="5367" y="618"/>
                  </a:lnTo>
                  <a:close/>
                  <a:moveTo>
                    <a:pt x="2780" y="889"/>
                  </a:moveTo>
                  <a:lnTo>
                    <a:pt x="2626" y="3128"/>
                  </a:lnTo>
                  <a:lnTo>
                    <a:pt x="2626" y="3514"/>
                  </a:lnTo>
                  <a:lnTo>
                    <a:pt x="2587" y="3707"/>
                  </a:lnTo>
                  <a:lnTo>
                    <a:pt x="2510" y="3862"/>
                  </a:lnTo>
                  <a:lnTo>
                    <a:pt x="2433" y="4016"/>
                  </a:lnTo>
                  <a:lnTo>
                    <a:pt x="2317" y="4132"/>
                  </a:lnTo>
                  <a:lnTo>
                    <a:pt x="2124" y="4209"/>
                  </a:lnTo>
                  <a:lnTo>
                    <a:pt x="1892" y="4287"/>
                  </a:lnTo>
                  <a:lnTo>
                    <a:pt x="1545" y="4287"/>
                  </a:lnTo>
                  <a:lnTo>
                    <a:pt x="1120" y="4248"/>
                  </a:lnTo>
                  <a:lnTo>
                    <a:pt x="734" y="4132"/>
                  </a:lnTo>
                  <a:lnTo>
                    <a:pt x="386" y="4016"/>
                  </a:lnTo>
                  <a:lnTo>
                    <a:pt x="502" y="3514"/>
                  </a:lnTo>
                  <a:lnTo>
                    <a:pt x="656" y="3012"/>
                  </a:lnTo>
                  <a:lnTo>
                    <a:pt x="888" y="2549"/>
                  </a:lnTo>
                  <a:lnTo>
                    <a:pt x="1158" y="2124"/>
                  </a:lnTo>
                  <a:lnTo>
                    <a:pt x="1506" y="1738"/>
                  </a:lnTo>
                  <a:lnTo>
                    <a:pt x="1892" y="1429"/>
                  </a:lnTo>
                  <a:lnTo>
                    <a:pt x="2317" y="1120"/>
                  </a:lnTo>
                  <a:lnTo>
                    <a:pt x="2780" y="889"/>
                  </a:lnTo>
                  <a:close/>
                  <a:moveTo>
                    <a:pt x="10774" y="5368"/>
                  </a:moveTo>
                  <a:lnTo>
                    <a:pt x="11237" y="5638"/>
                  </a:lnTo>
                  <a:lnTo>
                    <a:pt x="11623" y="5986"/>
                  </a:lnTo>
                  <a:lnTo>
                    <a:pt x="11430" y="6140"/>
                  </a:lnTo>
                  <a:lnTo>
                    <a:pt x="11353" y="6217"/>
                  </a:lnTo>
                  <a:lnTo>
                    <a:pt x="11237" y="6256"/>
                  </a:lnTo>
                  <a:lnTo>
                    <a:pt x="11082" y="6295"/>
                  </a:lnTo>
                  <a:lnTo>
                    <a:pt x="10928" y="6256"/>
                  </a:lnTo>
                  <a:lnTo>
                    <a:pt x="10774" y="6217"/>
                  </a:lnTo>
                  <a:lnTo>
                    <a:pt x="10658" y="6140"/>
                  </a:lnTo>
                  <a:lnTo>
                    <a:pt x="10580" y="6063"/>
                  </a:lnTo>
                  <a:lnTo>
                    <a:pt x="10542" y="5947"/>
                  </a:lnTo>
                  <a:lnTo>
                    <a:pt x="10542" y="5870"/>
                  </a:lnTo>
                  <a:lnTo>
                    <a:pt x="10542" y="5754"/>
                  </a:lnTo>
                  <a:lnTo>
                    <a:pt x="10619" y="5522"/>
                  </a:lnTo>
                  <a:lnTo>
                    <a:pt x="10658" y="5445"/>
                  </a:lnTo>
                  <a:lnTo>
                    <a:pt x="10774" y="5368"/>
                  </a:lnTo>
                  <a:close/>
                  <a:moveTo>
                    <a:pt x="4402" y="0"/>
                  </a:moveTo>
                  <a:lnTo>
                    <a:pt x="3939" y="39"/>
                  </a:lnTo>
                  <a:lnTo>
                    <a:pt x="3514" y="116"/>
                  </a:lnTo>
                  <a:lnTo>
                    <a:pt x="3051" y="232"/>
                  </a:lnTo>
                  <a:lnTo>
                    <a:pt x="2664" y="387"/>
                  </a:lnTo>
                  <a:lnTo>
                    <a:pt x="2240" y="580"/>
                  </a:lnTo>
                  <a:lnTo>
                    <a:pt x="1854" y="811"/>
                  </a:lnTo>
                  <a:lnTo>
                    <a:pt x="1506" y="1043"/>
                  </a:lnTo>
                  <a:lnTo>
                    <a:pt x="1158" y="1352"/>
                  </a:lnTo>
                  <a:lnTo>
                    <a:pt x="888" y="1661"/>
                  </a:lnTo>
                  <a:lnTo>
                    <a:pt x="618" y="2008"/>
                  </a:lnTo>
                  <a:lnTo>
                    <a:pt x="425" y="2395"/>
                  </a:lnTo>
                  <a:lnTo>
                    <a:pt x="232" y="2781"/>
                  </a:lnTo>
                  <a:lnTo>
                    <a:pt x="116" y="3205"/>
                  </a:lnTo>
                  <a:lnTo>
                    <a:pt x="39" y="3669"/>
                  </a:lnTo>
                  <a:lnTo>
                    <a:pt x="0" y="4094"/>
                  </a:lnTo>
                  <a:lnTo>
                    <a:pt x="39" y="4557"/>
                  </a:lnTo>
                  <a:lnTo>
                    <a:pt x="348" y="4596"/>
                  </a:lnTo>
                  <a:lnTo>
                    <a:pt x="386" y="4287"/>
                  </a:lnTo>
                  <a:lnTo>
                    <a:pt x="965" y="4518"/>
                  </a:lnTo>
                  <a:lnTo>
                    <a:pt x="1313" y="4596"/>
                  </a:lnTo>
                  <a:lnTo>
                    <a:pt x="1699" y="4673"/>
                  </a:lnTo>
                  <a:lnTo>
                    <a:pt x="2047" y="4673"/>
                  </a:lnTo>
                  <a:lnTo>
                    <a:pt x="2356" y="4634"/>
                  </a:lnTo>
                  <a:lnTo>
                    <a:pt x="2510" y="4557"/>
                  </a:lnTo>
                  <a:lnTo>
                    <a:pt x="2626" y="4480"/>
                  </a:lnTo>
                  <a:lnTo>
                    <a:pt x="2742" y="4402"/>
                  </a:lnTo>
                  <a:lnTo>
                    <a:pt x="2858" y="4248"/>
                  </a:lnTo>
                  <a:lnTo>
                    <a:pt x="2896" y="4132"/>
                  </a:lnTo>
                  <a:lnTo>
                    <a:pt x="2973" y="3978"/>
                  </a:lnTo>
                  <a:lnTo>
                    <a:pt x="3012" y="3630"/>
                  </a:lnTo>
                  <a:lnTo>
                    <a:pt x="3012" y="2974"/>
                  </a:lnTo>
                  <a:lnTo>
                    <a:pt x="3128" y="773"/>
                  </a:lnTo>
                  <a:lnTo>
                    <a:pt x="3514" y="657"/>
                  </a:lnTo>
                  <a:lnTo>
                    <a:pt x="3939" y="580"/>
                  </a:lnTo>
                  <a:lnTo>
                    <a:pt x="4132" y="541"/>
                  </a:lnTo>
                  <a:lnTo>
                    <a:pt x="4402" y="541"/>
                  </a:lnTo>
                  <a:lnTo>
                    <a:pt x="5097" y="580"/>
                  </a:lnTo>
                  <a:lnTo>
                    <a:pt x="5020" y="1661"/>
                  </a:lnTo>
                  <a:lnTo>
                    <a:pt x="5059" y="2703"/>
                  </a:lnTo>
                  <a:lnTo>
                    <a:pt x="5097" y="3398"/>
                  </a:lnTo>
                  <a:lnTo>
                    <a:pt x="5174" y="3746"/>
                  </a:lnTo>
                  <a:lnTo>
                    <a:pt x="5213" y="3900"/>
                  </a:lnTo>
                  <a:lnTo>
                    <a:pt x="5290" y="4055"/>
                  </a:lnTo>
                  <a:lnTo>
                    <a:pt x="5406" y="4171"/>
                  </a:lnTo>
                  <a:lnTo>
                    <a:pt x="5561" y="4248"/>
                  </a:lnTo>
                  <a:lnTo>
                    <a:pt x="5715" y="4287"/>
                  </a:lnTo>
                  <a:lnTo>
                    <a:pt x="5869" y="4325"/>
                  </a:lnTo>
                  <a:lnTo>
                    <a:pt x="6217" y="4325"/>
                  </a:lnTo>
                  <a:lnTo>
                    <a:pt x="6565" y="4287"/>
                  </a:lnTo>
                  <a:lnTo>
                    <a:pt x="7607" y="4209"/>
                  </a:lnTo>
                  <a:lnTo>
                    <a:pt x="8650" y="4094"/>
                  </a:lnTo>
                  <a:lnTo>
                    <a:pt x="8650" y="4480"/>
                  </a:lnTo>
                  <a:lnTo>
                    <a:pt x="8611" y="4866"/>
                  </a:lnTo>
                  <a:lnTo>
                    <a:pt x="8611" y="4904"/>
                  </a:lnTo>
                  <a:lnTo>
                    <a:pt x="8611" y="5020"/>
                  </a:lnTo>
                  <a:lnTo>
                    <a:pt x="8650" y="5098"/>
                  </a:lnTo>
                  <a:lnTo>
                    <a:pt x="8766" y="5098"/>
                  </a:lnTo>
                  <a:lnTo>
                    <a:pt x="8843" y="5059"/>
                  </a:lnTo>
                  <a:lnTo>
                    <a:pt x="8959" y="5020"/>
                  </a:lnTo>
                  <a:lnTo>
                    <a:pt x="9036" y="4943"/>
                  </a:lnTo>
                  <a:lnTo>
                    <a:pt x="9190" y="4904"/>
                  </a:lnTo>
                  <a:lnTo>
                    <a:pt x="9383" y="4904"/>
                  </a:lnTo>
                  <a:lnTo>
                    <a:pt x="9808" y="4982"/>
                  </a:lnTo>
                  <a:lnTo>
                    <a:pt x="10194" y="5098"/>
                  </a:lnTo>
                  <a:lnTo>
                    <a:pt x="10542" y="5252"/>
                  </a:lnTo>
                  <a:lnTo>
                    <a:pt x="10426" y="5329"/>
                  </a:lnTo>
                  <a:lnTo>
                    <a:pt x="10310" y="5445"/>
                  </a:lnTo>
                  <a:lnTo>
                    <a:pt x="10272" y="5600"/>
                  </a:lnTo>
                  <a:lnTo>
                    <a:pt x="10233" y="5754"/>
                  </a:lnTo>
                  <a:lnTo>
                    <a:pt x="10233" y="5908"/>
                  </a:lnTo>
                  <a:lnTo>
                    <a:pt x="10233" y="6063"/>
                  </a:lnTo>
                  <a:lnTo>
                    <a:pt x="10272" y="6179"/>
                  </a:lnTo>
                  <a:lnTo>
                    <a:pt x="10349" y="6333"/>
                  </a:lnTo>
                  <a:lnTo>
                    <a:pt x="10503" y="6488"/>
                  </a:lnTo>
                  <a:lnTo>
                    <a:pt x="10696" y="6604"/>
                  </a:lnTo>
                  <a:lnTo>
                    <a:pt x="10928" y="6642"/>
                  </a:lnTo>
                  <a:lnTo>
                    <a:pt x="11160" y="6642"/>
                  </a:lnTo>
                  <a:lnTo>
                    <a:pt x="11353" y="6604"/>
                  </a:lnTo>
                  <a:lnTo>
                    <a:pt x="11546" y="6526"/>
                  </a:lnTo>
                  <a:lnTo>
                    <a:pt x="11739" y="6410"/>
                  </a:lnTo>
                  <a:lnTo>
                    <a:pt x="11855" y="6256"/>
                  </a:lnTo>
                  <a:lnTo>
                    <a:pt x="12086" y="6565"/>
                  </a:lnTo>
                  <a:lnTo>
                    <a:pt x="12280" y="6912"/>
                  </a:lnTo>
                  <a:lnTo>
                    <a:pt x="12395" y="7221"/>
                  </a:lnTo>
                  <a:lnTo>
                    <a:pt x="12473" y="7569"/>
                  </a:lnTo>
                  <a:lnTo>
                    <a:pt x="12550" y="7916"/>
                  </a:lnTo>
                  <a:lnTo>
                    <a:pt x="12550" y="8264"/>
                  </a:lnTo>
                  <a:lnTo>
                    <a:pt x="12588" y="8998"/>
                  </a:lnTo>
                  <a:lnTo>
                    <a:pt x="12511" y="8998"/>
                  </a:lnTo>
                  <a:lnTo>
                    <a:pt x="12434" y="9075"/>
                  </a:lnTo>
                  <a:lnTo>
                    <a:pt x="12395" y="9113"/>
                  </a:lnTo>
                  <a:lnTo>
                    <a:pt x="12357" y="9191"/>
                  </a:lnTo>
                  <a:lnTo>
                    <a:pt x="11469" y="9307"/>
                  </a:lnTo>
                  <a:lnTo>
                    <a:pt x="11469" y="9693"/>
                  </a:lnTo>
                  <a:lnTo>
                    <a:pt x="12125" y="9654"/>
                  </a:lnTo>
                  <a:lnTo>
                    <a:pt x="12820" y="9615"/>
                  </a:lnTo>
                  <a:lnTo>
                    <a:pt x="12936" y="9577"/>
                  </a:lnTo>
                  <a:lnTo>
                    <a:pt x="13013" y="9500"/>
                  </a:lnTo>
                  <a:lnTo>
                    <a:pt x="13052" y="9384"/>
                  </a:lnTo>
                  <a:lnTo>
                    <a:pt x="13052" y="9268"/>
                  </a:lnTo>
                  <a:lnTo>
                    <a:pt x="13129" y="8998"/>
                  </a:lnTo>
                  <a:lnTo>
                    <a:pt x="13168" y="8766"/>
                  </a:lnTo>
                  <a:lnTo>
                    <a:pt x="13168" y="8496"/>
                  </a:lnTo>
                  <a:lnTo>
                    <a:pt x="13168" y="8225"/>
                  </a:lnTo>
                  <a:lnTo>
                    <a:pt x="13090" y="7723"/>
                  </a:lnTo>
                  <a:lnTo>
                    <a:pt x="12936" y="7183"/>
                  </a:lnTo>
                  <a:lnTo>
                    <a:pt x="12743" y="6681"/>
                  </a:lnTo>
                  <a:lnTo>
                    <a:pt x="12434" y="6217"/>
                  </a:lnTo>
                  <a:lnTo>
                    <a:pt x="12125" y="5793"/>
                  </a:lnTo>
                  <a:lnTo>
                    <a:pt x="11778" y="5445"/>
                  </a:lnTo>
                  <a:lnTo>
                    <a:pt x="11314" y="5098"/>
                  </a:lnTo>
                  <a:lnTo>
                    <a:pt x="10967" y="4904"/>
                  </a:lnTo>
                  <a:lnTo>
                    <a:pt x="10619" y="4750"/>
                  </a:lnTo>
                  <a:lnTo>
                    <a:pt x="10272" y="4596"/>
                  </a:lnTo>
                  <a:lnTo>
                    <a:pt x="9885" y="4480"/>
                  </a:lnTo>
                  <a:lnTo>
                    <a:pt x="9538" y="4441"/>
                  </a:lnTo>
                  <a:lnTo>
                    <a:pt x="9190" y="4441"/>
                  </a:lnTo>
                  <a:lnTo>
                    <a:pt x="9268" y="3978"/>
                  </a:lnTo>
                  <a:lnTo>
                    <a:pt x="9229" y="3514"/>
                  </a:lnTo>
                  <a:lnTo>
                    <a:pt x="9152" y="3090"/>
                  </a:lnTo>
                  <a:lnTo>
                    <a:pt x="8997" y="2665"/>
                  </a:lnTo>
                  <a:lnTo>
                    <a:pt x="8804" y="2279"/>
                  </a:lnTo>
                  <a:lnTo>
                    <a:pt x="8534" y="1931"/>
                  </a:lnTo>
                  <a:lnTo>
                    <a:pt x="8225" y="1584"/>
                  </a:lnTo>
                  <a:lnTo>
                    <a:pt x="7839" y="1275"/>
                  </a:lnTo>
                  <a:lnTo>
                    <a:pt x="7453" y="1004"/>
                  </a:lnTo>
                  <a:lnTo>
                    <a:pt x="7067" y="734"/>
                  </a:lnTo>
                  <a:lnTo>
                    <a:pt x="6642" y="502"/>
                  </a:lnTo>
                  <a:lnTo>
                    <a:pt x="6178" y="348"/>
                  </a:lnTo>
                  <a:lnTo>
                    <a:pt x="5715" y="193"/>
                  </a:lnTo>
                  <a:lnTo>
                    <a:pt x="5290" y="78"/>
                  </a:lnTo>
                  <a:lnTo>
                    <a:pt x="4827" y="39"/>
                  </a:lnTo>
                  <a:lnTo>
                    <a:pt x="440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9"/>
            <p:cNvSpPr/>
            <p:nvPr/>
          </p:nvSpPr>
          <p:spPr>
            <a:xfrm>
              <a:off x="1530750" y="2203425"/>
              <a:ext cx="254875" cy="267450"/>
            </a:xfrm>
            <a:custGeom>
              <a:avLst/>
              <a:gdLst/>
              <a:ahLst/>
              <a:cxnLst/>
              <a:rect l="l" t="t" r="r" b="b"/>
              <a:pathLst>
                <a:path w="10195" h="10698" extrusionOk="0">
                  <a:moveTo>
                    <a:pt x="8264" y="7299"/>
                  </a:moveTo>
                  <a:lnTo>
                    <a:pt x="8496" y="7376"/>
                  </a:lnTo>
                  <a:lnTo>
                    <a:pt x="8727" y="7454"/>
                  </a:lnTo>
                  <a:lnTo>
                    <a:pt x="8959" y="7569"/>
                  </a:lnTo>
                  <a:lnTo>
                    <a:pt x="9152" y="7724"/>
                  </a:lnTo>
                  <a:lnTo>
                    <a:pt x="9345" y="7917"/>
                  </a:lnTo>
                  <a:lnTo>
                    <a:pt x="9500" y="8110"/>
                  </a:lnTo>
                  <a:lnTo>
                    <a:pt x="9615" y="8342"/>
                  </a:lnTo>
                  <a:lnTo>
                    <a:pt x="9654" y="8573"/>
                  </a:lnTo>
                  <a:lnTo>
                    <a:pt x="9693" y="8882"/>
                  </a:lnTo>
                  <a:lnTo>
                    <a:pt x="9654" y="9153"/>
                  </a:lnTo>
                  <a:lnTo>
                    <a:pt x="9538" y="9423"/>
                  </a:lnTo>
                  <a:lnTo>
                    <a:pt x="9384" y="9655"/>
                  </a:lnTo>
                  <a:lnTo>
                    <a:pt x="9191" y="9848"/>
                  </a:lnTo>
                  <a:lnTo>
                    <a:pt x="8959" y="10041"/>
                  </a:lnTo>
                  <a:lnTo>
                    <a:pt x="8689" y="10118"/>
                  </a:lnTo>
                  <a:lnTo>
                    <a:pt x="8418" y="10195"/>
                  </a:lnTo>
                  <a:lnTo>
                    <a:pt x="8109" y="10157"/>
                  </a:lnTo>
                  <a:lnTo>
                    <a:pt x="7839" y="10079"/>
                  </a:lnTo>
                  <a:lnTo>
                    <a:pt x="7607" y="9964"/>
                  </a:lnTo>
                  <a:lnTo>
                    <a:pt x="7376" y="9809"/>
                  </a:lnTo>
                  <a:lnTo>
                    <a:pt x="7183" y="9577"/>
                  </a:lnTo>
                  <a:lnTo>
                    <a:pt x="7028" y="9346"/>
                  </a:lnTo>
                  <a:lnTo>
                    <a:pt x="6951" y="9075"/>
                  </a:lnTo>
                  <a:lnTo>
                    <a:pt x="6912" y="8805"/>
                  </a:lnTo>
                  <a:lnTo>
                    <a:pt x="6951" y="8535"/>
                  </a:lnTo>
                  <a:lnTo>
                    <a:pt x="7028" y="8265"/>
                  </a:lnTo>
                  <a:lnTo>
                    <a:pt x="7144" y="8071"/>
                  </a:lnTo>
                  <a:lnTo>
                    <a:pt x="7299" y="7878"/>
                  </a:lnTo>
                  <a:lnTo>
                    <a:pt x="7492" y="7724"/>
                  </a:lnTo>
                  <a:lnTo>
                    <a:pt x="7723" y="7569"/>
                  </a:lnTo>
                  <a:lnTo>
                    <a:pt x="8148" y="7338"/>
                  </a:lnTo>
                  <a:lnTo>
                    <a:pt x="8225" y="7299"/>
                  </a:lnTo>
                  <a:close/>
                  <a:moveTo>
                    <a:pt x="2858" y="1"/>
                  </a:moveTo>
                  <a:lnTo>
                    <a:pt x="2665" y="40"/>
                  </a:lnTo>
                  <a:lnTo>
                    <a:pt x="2665" y="78"/>
                  </a:lnTo>
                  <a:lnTo>
                    <a:pt x="2626" y="1353"/>
                  </a:lnTo>
                  <a:lnTo>
                    <a:pt x="2626" y="2588"/>
                  </a:lnTo>
                  <a:lnTo>
                    <a:pt x="2665" y="3824"/>
                  </a:lnTo>
                  <a:lnTo>
                    <a:pt x="2703" y="5098"/>
                  </a:lnTo>
                  <a:lnTo>
                    <a:pt x="2896" y="7492"/>
                  </a:lnTo>
                  <a:lnTo>
                    <a:pt x="2896" y="8149"/>
                  </a:lnTo>
                  <a:lnTo>
                    <a:pt x="2935" y="8458"/>
                  </a:lnTo>
                  <a:lnTo>
                    <a:pt x="2974" y="8612"/>
                  </a:lnTo>
                  <a:lnTo>
                    <a:pt x="3051" y="8767"/>
                  </a:lnTo>
                  <a:lnTo>
                    <a:pt x="1545" y="8728"/>
                  </a:lnTo>
                  <a:lnTo>
                    <a:pt x="39" y="8689"/>
                  </a:lnTo>
                  <a:lnTo>
                    <a:pt x="0" y="8689"/>
                  </a:lnTo>
                  <a:lnTo>
                    <a:pt x="0" y="9037"/>
                  </a:lnTo>
                  <a:lnTo>
                    <a:pt x="773" y="9114"/>
                  </a:lnTo>
                  <a:lnTo>
                    <a:pt x="1545" y="9153"/>
                  </a:lnTo>
                  <a:lnTo>
                    <a:pt x="3128" y="9230"/>
                  </a:lnTo>
                  <a:lnTo>
                    <a:pt x="4827" y="9307"/>
                  </a:lnTo>
                  <a:lnTo>
                    <a:pt x="5677" y="9307"/>
                  </a:lnTo>
                  <a:lnTo>
                    <a:pt x="6488" y="9269"/>
                  </a:lnTo>
                  <a:lnTo>
                    <a:pt x="6603" y="9577"/>
                  </a:lnTo>
                  <a:lnTo>
                    <a:pt x="6758" y="9848"/>
                  </a:lnTo>
                  <a:lnTo>
                    <a:pt x="6990" y="10079"/>
                  </a:lnTo>
                  <a:lnTo>
                    <a:pt x="7221" y="10311"/>
                  </a:lnTo>
                  <a:lnTo>
                    <a:pt x="7492" y="10466"/>
                  </a:lnTo>
                  <a:lnTo>
                    <a:pt x="7801" y="10581"/>
                  </a:lnTo>
                  <a:lnTo>
                    <a:pt x="8109" y="10659"/>
                  </a:lnTo>
                  <a:lnTo>
                    <a:pt x="8418" y="10697"/>
                  </a:lnTo>
                  <a:lnTo>
                    <a:pt x="8727" y="10620"/>
                  </a:lnTo>
                  <a:lnTo>
                    <a:pt x="9036" y="10543"/>
                  </a:lnTo>
                  <a:lnTo>
                    <a:pt x="9306" y="10388"/>
                  </a:lnTo>
                  <a:lnTo>
                    <a:pt x="9538" y="10195"/>
                  </a:lnTo>
                  <a:lnTo>
                    <a:pt x="9770" y="9964"/>
                  </a:lnTo>
                  <a:lnTo>
                    <a:pt x="9924" y="9693"/>
                  </a:lnTo>
                  <a:lnTo>
                    <a:pt x="10079" y="9423"/>
                  </a:lnTo>
                  <a:lnTo>
                    <a:pt x="10156" y="9153"/>
                  </a:lnTo>
                  <a:lnTo>
                    <a:pt x="10195" y="9153"/>
                  </a:lnTo>
                  <a:lnTo>
                    <a:pt x="10195" y="8767"/>
                  </a:lnTo>
                  <a:lnTo>
                    <a:pt x="10156" y="8419"/>
                  </a:lnTo>
                  <a:lnTo>
                    <a:pt x="10040" y="8071"/>
                  </a:lnTo>
                  <a:lnTo>
                    <a:pt x="9847" y="7763"/>
                  </a:lnTo>
                  <a:lnTo>
                    <a:pt x="9615" y="7492"/>
                  </a:lnTo>
                  <a:lnTo>
                    <a:pt x="9306" y="7261"/>
                  </a:lnTo>
                  <a:lnTo>
                    <a:pt x="8998" y="7106"/>
                  </a:lnTo>
                  <a:lnTo>
                    <a:pt x="8650" y="7029"/>
                  </a:lnTo>
                  <a:lnTo>
                    <a:pt x="8303" y="7029"/>
                  </a:lnTo>
                  <a:lnTo>
                    <a:pt x="8187" y="7067"/>
                  </a:lnTo>
                  <a:lnTo>
                    <a:pt x="8148" y="7029"/>
                  </a:lnTo>
                  <a:lnTo>
                    <a:pt x="8071" y="6990"/>
                  </a:lnTo>
                  <a:lnTo>
                    <a:pt x="7916" y="6990"/>
                  </a:lnTo>
                  <a:lnTo>
                    <a:pt x="7723" y="7029"/>
                  </a:lnTo>
                  <a:lnTo>
                    <a:pt x="7414" y="7145"/>
                  </a:lnTo>
                  <a:lnTo>
                    <a:pt x="7144" y="7338"/>
                  </a:lnTo>
                  <a:lnTo>
                    <a:pt x="6912" y="7569"/>
                  </a:lnTo>
                  <a:lnTo>
                    <a:pt x="6719" y="7878"/>
                  </a:lnTo>
                  <a:lnTo>
                    <a:pt x="6565" y="8187"/>
                  </a:lnTo>
                  <a:lnTo>
                    <a:pt x="6449" y="8535"/>
                  </a:lnTo>
                  <a:lnTo>
                    <a:pt x="6449" y="8844"/>
                  </a:lnTo>
                  <a:lnTo>
                    <a:pt x="5715" y="8805"/>
                  </a:lnTo>
                  <a:lnTo>
                    <a:pt x="4943" y="8767"/>
                  </a:lnTo>
                  <a:lnTo>
                    <a:pt x="3476" y="8767"/>
                  </a:lnTo>
                  <a:lnTo>
                    <a:pt x="3476" y="8728"/>
                  </a:lnTo>
                  <a:lnTo>
                    <a:pt x="3476" y="8651"/>
                  </a:lnTo>
                  <a:lnTo>
                    <a:pt x="3476" y="8573"/>
                  </a:lnTo>
                  <a:lnTo>
                    <a:pt x="3437" y="8535"/>
                  </a:lnTo>
                  <a:lnTo>
                    <a:pt x="3360" y="8496"/>
                  </a:lnTo>
                  <a:lnTo>
                    <a:pt x="3283" y="8496"/>
                  </a:lnTo>
                  <a:lnTo>
                    <a:pt x="3205" y="8535"/>
                  </a:lnTo>
                  <a:lnTo>
                    <a:pt x="3283" y="8380"/>
                  </a:lnTo>
                  <a:lnTo>
                    <a:pt x="3283" y="8226"/>
                  </a:lnTo>
                  <a:lnTo>
                    <a:pt x="3283" y="8110"/>
                  </a:lnTo>
                  <a:lnTo>
                    <a:pt x="3283" y="7956"/>
                  </a:lnTo>
                  <a:lnTo>
                    <a:pt x="3205" y="7338"/>
                  </a:lnTo>
                  <a:lnTo>
                    <a:pt x="3128" y="6450"/>
                  </a:lnTo>
                  <a:lnTo>
                    <a:pt x="3012" y="4326"/>
                  </a:lnTo>
                  <a:lnTo>
                    <a:pt x="2935" y="2202"/>
                  </a:lnTo>
                  <a:lnTo>
                    <a:pt x="2896" y="78"/>
                  </a:lnTo>
                  <a:lnTo>
                    <a:pt x="285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9"/>
            <p:cNvSpPr/>
            <p:nvPr/>
          </p:nvSpPr>
          <p:spPr>
            <a:xfrm>
              <a:off x="4324525" y="2267150"/>
              <a:ext cx="106225" cy="123600"/>
            </a:xfrm>
            <a:custGeom>
              <a:avLst/>
              <a:gdLst/>
              <a:ahLst/>
              <a:cxnLst/>
              <a:rect l="l" t="t" r="r" b="b"/>
              <a:pathLst>
                <a:path w="4249" h="4944" extrusionOk="0">
                  <a:moveTo>
                    <a:pt x="3862" y="1"/>
                  </a:moveTo>
                  <a:lnTo>
                    <a:pt x="3592" y="580"/>
                  </a:lnTo>
                  <a:lnTo>
                    <a:pt x="3244" y="1120"/>
                  </a:lnTo>
                  <a:lnTo>
                    <a:pt x="2897" y="1661"/>
                  </a:lnTo>
                  <a:lnTo>
                    <a:pt x="2511" y="2202"/>
                  </a:lnTo>
                  <a:lnTo>
                    <a:pt x="1970" y="2858"/>
                  </a:lnTo>
                  <a:lnTo>
                    <a:pt x="1314" y="3476"/>
                  </a:lnTo>
                  <a:lnTo>
                    <a:pt x="1005" y="3746"/>
                  </a:lnTo>
                  <a:lnTo>
                    <a:pt x="657" y="4017"/>
                  </a:lnTo>
                  <a:lnTo>
                    <a:pt x="310" y="4287"/>
                  </a:lnTo>
                  <a:lnTo>
                    <a:pt x="1" y="4557"/>
                  </a:lnTo>
                  <a:lnTo>
                    <a:pt x="39" y="4943"/>
                  </a:lnTo>
                  <a:lnTo>
                    <a:pt x="155" y="4943"/>
                  </a:lnTo>
                  <a:lnTo>
                    <a:pt x="580" y="4750"/>
                  </a:lnTo>
                  <a:lnTo>
                    <a:pt x="966" y="4518"/>
                  </a:lnTo>
                  <a:lnTo>
                    <a:pt x="1314" y="4210"/>
                  </a:lnTo>
                  <a:lnTo>
                    <a:pt x="1700" y="3901"/>
                  </a:lnTo>
                  <a:lnTo>
                    <a:pt x="2009" y="3553"/>
                  </a:lnTo>
                  <a:lnTo>
                    <a:pt x="2356" y="3206"/>
                  </a:lnTo>
                  <a:lnTo>
                    <a:pt x="2935" y="2472"/>
                  </a:lnTo>
                  <a:lnTo>
                    <a:pt x="3322" y="1931"/>
                  </a:lnTo>
                  <a:lnTo>
                    <a:pt x="3669" y="1352"/>
                  </a:lnTo>
                  <a:lnTo>
                    <a:pt x="3978" y="773"/>
                  </a:lnTo>
                  <a:lnTo>
                    <a:pt x="4248" y="155"/>
                  </a:lnTo>
                  <a:lnTo>
                    <a:pt x="386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9"/>
            <p:cNvSpPr/>
            <p:nvPr/>
          </p:nvSpPr>
          <p:spPr>
            <a:xfrm>
              <a:off x="4273375" y="2268125"/>
              <a:ext cx="52150" cy="50225"/>
            </a:xfrm>
            <a:custGeom>
              <a:avLst/>
              <a:gdLst/>
              <a:ahLst/>
              <a:cxnLst/>
              <a:rect l="l" t="t" r="r" b="b"/>
              <a:pathLst>
                <a:path w="2086" h="2009" extrusionOk="0">
                  <a:moveTo>
                    <a:pt x="888" y="270"/>
                  </a:moveTo>
                  <a:lnTo>
                    <a:pt x="1004" y="309"/>
                  </a:lnTo>
                  <a:lnTo>
                    <a:pt x="1236" y="386"/>
                  </a:lnTo>
                  <a:lnTo>
                    <a:pt x="1429" y="579"/>
                  </a:lnTo>
                  <a:lnTo>
                    <a:pt x="1583" y="772"/>
                  </a:lnTo>
                  <a:lnTo>
                    <a:pt x="1622" y="1004"/>
                  </a:lnTo>
                  <a:lnTo>
                    <a:pt x="1622" y="1120"/>
                  </a:lnTo>
                  <a:lnTo>
                    <a:pt x="1583" y="1197"/>
                  </a:lnTo>
                  <a:lnTo>
                    <a:pt x="1545" y="1313"/>
                  </a:lnTo>
                  <a:lnTo>
                    <a:pt x="1468" y="1390"/>
                  </a:lnTo>
                  <a:lnTo>
                    <a:pt x="1352" y="1506"/>
                  </a:lnTo>
                  <a:lnTo>
                    <a:pt x="1197" y="1545"/>
                  </a:lnTo>
                  <a:lnTo>
                    <a:pt x="966" y="1583"/>
                  </a:lnTo>
                  <a:lnTo>
                    <a:pt x="772" y="1545"/>
                  </a:lnTo>
                  <a:lnTo>
                    <a:pt x="657" y="1506"/>
                  </a:lnTo>
                  <a:lnTo>
                    <a:pt x="579" y="1429"/>
                  </a:lnTo>
                  <a:lnTo>
                    <a:pt x="502" y="1352"/>
                  </a:lnTo>
                  <a:lnTo>
                    <a:pt x="464" y="1236"/>
                  </a:lnTo>
                  <a:lnTo>
                    <a:pt x="425" y="1004"/>
                  </a:lnTo>
                  <a:lnTo>
                    <a:pt x="464" y="811"/>
                  </a:lnTo>
                  <a:lnTo>
                    <a:pt x="541" y="618"/>
                  </a:lnTo>
                  <a:lnTo>
                    <a:pt x="695" y="425"/>
                  </a:lnTo>
                  <a:lnTo>
                    <a:pt x="734" y="348"/>
                  </a:lnTo>
                  <a:lnTo>
                    <a:pt x="734" y="309"/>
                  </a:lnTo>
                  <a:lnTo>
                    <a:pt x="888" y="270"/>
                  </a:lnTo>
                  <a:close/>
                  <a:moveTo>
                    <a:pt x="1043" y="0"/>
                  </a:moveTo>
                  <a:lnTo>
                    <a:pt x="850" y="39"/>
                  </a:lnTo>
                  <a:lnTo>
                    <a:pt x="657" y="116"/>
                  </a:lnTo>
                  <a:lnTo>
                    <a:pt x="541" y="77"/>
                  </a:lnTo>
                  <a:lnTo>
                    <a:pt x="464" y="116"/>
                  </a:lnTo>
                  <a:lnTo>
                    <a:pt x="270" y="232"/>
                  </a:lnTo>
                  <a:lnTo>
                    <a:pt x="155" y="386"/>
                  </a:lnTo>
                  <a:lnTo>
                    <a:pt x="77" y="541"/>
                  </a:lnTo>
                  <a:lnTo>
                    <a:pt x="39" y="734"/>
                  </a:lnTo>
                  <a:lnTo>
                    <a:pt x="0" y="888"/>
                  </a:lnTo>
                  <a:lnTo>
                    <a:pt x="0" y="1081"/>
                  </a:lnTo>
                  <a:lnTo>
                    <a:pt x="39" y="1274"/>
                  </a:lnTo>
                  <a:lnTo>
                    <a:pt x="77" y="1468"/>
                  </a:lnTo>
                  <a:lnTo>
                    <a:pt x="193" y="1661"/>
                  </a:lnTo>
                  <a:lnTo>
                    <a:pt x="309" y="1776"/>
                  </a:lnTo>
                  <a:lnTo>
                    <a:pt x="502" y="1892"/>
                  </a:lnTo>
                  <a:lnTo>
                    <a:pt x="657" y="1970"/>
                  </a:lnTo>
                  <a:lnTo>
                    <a:pt x="850" y="2008"/>
                  </a:lnTo>
                  <a:lnTo>
                    <a:pt x="1236" y="2008"/>
                  </a:lnTo>
                  <a:lnTo>
                    <a:pt x="1429" y="1931"/>
                  </a:lnTo>
                  <a:lnTo>
                    <a:pt x="1622" y="1815"/>
                  </a:lnTo>
                  <a:lnTo>
                    <a:pt x="1776" y="1699"/>
                  </a:lnTo>
                  <a:lnTo>
                    <a:pt x="1892" y="1545"/>
                  </a:lnTo>
                  <a:lnTo>
                    <a:pt x="1970" y="1390"/>
                  </a:lnTo>
                  <a:lnTo>
                    <a:pt x="2047" y="1197"/>
                  </a:lnTo>
                  <a:lnTo>
                    <a:pt x="2085" y="1004"/>
                  </a:lnTo>
                  <a:lnTo>
                    <a:pt x="2047" y="811"/>
                  </a:lnTo>
                  <a:lnTo>
                    <a:pt x="1970" y="618"/>
                  </a:lnTo>
                  <a:lnTo>
                    <a:pt x="1892" y="425"/>
                  </a:lnTo>
                  <a:lnTo>
                    <a:pt x="1738" y="270"/>
                  </a:lnTo>
                  <a:lnTo>
                    <a:pt x="1583" y="155"/>
                  </a:lnTo>
                  <a:lnTo>
                    <a:pt x="1429" y="77"/>
                  </a:lnTo>
                  <a:lnTo>
                    <a:pt x="1236" y="39"/>
                  </a:lnTo>
                  <a:lnTo>
                    <a:pt x="104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9"/>
            <p:cNvSpPr/>
            <p:nvPr/>
          </p:nvSpPr>
          <p:spPr>
            <a:xfrm>
              <a:off x="1394625" y="2299975"/>
              <a:ext cx="112975" cy="132275"/>
            </a:xfrm>
            <a:custGeom>
              <a:avLst/>
              <a:gdLst/>
              <a:ahLst/>
              <a:cxnLst/>
              <a:rect l="l" t="t" r="r" b="b"/>
              <a:pathLst>
                <a:path w="4519" h="5291" extrusionOk="0">
                  <a:moveTo>
                    <a:pt x="3360" y="0"/>
                  </a:moveTo>
                  <a:lnTo>
                    <a:pt x="3051" y="39"/>
                  </a:lnTo>
                  <a:lnTo>
                    <a:pt x="2781" y="78"/>
                  </a:lnTo>
                  <a:lnTo>
                    <a:pt x="2511" y="194"/>
                  </a:lnTo>
                  <a:lnTo>
                    <a:pt x="2240" y="309"/>
                  </a:lnTo>
                  <a:lnTo>
                    <a:pt x="2009" y="425"/>
                  </a:lnTo>
                  <a:lnTo>
                    <a:pt x="1738" y="580"/>
                  </a:lnTo>
                  <a:lnTo>
                    <a:pt x="1507" y="773"/>
                  </a:lnTo>
                  <a:lnTo>
                    <a:pt x="1120" y="1198"/>
                  </a:lnTo>
                  <a:lnTo>
                    <a:pt x="734" y="1661"/>
                  </a:lnTo>
                  <a:lnTo>
                    <a:pt x="464" y="2163"/>
                  </a:lnTo>
                  <a:lnTo>
                    <a:pt x="271" y="2742"/>
                  </a:lnTo>
                  <a:lnTo>
                    <a:pt x="78" y="3399"/>
                  </a:lnTo>
                  <a:lnTo>
                    <a:pt x="39" y="3746"/>
                  </a:lnTo>
                  <a:lnTo>
                    <a:pt x="1" y="4055"/>
                  </a:lnTo>
                  <a:lnTo>
                    <a:pt x="1" y="4403"/>
                  </a:lnTo>
                  <a:lnTo>
                    <a:pt x="39" y="4673"/>
                  </a:lnTo>
                  <a:lnTo>
                    <a:pt x="116" y="4905"/>
                  </a:lnTo>
                  <a:lnTo>
                    <a:pt x="271" y="5059"/>
                  </a:lnTo>
                  <a:lnTo>
                    <a:pt x="503" y="5175"/>
                  </a:lnTo>
                  <a:lnTo>
                    <a:pt x="734" y="5252"/>
                  </a:lnTo>
                  <a:lnTo>
                    <a:pt x="966" y="5291"/>
                  </a:lnTo>
                  <a:lnTo>
                    <a:pt x="1700" y="5291"/>
                  </a:lnTo>
                  <a:lnTo>
                    <a:pt x="1700" y="4982"/>
                  </a:lnTo>
                  <a:lnTo>
                    <a:pt x="1159" y="4866"/>
                  </a:lnTo>
                  <a:lnTo>
                    <a:pt x="889" y="4827"/>
                  </a:lnTo>
                  <a:lnTo>
                    <a:pt x="734" y="4711"/>
                  </a:lnTo>
                  <a:lnTo>
                    <a:pt x="580" y="4596"/>
                  </a:lnTo>
                  <a:lnTo>
                    <a:pt x="541" y="4441"/>
                  </a:lnTo>
                  <a:lnTo>
                    <a:pt x="541" y="4248"/>
                  </a:lnTo>
                  <a:lnTo>
                    <a:pt x="541" y="4055"/>
                  </a:lnTo>
                  <a:lnTo>
                    <a:pt x="580" y="3630"/>
                  </a:lnTo>
                  <a:lnTo>
                    <a:pt x="657" y="3167"/>
                  </a:lnTo>
                  <a:lnTo>
                    <a:pt x="773" y="2742"/>
                  </a:lnTo>
                  <a:lnTo>
                    <a:pt x="966" y="2317"/>
                  </a:lnTo>
                  <a:lnTo>
                    <a:pt x="1198" y="1854"/>
                  </a:lnTo>
                  <a:lnTo>
                    <a:pt x="1507" y="1468"/>
                  </a:lnTo>
                  <a:lnTo>
                    <a:pt x="1854" y="1159"/>
                  </a:lnTo>
                  <a:lnTo>
                    <a:pt x="2202" y="889"/>
                  </a:lnTo>
                  <a:lnTo>
                    <a:pt x="2626" y="696"/>
                  </a:lnTo>
                  <a:lnTo>
                    <a:pt x="3090" y="580"/>
                  </a:lnTo>
                  <a:lnTo>
                    <a:pt x="3592" y="541"/>
                  </a:lnTo>
                  <a:lnTo>
                    <a:pt x="4094" y="580"/>
                  </a:lnTo>
                  <a:lnTo>
                    <a:pt x="4248" y="541"/>
                  </a:lnTo>
                  <a:lnTo>
                    <a:pt x="4325" y="464"/>
                  </a:lnTo>
                  <a:lnTo>
                    <a:pt x="4403" y="502"/>
                  </a:lnTo>
                  <a:lnTo>
                    <a:pt x="4480" y="464"/>
                  </a:lnTo>
                  <a:lnTo>
                    <a:pt x="4519" y="425"/>
                  </a:lnTo>
                  <a:lnTo>
                    <a:pt x="4519" y="348"/>
                  </a:lnTo>
                  <a:lnTo>
                    <a:pt x="4519" y="194"/>
                  </a:lnTo>
                  <a:lnTo>
                    <a:pt x="4210" y="155"/>
                  </a:lnTo>
                  <a:lnTo>
                    <a:pt x="3939" y="78"/>
                  </a:lnTo>
                  <a:lnTo>
                    <a:pt x="3630" y="39"/>
                  </a:lnTo>
                  <a:lnTo>
                    <a:pt x="336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9"/>
            <p:cNvSpPr/>
            <p:nvPr/>
          </p:nvSpPr>
          <p:spPr>
            <a:xfrm>
              <a:off x="4211575" y="2315425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773" y="309"/>
                  </a:moveTo>
                  <a:lnTo>
                    <a:pt x="1005" y="348"/>
                  </a:lnTo>
                  <a:lnTo>
                    <a:pt x="1159" y="464"/>
                  </a:lnTo>
                  <a:lnTo>
                    <a:pt x="1314" y="618"/>
                  </a:lnTo>
                  <a:lnTo>
                    <a:pt x="1391" y="811"/>
                  </a:lnTo>
                  <a:lnTo>
                    <a:pt x="1391" y="966"/>
                  </a:lnTo>
                  <a:lnTo>
                    <a:pt x="1352" y="1082"/>
                  </a:lnTo>
                  <a:lnTo>
                    <a:pt x="1275" y="1159"/>
                  </a:lnTo>
                  <a:lnTo>
                    <a:pt x="1198" y="1236"/>
                  </a:lnTo>
                  <a:lnTo>
                    <a:pt x="1082" y="1313"/>
                  </a:lnTo>
                  <a:lnTo>
                    <a:pt x="889" y="1390"/>
                  </a:lnTo>
                  <a:lnTo>
                    <a:pt x="734" y="1352"/>
                  </a:lnTo>
                  <a:lnTo>
                    <a:pt x="541" y="1275"/>
                  </a:lnTo>
                  <a:lnTo>
                    <a:pt x="426" y="1082"/>
                  </a:lnTo>
                  <a:lnTo>
                    <a:pt x="387" y="927"/>
                  </a:lnTo>
                  <a:lnTo>
                    <a:pt x="387" y="734"/>
                  </a:lnTo>
                  <a:lnTo>
                    <a:pt x="464" y="580"/>
                  </a:lnTo>
                  <a:lnTo>
                    <a:pt x="541" y="386"/>
                  </a:lnTo>
                  <a:lnTo>
                    <a:pt x="541" y="348"/>
                  </a:lnTo>
                  <a:lnTo>
                    <a:pt x="580" y="348"/>
                  </a:lnTo>
                  <a:lnTo>
                    <a:pt x="773" y="309"/>
                  </a:lnTo>
                  <a:close/>
                  <a:moveTo>
                    <a:pt x="966" y="0"/>
                  </a:moveTo>
                  <a:lnTo>
                    <a:pt x="773" y="39"/>
                  </a:lnTo>
                  <a:lnTo>
                    <a:pt x="619" y="78"/>
                  </a:lnTo>
                  <a:lnTo>
                    <a:pt x="464" y="155"/>
                  </a:lnTo>
                  <a:lnTo>
                    <a:pt x="426" y="193"/>
                  </a:lnTo>
                  <a:lnTo>
                    <a:pt x="387" y="193"/>
                  </a:lnTo>
                  <a:lnTo>
                    <a:pt x="232" y="271"/>
                  </a:lnTo>
                  <a:lnTo>
                    <a:pt x="117" y="386"/>
                  </a:lnTo>
                  <a:lnTo>
                    <a:pt x="39" y="541"/>
                  </a:lnTo>
                  <a:lnTo>
                    <a:pt x="1" y="695"/>
                  </a:lnTo>
                  <a:lnTo>
                    <a:pt x="1" y="850"/>
                  </a:lnTo>
                  <a:lnTo>
                    <a:pt x="1" y="1004"/>
                  </a:lnTo>
                  <a:lnTo>
                    <a:pt x="39" y="1197"/>
                  </a:lnTo>
                  <a:lnTo>
                    <a:pt x="117" y="1313"/>
                  </a:lnTo>
                  <a:lnTo>
                    <a:pt x="194" y="1468"/>
                  </a:lnTo>
                  <a:lnTo>
                    <a:pt x="348" y="1584"/>
                  </a:lnTo>
                  <a:lnTo>
                    <a:pt x="464" y="1699"/>
                  </a:lnTo>
                  <a:lnTo>
                    <a:pt x="619" y="1738"/>
                  </a:lnTo>
                  <a:lnTo>
                    <a:pt x="812" y="1777"/>
                  </a:lnTo>
                  <a:lnTo>
                    <a:pt x="966" y="1777"/>
                  </a:lnTo>
                  <a:lnTo>
                    <a:pt x="1121" y="1738"/>
                  </a:lnTo>
                  <a:lnTo>
                    <a:pt x="1314" y="1661"/>
                  </a:lnTo>
                  <a:lnTo>
                    <a:pt x="1430" y="1545"/>
                  </a:lnTo>
                  <a:lnTo>
                    <a:pt x="1584" y="1429"/>
                  </a:lnTo>
                  <a:lnTo>
                    <a:pt x="1661" y="1275"/>
                  </a:lnTo>
                  <a:lnTo>
                    <a:pt x="1738" y="1120"/>
                  </a:lnTo>
                  <a:lnTo>
                    <a:pt x="1777" y="966"/>
                  </a:lnTo>
                  <a:lnTo>
                    <a:pt x="1777" y="773"/>
                  </a:lnTo>
                  <a:lnTo>
                    <a:pt x="1738" y="618"/>
                  </a:lnTo>
                  <a:lnTo>
                    <a:pt x="1661" y="425"/>
                  </a:lnTo>
                  <a:lnTo>
                    <a:pt x="1545" y="309"/>
                  </a:lnTo>
                  <a:lnTo>
                    <a:pt x="1430" y="193"/>
                  </a:lnTo>
                  <a:lnTo>
                    <a:pt x="1275" y="116"/>
                  </a:lnTo>
                  <a:lnTo>
                    <a:pt x="1121" y="39"/>
                  </a:lnTo>
                  <a:lnTo>
                    <a:pt x="96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9"/>
            <p:cNvSpPr/>
            <p:nvPr/>
          </p:nvSpPr>
          <p:spPr>
            <a:xfrm>
              <a:off x="2413100" y="2319275"/>
              <a:ext cx="84975" cy="222075"/>
            </a:xfrm>
            <a:custGeom>
              <a:avLst/>
              <a:gdLst/>
              <a:ahLst/>
              <a:cxnLst/>
              <a:rect l="l" t="t" r="r" b="b"/>
              <a:pathLst>
                <a:path w="3399" h="8883" extrusionOk="0">
                  <a:moveTo>
                    <a:pt x="1043" y="7376"/>
                  </a:moveTo>
                  <a:lnTo>
                    <a:pt x="1197" y="7453"/>
                  </a:lnTo>
                  <a:lnTo>
                    <a:pt x="1352" y="7608"/>
                  </a:lnTo>
                  <a:lnTo>
                    <a:pt x="1429" y="7685"/>
                  </a:lnTo>
                  <a:lnTo>
                    <a:pt x="1468" y="7801"/>
                  </a:lnTo>
                  <a:lnTo>
                    <a:pt x="1468" y="8033"/>
                  </a:lnTo>
                  <a:lnTo>
                    <a:pt x="1390" y="8226"/>
                  </a:lnTo>
                  <a:lnTo>
                    <a:pt x="1313" y="8342"/>
                  </a:lnTo>
                  <a:lnTo>
                    <a:pt x="1236" y="8419"/>
                  </a:lnTo>
                  <a:lnTo>
                    <a:pt x="1159" y="8457"/>
                  </a:lnTo>
                  <a:lnTo>
                    <a:pt x="1043" y="8496"/>
                  </a:lnTo>
                  <a:lnTo>
                    <a:pt x="811" y="8496"/>
                  </a:lnTo>
                  <a:lnTo>
                    <a:pt x="618" y="8419"/>
                  </a:lnTo>
                  <a:lnTo>
                    <a:pt x="541" y="8342"/>
                  </a:lnTo>
                  <a:lnTo>
                    <a:pt x="464" y="8264"/>
                  </a:lnTo>
                  <a:lnTo>
                    <a:pt x="386" y="8148"/>
                  </a:lnTo>
                  <a:lnTo>
                    <a:pt x="386" y="8033"/>
                  </a:lnTo>
                  <a:lnTo>
                    <a:pt x="386" y="7917"/>
                  </a:lnTo>
                  <a:lnTo>
                    <a:pt x="386" y="7801"/>
                  </a:lnTo>
                  <a:lnTo>
                    <a:pt x="502" y="7569"/>
                  </a:lnTo>
                  <a:lnTo>
                    <a:pt x="695" y="7415"/>
                  </a:lnTo>
                  <a:lnTo>
                    <a:pt x="850" y="7376"/>
                  </a:lnTo>
                  <a:close/>
                  <a:moveTo>
                    <a:pt x="3128" y="1"/>
                  </a:moveTo>
                  <a:lnTo>
                    <a:pt x="3089" y="39"/>
                  </a:lnTo>
                  <a:lnTo>
                    <a:pt x="3051" y="78"/>
                  </a:lnTo>
                  <a:lnTo>
                    <a:pt x="2819" y="503"/>
                  </a:lnTo>
                  <a:lnTo>
                    <a:pt x="2665" y="889"/>
                  </a:lnTo>
                  <a:lnTo>
                    <a:pt x="2356" y="1777"/>
                  </a:lnTo>
                  <a:lnTo>
                    <a:pt x="2085" y="2665"/>
                  </a:lnTo>
                  <a:lnTo>
                    <a:pt x="1854" y="3515"/>
                  </a:lnTo>
                  <a:lnTo>
                    <a:pt x="1313" y="5252"/>
                  </a:lnTo>
                  <a:lnTo>
                    <a:pt x="1043" y="6102"/>
                  </a:lnTo>
                  <a:lnTo>
                    <a:pt x="811" y="6990"/>
                  </a:lnTo>
                  <a:lnTo>
                    <a:pt x="657" y="6990"/>
                  </a:lnTo>
                  <a:lnTo>
                    <a:pt x="541" y="7029"/>
                  </a:lnTo>
                  <a:lnTo>
                    <a:pt x="386" y="7106"/>
                  </a:lnTo>
                  <a:lnTo>
                    <a:pt x="309" y="7222"/>
                  </a:lnTo>
                  <a:lnTo>
                    <a:pt x="271" y="7299"/>
                  </a:lnTo>
                  <a:lnTo>
                    <a:pt x="271" y="7376"/>
                  </a:lnTo>
                  <a:lnTo>
                    <a:pt x="116" y="7608"/>
                  </a:lnTo>
                  <a:lnTo>
                    <a:pt x="0" y="7840"/>
                  </a:lnTo>
                  <a:lnTo>
                    <a:pt x="0" y="8110"/>
                  </a:lnTo>
                  <a:lnTo>
                    <a:pt x="39" y="8264"/>
                  </a:lnTo>
                  <a:lnTo>
                    <a:pt x="78" y="8419"/>
                  </a:lnTo>
                  <a:lnTo>
                    <a:pt x="193" y="8573"/>
                  </a:lnTo>
                  <a:lnTo>
                    <a:pt x="348" y="8689"/>
                  </a:lnTo>
                  <a:lnTo>
                    <a:pt x="502" y="8805"/>
                  </a:lnTo>
                  <a:lnTo>
                    <a:pt x="657" y="8882"/>
                  </a:lnTo>
                  <a:lnTo>
                    <a:pt x="1043" y="8882"/>
                  </a:lnTo>
                  <a:lnTo>
                    <a:pt x="1236" y="8844"/>
                  </a:lnTo>
                  <a:lnTo>
                    <a:pt x="1429" y="8766"/>
                  </a:lnTo>
                  <a:lnTo>
                    <a:pt x="1584" y="8650"/>
                  </a:lnTo>
                  <a:lnTo>
                    <a:pt x="1699" y="8496"/>
                  </a:lnTo>
                  <a:lnTo>
                    <a:pt x="1777" y="8342"/>
                  </a:lnTo>
                  <a:lnTo>
                    <a:pt x="1854" y="8148"/>
                  </a:lnTo>
                  <a:lnTo>
                    <a:pt x="1854" y="7955"/>
                  </a:lnTo>
                  <a:lnTo>
                    <a:pt x="1854" y="7762"/>
                  </a:lnTo>
                  <a:lnTo>
                    <a:pt x="1815" y="7608"/>
                  </a:lnTo>
                  <a:lnTo>
                    <a:pt x="1738" y="7415"/>
                  </a:lnTo>
                  <a:lnTo>
                    <a:pt x="1622" y="7299"/>
                  </a:lnTo>
                  <a:lnTo>
                    <a:pt x="1506" y="7183"/>
                  </a:lnTo>
                  <a:lnTo>
                    <a:pt x="1352" y="7106"/>
                  </a:lnTo>
                  <a:lnTo>
                    <a:pt x="1197" y="7029"/>
                  </a:lnTo>
                  <a:lnTo>
                    <a:pt x="1545" y="6179"/>
                  </a:lnTo>
                  <a:lnTo>
                    <a:pt x="1815" y="5330"/>
                  </a:lnTo>
                  <a:lnTo>
                    <a:pt x="2394" y="3592"/>
                  </a:lnTo>
                  <a:lnTo>
                    <a:pt x="2665" y="2781"/>
                  </a:lnTo>
                  <a:lnTo>
                    <a:pt x="2974" y="1932"/>
                  </a:lnTo>
                  <a:lnTo>
                    <a:pt x="3244" y="1082"/>
                  </a:lnTo>
                  <a:lnTo>
                    <a:pt x="3321" y="657"/>
                  </a:lnTo>
                  <a:lnTo>
                    <a:pt x="3398" y="232"/>
                  </a:lnTo>
                  <a:lnTo>
                    <a:pt x="3360" y="117"/>
                  </a:lnTo>
                  <a:lnTo>
                    <a:pt x="3244" y="39"/>
                  </a:lnTo>
                  <a:lnTo>
                    <a:pt x="312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9"/>
            <p:cNvSpPr/>
            <p:nvPr/>
          </p:nvSpPr>
          <p:spPr>
            <a:xfrm>
              <a:off x="4217375" y="2321200"/>
              <a:ext cx="114900" cy="286750"/>
            </a:xfrm>
            <a:custGeom>
              <a:avLst/>
              <a:gdLst/>
              <a:ahLst/>
              <a:cxnLst/>
              <a:rect l="l" t="t" r="r" b="b"/>
              <a:pathLst>
                <a:path w="4596" h="11470" extrusionOk="0">
                  <a:moveTo>
                    <a:pt x="3630" y="889"/>
                  </a:moveTo>
                  <a:lnTo>
                    <a:pt x="3708" y="2009"/>
                  </a:lnTo>
                  <a:lnTo>
                    <a:pt x="3823" y="3167"/>
                  </a:lnTo>
                  <a:lnTo>
                    <a:pt x="3939" y="4287"/>
                  </a:lnTo>
                  <a:lnTo>
                    <a:pt x="4016" y="5407"/>
                  </a:lnTo>
                  <a:lnTo>
                    <a:pt x="4055" y="6643"/>
                  </a:lnTo>
                  <a:lnTo>
                    <a:pt x="4055" y="7261"/>
                  </a:lnTo>
                  <a:lnTo>
                    <a:pt x="3978" y="7917"/>
                  </a:lnTo>
                  <a:lnTo>
                    <a:pt x="3901" y="8535"/>
                  </a:lnTo>
                  <a:lnTo>
                    <a:pt x="3746" y="9153"/>
                  </a:lnTo>
                  <a:lnTo>
                    <a:pt x="3553" y="9732"/>
                  </a:lnTo>
                  <a:lnTo>
                    <a:pt x="3244" y="10273"/>
                  </a:lnTo>
                  <a:lnTo>
                    <a:pt x="3012" y="10543"/>
                  </a:lnTo>
                  <a:lnTo>
                    <a:pt x="2781" y="10736"/>
                  </a:lnTo>
                  <a:lnTo>
                    <a:pt x="2472" y="10852"/>
                  </a:lnTo>
                  <a:lnTo>
                    <a:pt x="2202" y="10890"/>
                  </a:lnTo>
                  <a:lnTo>
                    <a:pt x="1893" y="10813"/>
                  </a:lnTo>
                  <a:lnTo>
                    <a:pt x="1622" y="10697"/>
                  </a:lnTo>
                  <a:lnTo>
                    <a:pt x="1352" y="10504"/>
                  </a:lnTo>
                  <a:lnTo>
                    <a:pt x="1120" y="10234"/>
                  </a:lnTo>
                  <a:lnTo>
                    <a:pt x="966" y="9964"/>
                  </a:lnTo>
                  <a:lnTo>
                    <a:pt x="850" y="9693"/>
                  </a:lnTo>
                  <a:lnTo>
                    <a:pt x="773" y="9423"/>
                  </a:lnTo>
                  <a:lnTo>
                    <a:pt x="734" y="9114"/>
                  </a:lnTo>
                  <a:lnTo>
                    <a:pt x="657" y="8496"/>
                  </a:lnTo>
                  <a:lnTo>
                    <a:pt x="657" y="7878"/>
                  </a:lnTo>
                  <a:lnTo>
                    <a:pt x="657" y="5330"/>
                  </a:lnTo>
                  <a:lnTo>
                    <a:pt x="618" y="4056"/>
                  </a:lnTo>
                  <a:lnTo>
                    <a:pt x="580" y="2781"/>
                  </a:lnTo>
                  <a:lnTo>
                    <a:pt x="618" y="2781"/>
                  </a:lnTo>
                  <a:lnTo>
                    <a:pt x="1391" y="2395"/>
                  </a:lnTo>
                  <a:lnTo>
                    <a:pt x="2163" y="1970"/>
                  </a:lnTo>
                  <a:lnTo>
                    <a:pt x="2935" y="1468"/>
                  </a:lnTo>
                  <a:lnTo>
                    <a:pt x="3283" y="1198"/>
                  </a:lnTo>
                  <a:lnTo>
                    <a:pt x="3630" y="889"/>
                  </a:lnTo>
                  <a:close/>
                  <a:moveTo>
                    <a:pt x="3978" y="1"/>
                  </a:moveTo>
                  <a:lnTo>
                    <a:pt x="3901" y="40"/>
                  </a:lnTo>
                  <a:lnTo>
                    <a:pt x="3476" y="349"/>
                  </a:lnTo>
                  <a:lnTo>
                    <a:pt x="3051" y="657"/>
                  </a:lnTo>
                  <a:lnTo>
                    <a:pt x="2626" y="1005"/>
                  </a:lnTo>
                  <a:lnTo>
                    <a:pt x="2202" y="1314"/>
                  </a:lnTo>
                  <a:lnTo>
                    <a:pt x="1313" y="1893"/>
                  </a:lnTo>
                  <a:lnTo>
                    <a:pt x="425" y="2472"/>
                  </a:lnTo>
                  <a:lnTo>
                    <a:pt x="348" y="2550"/>
                  </a:lnTo>
                  <a:lnTo>
                    <a:pt x="348" y="2665"/>
                  </a:lnTo>
                  <a:lnTo>
                    <a:pt x="271" y="2704"/>
                  </a:lnTo>
                  <a:lnTo>
                    <a:pt x="232" y="2781"/>
                  </a:lnTo>
                  <a:lnTo>
                    <a:pt x="194" y="3824"/>
                  </a:lnTo>
                  <a:lnTo>
                    <a:pt x="155" y="4866"/>
                  </a:lnTo>
                  <a:lnTo>
                    <a:pt x="0" y="4944"/>
                  </a:lnTo>
                  <a:lnTo>
                    <a:pt x="155" y="5291"/>
                  </a:lnTo>
                  <a:lnTo>
                    <a:pt x="155" y="6257"/>
                  </a:lnTo>
                  <a:lnTo>
                    <a:pt x="155" y="7685"/>
                  </a:lnTo>
                  <a:lnTo>
                    <a:pt x="155" y="8419"/>
                  </a:lnTo>
                  <a:lnTo>
                    <a:pt x="232" y="9153"/>
                  </a:lnTo>
                  <a:lnTo>
                    <a:pt x="309" y="9616"/>
                  </a:lnTo>
                  <a:lnTo>
                    <a:pt x="502" y="10079"/>
                  </a:lnTo>
                  <a:lnTo>
                    <a:pt x="734" y="10504"/>
                  </a:lnTo>
                  <a:lnTo>
                    <a:pt x="1043" y="10890"/>
                  </a:lnTo>
                  <a:lnTo>
                    <a:pt x="1236" y="11045"/>
                  </a:lnTo>
                  <a:lnTo>
                    <a:pt x="1429" y="11199"/>
                  </a:lnTo>
                  <a:lnTo>
                    <a:pt x="1622" y="11315"/>
                  </a:lnTo>
                  <a:lnTo>
                    <a:pt x="1815" y="11392"/>
                  </a:lnTo>
                  <a:lnTo>
                    <a:pt x="2047" y="11431"/>
                  </a:lnTo>
                  <a:lnTo>
                    <a:pt x="2279" y="11470"/>
                  </a:lnTo>
                  <a:lnTo>
                    <a:pt x="2549" y="11431"/>
                  </a:lnTo>
                  <a:lnTo>
                    <a:pt x="2819" y="11354"/>
                  </a:lnTo>
                  <a:lnTo>
                    <a:pt x="3051" y="11238"/>
                  </a:lnTo>
                  <a:lnTo>
                    <a:pt x="3283" y="11083"/>
                  </a:lnTo>
                  <a:lnTo>
                    <a:pt x="3476" y="10890"/>
                  </a:lnTo>
                  <a:lnTo>
                    <a:pt x="3669" y="10659"/>
                  </a:lnTo>
                  <a:lnTo>
                    <a:pt x="3823" y="10427"/>
                  </a:lnTo>
                  <a:lnTo>
                    <a:pt x="3978" y="10157"/>
                  </a:lnTo>
                  <a:lnTo>
                    <a:pt x="4171" y="9577"/>
                  </a:lnTo>
                  <a:lnTo>
                    <a:pt x="4325" y="8960"/>
                  </a:lnTo>
                  <a:lnTo>
                    <a:pt x="4441" y="8342"/>
                  </a:lnTo>
                  <a:lnTo>
                    <a:pt x="4518" y="7763"/>
                  </a:lnTo>
                  <a:lnTo>
                    <a:pt x="4557" y="7222"/>
                  </a:lnTo>
                  <a:lnTo>
                    <a:pt x="4596" y="6681"/>
                  </a:lnTo>
                  <a:lnTo>
                    <a:pt x="4596" y="6102"/>
                  </a:lnTo>
                  <a:lnTo>
                    <a:pt x="4557" y="5021"/>
                  </a:lnTo>
                  <a:lnTo>
                    <a:pt x="4441" y="3901"/>
                  </a:lnTo>
                  <a:lnTo>
                    <a:pt x="4325" y="2781"/>
                  </a:lnTo>
                  <a:lnTo>
                    <a:pt x="4287" y="2395"/>
                  </a:lnTo>
                  <a:lnTo>
                    <a:pt x="4210" y="1468"/>
                  </a:lnTo>
                  <a:lnTo>
                    <a:pt x="4132" y="542"/>
                  </a:lnTo>
                  <a:lnTo>
                    <a:pt x="4094" y="426"/>
                  </a:lnTo>
                  <a:lnTo>
                    <a:pt x="4171" y="349"/>
                  </a:lnTo>
                  <a:lnTo>
                    <a:pt x="4210" y="271"/>
                  </a:lnTo>
                  <a:lnTo>
                    <a:pt x="4210" y="233"/>
                  </a:lnTo>
                  <a:lnTo>
                    <a:pt x="4171" y="78"/>
                  </a:lnTo>
                  <a:lnTo>
                    <a:pt x="4132" y="40"/>
                  </a:lnTo>
                  <a:lnTo>
                    <a:pt x="405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9"/>
            <p:cNvSpPr/>
            <p:nvPr/>
          </p:nvSpPr>
          <p:spPr>
            <a:xfrm>
              <a:off x="1643700" y="2334725"/>
              <a:ext cx="26075" cy="11600"/>
            </a:xfrm>
            <a:custGeom>
              <a:avLst/>
              <a:gdLst/>
              <a:ahLst/>
              <a:cxnLst/>
              <a:rect l="l" t="t" r="r" b="b"/>
              <a:pathLst>
                <a:path w="1043" h="464" extrusionOk="0">
                  <a:moveTo>
                    <a:pt x="773" y="1"/>
                  </a:moveTo>
                  <a:lnTo>
                    <a:pt x="541" y="39"/>
                  </a:lnTo>
                  <a:lnTo>
                    <a:pt x="309" y="78"/>
                  </a:lnTo>
                  <a:lnTo>
                    <a:pt x="77" y="194"/>
                  </a:lnTo>
                  <a:lnTo>
                    <a:pt x="39" y="232"/>
                  </a:lnTo>
                  <a:lnTo>
                    <a:pt x="0" y="271"/>
                  </a:lnTo>
                  <a:lnTo>
                    <a:pt x="39" y="387"/>
                  </a:lnTo>
                  <a:lnTo>
                    <a:pt x="77" y="464"/>
                  </a:lnTo>
                  <a:lnTo>
                    <a:pt x="193" y="464"/>
                  </a:lnTo>
                  <a:lnTo>
                    <a:pt x="386" y="387"/>
                  </a:lnTo>
                  <a:lnTo>
                    <a:pt x="850" y="387"/>
                  </a:lnTo>
                  <a:lnTo>
                    <a:pt x="966" y="348"/>
                  </a:lnTo>
                  <a:lnTo>
                    <a:pt x="1004" y="271"/>
                  </a:lnTo>
                  <a:lnTo>
                    <a:pt x="1043" y="232"/>
                  </a:lnTo>
                  <a:lnTo>
                    <a:pt x="1004" y="155"/>
                  </a:lnTo>
                  <a:lnTo>
                    <a:pt x="966" y="116"/>
                  </a:lnTo>
                  <a:lnTo>
                    <a:pt x="888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9"/>
            <p:cNvSpPr/>
            <p:nvPr/>
          </p:nvSpPr>
          <p:spPr>
            <a:xfrm>
              <a:off x="5914500" y="2336650"/>
              <a:ext cx="309900" cy="605325"/>
            </a:xfrm>
            <a:custGeom>
              <a:avLst/>
              <a:gdLst/>
              <a:ahLst/>
              <a:cxnLst/>
              <a:rect l="l" t="t" r="r" b="b"/>
              <a:pathLst>
                <a:path w="12396" h="24213" extrusionOk="0">
                  <a:moveTo>
                    <a:pt x="7955" y="464"/>
                  </a:moveTo>
                  <a:lnTo>
                    <a:pt x="8496" y="503"/>
                  </a:lnTo>
                  <a:lnTo>
                    <a:pt x="9036" y="619"/>
                  </a:lnTo>
                  <a:lnTo>
                    <a:pt x="9500" y="812"/>
                  </a:lnTo>
                  <a:lnTo>
                    <a:pt x="9924" y="1043"/>
                  </a:lnTo>
                  <a:lnTo>
                    <a:pt x="10311" y="1352"/>
                  </a:lnTo>
                  <a:lnTo>
                    <a:pt x="10658" y="1700"/>
                  </a:lnTo>
                  <a:lnTo>
                    <a:pt x="10967" y="2086"/>
                  </a:lnTo>
                  <a:lnTo>
                    <a:pt x="11237" y="2511"/>
                  </a:lnTo>
                  <a:lnTo>
                    <a:pt x="11469" y="2974"/>
                  </a:lnTo>
                  <a:lnTo>
                    <a:pt x="11662" y="3438"/>
                  </a:lnTo>
                  <a:lnTo>
                    <a:pt x="11778" y="3940"/>
                  </a:lnTo>
                  <a:lnTo>
                    <a:pt x="11855" y="4442"/>
                  </a:lnTo>
                  <a:lnTo>
                    <a:pt x="11894" y="4982"/>
                  </a:lnTo>
                  <a:lnTo>
                    <a:pt x="11894" y="5484"/>
                  </a:lnTo>
                  <a:lnTo>
                    <a:pt x="11817" y="5986"/>
                  </a:lnTo>
                  <a:lnTo>
                    <a:pt x="11701" y="6488"/>
                  </a:lnTo>
                  <a:lnTo>
                    <a:pt x="11546" y="6990"/>
                  </a:lnTo>
                  <a:lnTo>
                    <a:pt x="11315" y="7453"/>
                  </a:lnTo>
                  <a:lnTo>
                    <a:pt x="11083" y="7917"/>
                  </a:lnTo>
                  <a:lnTo>
                    <a:pt x="10813" y="8342"/>
                  </a:lnTo>
                  <a:lnTo>
                    <a:pt x="10504" y="8766"/>
                  </a:lnTo>
                  <a:lnTo>
                    <a:pt x="10195" y="9153"/>
                  </a:lnTo>
                  <a:lnTo>
                    <a:pt x="9847" y="9500"/>
                  </a:lnTo>
                  <a:lnTo>
                    <a:pt x="9461" y="9848"/>
                  </a:lnTo>
                  <a:lnTo>
                    <a:pt x="9036" y="10157"/>
                  </a:lnTo>
                  <a:lnTo>
                    <a:pt x="8650" y="10465"/>
                  </a:lnTo>
                  <a:lnTo>
                    <a:pt x="8187" y="10736"/>
                  </a:lnTo>
                  <a:lnTo>
                    <a:pt x="7762" y="11006"/>
                  </a:lnTo>
                  <a:lnTo>
                    <a:pt x="6835" y="11469"/>
                  </a:lnTo>
                  <a:lnTo>
                    <a:pt x="5870" y="11856"/>
                  </a:lnTo>
                  <a:lnTo>
                    <a:pt x="5677" y="11856"/>
                  </a:lnTo>
                  <a:lnTo>
                    <a:pt x="5638" y="11933"/>
                  </a:lnTo>
                  <a:lnTo>
                    <a:pt x="5600" y="11933"/>
                  </a:lnTo>
                  <a:lnTo>
                    <a:pt x="4982" y="11276"/>
                  </a:lnTo>
                  <a:lnTo>
                    <a:pt x="4441" y="10543"/>
                  </a:lnTo>
                  <a:lnTo>
                    <a:pt x="3978" y="9809"/>
                  </a:lnTo>
                  <a:lnTo>
                    <a:pt x="3746" y="9384"/>
                  </a:lnTo>
                  <a:lnTo>
                    <a:pt x="3592" y="8998"/>
                  </a:lnTo>
                  <a:lnTo>
                    <a:pt x="3437" y="8612"/>
                  </a:lnTo>
                  <a:lnTo>
                    <a:pt x="3283" y="8187"/>
                  </a:lnTo>
                  <a:lnTo>
                    <a:pt x="3167" y="7762"/>
                  </a:lnTo>
                  <a:lnTo>
                    <a:pt x="3090" y="7299"/>
                  </a:lnTo>
                  <a:lnTo>
                    <a:pt x="3051" y="6874"/>
                  </a:lnTo>
                  <a:lnTo>
                    <a:pt x="3012" y="6411"/>
                  </a:lnTo>
                  <a:lnTo>
                    <a:pt x="3051" y="5948"/>
                  </a:lnTo>
                  <a:lnTo>
                    <a:pt x="3090" y="5484"/>
                  </a:lnTo>
                  <a:lnTo>
                    <a:pt x="3167" y="5021"/>
                  </a:lnTo>
                  <a:lnTo>
                    <a:pt x="3244" y="4557"/>
                  </a:lnTo>
                  <a:lnTo>
                    <a:pt x="3399" y="4094"/>
                  </a:lnTo>
                  <a:lnTo>
                    <a:pt x="3592" y="3669"/>
                  </a:lnTo>
                  <a:lnTo>
                    <a:pt x="3785" y="3206"/>
                  </a:lnTo>
                  <a:lnTo>
                    <a:pt x="4055" y="2820"/>
                  </a:lnTo>
                  <a:lnTo>
                    <a:pt x="4325" y="2395"/>
                  </a:lnTo>
                  <a:lnTo>
                    <a:pt x="4634" y="2047"/>
                  </a:lnTo>
                  <a:lnTo>
                    <a:pt x="4943" y="1700"/>
                  </a:lnTo>
                  <a:lnTo>
                    <a:pt x="5329" y="1391"/>
                  </a:lnTo>
                  <a:lnTo>
                    <a:pt x="5715" y="1082"/>
                  </a:lnTo>
                  <a:lnTo>
                    <a:pt x="6102" y="850"/>
                  </a:lnTo>
                  <a:lnTo>
                    <a:pt x="6526" y="696"/>
                  </a:lnTo>
                  <a:lnTo>
                    <a:pt x="6990" y="541"/>
                  </a:lnTo>
                  <a:lnTo>
                    <a:pt x="7453" y="464"/>
                  </a:lnTo>
                  <a:close/>
                  <a:moveTo>
                    <a:pt x="5561" y="12280"/>
                  </a:moveTo>
                  <a:lnTo>
                    <a:pt x="5600" y="12319"/>
                  </a:lnTo>
                  <a:lnTo>
                    <a:pt x="5677" y="12358"/>
                  </a:lnTo>
                  <a:lnTo>
                    <a:pt x="5793" y="12898"/>
                  </a:lnTo>
                  <a:lnTo>
                    <a:pt x="5098" y="12589"/>
                  </a:lnTo>
                  <a:lnTo>
                    <a:pt x="5561" y="12280"/>
                  </a:lnTo>
                  <a:close/>
                  <a:moveTo>
                    <a:pt x="3321" y="12975"/>
                  </a:moveTo>
                  <a:lnTo>
                    <a:pt x="3476" y="13477"/>
                  </a:lnTo>
                  <a:lnTo>
                    <a:pt x="3553" y="13979"/>
                  </a:lnTo>
                  <a:lnTo>
                    <a:pt x="3012" y="13979"/>
                  </a:lnTo>
                  <a:lnTo>
                    <a:pt x="2781" y="13941"/>
                  </a:lnTo>
                  <a:lnTo>
                    <a:pt x="2510" y="13825"/>
                  </a:lnTo>
                  <a:lnTo>
                    <a:pt x="2935" y="13400"/>
                  </a:lnTo>
                  <a:lnTo>
                    <a:pt x="3321" y="12975"/>
                  </a:lnTo>
                  <a:close/>
                  <a:moveTo>
                    <a:pt x="3939" y="14327"/>
                  </a:moveTo>
                  <a:lnTo>
                    <a:pt x="5098" y="14520"/>
                  </a:lnTo>
                  <a:lnTo>
                    <a:pt x="4441" y="15485"/>
                  </a:lnTo>
                  <a:lnTo>
                    <a:pt x="4287" y="15215"/>
                  </a:lnTo>
                  <a:lnTo>
                    <a:pt x="4171" y="14945"/>
                  </a:lnTo>
                  <a:lnTo>
                    <a:pt x="4055" y="14636"/>
                  </a:lnTo>
                  <a:lnTo>
                    <a:pt x="3978" y="14366"/>
                  </a:lnTo>
                  <a:lnTo>
                    <a:pt x="3939" y="14327"/>
                  </a:lnTo>
                  <a:close/>
                  <a:moveTo>
                    <a:pt x="3746" y="14597"/>
                  </a:moveTo>
                  <a:lnTo>
                    <a:pt x="3823" y="14945"/>
                  </a:lnTo>
                  <a:lnTo>
                    <a:pt x="3978" y="15292"/>
                  </a:lnTo>
                  <a:lnTo>
                    <a:pt x="4132" y="15601"/>
                  </a:lnTo>
                  <a:lnTo>
                    <a:pt x="4287" y="15910"/>
                  </a:lnTo>
                  <a:lnTo>
                    <a:pt x="4364" y="15987"/>
                  </a:lnTo>
                  <a:lnTo>
                    <a:pt x="4055" y="16412"/>
                  </a:lnTo>
                  <a:lnTo>
                    <a:pt x="3746" y="16875"/>
                  </a:lnTo>
                  <a:lnTo>
                    <a:pt x="3592" y="16412"/>
                  </a:lnTo>
                  <a:lnTo>
                    <a:pt x="3476" y="15949"/>
                  </a:lnTo>
                  <a:lnTo>
                    <a:pt x="3476" y="15717"/>
                  </a:lnTo>
                  <a:lnTo>
                    <a:pt x="3476" y="15447"/>
                  </a:lnTo>
                  <a:lnTo>
                    <a:pt x="3514" y="15215"/>
                  </a:lnTo>
                  <a:lnTo>
                    <a:pt x="3553" y="14983"/>
                  </a:lnTo>
                  <a:lnTo>
                    <a:pt x="3746" y="14597"/>
                  </a:lnTo>
                  <a:close/>
                  <a:moveTo>
                    <a:pt x="4480" y="16335"/>
                  </a:moveTo>
                  <a:lnTo>
                    <a:pt x="4673" y="16760"/>
                  </a:lnTo>
                  <a:lnTo>
                    <a:pt x="4789" y="17223"/>
                  </a:lnTo>
                  <a:lnTo>
                    <a:pt x="4364" y="17107"/>
                  </a:lnTo>
                  <a:lnTo>
                    <a:pt x="3939" y="17030"/>
                  </a:lnTo>
                  <a:lnTo>
                    <a:pt x="4480" y="16335"/>
                  </a:lnTo>
                  <a:close/>
                  <a:moveTo>
                    <a:pt x="2472" y="16875"/>
                  </a:moveTo>
                  <a:lnTo>
                    <a:pt x="3399" y="17107"/>
                  </a:lnTo>
                  <a:lnTo>
                    <a:pt x="3476" y="17262"/>
                  </a:lnTo>
                  <a:lnTo>
                    <a:pt x="3321" y="17377"/>
                  </a:lnTo>
                  <a:lnTo>
                    <a:pt x="3167" y="17571"/>
                  </a:lnTo>
                  <a:lnTo>
                    <a:pt x="2897" y="17918"/>
                  </a:lnTo>
                  <a:lnTo>
                    <a:pt x="2665" y="17416"/>
                  </a:lnTo>
                  <a:lnTo>
                    <a:pt x="2472" y="16875"/>
                  </a:lnTo>
                  <a:close/>
                  <a:moveTo>
                    <a:pt x="3360" y="19733"/>
                  </a:moveTo>
                  <a:lnTo>
                    <a:pt x="4055" y="20428"/>
                  </a:lnTo>
                  <a:lnTo>
                    <a:pt x="3553" y="20660"/>
                  </a:lnTo>
                  <a:lnTo>
                    <a:pt x="3012" y="20969"/>
                  </a:lnTo>
                  <a:lnTo>
                    <a:pt x="3012" y="20969"/>
                  </a:lnTo>
                  <a:lnTo>
                    <a:pt x="3167" y="20351"/>
                  </a:lnTo>
                  <a:lnTo>
                    <a:pt x="3360" y="19733"/>
                  </a:lnTo>
                  <a:close/>
                  <a:moveTo>
                    <a:pt x="5677" y="20119"/>
                  </a:moveTo>
                  <a:lnTo>
                    <a:pt x="5986" y="20196"/>
                  </a:lnTo>
                  <a:lnTo>
                    <a:pt x="5715" y="20891"/>
                  </a:lnTo>
                  <a:lnTo>
                    <a:pt x="5368" y="21548"/>
                  </a:lnTo>
                  <a:lnTo>
                    <a:pt x="4673" y="20583"/>
                  </a:lnTo>
                  <a:lnTo>
                    <a:pt x="4634" y="20544"/>
                  </a:lnTo>
                  <a:lnTo>
                    <a:pt x="4673" y="20235"/>
                  </a:lnTo>
                  <a:lnTo>
                    <a:pt x="5020" y="20158"/>
                  </a:lnTo>
                  <a:lnTo>
                    <a:pt x="5329" y="20119"/>
                  </a:lnTo>
                  <a:close/>
                  <a:moveTo>
                    <a:pt x="7453" y="1"/>
                  </a:moveTo>
                  <a:lnTo>
                    <a:pt x="7067" y="39"/>
                  </a:lnTo>
                  <a:lnTo>
                    <a:pt x="6719" y="155"/>
                  </a:lnTo>
                  <a:lnTo>
                    <a:pt x="6333" y="271"/>
                  </a:lnTo>
                  <a:lnTo>
                    <a:pt x="5986" y="426"/>
                  </a:lnTo>
                  <a:lnTo>
                    <a:pt x="5638" y="580"/>
                  </a:lnTo>
                  <a:lnTo>
                    <a:pt x="5291" y="812"/>
                  </a:lnTo>
                  <a:lnTo>
                    <a:pt x="4943" y="1043"/>
                  </a:lnTo>
                  <a:lnTo>
                    <a:pt x="4634" y="1314"/>
                  </a:lnTo>
                  <a:lnTo>
                    <a:pt x="4364" y="1623"/>
                  </a:lnTo>
                  <a:lnTo>
                    <a:pt x="4094" y="1893"/>
                  </a:lnTo>
                  <a:lnTo>
                    <a:pt x="3823" y="2240"/>
                  </a:lnTo>
                  <a:lnTo>
                    <a:pt x="3592" y="2549"/>
                  </a:lnTo>
                  <a:lnTo>
                    <a:pt x="3399" y="2897"/>
                  </a:lnTo>
                  <a:lnTo>
                    <a:pt x="3205" y="3283"/>
                  </a:lnTo>
                  <a:lnTo>
                    <a:pt x="3051" y="3631"/>
                  </a:lnTo>
                  <a:lnTo>
                    <a:pt x="2897" y="4017"/>
                  </a:lnTo>
                  <a:lnTo>
                    <a:pt x="2781" y="4403"/>
                  </a:lnTo>
                  <a:lnTo>
                    <a:pt x="2703" y="4789"/>
                  </a:lnTo>
                  <a:lnTo>
                    <a:pt x="2626" y="5175"/>
                  </a:lnTo>
                  <a:lnTo>
                    <a:pt x="2588" y="5600"/>
                  </a:lnTo>
                  <a:lnTo>
                    <a:pt x="2549" y="5986"/>
                  </a:lnTo>
                  <a:lnTo>
                    <a:pt x="2549" y="6411"/>
                  </a:lnTo>
                  <a:lnTo>
                    <a:pt x="2549" y="6836"/>
                  </a:lnTo>
                  <a:lnTo>
                    <a:pt x="2665" y="7724"/>
                  </a:lnTo>
                  <a:lnTo>
                    <a:pt x="2742" y="8149"/>
                  </a:lnTo>
                  <a:lnTo>
                    <a:pt x="2858" y="8573"/>
                  </a:lnTo>
                  <a:lnTo>
                    <a:pt x="3012" y="8998"/>
                  </a:lnTo>
                  <a:lnTo>
                    <a:pt x="3167" y="9384"/>
                  </a:lnTo>
                  <a:lnTo>
                    <a:pt x="3321" y="9809"/>
                  </a:lnTo>
                  <a:lnTo>
                    <a:pt x="3553" y="10195"/>
                  </a:lnTo>
                  <a:lnTo>
                    <a:pt x="3746" y="10543"/>
                  </a:lnTo>
                  <a:lnTo>
                    <a:pt x="4016" y="10929"/>
                  </a:lnTo>
                  <a:lnTo>
                    <a:pt x="4287" y="11238"/>
                  </a:lnTo>
                  <a:lnTo>
                    <a:pt x="4596" y="11547"/>
                  </a:lnTo>
                  <a:lnTo>
                    <a:pt x="4905" y="11856"/>
                  </a:lnTo>
                  <a:lnTo>
                    <a:pt x="5252" y="12087"/>
                  </a:lnTo>
                  <a:lnTo>
                    <a:pt x="4557" y="12473"/>
                  </a:lnTo>
                  <a:lnTo>
                    <a:pt x="4480" y="12551"/>
                  </a:lnTo>
                  <a:lnTo>
                    <a:pt x="4441" y="12666"/>
                  </a:lnTo>
                  <a:lnTo>
                    <a:pt x="4480" y="12782"/>
                  </a:lnTo>
                  <a:lnTo>
                    <a:pt x="4596" y="12860"/>
                  </a:lnTo>
                  <a:lnTo>
                    <a:pt x="5020" y="13014"/>
                  </a:lnTo>
                  <a:lnTo>
                    <a:pt x="4673" y="13168"/>
                  </a:lnTo>
                  <a:lnTo>
                    <a:pt x="4403" y="13362"/>
                  </a:lnTo>
                  <a:lnTo>
                    <a:pt x="4094" y="13555"/>
                  </a:lnTo>
                  <a:lnTo>
                    <a:pt x="3862" y="13786"/>
                  </a:lnTo>
                  <a:lnTo>
                    <a:pt x="3823" y="13477"/>
                  </a:lnTo>
                  <a:lnTo>
                    <a:pt x="3746" y="13168"/>
                  </a:lnTo>
                  <a:lnTo>
                    <a:pt x="3630" y="12860"/>
                  </a:lnTo>
                  <a:lnTo>
                    <a:pt x="3514" y="12551"/>
                  </a:lnTo>
                  <a:lnTo>
                    <a:pt x="3476" y="12473"/>
                  </a:lnTo>
                  <a:lnTo>
                    <a:pt x="3360" y="12435"/>
                  </a:lnTo>
                  <a:lnTo>
                    <a:pt x="3283" y="12473"/>
                  </a:lnTo>
                  <a:lnTo>
                    <a:pt x="3205" y="12512"/>
                  </a:lnTo>
                  <a:lnTo>
                    <a:pt x="2665" y="13168"/>
                  </a:lnTo>
                  <a:lnTo>
                    <a:pt x="2086" y="13748"/>
                  </a:lnTo>
                  <a:lnTo>
                    <a:pt x="2047" y="13825"/>
                  </a:lnTo>
                  <a:lnTo>
                    <a:pt x="2008" y="13902"/>
                  </a:lnTo>
                  <a:lnTo>
                    <a:pt x="2047" y="13979"/>
                  </a:lnTo>
                  <a:lnTo>
                    <a:pt x="2086" y="14057"/>
                  </a:lnTo>
                  <a:lnTo>
                    <a:pt x="2395" y="14211"/>
                  </a:lnTo>
                  <a:lnTo>
                    <a:pt x="2742" y="14288"/>
                  </a:lnTo>
                  <a:lnTo>
                    <a:pt x="3051" y="14366"/>
                  </a:lnTo>
                  <a:lnTo>
                    <a:pt x="3399" y="14366"/>
                  </a:lnTo>
                  <a:lnTo>
                    <a:pt x="3244" y="14636"/>
                  </a:lnTo>
                  <a:lnTo>
                    <a:pt x="3128" y="14945"/>
                  </a:lnTo>
                  <a:lnTo>
                    <a:pt x="3090" y="15176"/>
                  </a:lnTo>
                  <a:lnTo>
                    <a:pt x="3051" y="15408"/>
                  </a:lnTo>
                  <a:lnTo>
                    <a:pt x="3051" y="15872"/>
                  </a:lnTo>
                  <a:lnTo>
                    <a:pt x="3128" y="16296"/>
                  </a:lnTo>
                  <a:lnTo>
                    <a:pt x="3244" y="16760"/>
                  </a:lnTo>
                  <a:lnTo>
                    <a:pt x="2781" y="16567"/>
                  </a:lnTo>
                  <a:lnTo>
                    <a:pt x="2279" y="16412"/>
                  </a:lnTo>
                  <a:lnTo>
                    <a:pt x="2201" y="16412"/>
                  </a:lnTo>
                  <a:lnTo>
                    <a:pt x="2124" y="16451"/>
                  </a:lnTo>
                  <a:lnTo>
                    <a:pt x="2047" y="16528"/>
                  </a:lnTo>
                  <a:lnTo>
                    <a:pt x="2047" y="16644"/>
                  </a:lnTo>
                  <a:lnTo>
                    <a:pt x="2163" y="17107"/>
                  </a:lnTo>
                  <a:lnTo>
                    <a:pt x="2279" y="17532"/>
                  </a:lnTo>
                  <a:lnTo>
                    <a:pt x="2472" y="17957"/>
                  </a:lnTo>
                  <a:lnTo>
                    <a:pt x="2703" y="18381"/>
                  </a:lnTo>
                  <a:lnTo>
                    <a:pt x="2781" y="18459"/>
                  </a:lnTo>
                  <a:lnTo>
                    <a:pt x="2858" y="18497"/>
                  </a:lnTo>
                  <a:lnTo>
                    <a:pt x="2935" y="18459"/>
                  </a:lnTo>
                  <a:lnTo>
                    <a:pt x="3012" y="18381"/>
                  </a:lnTo>
                  <a:lnTo>
                    <a:pt x="3321" y="18034"/>
                  </a:lnTo>
                  <a:lnTo>
                    <a:pt x="3514" y="17802"/>
                  </a:lnTo>
                  <a:lnTo>
                    <a:pt x="3630" y="17609"/>
                  </a:lnTo>
                  <a:lnTo>
                    <a:pt x="3707" y="17764"/>
                  </a:lnTo>
                  <a:lnTo>
                    <a:pt x="3978" y="18343"/>
                  </a:lnTo>
                  <a:lnTo>
                    <a:pt x="4132" y="18961"/>
                  </a:lnTo>
                  <a:lnTo>
                    <a:pt x="4248" y="19540"/>
                  </a:lnTo>
                  <a:lnTo>
                    <a:pt x="4248" y="20158"/>
                  </a:lnTo>
                  <a:lnTo>
                    <a:pt x="3437" y="19308"/>
                  </a:lnTo>
                  <a:lnTo>
                    <a:pt x="3399" y="19270"/>
                  </a:lnTo>
                  <a:lnTo>
                    <a:pt x="3205" y="19270"/>
                  </a:lnTo>
                  <a:lnTo>
                    <a:pt x="3167" y="19347"/>
                  </a:lnTo>
                  <a:lnTo>
                    <a:pt x="2974" y="19810"/>
                  </a:lnTo>
                  <a:lnTo>
                    <a:pt x="2781" y="20274"/>
                  </a:lnTo>
                  <a:lnTo>
                    <a:pt x="2665" y="20776"/>
                  </a:lnTo>
                  <a:lnTo>
                    <a:pt x="2626" y="21316"/>
                  </a:lnTo>
                  <a:lnTo>
                    <a:pt x="2626" y="21393"/>
                  </a:lnTo>
                  <a:lnTo>
                    <a:pt x="2703" y="21471"/>
                  </a:lnTo>
                  <a:lnTo>
                    <a:pt x="2781" y="21509"/>
                  </a:lnTo>
                  <a:lnTo>
                    <a:pt x="2897" y="21471"/>
                  </a:lnTo>
                  <a:lnTo>
                    <a:pt x="3514" y="21162"/>
                  </a:lnTo>
                  <a:lnTo>
                    <a:pt x="4171" y="20776"/>
                  </a:lnTo>
                  <a:lnTo>
                    <a:pt x="4171" y="20776"/>
                  </a:lnTo>
                  <a:lnTo>
                    <a:pt x="4055" y="21162"/>
                  </a:lnTo>
                  <a:lnTo>
                    <a:pt x="3901" y="21548"/>
                  </a:lnTo>
                  <a:lnTo>
                    <a:pt x="3669" y="22050"/>
                  </a:lnTo>
                  <a:lnTo>
                    <a:pt x="3321" y="22552"/>
                  </a:lnTo>
                  <a:lnTo>
                    <a:pt x="2897" y="23015"/>
                  </a:lnTo>
                  <a:lnTo>
                    <a:pt x="2626" y="23247"/>
                  </a:lnTo>
                  <a:lnTo>
                    <a:pt x="2395" y="23401"/>
                  </a:lnTo>
                  <a:lnTo>
                    <a:pt x="2124" y="23594"/>
                  </a:lnTo>
                  <a:lnTo>
                    <a:pt x="1854" y="23710"/>
                  </a:lnTo>
                  <a:lnTo>
                    <a:pt x="1584" y="23788"/>
                  </a:lnTo>
                  <a:lnTo>
                    <a:pt x="1313" y="23788"/>
                  </a:lnTo>
                  <a:lnTo>
                    <a:pt x="1082" y="23749"/>
                  </a:lnTo>
                  <a:lnTo>
                    <a:pt x="811" y="23672"/>
                  </a:lnTo>
                  <a:lnTo>
                    <a:pt x="541" y="23517"/>
                  </a:lnTo>
                  <a:lnTo>
                    <a:pt x="309" y="23286"/>
                  </a:lnTo>
                  <a:lnTo>
                    <a:pt x="232" y="23247"/>
                  </a:lnTo>
                  <a:lnTo>
                    <a:pt x="78" y="23247"/>
                  </a:lnTo>
                  <a:lnTo>
                    <a:pt x="39" y="23363"/>
                  </a:lnTo>
                  <a:lnTo>
                    <a:pt x="0" y="23401"/>
                  </a:lnTo>
                  <a:lnTo>
                    <a:pt x="39" y="23479"/>
                  </a:lnTo>
                  <a:lnTo>
                    <a:pt x="155" y="23633"/>
                  </a:lnTo>
                  <a:lnTo>
                    <a:pt x="271" y="23788"/>
                  </a:lnTo>
                  <a:lnTo>
                    <a:pt x="387" y="23903"/>
                  </a:lnTo>
                  <a:lnTo>
                    <a:pt x="541" y="24019"/>
                  </a:lnTo>
                  <a:lnTo>
                    <a:pt x="695" y="24096"/>
                  </a:lnTo>
                  <a:lnTo>
                    <a:pt x="889" y="24135"/>
                  </a:lnTo>
                  <a:lnTo>
                    <a:pt x="1236" y="24212"/>
                  </a:lnTo>
                  <a:lnTo>
                    <a:pt x="1584" y="24174"/>
                  </a:lnTo>
                  <a:lnTo>
                    <a:pt x="1970" y="24096"/>
                  </a:lnTo>
                  <a:lnTo>
                    <a:pt x="2317" y="23942"/>
                  </a:lnTo>
                  <a:lnTo>
                    <a:pt x="2665" y="23749"/>
                  </a:lnTo>
                  <a:lnTo>
                    <a:pt x="3012" y="23479"/>
                  </a:lnTo>
                  <a:lnTo>
                    <a:pt x="3321" y="23208"/>
                  </a:lnTo>
                  <a:lnTo>
                    <a:pt x="3630" y="22861"/>
                  </a:lnTo>
                  <a:lnTo>
                    <a:pt x="3901" y="22513"/>
                  </a:lnTo>
                  <a:lnTo>
                    <a:pt x="4132" y="22127"/>
                  </a:lnTo>
                  <a:lnTo>
                    <a:pt x="4325" y="21702"/>
                  </a:lnTo>
                  <a:lnTo>
                    <a:pt x="4480" y="21316"/>
                  </a:lnTo>
                  <a:lnTo>
                    <a:pt x="4596" y="20853"/>
                  </a:lnTo>
                  <a:lnTo>
                    <a:pt x="5213" y="21973"/>
                  </a:lnTo>
                  <a:lnTo>
                    <a:pt x="5291" y="22050"/>
                  </a:lnTo>
                  <a:lnTo>
                    <a:pt x="5368" y="22088"/>
                  </a:lnTo>
                  <a:lnTo>
                    <a:pt x="5445" y="22050"/>
                  </a:lnTo>
                  <a:lnTo>
                    <a:pt x="5522" y="22011"/>
                  </a:lnTo>
                  <a:lnTo>
                    <a:pt x="5793" y="21548"/>
                  </a:lnTo>
                  <a:lnTo>
                    <a:pt x="6024" y="21084"/>
                  </a:lnTo>
                  <a:lnTo>
                    <a:pt x="6410" y="20119"/>
                  </a:lnTo>
                  <a:lnTo>
                    <a:pt x="6410" y="20042"/>
                  </a:lnTo>
                  <a:lnTo>
                    <a:pt x="6410" y="19965"/>
                  </a:lnTo>
                  <a:lnTo>
                    <a:pt x="6372" y="19926"/>
                  </a:lnTo>
                  <a:lnTo>
                    <a:pt x="6295" y="19887"/>
                  </a:lnTo>
                  <a:lnTo>
                    <a:pt x="5908" y="19772"/>
                  </a:lnTo>
                  <a:lnTo>
                    <a:pt x="5484" y="19733"/>
                  </a:lnTo>
                  <a:lnTo>
                    <a:pt x="5098" y="19733"/>
                  </a:lnTo>
                  <a:lnTo>
                    <a:pt x="4673" y="19849"/>
                  </a:lnTo>
                  <a:lnTo>
                    <a:pt x="4634" y="19231"/>
                  </a:lnTo>
                  <a:lnTo>
                    <a:pt x="4518" y="18652"/>
                  </a:lnTo>
                  <a:lnTo>
                    <a:pt x="4287" y="18034"/>
                  </a:lnTo>
                  <a:lnTo>
                    <a:pt x="4055" y="17455"/>
                  </a:lnTo>
                  <a:lnTo>
                    <a:pt x="4518" y="17532"/>
                  </a:lnTo>
                  <a:lnTo>
                    <a:pt x="4982" y="17609"/>
                  </a:lnTo>
                  <a:lnTo>
                    <a:pt x="5059" y="17609"/>
                  </a:lnTo>
                  <a:lnTo>
                    <a:pt x="5098" y="17532"/>
                  </a:lnTo>
                  <a:lnTo>
                    <a:pt x="5136" y="17493"/>
                  </a:lnTo>
                  <a:lnTo>
                    <a:pt x="5136" y="17377"/>
                  </a:lnTo>
                  <a:lnTo>
                    <a:pt x="5098" y="17030"/>
                  </a:lnTo>
                  <a:lnTo>
                    <a:pt x="4982" y="16644"/>
                  </a:lnTo>
                  <a:lnTo>
                    <a:pt x="4827" y="16296"/>
                  </a:lnTo>
                  <a:lnTo>
                    <a:pt x="4673" y="15987"/>
                  </a:lnTo>
                  <a:lnTo>
                    <a:pt x="4596" y="15910"/>
                  </a:lnTo>
                  <a:lnTo>
                    <a:pt x="4634" y="15910"/>
                  </a:lnTo>
                  <a:lnTo>
                    <a:pt x="5600" y="14481"/>
                  </a:lnTo>
                  <a:lnTo>
                    <a:pt x="5638" y="14366"/>
                  </a:lnTo>
                  <a:lnTo>
                    <a:pt x="5600" y="14288"/>
                  </a:lnTo>
                  <a:lnTo>
                    <a:pt x="5561" y="14211"/>
                  </a:lnTo>
                  <a:lnTo>
                    <a:pt x="5445" y="14172"/>
                  </a:lnTo>
                  <a:lnTo>
                    <a:pt x="4209" y="13979"/>
                  </a:lnTo>
                  <a:lnTo>
                    <a:pt x="4480" y="13748"/>
                  </a:lnTo>
                  <a:lnTo>
                    <a:pt x="4789" y="13555"/>
                  </a:lnTo>
                  <a:lnTo>
                    <a:pt x="5098" y="13362"/>
                  </a:lnTo>
                  <a:lnTo>
                    <a:pt x="5406" y="13168"/>
                  </a:lnTo>
                  <a:lnTo>
                    <a:pt x="6024" y="13400"/>
                  </a:lnTo>
                  <a:lnTo>
                    <a:pt x="6140" y="13439"/>
                  </a:lnTo>
                  <a:lnTo>
                    <a:pt x="6217" y="13362"/>
                  </a:lnTo>
                  <a:lnTo>
                    <a:pt x="6256" y="13284"/>
                  </a:lnTo>
                  <a:lnTo>
                    <a:pt x="6295" y="13168"/>
                  </a:lnTo>
                  <a:lnTo>
                    <a:pt x="6179" y="12705"/>
                  </a:lnTo>
                  <a:lnTo>
                    <a:pt x="6063" y="12242"/>
                  </a:lnTo>
                  <a:lnTo>
                    <a:pt x="6912" y="11933"/>
                  </a:lnTo>
                  <a:lnTo>
                    <a:pt x="7723" y="11585"/>
                  </a:lnTo>
                  <a:lnTo>
                    <a:pt x="8534" y="11122"/>
                  </a:lnTo>
                  <a:lnTo>
                    <a:pt x="9268" y="10620"/>
                  </a:lnTo>
                  <a:lnTo>
                    <a:pt x="9963" y="10079"/>
                  </a:lnTo>
                  <a:lnTo>
                    <a:pt x="10311" y="9770"/>
                  </a:lnTo>
                  <a:lnTo>
                    <a:pt x="10620" y="9423"/>
                  </a:lnTo>
                  <a:lnTo>
                    <a:pt x="10890" y="9075"/>
                  </a:lnTo>
                  <a:lnTo>
                    <a:pt x="11160" y="8728"/>
                  </a:lnTo>
                  <a:lnTo>
                    <a:pt x="11392" y="8342"/>
                  </a:lnTo>
                  <a:lnTo>
                    <a:pt x="11623" y="7955"/>
                  </a:lnTo>
                  <a:lnTo>
                    <a:pt x="11817" y="7569"/>
                  </a:lnTo>
                  <a:lnTo>
                    <a:pt x="11971" y="7183"/>
                  </a:lnTo>
                  <a:lnTo>
                    <a:pt x="12125" y="6758"/>
                  </a:lnTo>
                  <a:lnTo>
                    <a:pt x="12241" y="6334"/>
                  </a:lnTo>
                  <a:lnTo>
                    <a:pt x="12319" y="5948"/>
                  </a:lnTo>
                  <a:lnTo>
                    <a:pt x="12357" y="5523"/>
                  </a:lnTo>
                  <a:lnTo>
                    <a:pt x="12396" y="5098"/>
                  </a:lnTo>
                  <a:lnTo>
                    <a:pt x="12396" y="4673"/>
                  </a:lnTo>
                  <a:lnTo>
                    <a:pt x="12357" y="4248"/>
                  </a:lnTo>
                  <a:lnTo>
                    <a:pt x="12280" y="3824"/>
                  </a:lnTo>
                  <a:lnTo>
                    <a:pt x="12203" y="3438"/>
                  </a:lnTo>
                  <a:lnTo>
                    <a:pt x="12048" y="3051"/>
                  </a:lnTo>
                  <a:lnTo>
                    <a:pt x="11894" y="2665"/>
                  </a:lnTo>
                  <a:lnTo>
                    <a:pt x="11701" y="2279"/>
                  </a:lnTo>
                  <a:lnTo>
                    <a:pt x="11469" y="1893"/>
                  </a:lnTo>
                  <a:lnTo>
                    <a:pt x="11160" y="1545"/>
                  </a:lnTo>
                  <a:lnTo>
                    <a:pt x="10890" y="1275"/>
                  </a:lnTo>
                  <a:lnTo>
                    <a:pt x="10620" y="1005"/>
                  </a:lnTo>
                  <a:lnTo>
                    <a:pt x="10311" y="773"/>
                  </a:lnTo>
                  <a:lnTo>
                    <a:pt x="9963" y="580"/>
                  </a:lnTo>
                  <a:lnTo>
                    <a:pt x="9654" y="387"/>
                  </a:lnTo>
                  <a:lnTo>
                    <a:pt x="9307" y="233"/>
                  </a:lnTo>
                  <a:lnTo>
                    <a:pt x="8920" y="117"/>
                  </a:lnTo>
                  <a:lnTo>
                    <a:pt x="8573" y="39"/>
                  </a:lnTo>
                  <a:lnTo>
                    <a:pt x="818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9"/>
            <p:cNvSpPr/>
            <p:nvPr/>
          </p:nvSpPr>
          <p:spPr>
            <a:xfrm>
              <a:off x="1545225" y="2340525"/>
              <a:ext cx="21275" cy="8700"/>
            </a:xfrm>
            <a:custGeom>
              <a:avLst/>
              <a:gdLst/>
              <a:ahLst/>
              <a:cxnLst/>
              <a:rect l="l" t="t" r="r" b="b"/>
              <a:pathLst>
                <a:path w="851" h="348" extrusionOk="0">
                  <a:moveTo>
                    <a:pt x="425" y="0"/>
                  </a:moveTo>
                  <a:lnTo>
                    <a:pt x="155" y="39"/>
                  </a:lnTo>
                  <a:lnTo>
                    <a:pt x="116" y="39"/>
                  </a:lnTo>
                  <a:lnTo>
                    <a:pt x="39" y="78"/>
                  </a:lnTo>
                  <a:lnTo>
                    <a:pt x="1" y="193"/>
                  </a:lnTo>
                  <a:lnTo>
                    <a:pt x="39" y="271"/>
                  </a:lnTo>
                  <a:lnTo>
                    <a:pt x="116" y="309"/>
                  </a:lnTo>
                  <a:lnTo>
                    <a:pt x="155" y="348"/>
                  </a:lnTo>
                  <a:lnTo>
                    <a:pt x="734" y="348"/>
                  </a:lnTo>
                  <a:lnTo>
                    <a:pt x="811" y="271"/>
                  </a:lnTo>
                  <a:lnTo>
                    <a:pt x="850" y="193"/>
                  </a:lnTo>
                  <a:lnTo>
                    <a:pt x="811" y="78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9"/>
            <p:cNvSpPr/>
            <p:nvPr/>
          </p:nvSpPr>
          <p:spPr>
            <a:xfrm>
              <a:off x="6777550" y="2348250"/>
              <a:ext cx="103300" cy="132275"/>
            </a:xfrm>
            <a:custGeom>
              <a:avLst/>
              <a:gdLst/>
              <a:ahLst/>
              <a:cxnLst/>
              <a:rect l="l" t="t" r="r" b="b"/>
              <a:pathLst>
                <a:path w="4132" h="5291" extrusionOk="0">
                  <a:moveTo>
                    <a:pt x="2278" y="0"/>
                  </a:moveTo>
                  <a:lnTo>
                    <a:pt x="2047" y="39"/>
                  </a:lnTo>
                  <a:lnTo>
                    <a:pt x="1815" y="116"/>
                  </a:lnTo>
                  <a:lnTo>
                    <a:pt x="1429" y="232"/>
                  </a:lnTo>
                  <a:lnTo>
                    <a:pt x="1120" y="425"/>
                  </a:lnTo>
                  <a:lnTo>
                    <a:pt x="850" y="657"/>
                  </a:lnTo>
                  <a:lnTo>
                    <a:pt x="618" y="927"/>
                  </a:lnTo>
                  <a:lnTo>
                    <a:pt x="425" y="1236"/>
                  </a:lnTo>
                  <a:lnTo>
                    <a:pt x="309" y="1545"/>
                  </a:lnTo>
                  <a:lnTo>
                    <a:pt x="193" y="1892"/>
                  </a:lnTo>
                  <a:lnTo>
                    <a:pt x="116" y="2278"/>
                  </a:lnTo>
                  <a:lnTo>
                    <a:pt x="39" y="2626"/>
                  </a:lnTo>
                  <a:lnTo>
                    <a:pt x="0" y="3012"/>
                  </a:lnTo>
                  <a:lnTo>
                    <a:pt x="0" y="3823"/>
                  </a:lnTo>
                  <a:lnTo>
                    <a:pt x="0" y="5290"/>
                  </a:lnTo>
                  <a:lnTo>
                    <a:pt x="425" y="5252"/>
                  </a:lnTo>
                  <a:lnTo>
                    <a:pt x="463" y="4750"/>
                  </a:lnTo>
                  <a:lnTo>
                    <a:pt x="463" y="4209"/>
                  </a:lnTo>
                  <a:lnTo>
                    <a:pt x="463" y="3630"/>
                  </a:lnTo>
                  <a:lnTo>
                    <a:pt x="463" y="3089"/>
                  </a:lnTo>
                  <a:lnTo>
                    <a:pt x="541" y="2549"/>
                  </a:lnTo>
                  <a:lnTo>
                    <a:pt x="695" y="2047"/>
                  </a:lnTo>
                  <a:lnTo>
                    <a:pt x="772" y="1776"/>
                  </a:lnTo>
                  <a:lnTo>
                    <a:pt x="888" y="1545"/>
                  </a:lnTo>
                  <a:lnTo>
                    <a:pt x="1043" y="1313"/>
                  </a:lnTo>
                  <a:lnTo>
                    <a:pt x="1197" y="1120"/>
                  </a:lnTo>
                  <a:lnTo>
                    <a:pt x="1390" y="927"/>
                  </a:lnTo>
                  <a:lnTo>
                    <a:pt x="1622" y="773"/>
                  </a:lnTo>
                  <a:lnTo>
                    <a:pt x="1854" y="657"/>
                  </a:lnTo>
                  <a:lnTo>
                    <a:pt x="2124" y="541"/>
                  </a:lnTo>
                  <a:lnTo>
                    <a:pt x="2433" y="502"/>
                  </a:lnTo>
                  <a:lnTo>
                    <a:pt x="2703" y="541"/>
                  </a:lnTo>
                  <a:lnTo>
                    <a:pt x="2973" y="618"/>
                  </a:lnTo>
                  <a:lnTo>
                    <a:pt x="3205" y="773"/>
                  </a:lnTo>
                  <a:lnTo>
                    <a:pt x="3360" y="966"/>
                  </a:lnTo>
                  <a:lnTo>
                    <a:pt x="3514" y="1159"/>
                  </a:lnTo>
                  <a:lnTo>
                    <a:pt x="3591" y="1390"/>
                  </a:lnTo>
                  <a:lnTo>
                    <a:pt x="3669" y="1661"/>
                  </a:lnTo>
                  <a:lnTo>
                    <a:pt x="4132" y="1545"/>
                  </a:lnTo>
                  <a:lnTo>
                    <a:pt x="4016" y="1159"/>
                  </a:lnTo>
                  <a:lnTo>
                    <a:pt x="3823" y="811"/>
                  </a:lnTo>
                  <a:lnTo>
                    <a:pt x="3630" y="502"/>
                  </a:lnTo>
                  <a:lnTo>
                    <a:pt x="3398" y="271"/>
                  </a:lnTo>
                  <a:lnTo>
                    <a:pt x="3244" y="155"/>
                  </a:lnTo>
                  <a:lnTo>
                    <a:pt x="3089" y="77"/>
                  </a:lnTo>
                  <a:lnTo>
                    <a:pt x="2896" y="39"/>
                  </a:lnTo>
                  <a:lnTo>
                    <a:pt x="270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9"/>
            <p:cNvSpPr/>
            <p:nvPr/>
          </p:nvSpPr>
          <p:spPr>
            <a:xfrm>
              <a:off x="6642400" y="2349200"/>
              <a:ext cx="437325" cy="301225"/>
            </a:xfrm>
            <a:custGeom>
              <a:avLst/>
              <a:gdLst/>
              <a:ahLst/>
              <a:cxnLst/>
              <a:rect l="l" t="t" r="r" b="b"/>
              <a:pathLst>
                <a:path w="17493" h="12049" extrusionOk="0">
                  <a:moveTo>
                    <a:pt x="12086" y="503"/>
                  </a:moveTo>
                  <a:lnTo>
                    <a:pt x="12202" y="580"/>
                  </a:lnTo>
                  <a:lnTo>
                    <a:pt x="12280" y="657"/>
                  </a:lnTo>
                  <a:lnTo>
                    <a:pt x="12627" y="850"/>
                  </a:lnTo>
                  <a:lnTo>
                    <a:pt x="12897" y="1159"/>
                  </a:lnTo>
                  <a:lnTo>
                    <a:pt x="13129" y="1507"/>
                  </a:lnTo>
                  <a:lnTo>
                    <a:pt x="13322" y="1854"/>
                  </a:lnTo>
                  <a:lnTo>
                    <a:pt x="13477" y="2240"/>
                  </a:lnTo>
                  <a:lnTo>
                    <a:pt x="13631" y="2665"/>
                  </a:lnTo>
                  <a:lnTo>
                    <a:pt x="13824" y="3438"/>
                  </a:lnTo>
                  <a:lnTo>
                    <a:pt x="13090" y="3013"/>
                  </a:lnTo>
                  <a:lnTo>
                    <a:pt x="12704" y="2781"/>
                  </a:lnTo>
                  <a:lnTo>
                    <a:pt x="12357" y="2472"/>
                  </a:lnTo>
                  <a:lnTo>
                    <a:pt x="12009" y="2125"/>
                  </a:lnTo>
                  <a:lnTo>
                    <a:pt x="11816" y="1932"/>
                  </a:lnTo>
                  <a:lnTo>
                    <a:pt x="11662" y="1700"/>
                  </a:lnTo>
                  <a:lnTo>
                    <a:pt x="11507" y="1391"/>
                  </a:lnTo>
                  <a:lnTo>
                    <a:pt x="11430" y="1043"/>
                  </a:lnTo>
                  <a:lnTo>
                    <a:pt x="11662" y="735"/>
                  </a:lnTo>
                  <a:lnTo>
                    <a:pt x="11739" y="619"/>
                  </a:lnTo>
                  <a:lnTo>
                    <a:pt x="11855" y="541"/>
                  </a:lnTo>
                  <a:lnTo>
                    <a:pt x="11971" y="503"/>
                  </a:lnTo>
                  <a:close/>
                  <a:moveTo>
                    <a:pt x="16218" y="1584"/>
                  </a:moveTo>
                  <a:lnTo>
                    <a:pt x="16296" y="1623"/>
                  </a:lnTo>
                  <a:lnTo>
                    <a:pt x="16411" y="1661"/>
                  </a:lnTo>
                  <a:lnTo>
                    <a:pt x="16489" y="1738"/>
                  </a:lnTo>
                  <a:lnTo>
                    <a:pt x="16566" y="1816"/>
                  </a:lnTo>
                  <a:lnTo>
                    <a:pt x="16604" y="1970"/>
                  </a:lnTo>
                  <a:lnTo>
                    <a:pt x="16643" y="2163"/>
                  </a:lnTo>
                  <a:lnTo>
                    <a:pt x="16643" y="2356"/>
                  </a:lnTo>
                  <a:lnTo>
                    <a:pt x="16604" y="2511"/>
                  </a:lnTo>
                  <a:lnTo>
                    <a:pt x="16527" y="2665"/>
                  </a:lnTo>
                  <a:lnTo>
                    <a:pt x="16411" y="2820"/>
                  </a:lnTo>
                  <a:lnTo>
                    <a:pt x="16296" y="2974"/>
                  </a:lnTo>
                  <a:lnTo>
                    <a:pt x="15948" y="3206"/>
                  </a:lnTo>
                  <a:lnTo>
                    <a:pt x="15562" y="3399"/>
                  </a:lnTo>
                  <a:lnTo>
                    <a:pt x="15137" y="3553"/>
                  </a:lnTo>
                  <a:lnTo>
                    <a:pt x="14712" y="3669"/>
                  </a:lnTo>
                  <a:lnTo>
                    <a:pt x="14365" y="3746"/>
                  </a:lnTo>
                  <a:lnTo>
                    <a:pt x="14481" y="3360"/>
                  </a:lnTo>
                  <a:lnTo>
                    <a:pt x="14635" y="2974"/>
                  </a:lnTo>
                  <a:lnTo>
                    <a:pt x="14828" y="2627"/>
                  </a:lnTo>
                  <a:lnTo>
                    <a:pt x="15098" y="2279"/>
                  </a:lnTo>
                  <a:lnTo>
                    <a:pt x="15407" y="1970"/>
                  </a:lnTo>
                  <a:lnTo>
                    <a:pt x="15639" y="1816"/>
                  </a:lnTo>
                  <a:lnTo>
                    <a:pt x="15871" y="1661"/>
                  </a:lnTo>
                  <a:lnTo>
                    <a:pt x="16102" y="1623"/>
                  </a:lnTo>
                  <a:lnTo>
                    <a:pt x="16218" y="1584"/>
                  </a:lnTo>
                  <a:close/>
                  <a:moveTo>
                    <a:pt x="13824" y="4287"/>
                  </a:moveTo>
                  <a:lnTo>
                    <a:pt x="13670" y="4557"/>
                  </a:lnTo>
                  <a:lnTo>
                    <a:pt x="13477" y="4789"/>
                  </a:lnTo>
                  <a:lnTo>
                    <a:pt x="13245" y="5021"/>
                  </a:lnTo>
                  <a:lnTo>
                    <a:pt x="13013" y="5214"/>
                  </a:lnTo>
                  <a:lnTo>
                    <a:pt x="12666" y="5484"/>
                  </a:lnTo>
                  <a:lnTo>
                    <a:pt x="12164" y="5754"/>
                  </a:lnTo>
                  <a:lnTo>
                    <a:pt x="11893" y="5870"/>
                  </a:lnTo>
                  <a:lnTo>
                    <a:pt x="11623" y="5948"/>
                  </a:lnTo>
                  <a:lnTo>
                    <a:pt x="11391" y="5986"/>
                  </a:lnTo>
                  <a:lnTo>
                    <a:pt x="11198" y="5948"/>
                  </a:lnTo>
                  <a:lnTo>
                    <a:pt x="11044" y="5870"/>
                  </a:lnTo>
                  <a:lnTo>
                    <a:pt x="10967" y="5793"/>
                  </a:lnTo>
                  <a:lnTo>
                    <a:pt x="10928" y="5716"/>
                  </a:lnTo>
                  <a:lnTo>
                    <a:pt x="10889" y="5639"/>
                  </a:lnTo>
                  <a:lnTo>
                    <a:pt x="10889" y="5446"/>
                  </a:lnTo>
                  <a:lnTo>
                    <a:pt x="10967" y="5252"/>
                  </a:lnTo>
                  <a:lnTo>
                    <a:pt x="11121" y="5098"/>
                  </a:lnTo>
                  <a:lnTo>
                    <a:pt x="11276" y="4944"/>
                  </a:lnTo>
                  <a:lnTo>
                    <a:pt x="11546" y="4750"/>
                  </a:lnTo>
                  <a:lnTo>
                    <a:pt x="11816" y="4635"/>
                  </a:lnTo>
                  <a:lnTo>
                    <a:pt x="12086" y="4557"/>
                  </a:lnTo>
                  <a:lnTo>
                    <a:pt x="12627" y="4480"/>
                  </a:lnTo>
                  <a:lnTo>
                    <a:pt x="13245" y="4403"/>
                  </a:lnTo>
                  <a:lnTo>
                    <a:pt x="13554" y="4364"/>
                  </a:lnTo>
                  <a:lnTo>
                    <a:pt x="13824" y="4287"/>
                  </a:lnTo>
                  <a:close/>
                  <a:moveTo>
                    <a:pt x="14403" y="4248"/>
                  </a:moveTo>
                  <a:lnTo>
                    <a:pt x="15098" y="4596"/>
                  </a:lnTo>
                  <a:lnTo>
                    <a:pt x="15407" y="4789"/>
                  </a:lnTo>
                  <a:lnTo>
                    <a:pt x="15716" y="4982"/>
                  </a:lnTo>
                  <a:lnTo>
                    <a:pt x="15909" y="5137"/>
                  </a:lnTo>
                  <a:lnTo>
                    <a:pt x="16141" y="5368"/>
                  </a:lnTo>
                  <a:lnTo>
                    <a:pt x="16411" y="5677"/>
                  </a:lnTo>
                  <a:lnTo>
                    <a:pt x="16643" y="5986"/>
                  </a:lnTo>
                  <a:lnTo>
                    <a:pt x="16875" y="6334"/>
                  </a:lnTo>
                  <a:lnTo>
                    <a:pt x="16991" y="6681"/>
                  </a:lnTo>
                  <a:lnTo>
                    <a:pt x="16991" y="6836"/>
                  </a:lnTo>
                  <a:lnTo>
                    <a:pt x="16991" y="6990"/>
                  </a:lnTo>
                  <a:lnTo>
                    <a:pt x="16952" y="7106"/>
                  </a:lnTo>
                  <a:lnTo>
                    <a:pt x="16836" y="7222"/>
                  </a:lnTo>
                  <a:lnTo>
                    <a:pt x="16759" y="7299"/>
                  </a:lnTo>
                  <a:lnTo>
                    <a:pt x="16643" y="7338"/>
                  </a:lnTo>
                  <a:lnTo>
                    <a:pt x="16373" y="7338"/>
                  </a:lnTo>
                  <a:lnTo>
                    <a:pt x="16141" y="7222"/>
                  </a:lnTo>
                  <a:lnTo>
                    <a:pt x="15871" y="7029"/>
                  </a:lnTo>
                  <a:lnTo>
                    <a:pt x="15600" y="6797"/>
                  </a:lnTo>
                  <a:lnTo>
                    <a:pt x="15369" y="6565"/>
                  </a:lnTo>
                  <a:lnTo>
                    <a:pt x="15060" y="6141"/>
                  </a:lnTo>
                  <a:lnTo>
                    <a:pt x="14828" y="5716"/>
                  </a:lnTo>
                  <a:lnTo>
                    <a:pt x="14635" y="5252"/>
                  </a:lnTo>
                  <a:lnTo>
                    <a:pt x="14519" y="4750"/>
                  </a:lnTo>
                  <a:lnTo>
                    <a:pt x="14403" y="4248"/>
                  </a:lnTo>
                  <a:close/>
                  <a:moveTo>
                    <a:pt x="11855" y="1"/>
                  </a:moveTo>
                  <a:lnTo>
                    <a:pt x="11584" y="39"/>
                  </a:lnTo>
                  <a:lnTo>
                    <a:pt x="11469" y="117"/>
                  </a:lnTo>
                  <a:lnTo>
                    <a:pt x="11353" y="194"/>
                  </a:lnTo>
                  <a:lnTo>
                    <a:pt x="11160" y="387"/>
                  </a:lnTo>
                  <a:lnTo>
                    <a:pt x="11005" y="619"/>
                  </a:lnTo>
                  <a:lnTo>
                    <a:pt x="10928" y="812"/>
                  </a:lnTo>
                  <a:lnTo>
                    <a:pt x="10928" y="1005"/>
                  </a:lnTo>
                  <a:lnTo>
                    <a:pt x="10928" y="1236"/>
                  </a:lnTo>
                  <a:lnTo>
                    <a:pt x="11005" y="1468"/>
                  </a:lnTo>
                  <a:lnTo>
                    <a:pt x="11082" y="1661"/>
                  </a:lnTo>
                  <a:lnTo>
                    <a:pt x="11198" y="1893"/>
                  </a:lnTo>
                  <a:lnTo>
                    <a:pt x="11546" y="2318"/>
                  </a:lnTo>
                  <a:lnTo>
                    <a:pt x="11932" y="2742"/>
                  </a:lnTo>
                  <a:lnTo>
                    <a:pt x="12395" y="3090"/>
                  </a:lnTo>
                  <a:lnTo>
                    <a:pt x="12859" y="3399"/>
                  </a:lnTo>
                  <a:lnTo>
                    <a:pt x="12859" y="3399"/>
                  </a:lnTo>
                  <a:lnTo>
                    <a:pt x="12048" y="3283"/>
                  </a:lnTo>
                  <a:lnTo>
                    <a:pt x="11198" y="3283"/>
                  </a:lnTo>
                  <a:lnTo>
                    <a:pt x="10387" y="3322"/>
                  </a:lnTo>
                  <a:lnTo>
                    <a:pt x="9615" y="3476"/>
                  </a:lnTo>
                  <a:lnTo>
                    <a:pt x="9654" y="3013"/>
                  </a:lnTo>
                  <a:lnTo>
                    <a:pt x="9654" y="2511"/>
                  </a:lnTo>
                  <a:lnTo>
                    <a:pt x="9615" y="2009"/>
                  </a:lnTo>
                  <a:lnTo>
                    <a:pt x="9538" y="1507"/>
                  </a:lnTo>
                  <a:lnTo>
                    <a:pt x="9075" y="1623"/>
                  </a:lnTo>
                  <a:lnTo>
                    <a:pt x="9152" y="2086"/>
                  </a:lnTo>
                  <a:lnTo>
                    <a:pt x="9152" y="2588"/>
                  </a:lnTo>
                  <a:lnTo>
                    <a:pt x="9152" y="3090"/>
                  </a:lnTo>
                  <a:lnTo>
                    <a:pt x="9075" y="3515"/>
                  </a:lnTo>
                  <a:lnTo>
                    <a:pt x="9075" y="3592"/>
                  </a:lnTo>
                  <a:lnTo>
                    <a:pt x="8225" y="3901"/>
                  </a:lnTo>
                  <a:lnTo>
                    <a:pt x="7414" y="4287"/>
                  </a:lnTo>
                  <a:lnTo>
                    <a:pt x="6603" y="4712"/>
                  </a:lnTo>
                  <a:lnTo>
                    <a:pt x="5831" y="5214"/>
                  </a:lnTo>
                  <a:lnTo>
                    <a:pt x="5406" y="5252"/>
                  </a:lnTo>
                  <a:lnTo>
                    <a:pt x="5406" y="5561"/>
                  </a:lnTo>
                  <a:lnTo>
                    <a:pt x="4595" y="6218"/>
                  </a:lnTo>
                  <a:lnTo>
                    <a:pt x="3823" y="6913"/>
                  </a:lnTo>
                  <a:lnTo>
                    <a:pt x="3089" y="7685"/>
                  </a:lnTo>
                  <a:lnTo>
                    <a:pt x="2394" y="8496"/>
                  </a:lnTo>
                  <a:lnTo>
                    <a:pt x="1738" y="9307"/>
                  </a:lnTo>
                  <a:lnTo>
                    <a:pt x="1081" y="10157"/>
                  </a:lnTo>
                  <a:lnTo>
                    <a:pt x="502" y="10967"/>
                  </a:lnTo>
                  <a:lnTo>
                    <a:pt x="0" y="11778"/>
                  </a:lnTo>
                  <a:lnTo>
                    <a:pt x="348" y="12049"/>
                  </a:lnTo>
                  <a:lnTo>
                    <a:pt x="1545" y="10504"/>
                  </a:lnTo>
                  <a:lnTo>
                    <a:pt x="2742" y="8959"/>
                  </a:lnTo>
                  <a:lnTo>
                    <a:pt x="3360" y="8226"/>
                  </a:lnTo>
                  <a:lnTo>
                    <a:pt x="4016" y="7492"/>
                  </a:lnTo>
                  <a:lnTo>
                    <a:pt x="4711" y="6797"/>
                  </a:lnTo>
                  <a:lnTo>
                    <a:pt x="5483" y="6179"/>
                  </a:lnTo>
                  <a:lnTo>
                    <a:pt x="6256" y="5561"/>
                  </a:lnTo>
                  <a:lnTo>
                    <a:pt x="7105" y="5059"/>
                  </a:lnTo>
                  <a:lnTo>
                    <a:pt x="7993" y="4596"/>
                  </a:lnTo>
                  <a:lnTo>
                    <a:pt x="8457" y="4442"/>
                  </a:lnTo>
                  <a:lnTo>
                    <a:pt x="8920" y="4248"/>
                  </a:lnTo>
                  <a:lnTo>
                    <a:pt x="9422" y="4133"/>
                  </a:lnTo>
                  <a:lnTo>
                    <a:pt x="9885" y="4017"/>
                  </a:lnTo>
                  <a:lnTo>
                    <a:pt x="10387" y="3901"/>
                  </a:lnTo>
                  <a:lnTo>
                    <a:pt x="10851" y="3862"/>
                  </a:lnTo>
                  <a:lnTo>
                    <a:pt x="11353" y="3824"/>
                  </a:lnTo>
                  <a:lnTo>
                    <a:pt x="11855" y="3824"/>
                  </a:lnTo>
                  <a:lnTo>
                    <a:pt x="12357" y="3862"/>
                  </a:lnTo>
                  <a:lnTo>
                    <a:pt x="12859" y="3901"/>
                  </a:lnTo>
                  <a:lnTo>
                    <a:pt x="12318" y="3978"/>
                  </a:lnTo>
                  <a:lnTo>
                    <a:pt x="11855" y="4094"/>
                  </a:lnTo>
                  <a:lnTo>
                    <a:pt x="11391" y="4287"/>
                  </a:lnTo>
                  <a:lnTo>
                    <a:pt x="11198" y="4403"/>
                  </a:lnTo>
                  <a:lnTo>
                    <a:pt x="11005" y="4557"/>
                  </a:lnTo>
                  <a:lnTo>
                    <a:pt x="10851" y="4673"/>
                  </a:lnTo>
                  <a:lnTo>
                    <a:pt x="10696" y="4866"/>
                  </a:lnTo>
                  <a:lnTo>
                    <a:pt x="10542" y="5059"/>
                  </a:lnTo>
                  <a:lnTo>
                    <a:pt x="10465" y="5291"/>
                  </a:lnTo>
                  <a:lnTo>
                    <a:pt x="10387" y="5523"/>
                  </a:lnTo>
                  <a:lnTo>
                    <a:pt x="10387" y="5754"/>
                  </a:lnTo>
                  <a:lnTo>
                    <a:pt x="10426" y="5948"/>
                  </a:lnTo>
                  <a:lnTo>
                    <a:pt x="10581" y="6179"/>
                  </a:lnTo>
                  <a:lnTo>
                    <a:pt x="10658" y="6256"/>
                  </a:lnTo>
                  <a:lnTo>
                    <a:pt x="10774" y="6334"/>
                  </a:lnTo>
                  <a:lnTo>
                    <a:pt x="11005" y="6411"/>
                  </a:lnTo>
                  <a:lnTo>
                    <a:pt x="11276" y="6449"/>
                  </a:lnTo>
                  <a:lnTo>
                    <a:pt x="11584" y="6411"/>
                  </a:lnTo>
                  <a:lnTo>
                    <a:pt x="11855" y="6372"/>
                  </a:lnTo>
                  <a:lnTo>
                    <a:pt x="12164" y="6256"/>
                  </a:lnTo>
                  <a:lnTo>
                    <a:pt x="12627" y="6063"/>
                  </a:lnTo>
                  <a:lnTo>
                    <a:pt x="13052" y="5793"/>
                  </a:lnTo>
                  <a:lnTo>
                    <a:pt x="13438" y="5484"/>
                  </a:lnTo>
                  <a:lnTo>
                    <a:pt x="13399" y="5523"/>
                  </a:lnTo>
                  <a:lnTo>
                    <a:pt x="13786" y="5716"/>
                  </a:lnTo>
                  <a:lnTo>
                    <a:pt x="14056" y="4866"/>
                  </a:lnTo>
                  <a:lnTo>
                    <a:pt x="14210" y="5407"/>
                  </a:lnTo>
                  <a:lnTo>
                    <a:pt x="14403" y="5909"/>
                  </a:lnTo>
                  <a:lnTo>
                    <a:pt x="14674" y="6411"/>
                  </a:lnTo>
                  <a:lnTo>
                    <a:pt x="14983" y="6874"/>
                  </a:lnTo>
                  <a:lnTo>
                    <a:pt x="15176" y="7067"/>
                  </a:lnTo>
                  <a:lnTo>
                    <a:pt x="15407" y="7299"/>
                  </a:lnTo>
                  <a:lnTo>
                    <a:pt x="15678" y="7492"/>
                  </a:lnTo>
                  <a:lnTo>
                    <a:pt x="15987" y="7685"/>
                  </a:lnTo>
                  <a:lnTo>
                    <a:pt x="16296" y="7801"/>
                  </a:lnTo>
                  <a:lnTo>
                    <a:pt x="16604" y="7878"/>
                  </a:lnTo>
                  <a:lnTo>
                    <a:pt x="16759" y="7878"/>
                  </a:lnTo>
                  <a:lnTo>
                    <a:pt x="16875" y="7840"/>
                  </a:lnTo>
                  <a:lnTo>
                    <a:pt x="17029" y="7801"/>
                  </a:lnTo>
                  <a:lnTo>
                    <a:pt x="17184" y="7724"/>
                  </a:lnTo>
                  <a:lnTo>
                    <a:pt x="17299" y="7647"/>
                  </a:lnTo>
                  <a:lnTo>
                    <a:pt x="17377" y="7531"/>
                  </a:lnTo>
                  <a:lnTo>
                    <a:pt x="17415" y="7376"/>
                  </a:lnTo>
                  <a:lnTo>
                    <a:pt x="17454" y="7260"/>
                  </a:lnTo>
                  <a:lnTo>
                    <a:pt x="17493" y="6951"/>
                  </a:lnTo>
                  <a:lnTo>
                    <a:pt x="17415" y="6604"/>
                  </a:lnTo>
                  <a:lnTo>
                    <a:pt x="17299" y="6295"/>
                  </a:lnTo>
                  <a:lnTo>
                    <a:pt x="17184" y="5986"/>
                  </a:lnTo>
                  <a:lnTo>
                    <a:pt x="17029" y="5716"/>
                  </a:lnTo>
                  <a:lnTo>
                    <a:pt x="16875" y="5484"/>
                  </a:lnTo>
                  <a:lnTo>
                    <a:pt x="16682" y="5252"/>
                  </a:lnTo>
                  <a:lnTo>
                    <a:pt x="16489" y="5021"/>
                  </a:lnTo>
                  <a:lnTo>
                    <a:pt x="16257" y="4789"/>
                  </a:lnTo>
                  <a:lnTo>
                    <a:pt x="16025" y="4596"/>
                  </a:lnTo>
                  <a:lnTo>
                    <a:pt x="15523" y="4287"/>
                  </a:lnTo>
                  <a:lnTo>
                    <a:pt x="14944" y="4017"/>
                  </a:lnTo>
                  <a:lnTo>
                    <a:pt x="15407" y="3901"/>
                  </a:lnTo>
                  <a:lnTo>
                    <a:pt x="15832" y="3746"/>
                  </a:lnTo>
                  <a:lnTo>
                    <a:pt x="16218" y="3515"/>
                  </a:lnTo>
                  <a:lnTo>
                    <a:pt x="16604" y="3244"/>
                  </a:lnTo>
                  <a:lnTo>
                    <a:pt x="16759" y="3051"/>
                  </a:lnTo>
                  <a:lnTo>
                    <a:pt x="16913" y="2858"/>
                  </a:lnTo>
                  <a:lnTo>
                    <a:pt x="17029" y="2665"/>
                  </a:lnTo>
                  <a:lnTo>
                    <a:pt x="17106" y="2434"/>
                  </a:lnTo>
                  <a:lnTo>
                    <a:pt x="17145" y="2163"/>
                  </a:lnTo>
                  <a:lnTo>
                    <a:pt x="17106" y="1932"/>
                  </a:lnTo>
                  <a:lnTo>
                    <a:pt x="17068" y="1700"/>
                  </a:lnTo>
                  <a:lnTo>
                    <a:pt x="16913" y="1468"/>
                  </a:lnTo>
                  <a:lnTo>
                    <a:pt x="16759" y="1314"/>
                  </a:lnTo>
                  <a:lnTo>
                    <a:pt x="16566" y="1198"/>
                  </a:lnTo>
                  <a:lnTo>
                    <a:pt x="16334" y="1159"/>
                  </a:lnTo>
                  <a:lnTo>
                    <a:pt x="16102" y="1159"/>
                  </a:lnTo>
                  <a:lnTo>
                    <a:pt x="15909" y="1198"/>
                  </a:lnTo>
                  <a:lnTo>
                    <a:pt x="15678" y="1236"/>
                  </a:lnTo>
                  <a:lnTo>
                    <a:pt x="15446" y="1352"/>
                  </a:lnTo>
                  <a:lnTo>
                    <a:pt x="15253" y="1468"/>
                  </a:lnTo>
                  <a:lnTo>
                    <a:pt x="14905" y="1777"/>
                  </a:lnTo>
                  <a:lnTo>
                    <a:pt x="14596" y="2163"/>
                  </a:lnTo>
                  <a:lnTo>
                    <a:pt x="14326" y="2588"/>
                  </a:lnTo>
                  <a:lnTo>
                    <a:pt x="14094" y="3013"/>
                  </a:lnTo>
                  <a:lnTo>
                    <a:pt x="13940" y="2434"/>
                  </a:lnTo>
                  <a:lnTo>
                    <a:pt x="13747" y="1893"/>
                  </a:lnTo>
                  <a:lnTo>
                    <a:pt x="13515" y="1352"/>
                  </a:lnTo>
                  <a:lnTo>
                    <a:pt x="13168" y="850"/>
                  </a:lnTo>
                  <a:lnTo>
                    <a:pt x="13013" y="657"/>
                  </a:lnTo>
                  <a:lnTo>
                    <a:pt x="12820" y="464"/>
                  </a:lnTo>
                  <a:lnTo>
                    <a:pt x="12588" y="271"/>
                  </a:lnTo>
                  <a:lnTo>
                    <a:pt x="12357" y="117"/>
                  </a:lnTo>
                  <a:lnTo>
                    <a:pt x="12086" y="39"/>
                  </a:lnTo>
                  <a:lnTo>
                    <a:pt x="1185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9"/>
            <p:cNvSpPr/>
            <p:nvPr/>
          </p:nvSpPr>
          <p:spPr>
            <a:xfrm>
              <a:off x="4161375" y="2367550"/>
              <a:ext cx="42500" cy="41525"/>
            </a:xfrm>
            <a:custGeom>
              <a:avLst/>
              <a:gdLst/>
              <a:ahLst/>
              <a:cxnLst/>
              <a:rect l="l" t="t" r="r" b="b"/>
              <a:pathLst>
                <a:path w="1700" h="1661" extrusionOk="0">
                  <a:moveTo>
                    <a:pt x="1043" y="387"/>
                  </a:moveTo>
                  <a:lnTo>
                    <a:pt x="1121" y="425"/>
                  </a:lnTo>
                  <a:lnTo>
                    <a:pt x="1198" y="464"/>
                  </a:lnTo>
                  <a:lnTo>
                    <a:pt x="1236" y="541"/>
                  </a:lnTo>
                  <a:lnTo>
                    <a:pt x="1314" y="734"/>
                  </a:lnTo>
                  <a:lnTo>
                    <a:pt x="1314" y="927"/>
                  </a:lnTo>
                  <a:lnTo>
                    <a:pt x="1236" y="1120"/>
                  </a:lnTo>
                  <a:lnTo>
                    <a:pt x="1159" y="1198"/>
                  </a:lnTo>
                  <a:lnTo>
                    <a:pt x="1082" y="1236"/>
                  </a:lnTo>
                  <a:lnTo>
                    <a:pt x="889" y="1275"/>
                  </a:lnTo>
                  <a:lnTo>
                    <a:pt x="696" y="1236"/>
                  </a:lnTo>
                  <a:lnTo>
                    <a:pt x="541" y="1159"/>
                  </a:lnTo>
                  <a:lnTo>
                    <a:pt x="464" y="1082"/>
                  </a:lnTo>
                  <a:lnTo>
                    <a:pt x="426" y="1004"/>
                  </a:lnTo>
                  <a:lnTo>
                    <a:pt x="387" y="889"/>
                  </a:lnTo>
                  <a:lnTo>
                    <a:pt x="387" y="773"/>
                  </a:lnTo>
                  <a:lnTo>
                    <a:pt x="464" y="580"/>
                  </a:lnTo>
                  <a:lnTo>
                    <a:pt x="541" y="580"/>
                  </a:lnTo>
                  <a:lnTo>
                    <a:pt x="619" y="541"/>
                  </a:lnTo>
                  <a:lnTo>
                    <a:pt x="773" y="425"/>
                  </a:lnTo>
                  <a:lnTo>
                    <a:pt x="928" y="387"/>
                  </a:lnTo>
                  <a:close/>
                  <a:moveTo>
                    <a:pt x="889" y="1"/>
                  </a:moveTo>
                  <a:lnTo>
                    <a:pt x="735" y="39"/>
                  </a:lnTo>
                  <a:lnTo>
                    <a:pt x="619" y="78"/>
                  </a:lnTo>
                  <a:lnTo>
                    <a:pt x="503" y="155"/>
                  </a:lnTo>
                  <a:lnTo>
                    <a:pt x="348" y="232"/>
                  </a:lnTo>
                  <a:lnTo>
                    <a:pt x="233" y="309"/>
                  </a:lnTo>
                  <a:lnTo>
                    <a:pt x="155" y="464"/>
                  </a:lnTo>
                  <a:lnTo>
                    <a:pt x="78" y="580"/>
                  </a:lnTo>
                  <a:lnTo>
                    <a:pt x="39" y="734"/>
                  </a:lnTo>
                  <a:lnTo>
                    <a:pt x="1" y="889"/>
                  </a:lnTo>
                  <a:lnTo>
                    <a:pt x="39" y="1043"/>
                  </a:lnTo>
                  <a:lnTo>
                    <a:pt x="78" y="1198"/>
                  </a:lnTo>
                  <a:lnTo>
                    <a:pt x="194" y="1352"/>
                  </a:lnTo>
                  <a:lnTo>
                    <a:pt x="310" y="1468"/>
                  </a:lnTo>
                  <a:lnTo>
                    <a:pt x="464" y="1584"/>
                  </a:lnTo>
                  <a:lnTo>
                    <a:pt x="657" y="1661"/>
                  </a:lnTo>
                  <a:lnTo>
                    <a:pt x="1005" y="1661"/>
                  </a:lnTo>
                  <a:lnTo>
                    <a:pt x="1198" y="1622"/>
                  </a:lnTo>
                  <a:lnTo>
                    <a:pt x="1352" y="1545"/>
                  </a:lnTo>
                  <a:lnTo>
                    <a:pt x="1507" y="1429"/>
                  </a:lnTo>
                  <a:lnTo>
                    <a:pt x="1584" y="1275"/>
                  </a:lnTo>
                  <a:lnTo>
                    <a:pt x="1661" y="1120"/>
                  </a:lnTo>
                  <a:lnTo>
                    <a:pt x="1700" y="927"/>
                  </a:lnTo>
                  <a:lnTo>
                    <a:pt x="1700" y="734"/>
                  </a:lnTo>
                  <a:lnTo>
                    <a:pt x="1661" y="580"/>
                  </a:lnTo>
                  <a:lnTo>
                    <a:pt x="1584" y="387"/>
                  </a:lnTo>
                  <a:lnTo>
                    <a:pt x="1507" y="271"/>
                  </a:lnTo>
                  <a:lnTo>
                    <a:pt x="1391" y="194"/>
                  </a:lnTo>
                  <a:lnTo>
                    <a:pt x="1275" y="116"/>
                  </a:lnTo>
                  <a:lnTo>
                    <a:pt x="1005" y="39"/>
                  </a:lnTo>
                  <a:lnTo>
                    <a:pt x="88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9"/>
            <p:cNvSpPr/>
            <p:nvPr/>
          </p:nvSpPr>
          <p:spPr>
            <a:xfrm>
              <a:off x="4673025" y="2378175"/>
              <a:ext cx="330175" cy="176675"/>
            </a:xfrm>
            <a:custGeom>
              <a:avLst/>
              <a:gdLst/>
              <a:ahLst/>
              <a:cxnLst/>
              <a:rect l="l" t="t" r="r" b="b"/>
              <a:pathLst>
                <a:path w="13207" h="7067" extrusionOk="0">
                  <a:moveTo>
                    <a:pt x="8110" y="309"/>
                  </a:moveTo>
                  <a:lnTo>
                    <a:pt x="8226" y="348"/>
                  </a:lnTo>
                  <a:lnTo>
                    <a:pt x="8380" y="425"/>
                  </a:lnTo>
                  <a:lnTo>
                    <a:pt x="8535" y="541"/>
                  </a:lnTo>
                  <a:lnTo>
                    <a:pt x="8612" y="579"/>
                  </a:lnTo>
                  <a:lnTo>
                    <a:pt x="8728" y="888"/>
                  </a:lnTo>
                  <a:lnTo>
                    <a:pt x="8766" y="1197"/>
                  </a:lnTo>
                  <a:lnTo>
                    <a:pt x="8728" y="1468"/>
                  </a:lnTo>
                  <a:lnTo>
                    <a:pt x="8650" y="1777"/>
                  </a:lnTo>
                  <a:lnTo>
                    <a:pt x="8496" y="2047"/>
                  </a:lnTo>
                  <a:lnTo>
                    <a:pt x="8380" y="2317"/>
                  </a:lnTo>
                  <a:lnTo>
                    <a:pt x="8033" y="2858"/>
                  </a:lnTo>
                  <a:lnTo>
                    <a:pt x="6836" y="4711"/>
                  </a:lnTo>
                  <a:lnTo>
                    <a:pt x="6681" y="4711"/>
                  </a:lnTo>
                  <a:lnTo>
                    <a:pt x="6797" y="3746"/>
                  </a:lnTo>
                  <a:lnTo>
                    <a:pt x="6990" y="2781"/>
                  </a:lnTo>
                  <a:lnTo>
                    <a:pt x="7222" y="1661"/>
                  </a:lnTo>
                  <a:lnTo>
                    <a:pt x="7338" y="1197"/>
                  </a:lnTo>
                  <a:lnTo>
                    <a:pt x="7453" y="888"/>
                  </a:lnTo>
                  <a:lnTo>
                    <a:pt x="7608" y="618"/>
                  </a:lnTo>
                  <a:lnTo>
                    <a:pt x="7762" y="425"/>
                  </a:lnTo>
                  <a:lnTo>
                    <a:pt x="7878" y="348"/>
                  </a:lnTo>
                  <a:lnTo>
                    <a:pt x="7994" y="309"/>
                  </a:lnTo>
                  <a:close/>
                  <a:moveTo>
                    <a:pt x="5909" y="5406"/>
                  </a:moveTo>
                  <a:lnTo>
                    <a:pt x="4673" y="5831"/>
                  </a:lnTo>
                  <a:lnTo>
                    <a:pt x="3437" y="6217"/>
                  </a:lnTo>
                  <a:lnTo>
                    <a:pt x="2781" y="6372"/>
                  </a:lnTo>
                  <a:lnTo>
                    <a:pt x="2125" y="6526"/>
                  </a:lnTo>
                  <a:lnTo>
                    <a:pt x="1700" y="6565"/>
                  </a:lnTo>
                  <a:lnTo>
                    <a:pt x="1314" y="6603"/>
                  </a:lnTo>
                  <a:lnTo>
                    <a:pt x="1043" y="6565"/>
                  </a:lnTo>
                  <a:lnTo>
                    <a:pt x="812" y="6488"/>
                  </a:lnTo>
                  <a:lnTo>
                    <a:pt x="734" y="6449"/>
                  </a:lnTo>
                  <a:lnTo>
                    <a:pt x="696" y="6333"/>
                  </a:lnTo>
                  <a:lnTo>
                    <a:pt x="696" y="6217"/>
                  </a:lnTo>
                  <a:lnTo>
                    <a:pt x="696" y="6063"/>
                  </a:lnTo>
                  <a:lnTo>
                    <a:pt x="696" y="5908"/>
                  </a:lnTo>
                  <a:lnTo>
                    <a:pt x="734" y="5792"/>
                  </a:lnTo>
                  <a:lnTo>
                    <a:pt x="812" y="5715"/>
                  </a:lnTo>
                  <a:lnTo>
                    <a:pt x="889" y="5677"/>
                  </a:lnTo>
                  <a:lnTo>
                    <a:pt x="1082" y="5599"/>
                  </a:lnTo>
                  <a:lnTo>
                    <a:pt x="1391" y="5561"/>
                  </a:lnTo>
                  <a:lnTo>
                    <a:pt x="2047" y="5484"/>
                  </a:lnTo>
                  <a:lnTo>
                    <a:pt x="2897" y="5445"/>
                  </a:lnTo>
                  <a:lnTo>
                    <a:pt x="5368" y="5445"/>
                  </a:lnTo>
                  <a:lnTo>
                    <a:pt x="5909" y="5406"/>
                  </a:lnTo>
                  <a:close/>
                  <a:moveTo>
                    <a:pt x="7067" y="5097"/>
                  </a:moveTo>
                  <a:lnTo>
                    <a:pt x="8342" y="5136"/>
                  </a:lnTo>
                  <a:lnTo>
                    <a:pt x="9577" y="5252"/>
                  </a:lnTo>
                  <a:lnTo>
                    <a:pt x="10272" y="5329"/>
                  </a:lnTo>
                  <a:lnTo>
                    <a:pt x="11006" y="5445"/>
                  </a:lnTo>
                  <a:lnTo>
                    <a:pt x="11701" y="5561"/>
                  </a:lnTo>
                  <a:lnTo>
                    <a:pt x="12164" y="5677"/>
                  </a:lnTo>
                  <a:lnTo>
                    <a:pt x="12280" y="5715"/>
                  </a:lnTo>
                  <a:lnTo>
                    <a:pt x="12396" y="5754"/>
                  </a:lnTo>
                  <a:lnTo>
                    <a:pt x="12473" y="5831"/>
                  </a:lnTo>
                  <a:lnTo>
                    <a:pt x="12551" y="5908"/>
                  </a:lnTo>
                  <a:lnTo>
                    <a:pt x="12589" y="6024"/>
                  </a:lnTo>
                  <a:lnTo>
                    <a:pt x="12628" y="6179"/>
                  </a:lnTo>
                  <a:lnTo>
                    <a:pt x="12589" y="6526"/>
                  </a:lnTo>
                  <a:lnTo>
                    <a:pt x="12435" y="6603"/>
                  </a:lnTo>
                  <a:lnTo>
                    <a:pt x="12242" y="6642"/>
                  </a:lnTo>
                  <a:lnTo>
                    <a:pt x="12010" y="6681"/>
                  </a:lnTo>
                  <a:lnTo>
                    <a:pt x="11778" y="6681"/>
                  </a:lnTo>
                  <a:lnTo>
                    <a:pt x="11315" y="6603"/>
                  </a:lnTo>
                  <a:lnTo>
                    <a:pt x="10929" y="6526"/>
                  </a:lnTo>
                  <a:lnTo>
                    <a:pt x="10156" y="6372"/>
                  </a:lnTo>
                  <a:lnTo>
                    <a:pt x="9423" y="6140"/>
                  </a:lnTo>
                  <a:lnTo>
                    <a:pt x="8805" y="5908"/>
                  </a:lnTo>
                  <a:lnTo>
                    <a:pt x="8226" y="5677"/>
                  </a:lnTo>
                  <a:lnTo>
                    <a:pt x="7067" y="5097"/>
                  </a:lnTo>
                  <a:close/>
                  <a:moveTo>
                    <a:pt x="8148" y="0"/>
                  </a:moveTo>
                  <a:lnTo>
                    <a:pt x="7917" y="39"/>
                  </a:lnTo>
                  <a:lnTo>
                    <a:pt x="7724" y="116"/>
                  </a:lnTo>
                  <a:lnTo>
                    <a:pt x="7492" y="271"/>
                  </a:lnTo>
                  <a:lnTo>
                    <a:pt x="7338" y="425"/>
                  </a:lnTo>
                  <a:lnTo>
                    <a:pt x="7183" y="618"/>
                  </a:lnTo>
                  <a:lnTo>
                    <a:pt x="6990" y="1043"/>
                  </a:lnTo>
                  <a:lnTo>
                    <a:pt x="6874" y="1506"/>
                  </a:lnTo>
                  <a:lnTo>
                    <a:pt x="6681" y="2433"/>
                  </a:lnTo>
                  <a:lnTo>
                    <a:pt x="6527" y="3591"/>
                  </a:lnTo>
                  <a:lnTo>
                    <a:pt x="6488" y="4171"/>
                  </a:lnTo>
                  <a:lnTo>
                    <a:pt x="6449" y="4750"/>
                  </a:lnTo>
                  <a:lnTo>
                    <a:pt x="6411" y="4866"/>
                  </a:lnTo>
                  <a:lnTo>
                    <a:pt x="6411" y="4982"/>
                  </a:lnTo>
                  <a:lnTo>
                    <a:pt x="5870" y="5020"/>
                  </a:lnTo>
                  <a:lnTo>
                    <a:pt x="5291" y="5059"/>
                  </a:lnTo>
                  <a:lnTo>
                    <a:pt x="2549" y="5059"/>
                  </a:lnTo>
                  <a:lnTo>
                    <a:pt x="2009" y="5097"/>
                  </a:lnTo>
                  <a:lnTo>
                    <a:pt x="1391" y="5175"/>
                  </a:lnTo>
                  <a:lnTo>
                    <a:pt x="1005" y="5213"/>
                  </a:lnTo>
                  <a:lnTo>
                    <a:pt x="657" y="5329"/>
                  </a:lnTo>
                  <a:lnTo>
                    <a:pt x="310" y="5484"/>
                  </a:lnTo>
                  <a:lnTo>
                    <a:pt x="194" y="5599"/>
                  </a:lnTo>
                  <a:lnTo>
                    <a:pt x="78" y="5677"/>
                  </a:lnTo>
                  <a:lnTo>
                    <a:pt x="1" y="5831"/>
                  </a:lnTo>
                  <a:lnTo>
                    <a:pt x="1" y="5947"/>
                  </a:lnTo>
                  <a:lnTo>
                    <a:pt x="1" y="6140"/>
                  </a:lnTo>
                  <a:lnTo>
                    <a:pt x="39" y="6294"/>
                  </a:lnTo>
                  <a:lnTo>
                    <a:pt x="117" y="6449"/>
                  </a:lnTo>
                  <a:lnTo>
                    <a:pt x="232" y="6603"/>
                  </a:lnTo>
                  <a:lnTo>
                    <a:pt x="348" y="6681"/>
                  </a:lnTo>
                  <a:lnTo>
                    <a:pt x="464" y="6796"/>
                  </a:lnTo>
                  <a:lnTo>
                    <a:pt x="773" y="6912"/>
                  </a:lnTo>
                  <a:lnTo>
                    <a:pt x="1082" y="6990"/>
                  </a:lnTo>
                  <a:lnTo>
                    <a:pt x="1777" y="6990"/>
                  </a:lnTo>
                  <a:lnTo>
                    <a:pt x="2395" y="6912"/>
                  </a:lnTo>
                  <a:lnTo>
                    <a:pt x="3476" y="6642"/>
                  </a:lnTo>
                  <a:lnTo>
                    <a:pt x="4519" y="6333"/>
                  </a:lnTo>
                  <a:lnTo>
                    <a:pt x="5600" y="5947"/>
                  </a:lnTo>
                  <a:lnTo>
                    <a:pt x="6102" y="5715"/>
                  </a:lnTo>
                  <a:lnTo>
                    <a:pt x="6565" y="5484"/>
                  </a:lnTo>
                  <a:lnTo>
                    <a:pt x="6604" y="5484"/>
                  </a:lnTo>
                  <a:lnTo>
                    <a:pt x="6681" y="5908"/>
                  </a:lnTo>
                  <a:lnTo>
                    <a:pt x="6758" y="6101"/>
                  </a:lnTo>
                  <a:lnTo>
                    <a:pt x="6836" y="6294"/>
                  </a:lnTo>
                  <a:lnTo>
                    <a:pt x="7106" y="6256"/>
                  </a:lnTo>
                  <a:lnTo>
                    <a:pt x="7106" y="6217"/>
                  </a:lnTo>
                  <a:lnTo>
                    <a:pt x="6990" y="5870"/>
                  </a:lnTo>
                  <a:lnTo>
                    <a:pt x="6951" y="5677"/>
                  </a:lnTo>
                  <a:lnTo>
                    <a:pt x="6990" y="5484"/>
                  </a:lnTo>
                  <a:lnTo>
                    <a:pt x="6990" y="5406"/>
                  </a:lnTo>
                  <a:lnTo>
                    <a:pt x="7762" y="5870"/>
                  </a:lnTo>
                  <a:lnTo>
                    <a:pt x="8612" y="6256"/>
                  </a:lnTo>
                  <a:lnTo>
                    <a:pt x="9461" y="6565"/>
                  </a:lnTo>
                  <a:lnTo>
                    <a:pt x="10349" y="6796"/>
                  </a:lnTo>
                  <a:lnTo>
                    <a:pt x="11045" y="6951"/>
                  </a:lnTo>
                  <a:lnTo>
                    <a:pt x="11469" y="7028"/>
                  </a:lnTo>
                  <a:lnTo>
                    <a:pt x="11933" y="7067"/>
                  </a:lnTo>
                  <a:lnTo>
                    <a:pt x="12396" y="7028"/>
                  </a:lnTo>
                  <a:lnTo>
                    <a:pt x="12589" y="6990"/>
                  </a:lnTo>
                  <a:lnTo>
                    <a:pt x="12782" y="6912"/>
                  </a:lnTo>
                  <a:lnTo>
                    <a:pt x="12937" y="6796"/>
                  </a:lnTo>
                  <a:lnTo>
                    <a:pt x="13053" y="6681"/>
                  </a:lnTo>
                  <a:lnTo>
                    <a:pt x="13130" y="6526"/>
                  </a:lnTo>
                  <a:lnTo>
                    <a:pt x="13207" y="6333"/>
                  </a:lnTo>
                  <a:lnTo>
                    <a:pt x="13207" y="6179"/>
                  </a:lnTo>
                  <a:lnTo>
                    <a:pt x="13168" y="6024"/>
                  </a:lnTo>
                  <a:lnTo>
                    <a:pt x="13130" y="5870"/>
                  </a:lnTo>
                  <a:lnTo>
                    <a:pt x="13053" y="5754"/>
                  </a:lnTo>
                  <a:lnTo>
                    <a:pt x="12975" y="5638"/>
                  </a:lnTo>
                  <a:lnTo>
                    <a:pt x="12821" y="5561"/>
                  </a:lnTo>
                  <a:lnTo>
                    <a:pt x="12551" y="5406"/>
                  </a:lnTo>
                  <a:lnTo>
                    <a:pt x="12242" y="5290"/>
                  </a:lnTo>
                  <a:lnTo>
                    <a:pt x="11894" y="5213"/>
                  </a:lnTo>
                  <a:lnTo>
                    <a:pt x="11315" y="5097"/>
                  </a:lnTo>
                  <a:lnTo>
                    <a:pt x="10311" y="4943"/>
                  </a:lnTo>
                  <a:lnTo>
                    <a:pt x="9268" y="4827"/>
                  </a:lnTo>
                  <a:lnTo>
                    <a:pt x="8264" y="4750"/>
                  </a:lnTo>
                  <a:lnTo>
                    <a:pt x="7260" y="4711"/>
                  </a:lnTo>
                  <a:lnTo>
                    <a:pt x="8071" y="3514"/>
                  </a:lnTo>
                  <a:lnTo>
                    <a:pt x="8496" y="2858"/>
                  </a:lnTo>
                  <a:lnTo>
                    <a:pt x="8844" y="2201"/>
                  </a:lnTo>
                  <a:lnTo>
                    <a:pt x="8921" y="1970"/>
                  </a:lnTo>
                  <a:lnTo>
                    <a:pt x="8998" y="1738"/>
                  </a:lnTo>
                  <a:lnTo>
                    <a:pt x="9037" y="1506"/>
                  </a:lnTo>
                  <a:lnTo>
                    <a:pt x="9075" y="1275"/>
                  </a:lnTo>
                  <a:lnTo>
                    <a:pt x="9037" y="1004"/>
                  </a:lnTo>
                  <a:lnTo>
                    <a:pt x="8959" y="811"/>
                  </a:lnTo>
                  <a:lnTo>
                    <a:pt x="8882" y="579"/>
                  </a:lnTo>
                  <a:lnTo>
                    <a:pt x="8728" y="348"/>
                  </a:lnTo>
                  <a:lnTo>
                    <a:pt x="8650" y="232"/>
                  </a:lnTo>
                  <a:lnTo>
                    <a:pt x="8573" y="155"/>
                  </a:lnTo>
                  <a:lnTo>
                    <a:pt x="8380" y="39"/>
                  </a:lnTo>
                  <a:lnTo>
                    <a:pt x="814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9"/>
            <p:cNvSpPr/>
            <p:nvPr/>
          </p:nvSpPr>
          <p:spPr>
            <a:xfrm>
              <a:off x="1437100" y="2381075"/>
              <a:ext cx="93675" cy="93650"/>
            </a:xfrm>
            <a:custGeom>
              <a:avLst/>
              <a:gdLst/>
              <a:ahLst/>
              <a:cxnLst/>
              <a:rect l="l" t="t" r="r" b="b"/>
              <a:pathLst>
                <a:path w="3747" h="3746" extrusionOk="0">
                  <a:moveTo>
                    <a:pt x="1584" y="463"/>
                  </a:moveTo>
                  <a:lnTo>
                    <a:pt x="2086" y="541"/>
                  </a:lnTo>
                  <a:lnTo>
                    <a:pt x="2318" y="618"/>
                  </a:lnTo>
                  <a:lnTo>
                    <a:pt x="2549" y="695"/>
                  </a:lnTo>
                  <a:lnTo>
                    <a:pt x="2742" y="811"/>
                  </a:lnTo>
                  <a:lnTo>
                    <a:pt x="2935" y="965"/>
                  </a:lnTo>
                  <a:lnTo>
                    <a:pt x="3090" y="1197"/>
                  </a:lnTo>
                  <a:lnTo>
                    <a:pt x="3206" y="1429"/>
                  </a:lnTo>
                  <a:lnTo>
                    <a:pt x="3244" y="1699"/>
                  </a:lnTo>
                  <a:lnTo>
                    <a:pt x="3244" y="1969"/>
                  </a:lnTo>
                  <a:lnTo>
                    <a:pt x="3206" y="2201"/>
                  </a:lnTo>
                  <a:lnTo>
                    <a:pt x="3090" y="2471"/>
                  </a:lnTo>
                  <a:lnTo>
                    <a:pt x="2974" y="2665"/>
                  </a:lnTo>
                  <a:lnTo>
                    <a:pt x="2781" y="2896"/>
                  </a:lnTo>
                  <a:lnTo>
                    <a:pt x="2588" y="3051"/>
                  </a:lnTo>
                  <a:lnTo>
                    <a:pt x="2356" y="3167"/>
                  </a:lnTo>
                  <a:lnTo>
                    <a:pt x="2086" y="3244"/>
                  </a:lnTo>
                  <a:lnTo>
                    <a:pt x="1777" y="3244"/>
                  </a:lnTo>
                  <a:lnTo>
                    <a:pt x="1507" y="3167"/>
                  </a:lnTo>
                  <a:lnTo>
                    <a:pt x="1236" y="3051"/>
                  </a:lnTo>
                  <a:lnTo>
                    <a:pt x="966" y="2896"/>
                  </a:lnTo>
                  <a:lnTo>
                    <a:pt x="773" y="2665"/>
                  </a:lnTo>
                  <a:lnTo>
                    <a:pt x="619" y="2433"/>
                  </a:lnTo>
                  <a:lnTo>
                    <a:pt x="503" y="2163"/>
                  </a:lnTo>
                  <a:lnTo>
                    <a:pt x="503" y="1854"/>
                  </a:lnTo>
                  <a:lnTo>
                    <a:pt x="503" y="1583"/>
                  </a:lnTo>
                  <a:lnTo>
                    <a:pt x="619" y="1352"/>
                  </a:lnTo>
                  <a:lnTo>
                    <a:pt x="734" y="1120"/>
                  </a:lnTo>
                  <a:lnTo>
                    <a:pt x="927" y="927"/>
                  </a:lnTo>
                  <a:lnTo>
                    <a:pt x="1120" y="734"/>
                  </a:lnTo>
                  <a:lnTo>
                    <a:pt x="1352" y="579"/>
                  </a:lnTo>
                  <a:lnTo>
                    <a:pt x="1584" y="463"/>
                  </a:lnTo>
                  <a:close/>
                  <a:moveTo>
                    <a:pt x="1893" y="0"/>
                  </a:moveTo>
                  <a:lnTo>
                    <a:pt x="1700" y="39"/>
                  </a:lnTo>
                  <a:lnTo>
                    <a:pt x="1545" y="77"/>
                  </a:lnTo>
                  <a:lnTo>
                    <a:pt x="1352" y="155"/>
                  </a:lnTo>
                  <a:lnTo>
                    <a:pt x="1314" y="193"/>
                  </a:lnTo>
                  <a:lnTo>
                    <a:pt x="1082" y="270"/>
                  </a:lnTo>
                  <a:lnTo>
                    <a:pt x="850" y="386"/>
                  </a:lnTo>
                  <a:lnTo>
                    <a:pt x="619" y="579"/>
                  </a:lnTo>
                  <a:lnTo>
                    <a:pt x="425" y="772"/>
                  </a:lnTo>
                  <a:lnTo>
                    <a:pt x="271" y="965"/>
                  </a:lnTo>
                  <a:lnTo>
                    <a:pt x="155" y="1236"/>
                  </a:lnTo>
                  <a:lnTo>
                    <a:pt x="78" y="1467"/>
                  </a:lnTo>
                  <a:lnTo>
                    <a:pt x="1" y="1738"/>
                  </a:lnTo>
                  <a:lnTo>
                    <a:pt x="1" y="2047"/>
                  </a:lnTo>
                  <a:lnTo>
                    <a:pt x="39" y="2124"/>
                  </a:lnTo>
                  <a:lnTo>
                    <a:pt x="39" y="2317"/>
                  </a:lnTo>
                  <a:lnTo>
                    <a:pt x="117" y="2510"/>
                  </a:lnTo>
                  <a:lnTo>
                    <a:pt x="310" y="2858"/>
                  </a:lnTo>
                  <a:lnTo>
                    <a:pt x="541" y="3167"/>
                  </a:lnTo>
                  <a:lnTo>
                    <a:pt x="850" y="3398"/>
                  </a:lnTo>
                  <a:lnTo>
                    <a:pt x="1198" y="3591"/>
                  </a:lnTo>
                  <a:lnTo>
                    <a:pt x="1584" y="3707"/>
                  </a:lnTo>
                  <a:lnTo>
                    <a:pt x="1970" y="3746"/>
                  </a:lnTo>
                  <a:lnTo>
                    <a:pt x="2163" y="3746"/>
                  </a:lnTo>
                  <a:lnTo>
                    <a:pt x="2356" y="3669"/>
                  </a:lnTo>
                  <a:lnTo>
                    <a:pt x="2626" y="3591"/>
                  </a:lnTo>
                  <a:lnTo>
                    <a:pt x="2897" y="3437"/>
                  </a:lnTo>
                  <a:lnTo>
                    <a:pt x="3128" y="3244"/>
                  </a:lnTo>
                  <a:lnTo>
                    <a:pt x="3322" y="3012"/>
                  </a:lnTo>
                  <a:lnTo>
                    <a:pt x="3476" y="2780"/>
                  </a:lnTo>
                  <a:lnTo>
                    <a:pt x="3630" y="2510"/>
                  </a:lnTo>
                  <a:lnTo>
                    <a:pt x="3708" y="2201"/>
                  </a:lnTo>
                  <a:lnTo>
                    <a:pt x="3746" y="1931"/>
                  </a:lnTo>
                  <a:lnTo>
                    <a:pt x="3746" y="1583"/>
                  </a:lnTo>
                  <a:lnTo>
                    <a:pt x="3669" y="1313"/>
                  </a:lnTo>
                  <a:lnTo>
                    <a:pt x="3515" y="1004"/>
                  </a:lnTo>
                  <a:lnTo>
                    <a:pt x="3322" y="695"/>
                  </a:lnTo>
                  <a:lnTo>
                    <a:pt x="3051" y="425"/>
                  </a:lnTo>
                  <a:lnTo>
                    <a:pt x="2742" y="232"/>
                  </a:lnTo>
                  <a:lnTo>
                    <a:pt x="2395" y="77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9"/>
            <p:cNvSpPr/>
            <p:nvPr/>
          </p:nvSpPr>
          <p:spPr>
            <a:xfrm>
              <a:off x="3476925" y="2391675"/>
              <a:ext cx="252950" cy="361075"/>
            </a:xfrm>
            <a:custGeom>
              <a:avLst/>
              <a:gdLst/>
              <a:ahLst/>
              <a:cxnLst/>
              <a:rect l="l" t="t" r="r" b="b"/>
              <a:pathLst>
                <a:path w="10118" h="14443" extrusionOk="0">
                  <a:moveTo>
                    <a:pt x="1043" y="1082"/>
                  </a:moveTo>
                  <a:lnTo>
                    <a:pt x="1237" y="1159"/>
                  </a:lnTo>
                  <a:lnTo>
                    <a:pt x="1391" y="1275"/>
                  </a:lnTo>
                  <a:lnTo>
                    <a:pt x="1545" y="1430"/>
                  </a:lnTo>
                  <a:lnTo>
                    <a:pt x="1661" y="1623"/>
                  </a:lnTo>
                  <a:lnTo>
                    <a:pt x="1777" y="1816"/>
                  </a:lnTo>
                  <a:lnTo>
                    <a:pt x="1352" y="2009"/>
                  </a:lnTo>
                  <a:lnTo>
                    <a:pt x="1159" y="2047"/>
                  </a:lnTo>
                  <a:lnTo>
                    <a:pt x="773" y="2047"/>
                  </a:lnTo>
                  <a:lnTo>
                    <a:pt x="657" y="1970"/>
                  </a:lnTo>
                  <a:lnTo>
                    <a:pt x="541" y="1893"/>
                  </a:lnTo>
                  <a:lnTo>
                    <a:pt x="426" y="1816"/>
                  </a:lnTo>
                  <a:lnTo>
                    <a:pt x="387" y="1700"/>
                  </a:lnTo>
                  <a:lnTo>
                    <a:pt x="348" y="1584"/>
                  </a:lnTo>
                  <a:lnTo>
                    <a:pt x="387" y="1430"/>
                  </a:lnTo>
                  <a:lnTo>
                    <a:pt x="464" y="1314"/>
                  </a:lnTo>
                  <a:lnTo>
                    <a:pt x="657" y="1121"/>
                  </a:lnTo>
                  <a:lnTo>
                    <a:pt x="850" y="1082"/>
                  </a:lnTo>
                  <a:close/>
                  <a:moveTo>
                    <a:pt x="3360" y="1468"/>
                  </a:moveTo>
                  <a:lnTo>
                    <a:pt x="3476" y="1545"/>
                  </a:lnTo>
                  <a:lnTo>
                    <a:pt x="3592" y="1623"/>
                  </a:lnTo>
                  <a:lnTo>
                    <a:pt x="3669" y="1700"/>
                  </a:lnTo>
                  <a:lnTo>
                    <a:pt x="3747" y="1816"/>
                  </a:lnTo>
                  <a:lnTo>
                    <a:pt x="3747" y="1970"/>
                  </a:lnTo>
                  <a:lnTo>
                    <a:pt x="3669" y="2086"/>
                  </a:lnTo>
                  <a:lnTo>
                    <a:pt x="3553" y="2279"/>
                  </a:lnTo>
                  <a:lnTo>
                    <a:pt x="3399" y="2356"/>
                  </a:lnTo>
                  <a:lnTo>
                    <a:pt x="3206" y="2434"/>
                  </a:lnTo>
                  <a:lnTo>
                    <a:pt x="3013" y="2395"/>
                  </a:lnTo>
                  <a:lnTo>
                    <a:pt x="2820" y="2356"/>
                  </a:lnTo>
                  <a:lnTo>
                    <a:pt x="2627" y="2279"/>
                  </a:lnTo>
                  <a:lnTo>
                    <a:pt x="2279" y="2086"/>
                  </a:lnTo>
                  <a:lnTo>
                    <a:pt x="2356" y="2009"/>
                  </a:lnTo>
                  <a:lnTo>
                    <a:pt x="2511" y="1854"/>
                  </a:lnTo>
                  <a:lnTo>
                    <a:pt x="2665" y="1661"/>
                  </a:lnTo>
                  <a:lnTo>
                    <a:pt x="2858" y="1545"/>
                  </a:lnTo>
                  <a:lnTo>
                    <a:pt x="3090" y="1468"/>
                  </a:lnTo>
                  <a:close/>
                  <a:moveTo>
                    <a:pt x="3747" y="4750"/>
                  </a:moveTo>
                  <a:lnTo>
                    <a:pt x="3901" y="4789"/>
                  </a:lnTo>
                  <a:lnTo>
                    <a:pt x="4017" y="4828"/>
                  </a:lnTo>
                  <a:lnTo>
                    <a:pt x="4094" y="4944"/>
                  </a:lnTo>
                  <a:lnTo>
                    <a:pt x="4171" y="5098"/>
                  </a:lnTo>
                  <a:lnTo>
                    <a:pt x="4171" y="5252"/>
                  </a:lnTo>
                  <a:lnTo>
                    <a:pt x="4133" y="5368"/>
                  </a:lnTo>
                  <a:lnTo>
                    <a:pt x="4094" y="5484"/>
                  </a:lnTo>
                  <a:lnTo>
                    <a:pt x="3978" y="5600"/>
                  </a:lnTo>
                  <a:lnTo>
                    <a:pt x="3785" y="5754"/>
                  </a:lnTo>
                  <a:lnTo>
                    <a:pt x="3515" y="5870"/>
                  </a:lnTo>
                  <a:lnTo>
                    <a:pt x="3129" y="5870"/>
                  </a:lnTo>
                  <a:lnTo>
                    <a:pt x="2743" y="5793"/>
                  </a:lnTo>
                  <a:lnTo>
                    <a:pt x="2936" y="5368"/>
                  </a:lnTo>
                  <a:lnTo>
                    <a:pt x="3051" y="5214"/>
                  </a:lnTo>
                  <a:lnTo>
                    <a:pt x="3206" y="5021"/>
                  </a:lnTo>
                  <a:lnTo>
                    <a:pt x="3476" y="4866"/>
                  </a:lnTo>
                  <a:lnTo>
                    <a:pt x="3631" y="4789"/>
                  </a:lnTo>
                  <a:lnTo>
                    <a:pt x="3747" y="4750"/>
                  </a:lnTo>
                  <a:close/>
                  <a:moveTo>
                    <a:pt x="1121" y="5523"/>
                  </a:moveTo>
                  <a:lnTo>
                    <a:pt x="1352" y="5561"/>
                  </a:lnTo>
                  <a:lnTo>
                    <a:pt x="1545" y="5639"/>
                  </a:lnTo>
                  <a:lnTo>
                    <a:pt x="1970" y="5832"/>
                  </a:lnTo>
                  <a:lnTo>
                    <a:pt x="1623" y="6102"/>
                  </a:lnTo>
                  <a:lnTo>
                    <a:pt x="1430" y="6256"/>
                  </a:lnTo>
                  <a:lnTo>
                    <a:pt x="1237" y="6334"/>
                  </a:lnTo>
                  <a:lnTo>
                    <a:pt x="1043" y="6411"/>
                  </a:lnTo>
                  <a:lnTo>
                    <a:pt x="850" y="6411"/>
                  </a:lnTo>
                  <a:lnTo>
                    <a:pt x="696" y="6334"/>
                  </a:lnTo>
                  <a:lnTo>
                    <a:pt x="503" y="6179"/>
                  </a:lnTo>
                  <a:lnTo>
                    <a:pt x="426" y="6025"/>
                  </a:lnTo>
                  <a:lnTo>
                    <a:pt x="426" y="5909"/>
                  </a:lnTo>
                  <a:lnTo>
                    <a:pt x="464" y="5754"/>
                  </a:lnTo>
                  <a:lnTo>
                    <a:pt x="580" y="5677"/>
                  </a:lnTo>
                  <a:lnTo>
                    <a:pt x="696" y="5600"/>
                  </a:lnTo>
                  <a:lnTo>
                    <a:pt x="850" y="5523"/>
                  </a:lnTo>
                  <a:close/>
                  <a:moveTo>
                    <a:pt x="5716" y="6218"/>
                  </a:moveTo>
                  <a:lnTo>
                    <a:pt x="5870" y="6334"/>
                  </a:lnTo>
                  <a:lnTo>
                    <a:pt x="5948" y="6411"/>
                  </a:lnTo>
                  <a:lnTo>
                    <a:pt x="5986" y="6527"/>
                  </a:lnTo>
                  <a:lnTo>
                    <a:pt x="6025" y="6681"/>
                  </a:lnTo>
                  <a:lnTo>
                    <a:pt x="5986" y="6797"/>
                  </a:lnTo>
                  <a:lnTo>
                    <a:pt x="5909" y="7067"/>
                  </a:lnTo>
                  <a:lnTo>
                    <a:pt x="5793" y="7260"/>
                  </a:lnTo>
                  <a:lnTo>
                    <a:pt x="5677" y="7492"/>
                  </a:lnTo>
                  <a:lnTo>
                    <a:pt x="5484" y="7647"/>
                  </a:lnTo>
                  <a:lnTo>
                    <a:pt x="5291" y="7801"/>
                  </a:lnTo>
                  <a:lnTo>
                    <a:pt x="5059" y="7917"/>
                  </a:lnTo>
                  <a:lnTo>
                    <a:pt x="5098" y="7878"/>
                  </a:lnTo>
                  <a:lnTo>
                    <a:pt x="5021" y="7415"/>
                  </a:lnTo>
                  <a:lnTo>
                    <a:pt x="4982" y="7183"/>
                  </a:lnTo>
                  <a:lnTo>
                    <a:pt x="5021" y="6952"/>
                  </a:lnTo>
                  <a:lnTo>
                    <a:pt x="5137" y="6681"/>
                  </a:lnTo>
                  <a:lnTo>
                    <a:pt x="5214" y="6527"/>
                  </a:lnTo>
                  <a:lnTo>
                    <a:pt x="5330" y="6372"/>
                  </a:lnTo>
                  <a:lnTo>
                    <a:pt x="5446" y="6256"/>
                  </a:lnTo>
                  <a:lnTo>
                    <a:pt x="5600" y="6218"/>
                  </a:lnTo>
                  <a:close/>
                  <a:moveTo>
                    <a:pt x="8960" y="8071"/>
                  </a:moveTo>
                  <a:lnTo>
                    <a:pt x="9153" y="8110"/>
                  </a:lnTo>
                  <a:lnTo>
                    <a:pt x="9268" y="8187"/>
                  </a:lnTo>
                  <a:lnTo>
                    <a:pt x="9346" y="8303"/>
                  </a:lnTo>
                  <a:lnTo>
                    <a:pt x="9384" y="8419"/>
                  </a:lnTo>
                  <a:lnTo>
                    <a:pt x="9384" y="8535"/>
                  </a:lnTo>
                  <a:lnTo>
                    <a:pt x="9384" y="8651"/>
                  </a:lnTo>
                  <a:lnTo>
                    <a:pt x="9268" y="8921"/>
                  </a:lnTo>
                  <a:lnTo>
                    <a:pt x="9037" y="9153"/>
                  </a:lnTo>
                  <a:lnTo>
                    <a:pt x="8805" y="9346"/>
                  </a:lnTo>
                  <a:lnTo>
                    <a:pt x="8689" y="9384"/>
                  </a:lnTo>
                  <a:lnTo>
                    <a:pt x="8612" y="9423"/>
                  </a:lnTo>
                  <a:lnTo>
                    <a:pt x="8496" y="9423"/>
                  </a:lnTo>
                  <a:lnTo>
                    <a:pt x="8380" y="9384"/>
                  </a:lnTo>
                  <a:lnTo>
                    <a:pt x="8342" y="9346"/>
                  </a:lnTo>
                  <a:lnTo>
                    <a:pt x="8264" y="9346"/>
                  </a:lnTo>
                  <a:lnTo>
                    <a:pt x="8226" y="8960"/>
                  </a:lnTo>
                  <a:lnTo>
                    <a:pt x="8226" y="8766"/>
                  </a:lnTo>
                  <a:lnTo>
                    <a:pt x="8264" y="8573"/>
                  </a:lnTo>
                  <a:lnTo>
                    <a:pt x="8342" y="8342"/>
                  </a:lnTo>
                  <a:lnTo>
                    <a:pt x="8496" y="8187"/>
                  </a:lnTo>
                  <a:lnTo>
                    <a:pt x="8728" y="8110"/>
                  </a:lnTo>
                  <a:lnTo>
                    <a:pt x="8844" y="8071"/>
                  </a:lnTo>
                  <a:close/>
                  <a:moveTo>
                    <a:pt x="4944" y="8380"/>
                  </a:moveTo>
                  <a:lnTo>
                    <a:pt x="4944" y="8419"/>
                  </a:lnTo>
                  <a:lnTo>
                    <a:pt x="4751" y="8805"/>
                  </a:lnTo>
                  <a:lnTo>
                    <a:pt x="4596" y="8960"/>
                  </a:lnTo>
                  <a:lnTo>
                    <a:pt x="4442" y="9153"/>
                  </a:lnTo>
                  <a:lnTo>
                    <a:pt x="4210" y="9307"/>
                  </a:lnTo>
                  <a:lnTo>
                    <a:pt x="3940" y="9461"/>
                  </a:lnTo>
                  <a:lnTo>
                    <a:pt x="3669" y="9461"/>
                  </a:lnTo>
                  <a:lnTo>
                    <a:pt x="3553" y="9423"/>
                  </a:lnTo>
                  <a:lnTo>
                    <a:pt x="3399" y="9346"/>
                  </a:lnTo>
                  <a:lnTo>
                    <a:pt x="3322" y="9191"/>
                  </a:lnTo>
                  <a:lnTo>
                    <a:pt x="3322" y="9075"/>
                  </a:lnTo>
                  <a:lnTo>
                    <a:pt x="3322" y="8960"/>
                  </a:lnTo>
                  <a:lnTo>
                    <a:pt x="3399" y="8805"/>
                  </a:lnTo>
                  <a:lnTo>
                    <a:pt x="3476" y="8689"/>
                  </a:lnTo>
                  <a:lnTo>
                    <a:pt x="3553" y="8612"/>
                  </a:lnTo>
                  <a:lnTo>
                    <a:pt x="3785" y="8458"/>
                  </a:lnTo>
                  <a:lnTo>
                    <a:pt x="4055" y="8380"/>
                  </a:lnTo>
                  <a:lnTo>
                    <a:pt x="4326" y="8380"/>
                  </a:lnTo>
                  <a:lnTo>
                    <a:pt x="4905" y="8419"/>
                  </a:lnTo>
                  <a:lnTo>
                    <a:pt x="4944" y="8380"/>
                  </a:lnTo>
                  <a:close/>
                  <a:moveTo>
                    <a:pt x="7994" y="10002"/>
                  </a:moveTo>
                  <a:lnTo>
                    <a:pt x="7956" y="10195"/>
                  </a:lnTo>
                  <a:lnTo>
                    <a:pt x="7917" y="10350"/>
                  </a:lnTo>
                  <a:lnTo>
                    <a:pt x="7840" y="10543"/>
                  </a:lnTo>
                  <a:lnTo>
                    <a:pt x="7724" y="10697"/>
                  </a:lnTo>
                  <a:lnTo>
                    <a:pt x="7608" y="10813"/>
                  </a:lnTo>
                  <a:lnTo>
                    <a:pt x="7492" y="10929"/>
                  </a:lnTo>
                  <a:lnTo>
                    <a:pt x="7338" y="11045"/>
                  </a:lnTo>
                  <a:lnTo>
                    <a:pt x="7145" y="11083"/>
                  </a:lnTo>
                  <a:lnTo>
                    <a:pt x="6952" y="11122"/>
                  </a:lnTo>
                  <a:lnTo>
                    <a:pt x="6797" y="11083"/>
                  </a:lnTo>
                  <a:lnTo>
                    <a:pt x="6720" y="11045"/>
                  </a:lnTo>
                  <a:lnTo>
                    <a:pt x="6681" y="10967"/>
                  </a:lnTo>
                  <a:lnTo>
                    <a:pt x="6643" y="10890"/>
                  </a:lnTo>
                  <a:lnTo>
                    <a:pt x="6604" y="10813"/>
                  </a:lnTo>
                  <a:lnTo>
                    <a:pt x="6643" y="10620"/>
                  </a:lnTo>
                  <a:lnTo>
                    <a:pt x="6720" y="10504"/>
                  </a:lnTo>
                  <a:lnTo>
                    <a:pt x="6874" y="10350"/>
                  </a:lnTo>
                  <a:lnTo>
                    <a:pt x="6990" y="10272"/>
                  </a:lnTo>
                  <a:lnTo>
                    <a:pt x="7222" y="10157"/>
                  </a:lnTo>
                  <a:lnTo>
                    <a:pt x="7492" y="10079"/>
                  </a:lnTo>
                  <a:lnTo>
                    <a:pt x="7724" y="10041"/>
                  </a:lnTo>
                  <a:lnTo>
                    <a:pt x="7994" y="10002"/>
                  </a:lnTo>
                  <a:close/>
                  <a:moveTo>
                    <a:pt x="2202" y="1"/>
                  </a:moveTo>
                  <a:lnTo>
                    <a:pt x="2009" y="657"/>
                  </a:lnTo>
                  <a:lnTo>
                    <a:pt x="1854" y="1352"/>
                  </a:lnTo>
                  <a:lnTo>
                    <a:pt x="1777" y="1198"/>
                  </a:lnTo>
                  <a:lnTo>
                    <a:pt x="1661" y="1043"/>
                  </a:lnTo>
                  <a:lnTo>
                    <a:pt x="1545" y="928"/>
                  </a:lnTo>
                  <a:lnTo>
                    <a:pt x="1391" y="812"/>
                  </a:lnTo>
                  <a:lnTo>
                    <a:pt x="1237" y="773"/>
                  </a:lnTo>
                  <a:lnTo>
                    <a:pt x="1043" y="735"/>
                  </a:lnTo>
                  <a:lnTo>
                    <a:pt x="696" y="735"/>
                  </a:lnTo>
                  <a:lnTo>
                    <a:pt x="541" y="812"/>
                  </a:lnTo>
                  <a:lnTo>
                    <a:pt x="387" y="889"/>
                  </a:lnTo>
                  <a:lnTo>
                    <a:pt x="233" y="1005"/>
                  </a:lnTo>
                  <a:lnTo>
                    <a:pt x="117" y="1159"/>
                  </a:lnTo>
                  <a:lnTo>
                    <a:pt x="39" y="1314"/>
                  </a:lnTo>
                  <a:lnTo>
                    <a:pt x="1" y="1468"/>
                  </a:lnTo>
                  <a:lnTo>
                    <a:pt x="1" y="1623"/>
                  </a:lnTo>
                  <a:lnTo>
                    <a:pt x="1" y="1777"/>
                  </a:lnTo>
                  <a:lnTo>
                    <a:pt x="78" y="1932"/>
                  </a:lnTo>
                  <a:lnTo>
                    <a:pt x="155" y="2086"/>
                  </a:lnTo>
                  <a:lnTo>
                    <a:pt x="271" y="2202"/>
                  </a:lnTo>
                  <a:lnTo>
                    <a:pt x="426" y="2279"/>
                  </a:lnTo>
                  <a:lnTo>
                    <a:pt x="580" y="2356"/>
                  </a:lnTo>
                  <a:lnTo>
                    <a:pt x="735" y="2395"/>
                  </a:lnTo>
                  <a:lnTo>
                    <a:pt x="1043" y="2434"/>
                  </a:lnTo>
                  <a:lnTo>
                    <a:pt x="1391" y="2395"/>
                  </a:lnTo>
                  <a:lnTo>
                    <a:pt x="1700" y="2279"/>
                  </a:lnTo>
                  <a:lnTo>
                    <a:pt x="1661" y="3051"/>
                  </a:lnTo>
                  <a:lnTo>
                    <a:pt x="1661" y="3862"/>
                  </a:lnTo>
                  <a:lnTo>
                    <a:pt x="1739" y="4635"/>
                  </a:lnTo>
                  <a:lnTo>
                    <a:pt x="1777" y="5021"/>
                  </a:lnTo>
                  <a:lnTo>
                    <a:pt x="1893" y="5368"/>
                  </a:lnTo>
                  <a:lnTo>
                    <a:pt x="1584" y="5214"/>
                  </a:lnTo>
                  <a:lnTo>
                    <a:pt x="1275" y="5137"/>
                  </a:lnTo>
                  <a:lnTo>
                    <a:pt x="966" y="5137"/>
                  </a:lnTo>
                  <a:lnTo>
                    <a:pt x="657" y="5175"/>
                  </a:lnTo>
                  <a:lnTo>
                    <a:pt x="503" y="5252"/>
                  </a:lnTo>
                  <a:lnTo>
                    <a:pt x="387" y="5330"/>
                  </a:lnTo>
                  <a:lnTo>
                    <a:pt x="271" y="5446"/>
                  </a:lnTo>
                  <a:lnTo>
                    <a:pt x="155" y="5561"/>
                  </a:lnTo>
                  <a:lnTo>
                    <a:pt x="78" y="5716"/>
                  </a:lnTo>
                  <a:lnTo>
                    <a:pt x="39" y="5870"/>
                  </a:lnTo>
                  <a:lnTo>
                    <a:pt x="39" y="6025"/>
                  </a:lnTo>
                  <a:lnTo>
                    <a:pt x="78" y="6218"/>
                  </a:lnTo>
                  <a:lnTo>
                    <a:pt x="155" y="6334"/>
                  </a:lnTo>
                  <a:lnTo>
                    <a:pt x="233" y="6450"/>
                  </a:lnTo>
                  <a:lnTo>
                    <a:pt x="348" y="6565"/>
                  </a:lnTo>
                  <a:lnTo>
                    <a:pt x="503" y="6643"/>
                  </a:lnTo>
                  <a:lnTo>
                    <a:pt x="657" y="6720"/>
                  </a:lnTo>
                  <a:lnTo>
                    <a:pt x="812" y="6758"/>
                  </a:lnTo>
                  <a:lnTo>
                    <a:pt x="1121" y="6758"/>
                  </a:lnTo>
                  <a:lnTo>
                    <a:pt x="1430" y="6681"/>
                  </a:lnTo>
                  <a:lnTo>
                    <a:pt x="1700" y="6527"/>
                  </a:lnTo>
                  <a:lnTo>
                    <a:pt x="1932" y="6295"/>
                  </a:lnTo>
                  <a:lnTo>
                    <a:pt x="2125" y="6063"/>
                  </a:lnTo>
                  <a:lnTo>
                    <a:pt x="2395" y="6527"/>
                  </a:lnTo>
                  <a:lnTo>
                    <a:pt x="2743" y="6990"/>
                  </a:lnTo>
                  <a:lnTo>
                    <a:pt x="3129" y="7376"/>
                  </a:lnTo>
                  <a:lnTo>
                    <a:pt x="3592" y="7762"/>
                  </a:lnTo>
                  <a:lnTo>
                    <a:pt x="4017" y="7994"/>
                  </a:lnTo>
                  <a:lnTo>
                    <a:pt x="3824" y="8033"/>
                  </a:lnTo>
                  <a:lnTo>
                    <a:pt x="3631" y="8110"/>
                  </a:lnTo>
                  <a:lnTo>
                    <a:pt x="3438" y="8187"/>
                  </a:lnTo>
                  <a:lnTo>
                    <a:pt x="3283" y="8342"/>
                  </a:lnTo>
                  <a:lnTo>
                    <a:pt x="3167" y="8458"/>
                  </a:lnTo>
                  <a:lnTo>
                    <a:pt x="3051" y="8573"/>
                  </a:lnTo>
                  <a:lnTo>
                    <a:pt x="2974" y="8728"/>
                  </a:lnTo>
                  <a:lnTo>
                    <a:pt x="2936" y="8882"/>
                  </a:lnTo>
                  <a:lnTo>
                    <a:pt x="2897" y="9075"/>
                  </a:lnTo>
                  <a:lnTo>
                    <a:pt x="2936" y="9230"/>
                  </a:lnTo>
                  <a:lnTo>
                    <a:pt x="2974" y="9384"/>
                  </a:lnTo>
                  <a:lnTo>
                    <a:pt x="3051" y="9539"/>
                  </a:lnTo>
                  <a:lnTo>
                    <a:pt x="3167" y="9693"/>
                  </a:lnTo>
                  <a:lnTo>
                    <a:pt x="3322" y="9770"/>
                  </a:lnTo>
                  <a:lnTo>
                    <a:pt x="3515" y="9848"/>
                  </a:lnTo>
                  <a:lnTo>
                    <a:pt x="3708" y="9886"/>
                  </a:lnTo>
                  <a:lnTo>
                    <a:pt x="3862" y="9886"/>
                  </a:lnTo>
                  <a:lnTo>
                    <a:pt x="4055" y="9848"/>
                  </a:lnTo>
                  <a:lnTo>
                    <a:pt x="4249" y="9770"/>
                  </a:lnTo>
                  <a:lnTo>
                    <a:pt x="4403" y="9693"/>
                  </a:lnTo>
                  <a:lnTo>
                    <a:pt x="4673" y="9461"/>
                  </a:lnTo>
                  <a:lnTo>
                    <a:pt x="4905" y="9153"/>
                  </a:lnTo>
                  <a:lnTo>
                    <a:pt x="5098" y="8844"/>
                  </a:lnTo>
                  <a:lnTo>
                    <a:pt x="5214" y="8496"/>
                  </a:lnTo>
                  <a:lnTo>
                    <a:pt x="6527" y="8921"/>
                  </a:lnTo>
                  <a:lnTo>
                    <a:pt x="7183" y="9191"/>
                  </a:lnTo>
                  <a:lnTo>
                    <a:pt x="7762" y="9500"/>
                  </a:lnTo>
                  <a:lnTo>
                    <a:pt x="7956" y="9655"/>
                  </a:lnTo>
                  <a:lnTo>
                    <a:pt x="7762" y="9655"/>
                  </a:lnTo>
                  <a:lnTo>
                    <a:pt x="7569" y="9693"/>
                  </a:lnTo>
                  <a:lnTo>
                    <a:pt x="7145" y="9809"/>
                  </a:lnTo>
                  <a:lnTo>
                    <a:pt x="6797" y="9963"/>
                  </a:lnTo>
                  <a:lnTo>
                    <a:pt x="6643" y="10079"/>
                  </a:lnTo>
                  <a:lnTo>
                    <a:pt x="6488" y="10234"/>
                  </a:lnTo>
                  <a:lnTo>
                    <a:pt x="6372" y="10388"/>
                  </a:lnTo>
                  <a:lnTo>
                    <a:pt x="6295" y="10543"/>
                  </a:lnTo>
                  <a:lnTo>
                    <a:pt x="6256" y="10736"/>
                  </a:lnTo>
                  <a:lnTo>
                    <a:pt x="6256" y="10890"/>
                  </a:lnTo>
                  <a:lnTo>
                    <a:pt x="6295" y="11083"/>
                  </a:lnTo>
                  <a:lnTo>
                    <a:pt x="6372" y="11238"/>
                  </a:lnTo>
                  <a:lnTo>
                    <a:pt x="6488" y="11354"/>
                  </a:lnTo>
                  <a:lnTo>
                    <a:pt x="6681" y="11469"/>
                  </a:lnTo>
                  <a:lnTo>
                    <a:pt x="6836" y="11508"/>
                  </a:lnTo>
                  <a:lnTo>
                    <a:pt x="7029" y="11508"/>
                  </a:lnTo>
                  <a:lnTo>
                    <a:pt x="7222" y="11469"/>
                  </a:lnTo>
                  <a:lnTo>
                    <a:pt x="7415" y="11392"/>
                  </a:lnTo>
                  <a:lnTo>
                    <a:pt x="7569" y="11315"/>
                  </a:lnTo>
                  <a:lnTo>
                    <a:pt x="7724" y="11199"/>
                  </a:lnTo>
                  <a:lnTo>
                    <a:pt x="7878" y="11083"/>
                  </a:lnTo>
                  <a:lnTo>
                    <a:pt x="7994" y="10929"/>
                  </a:lnTo>
                  <a:lnTo>
                    <a:pt x="8110" y="10697"/>
                  </a:lnTo>
                  <a:lnTo>
                    <a:pt x="8226" y="10465"/>
                  </a:lnTo>
                  <a:lnTo>
                    <a:pt x="8264" y="10234"/>
                  </a:lnTo>
                  <a:lnTo>
                    <a:pt x="8303" y="9963"/>
                  </a:lnTo>
                  <a:lnTo>
                    <a:pt x="8342" y="9925"/>
                  </a:lnTo>
                  <a:lnTo>
                    <a:pt x="8728" y="10272"/>
                  </a:lnTo>
                  <a:lnTo>
                    <a:pt x="9075" y="10659"/>
                  </a:lnTo>
                  <a:lnTo>
                    <a:pt x="9346" y="11122"/>
                  </a:lnTo>
                  <a:lnTo>
                    <a:pt x="9462" y="11354"/>
                  </a:lnTo>
                  <a:lnTo>
                    <a:pt x="9539" y="11585"/>
                  </a:lnTo>
                  <a:lnTo>
                    <a:pt x="9655" y="11971"/>
                  </a:lnTo>
                  <a:lnTo>
                    <a:pt x="9693" y="12280"/>
                  </a:lnTo>
                  <a:lnTo>
                    <a:pt x="9693" y="12628"/>
                  </a:lnTo>
                  <a:lnTo>
                    <a:pt x="9655" y="12937"/>
                  </a:lnTo>
                  <a:lnTo>
                    <a:pt x="9577" y="13284"/>
                  </a:lnTo>
                  <a:lnTo>
                    <a:pt x="9462" y="13593"/>
                  </a:lnTo>
                  <a:lnTo>
                    <a:pt x="9191" y="14211"/>
                  </a:lnTo>
                  <a:lnTo>
                    <a:pt x="9153" y="14288"/>
                  </a:lnTo>
                  <a:lnTo>
                    <a:pt x="9153" y="14327"/>
                  </a:lnTo>
                  <a:lnTo>
                    <a:pt x="9230" y="14404"/>
                  </a:lnTo>
                  <a:lnTo>
                    <a:pt x="9307" y="14443"/>
                  </a:lnTo>
                  <a:lnTo>
                    <a:pt x="9423" y="14404"/>
                  </a:lnTo>
                  <a:lnTo>
                    <a:pt x="9577" y="14250"/>
                  </a:lnTo>
                  <a:lnTo>
                    <a:pt x="9732" y="14057"/>
                  </a:lnTo>
                  <a:lnTo>
                    <a:pt x="9848" y="13902"/>
                  </a:lnTo>
                  <a:lnTo>
                    <a:pt x="9925" y="13671"/>
                  </a:lnTo>
                  <a:lnTo>
                    <a:pt x="10079" y="13246"/>
                  </a:lnTo>
                  <a:lnTo>
                    <a:pt x="10118" y="12782"/>
                  </a:lnTo>
                  <a:lnTo>
                    <a:pt x="10118" y="12319"/>
                  </a:lnTo>
                  <a:lnTo>
                    <a:pt x="10041" y="11856"/>
                  </a:lnTo>
                  <a:lnTo>
                    <a:pt x="9925" y="11431"/>
                  </a:lnTo>
                  <a:lnTo>
                    <a:pt x="9770" y="11006"/>
                  </a:lnTo>
                  <a:lnTo>
                    <a:pt x="9577" y="10620"/>
                  </a:lnTo>
                  <a:lnTo>
                    <a:pt x="9307" y="10272"/>
                  </a:lnTo>
                  <a:lnTo>
                    <a:pt x="9037" y="9963"/>
                  </a:lnTo>
                  <a:lnTo>
                    <a:pt x="8728" y="9693"/>
                  </a:lnTo>
                  <a:lnTo>
                    <a:pt x="8960" y="9577"/>
                  </a:lnTo>
                  <a:lnTo>
                    <a:pt x="9230" y="9423"/>
                  </a:lnTo>
                  <a:lnTo>
                    <a:pt x="9462" y="9191"/>
                  </a:lnTo>
                  <a:lnTo>
                    <a:pt x="9616" y="8921"/>
                  </a:lnTo>
                  <a:lnTo>
                    <a:pt x="9732" y="8612"/>
                  </a:lnTo>
                  <a:lnTo>
                    <a:pt x="9732" y="8496"/>
                  </a:lnTo>
                  <a:lnTo>
                    <a:pt x="9732" y="8342"/>
                  </a:lnTo>
                  <a:lnTo>
                    <a:pt x="9693" y="8187"/>
                  </a:lnTo>
                  <a:lnTo>
                    <a:pt x="9616" y="8071"/>
                  </a:lnTo>
                  <a:lnTo>
                    <a:pt x="9500" y="7956"/>
                  </a:lnTo>
                  <a:lnTo>
                    <a:pt x="9384" y="7840"/>
                  </a:lnTo>
                  <a:lnTo>
                    <a:pt x="9191" y="7762"/>
                  </a:lnTo>
                  <a:lnTo>
                    <a:pt x="9037" y="7724"/>
                  </a:lnTo>
                  <a:lnTo>
                    <a:pt x="8689" y="7724"/>
                  </a:lnTo>
                  <a:lnTo>
                    <a:pt x="8535" y="7762"/>
                  </a:lnTo>
                  <a:lnTo>
                    <a:pt x="8380" y="7840"/>
                  </a:lnTo>
                  <a:lnTo>
                    <a:pt x="8226" y="7956"/>
                  </a:lnTo>
                  <a:lnTo>
                    <a:pt x="8110" y="8071"/>
                  </a:lnTo>
                  <a:lnTo>
                    <a:pt x="7956" y="8264"/>
                  </a:lnTo>
                  <a:lnTo>
                    <a:pt x="7878" y="8535"/>
                  </a:lnTo>
                  <a:lnTo>
                    <a:pt x="7840" y="8766"/>
                  </a:lnTo>
                  <a:lnTo>
                    <a:pt x="7840" y="9037"/>
                  </a:lnTo>
                  <a:lnTo>
                    <a:pt x="7222" y="8766"/>
                  </a:lnTo>
                  <a:lnTo>
                    <a:pt x="6643" y="8496"/>
                  </a:lnTo>
                  <a:lnTo>
                    <a:pt x="5368" y="8033"/>
                  </a:lnTo>
                  <a:lnTo>
                    <a:pt x="5639" y="7878"/>
                  </a:lnTo>
                  <a:lnTo>
                    <a:pt x="5870" y="7685"/>
                  </a:lnTo>
                  <a:lnTo>
                    <a:pt x="6063" y="7454"/>
                  </a:lnTo>
                  <a:lnTo>
                    <a:pt x="6218" y="7183"/>
                  </a:lnTo>
                  <a:lnTo>
                    <a:pt x="6334" y="6874"/>
                  </a:lnTo>
                  <a:lnTo>
                    <a:pt x="6334" y="6720"/>
                  </a:lnTo>
                  <a:lnTo>
                    <a:pt x="6334" y="6527"/>
                  </a:lnTo>
                  <a:lnTo>
                    <a:pt x="6334" y="6372"/>
                  </a:lnTo>
                  <a:lnTo>
                    <a:pt x="6256" y="6218"/>
                  </a:lnTo>
                  <a:lnTo>
                    <a:pt x="6179" y="6063"/>
                  </a:lnTo>
                  <a:lnTo>
                    <a:pt x="6025" y="5948"/>
                  </a:lnTo>
                  <a:lnTo>
                    <a:pt x="5870" y="5870"/>
                  </a:lnTo>
                  <a:lnTo>
                    <a:pt x="5716" y="5832"/>
                  </a:lnTo>
                  <a:lnTo>
                    <a:pt x="5561" y="5870"/>
                  </a:lnTo>
                  <a:lnTo>
                    <a:pt x="5407" y="5909"/>
                  </a:lnTo>
                  <a:lnTo>
                    <a:pt x="5253" y="5986"/>
                  </a:lnTo>
                  <a:lnTo>
                    <a:pt x="5137" y="6063"/>
                  </a:lnTo>
                  <a:lnTo>
                    <a:pt x="4905" y="6334"/>
                  </a:lnTo>
                  <a:lnTo>
                    <a:pt x="4751" y="6643"/>
                  </a:lnTo>
                  <a:lnTo>
                    <a:pt x="4635" y="7029"/>
                  </a:lnTo>
                  <a:lnTo>
                    <a:pt x="4635" y="7222"/>
                  </a:lnTo>
                  <a:lnTo>
                    <a:pt x="4635" y="7415"/>
                  </a:lnTo>
                  <a:lnTo>
                    <a:pt x="4635" y="7608"/>
                  </a:lnTo>
                  <a:lnTo>
                    <a:pt x="4712" y="7762"/>
                  </a:lnTo>
                  <a:lnTo>
                    <a:pt x="4094" y="7454"/>
                  </a:lnTo>
                  <a:lnTo>
                    <a:pt x="3824" y="7299"/>
                  </a:lnTo>
                  <a:lnTo>
                    <a:pt x="3553" y="7106"/>
                  </a:lnTo>
                  <a:lnTo>
                    <a:pt x="3322" y="6874"/>
                  </a:lnTo>
                  <a:lnTo>
                    <a:pt x="3090" y="6643"/>
                  </a:lnTo>
                  <a:lnTo>
                    <a:pt x="2858" y="6372"/>
                  </a:lnTo>
                  <a:lnTo>
                    <a:pt x="2665" y="6063"/>
                  </a:lnTo>
                  <a:lnTo>
                    <a:pt x="2974" y="6179"/>
                  </a:lnTo>
                  <a:lnTo>
                    <a:pt x="3322" y="6218"/>
                  </a:lnTo>
                  <a:lnTo>
                    <a:pt x="3669" y="6179"/>
                  </a:lnTo>
                  <a:lnTo>
                    <a:pt x="3978" y="6063"/>
                  </a:lnTo>
                  <a:lnTo>
                    <a:pt x="4133" y="5986"/>
                  </a:lnTo>
                  <a:lnTo>
                    <a:pt x="4249" y="5870"/>
                  </a:lnTo>
                  <a:lnTo>
                    <a:pt x="4364" y="5716"/>
                  </a:lnTo>
                  <a:lnTo>
                    <a:pt x="4480" y="5561"/>
                  </a:lnTo>
                  <a:lnTo>
                    <a:pt x="4519" y="5407"/>
                  </a:lnTo>
                  <a:lnTo>
                    <a:pt x="4557" y="5214"/>
                  </a:lnTo>
                  <a:lnTo>
                    <a:pt x="4519" y="5059"/>
                  </a:lnTo>
                  <a:lnTo>
                    <a:pt x="4480" y="4866"/>
                  </a:lnTo>
                  <a:lnTo>
                    <a:pt x="4403" y="4712"/>
                  </a:lnTo>
                  <a:lnTo>
                    <a:pt x="4287" y="4596"/>
                  </a:lnTo>
                  <a:lnTo>
                    <a:pt x="4171" y="4480"/>
                  </a:lnTo>
                  <a:lnTo>
                    <a:pt x="4055" y="4403"/>
                  </a:lnTo>
                  <a:lnTo>
                    <a:pt x="3901" y="4364"/>
                  </a:lnTo>
                  <a:lnTo>
                    <a:pt x="3708" y="4364"/>
                  </a:lnTo>
                  <a:lnTo>
                    <a:pt x="3553" y="4403"/>
                  </a:lnTo>
                  <a:lnTo>
                    <a:pt x="3399" y="4442"/>
                  </a:lnTo>
                  <a:lnTo>
                    <a:pt x="3245" y="4519"/>
                  </a:lnTo>
                  <a:lnTo>
                    <a:pt x="3090" y="4635"/>
                  </a:lnTo>
                  <a:lnTo>
                    <a:pt x="2820" y="4905"/>
                  </a:lnTo>
                  <a:lnTo>
                    <a:pt x="2588" y="5214"/>
                  </a:lnTo>
                  <a:lnTo>
                    <a:pt x="2434" y="5561"/>
                  </a:lnTo>
                  <a:lnTo>
                    <a:pt x="2395" y="5523"/>
                  </a:lnTo>
                  <a:lnTo>
                    <a:pt x="2279" y="5137"/>
                  </a:lnTo>
                  <a:lnTo>
                    <a:pt x="2163" y="4750"/>
                  </a:lnTo>
                  <a:lnTo>
                    <a:pt x="2086" y="4326"/>
                  </a:lnTo>
                  <a:lnTo>
                    <a:pt x="2047" y="3940"/>
                  </a:lnTo>
                  <a:lnTo>
                    <a:pt x="2047" y="3515"/>
                  </a:lnTo>
                  <a:lnTo>
                    <a:pt x="2047" y="3129"/>
                  </a:lnTo>
                  <a:lnTo>
                    <a:pt x="2125" y="2318"/>
                  </a:lnTo>
                  <a:lnTo>
                    <a:pt x="2356" y="2511"/>
                  </a:lnTo>
                  <a:lnTo>
                    <a:pt x="2588" y="2627"/>
                  </a:lnTo>
                  <a:lnTo>
                    <a:pt x="2820" y="2743"/>
                  </a:lnTo>
                  <a:lnTo>
                    <a:pt x="3129" y="2781"/>
                  </a:lnTo>
                  <a:lnTo>
                    <a:pt x="3283" y="2743"/>
                  </a:lnTo>
                  <a:lnTo>
                    <a:pt x="3476" y="2704"/>
                  </a:lnTo>
                  <a:lnTo>
                    <a:pt x="3631" y="2627"/>
                  </a:lnTo>
                  <a:lnTo>
                    <a:pt x="3785" y="2549"/>
                  </a:lnTo>
                  <a:lnTo>
                    <a:pt x="3901" y="2434"/>
                  </a:lnTo>
                  <a:lnTo>
                    <a:pt x="4017" y="2279"/>
                  </a:lnTo>
                  <a:lnTo>
                    <a:pt x="4094" y="2125"/>
                  </a:lnTo>
                  <a:lnTo>
                    <a:pt x="4133" y="1970"/>
                  </a:lnTo>
                  <a:lnTo>
                    <a:pt x="4094" y="1777"/>
                  </a:lnTo>
                  <a:lnTo>
                    <a:pt x="4055" y="1623"/>
                  </a:lnTo>
                  <a:lnTo>
                    <a:pt x="4017" y="1507"/>
                  </a:lnTo>
                  <a:lnTo>
                    <a:pt x="3901" y="1352"/>
                  </a:lnTo>
                  <a:lnTo>
                    <a:pt x="3785" y="1237"/>
                  </a:lnTo>
                  <a:lnTo>
                    <a:pt x="3631" y="1159"/>
                  </a:lnTo>
                  <a:lnTo>
                    <a:pt x="3515" y="1121"/>
                  </a:lnTo>
                  <a:lnTo>
                    <a:pt x="3322" y="1082"/>
                  </a:lnTo>
                  <a:lnTo>
                    <a:pt x="3167" y="1043"/>
                  </a:lnTo>
                  <a:lnTo>
                    <a:pt x="3013" y="1082"/>
                  </a:lnTo>
                  <a:lnTo>
                    <a:pt x="2743" y="1159"/>
                  </a:lnTo>
                  <a:lnTo>
                    <a:pt x="2472" y="1314"/>
                  </a:lnTo>
                  <a:lnTo>
                    <a:pt x="2241" y="1545"/>
                  </a:lnTo>
                  <a:lnTo>
                    <a:pt x="2511" y="78"/>
                  </a:lnTo>
                  <a:lnTo>
                    <a:pt x="220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9"/>
            <p:cNvSpPr/>
            <p:nvPr/>
          </p:nvSpPr>
          <p:spPr>
            <a:xfrm>
              <a:off x="3971200" y="2394575"/>
              <a:ext cx="123600" cy="97525"/>
            </a:xfrm>
            <a:custGeom>
              <a:avLst/>
              <a:gdLst/>
              <a:ahLst/>
              <a:cxnLst/>
              <a:rect l="l" t="t" r="r" b="b"/>
              <a:pathLst>
                <a:path w="4944" h="3901" extrusionOk="0">
                  <a:moveTo>
                    <a:pt x="232" y="1"/>
                  </a:moveTo>
                  <a:lnTo>
                    <a:pt x="117" y="39"/>
                  </a:lnTo>
                  <a:lnTo>
                    <a:pt x="1" y="155"/>
                  </a:lnTo>
                  <a:lnTo>
                    <a:pt x="1" y="271"/>
                  </a:lnTo>
                  <a:lnTo>
                    <a:pt x="1" y="387"/>
                  </a:lnTo>
                  <a:lnTo>
                    <a:pt x="310" y="889"/>
                  </a:lnTo>
                  <a:lnTo>
                    <a:pt x="657" y="1391"/>
                  </a:lnTo>
                  <a:lnTo>
                    <a:pt x="1005" y="1893"/>
                  </a:lnTo>
                  <a:lnTo>
                    <a:pt x="1352" y="2356"/>
                  </a:lnTo>
                  <a:lnTo>
                    <a:pt x="1777" y="2781"/>
                  </a:lnTo>
                  <a:lnTo>
                    <a:pt x="2202" y="3206"/>
                  </a:lnTo>
                  <a:lnTo>
                    <a:pt x="2665" y="3592"/>
                  </a:lnTo>
                  <a:lnTo>
                    <a:pt x="3167" y="3901"/>
                  </a:lnTo>
                  <a:lnTo>
                    <a:pt x="3515" y="3785"/>
                  </a:lnTo>
                  <a:lnTo>
                    <a:pt x="2742" y="3013"/>
                  </a:lnTo>
                  <a:lnTo>
                    <a:pt x="2009" y="2240"/>
                  </a:lnTo>
                  <a:lnTo>
                    <a:pt x="1314" y="1429"/>
                  </a:lnTo>
                  <a:lnTo>
                    <a:pt x="1005" y="1005"/>
                  </a:lnTo>
                  <a:lnTo>
                    <a:pt x="696" y="580"/>
                  </a:lnTo>
                  <a:lnTo>
                    <a:pt x="1584" y="696"/>
                  </a:lnTo>
                  <a:lnTo>
                    <a:pt x="2472" y="889"/>
                  </a:lnTo>
                  <a:lnTo>
                    <a:pt x="2974" y="1043"/>
                  </a:lnTo>
                  <a:lnTo>
                    <a:pt x="3476" y="1236"/>
                  </a:lnTo>
                  <a:lnTo>
                    <a:pt x="3978" y="1391"/>
                  </a:lnTo>
                  <a:lnTo>
                    <a:pt x="4480" y="1507"/>
                  </a:lnTo>
                  <a:lnTo>
                    <a:pt x="4557" y="1507"/>
                  </a:lnTo>
                  <a:lnTo>
                    <a:pt x="4634" y="1584"/>
                  </a:lnTo>
                  <a:lnTo>
                    <a:pt x="4789" y="1584"/>
                  </a:lnTo>
                  <a:lnTo>
                    <a:pt x="4866" y="1507"/>
                  </a:lnTo>
                  <a:lnTo>
                    <a:pt x="4943" y="1429"/>
                  </a:lnTo>
                  <a:lnTo>
                    <a:pt x="4596" y="1159"/>
                  </a:lnTo>
                  <a:lnTo>
                    <a:pt x="4132" y="889"/>
                  </a:lnTo>
                  <a:lnTo>
                    <a:pt x="3592" y="657"/>
                  </a:lnTo>
                  <a:lnTo>
                    <a:pt x="3051" y="464"/>
                  </a:lnTo>
                  <a:lnTo>
                    <a:pt x="2511" y="310"/>
                  </a:lnTo>
                  <a:lnTo>
                    <a:pt x="1893" y="194"/>
                  </a:lnTo>
                  <a:lnTo>
                    <a:pt x="1314" y="117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9"/>
            <p:cNvSpPr/>
            <p:nvPr/>
          </p:nvSpPr>
          <p:spPr>
            <a:xfrm>
              <a:off x="591450" y="2398450"/>
              <a:ext cx="103300" cy="132275"/>
            </a:xfrm>
            <a:custGeom>
              <a:avLst/>
              <a:gdLst/>
              <a:ahLst/>
              <a:cxnLst/>
              <a:rect l="l" t="t" r="r" b="b"/>
              <a:pathLst>
                <a:path w="4132" h="5291" extrusionOk="0">
                  <a:moveTo>
                    <a:pt x="2278" y="0"/>
                  </a:moveTo>
                  <a:lnTo>
                    <a:pt x="2047" y="39"/>
                  </a:lnTo>
                  <a:lnTo>
                    <a:pt x="1815" y="116"/>
                  </a:lnTo>
                  <a:lnTo>
                    <a:pt x="1429" y="232"/>
                  </a:lnTo>
                  <a:lnTo>
                    <a:pt x="1120" y="425"/>
                  </a:lnTo>
                  <a:lnTo>
                    <a:pt x="850" y="657"/>
                  </a:lnTo>
                  <a:lnTo>
                    <a:pt x="618" y="927"/>
                  </a:lnTo>
                  <a:lnTo>
                    <a:pt x="425" y="1236"/>
                  </a:lnTo>
                  <a:lnTo>
                    <a:pt x="309" y="1545"/>
                  </a:lnTo>
                  <a:lnTo>
                    <a:pt x="193" y="1892"/>
                  </a:lnTo>
                  <a:lnTo>
                    <a:pt x="116" y="2278"/>
                  </a:lnTo>
                  <a:lnTo>
                    <a:pt x="39" y="2626"/>
                  </a:lnTo>
                  <a:lnTo>
                    <a:pt x="0" y="3012"/>
                  </a:lnTo>
                  <a:lnTo>
                    <a:pt x="0" y="3823"/>
                  </a:lnTo>
                  <a:lnTo>
                    <a:pt x="0" y="5290"/>
                  </a:lnTo>
                  <a:lnTo>
                    <a:pt x="425" y="5252"/>
                  </a:lnTo>
                  <a:lnTo>
                    <a:pt x="463" y="4750"/>
                  </a:lnTo>
                  <a:lnTo>
                    <a:pt x="463" y="4209"/>
                  </a:lnTo>
                  <a:lnTo>
                    <a:pt x="463" y="3630"/>
                  </a:lnTo>
                  <a:lnTo>
                    <a:pt x="463" y="3089"/>
                  </a:lnTo>
                  <a:lnTo>
                    <a:pt x="541" y="2549"/>
                  </a:lnTo>
                  <a:lnTo>
                    <a:pt x="695" y="2047"/>
                  </a:lnTo>
                  <a:lnTo>
                    <a:pt x="772" y="1776"/>
                  </a:lnTo>
                  <a:lnTo>
                    <a:pt x="888" y="1545"/>
                  </a:lnTo>
                  <a:lnTo>
                    <a:pt x="1043" y="1313"/>
                  </a:lnTo>
                  <a:lnTo>
                    <a:pt x="1197" y="1120"/>
                  </a:lnTo>
                  <a:lnTo>
                    <a:pt x="1390" y="927"/>
                  </a:lnTo>
                  <a:lnTo>
                    <a:pt x="1622" y="772"/>
                  </a:lnTo>
                  <a:lnTo>
                    <a:pt x="1854" y="657"/>
                  </a:lnTo>
                  <a:lnTo>
                    <a:pt x="2124" y="541"/>
                  </a:lnTo>
                  <a:lnTo>
                    <a:pt x="2433" y="502"/>
                  </a:lnTo>
                  <a:lnTo>
                    <a:pt x="2703" y="541"/>
                  </a:lnTo>
                  <a:lnTo>
                    <a:pt x="2973" y="618"/>
                  </a:lnTo>
                  <a:lnTo>
                    <a:pt x="3205" y="772"/>
                  </a:lnTo>
                  <a:lnTo>
                    <a:pt x="3360" y="966"/>
                  </a:lnTo>
                  <a:lnTo>
                    <a:pt x="3514" y="1159"/>
                  </a:lnTo>
                  <a:lnTo>
                    <a:pt x="3591" y="1390"/>
                  </a:lnTo>
                  <a:lnTo>
                    <a:pt x="3668" y="1661"/>
                  </a:lnTo>
                  <a:lnTo>
                    <a:pt x="4132" y="1545"/>
                  </a:lnTo>
                  <a:lnTo>
                    <a:pt x="4016" y="1159"/>
                  </a:lnTo>
                  <a:lnTo>
                    <a:pt x="3823" y="811"/>
                  </a:lnTo>
                  <a:lnTo>
                    <a:pt x="3630" y="502"/>
                  </a:lnTo>
                  <a:lnTo>
                    <a:pt x="3398" y="270"/>
                  </a:lnTo>
                  <a:lnTo>
                    <a:pt x="3244" y="155"/>
                  </a:lnTo>
                  <a:lnTo>
                    <a:pt x="3089" y="77"/>
                  </a:lnTo>
                  <a:lnTo>
                    <a:pt x="2896" y="39"/>
                  </a:lnTo>
                  <a:lnTo>
                    <a:pt x="270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9"/>
            <p:cNvSpPr/>
            <p:nvPr/>
          </p:nvSpPr>
          <p:spPr>
            <a:xfrm>
              <a:off x="456275" y="2399400"/>
              <a:ext cx="437350" cy="301225"/>
            </a:xfrm>
            <a:custGeom>
              <a:avLst/>
              <a:gdLst/>
              <a:ahLst/>
              <a:cxnLst/>
              <a:rect l="l" t="t" r="r" b="b"/>
              <a:pathLst>
                <a:path w="17494" h="12049" extrusionOk="0">
                  <a:moveTo>
                    <a:pt x="12087" y="503"/>
                  </a:moveTo>
                  <a:lnTo>
                    <a:pt x="12203" y="580"/>
                  </a:lnTo>
                  <a:lnTo>
                    <a:pt x="12280" y="657"/>
                  </a:lnTo>
                  <a:lnTo>
                    <a:pt x="12628" y="850"/>
                  </a:lnTo>
                  <a:lnTo>
                    <a:pt x="12898" y="1159"/>
                  </a:lnTo>
                  <a:lnTo>
                    <a:pt x="13130" y="1507"/>
                  </a:lnTo>
                  <a:lnTo>
                    <a:pt x="13323" y="1854"/>
                  </a:lnTo>
                  <a:lnTo>
                    <a:pt x="13478" y="2240"/>
                  </a:lnTo>
                  <a:lnTo>
                    <a:pt x="13632" y="2665"/>
                  </a:lnTo>
                  <a:lnTo>
                    <a:pt x="13825" y="3438"/>
                  </a:lnTo>
                  <a:lnTo>
                    <a:pt x="13825" y="3438"/>
                  </a:lnTo>
                  <a:lnTo>
                    <a:pt x="13091" y="3013"/>
                  </a:lnTo>
                  <a:lnTo>
                    <a:pt x="12705" y="2781"/>
                  </a:lnTo>
                  <a:lnTo>
                    <a:pt x="12358" y="2472"/>
                  </a:lnTo>
                  <a:lnTo>
                    <a:pt x="12010" y="2125"/>
                  </a:lnTo>
                  <a:lnTo>
                    <a:pt x="11817" y="1932"/>
                  </a:lnTo>
                  <a:lnTo>
                    <a:pt x="11663" y="1700"/>
                  </a:lnTo>
                  <a:lnTo>
                    <a:pt x="11508" y="1391"/>
                  </a:lnTo>
                  <a:lnTo>
                    <a:pt x="11431" y="1043"/>
                  </a:lnTo>
                  <a:lnTo>
                    <a:pt x="11663" y="734"/>
                  </a:lnTo>
                  <a:lnTo>
                    <a:pt x="11740" y="619"/>
                  </a:lnTo>
                  <a:lnTo>
                    <a:pt x="11856" y="541"/>
                  </a:lnTo>
                  <a:lnTo>
                    <a:pt x="11972" y="503"/>
                  </a:lnTo>
                  <a:close/>
                  <a:moveTo>
                    <a:pt x="16219" y="1584"/>
                  </a:moveTo>
                  <a:lnTo>
                    <a:pt x="16296" y="1623"/>
                  </a:lnTo>
                  <a:lnTo>
                    <a:pt x="16412" y="1661"/>
                  </a:lnTo>
                  <a:lnTo>
                    <a:pt x="16490" y="1738"/>
                  </a:lnTo>
                  <a:lnTo>
                    <a:pt x="16567" y="1816"/>
                  </a:lnTo>
                  <a:lnTo>
                    <a:pt x="16605" y="1970"/>
                  </a:lnTo>
                  <a:lnTo>
                    <a:pt x="16644" y="2163"/>
                  </a:lnTo>
                  <a:lnTo>
                    <a:pt x="16644" y="2356"/>
                  </a:lnTo>
                  <a:lnTo>
                    <a:pt x="16605" y="2511"/>
                  </a:lnTo>
                  <a:lnTo>
                    <a:pt x="16528" y="2665"/>
                  </a:lnTo>
                  <a:lnTo>
                    <a:pt x="16412" y="2820"/>
                  </a:lnTo>
                  <a:lnTo>
                    <a:pt x="16296" y="2974"/>
                  </a:lnTo>
                  <a:lnTo>
                    <a:pt x="15949" y="3206"/>
                  </a:lnTo>
                  <a:lnTo>
                    <a:pt x="15563" y="3399"/>
                  </a:lnTo>
                  <a:lnTo>
                    <a:pt x="15138" y="3553"/>
                  </a:lnTo>
                  <a:lnTo>
                    <a:pt x="14713" y="3669"/>
                  </a:lnTo>
                  <a:lnTo>
                    <a:pt x="14366" y="3746"/>
                  </a:lnTo>
                  <a:lnTo>
                    <a:pt x="14366" y="3746"/>
                  </a:lnTo>
                  <a:lnTo>
                    <a:pt x="14482" y="3360"/>
                  </a:lnTo>
                  <a:lnTo>
                    <a:pt x="14636" y="2974"/>
                  </a:lnTo>
                  <a:lnTo>
                    <a:pt x="14829" y="2627"/>
                  </a:lnTo>
                  <a:lnTo>
                    <a:pt x="15099" y="2279"/>
                  </a:lnTo>
                  <a:lnTo>
                    <a:pt x="15408" y="1970"/>
                  </a:lnTo>
                  <a:lnTo>
                    <a:pt x="15640" y="1816"/>
                  </a:lnTo>
                  <a:lnTo>
                    <a:pt x="15872" y="1661"/>
                  </a:lnTo>
                  <a:lnTo>
                    <a:pt x="16103" y="1623"/>
                  </a:lnTo>
                  <a:lnTo>
                    <a:pt x="16219" y="1584"/>
                  </a:lnTo>
                  <a:close/>
                  <a:moveTo>
                    <a:pt x="13825" y="4287"/>
                  </a:moveTo>
                  <a:lnTo>
                    <a:pt x="13671" y="4557"/>
                  </a:lnTo>
                  <a:lnTo>
                    <a:pt x="13478" y="4789"/>
                  </a:lnTo>
                  <a:lnTo>
                    <a:pt x="13246" y="5021"/>
                  </a:lnTo>
                  <a:lnTo>
                    <a:pt x="13014" y="5214"/>
                  </a:lnTo>
                  <a:lnTo>
                    <a:pt x="12667" y="5484"/>
                  </a:lnTo>
                  <a:lnTo>
                    <a:pt x="12165" y="5754"/>
                  </a:lnTo>
                  <a:lnTo>
                    <a:pt x="11894" y="5870"/>
                  </a:lnTo>
                  <a:lnTo>
                    <a:pt x="11624" y="5947"/>
                  </a:lnTo>
                  <a:lnTo>
                    <a:pt x="11392" y="5986"/>
                  </a:lnTo>
                  <a:lnTo>
                    <a:pt x="11199" y="5947"/>
                  </a:lnTo>
                  <a:lnTo>
                    <a:pt x="11045" y="5870"/>
                  </a:lnTo>
                  <a:lnTo>
                    <a:pt x="10968" y="5793"/>
                  </a:lnTo>
                  <a:lnTo>
                    <a:pt x="10929" y="5716"/>
                  </a:lnTo>
                  <a:lnTo>
                    <a:pt x="10890" y="5639"/>
                  </a:lnTo>
                  <a:lnTo>
                    <a:pt x="10890" y="5445"/>
                  </a:lnTo>
                  <a:lnTo>
                    <a:pt x="10968" y="5252"/>
                  </a:lnTo>
                  <a:lnTo>
                    <a:pt x="11122" y="5098"/>
                  </a:lnTo>
                  <a:lnTo>
                    <a:pt x="11277" y="4943"/>
                  </a:lnTo>
                  <a:lnTo>
                    <a:pt x="11547" y="4750"/>
                  </a:lnTo>
                  <a:lnTo>
                    <a:pt x="11817" y="4635"/>
                  </a:lnTo>
                  <a:lnTo>
                    <a:pt x="12087" y="4557"/>
                  </a:lnTo>
                  <a:lnTo>
                    <a:pt x="12628" y="4480"/>
                  </a:lnTo>
                  <a:lnTo>
                    <a:pt x="13246" y="4403"/>
                  </a:lnTo>
                  <a:lnTo>
                    <a:pt x="13555" y="4364"/>
                  </a:lnTo>
                  <a:lnTo>
                    <a:pt x="13825" y="4287"/>
                  </a:lnTo>
                  <a:close/>
                  <a:moveTo>
                    <a:pt x="14404" y="4248"/>
                  </a:moveTo>
                  <a:lnTo>
                    <a:pt x="15099" y="4596"/>
                  </a:lnTo>
                  <a:lnTo>
                    <a:pt x="15408" y="4789"/>
                  </a:lnTo>
                  <a:lnTo>
                    <a:pt x="15717" y="4982"/>
                  </a:lnTo>
                  <a:lnTo>
                    <a:pt x="15910" y="5137"/>
                  </a:lnTo>
                  <a:lnTo>
                    <a:pt x="16142" y="5368"/>
                  </a:lnTo>
                  <a:lnTo>
                    <a:pt x="16412" y="5677"/>
                  </a:lnTo>
                  <a:lnTo>
                    <a:pt x="16644" y="5986"/>
                  </a:lnTo>
                  <a:lnTo>
                    <a:pt x="16876" y="6334"/>
                  </a:lnTo>
                  <a:lnTo>
                    <a:pt x="16992" y="6681"/>
                  </a:lnTo>
                  <a:lnTo>
                    <a:pt x="16992" y="6836"/>
                  </a:lnTo>
                  <a:lnTo>
                    <a:pt x="16992" y="6990"/>
                  </a:lnTo>
                  <a:lnTo>
                    <a:pt x="16953" y="7106"/>
                  </a:lnTo>
                  <a:lnTo>
                    <a:pt x="16837" y="7222"/>
                  </a:lnTo>
                  <a:lnTo>
                    <a:pt x="16760" y="7299"/>
                  </a:lnTo>
                  <a:lnTo>
                    <a:pt x="16644" y="7338"/>
                  </a:lnTo>
                  <a:lnTo>
                    <a:pt x="16374" y="7338"/>
                  </a:lnTo>
                  <a:lnTo>
                    <a:pt x="16142" y="7222"/>
                  </a:lnTo>
                  <a:lnTo>
                    <a:pt x="15872" y="7029"/>
                  </a:lnTo>
                  <a:lnTo>
                    <a:pt x="15601" y="6797"/>
                  </a:lnTo>
                  <a:lnTo>
                    <a:pt x="15370" y="6565"/>
                  </a:lnTo>
                  <a:lnTo>
                    <a:pt x="15061" y="6141"/>
                  </a:lnTo>
                  <a:lnTo>
                    <a:pt x="14829" y="5716"/>
                  </a:lnTo>
                  <a:lnTo>
                    <a:pt x="14636" y="5252"/>
                  </a:lnTo>
                  <a:lnTo>
                    <a:pt x="14520" y="4750"/>
                  </a:lnTo>
                  <a:lnTo>
                    <a:pt x="14404" y="4248"/>
                  </a:lnTo>
                  <a:close/>
                  <a:moveTo>
                    <a:pt x="11856" y="1"/>
                  </a:moveTo>
                  <a:lnTo>
                    <a:pt x="11585" y="39"/>
                  </a:lnTo>
                  <a:lnTo>
                    <a:pt x="11470" y="117"/>
                  </a:lnTo>
                  <a:lnTo>
                    <a:pt x="11354" y="194"/>
                  </a:lnTo>
                  <a:lnTo>
                    <a:pt x="11161" y="387"/>
                  </a:lnTo>
                  <a:lnTo>
                    <a:pt x="11006" y="619"/>
                  </a:lnTo>
                  <a:lnTo>
                    <a:pt x="10929" y="812"/>
                  </a:lnTo>
                  <a:lnTo>
                    <a:pt x="10929" y="1005"/>
                  </a:lnTo>
                  <a:lnTo>
                    <a:pt x="10929" y="1236"/>
                  </a:lnTo>
                  <a:lnTo>
                    <a:pt x="11006" y="1468"/>
                  </a:lnTo>
                  <a:lnTo>
                    <a:pt x="11083" y="1661"/>
                  </a:lnTo>
                  <a:lnTo>
                    <a:pt x="11199" y="1893"/>
                  </a:lnTo>
                  <a:lnTo>
                    <a:pt x="11547" y="2318"/>
                  </a:lnTo>
                  <a:lnTo>
                    <a:pt x="11933" y="2742"/>
                  </a:lnTo>
                  <a:lnTo>
                    <a:pt x="12396" y="3090"/>
                  </a:lnTo>
                  <a:lnTo>
                    <a:pt x="12860" y="3399"/>
                  </a:lnTo>
                  <a:lnTo>
                    <a:pt x="12860" y="3399"/>
                  </a:lnTo>
                  <a:lnTo>
                    <a:pt x="12049" y="3283"/>
                  </a:lnTo>
                  <a:lnTo>
                    <a:pt x="11199" y="3283"/>
                  </a:lnTo>
                  <a:lnTo>
                    <a:pt x="10388" y="3322"/>
                  </a:lnTo>
                  <a:lnTo>
                    <a:pt x="9616" y="3476"/>
                  </a:lnTo>
                  <a:lnTo>
                    <a:pt x="9655" y="3013"/>
                  </a:lnTo>
                  <a:lnTo>
                    <a:pt x="9655" y="2511"/>
                  </a:lnTo>
                  <a:lnTo>
                    <a:pt x="9616" y="2009"/>
                  </a:lnTo>
                  <a:lnTo>
                    <a:pt x="9539" y="1507"/>
                  </a:lnTo>
                  <a:lnTo>
                    <a:pt x="9075" y="1623"/>
                  </a:lnTo>
                  <a:lnTo>
                    <a:pt x="9153" y="2086"/>
                  </a:lnTo>
                  <a:lnTo>
                    <a:pt x="9153" y="2588"/>
                  </a:lnTo>
                  <a:lnTo>
                    <a:pt x="9153" y="3090"/>
                  </a:lnTo>
                  <a:lnTo>
                    <a:pt x="9075" y="3515"/>
                  </a:lnTo>
                  <a:lnTo>
                    <a:pt x="9075" y="3592"/>
                  </a:lnTo>
                  <a:lnTo>
                    <a:pt x="8226" y="3901"/>
                  </a:lnTo>
                  <a:lnTo>
                    <a:pt x="7415" y="4287"/>
                  </a:lnTo>
                  <a:lnTo>
                    <a:pt x="6604" y="4712"/>
                  </a:lnTo>
                  <a:lnTo>
                    <a:pt x="5832" y="5214"/>
                  </a:lnTo>
                  <a:lnTo>
                    <a:pt x="5407" y="5252"/>
                  </a:lnTo>
                  <a:lnTo>
                    <a:pt x="5407" y="5561"/>
                  </a:lnTo>
                  <a:lnTo>
                    <a:pt x="4596" y="6218"/>
                  </a:lnTo>
                  <a:lnTo>
                    <a:pt x="3824" y="6913"/>
                  </a:lnTo>
                  <a:lnTo>
                    <a:pt x="3090" y="7685"/>
                  </a:lnTo>
                  <a:lnTo>
                    <a:pt x="2395" y="8496"/>
                  </a:lnTo>
                  <a:lnTo>
                    <a:pt x="1739" y="9307"/>
                  </a:lnTo>
                  <a:lnTo>
                    <a:pt x="1082" y="10156"/>
                  </a:lnTo>
                  <a:lnTo>
                    <a:pt x="503" y="10967"/>
                  </a:lnTo>
                  <a:lnTo>
                    <a:pt x="1" y="11778"/>
                  </a:lnTo>
                  <a:lnTo>
                    <a:pt x="348" y="12049"/>
                  </a:lnTo>
                  <a:lnTo>
                    <a:pt x="1546" y="10504"/>
                  </a:lnTo>
                  <a:lnTo>
                    <a:pt x="2743" y="8959"/>
                  </a:lnTo>
                  <a:lnTo>
                    <a:pt x="3360" y="8226"/>
                  </a:lnTo>
                  <a:lnTo>
                    <a:pt x="4017" y="7492"/>
                  </a:lnTo>
                  <a:lnTo>
                    <a:pt x="4712" y="6797"/>
                  </a:lnTo>
                  <a:lnTo>
                    <a:pt x="5484" y="6179"/>
                  </a:lnTo>
                  <a:lnTo>
                    <a:pt x="6257" y="5561"/>
                  </a:lnTo>
                  <a:lnTo>
                    <a:pt x="7106" y="5059"/>
                  </a:lnTo>
                  <a:lnTo>
                    <a:pt x="7994" y="4596"/>
                  </a:lnTo>
                  <a:lnTo>
                    <a:pt x="8458" y="4441"/>
                  </a:lnTo>
                  <a:lnTo>
                    <a:pt x="8921" y="4248"/>
                  </a:lnTo>
                  <a:lnTo>
                    <a:pt x="9423" y="4133"/>
                  </a:lnTo>
                  <a:lnTo>
                    <a:pt x="9886" y="4017"/>
                  </a:lnTo>
                  <a:lnTo>
                    <a:pt x="10388" y="3901"/>
                  </a:lnTo>
                  <a:lnTo>
                    <a:pt x="10852" y="3862"/>
                  </a:lnTo>
                  <a:lnTo>
                    <a:pt x="11354" y="3824"/>
                  </a:lnTo>
                  <a:lnTo>
                    <a:pt x="11856" y="3824"/>
                  </a:lnTo>
                  <a:lnTo>
                    <a:pt x="12358" y="3862"/>
                  </a:lnTo>
                  <a:lnTo>
                    <a:pt x="12860" y="3901"/>
                  </a:lnTo>
                  <a:lnTo>
                    <a:pt x="12319" y="3978"/>
                  </a:lnTo>
                  <a:lnTo>
                    <a:pt x="11856" y="4094"/>
                  </a:lnTo>
                  <a:lnTo>
                    <a:pt x="11392" y="4287"/>
                  </a:lnTo>
                  <a:lnTo>
                    <a:pt x="11199" y="4403"/>
                  </a:lnTo>
                  <a:lnTo>
                    <a:pt x="11006" y="4557"/>
                  </a:lnTo>
                  <a:lnTo>
                    <a:pt x="10852" y="4673"/>
                  </a:lnTo>
                  <a:lnTo>
                    <a:pt x="10697" y="4866"/>
                  </a:lnTo>
                  <a:lnTo>
                    <a:pt x="10543" y="5059"/>
                  </a:lnTo>
                  <a:lnTo>
                    <a:pt x="10466" y="5291"/>
                  </a:lnTo>
                  <a:lnTo>
                    <a:pt x="10388" y="5523"/>
                  </a:lnTo>
                  <a:lnTo>
                    <a:pt x="10388" y="5754"/>
                  </a:lnTo>
                  <a:lnTo>
                    <a:pt x="10427" y="5947"/>
                  </a:lnTo>
                  <a:lnTo>
                    <a:pt x="10581" y="6179"/>
                  </a:lnTo>
                  <a:lnTo>
                    <a:pt x="10659" y="6256"/>
                  </a:lnTo>
                  <a:lnTo>
                    <a:pt x="10775" y="6334"/>
                  </a:lnTo>
                  <a:lnTo>
                    <a:pt x="11006" y="6411"/>
                  </a:lnTo>
                  <a:lnTo>
                    <a:pt x="11277" y="6449"/>
                  </a:lnTo>
                  <a:lnTo>
                    <a:pt x="11585" y="6411"/>
                  </a:lnTo>
                  <a:lnTo>
                    <a:pt x="11856" y="6372"/>
                  </a:lnTo>
                  <a:lnTo>
                    <a:pt x="12165" y="6256"/>
                  </a:lnTo>
                  <a:lnTo>
                    <a:pt x="12628" y="6063"/>
                  </a:lnTo>
                  <a:lnTo>
                    <a:pt x="13053" y="5793"/>
                  </a:lnTo>
                  <a:lnTo>
                    <a:pt x="13439" y="5484"/>
                  </a:lnTo>
                  <a:lnTo>
                    <a:pt x="13439" y="5484"/>
                  </a:lnTo>
                  <a:lnTo>
                    <a:pt x="13400" y="5523"/>
                  </a:lnTo>
                  <a:lnTo>
                    <a:pt x="13786" y="5716"/>
                  </a:lnTo>
                  <a:lnTo>
                    <a:pt x="14057" y="4866"/>
                  </a:lnTo>
                  <a:lnTo>
                    <a:pt x="14211" y="5407"/>
                  </a:lnTo>
                  <a:lnTo>
                    <a:pt x="14404" y="5909"/>
                  </a:lnTo>
                  <a:lnTo>
                    <a:pt x="14675" y="6411"/>
                  </a:lnTo>
                  <a:lnTo>
                    <a:pt x="14984" y="6874"/>
                  </a:lnTo>
                  <a:lnTo>
                    <a:pt x="15177" y="7067"/>
                  </a:lnTo>
                  <a:lnTo>
                    <a:pt x="15408" y="7299"/>
                  </a:lnTo>
                  <a:lnTo>
                    <a:pt x="15679" y="7492"/>
                  </a:lnTo>
                  <a:lnTo>
                    <a:pt x="15988" y="7685"/>
                  </a:lnTo>
                  <a:lnTo>
                    <a:pt x="16296" y="7801"/>
                  </a:lnTo>
                  <a:lnTo>
                    <a:pt x="16605" y="7878"/>
                  </a:lnTo>
                  <a:lnTo>
                    <a:pt x="16760" y="7878"/>
                  </a:lnTo>
                  <a:lnTo>
                    <a:pt x="16876" y="7840"/>
                  </a:lnTo>
                  <a:lnTo>
                    <a:pt x="17030" y="7801"/>
                  </a:lnTo>
                  <a:lnTo>
                    <a:pt x="17185" y="7724"/>
                  </a:lnTo>
                  <a:lnTo>
                    <a:pt x="17300" y="7647"/>
                  </a:lnTo>
                  <a:lnTo>
                    <a:pt x="17378" y="7531"/>
                  </a:lnTo>
                  <a:lnTo>
                    <a:pt x="17416" y="7376"/>
                  </a:lnTo>
                  <a:lnTo>
                    <a:pt x="17455" y="7260"/>
                  </a:lnTo>
                  <a:lnTo>
                    <a:pt x="17493" y="6951"/>
                  </a:lnTo>
                  <a:lnTo>
                    <a:pt x="17416" y="6604"/>
                  </a:lnTo>
                  <a:lnTo>
                    <a:pt x="17300" y="6295"/>
                  </a:lnTo>
                  <a:lnTo>
                    <a:pt x="17185" y="5986"/>
                  </a:lnTo>
                  <a:lnTo>
                    <a:pt x="17030" y="5716"/>
                  </a:lnTo>
                  <a:lnTo>
                    <a:pt x="16876" y="5484"/>
                  </a:lnTo>
                  <a:lnTo>
                    <a:pt x="16683" y="5252"/>
                  </a:lnTo>
                  <a:lnTo>
                    <a:pt x="16490" y="5021"/>
                  </a:lnTo>
                  <a:lnTo>
                    <a:pt x="16258" y="4789"/>
                  </a:lnTo>
                  <a:lnTo>
                    <a:pt x="16026" y="4596"/>
                  </a:lnTo>
                  <a:lnTo>
                    <a:pt x="15524" y="4287"/>
                  </a:lnTo>
                  <a:lnTo>
                    <a:pt x="14945" y="4017"/>
                  </a:lnTo>
                  <a:lnTo>
                    <a:pt x="15408" y="3901"/>
                  </a:lnTo>
                  <a:lnTo>
                    <a:pt x="15833" y="3746"/>
                  </a:lnTo>
                  <a:lnTo>
                    <a:pt x="16219" y="3515"/>
                  </a:lnTo>
                  <a:lnTo>
                    <a:pt x="16605" y="3244"/>
                  </a:lnTo>
                  <a:lnTo>
                    <a:pt x="16760" y="3051"/>
                  </a:lnTo>
                  <a:lnTo>
                    <a:pt x="16914" y="2858"/>
                  </a:lnTo>
                  <a:lnTo>
                    <a:pt x="17030" y="2665"/>
                  </a:lnTo>
                  <a:lnTo>
                    <a:pt x="17107" y="2434"/>
                  </a:lnTo>
                  <a:lnTo>
                    <a:pt x="17146" y="2163"/>
                  </a:lnTo>
                  <a:lnTo>
                    <a:pt x="17107" y="1932"/>
                  </a:lnTo>
                  <a:lnTo>
                    <a:pt x="17069" y="1700"/>
                  </a:lnTo>
                  <a:lnTo>
                    <a:pt x="16914" y="1468"/>
                  </a:lnTo>
                  <a:lnTo>
                    <a:pt x="16760" y="1314"/>
                  </a:lnTo>
                  <a:lnTo>
                    <a:pt x="16567" y="1198"/>
                  </a:lnTo>
                  <a:lnTo>
                    <a:pt x="16335" y="1159"/>
                  </a:lnTo>
                  <a:lnTo>
                    <a:pt x="16103" y="1159"/>
                  </a:lnTo>
                  <a:lnTo>
                    <a:pt x="15910" y="1198"/>
                  </a:lnTo>
                  <a:lnTo>
                    <a:pt x="15679" y="1236"/>
                  </a:lnTo>
                  <a:lnTo>
                    <a:pt x="15447" y="1352"/>
                  </a:lnTo>
                  <a:lnTo>
                    <a:pt x="15254" y="1468"/>
                  </a:lnTo>
                  <a:lnTo>
                    <a:pt x="14906" y="1777"/>
                  </a:lnTo>
                  <a:lnTo>
                    <a:pt x="14597" y="2163"/>
                  </a:lnTo>
                  <a:lnTo>
                    <a:pt x="14327" y="2588"/>
                  </a:lnTo>
                  <a:lnTo>
                    <a:pt x="14095" y="3013"/>
                  </a:lnTo>
                  <a:lnTo>
                    <a:pt x="13941" y="2434"/>
                  </a:lnTo>
                  <a:lnTo>
                    <a:pt x="13748" y="1893"/>
                  </a:lnTo>
                  <a:lnTo>
                    <a:pt x="13516" y="1352"/>
                  </a:lnTo>
                  <a:lnTo>
                    <a:pt x="13169" y="850"/>
                  </a:lnTo>
                  <a:lnTo>
                    <a:pt x="13014" y="657"/>
                  </a:lnTo>
                  <a:lnTo>
                    <a:pt x="12821" y="464"/>
                  </a:lnTo>
                  <a:lnTo>
                    <a:pt x="12589" y="271"/>
                  </a:lnTo>
                  <a:lnTo>
                    <a:pt x="12358" y="117"/>
                  </a:lnTo>
                  <a:lnTo>
                    <a:pt x="12087" y="39"/>
                  </a:lnTo>
                  <a:lnTo>
                    <a:pt x="1185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9"/>
            <p:cNvSpPr/>
            <p:nvPr/>
          </p:nvSpPr>
          <p:spPr>
            <a:xfrm>
              <a:off x="5396100" y="2441875"/>
              <a:ext cx="252950" cy="361075"/>
            </a:xfrm>
            <a:custGeom>
              <a:avLst/>
              <a:gdLst/>
              <a:ahLst/>
              <a:cxnLst/>
              <a:rect l="l" t="t" r="r" b="b"/>
              <a:pathLst>
                <a:path w="10118" h="14443" extrusionOk="0">
                  <a:moveTo>
                    <a:pt x="1043" y="1082"/>
                  </a:moveTo>
                  <a:lnTo>
                    <a:pt x="1236" y="1159"/>
                  </a:lnTo>
                  <a:lnTo>
                    <a:pt x="1390" y="1275"/>
                  </a:lnTo>
                  <a:lnTo>
                    <a:pt x="1545" y="1430"/>
                  </a:lnTo>
                  <a:lnTo>
                    <a:pt x="1661" y="1623"/>
                  </a:lnTo>
                  <a:lnTo>
                    <a:pt x="1777" y="1816"/>
                  </a:lnTo>
                  <a:lnTo>
                    <a:pt x="1352" y="2009"/>
                  </a:lnTo>
                  <a:lnTo>
                    <a:pt x="1159" y="2047"/>
                  </a:lnTo>
                  <a:lnTo>
                    <a:pt x="773" y="2047"/>
                  </a:lnTo>
                  <a:lnTo>
                    <a:pt x="657" y="1970"/>
                  </a:lnTo>
                  <a:lnTo>
                    <a:pt x="541" y="1893"/>
                  </a:lnTo>
                  <a:lnTo>
                    <a:pt x="425" y="1816"/>
                  </a:lnTo>
                  <a:lnTo>
                    <a:pt x="386" y="1700"/>
                  </a:lnTo>
                  <a:lnTo>
                    <a:pt x="348" y="1584"/>
                  </a:lnTo>
                  <a:lnTo>
                    <a:pt x="386" y="1430"/>
                  </a:lnTo>
                  <a:lnTo>
                    <a:pt x="464" y="1314"/>
                  </a:lnTo>
                  <a:lnTo>
                    <a:pt x="657" y="1121"/>
                  </a:lnTo>
                  <a:lnTo>
                    <a:pt x="850" y="1082"/>
                  </a:lnTo>
                  <a:close/>
                  <a:moveTo>
                    <a:pt x="3360" y="1468"/>
                  </a:moveTo>
                  <a:lnTo>
                    <a:pt x="3476" y="1545"/>
                  </a:lnTo>
                  <a:lnTo>
                    <a:pt x="3591" y="1623"/>
                  </a:lnTo>
                  <a:lnTo>
                    <a:pt x="3669" y="1700"/>
                  </a:lnTo>
                  <a:lnTo>
                    <a:pt x="3746" y="1816"/>
                  </a:lnTo>
                  <a:lnTo>
                    <a:pt x="3746" y="1970"/>
                  </a:lnTo>
                  <a:lnTo>
                    <a:pt x="3669" y="2086"/>
                  </a:lnTo>
                  <a:lnTo>
                    <a:pt x="3553" y="2279"/>
                  </a:lnTo>
                  <a:lnTo>
                    <a:pt x="3398" y="2356"/>
                  </a:lnTo>
                  <a:lnTo>
                    <a:pt x="3205" y="2434"/>
                  </a:lnTo>
                  <a:lnTo>
                    <a:pt x="3012" y="2395"/>
                  </a:lnTo>
                  <a:lnTo>
                    <a:pt x="2819" y="2356"/>
                  </a:lnTo>
                  <a:lnTo>
                    <a:pt x="2626" y="2279"/>
                  </a:lnTo>
                  <a:lnTo>
                    <a:pt x="2279" y="2086"/>
                  </a:lnTo>
                  <a:lnTo>
                    <a:pt x="2356" y="2009"/>
                  </a:lnTo>
                  <a:lnTo>
                    <a:pt x="2510" y="1854"/>
                  </a:lnTo>
                  <a:lnTo>
                    <a:pt x="2665" y="1661"/>
                  </a:lnTo>
                  <a:lnTo>
                    <a:pt x="2858" y="1545"/>
                  </a:lnTo>
                  <a:lnTo>
                    <a:pt x="3089" y="1468"/>
                  </a:lnTo>
                  <a:close/>
                  <a:moveTo>
                    <a:pt x="3746" y="4750"/>
                  </a:moveTo>
                  <a:lnTo>
                    <a:pt x="3900" y="4789"/>
                  </a:lnTo>
                  <a:lnTo>
                    <a:pt x="4016" y="4828"/>
                  </a:lnTo>
                  <a:lnTo>
                    <a:pt x="4093" y="4944"/>
                  </a:lnTo>
                  <a:lnTo>
                    <a:pt x="4171" y="5098"/>
                  </a:lnTo>
                  <a:lnTo>
                    <a:pt x="4171" y="5252"/>
                  </a:lnTo>
                  <a:lnTo>
                    <a:pt x="4132" y="5368"/>
                  </a:lnTo>
                  <a:lnTo>
                    <a:pt x="4093" y="5484"/>
                  </a:lnTo>
                  <a:lnTo>
                    <a:pt x="3978" y="5600"/>
                  </a:lnTo>
                  <a:lnTo>
                    <a:pt x="3784" y="5754"/>
                  </a:lnTo>
                  <a:lnTo>
                    <a:pt x="3514" y="5870"/>
                  </a:lnTo>
                  <a:lnTo>
                    <a:pt x="3128" y="5870"/>
                  </a:lnTo>
                  <a:lnTo>
                    <a:pt x="2742" y="5793"/>
                  </a:lnTo>
                  <a:lnTo>
                    <a:pt x="2935" y="5368"/>
                  </a:lnTo>
                  <a:lnTo>
                    <a:pt x="3051" y="5214"/>
                  </a:lnTo>
                  <a:lnTo>
                    <a:pt x="3205" y="5021"/>
                  </a:lnTo>
                  <a:lnTo>
                    <a:pt x="3476" y="4866"/>
                  </a:lnTo>
                  <a:lnTo>
                    <a:pt x="3630" y="4789"/>
                  </a:lnTo>
                  <a:lnTo>
                    <a:pt x="3746" y="4750"/>
                  </a:lnTo>
                  <a:close/>
                  <a:moveTo>
                    <a:pt x="1120" y="5523"/>
                  </a:moveTo>
                  <a:lnTo>
                    <a:pt x="1352" y="5561"/>
                  </a:lnTo>
                  <a:lnTo>
                    <a:pt x="1545" y="5639"/>
                  </a:lnTo>
                  <a:lnTo>
                    <a:pt x="1970" y="5832"/>
                  </a:lnTo>
                  <a:lnTo>
                    <a:pt x="1622" y="6102"/>
                  </a:lnTo>
                  <a:lnTo>
                    <a:pt x="1429" y="6256"/>
                  </a:lnTo>
                  <a:lnTo>
                    <a:pt x="1236" y="6334"/>
                  </a:lnTo>
                  <a:lnTo>
                    <a:pt x="1043" y="6411"/>
                  </a:lnTo>
                  <a:lnTo>
                    <a:pt x="850" y="6411"/>
                  </a:lnTo>
                  <a:lnTo>
                    <a:pt x="695" y="6334"/>
                  </a:lnTo>
                  <a:lnTo>
                    <a:pt x="502" y="6179"/>
                  </a:lnTo>
                  <a:lnTo>
                    <a:pt x="425" y="6025"/>
                  </a:lnTo>
                  <a:lnTo>
                    <a:pt x="425" y="5909"/>
                  </a:lnTo>
                  <a:lnTo>
                    <a:pt x="464" y="5754"/>
                  </a:lnTo>
                  <a:lnTo>
                    <a:pt x="579" y="5677"/>
                  </a:lnTo>
                  <a:lnTo>
                    <a:pt x="695" y="5600"/>
                  </a:lnTo>
                  <a:lnTo>
                    <a:pt x="850" y="5523"/>
                  </a:lnTo>
                  <a:close/>
                  <a:moveTo>
                    <a:pt x="5715" y="6218"/>
                  </a:moveTo>
                  <a:lnTo>
                    <a:pt x="5870" y="6334"/>
                  </a:lnTo>
                  <a:lnTo>
                    <a:pt x="5947" y="6411"/>
                  </a:lnTo>
                  <a:lnTo>
                    <a:pt x="5986" y="6527"/>
                  </a:lnTo>
                  <a:lnTo>
                    <a:pt x="6024" y="6681"/>
                  </a:lnTo>
                  <a:lnTo>
                    <a:pt x="5986" y="6797"/>
                  </a:lnTo>
                  <a:lnTo>
                    <a:pt x="5908" y="7067"/>
                  </a:lnTo>
                  <a:lnTo>
                    <a:pt x="5792" y="7260"/>
                  </a:lnTo>
                  <a:lnTo>
                    <a:pt x="5677" y="7492"/>
                  </a:lnTo>
                  <a:lnTo>
                    <a:pt x="5484" y="7647"/>
                  </a:lnTo>
                  <a:lnTo>
                    <a:pt x="5290" y="7801"/>
                  </a:lnTo>
                  <a:lnTo>
                    <a:pt x="5059" y="7917"/>
                  </a:lnTo>
                  <a:lnTo>
                    <a:pt x="5097" y="7878"/>
                  </a:lnTo>
                  <a:lnTo>
                    <a:pt x="5020" y="7415"/>
                  </a:lnTo>
                  <a:lnTo>
                    <a:pt x="4982" y="7183"/>
                  </a:lnTo>
                  <a:lnTo>
                    <a:pt x="5020" y="6952"/>
                  </a:lnTo>
                  <a:lnTo>
                    <a:pt x="5136" y="6681"/>
                  </a:lnTo>
                  <a:lnTo>
                    <a:pt x="5213" y="6527"/>
                  </a:lnTo>
                  <a:lnTo>
                    <a:pt x="5329" y="6372"/>
                  </a:lnTo>
                  <a:lnTo>
                    <a:pt x="5445" y="6256"/>
                  </a:lnTo>
                  <a:lnTo>
                    <a:pt x="5599" y="6218"/>
                  </a:lnTo>
                  <a:close/>
                  <a:moveTo>
                    <a:pt x="8959" y="8071"/>
                  </a:moveTo>
                  <a:lnTo>
                    <a:pt x="9152" y="8110"/>
                  </a:lnTo>
                  <a:lnTo>
                    <a:pt x="9268" y="8187"/>
                  </a:lnTo>
                  <a:lnTo>
                    <a:pt x="9345" y="8303"/>
                  </a:lnTo>
                  <a:lnTo>
                    <a:pt x="9384" y="8419"/>
                  </a:lnTo>
                  <a:lnTo>
                    <a:pt x="9384" y="8535"/>
                  </a:lnTo>
                  <a:lnTo>
                    <a:pt x="9384" y="8651"/>
                  </a:lnTo>
                  <a:lnTo>
                    <a:pt x="9268" y="8921"/>
                  </a:lnTo>
                  <a:lnTo>
                    <a:pt x="9036" y="9153"/>
                  </a:lnTo>
                  <a:lnTo>
                    <a:pt x="8804" y="9346"/>
                  </a:lnTo>
                  <a:lnTo>
                    <a:pt x="8689" y="9384"/>
                  </a:lnTo>
                  <a:lnTo>
                    <a:pt x="8611" y="9423"/>
                  </a:lnTo>
                  <a:lnTo>
                    <a:pt x="8496" y="9423"/>
                  </a:lnTo>
                  <a:lnTo>
                    <a:pt x="8380" y="9384"/>
                  </a:lnTo>
                  <a:lnTo>
                    <a:pt x="8341" y="9346"/>
                  </a:lnTo>
                  <a:lnTo>
                    <a:pt x="8264" y="9346"/>
                  </a:lnTo>
                  <a:lnTo>
                    <a:pt x="8225" y="8959"/>
                  </a:lnTo>
                  <a:lnTo>
                    <a:pt x="8225" y="8766"/>
                  </a:lnTo>
                  <a:lnTo>
                    <a:pt x="8264" y="8573"/>
                  </a:lnTo>
                  <a:lnTo>
                    <a:pt x="8341" y="8342"/>
                  </a:lnTo>
                  <a:lnTo>
                    <a:pt x="8496" y="8187"/>
                  </a:lnTo>
                  <a:lnTo>
                    <a:pt x="8727" y="8110"/>
                  </a:lnTo>
                  <a:lnTo>
                    <a:pt x="8843" y="8071"/>
                  </a:lnTo>
                  <a:close/>
                  <a:moveTo>
                    <a:pt x="4943" y="8380"/>
                  </a:moveTo>
                  <a:lnTo>
                    <a:pt x="4943" y="8419"/>
                  </a:lnTo>
                  <a:lnTo>
                    <a:pt x="4750" y="8805"/>
                  </a:lnTo>
                  <a:lnTo>
                    <a:pt x="4595" y="8959"/>
                  </a:lnTo>
                  <a:lnTo>
                    <a:pt x="4441" y="9153"/>
                  </a:lnTo>
                  <a:lnTo>
                    <a:pt x="4209" y="9307"/>
                  </a:lnTo>
                  <a:lnTo>
                    <a:pt x="3939" y="9461"/>
                  </a:lnTo>
                  <a:lnTo>
                    <a:pt x="3669" y="9461"/>
                  </a:lnTo>
                  <a:lnTo>
                    <a:pt x="3553" y="9423"/>
                  </a:lnTo>
                  <a:lnTo>
                    <a:pt x="3398" y="9346"/>
                  </a:lnTo>
                  <a:lnTo>
                    <a:pt x="3321" y="9191"/>
                  </a:lnTo>
                  <a:lnTo>
                    <a:pt x="3321" y="9075"/>
                  </a:lnTo>
                  <a:lnTo>
                    <a:pt x="3321" y="8959"/>
                  </a:lnTo>
                  <a:lnTo>
                    <a:pt x="3398" y="8805"/>
                  </a:lnTo>
                  <a:lnTo>
                    <a:pt x="3476" y="8689"/>
                  </a:lnTo>
                  <a:lnTo>
                    <a:pt x="3553" y="8612"/>
                  </a:lnTo>
                  <a:lnTo>
                    <a:pt x="3784" y="8457"/>
                  </a:lnTo>
                  <a:lnTo>
                    <a:pt x="4055" y="8380"/>
                  </a:lnTo>
                  <a:lnTo>
                    <a:pt x="4325" y="8380"/>
                  </a:lnTo>
                  <a:lnTo>
                    <a:pt x="4904" y="8419"/>
                  </a:lnTo>
                  <a:lnTo>
                    <a:pt x="4943" y="8380"/>
                  </a:lnTo>
                  <a:close/>
                  <a:moveTo>
                    <a:pt x="7994" y="10002"/>
                  </a:moveTo>
                  <a:lnTo>
                    <a:pt x="7955" y="10195"/>
                  </a:lnTo>
                  <a:lnTo>
                    <a:pt x="7916" y="10350"/>
                  </a:lnTo>
                  <a:lnTo>
                    <a:pt x="7839" y="10543"/>
                  </a:lnTo>
                  <a:lnTo>
                    <a:pt x="7723" y="10697"/>
                  </a:lnTo>
                  <a:lnTo>
                    <a:pt x="7607" y="10813"/>
                  </a:lnTo>
                  <a:lnTo>
                    <a:pt x="7492" y="10929"/>
                  </a:lnTo>
                  <a:lnTo>
                    <a:pt x="7337" y="11045"/>
                  </a:lnTo>
                  <a:lnTo>
                    <a:pt x="7144" y="11083"/>
                  </a:lnTo>
                  <a:lnTo>
                    <a:pt x="6951" y="11122"/>
                  </a:lnTo>
                  <a:lnTo>
                    <a:pt x="6796" y="11083"/>
                  </a:lnTo>
                  <a:lnTo>
                    <a:pt x="6719" y="11045"/>
                  </a:lnTo>
                  <a:lnTo>
                    <a:pt x="6681" y="10967"/>
                  </a:lnTo>
                  <a:lnTo>
                    <a:pt x="6642" y="10890"/>
                  </a:lnTo>
                  <a:lnTo>
                    <a:pt x="6603" y="10813"/>
                  </a:lnTo>
                  <a:lnTo>
                    <a:pt x="6642" y="10620"/>
                  </a:lnTo>
                  <a:lnTo>
                    <a:pt x="6719" y="10504"/>
                  </a:lnTo>
                  <a:lnTo>
                    <a:pt x="6874" y="10350"/>
                  </a:lnTo>
                  <a:lnTo>
                    <a:pt x="6990" y="10272"/>
                  </a:lnTo>
                  <a:lnTo>
                    <a:pt x="7221" y="10157"/>
                  </a:lnTo>
                  <a:lnTo>
                    <a:pt x="7492" y="10079"/>
                  </a:lnTo>
                  <a:lnTo>
                    <a:pt x="7723" y="10041"/>
                  </a:lnTo>
                  <a:lnTo>
                    <a:pt x="7994" y="10002"/>
                  </a:lnTo>
                  <a:close/>
                  <a:moveTo>
                    <a:pt x="2201" y="1"/>
                  </a:moveTo>
                  <a:lnTo>
                    <a:pt x="2008" y="657"/>
                  </a:lnTo>
                  <a:lnTo>
                    <a:pt x="1854" y="1352"/>
                  </a:lnTo>
                  <a:lnTo>
                    <a:pt x="1777" y="1198"/>
                  </a:lnTo>
                  <a:lnTo>
                    <a:pt x="1661" y="1043"/>
                  </a:lnTo>
                  <a:lnTo>
                    <a:pt x="1545" y="928"/>
                  </a:lnTo>
                  <a:lnTo>
                    <a:pt x="1390" y="812"/>
                  </a:lnTo>
                  <a:lnTo>
                    <a:pt x="1236" y="773"/>
                  </a:lnTo>
                  <a:lnTo>
                    <a:pt x="1043" y="735"/>
                  </a:lnTo>
                  <a:lnTo>
                    <a:pt x="695" y="735"/>
                  </a:lnTo>
                  <a:lnTo>
                    <a:pt x="541" y="812"/>
                  </a:lnTo>
                  <a:lnTo>
                    <a:pt x="386" y="889"/>
                  </a:lnTo>
                  <a:lnTo>
                    <a:pt x="232" y="1005"/>
                  </a:lnTo>
                  <a:lnTo>
                    <a:pt x="116" y="1159"/>
                  </a:lnTo>
                  <a:lnTo>
                    <a:pt x="39" y="1314"/>
                  </a:lnTo>
                  <a:lnTo>
                    <a:pt x="0" y="1468"/>
                  </a:lnTo>
                  <a:lnTo>
                    <a:pt x="0" y="1623"/>
                  </a:lnTo>
                  <a:lnTo>
                    <a:pt x="0" y="1777"/>
                  </a:lnTo>
                  <a:lnTo>
                    <a:pt x="77" y="1932"/>
                  </a:lnTo>
                  <a:lnTo>
                    <a:pt x="155" y="2086"/>
                  </a:lnTo>
                  <a:lnTo>
                    <a:pt x="271" y="2202"/>
                  </a:lnTo>
                  <a:lnTo>
                    <a:pt x="425" y="2279"/>
                  </a:lnTo>
                  <a:lnTo>
                    <a:pt x="579" y="2356"/>
                  </a:lnTo>
                  <a:lnTo>
                    <a:pt x="734" y="2395"/>
                  </a:lnTo>
                  <a:lnTo>
                    <a:pt x="1043" y="2434"/>
                  </a:lnTo>
                  <a:lnTo>
                    <a:pt x="1390" y="2395"/>
                  </a:lnTo>
                  <a:lnTo>
                    <a:pt x="1699" y="2279"/>
                  </a:lnTo>
                  <a:lnTo>
                    <a:pt x="1661" y="3051"/>
                  </a:lnTo>
                  <a:lnTo>
                    <a:pt x="1661" y="3862"/>
                  </a:lnTo>
                  <a:lnTo>
                    <a:pt x="1738" y="4635"/>
                  </a:lnTo>
                  <a:lnTo>
                    <a:pt x="1777" y="5021"/>
                  </a:lnTo>
                  <a:lnTo>
                    <a:pt x="1892" y="5368"/>
                  </a:lnTo>
                  <a:lnTo>
                    <a:pt x="1583" y="5214"/>
                  </a:lnTo>
                  <a:lnTo>
                    <a:pt x="1275" y="5137"/>
                  </a:lnTo>
                  <a:lnTo>
                    <a:pt x="966" y="5137"/>
                  </a:lnTo>
                  <a:lnTo>
                    <a:pt x="657" y="5175"/>
                  </a:lnTo>
                  <a:lnTo>
                    <a:pt x="502" y="5252"/>
                  </a:lnTo>
                  <a:lnTo>
                    <a:pt x="386" y="5330"/>
                  </a:lnTo>
                  <a:lnTo>
                    <a:pt x="271" y="5446"/>
                  </a:lnTo>
                  <a:lnTo>
                    <a:pt x="155" y="5561"/>
                  </a:lnTo>
                  <a:lnTo>
                    <a:pt x="77" y="5716"/>
                  </a:lnTo>
                  <a:lnTo>
                    <a:pt x="39" y="5870"/>
                  </a:lnTo>
                  <a:lnTo>
                    <a:pt x="39" y="6025"/>
                  </a:lnTo>
                  <a:lnTo>
                    <a:pt x="77" y="6218"/>
                  </a:lnTo>
                  <a:lnTo>
                    <a:pt x="155" y="6334"/>
                  </a:lnTo>
                  <a:lnTo>
                    <a:pt x="232" y="6450"/>
                  </a:lnTo>
                  <a:lnTo>
                    <a:pt x="348" y="6565"/>
                  </a:lnTo>
                  <a:lnTo>
                    <a:pt x="502" y="6643"/>
                  </a:lnTo>
                  <a:lnTo>
                    <a:pt x="657" y="6720"/>
                  </a:lnTo>
                  <a:lnTo>
                    <a:pt x="811" y="6758"/>
                  </a:lnTo>
                  <a:lnTo>
                    <a:pt x="1120" y="6758"/>
                  </a:lnTo>
                  <a:lnTo>
                    <a:pt x="1429" y="6681"/>
                  </a:lnTo>
                  <a:lnTo>
                    <a:pt x="1699" y="6527"/>
                  </a:lnTo>
                  <a:lnTo>
                    <a:pt x="1931" y="6295"/>
                  </a:lnTo>
                  <a:lnTo>
                    <a:pt x="2124" y="6063"/>
                  </a:lnTo>
                  <a:lnTo>
                    <a:pt x="2394" y="6527"/>
                  </a:lnTo>
                  <a:lnTo>
                    <a:pt x="2742" y="6990"/>
                  </a:lnTo>
                  <a:lnTo>
                    <a:pt x="3128" y="7376"/>
                  </a:lnTo>
                  <a:lnTo>
                    <a:pt x="3591" y="7762"/>
                  </a:lnTo>
                  <a:lnTo>
                    <a:pt x="4016" y="7994"/>
                  </a:lnTo>
                  <a:lnTo>
                    <a:pt x="3823" y="8033"/>
                  </a:lnTo>
                  <a:lnTo>
                    <a:pt x="3630" y="8110"/>
                  </a:lnTo>
                  <a:lnTo>
                    <a:pt x="3437" y="8187"/>
                  </a:lnTo>
                  <a:lnTo>
                    <a:pt x="3282" y="8342"/>
                  </a:lnTo>
                  <a:lnTo>
                    <a:pt x="3167" y="8457"/>
                  </a:lnTo>
                  <a:lnTo>
                    <a:pt x="3051" y="8573"/>
                  </a:lnTo>
                  <a:lnTo>
                    <a:pt x="2974" y="8728"/>
                  </a:lnTo>
                  <a:lnTo>
                    <a:pt x="2935" y="8882"/>
                  </a:lnTo>
                  <a:lnTo>
                    <a:pt x="2896" y="9075"/>
                  </a:lnTo>
                  <a:lnTo>
                    <a:pt x="2935" y="9230"/>
                  </a:lnTo>
                  <a:lnTo>
                    <a:pt x="2974" y="9384"/>
                  </a:lnTo>
                  <a:lnTo>
                    <a:pt x="3051" y="9539"/>
                  </a:lnTo>
                  <a:lnTo>
                    <a:pt x="3167" y="9693"/>
                  </a:lnTo>
                  <a:lnTo>
                    <a:pt x="3321" y="9770"/>
                  </a:lnTo>
                  <a:lnTo>
                    <a:pt x="3514" y="9848"/>
                  </a:lnTo>
                  <a:lnTo>
                    <a:pt x="3707" y="9886"/>
                  </a:lnTo>
                  <a:lnTo>
                    <a:pt x="3862" y="9886"/>
                  </a:lnTo>
                  <a:lnTo>
                    <a:pt x="4055" y="9848"/>
                  </a:lnTo>
                  <a:lnTo>
                    <a:pt x="4248" y="9770"/>
                  </a:lnTo>
                  <a:lnTo>
                    <a:pt x="4402" y="9693"/>
                  </a:lnTo>
                  <a:lnTo>
                    <a:pt x="4673" y="9461"/>
                  </a:lnTo>
                  <a:lnTo>
                    <a:pt x="4904" y="9153"/>
                  </a:lnTo>
                  <a:lnTo>
                    <a:pt x="5097" y="8844"/>
                  </a:lnTo>
                  <a:lnTo>
                    <a:pt x="5213" y="8496"/>
                  </a:lnTo>
                  <a:lnTo>
                    <a:pt x="6526" y="8921"/>
                  </a:lnTo>
                  <a:lnTo>
                    <a:pt x="7183" y="9191"/>
                  </a:lnTo>
                  <a:lnTo>
                    <a:pt x="7762" y="9500"/>
                  </a:lnTo>
                  <a:lnTo>
                    <a:pt x="7955" y="9655"/>
                  </a:lnTo>
                  <a:lnTo>
                    <a:pt x="7762" y="9655"/>
                  </a:lnTo>
                  <a:lnTo>
                    <a:pt x="7569" y="9693"/>
                  </a:lnTo>
                  <a:lnTo>
                    <a:pt x="7144" y="9809"/>
                  </a:lnTo>
                  <a:lnTo>
                    <a:pt x="6796" y="9963"/>
                  </a:lnTo>
                  <a:lnTo>
                    <a:pt x="6642" y="10079"/>
                  </a:lnTo>
                  <a:lnTo>
                    <a:pt x="6488" y="10234"/>
                  </a:lnTo>
                  <a:lnTo>
                    <a:pt x="6372" y="10388"/>
                  </a:lnTo>
                  <a:lnTo>
                    <a:pt x="6294" y="10543"/>
                  </a:lnTo>
                  <a:lnTo>
                    <a:pt x="6256" y="10736"/>
                  </a:lnTo>
                  <a:lnTo>
                    <a:pt x="6256" y="10890"/>
                  </a:lnTo>
                  <a:lnTo>
                    <a:pt x="6294" y="11083"/>
                  </a:lnTo>
                  <a:lnTo>
                    <a:pt x="6372" y="11238"/>
                  </a:lnTo>
                  <a:lnTo>
                    <a:pt x="6488" y="11354"/>
                  </a:lnTo>
                  <a:lnTo>
                    <a:pt x="6681" y="11469"/>
                  </a:lnTo>
                  <a:lnTo>
                    <a:pt x="6835" y="11508"/>
                  </a:lnTo>
                  <a:lnTo>
                    <a:pt x="7028" y="11508"/>
                  </a:lnTo>
                  <a:lnTo>
                    <a:pt x="7221" y="11469"/>
                  </a:lnTo>
                  <a:lnTo>
                    <a:pt x="7414" y="11392"/>
                  </a:lnTo>
                  <a:lnTo>
                    <a:pt x="7569" y="11315"/>
                  </a:lnTo>
                  <a:lnTo>
                    <a:pt x="7723" y="11199"/>
                  </a:lnTo>
                  <a:lnTo>
                    <a:pt x="7878" y="11083"/>
                  </a:lnTo>
                  <a:lnTo>
                    <a:pt x="7994" y="10929"/>
                  </a:lnTo>
                  <a:lnTo>
                    <a:pt x="8109" y="10697"/>
                  </a:lnTo>
                  <a:lnTo>
                    <a:pt x="8225" y="10465"/>
                  </a:lnTo>
                  <a:lnTo>
                    <a:pt x="8264" y="10234"/>
                  </a:lnTo>
                  <a:lnTo>
                    <a:pt x="8302" y="9963"/>
                  </a:lnTo>
                  <a:lnTo>
                    <a:pt x="8341" y="9925"/>
                  </a:lnTo>
                  <a:lnTo>
                    <a:pt x="8727" y="10272"/>
                  </a:lnTo>
                  <a:lnTo>
                    <a:pt x="9075" y="10659"/>
                  </a:lnTo>
                  <a:lnTo>
                    <a:pt x="9345" y="11122"/>
                  </a:lnTo>
                  <a:lnTo>
                    <a:pt x="9461" y="11354"/>
                  </a:lnTo>
                  <a:lnTo>
                    <a:pt x="9538" y="11585"/>
                  </a:lnTo>
                  <a:lnTo>
                    <a:pt x="9654" y="11971"/>
                  </a:lnTo>
                  <a:lnTo>
                    <a:pt x="9693" y="12280"/>
                  </a:lnTo>
                  <a:lnTo>
                    <a:pt x="9693" y="12628"/>
                  </a:lnTo>
                  <a:lnTo>
                    <a:pt x="9654" y="12937"/>
                  </a:lnTo>
                  <a:lnTo>
                    <a:pt x="9577" y="13284"/>
                  </a:lnTo>
                  <a:lnTo>
                    <a:pt x="9461" y="13593"/>
                  </a:lnTo>
                  <a:lnTo>
                    <a:pt x="9191" y="14211"/>
                  </a:lnTo>
                  <a:lnTo>
                    <a:pt x="9152" y="14288"/>
                  </a:lnTo>
                  <a:lnTo>
                    <a:pt x="9152" y="14327"/>
                  </a:lnTo>
                  <a:lnTo>
                    <a:pt x="9229" y="14404"/>
                  </a:lnTo>
                  <a:lnTo>
                    <a:pt x="9306" y="14443"/>
                  </a:lnTo>
                  <a:lnTo>
                    <a:pt x="9422" y="14404"/>
                  </a:lnTo>
                  <a:lnTo>
                    <a:pt x="9577" y="14250"/>
                  </a:lnTo>
                  <a:lnTo>
                    <a:pt x="9731" y="14057"/>
                  </a:lnTo>
                  <a:lnTo>
                    <a:pt x="9847" y="13902"/>
                  </a:lnTo>
                  <a:lnTo>
                    <a:pt x="9924" y="13670"/>
                  </a:lnTo>
                  <a:lnTo>
                    <a:pt x="10079" y="13246"/>
                  </a:lnTo>
                  <a:lnTo>
                    <a:pt x="10117" y="12782"/>
                  </a:lnTo>
                  <a:lnTo>
                    <a:pt x="10117" y="12319"/>
                  </a:lnTo>
                  <a:lnTo>
                    <a:pt x="10040" y="11856"/>
                  </a:lnTo>
                  <a:lnTo>
                    <a:pt x="9924" y="11431"/>
                  </a:lnTo>
                  <a:lnTo>
                    <a:pt x="9770" y="11006"/>
                  </a:lnTo>
                  <a:lnTo>
                    <a:pt x="9577" y="10620"/>
                  </a:lnTo>
                  <a:lnTo>
                    <a:pt x="9306" y="10272"/>
                  </a:lnTo>
                  <a:lnTo>
                    <a:pt x="9036" y="9963"/>
                  </a:lnTo>
                  <a:lnTo>
                    <a:pt x="8727" y="9693"/>
                  </a:lnTo>
                  <a:lnTo>
                    <a:pt x="8959" y="9577"/>
                  </a:lnTo>
                  <a:lnTo>
                    <a:pt x="9229" y="9423"/>
                  </a:lnTo>
                  <a:lnTo>
                    <a:pt x="9461" y="9191"/>
                  </a:lnTo>
                  <a:lnTo>
                    <a:pt x="9615" y="8921"/>
                  </a:lnTo>
                  <a:lnTo>
                    <a:pt x="9731" y="8612"/>
                  </a:lnTo>
                  <a:lnTo>
                    <a:pt x="9731" y="8496"/>
                  </a:lnTo>
                  <a:lnTo>
                    <a:pt x="9731" y="8342"/>
                  </a:lnTo>
                  <a:lnTo>
                    <a:pt x="9693" y="8187"/>
                  </a:lnTo>
                  <a:lnTo>
                    <a:pt x="9615" y="8071"/>
                  </a:lnTo>
                  <a:lnTo>
                    <a:pt x="9499" y="7955"/>
                  </a:lnTo>
                  <a:lnTo>
                    <a:pt x="9384" y="7840"/>
                  </a:lnTo>
                  <a:lnTo>
                    <a:pt x="9191" y="7762"/>
                  </a:lnTo>
                  <a:lnTo>
                    <a:pt x="9036" y="7724"/>
                  </a:lnTo>
                  <a:lnTo>
                    <a:pt x="8689" y="7724"/>
                  </a:lnTo>
                  <a:lnTo>
                    <a:pt x="8534" y="7762"/>
                  </a:lnTo>
                  <a:lnTo>
                    <a:pt x="8380" y="7840"/>
                  </a:lnTo>
                  <a:lnTo>
                    <a:pt x="8225" y="7955"/>
                  </a:lnTo>
                  <a:lnTo>
                    <a:pt x="8109" y="8071"/>
                  </a:lnTo>
                  <a:lnTo>
                    <a:pt x="7955" y="8264"/>
                  </a:lnTo>
                  <a:lnTo>
                    <a:pt x="7878" y="8535"/>
                  </a:lnTo>
                  <a:lnTo>
                    <a:pt x="7839" y="8766"/>
                  </a:lnTo>
                  <a:lnTo>
                    <a:pt x="7839" y="9037"/>
                  </a:lnTo>
                  <a:lnTo>
                    <a:pt x="7221" y="8766"/>
                  </a:lnTo>
                  <a:lnTo>
                    <a:pt x="6642" y="8496"/>
                  </a:lnTo>
                  <a:lnTo>
                    <a:pt x="5368" y="8033"/>
                  </a:lnTo>
                  <a:lnTo>
                    <a:pt x="5638" y="7878"/>
                  </a:lnTo>
                  <a:lnTo>
                    <a:pt x="5870" y="7685"/>
                  </a:lnTo>
                  <a:lnTo>
                    <a:pt x="6063" y="7453"/>
                  </a:lnTo>
                  <a:lnTo>
                    <a:pt x="6217" y="7183"/>
                  </a:lnTo>
                  <a:lnTo>
                    <a:pt x="6333" y="6874"/>
                  </a:lnTo>
                  <a:lnTo>
                    <a:pt x="6333" y="6720"/>
                  </a:lnTo>
                  <a:lnTo>
                    <a:pt x="6333" y="6527"/>
                  </a:lnTo>
                  <a:lnTo>
                    <a:pt x="6333" y="6372"/>
                  </a:lnTo>
                  <a:lnTo>
                    <a:pt x="6256" y="6218"/>
                  </a:lnTo>
                  <a:lnTo>
                    <a:pt x="6179" y="6063"/>
                  </a:lnTo>
                  <a:lnTo>
                    <a:pt x="6024" y="5948"/>
                  </a:lnTo>
                  <a:lnTo>
                    <a:pt x="5870" y="5870"/>
                  </a:lnTo>
                  <a:lnTo>
                    <a:pt x="5715" y="5832"/>
                  </a:lnTo>
                  <a:lnTo>
                    <a:pt x="5561" y="5870"/>
                  </a:lnTo>
                  <a:lnTo>
                    <a:pt x="5406" y="5909"/>
                  </a:lnTo>
                  <a:lnTo>
                    <a:pt x="5252" y="5986"/>
                  </a:lnTo>
                  <a:lnTo>
                    <a:pt x="5136" y="6063"/>
                  </a:lnTo>
                  <a:lnTo>
                    <a:pt x="4904" y="6334"/>
                  </a:lnTo>
                  <a:lnTo>
                    <a:pt x="4750" y="6643"/>
                  </a:lnTo>
                  <a:lnTo>
                    <a:pt x="4634" y="7029"/>
                  </a:lnTo>
                  <a:lnTo>
                    <a:pt x="4634" y="7222"/>
                  </a:lnTo>
                  <a:lnTo>
                    <a:pt x="4634" y="7415"/>
                  </a:lnTo>
                  <a:lnTo>
                    <a:pt x="4634" y="7608"/>
                  </a:lnTo>
                  <a:lnTo>
                    <a:pt x="4711" y="7762"/>
                  </a:lnTo>
                  <a:lnTo>
                    <a:pt x="4093" y="7453"/>
                  </a:lnTo>
                  <a:lnTo>
                    <a:pt x="3823" y="7299"/>
                  </a:lnTo>
                  <a:lnTo>
                    <a:pt x="3553" y="7106"/>
                  </a:lnTo>
                  <a:lnTo>
                    <a:pt x="3321" y="6874"/>
                  </a:lnTo>
                  <a:lnTo>
                    <a:pt x="3089" y="6643"/>
                  </a:lnTo>
                  <a:lnTo>
                    <a:pt x="2858" y="6372"/>
                  </a:lnTo>
                  <a:lnTo>
                    <a:pt x="2665" y="6063"/>
                  </a:lnTo>
                  <a:lnTo>
                    <a:pt x="2974" y="6179"/>
                  </a:lnTo>
                  <a:lnTo>
                    <a:pt x="3321" y="6218"/>
                  </a:lnTo>
                  <a:lnTo>
                    <a:pt x="3669" y="6179"/>
                  </a:lnTo>
                  <a:lnTo>
                    <a:pt x="3978" y="6063"/>
                  </a:lnTo>
                  <a:lnTo>
                    <a:pt x="4132" y="5986"/>
                  </a:lnTo>
                  <a:lnTo>
                    <a:pt x="4248" y="5870"/>
                  </a:lnTo>
                  <a:lnTo>
                    <a:pt x="4364" y="5716"/>
                  </a:lnTo>
                  <a:lnTo>
                    <a:pt x="4480" y="5561"/>
                  </a:lnTo>
                  <a:lnTo>
                    <a:pt x="4518" y="5407"/>
                  </a:lnTo>
                  <a:lnTo>
                    <a:pt x="4557" y="5214"/>
                  </a:lnTo>
                  <a:lnTo>
                    <a:pt x="4518" y="5059"/>
                  </a:lnTo>
                  <a:lnTo>
                    <a:pt x="4480" y="4866"/>
                  </a:lnTo>
                  <a:lnTo>
                    <a:pt x="4402" y="4712"/>
                  </a:lnTo>
                  <a:lnTo>
                    <a:pt x="4286" y="4596"/>
                  </a:lnTo>
                  <a:lnTo>
                    <a:pt x="4171" y="4480"/>
                  </a:lnTo>
                  <a:lnTo>
                    <a:pt x="4055" y="4403"/>
                  </a:lnTo>
                  <a:lnTo>
                    <a:pt x="3900" y="4364"/>
                  </a:lnTo>
                  <a:lnTo>
                    <a:pt x="3707" y="4364"/>
                  </a:lnTo>
                  <a:lnTo>
                    <a:pt x="3553" y="4403"/>
                  </a:lnTo>
                  <a:lnTo>
                    <a:pt x="3398" y="4442"/>
                  </a:lnTo>
                  <a:lnTo>
                    <a:pt x="3244" y="4519"/>
                  </a:lnTo>
                  <a:lnTo>
                    <a:pt x="3089" y="4635"/>
                  </a:lnTo>
                  <a:lnTo>
                    <a:pt x="2819" y="4905"/>
                  </a:lnTo>
                  <a:lnTo>
                    <a:pt x="2587" y="5214"/>
                  </a:lnTo>
                  <a:lnTo>
                    <a:pt x="2433" y="5561"/>
                  </a:lnTo>
                  <a:lnTo>
                    <a:pt x="2394" y="5523"/>
                  </a:lnTo>
                  <a:lnTo>
                    <a:pt x="2279" y="5137"/>
                  </a:lnTo>
                  <a:lnTo>
                    <a:pt x="2163" y="4750"/>
                  </a:lnTo>
                  <a:lnTo>
                    <a:pt x="2085" y="4326"/>
                  </a:lnTo>
                  <a:lnTo>
                    <a:pt x="2047" y="3940"/>
                  </a:lnTo>
                  <a:lnTo>
                    <a:pt x="2047" y="3515"/>
                  </a:lnTo>
                  <a:lnTo>
                    <a:pt x="2047" y="3129"/>
                  </a:lnTo>
                  <a:lnTo>
                    <a:pt x="2124" y="2318"/>
                  </a:lnTo>
                  <a:lnTo>
                    <a:pt x="2356" y="2511"/>
                  </a:lnTo>
                  <a:lnTo>
                    <a:pt x="2587" y="2627"/>
                  </a:lnTo>
                  <a:lnTo>
                    <a:pt x="2819" y="2742"/>
                  </a:lnTo>
                  <a:lnTo>
                    <a:pt x="3128" y="2781"/>
                  </a:lnTo>
                  <a:lnTo>
                    <a:pt x="3282" y="2742"/>
                  </a:lnTo>
                  <a:lnTo>
                    <a:pt x="3476" y="2704"/>
                  </a:lnTo>
                  <a:lnTo>
                    <a:pt x="3630" y="2627"/>
                  </a:lnTo>
                  <a:lnTo>
                    <a:pt x="3784" y="2549"/>
                  </a:lnTo>
                  <a:lnTo>
                    <a:pt x="3900" y="2434"/>
                  </a:lnTo>
                  <a:lnTo>
                    <a:pt x="4016" y="2279"/>
                  </a:lnTo>
                  <a:lnTo>
                    <a:pt x="4093" y="2125"/>
                  </a:lnTo>
                  <a:lnTo>
                    <a:pt x="4132" y="1970"/>
                  </a:lnTo>
                  <a:lnTo>
                    <a:pt x="4093" y="1777"/>
                  </a:lnTo>
                  <a:lnTo>
                    <a:pt x="4055" y="1623"/>
                  </a:lnTo>
                  <a:lnTo>
                    <a:pt x="4016" y="1507"/>
                  </a:lnTo>
                  <a:lnTo>
                    <a:pt x="3900" y="1352"/>
                  </a:lnTo>
                  <a:lnTo>
                    <a:pt x="3784" y="1237"/>
                  </a:lnTo>
                  <a:lnTo>
                    <a:pt x="3630" y="1159"/>
                  </a:lnTo>
                  <a:lnTo>
                    <a:pt x="3514" y="1121"/>
                  </a:lnTo>
                  <a:lnTo>
                    <a:pt x="3321" y="1082"/>
                  </a:lnTo>
                  <a:lnTo>
                    <a:pt x="3167" y="1043"/>
                  </a:lnTo>
                  <a:lnTo>
                    <a:pt x="3012" y="1082"/>
                  </a:lnTo>
                  <a:lnTo>
                    <a:pt x="2742" y="1159"/>
                  </a:lnTo>
                  <a:lnTo>
                    <a:pt x="2472" y="1314"/>
                  </a:lnTo>
                  <a:lnTo>
                    <a:pt x="2240" y="1545"/>
                  </a:lnTo>
                  <a:lnTo>
                    <a:pt x="2510" y="78"/>
                  </a:lnTo>
                  <a:lnTo>
                    <a:pt x="220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9"/>
            <p:cNvSpPr/>
            <p:nvPr/>
          </p:nvSpPr>
          <p:spPr>
            <a:xfrm>
              <a:off x="4094775" y="2444775"/>
              <a:ext cx="126475" cy="70500"/>
            </a:xfrm>
            <a:custGeom>
              <a:avLst/>
              <a:gdLst/>
              <a:ahLst/>
              <a:cxnLst/>
              <a:rect l="l" t="t" r="r" b="b"/>
              <a:pathLst>
                <a:path w="5059" h="2820" extrusionOk="0">
                  <a:moveTo>
                    <a:pt x="4904" y="1"/>
                  </a:moveTo>
                  <a:lnTo>
                    <a:pt x="3823" y="657"/>
                  </a:lnTo>
                  <a:lnTo>
                    <a:pt x="3283" y="966"/>
                  </a:lnTo>
                  <a:lnTo>
                    <a:pt x="2742" y="1275"/>
                  </a:lnTo>
                  <a:lnTo>
                    <a:pt x="2086" y="1584"/>
                  </a:lnTo>
                  <a:lnTo>
                    <a:pt x="1429" y="1854"/>
                  </a:lnTo>
                  <a:lnTo>
                    <a:pt x="773" y="2125"/>
                  </a:lnTo>
                  <a:lnTo>
                    <a:pt x="116" y="2433"/>
                  </a:lnTo>
                  <a:lnTo>
                    <a:pt x="39" y="2511"/>
                  </a:lnTo>
                  <a:lnTo>
                    <a:pt x="0" y="2588"/>
                  </a:lnTo>
                  <a:lnTo>
                    <a:pt x="39" y="2704"/>
                  </a:lnTo>
                  <a:lnTo>
                    <a:pt x="116" y="2781"/>
                  </a:lnTo>
                  <a:lnTo>
                    <a:pt x="387" y="2820"/>
                  </a:lnTo>
                  <a:lnTo>
                    <a:pt x="1082" y="2626"/>
                  </a:lnTo>
                  <a:lnTo>
                    <a:pt x="1738" y="2356"/>
                  </a:lnTo>
                  <a:lnTo>
                    <a:pt x="2395" y="2047"/>
                  </a:lnTo>
                  <a:lnTo>
                    <a:pt x="2974" y="1738"/>
                  </a:lnTo>
                  <a:lnTo>
                    <a:pt x="3553" y="1429"/>
                  </a:lnTo>
                  <a:lnTo>
                    <a:pt x="4094" y="1121"/>
                  </a:lnTo>
                  <a:lnTo>
                    <a:pt x="4596" y="734"/>
                  </a:lnTo>
                  <a:lnTo>
                    <a:pt x="5059" y="348"/>
                  </a:lnTo>
                  <a:lnTo>
                    <a:pt x="490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9"/>
            <p:cNvSpPr/>
            <p:nvPr/>
          </p:nvSpPr>
          <p:spPr>
            <a:xfrm>
              <a:off x="6880825" y="2487250"/>
              <a:ext cx="106225" cy="123600"/>
            </a:xfrm>
            <a:custGeom>
              <a:avLst/>
              <a:gdLst/>
              <a:ahLst/>
              <a:cxnLst/>
              <a:rect l="l" t="t" r="r" b="b"/>
              <a:pathLst>
                <a:path w="4249" h="4944" extrusionOk="0">
                  <a:moveTo>
                    <a:pt x="3862" y="1"/>
                  </a:moveTo>
                  <a:lnTo>
                    <a:pt x="3592" y="580"/>
                  </a:lnTo>
                  <a:lnTo>
                    <a:pt x="3245" y="1159"/>
                  </a:lnTo>
                  <a:lnTo>
                    <a:pt x="2897" y="1700"/>
                  </a:lnTo>
                  <a:lnTo>
                    <a:pt x="2511" y="2202"/>
                  </a:lnTo>
                  <a:lnTo>
                    <a:pt x="1932" y="2858"/>
                  </a:lnTo>
                  <a:lnTo>
                    <a:pt x="1314" y="3476"/>
                  </a:lnTo>
                  <a:lnTo>
                    <a:pt x="1005" y="3746"/>
                  </a:lnTo>
                  <a:lnTo>
                    <a:pt x="657" y="4017"/>
                  </a:lnTo>
                  <a:lnTo>
                    <a:pt x="310" y="4287"/>
                  </a:lnTo>
                  <a:lnTo>
                    <a:pt x="1" y="4596"/>
                  </a:lnTo>
                  <a:lnTo>
                    <a:pt x="40" y="4943"/>
                  </a:lnTo>
                  <a:lnTo>
                    <a:pt x="155" y="4943"/>
                  </a:lnTo>
                  <a:lnTo>
                    <a:pt x="542" y="4789"/>
                  </a:lnTo>
                  <a:lnTo>
                    <a:pt x="966" y="4519"/>
                  </a:lnTo>
                  <a:lnTo>
                    <a:pt x="1314" y="4248"/>
                  </a:lnTo>
                  <a:lnTo>
                    <a:pt x="1700" y="3901"/>
                  </a:lnTo>
                  <a:lnTo>
                    <a:pt x="2009" y="3553"/>
                  </a:lnTo>
                  <a:lnTo>
                    <a:pt x="2356" y="3206"/>
                  </a:lnTo>
                  <a:lnTo>
                    <a:pt x="2897" y="2511"/>
                  </a:lnTo>
                  <a:lnTo>
                    <a:pt x="3322" y="1970"/>
                  </a:lnTo>
                  <a:lnTo>
                    <a:pt x="3669" y="1391"/>
                  </a:lnTo>
                  <a:lnTo>
                    <a:pt x="3978" y="812"/>
                  </a:lnTo>
                  <a:lnTo>
                    <a:pt x="4249" y="194"/>
                  </a:lnTo>
                  <a:lnTo>
                    <a:pt x="386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9"/>
            <p:cNvSpPr/>
            <p:nvPr/>
          </p:nvSpPr>
          <p:spPr>
            <a:xfrm>
              <a:off x="4037825" y="2489175"/>
              <a:ext cx="66625" cy="98500"/>
            </a:xfrm>
            <a:custGeom>
              <a:avLst/>
              <a:gdLst/>
              <a:ahLst/>
              <a:cxnLst/>
              <a:rect l="l" t="t" r="r" b="b"/>
              <a:pathLst>
                <a:path w="2665" h="3940" extrusionOk="0">
                  <a:moveTo>
                    <a:pt x="850" y="1"/>
                  </a:moveTo>
                  <a:lnTo>
                    <a:pt x="502" y="117"/>
                  </a:lnTo>
                  <a:lnTo>
                    <a:pt x="618" y="194"/>
                  </a:lnTo>
                  <a:lnTo>
                    <a:pt x="463" y="580"/>
                  </a:lnTo>
                  <a:lnTo>
                    <a:pt x="270" y="1082"/>
                  </a:lnTo>
                  <a:lnTo>
                    <a:pt x="155" y="1584"/>
                  </a:lnTo>
                  <a:lnTo>
                    <a:pt x="39" y="2163"/>
                  </a:lnTo>
                  <a:lnTo>
                    <a:pt x="0" y="2704"/>
                  </a:lnTo>
                  <a:lnTo>
                    <a:pt x="39" y="2936"/>
                  </a:lnTo>
                  <a:lnTo>
                    <a:pt x="77" y="3167"/>
                  </a:lnTo>
                  <a:lnTo>
                    <a:pt x="193" y="3399"/>
                  </a:lnTo>
                  <a:lnTo>
                    <a:pt x="309" y="3554"/>
                  </a:lnTo>
                  <a:lnTo>
                    <a:pt x="463" y="3708"/>
                  </a:lnTo>
                  <a:lnTo>
                    <a:pt x="657" y="3862"/>
                  </a:lnTo>
                  <a:lnTo>
                    <a:pt x="888" y="3940"/>
                  </a:lnTo>
                  <a:lnTo>
                    <a:pt x="1120" y="3940"/>
                  </a:lnTo>
                  <a:lnTo>
                    <a:pt x="1313" y="3901"/>
                  </a:lnTo>
                  <a:lnTo>
                    <a:pt x="1506" y="3824"/>
                  </a:lnTo>
                  <a:lnTo>
                    <a:pt x="1661" y="3669"/>
                  </a:lnTo>
                  <a:lnTo>
                    <a:pt x="1815" y="3476"/>
                  </a:lnTo>
                  <a:lnTo>
                    <a:pt x="1969" y="3283"/>
                  </a:lnTo>
                  <a:lnTo>
                    <a:pt x="2124" y="3052"/>
                  </a:lnTo>
                  <a:lnTo>
                    <a:pt x="2317" y="2511"/>
                  </a:lnTo>
                  <a:lnTo>
                    <a:pt x="2510" y="1970"/>
                  </a:lnTo>
                  <a:lnTo>
                    <a:pt x="2626" y="1468"/>
                  </a:lnTo>
                  <a:lnTo>
                    <a:pt x="2665" y="1044"/>
                  </a:lnTo>
                  <a:lnTo>
                    <a:pt x="2394" y="1005"/>
                  </a:lnTo>
                  <a:lnTo>
                    <a:pt x="2008" y="2009"/>
                  </a:lnTo>
                  <a:lnTo>
                    <a:pt x="1738" y="2665"/>
                  </a:lnTo>
                  <a:lnTo>
                    <a:pt x="1545" y="3013"/>
                  </a:lnTo>
                  <a:lnTo>
                    <a:pt x="1467" y="3206"/>
                  </a:lnTo>
                  <a:lnTo>
                    <a:pt x="1352" y="3283"/>
                  </a:lnTo>
                  <a:lnTo>
                    <a:pt x="1159" y="3283"/>
                  </a:lnTo>
                  <a:lnTo>
                    <a:pt x="1004" y="3206"/>
                  </a:lnTo>
                  <a:lnTo>
                    <a:pt x="734" y="3129"/>
                  </a:lnTo>
                  <a:lnTo>
                    <a:pt x="618" y="3052"/>
                  </a:lnTo>
                  <a:lnTo>
                    <a:pt x="541" y="2897"/>
                  </a:lnTo>
                  <a:lnTo>
                    <a:pt x="541" y="2665"/>
                  </a:lnTo>
                  <a:lnTo>
                    <a:pt x="541" y="2356"/>
                  </a:lnTo>
                  <a:lnTo>
                    <a:pt x="579" y="2048"/>
                  </a:lnTo>
                  <a:lnTo>
                    <a:pt x="657" y="1623"/>
                  </a:lnTo>
                  <a:lnTo>
                    <a:pt x="734" y="1159"/>
                  </a:lnTo>
                  <a:lnTo>
                    <a:pt x="888" y="773"/>
                  </a:lnTo>
                  <a:lnTo>
                    <a:pt x="1043" y="349"/>
                  </a:lnTo>
                  <a:lnTo>
                    <a:pt x="1081" y="233"/>
                  </a:lnTo>
                  <a:lnTo>
                    <a:pt x="1043" y="117"/>
                  </a:lnTo>
                  <a:lnTo>
                    <a:pt x="965" y="40"/>
                  </a:lnTo>
                  <a:lnTo>
                    <a:pt x="8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9"/>
            <p:cNvSpPr/>
            <p:nvPr/>
          </p:nvSpPr>
          <p:spPr>
            <a:xfrm>
              <a:off x="6829675" y="2489175"/>
              <a:ext cx="52150" cy="50225"/>
            </a:xfrm>
            <a:custGeom>
              <a:avLst/>
              <a:gdLst/>
              <a:ahLst/>
              <a:cxnLst/>
              <a:rect l="l" t="t" r="r" b="b"/>
              <a:pathLst>
                <a:path w="2086" h="2009" extrusionOk="0">
                  <a:moveTo>
                    <a:pt x="1004" y="271"/>
                  </a:moveTo>
                  <a:lnTo>
                    <a:pt x="1236" y="387"/>
                  </a:lnTo>
                  <a:lnTo>
                    <a:pt x="1429" y="542"/>
                  </a:lnTo>
                  <a:lnTo>
                    <a:pt x="1545" y="735"/>
                  </a:lnTo>
                  <a:lnTo>
                    <a:pt x="1622" y="966"/>
                  </a:lnTo>
                  <a:lnTo>
                    <a:pt x="1622" y="1082"/>
                  </a:lnTo>
                  <a:lnTo>
                    <a:pt x="1584" y="1198"/>
                  </a:lnTo>
                  <a:lnTo>
                    <a:pt x="1545" y="1275"/>
                  </a:lnTo>
                  <a:lnTo>
                    <a:pt x="1468" y="1391"/>
                  </a:lnTo>
                  <a:lnTo>
                    <a:pt x="1352" y="1468"/>
                  </a:lnTo>
                  <a:lnTo>
                    <a:pt x="1197" y="1546"/>
                  </a:lnTo>
                  <a:lnTo>
                    <a:pt x="966" y="1584"/>
                  </a:lnTo>
                  <a:lnTo>
                    <a:pt x="773" y="1546"/>
                  </a:lnTo>
                  <a:lnTo>
                    <a:pt x="580" y="1391"/>
                  </a:lnTo>
                  <a:lnTo>
                    <a:pt x="502" y="1314"/>
                  </a:lnTo>
                  <a:lnTo>
                    <a:pt x="464" y="1198"/>
                  </a:lnTo>
                  <a:lnTo>
                    <a:pt x="425" y="966"/>
                  </a:lnTo>
                  <a:lnTo>
                    <a:pt x="464" y="773"/>
                  </a:lnTo>
                  <a:lnTo>
                    <a:pt x="541" y="580"/>
                  </a:lnTo>
                  <a:lnTo>
                    <a:pt x="695" y="387"/>
                  </a:lnTo>
                  <a:lnTo>
                    <a:pt x="734" y="349"/>
                  </a:lnTo>
                  <a:lnTo>
                    <a:pt x="734" y="271"/>
                  </a:lnTo>
                  <a:close/>
                  <a:moveTo>
                    <a:pt x="850" y="1"/>
                  </a:moveTo>
                  <a:lnTo>
                    <a:pt x="657" y="78"/>
                  </a:lnTo>
                  <a:lnTo>
                    <a:pt x="657" y="117"/>
                  </a:lnTo>
                  <a:lnTo>
                    <a:pt x="541" y="78"/>
                  </a:lnTo>
                  <a:lnTo>
                    <a:pt x="425" y="78"/>
                  </a:lnTo>
                  <a:lnTo>
                    <a:pt x="271" y="194"/>
                  </a:lnTo>
                  <a:lnTo>
                    <a:pt x="155" y="349"/>
                  </a:lnTo>
                  <a:lnTo>
                    <a:pt x="78" y="503"/>
                  </a:lnTo>
                  <a:lnTo>
                    <a:pt x="0" y="696"/>
                  </a:lnTo>
                  <a:lnTo>
                    <a:pt x="0" y="889"/>
                  </a:lnTo>
                  <a:lnTo>
                    <a:pt x="0" y="1082"/>
                  </a:lnTo>
                  <a:lnTo>
                    <a:pt x="39" y="1275"/>
                  </a:lnTo>
                  <a:lnTo>
                    <a:pt x="78" y="1430"/>
                  </a:lnTo>
                  <a:lnTo>
                    <a:pt x="193" y="1623"/>
                  </a:lnTo>
                  <a:lnTo>
                    <a:pt x="309" y="1777"/>
                  </a:lnTo>
                  <a:lnTo>
                    <a:pt x="464" y="1893"/>
                  </a:lnTo>
                  <a:lnTo>
                    <a:pt x="657" y="1970"/>
                  </a:lnTo>
                  <a:lnTo>
                    <a:pt x="850" y="2009"/>
                  </a:lnTo>
                  <a:lnTo>
                    <a:pt x="1043" y="2009"/>
                  </a:lnTo>
                  <a:lnTo>
                    <a:pt x="1236" y="1970"/>
                  </a:lnTo>
                  <a:lnTo>
                    <a:pt x="1429" y="1893"/>
                  </a:lnTo>
                  <a:lnTo>
                    <a:pt x="1584" y="1816"/>
                  </a:lnTo>
                  <a:lnTo>
                    <a:pt x="1738" y="1661"/>
                  </a:lnTo>
                  <a:lnTo>
                    <a:pt x="1892" y="1546"/>
                  </a:lnTo>
                  <a:lnTo>
                    <a:pt x="1970" y="1352"/>
                  </a:lnTo>
                  <a:lnTo>
                    <a:pt x="2047" y="1159"/>
                  </a:lnTo>
                  <a:lnTo>
                    <a:pt x="2086" y="966"/>
                  </a:lnTo>
                  <a:lnTo>
                    <a:pt x="2047" y="773"/>
                  </a:lnTo>
                  <a:lnTo>
                    <a:pt x="1970" y="580"/>
                  </a:lnTo>
                  <a:lnTo>
                    <a:pt x="1892" y="426"/>
                  </a:lnTo>
                  <a:lnTo>
                    <a:pt x="1738" y="271"/>
                  </a:lnTo>
                  <a:lnTo>
                    <a:pt x="1584" y="155"/>
                  </a:lnTo>
                  <a:lnTo>
                    <a:pt x="1429" y="40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9"/>
            <p:cNvSpPr/>
            <p:nvPr/>
          </p:nvSpPr>
          <p:spPr>
            <a:xfrm>
              <a:off x="2130250" y="2495950"/>
              <a:ext cx="246175" cy="107175"/>
            </a:xfrm>
            <a:custGeom>
              <a:avLst/>
              <a:gdLst/>
              <a:ahLst/>
              <a:cxnLst/>
              <a:rect l="l" t="t" r="r" b="b"/>
              <a:pathLst>
                <a:path w="9847" h="4287" extrusionOk="0">
                  <a:moveTo>
                    <a:pt x="8882" y="2742"/>
                  </a:moveTo>
                  <a:lnTo>
                    <a:pt x="9113" y="2819"/>
                  </a:lnTo>
                  <a:lnTo>
                    <a:pt x="9229" y="2896"/>
                  </a:lnTo>
                  <a:lnTo>
                    <a:pt x="9306" y="3012"/>
                  </a:lnTo>
                  <a:lnTo>
                    <a:pt x="9384" y="3089"/>
                  </a:lnTo>
                  <a:lnTo>
                    <a:pt x="9384" y="3205"/>
                  </a:lnTo>
                  <a:lnTo>
                    <a:pt x="9422" y="3321"/>
                  </a:lnTo>
                  <a:lnTo>
                    <a:pt x="9384" y="3437"/>
                  </a:lnTo>
                  <a:lnTo>
                    <a:pt x="9268" y="3630"/>
                  </a:lnTo>
                  <a:lnTo>
                    <a:pt x="9113" y="3785"/>
                  </a:lnTo>
                  <a:lnTo>
                    <a:pt x="8920" y="3862"/>
                  </a:lnTo>
                  <a:lnTo>
                    <a:pt x="8727" y="3862"/>
                  </a:lnTo>
                  <a:lnTo>
                    <a:pt x="8573" y="3785"/>
                  </a:lnTo>
                  <a:lnTo>
                    <a:pt x="8418" y="3630"/>
                  </a:lnTo>
                  <a:lnTo>
                    <a:pt x="8302" y="3437"/>
                  </a:lnTo>
                  <a:lnTo>
                    <a:pt x="8302" y="3244"/>
                  </a:lnTo>
                  <a:lnTo>
                    <a:pt x="8341" y="3051"/>
                  </a:lnTo>
                  <a:lnTo>
                    <a:pt x="8380" y="2858"/>
                  </a:lnTo>
                  <a:lnTo>
                    <a:pt x="8418" y="2819"/>
                  </a:lnTo>
                  <a:lnTo>
                    <a:pt x="8650" y="2742"/>
                  </a:lnTo>
                  <a:close/>
                  <a:moveTo>
                    <a:pt x="155" y="0"/>
                  </a:moveTo>
                  <a:lnTo>
                    <a:pt x="77" y="39"/>
                  </a:lnTo>
                  <a:lnTo>
                    <a:pt x="39" y="78"/>
                  </a:lnTo>
                  <a:lnTo>
                    <a:pt x="0" y="155"/>
                  </a:lnTo>
                  <a:lnTo>
                    <a:pt x="39" y="271"/>
                  </a:lnTo>
                  <a:lnTo>
                    <a:pt x="77" y="348"/>
                  </a:lnTo>
                  <a:lnTo>
                    <a:pt x="116" y="386"/>
                  </a:lnTo>
                  <a:lnTo>
                    <a:pt x="618" y="618"/>
                  </a:lnTo>
                  <a:lnTo>
                    <a:pt x="1120" y="773"/>
                  </a:lnTo>
                  <a:lnTo>
                    <a:pt x="2124" y="1081"/>
                  </a:lnTo>
                  <a:lnTo>
                    <a:pt x="4286" y="1738"/>
                  </a:lnTo>
                  <a:lnTo>
                    <a:pt x="6101" y="2317"/>
                  </a:lnTo>
                  <a:lnTo>
                    <a:pt x="7028" y="2587"/>
                  </a:lnTo>
                  <a:lnTo>
                    <a:pt x="7993" y="2819"/>
                  </a:lnTo>
                  <a:lnTo>
                    <a:pt x="7916" y="2974"/>
                  </a:lnTo>
                  <a:lnTo>
                    <a:pt x="7878" y="3089"/>
                  </a:lnTo>
                  <a:lnTo>
                    <a:pt x="7878" y="3398"/>
                  </a:lnTo>
                  <a:lnTo>
                    <a:pt x="7993" y="3707"/>
                  </a:lnTo>
                  <a:lnTo>
                    <a:pt x="8109" y="3939"/>
                  </a:lnTo>
                  <a:lnTo>
                    <a:pt x="8225" y="4093"/>
                  </a:lnTo>
                  <a:lnTo>
                    <a:pt x="8380" y="4171"/>
                  </a:lnTo>
                  <a:lnTo>
                    <a:pt x="8573" y="4248"/>
                  </a:lnTo>
                  <a:lnTo>
                    <a:pt x="8727" y="4287"/>
                  </a:lnTo>
                  <a:lnTo>
                    <a:pt x="8920" y="4287"/>
                  </a:lnTo>
                  <a:lnTo>
                    <a:pt x="9075" y="4248"/>
                  </a:lnTo>
                  <a:lnTo>
                    <a:pt x="9268" y="4209"/>
                  </a:lnTo>
                  <a:lnTo>
                    <a:pt x="9422" y="4093"/>
                  </a:lnTo>
                  <a:lnTo>
                    <a:pt x="9538" y="3978"/>
                  </a:lnTo>
                  <a:lnTo>
                    <a:pt x="9654" y="3823"/>
                  </a:lnTo>
                  <a:lnTo>
                    <a:pt x="9770" y="3669"/>
                  </a:lnTo>
                  <a:lnTo>
                    <a:pt x="9808" y="3514"/>
                  </a:lnTo>
                  <a:lnTo>
                    <a:pt x="9847" y="3321"/>
                  </a:lnTo>
                  <a:lnTo>
                    <a:pt x="9847" y="3128"/>
                  </a:lnTo>
                  <a:lnTo>
                    <a:pt x="9770" y="2974"/>
                  </a:lnTo>
                  <a:lnTo>
                    <a:pt x="9692" y="2781"/>
                  </a:lnTo>
                  <a:lnTo>
                    <a:pt x="9577" y="2665"/>
                  </a:lnTo>
                  <a:lnTo>
                    <a:pt x="9422" y="2549"/>
                  </a:lnTo>
                  <a:lnTo>
                    <a:pt x="9229" y="2433"/>
                  </a:lnTo>
                  <a:lnTo>
                    <a:pt x="9075" y="2394"/>
                  </a:lnTo>
                  <a:lnTo>
                    <a:pt x="8688" y="2394"/>
                  </a:lnTo>
                  <a:lnTo>
                    <a:pt x="8495" y="2472"/>
                  </a:lnTo>
                  <a:lnTo>
                    <a:pt x="8341" y="2549"/>
                  </a:lnTo>
                  <a:lnTo>
                    <a:pt x="7298" y="2163"/>
                  </a:lnTo>
                  <a:lnTo>
                    <a:pt x="6294" y="1815"/>
                  </a:lnTo>
                  <a:lnTo>
                    <a:pt x="4209" y="1159"/>
                  </a:lnTo>
                  <a:lnTo>
                    <a:pt x="3244" y="850"/>
                  </a:lnTo>
                  <a:lnTo>
                    <a:pt x="2240" y="502"/>
                  </a:lnTo>
                  <a:lnTo>
                    <a:pt x="1236" y="193"/>
                  </a:lnTo>
                  <a:lnTo>
                    <a:pt x="734" y="78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9"/>
            <p:cNvSpPr/>
            <p:nvPr/>
          </p:nvSpPr>
          <p:spPr>
            <a:xfrm>
              <a:off x="4737700" y="2534550"/>
              <a:ext cx="459550" cy="296400"/>
            </a:xfrm>
            <a:custGeom>
              <a:avLst/>
              <a:gdLst/>
              <a:ahLst/>
              <a:cxnLst/>
              <a:rect l="l" t="t" r="r" b="b"/>
              <a:pathLst>
                <a:path w="18382" h="11856" extrusionOk="0">
                  <a:moveTo>
                    <a:pt x="17648" y="2936"/>
                  </a:moveTo>
                  <a:lnTo>
                    <a:pt x="17725" y="2974"/>
                  </a:lnTo>
                  <a:lnTo>
                    <a:pt x="17802" y="3051"/>
                  </a:lnTo>
                  <a:lnTo>
                    <a:pt x="17841" y="3129"/>
                  </a:lnTo>
                  <a:lnTo>
                    <a:pt x="17880" y="3322"/>
                  </a:lnTo>
                  <a:lnTo>
                    <a:pt x="17918" y="3553"/>
                  </a:lnTo>
                  <a:lnTo>
                    <a:pt x="17880" y="3746"/>
                  </a:lnTo>
                  <a:lnTo>
                    <a:pt x="17764" y="3940"/>
                  </a:lnTo>
                  <a:lnTo>
                    <a:pt x="17648" y="4133"/>
                  </a:lnTo>
                  <a:lnTo>
                    <a:pt x="17300" y="4403"/>
                  </a:lnTo>
                  <a:lnTo>
                    <a:pt x="17030" y="4596"/>
                  </a:lnTo>
                  <a:lnTo>
                    <a:pt x="16721" y="4750"/>
                  </a:lnTo>
                  <a:lnTo>
                    <a:pt x="16412" y="4866"/>
                  </a:lnTo>
                  <a:lnTo>
                    <a:pt x="16065" y="4944"/>
                  </a:lnTo>
                  <a:lnTo>
                    <a:pt x="16181" y="4364"/>
                  </a:lnTo>
                  <a:lnTo>
                    <a:pt x="16296" y="4055"/>
                  </a:lnTo>
                  <a:lnTo>
                    <a:pt x="16412" y="3785"/>
                  </a:lnTo>
                  <a:lnTo>
                    <a:pt x="16528" y="3515"/>
                  </a:lnTo>
                  <a:lnTo>
                    <a:pt x="16721" y="3283"/>
                  </a:lnTo>
                  <a:lnTo>
                    <a:pt x="16953" y="3129"/>
                  </a:lnTo>
                  <a:lnTo>
                    <a:pt x="17223" y="2974"/>
                  </a:lnTo>
                  <a:lnTo>
                    <a:pt x="17493" y="2936"/>
                  </a:lnTo>
                  <a:close/>
                  <a:moveTo>
                    <a:pt x="14211" y="4866"/>
                  </a:moveTo>
                  <a:lnTo>
                    <a:pt x="14481" y="4905"/>
                  </a:lnTo>
                  <a:lnTo>
                    <a:pt x="14752" y="4982"/>
                  </a:lnTo>
                  <a:lnTo>
                    <a:pt x="15022" y="5059"/>
                  </a:lnTo>
                  <a:lnTo>
                    <a:pt x="15254" y="5175"/>
                  </a:lnTo>
                  <a:lnTo>
                    <a:pt x="15177" y="5330"/>
                  </a:lnTo>
                  <a:lnTo>
                    <a:pt x="14752" y="5523"/>
                  </a:lnTo>
                  <a:lnTo>
                    <a:pt x="14288" y="5677"/>
                  </a:lnTo>
                  <a:lnTo>
                    <a:pt x="14018" y="5716"/>
                  </a:lnTo>
                  <a:lnTo>
                    <a:pt x="13748" y="5754"/>
                  </a:lnTo>
                  <a:lnTo>
                    <a:pt x="13477" y="5754"/>
                  </a:lnTo>
                  <a:lnTo>
                    <a:pt x="13169" y="5677"/>
                  </a:lnTo>
                  <a:lnTo>
                    <a:pt x="13053" y="5677"/>
                  </a:lnTo>
                  <a:lnTo>
                    <a:pt x="12975" y="5600"/>
                  </a:lnTo>
                  <a:lnTo>
                    <a:pt x="12975" y="5484"/>
                  </a:lnTo>
                  <a:lnTo>
                    <a:pt x="13053" y="5368"/>
                  </a:lnTo>
                  <a:lnTo>
                    <a:pt x="13091" y="5137"/>
                  </a:lnTo>
                  <a:lnTo>
                    <a:pt x="13169" y="5021"/>
                  </a:lnTo>
                  <a:lnTo>
                    <a:pt x="13323" y="4944"/>
                  </a:lnTo>
                  <a:lnTo>
                    <a:pt x="13555" y="4905"/>
                  </a:lnTo>
                  <a:lnTo>
                    <a:pt x="13864" y="4866"/>
                  </a:lnTo>
                  <a:close/>
                  <a:moveTo>
                    <a:pt x="15756" y="5523"/>
                  </a:moveTo>
                  <a:lnTo>
                    <a:pt x="16374" y="5832"/>
                  </a:lnTo>
                  <a:lnTo>
                    <a:pt x="16644" y="5986"/>
                  </a:lnTo>
                  <a:lnTo>
                    <a:pt x="16953" y="6179"/>
                  </a:lnTo>
                  <a:lnTo>
                    <a:pt x="17185" y="6372"/>
                  </a:lnTo>
                  <a:lnTo>
                    <a:pt x="17416" y="6604"/>
                  </a:lnTo>
                  <a:lnTo>
                    <a:pt x="17571" y="6913"/>
                  </a:lnTo>
                  <a:lnTo>
                    <a:pt x="17609" y="7067"/>
                  </a:lnTo>
                  <a:lnTo>
                    <a:pt x="17609" y="7222"/>
                  </a:lnTo>
                  <a:lnTo>
                    <a:pt x="17609" y="7454"/>
                  </a:lnTo>
                  <a:lnTo>
                    <a:pt x="17532" y="7569"/>
                  </a:lnTo>
                  <a:lnTo>
                    <a:pt x="17455" y="7685"/>
                  </a:lnTo>
                  <a:lnTo>
                    <a:pt x="17300" y="7724"/>
                  </a:lnTo>
                  <a:lnTo>
                    <a:pt x="17146" y="7724"/>
                  </a:lnTo>
                  <a:lnTo>
                    <a:pt x="16953" y="7685"/>
                  </a:lnTo>
                  <a:lnTo>
                    <a:pt x="16798" y="7608"/>
                  </a:lnTo>
                  <a:lnTo>
                    <a:pt x="16644" y="7492"/>
                  </a:lnTo>
                  <a:lnTo>
                    <a:pt x="16412" y="7183"/>
                  </a:lnTo>
                  <a:lnTo>
                    <a:pt x="16181" y="6797"/>
                  </a:lnTo>
                  <a:lnTo>
                    <a:pt x="16026" y="6488"/>
                  </a:lnTo>
                  <a:lnTo>
                    <a:pt x="15910" y="6179"/>
                  </a:lnTo>
                  <a:lnTo>
                    <a:pt x="15833" y="5832"/>
                  </a:lnTo>
                  <a:lnTo>
                    <a:pt x="15756" y="5523"/>
                  </a:lnTo>
                  <a:close/>
                  <a:moveTo>
                    <a:pt x="4944" y="464"/>
                  </a:moveTo>
                  <a:lnTo>
                    <a:pt x="5561" y="503"/>
                  </a:lnTo>
                  <a:lnTo>
                    <a:pt x="6141" y="657"/>
                  </a:lnTo>
                  <a:lnTo>
                    <a:pt x="6681" y="889"/>
                  </a:lnTo>
                  <a:lnTo>
                    <a:pt x="7222" y="1198"/>
                  </a:lnTo>
                  <a:lnTo>
                    <a:pt x="7685" y="1545"/>
                  </a:lnTo>
                  <a:lnTo>
                    <a:pt x="8149" y="1970"/>
                  </a:lnTo>
                  <a:lnTo>
                    <a:pt x="8496" y="2395"/>
                  </a:lnTo>
                  <a:lnTo>
                    <a:pt x="8766" y="2781"/>
                  </a:lnTo>
                  <a:lnTo>
                    <a:pt x="9037" y="3206"/>
                  </a:lnTo>
                  <a:lnTo>
                    <a:pt x="9268" y="3669"/>
                  </a:lnTo>
                  <a:lnTo>
                    <a:pt x="9693" y="4596"/>
                  </a:lnTo>
                  <a:lnTo>
                    <a:pt x="10079" y="5523"/>
                  </a:lnTo>
                  <a:lnTo>
                    <a:pt x="10272" y="5909"/>
                  </a:lnTo>
                  <a:lnTo>
                    <a:pt x="10504" y="6295"/>
                  </a:lnTo>
                  <a:lnTo>
                    <a:pt x="10736" y="6643"/>
                  </a:lnTo>
                  <a:lnTo>
                    <a:pt x="11006" y="6913"/>
                  </a:lnTo>
                  <a:lnTo>
                    <a:pt x="11354" y="7183"/>
                  </a:lnTo>
                  <a:lnTo>
                    <a:pt x="11701" y="7376"/>
                  </a:lnTo>
                  <a:lnTo>
                    <a:pt x="12087" y="7492"/>
                  </a:lnTo>
                  <a:lnTo>
                    <a:pt x="12551" y="7569"/>
                  </a:lnTo>
                  <a:lnTo>
                    <a:pt x="12898" y="7531"/>
                  </a:lnTo>
                  <a:lnTo>
                    <a:pt x="13207" y="7492"/>
                  </a:lnTo>
                  <a:lnTo>
                    <a:pt x="13516" y="7415"/>
                  </a:lnTo>
                  <a:lnTo>
                    <a:pt x="13825" y="7260"/>
                  </a:lnTo>
                  <a:lnTo>
                    <a:pt x="14095" y="7106"/>
                  </a:lnTo>
                  <a:lnTo>
                    <a:pt x="14366" y="6952"/>
                  </a:lnTo>
                  <a:lnTo>
                    <a:pt x="14597" y="6720"/>
                  </a:lnTo>
                  <a:lnTo>
                    <a:pt x="14829" y="6488"/>
                  </a:lnTo>
                  <a:lnTo>
                    <a:pt x="14829" y="6488"/>
                  </a:lnTo>
                  <a:lnTo>
                    <a:pt x="14404" y="7222"/>
                  </a:lnTo>
                  <a:lnTo>
                    <a:pt x="13941" y="7878"/>
                  </a:lnTo>
                  <a:lnTo>
                    <a:pt x="13439" y="8535"/>
                  </a:lnTo>
                  <a:lnTo>
                    <a:pt x="12860" y="9114"/>
                  </a:lnTo>
                  <a:lnTo>
                    <a:pt x="12242" y="9616"/>
                  </a:lnTo>
                  <a:lnTo>
                    <a:pt x="11547" y="10079"/>
                  </a:lnTo>
                  <a:lnTo>
                    <a:pt x="10813" y="10504"/>
                  </a:lnTo>
                  <a:lnTo>
                    <a:pt x="10041" y="10813"/>
                  </a:lnTo>
                  <a:lnTo>
                    <a:pt x="9462" y="11006"/>
                  </a:lnTo>
                  <a:lnTo>
                    <a:pt x="8882" y="11161"/>
                  </a:lnTo>
                  <a:lnTo>
                    <a:pt x="8303" y="11276"/>
                  </a:lnTo>
                  <a:lnTo>
                    <a:pt x="7724" y="11315"/>
                  </a:lnTo>
                  <a:lnTo>
                    <a:pt x="7145" y="11354"/>
                  </a:lnTo>
                  <a:lnTo>
                    <a:pt x="6604" y="11315"/>
                  </a:lnTo>
                  <a:lnTo>
                    <a:pt x="6025" y="11238"/>
                  </a:lnTo>
                  <a:lnTo>
                    <a:pt x="5484" y="11122"/>
                  </a:lnTo>
                  <a:lnTo>
                    <a:pt x="4944" y="10967"/>
                  </a:lnTo>
                  <a:lnTo>
                    <a:pt x="4442" y="10736"/>
                  </a:lnTo>
                  <a:lnTo>
                    <a:pt x="3940" y="10504"/>
                  </a:lnTo>
                  <a:lnTo>
                    <a:pt x="3476" y="10195"/>
                  </a:lnTo>
                  <a:lnTo>
                    <a:pt x="3013" y="9848"/>
                  </a:lnTo>
                  <a:lnTo>
                    <a:pt x="2549" y="9461"/>
                  </a:lnTo>
                  <a:lnTo>
                    <a:pt x="2163" y="9037"/>
                  </a:lnTo>
                  <a:lnTo>
                    <a:pt x="1777" y="8573"/>
                  </a:lnTo>
                  <a:lnTo>
                    <a:pt x="1430" y="8033"/>
                  </a:lnTo>
                  <a:lnTo>
                    <a:pt x="1121" y="7492"/>
                  </a:lnTo>
                  <a:lnTo>
                    <a:pt x="850" y="6913"/>
                  </a:lnTo>
                  <a:lnTo>
                    <a:pt x="657" y="6334"/>
                  </a:lnTo>
                  <a:lnTo>
                    <a:pt x="503" y="5754"/>
                  </a:lnTo>
                  <a:lnTo>
                    <a:pt x="426" y="5137"/>
                  </a:lnTo>
                  <a:lnTo>
                    <a:pt x="426" y="4519"/>
                  </a:lnTo>
                  <a:lnTo>
                    <a:pt x="503" y="3862"/>
                  </a:lnTo>
                  <a:lnTo>
                    <a:pt x="696" y="3283"/>
                  </a:lnTo>
                  <a:lnTo>
                    <a:pt x="928" y="2743"/>
                  </a:lnTo>
                  <a:lnTo>
                    <a:pt x="1275" y="2241"/>
                  </a:lnTo>
                  <a:lnTo>
                    <a:pt x="1661" y="1777"/>
                  </a:lnTo>
                  <a:lnTo>
                    <a:pt x="2086" y="1352"/>
                  </a:lnTo>
                  <a:lnTo>
                    <a:pt x="2588" y="1043"/>
                  </a:lnTo>
                  <a:lnTo>
                    <a:pt x="3129" y="773"/>
                  </a:lnTo>
                  <a:lnTo>
                    <a:pt x="3708" y="580"/>
                  </a:lnTo>
                  <a:lnTo>
                    <a:pt x="4326" y="464"/>
                  </a:lnTo>
                  <a:close/>
                  <a:moveTo>
                    <a:pt x="4519" y="1"/>
                  </a:moveTo>
                  <a:lnTo>
                    <a:pt x="4249" y="39"/>
                  </a:lnTo>
                  <a:lnTo>
                    <a:pt x="3901" y="78"/>
                  </a:lnTo>
                  <a:lnTo>
                    <a:pt x="3515" y="155"/>
                  </a:lnTo>
                  <a:lnTo>
                    <a:pt x="3167" y="271"/>
                  </a:lnTo>
                  <a:lnTo>
                    <a:pt x="2820" y="426"/>
                  </a:lnTo>
                  <a:lnTo>
                    <a:pt x="2472" y="580"/>
                  </a:lnTo>
                  <a:lnTo>
                    <a:pt x="2125" y="773"/>
                  </a:lnTo>
                  <a:lnTo>
                    <a:pt x="1777" y="1043"/>
                  </a:lnTo>
                  <a:lnTo>
                    <a:pt x="1468" y="1314"/>
                  </a:lnTo>
                  <a:lnTo>
                    <a:pt x="1082" y="1700"/>
                  </a:lnTo>
                  <a:lnTo>
                    <a:pt x="773" y="2163"/>
                  </a:lnTo>
                  <a:lnTo>
                    <a:pt x="503" y="2627"/>
                  </a:lnTo>
                  <a:lnTo>
                    <a:pt x="310" y="3090"/>
                  </a:lnTo>
                  <a:lnTo>
                    <a:pt x="155" y="3592"/>
                  </a:lnTo>
                  <a:lnTo>
                    <a:pt x="40" y="4094"/>
                  </a:lnTo>
                  <a:lnTo>
                    <a:pt x="1" y="4596"/>
                  </a:lnTo>
                  <a:lnTo>
                    <a:pt x="1" y="5137"/>
                  </a:lnTo>
                  <a:lnTo>
                    <a:pt x="78" y="5639"/>
                  </a:lnTo>
                  <a:lnTo>
                    <a:pt x="155" y="6179"/>
                  </a:lnTo>
                  <a:lnTo>
                    <a:pt x="310" y="6681"/>
                  </a:lnTo>
                  <a:lnTo>
                    <a:pt x="464" y="7183"/>
                  </a:lnTo>
                  <a:lnTo>
                    <a:pt x="696" y="7685"/>
                  </a:lnTo>
                  <a:lnTo>
                    <a:pt x="966" y="8149"/>
                  </a:lnTo>
                  <a:lnTo>
                    <a:pt x="1237" y="8612"/>
                  </a:lnTo>
                  <a:lnTo>
                    <a:pt x="1545" y="9037"/>
                  </a:lnTo>
                  <a:lnTo>
                    <a:pt x="2009" y="9577"/>
                  </a:lnTo>
                  <a:lnTo>
                    <a:pt x="2472" y="10041"/>
                  </a:lnTo>
                  <a:lnTo>
                    <a:pt x="2974" y="10427"/>
                  </a:lnTo>
                  <a:lnTo>
                    <a:pt x="3476" y="10813"/>
                  </a:lnTo>
                  <a:lnTo>
                    <a:pt x="4055" y="11083"/>
                  </a:lnTo>
                  <a:lnTo>
                    <a:pt x="4596" y="11354"/>
                  </a:lnTo>
                  <a:lnTo>
                    <a:pt x="5214" y="11547"/>
                  </a:lnTo>
                  <a:lnTo>
                    <a:pt x="5832" y="11701"/>
                  </a:lnTo>
                  <a:lnTo>
                    <a:pt x="5870" y="11856"/>
                  </a:lnTo>
                  <a:lnTo>
                    <a:pt x="6218" y="11778"/>
                  </a:lnTo>
                  <a:lnTo>
                    <a:pt x="7029" y="11817"/>
                  </a:lnTo>
                  <a:lnTo>
                    <a:pt x="7840" y="11817"/>
                  </a:lnTo>
                  <a:lnTo>
                    <a:pt x="8689" y="11701"/>
                  </a:lnTo>
                  <a:lnTo>
                    <a:pt x="9539" y="11508"/>
                  </a:lnTo>
                  <a:lnTo>
                    <a:pt x="10272" y="11238"/>
                  </a:lnTo>
                  <a:lnTo>
                    <a:pt x="11006" y="10929"/>
                  </a:lnTo>
                  <a:lnTo>
                    <a:pt x="11315" y="10813"/>
                  </a:lnTo>
                  <a:lnTo>
                    <a:pt x="11315" y="10774"/>
                  </a:lnTo>
                  <a:lnTo>
                    <a:pt x="12049" y="10350"/>
                  </a:lnTo>
                  <a:lnTo>
                    <a:pt x="12705" y="9848"/>
                  </a:lnTo>
                  <a:lnTo>
                    <a:pt x="13362" y="9307"/>
                  </a:lnTo>
                  <a:lnTo>
                    <a:pt x="13941" y="8689"/>
                  </a:lnTo>
                  <a:lnTo>
                    <a:pt x="14481" y="8033"/>
                  </a:lnTo>
                  <a:lnTo>
                    <a:pt x="14713" y="7685"/>
                  </a:lnTo>
                  <a:lnTo>
                    <a:pt x="14906" y="7299"/>
                  </a:lnTo>
                  <a:lnTo>
                    <a:pt x="15099" y="6952"/>
                  </a:lnTo>
                  <a:lnTo>
                    <a:pt x="15254" y="6565"/>
                  </a:lnTo>
                  <a:lnTo>
                    <a:pt x="15408" y="6179"/>
                  </a:lnTo>
                  <a:lnTo>
                    <a:pt x="15524" y="5754"/>
                  </a:lnTo>
                  <a:lnTo>
                    <a:pt x="15601" y="6256"/>
                  </a:lnTo>
                  <a:lnTo>
                    <a:pt x="15756" y="6720"/>
                  </a:lnTo>
                  <a:lnTo>
                    <a:pt x="15987" y="7145"/>
                  </a:lnTo>
                  <a:lnTo>
                    <a:pt x="16258" y="7569"/>
                  </a:lnTo>
                  <a:lnTo>
                    <a:pt x="16374" y="7762"/>
                  </a:lnTo>
                  <a:lnTo>
                    <a:pt x="16567" y="7917"/>
                  </a:lnTo>
                  <a:lnTo>
                    <a:pt x="16760" y="8071"/>
                  </a:lnTo>
                  <a:lnTo>
                    <a:pt x="16953" y="8187"/>
                  </a:lnTo>
                  <a:lnTo>
                    <a:pt x="17146" y="8264"/>
                  </a:lnTo>
                  <a:lnTo>
                    <a:pt x="17378" y="8264"/>
                  </a:lnTo>
                  <a:lnTo>
                    <a:pt x="17571" y="8187"/>
                  </a:lnTo>
                  <a:lnTo>
                    <a:pt x="17802" y="8033"/>
                  </a:lnTo>
                  <a:lnTo>
                    <a:pt x="17918" y="7878"/>
                  </a:lnTo>
                  <a:lnTo>
                    <a:pt x="17995" y="7685"/>
                  </a:lnTo>
                  <a:lnTo>
                    <a:pt x="18034" y="7454"/>
                  </a:lnTo>
                  <a:lnTo>
                    <a:pt x="18034" y="7260"/>
                  </a:lnTo>
                  <a:lnTo>
                    <a:pt x="17995" y="7029"/>
                  </a:lnTo>
                  <a:lnTo>
                    <a:pt x="17918" y="6836"/>
                  </a:lnTo>
                  <a:lnTo>
                    <a:pt x="17841" y="6643"/>
                  </a:lnTo>
                  <a:lnTo>
                    <a:pt x="17725" y="6450"/>
                  </a:lnTo>
                  <a:lnTo>
                    <a:pt x="17571" y="6256"/>
                  </a:lnTo>
                  <a:lnTo>
                    <a:pt x="17416" y="6063"/>
                  </a:lnTo>
                  <a:lnTo>
                    <a:pt x="17030" y="5716"/>
                  </a:lnTo>
                  <a:lnTo>
                    <a:pt x="16567" y="5446"/>
                  </a:lnTo>
                  <a:lnTo>
                    <a:pt x="16103" y="5252"/>
                  </a:lnTo>
                  <a:lnTo>
                    <a:pt x="16605" y="5175"/>
                  </a:lnTo>
                  <a:lnTo>
                    <a:pt x="17030" y="4982"/>
                  </a:lnTo>
                  <a:lnTo>
                    <a:pt x="17455" y="4750"/>
                  </a:lnTo>
                  <a:lnTo>
                    <a:pt x="17841" y="4442"/>
                  </a:lnTo>
                  <a:lnTo>
                    <a:pt x="17995" y="4248"/>
                  </a:lnTo>
                  <a:lnTo>
                    <a:pt x="18150" y="4055"/>
                  </a:lnTo>
                  <a:lnTo>
                    <a:pt x="18266" y="3824"/>
                  </a:lnTo>
                  <a:lnTo>
                    <a:pt x="18343" y="3553"/>
                  </a:lnTo>
                  <a:lnTo>
                    <a:pt x="18382" y="3322"/>
                  </a:lnTo>
                  <a:lnTo>
                    <a:pt x="18343" y="3090"/>
                  </a:lnTo>
                  <a:lnTo>
                    <a:pt x="18227" y="2858"/>
                  </a:lnTo>
                  <a:lnTo>
                    <a:pt x="18150" y="2781"/>
                  </a:lnTo>
                  <a:lnTo>
                    <a:pt x="18034" y="2704"/>
                  </a:lnTo>
                  <a:lnTo>
                    <a:pt x="17841" y="2588"/>
                  </a:lnTo>
                  <a:lnTo>
                    <a:pt x="17609" y="2549"/>
                  </a:lnTo>
                  <a:lnTo>
                    <a:pt x="17416" y="2549"/>
                  </a:lnTo>
                  <a:lnTo>
                    <a:pt x="17185" y="2588"/>
                  </a:lnTo>
                  <a:lnTo>
                    <a:pt x="16953" y="2704"/>
                  </a:lnTo>
                  <a:lnTo>
                    <a:pt x="16760" y="2781"/>
                  </a:lnTo>
                  <a:lnTo>
                    <a:pt x="16567" y="2936"/>
                  </a:lnTo>
                  <a:lnTo>
                    <a:pt x="16412" y="3090"/>
                  </a:lnTo>
                  <a:lnTo>
                    <a:pt x="16258" y="3283"/>
                  </a:lnTo>
                  <a:lnTo>
                    <a:pt x="16103" y="3476"/>
                  </a:lnTo>
                  <a:lnTo>
                    <a:pt x="15872" y="3978"/>
                  </a:lnTo>
                  <a:lnTo>
                    <a:pt x="15717" y="4480"/>
                  </a:lnTo>
                  <a:lnTo>
                    <a:pt x="15640" y="4982"/>
                  </a:lnTo>
                  <a:lnTo>
                    <a:pt x="15601" y="4982"/>
                  </a:lnTo>
                  <a:lnTo>
                    <a:pt x="15563" y="5021"/>
                  </a:lnTo>
                  <a:lnTo>
                    <a:pt x="15524" y="5021"/>
                  </a:lnTo>
                  <a:lnTo>
                    <a:pt x="15099" y="4789"/>
                  </a:lnTo>
                  <a:lnTo>
                    <a:pt x="14675" y="4635"/>
                  </a:lnTo>
                  <a:lnTo>
                    <a:pt x="14211" y="4519"/>
                  </a:lnTo>
                  <a:lnTo>
                    <a:pt x="13748" y="4519"/>
                  </a:lnTo>
                  <a:lnTo>
                    <a:pt x="13362" y="4596"/>
                  </a:lnTo>
                  <a:lnTo>
                    <a:pt x="13169" y="4635"/>
                  </a:lnTo>
                  <a:lnTo>
                    <a:pt x="12975" y="4712"/>
                  </a:lnTo>
                  <a:lnTo>
                    <a:pt x="12782" y="4789"/>
                  </a:lnTo>
                  <a:lnTo>
                    <a:pt x="12628" y="4944"/>
                  </a:lnTo>
                  <a:lnTo>
                    <a:pt x="12512" y="5098"/>
                  </a:lnTo>
                  <a:lnTo>
                    <a:pt x="12435" y="5252"/>
                  </a:lnTo>
                  <a:lnTo>
                    <a:pt x="12396" y="5446"/>
                  </a:lnTo>
                  <a:lnTo>
                    <a:pt x="12473" y="5639"/>
                  </a:lnTo>
                  <a:lnTo>
                    <a:pt x="12551" y="5793"/>
                  </a:lnTo>
                  <a:lnTo>
                    <a:pt x="12705" y="5909"/>
                  </a:lnTo>
                  <a:lnTo>
                    <a:pt x="12860" y="5986"/>
                  </a:lnTo>
                  <a:lnTo>
                    <a:pt x="13053" y="6063"/>
                  </a:lnTo>
                  <a:lnTo>
                    <a:pt x="13439" y="6141"/>
                  </a:lnTo>
                  <a:lnTo>
                    <a:pt x="13786" y="6141"/>
                  </a:lnTo>
                  <a:lnTo>
                    <a:pt x="14134" y="6102"/>
                  </a:lnTo>
                  <a:lnTo>
                    <a:pt x="14481" y="5986"/>
                  </a:lnTo>
                  <a:lnTo>
                    <a:pt x="14790" y="5870"/>
                  </a:lnTo>
                  <a:lnTo>
                    <a:pt x="14481" y="6256"/>
                  </a:lnTo>
                  <a:lnTo>
                    <a:pt x="14095" y="6565"/>
                  </a:lnTo>
                  <a:lnTo>
                    <a:pt x="13902" y="6720"/>
                  </a:lnTo>
                  <a:lnTo>
                    <a:pt x="13671" y="6836"/>
                  </a:lnTo>
                  <a:lnTo>
                    <a:pt x="13439" y="6952"/>
                  </a:lnTo>
                  <a:lnTo>
                    <a:pt x="13207" y="7029"/>
                  </a:lnTo>
                  <a:lnTo>
                    <a:pt x="12821" y="7067"/>
                  </a:lnTo>
                  <a:lnTo>
                    <a:pt x="12435" y="7067"/>
                  </a:lnTo>
                  <a:lnTo>
                    <a:pt x="12087" y="6990"/>
                  </a:lnTo>
                  <a:lnTo>
                    <a:pt x="11778" y="6874"/>
                  </a:lnTo>
                  <a:lnTo>
                    <a:pt x="11470" y="6681"/>
                  </a:lnTo>
                  <a:lnTo>
                    <a:pt x="11199" y="6411"/>
                  </a:lnTo>
                  <a:lnTo>
                    <a:pt x="10968" y="6141"/>
                  </a:lnTo>
                  <a:lnTo>
                    <a:pt x="10774" y="5793"/>
                  </a:lnTo>
                  <a:lnTo>
                    <a:pt x="10504" y="5330"/>
                  </a:lnTo>
                  <a:lnTo>
                    <a:pt x="10311" y="4828"/>
                  </a:lnTo>
                  <a:lnTo>
                    <a:pt x="9886" y="3862"/>
                  </a:lnTo>
                  <a:lnTo>
                    <a:pt x="9655" y="3399"/>
                  </a:lnTo>
                  <a:lnTo>
                    <a:pt x="9423" y="2936"/>
                  </a:lnTo>
                  <a:lnTo>
                    <a:pt x="9153" y="2472"/>
                  </a:lnTo>
                  <a:lnTo>
                    <a:pt x="8844" y="2047"/>
                  </a:lnTo>
                  <a:lnTo>
                    <a:pt x="8380" y="1545"/>
                  </a:lnTo>
                  <a:lnTo>
                    <a:pt x="7917" y="1159"/>
                  </a:lnTo>
                  <a:lnTo>
                    <a:pt x="7415" y="812"/>
                  </a:lnTo>
                  <a:lnTo>
                    <a:pt x="6874" y="503"/>
                  </a:lnTo>
                  <a:lnTo>
                    <a:pt x="6295" y="271"/>
                  </a:lnTo>
                  <a:lnTo>
                    <a:pt x="5716" y="117"/>
                  </a:lnTo>
                  <a:lnTo>
                    <a:pt x="5137" y="39"/>
                  </a:lnTo>
                  <a:lnTo>
                    <a:pt x="451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9"/>
            <p:cNvSpPr/>
            <p:nvPr/>
          </p:nvSpPr>
          <p:spPr>
            <a:xfrm>
              <a:off x="6767875" y="2536500"/>
              <a:ext cx="44450" cy="43450"/>
            </a:xfrm>
            <a:custGeom>
              <a:avLst/>
              <a:gdLst/>
              <a:ahLst/>
              <a:cxnLst/>
              <a:rect l="l" t="t" r="r" b="b"/>
              <a:pathLst>
                <a:path w="1778" h="1738" extrusionOk="0">
                  <a:moveTo>
                    <a:pt x="773" y="309"/>
                  </a:moveTo>
                  <a:lnTo>
                    <a:pt x="1005" y="348"/>
                  </a:lnTo>
                  <a:lnTo>
                    <a:pt x="1159" y="425"/>
                  </a:lnTo>
                  <a:lnTo>
                    <a:pt x="1314" y="579"/>
                  </a:lnTo>
                  <a:lnTo>
                    <a:pt x="1391" y="772"/>
                  </a:lnTo>
                  <a:lnTo>
                    <a:pt x="1391" y="965"/>
                  </a:lnTo>
                  <a:lnTo>
                    <a:pt x="1352" y="1043"/>
                  </a:lnTo>
                  <a:lnTo>
                    <a:pt x="1275" y="1120"/>
                  </a:lnTo>
                  <a:lnTo>
                    <a:pt x="1198" y="1197"/>
                  </a:lnTo>
                  <a:lnTo>
                    <a:pt x="1082" y="1274"/>
                  </a:lnTo>
                  <a:lnTo>
                    <a:pt x="889" y="1352"/>
                  </a:lnTo>
                  <a:lnTo>
                    <a:pt x="696" y="1313"/>
                  </a:lnTo>
                  <a:lnTo>
                    <a:pt x="542" y="1236"/>
                  </a:lnTo>
                  <a:lnTo>
                    <a:pt x="426" y="1081"/>
                  </a:lnTo>
                  <a:lnTo>
                    <a:pt x="387" y="888"/>
                  </a:lnTo>
                  <a:lnTo>
                    <a:pt x="387" y="734"/>
                  </a:lnTo>
                  <a:lnTo>
                    <a:pt x="464" y="541"/>
                  </a:lnTo>
                  <a:lnTo>
                    <a:pt x="542" y="386"/>
                  </a:lnTo>
                  <a:lnTo>
                    <a:pt x="542" y="348"/>
                  </a:lnTo>
                  <a:lnTo>
                    <a:pt x="773" y="309"/>
                  </a:lnTo>
                  <a:close/>
                  <a:moveTo>
                    <a:pt x="773" y="0"/>
                  </a:moveTo>
                  <a:lnTo>
                    <a:pt x="619" y="39"/>
                  </a:lnTo>
                  <a:lnTo>
                    <a:pt x="464" y="116"/>
                  </a:lnTo>
                  <a:lnTo>
                    <a:pt x="426" y="155"/>
                  </a:lnTo>
                  <a:lnTo>
                    <a:pt x="348" y="155"/>
                  </a:lnTo>
                  <a:lnTo>
                    <a:pt x="233" y="232"/>
                  </a:lnTo>
                  <a:lnTo>
                    <a:pt x="117" y="348"/>
                  </a:lnTo>
                  <a:lnTo>
                    <a:pt x="40" y="502"/>
                  </a:lnTo>
                  <a:lnTo>
                    <a:pt x="1" y="657"/>
                  </a:lnTo>
                  <a:lnTo>
                    <a:pt x="1" y="811"/>
                  </a:lnTo>
                  <a:lnTo>
                    <a:pt x="1" y="1004"/>
                  </a:lnTo>
                  <a:lnTo>
                    <a:pt x="40" y="1159"/>
                  </a:lnTo>
                  <a:lnTo>
                    <a:pt x="117" y="1313"/>
                  </a:lnTo>
                  <a:lnTo>
                    <a:pt x="194" y="1467"/>
                  </a:lnTo>
                  <a:lnTo>
                    <a:pt x="348" y="1583"/>
                  </a:lnTo>
                  <a:lnTo>
                    <a:pt x="464" y="1661"/>
                  </a:lnTo>
                  <a:lnTo>
                    <a:pt x="619" y="1699"/>
                  </a:lnTo>
                  <a:lnTo>
                    <a:pt x="812" y="1738"/>
                  </a:lnTo>
                  <a:lnTo>
                    <a:pt x="966" y="1738"/>
                  </a:lnTo>
                  <a:lnTo>
                    <a:pt x="1121" y="1699"/>
                  </a:lnTo>
                  <a:lnTo>
                    <a:pt x="1275" y="1622"/>
                  </a:lnTo>
                  <a:lnTo>
                    <a:pt x="1430" y="1506"/>
                  </a:lnTo>
                  <a:lnTo>
                    <a:pt x="1584" y="1390"/>
                  </a:lnTo>
                  <a:lnTo>
                    <a:pt x="1661" y="1236"/>
                  </a:lnTo>
                  <a:lnTo>
                    <a:pt x="1739" y="1081"/>
                  </a:lnTo>
                  <a:lnTo>
                    <a:pt x="1777" y="927"/>
                  </a:lnTo>
                  <a:lnTo>
                    <a:pt x="1777" y="772"/>
                  </a:lnTo>
                  <a:lnTo>
                    <a:pt x="1739" y="579"/>
                  </a:lnTo>
                  <a:lnTo>
                    <a:pt x="1661" y="425"/>
                  </a:lnTo>
                  <a:lnTo>
                    <a:pt x="1546" y="270"/>
                  </a:lnTo>
                  <a:lnTo>
                    <a:pt x="1430" y="155"/>
                  </a:lnTo>
                  <a:lnTo>
                    <a:pt x="1275" y="77"/>
                  </a:lnTo>
                  <a:lnTo>
                    <a:pt x="112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9"/>
            <p:cNvSpPr/>
            <p:nvPr/>
          </p:nvSpPr>
          <p:spPr>
            <a:xfrm>
              <a:off x="694725" y="2537450"/>
              <a:ext cx="106225" cy="123600"/>
            </a:xfrm>
            <a:custGeom>
              <a:avLst/>
              <a:gdLst/>
              <a:ahLst/>
              <a:cxnLst/>
              <a:rect l="l" t="t" r="r" b="b"/>
              <a:pathLst>
                <a:path w="4249" h="4944" extrusionOk="0">
                  <a:moveTo>
                    <a:pt x="3862" y="1"/>
                  </a:moveTo>
                  <a:lnTo>
                    <a:pt x="3592" y="580"/>
                  </a:lnTo>
                  <a:lnTo>
                    <a:pt x="3244" y="1159"/>
                  </a:lnTo>
                  <a:lnTo>
                    <a:pt x="2897" y="1700"/>
                  </a:lnTo>
                  <a:lnTo>
                    <a:pt x="2511" y="2202"/>
                  </a:lnTo>
                  <a:lnTo>
                    <a:pt x="1932" y="2858"/>
                  </a:lnTo>
                  <a:lnTo>
                    <a:pt x="1314" y="3476"/>
                  </a:lnTo>
                  <a:lnTo>
                    <a:pt x="1005" y="3746"/>
                  </a:lnTo>
                  <a:lnTo>
                    <a:pt x="657" y="4017"/>
                  </a:lnTo>
                  <a:lnTo>
                    <a:pt x="310" y="4287"/>
                  </a:lnTo>
                  <a:lnTo>
                    <a:pt x="1" y="4596"/>
                  </a:lnTo>
                  <a:lnTo>
                    <a:pt x="39" y="4943"/>
                  </a:lnTo>
                  <a:lnTo>
                    <a:pt x="155" y="4943"/>
                  </a:lnTo>
                  <a:lnTo>
                    <a:pt x="541" y="4789"/>
                  </a:lnTo>
                  <a:lnTo>
                    <a:pt x="966" y="4519"/>
                  </a:lnTo>
                  <a:lnTo>
                    <a:pt x="1314" y="4248"/>
                  </a:lnTo>
                  <a:lnTo>
                    <a:pt x="1700" y="3901"/>
                  </a:lnTo>
                  <a:lnTo>
                    <a:pt x="2009" y="3553"/>
                  </a:lnTo>
                  <a:lnTo>
                    <a:pt x="2356" y="3206"/>
                  </a:lnTo>
                  <a:lnTo>
                    <a:pt x="2897" y="2511"/>
                  </a:lnTo>
                  <a:lnTo>
                    <a:pt x="3322" y="1970"/>
                  </a:lnTo>
                  <a:lnTo>
                    <a:pt x="3669" y="1391"/>
                  </a:lnTo>
                  <a:lnTo>
                    <a:pt x="3978" y="812"/>
                  </a:lnTo>
                  <a:lnTo>
                    <a:pt x="4248" y="194"/>
                  </a:lnTo>
                  <a:lnTo>
                    <a:pt x="386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9"/>
            <p:cNvSpPr/>
            <p:nvPr/>
          </p:nvSpPr>
          <p:spPr>
            <a:xfrm>
              <a:off x="643575" y="2539375"/>
              <a:ext cx="52150" cy="50225"/>
            </a:xfrm>
            <a:custGeom>
              <a:avLst/>
              <a:gdLst/>
              <a:ahLst/>
              <a:cxnLst/>
              <a:rect l="l" t="t" r="r" b="b"/>
              <a:pathLst>
                <a:path w="2086" h="2009" extrusionOk="0">
                  <a:moveTo>
                    <a:pt x="1004" y="271"/>
                  </a:moveTo>
                  <a:lnTo>
                    <a:pt x="1236" y="387"/>
                  </a:lnTo>
                  <a:lnTo>
                    <a:pt x="1429" y="542"/>
                  </a:lnTo>
                  <a:lnTo>
                    <a:pt x="1545" y="735"/>
                  </a:lnTo>
                  <a:lnTo>
                    <a:pt x="1622" y="966"/>
                  </a:lnTo>
                  <a:lnTo>
                    <a:pt x="1622" y="1082"/>
                  </a:lnTo>
                  <a:lnTo>
                    <a:pt x="1583" y="1198"/>
                  </a:lnTo>
                  <a:lnTo>
                    <a:pt x="1545" y="1275"/>
                  </a:lnTo>
                  <a:lnTo>
                    <a:pt x="1468" y="1391"/>
                  </a:lnTo>
                  <a:lnTo>
                    <a:pt x="1352" y="1468"/>
                  </a:lnTo>
                  <a:lnTo>
                    <a:pt x="1197" y="1546"/>
                  </a:lnTo>
                  <a:lnTo>
                    <a:pt x="966" y="1584"/>
                  </a:lnTo>
                  <a:lnTo>
                    <a:pt x="773" y="1546"/>
                  </a:lnTo>
                  <a:lnTo>
                    <a:pt x="657" y="1468"/>
                  </a:lnTo>
                  <a:lnTo>
                    <a:pt x="579" y="1391"/>
                  </a:lnTo>
                  <a:lnTo>
                    <a:pt x="502" y="1314"/>
                  </a:lnTo>
                  <a:lnTo>
                    <a:pt x="464" y="1198"/>
                  </a:lnTo>
                  <a:lnTo>
                    <a:pt x="425" y="966"/>
                  </a:lnTo>
                  <a:lnTo>
                    <a:pt x="464" y="773"/>
                  </a:lnTo>
                  <a:lnTo>
                    <a:pt x="541" y="580"/>
                  </a:lnTo>
                  <a:lnTo>
                    <a:pt x="695" y="387"/>
                  </a:lnTo>
                  <a:lnTo>
                    <a:pt x="734" y="348"/>
                  </a:lnTo>
                  <a:lnTo>
                    <a:pt x="734" y="271"/>
                  </a:lnTo>
                  <a:close/>
                  <a:moveTo>
                    <a:pt x="850" y="1"/>
                  </a:moveTo>
                  <a:lnTo>
                    <a:pt x="657" y="78"/>
                  </a:lnTo>
                  <a:lnTo>
                    <a:pt x="657" y="117"/>
                  </a:lnTo>
                  <a:lnTo>
                    <a:pt x="541" y="78"/>
                  </a:lnTo>
                  <a:lnTo>
                    <a:pt x="425" y="78"/>
                  </a:lnTo>
                  <a:lnTo>
                    <a:pt x="271" y="194"/>
                  </a:lnTo>
                  <a:lnTo>
                    <a:pt x="155" y="348"/>
                  </a:lnTo>
                  <a:lnTo>
                    <a:pt x="77" y="503"/>
                  </a:lnTo>
                  <a:lnTo>
                    <a:pt x="0" y="696"/>
                  </a:lnTo>
                  <a:lnTo>
                    <a:pt x="0" y="889"/>
                  </a:lnTo>
                  <a:lnTo>
                    <a:pt x="0" y="1082"/>
                  </a:lnTo>
                  <a:lnTo>
                    <a:pt x="39" y="1275"/>
                  </a:lnTo>
                  <a:lnTo>
                    <a:pt x="77" y="1430"/>
                  </a:lnTo>
                  <a:lnTo>
                    <a:pt x="193" y="1623"/>
                  </a:lnTo>
                  <a:lnTo>
                    <a:pt x="309" y="1777"/>
                  </a:lnTo>
                  <a:lnTo>
                    <a:pt x="464" y="1893"/>
                  </a:lnTo>
                  <a:lnTo>
                    <a:pt x="657" y="1970"/>
                  </a:lnTo>
                  <a:lnTo>
                    <a:pt x="850" y="2009"/>
                  </a:lnTo>
                  <a:lnTo>
                    <a:pt x="1043" y="2009"/>
                  </a:lnTo>
                  <a:lnTo>
                    <a:pt x="1236" y="1970"/>
                  </a:lnTo>
                  <a:lnTo>
                    <a:pt x="1429" y="1893"/>
                  </a:lnTo>
                  <a:lnTo>
                    <a:pt x="1583" y="1816"/>
                  </a:lnTo>
                  <a:lnTo>
                    <a:pt x="1738" y="1661"/>
                  </a:lnTo>
                  <a:lnTo>
                    <a:pt x="1892" y="1546"/>
                  </a:lnTo>
                  <a:lnTo>
                    <a:pt x="1970" y="1352"/>
                  </a:lnTo>
                  <a:lnTo>
                    <a:pt x="2047" y="1159"/>
                  </a:lnTo>
                  <a:lnTo>
                    <a:pt x="2085" y="966"/>
                  </a:lnTo>
                  <a:lnTo>
                    <a:pt x="2047" y="773"/>
                  </a:lnTo>
                  <a:lnTo>
                    <a:pt x="1970" y="580"/>
                  </a:lnTo>
                  <a:lnTo>
                    <a:pt x="1892" y="426"/>
                  </a:lnTo>
                  <a:lnTo>
                    <a:pt x="1738" y="271"/>
                  </a:lnTo>
                  <a:lnTo>
                    <a:pt x="1583" y="155"/>
                  </a:lnTo>
                  <a:lnTo>
                    <a:pt x="1429" y="40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9"/>
            <p:cNvSpPr/>
            <p:nvPr/>
          </p:nvSpPr>
          <p:spPr>
            <a:xfrm>
              <a:off x="2323325" y="2542275"/>
              <a:ext cx="309900" cy="249100"/>
            </a:xfrm>
            <a:custGeom>
              <a:avLst/>
              <a:gdLst/>
              <a:ahLst/>
              <a:cxnLst/>
              <a:rect l="l" t="t" r="r" b="b"/>
              <a:pathLst>
                <a:path w="12396" h="9964" extrusionOk="0">
                  <a:moveTo>
                    <a:pt x="10079" y="426"/>
                  </a:moveTo>
                  <a:lnTo>
                    <a:pt x="10272" y="464"/>
                  </a:lnTo>
                  <a:lnTo>
                    <a:pt x="10465" y="503"/>
                  </a:lnTo>
                  <a:lnTo>
                    <a:pt x="10581" y="541"/>
                  </a:lnTo>
                  <a:lnTo>
                    <a:pt x="10735" y="657"/>
                  </a:lnTo>
                  <a:lnTo>
                    <a:pt x="10851" y="850"/>
                  </a:lnTo>
                  <a:lnTo>
                    <a:pt x="10928" y="1043"/>
                  </a:lnTo>
                  <a:lnTo>
                    <a:pt x="10928" y="1236"/>
                  </a:lnTo>
                  <a:lnTo>
                    <a:pt x="10928" y="1430"/>
                  </a:lnTo>
                  <a:lnTo>
                    <a:pt x="10890" y="1661"/>
                  </a:lnTo>
                  <a:lnTo>
                    <a:pt x="10812" y="1854"/>
                  </a:lnTo>
                  <a:lnTo>
                    <a:pt x="10619" y="2202"/>
                  </a:lnTo>
                  <a:lnTo>
                    <a:pt x="10310" y="2588"/>
                  </a:lnTo>
                  <a:lnTo>
                    <a:pt x="9963" y="2936"/>
                  </a:lnTo>
                  <a:lnTo>
                    <a:pt x="9422" y="3476"/>
                  </a:lnTo>
                  <a:lnTo>
                    <a:pt x="8843" y="3978"/>
                  </a:lnTo>
                  <a:lnTo>
                    <a:pt x="8186" y="4480"/>
                  </a:lnTo>
                  <a:lnTo>
                    <a:pt x="7569" y="4982"/>
                  </a:lnTo>
                  <a:lnTo>
                    <a:pt x="6912" y="5484"/>
                  </a:lnTo>
                  <a:lnTo>
                    <a:pt x="6256" y="5947"/>
                  </a:lnTo>
                  <a:lnTo>
                    <a:pt x="5483" y="6411"/>
                  </a:lnTo>
                  <a:lnTo>
                    <a:pt x="4711" y="6874"/>
                  </a:lnTo>
                  <a:lnTo>
                    <a:pt x="3939" y="7299"/>
                  </a:lnTo>
                  <a:lnTo>
                    <a:pt x="3128" y="7724"/>
                  </a:lnTo>
                  <a:lnTo>
                    <a:pt x="2471" y="7994"/>
                  </a:lnTo>
                  <a:lnTo>
                    <a:pt x="2163" y="8110"/>
                  </a:lnTo>
                  <a:lnTo>
                    <a:pt x="1815" y="8226"/>
                  </a:lnTo>
                  <a:lnTo>
                    <a:pt x="1506" y="8264"/>
                  </a:lnTo>
                  <a:lnTo>
                    <a:pt x="1159" y="8303"/>
                  </a:lnTo>
                  <a:lnTo>
                    <a:pt x="811" y="8303"/>
                  </a:lnTo>
                  <a:lnTo>
                    <a:pt x="463" y="8226"/>
                  </a:lnTo>
                  <a:lnTo>
                    <a:pt x="502" y="8148"/>
                  </a:lnTo>
                  <a:lnTo>
                    <a:pt x="463" y="8033"/>
                  </a:lnTo>
                  <a:lnTo>
                    <a:pt x="463" y="7917"/>
                  </a:lnTo>
                  <a:lnTo>
                    <a:pt x="463" y="7801"/>
                  </a:lnTo>
                  <a:lnTo>
                    <a:pt x="502" y="7569"/>
                  </a:lnTo>
                  <a:lnTo>
                    <a:pt x="618" y="7299"/>
                  </a:lnTo>
                  <a:lnTo>
                    <a:pt x="772" y="7029"/>
                  </a:lnTo>
                  <a:lnTo>
                    <a:pt x="1159" y="6565"/>
                  </a:lnTo>
                  <a:lnTo>
                    <a:pt x="1467" y="6179"/>
                  </a:lnTo>
                  <a:lnTo>
                    <a:pt x="2008" y="5561"/>
                  </a:lnTo>
                  <a:lnTo>
                    <a:pt x="2549" y="4982"/>
                  </a:lnTo>
                  <a:lnTo>
                    <a:pt x="3128" y="4441"/>
                  </a:lnTo>
                  <a:lnTo>
                    <a:pt x="3746" y="3862"/>
                  </a:lnTo>
                  <a:lnTo>
                    <a:pt x="4364" y="3360"/>
                  </a:lnTo>
                  <a:lnTo>
                    <a:pt x="5020" y="2858"/>
                  </a:lnTo>
                  <a:lnTo>
                    <a:pt x="5715" y="2434"/>
                  </a:lnTo>
                  <a:lnTo>
                    <a:pt x="6410" y="1970"/>
                  </a:lnTo>
                  <a:lnTo>
                    <a:pt x="7105" y="1584"/>
                  </a:lnTo>
                  <a:lnTo>
                    <a:pt x="7839" y="1236"/>
                  </a:lnTo>
                  <a:lnTo>
                    <a:pt x="8457" y="928"/>
                  </a:lnTo>
                  <a:lnTo>
                    <a:pt x="8843" y="734"/>
                  </a:lnTo>
                  <a:lnTo>
                    <a:pt x="9268" y="580"/>
                  </a:lnTo>
                  <a:lnTo>
                    <a:pt x="9692" y="464"/>
                  </a:lnTo>
                  <a:lnTo>
                    <a:pt x="10079" y="426"/>
                  </a:lnTo>
                  <a:close/>
                  <a:moveTo>
                    <a:pt x="11237" y="464"/>
                  </a:moveTo>
                  <a:lnTo>
                    <a:pt x="11430" y="580"/>
                  </a:lnTo>
                  <a:lnTo>
                    <a:pt x="11585" y="773"/>
                  </a:lnTo>
                  <a:lnTo>
                    <a:pt x="11700" y="966"/>
                  </a:lnTo>
                  <a:lnTo>
                    <a:pt x="11778" y="1236"/>
                  </a:lnTo>
                  <a:lnTo>
                    <a:pt x="11778" y="1468"/>
                  </a:lnTo>
                  <a:lnTo>
                    <a:pt x="11778" y="1738"/>
                  </a:lnTo>
                  <a:lnTo>
                    <a:pt x="11739" y="1970"/>
                  </a:lnTo>
                  <a:lnTo>
                    <a:pt x="11662" y="2240"/>
                  </a:lnTo>
                  <a:lnTo>
                    <a:pt x="11430" y="2627"/>
                  </a:lnTo>
                  <a:lnTo>
                    <a:pt x="11160" y="3013"/>
                  </a:lnTo>
                  <a:lnTo>
                    <a:pt x="10851" y="3399"/>
                  </a:lnTo>
                  <a:lnTo>
                    <a:pt x="10542" y="3746"/>
                  </a:lnTo>
                  <a:lnTo>
                    <a:pt x="9847" y="4480"/>
                  </a:lnTo>
                  <a:lnTo>
                    <a:pt x="9075" y="5137"/>
                  </a:lnTo>
                  <a:lnTo>
                    <a:pt x="8264" y="5793"/>
                  </a:lnTo>
                  <a:lnTo>
                    <a:pt x="7453" y="6372"/>
                  </a:lnTo>
                  <a:lnTo>
                    <a:pt x="6603" y="6990"/>
                  </a:lnTo>
                  <a:lnTo>
                    <a:pt x="5754" y="7569"/>
                  </a:lnTo>
                  <a:lnTo>
                    <a:pt x="4866" y="8110"/>
                  </a:lnTo>
                  <a:lnTo>
                    <a:pt x="3977" y="8612"/>
                  </a:lnTo>
                  <a:lnTo>
                    <a:pt x="3128" y="9037"/>
                  </a:lnTo>
                  <a:lnTo>
                    <a:pt x="2703" y="9191"/>
                  </a:lnTo>
                  <a:lnTo>
                    <a:pt x="2240" y="9346"/>
                  </a:lnTo>
                  <a:lnTo>
                    <a:pt x="1969" y="9384"/>
                  </a:lnTo>
                  <a:lnTo>
                    <a:pt x="1661" y="9423"/>
                  </a:lnTo>
                  <a:lnTo>
                    <a:pt x="1313" y="9384"/>
                  </a:lnTo>
                  <a:lnTo>
                    <a:pt x="1004" y="9346"/>
                  </a:lnTo>
                  <a:lnTo>
                    <a:pt x="734" y="9191"/>
                  </a:lnTo>
                  <a:lnTo>
                    <a:pt x="541" y="9037"/>
                  </a:lnTo>
                  <a:lnTo>
                    <a:pt x="463" y="8921"/>
                  </a:lnTo>
                  <a:lnTo>
                    <a:pt x="386" y="8805"/>
                  </a:lnTo>
                  <a:lnTo>
                    <a:pt x="348" y="8650"/>
                  </a:lnTo>
                  <a:lnTo>
                    <a:pt x="309" y="8496"/>
                  </a:lnTo>
                  <a:lnTo>
                    <a:pt x="579" y="8612"/>
                  </a:lnTo>
                  <a:lnTo>
                    <a:pt x="888" y="8728"/>
                  </a:lnTo>
                  <a:lnTo>
                    <a:pt x="1197" y="8766"/>
                  </a:lnTo>
                  <a:lnTo>
                    <a:pt x="1506" y="8766"/>
                  </a:lnTo>
                  <a:lnTo>
                    <a:pt x="1815" y="8728"/>
                  </a:lnTo>
                  <a:lnTo>
                    <a:pt x="2124" y="8650"/>
                  </a:lnTo>
                  <a:lnTo>
                    <a:pt x="2742" y="8457"/>
                  </a:lnTo>
                  <a:lnTo>
                    <a:pt x="3321" y="8187"/>
                  </a:lnTo>
                  <a:lnTo>
                    <a:pt x="3939" y="7917"/>
                  </a:lnTo>
                  <a:lnTo>
                    <a:pt x="4981" y="7299"/>
                  </a:lnTo>
                  <a:lnTo>
                    <a:pt x="6526" y="6372"/>
                  </a:lnTo>
                  <a:lnTo>
                    <a:pt x="7298" y="5832"/>
                  </a:lnTo>
                  <a:lnTo>
                    <a:pt x="8071" y="5291"/>
                  </a:lnTo>
                  <a:lnTo>
                    <a:pt x="8804" y="4750"/>
                  </a:lnTo>
                  <a:lnTo>
                    <a:pt x="9499" y="4133"/>
                  </a:lnTo>
                  <a:lnTo>
                    <a:pt x="10156" y="3515"/>
                  </a:lnTo>
                  <a:lnTo>
                    <a:pt x="10774" y="2820"/>
                  </a:lnTo>
                  <a:lnTo>
                    <a:pt x="10967" y="2588"/>
                  </a:lnTo>
                  <a:lnTo>
                    <a:pt x="11121" y="2356"/>
                  </a:lnTo>
                  <a:lnTo>
                    <a:pt x="11276" y="2047"/>
                  </a:lnTo>
                  <a:lnTo>
                    <a:pt x="11391" y="1777"/>
                  </a:lnTo>
                  <a:lnTo>
                    <a:pt x="11469" y="1468"/>
                  </a:lnTo>
                  <a:lnTo>
                    <a:pt x="11507" y="1159"/>
                  </a:lnTo>
                  <a:lnTo>
                    <a:pt x="11430" y="889"/>
                  </a:lnTo>
                  <a:lnTo>
                    <a:pt x="11314" y="580"/>
                  </a:lnTo>
                  <a:lnTo>
                    <a:pt x="11237" y="464"/>
                  </a:lnTo>
                  <a:close/>
                  <a:moveTo>
                    <a:pt x="9924" y="1"/>
                  </a:moveTo>
                  <a:lnTo>
                    <a:pt x="9654" y="39"/>
                  </a:lnTo>
                  <a:lnTo>
                    <a:pt x="9306" y="117"/>
                  </a:lnTo>
                  <a:lnTo>
                    <a:pt x="8920" y="194"/>
                  </a:lnTo>
                  <a:lnTo>
                    <a:pt x="8186" y="503"/>
                  </a:lnTo>
                  <a:lnTo>
                    <a:pt x="7491" y="850"/>
                  </a:lnTo>
                  <a:lnTo>
                    <a:pt x="6835" y="1198"/>
                  </a:lnTo>
                  <a:lnTo>
                    <a:pt x="6101" y="1584"/>
                  </a:lnTo>
                  <a:lnTo>
                    <a:pt x="5406" y="2009"/>
                  </a:lnTo>
                  <a:lnTo>
                    <a:pt x="4750" y="2472"/>
                  </a:lnTo>
                  <a:lnTo>
                    <a:pt x="4093" y="2974"/>
                  </a:lnTo>
                  <a:lnTo>
                    <a:pt x="3360" y="3553"/>
                  </a:lnTo>
                  <a:lnTo>
                    <a:pt x="2665" y="4210"/>
                  </a:lnTo>
                  <a:lnTo>
                    <a:pt x="1969" y="4866"/>
                  </a:lnTo>
                  <a:lnTo>
                    <a:pt x="1352" y="5600"/>
                  </a:lnTo>
                  <a:lnTo>
                    <a:pt x="888" y="6141"/>
                  </a:lnTo>
                  <a:lnTo>
                    <a:pt x="618" y="6449"/>
                  </a:lnTo>
                  <a:lnTo>
                    <a:pt x="348" y="6797"/>
                  </a:lnTo>
                  <a:lnTo>
                    <a:pt x="155" y="7145"/>
                  </a:lnTo>
                  <a:lnTo>
                    <a:pt x="0" y="7492"/>
                  </a:lnTo>
                  <a:lnTo>
                    <a:pt x="0" y="7685"/>
                  </a:lnTo>
                  <a:lnTo>
                    <a:pt x="0" y="7840"/>
                  </a:lnTo>
                  <a:lnTo>
                    <a:pt x="0" y="8033"/>
                  </a:lnTo>
                  <a:lnTo>
                    <a:pt x="77" y="8187"/>
                  </a:lnTo>
                  <a:lnTo>
                    <a:pt x="77" y="8264"/>
                  </a:lnTo>
                  <a:lnTo>
                    <a:pt x="77" y="8342"/>
                  </a:lnTo>
                  <a:lnTo>
                    <a:pt x="39" y="8496"/>
                  </a:lnTo>
                  <a:lnTo>
                    <a:pt x="39" y="8650"/>
                  </a:lnTo>
                  <a:lnTo>
                    <a:pt x="77" y="8805"/>
                  </a:lnTo>
                  <a:lnTo>
                    <a:pt x="116" y="8959"/>
                  </a:lnTo>
                  <a:lnTo>
                    <a:pt x="309" y="9230"/>
                  </a:lnTo>
                  <a:lnTo>
                    <a:pt x="541" y="9500"/>
                  </a:lnTo>
                  <a:lnTo>
                    <a:pt x="734" y="9616"/>
                  </a:lnTo>
                  <a:lnTo>
                    <a:pt x="965" y="9732"/>
                  </a:lnTo>
                  <a:lnTo>
                    <a:pt x="1236" y="9770"/>
                  </a:lnTo>
                  <a:lnTo>
                    <a:pt x="1467" y="9809"/>
                  </a:lnTo>
                  <a:lnTo>
                    <a:pt x="1583" y="9963"/>
                  </a:lnTo>
                  <a:lnTo>
                    <a:pt x="1815" y="9770"/>
                  </a:lnTo>
                  <a:lnTo>
                    <a:pt x="1892" y="9770"/>
                  </a:lnTo>
                  <a:lnTo>
                    <a:pt x="1892" y="9848"/>
                  </a:lnTo>
                  <a:lnTo>
                    <a:pt x="1931" y="9848"/>
                  </a:lnTo>
                  <a:lnTo>
                    <a:pt x="2008" y="9770"/>
                  </a:lnTo>
                  <a:lnTo>
                    <a:pt x="2394" y="9654"/>
                  </a:lnTo>
                  <a:lnTo>
                    <a:pt x="2935" y="9500"/>
                  </a:lnTo>
                  <a:lnTo>
                    <a:pt x="3514" y="9268"/>
                  </a:lnTo>
                  <a:lnTo>
                    <a:pt x="4055" y="9037"/>
                  </a:lnTo>
                  <a:lnTo>
                    <a:pt x="4557" y="8766"/>
                  </a:lnTo>
                  <a:lnTo>
                    <a:pt x="5599" y="8148"/>
                  </a:lnTo>
                  <a:lnTo>
                    <a:pt x="6603" y="7492"/>
                  </a:lnTo>
                  <a:lnTo>
                    <a:pt x="6758" y="7376"/>
                  </a:lnTo>
                  <a:lnTo>
                    <a:pt x="7839" y="6643"/>
                  </a:lnTo>
                  <a:lnTo>
                    <a:pt x="8688" y="5986"/>
                  </a:lnTo>
                  <a:lnTo>
                    <a:pt x="9538" y="5330"/>
                  </a:lnTo>
                  <a:lnTo>
                    <a:pt x="10388" y="4596"/>
                  </a:lnTo>
                  <a:lnTo>
                    <a:pt x="10774" y="4171"/>
                  </a:lnTo>
                  <a:lnTo>
                    <a:pt x="11121" y="3785"/>
                  </a:lnTo>
                  <a:lnTo>
                    <a:pt x="11160" y="3901"/>
                  </a:lnTo>
                  <a:lnTo>
                    <a:pt x="11430" y="3824"/>
                  </a:lnTo>
                  <a:lnTo>
                    <a:pt x="11932" y="4094"/>
                  </a:lnTo>
                  <a:lnTo>
                    <a:pt x="12087" y="3824"/>
                  </a:lnTo>
                  <a:lnTo>
                    <a:pt x="11353" y="3476"/>
                  </a:lnTo>
                  <a:lnTo>
                    <a:pt x="11662" y="3051"/>
                  </a:lnTo>
                  <a:lnTo>
                    <a:pt x="11932" y="2588"/>
                  </a:lnTo>
                  <a:lnTo>
                    <a:pt x="12087" y="2202"/>
                  </a:lnTo>
                  <a:lnTo>
                    <a:pt x="12164" y="1816"/>
                  </a:lnTo>
                  <a:lnTo>
                    <a:pt x="12395" y="1623"/>
                  </a:lnTo>
                  <a:lnTo>
                    <a:pt x="12164" y="1391"/>
                  </a:lnTo>
                  <a:lnTo>
                    <a:pt x="12125" y="1082"/>
                  </a:lnTo>
                  <a:lnTo>
                    <a:pt x="12048" y="812"/>
                  </a:lnTo>
                  <a:lnTo>
                    <a:pt x="11932" y="580"/>
                  </a:lnTo>
                  <a:lnTo>
                    <a:pt x="11778" y="387"/>
                  </a:lnTo>
                  <a:lnTo>
                    <a:pt x="11585" y="194"/>
                  </a:lnTo>
                  <a:lnTo>
                    <a:pt x="11353" y="78"/>
                  </a:lnTo>
                  <a:lnTo>
                    <a:pt x="11044" y="39"/>
                  </a:lnTo>
                  <a:lnTo>
                    <a:pt x="10735" y="39"/>
                  </a:lnTo>
                  <a:lnTo>
                    <a:pt x="10619" y="78"/>
                  </a:lnTo>
                  <a:lnTo>
                    <a:pt x="1038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9"/>
            <p:cNvSpPr/>
            <p:nvPr/>
          </p:nvSpPr>
          <p:spPr>
            <a:xfrm>
              <a:off x="6773675" y="2542275"/>
              <a:ext cx="114900" cy="285775"/>
            </a:xfrm>
            <a:custGeom>
              <a:avLst/>
              <a:gdLst/>
              <a:ahLst/>
              <a:cxnLst/>
              <a:rect l="l" t="t" r="r" b="b"/>
              <a:pathLst>
                <a:path w="4596" h="11431" extrusionOk="0">
                  <a:moveTo>
                    <a:pt x="3630" y="889"/>
                  </a:moveTo>
                  <a:lnTo>
                    <a:pt x="3708" y="2009"/>
                  </a:lnTo>
                  <a:lnTo>
                    <a:pt x="3824" y="3129"/>
                  </a:lnTo>
                  <a:lnTo>
                    <a:pt x="3939" y="4248"/>
                  </a:lnTo>
                  <a:lnTo>
                    <a:pt x="4017" y="5368"/>
                  </a:lnTo>
                  <a:lnTo>
                    <a:pt x="4055" y="6604"/>
                  </a:lnTo>
                  <a:lnTo>
                    <a:pt x="4055" y="7260"/>
                  </a:lnTo>
                  <a:lnTo>
                    <a:pt x="3978" y="7878"/>
                  </a:lnTo>
                  <a:lnTo>
                    <a:pt x="3901" y="8535"/>
                  </a:lnTo>
                  <a:lnTo>
                    <a:pt x="3746" y="9114"/>
                  </a:lnTo>
                  <a:lnTo>
                    <a:pt x="3515" y="9693"/>
                  </a:lnTo>
                  <a:lnTo>
                    <a:pt x="3244" y="10234"/>
                  </a:lnTo>
                  <a:lnTo>
                    <a:pt x="3013" y="10543"/>
                  </a:lnTo>
                  <a:lnTo>
                    <a:pt x="2781" y="10736"/>
                  </a:lnTo>
                  <a:lnTo>
                    <a:pt x="2472" y="10852"/>
                  </a:lnTo>
                  <a:lnTo>
                    <a:pt x="2202" y="10852"/>
                  </a:lnTo>
                  <a:lnTo>
                    <a:pt x="1893" y="10813"/>
                  </a:lnTo>
                  <a:lnTo>
                    <a:pt x="1622" y="10697"/>
                  </a:lnTo>
                  <a:lnTo>
                    <a:pt x="1352" y="10465"/>
                  </a:lnTo>
                  <a:lnTo>
                    <a:pt x="1120" y="10234"/>
                  </a:lnTo>
                  <a:lnTo>
                    <a:pt x="966" y="9963"/>
                  </a:lnTo>
                  <a:lnTo>
                    <a:pt x="850" y="9654"/>
                  </a:lnTo>
                  <a:lnTo>
                    <a:pt x="773" y="9384"/>
                  </a:lnTo>
                  <a:lnTo>
                    <a:pt x="696" y="9075"/>
                  </a:lnTo>
                  <a:lnTo>
                    <a:pt x="657" y="8457"/>
                  </a:lnTo>
                  <a:lnTo>
                    <a:pt x="657" y="7878"/>
                  </a:lnTo>
                  <a:lnTo>
                    <a:pt x="657" y="5330"/>
                  </a:lnTo>
                  <a:lnTo>
                    <a:pt x="618" y="4055"/>
                  </a:lnTo>
                  <a:lnTo>
                    <a:pt x="580" y="2781"/>
                  </a:lnTo>
                  <a:lnTo>
                    <a:pt x="580" y="2742"/>
                  </a:lnTo>
                  <a:lnTo>
                    <a:pt x="1352" y="2356"/>
                  </a:lnTo>
                  <a:lnTo>
                    <a:pt x="2163" y="1932"/>
                  </a:lnTo>
                  <a:lnTo>
                    <a:pt x="2935" y="1430"/>
                  </a:lnTo>
                  <a:lnTo>
                    <a:pt x="3283" y="1159"/>
                  </a:lnTo>
                  <a:lnTo>
                    <a:pt x="3630" y="889"/>
                  </a:lnTo>
                  <a:close/>
                  <a:moveTo>
                    <a:pt x="3901" y="1"/>
                  </a:moveTo>
                  <a:lnTo>
                    <a:pt x="3476" y="310"/>
                  </a:lnTo>
                  <a:lnTo>
                    <a:pt x="3051" y="619"/>
                  </a:lnTo>
                  <a:lnTo>
                    <a:pt x="2626" y="966"/>
                  </a:lnTo>
                  <a:lnTo>
                    <a:pt x="2202" y="1275"/>
                  </a:lnTo>
                  <a:lnTo>
                    <a:pt x="1314" y="1893"/>
                  </a:lnTo>
                  <a:lnTo>
                    <a:pt x="425" y="2434"/>
                  </a:lnTo>
                  <a:lnTo>
                    <a:pt x="348" y="2511"/>
                  </a:lnTo>
                  <a:lnTo>
                    <a:pt x="348" y="2627"/>
                  </a:lnTo>
                  <a:lnTo>
                    <a:pt x="271" y="2665"/>
                  </a:lnTo>
                  <a:lnTo>
                    <a:pt x="232" y="2781"/>
                  </a:lnTo>
                  <a:lnTo>
                    <a:pt x="194" y="3785"/>
                  </a:lnTo>
                  <a:lnTo>
                    <a:pt x="155" y="4828"/>
                  </a:lnTo>
                  <a:lnTo>
                    <a:pt x="1" y="4943"/>
                  </a:lnTo>
                  <a:lnTo>
                    <a:pt x="155" y="5252"/>
                  </a:lnTo>
                  <a:lnTo>
                    <a:pt x="155" y="6218"/>
                  </a:lnTo>
                  <a:lnTo>
                    <a:pt x="155" y="7685"/>
                  </a:lnTo>
                  <a:lnTo>
                    <a:pt x="155" y="8419"/>
                  </a:lnTo>
                  <a:lnTo>
                    <a:pt x="232" y="9152"/>
                  </a:lnTo>
                  <a:lnTo>
                    <a:pt x="310" y="9577"/>
                  </a:lnTo>
                  <a:lnTo>
                    <a:pt x="503" y="10041"/>
                  </a:lnTo>
                  <a:lnTo>
                    <a:pt x="734" y="10504"/>
                  </a:lnTo>
                  <a:lnTo>
                    <a:pt x="1043" y="10890"/>
                  </a:lnTo>
                  <a:lnTo>
                    <a:pt x="1236" y="11045"/>
                  </a:lnTo>
                  <a:lnTo>
                    <a:pt x="1391" y="11160"/>
                  </a:lnTo>
                  <a:lnTo>
                    <a:pt x="1622" y="11276"/>
                  </a:lnTo>
                  <a:lnTo>
                    <a:pt x="1816" y="11354"/>
                  </a:lnTo>
                  <a:lnTo>
                    <a:pt x="2047" y="11431"/>
                  </a:lnTo>
                  <a:lnTo>
                    <a:pt x="2279" y="11431"/>
                  </a:lnTo>
                  <a:lnTo>
                    <a:pt x="2549" y="11392"/>
                  </a:lnTo>
                  <a:lnTo>
                    <a:pt x="2820" y="11315"/>
                  </a:lnTo>
                  <a:lnTo>
                    <a:pt x="3051" y="11199"/>
                  </a:lnTo>
                  <a:lnTo>
                    <a:pt x="3283" y="11045"/>
                  </a:lnTo>
                  <a:lnTo>
                    <a:pt x="3476" y="10852"/>
                  </a:lnTo>
                  <a:lnTo>
                    <a:pt x="3669" y="10620"/>
                  </a:lnTo>
                  <a:lnTo>
                    <a:pt x="3824" y="10388"/>
                  </a:lnTo>
                  <a:lnTo>
                    <a:pt x="3978" y="10118"/>
                  </a:lnTo>
                  <a:lnTo>
                    <a:pt x="4171" y="9539"/>
                  </a:lnTo>
                  <a:lnTo>
                    <a:pt x="4326" y="8921"/>
                  </a:lnTo>
                  <a:lnTo>
                    <a:pt x="4441" y="8303"/>
                  </a:lnTo>
                  <a:lnTo>
                    <a:pt x="4519" y="7724"/>
                  </a:lnTo>
                  <a:lnTo>
                    <a:pt x="4557" y="7183"/>
                  </a:lnTo>
                  <a:lnTo>
                    <a:pt x="4596" y="6643"/>
                  </a:lnTo>
                  <a:lnTo>
                    <a:pt x="4596" y="6102"/>
                  </a:lnTo>
                  <a:lnTo>
                    <a:pt x="4519" y="4982"/>
                  </a:lnTo>
                  <a:lnTo>
                    <a:pt x="4441" y="3862"/>
                  </a:lnTo>
                  <a:lnTo>
                    <a:pt x="4326" y="2742"/>
                  </a:lnTo>
                  <a:lnTo>
                    <a:pt x="4287" y="2395"/>
                  </a:lnTo>
                  <a:lnTo>
                    <a:pt x="4210" y="1430"/>
                  </a:lnTo>
                  <a:lnTo>
                    <a:pt x="4132" y="503"/>
                  </a:lnTo>
                  <a:lnTo>
                    <a:pt x="4094" y="387"/>
                  </a:lnTo>
                  <a:lnTo>
                    <a:pt x="4132" y="348"/>
                  </a:lnTo>
                  <a:lnTo>
                    <a:pt x="4171" y="271"/>
                  </a:lnTo>
                  <a:lnTo>
                    <a:pt x="4210" y="194"/>
                  </a:lnTo>
                  <a:lnTo>
                    <a:pt x="4171" y="78"/>
                  </a:lnTo>
                  <a:lnTo>
                    <a:pt x="409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9"/>
            <p:cNvSpPr/>
            <p:nvPr/>
          </p:nvSpPr>
          <p:spPr>
            <a:xfrm>
              <a:off x="4769575" y="2562550"/>
              <a:ext cx="144825" cy="164150"/>
            </a:xfrm>
            <a:custGeom>
              <a:avLst/>
              <a:gdLst/>
              <a:ahLst/>
              <a:cxnLst/>
              <a:rect l="l" t="t" r="r" b="b"/>
              <a:pathLst>
                <a:path w="5793" h="6566" extrusionOk="0">
                  <a:moveTo>
                    <a:pt x="2858" y="464"/>
                  </a:moveTo>
                  <a:lnTo>
                    <a:pt x="3360" y="619"/>
                  </a:lnTo>
                  <a:lnTo>
                    <a:pt x="3823" y="812"/>
                  </a:lnTo>
                  <a:lnTo>
                    <a:pt x="4248" y="1082"/>
                  </a:lnTo>
                  <a:lnTo>
                    <a:pt x="4634" y="1429"/>
                  </a:lnTo>
                  <a:lnTo>
                    <a:pt x="4943" y="1854"/>
                  </a:lnTo>
                  <a:lnTo>
                    <a:pt x="5059" y="2047"/>
                  </a:lnTo>
                  <a:lnTo>
                    <a:pt x="5175" y="2279"/>
                  </a:lnTo>
                  <a:lnTo>
                    <a:pt x="5252" y="2511"/>
                  </a:lnTo>
                  <a:lnTo>
                    <a:pt x="5290" y="2781"/>
                  </a:lnTo>
                  <a:lnTo>
                    <a:pt x="5329" y="3051"/>
                  </a:lnTo>
                  <a:lnTo>
                    <a:pt x="5329" y="3322"/>
                  </a:lnTo>
                  <a:lnTo>
                    <a:pt x="5290" y="3785"/>
                  </a:lnTo>
                  <a:lnTo>
                    <a:pt x="5175" y="4248"/>
                  </a:lnTo>
                  <a:lnTo>
                    <a:pt x="4982" y="4712"/>
                  </a:lnTo>
                  <a:lnTo>
                    <a:pt x="4711" y="5098"/>
                  </a:lnTo>
                  <a:lnTo>
                    <a:pt x="4364" y="5445"/>
                  </a:lnTo>
                  <a:lnTo>
                    <a:pt x="4016" y="5716"/>
                  </a:lnTo>
                  <a:lnTo>
                    <a:pt x="3784" y="5832"/>
                  </a:lnTo>
                  <a:lnTo>
                    <a:pt x="3553" y="5947"/>
                  </a:lnTo>
                  <a:lnTo>
                    <a:pt x="3321" y="6025"/>
                  </a:lnTo>
                  <a:lnTo>
                    <a:pt x="3089" y="6063"/>
                  </a:lnTo>
                  <a:lnTo>
                    <a:pt x="2780" y="6102"/>
                  </a:lnTo>
                  <a:lnTo>
                    <a:pt x="2510" y="6102"/>
                  </a:lnTo>
                  <a:lnTo>
                    <a:pt x="2201" y="6063"/>
                  </a:lnTo>
                  <a:lnTo>
                    <a:pt x="1970" y="5986"/>
                  </a:lnTo>
                  <a:lnTo>
                    <a:pt x="1738" y="5870"/>
                  </a:lnTo>
                  <a:lnTo>
                    <a:pt x="1506" y="5754"/>
                  </a:lnTo>
                  <a:lnTo>
                    <a:pt x="1313" y="5600"/>
                  </a:lnTo>
                  <a:lnTo>
                    <a:pt x="1159" y="5445"/>
                  </a:lnTo>
                  <a:lnTo>
                    <a:pt x="1004" y="5252"/>
                  </a:lnTo>
                  <a:lnTo>
                    <a:pt x="850" y="5021"/>
                  </a:lnTo>
                  <a:lnTo>
                    <a:pt x="734" y="4789"/>
                  </a:lnTo>
                  <a:lnTo>
                    <a:pt x="618" y="4557"/>
                  </a:lnTo>
                  <a:lnTo>
                    <a:pt x="502" y="4055"/>
                  </a:lnTo>
                  <a:lnTo>
                    <a:pt x="425" y="3515"/>
                  </a:lnTo>
                  <a:lnTo>
                    <a:pt x="464" y="2974"/>
                  </a:lnTo>
                  <a:lnTo>
                    <a:pt x="541" y="2433"/>
                  </a:lnTo>
                  <a:lnTo>
                    <a:pt x="734" y="1931"/>
                  </a:lnTo>
                  <a:lnTo>
                    <a:pt x="850" y="1700"/>
                  </a:lnTo>
                  <a:lnTo>
                    <a:pt x="966" y="1507"/>
                  </a:lnTo>
                  <a:lnTo>
                    <a:pt x="1120" y="1275"/>
                  </a:lnTo>
                  <a:lnTo>
                    <a:pt x="1313" y="1121"/>
                  </a:lnTo>
                  <a:lnTo>
                    <a:pt x="1506" y="927"/>
                  </a:lnTo>
                  <a:lnTo>
                    <a:pt x="1738" y="812"/>
                  </a:lnTo>
                  <a:lnTo>
                    <a:pt x="1970" y="696"/>
                  </a:lnTo>
                  <a:lnTo>
                    <a:pt x="2201" y="580"/>
                  </a:lnTo>
                  <a:lnTo>
                    <a:pt x="2472" y="541"/>
                  </a:lnTo>
                  <a:lnTo>
                    <a:pt x="2780" y="503"/>
                  </a:lnTo>
                  <a:lnTo>
                    <a:pt x="2819" y="503"/>
                  </a:lnTo>
                  <a:lnTo>
                    <a:pt x="2858" y="464"/>
                  </a:lnTo>
                  <a:close/>
                  <a:moveTo>
                    <a:pt x="2665" y="1"/>
                  </a:moveTo>
                  <a:lnTo>
                    <a:pt x="2587" y="39"/>
                  </a:lnTo>
                  <a:lnTo>
                    <a:pt x="2510" y="78"/>
                  </a:lnTo>
                  <a:lnTo>
                    <a:pt x="2472" y="155"/>
                  </a:lnTo>
                  <a:lnTo>
                    <a:pt x="2433" y="232"/>
                  </a:lnTo>
                  <a:lnTo>
                    <a:pt x="2163" y="271"/>
                  </a:lnTo>
                  <a:lnTo>
                    <a:pt x="1854" y="310"/>
                  </a:lnTo>
                  <a:lnTo>
                    <a:pt x="1622" y="387"/>
                  </a:lnTo>
                  <a:lnTo>
                    <a:pt x="1390" y="503"/>
                  </a:lnTo>
                  <a:lnTo>
                    <a:pt x="1159" y="657"/>
                  </a:lnTo>
                  <a:lnTo>
                    <a:pt x="966" y="850"/>
                  </a:lnTo>
                  <a:lnTo>
                    <a:pt x="772" y="1043"/>
                  </a:lnTo>
                  <a:lnTo>
                    <a:pt x="618" y="1236"/>
                  </a:lnTo>
                  <a:lnTo>
                    <a:pt x="464" y="1507"/>
                  </a:lnTo>
                  <a:lnTo>
                    <a:pt x="348" y="1738"/>
                  </a:lnTo>
                  <a:lnTo>
                    <a:pt x="155" y="2279"/>
                  </a:lnTo>
                  <a:lnTo>
                    <a:pt x="39" y="2858"/>
                  </a:lnTo>
                  <a:lnTo>
                    <a:pt x="0" y="3399"/>
                  </a:lnTo>
                  <a:lnTo>
                    <a:pt x="39" y="4055"/>
                  </a:lnTo>
                  <a:lnTo>
                    <a:pt x="116" y="4364"/>
                  </a:lnTo>
                  <a:lnTo>
                    <a:pt x="193" y="4673"/>
                  </a:lnTo>
                  <a:lnTo>
                    <a:pt x="309" y="4943"/>
                  </a:lnTo>
                  <a:lnTo>
                    <a:pt x="425" y="5214"/>
                  </a:lnTo>
                  <a:lnTo>
                    <a:pt x="579" y="5445"/>
                  </a:lnTo>
                  <a:lnTo>
                    <a:pt x="734" y="5677"/>
                  </a:lnTo>
                  <a:lnTo>
                    <a:pt x="927" y="5870"/>
                  </a:lnTo>
                  <a:lnTo>
                    <a:pt x="1120" y="6063"/>
                  </a:lnTo>
                  <a:lnTo>
                    <a:pt x="1390" y="6218"/>
                  </a:lnTo>
                  <a:lnTo>
                    <a:pt x="1622" y="6372"/>
                  </a:lnTo>
                  <a:lnTo>
                    <a:pt x="1892" y="6449"/>
                  </a:lnTo>
                  <a:lnTo>
                    <a:pt x="2201" y="6527"/>
                  </a:lnTo>
                  <a:lnTo>
                    <a:pt x="2549" y="6565"/>
                  </a:lnTo>
                  <a:lnTo>
                    <a:pt x="2896" y="6565"/>
                  </a:lnTo>
                  <a:lnTo>
                    <a:pt x="3205" y="6527"/>
                  </a:lnTo>
                  <a:lnTo>
                    <a:pt x="3476" y="6449"/>
                  </a:lnTo>
                  <a:lnTo>
                    <a:pt x="3784" y="6334"/>
                  </a:lnTo>
                  <a:lnTo>
                    <a:pt x="4055" y="6218"/>
                  </a:lnTo>
                  <a:lnTo>
                    <a:pt x="4325" y="6063"/>
                  </a:lnTo>
                  <a:lnTo>
                    <a:pt x="4557" y="5909"/>
                  </a:lnTo>
                  <a:lnTo>
                    <a:pt x="4788" y="5716"/>
                  </a:lnTo>
                  <a:lnTo>
                    <a:pt x="4982" y="5484"/>
                  </a:lnTo>
                  <a:lnTo>
                    <a:pt x="5175" y="5252"/>
                  </a:lnTo>
                  <a:lnTo>
                    <a:pt x="5329" y="4982"/>
                  </a:lnTo>
                  <a:lnTo>
                    <a:pt x="5483" y="4750"/>
                  </a:lnTo>
                  <a:lnTo>
                    <a:pt x="5599" y="4441"/>
                  </a:lnTo>
                  <a:lnTo>
                    <a:pt x="5677" y="4171"/>
                  </a:lnTo>
                  <a:lnTo>
                    <a:pt x="5754" y="3862"/>
                  </a:lnTo>
                  <a:lnTo>
                    <a:pt x="5792" y="3553"/>
                  </a:lnTo>
                  <a:lnTo>
                    <a:pt x="5792" y="3244"/>
                  </a:lnTo>
                  <a:lnTo>
                    <a:pt x="5792" y="2935"/>
                  </a:lnTo>
                  <a:lnTo>
                    <a:pt x="5715" y="2626"/>
                  </a:lnTo>
                  <a:lnTo>
                    <a:pt x="5638" y="2318"/>
                  </a:lnTo>
                  <a:lnTo>
                    <a:pt x="5561" y="2047"/>
                  </a:lnTo>
                  <a:lnTo>
                    <a:pt x="5406" y="1777"/>
                  </a:lnTo>
                  <a:lnTo>
                    <a:pt x="5252" y="1507"/>
                  </a:lnTo>
                  <a:lnTo>
                    <a:pt x="5059" y="1275"/>
                  </a:lnTo>
                  <a:lnTo>
                    <a:pt x="4866" y="1043"/>
                  </a:lnTo>
                  <a:lnTo>
                    <a:pt x="4634" y="812"/>
                  </a:lnTo>
                  <a:lnTo>
                    <a:pt x="4402" y="619"/>
                  </a:lnTo>
                  <a:lnTo>
                    <a:pt x="4132" y="464"/>
                  </a:lnTo>
                  <a:lnTo>
                    <a:pt x="3862" y="310"/>
                  </a:lnTo>
                  <a:lnTo>
                    <a:pt x="3591" y="194"/>
                  </a:lnTo>
                  <a:lnTo>
                    <a:pt x="3282" y="117"/>
                  </a:lnTo>
                  <a:lnTo>
                    <a:pt x="2974" y="39"/>
                  </a:lnTo>
                  <a:lnTo>
                    <a:pt x="266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9"/>
            <p:cNvSpPr/>
            <p:nvPr/>
          </p:nvSpPr>
          <p:spPr>
            <a:xfrm>
              <a:off x="2452675" y="2582825"/>
              <a:ext cx="296400" cy="356250"/>
            </a:xfrm>
            <a:custGeom>
              <a:avLst/>
              <a:gdLst/>
              <a:ahLst/>
              <a:cxnLst/>
              <a:rect l="l" t="t" r="r" b="b"/>
              <a:pathLst>
                <a:path w="11856" h="14250" extrusionOk="0">
                  <a:moveTo>
                    <a:pt x="7221" y="1"/>
                  </a:moveTo>
                  <a:lnTo>
                    <a:pt x="6990" y="194"/>
                  </a:lnTo>
                  <a:lnTo>
                    <a:pt x="8032" y="1777"/>
                  </a:lnTo>
                  <a:lnTo>
                    <a:pt x="9114" y="3283"/>
                  </a:lnTo>
                  <a:lnTo>
                    <a:pt x="8032" y="2704"/>
                  </a:lnTo>
                  <a:lnTo>
                    <a:pt x="6913" y="2202"/>
                  </a:lnTo>
                  <a:lnTo>
                    <a:pt x="6758" y="2472"/>
                  </a:lnTo>
                  <a:lnTo>
                    <a:pt x="8225" y="3283"/>
                  </a:lnTo>
                  <a:lnTo>
                    <a:pt x="9731" y="4094"/>
                  </a:lnTo>
                  <a:lnTo>
                    <a:pt x="10388" y="4905"/>
                  </a:lnTo>
                  <a:lnTo>
                    <a:pt x="10388" y="4943"/>
                  </a:lnTo>
                  <a:lnTo>
                    <a:pt x="10697" y="4827"/>
                  </a:lnTo>
                  <a:lnTo>
                    <a:pt x="10658" y="4712"/>
                  </a:lnTo>
                  <a:lnTo>
                    <a:pt x="10620" y="4596"/>
                  </a:lnTo>
                  <a:lnTo>
                    <a:pt x="10620" y="4596"/>
                  </a:lnTo>
                  <a:lnTo>
                    <a:pt x="10929" y="4712"/>
                  </a:lnTo>
                  <a:lnTo>
                    <a:pt x="11160" y="4827"/>
                  </a:lnTo>
                  <a:lnTo>
                    <a:pt x="11315" y="5021"/>
                  </a:lnTo>
                  <a:lnTo>
                    <a:pt x="11431" y="5252"/>
                  </a:lnTo>
                  <a:lnTo>
                    <a:pt x="11469" y="5484"/>
                  </a:lnTo>
                  <a:lnTo>
                    <a:pt x="11469" y="5754"/>
                  </a:lnTo>
                  <a:lnTo>
                    <a:pt x="11431" y="6063"/>
                  </a:lnTo>
                  <a:lnTo>
                    <a:pt x="11353" y="6372"/>
                  </a:lnTo>
                  <a:lnTo>
                    <a:pt x="11083" y="7028"/>
                  </a:lnTo>
                  <a:lnTo>
                    <a:pt x="10813" y="7646"/>
                  </a:lnTo>
                  <a:lnTo>
                    <a:pt x="10504" y="8148"/>
                  </a:lnTo>
                  <a:lnTo>
                    <a:pt x="10233" y="8573"/>
                  </a:lnTo>
                  <a:lnTo>
                    <a:pt x="9654" y="9345"/>
                  </a:lnTo>
                  <a:lnTo>
                    <a:pt x="9036" y="10079"/>
                  </a:lnTo>
                  <a:lnTo>
                    <a:pt x="8380" y="10736"/>
                  </a:lnTo>
                  <a:lnTo>
                    <a:pt x="7646" y="11353"/>
                  </a:lnTo>
                  <a:lnTo>
                    <a:pt x="6874" y="11933"/>
                  </a:lnTo>
                  <a:lnTo>
                    <a:pt x="6024" y="12435"/>
                  </a:lnTo>
                  <a:lnTo>
                    <a:pt x="5175" y="12898"/>
                  </a:lnTo>
                  <a:lnTo>
                    <a:pt x="4287" y="13284"/>
                  </a:lnTo>
                  <a:lnTo>
                    <a:pt x="3862" y="13439"/>
                  </a:lnTo>
                  <a:lnTo>
                    <a:pt x="3283" y="13632"/>
                  </a:lnTo>
                  <a:lnTo>
                    <a:pt x="2665" y="13786"/>
                  </a:lnTo>
                  <a:lnTo>
                    <a:pt x="1970" y="13941"/>
                  </a:lnTo>
                  <a:lnTo>
                    <a:pt x="1043" y="13941"/>
                  </a:lnTo>
                  <a:lnTo>
                    <a:pt x="811" y="13863"/>
                  </a:lnTo>
                  <a:lnTo>
                    <a:pt x="580" y="13709"/>
                  </a:lnTo>
                  <a:lnTo>
                    <a:pt x="425" y="13554"/>
                  </a:lnTo>
                  <a:lnTo>
                    <a:pt x="309" y="13323"/>
                  </a:lnTo>
                  <a:lnTo>
                    <a:pt x="232" y="13052"/>
                  </a:lnTo>
                  <a:lnTo>
                    <a:pt x="1" y="13130"/>
                  </a:lnTo>
                  <a:lnTo>
                    <a:pt x="1" y="13400"/>
                  </a:lnTo>
                  <a:lnTo>
                    <a:pt x="39" y="13632"/>
                  </a:lnTo>
                  <a:lnTo>
                    <a:pt x="155" y="13825"/>
                  </a:lnTo>
                  <a:lnTo>
                    <a:pt x="271" y="13941"/>
                  </a:lnTo>
                  <a:lnTo>
                    <a:pt x="464" y="14056"/>
                  </a:lnTo>
                  <a:lnTo>
                    <a:pt x="657" y="14172"/>
                  </a:lnTo>
                  <a:lnTo>
                    <a:pt x="889" y="14211"/>
                  </a:lnTo>
                  <a:lnTo>
                    <a:pt x="1120" y="14249"/>
                  </a:lnTo>
                  <a:lnTo>
                    <a:pt x="1661" y="14249"/>
                  </a:lnTo>
                  <a:lnTo>
                    <a:pt x="2163" y="14211"/>
                  </a:lnTo>
                  <a:lnTo>
                    <a:pt x="2665" y="14134"/>
                  </a:lnTo>
                  <a:lnTo>
                    <a:pt x="3051" y="14056"/>
                  </a:lnTo>
                  <a:lnTo>
                    <a:pt x="3708" y="13863"/>
                  </a:lnTo>
                  <a:lnTo>
                    <a:pt x="4364" y="13632"/>
                  </a:lnTo>
                  <a:lnTo>
                    <a:pt x="5020" y="13361"/>
                  </a:lnTo>
                  <a:lnTo>
                    <a:pt x="5638" y="13091"/>
                  </a:lnTo>
                  <a:lnTo>
                    <a:pt x="6256" y="12743"/>
                  </a:lnTo>
                  <a:lnTo>
                    <a:pt x="6835" y="12396"/>
                  </a:lnTo>
                  <a:lnTo>
                    <a:pt x="7415" y="12010"/>
                  </a:lnTo>
                  <a:lnTo>
                    <a:pt x="7955" y="11585"/>
                  </a:lnTo>
                  <a:lnTo>
                    <a:pt x="8457" y="11160"/>
                  </a:lnTo>
                  <a:lnTo>
                    <a:pt x="8959" y="10697"/>
                  </a:lnTo>
                  <a:lnTo>
                    <a:pt x="9423" y="10234"/>
                  </a:lnTo>
                  <a:lnTo>
                    <a:pt x="9847" y="9732"/>
                  </a:lnTo>
                  <a:lnTo>
                    <a:pt x="10272" y="9191"/>
                  </a:lnTo>
                  <a:lnTo>
                    <a:pt x="10620" y="8650"/>
                  </a:lnTo>
                  <a:lnTo>
                    <a:pt x="11006" y="8071"/>
                  </a:lnTo>
                  <a:lnTo>
                    <a:pt x="11315" y="7492"/>
                  </a:lnTo>
                  <a:lnTo>
                    <a:pt x="11546" y="6951"/>
                  </a:lnTo>
                  <a:lnTo>
                    <a:pt x="11778" y="6411"/>
                  </a:lnTo>
                  <a:lnTo>
                    <a:pt x="11817" y="6102"/>
                  </a:lnTo>
                  <a:lnTo>
                    <a:pt x="11855" y="5831"/>
                  </a:lnTo>
                  <a:lnTo>
                    <a:pt x="11855" y="5523"/>
                  </a:lnTo>
                  <a:lnTo>
                    <a:pt x="11778" y="5252"/>
                  </a:lnTo>
                  <a:lnTo>
                    <a:pt x="11701" y="5021"/>
                  </a:lnTo>
                  <a:lnTo>
                    <a:pt x="11585" y="4866"/>
                  </a:lnTo>
                  <a:lnTo>
                    <a:pt x="11469" y="4673"/>
                  </a:lnTo>
                  <a:lnTo>
                    <a:pt x="11315" y="4519"/>
                  </a:lnTo>
                  <a:lnTo>
                    <a:pt x="11122" y="4403"/>
                  </a:lnTo>
                  <a:lnTo>
                    <a:pt x="10929" y="4325"/>
                  </a:lnTo>
                  <a:lnTo>
                    <a:pt x="10735" y="4248"/>
                  </a:lnTo>
                  <a:lnTo>
                    <a:pt x="10504" y="4210"/>
                  </a:lnTo>
                  <a:lnTo>
                    <a:pt x="10465" y="4248"/>
                  </a:lnTo>
                  <a:lnTo>
                    <a:pt x="10388" y="4248"/>
                  </a:lnTo>
                  <a:lnTo>
                    <a:pt x="9654" y="3167"/>
                  </a:lnTo>
                  <a:lnTo>
                    <a:pt x="8882" y="2086"/>
                  </a:lnTo>
                  <a:lnTo>
                    <a:pt x="8032" y="1043"/>
                  </a:lnTo>
                  <a:lnTo>
                    <a:pt x="722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9"/>
            <p:cNvSpPr/>
            <p:nvPr/>
          </p:nvSpPr>
          <p:spPr>
            <a:xfrm>
              <a:off x="581775" y="2586700"/>
              <a:ext cx="44450" cy="43450"/>
            </a:xfrm>
            <a:custGeom>
              <a:avLst/>
              <a:gdLst/>
              <a:ahLst/>
              <a:cxnLst/>
              <a:rect l="l" t="t" r="r" b="b"/>
              <a:pathLst>
                <a:path w="1778" h="1738" extrusionOk="0">
                  <a:moveTo>
                    <a:pt x="773" y="309"/>
                  </a:moveTo>
                  <a:lnTo>
                    <a:pt x="1005" y="348"/>
                  </a:lnTo>
                  <a:lnTo>
                    <a:pt x="1159" y="425"/>
                  </a:lnTo>
                  <a:lnTo>
                    <a:pt x="1314" y="579"/>
                  </a:lnTo>
                  <a:lnTo>
                    <a:pt x="1391" y="772"/>
                  </a:lnTo>
                  <a:lnTo>
                    <a:pt x="1391" y="965"/>
                  </a:lnTo>
                  <a:lnTo>
                    <a:pt x="1352" y="1043"/>
                  </a:lnTo>
                  <a:lnTo>
                    <a:pt x="1275" y="1120"/>
                  </a:lnTo>
                  <a:lnTo>
                    <a:pt x="1198" y="1197"/>
                  </a:lnTo>
                  <a:lnTo>
                    <a:pt x="1082" y="1274"/>
                  </a:lnTo>
                  <a:lnTo>
                    <a:pt x="889" y="1352"/>
                  </a:lnTo>
                  <a:lnTo>
                    <a:pt x="696" y="1313"/>
                  </a:lnTo>
                  <a:lnTo>
                    <a:pt x="542" y="1236"/>
                  </a:lnTo>
                  <a:lnTo>
                    <a:pt x="426" y="1081"/>
                  </a:lnTo>
                  <a:lnTo>
                    <a:pt x="387" y="888"/>
                  </a:lnTo>
                  <a:lnTo>
                    <a:pt x="387" y="734"/>
                  </a:lnTo>
                  <a:lnTo>
                    <a:pt x="464" y="541"/>
                  </a:lnTo>
                  <a:lnTo>
                    <a:pt x="542" y="386"/>
                  </a:lnTo>
                  <a:lnTo>
                    <a:pt x="542" y="348"/>
                  </a:lnTo>
                  <a:lnTo>
                    <a:pt x="773" y="309"/>
                  </a:lnTo>
                  <a:close/>
                  <a:moveTo>
                    <a:pt x="773" y="0"/>
                  </a:moveTo>
                  <a:lnTo>
                    <a:pt x="619" y="39"/>
                  </a:lnTo>
                  <a:lnTo>
                    <a:pt x="464" y="116"/>
                  </a:lnTo>
                  <a:lnTo>
                    <a:pt x="426" y="155"/>
                  </a:lnTo>
                  <a:lnTo>
                    <a:pt x="348" y="155"/>
                  </a:lnTo>
                  <a:lnTo>
                    <a:pt x="233" y="232"/>
                  </a:lnTo>
                  <a:lnTo>
                    <a:pt x="117" y="348"/>
                  </a:lnTo>
                  <a:lnTo>
                    <a:pt x="40" y="502"/>
                  </a:lnTo>
                  <a:lnTo>
                    <a:pt x="1" y="657"/>
                  </a:lnTo>
                  <a:lnTo>
                    <a:pt x="1" y="811"/>
                  </a:lnTo>
                  <a:lnTo>
                    <a:pt x="1" y="1004"/>
                  </a:lnTo>
                  <a:lnTo>
                    <a:pt x="40" y="1159"/>
                  </a:lnTo>
                  <a:lnTo>
                    <a:pt x="117" y="1313"/>
                  </a:lnTo>
                  <a:lnTo>
                    <a:pt x="194" y="1467"/>
                  </a:lnTo>
                  <a:lnTo>
                    <a:pt x="348" y="1583"/>
                  </a:lnTo>
                  <a:lnTo>
                    <a:pt x="464" y="1660"/>
                  </a:lnTo>
                  <a:lnTo>
                    <a:pt x="619" y="1699"/>
                  </a:lnTo>
                  <a:lnTo>
                    <a:pt x="812" y="1738"/>
                  </a:lnTo>
                  <a:lnTo>
                    <a:pt x="966" y="1738"/>
                  </a:lnTo>
                  <a:lnTo>
                    <a:pt x="1121" y="1699"/>
                  </a:lnTo>
                  <a:lnTo>
                    <a:pt x="1275" y="1622"/>
                  </a:lnTo>
                  <a:lnTo>
                    <a:pt x="1430" y="1506"/>
                  </a:lnTo>
                  <a:lnTo>
                    <a:pt x="1584" y="1390"/>
                  </a:lnTo>
                  <a:lnTo>
                    <a:pt x="1661" y="1236"/>
                  </a:lnTo>
                  <a:lnTo>
                    <a:pt x="1739" y="1081"/>
                  </a:lnTo>
                  <a:lnTo>
                    <a:pt x="1777" y="927"/>
                  </a:lnTo>
                  <a:lnTo>
                    <a:pt x="1777" y="772"/>
                  </a:lnTo>
                  <a:lnTo>
                    <a:pt x="1739" y="579"/>
                  </a:lnTo>
                  <a:lnTo>
                    <a:pt x="1661" y="425"/>
                  </a:lnTo>
                  <a:lnTo>
                    <a:pt x="1545" y="270"/>
                  </a:lnTo>
                  <a:lnTo>
                    <a:pt x="1430" y="155"/>
                  </a:lnTo>
                  <a:lnTo>
                    <a:pt x="1275" y="77"/>
                  </a:lnTo>
                  <a:lnTo>
                    <a:pt x="112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9"/>
            <p:cNvSpPr/>
            <p:nvPr/>
          </p:nvSpPr>
          <p:spPr>
            <a:xfrm>
              <a:off x="6717675" y="2588625"/>
              <a:ext cx="42525" cy="41525"/>
            </a:xfrm>
            <a:custGeom>
              <a:avLst/>
              <a:gdLst/>
              <a:ahLst/>
              <a:cxnLst/>
              <a:rect l="l" t="t" r="r" b="b"/>
              <a:pathLst>
                <a:path w="1701" h="1661" extrusionOk="0">
                  <a:moveTo>
                    <a:pt x="1121" y="386"/>
                  </a:moveTo>
                  <a:lnTo>
                    <a:pt x="1198" y="464"/>
                  </a:lnTo>
                  <a:lnTo>
                    <a:pt x="1237" y="541"/>
                  </a:lnTo>
                  <a:lnTo>
                    <a:pt x="1314" y="695"/>
                  </a:lnTo>
                  <a:lnTo>
                    <a:pt x="1314" y="927"/>
                  </a:lnTo>
                  <a:lnTo>
                    <a:pt x="1237" y="1082"/>
                  </a:lnTo>
                  <a:lnTo>
                    <a:pt x="1159" y="1159"/>
                  </a:lnTo>
                  <a:lnTo>
                    <a:pt x="1082" y="1197"/>
                  </a:lnTo>
                  <a:lnTo>
                    <a:pt x="889" y="1275"/>
                  </a:lnTo>
                  <a:lnTo>
                    <a:pt x="696" y="1236"/>
                  </a:lnTo>
                  <a:lnTo>
                    <a:pt x="542" y="1120"/>
                  </a:lnTo>
                  <a:lnTo>
                    <a:pt x="464" y="1043"/>
                  </a:lnTo>
                  <a:lnTo>
                    <a:pt x="426" y="966"/>
                  </a:lnTo>
                  <a:lnTo>
                    <a:pt x="387" y="850"/>
                  </a:lnTo>
                  <a:lnTo>
                    <a:pt x="387" y="773"/>
                  </a:lnTo>
                  <a:lnTo>
                    <a:pt x="426" y="541"/>
                  </a:lnTo>
                  <a:lnTo>
                    <a:pt x="542" y="580"/>
                  </a:lnTo>
                  <a:lnTo>
                    <a:pt x="619" y="541"/>
                  </a:lnTo>
                  <a:lnTo>
                    <a:pt x="773" y="425"/>
                  </a:lnTo>
                  <a:lnTo>
                    <a:pt x="928" y="386"/>
                  </a:lnTo>
                  <a:close/>
                  <a:moveTo>
                    <a:pt x="735" y="0"/>
                  </a:moveTo>
                  <a:lnTo>
                    <a:pt x="619" y="39"/>
                  </a:lnTo>
                  <a:lnTo>
                    <a:pt x="503" y="116"/>
                  </a:lnTo>
                  <a:lnTo>
                    <a:pt x="349" y="193"/>
                  </a:lnTo>
                  <a:lnTo>
                    <a:pt x="233" y="309"/>
                  </a:lnTo>
                  <a:lnTo>
                    <a:pt x="155" y="425"/>
                  </a:lnTo>
                  <a:lnTo>
                    <a:pt x="78" y="541"/>
                  </a:lnTo>
                  <a:lnTo>
                    <a:pt x="40" y="695"/>
                  </a:lnTo>
                  <a:lnTo>
                    <a:pt x="1" y="850"/>
                  </a:lnTo>
                  <a:lnTo>
                    <a:pt x="40" y="1004"/>
                  </a:lnTo>
                  <a:lnTo>
                    <a:pt x="78" y="1159"/>
                  </a:lnTo>
                  <a:lnTo>
                    <a:pt x="194" y="1313"/>
                  </a:lnTo>
                  <a:lnTo>
                    <a:pt x="310" y="1468"/>
                  </a:lnTo>
                  <a:lnTo>
                    <a:pt x="464" y="1545"/>
                  </a:lnTo>
                  <a:lnTo>
                    <a:pt x="657" y="1622"/>
                  </a:lnTo>
                  <a:lnTo>
                    <a:pt x="812" y="1661"/>
                  </a:lnTo>
                  <a:lnTo>
                    <a:pt x="1005" y="1661"/>
                  </a:lnTo>
                  <a:lnTo>
                    <a:pt x="1198" y="1583"/>
                  </a:lnTo>
                  <a:lnTo>
                    <a:pt x="1353" y="1506"/>
                  </a:lnTo>
                  <a:lnTo>
                    <a:pt x="1468" y="1390"/>
                  </a:lnTo>
                  <a:lnTo>
                    <a:pt x="1584" y="1236"/>
                  </a:lnTo>
                  <a:lnTo>
                    <a:pt x="1661" y="1082"/>
                  </a:lnTo>
                  <a:lnTo>
                    <a:pt x="1700" y="888"/>
                  </a:lnTo>
                  <a:lnTo>
                    <a:pt x="1700" y="734"/>
                  </a:lnTo>
                  <a:lnTo>
                    <a:pt x="1661" y="541"/>
                  </a:lnTo>
                  <a:lnTo>
                    <a:pt x="1584" y="386"/>
                  </a:lnTo>
                  <a:lnTo>
                    <a:pt x="1507" y="232"/>
                  </a:lnTo>
                  <a:lnTo>
                    <a:pt x="1391" y="155"/>
                  </a:lnTo>
                  <a:lnTo>
                    <a:pt x="1275" y="78"/>
                  </a:lnTo>
                  <a:lnTo>
                    <a:pt x="10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9"/>
            <p:cNvSpPr/>
            <p:nvPr/>
          </p:nvSpPr>
          <p:spPr>
            <a:xfrm>
              <a:off x="587575" y="2592475"/>
              <a:ext cx="114900" cy="285775"/>
            </a:xfrm>
            <a:custGeom>
              <a:avLst/>
              <a:gdLst/>
              <a:ahLst/>
              <a:cxnLst/>
              <a:rect l="l" t="t" r="r" b="b"/>
              <a:pathLst>
                <a:path w="4596" h="11431" extrusionOk="0">
                  <a:moveTo>
                    <a:pt x="3630" y="889"/>
                  </a:moveTo>
                  <a:lnTo>
                    <a:pt x="3708" y="2009"/>
                  </a:lnTo>
                  <a:lnTo>
                    <a:pt x="3823" y="3129"/>
                  </a:lnTo>
                  <a:lnTo>
                    <a:pt x="3939" y="4248"/>
                  </a:lnTo>
                  <a:lnTo>
                    <a:pt x="4017" y="5368"/>
                  </a:lnTo>
                  <a:lnTo>
                    <a:pt x="4055" y="6604"/>
                  </a:lnTo>
                  <a:lnTo>
                    <a:pt x="4055" y="7260"/>
                  </a:lnTo>
                  <a:lnTo>
                    <a:pt x="3978" y="7878"/>
                  </a:lnTo>
                  <a:lnTo>
                    <a:pt x="3901" y="8535"/>
                  </a:lnTo>
                  <a:lnTo>
                    <a:pt x="3746" y="9114"/>
                  </a:lnTo>
                  <a:lnTo>
                    <a:pt x="3515" y="9693"/>
                  </a:lnTo>
                  <a:lnTo>
                    <a:pt x="3244" y="10234"/>
                  </a:lnTo>
                  <a:lnTo>
                    <a:pt x="3013" y="10543"/>
                  </a:lnTo>
                  <a:lnTo>
                    <a:pt x="2781" y="10736"/>
                  </a:lnTo>
                  <a:lnTo>
                    <a:pt x="2472" y="10851"/>
                  </a:lnTo>
                  <a:lnTo>
                    <a:pt x="2202" y="10851"/>
                  </a:lnTo>
                  <a:lnTo>
                    <a:pt x="1893" y="10813"/>
                  </a:lnTo>
                  <a:lnTo>
                    <a:pt x="1622" y="10697"/>
                  </a:lnTo>
                  <a:lnTo>
                    <a:pt x="1352" y="10465"/>
                  </a:lnTo>
                  <a:lnTo>
                    <a:pt x="1120" y="10234"/>
                  </a:lnTo>
                  <a:lnTo>
                    <a:pt x="966" y="9963"/>
                  </a:lnTo>
                  <a:lnTo>
                    <a:pt x="850" y="9654"/>
                  </a:lnTo>
                  <a:lnTo>
                    <a:pt x="773" y="9384"/>
                  </a:lnTo>
                  <a:lnTo>
                    <a:pt x="696" y="9075"/>
                  </a:lnTo>
                  <a:lnTo>
                    <a:pt x="657" y="8457"/>
                  </a:lnTo>
                  <a:lnTo>
                    <a:pt x="657" y="7878"/>
                  </a:lnTo>
                  <a:lnTo>
                    <a:pt x="657" y="5330"/>
                  </a:lnTo>
                  <a:lnTo>
                    <a:pt x="618" y="4055"/>
                  </a:lnTo>
                  <a:lnTo>
                    <a:pt x="580" y="2781"/>
                  </a:lnTo>
                  <a:lnTo>
                    <a:pt x="580" y="2742"/>
                  </a:lnTo>
                  <a:lnTo>
                    <a:pt x="1352" y="2356"/>
                  </a:lnTo>
                  <a:lnTo>
                    <a:pt x="2163" y="1931"/>
                  </a:lnTo>
                  <a:lnTo>
                    <a:pt x="2935" y="1429"/>
                  </a:lnTo>
                  <a:lnTo>
                    <a:pt x="3283" y="1159"/>
                  </a:lnTo>
                  <a:lnTo>
                    <a:pt x="3630" y="889"/>
                  </a:lnTo>
                  <a:close/>
                  <a:moveTo>
                    <a:pt x="3901" y="1"/>
                  </a:moveTo>
                  <a:lnTo>
                    <a:pt x="3476" y="310"/>
                  </a:lnTo>
                  <a:lnTo>
                    <a:pt x="3051" y="619"/>
                  </a:lnTo>
                  <a:lnTo>
                    <a:pt x="2626" y="966"/>
                  </a:lnTo>
                  <a:lnTo>
                    <a:pt x="2202" y="1275"/>
                  </a:lnTo>
                  <a:lnTo>
                    <a:pt x="1313" y="1893"/>
                  </a:lnTo>
                  <a:lnTo>
                    <a:pt x="425" y="2433"/>
                  </a:lnTo>
                  <a:lnTo>
                    <a:pt x="348" y="2511"/>
                  </a:lnTo>
                  <a:lnTo>
                    <a:pt x="348" y="2627"/>
                  </a:lnTo>
                  <a:lnTo>
                    <a:pt x="271" y="2665"/>
                  </a:lnTo>
                  <a:lnTo>
                    <a:pt x="232" y="2781"/>
                  </a:lnTo>
                  <a:lnTo>
                    <a:pt x="194" y="3785"/>
                  </a:lnTo>
                  <a:lnTo>
                    <a:pt x="155" y="4828"/>
                  </a:lnTo>
                  <a:lnTo>
                    <a:pt x="1" y="4943"/>
                  </a:lnTo>
                  <a:lnTo>
                    <a:pt x="155" y="5252"/>
                  </a:lnTo>
                  <a:lnTo>
                    <a:pt x="155" y="6218"/>
                  </a:lnTo>
                  <a:lnTo>
                    <a:pt x="155" y="7685"/>
                  </a:lnTo>
                  <a:lnTo>
                    <a:pt x="155" y="8419"/>
                  </a:lnTo>
                  <a:lnTo>
                    <a:pt x="232" y="9152"/>
                  </a:lnTo>
                  <a:lnTo>
                    <a:pt x="310" y="9577"/>
                  </a:lnTo>
                  <a:lnTo>
                    <a:pt x="503" y="10041"/>
                  </a:lnTo>
                  <a:lnTo>
                    <a:pt x="734" y="10504"/>
                  </a:lnTo>
                  <a:lnTo>
                    <a:pt x="1043" y="10890"/>
                  </a:lnTo>
                  <a:lnTo>
                    <a:pt x="1236" y="11045"/>
                  </a:lnTo>
                  <a:lnTo>
                    <a:pt x="1391" y="11160"/>
                  </a:lnTo>
                  <a:lnTo>
                    <a:pt x="1622" y="11276"/>
                  </a:lnTo>
                  <a:lnTo>
                    <a:pt x="1815" y="11353"/>
                  </a:lnTo>
                  <a:lnTo>
                    <a:pt x="2047" y="11431"/>
                  </a:lnTo>
                  <a:lnTo>
                    <a:pt x="2279" y="11431"/>
                  </a:lnTo>
                  <a:lnTo>
                    <a:pt x="2549" y="11392"/>
                  </a:lnTo>
                  <a:lnTo>
                    <a:pt x="2819" y="11315"/>
                  </a:lnTo>
                  <a:lnTo>
                    <a:pt x="3051" y="11199"/>
                  </a:lnTo>
                  <a:lnTo>
                    <a:pt x="3283" y="11045"/>
                  </a:lnTo>
                  <a:lnTo>
                    <a:pt x="3476" y="10851"/>
                  </a:lnTo>
                  <a:lnTo>
                    <a:pt x="3669" y="10620"/>
                  </a:lnTo>
                  <a:lnTo>
                    <a:pt x="3823" y="10388"/>
                  </a:lnTo>
                  <a:lnTo>
                    <a:pt x="3978" y="10118"/>
                  </a:lnTo>
                  <a:lnTo>
                    <a:pt x="4171" y="9539"/>
                  </a:lnTo>
                  <a:lnTo>
                    <a:pt x="4325" y="8921"/>
                  </a:lnTo>
                  <a:lnTo>
                    <a:pt x="4441" y="8303"/>
                  </a:lnTo>
                  <a:lnTo>
                    <a:pt x="4519" y="7724"/>
                  </a:lnTo>
                  <a:lnTo>
                    <a:pt x="4557" y="7183"/>
                  </a:lnTo>
                  <a:lnTo>
                    <a:pt x="4596" y="6642"/>
                  </a:lnTo>
                  <a:lnTo>
                    <a:pt x="4596" y="6102"/>
                  </a:lnTo>
                  <a:lnTo>
                    <a:pt x="4519" y="4982"/>
                  </a:lnTo>
                  <a:lnTo>
                    <a:pt x="4441" y="3862"/>
                  </a:lnTo>
                  <a:lnTo>
                    <a:pt x="4325" y="2742"/>
                  </a:lnTo>
                  <a:lnTo>
                    <a:pt x="4287" y="2395"/>
                  </a:lnTo>
                  <a:lnTo>
                    <a:pt x="4210" y="1429"/>
                  </a:lnTo>
                  <a:lnTo>
                    <a:pt x="4132" y="503"/>
                  </a:lnTo>
                  <a:lnTo>
                    <a:pt x="4094" y="387"/>
                  </a:lnTo>
                  <a:lnTo>
                    <a:pt x="4132" y="348"/>
                  </a:lnTo>
                  <a:lnTo>
                    <a:pt x="4171" y="271"/>
                  </a:lnTo>
                  <a:lnTo>
                    <a:pt x="4210" y="194"/>
                  </a:lnTo>
                  <a:lnTo>
                    <a:pt x="4171" y="78"/>
                  </a:lnTo>
                  <a:lnTo>
                    <a:pt x="409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9"/>
            <p:cNvSpPr/>
            <p:nvPr/>
          </p:nvSpPr>
          <p:spPr>
            <a:xfrm>
              <a:off x="6526550" y="2615650"/>
              <a:ext cx="124550" cy="97525"/>
            </a:xfrm>
            <a:custGeom>
              <a:avLst/>
              <a:gdLst/>
              <a:ahLst/>
              <a:cxnLst/>
              <a:rect l="l" t="t" r="r" b="b"/>
              <a:pathLst>
                <a:path w="4982" h="3901" extrusionOk="0">
                  <a:moveTo>
                    <a:pt x="116" y="1"/>
                  </a:moveTo>
                  <a:lnTo>
                    <a:pt x="39" y="116"/>
                  </a:lnTo>
                  <a:lnTo>
                    <a:pt x="0" y="232"/>
                  </a:lnTo>
                  <a:lnTo>
                    <a:pt x="39" y="348"/>
                  </a:lnTo>
                  <a:lnTo>
                    <a:pt x="348" y="850"/>
                  </a:lnTo>
                  <a:lnTo>
                    <a:pt x="657" y="1352"/>
                  </a:lnTo>
                  <a:lnTo>
                    <a:pt x="1004" y="1854"/>
                  </a:lnTo>
                  <a:lnTo>
                    <a:pt x="1390" y="2317"/>
                  </a:lnTo>
                  <a:lnTo>
                    <a:pt x="1815" y="2781"/>
                  </a:lnTo>
                  <a:lnTo>
                    <a:pt x="2240" y="3167"/>
                  </a:lnTo>
                  <a:lnTo>
                    <a:pt x="2703" y="3553"/>
                  </a:lnTo>
                  <a:lnTo>
                    <a:pt x="3205" y="3901"/>
                  </a:lnTo>
                  <a:lnTo>
                    <a:pt x="3553" y="3746"/>
                  </a:lnTo>
                  <a:lnTo>
                    <a:pt x="2781" y="2974"/>
                  </a:lnTo>
                  <a:lnTo>
                    <a:pt x="2047" y="2202"/>
                  </a:lnTo>
                  <a:lnTo>
                    <a:pt x="1352" y="1429"/>
                  </a:lnTo>
                  <a:lnTo>
                    <a:pt x="1043" y="966"/>
                  </a:lnTo>
                  <a:lnTo>
                    <a:pt x="734" y="541"/>
                  </a:lnTo>
                  <a:lnTo>
                    <a:pt x="1622" y="657"/>
                  </a:lnTo>
                  <a:lnTo>
                    <a:pt x="2510" y="850"/>
                  </a:lnTo>
                  <a:lnTo>
                    <a:pt x="3012" y="1004"/>
                  </a:lnTo>
                  <a:lnTo>
                    <a:pt x="3514" y="1198"/>
                  </a:lnTo>
                  <a:lnTo>
                    <a:pt x="4016" y="1352"/>
                  </a:lnTo>
                  <a:lnTo>
                    <a:pt x="4480" y="1506"/>
                  </a:lnTo>
                  <a:lnTo>
                    <a:pt x="4595" y="1468"/>
                  </a:lnTo>
                  <a:lnTo>
                    <a:pt x="4673" y="1545"/>
                  </a:lnTo>
                  <a:lnTo>
                    <a:pt x="4750" y="1584"/>
                  </a:lnTo>
                  <a:lnTo>
                    <a:pt x="4827" y="1545"/>
                  </a:lnTo>
                  <a:lnTo>
                    <a:pt x="4904" y="1506"/>
                  </a:lnTo>
                  <a:lnTo>
                    <a:pt x="4982" y="1391"/>
                  </a:lnTo>
                  <a:lnTo>
                    <a:pt x="4634" y="1120"/>
                  </a:lnTo>
                  <a:lnTo>
                    <a:pt x="4171" y="850"/>
                  </a:lnTo>
                  <a:lnTo>
                    <a:pt x="3630" y="618"/>
                  </a:lnTo>
                  <a:lnTo>
                    <a:pt x="3089" y="425"/>
                  </a:lnTo>
                  <a:lnTo>
                    <a:pt x="2510" y="309"/>
                  </a:lnTo>
                  <a:lnTo>
                    <a:pt x="1931" y="194"/>
                  </a:lnTo>
                  <a:lnTo>
                    <a:pt x="1352" y="116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9"/>
            <p:cNvSpPr/>
            <p:nvPr/>
          </p:nvSpPr>
          <p:spPr>
            <a:xfrm>
              <a:off x="1725750" y="2629175"/>
              <a:ext cx="67600" cy="76275"/>
            </a:xfrm>
            <a:custGeom>
              <a:avLst/>
              <a:gdLst/>
              <a:ahLst/>
              <a:cxnLst/>
              <a:rect l="l" t="t" r="r" b="b"/>
              <a:pathLst>
                <a:path w="2704" h="3051" extrusionOk="0">
                  <a:moveTo>
                    <a:pt x="1159" y="425"/>
                  </a:moveTo>
                  <a:lnTo>
                    <a:pt x="1429" y="502"/>
                  </a:lnTo>
                  <a:lnTo>
                    <a:pt x="1661" y="618"/>
                  </a:lnTo>
                  <a:lnTo>
                    <a:pt x="1854" y="772"/>
                  </a:lnTo>
                  <a:lnTo>
                    <a:pt x="2008" y="965"/>
                  </a:lnTo>
                  <a:lnTo>
                    <a:pt x="2124" y="1120"/>
                  </a:lnTo>
                  <a:lnTo>
                    <a:pt x="2202" y="1313"/>
                  </a:lnTo>
                  <a:lnTo>
                    <a:pt x="2317" y="1738"/>
                  </a:lnTo>
                  <a:lnTo>
                    <a:pt x="2356" y="2124"/>
                  </a:lnTo>
                  <a:lnTo>
                    <a:pt x="2356" y="2549"/>
                  </a:lnTo>
                  <a:lnTo>
                    <a:pt x="2202" y="2394"/>
                  </a:lnTo>
                  <a:lnTo>
                    <a:pt x="2047" y="2278"/>
                  </a:lnTo>
                  <a:lnTo>
                    <a:pt x="1622" y="2047"/>
                  </a:lnTo>
                  <a:lnTo>
                    <a:pt x="1236" y="1892"/>
                  </a:lnTo>
                  <a:lnTo>
                    <a:pt x="1004" y="1776"/>
                  </a:lnTo>
                  <a:lnTo>
                    <a:pt x="811" y="1661"/>
                  </a:lnTo>
                  <a:lnTo>
                    <a:pt x="618" y="1545"/>
                  </a:lnTo>
                  <a:lnTo>
                    <a:pt x="464" y="1352"/>
                  </a:lnTo>
                  <a:lnTo>
                    <a:pt x="425" y="1159"/>
                  </a:lnTo>
                  <a:lnTo>
                    <a:pt x="387" y="1043"/>
                  </a:lnTo>
                  <a:lnTo>
                    <a:pt x="425" y="927"/>
                  </a:lnTo>
                  <a:lnTo>
                    <a:pt x="464" y="811"/>
                  </a:lnTo>
                  <a:lnTo>
                    <a:pt x="541" y="657"/>
                  </a:lnTo>
                  <a:lnTo>
                    <a:pt x="618" y="579"/>
                  </a:lnTo>
                  <a:lnTo>
                    <a:pt x="696" y="502"/>
                  </a:lnTo>
                  <a:lnTo>
                    <a:pt x="811" y="463"/>
                  </a:lnTo>
                  <a:lnTo>
                    <a:pt x="927" y="425"/>
                  </a:lnTo>
                  <a:close/>
                  <a:moveTo>
                    <a:pt x="1004" y="0"/>
                  </a:moveTo>
                  <a:lnTo>
                    <a:pt x="773" y="39"/>
                  </a:lnTo>
                  <a:lnTo>
                    <a:pt x="541" y="155"/>
                  </a:lnTo>
                  <a:lnTo>
                    <a:pt x="348" y="270"/>
                  </a:lnTo>
                  <a:lnTo>
                    <a:pt x="194" y="425"/>
                  </a:lnTo>
                  <a:lnTo>
                    <a:pt x="78" y="618"/>
                  </a:lnTo>
                  <a:lnTo>
                    <a:pt x="1" y="811"/>
                  </a:lnTo>
                  <a:lnTo>
                    <a:pt x="1" y="1004"/>
                  </a:lnTo>
                  <a:lnTo>
                    <a:pt x="1" y="1236"/>
                  </a:lnTo>
                  <a:lnTo>
                    <a:pt x="39" y="1429"/>
                  </a:lnTo>
                  <a:lnTo>
                    <a:pt x="155" y="1622"/>
                  </a:lnTo>
                  <a:lnTo>
                    <a:pt x="387" y="1854"/>
                  </a:lnTo>
                  <a:lnTo>
                    <a:pt x="618" y="2047"/>
                  </a:lnTo>
                  <a:lnTo>
                    <a:pt x="889" y="2201"/>
                  </a:lnTo>
                  <a:lnTo>
                    <a:pt x="1198" y="2317"/>
                  </a:lnTo>
                  <a:lnTo>
                    <a:pt x="1468" y="2433"/>
                  </a:lnTo>
                  <a:lnTo>
                    <a:pt x="1738" y="2549"/>
                  </a:lnTo>
                  <a:lnTo>
                    <a:pt x="2008" y="2742"/>
                  </a:lnTo>
                  <a:lnTo>
                    <a:pt x="2202" y="2973"/>
                  </a:lnTo>
                  <a:lnTo>
                    <a:pt x="2279" y="3051"/>
                  </a:lnTo>
                  <a:lnTo>
                    <a:pt x="2433" y="3051"/>
                  </a:lnTo>
                  <a:lnTo>
                    <a:pt x="2510" y="3012"/>
                  </a:lnTo>
                  <a:lnTo>
                    <a:pt x="2588" y="2973"/>
                  </a:lnTo>
                  <a:lnTo>
                    <a:pt x="2626" y="2896"/>
                  </a:lnTo>
                  <a:lnTo>
                    <a:pt x="2704" y="2317"/>
                  </a:lnTo>
                  <a:lnTo>
                    <a:pt x="2704" y="2008"/>
                  </a:lnTo>
                  <a:lnTo>
                    <a:pt x="2704" y="1699"/>
                  </a:lnTo>
                  <a:lnTo>
                    <a:pt x="2626" y="1429"/>
                  </a:lnTo>
                  <a:lnTo>
                    <a:pt x="2549" y="1120"/>
                  </a:lnTo>
                  <a:lnTo>
                    <a:pt x="2433" y="850"/>
                  </a:lnTo>
                  <a:lnTo>
                    <a:pt x="2279" y="579"/>
                  </a:lnTo>
                  <a:lnTo>
                    <a:pt x="2124" y="425"/>
                  </a:lnTo>
                  <a:lnTo>
                    <a:pt x="1931" y="270"/>
                  </a:lnTo>
                  <a:lnTo>
                    <a:pt x="1700" y="116"/>
                  </a:lnTo>
                  <a:lnTo>
                    <a:pt x="1506" y="39"/>
                  </a:lnTo>
                  <a:lnTo>
                    <a:pt x="127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9"/>
            <p:cNvSpPr/>
            <p:nvPr/>
          </p:nvSpPr>
          <p:spPr>
            <a:xfrm>
              <a:off x="2602300" y="2637850"/>
              <a:ext cx="63750" cy="173800"/>
            </a:xfrm>
            <a:custGeom>
              <a:avLst/>
              <a:gdLst/>
              <a:ahLst/>
              <a:cxnLst/>
              <a:rect l="l" t="t" r="r" b="b"/>
              <a:pathLst>
                <a:path w="2550" h="6952" extrusionOk="0">
                  <a:moveTo>
                    <a:pt x="271" y="1"/>
                  </a:moveTo>
                  <a:lnTo>
                    <a:pt x="1" y="78"/>
                  </a:lnTo>
                  <a:lnTo>
                    <a:pt x="232" y="927"/>
                  </a:lnTo>
                  <a:lnTo>
                    <a:pt x="503" y="1816"/>
                  </a:lnTo>
                  <a:lnTo>
                    <a:pt x="1082" y="3515"/>
                  </a:lnTo>
                  <a:lnTo>
                    <a:pt x="2318" y="6951"/>
                  </a:lnTo>
                  <a:lnTo>
                    <a:pt x="2549" y="6874"/>
                  </a:lnTo>
                  <a:lnTo>
                    <a:pt x="2047" y="5136"/>
                  </a:lnTo>
                  <a:lnTo>
                    <a:pt x="1507" y="3399"/>
                  </a:lnTo>
                  <a:lnTo>
                    <a:pt x="928" y="1661"/>
                  </a:lnTo>
                  <a:lnTo>
                    <a:pt x="619" y="812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9"/>
            <p:cNvSpPr/>
            <p:nvPr/>
          </p:nvSpPr>
          <p:spPr>
            <a:xfrm>
              <a:off x="531575" y="2638825"/>
              <a:ext cx="42500" cy="41525"/>
            </a:xfrm>
            <a:custGeom>
              <a:avLst/>
              <a:gdLst/>
              <a:ahLst/>
              <a:cxnLst/>
              <a:rect l="l" t="t" r="r" b="b"/>
              <a:pathLst>
                <a:path w="1700" h="1661" extrusionOk="0">
                  <a:moveTo>
                    <a:pt x="1121" y="386"/>
                  </a:moveTo>
                  <a:lnTo>
                    <a:pt x="1198" y="464"/>
                  </a:lnTo>
                  <a:lnTo>
                    <a:pt x="1237" y="541"/>
                  </a:lnTo>
                  <a:lnTo>
                    <a:pt x="1314" y="695"/>
                  </a:lnTo>
                  <a:lnTo>
                    <a:pt x="1314" y="927"/>
                  </a:lnTo>
                  <a:lnTo>
                    <a:pt x="1237" y="1081"/>
                  </a:lnTo>
                  <a:lnTo>
                    <a:pt x="1159" y="1159"/>
                  </a:lnTo>
                  <a:lnTo>
                    <a:pt x="1082" y="1197"/>
                  </a:lnTo>
                  <a:lnTo>
                    <a:pt x="889" y="1275"/>
                  </a:lnTo>
                  <a:lnTo>
                    <a:pt x="696" y="1236"/>
                  </a:lnTo>
                  <a:lnTo>
                    <a:pt x="542" y="1120"/>
                  </a:lnTo>
                  <a:lnTo>
                    <a:pt x="464" y="1043"/>
                  </a:lnTo>
                  <a:lnTo>
                    <a:pt x="426" y="966"/>
                  </a:lnTo>
                  <a:lnTo>
                    <a:pt x="387" y="850"/>
                  </a:lnTo>
                  <a:lnTo>
                    <a:pt x="387" y="773"/>
                  </a:lnTo>
                  <a:lnTo>
                    <a:pt x="426" y="541"/>
                  </a:lnTo>
                  <a:lnTo>
                    <a:pt x="542" y="579"/>
                  </a:lnTo>
                  <a:lnTo>
                    <a:pt x="619" y="541"/>
                  </a:lnTo>
                  <a:lnTo>
                    <a:pt x="773" y="425"/>
                  </a:lnTo>
                  <a:lnTo>
                    <a:pt x="928" y="386"/>
                  </a:lnTo>
                  <a:close/>
                  <a:moveTo>
                    <a:pt x="735" y="0"/>
                  </a:moveTo>
                  <a:lnTo>
                    <a:pt x="619" y="39"/>
                  </a:lnTo>
                  <a:lnTo>
                    <a:pt x="503" y="116"/>
                  </a:lnTo>
                  <a:lnTo>
                    <a:pt x="348" y="193"/>
                  </a:lnTo>
                  <a:lnTo>
                    <a:pt x="233" y="309"/>
                  </a:lnTo>
                  <a:lnTo>
                    <a:pt x="155" y="425"/>
                  </a:lnTo>
                  <a:lnTo>
                    <a:pt x="78" y="541"/>
                  </a:lnTo>
                  <a:lnTo>
                    <a:pt x="40" y="695"/>
                  </a:lnTo>
                  <a:lnTo>
                    <a:pt x="1" y="850"/>
                  </a:lnTo>
                  <a:lnTo>
                    <a:pt x="40" y="1004"/>
                  </a:lnTo>
                  <a:lnTo>
                    <a:pt x="78" y="1159"/>
                  </a:lnTo>
                  <a:lnTo>
                    <a:pt x="194" y="1313"/>
                  </a:lnTo>
                  <a:lnTo>
                    <a:pt x="310" y="1468"/>
                  </a:lnTo>
                  <a:lnTo>
                    <a:pt x="464" y="1545"/>
                  </a:lnTo>
                  <a:lnTo>
                    <a:pt x="657" y="1622"/>
                  </a:lnTo>
                  <a:lnTo>
                    <a:pt x="812" y="1661"/>
                  </a:lnTo>
                  <a:lnTo>
                    <a:pt x="1005" y="1661"/>
                  </a:lnTo>
                  <a:lnTo>
                    <a:pt x="1198" y="1583"/>
                  </a:lnTo>
                  <a:lnTo>
                    <a:pt x="1352" y="1506"/>
                  </a:lnTo>
                  <a:lnTo>
                    <a:pt x="1468" y="1390"/>
                  </a:lnTo>
                  <a:lnTo>
                    <a:pt x="1584" y="1236"/>
                  </a:lnTo>
                  <a:lnTo>
                    <a:pt x="1661" y="1081"/>
                  </a:lnTo>
                  <a:lnTo>
                    <a:pt x="1700" y="888"/>
                  </a:lnTo>
                  <a:lnTo>
                    <a:pt x="1700" y="734"/>
                  </a:lnTo>
                  <a:lnTo>
                    <a:pt x="1661" y="541"/>
                  </a:lnTo>
                  <a:lnTo>
                    <a:pt x="1584" y="386"/>
                  </a:lnTo>
                  <a:lnTo>
                    <a:pt x="1507" y="232"/>
                  </a:lnTo>
                  <a:lnTo>
                    <a:pt x="1391" y="155"/>
                  </a:lnTo>
                  <a:lnTo>
                    <a:pt x="1275" y="77"/>
                  </a:lnTo>
                  <a:lnTo>
                    <a:pt x="10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9"/>
            <p:cNvSpPr/>
            <p:nvPr/>
          </p:nvSpPr>
          <p:spPr>
            <a:xfrm>
              <a:off x="340450" y="2665850"/>
              <a:ext cx="124550" cy="97525"/>
            </a:xfrm>
            <a:custGeom>
              <a:avLst/>
              <a:gdLst/>
              <a:ahLst/>
              <a:cxnLst/>
              <a:rect l="l" t="t" r="r" b="b"/>
              <a:pathLst>
                <a:path w="4982" h="3901" extrusionOk="0">
                  <a:moveTo>
                    <a:pt x="116" y="0"/>
                  </a:moveTo>
                  <a:lnTo>
                    <a:pt x="39" y="116"/>
                  </a:lnTo>
                  <a:lnTo>
                    <a:pt x="0" y="232"/>
                  </a:lnTo>
                  <a:lnTo>
                    <a:pt x="39" y="348"/>
                  </a:lnTo>
                  <a:lnTo>
                    <a:pt x="348" y="850"/>
                  </a:lnTo>
                  <a:lnTo>
                    <a:pt x="657" y="1352"/>
                  </a:lnTo>
                  <a:lnTo>
                    <a:pt x="1004" y="1854"/>
                  </a:lnTo>
                  <a:lnTo>
                    <a:pt x="1390" y="2317"/>
                  </a:lnTo>
                  <a:lnTo>
                    <a:pt x="1815" y="2781"/>
                  </a:lnTo>
                  <a:lnTo>
                    <a:pt x="2240" y="3167"/>
                  </a:lnTo>
                  <a:lnTo>
                    <a:pt x="2703" y="3553"/>
                  </a:lnTo>
                  <a:lnTo>
                    <a:pt x="3205" y="3901"/>
                  </a:lnTo>
                  <a:lnTo>
                    <a:pt x="3553" y="3746"/>
                  </a:lnTo>
                  <a:lnTo>
                    <a:pt x="2780" y="2974"/>
                  </a:lnTo>
                  <a:lnTo>
                    <a:pt x="2047" y="2202"/>
                  </a:lnTo>
                  <a:lnTo>
                    <a:pt x="1352" y="1429"/>
                  </a:lnTo>
                  <a:lnTo>
                    <a:pt x="1043" y="966"/>
                  </a:lnTo>
                  <a:lnTo>
                    <a:pt x="734" y="541"/>
                  </a:lnTo>
                  <a:lnTo>
                    <a:pt x="1622" y="657"/>
                  </a:lnTo>
                  <a:lnTo>
                    <a:pt x="2510" y="850"/>
                  </a:lnTo>
                  <a:lnTo>
                    <a:pt x="3012" y="1004"/>
                  </a:lnTo>
                  <a:lnTo>
                    <a:pt x="3514" y="1198"/>
                  </a:lnTo>
                  <a:lnTo>
                    <a:pt x="4016" y="1352"/>
                  </a:lnTo>
                  <a:lnTo>
                    <a:pt x="4480" y="1506"/>
                  </a:lnTo>
                  <a:lnTo>
                    <a:pt x="4595" y="1468"/>
                  </a:lnTo>
                  <a:lnTo>
                    <a:pt x="4673" y="1545"/>
                  </a:lnTo>
                  <a:lnTo>
                    <a:pt x="4750" y="1584"/>
                  </a:lnTo>
                  <a:lnTo>
                    <a:pt x="4827" y="1545"/>
                  </a:lnTo>
                  <a:lnTo>
                    <a:pt x="4904" y="1506"/>
                  </a:lnTo>
                  <a:lnTo>
                    <a:pt x="4981" y="1391"/>
                  </a:lnTo>
                  <a:lnTo>
                    <a:pt x="4634" y="1120"/>
                  </a:lnTo>
                  <a:lnTo>
                    <a:pt x="4171" y="850"/>
                  </a:lnTo>
                  <a:lnTo>
                    <a:pt x="3630" y="618"/>
                  </a:lnTo>
                  <a:lnTo>
                    <a:pt x="3089" y="425"/>
                  </a:lnTo>
                  <a:lnTo>
                    <a:pt x="2510" y="309"/>
                  </a:lnTo>
                  <a:lnTo>
                    <a:pt x="1931" y="194"/>
                  </a:lnTo>
                  <a:lnTo>
                    <a:pt x="1352" y="116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9"/>
            <p:cNvSpPr/>
            <p:nvPr/>
          </p:nvSpPr>
          <p:spPr>
            <a:xfrm>
              <a:off x="6651075" y="2665850"/>
              <a:ext cx="126500" cy="69525"/>
            </a:xfrm>
            <a:custGeom>
              <a:avLst/>
              <a:gdLst/>
              <a:ahLst/>
              <a:cxnLst/>
              <a:rect l="l" t="t" r="r" b="b"/>
              <a:pathLst>
                <a:path w="5060" h="2781" extrusionOk="0">
                  <a:moveTo>
                    <a:pt x="4905" y="0"/>
                  </a:moveTo>
                  <a:lnTo>
                    <a:pt x="3823" y="618"/>
                  </a:lnTo>
                  <a:lnTo>
                    <a:pt x="3283" y="966"/>
                  </a:lnTo>
                  <a:lnTo>
                    <a:pt x="2704" y="1275"/>
                  </a:lnTo>
                  <a:lnTo>
                    <a:pt x="2086" y="1584"/>
                  </a:lnTo>
                  <a:lnTo>
                    <a:pt x="1429" y="1854"/>
                  </a:lnTo>
                  <a:lnTo>
                    <a:pt x="773" y="2124"/>
                  </a:lnTo>
                  <a:lnTo>
                    <a:pt x="116" y="2395"/>
                  </a:lnTo>
                  <a:lnTo>
                    <a:pt x="39" y="2472"/>
                  </a:lnTo>
                  <a:lnTo>
                    <a:pt x="1" y="2588"/>
                  </a:lnTo>
                  <a:lnTo>
                    <a:pt x="39" y="2665"/>
                  </a:lnTo>
                  <a:lnTo>
                    <a:pt x="116" y="2742"/>
                  </a:lnTo>
                  <a:lnTo>
                    <a:pt x="387" y="2781"/>
                  </a:lnTo>
                  <a:lnTo>
                    <a:pt x="1082" y="2588"/>
                  </a:lnTo>
                  <a:lnTo>
                    <a:pt x="1738" y="2356"/>
                  </a:lnTo>
                  <a:lnTo>
                    <a:pt x="2356" y="2047"/>
                  </a:lnTo>
                  <a:lnTo>
                    <a:pt x="2974" y="1738"/>
                  </a:lnTo>
                  <a:lnTo>
                    <a:pt x="3553" y="1429"/>
                  </a:lnTo>
                  <a:lnTo>
                    <a:pt x="4094" y="1082"/>
                  </a:lnTo>
                  <a:lnTo>
                    <a:pt x="4596" y="734"/>
                  </a:lnTo>
                  <a:lnTo>
                    <a:pt x="5059" y="309"/>
                  </a:lnTo>
                  <a:lnTo>
                    <a:pt x="49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9"/>
            <p:cNvSpPr/>
            <p:nvPr/>
          </p:nvSpPr>
          <p:spPr>
            <a:xfrm>
              <a:off x="1793325" y="2698675"/>
              <a:ext cx="54075" cy="45400"/>
            </a:xfrm>
            <a:custGeom>
              <a:avLst/>
              <a:gdLst/>
              <a:ahLst/>
              <a:cxnLst/>
              <a:rect l="l" t="t" r="r" b="b"/>
              <a:pathLst>
                <a:path w="2163" h="1816" extrusionOk="0">
                  <a:moveTo>
                    <a:pt x="1313" y="387"/>
                  </a:moveTo>
                  <a:lnTo>
                    <a:pt x="1507" y="464"/>
                  </a:lnTo>
                  <a:lnTo>
                    <a:pt x="1661" y="580"/>
                  </a:lnTo>
                  <a:lnTo>
                    <a:pt x="1777" y="734"/>
                  </a:lnTo>
                  <a:lnTo>
                    <a:pt x="1777" y="889"/>
                  </a:lnTo>
                  <a:lnTo>
                    <a:pt x="1777" y="927"/>
                  </a:lnTo>
                  <a:lnTo>
                    <a:pt x="1738" y="1004"/>
                  </a:lnTo>
                  <a:lnTo>
                    <a:pt x="1661" y="1043"/>
                  </a:lnTo>
                  <a:lnTo>
                    <a:pt x="1584" y="1082"/>
                  </a:lnTo>
                  <a:lnTo>
                    <a:pt x="1275" y="1120"/>
                  </a:lnTo>
                  <a:lnTo>
                    <a:pt x="927" y="1120"/>
                  </a:lnTo>
                  <a:lnTo>
                    <a:pt x="618" y="1159"/>
                  </a:lnTo>
                  <a:lnTo>
                    <a:pt x="464" y="1197"/>
                  </a:lnTo>
                  <a:lnTo>
                    <a:pt x="348" y="1275"/>
                  </a:lnTo>
                  <a:lnTo>
                    <a:pt x="348" y="1120"/>
                  </a:lnTo>
                  <a:lnTo>
                    <a:pt x="348" y="1004"/>
                  </a:lnTo>
                  <a:lnTo>
                    <a:pt x="387" y="850"/>
                  </a:lnTo>
                  <a:lnTo>
                    <a:pt x="464" y="734"/>
                  </a:lnTo>
                  <a:lnTo>
                    <a:pt x="580" y="618"/>
                  </a:lnTo>
                  <a:lnTo>
                    <a:pt x="657" y="502"/>
                  </a:lnTo>
                  <a:lnTo>
                    <a:pt x="811" y="425"/>
                  </a:lnTo>
                  <a:lnTo>
                    <a:pt x="966" y="387"/>
                  </a:lnTo>
                  <a:close/>
                  <a:moveTo>
                    <a:pt x="1005" y="0"/>
                  </a:moveTo>
                  <a:lnTo>
                    <a:pt x="811" y="39"/>
                  </a:lnTo>
                  <a:lnTo>
                    <a:pt x="618" y="116"/>
                  </a:lnTo>
                  <a:lnTo>
                    <a:pt x="425" y="232"/>
                  </a:lnTo>
                  <a:lnTo>
                    <a:pt x="271" y="348"/>
                  </a:lnTo>
                  <a:lnTo>
                    <a:pt x="155" y="502"/>
                  </a:lnTo>
                  <a:lnTo>
                    <a:pt x="78" y="695"/>
                  </a:lnTo>
                  <a:lnTo>
                    <a:pt x="39" y="889"/>
                  </a:lnTo>
                  <a:lnTo>
                    <a:pt x="1" y="1082"/>
                  </a:lnTo>
                  <a:lnTo>
                    <a:pt x="1" y="1275"/>
                  </a:lnTo>
                  <a:lnTo>
                    <a:pt x="39" y="1429"/>
                  </a:lnTo>
                  <a:lnTo>
                    <a:pt x="116" y="1622"/>
                  </a:lnTo>
                  <a:lnTo>
                    <a:pt x="155" y="1738"/>
                  </a:lnTo>
                  <a:lnTo>
                    <a:pt x="232" y="1777"/>
                  </a:lnTo>
                  <a:lnTo>
                    <a:pt x="348" y="1815"/>
                  </a:lnTo>
                  <a:lnTo>
                    <a:pt x="425" y="1738"/>
                  </a:lnTo>
                  <a:lnTo>
                    <a:pt x="580" y="1622"/>
                  </a:lnTo>
                  <a:lnTo>
                    <a:pt x="696" y="1545"/>
                  </a:lnTo>
                  <a:lnTo>
                    <a:pt x="889" y="1506"/>
                  </a:lnTo>
                  <a:lnTo>
                    <a:pt x="1429" y="1506"/>
                  </a:lnTo>
                  <a:lnTo>
                    <a:pt x="1584" y="1468"/>
                  </a:lnTo>
                  <a:lnTo>
                    <a:pt x="1777" y="1429"/>
                  </a:lnTo>
                  <a:lnTo>
                    <a:pt x="1931" y="1352"/>
                  </a:lnTo>
                  <a:lnTo>
                    <a:pt x="2047" y="1236"/>
                  </a:lnTo>
                  <a:lnTo>
                    <a:pt x="2124" y="1120"/>
                  </a:lnTo>
                  <a:lnTo>
                    <a:pt x="2163" y="966"/>
                  </a:lnTo>
                  <a:lnTo>
                    <a:pt x="2163" y="773"/>
                  </a:lnTo>
                  <a:lnTo>
                    <a:pt x="2163" y="618"/>
                  </a:lnTo>
                  <a:lnTo>
                    <a:pt x="2086" y="464"/>
                  </a:lnTo>
                  <a:lnTo>
                    <a:pt x="1970" y="309"/>
                  </a:lnTo>
                  <a:lnTo>
                    <a:pt x="1815" y="193"/>
                  </a:lnTo>
                  <a:lnTo>
                    <a:pt x="1622" y="78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9"/>
            <p:cNvSpPr/>
            <p:nvPr/>
          </p:nvSpPr>
          <p:spPr>
            <a:xfrm>
              <a:off x="2371575" y="2703500"/>
              <a:ext cx="351425" cy="207575"/>
            </a:xfrm>
            <a:custGeom>
              <a:avLst/>
              <a:gdLst/>
              <a:ahLst/>
              <a:cxnLst/>
              <a:rect l="l" t="t" r="r" b="b"/>
              <a:pathLst>
                <a:path w="14057" h="8303" extrusionOk="0">
                  <a:moveTo>
                    <a:pt x="13941" y="0"/>
                  </a:moveTo>
                  <a:lnTo>
                    <a:pt x="13632" y="116"/>
                  </a:lnTo>
                  <a:lnTo>
                    <a:pt x="13632" y="155"/>
                  </a:lnTo>
                  <a:lnTo>
                    <a:pt x="13555" y="773"/>
                  </a:lnTo>
                  <a:lnTo>
                    <a:pt x="13439" y="1313"/>
                  </a:lnTo>
                  <a:lnTo>
                    <a:pt x="13284" y="1854"/>
                  </a:lnTo>
                  <a:lnTo>
                    <a:pt x="13053" y="2395"/>
                  </a:lnTo>
                  <a:lnTo>
                    <a:pt x="12782" y="2897"/>
                  </a:lnTo>
                  <a:lnTo>
                    <a:pt x="12473" y="3360"/>
                  </a:lnTo>
                  <a:lnTo>
                    <a:pt x="12126" y="3823"/>
                  </a:lnTo>
                  <a:lnTo>
                    <a:pt x="11778" y="4248"/>
                  </a:lnTo>
                  <a:lnTo>
                    <a:pt x="11547" y="4325"/>
                  </a:lnTo>
                  <a:lnTo>
                    <a:pt x="11585" y="4441"/>
                  </a:lnTo>
                  <a:lnTo>
                    <a:pt x="11547" y="4480"/>
                  </a:lnTo>
                  <a:lnTo>
                    <a:pt x="11392" y="4557"/>
                  </a:lnTo>
                  <a:lnTo>
                    <a:pt x="11469" y="4557"/>
                  </a:lnTo>
                  <a:lnTo>
                    <a:pt x="10967" y="5020"/>
                  </a:lnTo>
                  <a:lnTo>
                    <a:pt x="10427" y="5445"/>
                  </a:lnTo>
                  <a:lnTo>
                    <a:pt x="9539" y="6063"/>
                  </a:lnTo>
                  <a:lnTo>
                    <a:pt x="8612" y="6642"/>
                  </a:lnTo>
                  <a:lnTo>
                    <a:pt x="8149" y="6912"/>
                  </a:lnTo>
                  <a:lnTo>
                    <a:pt x="7647" y="7144"/>
                  </a:lnTo>
                  <a:lnTo>
                    <a:pt x="7145" y="7376"/>
                  </a:lnTo>
                  <a:lnTo>
                    <a:pt x="6643" y="7569"/>
                  </a:lnTo>
                  <a:lnTo>
                    <a:pt x="6604" y="7453"/>
                  </a:lnTo>
                  <a:lnTo>
                    <a:pt x="6411" y="7492"/>
                  </a:lnTo>
                  <a:lnTo>
                    <a:pt x="4905" y="6372"/>
                  </a:lnTo>
                  <a:lnTo>
                    <a:pt x="3322" y="5291"/>
                  </a:lnTo>
                  <a:lnTo>
                    <a:pt x="1739" y="4248"/>
                  </a:lnTo>
                  <a:lnTo>
                    <a:pt x="78" y="3321"/>
                  </a:lnTo>
                  <a:lnTo>
                    <a:pt x="1" y="3399"/>
                  </a:lnTo>
                  <a:lnTo>
                    <a:pt x="3051" y="5600"/>
                  </a:lnTo>
                  <a:lnTo>
                    <a:pt x="6141" y="7723"/>
                  </a:lnTo>
                  <a:lnTo>
                    <a:pt x="5639" y="7839"/>
                  </a:lnTo>
                  <a:lnTo>
                    <a:pt x="5175" y="7916"/>
                  </a:lnTo>
                  <a:lnTo>
                    <a:pt x="4673" y="7955"/>
                  </a:lnTo>
                  <a:lnTo>
                    <a:pt x="4210" y="7994"/>
                  </a:lnTo>
                  <a:lnTo>
                    <a:pt x="4094" y="7994"/>
                  </a:lnTo>
                  <a:lnTo>
                    <a:pt x="4055" y="8071"/>
                  </a:lnTo>
                  <a:lnTo>
                    <a:pt x="4248" y="8303"/>
                  </a:lnTo>
                  <a:lnTo>
                    <a:pt x="5098" y="8303"/>
                  </a:lnTo>
                  <a:lnTo>
                    <a:pt x="5523" y="8264"/>
                  </a:lnTo>
                  <a:lnTo>
                    <a:pt x="5948" y="8187"/>
                  </a:lnTo>
                  <a:lnTo>
                    <a:pt x="6372" y="8110"/>
                  </a:lnTo>
                  <a:lnTo>
                    <a:pt x="6797" y="7955"/>
                  </a:lnTo>
                  <a:lnTo>
                    <a:pt x="7647" y="7646"/>
                  </a:lnTo>
                  <a:lnTo>
                    <a:pt x="8458" y="7221"/>
                  </a:lnTo>
                  <a:lnTo>
                    <a:pt x="9230" y="6758"/>
                  </a:lnTo>
                  <a:lnTo>
                    <a:pt x="10002" y="6295"/>
                  </a:lnTo>
                  <a:lnTo>
                    <a:pt x="10659" y="5793"/>
                  </a:lnTo>
                  <a:lnTo>
                    <a:pt x="11315" y="5252"/>
                  </a:lnTo>
                  <a:lnTo>
                    <a:pt x="11933" y="4673"/>
                  </a:lnTo>
                  <a:lnTo>
                    <a:pt x="12512" y="4055"/>
                  </a:lnTo>
                  <a:lnTo>
                    <a:pt x="12975" y="3360"/>
                  </a:lnTo>
                  <a:lnTo>
                    <a:pt x="13207" y="3012"/>
                  </a:lnTo>
                  <a:lnTo>
                    <a:pt x="13400" y="2665"/>
                  </a:lnTo>
                  <a:lnTo>
                    <a:pt x="13555" y="2279"/>
                  </a:lnTo>
                  <a:lnTo>
                    <a:pt x="13709" y="1893"/>
                  </a:lnTo>
                  <a:lnTo>
                    <a:pt x="13864" y="1506"/>
                  </a:lnTo>
                  <a:lnTo>
                    <a:pt x="13941" y="1082"/>
                  </a:lnTo>
                  <a:lnTo>
                    <a:pt x="14018" y="657"/>
                  </a:lnTo>
                  <a:lnTo>
                    <a:pt x="14057" y="232"/>
                  </a:lnTo>
                  <a:lnTo>
                    <a:pt x="14018" y="116"/>
                  </a:lnTo>
                  <a:lnTo>
                    <a:pt x="13941" y="39"/>
                  </a:lnTo>
                  <a:lnTo>
                    <a:pt x="1394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9"/>
            <p:cNvSpPr/>
            <p:nvPr/>
          </p:nvSpPr>
          <p:spPr>
            <a:xfrm>
              <a:off x="6594125" y="2709300"/>
              <a:ext cx="66625" cy="99450"/>
            </a:xfrm>
            <a:custGeom>
              <a:avLst/>
              <a:gdLst/>
              <a:ahLst/>
              <a:cxnLst/>
              <a:rect l="l" t="t" r="r" b="b"/>
              <a:pathLst>
                <a:path w="2665" h="3978" extrusionOk="0">
                  <a:moveTo>
                    <a:pt x="850" y="0"/>
                  </a:moveTo>
                  <a:lnTo>
                    <a:pt x="502" y="155"/>
                  </a:lnTo>
                  <a:lnTo>
                    <a:pt x="618" y="232"/>
                  </a:lnTo>
                  <a:lnTo>
                    <a:pt x="464" y="618"/>
                  </a:lnTo>
                  <a:lnTo>
                    <a:pt x="271" y="1081"/>
                  </a:lnTo>
                  <a:lnTo>
                    <a:pt x="116" y="1622"/>
                  </a:lnTo>
                  <a:lnTo>
                    <a:pt x="39" y="2163"/>
                  </a:lnTo>
                  <a:lnTo>
                    <a:pt x="0" y="2703"/>
                  </a:lnTo>
                  <a:lnTo>
                    <a:pt x="39" y="2935"/>
                  </a:lnTo>
                  <a:lnTo>
                    <a:pt x="78" y="3167"/>
                  </a:lnTo>
                  <a:lnTo>
                    <a:pt x="155" y="3398"/>
                  </a:lnTo>
                  <a:lnTo>
                    <a:pt x="309" y="3591"/>
                  </a:lnTo>
                  <a:lnTo>
                    <a:pt x="464" y="3746"/>
                  </a:lnTo>
                  <a:lnTo>
                    <a:pt x="657" y="3862"/>
                  </a:lnTo>
                  <a:lnTo>
                    <a:pt x="888" y="3939"/>
                  </a:lnTo>
                  <a:lnTo>
                    <a:pt x="1120" y="3977"/>
                  </a:lnTo>
                  <a:lnTo>
                    <a:pt x="1313" y="3900"/>
                  </a:lnTo>
                  <a:lnTo>
                    <a:pt x="1506" y="3823"/>
                  </a:lnTo>
                  <a:lnTo>
                    <a:pt x="1661" y="3669"/>
                  </a:lnTo>
                  <a:lnTo>
                    <a:pt x="1815" y="3514"/>
                  </a:lnTo>
                  <a:lnTo>
                    <a:pt x="1970" y="3282"/>
                  </a:lnTo>
                  <a:lnTo>
                    <a:pt x="2085" y="3051"/>
                  </a:lnTo>
                  <a:lnTo>
                    <a:pt x="2317" y="2549"/>
                  </a:lnTo>
                  <a:lnTo>
                    <a:pt x="2472" y="2008"/>
                  </a:lnTo>
                  <a:lnTo>
                    <a:pt x="2626" y="1467"/>
                  </a:lnTo>
                  <a:lnTo>
                    <a:pt x="2665" y="1043"/>
                  </a:lnTo>
                  <a:lnTo>
                    <a:pt x="2394" y="1004"/>
                  </a:lnTo>
                  <a:lnTo>
                    <a:pt x="2008" y="2008"/>
                  </a:lnTo>
                  <a:lnTo>
                    <a:pt x="1738" y="2665"/>
                  </a:lnTo>
                  <a:lnTo>
                    <a:pt x="1545" y="3012"/>
                  </a:lnTo>
                  <a:lnTo>
                    <a:pt x="1468" y="3205"/>
                  </a:lnTo>
                  <a:lnTo>
                    <a:pt x="1313" y="3282"/>
                  </a:lnTo>
                  <a:lnTo>
                    <a:pt x="1159" y="3282"/>
                  </a:lnTo>
                  <a:lnTo>
                    <a:pt x="966" y="3205"/>
                  </a:lnTo>
                  <a:lnTo>
                    <a:pt x="734" y="3128"/>
                  </a:lnTo>
                  <a:lnTo>
                    <a:pt x="618" y="3051"/>
                  </a:lnTo>
                  <a:lnTo>
                    <a:pt x="541" y="2935"/>
                  </a:lnTo>
                  <a:lnTo>
                    <a:pt x="541" y="2703"/>
                  </a:lnTo>
                  <a:lnTo>
                    <a:pt x="541" y="2356"/>
                  </a:lnTo>
                  <a:lnTo>
                    <a:pt x="580" y="2047"/>
                  </a:lnTo>
                  <a:lnTo>
                    <a:pt x="618" y="1622"/>
                  </a:lnTo>
                  <a:lnTo>
                    <a:pt x="734" y="1197"/>
                  </a:lnTo>
                  <a:lnTo>
                    <a:pt x="888" y="772"/>
                  </a:lnTo>
                  <a:lnTo>
                    <a:pt x="1043" y="348"/>
                  </a:lnTo>
                  <a:lnTo>
                    <a:pt x="1082" y="232"/>
                  </a:lnTo>
                  <a:lnTo>
                    <a:pt x="1043" y="116"/>
                  </a:lnTo>
                  <a:lnTo>
                    <a:pt x="927" y="39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9"/>
            <p:cNvSpPr/>
            <p:nvPr/>
          </p:nvSpPr>
          <p:spPr>
            <a:xfrm>
              <a:off x="464975" y="2716050"/>
              <a:ext cx="126500" cy="69525"/>
            </a:xfrm>
            <a:custGeom>
              <a:avLst/>
              <a:gdLst/>
              <a:ahLst/>
              <a:cxnLst/>
              <a:rect l="l" t="t" r="r" b="b"/>
              <a:pathLst>
                <a:path w="5060" h="2781" extrusionOk="0">
                  <a:moveTo>
                    <a:pt x="4905" y="0"/>
                  </a:moveTo>
                  <a:lnTo>
                    <a:pt x="3823" y="618"/>
                  </a:lnTo>
                  <a:lnTo>
                    <a:pt x="3283" y="966"/>
                  </a:lnTo>
                  <a:lnTo>
                    <a:pt x="2704" y="1275"/>
                  </a:lnTo>
                  <a:lnTo>
                    <a:pt x="2086" y="1584"/>
                  </a:lnTo>
                  <a:lnTo>
                    <a:pt x="1429" y="1854"/>
                  </a:lnTo>
                  <a:lnTo>
                    <a:pt x="773" y="2124"/>
                  </a:lnTo>
                  <a:lnTo>
                    <a:pt x="116" y="2395"/>
                  </a:lnTo>
                  <a:lnTo>
                    <a:pt x="39" y="2472"/>
                  </a:lnTo>
                  <a:lnTo>
                    <a:pt x="0" y="2588"/>
                  </a:lnTo>
                  <a:lnTo>
                    <a:pt x="39" y="2665"/>
                  </a:lnTo>
                  <a:lnTo>
                    <a:pt x="116" y="2742"/>
                  </a:lnTo>
                  <a:lnTo>
                    <a:pt x="387" y="2781"/>
                  </a:lnTo>
                  <a:lnTo>
                    <a:pt x="1082" y="2588"/>
                  </a:lnTo>
                  <a:lnTo>
                    <a:pt x="1738" y="2356"/>
                  </a:lnTo>
                  <a:lnTo>
                    <a:pt x="2356" y="2047"/>
                  </a:lnTo>
                  <a:lnTo>
                    <a:pt x="2974" y="1738"/>
                  </a:lnTo>
                  <a:lnTo>
                    <a:pt x="3553" y="1429"/>
                  </a:lnTo>
                  <a:lnTo>
                    <a:pt x="4094" y="1082"/>
                  </a:lnTo>
                  <a:lnTo>
                    <a:pt x="4596" y="734"/>
                  </a:lnTo>
                  <a:lnTo>
                    <a:pt x="5059" y="309"/>
                  </a:lnTo>
                  <a:lnTo>
                    <a:pt x="49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9"/>
            <p:cNvSpPr/>
            <p:nvPr/>
          </p:nvSpPr>
          <p:spPr>
            <a:xfrm>
              <a:off x="2488400" y="2725700"/>
              <a:ext cx="48275" cy="165100"/>
            </a:xfrm>
            <a:custGeom>
              <a:avLst/>
              <a:gdLst/>
              <a:ahLst/>
              <a:cxnLst/>
              <a:rect l="l" t="t" r="r" b="b"/>
              <a:pathLst>
                <a:path w="1931" h="6604" extrusionOk="0">
                  <a:moveTo>
                    <a:pt x="271" y="1"/>
                  </a:moveTo>
                  <a:lnTo>
                    <a:pt x="193" y="39"/>
                  </a:lnTo>
                  <a:lnTo>
                    <a:pt x="155" y="39"/>
                  </a:lnTo>
                  <a:lnTo>
                    <a:pt x="0" y="155"/>
                  </a:lnTo>
                  <a:lnTo>
                    <a:pt x="0" y="194"/>
                  </a:lnTo>
                  <a:lnTo>
                    <a:pt x="348" y="1815"/>
                  </a:lnTo>
                  <a:lnTo>
                    <a:pt x="773" y="3437"/>
                  </a:lnTo>
                  <a:lnTo>
                    <a:pt x="1236" y="5021"/>
                  </a:lnTo>
                  <a:lnTo>
                    <a:pt x="1738" y="6604"/>
                  </a:lnTo>
                  <a:lnTo>
                    <a:pt x="1931" y="6565"/>
                  </a:lnTo>
                  <a:lnTo>
                    <a:pt x="1622" y="4982"/>
                  </a:lnTo>
                  <a:lnTo>
                    <a:pt x="1236" y="3360"/>
                  </a:lnTo>
                  <a:lnTo>
                    <a:pt x="773" y="1777"/>
                  </a:lnTo>
                  <a:lnTo>
                    <a:pt x="271" y="194"/>
                  </a:lnTo>
                  <a:lnTo>
                    <a:pt x="38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9"/>
            <p:cNvSpPr/>
            <p:nvPr/>
          </p:nvSpPr>
          <p:spPr>
            <a:xfrm>
              <a:off x="2495150" y="2725700"/>
              <a:ext cx="165100" cy="91725"/>
            </a:xfrm>
            <a:custGeom>
              <a:avLst/>
              <a:gdLst/>
              <a:ahLst/>
              <a:cxnLst/>
              <a:rect l="l" t="t" r="r" b="b"/>
              <a:pathLst>
                <a:path w="6604" h="3669" extrusionOk="0">
                  <a:moveTo>
                    <a:pt x="116" y="1"/>
                  </a:moveTo>
                  <a:lnTo>
                    <a:pt x="1" y="194"/>
                  </a:lnTo>
                  <a:lnTo>
                    <a:pt x="1622" y="1043"/>
                  </a:lnTo>
                  <a:lnTo>
                    <a:pt x="3244" y="1893"/>
                  </a:lnTo>
                  <a:lnTo>
                    <a:pt x="4017" y="2356"/>
                  </a:lnTo>
                  <a:lnTo>
                    <a:pt x="4827" y="2819"/>
                  </a:lnTo>
                  <a:lnTo>
                    <a:pt x="5638" y="3283"/>
                  </a:lnTo>
                  <a:lnTo>
                    <a:pt x="6024" y="3476"/>
                  </a:lnTo>
                  <a:lnTo>
                    <a:pt x="6449" y="3669"/>
                  </a:lnTo>
                  <a:lnTo>
                    <a:pt x="6604" y="3592"/>
                  </a:lnTo>
                  <a:lnTo>
                    <a:pt x="6604" y="3515"/>
                  </a:lnTo>
                  <a:lnTo>
                    <a:pt x="6565" y="3437"/>
                  </a:lnTo>
                  <a:lnTo>
                    <a:pt x="6218" y="3167"/>
                  </a:lnTo>
                  <a:lnTo>
                    <a:pt x="5870" y="2935"/>
                  </a:lnTo>
                  <a:lnTo>
                    <a:pt x="5098" y="2472"/>
                  </a:lnTo>
                  <a:lnTo>
                    <a:pt x="3515" y="1622"/>
                  </a:lnTo>
                  <a:lnTo>
                    <a:pt x="1815" y="773"/>
                  </a:lnTo>
                  <a:lnTo>
                    <a:pt x="966" y="387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9"/>
            <p:cNvSpPr/>
            <p:nvPr/>
          </p:nvSpPr>
          <p:spPr>
            <a:xfrm>
              <a:off x="4212550" y="2732450"/>
              <a:ext cx="315700" cy="477900"/>
            </a:xfrm>
            <a:custGeom>
              <a:avLst/>
              <a:gdLst/>
              <a:ahLst/>
              <a:cxnLst/>
              <a:rect l="l" t="t" r="r" b="b"/>
              <a:pathLst>
                <a:path w="12628" h="19116" extrusionOk="0">
                  <a:moveTo>
                    <a:pt x="1004" y="619"/>
                  </a:moveTo>
                  <a:lnTo>
                    <a:pt x="1661" y="850"/>
                  </a:lnTo>
                  <a:lnTo>
                    <a:pt x="2317" y="1121"/>
                  </a:lnTo>
                  <a:lnTo>
                    <a:pt x="2742" y="1352"/>
                  </a:lnTo>
                  <a:lnTo>
                    <a:pt x="3167" y="1584"/>
                  </a:lnTo>
                  <a:lnTo>
                    <a:pt x="3321" y="1700"/>
                  </a:lnTo>
                  <a:lnTo>
                    <a:pt x="3476" y="1854"/>
                  </a:lnTo>
                  <a:lnTo>
                    <a:pt x="3669" y="2125"/>
                  </a:lnTo>
                  <a:lnTo>
                    <a:pt x="3862" y="2472"/>
                  </a:lnTo>
                  <a:lnTo>
                    <a:pt x="4016" y="2820"/>
                  </a:lnTo>
                  <a:lnTo>
                    <a:pt x="5677" y="6797"/>
                  </a:lnTo>
                  <a:lnTo>
                    <a:pt x="9075" y="15022"/>
                  </a:lnTo>
                  <a:lnTo>
                    <a:pt x="9152" y="15099"/>
                  </a:lnTo>
                  <a:lnTo>
                    <a:pt x="9191" y="15138"/>
                  </a:lnTo>
                  <a:lnTo>
                    <a:pt x="9345" y="15138"/>
                  </a:lnTo>
                  <a:lnTo>
                    <a:pt x="8920" y="15370"/>
                  </a:lnTo>
                  <a:lnTo>
                    <a:pt x="7955" y="13516"/>
                  </a:lnTo>
                  <a:lnTo>
                    <a:pt x="6990" y="11663"/>
                  </a:lnTo>
                  <a:lnTo>
                    <a:pt x="5020" y="7956"/>
                  </a:lnTo>
                  <a:lnTo>
                    <a:pt x="3012" y="4287"/>
                  </a:lnTo>
                  <a:lnTo>
                    <a:pt x="1004" y="619"/>
                  </a:lnTo>
                  <a:close/>
                  <a:moveTo>
                    <a:pt x="657" y="503"/>
                  </a:moveTo>
                  <a:lnTo>
                    <a:pt x="657" y="541"/>
                  </a:lnTo>
                  <a:lnTo>
                    <a:pt x="4673" y="8033"/>
                  </a:lnTo>
                  <a:lnTo>
                    <a:pt x="6719" y="11740"/>
                  </a:lnTo>
                  <a:lnTo>
                    <a:pt x="7762" y="13593"/>
                  </a:lnTo>
                  <a:lnTo>
                    <a:pt x="8805" y="15447"/>
                  </a:lnTo>
                  <a:lnTo>
                    <a:pt x="8650" y="15524"/>
                  </a:lnTo>
                  <a:lnTo>
                    <a:pt x="7414" y="13748"/>
                  </a:lnTo>
                  <a:lnTo>
                    <a:pt x="6179" y="12010"/>
                  </a:lnTo>
                  <a:lnTo>
                    <a:pt x="3592" y="8535"/>
                  </a:lnTo>
                  <a:lnTo>
                    <a:pt x="2317" y="6758"/>
                  </a:lnTo>
                  <a:lnTo>
                    <a:pt x="1004" y="4944"/>
                  </a:lnTo>
                  <a:lnTo>
                    <a:pt x="850" y="4712"/>
                  </a:lnTo>
                  <a:lnTo>
                    <a:pt x="734" y="4480"/>
                  </a:lnTo>
                  <a:lnTo>
                    <a:pt x="618" y="4210"/>
                  </a:lnTo>
                  <a:lnTo>
                    <a:pt x="541" y="3940"/>
                  </a:lnTo>
                  <a:lnTo>
                    <a:pt x="464" y="3399"/>
                  </a:lnTo>
                  <a:lnTo>
                    <a:pt x="425" y="2820"/>
                  </a:lnTo>
                  <a:lnTo>
                    <a:pt x="464" y="2241"/>
                  </a:lnTo>
                  <a:lnTo>
                    <a:pt x="502" y="1661"/>
                  </a:lnTo>
                  <a:lnTo>
                    <a:pt x="657" y="503"/>
                  </a:lnTo>
                  <a:close/>
                  <a:moveTo>
                    <a:pt x="11508" y="12280"/>
                  </a:moveTo>
                  <a:lnTo>
                    <a:pt x="11662" y="12358"/>
                  </a:lnTo>
                  <a:lnTo>
                    <a:pt x="11817" y="12435"/>
                  </a:lnTo>
                  <a:lnTo>
                    <a:pt x="12164" y="12860"/>
                  </a:lnTo>
                  <a:lnTo>
                    <a:pt x="12241" y="13053"/>
                  </a:lnTo>
                  <a:lnTo>
                    <a:pt x="12280" y="13246"/>
                  </a:lnTo>
                  <a:lnTo>
                    <a:pt x="12241" y="13439"/>
                  </a:lnTo>
                  <a:lnTo>
                    <a:pt x="12203" y="13632"/>
                  </a:lnTo>
                  <a:lnTo>
                    <a:pt x="12048" y="14018"/>
                  </a:lnTo>
                  <a:lnTo>
                    <a:pt x="11855" y="14366"/>
                  </a:lnTo>
                  <a:lnTo>
                    <a:pt x="11508" y="14790"/>
                  </a:lnTo>
                  <a:lnTo>
                    <a:pt x="11121" y="15176"/>
                  </a:lnTo>
                  <a:lnTo>
                    <a:pt x="10697" y="15524"/>
                  </a:lnTo>
                  <a:lnTo>
                    <a:pt x="10272" y="15872"/>
                  </a:lnTo>
                  <a:lnTo>
                    <a:pt x="10156" y="15872"/>
                  </a:lnTo>
                  <a:lnTo>
                    <a:pt x="10118" y="15987"/>
                  </a:lnTo>
                  <a:lnTo>
                    <a:pt x="9770" y="16180"/>
                  </a:lnTo>
                  <a:lnTo>
                    <a:pt x="9114" y="16605"/>
                  </a:lnTo>
                  <a:lnTo>
                    <a:pt x="8457" y="16953"/>
                  </a:lnTo>
                  <a:lnTo>
                    <a:pt x="7723" y="17262"/>
                  </a:lnTo>
                  <a:lnTo>
                    <a:pt x="6990" y="17493"/>
                  </a:lnTo>
                  <a:lnTo>
                    <a:pt x="6642" y="17609"/>
                  </a:lnTo>
                  <a:lnTo>
                    <a:pt x="6295" y="17648"/>
                  </a:lnTo>
                  <a:lnTo>
                    <a:pt x="5754" y="17648"/>
                  </a:lnTo>
                  <a:lnTo>
                    <a:pt x="5561" y="17571"/>
                  </a:lnTo>
                  <a:lnTo>
                    <a:pt x="5445" y="17493"/>
                  </a:lnTo>
                  <a:lnTo>
                    <a:pt x="5329" y="17416"/>
                  </a:lnTo>
                  <a:lnTo>
                    <a:pt x="5098" y="17184"/>
                  </a:lnTo>
                  <a:lnTo>
                    <a:pt x="4982" y="16876"/>
                  </a:lnTo>
                  <a:lnTo>
                    <a:pt x="4904" y="16605"/>
                  </a:lnTo>
                  <a:lnTo>
                    <a:pt x="4943" y="16412"/>
                  </a:lnTo>
                  <a:lnTo>
                    <a:pt x="4982" y="16219"/>
                  </a:lnTo>
                  <a:lnTo>
                    <a:pt x="5059" y="16065"/>
                  </a:lnTo>
                  <a:lnTo>
                    <a:pt x="5175" y="15949"/>
                  </a:lnTo>
                  <a:lnTo>
                    <a:pt x="5291" y="15833"/>
                  </a:lnTo>
                  <a:lnTo>
                    <a:pt x="5406" y="15756"/>
                  </a:lnTo>
                  <a:lnTo>
                    <a:pt x="5522" y="15717"/>
                  </a:lnTo>
                  <a:lnTo>
                    <a:pt x="5638" y="15756"/>
                  </a:lnTo>
                  <a:lnTo>
                    <a:pt x="5793" y="15833"/>
                  </a:lnTo>
                  <a:lnTo>
                    <a:pt x="5947" y="15949"/>
                  </a:lnTo>
                  <a:lnTo>
                    <a:pt x="6063" y="16142"/>
                  </a:lnTo>
                  <a:lnTo>
                    <a:pt x="6256" y="16374"/>
                  </a:lnTo>
                  <a:lnTo>
                    <a:pt x="6102" y="16412"/>
                  </a:lnTo>
                  <a:lnTo>
                    <a:pt x="6024" y="16451"/>
                  </a:lnTo>
                  <a:lnTo>
                    <a:pt x="6024" y="16567"/>
                  </a:lnTo>
                  <a:lnTo>
                    <a:pt x="6063" y="16644"/>
                  </a:lnTo>
                  <a:lnTo>
                    <a:pt x="6140" y="16644"/>
                  </a:lnTo>
                  <a:lnTo>
                    <a:pt x="6912" y="16567"/>
                  </a:lnTo>
                  <a:lnTo>
                    <a:pt x="7685" y="16374"/>
                  </a:lnTo>
                  <a:lnTo>
                    <a:pt x="8496" y="16065"/>
                  </a:lnTo>
                  <a:lnTo>
                    <a:pt x="9229" y="15717"/>
                  </a:lnTo>
                  <a:lnTo>
                    <a:pt x="9616" y="15485"/>
                  </a:lnTo>
                  <a:lnTo>
                    <a:pt x="9963" y="15254"/>
                  </a:lnTo>
                  <a:lnTo>
                    <a:pt x="10272" y="15022"/>
                  </a:lnTo>
                  <a:lnTo>
                    <a:pt x="10581" y="14752"/>
                  </a:lnTo>
                  <a:lnTo>
                    <a:pt x="10890" y="14481"/>
                  </a:lnTo>
                  <a:lnTo>
                    <a:pt x="11121" y="14173"/>
                  </a:lnTo>
                  <a:lnTo>
                    <a:pt x="11353" y="13825"/>
                  </a:lnTo>
                  <a:lnTo>
                    <a:pt x="11546" y="13516"/>
                  </a:lnTo>
                  <a:lnTo>
                    <a:pt x="11546" y="13439"/>
                  </a:lnTo>
                  <a:lnTo>
                    <a:pt x="11546" y="13362"/>
                  </a:lnTo>
                  <a:lnTo>
                    <a:pt x="11508" y="13284"/>
                  </a:lnTo>
                  <a:lnTo>
                    <a:pt x="11430" y="13246"/>
                  </a:lnTo>
                  <a:lnTo>
                    <a:pt x="11237" y="13246"/>
                  </a:lnTo>
                  <a:lnTo>
                    <a:pt x="11160" y="13323"/>
                  </a:lnTo>
                  <a:lnTo>
                    <a:pt x="10967" y="13671"/>
                  </a:lnTo>
                  <a:lnTo>
                    <a:pt x="10774" y="13555"/>
                  </a:lnTo>
                  <a:lnTo>
                    <a:pt x="10658" y="13439"/>
                  </a:lnTo>
                  <a:lnTo>
                    <a:pt x="10619" y="13284"/>
                  </a:lnTo>
                  <a:lnTo>
                    <a:pt x="10581" y="13169"/>
                  </a:lnTo>
                  <a:lnTo>
                    <a:pt x="10619" y="13014"/>
                  </a:lnTo>
                  <a:lnTo>
                    <a:pt x="10658" y="12860"/>
                  </a:lnTo>
                  <a:lnTo>
                    <a:pt x="10851" y="12628"/>
                  </a:lnTo>
                  <a:lnTo>
                    <a:pt x="10928" y="12473"/>
                  </a:lnTo>
                  <a:lnTo>
                    <a:pt x="11044" y="12358"/>
                  </a:lnTo>
                  <a:lnTo>
                    <a:pt x="11121" y="12319"/>
                  </a:lnTo>
                  <a:lnTo>
                    <a:pt x="11237" y="12280"/>
                  </a:lnTo>
                  <a:close/>
                  <a:moveTo>
                    <a:pt x="425" y="1"/>
                  </a:moveTo>
                  <a:lnTo>
                    <a:pt x="348" y="40"/>
                  </a:lnTo>
                  <a:lnTo>
                    <a:pt x="271" y="117"/>
                  </a:lnTo>
                  <a:lnTo>
                    <a:pt x="232" y="194"/>
                  </a:lnTo>
                  <a:lnTo>
                    <a:pt x="78" y="2588"/>
                  </a:lnTo>
                  <a:lnTo>
                    <a:pt x="39" y="3013"/>
                  </a:lnTo>
                  <a:lnTo>
                    <a:pt x="0" y="3476"/>
                  </a:lnTo>
                  <a:lnTo>
                    <a:pt x="39" y="3901"/>
                  </a:lnTo>
                  <a:lnTo>
                    <a:pt x="116" y="4326"/>
                  </a:lnTo>
                  <a:lnTo>
                    <a:pt x="232" y="4519"/>
                  </a:lnTo>
                  <a:lnTo>
                    <a:pt x="348" y="4751"/>
                  </a:lnTo>
                  <a:lnTo>
                    <a:pt x="618" y="5175"/>
                  </a:lnTo>
                  <a:lnTo>
                    <a:pt x="1236" y="5986"/>
                  </a:lnTo>
                  <a:lnTo>
                    <a:pt x="2665" y="7956"/>
                  </a:lnTo>
                  <a:lnTo>
                    <a:pt x="5445" y="11817"/>
                  </a:lnTo>
                  <a:lnTo>
                    <a:pt x="6874" y="13748"/>
                  </a:lnTo>
                  <a:lnTo>
                    <a:pt x="8341" y="15640"/>
                  </a:lnTo>
                  <a:lnTo>
                    <a:pt x="7492" y="15987"/>
                  </a:lnTo>
                  <a:lnTo>
                    <a:pt x="6642" y="16258"/>
                  </a:lnTo>
                  <a:lnTo>
                    <a:pt x="6681" y="16103"/>
                  </a:lnTo>
                  <a:lnTo>
                    <a:pt x="6681" y="15949"/>
                  </a:lnTo>
                  <a:lnTo>
                    <a:pt x="6642" y="15756"/>
                  </a:lnTo>
                  <a:lnTo>
                    <a:pt x="6565" y="15640"/>
                  </a:lnTo>
                  <a:lnTo>
                    <a:pt x="6488" y="15485"/>
                  </a:lnTo>
                  <a:lnTo>
                    <a:pt x="6333" y="15370"/>
                  </a:lnTo>
                  <a:lnTo>
                    <a:pt x="6179" y="15292"/>
                  </a:lnTo>
                  <a:lnTo>
                    <a:pt x="6024" y="15254"/>
                  </a:lnTo>
                  <a:lnTo>
                    <a:pt x="5715" y="15254"/>
                  </a:lnTo>
                  <a:lnTo>
                    <a:pt x="5484" y="15292"/>
                  </a:lnTo>
                  <a:lnTo>
                    <a:pt x="5213" y="15408"/>
                  </a:lnTo>
                  <a:lnTo>
                    <a:pt x="5020" y="15601"/>
                  </a:lnTo>
                  <a:lnTo>
                    <a:pt x="4827" y="15794"/>
                  </a:lnTo>
                  <a:lnTo>
                    <a:pt x="4711" y="16026"/>
                  </a:lnTo>
                  <a:lnTo>
                    <a:pt x="4596" y="16296"/>
                  </a:lnTo>
                  <a:lnTo>
                    <a:pt x="4596" y="16567"/>
                  </a:lnTo>
                  <a:lnTo>
                    <a:pt x="4634" y="16991"/>
                  </a:lnTo>
                  <a:lnTo>
                    <a:pt x="4750" y="17300"/>
                  </a:lnTo>
                  <a:lnTo>
                    <a:pt x="4904" y="17532"/>
                  </a:lnTo>
                  <a:lnTo>
                    <a:pt x="5098" y="17725"/>
                  </a:lnTo>
                  <a:lnTo>
                    <a:pt x="5368" y="17841"/>
                  </a:lnTo>
                  <a:lnTo>
                    <a:pt x="5677" y="17918"/>
                  </a:lnTo>
                  <a:lnTo>
                    <a:pt x="6024" y="17957"/>
                  </a:lnTo>
                  <a:lnTo>
                    <a:pt x="6372" y="17918"/>
                  </a:lnTo>
                  <a:lnTo>
                    <a:pt x="6719" y="17841"/>
                  </a:lnTo>
                  <a:lnTo>
                    <a:pt x="7106" y="17764"/>
                  </a:lnTo>
                  <a:lnTo>
                    <a:pt x="7878" y="17532"/>
                  </a:lnTo>
                  <a:lnTo>
                    <a:pt x="8573" y="17223"/>
                  </a:lnTo>
                  <a:lnTo>
                    <a:pt x="9152" y="16953"/>
                  </a:lnTo>
                  <a:lnTo>
                    <a:pt x="9229" y="16876"/>
                  </a:lnTo>
                  <a:lnTo>
                    <a:pt x="9461" y="16760"/>
                  </a:lnTo>
                  <a:lnTo>
                    <a:pt x="10233" y="16258"/>
                  </a:lnTo>
                  <a:lnTo>
                    <a:pt x="10813" y="17107"/>
                  </a:lnTo>
                  <a:lnTo>
                    <a:pt x="11392" y="17995"/>
                  </a:lnTo>
                  <a:lnTo>
                    <a:pt x="11701" y="18497"/>
                  </a:lnTo>
                  <a:lnTo>
                    <a:pt x="11894" y="18806"/>
                  </a:lnTo>
                  <a:lnTo>
                    <a:pt x="12087" y="19115"/>
                  </a:lnTo>
                  <a:lnTo>
                    <a:pt x="12280" y="19038"/>
                  </a:lnTo>
                  <a:lnTo>
                    <a:pt x="12203" y="18884"/>
                  </a:lnTo>
                  <a:lnTo>
                    <a:pt x="11817" y="18150"/>
                  </a:lnTo>
                  <a:lnTo>
                    <a:pt x="11392" y="17455"/>
                  </a:lnTo>
                  <a:lnTo>
                    <a:pt x="10928" y="16760"/>
                  </a:lnTo>
                  <a:lnTo>
                    <a:pt x="10465" y="16103"/>
                  </a:lnTo>
                  <a:lnTo>
                    <a:pt x="10967" y="15717"/>
                  </a:lnTo>
                  <a:lnTo>
                    <a:pt x="11469" y="15254"/>
                  </a:lnTo>
                  <a:lnTo>
                    <a:pt x="11894" y="14790"/>
                  </a:lnTo>
                  <a:lnTo>
                    <a:pt x="12125" y="14559"/>
                  </a:lnTo>
                  <a:lnTo>
                    <a:pt x="12280" y="14288"/>
                  </a:lnTo>
                  <a:lnTo>
                    <a:pt x="12434" y="14057"/>
                  </a:lnTo>
                  <a:lnTo>
                    <a:pt x="12512" y="13786"/>
                  </a:lnTo>
                  <a:lnTo>
                    <a:pt x="12589" y="13555"/>
                  </a:lnTo>
                  <a:lnTo>
                    <a:pt x="12627" y="13284"/>
                  </a:lnTo>
                  <a:lnTo>
                    <a:pt x="12589" y="13053"/>
                  </a:lnTo>
                  <a:lnTo>
                    <a:pt x="12512" y="12821"/>
                  </a:lnTo>
                  <a:lnTo>
                    <a:pt x="12357" y="12589"/>
                  </a:lnTo>
                  <a:lnTo>
                    <a:pt x="12164" y="12358"/>
                  </a:lnTo>
                  <a:lnTo>
                    <a:pt x="11971" y="12203"/>
                  </a:lnTo>
                  <a:lnTo>
                    <a:pt x="11739" y="12087"/>
                  </a:lnTo>
                  <a:lnTo>
                    <a:pt x="11469" y="12010"/>
                  </a:lnTo>
                  <a:lnTo>
                    <a:pt x="11237" y="12010"/>
                  </a:lnTo>
                  <a:lnTo>
                    <a:pt x="10967" y="12049"/>
                  </a:lnTo>
                  <a:lnTo>
                    <a:pt x="10735" y="12126"/>
                  </a:lnTo>
                  <a:lnTo>
                    <a:pt x="10542" y="12280"/>
                  </a:lnTo>
                  <a:lnTo>
                    <a:pt x="10388" y="12512"/>
                  </a:lnTo>
                  <a:lnTo>
                    <a:pt x="10311" y="12705"/>
                  </a:lnTo>
                  <a:lnTo>
                    <a:pt x="10272" y="12898"/>
                  </a:lnTo>
                  <a:lnTo>
                    <a:pt x="10272" y="13091"/>
                  </a:lnTo>
                  <a:lnTo>
                    <a:pt x="10311" y="13284"/>
                  </a:lnTo>
                  <a:lnTo>
                    <a:pt x="10388" y="13477"/>
                  </a:lnTo>
                  <a:lnTo>
                    <a:pt x="10504" y="13632"/>
                  </a:lnTo>
                  <a:lnTo>
                    <a:pt x="10619" y="13786"/>
                  </a:lnTo>
                  <a:lnTo>
                    <a:pt x="10813" y="13902"/>
                  </a:lnTo>
                  <a:lnTo>
                    <a:pt x="10504" y="14250"/>
                  </a:lnTo>
                  <a:lnTo>
                    <a:pt x="10156" y="14597"/>
                  </a:lnTo>
                  <a:lnTo>
                    <a:pt x="9770" y="14868"/>
                  </a:lnTo>
                  <a:lnTo>
                    <a:pt x="9430" y="15084"/>
                  </a:lnTo>
                  <a:lnTo>
                    <a:pt x="9461" y="15022"/>
                  </a:lnTo>
                  <a:lnTo>
                    <a:pt x="9500" y="14945"/>
                  </a:lnTo>
                  <a:lnTo>
                    <a:pt x="9461" y="14829"/>
                  </a:lnTo>
                  <a:lnTo>
                    <a:pt x="5715" y="5754"/>
                  </a:lnTo>
                  <a:lnTo>
                    <a:pt x="4789" y="3476"/>
                  </a:lnTo>
                  <a:lnTo>
                    <a:pt x="4364" y="2472"/>
                  </a:lnTo>
                  <a:lnTo>
                    <a:pt x="4132" y="1970"/>
                  </a:lnTo>
                  <a:lnTo>
                    <a:pt x="3978" y="1739"/>
                  </a:lnTo>
                  <a:lnTo>
                    <a:pt x="3823" y="1545"/>
                  </a:lnTo>
                  <a:lnTo>
                    <a:pt x="3514" y="1237"/>
                  </a:lnTo>
                  <a:lnTo>
                    <a:pt x="3128" y="966"/>
                  </a:lnTo>
                  <a:lnTo>
                    <a:pt x="2742" y="773"/>
                  </a:lnTo>
                  <a:lnTo>
                    <a:pt x="2279" y="541"/>
                  </a:lnTo>
                  <a:lnTo>
                    <a:pt x="1815" y="387"/>
                  </a:lnTo>
                  <a:lnTo>
                    <a:pt x="1391" y="233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9"/>
            <p:cNvSpPr/>
            <p:nvPr/>
          </p:nvSpPr>
          <p:spPr>
            <a:xfrm>
              <a:off x="3419975" y="2751775"/>
              <a:ext cx="68575" cy="77250"/>
            </a:xfrm>
            <a:custGeom>
              <a:avLst/>
              <a:gdLst/>
              <a:ahLst/>
              <a:cxnLst/>
              <a:rect l="l" t="t" r="r" b="b"/>
              <a:pathLst>
                <a:path w="2743" h="3090" extrusionOk="0">
                  <a:moveTo>
                    <a:pt x="1198" y="464"/>
                  </a:moveTo>
                  <a:lnTo>
                    <a:pt x="1429" y="502"/>
                  </a:lnTo>
                  <a:lnTo>
                    <a:pt x="1700" y="618"/>
                  </a:lnTo>
                  <a:lnTo>
                    <a:pt x="1893" y="772"/>
                  </a:lnTo>
                  <a:lnTo>
                    <a:pt x="2047" y="966"/>
                  </a:lnTo>
                  <a:lnTo>
                    <a:pt x="2163" y="1159"/>
                  </a:lnTo>
                  <a:lnTo>
                    <a:pt x="2240" y="1352"/>
                  </a:lnTo>
                  <a:lnTo>
                    <a:pt x="2356" y="1738"/>
                  </a:lnTo>
                  <a:lnTo>
                    <a:pt x="2395" y="2163"/>
                  </a:lnTo>
                  <a:lnTo>
                    <a:pt x="2395" y="2587"/>
                  </a:lnTo>
                  <a:lnTo>
                    <a:pt x="2240" y="2433"/>
                  </a:lnTo>
                  <a:lnTo>
                    <a:pt x="2047" y="2278"/>
                  </a:lnTo>
                  <a:lnTo>
                    <a:pt x="1661" y="2085"/>
                  </a:lnTo>
                  <a:lnTo>
                    <a:pt x="1275" y="1931"/>
                  </a:lnTo>
                  <a:lnTo>
                    <a:pt x="1043" y="1815"/>
                  </a:lnTo>
                  <a:lnTo>
                    <a:pt x="850" y="1699"/>
                  </a:lnTo>
                  <a:lnTo>
                    <a:pt x="657" y="1545"/>
                  </a:lnTo>
                  <a:lnTo>
                    <a:pt x="503" y="1390"/>
                  </a:lnTo>
                  <a:lnTo>
                    <a:pt x="425" y="1197"/>
                  </a:lnTo>
                  <a:lnTo>
                    <a:pt x="425" y="1081"/>
                  </a:lnTo>
                  <a:lnTo>
                    <a:pt x="425" y="966"/>
                  </a:lnTo>
                  <a:lnTo>
                    <a:pt x="503" y="811"/>
                  </a:lnTo>
                  <a:lnTo>
                    <a:pt x="541" y="695"/>
                  </a:lnTo>
                  <a:lnTo>
                    <a:pt x="618" y="618"/>
                  </a:lnTo>
                  <a:lnTo>
                    <a:pt x="734" y="541"/>
                  </a:lnTo>
                  <a:lnTo>
                    <a:pt x="850" y="464"/>
                  </a:lnTo>
                  <a:close/>
                  <a:moveTo>
                    <a:pt x="1043" y="0"/>
                  </a:moveTo>
                  <a:lnTo>
                    <a:pt x="812" y="77"/>
                  </a:lnTo>
                  <a:lnTo>
                    <a:pt x="580" y="155"/>
                  </a:lnTo>
                  <a:lnTo>
                    <a:pt x="387" y="309"/>
                  </a:lnTo>
                  <a:lnTo>
                    <a:pt x="232" y="464"/>
                  </a:lnTo>
                  <a:lnTo>
                    <a:pt x="116" y="618"/>
                  </a:lnTo>
                  <a:lnTo>
                    <a:pt x="39" y="811"/>
                  </a:lnTo>
                  <a:lnTo>
                    <a:pt x="1" y="1043"/>
                  </a:lnTo>
                  <a:lnTo>
                    <a:pt x="39" y="1236"/>
                  </a:lnTo>
                  <a:lnTo>
                    <a:pt x="78" y="1468"/>
                  </a:lnTo>
                  <a:lnTo>
                    <a:pt x="194" y="1661"/>
                  </a:lnTo>
                  <a:lnTo>
                    <a:pt x="387" y="1892"/>
                  </a:lnTo>
                  <a:lnTo>
                    <a:pt x="657" y="2085"/>
                  </a:lnTo>
                  <a:lnTo>
                    <a:pt x="927" y="2201"/>
                  </a:lnTo>
                  <a:lnTo>
                    <a:pt x="1236" y="2317"/>
                  </a:lnTo>
                  <a:lnTo>
                    <a:pt x="1507" y="2433"/>
                  </a:lnTo>
                  <a:lnTo>
                    <a:pt x="1777" y="2587"/>
                  </a:lnTo>
                  <a:lnTo>
                    <a:pt x="2009" y="2780"/>
                  </a:lnTo>
                  <a:lnTo>
                    <a:pt x="2240" y="3012"/>
                  </a:lnTo>
                  <a:lnTo>
                    <a:pt x="2317" y="3051"/>
                  </a:lnTo>
                  <a:lnTo>
                    <a:pt x="2395" y="3089"/>
                  </a:lnTo>
                  <a:lnTo>
                    <a:pt x="2472" y="3051"/>
                  </a:lnTo>
                  <a:lnTo>
                    <a:pt x="2549" y="3012"/>
                  </a:lnTo>
                  <a:lnTo>
                    <a:pt x="2588" y="3012"/>
                  </a:lnTo>
                  <a:lnTo>
                    <a:pt x="2626" y="2935"/>
                  </a:lnTo>
                  <a:lnTo>
                    <a:pt x="2704" y="2356"/>
                  </a:lnTo>
                  <a:lnTo>
                    <a:pt x="2742" y="2047"/>
                  </a:lnTo>
                  <a:lnTo>
                    <a:pt x="2704" y="1738"/>
                  </a:lnTo>
                  <a:lnTo>
                    <a:pt x="2665" y="1429"/>
                  </a:lnTo>
                  <a:lnTo>
                    <a:pt x="2588" y="1159"/>
                  </a:lnTo>
                  <a:lnTo>
                    <a:pt x="2472" y="888"/>
                  </a:lnTo>
                  <a:lnTo>
                    <a:pt x="2317" y="618"/>
                  </a:lnTo>
                  <a:lnTo>
                    <a:pt x="2124" y="425"/>
                  </a:lnTo>
                  <a:lnTo>
                    <a:pt x="1931" y="270"/>
                  </a:lnTo>
                  <a:lnTo>
                    <a:pt x="1738" y="155"/>
                  </a:lnTo>
                  <a:lnTo>
                    <a:pt x="1507" y="77"/>
                  </a:lnTo>
                  <a:lnTo>
                    <a:pt x="127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9"/>
            <p:cNvSpPr/>
            <p:nvPr/>
          </p:nvSpPr>
          <p:spPr>
            <a:xfrm>
              <a:off x="408025" y="2759500"/>
              <a:ext cx="66625" cy="99450"/>
            </a:xfrm>
            <a:custGeom>
              <a:avLst/>
              <a:gdLst/>
              <a:ahLst/>
              <a:cxnLst/>
              <a:rect l="l" t="t" r="r" b="b"/>
              <a:pathLst>
                <a:path w="2665" h="3978" extrusionOk="0">
                  <a:moveTo>
                    <a:pt x="850" y="0"/>
                  </a:moveTo>
                  <a:lnTo>
                    <a:pt x="502" y="155"/>
                  </a:lnTo>
                  <a:lnTo>
                    <a:pt x="618" y="232"/>
                  </a:lnTo>
                  <a:lnTo>
                    <a:pt x="464" y="618"/>
                  </a:lnTo>
                  <a:lnTo>
                    <a:pt x="271" y="1081"/>
                  </a:lnTo>
                  <a:lnTo>
                    <a:pt x="116" y="1622"/>
                  </a:lnTo>
                  <a:lnTo>
                    <a:pt x="39" y="2163"/>
                  </a:lnTo>
                  <a:lnTo>
                    <a:pt x="0" y="2703"/>
                  </a:lnTo>
                  <a:lnTo>
                    <a:pt x="39" y="2935"/>
                  </a:lnTo>
                  <a:lnTo>
                    <a:pt x="77" y="3167"/>
                  </a:lnTo>
                  <a:lnTo>
                    <a:pt x="155" y="3398"/>
                  </a:lnTo>
                  <a:lnTo>
                    <a:pt x="309" y="3591"/>
                  </a:lnTo>
                  <a:lnTo>
                    <a:pt x="464" y="3746"/>
                  </a:lnTo>
                  <a:lnTo>
                    <a:pt x="657" y="3862"/>
                  </a:lnTo>
                  <a:lnTo>
                    <a:pt x="888" y="3939"/>
                  </a:lnTo>
                  <a:lnTo>
                    <a:pt x="1120" y="3977"/>
                  </a:lnTo>
                  <a:lnTo>
                    <a:pt x="1313" y="3900"/>
                  </a:lnTo>
                  <a:lnTo>
                    <a:pt x="1506" y="3823"/>
                  </a:lnTo>
                  <a:lnTo>
                    <a:pt x="1661" y="3669"/>
                  </a:lnTo>
                  <a:lnTo>
                    <a:pt x="1815" y="3514"/>
                  </a:lnTo>
                  <a:lnTo>
                    <a:pt x="1970" y="3282"/>
                  </a:lnTo>
                  <a:lnTo>
                    <a:pt x="2085" y="3051"/>
                  </a:lnTo>
                  <a:lnTo>
                    <a:pt x="2317" y="2549"/>
                  </a:lnTo>
                  <a:lnTo>
                    <a:pt x="2472" y="2008"/>
                  </a:lnTo>
                  <a:lnTo>
                    <a:pt x="2626" y="1467"/>
                  </a:lnTo>
                  <a:lnTo>
                    <a:pt x="2665" y="1043"/>
                  </a:lnTo>
                  <a:lnTo>
                    <a:pt x="2394" y="1004"/>
                  </a:lnTo>
                  <a:lnTo>
                    <a:pt x="2008" y="2008"/>
                  </a:lnTo>
                  <a:lnTo>
                    <a:pt x="1738" y="2665"/>
                  </a:lnTo>
                  <a:lnTo>
                    <a:pt x="1545" y="3012"/>
                  </a:lnTo>
                  <a:lnTo>
                    <a:pt x="1468" y="3205"/>
                  </a:lnTo>
                  <a:lnTo>
                    <a:pt x="1313" y="3282"/>
                  </a:lnTo>
                  <a:lnTo>
                    <a:pt x="1159" y="3282"/>
                  </a:lnTo>
                  <a:lnTo>
                    <a:pt x="966" y="3205"/>
                  </a:lnTo>
                  <a:lnTo>
                    <a:pt x="734" y="3128"/>
                  </a:lnTo>
                  <a:lnTo>
                    <a:pt x="618" y="3051"/>
                  </a:lnTo>
                  <a:lnTo>
                    <a:pt x="541" y="2935"/>
                  </a:lnTo>
                  <a:lnTo>
                    <a:pt x="541" y="2703"/>
                  </a:lnTo>
                  <a:lnTo>
                    <a:pt x="541" y="2356"/>
                  </a:lnTo>
                  <a:lnTo>
                    <a:pt x="579" y="2047"/>
                  </a:lnTo>
                  <a:lnTo>
                    <a:pt x="618" y="1622"/>
                  </a:lnTo>
                  <a:lnTo>
                    <a:pt x="734" y="1197"/>
                  </a:lnTo>
                  <a:lnTo>
                    <a:pt x="888" y="772"/>
                  </a:lnTo>
                  <a:lnTo>
                    <a:pt x="1043" y="348"/>
                  </a:lnTo>
                  <a:lnTo>
                    <a:pt x="1081" y="232"/>
                  </a:lnTo>
                  <a:lnTo>
                    <a:pt x="1043" y="116"/>
                  </a:lnTo>
                  <a:lnTo>
                    <a:pt x="927" y="39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9"/>
            <p:cNvSpPr/>
            <p:nvPr/>
          </p:nvSpPr>
          <p:spPr>
            <a:xfrm>
              <a:off x="1650450" y="2767225"/>
              <a:ext cx="466300" cy="247150"/>
            </a:xfrm>
            <a:custGeom>
              <a:avLst/>
              <a:gdLst/>
              <a:ahLst/>
              <a:cxnLst/>
              <a:rect l="l" t="t" r="r" b="b"/>
              <a:pathLst>
                <a:path w="18652" h="9886" extrusionOk="0">
                  <a:moveTo>
                    <a:pt x="6179" y="0"/>
                  </a:moveTo>
                  <a:lnTo>
                    <a:pt x="5600" y="39"/>
                  </a:lnTo>
                  <a:lnTo>
                    <a:pt x="4982" y="116"/>
                  </a:lnTo>
                  <a:lnTo>
                    <a:pt x="4441" y="270"/>
                  </a:lnTo>
                  <a:lnTo>
                    <a:pt x="3862" y="502"/>
                  </a:lnTo>
                  <a:lnTo>
                    <a:pt x="3321" y="772"/>
                  </a:lnTo>
                  <a:lnTo>
                    <a:pt x="2781" y="1081"/>
                  </a:lnTo>
                  <a:lnTo>
                    <a:pt x="2279" y="1429"/>
                  </a:lnTo>
                  <a:lnTo>
                    <a:pt x="1815" y="1854"/>
                  </a:lnTo>
                  <a:lnTo>
                    <a:pt x="1429" y="2278"/>
                  </a:lnTo>
                  <a:lnTo>
                    <a:pt x="1043" y="2742"/>
                  </a:lnTo>
                  <a:lnTo>
                    <a:pt x="734" y="3244"/>
                  </a:lnTo>
                  <a:lnTo>
                    <a:pt x="503" y="3746"/>
                  </a:lnTo>
                  <a:lnTo>
                    <a:pt x="271" y="4248"/>
                  </a:lnTo>
                  <a:lnTo>
                    <a:pt x="116" y="4788"/>
                  </a:lnTo>
                  <a:lnTo>
                    <a:pt x="1" y="5367"/>
                  </a:lnTo>
                  <a:lnTo>
                    <a:pt x="348" y="5406"/>
                  </a:lnTo>
                  <a:lnTo>
                    <a:pt x="464" y="4981"/>
                  </a:lnTo>
                  <a:lnTo>
                    <a:pt x="580" y="4595"/>
                  </a:lnTo>
                  <a:lnTo>
                    <a:pt x="811" y="3977"/>
                  </a:lnTo>
                  <a:lnTo>
                    <a:pt x="1120" y="3398"/>
                  </a:lnTo>
                  <a:lnTo>
                    <a:pt x="1468" y="2858"/>
                  </a:lnTo>
                  <a:lnTo>
                    <a:pt x="1893" y="2356"/>
                  </a:lnTo>
                  <a:lnTo>
                    <a:pt x="2356" y="1931"/>
                  </a:lnTo>
                  <a:lnTo>
                    <a:pt x="2858" y="1506"/>
                  </a:lnTo>
                  <a:lnTo>
                    <a:pt x="3399" y="1158"/>
                  </a:lnTo>
                  <a:lnTo>
                    <a:pt x="3978" y="888"/>
                  </a:lnTo>
                  <a:lnTo>
                    <a:pt x="4634" y="656"/>
                  </a:lnTo>
                  <a:lnTo>
                    <a:pt x="5252" y="463"/>
                  </a:lnTo>
                  <a:lnTo>
                    <a:pt x="5909" y="386"/>
                  </a:lnTo>
                  <a:lnTo>
                    <a:pt x="6565" y="386"/>
                  </a:lnTo>
                  <a:lnTo>
                    <a:pt x="7222" y="463"/>
                  </a:lnTo>
                  <a:lnTo>
                    <a:pt x="7878" y="579"/>
                  </a:lnTo>
                  <a:lnTo>
                    <a:pt x="8496" y="811"/>
                  </a:lnTo>
                  <a:lnTo>
                    <a:pt x="9114" y="1081"/>
                  </a:lnTo>
                  <a:lnTo>
                    <a:pt x="9423" y="1274"/>
                  </a:lnTo>
                  <a:lnTo>
                    <a:pt x="9731" y="1506"/>
                  </a:lnTo>
                  <a:lnTo>
                    <a:pt x="10040" y="1699"/>
                  </a:lnTo>
                  <a:lnTo>
                    <a:pt x="10311" y="1931"/>
                  </a:lnTo>
                  <a:lnTo>
                    <a:pt x="10774" y="2471"/>
                  </a:lnTo>
                  <a:lnTo>
                    <a:pt x="11199" y="3012"/>
                  </a:lnTo>
                  <a:lnTo>
                    <a:pt x="11546" y="3630"/>
                  </a:lnTo>
                  <a:lnTo>
                    <a:pt x="11894" y="4248"/>
                  </a:lnTo>
                  <a:lnTo>
                    <a:pt x="12164" y="4943"/>
                  </a:lnTo>
                  <a:lnTo>
                    <a:pt x="12435" y="5638"/>
                  </a:lnTo>
                  <a:lnTo>
                    <a:pt x="12628" y="6217"/>
                  </a:lnTo>
                  <a:lnTo>
                    <a:pt x="12859" y="6796"/>
                  </a:lnTo>
                  <a:lnTo>
                    <a:pt x="13130" y="7375"/>
                  </a:lnTo>
                  <a:lnTo>
                    <a:pt x="13439" y="7955"/>
                  </a:lnTo>
                  <a:lnTo>
                    <a:pt x="13825" y="8495"/>
                  </a:lnTo>
                  <a:lnTo>
                    <a:pt x="14249" y="8959"/>
                  </a:lnTo>
                  <a:lnTo>
                    <a:pt x="14481" y="9152"/>
                  </a:lnTo>
                  <a:lnTo>
                    <a:pt x="14713" y="9345"/>
                  </a:lnTo>
                  <a:lnTo>
                    <a:pt x="14983" y="9499"/>
                  </a:lnTo>
                  <a:lnTo>
                    <a:pt x="15292" y="9654"/>
                  </a:lnTo>
                  <a:lnTo>
                    <a:pt x="15755" y="9808"/>
                  </a:lnTo>
                  <a:lnTo>
                    <a:pt x="16219" y="9885"/>
                  </a:lnTo>
                  <a:lnTo>
                    <a:pt x="16721" y="9885"/>
                  </a:lnTo>
                  <a:lnTo>
                    <a:pt x="17184" y="9808"/>
                  </a:lnTo>
                  <a:lnTo>
                    <a:pt x="17609" y="9615"/>
                  </a:lnTo>
                  <a:lnTo>
                    <a:pt x="17841" y="9499"/>
                  </a:lnTo>
                  <a:lnTo>
                    <a:pt x="18034" y="9383"/>
                  </a:lnTo>
                  <a:lnTo>
                    <a:pt x="18188" y="9229"/>
                  </a:lnTo>
                  <a:lnTo>
                    <a:pt x="18381" y="9036"/>
                  </a:lnTo>
                  <a:lnTo>
                    <a:pt x="18497" y="8843"/>
                  </a:lnTo>
                  <a:lnTo>
                    <a:pt x="18652" y="8611"/>
                  </a:lnTo>
                  <a:lnTo>
                    <a:pt x="18652" y="8534"/>
                  </a:lnTo>
                  <a:lnTo>
                    <a:pt x="18652" y="8457"/>
                  </a:lnTo>
                  <a:lnTo>
                    <a:pt x="18652" y="8379"/>
                  </a:lnTo>
                  <a:lnTo>
                    <a:pt x="18652" y="8341"/>
                  </a:lnTo>
                  <a:lnTo>
                    <a:pt x="18304" y="8341"/>
                  </a:lnTo>
                  <a:lnTo>
                    <a:pt x="18265" y="8418"/>
                  </a:lnTo>
                  <a:lnTo>
                    <a:pt x="18072" y="8727"/>
                  </a:lnTo>
                  <a:lnTo>
                    <a:pt x="17802" y="8997"/>
                  </a:lnTo>
                  <a:lnTo>
                    <a:pt x="17493" y="9190"/>
                  </a:lnTo>
                  <a:lnTo>
                    <a:pt x="17184" y="9345"/>
                  </a:lnTo>
                  <a:lnTo>
                    <a:pt x="16837" y="9422"/>
                  </a:lnTo>
                  <a:lnTo>
                    <a:pt x="16450" y="9461"/>
                  </a:lnTo>
                  <a:lnTo>
                    <a:pt x="16103" y="9422"/>
                  </a:lnTo>
                  <a:lnTo>
                    <a:pt x="15717" y="9345"/>
                  </a:lnTo>
                  <a:lnTo>
                    <a:pt x="15369" y="9190"/>
                  </a:lnTo>
                  <a:lnTo>
                    <a:pt x="15022" y="8997"/>
                  </a:lnTo>
                  <a:lnTo>
                    <a:pt x="14713" y="8766"/>
                  </a:lnTo>
                  <a:lnTo>
                    <a:pt x="14404" y="8495"/>
                  </a:lnTo>
                  <a:lnTo>
                    <a:pt x="14172" y="8186"/>
                  </a:lnTo>
                  <a:lnTo>
                    <a:pt x="13941" y="7839"/>
                  </a:lnTo>
                  <a:lnTo>
                    <a:pt x="13709" y="7530"/>
                  </a:lnTo>
                  <a:lnTo>
                    <a:pt x="13554" y="7182"/>
                  </a:lnTo>
                  <a:lnTo>
                    <a:pt x="13245" y="6526"/>
                  </a:lnTo>
                  <a:lnTo>
                    <a:pt x="12975" y="5831"/>
                  </a:lnTo>
                  <a:lnTo>
                    <a:pt x="12473" y="4479"/>
                  </a:lnTo>
                  <a:lnTo>
                    <a:pt x="12164" y="3823"/>
                  </a:lnTo>
                  <a:lnTo>
                    <a:pt x="11855" y="3205"/>
                  </a:lnTo>
                  <a:lnTo>
                    <a:pt x="11469" y="2587"/>
                  </a:lnTo>
                  <a:lnTo>
                    <a:pt x="11237" y="2278"/>
                  </a:lnTo>
                  <a:lnTo>
                    <a:pt x="11006" y="2008"/>
                  </a:lnTo>
                  <a:lnTo>
                    <a:pt x="10542" y="1583"/>
                  </a:lnTo>
                  <a:lnTo>
                    <a:pt x="10079" y="1197"/>
                  </a:lnTo>
                  <a:lnTo>
                    <a:pt x="9577" y="850"/>
                  </a:lnTo>
                  <a:lnTo>
                    <a:pt x="9036" y="579"/>
                  </a:lnTo>
                  <a:lnTo>
                    <a:pt x="8496" y="348"/>
                  </a:lnTo>
                  <a:lnTo>
                    <a:pt x="7917" y="193"/>
                  </a:lnTo>
                  <a:lnTo>
                    <a:pt x="7337" y="77"/>
                  </a:lnTo>
                  <a:lnTo>
                    <a:pt x="675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9"/>
            <p:cNvSpPr/>
            <p:nvPr/>
          </p:nvSpPr>
          <p:spPr>
            <a:xfrm>
              <a:off x="4802400" y="2781700"/>
              <a:ext cx="320525" cy="97525"/>
            </a:xfrm>
            <a:custGeom>
              <a:avLst/>
              <a:gdLst/>
              <a:ahLst/>
              <a:cxnLst/>
              <a:rect l="l" t="t" r="r" b="b"/>
              <a:pathLst>
                <a:path w="12821" h="3901" extrusionOk="0">
                  <a:moveTo>
                    <a:pt x="12550" y="0"/>
                  </a:moveTo>
                  <a:lnTo>
                    <a:pt x="12434" y="39"/>
                  </a:lnTo>
                  <a:lnTo>
                    <a:pt x="12357" y="77"/>
                  </a:lnTo>
                  <a:lnTo>
                    <a:pt x="12318" y="155"/>
                  </a:lnTo>
                  <a:lnTo>
                    <a:pt x="12280" y="271"/>
                  </a:lnTo>
                  <a:lnTo>
                    <a:pt x="12318" y="348"/>
                  </a:lnTo>
                  <a:lnTo>
                    <a:pt x="12357" y="541"/>
                  </a:lnTo>
                  <a:lnTo>
                    <a:pt x="12318" y="734"/>
                  </a:lnTo>
                  <a:lnTo>
                    <a:pt x="12280" y="888"/>
                  </a:lnTo>
                  <a:lnTo>
                    <a:pt x="12164" y="1043"/>
                  </a:lnTo>
                  <a:lnTo>
                    <a:pt x="12009" y="1197"/>
                  </a:lnTo>
                  <a:lnTo>
                    <a:pt x="11855" y="1313"/>
                  </a:lnTo>
                  <a:lnTo>
                    <a:pt x="11430" y="1545"/>
                  </a:lnTo>
                  <a:lnTo>
                    <a:pt x="11005" y="1699"/>
                  </a:lnTo>
                  <a:lnTo>
                    <a:pt x="10542" y="1854"/>
                  </a:lnTo>
                  <a:lnTo>
                    <a:pt x="9808" y="2047"/>
                  </a:lnTo>
                  <a:lnTo>
                    <a:pt x="9422" y="2163"/>
                  </a:lnTo>
                  <a:lnTo>
                    <a:pt x="9384" y="2085"/>
                  </a:lnTo>
                  <a:lnTo>
                    <a:pt x="9345" y="2008"/>
                  </a:lnTo>
                  <a:lnTo>
                    <a:pt x="8997" y="1468"/>
                  </a:lnTo>
                  <a:lnTo>
                    <a:pt x="8727" y="927"/>
                  </a:lnTo>
                  <a:lnTo>
                    <a:pt x="8418" y="1043"/>
                  </a:lnTo>
                  <a:lnTo>
                    <a:pt x="8495" y="1390"/>
                  </a:lnTo>
                  <a:lnTo>
                    <a:pt x="8611" y="1699"/>
                  </a:lnTo>
                  <a:lnTo>
                    <a:pt x="8804" y="2008"/>
                  </a:lnTo>
                  <a:lnTo>
                    <a:pt x="8997" y="2279"/>
                  </a:lnTo>
                  <a:lnTo>
                    <a:pt x="7839" y="2587"/>
                  </a:lnTo>
                  <a:lnTo>
                    <a:pt x="6719" y="2819"/>
                  </a:lnTo>
                  <a:lnTo>
                    <a:pt x="5329" y="3051"/>
                  </a:lnTo>
                  <a:lnTo>
                    <a:pt x="3939" y="3244"/>
                  </a:lnTo>
                  <a:lnTo>
                    <a:pt x="3669" y="3282"/>
                  </a:lnTo>
                  <a:lnTo>
                    <a:pt x="3746" y="2935"/>
                  </a:lnTo>
                  <a:lnTo>
                    <a:pt x="3784" y="2587"/>
                  </a:lnTo>
                  <a:lnTo>
                    <a:pt x="3707" y="2240"/>
                  </a:lnTo>
                  <a:lnTo>
                    <a:pt x="3630" y="1892"/>
                  </a:lnTo>
                  <a:lnTo>
                    <a:pt x="3282" y="1970"/>
                  </a:lnTo>
                  <a:lnTo>
                    <a:pt x="3321" y="2279"/>
                  </a:lnTo>
                  <a:lnTo>
                    <a:pt x="3360" y="2587"/>
                  </a:lnTo>
                  <a:lnTo>
                    <a:pt x="3282" y="2974"/>
                  </a:lnTo>
                  <a:lnTo>
                    <a:pt x="3205" y="3321"/>
                  </a:lnTo>
                  <a:lnTo>
                    <a:pt x="2278" y="3398"/>
                  </a:lnTo>
                  <a:lnTo>
                    <a:pt x="1815" y="3437"/>
                  </a:lnTo>
                  <a:lnTo>
                    <a:pt x="1352" y="3398"/>
                  </a:lnTo>
                  <a:lnTo>
                    <a:pt x="965" y="3360"/>
                  </a:lnTo>
                  <a:lnTo>
                    <a:pt x="772" y="3282"/>
                  </a:lnTo>
                  <a:lnTo>
                    <a:pt x="618" y="3244"/>
                  </a:lnTo>
                  <a:lnTo>
                    <a:pt x="502" y="3128"/>
                  </a:lnTo>
                  <a:lnTo>
                    <a:pt x="425" y="3051"/>
                  </a:lnTo>
                  <a:lnTo>
                    <a:pt x="386" y="2935"/>
                  </a:lnTo>
                  <a:lnTo>
                    <a:pt x="348" y="2781"/>
                  </a:lnTo>
                  <a:lnTo>
                    <a:pt x="348" y="2703"/>
                  </a:lnTo>
                  <a:lnTo>
                    <a:pt x="309" y="2665"/>
                  </a:lnTo>
                  <a:lnTo>
                    <a:pt x="232" y="2587"/>
                  </a:lnTo>
                  <a:lnTo>
                    <a:pt x="116" y="2626"/>
                  </a:lnTo>
                  <a:lnTo>
                    <a:pt x="77" y="2626"/>
                  </a:lnTo>
                  <a:lnTo>
                    <a:pt x="39" y="2703"/>
                  </a:lnTo>
                  <a:lnTo>
                    <a:pt x="0" y="2858"/>
                  </a:lnTo>
                  <a:lnTo>
                    <a:pt x="0" y="3012"/>
                  </a:lnTo>
                  <a:lnTo>
                    <a:pt x="0" y="3167"/>
                  </a:lnTo>
                  <a:lnTo>
                    <a:pt x="39" y="3282"/>
                  </a:lnTo>
                  <a:lnTo>
                    <a:pt x="116" y="3398"/>
                  </a:lnTo>
                  <a:lnTo>
                    <a:pt x="193" y="3514"/>
                  </a:lnTo>
                  <a:lnTo>
                    <a:pt x="386" y="3669"/>
                  </a:lnTo>
                  <a:lnTo>
                    <a:pt x="657" y="3746"/>
                  </a:lnTo>
                  <a:lnTo>
                    <a:pt x="927" y="3823"/>
                  </a:lnTo>
                  <a:lnTo>
                    <a:pt x="1236" y="3862"/>
                  </a:lnTo>
                  <a:lnTo>
                    <a:pt x="1506" y="3900"/>
                  </a:lnTo>
                  <a:lnTo>
                    <a:pt x="2780" y="3823"/>
                  </a:lnTo>
                  <a:lnTo>
                    <a:pt x="4016" y="3746"/>
                  </a:lnTo>
                  <a:lnTo>
                    <a:pt x="5252" y="3553"/>
                  </a:lnTo>
                  <a:lnTo>
                    <a:pt x="6487" y="3360"/>
                  </a:lnTo>
                  <a:lnTo>
                    <a:pt x="7646" y="3128"/>
                  </a:lnTo>
                  <a:lnTo>
                    <a:pt x="8766" y="2858"/>
                  </a:lnTo>
                  <a:lnTo>
                    <a:pt x="9885" y="2510"/>
                  </a:lnTo>
                  <a:lnTo>
                    <a:pt x="11005" y="2163"/>
                  </a:lnTo>
                  <a:lnTo>
                    <a:pt x="11353" y="2047"/>
                  </a:lnTo>
                  <a:lnTo>
                    <a:pt x="11700" y="1892"/>
                  </a:lnTo>
                  <a:lnTo>
                    <a:pt x="12048" y="1699"/>
                  </a:lnTo>
                  <a:lnTo>
                    <a:pt x="12357" y="1506"/>
                  </a:lnTo>
                  <a:lnTo>
                    <a:pt x="12627" y="1236"/>
                  </a:lnTo>
                  <a:lnTo>
                    <a:pt x="12704" y="1081"/>
                  </a:lnTo>
                  <a:lnTo>
                    <a:pt x="12782" y="927"/>
                  </a:lnTo>
                  <a:lnTo>
                    <a:pt x="12820" y="773"/>
                  </a:lnTo>
                  <a:lnTo>
                    <a:pt x="12820" y="579"/>
                  </a:lnTo>
                  <a:lnTo>
                    <a:pt x="12820" y="386"/>
                  </a:lnTo>
                  <a:lnTo>
                    <a:pt x="12743" y="155"/>
                  </a:lnTo>
                  <a:lnTo>
                    <a:pt x="12704" y="77"/>
                  </a:lnTo>
                  <a:lnTo>
                    <a:pt x="12627" y="39"/>
                  </a:lnTo>
                  <a:lnTo>
                    <a:pt x="1255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9"/>
            <p:cNvSpPr/>
            <p:nvPr/>
          </p:nvSpPr>
          <p:spPr>
            <a:xfrm>
              <a:off x="2362900" y="2786525"/>
              <a:ext cx="114900" cy="130350"/>
            </a:xfrm>
            <a:custGeom>
              <a:avLst/>
              <a:gdLst/>
              <a:ahLst/>
              <a:cxnLst/>
              <a:rect l="l" t="t" r="r" b="b"/>
              <a:pathLst>
                <a:path w="4596" h="5214" extrusionOk="0">
                  <a:moveTo>
                    <a:pt x="232" y="0"/>
                  </a:moveTo>
                  <a:lnTo>
                    <a:pt x="0" y="193"/>
                  </a:lnTo>
                  <a:lnTo>
                    <a:pt x="502" y="888"/>
                  </a:lnTo>
                  <a:lnTo>
                    <a:pt x="1004" y="1622"/>
                  </a:lnTo>
                  <a:lnTo>
                    <a:pt x="1545" y="2279"/>
                  </a:lnTo>
                  <a:lnTo>
                    <a:pt x="2124" y="2974"/>
                  </a:lnTo>
                  <a:lnTo>
                    <a:pt x="3283" y="4248"/>
                  </a:lnTo>
                  <a:lnTo>
                    <a:pt x="3746" y="4789"/>
                  </a:lnTo>
                  <a:lnTo>
                    <a:pt x="3630" y="4789"/>
                  </a:lnTo>
                  <a:lnTo>
                    <a:pt x="3592" y="4866"/>
                  </a:lnTo>
                  <a:lnTo>
                    <a:pt x="3592" y="4982"/>
                  </a:lnTo>
                  <a:lnTo>
                    <a:pt x="3823" y="4904"/>
                  </a:lnTo>
                  <a:lnTo>
                    <a:pt x="4055" y="5059"/>
                  </a:lnTo>
                  <a:lnTo>
                    <a:pt x="4287" y="5213"/>
                  </a:lnTo>
                  <a:lnTo>
                    <a:pt x="4441" y="5213"/>
                  </a:lnTo>
                  <a:lnTo>
                    <a:pt x="4518" y="5175"/>
                  </a:lnTo>
                  <a:lnTo>
                    <a:pt x="4557" y="5097"/>
                  </a:lnTo>
                  <a:lnTo>
                    <a:pt x="4557" y="5059"/>
                  </a:lnTo>
                  <a:lnTo>
                    <a:pt x="4595" y="4982"/>
                  </a:lnTo>
                  <a:lnTo>
                    <a:pt x="4402" y="4750"/>
                  </a:lnTo>
                  <a:lnTo>
                    <a:pt x="4325" y="4750"/>
                  </a:lnTo>
                  <a:lnTo>
                    <a:pt x="4016" y="4480"/>
                  </a:lnTo>
                  <a:lnTo>
                    <a:pt x="3746" y="4171"/>
                  </a:lnTo>
                  <a:lnTo>
                    <a:pt x="3244" y="3553"/>
                  </a:lnTo>
                  <a:lnTo>
                    <a:pt x="2201" y="2394"/>
                  </a:lnTo>
                  <a:lnTo>
                    <a:pt x="1197" y="1197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9"/>
            <p:cNvSpPr/>
            <p:nvPr/>
          </p:nvSpPr>
          <p:spPr>
            <a:xfrm>
              <a:off x="2090650" y="2821275"/>
              <a:ext cx="200825" cy="230750"/>
            </a:xfrm>
            <a:custGeom>
              <a:avLst/>
              <a:gdLst/>
              <a:ahLst/>
              <a:cxnLst/>
              <a:rect l="l" t="t" r="r" b="b"/>
              <a:pathLst>
                <a:path w="8033" h="9230" extrusionOk="0">
                  <a:moveTo>
                    <a:pt x="2048" y="0"/>
                  </a:moveTo>
                  <a:lnTo>
                    <a:pt x="1893" y="78"/>
                  </a:lnTo>
                  <a:lnTo>
                    <a:pt x="1739" y="155"/>
                  </a:lnTo>
                  <a:lnTo>
                    <a:pt x="1430" y="425"/>
                  </a:lnTo>
                  <a:lnTo>
                    <a:pt x="1198" y="734"/>
                  </a:lnTo>
                  <a:lnTo>
                    <a:pt x="966" y="1004"/>
                  </a:lnTo>
                  <a:lnTo>
                    <a:pt x="735" y="1352"/>
                  </a:lnTo>
                  <a:lnTo>
                    <a:pt x="503" y="1738"/>
                  </a:lnTo>
                  <a:lnTo>
                    <a:pt x="348" y="2124"/>
                  </a:lnTo>
                  <a:lnTo>
                    <a:pt x="194" y="2549"/>
                  </a:lnTo>
                  <a:lnTo>
                    <a:pt x="78" y="3012"/>
                  </a:lnTo>
                  <a:lnTo>
                    <a:pt x="40" y="3476"/>
                  </a:lnTo>
                  <a:lnTo>
                    <a:pt x="1" y="3939"/>
                  </a:lnTo>
                  <a:lnTo>
                    <a:pt x="78" y="4441"/>
                  </a:lnTo>
                  <a:lnTo>
                    <a:pt x="155" y="4905"/>
                  </a:lnTo>
                  <a:lnTo>
                    <a:pt x="271" y="5329"/>
                  </a:lnTo>
                  <a:lnTo>
                    <a:pt x="464" y="5793"/>
                  </a:lnTo>
                  <a:lnTo>
                    <a:pt x="696" y="6179"/>
                  </a:lnTo>
                  <a:lnTo>
                    <a:pt x="1044" y="6179"/>
                  </a:lnTo>
                  <a:lnTo>
                    <a:pt x="889" y="5831"/>
                  </a:lnTo>
                  <a:lnTo>
                    <a:pt x="735" y="5484"/>
                  </a:lnTo>
                  <a:lnTo>
                    <a:pt x="657" y="5136"/>
                  </a:lnTo>
                  <a:lnTo>
                    <a:pt x="542" y="4789"/>
                  </a:lnTo>
                  <a:lnTo>
                    <a:pt x="503" y="4403"/>
                  </a:lnTo>
                  <a:lnTo>
                    <a:pt x="464" y="4055"/>
                  </a:lnTo>
                  <a:lnTo>
                    <a:pt x="464" y="3669"/>
                  </a:lnTo>
                  <a:lnTo>
                    <a:pt x="464" y="3321"/>
                  </a:lnTo>
                  <a:lnTo>
                    <a:pt x="542" y="2974"/>
                  </a:lnTo>
                  <a:lnTo>
                    <a:pt x="619" y="2626"/>
                  </a:lnTo>
                  <a:lnTo>
                    <a:pt x="735" y="2279"/>
                  </a:lnTo>
                  <a:lnTo>
                    <a:pt x="850" y="1931"/>
                  </a:lnTo>
                  <a:lnTo>
                    <a:pt x="1044" y="1622"/>
                  </a:lnTo>
                  <a:lnTo>
                    <a:pt x="1237" y="1313"/>
                  </a:lnTo>
                  <a:lnTo>
                    <a:pt x="1468" y="1004"/>
                  </a:lnTo>
                  <a:lnTo>
                    <a:pt x="1777" y="734"/>
                  </a:lnTo>
                  <a:lnTo>
                    <a:pt x="1970" y="580"/>
                  </a:lnTo>
                  <a:lnTo>
                    <a:pt x="2086" y="502"/>
                  </a:lnTo>
                  <a:lnTo>
                    <a:pt x="2202" y="464"/>
                  </a:lnTo>
                  <a:lnTo>
                    <a:pt x="2318" y="580"/>
                  </a:lnTo>
                  <a:lnTo>
                    <a:pt x="2434" y="811"/>
                  </a:lnTo>
                  <a:lnTo>
                    <a:pt x="2588" y="1198"/>
                  </a:lnTo>
                  <a:lnTo>
                    <a:pt x="2743" y="1584"/>
                  </a:lnTo>
                  <a:lnTo>
                    <a:pt x="2858" y="1931"/>
                  </a:lnTo>
                  <a:lnTo>
                    <a:pt x="2974" y="2317"/>
                  </a:lnTo>
                  <a:lnTo>
                    <a:pt x="3052" y="2703"/>
                  </a:lnTo>
                  <a:lnTo>
                    <a:pt x="3090" y="3090"/>
                  </a:lnTo>
                  <a:lnTo>
                    <a:pt x="3090" y="3437"/>
                  </a:lnTo>
                  <a:lnTo>
                    <a:pt x="3052" y="3785"/>
                  </a:lnTo>
                  <a:lnTo>
                    <a:pt x="3013" y="4132"/>
                  </a:lnTo>
                  <a:lnTo>
                    <a:pt x="2897" y="4480"/>
                  </a:lnTo>
                  <a:lnTo>
                    <a:pt x="2781" y="4789"/>
                  </a:lnTo>
                  <a:lnTo>
                    <a:pt x="2588" y="5136"/>
                  </a:lnTo>
                  <a:lnTo>
                    <a:pt x="2395" y="5445"/>
                  </a:lnTo>
                  <a:lnTo>
                    <a:pt x="2356" y="5522"/>
                  </a:lnTo>
                  <a:lnTo>
                    <a:pt x="2395" y="5638"/>
                  </a:lnTo>
                  <a:lnTo>
                    <a:pt x="2356" y="5715"/>
                  </a:lnTo>
                  <a:lnTo>
                    <a:pt x="2356" y="5754"/>
                  </a:lnTo>
                  <a:lnTo>
                    <a:pt x="2395" y="5793"/>
                  </a:lnTo>
                  <a:lnTo>
                    <a:pt x="2472" y="5793"/>
                  </a:lnTo>
                  <a:lnTo>
                    <a:pt x="2627" y="5715"/>
                  </a:lnTo>
                  <a:lnTo>
                    <a:pt x="2820" y="5677"/>
                  </a:lnTo>
                  <a:lnTo>
                    <a:pt x="3206" y="5677"/>
                  </a:lnTo>
                  <a:lnTo>
                    <a:pt x="3631" y="5715"/>
                  </a:lnTo>
                  <a:lnTo>
                    <a:pt x="4055" y="5793"/>
                  </a:lnTo>
                  <a:lnTo>
                    <a:pt x="4442" y="5947"/>
                  </a:lnTo>
                  <a:lnTo>
                    <a:pt x="4866" y="6102"/>
                  </a:lnTo>
                  <a:lnTo>
                    <a:pt x="5214" y="6256"/>
                  </a:lnTo>
                  <a:lnTo>
                    <a:pt x="5523" y="6449"/>
                  </a:lnTo>
                  <a:lnTo>
                    <a:pt x="5832" y="6642"/>
                  </a:lnTo>
                  <a:lnTo>
                    <a:pt x="6141" y="6835"/>
                  </a:lnTo>
                  <a:lnTo>
                    <a:pt x="6411" y="7067"/>
                  </a:lnTo>
                  <a:lnTo>
                    <a:pt x="6681" y="7337"/>
                  </a:lnTo>
                  <a:lnTo>
                    <a:pt x="6913" y="7608"/>
                  </a:lnTo>
                  <a:lnTo>
                    <a:pt x="7145" y="7878"/>
                  </a:lnTo>
                  <a:lnTo>
                    <a:pt x="7338" y="8187"/>
                  </a:lnTo>
                  <a:lnTo>
                    <a:pt x="7531" y="8534"/>
                  </a:lnTo>
                  <a:lnTo>
                    <a:pt x="7106" y="8650"/>
                  </a:lnTo>
                  <a:lnTo>
                    <a:pt x="6681" y="8727"/>
                  </a:lnTo>
                  <a:lnTo>
                    <a:pt x="6295" y="8766"/>
                  </a:lnTo>
                  <a:lnTo>
                    <a:pt x="5870" y="8805"/>
                  </a:lnTo>
                  <a:lnTo>
                    <a:pt x="5484" y="8805"/>
                  </a:lnTo>
                  <a:lnTo>
                    <a:pt x="5059" y="8727"/>
                  </a:lnTo>
                  <a:lnTo>
                    <a:pt x="4673" y="8612"/>
                  </a:lnTo>
                  <a:lnTo>
                    <a:pt x="4249" y="8457"/>
                  </a:lnTo>
                  <a:lnTo>
                    <a:pt x="3901" y="8264"/>
                  </a:lnTo>
                  <a:lnTo>
                    <a:pt x="3592" y="8071"/>
                  </a:lnTo>
                  <a:lnTo>
                    <a:pt x="3013" y="7608"/>
                  </a:lnTo>
                  <a:lnTo>
                    <a:pt x="2472" y="7106"/>
                  </a:lnTo>
                  <a:lnTo>
                    <a:pt x="1932" y="6565"/>
                  </a:lnTo>
                  <a:lnTo>
                    <a:pt x="1854" y="6526"/>
                  </a:lnTo>
                  <a:lnTo>
                    <a:pt x="1816" y="6488"/>
                  </a:lnTo>
                  <a:lnTo>
                    <a:pt x="1661" y="6526"/>
                  </a:lnTo>
                  <a:lnTo>
                    <a:pt x="1623" y="6526"/>
                  </a:lnTo>
                  <a:lnTo>
                    <a:pt x="1584" y="6565"/>
                  </a:lnTo>
                  <a:lnTo>
                    <a:pt x="1430" y="6835"/>
                  </a:lnTo>
                  <a:lnTo>
                    <a:pt x="1661" y="6874"/>
                  </a:lnTo>
                  <a:lnTo>
                    <a:pt x="2279" y="7492"/>
                  </a:lnTo>
                  <a:lnTo>
                    <a:pt x="2897" y="8071"/>
                  </a:lnTo>
                  <a:lnTo>
                    <a:pt x="3245" y="8341"/>
                  </a:lnTo>
                  <a:lnTo>
                    <a:pt x="3631" y="8573"/>
                  </a:lnTo>
                  <a:lnTo>
                    <a:pt x="3978" y="8766"/>
                  </a:lnTo>
                  <a:lnTo>
                    <a:pt x="4364" y="8959"/>
                  </a:lnTo>
                  <a:lnTo>
                    <a:pt x="4828" y="9114"/>
                  </a:lnTo>
                  <a:lnTo>
                    <a:pt x="5253" y="9191"/>
                  </a:lnTo>
                  <a:lnTo>
                    <a:pt x="5677" y="9229"/>
                  </a:lnTo>
                  <a:lnTo>
                    <a:pt x="6141" y="9229"/>
                  </a:lnTo>
                  <a:lnTo>
                    <a:pt x="6565" y="9152"/>
                  </a:lnTo>
                  <a:lnTo>
                    <a:pt x="6990" y="9075"/>
                  </a:lnTo>
                  <a:lnTo>
                    <a:pt x="7878" y="8843"/>
                  </a:lnTo>
                  <a:lnTo>
                    <a:pt x="7956" y="8805"/>
                  </a:lnTo>
                  <a:lnTo>
                    <a:pt x="7994" y="8727"/>
                  </a:lnTo>
                  <a:lnTo>
                    <a:pt x="8033" y="8650"/>
                  </a:lnTo>
                  <a:lnTo>
                    <a:pt x="7994" y="8534"/>
                  </a:lnTo>
                  <a:lnTo>
                    <a:pt x="7763" y="8110"/>
                  </a:lnTo>
                  <a:lnTo>
                    <a:pt x="7492" y="7685"/>
                  </a:lnTo>
                  <a:lnTo>
                    <a:pt x="7222" y="7299"/>
                  </a:lnTo>
                  <a:lnTo>
                    <a:pt x="6874" y="6912"/>
                  </a:lnTo>
                  <a:lnTo>
                    <a:pt x="6527" y="6604"/>
                  </a:lnTo>
                  <a:lnTo>
                    <a:pt x="6141" y="6295"/>
                  </a:lnTo>
                  <a:lnTo>
                    <a:pt x="5716" y="6024"/>
                  </a:lnTo>
                  <a:lnTo>
                    <a:pt x="5253" y="5793"/>
                  </a:lnTo>
                  <a:lnTo>
                    <a:pt x="4828" y="5638"/>
                  </a:lnTo>
                  <a:lnTo>
                    <a:pt x="4249" y="5445"/>
                  </a:lnTo>
                  <a:lnTo>
                    <a:pt x="3940" y="5368"/>
                  </a:lnTo>
                  <a:lnTo>
                    <a:pt x="3592" y="5291"/>
                  </a:lnTo>
                  <a:lnTo>
                    <a:pt x="3013" y="5291"/>
                  </a:lnTo>
                  <a:lnTo>
                    <a:pt x="3167" y="4982"/>
                  </a:lnTo>
                  <a:lnTo>
                    <a:pt x="3322" y="4634"/>
                  </a:lnTo>
                  <a:lnTo>
                    <a:pt x="3399" y="4287"/>
                  </a:lnTo>
                  <a:lnTo>
                    <a:pt x="3476" y="3939"/>
                  </a:lnTo>
                  <a:lnTo>
                    <a:pt x="3515" y="3592"/>
                  </a:lnTo>
                  <a:lnTo>
                    <a:pt x="3515" y="3205"/>
                  </a:lnTo>
                  <a:lnTo>
                    <a:pt x="3515" y="2858"/>
                  </a:lnTo>
                  <a:lnTo>
                    <a:pt x="3438" y="2472"/>
                  </a:lnTo>
                  <a:lnTo>
                    <a:pt x="3322" y="1970"/>
                  </a:lnTo>
                  <a:lnTo>
                    <a:pt x="3167" y="1468"/>
                  </a:lnTo>
                  <a:lnTo>
                    <a:pt x="2936" y="966"/>
                  </a:lnTo>
                  <a:lnTo>
                    <a:pt x="2704" y="502"/>
                  </a:lnTo>
                  <a:lnTo>
                    <a:pt x="2588" y="271"/>
                  </a:lnTo>
                  <a:lnTo>
                    <a:pt x="2472" y="116"/>
                  </a:lnTo>
                  <a:lnTo>
                    <a:pt x="2356" y="39"/>
                  </a:lnTo>
                  <a:lnTo>
                    <a:pt x="227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9"/>
            <p:cNvSpPr/>
            <p:nvPr/>
          </p:nvSpPr>
          <p:spPr>
            <a:xfrm>
              <a:off x="3488525" y="2821275"/>
              <a:ext cx="54075" cy="45400"/>
            </a:xfrm>
            <a:custGeom>
              <a:avLst/>
              <a:gdLst/>
              <a:ahLst/>
              <a:cxnLst/>
              <a:rect l="l" t="t" r="r" b="b"/>
              <a:pathLst>
                <a:path w="2163" h="1816" extrusionOk="0">
                  <a:moveTo>
                    <a:pt x="1120" y="387"/>
                  </a:moveTo>
                  <a:lnTo>
                    <a:pt x="1313" y="425"/>
                  </a:lnTo>
                  <a:lnTo>
                    <a:pt x="1506" y="464"/>
                  </a:lnTo>
                  <a:lnTo>
                    <a:pt x="1661" y="580"/>
                  </a:lnTo>
                  <a:lnTo>
                    <a:pt x="1738" y="734"/>
                  </a:lnTo>
                  <a:lnTo>
                    <a:pt x="1777" y="889"/>
                  </a:lnTo>
                  <a:lnTo>
                    <a:pt x="1738" y="966"/>
                  </a:lnTo>
                  <a:lnTo>
                    <a:pt x="1699" y="1004"/>
                  </a:lnTo>
                  <a:lnTo>
                    <a:pt x="1661" y="1082"/>
                  </a:lnTo>
                  <a:lnTo>
                    <a:pt x="1545" y="1120"/>
                  </a:lnTo>
                  <a:lnTo>
                    <a:pt x="1236" y="1159"/>
                  </a:lnTo>
                  <a:lnTo>
                    <a:pt x="927" y="1159"/>
                  </a:lnTo>
                  <a:lnTo>
                    <a:pt x="579" y="1198"/>
                  </a:lnTo>
                  <a:lnTo>
                    <a:pt x="464" y="1236"/>
                  </a:lnTo>
                  <a:lnTo>
                    <a:pt x="309" y="1313"/>
                  </a:lnTo>
                  <a:lnTo>
                    <a:pt x="309" y="1159"/>
                  </a:lnTo>
                  <a:lnTo>
                    <a:pt x="348" y="1004"/>
                  </a:lnTo>
                  <a:lnTo>
                    <a:pt x="386" y="850"/>
                  </a:lnTo>
                  <a:lnTo>
                    <a:pt x="464" y="734"/>
                  </a:lnTo>
                  <a:lnTo>
                    <a:pt x="541" y="618"/>
                  </a:lnTo>
                  <a:lnTo>
                    <a:pt x="657" y="541"/>
                  </a:lnTo>
                  <a:lnTo>
                    <a:pt x="811" y="464"/>
                  </a:lnTo>
                  <a:lnTo>
                    <a:pt x="927" y="425"/>
                  </a:lnTo>
                  <a:lnTo>
                    <a:pt x="1120" y="387"/>
                  </a:lnTo>
                  <a:close/>
                  <a:moveTo>
                    <a:pt x="1004" y="0"/>
                  </a:moveTo>
                  <a:lnTo>
                    <a:pt x="773" y="39"/>
                  </a:lnTo>
                  <a:lnTo>
                    <a:pt x="579" y="116"/>
                  </a:lnTo>
                  <a:lnTo>
                    <a:pt x="425" y="232"/>
                  </a:lnTo>
                  <a:lnTo>
                    <a:pt x="271" y="387"/>
                  </a:lnTo>
                  <a:lnTo>
                    <a:pt x="155" y="541"/>
                  </a:lnTo>
                  <a:lnTo>
                    <a:pt x="77" y="696"/>
                  </a:lnTo>
                  <a:lnTo>
                    <a:pt x="0" y="889"/>
                  </a:lnTo>
                  <a:lnTo>
                    <a:pt x="0" y="1082"/>
                  </a:lnTo>
                  <a:lnTo>
                    <a:pt x="0" y="1275"/>
                  </a:lnTo>
                  <a:lnTo>
                    <a:pt x="39" y="1468"/>
                  </a:lnTo>
                  <a:lnTo>
                    <a:pt x="116" y="1661"/>
                  </a:lnTo>
                  <a:lnTo>
                    <a:pt x="155" y="1738"/>
                  </a:lnTo>
                  <a:lnTo>
                    <a:pt x="232" y="1815"/>
                  </a:lnTo>
                  <a:lnTo>
                    <a:pt x="309" y="1815"/>
                  </a:lnTo>
                  <a:lnTo>
                    <a:pt x="425" y="1777"/>
                  </a:lnTo>
                  <a:lnTo>
                    <a:pt x="541" y="1661"/>
                  </a:lnTo>
                  <a:lnTo>
                    <a:pt x="695" y="1584"/>
                  </a:lnTo>
                  <a:lnTo>
                    <a:pt x="850" y="1545"/>
                  </a:lnTo>
                  <a:lnTo>
                    <a:pt x="1043" y="1545"/>
                  </a:lnTo>
                  <a:lnTo>
                    <a:pt x="1390" y="1506"/>
                  </a:lnTo>
                  <a:lnTo>
                    <a:pt x="1583" y="1506"/>
                  </a:lnTo>
                  <a:lnTo>
                    <a:pt x="1738" y="1468"/>
                  </a:lnTo>
                  <a:lnTo>
                    <a:pt x="1931" y="1391"/>
                  </a:lnTo>
                  <a:lnTo>
                    <a:pt x="2047" y="1275"/>
                  </a:lnTo>
                  <a:lnTo>
                    <a:pt x="2124" y="1120"/>
                  </a:lnTo>
                  <a:lnTo>
                    <a:pt x="2163" y="966"/>
                  </a:lnTo>
                  <a:lnTo>
                    <a:pt x="2163" y="811"/>
                  </a:lnTo>
                  <a:lnTo>
                    <a:pt x="2124" y="657"/>
                  </a:lnTo>
                  <a:lnTo>
                    <a:pt x="2047" y="502"/>
                  </a:lnTo>
                  <a:lnTo>
                    <a:pt x="1970" y="348"/>
                  </a:lnTo>
                  <a:lnTo>
                    <a:pt x="1777" y="194"/>
                  </a:lnTo>
                  <a:lnTo>
                    <a:pt x="1622" y="116"/>
                  </a:lnTo>
                  <a:lnTo>
                    <a:pt x="1429" y="39"/>
                  </a:lnTo>
                  <a:lnTo>
                    <a:pt x="119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9"/>
            <p:cNvSpPr/>
            <p:nvPr/>
          </p:nvSpPr>
          <p:spPr>
            <a:xfrm>
              <a:off x="3345650" y="2889825"/>
              <a:ext cx="466300" cy="248125"/>
            </a:xfrm>
            <a:custGeom>
              <a:avLst/>
              <a:gdLst/>
              <a:ahLst/>
              <a:cxnLst/>
              <a:rect l="l" t="t" r="r" b="b"/>
              <a:pathLst>
                <a:path w="18652" h="9925" extrusionOk="0">
                  <a:moveTo>
                    <a:pt x="6140" y="0"/>
                  </a:moveTo>
                  <a:lnTo>
                    <a:pt x="5561" y="39"/>
                  </a:lnTo>
                  <a:lnTo>
                    <a:pt x="4982" y="155"/>
                  </a:lnTo>
                  <a:lnTo>
                    <a:pt x="4402" y="309"/>
                  </a:lnTo>
                  <a:lnTo>
                    <a:pt x="3862" y="502"/>
                  </a:lnTo>
                  <a:lnTo>
                    <a:pt x="3283" y="772"/>
                  </a:lnTo>
                  <a:lnTo>
                    <a:pt x="2781" y="1081"/>
                  </a:lnTo>
                  <a:lnTo>
                    <a:pt x="2279" y="1467"/>
                  </a:lnTo>
                  <a:lnTo>
                    <a:pt x="1815" y="1892"/>
                  </a:lnTo>
                  <a:lnTo>
                    <a:pt x="1390" y="2317"/>
                  </a:lnTo>
                  <a:lnTo>
                    <a:pt x="1043" y="2780"/>
                  </a:lnTo>
                  <a:lnTo>
                    <a:pt x="734" y="3244"/>
                  </a:lnTo>
                  <a:lnTo>
                    <a:pt x="464" y="3746"/>
                  </a:lnTo>
                  <a:lnTo>
                    <a:pt x="271" y="4286"/>
                  </a:lnTo>
                  <a:lnTo>
                    <a:pt x="116" y="4827"/>
                  </a:lnTo>
                  <a:lnTo>
                    <a:pt x="0" y="5368"/>
                  </a:lnTo>
                  <a:lnTo>
                    <a:pt x="348" y="5445"/>
                  </a:lnTo>
                  <a:lnTo>
                    <a:pt x="425" y="5020"/>
                  </a:lnTo>
                  <a:lnTo>
                    <a:pt x="541" y="4595"/>
                  </a:lnTo>
                  <a:lnTo>
                    <a:pt x="773" y="4016"/>
                  </a:lnTo>
                  <a:lnTo>
                    <a:pt x="1081" y="3437"/>
                  </a:lnTo>
                  <a:lnTo>
                    <a:pt x="1468" y="2896"/>
                  </a:lnTo>
                  <a:lnTo>
                    <a:pt x="1892" y="2394"/>
                  </a:lnTo>
                  <a:lnTo>
                    <a:pt x="2356" y="1931"/>
                  </a:lnTo>
                  <a:lnTo>
                    <a:pt x="2858" y="1545"/>
                  </a:lnTo>
                  <a:lnTo>
                    <a:pt x="3398" y="1197"/>
                  </a:lnTo>
                  <a:lnTo>
                    <a:pt x="3978" y="888"/>
                  </a:lnTo>
                  <a:lnTo>
                    <a:pt x="4595" y="657"/>
                  </a:lnTo>
                  <a:lnTo>
                    <a:pt x="5252" y="502"/>
                  </a:lnTo>
                  <a:lnTo>
                    <a:pt x="5908" y="425"/>
                  </a:lnTo>
                  <a:lnTo>
                    <a:pt x="6565" y="386"/>
                  </a:lnTo>
                  <a:lnTo>
                    <a:pt x="7221" y="463"/>
                  </a:lnTo>
                  <a:lnTo>
                    <a:pt x="7839" y="618"/>
                  </a:lnTo>
                  <a:lnTo>
                    <a:pt x="8457" y="811"/>
                  </a:lnTo>
                  <a:lnTo>
                    <a:pt x="9075" y="1120"/>
                  </a:lnTo>
                  <a:lnTo>
                    <a:pt x="9422" y="1313"/>
                  </a:lnTo>
                  <a:lnTo>
                    <a:pt x="9731" y="1506"/>
                  </a:lnTo>
                  <a:lnTo>
                    <a:pt x="10002" y="1738"/>
                  </a:lnTo>
                  <a:lnTo>
                    <a:pt x="10272" y="1969"/>
                  </a:lnTo>
                  <a:lnTo>
                    <a:pt x="10774" y="2471"/>
                  </a:lnTo>
                  <a:lnTo>
                    <a:pt x="11199" y="3051"/>
                  </a:lnTo>
                  <a:lnTo>
                    <a:pt x="11546" y="3630"/>
                  </a:lnTo>
                  <a:lnTo>
                    <a:pt x="11855" y="4286"/>
                  </a:lnTo>
                  <a:lnTo>
                    <a:pt x="12164" y="4943"/>
                  </a:lnTo>
                  <a:lnTo>
                    <a:pt x="12396" y="5638"/>
                  </a:lnTo>
                  <a:lnTo>
                    <a:pt x="12627" y="6217"/>
                  </a:lnTo>
                  <a:lnTo>
                    <a:pt x="12859" y="6835"/>
                  </a:lnTo>
                  <a:lnTo>
                    <a:pt x="13129" y="7414"/>
                  </a:lnTo>
                  <a:lnTo>
                    <a:pt x="13438" y="7993"/>
                  </a:lnTo>
                  <a:lnTo>
                    <a:pt x="13786" y="8495"/>
                  </a:lnTo>
                  <a:lnTo>
                    <a:pt x="14211" y="8959"/>
                  </a:lnTo>
                  <a:lnTo>
                    <a:pt x="14442" y="9190"/>
                  </a:lnTo>
                  <a:lnTo>
                    <a:pt x="14713" y="9383"/>
                  </a:lnTo>
                  <a:lnTo>
                    <a:pt x="14983" y="9538"/>
                  </a:lnTo>
                  <a:lnTo>
                    <a:pt x="15253" y="9692"/>
                  </a:lnTo>
                  <a:lnTo>
                    <a:pt x="15717" y="9847"/>
                  </a:lnTo>
                  <a:lnTo>
                    <a:pt x="16219" y="9924"/>
                  </a:lnTo>
                  <a:lnTo>
                    <a:pt x="16682" y="9885"/>
                  </a:lnTo>
                  <a:lnTo>
                    <a:pt x="17145" y="9808"/>
                  </a:lnTo>
                  <a:lnTo>
                    <a:pt x="17609" y="9654"/>
                  </a:lnTo>
                  <a:lnTo>
                    <a:pt x="17802" y="9538"/>
                  </a:lnTo>
                  <a:lnTo>
                    <a:pt x="17995" y="9383"/>
                  </a:lnTo>
                  <a:lnTo>
                    <a:pt x="18188" y="9229"/>
                  </a:lnTo>
                  <a:lnTo>
                    <a:pt x="18342" y="9075"/>
                  </a:lnTo>
                  <a:lnTo>
                    <a:pt x="18497" y="8881"/>
                  </a:lnTo>
                  <a:lnTo>
                    <a:pt x="18613" y="8650"/>
                  </a:lnTo>
                  <a:lnTo>
                    <a:pt x="18651" y="8573"/>
                  </a:lnTo>
                  <a:lnTo>
                    <a:pt x="18613" y="8457"/>
                  </a:lnTo>
                  <a:lnTo>
                    <a:pt x="18651" y="8418"/>
                  </a:lnTo>
                  <a:lnTo>
                    <a:pt x="18613" y="8341"/>
                  </a:lnTo>
                  <a:lnTo>
                    <a:pt x="18304" y="8380"/>
                  </a:lnTo>
                  <a:lnTo>
                    <a:pt x="18265" y="8418"/>
                  </a:lnTo>
                  <a:lnTo>
                    <a:pt x="18033" y="8766"/>
                  </a:lnTo>
                  <a:lnTo>
                    <a:pt x="17802" y="8997"/>
                  </a:lnTo>
                  <a:lnTo>
                    <a:pt x="17493" y="9229"/>
                  </a:lnTo>
                  <a:lnTo>
                    <a:pt x="17184" y="9345"/>
                  </a:lnTo>
                  <a:lnTo>
                    <a:pt x="16798" y="9461"/>
                  </a:lnTo>
                  <a:lnTo>
                    <a:pt x="16064" y="9461"/>
                  </a:lnTo>
                  <a:lnTo>
                    <a:pt x="15717" y="9383"/>
                  </a:lnTo>
                  <a:lnTo>
                    <a:pt x="15330" y="9229"/>
                  </a:lnTo>
                  <a:lnTo>
                    <a:pt x="15021" y="9036"/>
                  </a:lnTo>
                  <a:lnTo>
                    <a:pt x="14674" y="8766"/>
                  </a:lnTo>
                  <a:lnTo>
                    <a:pt x="14404" y="8495"/>
                  </a:lnTo>
                  <a:lnTo>
                    <a:pt x="14133" y="8186"/>
                  </a:lnTo>
                  <a:lnTo>
                    <a:pt x="13902" y="7878"/>
                  </a:lnTo>
                  <a:lnTo>
                    <a:pt x="13709" y="7530"/>
                  </a:lnTo>
                  <a:lnTo>
                    <a:pt x="13515" y="7182"/>
                  </a:lnTo>
                  <a:lnTo>
                    <a:pt x="13207" y="6526"/>
                  </a:lnTo>
                  <a:lnTo>
                    <a:pt x="12936" y="5870"/>
                  </a:lnTo>
                  <a:lnTo>
                    <a:pt x="12434" y="4518"/>
                  </a:lnTo>
                  <a:lnTo>
                    <a:pt x="12164" y="3862"/>
                  </a:lnTo>
                  <a:lnTo>
                    <a:pt x="11855" y="3205"/>
                  </a:lnTo>
                  <a:lnTo>
                    <a:pt x="11469" y="2587"/>
                  </a:lnTo>
                  <a:lnTo>
                    <a:pt x="11237" y="2317"/>
                  </a:lnTo>
                  <a:lnTo>
                    <a:pt x="11005" y="2047"/>
                  </a:lnTo>
                  <a:lnTo>
                    <a:pt x="10542" y="1583"/>
                  </a:lnTo>
                  <a:lnTo>
                    <a:pt x="10040" y="1197"/>
                  </a:lnTo>
                  <a:lnTo>
                    <a:pt x="9538" y="888"/>
                  </a:lnTo>
                  <a:lnTo>
                    <a:pt x="9036" y="579"/>
                  </a:lnTo>
                  <a:lnTo>
                    <a:pt x="8457" y="386"/>
                  </a:lnTo>
                  <a:lnTo>
                    <a:pt x="7916" y="193"/>
                  </a:lnTo>
                  <a:lnTo>
                    <a:pt x="7337" y="77"/>
                  </a:lnTo>
                  <a:lnTo>
                    <a:pt x="675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9"/>
            <p:cNvSpPr/>
            <p:nvPr/>
          </p:nvSpPr>
          <p:spPr>
            <a:xfrm>
              <a:off x="6719625" y="2898500"/>
              <a:ext cx="625575" cy="344675"/>
            </a:xfrm>
            <a:custGeom>
              <a:avLst/>
              <a:gdLst/>
              <a:ahLst/>
              <a:cxnLst/>
              <a:rect l="l" t="t" r="r" b="b"/>
              <a:pathLst>
                <a:path w="25023" h="13787" extrusionOk="0">
                  <a:moveTo>
                    <a:pt x="23285" y="966"/>
                  </a:moveTo>
                  <a:lnTo>
                    <a:pt x="23633" y="1468"/>
                  </a:lnTo>
                  <a:lnTo>
                    <a:pt x="23941" y="2009"/>
                  </a:lnTo>
                  <a:lnTo>
                    <a:pt x="23787" y="2163"/>
                  </a:lnTo>
                  <a:lnTo>
                    <a:pt x="23633" y="2202"/>
                  </a:lnTo>
                  <a:lnTo>
                    <a:pt x="23478" y="2202"/>
                  </a:lnTo>
                  <a:lnTo>
                    <a:pt x="23324" y="2163"/>
                  </a:lnTo>
                  <a:lnTo>
                    <a:pt x="23208" y="2086"/>
                  </a:lnTo>
                  <a:lnTo>
                    <a:pt x="23092" y="1970"/>
                  </a:lnTo>
                  <a:lnTo>
                    <a:pt x="23015" y="1816"/>
                  </a:lnTo>
                  <a:lnTo>
                    <a:pt x="22976" y="1661"/>
                  </a:lnTo>
                  <a:lnTo>
                    <a:pt x="22976" y="1429"/>
                  </a:lnTo>
                  <a:lnTo>
                    <a:pt x="23053" y="1275"/>
                  </a:lnTo>
                  <a:lnTo>
                    <a:pt x="23169" y="1120"/>
                  </a:lnTo>
                  <a:lnTo>
                    <a:pt x="23285" y="966"/>
                  </a:lnTo>
                  <a:close/>
                  <a:moveTo>
                    <a:pt x="24096" y="2433"/>
                  </a:moveTo>
                  <a:lnTo>
                    <a:pt x="24212" y="2781"/>
                  </a:lnTo>
                  <a:lnTo>
                    <a:pt x="24328" y="3090"/>
                  </a:lnTo>
                  <a:lnTo>
                    <a:pt x="24366" y="3437"/>
                  </a:lnTo>
                  <a:lnTo>
                    <a:pt x="24443" y="3823"/>
                  </a:lnTo>
                  <a:lnTo>
                    <a:pt x="24173" y="3746"/>
                  </a:lnTo>
                  <a:lnTo>
                    <a:pt x="23941" y="3592"/>
                  </a:lnTo>
                  <a:lnTo>
                    <a:pt x="23864" y="3515"/>
                  </a:lnTo>
                  <a:lnTo>
                    <a:pt x="23787" y="3399"/>
                  </a:lnTo>
                  <a:lnTo>
                    <a:pt x="23748" y="3283"/>
                  </a:lnTo>
                  <a:lnTo>
                    <a:pt x="23710" y="3167"/>
                  </a:lnTo>
                  <a:lnTo>
                    <a:pt x="23710" y="2935"/>
                  </a:lnTo>
                  <a:lnTo>
                    <a:pt x="23787" y="2742"/>
                  </a:lnTo>
                  <a:lnTo>
                    <a:pt x="23941" y="2588"/>
                  </a:lnTo>
                  <a:lnTo>
                    <a:pt x="24096" y="2433"/>
                  </a:lnTo>
                  <a:close/>
                  <a:moveTo>
                    <a:pt x="16296" y="4982"/>
                  </a:moveTo>
                  <a:lnTo>
                    <a:pt x="16412" y="5059"/>
                  </a:lnTo>
                  <a:lnTo>
                    <a:pt x="16489" y="5175"/>
                  </a:lnTo>
                  <a:lnTo>
                    <a:pt x="16566" y="5291"/>
                  </a:lnTo>
                  <a:lnTo>
                    <a:pt x="16566" y="5407"/>
                  </a:lnTo>
                  <a:lnTo>
                    <a:pt x="16296" y="5445"/>
                  </a:lnTo>
                  <a:lnTo>
                    <a:pt x="15639" y="5523"/>
                  </a:lnTo>
                  <a:lnTo>
                    <a:pt x="15639" y="5484"/>
                  </a:lnTo>
                  <a:lnTo>
                    <a:pt x="15678" y="5368"/>
                  </a:lnTo>
                  <a:lnTo>
                    <a:pt x="15716" y="5252"/>
                  </a:lnTo>
                  <a:lnTo>
                    <a:pt x="15755" y="5175"/>
                  </a:lnTo>
                  <a:lnTo>
                    <a:pt x="15832" y="5098"/>
                  </a:lnTo>
                  <a:lnTo>
                    <a:pt x="15948" y="5021"/>
                  </a:lnTo>
                  <a:lnTo>
                    <a:pt x="16064" y="4982"/>
                  </a:lnTo>
                  <a:close/>
                  <a:moveTo>
                    <a:pt x="24443" y="4248"/>
                  </a:moveTo>
                  <a:lnTo>
                    <a:pt x="24443" y="4673"/>
                  </a:lnTo>
                  <a:lnTo>
                    <a:pt x="24366" y="5098"/>
                  </a:lnTo>
                  <a:lnTo>
                    <a:pt x="24250" y="5523"/>
                  </a:lnTo>
                  <a:lnTo>
                    <a:pt x="24057" y="5445"/>
                  </a:lnTo>
                  <a:lnTo>
                    <a:pt x="23903" y="5291"/>
                  </a:lnTo>
                  <a:lnTo>
                    <a:pt x="23826" y="5098"/>
                  </a:lnTo>
                  <a:lnTo>
                    <a:pt x="23787" y="4982"/>
                  </a:lnTo>
                  <a:lnTo>
                    <a:pt x="23787" y="4866"/>
                  </a:lnTo>
                  <a:lnTo>
                    <a:pt x="23826" y="4750"/>
                  </a:lnTo>
                  <a:lnTo>
                    <a:pt x="23864" y="4634"/>
                  </a:lnTo>
                  <a:lnTo>
                    <a:pt x="24019" y="4441"/>
                  </a:lnTo>
                  <a:lnTo>
                    <a:pt x="24212" y="4325"/>
                  </a:lnTo>
                  <a:lnTo>
                    <a:pt x="24443" y="4248"/>
                  </a:lnTo>
                  <a:close/>
                  <a:moveTo>
                    <a:pt x="17647" y="4827"/>
                  </a:moveTo>
                  <a:lnTo>
                    <a:pt x="17802" y="4866"/>
                  </a:lnTo>
                  <a:lnTo>
                    <a:pt x="17918" y="4943"/>
                  </a:lnTo>
                  <a:lnTo>
                    <a:pt x="17995" y="5021"/>
                  </a:lnTo>
                  <a:lnTo>
                    <a:pt x="18111" y="5214"/>
                  </a:lnTo>
                  <a:lnTo>
                    <a:pt x="18111" y="5407"/>
                  </a:lnTo>
                  <a:lnTo>
                    <a:pt x="18072" y="5638"/>
                  </a:lnTo>
                  <a:lnTo>
                    <a:pt x="17570" y="5523"/>
                  </a:lnTo>
                  <a:lnTo>
                    <a:pt x="17029" y="5445"/>
                  </a:lnTo>
                  <a:lnTo>
                    <a:pt x="17068" y="5291"/>
                  </a:lnTo>
                  <a:lnTo>
                    <a:pt x="17107" y="5175"/>
                  </a:lnTo>
                  <a:lnTo>
                    <a:pt x="17184" y="5059"/>
                  </a:lnTo>
                  <a:lnTo>
                    <a:pt x="17300" y="4943"/>
                  </a:lnTo>
                  <a:lnTo>
                    <a:pt x="17416" y="4905"/>
                  </a:lnTo>
                  <a:lnTo>
                    <a:pt x="17531" y="4866"/>
                  </a:lnTo>
                  <a:lnTo>
                    <a:pt x="17647" y="4827"/>
                  </a:lnTo>
                  <a:close/>
                  <a:moveTo>
                    <a:pt x="14712" y="5329"/>
                  </a:moveTo>
                  <a:lnTo>
                    <a:pt x="14828" y="5368"/>
                  </a:lnTo>
                  <a:lnTo>
                    <a:pt x="14906" y="5445"/>
                  </a:lnTo>
                  <a:lnTo>
                    <a:pt x="15021" y="5561"/>
                  </a:lnTo>
                  <a:lnTo>
                    <a:pt x="15060" y="5677"/>
                  </a:lnTo>
                  <a:lnTo>
                    <a:pt x="14558" y="5870"/>
                  </a:lnTo>
                  <a:lnTo>
                    <a:pt x="14056" y="6102"/>
                  </a:lnTo>
                  <a:lnTo>
                    <a:pt x="14017" y="6063"/>
                  </a:lnTo>
                  <a:lnTo>
                    <a:pt x="14056" y="5831"/>
                  </a:lnTo>
                  <a:lnTo>
                    <a:pt x="14133" y="5600"/>
                  </a:lnTo>
                  <a:lnTo>
                    <a:pt x="14249" y="5445"/>
                  </a:lnTo>
                  <a:lnTo>
                    <a:pt x="14365" y="5368"/>
                  </a:lnTo>
                  <a:lnTo>
                    <a:pt x="14442" y="5329"/>
                  </a:lnTo>
                  <a:close/>
                  <a:moveTo>
                    <a:pt x="18999" y="5484"/>
                  </a:moveTo>
                  <a:lnTo>
                    <a:pt x="19115" y="5523"/>
                  </a:lnTo>
                  <a:lnTo>
                    <a:pt x="19192" y="5561"/>
                  </a:lnTo>
                  <a:lnTo>
                    <a:pt x="19308" y="5677"/>
                  </a:lnTo>
                  <a:lnTo>
                    <a:pt x="19385" y="5831"/>
                  </a:lnTo>
                  <a:lnTo>
                    <a:pt x="19385" y="5986"/>
                  </a:lnTo>
                  <a:lnTo>
                    <a:pt x="19346" y="6179"/>
                  </a:lnTo>
                  <a:lnTo>
                    <a:pt x="18613" y="5831"/>
                  </a:lnTo>
                  <a:lnTo>
                    <a:pt x="18651" y="5754"/>
                  </a:lnTo>
                  <a:lnTo>
                    <a:pt x="18690" y="5677"/>
                  </a:lnTo>
                  <a:lnTo>
                    <a:pt x="18844" y="5523"/>
                  </a:lnTo>
                  <a:lnTo>
                    <a:pt x="18999" y="5484"/>
                  </a:lnTo>
                  <a:close/>
                  <a:moveTo>
                    <a:pt x="20196" y="6063"/>
                  </a:moveTo>
                  <a:lnTo>
                    <a:pt x="20350" y="6102"/>
                  </a:lnTo>
                  <a:lnTo>
                    <a:pt x="20466" y="6140"/>
                  </a:lnTo>
                  <a:lnTo>
                    <a:pt x="20543" y="6179"/>
                  </a:lnTo>
                  <a:lnTo>
                    <a:pt x="20698" y="6333"/>
                  </a:lnTo>
                  <a:lnTo>
                    <a:pt x="20775" y="6527"/>
                  </a:lnTo>
                  <a:lnTo>
                    <a:pt x="20814" y="6720"/>
                  </a:lnTo>
                  <a:lnTo>
                    <a:pt x="20891" y="6951"/>
                  </a:lnTo>
                  <a:lnTo>
                    <a:pt x="20466" y="6758"/>
                  </a:lnTo>
                  <a:lnTo>
                    <a:pt x="20080" y="6565"/>
                  </a:lnTo>
                  <a:lnTo>
                    <a:pt x="19810" y="6411"/>
                  </a:lnTo>
                  <a:lnTo>
                    <a:pt x="19848" y="6295"/>
                  </a:lnTo>
                  <a:lnTo>
                    <a:pt x="19887" y="6179"/>
                  </a:lnTo>
                  <a:lnTo>
                    <a:pt x="20003" y="6140"/>
                  </a:lnTo>
                  <a:lnTo>
                    <a:pt x="20080" y="6102"/>
                  </a:lnTo>
                  <a:lnTo>
                    <a:pt x="20196" y="6063"/>
                  </a:lnTo>
                  <a:close/>
                  <a:moveTo>
                    <a:pt x="23517" y="5870"/>
                  </a:moveTo>
                  <a:lnTo>
                    <a:pt x="23710" y="5909"/>
                  </a:lnTo>
                  <a:lnTo>
                    <a:pt x="23941" y="5986"/>
                  </a:lnTo>
                  <a:lnTo>
                    <a:pt x="24019" y="6025"/>
                  </a:lnTo>
                  <a:lnTo>
                    <a:pt x="24096" y="6025"/>
                  </a:lnTo>
                  <a:lnTo>
                    <a:pt x="23941" y="6295"/>
                  </a:lnTo>
                  <a:lnTo>
                    <a:pt x="23748" y="6565"/>
                  </a:lnTo>
                  <a:lnTo>
                    <a:pt x="23517" y="6797"/>
                  </a:lnTo>
                  <a:lnTo>
                    <a:pt x="23246" y="6990"/>
                  </a:lnTo>
                  <a:lnTo>
                    <a:pt x="23208" y="6951"/>
                  </a:lnTo>
                  <a:lnTo>
                    <a:pt x="23092" y="6758"/>
                  </a:lnTo>
                  <a:lnTo>
                    <a:pt x="23015" y="6527"/>
                  </a:lnTo>
                  <a:lnTo>
                    <a:pt x="23015" y="6295"/>
                  </a:lnTo>
                  <a:lnTo>
                    <a:pt x="23053" y="6179"/>
                  </a:lnTo>
                  <a:lnTo>
                    <a:pt x="23131" y="6102"/>
                  </a:lnTo>
                  <a:lnTo>
                    <a:pt x="23208" y="6025"/>
                  </a:lnTo>
                  <a:lnTo>
                    <a:pt x="23285" y="5947"/>
                  </a:lnTo>
                  <a:lnTo>
                    <a:pt x="23517" y="5870"/>
                  </a:lnTo>
                  <a:close/>
                  <a:moveTo>
                    <a:pt x="13245" y="6102"/>
                  </a:moveTo>
                  <a:lnTo>
                    <a:pt x="13477" y="6179"/>
                  </a:lnTo>
                  <a:lnTo>
                    <a:pt x="13593" y="6256"/>
                  </a:lnTo>
                  <a:lnTo>
                    <a:pt x="13708" y="6333"/>
                  </a:lnTo>
                  <a:lnTo>
                    <a:pt x="13168" y="6720"/>
                  </a:lnTo>
                  <a:lnTo>
                    <a:pt x="12782" y="7106"/>
                  </a:lnTo>
                  <a:lnTo>
                    <a:pt x="12705" y="7067"/>
                  </a:lnTo>
                  <a:lnTo>
                    <a:pt x="12666" y="6951"/>
                  </a:lnTo>
                  <a:lnTo>
                    <a:pt x="12627" y="6797"/>
                  </a:lnTo>
                  <a:lnTo>
                    <a:pt x="12627" y="6681"/>
                  </a:lnTo>
                  <a:lnTo>
                    <a:pt x="12666" y="6527"/>
                  </a:lnTo>
                  <a:lnTo>
                    <a:pt x="12705" y="6411"/>
                  </a:lnTo>
                  <a:lnTo>
                    <a:pt x="12782" y="6295"/>
                  </a:lnTo>
                  <a:lnTo>
                    <a:pt x="12859" y="6218"/>
                  </a:lnTo>
                  <a:lnTo>
                    <a:pt x="13013" y="6140"/>
                  </a:lnTo>
                  <a:lnTo>
                    <a:pt x="13129" y="6102"/>
                  </a:lnTo>
                  <a:close/>
                  <a:moveTo>
                    <a:pt x="22165" y="6565"/>
                  </a:moveTo>
                  <a:lnTo>
                    <a:pt x="22281" y="6604"/>
                  </a:lnTo>
                  <a:lnTo>
                    <a:pt x="22474" y="6720"/>
                  </a:lnTo>
                  <a:lnTo>
                    <a:pt x="22629" y="6874"/>
                  </a:lnTo>
                  <a:lnTo>
                    <a:pt x="22783" y="7029"/>
                  </a:lnTo>
                  <a:lnTo>
                    <a:pt x="22860" y="7067"/>
                  </a:lnTo>
                  <a:lnTo>
                    <a:pt x="22937" y="7067"/>
                  </a:lnTo>
                  <a:lnTo>
                    <a:pt x="22976" y="7106"/>
                  </a:lnTo>
                  <a:lnTo>
                    <a:pt x="22937" y="7144"/>
                  </a:lnTo>
                  <a:lnTo>
                    <a:pt x="22551" y="7222"/>
                  </a:lnTo>
                  <a:lnTo>
                    <a:pt x="22165" y="7260"/>
                  </a:lnTo>
                  <a:lnTo>
                    <a:pt x="21779" y="7222"/>
                  </a:lnTo>
                  <a:lnTo>
                    <a:pt x="21393" y="7106"/>
                  </a:lnTo>
                  <a:lnTo>
                    <a:pt x="21470" y="6913"/>
                  </a:lnTo>
                  <a:lnTo>
                    <a:pt x="21625" y="6758"/>
                  </a:lnTo>
                  <a:lnTo>
                    <a:pt x="21818" y="6604"/>
                  </a:lnTo>
                  <a:lnTo>
                    <a:pt x="22049" y="6565"/>
                  </a:lnTo>
                  <a:close/>
                  <a:moveTo>
                    <a:pt x="12280" y="7415"/>
                  </a:moveTo>
                  <a:lnTo>
                    <a:pt x="12473" y="7453"/>
                  </a:lnTo>
                  <a:lnTo>
                    <a:pt x="12125" y="7994"/>
                  </a:lnTo>
                  <a:lnTo>
                    <a:pt x="11816" y="8573"/>
                  </a:lnTo>
                  <a:lnTo>
                    <a:pt x="11701" y="8341"/>
                  </a:lnTo>
                  <a:lnTo>
                    <a:pt x="11662" y="8110"/>
                  </a:lnTo>
                  <a:lnTo>
                    <a:pt x="11662" y="7955"/>
                  </a:lnTo>
                  <a:lnTo>
                    <a:pt x="11662" y="7839"/>
                  </a:lnTo>
                  <a:lnTo>
                    <a:pt x="11739" y="7724"/>
                  </a:lnTo>
                  <a:lnTo>
                    <a:pt x="11816" y="7608"/>
                  </a:lnTo>
                  <a:lnTo>
                    <a:pt x="11894" y="7531"/>
                  </a:lnTo>
                  <a:lnTo>
                    <a:pt x="12009" y="7453"/>
                  </a:lnTo>
                  <a:lnTo>
                    <a:pt x="12164" y="7415"/>
                  </a:lnTo>
                  <a:close/>
                  <a:moveTo>
                    <a:pt x="2240" y="9384"/>
                  </a:moveTo>
                  <a:lnTo>
                    <a:pt x="2356" y="9423"/>
                  </a:lnTo>
                  <a:lnTo>
                    <a:pt x="2472" y="9500"/>
                  </a:lnTo>
                  <a:lnTo>
                    <a:pt x="2549" y="9577"/>
                  </a:lnTo>
                  <a:lnTo>
                    <a:pt x="2626" y="9770"/>
                  </a:lnTo>
                  <a:lnTo>
                    <a:pt x="2626" y="9886"/>
                  </a:lnTo>
                  <a:lnTo>
                    <a:pt x="2626" y="10002"/>
                  </a:lnTo>
                  <a:lnTo>
                    <a:pt x="2124" y="9886"/>
                  </a:lnTo>
                  <a:lnTo>
                    <a:pt x="1661" y="9886"/>
                  </a:lnTo>
                  <a:lnTo>
                    <a:pt x="1699" y="9770"/>
                  </a:lnTo>
                  <a:lnTo>
                    <a:pt x="1738" y="9654"/>
                  </a:lnTo>
                  <a:lnTo>
                    <a:pt x="1815" y="9538"/>
                  </a:lnTo>
                  <a:lnTo>
                    <a:pt x="1892" y="9461"/>
                  </a:lnTo>
                  <a:lnTo>
                    <a:pt x="2008" y="9384"/>
                  </a:lnTo>
                  <a:close/>
                  <a:moveTo>
                    <a:pt x="11662" y="8998"/>
                  </a:moveTo>
                  <a:lnTo>
                    <a:pt x="11469" y="9500"/>
                  </a:lnTo>
                  <a:lnTo>
                    <a:pt x="11353" y="10040"/>
                  </a:lnTo>
                  <a:lnTo>
                    <a:pt x="11276" y="10272"/>
                  </a:lnTo>
                  <a:lnTo>
                    <a:pt x="11237" y="10272"/>
                  </a:lnTo>
                  <a:lnTo>
                    <a:pt x="11083" y="10079"/>
                  </a:lnTo>
                  <a:lnTo>
                    <a:pt x="10967" y="9847"/>
                  </a:lnTo>
                  <a:lnTo>
                    <a:pt x="10928" y="9693"/>
                  </a:lnTo>
                  <a:lnTo>
                    <a:pt x="10928" y="9577"/>
                  </a:lnTo>
                  <a:lnTo>
                    <a:pt x="10967" y="9461"/>
                  </a:lnTo>
                  <a:lnTo>
                    <a:pt x="11005" y="9345"/>
                  </a:lnTo>
                  <a:lnTo>
                    <a:pt x="11121" y="9152"/>
                  </a:lnTo>
                  <a:lnTo>
                    <a:pt x="11276" y="9075"/>
                  </a:lnTo>
                  <a:lnTo>
                    <a:pt x="11469" y="8998"/>
                  </a:lnTo>
                  <a:close/>
                  <a:moveTo>
                    <a:pt x="3784" y="9770"/>
                  </a:moveTo>
                  <a:lnTo>
                    <a:pt x="3900" y="9809"/>
                  </a:lnTo>
                  <a:lnTo>
                    <a:pt x="4016" y="9886"/>
                  </a:lnTo>
                  <a:lnTo>
                    <a:pt x="4093" y="10002"/>
                  </a:lnTo>
                  <a:lnTo>
                    <a:pt x="4132" y="10118"/>
                  </a:lnTo>
                  <a:lnTo>
                    <a:pt x="4171" y="10272"/>
                  </a:lnTo>
                  <a:lnTo>
                    <a:pt x="4171" y="10388"/>
                  </a:lnTo>
                  <a:lnTo>
                    <a:pt x="4093" y="10542"/>
                  </a:lnTo>
                  <a:lnTo>
                    <a:pt x="4016" y="10658"/>
                  </a:lnTo>
                  <a:lnTo>
                    <a:pt x="3862" y="10542"/>
                  </a:lnTo>
                  <a:lnTo>
                    <a:pt x="3514" y="10349"/>
                  </a:lnTo>
                  <a:lnTo>
                    <a:pt x="3089" y="10156"/>
                  </a:lnTo>
                  <a:lnTo>
                    <a:pt x="3128" y="10040"/>
                  </a:lnTo>
                  <a:lnTo>
                    <a:pt x="3244" y="9925"/>
                  </a:lnTo>
                  <a:lnTo>
                    <a:pt x="3360" y="9847"/>
                  </a:lnTo>
                  <a:lnTo>
                    <a:pt x="3514" y="9770"/>
                  </a:lnTo>
                  <a:close/>
                  <a:moveTo>
                    <a:pt x="4943" y="10658"/>
                  </a:moveTo>
                  <a:lnTo>
                    <a:pt x="5020" y="10736"/>
                  </a:lnTo>
                  <a:lnTo>
                    <a:pt x="5097" y="10774"/>
                  </a:lnTo>
                  <a:lnTo>
                    <a:pt x="5136" y="10890"/>
                  </a:lnTo>
                  <a:lnTo>
                    <a:pt x="5175" y="11044"/>
                  </a:lnTo>
                  <a:lnTo>
                    <a:pt x="5136" y="11238"/>
                  </a:lnTo>
                  <a:lnTo>
                    <a:pt x="5097" y="11431"/>
                  </a:lnTo>
                  <a:lnTo>
                    <a:pt x="4402" y="10929"/>
                  </a:lnTo>
                  <a:lnTo>
                    <a:pt x="4441" y="10813"/>
                  </a:lnTo>
                  <a:lnTo>
                    <a:pt x="4480" y="10774"/>
                  </a:lnTo>
                  <a:lnTo>
                    <a:pt x="4673" y="10658"/>
                  </a:lnTo>
                  <a:close/>
                  <a:moveTo>
                    <a:pt x="11160" y="10620"/>
                  </a:moveTo>
                  <a:lnTo>
                    <a:pt x="10967" y="11199"/>
                  </a:lnTo>
                  <a:lnTo>
                    <a:pt x="10735" y="11740"/>
                  </a:lnTo>
                  <a:lnTo>
                    <a:pt x="10658" y="11701"/>
                  </a:lnTo>
                  <a:lnTo>
                    <a:pt x="10503" y="11546"/>
                  </a:lnTo>
                  <a:lnTo>
                    <a:pt x="10426" y="11353"/>
                  </a:lnTo>
                  <a:lnTo>
                    <a:pt x="10388" y="11160"/>
                  </a:lnTo>
                  <a:lnTo>
                    <a:pt x="10465" y="10967"/>
                  </a:lnTo>
                  <a:lnTo>
                    <a:pt x="10581" y="10813"/>
                  </a:lnTo>
                  <a:lnTo>
                    <a:pt x="10735" y="10697"/>
                  </a:lnTo>
                  <a:lnTo>
                    <a:pt x="10928" y="10620"/>
                  </a:lnTo>
                  <a:close/>
                  <a:moveTo>
                    <a:pt x="5986" y="11469"/>
                  </a:moveTo>
                  <a:lnTo>
                    <a:pt x="6063" y="11508"/>
                  </a:lnTo>
                  <a:lnTo>
                    <a:pt x="6179" y="11585"/>
                  </a:lnTo>
                  <a:lnTo>
                    <a:pt x="6256" y="11662"/>
                  </a:lnTo>
                  <a:lnTo>
                    <a:pt x="6333" y="11778"/>
                  </a:lnTo>
                  <a:lnTo>
                    <a:pt x="6372" y="12010"/>
                  </a:lnTo>
                  <a:lnTo>
                    <a:pt x="6410" y="12242"/>
                  </a:lnTo>
                  <a:lnTo>
                    <a:pt x="6372" y="12473"/>
                  </a:lnTo>
                  <a:lnTo>
                    <a:pt x="5908" y="12087"/>
                  </a:lnTo>
                  <a:lnTo>
                    <a:pt x="5406" y="11701"/>
                  </a:lnTo>
                  <a:lnTo>
                    <a:pt x="5445" y="11624"/>
                  </a:lnTo>
                  <a:lnTo>
                    <a:pt x="5561" y="11546"/>
                  </a:lnTo>
                  <a:lnTo>
                    <a:pt x="5638" y="11508"/>
                  </a:lnTo>
                  <a:lnTo>
                    <a:pt x="5754" y="11469"/>
                  </a:lnTo>
                  <a:close/>
                  <a:moveTo>
                    <a:pt x="10542" y="12048"/>
                  </a:moveTo>
                  <a:lnTo>
                    <a:pt x="10388" y="12319"/>
                  </a:lnTo>
                  <a:lnTo>
                    <a:pt x="10195" y="12550"/>
                  </a:lnTo>
                  <a:lnTo>
                    <a:pt x="10001" y="12744"/>
                  </a:lnTo>
                  <a:lnTo>
                    <a:pt x="9770" y="12937"/>
                  </a:lnTo>
                  <a:lnTo>
                    <a:pt x="9770" y="12859"/>
                  </a:lnTo>
                  <a:lnTo>
                    <a:pt x="9654" y="12666"/>
                  </a:lnTo>
                  <a:lnTo>
                    <a:pt x="9654" y="12473"/>
                  </a:lnTo>
                  <a:lnTo>
                    <a:pt x="9693" y="12357"/>
                  </a:lnTo>
                  <a:lnTo>
                    <a:pt x="9808" y="12242"/>
                  </a:lnTo>
                  <a:lnTo>
                    <a:pt x="9963" y="12164"/>
                  </a:lnTo>
                  <a:lnTo>
                    <a:pt x="10156" y="12087"/>
                  </a:lnTo>
                  <a:lnTo>
                    <a:pt x="10542" y="12048"/>
                  </a:lnTo>
                  <a:close/>
                  <a:moveTo>
                    <a:pt x="7376" y="12512"/>
                  </a:moveTo>
                  <a:lnTo>
                    <a:pt x="7569" y="12550"/>
                  </a:lnTo>
                  <a:lnTo>
                    <a:pt x="7723" y="12666"/>
                  </a:lnTo>
                  <a:lnTo>
                    <a:pt x="7839" y="12821"/>
                  </a:lnTo>
                  <a:lnTo>
                    <a:pt x="7878" y="13014"/>
                  </a:lnTo>
                  <a:lnTo>
                    <a:pt x="7878" y="13207"/>
                  </a:lnTo>
                  <a:lnTo>
                    <a:pt x="7839" y="13207"/>
                  </a:lnTo>
                  <a:lnTo>
                    <a:pt x="7337" y="13014"/>
                  </a:lnTo>
                  <a:lnTo>
                    <a:pt x="6835" y="12744"/>
                  </a:lnTo>
                  <a:lnTo>
                    <a:pt x="6990" y="12628"/>
                  </a:lnTo>
                  <a:lnTo>
                    <a:pt x="7183" y="12550"/>
                  </a:lnTo>
                  <a:lnTo>
                    <a:pt x="7376" y="12512"/>
                  </a:lnTo>
                  <a:close/>
                  <a:moveTo>
                    <a:pt x="8843" y="12628"/>
                  </a:moveTo>
                  <a:lnTo>
                    <a:pt x="8959" y="12666"/>
                  </a:lnTo>
                  <a:lnTo>
                    <a:pt x="9113" y="12782"/>
                  </a:lnTo>
                  <a:lnTo>
                    <a:pt x="9191" y="12937"/>
                  </a:lnTo>
                  <a:lnTo>
                    <a:pt x="9229" y="13130"/>
                  </a:lnTo>
                  <a:lnTo>
                    <a:pt x="9268" y="13207"/>
                  </a:lnTo>
                  <a:lnTo>
                    <a:pt x="9036" y="13284"/>
                  </a:lnTo>
                  <a:lnTo>
                    <a:pt x="8804" y="13323"/>
                  </a:lnTo>
                  <a:lnTo>
                    <a:pt x="8573" y="13323"/>
                  </a:lnTo>
                  <a:lnTo>
                    <a:pt x="8302" y="13284"/>
                  </a:lnTo>
                  <a:lnTo>
                    <a:pt x="8302" y="13207"/>
                  </a:lnTo>
                  <a:lnTo>
                    <a:pt x="8341" y="13014"/>
                  </a:lnTo>
                  <a:lnTo>
                    <a:pt x="8418" y="12821"/>
                  </a:lnTo>
                  <a:lnTo>
                    <a:pt x="8573" y="12705"/>
                  </a:lnTo>
                  <a:lnTo>
                    <a:pt x="8650" y="12666"/>
                  </a:lnTo>
                  <a:lnTo>
                    <a:pt x="8766" y="12628"/>
                  </a:lnTo>
                  <a:close/>
                  <a:moveTo>
                    <a:pt x="22976" y="1"/>
                  </a:moveTo>
                  <a:lnTo>
                    <a:pt x="22899" y="39"/>
                  </a:lnTo>
                  <a:lnTo>
                    <a:pt x="22822" y="78"/>
                  </a:lnTo>
                  <a:lnTo>
                    <a:pt x="22783" y="155"/>
                  </a:lnTo>
                  <a:lnTo>
                    <a:pt x="22744" y="232"/>
                  </a:lnTo>
                  <a:lnTo>
                    <a:pt x="22744" y="310"/>
                  </a:lnTo>
                  <a:lnTo>
                    <a:pt x="22822" y="425"/>
                  </a:lnTo>
                  <a:lnTo>
                    <a:pt x="22860" y="464"/>
                  </a:lnTo>
                  <a:lnTo>
                    <a:pt x="23015" y="657"/>
                  </a:lnTo>
                  <a:lnTo>
                    <a:pt x="22899" y="773"/>
                  </a:lnTo>
                  <a:lnTo>
                    <a:pt x="22783" y="966"/>
                  </a:lnTo>
                  <a:lnTo>
                    <a:pt x="22706" y="1120"/>
                  </a:lnTo>
                  <a:lnTo>
                    <a:pt x="22629" y="1314"/>
                  </a:lnTo>
                  <a:lnTo>
                    <a:pt x="22590" y="1507"/>
                  </a:lnTo>
                  <a:lnTo>
                    <a:pt x="22590" y="1700"/>
                  </a:lnTo>
                  <a:lnTo>
                    <a:pt x="22629" y="1893"/>
                  </a:lnTo>
                  <a:lnTo>
                    <a:pt x="22706" y="2047"/>
                  </a:lnTo>
                  <a:lnTo>
                    <a:pt x="22860" y="2279"/>
                  </a:lnTo>
                  <a:lnTo>
                    <a:pt x="23053" y="2395"/>
                  </a:lnTo>
                  <a:lnTo>
                    <a:pt x="23246" y="2511"/>
                  </a:lnTo>
                  <a:lnTo>
                    <a:pt x="23478" y="2511"/>
                  </a:lnTo>
                  <a:lnTo>
                    <a:pt x="23401" y="2704"/>
                  </a:lnTo>
                  <a:lnTo>
                    <a:pt x="23362" y="2897"/>
                  </a:lnTo>
                  <a:lnTo>
                    <a:pt x="23324" y="3090"/>
                  </a:lnTo>
                  <a:lnTo>
                    <a:pt x="23362" y="3283"/>
                  </a:lnTo>
                  <a:lnTo>
                    <a:pt x="23439" y="3515"/>
                  </a:lnTo>
                  <a:lnTo>
                    <a:pt x="23555" y="3708"/>
                  </a:lnTo>
                  <a:lnTo>
                    <a:pt x="23748" y="3901"/>
                  </a:lnTo>
                  <a:lnTo>
                    <a:pt x="23980" y="4017"/>
                  </a:lnTo>
                  <a:lnTo>
                    <a:pt x="23748" y="4210"/>
                  </a:lnTo>
                  <a:lnTo>
                    <a:pt x="23555" y="4480"/>
                  </a:lnTo>
                  <a:lnTo>
                    <a:pt x="23478" y="4750"/>
                  </a:lnTo>
                  <a:lnTo>
                    <a:pt x="23439" y="4905"/>
                  </a:lnTo>
                  <a:lnTo>
                    <a:pt x="23439" y="5021"/>
                  </a:lnTo>
                  <a:lnTo>
                    <a:pt x="23517" y="5291"/>
                  </a:lnTo>
                  <a:lnTo>
                    <a:pt x="23633" y="5484"/>
                  </a:lnTo>
                  <a:lnTo>
                    <a:pt x="23401" y="5523"/>
                  </a:lnTo>
                  <a:lnTo>
                    <a:pt x="23169" y="5561"/>
                  </a:lnTo>
                  <a:lnTo>
                    <a:pt x="22976" y="5716"/>
                  </a:lnTo>
                  <a:lnTo>
                    <a:pt x="22783" y="5870"/>
                  </a:lnTo>
                  <a:lnTo>
                    <a:pt x="22706" y="6102"/>
                  </a:lnTo>
                  <a:lnTo>
                    <a:pt x="22629" y="6372"/>
                  </a:lnTo>
                  <a:lnTo>
                    <a:pt x="22474" y="6295"/>
                  </a:lnTo>
                  <a:lnTo>
                    <a:pt x="22320" y="6256"/>
                  </a:lnTo>
                  <a:lnTo>
                    <a:pt x="22165" y="6218"/>
                  </a:lnTo>
                  <a:lnTo>
                    <a:pt x="21972" y="6218"/>
                  </a:lnTo>
                  <a:lnTo>
                    <a:pt x="21740" y="6295"/>
                  </a:lnTo>
                  <a:lnTo>
                    <a:pt x="21509" y="6411"/>
                  </a:lnTo>
                  <a:lnTo>
                    <a:pt x="21354" y="6565"/>
                  </a:lnTo>
                  <a:lnTo>
                    <a:pt x="21200" y="6797"/>
                  </a:lnTo>
                  <a:lnTo>
                    <a:pt x="21123" y="6449"/>
                  </a:lnTo>
                  <a:lnTo>
                    <a:pt x="20968" y="6140"/>
                  </a:lnTo>
                  <a:lnTo>
                    <a:pt x="20852" y="6025"/>
                  </a:lnTo>
                  <a:lnTo>
                    <a:pt x="20736" y="5909"/>
                  </a:lnTo>
                  <a:lnTo>
                    <a:pt x="20582" y="5831"/>
                  </a:lnTo>
                  <a:lnTo>
                    <a:pt x="20427" y="5754"/>
                  </a:lnTo>
                  <a:lnTo>
                    <a:pt x="20234" y="5754"/>
                  </a:lnTo>
                  <a:lnTo>
                    <a:pt x="20080" y="5793"/>
                  </a:lnTo>
                  <a:lnTo>
                    <a:pt x="19887" y="5870"/>
                  </a:lnTo>
                  <a:lnTo>
                    <a:pt x="19771" y="5947"/>
                  </a:lnTo>
                  <a:lnTo>
                    <a:pt x="19732" y="5716"/>
                  </a:lnTo>
                  <a:lnTo>
                    <a:pt x="19617" y="5484"/>
                  </a:lnTo>
                  <a:lnTo>
                    <a:pt x="19462" y="5329"/>
                  </a:lnTo>
                  <a:lnTo>
                    <a:pt x="19385" y="5252"/>
                  </a:lnTo>
                  <a:lnTo>
                    <a:pt x="19269" y="5175"/>
                  </a:lnTo>
                  <a:lnTo>
                    <a:pt x="19037" y="5136"/>
                  </a:lnTo>
                  <a:lnTo>
                    <a:pt x="18844" y="5175"/>
                  </a:lnTo>
                  <a:lnTo>
                    <a:pt x="18651" y="5291"/>
                  </a:lnTo>
                  <a:lnTo>
                    <a:pt x="18497" y="5407"/>
                  </a:lnTo>
                  <a:lnTo>
                    <a:pt x="18458" y="5252"/>
                  </a:lnTo>
                  <a:lnTo>
                    <a:pt x="18420" y="5136"/>
                  </a:lnTo>
                  <a:lnTo>
                    <a:pt x="18381" y="4982"/>
                  </a:lnTo>
                  <a:lnTo>
                    <a:pt x="18304" y="4866"/>
                  </a:lnTo>
                  <a:lnTo>
                    <a:pt x="18188" y="4750"/>
                  </a:lnTo>
                  <a:lnTo>
                    <a:pt x="18072" y="4673"/>
                  </a:lnTo>
                  <a:lnTo>
                    <a:pt x="17956" y="4596"/>
                  </a:lnTo>
                  <a:lnTo>
                    <a:pt x="17802" y="4557"/>
                  </a:lnTo>
                  <a:lnTo>
                    <a:pt x="17647" y="4519"/>
                  </a:lnTo>
                  <a:lnTo>
                    <a:pt x="17493" y="4557"/>
                  </a:lnTo>
                  <a:lnTo>
                    <a:pt x="17377" y="4596"/>
                  </a:lnTo>
                  <a:lnTo>
                    <a:pt x="17261" y="4634"/>
                  </a:lnTo>
                  <a:lnTo>
                    <a:pt x="17145" y="4750"/>
                  </a:lnTo>
                  <a:lnTo>
                    <a:pt x="17029" y="4827"/>
                  </a:lnTo>
                  <a:lnTo>
                    <a:pt x="16875" y="5098"/>
                  </a:lnTo>
                  <a:lnTo>
                    <a:pt x="16759" y="4943"/>
                  </a:lnTo>
                  <a:lnTo>
                    <a:pt x="16605" y="4789"/>
                  </a:lnTo>
                  <a:lnTo>
                    <a:pt x="16450" y="4712"/>
                  </a:lnTo>
                  <a:lnTo>
                    <a:pt x="16296" y="4634"/>
                  </a:lnTo>
                  <a:lnTo>
                    <a:pt x="16103" y="4634"/>
                  </a:lnTo>
                  <a:lnTo>
                    <a:pt x="15948" y="4673"/>
                  </a:lnTo>
                  <a:lnTo>
                    <a:pt x="15794" y="4750"/>
                  </a:lnTo>
                  <a:lnTo>
                    <a:pt x="15639" y="4866"/>
                  </a:lnTo>
                  <a:lnTo>
                    <a:pt x="15523" y="4982"/>
                  </a:lnTo>
                  <a:lnTo>
                    <a:pt x="15446" y="5136"/>
                  </a:lnTo>
                  <a:lnTo>
                    <a:pt x="15408" y="5329"/>
                  </a:lnTo>
                  <a:lnTo>
                    <a:pt x="15408" y="5484"/>
                  </a:lnTo>
                  <a:lnTo>
                    <a:pt x="15446" y="5561"/>
                  </a:lnTo>
                  <a:lnTo>
                    <a:pt x="15408" y="5561"/>
                  </a:lnTo>
                  <a:lnTo>
                    <a:pt x="15330" y="5368"/>
                  </a:lnTo>
                  <a:lnTo>
                    <a:pt x="15176" y="5175"/>
                  </a:lnTo>
                  <a:lnTo>
                    <a:pt x="15021" y="5059"/>
                  </a:lnTo>
                  <a:lnTo>
                    <a:pt x="14828" y="4982"/>
                  </a:lnTo>
                  <a:lnTo>
                    <a:pt x="14635" y="4943"/>
                  </a:lnTo>
                  <a:lnTo>
                    <a:pt x="14442" y="4982"/>
                  </a:lnTo>
                  <a:lnTo>
                    <a:pt x="14288" y="5021"/>
                  </a:lnTo>
                  <a:lnTo>
                    <a:pt x="14133" y="5098"/>
                  </a:lnTo>
                  <a:lnTo>
                    <a:pt x="14056" y="5175"/>
                  </a:lnTo>
                  <a:lnTo>
                    <a:pt x="13940" y="5291"/>
                  </a:lnTo>
                  <a:lnTo>
                    <a:pt x="13824" y="5561"/>
                  </a:lnTo>
                  <a:lnTo>
                    <a:pt x="13786" y="5831"/>
                  </a:lnTo>
                  <a:lnTo>
                    <a:pt x="13593" y="5754"/>
                  </a:lnTo>
                  <a:lnTo>
                    <a:pt x="13361" y="5716"/>
                  </a:lnTo>
                  <a:lnTo>
                    <a:pt x="13168" y="5716"/>
                  </a:lnTo>
                  <a:lnTo>
                    <a:pt x="12936" y="5754"/>
                  </a:lnTo>
                  <a:lnTo>
                    <a:pt x="12743" y="5831"/>
                  </a:lnTo>
                  <a:lnTo>
                    <a:pt x="12589" y="5947"/>
                  </a:lnTo>
                  <a:lnTo>
                    <a:pt x="12511" y="6063"/>
                  </a:lnTo>
                  <a:lnTo>
                    <a:pt x="12434" y="6218"/>
                  </a:lnTo>
                  <a:lnTo>
                    <a:pt x="12357" y="6372"/>
                  </a:lnTo>
                  <a:lnTo>
                    <a:pt x="12357" y="6527"/>
                  </a:lnTo>
                  <a:lnTo>
                    <a:pt x="12357" y="6681"/>
                  </a:lnTo>
                  <a:lnTo>
                    <a:pt x="12357" y="6835"/>
                  </a:lnTo>
                  <a:lnTo>
                    <a:pt x="12434" y="6990"/>
                  </a:lnTo>
                  <a:lnTo>
                    <a:pt x="12164" y="7029"/>
                  </a:lnTo>
                  <a:lnTo>
                    <a:pt x="11894" y="7106"/>
                  </a:lnTo>
                  <a:lnTo>
                    <a:pt x="11662" y="7222"/>
                  </a:lnTo>
                  <a:lnTo>
                    <a:pt x="11507" y="7415"/>
                  </a:lnTo>
                  <a:lnTo>
                    <a:pt x="11392" y="7531"/>
                  </a:lnTo>
                  <a:lnTo>
                    <a:pt x="11353" y="7685"/>
                  </a:lnTo>
                  <a:lnTo>
                    <a:pt x="11314" y="7839"/>
                  </a:lnTo>
                  <a:lnTo>
                    <a:pt x="11276" y="7994"/>
                  </a:lnTo>
                  <a:lnTo>
                    <a:pt x="11314" y="8148"/>
                  </a:lnTo>
                  <a:lnTo>
                    <a:pt x="11353" y="8303"/>
                  </a:lnTo>
                  <a:lnTo>
                    <a:pt x="11392" y="8457"/>
                  </a:lnTo>
                  <a:lnTo>
                    <a:pt x="11469" y="8612"/>
                  </a:lnTo>
                  <a:lnTo>
                    <a:pt x="11199" y="8650"/>
                  </a:lnTo>
                  <a:lnTo>
                    <a:pt x="10967" y="8805"/>
                  </a:lnTo>
                  <a:lnTo>
                    <a:pt x="10774" y="8998"/>
                  </a:lnTo>
                  <a:lnTo>
                    <a:pt x="10658" y="9230"/>
                  </a:lnTo>
                  <a:lnTo>
                    <a:pt x="10581" y="9500"/>
                  </a:lnTo>
                  <a:lnTo>
                    <a:pt x="10581" y="9770"/>
                  </a:lnTo>
                  <a:lnTo>
                    <a:pt x="10697" y="10040"/>
                  </a:lnTo>
                  <a:lnTo>
                    <a:pt x="10851" y="10234"/>
                  </a:lnTo>
                  <a:lnTo>
                    <a:pt x="10619" y="10311"/>
                  </a:lnTo>
                  <a:lnTo>
                    <a:pt x="10426" y="10427"/>
                  </a:lnTo>
                  <a:lnTo>
                    <a:pt x="10233" y="10581"/>
                  </a:lnTo>
                  <a:lnTo>
                    <a:pt x="10117" y="10774"/>
                  </a:lnTo>
                  <a:lnTo>
                    <a:pt x="10079" y="11006"/>
                  </a:lnTo>
                  <a:lnTo>
                    <a:pt x="10040" y="11238"/>
                  </a:lnTo>
                  <a:lnTo>
                    <a:pt x="10079" y="11469"/>
                  </a:lnTo>
                  <a:lnTo>
                    <a:pt x="10195" y="11701"/>
                  </a:lnTo>
                  <a:lnTo>
                    <a:pt x="9924" y="11740"/>
                  </a:lnTo>
                  <a:lnTo>
                    <a:pt x="9693" y="11855"/>
                  </a:lnTo>
                  <a:lnTo>
                    <a:pt x="9499" y="12010"/>
                  </a:lnTo>
                  <a:lnTo>
                    <a:pt x="9422" y="12087"/>
                  </a:lnTo>
                  <a:lnTo>
                    <a:pt x="9384" y="12203"/>
                  </a:lnTo>
                  <a:lnTo>
                    <a:pt x="9345" y="12319"/>
                  </a:lnTo>
                  <a:lnTo>
                    <a:pt x="9306" y="12473"/>
                  </a:lnTo>
                  <a:lnTo>
                    <a:pt x="9191" y="12396"/>
                  </a:lnTo>
                  <a:lnTo>
                    <a:pt x="9036" y="12319"/>
                  </a:lnTo>
                  <a:lnTo>
                    <a:pt x="8882" y="12280"/>
                  </a:lnTo>
                  <a:lnTo>
                    <a:pt x="8727" y="12280"/>
                  </a:lnTo>
                  <a:lnTo>
                    <a:pt x="8534" y="12357"/>
                  </a:lnTo>
                  <a:lnTo>
                    <a:pt x="8380" y="12435"/>
                  </a:lnTo>
                  <a:lnTo>
                    <a:pt x="8264" y="12550"/>
                  </a:lnTo>
                  <a:lnTo>
                    <a:pt x="8187" y="12705"/>
                  </a:lnTo>
                  <a:lnTo>
                    <a:pt x="8109" y="12550"/>
                  </a:lnTo>
                  <a:lnTo>
                    <a:pt x="7993" y="12435"/>
                  </a:lnTo>
                  <a:lnTo>
                    <a:pt x="7878" y="12319"/>
                  </a:lnTo>
                  <a:lnTo>
                    <a:pt x="7723" y="12242"/>
                  </a:lnTo>
                  <a:lnTo>
                    <a:pt x="7492" y="12164"/>
                  </a:lnTo>
                  <a:lnTo>
                    <a:pt x="7221" y="12203"/>
                  </a:lnTo>
                  <a:lnTo>
                    <a:pt x="6990" y="12280"/>
                  </a:lnTo>
                  <a:lnTo>
                    <a:pt x="6796" y="12435"/>
                  </a:lnTo>
                  <a:lnTo>
                    <a:pt x="6796" y="12048"/>
                  </a:lnTo>
                  <a:lnTo>
                    <a:pt x="6758" y="11894"/>
                  </a:lnTo>
                  <a:lnTo>
                    <a:pt x="6681" y="11701"/>
                  </a:lnTo>
                  <a:lnTo>
                    <a:pt x="6603" y="11546"/>
                  </a:lnTo>
                  <a:lnTo>
                    <a:pt x="6526" y="11431"/>
                  </a:lnTo>
                  <a:lnTo>
                    <a:pt x="6372" y="11315"/>
                  </a:lnTo>
                  <a:lnTo>
                    <a:pt x="6217" y="11199"/>
                  </a:lnTo>
                  <a:lnTo>
                    <a:pt x="6063" y="11160"/>
                  </a:lnTo>
                  <a:lnTo>
                    <a:pt x="5715" y="11160"/>
                  </a:lnTo>
                  <a:lnTo>
                    <a:pt x="5522" y="11238"/>
                  </a:lnTo>
                  <a:lnTo>
                    <a:pt x="5522" y="10967"/>
                  </a:lnTo>
                  <a:lnTo>
                    <a:pt x="5445" y="10736"/>
                  </a:lnTo>
                  <a:lnTo>
                    <a:pt x="5329" y="10504"/>
                  </a:lnTo>
                  <a:lnTo>
                    <a:pt x="5213" y="10427"/>
                  </a:lnTo>
                  <a:lnTo>
                    <a:pt x="5097" y="10388"/>
                  </a:lnTo>
                  <a:lnTo>
                    <a:pt x="4943" y="10311"/>
                  </a:lnTo>
                  <a:lnTo>
                    <a:pt x="4827" y="10311"/>
                  </a:lnTo>
                  <a:lnTo>
                    <a:pt x="4673" y="10349"/>
                  </a:lnTo>
                  <a:lnTo>
                    <a:pt x="4518" y="10388"/>
                  </a:lnTo>
                  <a:lnTo>
                    <a:pt x="4518" y="10156"/>
                  </a:lnTo>
                  <a:lnTo>
                    <a:pt x="4480" y="9963"/>
                  </a:lnTo>
                  <a:lnTo>
                    <a:pt x="4364" y="9770"/>
                  </a:lnTo>
                  <a:lnTo>
                    <a:pt x="4209" y="9577"/>
                  </a:lnTo>
                  <a:lnTo>
                    <a:pt x="4055" y="9500"/>
                  </a:lnTo>
                  <a:lnTo>
                    <a:pt x="3900" y="9461"/>
                  </a:lnTo>
                  <a:lnTo>
                    <a:pt x="3746" y="9423"/>
                  </a:lnTo>
                  <a:lnTo>
                    <a:pt x="3591" y="9423"/>
                  </a:lnTo>
                  <a:lnTo>
                    <a:pt x="3398" y="9461"/>
                  </a:lnTo>
                  <a:lnTo>
                    <a:pt x="3282" y="9538"/>
                  </a:lnTo>
                  <a:lnTo>
                    <a:pt x="3128" y="9616"/>
                  </a:lnTo>
                  <a:lnTo>
                    <a:pt x="3012" y="9770"/>
                  </a:lnTo>
                  <a:lnTo>
                    <a:pt x="2974" y="9616"/>
                  </a:lnTo>
                  <a:lnTo>
                    <a:pt x="2896" y="9461"/>
                  </a:lnTo>
                  <a:lnTo>
                    <a:pt x="2780" y="9268"/>
                  </a:lnTo>
                  <a:lnTo>
                    <a:pt x="2626" y="9152"/>
                  </a:lnTo>
                  <a:lnTo>
                    <a:pt x="2433" y="9036"/>
                  </a:lnTo>
                  <a:lnTo>
                    <a:pt x="2240" y="8998"/>
                  </a:lnTo>
                  <a:lnTo>
                    <a:pt x="2047" y="9036"/>
                  </a:lnTo>
                  <a:lnTo>
                    <a:pt x="1854" y="9114"/>
                  </a:lnTo>
                  <a:lnTo>
                    <a:pt x="1699" y="9191"/>
                  </a:lnTo>
                  <a:lnTo>
                    <a:pt x="1545" y="9345"/>
                  </a:lnTo>
                  <a:lnTo>
                    <a:pt x="1429" y="9538"/>
                  </a:lnTo>
                  <a:lnTo>
                    <a:pt x="1390" y="9732"/>
                  </a:lnTo>
                  <a:lnTo>
                    <a:pt x="1352" y="9925"/>
                  </a:lnTo>
                  <a:lnTo>
                    <a:pt x="1120" y="9963"/>
                  </a:lnTo>
                  <a:lnTo>
                    <a:pt x="927" y="10040"/>
                  </a:lnTo>
                  <a:lnTo>
                    <a:pt x="695" y="10156"/>
                  </a:lnTo>
                  <a:lnTo>
                    <a:pt x="502" y="10311"/>
                  </a:lnTo>
                  <a:lnTo>
                    <a:pt x="386" y="10427"/>
                  </a:lnTo>
                  <a:lnTo>
                    <a:pt x="271" y="10581"/>
                  </a:lnTo>
                  <a:lnTo>
                    <a:pt x="116" y="10890"/>
                  </a:lnTo>
                  <a:lnTo>
                    <a:pt x="0" y="11238"/>
                  </a:lnTo>
                  <a:lnTo>
                    <a:pt x="0" y="11585"/>
                  </a:lnTo>
                  <a:lnTo>
                    <a:pt x="77" y="11933"/>
                  </a:lnTo>
                  <a:lnTo>
                    <a:pt x="193" y="12242"/>
                  </a:lnTo>
                  <a:lnTo>
                    <a:pt x="386" y="12550"/>
                  </a:lnTo>
                  <a:lnTo>
                    <a:pt x="618" y="12821"/>
                  </a:lnTo>
                  <a:lnTo>
                    <a:pt x="811" y="12937"/>
                  </a:lnTo>
                  <a:lnTo>
                    <a:pt x="966" y="13014"/>
                  </a:lnTo>
                  <a:lnTo>
                    <a:pt x="1159" y="13091"/>
                  </a:lnTo>
                  <a:lnTo>
                    <a:pt x="1352" y="13130"/>
                  </a:lnTo>
                  <a:lnTo>
                    <a:pt x="1738" y="13168"/>
                  </a:lnTo>
                  <a:lnTo>
                    <a:pt x="2085" y="13130"/>
                  </a:lnTo>
                  <a:lnTo>
                    <a:pt x="2472" y="12975"/>
                  </a:lnTo>
                  <a:lnTo>
                    <a:pt x="2819" y="12782"/>
                  </a:lnTo>
                  <a:lnTo>
                    <a:pt x="3128" y="12550"/>
                  </a:lnTo>
                  <a:lnTo>
                    <a:pt x="3360" y="12242"/>
                  </a:lnTo>
                  <a:lnTo>
                    <a:pt x="3591" y="12010"/>
                  </a:lnTo>
                  <a:lnTo>
                    <a:pt x="3553" y="11933"/>
                  </a:lnTo>
                  <a:lnTo>
                    <a:pt x="3514" y="11817"/>
                  </a:lnTo>
                  <a:lnTo>
                    <a:pt x="3437" y="11778"/>
                  </a:lnTo>
                  <a:lnTo>
                    <a:pt x="3321" y="11740"/>
                  </a:lnTo>
                  <a:lnTo>
                    <a:pt x="3282" y="11778"/>
                  </a:lnTo>
                  <a:lnTo>
                    <a:pt x="3244" y="11817"/>
                  </a:lnTo>
                  <a:lnTo>
                    <a:pt x="3051" y="12048"/>
                  </a:lnTo>
                  <a:lnTo>
                    <a:pt x="2819" y="12242"/>
                  </a:lnTo>
                  <a:lnTo>
                    <a:pt x="2587" y="12435"/>
                  </a:lnTo>
                  <a:lnTo>
                    <a:pt x="2317" y="12589"/>
                  </a:lnTo>
                  <a:lnTo>
                    <a:pt x="2047" y="12666"/>
                  </a:lnTo>
                  <a:lnTo>
                    <a:pt x="1738" y="12705"/>
                  </a:lnTo>
                  <a:lnTo>
                    <a:pt x="1429" y="12666"/>
                  </a:lnTo>
                  <a:lnTo>
                    <a:pt x="1159" y="12589"/>
                  </a:lnTo>
                  <a:lnTo>
                    <a:pt x="966" y="12473"/>
                  </a:lnTo>
                  <a:lnTo>
                    <a:pt x="811" y="12357"/>
                  </a:lnTo>
                  <a:lnTo>
                    <a:pt x="695" y="12203"/>
                  </a:lnTo>
                  <a:lnTo>
                    <a:pt x="618" y="12048"/>
                  </a:lnTo>
                  <a:lnTo>
                    <a:pt x="541" y="11894"/>
                  </a:lnTo>
                  <a:lnTo>
                    <a:pt x="502" y="11740"/>
                  </a:lnTo>
                  <a:lnTo>
                    <a:pt x="502" y="11546"/>
                  </a:lnTo>
                  <a:lnTo>
                    <a:pt x="502" y="11392"/>
                  </a:lnTo>
                  <a:lnTo>
                    <a:pt x="541" y="11199"/>
                  </a:lnTo>
                  <a:lnTo>
                    <a:pt x="579" y="11044"/>
                  </a:lnTo>
                  <a:lnTo>
                    <a:pt x="657" y="10890"/>
                  </a:lnTo>
                  <a:lnTo>
                    <a:pt x="773" y="10774"/>
                  </a:lnTo>
                  <a:lnTo>
                    <a:pt x="888" y="10620"/>
                  </a:lnTo>
                  <a:lnTo>
                    <a:pt x="1043" y="10542"/>
                  </a:lnTo>
                  <a:lnTo>
                    <a:pt x="1236" y="10465"/>
                  </a:lnTo>
                  <a:lnTo>
                    <a:pt x="1429" y="10388"/>
                  </a:lnTo>
                  <a:lnTo>
                    <a:pt x="1738" y="10349"/>
                  </a:lnTo>
                  <a:lnTo>
                    <a:pt x="2008" y="10349"/>
                  </a:lnTo>
                  <a:lnTo>
                    <a:pt x="2317" y="10388"/>
                  </a:lnTo>
                  <a:lnTo>
                    <a:pt x="2587" y="10427"/>
                  </a:lnTo>
                  <a:lnTo>
                    <a:pt x="2858" y="10542"/>
                  </a:lnTo>
                  <a:lnTo>
                    <a:pt x="3128" y="10658"/>
                  </a:lnTo>
                  <a:lnTo>
                    <a:pt x="3669" y="10929"/>
                  </a:lnTo>
                  <a:lnTo>
                    <a:pt x="4171" y="11276"/>
                  </a:lnTo>
                  <a:lnTo>
                    <a:pt x="4634" y="11662"/>
                  </a:lnTo>
                  <a:lnTo>
                    <a:pt x="5522" y="12396"/>
                  </a:lnTo>
                  <a:lnTo>
                    <a:pt x="5870" y="12705"/>
                  </a:lnTo>
                  <a:lnTo>
                    <a:pt x="6256" y="12975"/>
                  </a:lnTo>
                  <a:lnTo>
                    <a:pt x="6681" y="13207"/>
                  </a:lnTo>
                  <a:lnTo>
                    <a:pt x="7105" y="13439"/>
                  </a:lnTo>
                  <a:lnTo>
                    <a:pt x="7530" y="13593"/>
                  </a:lnTo>
                  <a:lnTo>
                    <a:pt x="7993" y="13747"/>
                  </a:lnTo>
                  <a:lnTo>
                    <a:pt x="8457" y="13786"/>
                  </a:lnTo>
                  <a:lnTo>
                    <a:pt x="8920" y="13786"/>
                  </a:lnTo>
                  <a:lnTo>
                    <a:pt x="9345" y="13709"/>
                  </a:lnTo>
                  <a:lnTo>
                    <a:pt x="9731" y="13554"/>
                  </a:lnTo>
                  <a:lnTo>
                    <a:pt x="10079" y="13361"/>
                  </a:lnTo>
                  <a:lnTo>
                    <a:pt x="10388" y="13091"/>
                  </a:lnTo>
                  <a:lnTo>
                    <a:pt x="10658" y="12782"/>
                  </a:lnTo>
                  <a:lnTo>
                    <a:pt x="10928" y="12473"/>
                  </a:lnTo>
                  <a:lnTo>
                    <a:pt x="11121" y="12126"/>
                  </a:lnTo>
                  <a:lnTo>
                    <a:pt x="11314" y="11740"/>
                  </a:lnTo>
                  <a:lnTo>
                    <a:pt x="11507" y="11238"/>
                  </a:lnTo>
                  <a:lnTo>
                    <a:pt x="11662" y="10697"/>
                  </a:lnTo>
                  <a:lnTo>
                    <a:pt x="11971" y="9616"/>
                  </a:lnTo>
                  <a:lnTo>
                    <a:pt x="12125" y="9114"/>
                  </a:lnTo>
                  <a:lnTo>
                    <a:pt x="12357" y="8612"/>
                  </a:lnTo>
                  <a:lnTo>
                    <a:pt x="12589" y="8110"/>
                  </a:lnTo>
                  <a:lnTo>
                    <a:pt x="12936" y="7646"/>
                  </a:lnTo>
                  <a:lnTo>
                    <a:pt x="13284" y="7299"/>
                  </a:lnTo>
                  <a:lnTo>
                    <a:pt x="13631" y="6990"/>
                  </a:lnTo>
                  <a:lnTo>
                    <a:pt x="14017" y="6720"/>
                  </a:lnTo>
                  <a:lnTo>
                    <a:pt x="14442" y="6449"/>
                  </a:lnTo>
                  <a:lnTo>
                    <a:pt x="14906" y="6256"/>
                  </a:lnTo>
                  <a:lnTo>
                    <a:pt x="15369" y="6102"/>
                  </a:lnTo>
                  <a:lnTo>
                    <a:pt x="15832" y="5986"/>
                  </a:lnTo>
                  <a:lnTo>
                    <a:pt x="16296" y="5947"/>
                  </a:lnTo>
                  <a:lnTo>
                    <a:pt x="16605" y="5909"/>
                  </a:lnTo>
                  <a:lnTo>
                    <a:pt x="16914" y="5909"/>
                  </a:lnTo>
                  <a:lnTo>
                    <a:pt x="17454" y="5986"/>
                  </a:lnTo>
                  <a:lnTo>
                    <a:pt x="17995" y="6140"/>
                  </a:lnTo>
                  <a:lnTo>
                    <a:pt x="18497" y="6333"/>
                  </a:lnTo>
                  <a:lnTo>
                    <a:pt x="18999" y="6604"/>
                  </a:lnTo>
                  <a:lnTo>
                    <a:pt x="19501" y="6835"/>
                  </a:lnTo>
                  <a:lnTo>
                    <a:pt x="20543" y="7337"/>
                  </a:lnTo>
                  <a:lnTo>
                    <a:pt x="20929" y="7492"/>
                  </a:lnTo>
                  <a:lnTo>
                    <a:pt x="21316" y="7646"/>
                  </a:lnTo>
                  <a:lnTo>
                    <a:pt x="21740" y="7724"/>
                  </a:lnTo>
                  <a:lnTo>
                    <a:pt x="22165" y="7762"/>
                  </a:lnTo>
                  <a:lnTo>
                    <a:pt x="22590" y="7724"/>
                  </a:lnTo>
                  <a:lnTo>
                    <a:pt x="22976" y="7646"/>
                  </a:lnTo>
                  <a:lnTo>
                    <a:pt x="23362" y="7531"/>
                  </a:lnTo>
                  <a:lnTo>
                    <a:pt x="23710" y="7299"/>
                  </a:lnTo>
                  <a:lnTo>
                    <a:pt x="24057" y="6990"/>
                  </a:lnTo>
                  <a:lnTo>
                    <a:pt x="24366" y="6642"/>
                  </a:lnTo>
                  <a:lnTo>
                    <a:pt x="24598" y="6295"/>
                  </a:lnTo>
                  <a:lnTo>
                    <a:pt x="24752" y="5909"/>
                  </a:lnTo>
                  <a:lnTo>
                    <a:pt x="24868" y="5484"/>
                  </a:lnTo>
                  <a:lnTo>
                    <a:pt x="24984" y="5059"/>
                  </a:lnTo>
                  <a:lnTo>
                    <a:pt x="25023" y="4634"/>
                  </a:lnTo>
                  <a:lnTo>
                    <a:pt x="25023" y="4210"/>
                  </a:lnTo>
                  <a:lnTo>
                    <a:pt x="24945" y="3746"/>
                  </a:lnTo>
                  <a:lnTo>
                    <a:pt x="24868" y="3283"/>
                  </a:lnTo>
                  <a:lnTo>
                    <a:pt x="24791" y="2858"/>
                  </a:lnTo>
                  <a:lnTo>
                    <a:pt x="24637" y="2395"/>
                  </a:lnTo>
                  <a:lnTo>
                    <a:pt x="24443" y="1970"/>
                  </a:lnTo>
                  <a:lnTo>
                    <a:pt x="24250" y="1584"/>
                  </a:lnTo>
                  <a:lnTo>
                    <a:pt x="24057" y="1198"/>
                  </a:lnTo>
                  <a:lnTo>
                    <a:pt x="23787" y="812"/>
                  </a:lnTo>
                  <a:lnTo>
                    <a:pt x="23941" y="387"/>
                  </a:lnTo>
                  <a:lnTo>
                    <a:pt x="23594" y="232"/>
                  </a:lnTo>
                  <a:lnTo>
                    <a:pt x="23208" y="116"/>
                  </a:lnTo>
                  <a:lnTo>
                    <a:pt x="23169" y="78"/>
                  </a:lnTo>
                  <a:lnTo>
                    <a:pt x="2305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9"/>
            <p:cNvSpPr/>
            <p:nvPr/>
          </p:nvSpPr>
          <p:spPr>
            <a:xfrm>
              <a:off x="1648525" y="2901400"/>
              <a:ext cx="483675" cy="227850"/>
            </a:xfrm>
            <a:custGeom>
              <a:avLst/>
              <a:gdLst/>
              <a:ahLst/>
              <a:cxnLst/>
              <a:rect l="l" t="t" r="r" b="b"/>
              <a:pathLst>
                <a:path w="19347" h="9114" extrusionOk="0">
                  <a:moveTo>
                    <a:pt x="78" y="0"/>
                  </a:moveTo>
                  <a:lnTo>
                    <a:pt x="0" y="580"/>
                  </a:lnTo>
                  <a:lnTo>
                    <a:pt x="0" y="1198"/>
                  </a:lnTo>
                  <a:lnTo>
                    <a:pt x="39" y="1815"/>
                  </a:lnTo>
                  <a:lnTo>
                    <a:pt x="155" y="2433"/>
                  </a:lnTo>
                  <a:lnTo>
                    <a:pt x="309" y="3051"/>
                  </a:lnTo>
                  <a:lnTo>
                    <a:pt x="541" y="3669"/>
                  </a:lnTo>
                  <a:lnTo>
                    <a:pt x="811" y="4248"/>
                  </a:lnTo>
                  <a:lnTo>
                    <a:pt x="1120" y="4827"/>
                  </a:lnTo>
                  <a:lnTo>
                    <a:pt x="1506" y="5407"/>
                  </a:lnTo>
                  <a:lnTo>
                    <a:pt x="1970" y="5947"/>
                  </a:lnTo>
                  <a:lnTo>
                    <a:pt x="2433" y="6411"/>
                  </a:lnTo>
                  <a:lnTo>
                    <a:pt x="2974" y="6874"/>
                  </a:lnTo>
                  <a:lnTo>
                    <a:pt x="3514" y="7260"/>
                  </a:lnTo>
                  <a:lnTo>
                    <a:pt x="4093" y="7646"/>
                  </a:lnTo>
                  <a:lnTo>
                    <a:pt x="4711" y="7955"/>
                  </a:lnTo>
                  <a:lnTo>
                    <a:pt x="5329" y="8225"/>
                  </a:lnTo>
                  <a:lnTo>
                    <a:pt x="5986" y="8496"/>
                  </a:lnTo>
                  <a:lnTo>
                    <a:pt x="6642" y="8689"/>
                  </a:lnTo>
                  <a:lnTo>
                    <a:pt x="7299" y="8843"/>
                  </a:lnTo>
                  <a:lnTo>
                    <a:pt x="7994" y="8959"/>
                  </a:lnTo>
                  <a:lnTo>
                    <a:pt x="8689" y="9036"/>
                  </a:lnTo>
                  <a:lnTo>
                    <a:pt x="9384" y="9075"/>
                  </a:lnTo>
                  <a:lnTo>
                    <a:pt x="10079" y="9114"/>
                  </a:lnTo>
                  <a:lnTo>
                    <a:pt x="10774" y="9075"/>
                  </a:lnTo>
                  <a:lnTo>
                    <a:pt x="11392" y="8998"/>
                  </a:lnTo>
                  <a:lnTo>
                    <a:pt x="12048" y="8920"/>
                  </a:lnTo>
                  <a:lnTo>
                    <a:pt x="12705" y="8766"/>
                  </a:lnTo>
                  <a:lnTo>
                    <a:pt x="13361" y="8612"/>
                  </a:lnTo>
                  <a:lnTo>
                    <a:pt x="14018" y="8380"/>
                  </a:lnTo>
                  <a:lnTo>
                    <a:pt x="14635" y="8148"/>
                  </a:lnTo>
                  <a:lnTo>
                    <a:pt x="15253" y="7878"/>
                  </a:lnTo>
                  <a:lnTo>
                    <a:pt x="15871" y="7569"/>
                  </a:lnTo>
                  <a:lnTo>
                    <a:pt x="16450" y="7221"/>
                  </a:lnTo>
                  <a:lnTo>
                    <a:pt x="16991" y="6835"/>
                  </a:lnTo>
                  <a:lnTo>
                    <a:pt x="17493" y="6411"/>
                  </a:lnTo>
                  <a:lnTo>
                    <a:pt x="17956" y="5947"/>
                  </a:lnTo>
                  <a:lnTo>
                    <a:pt x="18381" y="5445"/>
                  </a:lnTo>
                  <a:lnTo>
                    <a:pt x="18767" y="4905"/>
                  </a:lnTo>
                  <a:lnTo>
                    <a:pt x="19076" y="4287"/>
                  </a:lnTo>
                  <a:lnTo>
                    <a:pt x="19346" y="3669"/>
                  </a:lnTo>
                  <a:lnTo>
                    <a:pt x="19115" y="3630"/>
                  </a:lnTo>
                  <a:lnTo>
                    <a:pt x="18767" y="4171"/>
                  </a:lnTo>
                  <a:lnTo>
                    <a:pt x="18420" y="4634"/>
                  </a:lnTo>
                  <a:lnTo>
                    <a:pt x="18033" y="5098"/>
                  </a:lnTo>
                  <a:lnTo>
                    <a:pt x="17609" y="5561"/>
                  </a:lnTo>
                  <a:lnTo>
                    <a:pt x="17184" y="5947"/>
                  </a:lnTo>
                  <a:lnTo>
                    <a:pt x="16721" y="6333"/>
                  </a:lnTo>
                  <a:lnTo>
                    <a:pt x="16257" y="6681"/>
                  </a:lnTo>
                  <a:lnTo>
                    <a:pt x="15755" y="7028"/>
                  </a:lnTo>
                  <a:lnTo>
                    <a:pt x="15215" y="7299"/>
                  </a:lnTo>
                  <a:lnTo>
                    <a:pt x="14713" y="7569"/>
                  </a:lnTo>
                  <a:lnTo>
                    <a:pt x="14133" y="7801"/>
                  </a:lnTo>
                  <a:lnTo>
                    <a:pt x="13593" y="8032"/>
                  </a:lnTo>
                  <a:lnTo>
                    <a:pt x="13014" y="8187"/>
                  </a:lnTo>
                  <a:lnTo>
                    <a:pt x="12434" y="8341"/>
                  </a:lnTo>
                  <a:lnTo>
                    <a:pt x="11816" y="8457"/>
                  </a:lnTo>
                  <a:lnTo>
                    <a:pt x="11199" y="8534"/>
                  </a:lnTo>
                  <a:lnTo>
                    <a:pt x="10504" y="8612"/>
                  </a:lnTo>
                  <a:lnTo>
                    <a:pt x="9113" y="8612"/>
                  </a:lnTo>
                  <a:lnTo>
                    <a:pt x="8380" y="8534"/>
                  </a:lnTo>
                  <a:lnTo>
                    <a:pt x="7685" y="8418"/>
                  </a:lnTo>
                  <a:lnTo>
                    <a:pt x="6990" y="8303"/>
                  </a:lnTo>
                  <a:lnTo>
                    <a:pt x="6333" y="8110"/>
                  </a:lnTo>
                  <a:lnTo>
                    <a:pt x="5638" y="7878"/>
                  </a:lnTo>
                  <a:lnTo>
                    <a:pt x="5020" y="7608"/>
                  </a:lnTo>
                  <a:lnTo>
                    <a:pt x="4364" y="7260"/>
                  </a:lnTo>
                  <a:lnTo>
                    <a:pt x="3785" y="6913"/>
                  </a:lnTo>
                  <a:lnTo>
                    <a:pt x="3205" y="6488"/>
                  </a:lnTo>
                  <a:lnTo>
                    <a:pt x="2703" y="6063"/>
                  </a:lnTo>
                  <a:lnTo>
                    <a:pt x="2201" y="5561"/>
                  </a:lnTo>
                  <a:lnTo>
                    <a:pt x="1777" y="4982"/>
                  </a:lnTo>
                  <a:lnTo>
                    <a:pt x="1390" y="4403"/>
                  </a:lnTo>
                  <a:lnTo>
                    <a:pt x="1120" y="3901"/>
                  </a:lnTo>
                  <a:lnTo>
                    <a:pt x="850" y="3360"/>
                  </a:lnTo>
                  <a:lnTo>
                    <a:pt x="695" y="2858"/>
                  </a:lnTo>
                  <a:lnTo>
                    <a:pt x="541" y="2279"/>
                  </a:lnTo>
                  <a:lnTo>
                    <a:pt x="425" y="1738"/>
                  </a:lnTo>
                  <a:lnTo>
                    <a:pt x="386" y="1159"/>
                  </a:lnTo>
                  <a:lnTo>
                    <a:pt x="386" y="618"/>
                  </a:lnTo>
                  <a:lnTo>
                    <a:pt x="425" y="39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9"/>
            <p:cNvSpPr/>
            <p:nvPr/>
          </p:nvSpPr>
          <p:spPr>
            <a:xfrm>
              <a:off x="7229325" y="2908150"/>
              <a:ext cx="152550" cy="276125"/>
            </a:xfrm>
            <a:custGeom>
              <a:avLst/>
              <a:gdLst/>
              <a:ahLst/>
              <a:cxnLst/>
              <a:rect l="l" t="t" r="r" b="b"/>
              <a:pathLst>
                <a:path w="6102" h="11045" extrusionOk="0">
                  <a:moveTo>
                    <a:pt x="3553" y="1"/>
                  </a:moveTo>
                  <a:lnTo>
                    <a:pt x="3399" y="426"/>
                  </a:lnTo>
                  <a:lnTo>
                    <a:pt x="3785" y="619"/>
                  </a:lnTo>
                  <a:lnTo>
                    <a:pt x="4094" y="889"/>
                  </a:lnTo>
                  <a:lnTo>
                    <a:pt x="4364" y="1121"/>
                  </a:lnTo>
                  <a:lnTo>
                    <a:pt x="4635" y="1430"/>
                  </a:lnTo>
                  <a:lnTo>
                    <a:pt x="4866" y="1738"/>
                  </a:lnTo>
                  <a:lnTo>
                    <a:pt x="5059" y="2086"/>
                  </a:lnTo>
                  <a:lnTo>
                    <a:pt x="5214" y="2434"/>
                  </a:lnTo>
                  <a:lnTo>
                    <a:pt x="5368" y="2820"/>
                  </a:lnTo>
                  <a:lnTo>
                    <a:pt x="5484" y="3206"/>
                  </a:lnTo>
                  <a:lnTo>
                    <a:pt x="5523" y="3592"/>
                  </a:lnTo>
                  <a:lnTo>
                    <a:pt x="5600" y="3978"/>
                  </a:lnTo>
                  <a:lnTo>
                    <a:pt x="5600" y="4403"/>
                  </a:lnTo>
                  <a:lnTo>
                    <a:pt x="5561" y="4789"/>
                  </a:lnTo>
                  <a:lnTo>
                    <a:pt x="5523" y="5214"/>
                  </a:lnTo>
                  <a:lnTo>
                    <a:pt x="5446" y="5600"/>
                  </a:lnTo>
                  <a:lnTo>
                    <a:pt x="5330" y="6025"/>
                  </a:lnTo>
                  <a:lnTo>
                    <a:pt x="5175" y="6449"/>
                  </a:lnTo>
                  <a:lnTo>
                    <a:pt x="4982" y="6874"/>
                  </a:lnTo>
                  <a:lnTo>
                    <a:pt x="4750" y="7260"/>
                  </a:lnTo>
                  <a:lnTo>
                    <a:pt x="4480" y="7647"/>
                  </a:lnTo>
                  <a:lnTo>
                    <a:pt x="4210" y="8033"/>
                  </a:lnTo>
                  <a:lnTo>
                    <a:pt x="3940" y="8380"/>
                  </a:lnTo>
                  <a:lnTo>
                    <a:pt x="3631" y="8728"/>
                  </a:lnTo>
                  <a:lnTo>
                    <a:pt x="3283" y="9037"/>
                  </a:lnTo>
                  <a:lnTo>
                    <a:pt x="2936" y="9307"/>
                  </a:lnTo>
                  <a:lnTo>
                    <a:pt x="2549" y="9577"/>
                  </a:lnTo>
                  <a:lnTo>
                    <a:pt x="2163" y="9809"/>
                  </a:lnTo>
                  <a:lnTo>
                    <a:pt x="1739" y="10041"/>
                  </a:lnTo>
                  <a:lnTo>
                    <a:pt x="1314" y="10234"/>
                  </a:lnTo>
                  <a:lnTo>
                    <a:pt x="889" y="10388"/>
                  </a:lnTo>
                  <a:lnTo>
                    <a:pt x="464" y="10543"/>
                  </a:lnTo>
                  <a:lnTo>
                    <a:pt x="1" y="10658"/>
                  </a:lnTo>
                  <a:lnTo>
                    <a:pt x="78" y="11045"/>
                  </a:lnTo>
                  <a:lnTo>
                    <a:pt x="619" y="10967"/>
                  </a:lnTo>
                  <a:lnTo>
                    <a:pt x="1121" y="10813"/>
                  </a:lnTo>
                  <a:lnTo>
                    <a:pt x="1584" y="10658"/>
                  </a:lnTo>
                  <a:lnTo>
                    <a:pt x="2086" y="10465"/>
                  </a:lnTo>
                  <a:lnTo>
                    <a:pt x="2511" y="10195"/>
                  </a:lnTo>
                  <a:lnTo>
                    <a:pt x="2974" y="9925"/>
                  </a:lnTo>
                  <a:lnTo>
                    <a:pt x="3399" y="9616"/>
                  </a:lnTo>
                  <a:lnTo>
                    <a:pt x="3785" y="9268"/>
                  </a:lnTo>
                  <a:lnTo>
                    <a:pt x="4171" y="8921"/>
                  </a:lnTo>
                  <a:lnTo>
                    <a:pt x="4480" y="8535"/>
                  </a:lnTo>
                  <a:lnTo>
                    <a:pt x="4828" y="8110"/>
                  </a:lnTo>
                  <a:lnTo>
                    <a:pt x="5098" y="7685"/>
                  </a:lnTo>
                  <a:lnTo>
                    <a:pt x="5368" y="7222"/>
                  </a:lnTo>
                  <a:lnTo>
                    <a:pt x="5600" y="6758"/>
                  </a:lnTo>
                  <a:lnTo>
                    <a:pt x="5754" y="6295"/>
                  </a:lnTo>
                  <a:lnTo>
                    <a:pt x="5909" y="5793"/>
                  </a:lnTo>
                  <a:lnTo>
                    <a:pt x="6025" y="5368"/>
                  </a:lnTo>
                  <a:lnTo>
                    <a:pt x="6063" y="4943"/>
                  </a:lnTo>
                  <a:lnTo>
                    <a:pt x="6102" y="4519"/>
                  </a:lnTo>
                  <a:lnTo>
                    <a:pt x="6102" y="4055"/>
                  </a:lnTo>
                  <a:lnTo>
                    <a:pt x="6063" y="3631"/>
                  </a:lnTo>
                  <a:lnTo>
                    <a:pt x="5986" y="3244"/>
                  </a:lnTo>
                  <a:lnTo>
                    <a:pt x="5870" y="2820"/>
                  </a:lnTo>
                  <a:lnTo>
                    <a:pt x="5754" y="2434"/>
                  </a:lnTo>
                  <a:lnTo>
                    <a:pt x="5561" y="2047"/>
                  </a:lnTo>
                  <a:lnTo>
                    <a:pt x="5368" y="1661"/>
                  </a:lnTo>
                  <a:lnTo>
                    <a:pt x="5137" y="1314"/>
                  </a:lnTo>
                  <a:lnTo>
                    <a:pt x="4905" y="1005"/>
                  </a:lnTo>
                  <a:lnTo>
                    <a:pt x="4596" y="696"/>
                  </a:lnTo>
                  <a:lnTo>
                    <a:pt x="4287" y="426"/>
                  </a:lnTo>
                  <a:lnTo>
                    <a:pt x="3940" y="194"/>
                  </a:lnTo>
                  <a:lnTo>
                    <a:pt x="355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9"/>
            <p:cNvSpPr/>
            <p:nvPr/>
          </p:nvSpPr>
          <p:spPr>
            <a:xfrm>
              <a:off x="1734450" y="2911050"/>
              <a:ext cx="35725" cy="29000"/>
            </a:xfrm>
            <a:custGeom>
              <a:avLst/>
              <a:gdLst/>
              <a:ahLst/>
              <a:cxnLst/>
              <a:rect l="l" t="t" r="r" b="b"/>
              <a:pathLst>
                <a:path w="1429" h="1160" extrusionOk="0">
                  <a:moveTo>
                    <a:pt x="502" y="1"/>
                  </a:moveTo>
                  <a:lnTo>
                    <a:pt x="309" y="116"/>
                  </a:lnTo>
                  <a:lnTo>
                    <a:pt x="193" y="232"/>
                  </a:lnTo>
                  <a:lnTo>
                    <a:pt x="77" y="387"/>
                  </a:lnTo>
                  <a:lnTo>
                    <a:pt x="39" y="541"/>
                  </a:lnTo>
                  <a:lnTo>
                    <a:pt x="0" y="734"/>
                  </a:lnTo>
                  <a:lnTo>
                    <a:pt x="39" y="927"/>
                  </a:lnTo>
                  <a:lnTo>
                    <a:pt x="116" y="1082"/>
                  </a:lnTo>
                  <a:lnTo>
                    <a:pt x="193" y="1159"/>
                  </a:lnTo>
                  <a:lnTo>
                    <a:pt x="348" y="1159"/>
                  </a:lnTo>
                  <a:lnTo>
                    <a:pt x="425" y="1043"/>
                  </a:lnTo>
                  <a:lnTo>
                    <a:pt x="425" y="1005"/>
                  </a:lnTo>
                  <a:lnTo>
                    <a:pt x="386" y="927"/>
                  </a:lnTo>
                  <a:lnTo>
                    <a:pt x="386" y="850"/>
                  </a:lnTo>
                  <a:lnTo>
                    <a:pt x="348" y="773"/>
                  </a:lnTo>
                  <a:lnTo>
                    <a:pt x="425" y="580"/>
                  </a:lnTo>
                  <a:lnTo>
                    <a:pt x="541" y="425"/>
                  </a:lnTo>
                  <a:lnTo>
                    <a:pt x="618" y="387"/>
                  </a:lnTo>
                  <a:lnTo>
                    <a:pt x="772" y="387"/>
                  </a:lnTo>
                  <a:lnTo>
                    <a:pt x="850" y="425"/>
                  </a:lnTo>
                  <a:lnTo>
                    <a:pt x="965" y="580"/>
                  </a:lnTo>
                  <a:lnTo>
                    <a:pt x="1004" y="657"/>
                  </a:lnTo>
                  <a:lnTo>
                    <a:pt x="1004" y="734"/>
                  </a:lnTo>
                  <a:lnTo>
                    <a:pt x="965" y="927"/>
                  </a:lnTo>
                  <a:lnTo>
                    <a:pt x="965" y="1005"/>
                  </a:lnTo>
                  <a:lnTo>
                    <a:pt x="965" y="1082"/>
                  </a:lnTo>
                  <a:lnTo>
                    <a:pt x="1004" y="1120"/>
                  </a:lnTo>
                  <a:lnTo>
                    <a:pt x="1081" y="1159"/>
                  </a:lnTo>
                  <a:lnTo>
                    <a:pt x="1197" y="1159"/>
                  </a:lnTo>
                  <a:lnTo>
                    <a:pt x="1274" y="1120"/>
                  </a:lnTo>
                  <a:lnTo>
                    <a:pt x="1313" y="1082"/>
                  </a:lnTo>
                  <a:lnTo>
                    <a:pt x="1390" y="889"/>
                  </a:lnTo>
                  <a:lnTo>
                    <a:pt x="1429" y="734"/>
                  </a:lnTo>
                  <a:lnTo>
                    <a:pt x="1390" y="541"/>
                  </a:lnTo>
                  <a:lnTo>
                    <a:pt x="1313" y="348"/>
                  </a:lnTo>
                  <a:lnTo>
                    <a:pt x="1197" y="194"/>
                  </a:lnTo>
                  <a:lnTo>
                    <a:pt x="1043" y="78"/>
                  </a:lnTo>
                  <a:lnTo>
                    <a:pt x="8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9"/>
            <p:cNvSpPr/>
            <p:nvPr/>
          </p:nvSpPr>
          <p:spPr>
            <a:xfrm>
              <a:off x="6320925" y="2913950"/>
              <a:ext cx="315700" cy="477875"/>
            </a:xfrm>
            <a:custGeom>
              <a:avLst/>
              <a:gdLst/>
              <a:ahLst/>
              <a:cxnLst/>
              <a:rect l="l" t="t" r="r" b="b"/>
              <a:pathLst>
                <a:path w="12628" h="19115" extrusionOk="0">
                  <a:moveTo>
                    <a:pt x="1004" y="618"/>
                  </a:moveTo>
                  <a:lnTo>
                    <a:pt x="1661" y="850"/>
                  </a:lnTo>
                  <a:lnTo>
                    <a:pt x="2317" y="1120"/>
                  </a:lnTo>
                  <a:lnTo>
                    <a:pt x="2742" y="1352"/>
                  </a:lnTo>
                  <a:lnTo>
                    <a:pt x="3167" y="1584"/>
                  </a:lnTo>
                  <a:lnTo>
                    <a:pt x="3321" y="1700"/>
                  </a:lnTo>
                  <a:lnTo>
                    <a:pt x="3476" y="1854"/>
                  </a:lnTo>
                  <a:lnTo>
                    <a:pt x="3669" y="2124"/>
                  </a:lnTo>
                  <a:lnTo>
                    <a:pt x="3862" y="2472"/>
                  </a:lnTo>
                  <a:lnTo>
                    <a:pt x="4016" y="2819"/>
                  </a:lnTo>
                  <a:lnTo>
                    <a:pt x="5677" y="6797"/>
                  </a:lnTo>
                  <a:lnTo>
                    <a:pt x="9075" y="15022"/>
                  </a:lnTo>
                  <a:lnTo>
                    <a:pt x="9152" y="15099"/>
                  </a:lnTo>
                  <a:lnTo>
                    <a:pt x="9191" y="15137"/>
                  </a:lnTo>
                  <a:lnTo>
                    <a:pt x="9345" y="15137"/>
                  </a:lnTo>
                  <a:lnTo>
                    <a:pt x="8920" y="15369"/>
                  </a:lnTo>
                  <a:lnTo>
                    <a:pt x="7955" y="13516"/>
                  </a:lnTo>
                  <a:lnTo>
                    <a:pt x="6990" y="11662"/>
                  </a:lnTo>
                  <a:lnTo>
                    <a:pt x="5020" y="7955"/>
                  </a:lnTo>
                  <a:lnTo>
                    <a:pt x="3012" y="4287"/>
                  </a:lnTo>
                  <a:lnTo>
                    <a:pt x="1004" y="618"/>
                  </a:lnTo>
                  <a:close/>
                  <a:moveTo>
                    <a:pt x="657" y="502"/>
                  </a:moveTo>
                  <a:lnTo>
                    <a:pt x="657" y="541"/>
                  </a:lnTo>
                  <a:lnTo>
                    <a:pt x="4673" y="8032"/>
                  </a:lnTo>
                  <a:lnTo>
                    <a:pt x="6719" y="11739"/>
                  </a:lnTo>
                  <a:lnTo>
                    <a:pt x="7762" y="13593"/>
                  </a:lnTo>
                  <a:lnTo>
                    <a:pt x="8804" y="15446"/>
                  </a:lnTo>
                  <a:lnTo>
                    <a:pt x="8650" y="15524"/>
                  </a:lnTo>
                  <a:lnTo>
                    <a:pt x="7414" y="13747"/>
                  </a:lnTo>
                  <a:lnTo>
                    <a:pt x="6179" y="12010"/>
                  </a:lnTo>
                  <a:lnTo>
                    <a:pt x="3591" y="8534"/>
                  </a:lnTo>
                  <a:lnTo>
                    <a:pt x="2317" y="6758"/>
                  </a:lnTo>
                  <a:lnTo>
                    <a:pt x="1004" y="4943"/>
                  </a:lnTo>
                  <a:lnTo>
                    <a:pt x="850" y="4711"/>
                  </a:lnTo>
                  <a:lnTo>
                    <a:pt x="734" y="4480"/>
                  </a:lnTo>
                  <a:lnTo>
                    <a:pt x="618" y="4209"/>
                  </a:lnTo>
                  <a:lnTo>
                    <a:pt x="541" y="3939"/>
                  </a:lnTo>
                  <a:lnTo>
                    <a:pt x="464" y="3399"/>
                  </a:lnTo>
                  <a:lnTo>
                    <a:pt x="425" y="2819"/>
                  </a:lnTo>
                  <a:lnTo>
                    <a:pt x="464" y="2240"/>
                  </a:lnTo>
                  <a:lnTo>
                    <a:pt x="502" y="1661"/>
                  </a:lnTo>
                  <a:lnTo>
                    <a:pt x="657" y="502"/>
                  </a:lnTo>
                  <a:close/>
                  <a:moveTo>
                    <a:pt x="11508" y="12280"/>
                  </a:moveTo>
                  <a:lnTo>
                    <a:pt x="11662" y="12357"/>
                  </a:lnTo>
                  <a:lnTo>
                    <a:pt x="11816" y="12434"/>
                  </a:lnTo>
                  <a:lnTo>
                    <a:pt x="12164" y="12859"/>
                  </a:lnTo>
                  <a:lnTo>
                    <a:pt x="12241" y="13052"/>
                  </a:lnTo>
                  <a:lnTo>
                    <a:pt x="12280" y="13245"/>
                  </a:lnTo>
                  <a:lnTo>
                    <a:pt x="12241" y="13438"/>
                  </a:lnTo>
                  <a:lnTo>
                    <a:pt x="12203" y="13631"/>
                  </a:lnTo>
                  <a:lnTo>
                    <a:pt x="12048" y="14018"/>
                  </a:lnTo>
                  <a:lnTo>
                    <a:pt x="11855" y="14365"/>
                  </a:lnTo>
                  <a:lnTo>
                    <a:pt x="11508" y="14790"/>
                  </a:lnTo>
                  <a:lnTo>
                    <a:pt x="11121" y="15176"/>
                  </a:lnTo>
                  <a:lnTo>
                    <a:pt x="10697" y="15524"/>
                  </a:lnTo>
                  <a:lnTo>
                    <a:pt x="10272" y="15871"/>
                  </a:lnTo>
                  <a:lnTo>
                    <a:pt x="10156" y="15871"/>
                  </a:lnTo>
                  <a:lnTo>
                    <a:pt x="10117" y="15987"/>
                  </a:lnTo>
                  <a:lnTo>
                    <a:pt x="9770" y="16180"/>
                  </a:lnTo>
                  <a:lnTo>
                    <a:pt x="9113" y="16605"/>
                  </a:lnTo>
                  <a:lnTo>
                    <a:pt x="8457" y="16952"/>
                  </a:lnTo>
                  <a:lnTo>
                    <a:pt x="7723" y="17261"/>
                  </a:lnTo>
                  <a:lnTo>
                    <a:pt x="6990" y="17493"/>
                  </a:lnTo>
                  <a:lnTo>
                    <a:pt x="6642" y="17609"/>
                  </a:lnTo>
                  <a:lnTo>
                    <a:pt x="6294" y="17647"/>
                  </a:lnTo>
                  <a:lnTo>
                    <a:pt x="5754" y="17647"/>
                  </a:lnTo>
                  <a:lnTo>
                    <a:pt x="5561" y="17570"/>
                  </a:lnTo>
                  <a:lnTo>
                    <a:pt x="5445" y="17493"/>
                  </a:lnTo>
                  <a:lnTo>
                    <a:pt x="5329" y="17416"/>
                  </a:lnTo>
                  <a:lnTo>
                    <a:pt x="5097" y="17184"/>
                  </a:lnTo>
                  <a:lnTo>
                    <a:pt x="4982" y="16875"/>
                  </a:lnTo>
                  <a:lnTo>
                    <a:pt x="4904" y="16605"/>
                  </a:lnTo>
                  <a:lnTo>
                    <a:pt x="4943" y="16412"/>
                  </a:lnTo>
                  <a:lnTo>
                    <a:pt x="4982" y="16219"/>
                  </a:lnTo>
                  <a:lnTo>
                    <a:pt x="5059" y="16064"/>
                  </a:lnTo>
                  <a:lnTo>
                    <a:pt x="5175" y="15948"/>
                  </a:lnTo>
                  <a:lnTo>
                    <a:pt x="5291" y="15833"/>
                  </a:lnTo>
                  <a:lnTo>
                    <a:pt x="5406" y="15755"/>
                  </a:lnTo>
                  <a:lnTo>
                    <a:pt x="5522" y="15717"/>
                  </a:lnTo>
                  <a:lnTo>
                    <a:pt x="5638" y="15755"/>
                  </a:lnTo>
                  <a:lnTo>
                    <a:pt x="5793" y="15833"/>
                  </a:lnTo>
                  <a:lnTo>
                    <a:pt x="5947" y="15948"/>
                  </a:lnTo>
                  <a:lnTo>
                    <a:pt x="6063" y="16141"/>
                  </a:lnTo>
                  <a:lnTo>
                    <a:pt x="6256" y="16373"/>
                  </a:lnTo>
                  <a:lnTo>
                    <a:pt x="6101" y="16412"/>
                  </a:lnTo>
                  <a:lnTo>
                    <a:pt x="6024" y="16450"/>
                  </a:lnTo>
                  <a:lnTo>
                    <a:pt x="6024" y="16566"/>
                  </a:lnTo>
                  <a:lnTo>
                    <a:pt x="6063" y="16643"/>
                  </a:lnTo>
                  <a:lnTo>
                    <a:pt x="6140" y="16643"/>
                  </a:lnTo>
                  <a:lnTo>
                    <a:pt x="6912" y="16566"/>
                  </a:lnTo>
                  <a:lnTo>
                    <a:pt x="7685" y="16373"/>
                  </a:lnTo>
                  <a:lnTo>
                    <a:pt x="8496" y="16064"/>
                  </a:lnTo>
                  <a:lnTo>
                    <a:pt x="9229" y="15717"/>
                  </a:lnTo>
                  <a:lnTo>
                    <a:pt x="9615" y="15485"/>
                  </a:lnTo>
                  <a:lnTo>
                    <a:pt x="9963" y="15253"/>
                  </a:lnTo>
                  <a:lnTo>
                    <a:pt x="10272" y="15022"/>
                  </a:lnTo>
                  <a:lnTo>
                    <a:pt x="10581" y="14751"/>
                  </a:lnTo>
                  <a:lnTo>
                    <a:pt x="10890" y="14481"/>
                  </a:lnTo>
                  <a:lnTo>
                    <a:pt x="11121" y="14172"/>
                  </a:lnTo>
                  <a:lnTo>
                    <a:pt x="11353" y="13825"/>
                  </a:lnTo>
                  <a:lnTo>
                    <a:pt x="11546" y="13516"/>
                  </a:lnTo>
                  <a:lnTo>
                    <a:pt x="11546" y="13438"/>
                  </a:lnTo>
                  <a:lnTo>
                    <a:pt x="11546" y="13361"/>
                  </a:lnTo>
                  <a:lnTo>
                    <a:pt x="11508" y="13284"/>
                  </a:lnTo>
                  <a:lnTo>
                    <a:pt x="11430" y="13245"/>
                  </a:lnTo>
                  <a:lnTo>
                    <a:pt x="11237" y="13245"/>
                  </a:lnTo>
                  <a:lnTo>
                    <a:pt x="11160" y="13323"/>
                  </a:lnTo>
                  <a:lnTo>
                    <a:pt x="10967" y="13670"/>
                  </a:lnTo>
                  <a:lnTo>
                    <a:pt x="10774" y="13554"/>
                  </a:lnTo>
                  <a:lnTo>
                    <a:pt x="10658" y="13438"/>
                  </a:lnTo>
                  <a:lnTo>
                    <a:pt x="10619" y="13284"/>
                  </a:lnTo>
                  <a:lnTo>
                    <a:pt x="10581" y="13168"/>
                  </a:lnTo>
                  <a:lnTo>
                    <a:pt x="10619" y="13014"/>
                  </a:lnTo>
                  <a:lnTo>
                    <a:pt x="10658" y="12859"/>
                  </a:lnTo>
                  <a:lnTo>
                    <a:pt x="10851" y="12627"/>
                  </a:lnTo>
                  <a:lnTo>
                    <a:pt x="10928" y="12473"/>
                  </a:lnTo>
                  <a:lnTo>
                    <a:pt x="11044" y="12357"/>
                  </a:lnTo>
                  <a:lnTo>
                    <a:pt x="11121" y="12319"/>
                  </a:lnTo>
                  <a:lnTo>
                    <a:pt x="11237" y="12280"/>
                  </a:lnTo>
                  <a:close/>
                  <a:moveTo>
                    <a:pt x="425" y="0"/>
                  </a:moveTo>
                  <a:lnTo>
                    <a:pt x="348" y="39"/>
                  </a:lnTo>
                  <a:lnTo>
                    <a:pt x="271" y="116"/>
                  </a:lnTo>
                  <a:lnTo>
                    <a:pt x="232" y="194"/>
                  </a:lnTo>
                  <a:lnTo>
                    <a:pt x="78" y="2588"/>
                  </a:lnTo>
                  <a:lnTo>
                    <a:pt x="39" y="3012"/>
                  </a:lnTo>
                  <a:lnTo>
                    <a:pt x="0" y="3476"/>
                  </a:lnTo>
                  <a:lnTo>
                    <a:pt x="39" y="3901"/>
                  </a:lnTo>
                  <a:lnTo>
                    <a:pt x="116" y="4325"/>
                  </a:lnTo>
                  <a:lnTo>
                    <a:pt x="232" y="4518"/>
                  </a:lnTo>
                  <a:lnTo>
                    <a:pt x="348" y="4750"/>
                  </a:lnTo>
                  <a:lnTo>
                    <a:pt x="618" y="5175"/>
                  </a:lnTo>
                  <a:lnTo>
                    <a:pt x="1236" y="5986"/>
                  </a:lnTo>
                  <a:lnTo>
                    <a:pt x="2665" y="7955"/>
                  </a:lnTo>
                  <a:lnTo>
                    <a:pt x="5445" y="11817"/>
                  </a:lnTo>
                  <a:lnTo>
                    <a:pt x="6874" y="13747"/>
                  </a:lnTo>
                  <a:lnTo>
                    <a:pt x="8341" y="15639"/>
                  </a:lnTo>
                  <a:lnTo>
                    <a:pt x="7492" y="15987"/>
                  </a:lnTo>
                  <a:lnTo>
                    <a:pt x="6642" y="16257"/>
                  </a:lnTo>
                  <a:lnTo>
                    <a:pt x="6642" y="16257"/>
                  </a:lnTo>
                  <a:lnTo>
                    <a:pt x="6681" y="16103"/>
                  </a:lnTo>
                  <a:lnTo>
                    <a:pt x="6681" y="15948"/>
                  </a:lnTo>
                  <a:lnTo>
                    <a:pt x="6642" y="15755"/>
                  </a:lnTo>
                  <a:lnTo>
                    <a:pt x="6565" y="15639"/>
                  </a:lnTo>
                  <a:lnTo>
                    <a:pt x="6488" y="15485"/>
                  </a:lnTo>
                  <a:lnTo>
                    <a:pt x="6333" y="15369"/>
                  </a:lnTo>
                  <a:lnTo>
                    <a:pt x="6179" y="15292"/>
                  </a:lnTo>
                  <a:lnTo>
                    <a:pt x="6024" y="15253"/>
                  </a:lnTo>
                  <a:lnTo>
                    <a:pt x="5715" y="15253"/>
                  </a:lnTo>
                  <a:lnTo>
                    <a:pt x="5484" y="15292"/>
                  </a:lnTo>
                  <a:lnTo>
                    <a:pt x="5213" y="15408"/>
                  </a:lnTo>
                  <a:lnTo>
                    <a:pt x="5020" y="15601"/>
                  </a:lnTo>
                  <a:lnTo>
                    <a:pt x="4827" y="15794"/>
                  </a:lnTo>
                  <a:lnTo>
                    <a:pt x="4711" y="16026"/>
                  </a:lnTo>
                  <a:lnTo>
                    <a:pt x="4595" y="16296"/>
                  </a:lnTo>
                  <a:lnTo>
                    <a:pt x="4595" y="16566"/>
                  </a:lnTo>
                  <a:lnTo>
                    <a:pt x="4634" y="16991"/>
                  </a:lnTo>
                  <a:lnTo>
                    <a:pt x="4750" y="17300"/>
                  </a:lnTo>
                  <a:lnTo>
                    <a:pt x="4904" y="17532"/>
                  </a:lnTo>
                  <a:lnTo>
                    <a:pt x="5097" y="17725"/>
                  </a:lnTo>
                  <a:lnTo>
                    <a:pt x="5368" y="17840"/>
                  </a:lnTo>
                  <a:lnTo>
                    <a:pt x="5677" y="17918"/>
                  </a:lnTo>
                  <a:lnTo>
                    <a:pt x="6024" y="17956"/>
                  </a:lnTo>
                  <a:lnTo>
                    <a:pt x="6372" y="17918"/>
                  </a:lnTo>
                  <a:lnTo>
                    <a:pt x="6719" y="17840"/>
                  </a:lnTo>
                  <a:lnTo>
                    <a:pt x="7105" y="17763"/>
                  </a:lnTo>
                  <a:lnTo>
                    <a:pt x="7878" y="17532"/>
                  </a:lnTo>
                  <a:lnTo>
                    <a:pt x="8573" y="17223"/>
                  </a:lnTo>
                  <a:lnTo>
                    <a:pt x="9152" y="16952"/>
                  </a:lnTo>
                  <a:lnTo>
                    <a:pt x="9229" y="16875"/>
                  </a:lnTo>
                  <a:lnTo>
                    <a:pt x="9461" y="16759"/>
                  </a:lnTo>
                  <a:lnTo>
                    <a:pt x="10233" y="16257"/>
                  </a:lnTo>
                  <a:lnTo>
                    <a:pt x="10812" y="17107"/>
                  </a:lnTo>
                  <a:lnTo>
                    <a:pt x="11392" y="17995"/>
                  </a:lnTo>
                  <a:lnTo>
                    <a:pt x="11701" y="18497"/>
                  </a:lnTo>
                  <a:lnTo>
                    <a:pt x="11894" y="18806"/>
                  </a:lnTo>
                  <a:lnTo>
                    <a:pt x="12087" y="19115"/>
                  </a:lnTo>
                  <a:lnTo>
                    <a:pt x="12280" y="19038"/>
                  </a:lnTo>
                  <a:lnTo>
                    <a:pt x="12203" y="18883"/>
                  </a:lnTo>
                  <a:lnTo>
                    <a:pt x="11816" y="18149"/>
                  </a:lnTo>
                  <a:lnTo>
                    <a:pt x="11392" y="17454"/>
                  </a:lnTo>
                  <a:lnTo>
                    <a:pt x="10928" y="16759"/>
                  </a:lnTo>
                  <a:lnTo>
                    <a:pt x="10465" y="16103"/>
                  </a:lnTo>
                  <a:lnTo>
                    <a:pt x="10967" y="15717"/>
                  </a:lnTo>
                  <a:lnTo>
                    <a:pt x="11469" y="15253"/>
                  </a:lnTo>
                  <a:lnTo>
                    <a:pt x="11894" y="14790"/>
                  </a:lnTo>
                  <a:lnTo>
                    <a:pt x="12125" y="14558"/>
                  </a:lnTo>
                  <a:lnTo>
                    <a:pt x="12280" y="14288"/>
                  </a:lnTo>
                  <a:lnTo>
                    <a:pt x="12434" y="14056"/>
                  </a:lnTo>
                  <a:lnTo>
                    <a:pt x="12511" y="13786"/>
                  </a:lnTo>
                  <a:lnTo>
                    <a:pt x="12589" y="13554"/>
                  </a:lnTo>
                  <a:lnTo>
                    <a:pt x="12627" y="13284"/>
                  </a:lnTo>
                  <a:lnTo>
                    <a:pt x="12589" y="13052"/>
                  </a:lnTo>
                  <a:lnTo>
                    <a:pt x="12511" y="12821"/>
                  </a:lnTo>
                  <a:lnTo>
                    <a:pt x="12357" y="12589"/>
                  </a:lnTo>
                  <a:lnTo>
                    <a:pt x="12164" y="12357"/>
                  </a:lnTo>
                  <a:lnTo>
                    <a:pt x="11971" y="12203"/>
                  </a:lnTo>
                  <a:lnTo>
                    <a:pt x="11739" y="12087"/>
                  </a:lnTo>
                  <a:lnTo>
                    <a:pt x="11469" y="12010"/>
                  </a:lnTo>
                  <a:lnTo>
                    <a:pt x="11237" y="12010"/>
                  </a:lnTo>
                  <a:lnTo>
                    <a:pt x="10967" y="12048"/>
                  </a:lnTo>
                  <a:lnTo>
                    <a:pt x="10735" y="12126"/>
                  </a:lnTo>
                  <a:lnTo>
                    <a:pt x="10542" y="12280"/>
                  </a:lnTo>
                  <a:lnTo>
                    <a:pt x="10388" y="12512"/>
                  </a:lnTo>
                  <a:lnTo>
                    <a:pt x="10310" y="12705"/>
                  </a:lnTo>
                  <a:lnTo>
                    <a:pt x="10272" y="12898"/>
                  </a:lnTo>
                  <a:lnTo>
                    <a:pt x="10272" y="13091"/>
                  </a:lnTo>
                  <a:lnTo>
                    <a:pt x="10310" y="13284"/>
                  </a:lnTo>
                  <a:lnTo>
                    <a:pt x="10388" y="13477"/>
                  </a:lnTo>
                  <a:lnTo>
                    <a:pt x="10504" y="13631"/>
                  </a:lnTo>
                  <a:lnTo>
                    <a:pt x="10619" y="13786"/>
                  </a:lnTo>
                  <a:lnTo>
                    <a:pt x="10812" y="13902"/>
                  </a:lnTo>
                  <a:lnTo>
                    <a:pt x="10504" y="14249"/>
                  </a:lnTo>
                  <a:lnTo>
                    <a:pt x="10156" y="14597"/>
                  </a:lnTo>
                  <a:lnTo>
                    <a:pt x="9770" y="14867"/>
                  </a:lnTo>
                  <a:lnTo>
                    <a:pt x="9430" y="15083"/>
                  </a:lnTo>
                  <a:lnTo>
                    <a:pt x="9461" y="15022"/>
                  </a:lnTo>
                  <a:lnTo>
                    <a:pt x="9500" y="14944"/>
                  </a:lnTo>
                  <a:lnTo>
                    <a:pt x="9461" y="14829"/>
                  </a:lnTo>
                  <a:lnTo>
                    <a:pt x="5715" y="5754"/>
                  </a:lnTo>
                  <a:lnTo>
                    <a:pt x="4789" y="3476"/>
                  </a:lnTo>
                  <a:lnTo>
                    <a:pt x="4364" y="2472"/>
                  </a:lnTo>
                  <a:lnTo>
                    <a:pt x="4132" y="1970"/>
                  </a:lnTo>
                  <a:lnTo>
                    <a:pt x="3978" y="1738"/>
                  </a:lnTo>
                  <a:lnTo>
                    <a:pt x="3823" y="1545"/>
                  </a:lnTo>
                  <a:lnTo>
                    <a:pt x="3514" y="1236"/>
                  </a:lnTo>
                  <a:lnTo>
                    <a:pt x="3128" y="966"/>
                  </a:lnTo>
                  <a:lnTo>
                    <a:pt x="2742" y="773"/>
                  </a:lnTo>
                  <a:lnTo>
                    <a:pt x="2279" y="541"/>
                  </a:lnTo>
                  <a:lnTo>
                    <a:pt x="1815" y="387"/>
                  </a:lnTo>
                  <a:lnTo>
                    <a:pt x="1390" y="23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9"/>
            <p:cNvSpPr/>
            <p:nvPr/>
          </p:nvSpPr>
          <p:spPr>
            <a:xfrm>
              <a:off x="1681350" y="2914925"/>
              <a:ext cx="33800" cy="29950"/>
            </a:xfrm>
            <a:custGeom>
              <a:avLst/>
              <a:gdLst/>
              <a:ahLst/>
              <a:cxnLst/>
              <a:rect l="l" t="t" r="r" b="b"/>
              <a:pathLst>
                <a:path w="1352" h="1198" extrusionOk="0">
                  <a:moveTo>
                    <a:pt x="618" y="0"/>
                  </a:moveTo>
                  <a:lnTo>
                    <a:pt x="425" y="39"/>
                  </a:lnTo>
                  <a:lnTo>
                    <a:pt x="232" y="116"/>
                  </a:lnTo>
                  <a:lnTo>
                    <a:pt x="116" y="232"/>
                  </a:lnTo>
                  <a:lnTo>
                    <a:pt x="0" y="425"/>
                  </a:lnTo>
                  <a:lnTo>
                    <a:pt x="0" y="618"/>
                  </a:lnTo>
                  <a:lnTo>
                    <a:pt x="0" y="811"/>
                  </a:lnTo>
                  <a:lnTo>
                    <a:pt x="77" y="965"/>
                  </a:lnTo>
                  <a:lnTo>
                    <a:pt x="232" y="1081"/>
                  </a:lnTo>
                  <a:lnTo>
                    <a:pt x="386" y="1197"/>
                  </a:lnTo>
                  <a:lnTo>
                    <a:pt x="464" y="1197"/>
                  </a:lnTo>
                  <a:lnTo>
                    <a:pt x="502" y="1120"/>
                  </a:lnTo>
                  <a:lnTo>
                    <a:pt x="502" y="1043"/>
                  </a:lnTo>
                  <a:lnTo>
                    <a:pt x="464" y="1004"/>
                  </a:lnTo>
                  <a:lnTo>
                    <a:pt x="386" y="927"/>
                  </a:lnTo>
                  <a:lnTo>
                    <a:pt x="348" y="811"/>
                  </a:lnTo>
                  <a:lnTo>
                    <a:pt x="348" y="734"/>
                  </a:lnTo>
                  <a:lnTo>
                    <a:pt x="348" y="618"/>
                  </a:lnTo>
                  <a:lnTo>
                    <a:pt x="386" y="502"/>
                  </a:lnTo>
                  <a:lnTo>
                    <a:pt x="464" y="463"/>
                  </a:lnTo>
                  <a:lnTo>
                    <a:pt x="541" y="386"/>
                  </a:lnTo>
                  <a:lnTo>
                    <a:pt x="773" y="386"/>
                  </a:lnTo>
                  <a:lnTo>
                    <a:pt x="850" y="463"/>
                  </a:lnTo>
                  <a:lnTo>
                    <a:pt x="927" y="541"/>
                  </a:lnTo>
                  <a:lnTo>
                    <a:pt x="966" y="657"/>
                  </a:lnTo>
                  <a:lnTo>
                    <a:pt x="1004" y="850"/>
                  </a:lnTo>
                  <a:lnTo>
                    <a:pt x="1043" y="965"/>
                  </a:lnTo>
                  <a:lnTo>
                    <a:pt x="1081" y="1043"/>
                  </a:lnTo>
                  <a:lnTo>
                    <a:pt x="1159" y="1081"/>
                  </a:lnTo>
                  <a:lnTo>
                    <a:pt x="1197" y="1081"/>
                  </a:lnTo>
                  <a:lnTo>
                    <a:pt x="1275" y="1043"/>
                  </a:lnTo>
                  <a:lnTo>
                    <a:pt x="1352" y="927"/>
                  </a:lnTo>
                  <a:lnTo>
                    <a:pt x="1352" y="850"/>
                  </a:lnTo>
                  <a:lnTo>
                    <a:pt x="1352" y="618"/>
                  </a:lnTo>
                  <a:lnTo>
                    <a:pt x="1275" y="386"/>
                  </a:lnTo>
                  <a:lnTo>
                    <a:pt x="1159" y="232"/>
                  </a:lnTo>
                  <a:lnTo>
                    <a:pt x="1004" y="77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9"/>
            <p:cNvSpPr/>
            <p:nvPr/>
          </p:nvSpPr>
          <p:spPr>
            <a:xfrm>
              <a:off x="3785850" y="2943875"/>
              <a:ext cx="199850" cy="231725"/>
            </a:xfrm>
            <a:custGeom>
              <a:avLst/>
              <a:gdLst/>
              <a:ahLst/>
              <a:cxnLst/>
              <a:rect l="l" t="t" r="r" b="b"/>
              <a:pathLst>
                <a:path w="7994" h="9269" extrusionOk="0">
                  <a:moveTo>
                    <a:pt x="2163" y="1"/>
                  </a:moveTo>
                  <a:lnTo>
                    <a:pt x="2009" y="39"/>
                  </a:lnTo>
                  <a:lnTo>
                    <a:pt x="1854" y="78"/>
                  </a:lnTo>
                  <a:lnTo>
                    <a:pt x="1700" y="194"/>
                  </a:lnTo>
                  <a:lnTo>
                    <a:pt x="1429" y="425"/>
                  </a:lnTo>
                  <a:lnTo>
                    <a:pt x="1159" y="734"/>
                  </a:lnTo>
                  <a:lnTo>
                    <a:pt x="966" y="1005"/>
                  </a:lnTo>
                  <a:lnTo>
                    <a:pt x="696" y="1391"/>
                  </a:lnTo>
                  <a:lnTo>
                    <a:pt x="503" y="1777"/>
                  </a:lnTo>
                  <a:lnTo>
                    <a:pt x="310" y="2163"/>
                  </a:lnTo>
                  <a:lnTo>
                    <a:pt x="194" y="2549"/>
                  </a:lnTo>
                  <a:lnTo>
                    <a:pt x="78" y="3012"/>
                  </a:lnTo>
                  <a:lnTo>
                    <a:pt x="1" y="3514"/>
                  </a:lnTo>
                  <a:lnTo>
                    <a:pt x="1" y="3978"/>
                  </a:lnTo>
                  <a:lnTo>
                    <a:pt x="39" y="4441"/>
                  </a:lnTo>
                  <a:lnTo>
                    <a:pt x="155" y="4905"/>
                  </a:lnTo>
                  <a:lnTo>
                    <a:pt x="271" y="5368"/>
                  </a:lnTo>
                  <a:lnTo>
                    <a:pt x="464" y="5793"/>
                  </a:lnTo>
                  <a:lnTo>
                    <a:pt x="696" y="6218"/>
                  </a:lnTo>
                  <a:lnTo>
                    <a:pt x="1005" y="6179"/>
                  </a:lnTo>
                  <a:lnTo>
                    <a:pt x="850" y="5870"/>
                  </a:lnTo>
                  <a:lnTo>
                    <a:pt x="734" y="5522"/>
                  </a:lnTo>
                  <a:lnTo>
                    <a:pt x="618" y="5175"/>
                  </a:lnTo>
                  <a:lnTo>
                    <a:pt x="541" y="4789"/>
                  </a:lnTo>
                  <a:lnTo>
                    <a:pt x="503" y="4441"/>
                  </a:lnTo>
                  <a:lnTo>
                    <a:pt x="464" y="4055"/>
                  </a:lnTo>
                  <a:lnTo>
                    <a:pt x="464" y="3708"/>
                  </a:lnTo>
                  <a:lnTo>
                    <a:pt x="464" y="3360"/>
                  </a:lnTo>
                  <a:lnTo>
                    <a:pt x="503" y="2974"/>
                  </a:lnTo>
                  <a:lnTo>
                    <a:pt x="580" y="2626"/>
                  </a:lnTo>
                  <a:lnTo>
                    <a:pt x="696" y="2279"/>
                  </a:lnTo>
                  <a:lnTo>
                    <a:pt x="850" y="1931"/>
                  </a:lnTo>
                  <a:lnTo>
                    <a:pt x="1005" y="1622"/>
                  </a:lnTo>
                  <a:lnTo>
                    <a:pt x="1236" y="1313"/>
                  </a:lnTo>
                  <a:lnTo>
                    <a:pt x="1468" y="1043"/>
                  </a:lnTo>
                  <a:lnTo>
                    <a:pt x="1738" y="773"/>
                  </a:lnTo>
                  <a:lnTo>
                    <a:pt x="1970" y="580"/>
                  </a:lnTo>
                  <a:lnTo>
                    <a:pt x="2086" y="503"/>
                  </a:lnTo>
                  <a:lnTo>
                    <a:pt x="2202" y="503"/>
                  </a:lnTo>
                  <a:lnTo>
                    <a:pt x="2279" y="618"/>
                  </a:lnTo>
                  <a:lnTo>
                    <a:pt x="2395" y="850"/>
                  </a:lnTo>
                  <a:lnTo>
                    <a:pt x="2588" y="1236"/>
                  </a:lnTo>
                  <a:lnTo>
                    <a:pt x="2742" y="1584"/>
                  </a:lnTo>
                  <a:lnTo>
                    <a:pt x="2858" y="1970"/>
                  </a:lnTo>
                  <a:lnTo>
                    <a:pt x="2974" y="2356"/>
                  </a:lnTo>
                  <a:lnTo>
                    <a:pt x="3051" y="2742"/>
                  </a:lnTo>
                  <a:lnTo>
                    <a:pt x="3090" y="3090"/>
                  </a:lnTo>
                  <a:lnTo>
                    <a:pt x="3090" y="3476"/>
                  </a:lnTo>
                  <a:lnTo>
                    <a:pt x="3051" y="3823"/>
                  </a:lnTo>
                  <a:lnTo>
                    <a:pt x="2974" y="4171"/>
                  </a:lnTo>
                  <a:lnTo>
                    <a:pt x="2897" y="4480"/>
                  </a:lnTo>
                  <a:lnTo>
                    <a:pt x="2742" y="4827"/>
                  </a:lnTo>
                  <a:lnTo>
                    <a:pt x="2588" y="5136"/>
                  </a:lnTo>
                  <a:lnTo>
                    <a:pt x="2395" y="5445"/>
                  </a:lnTo>
                  <a:lnTo>
                    <a:pt x="2356" y="5561"/>
                  </a:lnTo>
                  <a:lnTo>
                    <a:pt x="2395" y="5638"/>
                  </a:lnTo>
                  <a:lnTo>
                    <a:pt x="2356" y="5716"/>
                  </a:lnTo>
                  <a:lnTo>
                    <a:pt x="2356" y="5754"/>
                  </a:lnTo>
                  <a:lnTo>
                    <a:pt x="2356" y="5793"/>
                  </a:lnTo>
                  <a:lnTo>
                    <a:pt x="2395" y="5831"/>
                  </a:lnTo>
                  <a:lnTo>
                    <a:pt x="2433" y="5793"/>
                  </a:lnTo>
                  <a:lnTo>
                    <a:pt x="2626" y="5754"/>
                  </a:lnTo>
                  <a:lnTo>
                    <a:pt x="2781" y="5716"/>
                  </a:lnTo>
                  <a:lnTo>
                    <a:pt x="3167" y="5677"/>
                  </a:lnTo>
                  <a:lnTo>
                    <a:pt x="3592" y="5716"/>
                  </a:lnTo>
                  <a:lnTo>
                    <a:pt x="4017" y="5831"/>
                  </a:lnTo>
                  <a:lnTo>
                    <a:pt x="4441" y="5947"/>
                  </a:lnTo>
                  <a:lnTo>
                    <a:pt x="4827" y="6102"/>
                  </a:lnTo>
                  <a:lnTo>
                    <a:pt x="5214" y="6295"/>
                  </a:lnTo>
                  <a:lnTo>
                    <a:pt x="5523" y="6449"/>
                  </a:lnTo>
                  <a:lnTo>
                    <a:pt x="5831" y="6642"/>
                  </a:lnTo>
                  <a:lnTo>
                    <a:pt x="6140" y="6874"/>
                  </a:lnTo>
                  <a:lnTo>
                    <a:pt x="6411" y="7106"/>
                  </a:lnTo>
                  <a:lnTo>
                    <a:pt x="6681" y="7337"/>
                  </a:lnTo>
                  <a:lnTo>
                    <a:pt x="6913" y="7646"/>
                  </a:lnTo>
                  <a:lnTo>
                    <a:pt x="7144" y="7917"/>
                  </a:lnTo>
                  <a:lnTo>
                    <a:pt x="7337" y="8225"/>
                  </a:lnTo>
                  <a:lnTo>
                    <a:pt x="7531" y="8534"/>
                  </a:lnTo>
                  <a:lnTo>
                    <a:pt x="7106" y="8650"/>
                  </a:lnTo>
                  <a:lnTo>
                    <a:pt x="6681" y="8727"/>
                  </a:lnTo>
                  <a:lnTo>
                    <a:pt x="6256" y="8805"/>
                  </a:lnTo>
                  <a:lnTo>
                    <a:pt x="5870" y="8843"/>
                  </a:lnTo>
                  <a:lnTo>
                    <a:pt x="5445" y="8805"/>
                  </a:lnTo>
                  <a:lnTo>
                    <a:pt x="5059" y="8766"/>
                  </a:lnTo>
                  <a:lnTo>
                    <a:pt x="4634" y="8650"/>
                  </a:lnTo>
                  <a:lnTo>
                    <a:pt x="4248" y="8457"/>
                  </a:lnTo>
                  <a:lnTo>
                    <a:pt x="3901" y="8264"/>
                  </a:lnTo>
                  <a:lnTo>
                    <a:pt x="3592" y="8071"/>
                  </a:lnTo>
                  <a:lnTo>
                    <a:pt x="3013" y="7608"/>
                  </a:lnTo>
                  <a:lnTo>
                    <a:pt x="2433" y="7106"/>
                  </a:lnTo>
                  <a:lnTo>
                    <a:pt x="1931" y="6604"/>
                  </a:lnTo>
                  <a:lnTo>
                    <a:pt x="1854" y="6526"/>
                  </a:lnTo>
                  <a:lnTo>
                    <a:pt x="1777" y="6526"/>
                  </a:lnTo>
                  <a:lnTo>
                    <a:pt x="1661" y="6565"/>
                  </a:lnTo>
                  <a:lnTo>
                    <a:pt x="1622" y="6565"/>
                  </a:lnTo>
                  <a:lnTo>
                    <a:pt x="1584" y="6604"/>
                  </a:lnTo>
                  <a:lnTo>
                    <a:pt x="1429" y="6874"/>
                  </a:lnTo>
                  <a:lnTo>
                    <a:pt x="1622" y="6913"/>
                  </a:lnTo>
                  <a:lnTo>
                    <a:pt x="2240" y="7492"/>
                  </a:lnTo>
                  <a:lnTo>
                    <a:pt x="2897" y="8071"/>
                  </a:lnTo>
                  <a:lnTo>
                    <a:pt x="3244" y="8341"/>
                  </a:lnTo>
                  <a:lnTo>
                    <a:pt x="3592" y="8573"/>
                  </a:lnTo>
                  <a:lnTo>
                    <a:pt x="3978" y="8805"/>
                  </a:lnTo>
                  <a:lnTo>
                    <a:pt x="4364" y="8998"/>
                  </a:lnTo>
                  <a:lnTo>
                    <a:pt x="4789" y="9152"/>
                  </a:lnTo>
                  <a:lnTo>
                    <a:pt x="5252" y="9229"/>
                  </a:lnTo>
                  <a:lnTo>
                    <a:pt x="5677" y="9268"/>
                  </a:lnTo>
                  <a:lnTo>
                    <a:pt x="6102" y="9229"/>
                  </a:lnTo>
                  <a:lnTo>
                    <a:pt x="6565" y="9191"/>
                  </a:lnTo>
                  <a:lnTo>
                    <a:pt x="6990" y="9114"/>
                  </a:lnTo>
                  <a:lnTo>
                    <a:pt x="7878" y="8882"/>
                  </a:lnTo>
                  <a:lnTo>
                    <a:pt x="7955" y="8805"/>
                  </a:lnTo>
                  <a:lnTo>
                    <a:pt x="7994" y="8727"/>
                  </a:lnTo>
                  <a:lnTo>
                    <a:pt x="7994" y="8650"/>
                  </a:lnTo>
                  <a:lnTo>
                    <a:pt x="7994" y="8573"/>
                  </a:lnTo>
                  <a:lnTo>
                    <a:pt x="7762" y="8110"/>
                  </a:lnTo>
                  <a:lnTo>
                    <a:pt x="7492" y="7685"/>
                  </a:lnTo>
                  <a:lnTo>
                    <a:pt x="7183" y="7299"/>
                  </a:lnTo>
                  <a:lnTo>
                    <a:pt x="6874" y="6951"/>
                  </a:lnTo>
                  <a:lnTo>
                    <a:pt x="6488" y="6604"/>
                  </a:lnTo>
                  <a:lnTo>
                    <a:pt x="6102" y="6295"/>
                  </a:lnTo>
                  <a:lnTo>
                    <a:pt x="5677" y="6063"/>
                  </a:lnTo>
                  <a:lnTo>
                    <a:pt x="5252" y="5831"/>
                  </a:lnTo>
                  <a:lnTo>
                    <a:pt x="4827" y="5638"/>
                  </a:lnTo>
                  <a:lnTo>
                    <a:pt x="4248" y="5445"/>
                  </a:lnTo>
                  <a:lnTo>
                    <a:pt x="3901" y="5368"/>
                  </a:lnTo>
                  <a:lnTo>
                    <a:pt x="3592" y="5329"/>
                  </a:lnTo>
                  <a:lnTo>
                    <a:pt x="3283" y="5291"/>
                  </a:lnTo>
                  <a:lnTo>
                    <a:pt x="2974" y="5291"/>
                  </a:lnTo>
                  <a:lnTo>
                    <a:pt x="3167" y="4982"/>
                  </a:lnTo>
                  <a:lnTo>
                    <a:pt x="3283" y="4673"/>
                  </a:lnTo>
                  <a:lnTo>
                    <a:pt x="3399" y="4325"/>
                  </a:lnTo>
                  <a:lnTo>
                    <a:pt x="3476" y="3939"/>
                  </a:lnTo>
                  <a:lnTo>
                    <a:pt x="3515" y="3592"/>
                  </a:lnTo>
                  <a:lnTo>
                    <a:pt x="3515" y="3244"/>
                  </a:lnTo>
                  <a:lnTo>
                    <a:pt x="3476" y="2858"/>
                  </a:lnTo>
                  <a:lnTo>
                    <a:pt x="3437" y="2510"/>
                  </a:lnTo>
                  <a:lnTo>
                    <a:pt x="3322" y="1970"/>
                  </a:lnTo>
                  <a:lnTo>
                    <a:pt x="3128" y="1468"/>
                  </a:lnTo>
                  <a:lnTo>
                    <a:pt x="2935" y="1005"/>
                  </a:lnTo>
                  <a:lnTo>
                    <a:pt x="2704" y="503"/>
                  </a:lnTo>
                  <a:lnTo>
                    <a:pt x="2588" y="309"/>
                  </a:lnTo>
                  <a:lnTo>
                    <a:pt x="2433" y="116"/>
                  </a:lnTo>
                  <a:lnTo>
                    <a:pt x="2356" y="78"/>
                  </a:lnTo>
                  <a:lnTo>
                    <a:pt x="227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9"/>
            <p:cNvSpPr/>
            <p:nvPr/>
          </p:nvSpPr>
          <p:spPr>
            <a:xfrm>
              <a:off x="1264300" y="2944850"/>
              <a:ext cx="455675" cy="657425"/>
            </a:xfrm>
            <a:custGeom>
              <a:avLst/>
              <a:gdLst/>
              <a:ahLst/>
              <a:cxnLst/>
              <a:rect l="l" t="t" r="r" b="b"/>
              <a:pathLst>
                <a:path w="18227" h="26297" extrusionOk="0">
                  <a:moveTo>
                    <a:pt x="310" y="348"/>
                  </a:moveTo>
                  <a:lnTo>
                    <a:pt x="425" y="386"/>
                  </a:lnTo>
                  <a:lnTo>
                    <a:pt x="1700" y="1429"/>
                  </a:lnTo>
                  <a:lnTo>
                    <a:pt x="2974" y="2510"/>
                  </a:lnTo>
                  <a:lnTo>
                    <a:pt x="4210" y="3591"/>
                  </a:lnTo>
                  <a:lnTo>
                    <a:pt x="5445" y="4673"/>
                  </a:lnTo>
                  <a:lnTo>
                    <a:pt x="5098" y="5290"/>
                  </a:lnTo>
                  <a:lnTo>
                    <a:pt x="4943" y="5599"/>
                  </a:lnTo>
                  <a:lnTo>
                    <a:pt x="4712" y="5831"/>
                  </a:lnTo>
                  <a:lnTo>
                    <a:pt x="4519" y="6101"/>
                  </a:lnTo>
                  <a:lnTo>
                    <a:pt x="4248" y="6294"/>
                  </a:lnTo>
                  <a:lnTo>
                    <a:pt x="3978" y="6526"/>
                  </a:lnTo>
                  <a:lnTo>
                    <a:pt x="3669" y="6680"/>
                  </a:lnTo>
                  <a:lnTo>
                    <a:pt x="3360" y="6835"/>
                  </a:lnTo>
                  <a:lnTo>
                    <a:pt x="3051" y="6989"/>
                  </a:lnTo>
                  <a:lnTo>
                    <a:pt x="2395" y="7182"/>
                  </a:lnTo>
                  <a:lnTo>
                    <a:pt x="1738" y="7298"/>
                  </a:lnTo>
                  <a:lnTo>
                    <a:pt x="1082" y="7414"/>
                  </a:lnTo>
                  <a:lnTo>
                    <a:pt x="889" y="6526"/>
                  </a:lnTo>
                  <a:lnTo>
                    <a:pt x="734" y="5677"/>
                  </a:lnTo>
                  <a:lnTo>
                    <a:pt x="580" y="4788"/>
                  </a:lnTo>
                  <a:lnTo>
                    <a:pt x="464" y="3900"/>
                  </a:lnTo>
                  <a:lnTo>
                    <a:pt x="387" y="3012"/>
                  </a:lnTo>
                  <a:lnTo>
                    <a:pt x="348" y="2124"/>
                  </a:lnTo>
                  <a:lnTo>
                    <a:pt x="310" y="1236"/>
                  </a:lnTo>
                  <a:lnTo>
                    <a:pt x="310" y="348"/>
                  </a:lnTo>
                  <a:close/>
                  <a:moveTo>
                    <a:pt x="12357" y="12318"/>
                  </a:moveTo>
                  <a:lnTo>
                    <a:pt x="13014" y="12473"/>
                  </a:lnTo>
                  <a:lnTo>
                    <a:pt x="13709" y="12550"/>
                  </a:lnTo>
                  <a:lnTo>
                    <a:pt x="14404" y="12589"/>
                  </a:lnTo>
                  <a:lnTo>
                    <a:pt x="15060" y="12550"/>
                  </a:lnTo>
                  <a:lnTo>
                    <a:pt x="15640" y="13901"/>
                  </a:lnTo>
                  <a:lnTo>
                    <a:pt x="16296" y="15214"/>
                  </a:lnTo>
                  <a:lnTo>
                    <a:pt x="17648" y="17840"/>
                  </a:lnTo>
                  <a:lnTo>
                    <a:pt x="16644" y="17686"/>
                  </a:lnTo>
                  <a:lnTo>
                    <a:pt x="15640" y="17647"/>
                  </a:lnTo>
                  <a:lnTo>
                    <a:pt x="15331" y="17608"/>
                  </a:lnTo>
                  <a:lnTo>
                    <a:pt x="15099" y="17531"/>
                  </a:lnTo>
                  <a:lnTo>
                    <a:pt x="14983" y="17493"/>
                  </a:lnTo>
                  <a:lnTo>
                    <a:pt x="14906" y="17415"/>
                  </a:lnTo>
                  <a:lnTo>
                    <a:pt x="14751" y="17106"/>
                  </a:lnTo>
                  <a:lnTo>
                    <a:pt x="14365" y="16489"/>
                  </a:lnTo>
                  <a:lnTo>
                    <a:pt x="13979" y="15832"/>
                  </a:lnTo>
                  <a:lnTo>
                    <a:pt x="13941" y="15794"/>
                  </a:lnTo>
                  <a:lnTo>
                    <a:pt x="13902" y="15755"/>
                  </a:lnTo>
                  <a:lnTo>
                    <a:pt x="13747" y="15755"/>
                  </a:lnTo>
                  <a:lnTo>
                    <a:pt x="13670" y="15214"/>
                  </a:lnTo>
                  <a:lnTo>
                    <a:pt x="13516" y="14712"/>
                  </a:lnTo>
                  <a:lnTo>
                    <a:pt x="13323" y="14172"/>
                  </a:lnTo>
                  <a:lnTo>
                    <a:pt x="13091" y="13670"/>
                  </a:lnTo>
                  <a:lnTo>
                    <a:pt x="12744" y="13013"/>
                  </a:lnTo>
                  <a:lnTo>
                    <a:pt x="12357" y="12318"/>
                  </a:lnTo>
                  <a:close/>
                  <a:moveTo>
                    <a:pt x="5677" y="4904"/>
                  </a:moveTo>
                  <a:lnTo>
                    <a:pt x="6720" y="5947"/>
                  </a:lnTo>
                  <a:lnTo>
                    <a:pt x="7762" y="6989"/>
                  </a:lnTo>
                  <a:lnTo>
                    <a:pt x="8612" y="7916"/>
                  </a:lnTo>
                  <a:lnTo>
                    <a:pt x="9423" y="8920"/>
                  </a:lnTo>
                  <a:lnTo>
                    <a:pt x="10234" y="9886"/>
                  </a:lnTo>
                  <a:lnTo>
                    <a:pt x="10967" y="10928"/>
                  </a:lnTo>
                  <a:lnTo>
                    <a:pt x="11701" y="12009"/>
                  </a:lnTo>
                  <a:lnTo>
                    <a:pt x="12087" y="12550"/>
                  </a:lnTo>
                  <a:lnTo>
                    <a:pt x="12396" y="13129"/>
                  </a:lnTo>
                  <a:lnTo>
                    <a:pt x="12705" y="13708"/>
                  </a:lnTo>
                  <a:lnTo>
                    <a:pt x="12975" y="14326"/>
                  </a:lnTo>
                  <a:lnTo>
                    <a:pt x="13207" y="14944"/>
                  </a:lnTo>
                  <a:lnTo>
                    <a:pt x="13361" y="15562"/>
                  </a:lnTo>
                  <a:lnTo>
                    <a:pt x="13439" y="16180"/>
                  </a:lnTo>
                  <a:lnTo>
                    <a:pt x="13400" y="16759"/>
                  </a:lnTo>
                  <a:lnTo>
                    <a:pt x="13361" y="17068"/>
                  </a:lnTo>
                  <a:lnTo>
                    <a:pt x="13284" y="17338"/>
                  </a:lnTo>
                  <a:lnTo>
                    <a:pt x="13207" y="17608"/>
                  </a:lnTo>
                  <a:lnTo>
                    <a:pt x="13091" y="17879"/>
                  </a:lnTo>
                  <a:lnTo>
                    <a:pt x="12975" y="18149"/>
                  </a:lnTo>
                  <a:lnTo>
                    <a:pt x="12821" y="18381"/>
                  </a:lnTo>
                  <a:lnTo>
                    <a:pt x="12628" y="18612"/>
                  </a:lnTo>
                  <a:lnTo>
                    <a:pt x="12435" y="18806"/>
                  </a:lnTo>
                  <a:lnTo>
                    <a:pt x="12203" y="18999"/>
                  </a:lnTo>
                  <a:lnTo>
                    <a:pt x="11971" y="19153"/>
                  </a:lnTo>
                  <a:lnTo>
                    <a:pt x="11662" y="19308"/>
                  </a:lnTo>
                  <a:lnTo>
                    <a:pt x="11392" y="19423"/>
                  </a:lnTo>
                  <a:lnTo>
                    <a:pt x="10813" y="19539"/>
                  </a:lnTo>
                  <a:lnTo>
                    <a:pt x="10234" y="19616"/>
                  </a:lnTo>
                  <a:lnTo>
                    <a:pt x="9693" y="19578"/>
                  </a:lnTo>
                  <a:lnTo>
                    <a:pt x="9114" y="19462"/>
                  </a:lnTo>
                  <a:lnTo>
                    <a:pt x="8573" y="19308"/>
                  </a:lnTo>
                  <a:lnTo>
                    <a:pt x="8032" y="19076"/>
                  </a:lnTo>
                  <a:lnTo>
                    <a:pt x="7531" y="18767"/>
                  </a:lnTo>
                  <a:lnTo>
                    <a:pt x="7067" y="18458"/>
                  </a:lnTo>
                  <a:lnTo>
                    <a:pt x="6642" y="18072"/>
                  </a:lnTo>
                  <a:lnTo>
                    <a:pt x="6256" y="17686"/>
                  </a:lnTo>
                  <a:lnTo>
                    <a:pt x="5870" y="17261"/>
                  </a:lnTo>
                  <a:lnTo>
                    <a:pt x="5484" y="16798"/>
                  </a:lnTo>
                  <a:lnTo>
                    <a:pt x="4827" y="15871"/>
                  </a:lnTo>
                  <a:lnTo>
                    <a:pt x="4210" y="14944"/>
                  </a:lnTo>
                  <a:lnTo>
                    <a:pt x="3592" y="13901"/>
                  </a:lnTo>
                  <a:lnTo>
                    <a:pt x="3051" y="12859"/>
                  </a:lnTo>
                  <a:lnTo>
                    <a:pt x="2549" y="11778"/>
                  </a:lnTo>
                  <a:lnTo>
                    <a:pt x="2086" y="10696"/>
                  </a:lnTo>
                  <a:lnTo>
                    <a:pt x="1816" y="9963"/>
                  </a:lnTo>
                  <a:lnTo>
                    <a:pt x="1584" y="9190"/>
                  </a:lnTo>
                  <a:lnTo>
                    <a:pt x="1352" y="8457"/>
                  </a:lnTo>
                  <a:lnTo>
                    <a:pt x="1159" y="7723"/>
                  </a:lnTo>
                  <a:lnTo>
                    <a:pt x="1816" y="7646"/>
                  </a:lnTo>
                  <a:lnTo>
                    <a:pt x="2549" y="7491"/>
                  </a:lnTo>
                  <a:lnTo>
                    <a:pt x="3244" y="7298"/>
                  </a:lnTo>
                  <a:lnTo>
                    <a:pt x="3592" y="7144"/>
                  </a:lnTo>
                  <a:lnTo>
                    <a:pt x="3901" y="6989"/>
                  </a:lnTo>
                  <a:lnTo>
                    <a:pt x="4248" y="6796"/>
                  </a:lnTo>
                  <a:lnTo>
                    <a:pt x="4519" y="6603"/>
                  </a:lnTo>
                  <a:lnTo>
                    <a:pt x="4789" y="6410"/>
                  </a:lnTo>
                  <a:lnTo>
                    <a:pt x="5059" y="6140"/>
                  </a:lnTo>
                  <a:lnTo>
                    <a:pt x="5252" y="5870"/>
                  </a:lnTo>
                  <a:lnTo>
                    <a:pt x="5445" y="5599"/>
                  </a:lnTo>
                  <a:lnTo>
                    <a:pt x="5561" y="5252"/>
                  </a:lnTo>
                  <a:lnTo>
                    <a:pt x="5677" y="4904"/>
                  </a:lnTo>
                  <a:close/>
                  <a:moveTo>
                    <a:pt x="13284" y="18381"/>
                  </a:moveTo>
                  <a:lnTo>
                    <a:pt x="13593" y="18612"/>
                  </a:lnTo>
                  <a:lnTo>
                    <a:pt x="13902" y="18844"/>
                  </a:lnTo>
                  <a:lnTo>
                    <a:pt x="13632" y="19230"/>
                  </a:lnTo>
                  <a:lnTo>
                    <a:pt x="13323" y="19578"/>
                  </a:lnTo>
                  <a:lnTo>
                    <a:pt x="12975" y="19887"/>
                  </a:lnTo>
                  <a:lnTo>
                    <a:pt x="12589" y="20157"/>
                  </a:lnTo>
                  <a:lnTo>
                    <a:pt x="12164" y="20350"/>
                  </a:lnTo>
                  <a:lnTo>
                    <a:pt x="11701" y="20505"/>
                  </a:lnTo>
                  <a:lnTo>
                    <a:pt x="11238" y="20582"/>
                  </a:lnTo>
                  <a:lnTo>
                    <a:pt x="10736" y="20620"/>
                  </a:lnTo>
                  <a:lnTo>
                    <a:pt x="10697" y="20620"/>
                  </a:lnTo>
                  <a:lnTo>
                    <a:pt x="10581" y="19964"/>
                  </a:lnTo>
                  <a:lnTo>
                    <a:pt x="10967" y="19887"/>
                  </a:lnTo>
                  <a:lnTo>
                    <a:pt x="11392" y="19810"/>
                  </a:lnTo>
                  <a:lnTo>
                    <a:pt x="11740" y="19694"/>
                  </a:lnTo>
                  <a:lnTo>
                    <a:pt x="12126" y="19501"/>
                  </a:lnTo>
                  <a:lnTo>
                    <a:pt x="12473" y="19308"/>
                  </a:lnTo>
                  <a:lnTo>
                    <a:pt x="12782" y="19037"/>
                  </a:lnTo>
                  <a:lnTo>
                    <a:pt x="13052" y="18728"/>
                  </a:lnTo>
                  <a:lnTo>
                    <a:pt x="13284" y="18381"/>
                  </a:lnTo>
                  <a:close/>
                  <a:moveTo>
                    <a:pt x="14172" y="18999"/>
                  </a:moveTo>
                  <a:lnTo>
                    <a:pt x="14636" y="19230"/>
                  </a:lnTo>
                  <a:lnTo>
                    <a:pt x="14327" y="19732"/>
                  </a:lnTo>
                  <a:lnTo>
                    <a:pt x="13941" y="20157"/>
                  </a:lnTo>
                  <a:lnTo>
                    <a:pt x="13516" y="20543"/>
                  </a:lnTo>
                  <a:lnTo>
                    <a:pt x="13091" y="20852"/>
                  </a:lnTo>
                  <a:lnTo>
                    <a:pt x="12589" y="21122"/>
                  </a:lnTo>
                  <a:lnTo>
                    <a:pt x="12087" y="21315"/>
                  </a:lnTo>
                  <a:lnTo>
                    <a:pt x="11508" y="21470"/>
                  </a:lnTo>
                  <a:lnTo>
                    <a:pt x="10929" y="21624"/>
                  </a:lnTo>
                  <a:lnTo>
                    <a:pt x="10929" y="21393"/>
                  </a:lnTo>
                  <a:lnTo>
                    <a:pt x="10851" y="21200"/>
                  </a:lnTo>
                  <a:lnTo>
                    <a:pt x="10736" y="20814"/>
                  </a:lnTo>
                  <a:lnTo>
                    <a:pt x="11276" y="20852"/>
                  </a:lnTo>
                  <a:lnTo>
                    <a:pt x="11778" y="20775"/>
                  </a:lnTo>
                  <a:lnTo>
                    <a:pt x="12280" y="20659"/>
                  </a:lnTo>
                  <a:lnTo>
                    <a:pt x="12744" y="20427"/>
                  </a:lnTo>
                  <a:lnTo>
                    <a:pt x="13168" y="20157"/>
                  </a:lnTo>
                  <a:lnTo>
                    <a:pt x="13554" y="19810"/>
                  </a:lnTo>
                  <a:lnTo>
                    <a:pt x="13863" y="19423"/>
                  </a:lnTo>
                  <a:lnTo>
                    <a:pt x="14172" y="18999"/>
                  </a:lnTo>
                  <a:close/>
                  <a:moveTo>
                    <a:pt x="14018" y="20659"/>
                  </a:moveTo>
                  <a:lnTo>
                    <a:pt x="14172" y="20852"/>
                  </a:lnTo>
                  <a:lnTo>
                    <a:pt x="14288" y="20968"/>
                  </a:lnTo>
                  <a:lnTo>
                    <a:pt x="14134" y="21007"/>
                  </a:lnTo>
                  <a:lnTo>
                    <a:pt x="14056" y="21045"/>
                  </a:lnTo>
                  <a:lnTo>
                    <a:pt x="14018" y="21122"/>
                  </a:lnTo>
                  <a:lnTo>
                    <a:pt x="13979" y="21200"/>
                  </a:lnTo>
                  <a:lnTo>
                    <a:pt x="14018" y="21277"/>
                  </a:lnTo>
                  <a:lnTo>
                    <a:pt x="14404" y="21663"/>
                  </a:lnTo>
                  <a:lnTo>
                    <a:pt x="14751" y="22049"/>
                  </a:lnTo>
                  <a:lnTo>
                    <a:pt x="15099" y="22435"/>
                  </a:lnTo>
                  <a:lnTo>
                    <a:pt x="15408" y="22860"/>
                  </a:lnTo>
                  <a:lnTo>
                    <a:pt x="15678" y="23285"/>
                  </a:lnTo>
                  <a:lnTo>
                    <a:pt x="15910" y="23748"/>
                  </a:lnTo>
                  <a:lnTo>
                    <a:pt x="16142" y="24250"/>
                  </a:lnTo>
                  <a:lnTo>
                    <a:pt x="16335" y="24714"/>
                  </a:lnTo>
                  <a:lnTo>
                    <a:pt x="15871" y="24636"/>
                  </a:lnTo>
                  <a:lnTo>
                    <a:pt x="15485" y="24521"/>
                  </a:lnTo>
                  <a:lnTo>
                    <a:pt x="15099" y="24327"/>
                  </a:lnTo>
                  <a:lnTo>
                    <a:pt x="14790" y="24096"/>
                  </a:lnTo>
                  <a:lnTo>
                    <a:pt x="14481" y="23825"/>
                  </a:lnTo>
                  <a:lnTo>
                    <a:pt x="14211" y="23517"/>
                  </a:lnTo>
                  <a:lnTo>
                    <a:pt x="13979" y="23169"/>
                  </a:lnTo>
                  <a:lnTo>
                    <a:pt x="13747" y="22744"/>
                  </a:lnTo>
                  <a:lnTo>
                    <a:pt x="13593" y="22397"/>
                  </a:lnTo>
                  <a:lnTo>
                    <a:pt x="13400" y="22126"/>
                  </a:lnTo>
                  <a:lnTo>
                    <a:pt x="13284" y="22011"/>
                  </a:lnTo>
                  <a:lnTo>
                    <a:pt x="13130" y="21895"/>
                  </a:lnTo>
                  <a:lnTo>
                    <a:pt x="12975" y="21856"/>
                  </a:lnTo>
                  <a:lnTo>
                    <a:pt x="12821" y="21895"/>
                  </a:lnTo>
                  <a:lnTo>
                    <a:pt x="12821" y="21702"/>
                  </a:lnTo>
                  <a:lnTo>
                    <a:pt x="12898" y="21470"/>
                  </a:lnTo>
                  <a:lnTo>
                    <a:pt x="13207" y="21315"/>
                  </a:lnTo>
                  <a:lnTo>
                    <a:pt x="13477" y="21122"/>
                  </a:lnTo>
                  <a:lnTo>
                    <a:pt x="13786" y="20891"/>
                  </a:lnTo>
                  <a:lnTo>
                    <a:pt x="14018" y="20659"/>
                  </a:lnTo>
                  <a:close/>
                  <a:moveTo>
                    <a:pt x="5291" y="17145"/>
                  </a:moveTo>
                  <a:lnTo>
                    <a:pt x="5677" y="17608"/>
                  </a:lnTo>
                  <a:lnTo>
                    <a:pt x="6102" y="18072"/>
                  </a:lnTo>
                  <a:lnTo>
                    <a:pt x="6565" y="18497"/>
                  </a:lnTo>
                  <a:lnTo>
                    <a:pt x="7029" y="18883"/>
                  </a:lnTo>
                  <a:lnTo>
                    <a:pt x="7531" y="19192"/>
                  </a:lnTo>
                  <a:lnTo>
                    <a:pt x="7531" y="19230"/>
                  </a:lnTo>
                  <a:lnTo>
                    <a:pt x="7917" y="19964"/>
                  </a:lnTo>
                  <a:lnTo>
                    <a:pt x="8380" y="20698"/>
                  </a:lnTo>
                  <a:lnTo>
                    <a:pt x="8573" y="20968"/>
                  </a:lnTo>
                  <a:lnTo>
                    <a:pt x="8805" y="21238"/>
                  </a:lnTo>
                  <a:lnTo>
                    <a:pt x="8998" y="21509"/>
                  </a:lnTo>
                  <a:lnTo>
                    <a:pt x="9036" y="21663"/>
                  </a:lnTo>
                  <a:lnTo>
                    <a:pt x="9075" y="21817"/>
                  </a:lnTo>
                  <a:lnTo>
                    <a:pt x="9075" y="22011"/>
                  </a:lnTo>
                  <a:lnTo>
                    <a:pt x="9036" y="22204"/>
                  </a:lnTo>
                  <a:lnTo>
                    <a:pt x="8882" y="22590"/>
                  </a:lnTo>
                  <a:lnTo>
                    <a:pt x="8496" y="23362"/>
                  </a:lnTo>
                  <a:lnTo>
                    <a:pt x="7955" y="24868"/>
                  </a:lnTo>
                  <a:lnTo>
                    <a:pt x="7608" y="24173"/>
                  </a:lnTo>
                  <a:lnTo>
                    <a:pt x="7260" y="23555"/>
                  </a:lnTo>
                  <a:lnTo>
                    <a:pt x="6874" y="22899"/>
                  </a:lnTo>
                  <a:lnTo>
                    <a:pt x="6488" y="22281"/>
                  </a:lnTo>
                  <a:lnTo>
                    <a:pt x="5716" y="21315"/>
                  </a:lnTo>
                  <a:lnTo>
                    <a:pt x="5214" y="20736"/>
                  </a:lnTo>
                  <a:lnTo>
                    <a:pt x="4982" y="20389"/>
                  </a:lnTo>
                  <a:lnTo>
                    <a:pt x="4789" y="20080"/>
                  </a:lnTo>
                  <a:lnTo>
                    <a:pt x="4827" y="20003"/>
                  </a:lnTo>
                  <a:lnTo>
                    <a:pt x="4827" y="19925"/>
                  </a:lnTo>
                  <a:lnTo>
                    <a:pt x="4827" y="19887"/>
                  </a:lnTo>
                  <a:lnTo>
                    <a:pt x="4750" y="19810"/>
                  </a:lnTo>
                  <a:lnTo>
                    <a:pt x="5021" y="18458"/>
                  </a:lnTo>
                  <a:lnTo>
                    <a:pt x="5291" y="17145"/>
                  </a:lnTo>
                  <a:close/>
                  <a:moveTo>
                    <a:pt x="14481" y="20157"/>
                  </a:moveTo>
                  <a:lnTo>
                    <a:pt x="15022" y="20273"/>
                  </a:lnTo>
                  <a:lnTo>
                    <a:pt x="15485" y="20466"/>
                  </a:lnTo>
                  <a:lnTo>
                    <a:pt x="15987" y="20659"/>
                  </a:lnTo>
                  <a:lnTo>
                    <a:pt x="16451" y="20891"/>
                  </a:lnTo>
                  <a:lnTo>
                    <a:pt x="16180" y="21007"/>
                  </a:lnTo>
                  <a:lnTo>
                    <a:pt x="15949" y="21007"/>
                  </a:lnTo>
                  <a:lnTo>
                    <a:pt x="15678" y="20968"/>
                  </a:lnTo>
                  <a:lnTo>
                    <a:pt x="15447" y="20891"/>
                  </a:lnTo>
                  <a:lnTo>
                    <a:pt x="15292" y="20891"/>
                  </a:lnTo>
                  <a:lnTo>
                    <a:pt x="15176" y="20968"/>
                  </a:lnTo>
                  <a:lnTo>
                    <a:pt x="15176" y="21045"/>
                  </a:lnTo>
                  <a:lnTo>
                    <a:pt x="15176" y="21084"/>
                  </a:lnTo>
                  <a:lnTo>
                    <a:pt x="15215" y="21161"/>
                  </a:lnTo>
                  <a:lnTo>
                    <a:pt x="15253" y="21200"/>
                  </a:lnTo>
                  <a:lnTo>
                    <a:pt x="15794" y="21547"/>
                  </a:lnTo>
                  <a:lnTo>
                    <a:pt x="16257" y="21972"/>
                  </a:lnTo>
                  <a:lnTo>
                    <a:pt x="16489" y="22204"/>
                  </a:lnTo>
                  <a:lnTo>
                    <a:pt x="16682" y="22435"/>
                  </a:lnTo>
                  <a:lnTo>
                    <a:pt x="16837" y="22706"/>
                  </a:lnTo>
                  <a:lnTo>
                    <a:pt x="16991" y="22976"/>
                  </a:lnTo>
                  <a:lnTo>
                    <a:pt x="17223" y="23517"/>
                  </a:lnTo>
                  <a:lnTo>
                    <a:pt x="17339" y="23825"/>
                  </a:lnTo>
                  <a:lnTo>
                    <a:pt x="17416" y="24173"/>
                  </a:lnTo>
                  <a:lnTo>
                    <a:pt x="17493" y="24482"/>
                  </a:lnTo>
                  <a:lnTo>
                    <a:pt x="17532" y="24791"/>
                  </a:lnTo>
                  <a:lnTo>
                    <a:pt x="17493" y="25100"/>
                  </a:lnTo>
                  <a:lnTo>
                    <a:pt x="17455" y="25409"/>
                  </a:lnTo>
                  <a:lnTo>
                    <a:pt x="17339" y="25602"/>
                  </a:lnTo>
                  <a:lnTo>
                    <a:pt x="17223" y="25756"/>
                  </a:lnTo>
                  <a:lnTo>
                    <a:pt x="17068" y="25833"/>
                  </a:lnTo>
                  <a:lnTo>
                    <a:pt x="16914" y="25872"/>
                  </a:lnTo>
                  <a:lnTo>
                    <a:pt x="16528" y="25872"/>
                  </a:lnTo>
                  <a:lnTo>
                    <a:pt x="16103" y="25756"/>
                  </a:lnTo>
                  <a:lnTo>
                    <a:pt x="15447" y="25563"/>
                  </a:lnTo>
                  <a:lnTo>
                    <a:pt x="15099" y="25409"/>
                  </a:lnTo>
                  <a:lnTo>
                    <a:pt x="14790" y="25254"/>
                  </a:lnTo>
                  <a:lnTo>
                    <a:pt x="14443" y="25061"/>
                  </a:lnTo>
                  <a:lnTo>
                    <a:pt x="14095" y="24829"/>
                  </a:lnTo>
                  <a:lnTo>
                    <a:pt x="13786" y="24559"/>
                  </a:lnTo>
                  <a:lnTo>
                    <a:pt x="13516" y="24250"/>
                  </a:lnTo>
                  <a:lnTo>
                    <a:pt x="13284" y="23903"/>
                  </a:lnTo>
                  <a:lnTo>
                    <a:pt x="13091" y="23555"/>
                  </a:lnTo>
                  <a:lnTo>
                    <a:pt x="12937" y="23208"/>
                  </a:lnTo>
                  <a:lnTo>
                    <a:pt x="12821" y="22783"/>
                  </a:lnTo>
                  <a:lnTo>
                    <a:pt x="12744" y="22706"/>
                  </a:lnTo>
                  <a:lnTo>
                    <a:pt x="12666" y="22667"/>
                  </a:lnTo>
                  <a:lnTo>
                    <a:pt x="12589" y="22706"/>
                  </a:lnTo>
                  <a:lnTo>
                    <a:pt x="12512" y="22744"/>
                  </a:lnTo>
                  <a:lnTo>
                    <a:pt x="12048" y="23439"/>
                  </a:lnTo>
                  <a:lnTo>
                    <a:pt x="11933" y="23053"/>
                  </a:lnTo>
                  <a:lnTo>
                    <a:pt x="11855" y="22628"/>
                  </a:lnTo>
                  <a:lnTo>
                    <a:pt x="11855" y="22242"/>
                  </a:lnTo>
                  <a:lnTo>
                    <a:pt x="11894" y="21817"/>
                  </a:lnTo>
                  <a:lnTo>
                    <a:pt x="12280" y="21740"/>
                  </a:lnTo>
                  <a:lnTo>
                    <a:pt x="12666" y="21586"/>
                  </a:lnTo>
                  <a:lnTo>
                    <a:pt x="12589" y="21817"/>
                  </a:lnTo>
                  <a:lnTo>
                    <a:pt x="12589" y="22049"/>
                  </a:lnTo>
                  <a:lnTo>
                    <a:pt x="12589" y="22126"/>
                  </a:lnTo>
                  <a:lnTo>
                    <a:pt x="12628" y="22165"/>
                  </a:lnTo>
                  <a:lnTo>
                    <a:pt x="12937" y="22165"/>
                  </a:lnTo>
                  <a:lnTo>
                    <a:pt x="13130" y="22319"/>
                  </a:lnTo>
                  <a:lnTo>
                    <a:pt x="13323" y="22551"/>
                  </a:lnTo>
                  <a:lnTo>
                    <a:pt x="13516" y="22821"/>
                  </a:lnTo>
                  <a:lnTo>
                    <a:pt x="13863" y="23439"/>
                  </a:lnTo>
                  <a:lnTo>
                    <a:pt x="14095" y="23825"/>
                  </a:lnTo>
                  <a:lnTo>
                    <a:pt x="14404" y="24173"/>
                  </a:lnTo>
                  <a:lnTo>
                    <a:pt x="14751" y="24482"/>
                  </a:lnTo>
                  <a:lnTo>
                    <a:pt x="15176" y="24752"/>
                  </a:lnTo>
                  <a:lnTo>
                    <a:pt x="15640" y="24907"/>
                  </a:lnTo>
                  <a:lnTo>
                    <a:pt x="15871" y="24945"/>
                  </a:lnTo>
                  <a:lnTo>
                    <a:pt x="16103" y="24984"/>
                  </a:lnTo>
                  <a:lnTo>
                    <a:pt x="16566" y="24984"/>
                  </a:lnTo>
                  <a:lnTo>
                    <a:pt x="16644" y="24945"/>
                  </a:lnTo>
                  <a:lnTo>
                    <a:pt x="16644" y="24907"/>
                  </a:lnTo>
                  <a:lnTo>
                    <a:pt x="16644" y="24829"/>
                  </a:lnTo>
                  <a:lnTo>
                    <a:pt x="16605" y="24791"/>
                  </a:lnTo>
                  <a:lnTo>
                    <a:pt x="16605" y="24752"/>
                  </a:lnTo>
                  <a:lnTo>
                    <a:pt x="16451" y="24250"/>
                  </a:lnTo>
                  <a:lnTo>
                    <a:pt x="16257" y="23748"/>
                  </a:lnTo>
                  <a:lnTo>
                    <a:pt x="16026" y="23285"/>
                  </a:lnTo>
                  <a:lnTo>
                    <a:pt x="15755" y="22821"/>
                  </a:lnTo>
                  <a:lnTo>
                    <a:pt x="15485" y="22397"/>
                  </a:lnTo>
                  <a:lnTo>
                    <a:pt x="15176" y="22011"/>
                  </a:lnTo>
                  <a:lnTo>
                    <a:pt x="14829" y="21586"/>
                  </a:lnTo>
                  <a:lnTo>
                    <a:pt x="14443" y="21238"/>
                  </a:lnTo>
                  <a:lnTo>
                    <a:pt x="14597" y="21161"/>
                  </a:lnTo>
                  <a:lnTo>
                    <a:pt x="14713" y="21045"/>
                  </a:lnTo>
                  <a:lnTo>
                    <a:pt x="14751" y="20968"/>
                  </a:lnTo>
                  <a:lnTo>
                    <a:pt x="14751" y="20929"/>
                  </a:lnTo>
                  <a:lnTo>
                    <a:pt x="14713" y="20852"/>
                  </a:lnTo>
                  <a:lnTo>
                    <a:pt x="14674" y="20814"/>
                  </a:lnTo>
                  <a:lnTo>
                    <a:pt x="14211" y="20505"/>
                  </a:lnTo>
                  <a:lnTo>
                    <a:pt x="14481" y="20157"/>
                  </a:lnTo>
                  <a:close/>
                  <a:moveTo>
                    <a:pt x="155" y="0"/>
                  </a:moveTo>
                  <a:lnTo>
                    <a:pt x="116" y="39"/>
                  </a:lnTo>
                  <a:lnTo>
                    <a:pt x="78" y="77"/>
                  </a:lnTo>
                  <a:lnTo>
                    <a:pt x="116" y="155"/>
                  </a:lnTo>
                  <a:lnTo>
                    <a:pt x="78" y="193"/>
                  </a:lnTo>
                  <a:lnTo>
                    <a:pt x="39" y="270"/>
                  </a:lnTo>
                  <a:lnTo>
                    <a:pt x="1" y="1583"/>
                  </a:lnTo>
                  <a:lnTo>
                    <a:pt x="39" y="2896"/>
                  </a:lnTo>
                  <a:lnTo>
                    <a:pt x="116" y="4171"/>
                  </a:lnTo>
                  <a:lnTo>
                    <a:pt x="310" y="5483"/>
                  </a:lnTo>
                  <a:lnTo>
                    <a:pt x="541" y="6758"/>
                  </a:lnTo>
                  <a:lnTo>
                    <a:pt x="850" y="8032"/>
                  </a:lnTo>
                  <a:lnTo>
                    <a:pt x="1198" y="9306"/>
                  </a:lnTo>
                  <a:lnTo>
                    <a:pt x="1622" y="10542"/>
                  </a:lnTo>
                  <a:lnTo>
                    <a:pt x="2124" y="11739"/>
                  </a:lnTo>
                  <a:lnTo>
                    <a:pt x="2665" y="12936"/>
                  </a:lnTo>
                  <a:lnTo>
                    <a:pt x="3283" y="14095"/>
                  </a:lnTo>
                  <a:lnTo>
                    <a:pt x="3978" y="15214"/>
                  </a:lnTo>
                  <a:lnTo>
                    <a:pt x="4519" y="16064"/>
                  </a:lnTo>
                  <a:lnTo>
                    <a:pt x="5098" y="16913"/>
                  </a:lnTo>
                  <a:lnTo>
                    <a:pt x="4827" y="17686"/>
                  </a:lnTo>
                  <a:lnTo>
                    <a:pt x="4596" y="18458"/>
                  </a:lnTo>
                  <a:lnTo>
                    <a:pt x="4441" y="19269"/>
                  </a:lnTo>
                  <a:lnTo>
                    <a:pt x="4325" y="20080"/>
                  </a:lnTo>
                  <a:lnTo>
                    <a:pt x="4325" y="20157"/>
                  </a:lnTo>
                  <a:lnTo>
                    <a:pt x="4364" y="20196"/>
                  </a:lnTo>
                  <a:lnTo>
                    <a:pt x="4480" y="20273"/>
                  </a:lnTo>
                  <a:lnTo>
                    <a:pt x="4596" y="20543"/>
                  </a:lnTo>
                  <a:lnTo>
                    <a:pt x="4712" y="20775"/>
                  </a:lnTo>
                  <a:lnTo>
                    <a:pt x="4905" y="21045"/>
                  </a:lnTo>
                  <a:lnTo>
                    <a:pt x="5059" y="21277"/>
                  </a:lnTo>
                  <a:lnTo>
                    <a:pt x="5484" y="21702"/>
                  </a:lnTo>
                  <a:lnTo>
                    <a:pt x="5831" y="22165"/>
                  </a:lnTo>
                  <a:lnTo>
                    <a:pt x="6333" y="22860"/>
                  </a:lnTo>
                  <a:lnTo>
                    <a:pt x="6835" y="23594"/>
                  </a:lnTo>
                  <a:lnTo>
                    <a:pt x="7260" y="24366"/>
                  </a:lnTo>
                  <a:lnTo>
                    <a:pt x="7646" y="25138"/>
                  </a:lnTo>
                  <a:lnTo>
                    <a:pt x="7724" y="25216"/>
                  </a:lnTo>
                  <a:lnTo>
                    <a:pt x="7878" y="25216"/>
                  </a:lnTo>
                  <a:lnTo>
                    <a:pt x="7917" y="25177"/>
                  </a:lnTo>
                  <a:lnTo>
                    <a:pt x="7994" y="25216"/>
                  </a:lnTo>
                  <a:lnTo>
                    <a:pt x="8110" y="25216"/>
                  </a:lnTo>
                  <a:lnTo>
                    <a:pt x="8187" y="25138"/>
                  </a:lnTo>
                  <a:lnTo>
                    <a:pt x="8534" y="24327"/>
                  </a:lnTo>
                  <a:lnTo>
                    <a:pt x="8921" y="23478"/>
                  </a:lnTo>
                  <a:lnTo>
                    <a:pt x="9577" y="21779"/>
                  </a:lnTo>
                  <a:lnTo>
                    <a:pt x="9577" y="21663"/>
                  </a:lnTo>
                  <a:lnTo>
                    <a:pt x="9538" y="21586"/>
                  </a:lnTo>
                  <a:lnTo>
                    <a:pt x="8766" y="20543"/>
                  </a:lnTo>
                  <a:lnTo>
                    <a:pt x="8071" y="19462"/>
                  </a:lnTo>
                  <a:lnTo>
                    <a:pt x="8612" y="19694"/>
                  </a:lnTo>
                  <a:lnTo>
                    <a:pt x="9152" y="19848"/>
                  </a:lnTo>
                  <a:lnTo>
                    <a:pt x="9732" y="19925"/>
                  </a:lnTo>
                  <a:lnTo>
                    <a:pt x="10311" y="19964"/>
                  </a:lnTo>
                  <a:lnTo>
                    <a:pt x="10311" y="20389"/>
                  </a:lnTo>
                  <a:lnTo>
                    <a:pt x="10349" y="20852"/>
                  </a:lnTo>
                  <a:lnTo>
                    <a:pt x="10465" y="21315"/>
                  </a:lnTo>
                  <a:lnTo>
                    <a:pt x="10542" y="21547"/>
                  </a:lnTo>
                  <a:lnTo>
                    <a:pt x="10697" y="21740"/>
                  </a:lnTo>
                  <a:lnTo>
                    <a:pt x="10736" y="21779"/>
                  </a:lnTo>
                  <a:lnTo>
                    <a:pt x="10813" y="21779"/>
                  </a:lnTo>
                  <a:lnTo>
                    <a:pt x="10851" y="21856"/>
                  </a:lnTo>
                  <a:lnTo>
                    <a:pt x="10929" y="21856"/>
                  </a:lnTo>
                  <a:lnTo>
                    <a:pt x="11315" y="21895"/>
                  </a:lnTo>
                  <a:lnTo>
                    <a:pt x="11662" y="21856"/>
                  </a:lnTo>
                  <a:lnTo>
                    <a:pt x="11624" y="22126"/>
                  </a:lnTo>
                  <a:lnTo>
                    <a:pt x="11585" y="22358"/>
                  </a:lnTo>
                  <a:lnTo>
                    <a:pt x="11546" y="22590"/>
                  </a:lnTo>
                  <a:lnTo>
                    <a:pt x="11585" y="22860"/>
                  </a:lnTo>
                  <a:lnTo>
                    <a:pt x="11624" y="23092"/>
                  </a:lnTo>
                  <a:lnTo>
                    <a:pt x="11662" y="23323"/>
                  </a:lnTo>
                  <a:lnTo>
                    <a:pt x="11778" y="23594"/>
                  </a:lnTo>
                  <a:lnTo>
                    <a:pt x="11894" y="23825"/>
                  </a:lnTo>
                  <a:lnTo>
                    <a:pt x="11933" y="23903"/>
                  </a:lnTo>
                  <a:lnTo>
                    <a:pt x="12010" y="23903"/>
                  </a:lnTo>
                  <a:lnTo>
                    <a:pt x="12087" y="23864"/>
                  </a:lnTo>
                  <a:lnTo>
                    <a:pt x="12164" y="23825"/>
                  </a:lnTo>
                  <a:lnTo>
                    <a:pt x="12589" y="23208"/>
                  </a:lnTo>
                  <a:lnTo>
                    <a:pt x="12744" y="23594"/>
                  </a:lnTo>
                  <a:lnTo>
                    <a:pt x="12937" y="23941"/>
                  </a:lnTo>
                  <a:lnTo>
                    <a:pt x="13168" y="24289"/>
                  </a:lnTo>
                  <a:lnTo>
                    <a:pt x="13439" y="24598"/>
                  </a:lnTo>
                  <a:lnTo>
                    <a:pt x="13709" y="24907"/>
                  </a:lnTo>
                  <a:lnTo>
                    <a:pt x="14018" y="25177"/>
                  </a:lnTo>
                  <a:lnTo>
                    <a:pt x="14365" y="25409"/>
                  </a:lnTo>
                  <a:lnTo>
                    <a:pt x="14713" y="25602"/>
                  </a:lnTo>
                  <a:lnTo>
                    <a:pt x="15331" y="25911"/>
                  </a:lnTo>
                  <a:lnTo>
                    <a:pt x="15717" y="26027"/>
                  </a:lnTo>
                  <a:lnTo>
                    <a:pt x="16142" y="26181"/>
                  </a:lnTo>
                  <a:lnTo>
                    <a:pt x="16566" y="26258"/>
                  </a:lnTo>
                  <a:lnTo>
                    <a:pt x="16953" y="26297"/>
                  </a:lnTo>
                  <a:lnTo>
                    <a:pt x="17146" y="26297"/>
                  </a:lnTo>
                  <a:lnTo>
                    <a:pt x="17300" y="26258"/>
                  </a:lnTo>
                  <a:lnTo>
                    <a:pt x="17416" y="26181"/>
                  </a:lnTo>
                  <a:lnTo>
                    <a:pt x="17570" y="26104"/>
                  </a:lnTo>
                  <a:lnTo>
                    <a:pt x="17648" y="25949"/>
                  </a:lnTo>
                  <a:lnTo>
                    <a:pt x="17725" y="25833"/>
                  </a:lnTo>
                  <a:lnTo>
                    <a:pt x="17841" y="25486"/>
                  </a:lnTo>
                  <a:lnTo>
                    <a:pt x="17879" y="25100"/>
                  </a:lnTo>
                  <a:lnTo>
                    <a:pt x="17841" y="24675"/>
                  </a:lnTo>
                  <a:lnTo>
                    <a:pt x="17802" y="24289"/>
                  </a:lnTo>
                  <a:lnTo>
                    <a:pt x="17686" y="23903"/>
                  </a:lnTo>
                  <a:lnTo>
                    <a:pt x="17493" y="23246"/>
                  </a:lnTo>
                  <a:lnTo>
                    <a:pt x="17223" y="22706"/>
                  </a:lnTo>
                  <a:lnTo>
                    <a:pt x="16914" y="22204"/>
                  </a:lnTo>
                  <a:lnTo>
                    <a:pt x="16528" y="21740"/>
                  </a:lnTo>
                  <a:lnTo>
                    <a:pt x="16103" y="21354"/>
                  </a:lnTo>
                  <a:lnTo>
                    <a:pt x="16296" y="21315"/>
                  </a:lnTo>
                  <a:lnTo>
                    <a:pt x="16489" y="21277"/>
                  </a:lnTo>
                  <a:lnTo>
                    <a:pt x="16682" y="21161"/>
                  </a:lnTo>
                  <a:lnTo>
                    <a:pt x="16875" y="21045"/>
                  </a:lnTo>
                  <a:lnTo>
                    <a:pt x="16914" y="21007"/>
                  </a:lnTo>
                  <a:lnTo>
                    <a:pt x="16953" y="20929"/>
                  </a:lnTo>
                  <a:lnTo>
                    <a:pt x="16914" y="20814"/>
                  </a:lnTo>
                  <a:lnTo>
                    <a:pt x="16875" y="20775"/>
                  </a:lnTo>
                  <a:lnTo>
                    <a:pt x="16335" y="20466"/>
                  </a:lnTo>
                  <a:lnTo>
                    <a:pt x="15833" y="20196"/>
                  </a:lnTo>
                  <a:lnTo>
                    <a:pt x="15292" y="20003"/>
                  </a:lnTo>
                  <a:lnTo>
                    <a:pt x="14713" y="19848"/>
                  </a:lnTo>
                  <a:lnTo>
                    <a:pt x="14983" y="19346"/>
                  </a:lnTo>
                  <a:lnTo>
                    <a:pt x="14983" y="19230"/>
                  </a:lnTo>
                  <a:lnTo>
                    <a:pt x="14983" y="19114"/>
                  </a:lnTo>
                  <a:lnTo>
                    <a:pt x="14983" y="19076"/>
                  </a:lnTo>
                  <a:lnTo>
                    <a:pt x="14945" y="19037"/>
                  </a:lnTo>
                  <a:lnTo>
                    <a:pt x="14172" y="18574"/>
                  </a:lnTo>
                  <a:lnTo>
                    <a:pt x="13825" y="18342"/>
                  </a:lnTo>
                  <a:lnTo>
                    <a:pt x="13477" y="18033"/>
                  </a:lnTo>
                  <a:lnTo>
                    <a:pt x="13554" y="17879"/>
                  </a:lnTo>
                  <a:lnTo>
                    <a:pt x="13670" y="17493"/>
                  </a:lnTo>
                  <a:lnTo>
                    <a:pt x="13747" y="17106"/>
                  </a:lnTo>
                  <a:lnTo>
                    <a:pt x="13786" y="16720"/>
                  </a:lnTo>
                  <a:lnTo>
                    <a:pt x="13825" y="16334"/>
                  </a:lnTo>
                  <a:lnTo>
                    <a:pt x="14249" y="17106"/>
                  </a:lnTo>
                  <a:lnTo>
                    <a:pt x="14674" y="17956"/>
                  </a:lnTo>
                  <a:lnTo>
                    <a:pt x="14751" y="18033"/>
                  </a:lnTo>
                  <a:lnTo>
                    <a:pt x="14867" y="18033"/>
                  </a:lnTo>
                  <a:lnTo>
                    <a:pt x="15640" y="18072"/>
                  </a:lnTo>
                  <a:lnTo>
                    <a:pt x="16412" y="18110"/>
                  </a:lnTo>
                  <a:lnTo>
                    <a:pt x="17184" y="18188"/>
                  </a:lnTo>
                  <a:lnTo>
                    <a:pt x="17957" y="18304"/>
                  </a:lnTo>
                  <a:lnTo>
                    <a:pt x="18111" y="18304"/>
                  </a:lnTo>
                  <a:lnTo>
                    <a:pt x="18188" y="18226"/>
                  </a:lnTo>
                  <a:lnTo>
                    <a:pt x="18227" y="18110"/>
                  </a:lnTo>
                  <a:lnTo>
                    <a:pt x="18188" y="17995"/>
                  </a:lnTo>
                  <a:lnTo>
                    <a:pt x="16798" y="15099"/>
                  </a:lnTo>
                  <a:lnTo>
                    <a:pt x="16064" y="13631"/>
                  </a:lnTo>
                  <a:lnTo>
                    <a:pt x="15678" y="12936"/>
                  </a:lnTo>
                  <a:lnTo>
                    <a:pt x="15253" y="12241"/>
                  </a:lnTo>
                  <a:lnTo>
                    <a:pt x="15176" y="12202"/>
                  </a:lnTo>
                  <a:lnTo>
                    <a:pt x="15099" y="12202"/>
                  </a:lnTo>
                  <a:lnTo>
                    <a:pt x="14713" y="12164"/>
                  </a:lnTo>
                  <a:lnTo>
                    <a:pt x="14288" y="12164"/>
                  </a:lnTo>
                  <a:lnTo>
                    <a:pt x="13516" y="12125"/>
                  </a:lnTo>
                  <a:lnTo>
                    <a:pt x="12164" y="12009"/>
                  </a:lnTo>
                  <a:lnTo>
                    <a:pt x="11662" y="11198"/>
                  </a:lnTo>
                  <a:lnTo>
                    <a:pt x="11122" y="10465"/>
                  </a:lnTo>
                  <a:lnTo>
                    <a:pt x="10542" y="9731"/>
                  </a:lnTo>
                  <a:lnTo>
                    <a:pt x="10002" y="8997"/>
                  </a:lnTo>
                  <a:lnTo>
                    <a:pt x="8959" y="7762"/>
                  </a:lnTo>
                  <a:lnTo>
                    <a:pt x="7839" y="6565"/>
                  </a:lnTo>
                  <a:lnTo>
                    <a:pt x="6720" y="5406"/>
                  </a:lnTo>
                  <a:lnTo>
                    <a:pt x="5561" y="4286"/>
                  </a:lnTo>
                  <a:lnTo>
                    <a:pt x="4325" y="3205"/>
                  </a:lnTo>
                  <a:lnTo>
                    <a:pt x="3128" y="2163"/>
                  </a:lnTo>
                  <a:lnTo>
                    <a:pt x="1854" y="1120"/>
                  </a:lnTo>
                  <a:lnTo>
                    <a:pt x="580" y="116"/>
                  </a:lnTo>
                  <a:lnTo>
                    <a:pt x="541" y="77"/>
                  </a:lnTo>
                  <a:lnTo>
                    <a:pt x="464" y="77"/>
                  </a:lnTo>
                  <a:lnTo>
                    <a:pt x="348" y="39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9"/>
            <p:cNvSpPr/>
            <p:nvPr/>
          </p:nvSpPr>
          <p:spPr>
            <a:xfrm>
              <a:off x="668675" y="2948700"/>
              <a:ext cx="256800" cy="152550"/>
            </a:xfrm>
            <a:custGeom>
              <a:avLst/>
              <a:gdLst/>
              <a:ahLst/>
              <a:cxnLst/>
              <a:rect l="l" t="t" r="r" b="b"/>
              <a:pathLst>
                <a:path w="10272" h="6102" extrusionOk="0">
                  <a:moveTo>
                    <a:pt x="541" y="1"/>
                  </a:moveTo>
                  <a:lnTo>
                    <a:pt x="425" y="39"/>
                  </a:lnTo>
                  <a:lnTo>
                    <a:pt x="348" y="116"/>
                  </a:lnTo>
                  <a:lnTo>
                    <a:pt x="232" y="194"/>
                  </a:lnTo>
                  <a:lnTo>
                    <a:pt x="155" y="348"/>
                  </a:lnTo>
                  <a:lnTo>
                    <a:pt x="77" y="503"/>
                  </a:lnTo>
                  <a:lnTo>
                    <a:pt x="0" y="889"/>
                  </a:lnTo>
                  <a:lnTo>
                    <a:pt x="0" y="1275"/>
                  </a:lnTo>
                  <a:lnTo>
                    <a:pt x="0" y="1622"/>
                  </a:lnTo>
                  <a:lnTo>
                    <a:pt x="0" y="2047"/>
                  </a:lnTo>
                  <a:lnTo>
                    <a:pt x="77" y="2511"/>
                  </a:lnTo>
                  <a:lnTo>
                    <a:pt x="155" y="2935"/>
                  </a:lnTo>
                  <a:lnTo>
                    <a:pt x="309" y="3321"/>
                  </a:lnTo>
                  <a:lnTo>
                    <a:pt x="502" y="3785"/>
                  </a:lnTo>
                  <a:lnTo>
                    <a:pt x="734" y="4171"/>
                  </a:lnTo>
                  <a:lnTo>
                    <a:pt x="1004" y="4557"/>
                  </a:lnTo>
                  <a:lnTo>
                    <a:pt x="1313" y="4905"/>
                  </a:lnTo>
                  <a:lnTo>
                    <a:pt x="1699" y="5214"/>
                  </a:lnTo>
                  <a:lnTo>
                    <a:pt x="2047" y="5523"/>
                  </a:lnTo>
                  <a:lnTo>
                    <a:pt x="2472" y="5754"/>
                  </a:lnTo>
                  <a:lnTo>
                    <a:pt x="2896" y="5947"/>
                  </a:lnTo>
                  <a:lnTo>
                    <a:pt x="3167" y="5716"/>
                  </a:lnTo>
                  <a:lnTo>
                    <a:pt x="2819" y="5561"/>
                  </a:lnTo>
                  <a:lnTo>
                    <a:pt x="2510" y="5368"/>
                  </a:lnTo>
                  <a:lnTo>
                    <a:pt x="2240" y="5136"/>
                  </a:lnTo>
                  <a:lnTo>
                    <a:pt x="1931" y="4905"/>
                  </a:lnTo>
                  <a:lnTo>
                    <a:pt x="1661" y="4634"/>
                  </a:lnTo>
                  <a:lnTo>
                    <a:pt x="1429" y="4364"/>
                  </a:lnTo>
                  <a:lnTo>
                    <a:pt x="1197" y="4094"/>
                  </a:lnTo>
                  <a:lnTo>
                    <a:pt x="1004" y="3785"/>
                  </a:lnTo>
                  <a:lnTo>
                    <a:pt x="811" y="3476"/>
                  </a:lnTo>
                  <a:lnTo>
                    <a:pt x="657" y="3128"/>
                  </a:lnTo>
                  <a:lnTo>
                    <a:pt x="541" y="2781"/>
                  </a:lnTo>
                  <a:lnTo>
                    <a:pt x="464" y="2433"/>
                  </a:lnTo>
                  <a:lnTo>
                    <a:pt x="425" y="2086"/>
                  </a:lnTo>
                  <a:lnTo>
                    <a:pt x="386" y="1700"/>
                  </a:lnTo>
                  <a:lnTo>
                    <a:pt x="425" y="1352"/>
                  </a:lnTo>
                  <a:lnTo>
                    <a:pt x="464" y="966"/>
                  </a:lnTo>
                  <a:lnTo>
                    <a:pt x="541" y="696"/>
                  </a:lnTo>
                  <a:lnTo>
                    <a:pt x="579" y="541"/>
                  </a:lnTo>
                  <a:lnTo>
                    <a:pt x="657" y="464"/>
                  </a:lnTo>
                  <a:lnTo>
                    <a:pt x="811" y="503"/>
                  </a:lnTo>
                  <a:lnTo>
                    <a:pt x="1043" y="618"/>
                  </a:lnTo>
                  <a:lnTo>
                    <a:pt x="1429" y="812"/>
                  </a:lnTo>
                  <a:lnTo>
                    <a:pt x="1738" y="1005"/>
                  </a:lnTo>
                  <a:lnTo>
                    <a:pt x="2085" y="1236"/>
                  </a:lnTo>
                  <a:lnTo>
                    <a:pt x="2394" y="1468"/>
                  </a:lnTo>
                  <a:lnTo>
                    <a:pt x="2665" y="1738"/>
                  </a:lnTo>
                  <a:lnTo>
                    <a:pt x="2935" y="2009"/>
                  </a:lnTo>
                  <a:lnTo>
                    <a:pt x="3167" y="2279"/>
                  </a:lnTo>
                  <a:lnTo>
                    <a:pt x="3360" y="2588"/>
                  </a:lnTo>
                  <a:lnTo>
                    <a:pt x="3514" y="2897"/>
                  </a:lnTo>
                  <a:lnTo>
                    <a:pt x="3630" y="3244"/>
                  </a:lnTo>
                  <a:lnTo>
                    <a:pt x="3707" y="3592"/>
                  </a:lnTo>
                  <a:lnTo>
                    <a:pt x="3784" y="3939"/>
                  </a:lnTo>
                  <a:lnTo>
                    <a:pt x="3784" y="4325"/>
                  </a:lnTo>
                  <a:lnTo>
                    <a:pt x="3823" y="4403"/>
                  </a:lnTo>
                  <a:lnTo>
                    <a:pt x="3939" y="4480"/>
                  </a:lnTo>
                  <a:lnTo>
                    <a:pt x="3939" y="4557"/>
                  </a:lnTo>
                  <a:lnTo>
                    <a:pt x="3978" y="4596"/>
                  </a:lnTo>
                  <a:lnTo>
                    <a:pt x="4016" y="4596"/>
                  </a:lnTo>
                  <a:lnTo>
                    <a:pt x="4055" y="4557"/>
                  </a:lnTo>
                  <a:lnTo>
                    <a:pt x="4171" y="4403"/>
                  </a:lnTo>
                  <a:lnTo>
                    <a:pt x="4286" y="4287"/>
                  </a:lnTo>
                  <a:lnTo>
                    <a:pt x="4595" y="4017"/>
                  </a:lnTo>
                  <a:lnTo>
                    <a:pt x="4943" y="3785"/>
                  </a:lnTo>
                  <a:lnTo>
                    <a:pt x="5329" y="3630"/>
                  </a:lnTo>
                  <a:lnTo>
                    <a:pt x="5754" y="3476"/>
                  </a:lnTo>
                  <a:lnTo>
                    <a:pt x="6179" y="3360"/>
                  </a:lnTo>
                  <a:lnTo>
                    <a:pt x="6565" y="3283"/>
                  </a:lnTo>
                  <a:lnTo>
                    <a:pt x="6912" y="3206"/>
                  </a:lnTo>
                  <a:lnTo>
                    <a:pt x="7260" y="3167"/>
                  </a:lnTo>
                  <a:lnTo>
                    <a:pt x="7646" y="3167"/>
                  </a:lnTo>
                  <a:lnTo>
                    <a:pt x="7994" y="3206"/>
                  </a:lnTo>
                  <a:lnTo>
                    <a:pt x="8380" y="3244"/>
                  </a:lnTo>
                  <a:lnTo>
                    <a:pt x="8727" y="3321"/>
                  </a:lnTo>
                  <a:lnTo>
                    <a:pt x="9075" y="3399"/>
                  </a:lnTo>
                  <a:lnTo>
                    <a:pt x="9422" y="3553"/>
                  </a:lnTo>
                  <a:lnTo>
                    <a:pt x="9770" y="3669"/>
                  </a:lnTo>
                  <a:lnTo>
                    <a:pt x="9499" y="4017"/>
                  </a:lnTo>
                  <a:lnTo>
                    <a:pt x="9229" y="4364"/>
                  </a:lnTo>
                  <a:lnTo>
                    <a:pt x="8920" y="4634"/>
                  </a:lnTo>
                  <a:lnTo>
                    <a:pt x="8611" y="4905"/>
                  </a:lnTo>
                  <a:lnTo>
                    <a:pt x="8264" y="5136"/>
                  </a:lnTo>
                  <a:lnTo>
                    <a:pt x="7916" y="5329"/>
                  </a:lnTo>
                  <a:lnTo>
                    <a:pt x="7530" y="5484"/>
                  </a:lnTo>
                  <a:lnTo>
                    <a:pt x="7105" y="5600"/>
                  </a:lnTo>
                  <a:lnTo>
                    <a:pt x="6719" y="5638"/>
                  </a:lnTo>
                  <a:lnTo>
                    <a:pt x="6333" y="5677"/>
                  </a:lnTo>
                  <a:lnTo>
                    <a:pt x="5599" y="5677"/>
                  </a:lnTo>
                  <a:lnTo>
                    <a:pt x="4866" y="5600"/>
                  </a:lnTo>
                  <a:lnTo>
                    <a:pt x="4093" y="5484"/>
                  </a:lnTo>
                  <a:lnTo>
                    <a:pt x="4016" y="5484"/>
                  </a:lnTo>
                  <a:lnTo>
                    <a:pt x="3978" y="5523"/>
                  </a:lnTo>
                  <a:lnTo>
                    <a:pt x="3900" y="5638"/>
                  </a:lnTo>
                  <a:lnTo>
                    <a:pt x="3862" y="5638"/>
                  </a:lnTo>
                  <a:lnTo>
                    <a:pt x="3862" y="5716"/>
                  </a:lnTo>
                  <a:lnTo>
                    <a:pt x="3900" y="6025"/>
                  </a:lnTo>
                  <a:lnTo>
                    <a:pt x="4093" y="5909"/>
                  </a:lnTo>
                  <a:lnTo>
                    <a:pt x="4943" y="6025"/>
                  </a:lnTo>
                  <a:lnTo>
                    <a:pt x="5792" y="6102"/>
                  </a:lnTo>
                  <a:lnTo>
                    <a:pt x="6217" y="6102"/>
                  </a:lnTo>
                  <a:lnTo>
                    <a:pt x="6642" y="6063"/>
                  </a:lnTo>
                  <a:lnTo>
                    <a:pt x="7105" y="6025"/>
                  </a:lnTo>
                  <a:lnTo>
                    <a:pt x="7530" y="5947"/>
                  </a:lnTo>
                  <a:lnTo>
                    <a:pt x="7955" y="5793"/>
                  </a:lnTo>
                  <a:lnTo>
                    <a:pt x="8341" y="5600"/>
                  </a:lnTo>
                  <a:lnTo>
                    <a:pt x="8727" y="5368"/>
                  </a:lnTo>
                  <a:lnTo>
                    <a:pt x="9075" y="5098"/>
                  </a:lnTo>
                  <a:lnTo>
                    <a:pt x="9384" y="4789"/>
                  </a:lnTo>
                  <a:lnTo>
                    <a:pt x="9654" y="4441"/>
                  </a:lnTo>
                  <a:lnTo>
                    <a:pt x="10233" y="3746"/>
                  </a:lnTo>
                  <a:lnTo>
                    <a:pt x="10272" y="3630"/>
                  </a:lnTo>
                  <a:lnTo>
                    <a:pt x="10272" y="3553"/>
                  </a:lnTo>
                  <a:lnTo>
                    <a:pt x="10233" y="3476"/>
                  </a:lnTo>
                  <a:lnTo>
                    <a:pt x="10156" y="3399"/>
                  </a:lnTo>
                  <a:lnTo>
                    <a:pt x="9693" y="3206"/>
                  </a:lnTo>
                  <a:lnTo>
                    <a:pt x="9229" y="3013"/>
                  </a:lnTo>
                  <a:lnTo>
                    <a:pt x="8766" y="2897"/>
                  </a:lnTo>
                  <a:lnTo>
                    <a:pt x="8264" y="2781"/>
                  </a:lnTo>
                  <a:lnTo>
                    <a:pt x="7800" y="2742"/>
                  </a:lnTo>
                  <a:lnTo>
                    <a:pt x="7298" y="2742"/>
                  </a:lnTo>
                  <a:lnTo>
                    <a:pt x="6796" y="2781"/>
                  </a:lnTo>
                  <a:lnTo>
                    <a:pt x="6294" y="2858"/>
                  </a:lnTo>
                  <a:lnTo>
                    <a:pt x="5870" y="3013"/>
                  </a:lnTo>
                  <a:lnTo>
                    <a:pt x="5290" y="3206"/>
                  </a:lnTo>
                  <a:lnTo>
                    <a:pt x="4982" y="3321"/>
                  </a:lnTo>
                  <a:lnTo>
                    <a:pt x="4673" y="3476"/>
                  </a:lnTo>
                  <a:lnTo>
                    <a:pt x="4402" y="3630"/>
                  </a:lnTo>
                  <a:lnTo>
                    <a:pt x="4209" y="3823"/>
                  </a:lnTo>
                  <a:lnTo>
                    <a:pt x="4132" y="3476"/>
                  </a:lnTo>
                  <a:lnTo>
                    <a:pt x="4055" y="3128"/>
                  </a:lnTo>
                  <a:lnTo>
                    <a:pt x="3939" y="2781"/>
                  </a:lnTo>
                  <a:lnTo>
                    <a:pt x="3784" y="2472"/>
                  </a:lnTo>
                  <a:lnTo>
                    <a:pt x="3591" y="2163"/>
                  </a:lnTo>
                  <a:lnTo>
                    <a:pt x="3360" y="1854"/>
                  </a:lnTo>
                  <a:lnTo>
                    <a:pt x="3128" y="1584"/>
                  </a:lnTo>
                  <a:lnTo>
                    <a:pt x="2858" y="1314"/>
                  </a:lnTo>
                  <a:lnTo>
                    <a:pt x="2472" y="966"/>
                  </a:lnTo>
                  <a:lnTo>
                    <a:pt x="2008" y="696"/>
                  </a:lnTo>
                  <a:lnTo>
                    <a:pt x="1545" y="425"/>
                  </a:lnTo>
                  <a:lnTo>
                    <a:pt x="1081" y="194"/>
                  </a:lnTo>
                  <a:lnTo>
                    <a:pt x="850" y="78"/>
                  </a:lnTo>
                  <a:lnTo>
                    <a:pt x="657" y="39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9"/>
            <p:cNvSpPr/>
            <p:nvPr/>
          </p:nvSpPr>
          <p:spPr>
            <a:xfrm>
              <a:off x="3343725" y="3024000"/>
              <a:ext cx="482700" cy="227850"/>
            </a:xfrm>
            <a:custGeom>
              <a:avLst/>
              <a:gdLst/>
              <a:ahLst/>
              <a:cxnLst/>
              <a:rect l="l" t="t" r="r" b="b"/>
              <a:pathLst>
                <a:path w="19308" h="9114" extrusionOk="0">
                  <a:moveTo>
                    <a:pt x="77" y="1"/>
                  </a:moveTo>
                  <a:lnTo>
                    <a:pt x="0" y="618"/>
                  </a:lnTo>
                  <a:lnTo>
                    <a:pt x="0" y="1236"/>
                  </a:lnTo>
                  <a:lnTo>
                    <a:pt x="39" y="1854"/>
                  </a:lnTo>
                  <a:lnTo>
                    <a:pt x="154" y="2472"/>
                  </a:lnTo>
                  <a:lnTo>
                    <a:pt x="309" y="3090"/>
                  </a:lnTo>
                  <a:lnTo>
                    <a:pt x="502" y="3669"/>
                  </a:lnTo>
                  <a:lnTo>
                    <a:pt x="772" y="4248"/>
                  </a:lnTo>
                  <a:lnTo>
                    <a:pt x="1120" y="4827"/>
                  </a:lnTo>
                  <a:lnTo>
                    <a:pt x="1506" y="5407"/>
                  </a:lnTo>
                  <a:lnTo>
                    <a:pt x="1969" y="5947"/>
                  </a:lnTo>
                  <a:lnTo>
                    <a:pt x="2433" y="6449"/>
                  </a:lnTo>
                  <a:lnTo>
                    <a:pt x="2935" y="6913"/>
                  </a:lnTo>
                  <a:lnTo>
                    <a:pt x="3514" y="7299"/>
                  </a:lnTo>
                  <a:lnTo>
                    <a:pt x="4093" y="7646"/>
                  </a:lnTo>
                  <a:lnTo>
                    <a:pt x="4672" y="7994"/>
                  </a:lnTo>
                  <a:lnTo>
                    <a:pt x="5329" y="8264"/>
                  </a:lnTo>
                  <a:lnTo>
                    <a:pt x="5947" y="8496"/>
                  </a:lnTo>
                  <a:lnTo>
                    <a:pt x="6642" y="8689"/>
                  </a:lnTo>
                  <a:lnTo>
                    <a:pt x="7298" y="8843"/>
                  </a:lnTo>
                  <a:lnTo>
                    <a:pt x="7993" y="8998"/>
                  </a:lnTo>
                  <a:lnTo>
                    <a:pt x="8688" y="9075"/>
                  </a:lnTo>
                  <a:lnTo>
                    <a:pt x="9383" y="9114"/>
                  </a:lnTo>
                  <a:lnTo>
                    <a:pt x="10079" y="9114"/>
                  </a:lnTo>
                  <a:lnTo>
                    <a:pt x="10735" y="9075"/>
                  </a:lnTo>
                  <a:lnTo>
                    <a:pt x="11391" y="9036"/>
                  </a:lnTo>
                  <a:lnTo>
                    <a:pt x="12048" y="8921"/>
                  </a:lnTo>
                  <a:lnTo>
                    <a:pt x="12704" y="8805"/>
                  </a:lnTo>
                  <a:lnTo>
                    <a:pt x="13361" y="8612"/>
                  </a:lnTo>
                  <a:lnTo>
                    <a:pt x="14017" y="8419"/>
                  </a:lnTo>
                  <a:lnTo>
                    <a:pt x="14635" y="8187"/>
                  </a:lnTo>
                  <a:lnTo>
                    <a:pt x="15253" y="7917"/>
                  </a:lnTo>
                  <a:lnTo>
                    <a:pt x="15871" y="7569"/>
                  </a:lnTo>
                  <a:lnTo>
                    <a:pt x="16411" y="7222"/>
                  </a:lnTo>
                  <a:lnTo>
                    <a:pt x="16991" y="6835"/>
                  </a:lnTo>
                  <a:lnTo>
                    <a:pt x="17493" y="6411"/>
                  </a:lnTo>
                  <a:lnTo>
                    <a:pt x="17956" y="5947"/>
                  </a:lnTo>
                  <a:lnTo>
                    <a:pt x="18381" y="5445"/>
                  </a:lnTo>
                  <a:lnTo>
                    <a:pt x="18728" y="4905"/>
                  </a:lnTo>
                  <a:lnTo>
                    <a:pt x="19076" y="4325"/>
                  </a:lnTo>
                  <a:lnTo>
                    <a:pt x="19307" y="3708"/>
                  </a:lnTo>
                  <a:lnTo>
                    <a:pt x="19114" y="3669"/>
                  </a:lnTo>
                  <a:lnTo>
                    <a:pt x="18767" y="4171"/>
                  </a:lnTo>
                  <a:lnTo>
                    <a:pt x="18381" y="4673"/>
                  </a:lnTo>
                  <a:lnTo>
                    <a:pt x="17995" y="5136"/>
                  </a:lnTo>
                  <a:lnTo>
                    <a:pt x="17608" y="5561"/>
                  </a:lnTo>
                  <a:lnTo>
                    <a:pt x="17145" y="5986"/>
                  </a:lnTo>
                  <a:lnTo>
                    <a:pt x="16720" y="6372"/>
                  </a:lnTo>
                  <a:lnTo>
                    <a:pt x="16218" y="6720"/>
                  </a:lnTo>
                  <a:lnTo>
                    <a:pt x="15716" y="7028"/>
                  </a:lnTo>
                  <a:lnTo>
                    <a:pt x="15214" y="7337"/>
                  </a:lnTo>
                  <a:lnTo>
                    <a:pt x="14674" y="7608"/>
                  </a:lnTo>
                  <a:lnTo>
                    <a:pt x="14133" y="7839"/>
                  </a:lnTo>
                  <a:lnTo>
                    <a:pt x="13554" y="8032"/>
                  </a:lnTo>
                  <a:lnTo>
                    <a:pt x="12975" y="8225"/>
                  </a:lnTo>
                  <a:lnTo>
                    <a:pt x="12395" y="8380"/>
                  </a:lnTo>
                  <a:lnTo>
                    <a:pt x="11816" y="8496"/>
                  </a:lnTo>
                  <a:lnTo>
                    <a:pt x="11198" y="8573"/>
                  </a:lnTo>
                  <a:lnTo>
                    <a:pt x="10503" y="8612"/>
                  </a:lnTo>
                  <a:lnTo>
                    <a:pt x="9808" y="8650"/>
                  </a:lnTo>
                  <a:lnTo>
                    <a:pt x="9075" y="8612"/>
                  </a:lnTo>
                  <a:lnTo>
                    <a:pt x="8379" y="8573"/>
                  </a:lnTo>
                  <a:lnTo>
                    <a:pt x="7684" y="8457"/>
                  </a:lnTo>
                  <a:lnTo>
                    <a:pt x="6989" y="8303"/>
                  </a:lnTo>
                  <a:lnTo>
                    <a:pt x="6294" y="8110"/>
                  </a:lnTo>
                  <a:lnTo>
                    <a:pt x="5638" y="7878"/>
                  </a:lnTo>
                  <a:lnTo>
                    <a:pt x="4981" y="7608"/>
                  </a:lnTo>
                  <a:lnTo>
                    <a:pt x="4364" y="7299"/>
                  </a:lnTo>
                  <a:lnTo>
                    <a:pt x="3784" y="6951"/>
                  </a:lnTo>
                  <a:lnTo>
                    <a:pt x="3205" y="6526"/>
                  </a:lnTo>
                  <a:lnTo>
                    <a:pt x="2664" y="6063"/>
                  </a:lnTo>
                  <a:lnTo>
                    <a:pt x="2201" y="5561"/>
                  </a:lnTo>
                  <a:lnTo>
                    <a:pt x="1738" y="5020"/>
                  </a:lnTo>
                  <a:lnTo>
                    <a:pt x="1352" y="4403"/>
                  </a:lnTo>
                  <a:lnTo>
                    <a:pt x="1081" y="3901"/>
                  </a:lnTo>
                  <a:lnTo>
                    <a:pt x="850" y="3399"/>
                  </a:lnTo>
                  <a:lnTo>
                    <a:pt x="656" y="2858"/>
                  </a:lnTo>
                  <a:lnTo>
                    <a:pt x="502" y="2317"/>
                  </a:lnTo>
                  <a:lnTo>
                    <a:pt x="425" y="1777"/>
                  </a:lnTo>
                  <a:lnTo>
                    <a:pt x="348" y="1198"/>
                  </a:lnTo>
                  <a:lnTo>
                    <a:pt x="386" y="618"/>
                  </a:lnTo>
                  <a:lnTo>
                    <a:pt x="425" y="78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9"/>
            <p:cNvSpPr/>
            <p:nvPr/>
          </p:nvSpPr>
          <p:spPr>
            <a:xfrm>
              <a:off x="238125" y="3026900"/>
              <a:ext cx="84975" cy="55050"/>
            </a:xfrm>
            <a:custGeom>
              <a:avLst/>
              <a:gdLst/>
              <a:ahLst/>
              <a:cxnLst/>
              <a:rect l="l" t="t" r="r" b="b"/>
              <a:pathLst>
                <a:path w="3399" h="2202" extrusionOk="0">
                  <a:moveTo>
                    <a:pt x="1506" y="425"/>
                  </a:moveTo>
                  <a:lnTo>
                    <a:pt x="1738" y="502"/>
                  </a:lnTo>
                  <a:lnTo>
                    <a:pt x="1931" y="580"/>
                  </a:lnTo>
                  <a:lnTo>
                    <a:pt x="2124" y="657"/>
                  </a:lnTo>
                  <a:lnTo>
                    <a:pt x="2433" y="927"/>
                  </a:lnTo>
                  <a:lnTo>
                    <a:pt x="2742" y="1236"/>
                  </a:lnTo>
                  <a:lnTo>
                    <a:pt x="2973" y="1545"/>
                  </a:lnTo>
                  <a:lnTo>
                    <a:pt x="2549" y="1545"/>
                  </a:lnTo>
                  <a:lnTo>
                    <a:pt x="2085" y="1584"/>
                  </a:lnTo>
                  <a:lnTo>
                    <a:pt x="1699" y="1699"/>
                  </a:lnTo>
                  <a:lnTo>
                    <a:pt x="1467" y="1777"/>
                  </a:lnTo>
                  <a:lnTo>
                    <a:pt x="965" y="1777"/>
                  </a:lnTo>
                  <a:lnTo>
                    <a:pt x="772" y="1738"/>
                  </a:lnTo>
                  <a:lnTo>
                    <a:pt x="579" y="1622"/>
                  </a:lnTo>
                  <a:lnTo>
                    <a:pt x="502" y="1545"/>
                  </a:lnTo>
                  <a:lnTo>
                    <a:pt x="463" y="1429"/>
                  </a:lnTo>
                  <a:lnTo>
                    <a:pt x="386" y="1313"/>
                  </a:lnTo>
                  <a:lnTo>
                    <a:pt x="386" y="1159"/>
                  </a:lnTo>
                  <a:lnTo>
                    <a:pt x="386" y="1043"/>
                  </a:lnTo>
                  <a:lnTo>
                    <a:pt x="425" y="927"/>
                  </a:lnTo>
                  <a:lnTo>
                    <a:pt x="463" y="811"/>
                  </a:lnTo>
                  <a:lnTo>
                    <a:pt x="541" y="734"/>
                  </a:lnTo>
                  <a:lnTo>
                    <a:pt x="734" y="580"/>
                  </a:lnTo>
                  <a:lnTo>
                    <a:pt x="1004" y="502"/>
                  </a:lnTo>
                  <a:lnTo>
                    <a:pt x="1236" y="425"/>
                  </a:lnTo>
                  <a:close/>
                  <a:moveTo>
                    <a:pt x="1004" y="0"/>
                  </a:moveTo>
                  <a:lnTo>
                    <a:pt x="772" y="78"/>
                  </a:lnTo>
                  <a:lnTo>
                    <a:pt x="541" y="193"/>
                  </a:lnTo>
                  <a:lnTo>
                    <a:pt x="386" y="309"/>
                  </a:lnTo>
                  <a:lnTo>
                    <a:pt x="193" y="502"/>
                  </a:lnTo>
                  <a:lnTo>
                    <a:pt x="77" y="734"/>
                  </a:lnTo>
                  <a:lnTo>
                    <a:pt x="0" y="927"/>
                  </a:lnTo>
                  <a:lnTo>
                    <a:pt x="0" y="1159"/>
                  </a:lnTo>
                  <a:lnTo>
                    <a:pt x="0" y="1391"/>
                  </a:lnTo>
                  <a:lnTo>
                    <a:pt x="77" y="1584"/>
                  </a:lnTo>
                  <a:lnTo>
                    <a:pt x="154" y="1777"/>
                  </a:lnTo>
                  <a:lnTo>
                    <a:pt x="309" y="1931"/>
                  </a:lnTo>
                  <a:lnTo>
                    <a:pt x="463" y="2047"/>
                  </a:lnTo>
                  <a:lnTo>
                    <a:pt x="695" y="2163"/>
                  </a:lnTo>
                  <a:lnTo>
                    <a:pt x="1004" y="2201"/>
                  </a:lnTo>
                  <a:lnTo>
                    <a:pt x="1274" y="2201"/>
                  </a:lnTo>
                  <a:lnTo>
                    <a:pt x="1583" y="2163"/>
                  </a:lnTo>
                  <a:lnTo>
                    <a:pt x="1892" y="2086"/>
                  </a:lnTo>
                  <a:lnTo>
                    <a:pt x="2201" y="2008"/>
                  </a:lnTo>
                  <a:lnTo>
                    <a:pt x="2510" y="1931"/>
                  </a:lnTo>
                  <a:lnTo>
                    <a:pt x="2819" y="1931"/>
                  </a:lnTo>
                  <a:lnTo>
                    <a:pt x="3089" y="2008"/>
                  </a:lnTo>
                  <a:lnTo>
                    <a:pt x="3205" y="2008"/>
                  </a:lnTo>
                  <a:lnTo>
                    <a:pt x="3282" y="1970"/>
                  </a:lnTo>
                  <a:lnTo>
                    <a:pt x="3359" y="1893"/>
                  </a:lnTo>
                  <a:lnTo>
                    <a:pt x="3359" y="1815"/>
                  </a:lnTo>
                  <a:lnTo>
                    <a:pt x="3398" y="1777"/>
                  </a:lnTo>
                  <a:lnTo>
                    <a:pt x="3398" y="1699"/>
                  </a:lnTo>
                  <a:lnTo>
                    <a:pt x="3089" y="1159"/>
                  </a:lnTo>
                  <a:lnTo>
                    <a:pt x="2935" y="927"/>
                  </a:lnTo>
                  <a:lnTo>
                    <a:pt x="2742" y="695"/>
                  </a:lnTo>
                  <a:lnTo>
                    <a:pt x="2510" y="464"/>
                  </a:lnTo>
                  <a:lnTo>
                    <a:pt x="2278" y="309"/>
                  </a:lnTo>
                  <a:lnTo>
                    <a:pt x="2008" y="155"/>
                  </a:lnTo>
                  <a:lnTo>
                    <a:pt x="1738" y="39"/>
                  </a:lnTo>
                  <a:lnTo>
                    <a:pt x="150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9"/>
            <p:cNvSpPr/>
            <p:nvPr/>
          </p:nvSpPr>
          <p:spPr>
            <a:xfrm>
              <a:off x="3429625" y="3033650"/>
              <a:ext cx="35750" cy="29950"/>
            </a:xfrm>
            <a:custGeom>
              <a:avLst/>
              <a:gdLst/>
              <a:ahLst/>
              <a:cxnLst/>
              <a:rect l="l" t="t" r="r" b="b"/>
              <a:pathLst>
                <a:path w="1430" h="1198" extrusionOk="0">
                  <a:moveTo>
                    <a:pt x="657" y="1"/>
                  </a:moveTo>
                  <a:lnTo>
                    <a:pt x="464" y="39"/>
                  </a:lnTo>
                  <a:lnTo>
                    <a:pt x="310" y="117"/>
                  </a:lnTo>
                  <a:lnTo>
                    <a:pt x="194" y="232"/>
                  </a:lnTo>
                  <a:lnTo>
                    <a:pt x="78" y="387"/>
                  </a:lnTo>
                  <a:lnTo>
                    <a:pt x="1" y="580"/>
                  </a:lnTo>
                  <a:lnTo>
                    <a:pt x="1" y="773"/>
                  </a:lnTo>
                  <a:lnTo>
                    <a:pt x="39" y="927"/>
                  </a:lnTo>
                  <a:lnTo>
                    <a:pt x="117" y="1121"/>
                  </a:lnTo>
                  <a:lnTo>
                    <a:pt x="155" y="1159"/>
                  </a:lnTo>
                  <a:lnTo>
                    <a:pt x="232" y="1198"/>
                  </a:lnTo>
                  <a:lnTo>
                    <a:pt x="348" y="1159"/>
                  </a:lnTo>
                  <a:lnTo>
                    <a:pt x="387" y="1082"/>
                  </a:lnTo>
                  <a:lnTo>
                    <a:pt x="426" y="1005"/>
                  </a:lnTo>
                  <a:lnTo>
                    <a:pt x="387" y="966"/>
                  </a:lnTo>
                  <a:lnTo>
                    <a:pt x="348" y="850"/>
                  </a:lnTo>
                  <a:lnTo>
                    <a:pt x="348" y="773"/>
                  </a:lnTo>
                  <a:lnTo>
                    <a:pt x="387" y="580"/>
                  </a:lnTo>
                  <a:lnTo>
                    <a:pt x="503" y="464"/>
                  </a:lnTo>
                  <a:lnTo>
                    <a:pt x="580" y="425"/>
                  </a:lnTo>
                  <a:lnTo>
                    <a:pt x="696" y="387"/>
                  </a:lnTo>
                  <a:lnTo>
                    <a:pt x="773" y="425"/>
                  </a:lnTo>
                  <a:lnTo>
                    <a:pt x="850" y="464"/>
                  </a:lnTo>
                  <a:lnTo>
                    <a:pt x="966" y="580"/>
                  </a:lnTo>
                  <a:lnTo>
                    <a:pt x="1005" y="696"/>
                  </a:lnTo>
                  <a:lnTo>
                    <a:pt x="1005" y="773"/>
                  </a:lnTo>
                  <a:lnTo>
                    <a:pt x="966" y="966"/>
                  </a:lnTo>
                  <a:lnTo>
                    <a:pt x="928" y="1043"/>
                  </a:lnTo>
                  <a:lnTo>
                    <a:pt x="966" y="1082"/>
                  </a:lnTo>
                  <a:lnTo>
                    <a:pt x="1005" y="1121"/>
                  </a:lnTo>
                  <a:lnTo>
                    <a:pt x="1043" y="1159"/>
                  </a:lnTo>
                  <a:lnTo>
                    <a:pt x="1236" y="1159"/>
                  </a:lnTo>
                  <a:lnTo>
                    <a:pt x="1314" y="1082"/>
                  </a:lnTo>
                  <a:lnTo>
                    <a:pt x="1391" y="927"/>
                  </a:lnTo>
                  <a:lnTo>
                    <a:pt x="1430" y="734"/>
                  </a:lnTo>
                  <a:lnTo>
                    <a:pt x="1391" y="541"/>
                  </a:lnTo>
                  <a:lnTo>
                    <a:pt x="1314" y="387"/>
                  </a:lnTo>
                  <a:lnTo>
                    <a:pt x="1159" y="232"/>
                  </a:lnTo>
                  <a:lnTo>
                    <a:pt x="1005" y="117"/>
                  </a:lnTo>
                  <a:lnTo>
                    <a:pt x="850" y="39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9"/>
            <p:cNvSpPr/>
            <p:nvPr/>
          </p:nvSpPr>
          <p:spPr>
            <a:xfrm>
              <a:off x="3375575" y="3037525"/>
              <a:ext cx="34775" cy="29950"/>
            </a:xfrm>
            <a:custGeom>
              <a:avLst/>
              <a:gdLst/>
              <a:ahLst/>
              <a:cxnLst/>
              <a:rect l="l" t="t" r="r" b="b"/>
              <a:pathLst>
                <a:path w="1391" h="1198" extrusionOk="0">
                  <a:moveTo>
                    <a:pt x="657" y="0"/>
                  </a:moveTo>
                  <a:lnTo>
                    <a:pt x="425" y="39"/>
                  </a:lnTo>
                  <a:lnTo>
                    <a:pt x="271" y="116"/>
                  </a:lnTo>
                  <a:lnTo>
                    <a:pt x="116" y="270"/>
                  </a:lnTo>
                  <a:lnTo>
                    <a:pt x="39" y="425"/>
                  </a:lnTo>
                  <a:lnTo>
                    <a:pt x="0" y="618"/>
                  </a:lnTo>
                  <a:lnTo>
                    <a:pt x="39" y="811"/>
                  </a:lnTo>
                  <a:lnTo>
                    <a:pt x="116" y="1004"/>
                  </a:lnTo>
                  <a:lnTo>
                    <a:pt x="232" y="1120"/>
                  </a:lnTo>
                  <a:lnTo>
                    <a:pt x="425" y="1197"/>
                  </a:lnTo>
                  <a:lnTo>
                    <a:pt x="502" y="1197"/>
                  </a:lnTo>
                  <a:lnTo>
                    <a:pt x="541" y="1159"/>
                  </a:lnTo>
                  <a:lnTo>
                    <a:pt x="541" y="1081"/>
                  </a:lnTo>
                  <a:lnTo>
                    <a:pt x="502" y="1004"/>
                  </a:lnTo>
                  <a:lnTo>
                    <a:pt x="425" y="927"/>
                  </a:lnTo>
                  <a:lnTo>
                    <a:pt x="386" y="850"/>
                  </a:lnTo>
                  <a:lnTo>
                    <a:pt x="386" y="734"/>
                  </a:lnTo>
                  <a:lnTo>
                    <a:pt x="386" y="618"/>
                  </a:lnTo>
                  <a:lnTo>
                    <a:pt x="425" y="541"/>
                  </a:lnTo>
                  <a:lnTo>
                    <a:pt x="464" y="464"/>
                  </a:lnTo>
                  <a:lnTo>
                    <a:pt x="580" y="425"/>
                  </a:lnTo>
                  <a:lnTo>
                    <a:pt x="695" y="386"/>
                  </a:lnTo>
                  <a:lnTo>
                    <a:pt x="811" y="425"/>
                  </a:lnTo>
                  <a:lnTo>
                    <a:pt x="888" y="464"/>
                  </a:lnTo>
                  <a:lnTo>
                    <a:pt x="927" y="579"/>
                  </a:lnTo>
                  <a:lnTo>
                    <a:pt x="966" y="657"/>
                  </a:lnTo>
                  <a:lnTo>
                    <a:pt x="1043" y="888"/>
                  </a:lnTo>
                  <a:lnTo>
                    <a:pt x="1082" y="966"/>
                  </a:lnTo>
                  <a:lnTo>
                    <a:pt x="1120" y="1081"/>
                  </a:lnTo>
                  <a:lnTo>
                    <a:pt x="1159" y="1120"/>
                  </a:lnTo>
                  <a:lnTo>
                    <a:pt x="1236" y="1120"/>
                  </a:lnTo>
                  <a:lnTo>
                    <a:pt x="1313" y="1043"/>
                  </a:lnTo>
                  <a:lnTo>
                    <a:pt x="1352" y="966"/>
                  </a:lnTo>
                  <a:lnTo>
                    <a:pt x="1390" y="850"/>
                  </a:lnTo>
                  <a:lnTo>
                    <a:pt x="1352" y="618"/>
                  </a:lnTo>
                  <a:lnTo>
                    <a:pt x="1313" y="425"/>
                  </a:lnTo>
                  <a:lnTo>
                    <a:pt x="1197" y="232"/>
                  </a:lnTo>
                  <a:lnTo>
                    <a:pt x="1043" y="116"/>
                  </a:lnTo>
                  <a:lnTo>
                    <a:pt x="850" y="39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9"/>
            <p:cNvSpPr/>
            <p:nvPr/>
          </p:nvSpPr>
          <p:spPr>
            <a:xfrm>
              <a:off x="333675" y="3041375"/>
              <a:ext cx="49275" cy="56025"/>
            </a:xfrm>
            <a:custGeom>
              <a:avLst/>
              <a:gdLst/>
              <a:ahLst/>
              <a:cxnLst/>
              <a:rect l="l" t="t" r="r" b="b"/>
              <a:pathLst>
                <a:path w="1971" h="2241" extrusionOk="0">
                  <a:moveTo>
                    <a:pt x="1237" y="425"/>
                  </a:moveTo>
                  <a:lnTo>
                    <a:pt x="1391" y="464"/>
                  </a:lnTo>
                  <a:lnTo>
                    <a:pt x="1507" y="580"/>
                  </a:lnTo>
                  <a:lnTo>
                    <a:pt x="1545" y="657"/>
                  </a:lnTo>
                  <a:lnTo>
                    <a:pt x="1545" y="734"/>
                  </a:lnTo>
                  <a:lnTo>
                    <a:pt x="1507" y="812"/>
                  </a:lnTo>
                  <a:lnTo>
                    <a:pt x="1468" y="889"/>
                  </a:lnTo>
                  <a:lnTo>
                    <a:pt x="1275" y="1082"/>
                  </a:lnTo>
                  <a:lnTo>
                    <a:pt x="1005" y="1314"/>
                  </a:lnTo>
                  <a:lnTo>
                    <a:pt x="773" y="1507"/>
                  </a:lnTo>
                  <a:lnTo>
                    <a:pt x="657" y="1661"/>
                  </a:lnTo>
                  <a:lnTo>
                    <a:pt x="619" y="1777"/>
                  </a:lnTo>
                  <a:lnTo>
                    <a:pt x="503" y="1661"/>
                  </a:lnTo>
                  <a:lnTo>
                    <a:pt x="464" y="1545"/>
                  </a:lnTo>
                  <a:lnTo>
                    <a:pt x="387" y="1391"/>
                  </a:lnTo>
                  <a:lnTo>
                    <a:pt x="387" y="1236"/>
                  </a:lnTo>
                  <a:lnTo>
                    <a:pt x="387" y="1082"/>
                  </a:lnTo>
                  <a:lnTo>
                    <a:pt x="426" y="966"/>
                  </a:lnTo>
                  <a:lnTo>
                    <a:pt x="464" y="812"/>
                  </a:lnTo>
                  <a:lnTo>
                    <a:pt x="580" y="696"/>
                  </a:lnTo>
                  <a:lnTo>
                    <a:pt x="696" y="580"/>
                  </a:lnTo>
                  <a:lnTo>
                    <a:pt x="850" y="464"/>
                  </a:lnTo>
                  <a:lnTo>
                    <a:pt x="1043" y="425"/>
                  </a:lnTo>
                  <a:close/>
                  <a:moveTo>
                    <a:pt x="1121" y="1"/>
                  </a:moveTo>
                  <a:lnTo>
                    <a:pt x="928" y="39"/>
                  </a:lnTo>
                  <a:lnTo>
                    <a:pt x="735" y="116"/>
                  </a:lnTo>
                  <a:lnTo>
                    <a:pt x="541" y="232"/>
                  </a:lnTo>
                  <a:lnTo>
                    <a:pt x="348" y="348"/>
                  </a:lnTo>
                  <a:lnTo>
                    <a:pt x="233" y="503"/>
                  </a:lnTo>
                  <a:lnTo>
                    <a:pt x="117" y="696"/>
                  </a:lnTo>
                  <a:lnTo>
                    <a:pt x="39" y="889"/>
                  </a:lnTo>
                  <a:lnTo>
                    <a:pt x="1" y="1082"/>
                  </a:lnTo>
                  <a:lnTo>
                    <a:pt x="1" y="1275"/>
                  </a:lnTo>
                  <a:lnTo>
                    <a:pt x="39" y="1468"/>
                  </a:lnTo>
                  <a:lnTo>
                    <a:pt x="117" y="1622"/>
                  </a:lnTo>
                  <a:lnTo>
                    <a:pt x="233" y="1816"/>
                  </a:lnTo>
                  <a:lnTo>
                    <a:pt x="348" y="1931"/>
                  </a:lnTo>
                  <a:lnTo>
                    <a:pt x="503" y="2086"/>
                  </a:lnTo>
                  <a:lnTo>
                    <a:pt x="657" y="2163"/>
                  </a:lnTo>
                  <a:lnTo>
                    <a:pt x="735" y="2240"/>
                  </a:lnTo>
                  <a:lnTo>
                    <a:pt x="850" y="2240"/>
                  </a:lnTo>
                  <a:lnTo>
                    <a:pt x="928" y="2202"/>
                  </a:lnTo>
                  <a:lnTo>
                    <a:pt x="966" y="2086"/>
                  </a:lnTo>
                  <a:lnTo>
                    <a:pt x="1005" y="1931"/>
                  </a:lnTo>
                  <a:lnTo>
                    <a:pt x="1082" y="1777"/>
                  </a:lnTo>
                  <a:lnTo>
                    <a:pt x="1198" y="1661"/>
                  </a:lnTo>
                  <a:lnTo>
                    <a:pt x="1314" y="1507"/>
                  </a:lnTo>
                  <a:lnTo>
                    <a:pt x="1623" y="1314"/>
                  </a:lnTo>
                  <a:lnTo>
                    <a:pt x="1739" y="1198"/>
                  </a:lnTo>
                  <a:lnTo>
                    <a:pt x="1854" y="1043"/>
                  </a:lnTo>
                  <a:lnTo>
                    <a:pt x="1932" y="889"/>
                  </a:lnTo>
                  <a:lnTo>
                    <a:pt x="1970" y="696"/>
                  </a:lnTo>
                  <a:lnTo>
                    <a:pt x="1932" y="541"/>
                  </a:lnTo>
                  <a:lnTo>
                    <a:pt x="1893" y="387"/>
                  </a:lnTo>
                  <a:lnTo>
                    <a:pt x="1777" y="271"/>
                  </a:lnTo>
                  <a:lnTo>
                    <a:pt x="1661" y="155"/>
                  </a:lnTo>
                  <a:lnTo>
                    <a:pt x="1507" y="78"/>
                  </a:lnTo>
                  <a:lnTo>
                    <a:pt x="1352" y="39"/>
                  </a:lnTo>
                  <a:lnTo>
                    <a:pt x="112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9"/>
            <p:cNvSpPr/>
            <p:nvPr/>
          </p:nvSpPr>
          <p:spPr>
            <a:xfrm>
              <a:off x="312450" y="3078050"/>
              <a:ext cx="440225" cy="234625"/>
            </a:xfrm>
            <a:custGeom>
              <a:avLst/>
              <a:gdLst/>
              <a:ahLst/>
              <a:cxnLst/>
              <a:rect l="l" t="t" r="r" b="b"/>
              <a:pathLst>
                <a:path w="17609" h="9385" extrusionOk="0">
                  <a:moveTo>
                    <a:pt x="6256" y="1"/>
                  </a:moveTo>
                  <a:lnTo>
                    <a:pt x="5638" y="40"/>
                  </a:lnTo>
                  <a:lnTo>
                    <a:pt x="5059" y="155"/>
                  </a:lnTo>
                  <a:lnTo>
                    <a:pt x="4480" y="271"/>
                  </a:lnTo>
                  <a:lnTo>
                    <a:pt x="3939" y="503"/>
                  </a:lnTo>
                  <a:lnTo>
                    <a:pt x="3398" y="735"/>
                  </a:lnTo>
                  <a:lnTo>
                    <a:pt x="2896" y="1044"/>
                  </a:lnTo>
                  <a:lnTo>
                    <a:pt x="2433" y="1391"/>
                  </a:lnTo>
                  <a:lnTo>
                    <a:pt x="1970" y="1777"/>
                  </a:lnTo>
                  <a:lnTo>
                    <a:pt x="1584" y="2202"/>
                  </a:lnTo>
                  <a:lnTo>
                    <a:pt x="1197" y="2665"/>
                  </a:lnTo>
                  <a:lnTo>
                    <a:pt x="888" y="3206"/>
                  </a:lnTo>
                  <a:lnTo>
                    <a:pt x="618" y="3747"/>
                  </a:lnTo>
                  <a:lnTo>
                    <a:pt x="386" y="4287"/>
                  </a:lnTo>
                  <a:lnTo>
                    <a:pt x="193" y="4905"/>
                  </a:lnTo>
                  <a:lnTo>
                    <a:pt x="78" y="5484"/>
                  </a:lnTo>
                  <a:lnTo>
                    <a:pt x="0" y="6102"/>
                  </a:lnTo>
                  <a:lnTo>
                    <a:pt x="0" y="6681"/>
                  </a:lnTo>
                  <a:lnTo>
                    <a:pt x="39" y="7261"/>
                  </a:lnTo>
                  <a:lnTo>
                    <a:pt x="155" y="7801"/>
                  </a:lnTo>
                  <a:lnTo>
                    <a:pt x="309" y="8342"/>
                  </a:lnTo>
                  <a:lnTo>
                    <a:pt x="502" y="8882"/>
                  </a:lnTo>
                  <a:lnTo>
                    <a:pt x="734" y="9384"/>
                  </a:lnTo>
                  <a:lnTo>
                    <a:pt x="1043" y="9230"/>
                  </a:lnTo>
                  <a:lnTo>
                    <a:pt x="888" y="8844"/>
                  </a:lnTo>
                  <a:lnTo>
                    <a:pt x="734" y="8458"/>
                  </a:lnTo>
                  <a:lnTo>
                    <a:pt x="541" y="7801"/>
                  </a:lnTo>
                  <a:lnTo>
                    <a:pt x="425" y="7183"/>
                  </a:lnTo>
                  <a:lnTo>
                    <a:pt x="425" y="6527"/>
                  </a:lnTo>
                  <a:lnTo>
                    <a:pt x="425" y="5870"/>
                  </a:lnTo>
                  <a:lnTo>
                    <a:pt x="541" y="5253"/>
                  </a:lnTo>
                  <a:lnTo>
                    <a:pt x="695" y="4596"/>
                  </a:lnTo>
                  <a:lnTo>
                    <a:pt x="927" y="3978"/>
                  </a:lnTo>
                  <a:lnTo>
                    <a:pt x="1236" y="3399"/>
                  </a:lnTo>
                  <a:lnTo>
                    <a:pt x="1584" y="2858"/>
                  </a:lnTo>
                  <a:lnTo>
                    <a:pt x="2008" y="2318"/>
                  </a:lnTo>
                  <a:lnTo>
                    <a:pt x="2472" y="1854"/>
                  </a:lnTo>
                  <a:lnTo>
                    <a:pt x="2974" y="1468"/>
                  </a:lnTo>
                  <a:lnTo>
                    <a:pt x="3553" y="1121"/>
                  </a:lnTo>
                  <a:lnTo>
                    <a:pt x="4132" y="851"/>
                  </a:lnTo>
                  <a:lnTo>
                    <a:pt x="4750" y="657"/>
                  </a:lnTo>
                  <a:lnTo>
                    <a:pt x="5406" y="503"/>
                  </a:lnTo>
                  <a:lnTo>
                    <a:pt x="5793" y="464"/>
                  </a:lnTo>
                  <a:lnTo>
                    <a:pt x="6912" y="464"/>
                  </a:lnTo>
                  <a:lnTo>
                    <a:pt x="7607" y="580"/>
                  </a:lnTo>
                  <a:lnTo>
                    <a:pt x="8264" y="773"/>
                  </a:lnTo>
                  <a:lnTo>
                    <a:pt x="8920" y="1044"/>
                  </a:lnTo>
                  <a:lnTo>
                    <a:pt x="9538" y="1352"/>
                  </a:lnTo>
                  <a:lnTo>
                    <a:pt x="10195" y="1739"/>
                  </a:lnTo>
                  <a:lnTo>
                    <a:pt x="10813" y="2125"/>
                  </a:lnTo>
                  <a:lnTo>
                    <a:pt x="11315" y="2472"/>
                  </a:lnTo>
                  <a:lnTo>
                    <a:pt x="11894" y="2781"/>
                  </a:lnTo>
                  <a:lnTo>
                    <a:pt x="12434" y="3090"/>
                  </a:lnTo>
                  <a:lnTo>
                    <a:pt x="13052" y="3360"/>
                  </a:lnTo>
                  <a:lnTo>
                    <a:pt x="13631" y="3554"/>
                  </a:lnTo>
                  <a:lnTo>
                    <a:pt x="14249" y="3708"/>
                  </a:lnTo>
                  <a:lnTo>
                    <a:pt x="14867" y="3708"/>
                  </a:lnTo>
                  <a:lnTo>
                    <a:pt x="15215" y="3669"/>
                  </a:lnTo>
                  <a:lnTo>
                    <a:pt x="15524" y="3631"/>
                  </a:lnTo>
                  <a:lnTo>
                    <a:pt x="15987" y="3476"/>
                  </a:lnTo>
                  <a:lnTo>
                    <a:pt x="16412" y="3245"/>
                  </a:lnTo>
                  <a:lnTo>
                    <a:pt x="16798" y="2936"/>
                  </a:lnTo>
                  <a:lnTo>
                    <a:pt x="17107" y="2588"/>
                  </a:lnTo>
                  <a:lnTo>
                    <a:pt x="17377" y="2202"/>
                  </a:lnTo>
                  <a:lnTo>
                    <a:pt x="17454" y="1970"/>
                  </a:lnTo>
                  <a:lnTo>
                    <a:pt x="17531" y="1739"/>
                  </a:lnTo>
                  <a:lnTo>
                    <a:pt x="17609" y="1507"/>
                  </a:lnTo>
                  <a:lnTo>
                    <a:pt x="17609" y="1275"/>
                  </a:lnTo>
                  <a:lnTo>
                    <a:pt x="17609" y="1044"/>
                  </a:lnTo>
                  <a:lnTo>
                    <a:pt x="17570" y="773"/>
                  </a:lnTo>
                  <a:lnTo>
                    <a:pt x="17531" y="696"/>
                  </a:lnTo>
                  <a:lnTo>
                    <a:pt x="17493" y="657"/>
                  </a:lnTo>
                  <a:lnTo>
                    <a:pt x="17454" y="580"/>
                  </a:lnTo>
                  <a:lnTo>
                    <a:pt x="17416" y="542"/>
                  </a:lnTo>
                  <a:lnTo>
                    <a:pt x="17145" y="773"/>
                  </a:lnTo>
                  <a:lnTo>
                    <a:pt x="17145" y="851"/>
                  </a:lnTo>
                  <a:lnTo>
                    <a:pt x="17184" y="1198"/>
                  </a:lnTo>
                  <a:lnTo>
                    <a:pt x="17145" y="1584"/>
                  </a:lnTo>
                  <a:lnTo>
                    <a:pt x="17030" y="1893"/>
                  </a:lnTo>
                  <a:lnTo>
                    <a:pt x="16836" y="2241"/>
                  </a:lnTo>
                  <a:lnTo>
                    <a:pt x="16605" y="2511"/>
                  </a:lnTo>
                  <a:lnTo>
                    <a:pt x="16334" y="2743"/>
                  </a:lnTo>
                  <a:lnTo>
                    <a:pt x="16026" y="2936"/>
                  </a:lnTo>
                  <a:lnTo>
                    <a:pt x="15678" y="3090"/>
                  </a:lnTo>
                  <a:lnTo>
                    <a:pt x="15292" y="3206"/>
                  </a:lnTo>
                  <a:lnTo>
                    <a:pt x="14906" y="3245"/>
                  </a:lnTo>
                  <a:lnTo>
                    <a:pt x="14520" y="3245"/>
                  </a:lnTo>
                  <a:lnTo>
                    <a:pt x="14133" y="3206"/>
                  </a:lnTo>
                  <a:lnTo>
                    <a:pt x="13747" y="3129"/>
                  </a:lnTo>
                  <a:lnTo>
                    <a:pt x="13361" y="3013"/>
                  </a:lnTo>
                  <a:lnTo>
                    <a:pt x="12975" y="2858"/>
                  </a:lnTo>
                  <a:lnTo>
                    <a:pt x="12627" y="2704"/>
                  </a:lnTo>
                  <a:lnTo>
                    <a:pt x="12010" y="2356"/>
                  </a:lnTo>
                  <a:lnTo>
                    <a:pt x="11353" y="1970"/>
                  </a:lnTo>
                  <a:lnTo>
                    <a:pt x="10156" y="1198"/>
                  </a:lnTo>
                  <a:lnTo>
                    <a:pt x="9538" y="851"/>
                  </a:lnTo>
                  <a:lnTo>
                    <a:pt x="8882" y="542"/>
                  </a:lnTo>
                  <a:lnTo>
                    <a:pt x="8225" y="271"/>
                  </a:lnTo>
                  <a:lnTo>
                    <a:pt x="7878" y="155"/>
                  </a:lnTo>
                  <a:lnTo>
                    <a:pt x="7492" y="78"/>
                  </a:lnTo>
                  <a:lnTo>
                    <a:pt x="687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9"/>
            <p:cNvSpPr/>
            <p:nvPr/>
          </p:nvSpPr>
          <p:spPr>
            <a:xfrm>
              <a:off x="330800" y="3096400"/>
              <a:ext cx="446975" cy="310875"/>
            </a:xfrm>
            <a:custGeom>
              <a:avLst/>
              <a:gdLst/>
              <a:ahLst/>
              <a:cxnLst/>
              <a:rect l="l" t="t" r="r" b="b"/>
              <a:pathLst>
                <a:path w="17879" h="12435" extrusionOk="0">
                  <a:moveTo>
                    <a:pt x="17608" y="1"/>
                  </a:moveTo>
                  <a:lnTo>
                    <a:pt x="17415" y="117"/>
                  </a:lnTo>
                  <a:lnTo>
                    <a:pt x="17454" y="734"/>
                  </a:lnTo>
                  <a:lnTo>
                    <a:pt x="17454" y="1352"/>
                  </a:lnTo>
                  <a:lnTo>
                    <a:pt x="17415" y="1931"/>
                  </a:lnTo>
                  <a:lnTo>
                    <a:pt x="17338" y="2549"/>
                  </a:lnTo>
                  <a:lnTo>
                    <a:pt x="17261" y="3128"/>
                  </a:lnTo>
                  <a:lnTo>
                    <a:pt x="17106" y="3708"/>
                  </a:lnTo>
                  <a:lnTo>
                    <a:pt x="16952" y="4287"/>
                  </a:lnTo>
                  <a:lnTo>
                    <a:pt x="16720" y="4828"/>
                  </a:lnTo>
                  <a:lnTo>
                    <a:pt x="16489" y="5368"/>
                  </a:lnTo>
                  <a:lnTo>
                    <a:pt x="16257" y="5909"/>
                  </a:lnTo>
                  <a:lnTo>
                    <a:pt x="15948" y="6449"/>
                  </a:lnTo>
                  <a:lnTo>
                    <a:pt x="15600" y="6951"/>
                  </a:lnTo>
                  <a:lnTo>
                    <a:pt x="15253" y="7415"/>
                  </a:lnTo>
                  <a:lnTo>
                    <a:pt x="14867" y="7917"/>
                  </a:lnTo>
                  <a:lnTo>
                    <a:pt x="14481" y="8341"/>
                  </a:lnTo>
                  <a:lnTo>
                    <a:pt x="14017" y="8805"/>
                  </a:lnTo>
                  <a:lnTo>
                    <a:pt x="13515" y="9268"/>
                  </a:lnTo>
                  <a:lnTo>
                    <a:pt x="12975" y="9693"/>
                  </a:lnTo>
                  <a:lnTo>
                    <a:pt x="12395" y="10118"/>
                  </a:lnTo>
                  <a:lnTo>
                    <a:pt x="11778" y="10465"/>
                  </a:lnTo>
                  <a:lnTo>
                    <a:pt x="11160" y="10813"/>
                  </a:lnTo>
                  <a:lnTo>
                    <a:pt x="10503" y="11122"/>
                  </a:lnTo>
                  <a:lnTo>
                    <a:pt x="9847" y="11392"/>
                  </a:lnTo>
                  <a:lnTo>
                    <a:pt x="9190" y="11585"/>
                  </a:lnTo>
                  <a:lnTo>
                    <a:pt x="8495" y="11778"/>
                  </a:lnTo>
                  <a:lnTo>
                    <a:pt x="7839" y="11894"/>
                  </a:lnTo>
                  <a:lnTo>
                    <a:pt x="7144" y="11971"/>
                  </a:lnTo>
                  <a:lnTo>
                    <a:pt x="6449" y="11971"/>
                  </a:lnTo>
                  <a:lnTo>
                    <a:pt x="5754" y="11933"/>
                  </a:lnTo>
                  <a:lnTo>
                    <a:pt x="5059" y="11817"/>
                  </a:lnTo>
                  <a:lnTo>
                    <a:pt x="4364" y="11624"/>
                  </a:lnTo>
                  <a:lnTo>
                    <a:pt x="3668" y="11392"/>
                  </a:lnTo>
                  <a:lnTo>
                    <a:pt x="3166" y="11160"/>
                  </a:lnTo>
                  <a:lnTo>
                    <a:pt x="2664" y="10890"/>
                  </a:lnTo>
                  <a:lnTo>
                    <a:pt x="2201" y="10581"/>
                  </a:lnTo>
                  <a:lnTo>
                    <a:pt x="1738" y="10234"/>
                  </a:lnTo>
                  <a:lnTo>
                    <a:pt x="1352" y="9847"/>
                  </a:lnTo>
                  <a:lnTo>
                    <a:pt x="965" y="9423"/>
                  </a:lnTo>
                  <a:lnTo>
                    <a:pt x="618" y="8959"/>
                  </a:lnTo>
                  <a:lnTo>
                    <a:pt x="309" y="8496"/>
                  </a:lnTo>
                  <a:lnTo>
                    <a:pt x="0" y="8650"/>
                  </a:lnTo>
                  <a:lnTo>
                    <a:pt x="309" y="9191"/>
                  </a:lnTo>
                  <a:lnTo>
                    <a:pt x="695" y="9693"/>
                  </a:lnTo>
                  <a:lnTo>
                    <a:pt x="1081" y="10156"/>
                  </a:lnTo>
                  <a:lnTo>
                    <a:pt x="1545" y="10581"/>
                  </a:lnTo>
                  <a:lnTo>
                    <a:pt x="2047" y="10967"/>
                  </a:lnTo>
                  <a:lnTo>
                    <a:pt x="2549" y="11315"/>
                  </a:lnTo>
                  <a:lnTo>
                    <a:pt x="3128" y="11624"/>
                  </a:lnTo>
                  <a:lnTo>
                    <a:pt x="3746" y="11894"/>
                  </a:lnTo>
                  <a:lnTo>
                    <a:pt x="4402" y="12126"/>
                  </a:lnTo>
                  <a:lnTo>
                    <a:pt x="5097" y="12280"/>
                  </a:lnTo>
                  <a:lnTo>
                    <a:pt x="5754" y="12357"/>
                  </a:lnTo>
                  <a:lnTo>
                    <a:pt x="6449" y="12435"/>
                  </a:lnTo>
                  <a:lnTo>
                    <a:pt x="7144" y="12396"/>
                  </a:lnTo>
                  <a:lnTo>
                    <a:pt x="7800" y="12357"/>
                  </a:lnTo>
                  <a:lnTo>
                    <a:pt x="8495" y="12242"/>
                  </a:lnTo>
                  <a:lnTo>
                    <a:pt x="9152" y="12087"/>
                  </a:lnTo>
                  <a:lnTo>
                    <a:pt x="9808" y="11894"/>
                  </a:lnTo>
                  <a:lnTo>
                    <a:pt x="10465" y="11662"/>
                  </a:lnTo>
                  <a:lnTo>
                    <a:pt x="11121" y="11353"/>
                  </a:lnTo>
                  <a:lnTo>
                    <a:pt x="11739" y="11044"/>
                  </a:lnTo>
                  <a:lnTo>
                    <a:pt x="12318" y="10697"/>
                  </a:lnTo>
                  <a:lnTo>
                    <a:pt x="12897" y="10311"/>
                  </a:lnTo>
                  <a:lnTo>
                    <a:pt x="13477" y="9925"/>
                  </a:lnTo>
                  <a:lnTo>
                    <a:pt x="13979" y="9461"/>
                  </a:lnTo>
                  <a:lnTo>
                    <a:pt x="14481" y="9037"/>
                  </a:lnTo>
                  <a:lnTo>
                    <a:pt x="14944" y="8573"/>
                  </a:lnTo>
                  <a:lnTo>
                    <a:pt x="15369" y="8071"/>
                  </a:lnTo>
                  <a:lnTo>
                    <a:pt x="15794" y="7531"/>
                  </a:lnTo>
                  <a:lnTo>
                    <a:pt x="16180" y="6990"/>
                  </a:lnTo>
                  <a:lnTo>
                    <a:pt x="16566" y="6411"/>
                  </a:lnTo>
                  <a:lnTo>
                    <a:pt x="16875" y="5793"/>
                  </a:lnTo>
                  <a:lnTo>
                    <a:pt x="17184" y="5214"/>
                  </a:lnTo>
                  <a:lnTo>
                    <a:pt x="17415" y="4557"/>
                  </a:lnTo>
                  <a:lnTo>
                    <a:pt x="17608" y="3939"/>
                  </a:lnTo>
                  <a:lnTo>
                    <a:pt x="17763" y="3283"/>
                  </a:lnTo>
                  <a:lnTo>
                    <a:pt x="17840" y="2626"/>
                  </a:lnTo>
                  <a:lnTo>
                    <a:pt x="17879" y="1970"/>
                  </a:lnTo>
                  <a:lnTo>
                    <a:pt x="17840" y="1314"/>
                  </a:lnTo>
                  <a:lnTo>
                    <a:pt x="17763" y="657"/>
                  </a:lnTo>
                  <a:lnTo>
                    <a:pt x="1760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9"/>
            <p:cNvSpPr/>
            <p:nvPr/>
          </p:nvSpPr>
          <p:spPr>
            <a:xfrm>
              <a:off x="4441350" y="3154325"/>
              <a:ext cx="84975" cy="94625"/>
            </a:xfrm>
            <a:custGeom>
              <a:avLst/>
              <a:gdLst/>
              <a:ahLst/>
              <a:cxnLst/>
              <a:rect l="l" t="t" r="r" b="b"/>
              <a:pathLst>
                <a:path w="3399" h="3785" extrusionOk="0">
                  <a:moveTo>
                    <a:pt x="77" y="1"/>
                  </a:moveTo>
                  <a:lnTo>
                    <a:pt x="0" y="78"/>
                  </a:lnTo>
                  <a:lnTo>
                    <a:pt x="0" y="116"/>
                  </a:lnTo>
                  <a:lnTo>
                    <a:pt x="348" y="889"/>
                  </a:lnTo>
                  <a:lnTo>
                    <a:pt x="811" y="1661"/>
                  </a:lnTo>
                  <a:lnTo>
                    <a:pt x="1274" y="2395"/>
                  </a:lnTo>
                  <a:lnTo>
                    <a:pt x="1738" y="3090"/>
                  </a:lnTo>
                  <a:lnTo>
                    <a:pt x="2008" y="3437"/>
                  </a:lnTo>
                  <a:lnTo>
                    <a:pt x="2201" y="3553"/>
                  </a:lnTo>
                  <a:lnTo>
                    <a:pt x="2394" y="3669"/>
                  </a:lnTo>
                  <a:lnTo>
                    <a:pt x="2587" y="3746"/>
                  </a:lnTo>
                  <a:lnTo>
                    <a:pt x="2780" y="3785"/>
                  </a:lnTo>
                  <a:lnTo>
                    <a:pt x="3012" y="3708"/>
                  </a:lnTo>
                  <a:lnTo>
                    <a:pt x="3205" y="3592"/>
                  </a:lnTo>
                  <a:lnTo>
                    <a:pt x="3321" y="3437"/>
                  </a:lnTo>
                  <a:lnTo>
                    <a:pt x="3398" y="3244"/>
                  </a:lnTo>
                  <a:lnTo>
                    <a:pt x="3398" y="3090"/>
                  </a:lnTo>
                  <a:lnTo>
                    <a:pt x="3398" y="2897"/>
                  </a:lnTo>
                  <a:lnTo>
                    <a:pt x="3360" y="2704"/>
                  </a:lnTo>
                  <a:lnTo>
                    <a:pt x="3282" y="2511"/>
                  </a:lnTo>
                  <a:lnTo>
                    <a:pt x="3128" y="2163"/>
                  </a:lnTo>
                  <a:lnTo>
                    <a:pt x="2935" y="2240"/>
                  </a:lnTo>
                  <a:lnTo>
                    <a:pt x="3051" y="2588"/>
                  </a:lnTo>
                  <a:lnTo>
                    <a:pt x="3089" y="2742"/>
                  </a:lnTo>
                  <a:lnTo>
                    <a:pt x="3128" y="2858"/>
                  </a:lnTo>
                  <a:lnTo>
                    <a:pt x="2896" y="3012"/>
                  </a:lnTo>
                  <a:lnTo>
                    <a:pt x="2665" y="3128"/>
                  </a:lnTo>
                  <a:lnTo>
                    <a:pt x="2510" y="3206"/>
                  </a:lnTo>
                  <a:lnTo>
                    <a:pt x="2317" y="3206"/>
                  </a:lnTo>
                  <a:lnTo>
                    <a:pt x="2201" y="3167"/>
                  </a:lnTo>
                  <a:lnTo>
                    <a:pt x="2047" y="3090"/>
                  </a:lnTo>
                  <a:lnTo>
                    <a:pt x="1931" y="2935"/>
                  </a:lnTo>
                  <a:lnTo>
                    <a:pt x="1854" y="2742"/>
                  </a:lnTo>
                  <a:lnTo>
                    <a:pt x="1699" y="2511"/>
                  </a:lnTo>
                  <a:lnTo>
                    <a:pt x="1081" y="1507"/>
                  </a:lnTo>
                  <a:lnTo>
                    <a:pt x="618" y="773"/>
                  </a:lnTo>
                  <a:lnTo>
                    <a:pt x="386" y="387"/>
                  </a:lnTo>
                  <a:lnTo>
                    <a:pt x="116" y="39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9"/>
            <p:cNvSpPr/>
            <p:nvPr/>
          </p:nvSpPr>
          <p:spPr>
            <a:xfrm>
              <a:off x="7199400" y="3174600"/>
              <a:ext cx="61825" cy="89800"/>
            </a:xfrm>
            <a:custGeom>
              <a:avLst/>
              <a:gdLst/>
              <a:ahLst/>
              <a:cxnLst/>
              <a:rect l="l" t="t" r="r" b="b"/>
              <a:pathLst>
                <a:path w="2473" h="3592" extrusionOk="0">
                  <a:moveTo>
                    <a:pt x="1082" y="0"/>
                  </a:moveTo>
                  <a:lnTo>
                    <a:pt x="1005" y="39"/>
                  </a:lnTo>
                  <a:lnTo>
                    <a:pt x="966" y="78"/>
                  </a:lnTo>
                  <a:lnTo>
                    <a:pt x="966" y="155"/>
                  </a:lnTo>
                  <a:lnTo>
                    <a:pt x="966" y="232"/>
                  </a:lnTo>
                  <a:lnTo>
                    <a:pt x="850" y="232"/>
                  </a:lnTo>
                  <a:lnTo>
                    <a:pt x="773" y="271"/>
                  </a:lnTo>
                  <a:lnTo>
                    <a:pt x="734" y="348"/>
                  </a:lnTo>
                  <a:lnTo>
                    <a:pt x="696" y="425"/>
                  </a:lnTo>
                  <a:lnTo>
                    <a:pt x="696" y="502"/>
                  </a:lnTo>
                  <a:lnTo>
                    <a:pt x="734" y="580"/>
                  </a:lnTo>
                  <a:lnTo>
                    <a:pt x="773" y="657"/>
                  </a:lnTo>
                  <a:lnTo>
                    <a:pt x="850" y="696"/>
                  </a:lnTo>
                  <a:lnTo>
                    <a:pt x="1082" y="811"/>
                  </a:lnTo>
                  <a:lnTo>
                    <a:pt x="1275" y="927"/>
                  </a:lnTo>
                  <a:lnTo>
                    <a:pt x="1468" y="1082"/>
                  </a:lnTo>
                  <a:lnTo>
                    <a:pt x="1623" y="1275"/>
                  </a:lnTo>
                  <a:lnTo>
                    <a:pt x="1777" y="1468"/>
                  </a:lnTo>
                  <a:lnTo>
                    <a:pt x="1854" y="1700"/>
                  </a:lnTo>
                  <a:lnTo>
                    <a:pt x="1932" y="1931"/>
                  </a:lnTo>
                  <a:lnTo>
                    <a:pt x="1932" y="2163"/>
                  </a:lnTo>
                  <a:lnTo>
                    <a:pt x="1932" y="2433"/>
                  </a:lnTo>
                  <a:lnTo>
                    <a:pt x="1816" y="2742"/>
                  </a:lnTo>
                  <a:lnTo>
                    <a:pt x="1738" y="2858"/>
                  </a:lnTo>
                  <a:lnTo>
                    <a:pt x="1661" y="2974"/>
                  </a:lnTo>
                  <a:lnTo>
                    <a:pt x="1545" y="3051"/>
                  </a:lnTo>
                  <a:lnTo>
                    <a:pt x="1391" y="3128"/>
                  </a:lnTo>
                  <a:lnTo>
                    <a:pt x="1198" y="3128"/>
                  </a:lnTo>
                  <a:lnTo>
                    <a:pt x="1043" y="3090"/>
                  </a:lnTo>
                  <a:lnTo>
                    <a:pt x="928" y="3012"/>
                  </a:lnTo>
                  <a:lnTo>
                    <a:pt x="850" y="2897"/>
                  </a:lnTo>
                  <a:lnTo>
                    <a:pt x="812" y="2742"/>
                  </a:lnTo>
                  <a:lnTo>
                    <a:pt x="850" y="2588"/>
                  </a:lnTo>
                  <a:lnTo>
                    <a:pt x="928" y="2433"/>
                  </a:lnTo>
                  <a:lnTo>
                    <a:pt x="1043" y="2317"/>
                  </a:lnTo>
                  <a:lnTo>
                    <a:pt x="1159" y="2240"/>
                  </a:lnTo>
                  <a:lnTo>
                    <a:pt x="1159" y="2124"/>
                  </a:lnTo>
                  <a:lnTo>
                    <a:pt x="1121" y="2008"/>
                  </a:lnTo>
                  <a:lnTo>
                    <a:pt x="1043" y="1931"/>
                  </a:lnTo>
                  <a:lnTo>
                    <a:pt x="657" y="1622"/>
                  </a:lnTo>
                  <a:lnTo>
                    <a:pt x="426" y="1468"/>
                  </a:lnTo>
                  <a:lnTo>
                    <a:pt x="194" y="1313"/>
                  </a:lnTo>
                  <a:lnTo>
                    <a:pt x="1" y="1622"/>
                  </a:lnTo>
                  <a:lnTo>
                    <a:pt x="271" y="1893"/>
                  </a:lnTo>
                  <a:lnTo>
                    <a:pt x="580" y="2124"/>
                  </a:lnTo>
                  <a:lnTo>
                    <a:pt x="426" y="2356"/>
                  </a:lnTo>
                  <a:lnTo>
                    <a:pt x="348" y="2626"/>
                  </a:lnTo>
                  <a:lnTo>
                    <a:pt x="310" y="2897"/>
                  </a:lnTo>
                  <a:lnTo>
                    <a:pt x="348" y="3051"/>
                  </a:lnTo>
                  <a:lnTo>
                    <a:pt x="426" y="3167"/>
                  </a:lnTo>
                  <a:lnTo>
                    <a:pt x="541" y="3321"/>
                  </a:lnTo>
                  <a:lnTo>
                    <a:pt x="696" y="3476"/>
                  </a:lnTo>
                  <a:lnTo>
                    <a:pt x="889" y="3553"/>
                  </a:lnTo>
                  <a:lnTo>
                    <a:pt x="1082" y="3592"/>
                  </a:lnTo>
                  <a:lnTo>
                    <a:pt x="1275" y="3592"/>
                  </a:lnTo>
                  <a:lnTo>
                    <a:pt x="1507" y="3553"/>
                  </a:lnTo>
                  <a:lnTo>
                    <a:pt x="1700" y="3514"/>
                  </a:lnTo>
                  <a:lnTo>
                    <a:pt x="1854" y="3399"/>
                  </a:lnTo>
                  <a:lnTo>
                    <a:pt x="2047" y="3244"/>
                  </a:lnTo>
                  <a:lnTo>
                    <a:pt x="2202" y="3051"/>
                  </a:lnTo>
                  <a:lnTo>
                    <a:pt x="2318" y="2858"/>
                  </a:lnTo>
                  <a:lnTo>
                    <a:pt x="2395" y="2665"/>
                  </a:lnTo>
                  <a:lnTo>
                    <a:pt x="2434" y="2472"/>
                  </a:lnTo>
                  <a:lnTo>
                    <a:pt x="2472" y="2240"/>
                  </a:lnTo>
                  <a:lnTo>
                    <a:pt x="2434" y="2008"/>
                  </a:lnTo>
                  <a:lnTo>
                    <a:pt x="2395" y="1815"/>
                  </a:lnTo>
                  <a:lnTo>
                    <a:pt x="2318" y="1584"/>
                  </a:lnTo>
                  <a:lnTo>
                    <a:pt x="2202" y="1391"/>
                  </a:lnTo>
                  <a:lnTo>
                    <a:pt x="1970" y="1004"/>
                  </a:lnTo>
                  <a:lnTo>
                    <a:pt x="1661" y="657"/>
                  </a:lnTo>
                  <a:lnTo>
                    <a:pt x="1275" y="387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9"/>
            <p:cNvSpPr/>
            <p:nvPr/>
          </p:nvSpPr>
          <p:spPr>
            <a:xfrm>
              <a:off x="6803600" y="3198725"/>
              <a:ext cx="310875" cy="124575"/>
            </a:xfrm>
            <a:custGeom>
              <a:avLst/>
              <a:gdLst/>
              <a:ahLst/>
              <a:cxnLst/>
              <a:rect l="l" t="t" r="r" b="b"/>
              <a:pathLst>
                <a:path w="12435" h="4983" extrusionOk="0">
                  <a:moveTo>
                    <a:pt x="232" y="1"/>
                  </a:moveTo>
                  <a:lnTo>
                    <a:pt x="1" y="233"/>
                  </a:lnTo>
                  <a:lnTo>
                    <a:pt x="503" y="966"/>
                  </a:lnTo>
                  <a:lnTo>
                    <a:pt x="1043" y="1623"/>
                  </a:lnTo>
                  <a:lnTo>
                    <a:pt x="1700" y="2279"/>
                  </a:lnTo>
                  <a:lnTo>
                    <a:pt x="2356" y="2858"/>
                  </a:lnTo>
                  <a:lnTo>
                    <a:pt x="3090" y="3399"/>
                  </a:lnTo>
                  <a:lnTo>
                    <a:pt x="3862" y="3862"/>
                  </a:lnTo>
                  <a:lnTo>
                    <a:pt x="4673" y="4248"/>
                  </a:lnTo>
                  <a:lnTo>
                    <a:pt x="5523" y="4557"/>
                  </a:lnTo>
                  <a:lnTo>
                    <a:pt x="6372" y="4789"/>
                  </a:lnTo>
                  <a:lnTo>
                    <a:pt x="7260" y="4944"/>
                  </a:lnTo>
                  <a:lnTo>
                    <a:pt x="7685" y="4982"/>
                  </a:lnTo>
                  <a:lnTo>
                    <a:pt x="8535" y="4982"/>
                  </a:lnTo>
                  <a:lnTo>
                    <a:pt x="8998" y="4944"/>
                  </a:lnTo>
                  <a:lnTo>
                    <a:pt x="9423" y="4866"/>
                  </a:lnTo>
                  <a:lnTo>
                    <a:pt x="9848" y="4789"/>
                  </a:lnTo>
                  <a:lnTo>
                    <a:pt x="10272" y="4673"/>
                  </a:lnTo>
                  <a:lnTo>
                    <a:pt x="10658" y="4519"/>
                  </a:lnTo>
                  <a:lnTo>
                    <a:pt x="11083" y="4326"/>
                  </a:lnTo>
                  <a:lnTo>
                    <a:pt x="11469" y="4133"/>
                  </a:lnTo>
                  <a:lnTo>
                    <a:pt x="11855" y="3862"/>
                  </a:lnTo>
                  <a:lnTo>
                    <a:pt x="12242" y="3592"/>
                  </a:lnTo>
                  <a:lnTo>
                    <a:pt x="12319" y="3553"/>
                  </a:lnTo>
                  <a:lnTo>
                    <a:pt x="12435" y="3206"/>
                  </a:lnTo>
                  <a:lnTo>
                    <a:pt x="12357" y="3167"/>
                  </a:lnTo>
                  <a:lnTo>
                    <a:pt x="12280" y="3206"/>
                  </a:lnTo>
                  <a:lnTo>
                    <a:pt x="12203" y="3129"/>
                  </a:lnTo>
                  <a:lnTo>
                    <a:pt x="12010" y="3129"/>
                  </a:lnTo>
                  <a:lnTo>
                    <a:pt x="11933" y="3206"/>
                  </a:lnTo>
                  <a:lnTo>
                    <a:pt x="11585" y="3438"/>
                  </a:lnTo>
                  <a:lnTo>
                    <a:pt x="11199" y="3669"/>
                  </a:lnTo>
                  <a:lnTo>
                    <a:pt x="10813" y="3862"/>
                  </a:lnTo>
                  <a:lnTo>
                    <a:pt x="10427" y="4017"/>
                  </a:lnTo>
                  <a:lnTo>
                    <a:pt x="10041" y="4171"/>
                  </a:lnTo>
                  <a:lnTo>
                    <a:pt x="9616" y="4287"/>
                  </a:lnTo>
                  <a:lnTo>
                    <a:pt x="9191" y="4364"/>
                  </a:lnTo>
                  <a:lnTo>
                    <a:pt x="8766" y="4442"/>
                  </a:lnTo>
                  <a:lnTo>
                    <a:pt x="8342" y="4480"/>
                  </a:lnTo>
                  <a:lnTo>
                    <a:pt x="7917" y="4480"/>
                  </a:lnTo>
                  <a:lnTo>
                    <a:pt x="7492" y="4442"/>
                  </a:lnTo>
                  <a:lnTo>
                    <a:pt x="7067" y="4403"/>
                  </a:lnTo>
                  <a:lnTo>
                    <a:pt x="6642" y="4364"/>
                  </a:lnTo>
                  <a:lnTo>
                    <a:pt x="6218" y="4248"/>
                  </a:lnTo>
                  <a:lnTo>
                    <a:pt x="5793" y="4171"/>
                  </a:lnTo>
                  <a:lnTo>
                    <a:pt x="5368" y="4017"/>
                  </a:lnTo>
                  <a:lnTo>
                    <a:pt x="4596" y="3708"/>
                  </a:lnTo>
                  <a:lnTo>
                    <a:pt x="3901" y="3283"/>
                  </a:lnTo>
                  <a:lnTo>
                    <a:pt x="3206" y="2820"/>
                  </a:lnTo>
                  <a:lnTo>
                    <a:pt x="2588" y="2318"/>
                  </a:lnTo>
                  <a:lnTo>
                    <a:pt x="1970" y="1777"/>
                  </a:lnTo>
                  <a:lnTo>
                    <a:pt x="1391" y="1198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9"/>
            <p:cNvSpPr/>
            <p:nvPr/>
          </p:nvSpPr>
          <p:spPr>
            <a:xfrm>
              <a:off x="7111550" y="3205500"/>
              <a:ext cx="92700" cy="135175"/>
            </a:xfrm>
            <a:custGeom>
              <a:avLst/>
              <a:gdLst/>
              <a:ahLst/>
              <a:cxnLst/>
              <a:rect l="l" t="t" r="r" b="b"/>
              <a:pathLst>
                <a:path w="3708" h="5407" extrusionOk="0">
                  <a:moveTo>
                    <a:pt x="3399" y="0"/>
                  </a:moveTo>
                  <a:lnTo>
                    <a:pt x="3360" y="77"/>
                  </a:lnTo>
                  <a:lnTo>
                    <a:pt x="3245" y="77"/>
                  </a:lnTo>
                  <a:lnTo>
                    <a:pt x="3013" y="270"/>
                  </a:lnTo>
                  <a:lnTo>
                    <a:pt x="2781" y="502"/>
                  </a:lnTo>
                  <a:lnTo>
                    <a:pt x="2549" y="772"/>
                  </a:lnTo>
                  <a:lnTo>
                    <a:pt x="2356" y="1004"/>
                  </a:lnTo>
                  <a:lnTo>
                    <a:pt x="2047" y="1236"/>
                  </a:lnTo>
                  <a:lnTo>
                    <a:pt x="1777" y="1429"/>
                  </a:lnTo>
                  <a:lnTo>
                    <a:pt x="1159" y="1815"/>
                  </a:lnTo>
                  <a:lnTo>
                    <a:pt x="1082" y="1854"/>
                  </a:lnTo>
                  <a:lnTo>
                    <a:pt x="1043" y="1931"/>
                  </a:lnTo>
                  <a:lnTo>
                    <a:pt x="1082" y="2008"/>
                  </a:lnTo>
                  <a:lnTo>
                    <a:pt x="1121" y="2085"/>
                  </a:lnTo>
                  <a:lnTo>
                    <a:pt x="1005" y="2085"/>
                  </a:lnTo>
                  <a:lnTo>
                    <a:pt x="889" y="2124"/>
                  </a:lnTo>
                  <a:lnTo>
                    <a:pt x="850" y="2163"/>
                  </a:lnTo>
                  <a:lnTo>
                    <a:pt x="812" y="2240"/>
                  </a:lnTo>
                  <a:lnTo>
                    <a:pt x="812" y="2356"/>
                  </a:lnTo>
                  <a:lnTo>
                    <a:pt x="812" y="2433"/>
                  </a:lnTo>
                  <a:lnTo>
                    <a:pt x="889" y="2471"/>
                  </a:lnTo>
                  <a:lnTo>
                    <a:pt x="966" y="2510"/>
                  </a:lnTo>
                  <a:lnTo>
                    <a:pt x="1198" y="2587"/>
                  </a:lnTo>
                  <a:lnTo>
                    <a:pt x="1430" y="2703"/>
                  </a:lnTo>
                  <a:lnTo>
                    <a:pt x="1623" y="2819"/>
                  </a:lnTo>
                  <a:lnTo>
                    <a:pt x="1816" y="2973"/>
                  </a:lnTo>
                  <a:lnTo>
                    <a:pt x="1970" y="3167"/>
                  </a:lnTo>
                  <a:lnTo>
                    <a:pt x="2047" y="3398"/>
                  </a:lnTo>
                  <a:lnTo>
                    <a:pt x="2125" y="3630"/>
                  </a:lnTo>
                  <a:lnTo>
                    <a:pt x="2125" y="3900"/>
                  </a:lnTo>
                  <a:lnTo>
                    <a:pt x="2086" y="4093"/>
                  </a:lnTo>
                  <a:lnTo>
                    <a:pt x="2009" y="4325"/>
                  </a:lnTo>
                  <a:lnTo>
                    <a:pt x="1893" y="4518"/>
                  </a:lnTo>
                  <a:lnTo>
                    <a:pt x="1739" y="4711"/>
                  </a:lnTo>
                  <a:lnTo>
                    <a:pt x="1545" y="4827"/>
                  </a:lnTo>
                  <a:lnTo>
                    <a:pt x="1314" y="4943"/>
                  </a:lnTo>
                  <a:lnTo>
                    <a:pt x="1082" y="4943"/>
                  </a:lnTo>
                  <a:lnTo>
                    <a:pt x="889" y="4866"/>
                  </a:lnTo>
                  <a:lnTo>
                    <a:pt x="773" y="4750"/>
                  </a:lnTo>
                  <a:lnTo>
                    <a:pt x="696" y="4595"/>
                  </a:lnTo>
                  <a:lnTo>
                    <a:pt x="657" y="4441"/>
                  </a:lnTo>
                  <a:lnTo>
                    <a:pt x="735" y="4286"/>
                  </a:lnTo>
                  <a:lnTo>
                    <a:pt x="812" y="4209"/>
                  </a:lnTo>
                  <a:lnTo>
                    <a:pt x="889" y="4132"/>
                  </a:lnTo>
                  <a:lnTo>
                    <a:pt x="966" y="4093"/>
                  </a:lnTo>
                  <a:lnTo>
                    <a:pt x="1121" y="4093"/>
                  </a:lnTo>
                  <a:lnTo>
                    <a:pt x="1237" y="4016"/>
                  </a:lnTo>
                  <a:lnTo>
                    <a:pt x="1314" y="3900"/>
                  </a:lnTo>
                  <a:lnTo>
                    <a:pt x="1314" y="3784"/>
                  </a:lnTo>
                  <a:lnTo>
                    <a:pt x="1275" y="3707"/>
                  </a:lnTo>
                  <a:lnTo>
                    <a:pt x="1198" y="3669"/>
                  </a:lnTo>
                  <a:lnTo>
                    <a:pt x="117" y="2935"/>
                  </a:lnTo>
                  <a:lnTo>
                    <a:pt x="1" y="3282"/>
                  </a:lnTo>
                  <a:lnTo>
                    <a:pt x="657" y="3784"/>
                  </a:lnTo>
                  <a:lnTo>
                    <a:pt x="503" y="3862"/>
                  </a:lnTo>
                  <a:lnTo>
                    <a:pt x="387" y="3977"/>
                  </a:lnTo>
                  <a:lnTo>
                    <a:pt x="310" y="4093"/>
                  </a:lnTo>
                  <a:lnTo>
                    <a:pt x="233" y="4248"/>
                  </a:lnTo>
                  <a:lnTo>
                    <a:pt x="194" y="4402"/>
                  </a:lnTo>
                  <a:lnTo>
                    <a:pt x="194" y="4557"/>
                  </a:lnTo>
                  <a:lnTo>
                    <a:pt x="194" y="4711"/>
                  </a:lnTo>
                  <a:lnTo>
                    <a:pt x="271" y="4866"/>
                  </a:lnTo>
                  <a:lnTo>
                    <a:pt x="387" y="5097"/>
                  </a:lnTo>
                  <a:lnTo>
                    <a:pt x="541" y="5252"/>
                  </a:lnTo>
                  <a:lnTo>
                    <a:pt x="735" y="5368"/>
                  </a:lnTo>
                  <a:lnTo>
                    <a:pt x="966" y="5406"/>
                  </a:lnTo>
                  <a:lnTo>
                    <a:pt x="1198" y="5406"/>
                  </a:lnTo>
                  <a:lnTo>
                    <a:pt x="1430" y="5368"/>
                  </a:lnTo>
                  <a:lnTo>
                    <a:pt x="1623" y="5329"/>
                  </a:lnTo>
                  <a:lnTo>
                    <a:pt x="1854" y="5213"/>
                  </a:lnTo>
                  <a:lnTo>
                    <a:pt x="2086" y="5020"/>
                  </a:lnTo>
                  <a:lnTo>
                    <a:pt x="2241" y="4827"/>
                  </a:lnTo>
                  <a:lnTo>
                    <a:pt x="2395" y="4634"/>
                  </a:lnTo>
                  <a:lnTo>
                    <a:pt x="2511" y="4441"/>
                  </a:lnTo>
                  <a:lnTo>
                    <a:pt x="2549" y="4209"/>
                  </a:lnTo>
                  <a:lnTo>
                    <a:pt x="2588" y="3977"/>
                  </a:lnTo>
                  <a:lnTo>
                    <a:pt x="2588" y="3746"/>
                  </a:lnTo>
                  <a:lnTo>
                    <a:pt x="2549" y="3514"/>
                  </a:lnTo>
                  <a:lnTo>
                    <a:pt x="2472" y="3282"/>
                  </a:lnTo>
                  <a:lnTo>
                    <a:pt x="2395" y="3051"/>
                  </a:lnTo>
                  <a:lnTo>
                    <a:pt x="2279" y="2858"/>
                  </a:lnTo>
                  <a:lnTo>
                    <a:pt x="2125" y="2665"/>
                  </a:lnTo>
                  <a:lnTo>
                    <a:pt x="1932" y="2471"/>
                  </a:lnTo>
                  <a:lnTo>
                    <a:pt x="1739" y="2356"/>
                  </a:lnTo>
                  <a:lnTo>
                    <a:pt x="1507" y="2201"/>
                  </a:lnTo>
                  <a:lnTo>
                    <a:pt x="1275" y="2124"/>
                  </a:lnTo>
                  <a:lnTo>
                    <a:pt x="1623" y="1969"/>
                  </a:lnTo>
                  <a:lnTo>
                    <a:pt x="1932" y="1815"/>
                  </a:lnTo>
                  <a:lnTo>
                    <a:pt x="2241" y="1622"/>
                  </a:lnTo>
                  <a:lnTo>
                    <a:pt x="2549" y="1390"/>
                  </a:lnTo>
                  <a:lnTo>
                    <a:pt x="2820" y="1197"/>
                  </a:lnTo>
                  <a:lnTo>
                    <a:pt x="3090" y="965"/>
                  </a:lnTo>
                  <a:lnTo>
                    <a:pt x="3360" y="657"/>
                  </a:lnTo>
                  <a:lnTo>
                    <a:pt x="3438" y="541"/>
                  </a:lnTo>
                  <a:lnTo>
                    <a:pt x="3515" y="386"/>
                  </a:lnTo>
                  <a:lnTo>
                    <a:pt x="3708" y="77"/>
                  </a:lnTo>
                  <a:lnTo>
                    <a:pt x="351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9"/>
            <p:cNvSpPr/>
            <p:nvPr/>
          </p:nvSpPr>
          <p:spPr>
            <a:xfrm>
              <a:off x="1402350" y="3219000"/>
              <a:ext cx="106225" cy="103325"/>
            </a:xfrm>
            <a:custGeom>
              <a:avLst/>
              <a:gdLst/>
              <a:ahLst/>
              <a:cxnLst/>
              <a:rect l="l" t="t" r="r" b="b"/>
              <a:pathLst>
                <a:path w="4249" h="4133" extrusionOk="0">
                  <a:moveTo>
                    <a:pt x="2317" y="387"/>
                  </a:moveTo>
                  <a:lnTo>
                    <a:pt x="2588" y="425"/>
                  </a:lnTo>
                  <a:lnTo>
                    <a:pt x="2858" y="503"/>
                  </a:lnTo>
                  <a:lnTo>
                    <a:pt x="3128" y="619"/>
                  </a:lnTo>
                  <a:lnTo>
                    <a:pt x="3321" y="812"/>
                  </a:lnTo>
                  <a:lnTo>
                    <a:pt x="3553" y="1043"/>
                  </a:lnTo>
                  <a:lnTo>
                    <a:pt x="3708" y="1352"/>
                  </a:lnTo>
                  <a:lnTo>
                    <a:pt x="3823" y="1700"/>
                  </a:lnTo>
                  <a:lnTo>
                    <a:pt x="3862" y="2047"/>
                  </a:lnTo>
                  <a:lnTo>
                    <a:pt x="3785" y="2395"/>
                  </a:lnTo>
                  <a:lnTo>
                    <a:pt x="3708" y="2742"/>
                  </a:lnTo>
                  <a:lnTo>
                    <a:pt x="3514" y="3051"/>
                  </a:lnTo>
                  <a:lnTo>
                    <a:pt x="3283" y="3322"/>
                  </a:lnTo>
                  <a:lnTo>
                    <a:pt x="3012" y="3515"/>
                  </a:lnTo>
                  <a:lnTo>
                    <a:pt x="2704" y="3669"/>
                  </a:lnTo>
                  <a:lnTo>
                    <a:pt x="2395" y="3746"/>
                  </a:lnTo>
                  <a:lnTo>
                    <a:pt x="2047" y="3785"/>
                  </a:lnTo>
                  <a:lnTo>
                    <a:pt x="1738" y="3746"/>
                  </a:lnTo>
                  <a:lnTo>
                    <a:pt x="1391" y="3631"/>
                  </a:lnTo>
                  <a:lnTo>
                    <a:pt x="1120" y="3476"/>
                  </a:lnTo>
                  <a:lnTo>
                    <a:pt x="850" y="3283"/>
                  </a:lnTo>
                  <a:lnTo>
                    <a:pt x="618" y="3013"/>
                  </a:lnTo>
                  <a:lnTo>
                    <a:pt x="464" y="2665"/>
                  </a:lnTo>
                  <a:lnTo>
                    <a:pt x="348" y="2318"/>
                  </a:lnTo>
                  <a:lnTo>
                    <a:pt x="348" y="1931"/>
                  </a:lnTo>
                  <a:lnTo>
                    <a:pt x="387" y="1545"/>
                  </a:lnTo>
                  <a:lnTo>
                    <a:pt x="541" y="1236"/>
                  </a:lnTo>
                  <a:lnTo>
                    <a:pt x="618" y="1082"/>
                  </a:lnTo>
                  <a:lnTo>
                    <a:pt x="734" y="927"/>
                  </a:lnTo>
                  <a:lnTo>
                    <a:pt x="889" y="812"/>
                  </a:lnTo>
                  <a:lnTo>
                    <a:pt x="1043" y="696"/>
                  </a:lnTo>
                  <a:lnTo>
                    <a:pt x="1236" y="619"/>
                  </a:lnTo>
                  <a:lnTo>
                    <a:pt x="1429" y="541"/>
                  </a:lnTo>
                  <a:lnTo>
                    <a:pt x="1468" y="503"/>
                  </a:lnTo>
                  <a:lnTo>
                    <a:pt x="1777" y="425"/>
                  </a:lnTo>
                  <a:lnTo>
                    <a:pt x="2047" y="387"/>
                  </a:lnTo>
                  <a:close/>
                  <a:moveTo>
                    <a:pt x="1931" y="1"/>
                  </a:moveTo>
                  <a:lnTo>
                    <a:pt x="1738" y="39"/>
                  </a:lnTo>
                  <a:lnTo>
                    <a:pt x="1507" y="117"/>
                  </a:lnTo>
                  <a:lnTo>
                    <a:pt x="1313" y="232"/>
                  </a:lnTo>
                  <a:lnTo>
                    <a:pt x="1159" y="348"/>
                  </a:lnTo>
                  <a:lnTo>
                    <a:pt x="1120" y="387"/>
                  </a:lnTo>
                  <a:lnTo>
                    <a:pt x="966" y="387"/>
                  </a:lnTo>
                  <a:lnTo>
                    <a:pt x="773" y="464"/>
                  </a:lnTo>
                  <a:lnTo>
                    <a:pt x="657" y="541"/>
                  </a:lnTo>
                  <a:lnTo>
                    <a:pt x="503" y="657"/>
                  </a:lnTo>
                  <a:lnTo>
                    <a:pt x="387" y="773"/>
                  </a:lnTo>
                  <a:lnTo>
                    <a:pt x="309" y="927"/>
                  </a:lnTo>
                  <a:lnTo>
                    <a:pt x="155" y="1236"/>
                  </a:lnTo>
                  <a:lnTo>
                    <a:pt x="39" y="1623"/>
                  </a:lnTo>
                  <a:lnTo>
                    <a:pt x="1" y="2009"/>
                  </a:lnTo>
                  <a:lnTo>
                    <a:pt x="39" y="2356"/>
                  </a:lnTo>
                  <a:lnTo>
                    <a:pt x="78" y="2704"/>
                  </a:lnTo>
                  <a:lnTo>
                    <a:pt x="155" y="2897"/>
                  </a:lnTo>
                  <a:lnTo>
                    <a:pt x="271" y="3090"/>
                  </a:lnTo>
                  <a:lnTo>
                    <a:pt x="387" y="3283"/>
                  </a:lnTo>
                  <a:lnTo>
                    <a:pt x="541" y="3437"/>
                  </a:lnTo>
                  <a:lnTo>
                    <a:pt x="850" y="3746"/>
                  </a:lnTo>
                  <a:lnTo>
                    <a:pt x="1236" y="3939"/>
                  </a:lnTo>
                  <a:lnTo>
                    <a:pt x="1661" y="4094"/>
                  </a:lnTo>
                  <a:lnTo>
                    <a:pt x="2086" y="4133"/>
                  </a:lnTo>
                  <a:lnTo>
                    <a:pt x="2510" y="4094"/>
                  </a:lnTo>
                  <a:lnTo>
                    <a:pt x="2742" y="4055"/>
                  </a:lnTo>
                  <a:lnTo>
                    <a:pt x="2974" y="3978"/>
                  </a:lnTo>
                  <a:lnTo>
                    <a:pt x="3321" y="3746"/>
                  </a:lnTo>
                  <a:lnTo>
                    <a:pt x="3630" y="3476"/>
                  </a:lnTo>
                  <a:lnTo>
                    <a:pt x="3862" y="3167"/>
                  </a:lnTo>
                  <a:lnTo>
                    <a:pt x="4055" y="2781"/>
                  </a:lnTo>
                  <a:lnTo>
                    <a:pt x="4171" y="2395"/>
                  </a:lnTo>
                  <a:lnTo>
                    <a:pt x="4248" y="2009"/>
                  </a:lnTo>
                  <a:lnTo>
                    <a:pt x="4210" y="1584"/>
                  </a:lnTo>
                  <a:lnTo>
                    <a:pt x="4094" y="1198"/>
                  </a:lnTo>
                  <a:lnTo>
                    <a:pt x="3978" y="1005"/>
                  </a:lnTo>
                  <a:lnTo>
                    <a:pt x="3862" y="812"/>
                  </a:lnTo>
                  <a:lnTo>
                    <a:pt x="3708" y="657"/>
                  </a:lnTo>
                  <a:lnTo>
                    <a:pt x="3553" y="503"/>
                  </a:lnTo>
                  <a:lnTo>
                    <a:pt x="3206" y="232"/>
                  </a:lnTo>
                  <a:lnTo>
                    <a:pt x="2781" y="78"/>
                  </a:lnTo>
                  <a:lnTo>
                    <a:pt x="235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9"/>
            <p:cNvSpPr/>
            <p:nvPr/>
          </p:nvSpPr>
          <p:spPr>
            <a:xfrm>
              <a:off x="4924025" y="3220925"/>
              <a:ext cx="335975" cy="782950"/>
            </a:xfrm>
            <a:custGeom>
              <a:avLst/>
              <a:gdLst/>
              <a:ahLst/>
              <a:cxnLst/>
              <a:rect l="l" t="t" r="r" b="b"/>
              <a:pathLst>
                <a:path w="13439" h="31318" extrusionOk="0">
                  <a:moveTo>
                    <a:pt x="6488" y="387"/>
                  </a:moveTo>
                  <a:lnTo>
                    <a:pt x="6526" y="464"/>
                  </a:lnTo>
                  <a:lnTo>
                    <a:pt x="7144" y="2009"/>
                  </a:lnTo>
                  <a:lnTo>
                    <a:pt x="7685" y="3554"/>
                  </a:lnTo>
                  <a:lnTo>
                    <a:pt x="8226" y="5137"/>
                  </a:lnTo>
                  <a:lnTo>
                    <a:pt x="8728" y="6681"/>
                  </a:lnTo>
                  <a:lnTo>
                    <a:pt x="8148" y="7067"/>
                  </a:lnTo>
                  <a:lnTo>
                    <a:pt x="7839" y="7222"/>
                  </a:lnTo>
                  <a:lnTo>
                    <a:pt x="7530" y="7338"/>
                  </a:lnTo>
                  <a:lnTo>
                    <a:pt x="7222" y="7454"/>
                  </a:lnTo>
                  <a:lnTo>
                    <a:pt x="6913" y="7531"/>
                  </a:lnTo>
                  <a:lnTo>
                    <a:pt x="6565" y="7569"/>
                  </a:lnTo>
                  <a:lnTo>
                    <a:pt x="6218" y="7569"/>
                  </a:lnTo>
                  <a:lnTo>
                    <a:pt x="5870" y="7531"/>
                  </a:lnTo>
                  <a:lnTo>
                    <a:pt x="5522" y="7492"/>
                  </a:lnTo>
                  <a:lnTo>
                    <a:pt x="4866" y="7338"/>
                  </a:lnTo>
                  <a:lnTo>
                    <a:pt x="4210" y="7106"/>
                  </a:lnTo>
                  <a:lnTo>
                    <a:pt x="3592" y="6874"/>
                  </a:lnTo>
                  <a:lnTo>
                    <a:pt x="3862" y="6025"/>
                  </a:lnTo>
                  <a:lnTo>
                    <a:pt x="4171" y="5175"/>
                  </a:lnTo>
                  <a:lnTo>
                    <a:pt x="4480" y="4364"/>
                  </a:lnTo>
                  <a:lnTo>
                    <a:pt x="4827" y="3554"/>
                  </a:lnTo>
                  <a:lnTo>
                    <a:pt x="5214" y="2743"/>
                  </a:lnTo>
                  <a:lnTo>
                    <a:pt x="5600" y="1932"/>
                  </a:lnTo>
                  <a:lnTo>
                    <a:pt x="6024" y="1159"/>
                  </a:lnTo>
                  <a:lnTo>
                    <a:pt x="6488" y="387"/>
                  </a:lnTo>
                  <a:close/>
                  <a:moveTo>
                    <a:pt x="8805" y="7029"/>
                  </a:moveTo>
                  <a:lnTo>
                    <a:pt x="9230" y="8419"/>
                  </a:lnTo>
                  <a:lnTo>
                    <a:pt x="9577" y="9848"/>
                  </a:lnTo>
                  <a:lnTo>
                    <a:pt x="9847" y="11083"/>
                  </a:lnTo>
                  <a:lnTo>
                    <a:pt x="10079" y="12358"/>
                  </a:lnTo>
                  <a:lnTo>
                    <a:pt x="10234" y="13632"/>
                  </a:lnTo>
                  <a:lnTo>
                    <a:pt x="10388" y="14906"/>
                  </a:lnTo>
                  <a:lnTo>
                    <a:pt x="10465" y="16181"/>
                  </a:lnTo>
                  <a:lnTo>
                    <a:pt x="10504" y="16837"/>
                  </a:lnTo>
                  <a:lnTo>
                    <a:pt x="10504" y="17493"/>
                  </a:lnTo>
                  <a:lnTo>
                    <a:pt x="10504" y="18189"/>
                  </a:lnTo>
                  <a:lnTo>
                    <a:pt x="10427" y="18845"/>
                  </a:lnTo>
                  <a:lnTo>
                    <a:pt x="10311" y="19463"/>
                  </a:lnTo>
                  <a:lnTo>
                    <a:pt x="10118" y="20081"/>
                  </a:lnTo>
                  <a:lnTo>
                    <a:pt x="9886" y="20660"/>
                  </a:lnTo>
                  <a:lnTo>
                    <a:pt x="9538" y="21162"/>
                  </a:lnTo>
                  <a:lnTo>
                    <a:pt x="9384" y="21394"/>
                  </a:lnTo>
                  <a:lnTo>
                    <a:pt x="9152" y="21587"/>
                  </a:lnTo>
                  <a:lnTo>
                    <a:pt x="8959" y="21780"/>
                  </a:lnTo>
                  <a:lnTo>
                    <a:pt x="8728" y="21973"/>
                  </a:lnTo>
                  <a:lnTo>
                    <a:pt x="8496" y="22127"/>
                  </a:lnTo>
                  <a:lnTo>
                    <a:pt x="8226" y="22243"/>
                  </a:lnTo>
                  <a:lnTo>
                    <a:pt x="7955" y="22359"/>
                  </a:lnTo>
                  <a:lnTo>
                    <a:pt x="7685" y="22436"/>
                  </a:lnTo>
                  <a:lnTo>
                    <a:pt x="7415" y="22475"/>
                  </a:lnTo>
                  <a:lnTo>
                    <a:pt x="6797" y="22475"/>
                  </a:lnTo>
                  <a:lnTo>
                    <a:pt x="6488" y="22436"/>
                  </a:lnTo>
                  <a:lnTo>
                    <a:pt x="5909" y="22282"/>
                  </a:lnTo>
                  <a:lnTo>
                    <a:pt x="5407" y="22011"/>
                  </a:lnTo>
                  <a:lnTo>
                    <a:pt x="4905" y="21702"/>
                  </a:lnTo>
                  <a:lnTo>
                    <a:pt x="4480" y="21355"/>
                  </a:lnTo>
                  <a:lnTo>
                    <a:pt x="4094" y="20930"/>
                  </a:lnTo>
                  <a:lnTo>
                    <a:pt x="3785" y="20467"/>
                  </a:lnTo>
                  <a:lnTo>
                    <a:pt x="3476" y="19965"/>
                  </a:lnTo>
                  <a:lnTo>
                    <a:pt x="3244" y="19424"/>
                  </a:lnTo>
                  <a:lnTo>
                    <a:pt x="3051" y="18884"/>
                  </a:lnTo>
                  <a:lnTo>
                    <a:pt x="2897" y="18343"/>
                  </a:lnTo>
                  <a:lnTo>
                    <a:pt x="2781" y="17802"/>
                  </a:lnTo>
                  <a:lnTo>
                    <a:pt x="2704" y="17223"/>
                  </a:lnTo>
                  <a:lnTo>
                    <a:pt x="2588" y="16103"/>
                  </a:lnTo>
                  <a:lnTo>
                    <a:pt x="2511" y="14945"/>
                  </a:lnTo>
                  <a:lnTo>
                    <a:pt x="2511" y="13748"/>
                  </a:lnTo>
                  <a:lnTo>
                    <a:pt x="2549" y="12589"/>
                  </a:lnTo>
                  <a:lnTo>
                    <a:pt x="2665" y="11392"/>
                  </a:lnTo>
                  <a:lnTo>
                    <a:pt x="2819" y="10195"/>
                  </a:lnTo>
                  <a:lnTo>
                    <a:pt x="2974" y="9423"/>
                  </a:lnTo>
                  <a:lnTo>
                    <a:pt x="3128" y="8689"/>
                  </a:lnTo>
                  <a:lnTo>
                    <a:pt x="3283" y="7917"/>
                  </a:lnTo>
                  <a:lnTo>
                    <a:pt x="3515" y="7183"/>
                  </a:lnTo>
                  <a:lnTo>
                    <a:pt x="4132" y="7454"/>
                  </a:lnTo>
                  <a:lnTo>
                    <a:pt x="4827" y="7685"/>
                  </a:lnTo>
                  <a:lnTo>
                    <a:pt x="5522" y="7840"/>
                  </a:lnTo>
                  <a:lnTo>
                    <a:pt x="5909" y="7917"/>
                  </a:lnTo>
                  <a:lnTo>
                    <a:pt x="6256" y="7917"/>
                  </a:lnTo>
                  <a:lnTo>
                    <a:pt x="6604" y="7956"/>
                  </a:lnTo>
                  <a:lnTo>
                    <a:pt x="6990" y="7917"/>
                  </a:lnTo>
                  <a:lnTo>
                    <a:pt x="7299" y="7878"/>
                  </a:lnTo>
                  <a:lnTo>
                    <a:pt x="7646" y="7763"/>
                  </a:lnTo>
                  <a:lnTo>
                    <a:pt x="7955" y="7647"/>
                  </a:lnTo>
                  <a:lnTo>
                    <a:pt x="8264" y="7492"/>
                  </a:lnTo>
                  <a:lnTo>
                    <a:pt x="8573" y="7261"/>
                  </a:lnTo>
                  <a:lnTo>
                    <a:pt x="8805" y="7029"/>
                  </a:lnTo>
                  <a:close/>
                  <a:moveTo>
                    <a:pt x="8650" y="22475"/>
                  </a:moveTo>
                  <a:lnTo>
                    <a:pt x="8766" y="22822"/>
                  </a:lnTo>
                  <a:lnTo>
                    <a:pt x="8921" y="23170"/>
                  </a:lnTo>
                  <a:lnTo>
                    <a:pt x="8496" y="23402"/>
                  </a:lnTo>
                  <a:lnTo>
                    <a:pt x="8071" y="23556"/>
                  </a:lnTo>
                  <a:lnTo>
                    <a:pt x="7608" y="23633"/>
                  </a:lnTo>
                  <a:lnTo>
                    <a:pt x="7144" y="23672"/>
                  </a:lnTo>
                  <a:lnTo>
                    <a:pt x="6681" y="23633"/>
                  </a:lnTo>
                  <a:lnTo>
                    <a:pt x="6218" y="23517"/>
                  </a:lnTo>
                  <a:lnTo>
                    <a:pt x="5754" y="23363"/>
                  </a:lnTo>
                  <a:lnTo>
                    <a:pt x="5329" y="23131"/>
                  </a:lnTo>
                  <a:lnTo>
                    <a:pt x="5291" y="23131"/>
                  </a:lnTo>
                  <a:lnTo>
                    <a:pt x="5522" y="22475"/>
                  </a:lnTo>
                  <a:lnTo>
                    <a:pt x="5870" y="22629"/>
                  </a:lnTo>
                  <a:lnTo>
                    <a:pt x="6256" y="22784"/>
                  </a:lnTo>
                  <a:lnTo>
                    <a:pt x="6681" y="22861"/>
                  </a:lnTo>
                  <a:lnTo>
                    <a:pt x="7067" y="22900"/>
                  </a:lnTo>
                  <a:lnTo>
                    <a:pt x="7453" y="22861"/>
                  </a:lnTo>
                  <a:lnTo>
                    <a:pt x="7878" y="22822"/>
                  </a:lnTo>
                  <a:lnTo>
                    <a:pt x="8264" y="22668"/>
                  </a:lnTo>
                  <a:lnTo>
                    <a:pt x="8650" y="22475"/>
                  </a:lnTo>
                  <a:close/>
                  <a:moveTo>
                    <a:pt x="10890" y="16798"/>
                  </a:moveTo>
                  <a:lnTo>
                    <a:pt x="11392" y="17262"/>
                  </a:lnTo>
                  <a:lnTo>
                    <a:pt x="11933" y="17648"/>
                  </a:lnTo>
                  <a:lnTo>
                    <a:pt x="12512" y="18034"/>
                  </a:lnTo>
                  <a:lnTo>
                    <a:pt x="13091" y="18343"/>
                  </a:lnTo>
                  <a:lnTo>
                    <a:pt x="12937" y="19772"/>
                  </a:lnTo>
                  <a:lnTo>
                    <a:pt x="12821" y="21239"/>
                  </a:lnTo>
                  <a:lnTo>
                    <a:pt x="12705" y="24212"/>
                  </a:lnTo>
                  <a:lnTo>
                    <a:pt x="11894" y="23595"/>
                  </a:lnTo>
                  <a:lnTo>
                    <a:pt x="11044" y="23015"/>
                  </a:lnTo>
                  <a:lnTo>
                    <a:pt x="10813" y="22861"/>
                  </a:lnTo>
                  <a:lnTo>
                    <a:pt x="10620" y="22668"/>
                  </a:lnTo>
                  <a:lnTo>
                    <a:pt x="10581" y="22591"/>
                  </a:lnTo>
                  <a:lnTo>
                    <a:pt x="10542" y="22436"/>
                  </a:lnTo>
                  <a:lnTo>
                    <a:pt x="10542" y="22127"/>
                  </a:lnTo>
                  <a:lnTo>
                    <a:pt x="10542" y="21394"/>
                  </a:lnTo>
                  <a:lnTo>
                    <a:pt x="10504" y="20660"/>
                  </a:lnTo>
                  <a:lnTo>
                    <a:pt x="10504" y="20583"/>
                  </a:lnTo>
                  <a:lnTo>
                    <a:pt x="10465" y="20544"/>
                  </a:lnTo>
                  <a:lnTo>
                    <a:pt x="10388" y="20467"/>
                  </a:lnTo>
                  <a:lnTo>
                    <a:pt x="10542" y="19965"/>
                  </a:lnTo>
                  <a:lnTo>
                    <a:pt x="10697" y="19424"/>
                  </a:lnTo>
                  <a:lnTo>
                    <a:pt x="10774" y="18884"/>
                  </a:lnTo>
                  <a:lnTo>
                    <a:pt x="10851" y="18304"/>
                  </a:lnTo>
                  <a:lnTo>
                    <a:pt x="10890" y="17571"/>
                  </a:lnTo>
                  <a:lnTo>
                    <a:pt x="10890" y="16798"/>
                  </a:lnTo>
                  <a:close/>
                  <a:moveTo>
                    <a:pt x="5214" y="23324"/>
                  </a:moveTo>
                  <a:lnTo>
                    <a:pt x="5677" y="23595"/>
                  </a:lnTo>
                  <a:lnTo>
                    <a:pt x="6140" y="23826"/>
                  </a:lnTo>
                  <a:lnTo>
                    <a:pt x="6642" y="23942"/>
                  </a:lnTo>
                  <a:lnTo>
                    <a:pt x="7144" y="23981"/>
                  </a:lnTo>
                  <a:lnTo>
                    <a:pt x="7646" y="23981"/>
                  </a:lnTo>
                  <a:lnTo>
                    <a:pt x="8148" y="23865"/>
                  </a:lnTo>
                  <a:lnTo>
                    <a:pt x="8612" y="23710"/>
                  </a:lnTo>
                  <a:lnTo>
                    <a:pt x="9075" y="23440"/>
                  </a:lnTo>
                  <a:lnTo>
                    <a:pt x="9384" y="23904"/>
                  </a:lnTo>
                  <a:lnTo>
                    <a:pt x="8843" y="24174"/>
                  </a:lnTo>
                  <a:lnTo>
                    <a:pt x="8303" y="24367"/>
                  </a:lnTo>
                  <a:lnTo>
                    <a:pt x="7762" y="24483"/>
                  </a:lnTo>
                  <a:lnTo>
                    <a:pt x="7222" y="24521"/>
                  </a:lnTo>
                  <a:lnTo>
                    <a:pt x="6681" y="24521"/>
                  </a:lnTo>
                  <a:lnTo>
                    <a:pt x="6102" y="24444"/>
                  </a:lnTo>
                  <a:lnTo>
                    <a:pt x="5561" y="24290"/>
                  </a:lnTo>
                  <a:lnTo>
                    <a:pt x="4982" y="24097"/>
                  </a:lnTo>
                  <a:lnTo>
                    <a:pt x="5059" y="23904"/>
                  </a:lnTo>
                  <a:lnTo>
                    <a:pt x="5136" y="23710"/>
                  </a:lnTo>
                  <a:lnTo>
                    <a:pt x="5214" y="23324"/>
                  </a:lnTo>
                  <a:close/>
                  <a:moveTo>
                    <a:pt x="2356" y="17378"/>
                  </a:moveTo>
                  <a:lnTo>
                    <a:pt x="2433" y="17995"/>
                  </a:lnTo>
                  <a:lnTo>
                    <a:pt x="2588" y="18613"/>
                  </a:lnTo>
                  <a:lnTo>
                    <a:pt x="2781" y="19193"/>
                  </a:lnTo>
                  <a:lnTo>
                    <a:pt x="2974" y="19772"/>
                  </a:lnTo>
                  <a:lnTo>
                    <a:pt x="3244" y="20312"/>
                  </a:lnTo>
                  <a:lnTo>
                    <a:pt x="3244" y="20351"/>
                  </a:lnTo>
                  <a:lnTo>
                    <a:pt x="3206" y="21200"/>
                  </a:lnTo>
                  <a:lnTo>
                    <a:pt x="3244" y="22050"/>
                  </a:lnTo>
                  <a:lnTo>
                    <a:pt x="3283" y="22359"/>
                  </a:lnTo>
                  <a:lnTo>
                    <a:pt x="3321" y="22706"/>
                  </a:lnTo>
                  <a:lnTo>
                    <a:pt x="3321" y="23054"/>
                  </a:lnTo>
                  <a:lnTo>
                    <a:pt x="3321" y="23208"/>
                  </a:lnTo>
                  <a:lnTo>
                    <a:pt x="3283" y="23324"/>
                  </a:lnTo>
                  <a:lnTo>
                    <a:pt x="3167" y="23479"/>
                  </a:lnTo>
                  <a:lnTo>
                    <a:pt x="3051" y="23633"/>
                  </a:lnTo>
                  <a:lnTo>
                    <a:pt x="2704" y="23904"/>
                  </a:lnTo>
                  <a:lnTo>
                    <a:pt x="2009" y="24406"/>
                  </a:lnTo>
                  <a:lnTo>
                    <a:pt x="773" y="25409"/>
                  </a:lnTo>
                  <a:lnTo>
                    <a:pt x="811" y="24676"/>
                  </a:lnTo>
                  <a:lnTo>
                    <a:pt x="850" y="23942"/>
                  </a:lnTo>
                  <a:lnTo>
                    <a:pt x="811" y="23170"/>
                  </a:lnTo>
                  <a:lnTo>
                    <a:pt x="773" y="22436"/>
                  </a:lnTo>
                  <a:lnTo>
                    <a:pt x="657" y="21239"/>
                  </a:lnTo>
                  <a:lnTo>
                    <a:pt x="503" y="20467"/>
                  </a:lnTo>
                  <a:lnTo>
                    <a:pt x="425" y="20081"/>
                  </a:lnTo>
                  <a:lnTo>
                    <a:pt x="464" y="19695"/>
                  </a:lnTo>
                  <a:lnTo>
                    <a:pt x="503" y="19656"/>
                  </a:lnTo>
                  <a:lnTo>
                    <a:pt x="541" y="19579"/>
                  </a:lnTo>
                  <a:lnTo>
                    <a:pt x="541" y="19540"/>
                  </a:lnTo>
                  <a:lnTo>
                    <a:pt x="541" y="19463"/>
                  </a:lnTo>
                  <a:lnTo>
                    <a:pt x="1429" y="18420"/>
                  </a:lnTo>
                  <a:lnTo>
                    <a:pt x="2356" y="17378"/>
                  </a:lnTo>
                  <a:close/>
                  <a:moveTo>
                    <a:pt x="8148" y="24830"/>
                  </a:moveTo>
                  <a:lnTo>
                    <a:pt x="8148" y="25062"/>
                  </a:lnTo>
                  <a:lnTo>
                    <a:pt x="8226" y="25216"/>
                  </a:lnTo>
                  <a:lnTo>
                    <a:pt x="8071" y="25216"/>
                  </a:lnTo>
                  <a:lnTo>
                    <a:pt x="7955" y="25178"/>
                  </a:lnTo>
                  <a:lnTo>
                    <a:pt x="7878" y="25216"/>
                  </a:lnTo>
                  <a:lnTo>
                    <a:pt x="7839" y="25294"/>
                  </a:lnTo>
                  <a:lnTo>
                    <a:pt x="7839" y="25371"/>
                  </a:lnTo>
                  <a:lnTo>
                    <a:pt x="7994" y="25873"/>
                  </a:lnTo>
                  <a:lnTo>
                    <a:pt x="8110" y="26413"/>
                  </a:lnTo>
                  <a:lnTo>
                    <a:pt x="8187" y="26915"/>
                  </a:lnTo>
                  <a:lnTo>
                    <a:pt x="8226" y="27417"/>
                  </a:lnTo>
                  <a:lnTo>
                    <a:pt x="8226" y="27919"/>
                  </a:lnTo>
                  <a:lnTo>
                    <a:pt x="8226" y="28460"/>
                  </a:lnTo>
                  <a:lnTo>
                    <a:pt x="8148" y="28962"/>
                  </a:lnTo>
                  <a:lnTo>
                    <a:pt x="8071" y="29503"/>
                  </a:lnTo>
                  <a:lnTo>
                    <a:pt x="7762" y="29194"/>
                  </a:lnTo>
                  <a:lnTo>
                    <a:pt x="7453" y="28885"/>
                  </a:lnTo>
                  <a:lnTo>
                    <a:pt x="7260" y="28537"/>
                  </a:lnTo>
                  <a:lnTo>
                    <a:pt x="7067" y="28190"/>
                  </a:lnTo>
                  <a:lnTo>
                    <a:pt x="6951" y="27804"/>
                  </a:lnTo>
                  <a:lnTo>
                    <a:pt x="6874" y="27417"/>
                  </a:lnTo>
                  <a:lnTo>
                    <a:pt x="6835" y="26954"/>
                  </a:lnTo>
                  <a:lnTo>
                    <a:pt x="6835" y="26491"/>
                  </a:lnTo>
                  <a:lnTo>
                    <a:pt x="6874" y="26105"/>
                  </a:lnTo>
                  <a:lnTo>
                    <a:pt x="6874" y="25757"/>
                  </a:lnTo>
                  <a:lnTo>
                    <a:pt x="6835" y="25603"/>
                  </a:lnTo>
                  <a:lnTo>
                    <a:pt x="6758" y="25487"/>
                  </a:lnTo>
                  <a:lnTo>
                    <a:pt x="6642" y="25371"/>
                  </a:lnTo>
                  <a:lnTo>
                    <a:pt x="6488" y="25294"/>
                  </a:lnTo>
                  <a:lnTo>
                    <a:pt x="6604" y="25101"/>
                  </a:lnTo>
                  <a:lnTo>
                    <a:pt x="6720" y="24985"/>
                  </a:lnTo>
                  <a:lnTo>
                    <a:pt x="7106" y="24985"/>
                  </a:lnTo>
                  <a:lnTo>
                    <a:pt x="7453" y="24946"/>
                  </a:lnTo>
                  <a:lnTo>
                    <a:pt x="7801" y="24907"/>
                  </a:lnTo>
                  <a:lnTo>
                    <a:pt x="8148" y="24830"/>
                  </a:lnTo>
                  <a:close/>
                  <a:moveTo>
                    <a:pt x="8805" y="24637"/>
                  </a:moveTo>
                  <a:lnTo>
                    <a:pt x="9191" y="24985"/>
                  </a:lnTo>
                  <a:lnTo>
                    <a:pt x="9500" y="25409"/>
                  </a:lnTo>
                  <a:lnTo>
                    <a:pt x="9809" y="25796"/>
                  </a:lnTo>
                  <a:lnTo>
                    <a:pt x="10118" y="26259"/>
                  </a:lnTo>
                  <a:lnTo>
                    <a:pt x="9847" y="26220"/>
                  </a:lnTo>
                  <a:lnTo>
                    <a:pt x="9616" y="26105"/>
                  </a:lnTo>
                  <a:lnTo>
                    <a:pt x="9423" y="25950"/>
                  </a:lnTo>
                  <a:lnTo>
                    <a:pt x="9230" y="25757"/>
                  </a:lnTo>
                  <a:lnTo>
                    <a:pt x="9191" y="25680"/>
                  </a:lnTo>
                  <a:lnTo>
                    <a:pt x="8998" y="25680"/>
                  </a:lnTo>
                  <a:lnTo>
                    <a:pt x="8959" y="25718"/>
                  </a:lnTo>
                  <a:lnTo>
                    <a:pt x="8921" y="25796"/>
                  </a:lnTo>
                  <a:lnTo>
                    <a:pt x="8921" y="25834"/>
                  </a:lnTo>
                  <a:lnTo>
                    <a:pt x="8921" y="25911"/>
                  </a:lnTo>
                  <a:lnTo>
                    <a:pt x="9230" y="26491"/>
                  </a:lnTo>
                  <a:lnTo>
                    <a:pt x="9423" y="27070"/>
                  </a:lnTo>
                  <a:lnTo>
                    <a:pt x="9500" y="27379"/>
                  </a:lnTo>
                  <a:lnTo>
                    <a:pt x="9538" y="27688"/>
                  </a:lnTo>
                  <a:lnTo>
                    <a:pt x="9538" y="27997"/>
                  </a:lnTo>
                  <a:lnTo>
                    <a:pt x="9538" y="28344"/>
                  </a:lnTo>
                  <a:lnTo>
                    <a:pt x="9461" y="28923"/>
                  </a:lnTo>
                  <a:lnTo>
                    <a:pt x="9423" y="29232"/>
                  </a:lnTo>
                  <a:lnTo>
                    <a:pt x="9307" y="29580"/>
                  </a:lnTo>
                  <a:lnTo>
                    <a:pt x="9230" y="29889"/>
                  </a:lnTo>
                  <a:lnTo>
                    <a:pt x="9075" y="30159"/>
                  </a:lnTo>
                  <a:lnTo>
                    <a:pt x="8921" y="30429"/>
                  </a:lnTo>
                  <a:lnTo>
                    <a:pt x="8728" y="30661"/>
                  </a:lnTo>
                  <a:lnTo>
                    <a:pt x="8534" y="30777"/>
                  </a:lnTo>
                  <a:lnTo>
                    <a:pt x="8341" y="30854"/>
                  </a:lnTo>
                  <a:lnTo>
                    <a:pt x="8187" y="30854"/>
                  </a:lnTo>
                  <a:lnTo>
                    <a:pt x="7994" y="30777"/>
                  </a:lnTo>
                  <a:lnTo>
                    <a:pt x="7839" y="30700"/>
                  </a:lnTo>
                  <a:lnTo>
                    <a:pt x="7685" y="30584"/>
                  </a:lnTo>
                  <a:lnTo>
                    <a:pt x="7376" y="30275"/>
                  </a:lnTo>
                  <a:lnTo>
                    <a:pt x="6874" y="29773"/>
                  </a:lnTo>
                  <a:lnTo>
                    <a:pt x="6681" y="29503"/>
                  </a:lnTo>
                  <a:lnTo>
                    <a:pt x="6488" y="29194"/>
                  </a:lnTo>
                  <a:lnTo>
                    <a:pt x="6295" y="28846"/>
                  </a:lnTo>
                  <a:lnTo>
                    <a:pt x="6102" y="28460"/>
                  </a:lnTo>
                  <a:lnTo>
                    <a:pt x="5986" y="28074"/>
                  </a:lnTo>
                  <a:lnTo>
                    <a:pt x="5909" y="27688"/>
                  </a:lnTo>
                  <a:lnTo>
                    <a:pt x="5870" y="27263"/>
                  </a:lnTo>
                  <a:lnTo>
                    <a:pt x="5870" y="26877"/>
                  </a:lnTo>
                  <a:lnTo>
                    <a:pt x="5909" y="26491"/>
                  </a:lnTo>
                  <a:lnTo>
                    <a:pt x="6024" y="26066"/>
                  </a:lnTo>
                  <a:lnTo>
                    <a:pt x="6024" y="25950"/>
                  </a:lnTo>
                  <a:lnTo>
                    <a:pt x="5947" y="25911"/>
                  </a:lnTo>
                  <a:lnTo>
                    <a:pt x="5870" y="25873"/>
                  </a:lnTo>
                  <a:lnTo>
                    <a:pt x="5793" y="25873"/>
                  </a:lnTo>
                  <a:lnTo>
                    <a:pt x="5059" y="26220"/>
                  </a:lnTo>
                  <a:lnTo>
                    <a:pt x="5136" y="25834"/>
                  </a:lnTo>
                  <a:lnTo>
                    <a:pt x="5252" y="25448"/>
                  </a:lnTo>
                  <a:lnTo>
                    <a:pt x="5445" y="25101"/>
                  </a:lnTo>
                  <a:lnTo>
                    <a:pt x="5716" y="24753"/>
                  </a:lnTo>
                  <a:lnTo>
                    <a:pt x="6102" y="24869"/>
                  </a:lnTo>
                  <a:lnTo>
                    <a:pt x="6488" y="24946"/>
                  </a:lnTo>
                  <a:lnTo>
                    <a:pt x="6333" y="25101"/>
                  </a:lnTo>
                  <a:lnTo>
                    <a:pt x="6179" y="25294"/>
                  </a:lnTo>
                  <a:lnTo>
                    <a:pt x="6179" y="25371"/>
                  </a:lnTo>
                  <a:lnTo>
                    <a:pt x="6179" y="25448"/>
                  </a:lnTo>
                  <a:lnTo>
                    <a:pt x="6256" y="25487"/>
                  </a:lnTo>
                  <a:lnTo>
                    <a:pt x="6295" y="25487"/>
                  </a:lnTo>
                  <a:lnTo>
                    <a:pt x="6372" y="25525"/>
                  </a:lnTo>
                  <a:lnTo>
                    <a:pt x="6449" y="25603"/>
                  </a:lnTo>
                  <a:lnTo>
                    <a:pt x="6526" y="25796"/>
                  </a:lnTo>
                  <a:lnTo>
                    <a:pt x="6565" y="26105"/>
                  </a:lnTo>
                  <a:lnTo>
                    <a:pt x="6604" y="26452"/>
                  </a:lnTo>
                  <a:lnTo>
                    <a:pt x="6604" y="27147"/>
                  </a:lnTo>
                  <a:lnTo>
                    <a:pt x="6604" y="27611"/>
                  </a:lnTo>
                  <a:lnTo>
                    <a:pt x="6681" y="28074"/>
                  </a:lnTo>
                  <a:lnTo>
                    <a:pt x="6835" y="28499"/>
                  </a:lnTo>
                  <a:lnTo>
                    <a:pt x="7067" y="28923"/>
                  </a:lnTo>
                  <a:lnTo>
                    <a:pt x="7376" y="29310"/>
                  </a:lnTo>
                  <a:lnTo>
                    <a:pt x="7569" y="29464"/>
                  </a:lnTo>
                  <a:lnTo>
                    <a:pt x="7762" y="29618"/>
                  </a:lnTo>
                  <a:lnTo>
                    <a:pt x="7955" y="29734"/>
                  </a:lnTo>
                  <a:lnTo>
                    <a:pt x="8187" y="29850"/>
                  </a:lnTo>
                  <a:lnTo>
                    <a:pt x="8264" y="29850"/>
                  </a:lnTo>
                  <a:lnTo>
                    <a:pt x="8303" y="29812"/>
                  </a:lnTo>
                  <a:lnTo>
                    <a:pt x="8303" y="29734"/>
                  </a:lnTo>
                  <a:lnTo>
                    <a:pt x="8303" y="29696"/>
                  </a:lnTo>
                  <a:lnTo>
                    <a:pt x="8303" y="29657"/>
                  </a:lnTo>
                  <a:lnTo>
                    <a:pt x="8419" y="29155"/>
                  </a:lnTo>
                  <a:lnTo>
                    <a:pt x="8496" y="28615"/>
                  </a:lnTo>
                  <a:lnTo>
                    <a:pt x="8534" y="28113"/>
                  </a:lnTo>
                  <a:lnTo>
                    <a:pt x="8534" y="27572"/>
                  </a:lnTo>
                  <a:lnTo>
                    <a:pt x="8534" y="27070"/>
                  </a:lnTo>
                  <a:lnTo>
                    <a:pt x="8457" y="26568"/>
                  </a:lnTo>
                  <a:lnTo>
                    <a:pt x="8341" y="26027"/>
                  </a:lnTo>
                  <a:lnTo>
                    <a:pt x="8187" y="25525"/>
                  </a:lnTo>
                  <a:lnTo>
                    <a:pt x="8534" y="25525"/>
                  </a:lnTo>
                  <a:lnTo>
                    <a:pt x="8612" y="25487"/>
                  </a:lnTo>
                  <a:lnTo>
                    <a:pt x="8650" y="25409"/>
                  </a:lnTo>
                  <a:lnTo>
                    <a:pt x="8650" y="25371"/>
                  </a:lnTo>
                  <a:lnTo>
                    <a:pt x="8612" y="25294"/>
                  </a:lnTo>
                  <a:lnTo>
                    <a:pt x="8380" y="24792"/>
                  </a:lnTo>
                  <a:lnTo>
                    <a:pt x="8805" y="24637"/>
                  </a:lnTo>
                  <a:close/>
                  <a:moveTo>
                    <a:pt x="6449" y="1"/>
                  </a:moveTo>
                  <a:lnTo>
                    <a:pt x="6411" y="40"/>
                  </a:lnTo>
                  <a:lnTo>
                    <a:pt x="6411" y="117"/>
                  </a:lnTo>
                  <a:lnTo>
                    <a:pt x="6333" y="117"/>
                  </a:lnTo>
                  <a:lnTo>
                    <a:pt x="6295" y="194"/>
                  </a:lnTo>
                  <a:lnTo>
                    <a:pt x="5600" y="1275"/>
                  </a:lnTo>
                  <a:lnTo>
                    <a:pt x="4943" y="2434"/>
                  </a:lnTo>
                  <a:lnTo>
                    <a:pt x="4403" y="3592"/>
                  </a:lnTo>
                  <a:lnTo>
                    <a:pt x="3901" y="4828"/>
                  </a:lnTo>
                  <a:lnTo>
                    <a:pt x="3437" y="6063"/>
                  </a:lnTo>
                  <a:lnTo>
                    <a:pt x="3090" y="7299"/>
                  </a:lnTo>
                  <a:lnTo>
                    <a:pt x="2742" y="8573"/>
                  </a:lnTo>
                  <a:lnTo>
                    <a:pt x="2511" y="9848"/>
                  </a:lnTo>
                  <a:lnTo>
                    <a:pt x="2317" y="11161"/>
                  </a:lnTo>
                  <a:lnTo>
                    <a:pt x="2202" y="12474"/>
                  </a:lnTo>
                  <a:lnTo>
                    <a:pt x="2163" y="13786"/>
                  </a:lnTo>
                  <a:lnTo>
                    <a:pt x="2163" y="15099"/>
                  </a:lnTo>
                  <a:lnTo>
                    <a:pt x="2202" y="16103"/>
                  </a:lnTo>
                  <a:lnTo>
                    <a:pt x="2317" y="17107"/>
                  </a:lnTo>
                  <a:lnTo>
                    <a:pt x="1661" y="17609"/>
                  </a:lnTo>
                  <a:lnTo>
                    <a:pt x="1082" y="18189"/>
                  </a:lnTo>
                  <a:lnTo>
                    <a:pt x="541" y="18806"/>
                  </a:lnTo>
                  <a:lnTo>
                    <a:pt x="39" y="19463"/>
                  </a:lnTo>
                  <a:lnTo>
                    <a:pt x="1" y="19501"/>
                  </a:lnTo>
                  <a:lnTo>
                    <a:pt x="1" y="19579"/>
                  </a:lnTo>
                  <a:lnTo>
                    <a:pt x="78" y="19695"/>
                  </a:lnTo>
                  <a:lnTo>
                    <a:pt x="39" y="19965"/>
                  </a:lnTo>
                  <a:lnTo>
                    <a:pt x="39" y="20274"/>
                  </a:lnTo>
                  <a:lnTo>
                    <a:pt x="39" y="20544"/>
                  </a:lnTo>
                  <a:lnTo>
                    <a:pt x="78" y="20853"/>
                  </a:lnTo>
                  <a:lnTo>
                    <a:pt x="194" y="21432"/>
                  </a:lnTo>
                  <a:lnTo>
                    <a:pt x="309" y="22011"/>
                  </a:lnTo>
                  <a:lnTo>
                    <a:pt x="387" y="22900"/>
                  </a:lnTo>
                  <a:lnTo>
                    <a:pt x="425" y="23749"/>
                  </a:lnTo>
                  <a:lnTo>
                    <a:pt x="425" y="24637"/>
                  </a:lnTo>
                  <a:lnTo>
                    <a:pt x="387" y="25487"/>
                  </a:lnTo>
                  <a:lnTo>
                    <a:pt x="387" y="25603"/>
                  </a:lnTo>
                  <a:lnTo>
                    <a:pt x="464" y="25641"/>
                  </a:lnTo>
                  <a:lnTo>
                    <a:pt x="503" y="25680"/>
                  </a:lnTo>
                  <a:lnTo>
                    <a:pt x="580" y="25680"/>
                  </a:lnTo>
                  <a:lnTo>
                    <a:pt x="618" y="25757"/>
                  </a:lnTo>
                  <a:lnTo>
                    <a:pt x="696" y="25796"/>
                  </a:lnTo>
                  <a:lnTo>
                    <a:pt x="811" y="25796"/>
                  </a:lnTo>
                  <a:lnTo>
                    <a:pt x="1584" y="25255"/>
                  </a:lnTo>
                  <a:lnTo>
                    <a:pt x="2279" y="24714"/>
                  </a:lnTo>
                  <a:lnTo>
                    <a:pt x="3746" y="23595"/>
                  </a:lnTo>
                  <a:lnTo>
                    <a:pt x="3785" y="23479"/>
                  </a:lnTo>
                  <a:lnTo>
                    <a:pt x="3785" y="23363"/>
                  </a:lnTo>
                  <a:lnTo>
                    <a:pt x="3630" y="22089"/>
                  </a:lnTo>
                  <a:lnTo>
                    <a:pt x="3592" y="20814"/>
                  </a:lnTo>
                  <a:lnTo>
                    <a:pt x="3939" y="21278"/>
                  </a:lnTo>
                  <a:lnTo>
                    <a:pt x="4364" y="21664"/>
                  </a:lnTo>
                  <a:lnTo>
                    <a:pt x="4789" y="22050"/>
                  </a:lnTo>
                  <a:lnTo>
                    <a:pt x="5252" y="22359"/>
                  </a:lnTo>
                  <a:lnTo>
                    <a:pt x="5059" y="22745"/>
                  </a:lnTo>
                  <a:lnTo>
                    <a:pt x="4866" y="23170"/>
                  </a:lnTo>
                  <a:lnTo>
                    <a:pt x="4712" y="23633"/>
                  </a:lnTo>
                  <a:lnTo>
                    <a:pt x="4673" y="23865"/>
                  </a:lnTo>
                  <a:lnTo>
                    <a:pt x="4712" y="24097"/>
                  </a:lnTo>
                  <a:lnTo>
                    <a:pt x="4750" y="24174"/>
                  </a:lnTo>
                  <a:lnTo>
                    <a:pt x="4789" y="24212"/>
                  </a:lnTo>
                  <a:lnTo>
                    <a:pt x="4827" y="24251"/>
                  </a:lnTo>
                  <a:lnTo>
                    <a:pt x="4866" y="24328"/>
                  </a:lnTo>
                  <a:lnTo>
                    <a:pt x="5175" y="24521"/>
                  </a:lnTo>
                  <a:lnTo>
                    <a:pt x="5484" y="24676"/>
                  </a:lnTo>
                  <a:lnTo>
                    <a:pt x="5329" y="24869"/>
                  </a:lnTo>
                  <a:lnTo>
                    <a:pt x="5175" y="25062"/>
                  </a:lnTo>
                  <a:lnTo>
                    <a:pt x="5020" y="25255"/>
                  </a:lnTo>
                  <a:lnTo>
                    <a:pt x="4905" y="25487"/>
                  </a:lnTo>
                  <a:lnTo>
                    <a:pt x="4827" y="25718"/>
                  </a:lnTo>
                  <a:lnTo>
                    <a:pt x="4750" y="25950"/>
                  </a:lnTo>
                  <a:lnTo>
                    <a:pt x="4712" y="26220"/>
                  </a:lnTo>
                  <a:lnTo>
                    <a:pt x="4712" y="26491"/>
                  </a:lnTo>
                  <a:lnTo>
                    <a:pt x="4712" y="26568"/>
                  </a:lnTo>
                  <a:lnTo>
                    <a:pt x="4789" y="26645"/>
                  </a:lnTo>
                  <a:lnTo>
                    <a:pt x="4943" y="26645"/>
                  </a:lnTo>
                  <a:lnTo>
                    <a:pt x="5638" y="26298"/>
                  </a:lnTo>
                  <a:lnTo>
                    <a:pt x="5561" y="26722"/>
                  </a:lnTo>
                  <a:lnTo>
                    <a:pt x="5561" y="27147"/>
                  </a:lnTo>
                  <a:lnTo>
                    <a:pt x="5561" y="27533"/>
                  </a:lnTo>
                  <a:lnTo>
                    <a:pt x="5638" y="27958"/>
                  </a:lnTo>
                  <a:lnTo>
                    <a:pt x="5716" y="28344"/>
                  </a:lnTo>
                  <a:lnTo>
                    <a:pt x="5870" y="28730"/>
                  </a:lnTo>
                  <a:lnTo>
                    <a:pt x="6063" y="29117"/>
                  </a:lnTo>
                  <a:lnTo>
                    <a:pt x="6256" y="29464"/>
                  </a:lnTo>
                  <a:lnTo>
                    <a:pt x="6642" y="30005"/>
                  </a:lnTo>
                  <a:lnTo>
                    <a:pt x="6913" y="30352"/>
                  </a:lnTo>
                  <a:lnTo>
                    <a:pt x="7183" y="30661"/>
                  </a:lnTo>
                  <a:lnTo>
                    <a:pt x="7530" y="30970"/>
                  </a:lnTo>
                  <a:lnTo>
                    <a:pt x="7839" y="31163"/>
                  </a:lnTo>
                  <a:lnTo>
                    <a:pt x="7994" y="31240"/>
                  </a:lnTo>
                  <a:lnTo>
                    <a:pt x="8148" y="31318"/>
                  </a:lnTo>
                  <a:lnTo>
                    <a:pt x="8303" y="31318"/>
                  </a:lnTo>
                  <a:lnTo>
                    <a:pt x="8457" y="31279"/>
                  </a:lnTo>
                  <a:lnTo>
                    <a:pt x="8612" y="31240"/>
                  </a:lnTo>
                  <a:lnTo>
                    <a:pt x="8766" y="31163"/>
                  </a:lnTo>
                  <a:lnTo>
                    <a:pt x="8998" y="30893"/>
                  </a:lnTo>
                  <a:lnTo>
                    <a:pt x="9230" y="30584"/>
                  </a:lnTo>
                  <a:lnTo>
                    <a:pt x="9423" y="30236"/>
                  </a:lnTo>
                  <a:lnTo>
                    <a:pt x="9577" y="29850"/>
                  </a:lnTo>
                  <a:lnTo>
                    <a:pt x="9693" y="29464"/>
                  </a:lnTo>
                  <a:lnTo>
                    <a:pt x="9847" y="28808"/>
                  </a:lnTo>
                  <a:lnTo>
                    <a:pt x="9886" y="28228"/>
                  </a:lnTo>
                  <a:lnTo>
                    <a:pt x="9847" y="27611"/>
                  </a:lnTo>
                  <a:lnTo>
                    <a:pt x="9770" y="27031"/>
                  </a:lnTo>
                  <a:lnTo>
                    <a:pt x="9577" y="26491"/>
                  </a:lnTo>
                  <a:lnTo>
                    <a:pt x="9770" y="26529"/>
                  </a:lnTo>
                  <a:lnTo>
                    <a:pt x="9963" y="26568"/>
                  </a:lnTo>
                  <a:lnTo>
                    <a:pt x="10156" y="26607"/>
                  </a:lnTo>
                  <a:lnTo>
                    <a:pt x="10388" y="26607"/>
                  </a:lnTo>
                  <a:lnTo>
                    <a:pt x="10465" y="26568"/>
                  </a:lnTo>
                  <a:lnTo>
                    <a:pt x="10542" y="26529"/>
                  </a:lnTo>
                  <a:lnTo>
                    <a:pt x="10542" y="26452"/>
                  </a:lnTo>
                  <a:lnTo>
                    <a:pt x="10542" y="26336"/>
                  </a:lnTo>
                  <a:lnTo>
                    <a:pt x="10234" y="25834"/>
                  </a:lnTo>
                  <a:lnTo>
                    <a:pt x="9925" y="25332"/>
                  </a:lnTo>
                  <a:lnTo>
                    <a:pt x="9538" y="24869"/>
                  </a:lnTo>
                  <a:lnTo>
                    <a:pt x="9114" y="24483"/>
                  </a:lnTo>
                  <a:lnTo>
                    <a:pt x="9616" y="24135"/>
                  </a:lnTo>
                  <a:lnTo>
                    <a:pt x="9693" y="24058"/>
                  </a:lnTo>
                  <a:lnTo>
                    <a:pt x="9732" y="23981"/>
                  </a:lnTo>
                  <a:lnTo>
                    <a:pt x="9770" y="23942"/>
                  </a:lnTo>
                  <a:lnTo>
                    <a:pt x="9732" y="23865"/>
                  </a:lnTo>
                  <a:lnTo>
                    <a:pt x="9307" y="23093"/>
                  </a:lnTo>
                  <a:lnTo>
                    <a:pt x="9114" y="22706"/>
                  </a:lnTo>
                  <a:lnTo>
                    <a:pt x="8959" y="22282"/>
                  </a:lnTo>
                  <a:lnTo>
                    <a:pt x="9114" y="22204"/>
                  </a:lnTo>
                  <a:lnTo>
                    <a:pt x="9423" y="21934"/>
                  </a:lnTo>
                  <a:lnTo>
                    <a:pt x="9693" y="21625"/>
                  </a:lnTo>
                  <a:lnTo>
                    <a:pt x="9925" y="21316"/>
                  </a:lnTo>
                  <a:lnTo>
                    <a:pt x="10118" y="20969"/>
                  </a:lnTo>
                  <a:lnTo>
                    <a:pt x="10118" y="21896"/>
                  </a:lnTo>
                  <a:lnTo>
                    <a:pt x="10040" y="22822"/>
                  </a:lnTo>
                  <a:lnTo>
                    <a:pt x="10079" y="22900"/>
                  </a:lnTo>
                  <a:lnTo>
                    <a:pt x="10156" y="22977"/>
                  </a:lnTo>
                  <a:lnTo>
                    <a:pt x="10813" y="23402"/>
                  </a:lnTo>
                  <a:lnTo>
                    <a:pt x="11469" y="23826"/>
                  </a:lnTo>
                  <a:lnTo>
                    <a:pt x="12126" y="24290"/>
                  </a:lnTo>
                  <a:lnTo>
                    <a:pt x="12743" y="24753"/>
                  </a:lnTo>
                  <a:lnTo>
                    <a:pt x="12859" y="24830"/>
                  </a:lnTo>
                  <a:lnTo>
                    <a:pt x="12975" y="24792"/>
                  </a:lnTo>
                  <a:lnTo>
                    <a:pt x="13052" y="24753"/>
                  </a:lnTo>
                  <a:lnTo>
                    <a:pt x="13091" y="24637"/>
                  </a:lnTo>
                  <a:lnTo>
                    <a:pt x="13323" y="21394"/>
                  </a:lnTo>
                  <a:lnTo>
                    <a:pt x="13400" y="19772"/>
                  </a:lnTo>
                  <a:lnTo>
                    <a:pt x="13439" y="18961"/>
                  </a:lnTo>
                  <a:lnTo>
                    <a:pt x="13400" y="18189"/>
                  </a:lnTo>
                  <a:lnTo>
                    <a:pt x="13361" y="18073"/>
                  </a:lnTo>
                  <a:lnTo>
                    <a:pt x="13323" y="18034"/>
                  </a:lnTo>
                  <a:lnTo>
                    <a:pt x="13284" y="18034"/>
                  </a:lnTo>
                  <a:lnTo>
                    <a:pt x="12975" y="17802"/>
                  </a:lnTo>
                  <a:lnTo>
                    <a:pt x="12666" y="17609"/>
                  </a:lnTo>
                  <a:lnTo>
                    <a:pt x="11971" y="17185"/>
                  </a:lnTo>
                  <a:lnTo>
                    <a:pt x="10890" y="16412"/>
                  </a:lnTo>
                  <a:lnTo>
                    <a:pt x="10813" y="15485"/>
                  </a:lnTo>
                  <a:lnTo>
                    <a:pt x="10735" y="14559"/>
                  </a:lnTo>
                  <a:lnTo>
                    <a:pt x="10620" y="13632"/>
                  </a:lnTo>
                  <a:lnTo>
                    <a:pt x="10504" y="12705"/>
                  </a:lnTo>
                  <a:lnTo>
                    <a:pt x="10234" y="11122"/>
                  </a:lnTo>
                  <a:lnTo>
                    <a:pt x="9886" y="9539"/>
                  </a:lnTo>
                  <a:lnTo>
                    <a:pt x="9500" y="7956"/>
                  </a:lnTo>
                  <a:lnTo>
                    <a:pt x="9036" y="6411"/>
                  </a:lnTo>
                  <a:lnTo>
                    <a:pt x="8534" y="4866"/>
                  </a:lnTo>
                  <a:lnTo>
                    <a:pt x="7994" y="3322"/>
                  </a:lnTo>
                  <a:lnTo>
                    <a:pt x="7415" y="1816"/>
                  </a:lnTo>
                  <a:lnTo>
                    <a:pt x="6835" y="310"/>
                  </a:lnTo>
                  <a:lnTo>
                    <a:pt x="6797" y="233"/>
                  </a:lnTo>
                  <a:lnTo>
                    <a:pt x="6720" y="194"/>
                  </a:lnTo>
                  <a:lnTo>
                    <a:pt x="6642" y="155"/>
                  </a:lnTo>
                  <a:lnTo>
                    <a:pt x="6604" y="40"/>
                  </a:lnTo>
                  <a:lnTo>
                    <a:pt x="652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9"/>
            <p:cNvSpPr/>
            <p:nvPr/>
          </p:nvSpPr>
          <p:spPr>
            <a:xfrm>
              <a:off x="2672775" y="3239275"/>
              <a:ext cx="330175" cy="176700"/>
            </a:xfrm>
            <a:custGeom>
              <a:avLst/>
              <a:gdLst/>
              <a:ahLst/>
              <a:cxnLst/>
              <a:rect l="l" t="t" r="r" b="b"/>
              <a:pathLst>
                <a:path w="13207" h="7068" extrusionOk="0">
                  <a:moveTo>
                    <a:pt x="8110" y="310"/>
                  </a:moveTo>
                  <a:lnTo>
                    <a:pt x="8226" y="348"/>
                  </a:lnTo>
                  <a:lnTo>
                    <a:pt x="8380" y="425"/>
                  </a:lnTo>
                  <a:lnTo>
                    <a:pt x="8535" y="541"/>
                  </a:lnTo>
                  <a:lnTo>
                    <a:pt x="8612" y="580"/>
                  </a:lnTo>
                  <a:lnTo>
                    <a:pt x="8728" y="889"/>
                  </a:lnTo>
                  <a:lnTo>
                    <a:pt x="8766" y="1198"/>
                  </a:lnTo>
                  <a:lnTo>
                    <a:pt x="8728" y="1468"/>
                  </a:lnTo>
                  <a:lnTo>
                    <a:pt x="8650" y="1777"/>
                  </a:lnTo>
                  <a:lnTo>
                    <a:pt x="8496" y="2047"/>
                  </a:lnTo>
                  <a:lnTo>
                    <a:pt x="8380" y="2318"/>
                  </a:lnTo>
                  <a:lnTo>
                    <a:pt x="8033" y="2858"/>
                  </a:lnTo>
                  <a:lnTo>
                    <a:pt x="6836" y="4712"/>
                  </a:lnTo>
                  <a:lnTo>
                    <a:pt x="6681" y="4712"/>
                  </a:lnTo>
                  <a:lnTo>
                    <a:pt x="6797" y="3746"/>
                  </a:lnTo>
                  <a:lnTo>
                    <a:pt x="6990" y="2781"/>
                  </a:lnTo>
                  <a:lnTo>
                    <a:pt x="7222" y="1661"/>
                  </a:lnTo>
                  <a:lnTo>
                    <a:pt x="7338" y="1198"/>
                  </a:lnTo>
                  <a:lnTo>
                    <a:pt x="7453" y="889"/>
                  </a:lnTo>
                  <a:lnTo>
                    <a:pt x="7608" y="618"/>
                  </a:lnTo>
                  <a:lnTo>
                    <a:pt x="7762" y="425"/>
                  </a:lnTo>
                  <a:lnTo>
                    <a:pt x="7878" y="348"/>
                  </a:lnTo>
                  <a:lnTo>
                    <a:pt x="7994" y="310"/>
                  </a:lnTo>
                  <a:close/>
                  <a:moveTo>
                    <a:pt x="5909" y="5407"/>
                  </a:moveTo>
                  <a:lnTo>
                    <a:pt x="4673" y="5831"/>
                  </a:lnTo>
                  <a:lnTo>
                    <a:pt x="3437" y="6218"/>
                  </a:lnTo>
                  <a:lnTo>
                    <a:pt x="2781" y="6372"/>
                  </a:lnTo>
                  <a:lnTo>
                    <a:pt x="2125" y="6527"/>
                  </a:lnTo>
                  <a:lnTo>
                    <a:pt x="1700" y="6565"/>
                  </a:lnTo>
                  <a:lnTo>
                    <a:pt x="1314" y="6604"/>
                  </a:lnTo>
                  <a:lnTo>
                    <a:pt x="1043" y="6565"/>
                  </a:lnTo>
                  <a:lnTo>
                    <a:pt x="812" y="6488"/>
                  </a:lnTo>
                  <a:lnTo>
                    <a:pt x="734" y="6449"/>
                  </a:lnTo>
                  <a:lnTo>
                    <a:pt x="696" y="6333"/>
                  </a:lnTo>
                  <a:lnTo>
                    <a:pt x="696" y="6218"/>
                  </a:lnTo>
                  <a:lnTo>
                    <a:pt x="696" y="6063"/>
                  </a:lnTo>
                  <a:lnTo>
                    <a:pt x="696" y="5909"/>
                  </a:lnTo>
                  <a:lnTo>
                    <a:pt x="734" y="5793"/>
                  </a:lnTo>
                  <a:lnTo>
                    <a:pt x="812" y="5716"/>
                  </a:lnTo>
                  <a:lnTo>
                    <a:pt x="889" y="5677"/>
                  </a:lnTo>
                  <a:lnTo>
                    <a:pt x="1082" y="5600"/>
                  </a:lnTo>
                  <a:lnTo>
                    <a:pt x="1391" y="5561"/>
                  </a:lnTo>
                  <a:lnTo>
                    <a:pt x="2047" y="5484"/>
                  </a:lnTo>
                  <a:lnTo>
                    <a:pt x="2897" y="5445"/>
                  </a:lnTo>
                  <a:lnTo>
                    <a:pt x="5368" y="5445"/>
                  </a:lnTo>
                  <a:lnTo>
                    <a:pt x="5909" y="5407"/>
                  </a:lnTo>
                  <a:close/>
                  <a:moveTo>
                    <a:pt x="7067" y="5098"/>
                  </a:moveTo>
                  <a:lnTo>
                    <a:pt x="8342" y="5136"/>
                  </a:lnTo>
                  <a:lnTo>
                    <a:pt x="9577" y="5252"/>
                  </a:lnTo>
                  <a:lnTo>
                    <a:pt x="10272" y="5329"/>
                  </a:lnTo>
                  <a:lnTo>
                    <a:pt x="11006" y="5445"/>
                  </a:lnTo>
                  <a:lnTo>
                    <a:pt x="11701" y="5561"/>
                  </a:lnTo>
                  <a:lnTo>
                    <a:pt x="12164" y="5677"/>
                  </a:lnTo>
                  <a:lnTo>
                    <a:pt x="12280" y="5716"/>
                  </a:lnTo>
                  <a:lnTo>
                    <a:pt x="12396" y="5754"/>
                  </a:lnTo>
                  <a:lnTo>
                    <a:pt x="12473" y="5831"/>
                  </a:lnTo>
                  <a:lnTo>
                    <a:pt x="12551" y="5909"/>
                  </a:lnTo>
                  <a:lnTo>
                    <a:pt x="12589" y="6025"/>
                  </a:lnTo>
                  <a:lnTo>
                    <a:pt x="12628" y="6179"/>
                  </a:lnTo>
                  <a:lnTo>
                    <a:pt x="12589" y="6527"/>
                  </a:lnTo>
                  <a:lnTo>
                    <a:pt x="12435" y="6604"/>
                  </a:lnTo>
                  <a:lnTo>
                    <a:pt x="12242" y="6642"/>
                  </a:lnTo>
                  <a:lnTo>
                    <a:pt x="12010" y="6681"/>
                  </a:lnTo>
                  <a:lnTo>
                    <a:pt x="11778" y="6681"/>
                  </a:lnTo>
                  <a:lnTo>
                    <a:pt x="11315" y="6604"/>
                  </a:lnTo>
                  <a:lnTo>
                    <a:pt x="10929" y="6527"/>
                  </a:lnTo>
                  <a:lnTo>
                    <a:pt x="10156" y="6372"/>
                  </a:lnTo>
                  <a:lnTo>
                    <a:pt x="9423" y="6140"/>
                  </a:lnTo>
                  <a:lnTo>
                    <a:pt x="8805" y="5909"/>
                  </a:lnTo>
                  <a:lnTo>
                    <a:pt x="8226" y="5677"/>
                  </a:lnTo>
                  <a:lnTo>
                    <a:pt x="7067" y="5098"/>
                  </a:lnTo>
                  <a:close/>
                  <a:moveTo>
                    <a:pt x="8148" y="1"/>
                  </a:moveTo>
                  <a:lnTo>
                    <a:pt x="7917" y="39"/>
                  </a:lnTo>
                  <a:lnTo>
                    <a:pt x="7724" y="116"/>
                  </a:lnTo>
                  <a:lnTo>
                    <a:pt x="7492" y="271"/>
                  </a:lnTo>
                  <a:lnTo>
                    <a:pt x="7338" y="425"/>
                  </a:lnTo>
                  <a:lnTo>
                    <a:pt x="7183" y="618"/>
                  </a:lnTo>
                  <a:lnTo>
                    <a:pt x="6990" y="1043"/>
                  </a:lnTo>
                  <a:lnTo>
                    <a:pt x="6874" y="1507"/>
                  </a:lnTo>
                  <a:lnTo>
                    <a:pt x="6681" y="2433"/>
                  </a:lnTo>
                  <a:lnTo>
                    <a:pt x="6527" y="3592"/>
                  </a:lnTo>
                  <a:lnTo>
                    <a:pt x="6488" y="4171"/>
                  </a:lnTo>
                  <a:lnTo>
                    <a:pt x="6449" y="4750"/>
                  </a:lnTo>
                  <a:lnTo>
                    <a:pt x="6411" y="4866"/>
                  </a:lnTo>
                  <a:lnTo>
                    <a:pt x="6411" y="4982"/>
                  </a:lnTo>
                  <a:lnTo>
                    <a:pt x="5870" y="5021"/>
                  </a:lnTo>
                  <a:lnTo>
                    <a:pt x="5291" y="5059"/>
                  </a:lnTo>
                  <a:lnTo>
                    <a:pt x="2549" y="5059"/>
                  </a:lnTo>
                  <a:lnTo>
                    <a:pt x="2009" y="5098"/>
                  </a:lnTo>
                  <a:lnTo>
                    <a:pt x="1391" y="5175"/>
                  </a:lnTo>
                  <a:lnTo>
                    <a:pt x="1005" y="5214"/>
                  </a:lnTo>
                  <a:lnTo>
                    <a:pt x="657" y="5329"/>
                  </a:lnTo>
                  <a:lnTo>
                    <a:pt x="310" y="5484"/>
                  </a:lnTo>
                  <a:lnTo>
                    <a:pt x="194" y="5600"/>
                  </a:lnTo>
                  <a:lnTo>
                    <a:pt x="78" y="5677"/>
                  </a:lnTo>
                  <a:lnTo>
                    <a:pt x="1" y="5831"/>
                  </a:lnTo>
                  <a:lnTo>
                    <a:pt x="1" y="5947"/>
                  </a:lnTo>
                  <a:lnTo>
                    <a:pt x="1" y="6140"/>
                  </a:lnTo>
                  <a:lnTo>
                    <a:pt x="39" y="6295"/>
                  </a:lnTo>
                  <a:lnTo>
                    <a:pt x="117" y="6449"/>
                  </a:lnTo>
                  <a:lnTo>
                    <a:pt x="232" y="6604"/>
                  </a:lnTo>
                  <a:lnTo>
                    <a:pt x="348" y="6681"/>
                  </a:lnTo>
                  <a:lnTo>
                    <a:pt x="464" y="6797"/>
                  </a:lnTo>
                  <a:lnTo>
                    <a:pt x="773" y="6913"/>
                  </a:lnTo>
                  <a:lnTo>
                    <a:pt x="1082" y="6990"/>
                  </a:lnTo>
                  <a:lnTo>
                    <a:pt x="1777" y="6990"/>
                  </a:lnTo>
                  <a:lnTo>
                    <a:pt x="2395" y="6913"/>
                  </a:lnTo>
                  <a:lnTo>
                    <a:pt x="3476" y="6642"/>
                  </a:lnTo>
                  <a:lnTo>
                    <a:pt x="4519" y="6333"/>
                  </a:lnTo>
                  <a:lnTo>
                    <a:pt x="5600" y="5947"/>
                  </a:lnTo>
                  <a:lnTo>
                    <a:pt x="6102" y="5716"/>
                  </a:lnTo>
                  <a:lnTo>
                    <a:pt x="6565" y="5484"/>
                  </a:lnTo>
                  <a:lnTo>
                    <a:pt x="6604" y="5484"/>
                  </a:lnTo>
                  <a:lnTo>
                    <a:pt x="6681" y="5909"/>
                  </a:lnTo>
                  <a:lnTo>
                    <a:pt x="6758" y="6102"/>
                  </a:lnTo>
                  <a:lnTo>
                    <a:pt x="6836" y="6295"/>
                  </a:lnTo>
                  <a:lnTo>
                    <a:pt x="7106" y="6256"/>
                  </a:lnTo>
                  <a:lnTo>
                    <a:pt x="7106" y="6218"/>
                  </a:lnTo>
                  <a:lnTo>
                    <a:pt x="6990" y="5870"/>
                  </a:lnTo>
                  <a:lnTo>
                    <a:pt x="6951" y="5677"/>
                  </a:lnTo>
                  <a:lnTo>
                    <a:pt x="6990" y="5484"/>
                  </a:lnTo>
                  <a:lnTo>
                    <a:pt x="6990" y="5407"/>
                  </a:lnTo>
                  <a:lnTo>
                    <a:pt x="7762" y="5870"/>
                  </a:lnTo>
                  <a:lnTo>
                    <a:pt x="8612" y="6256"/>
                  </a:lnTo>
                  <a:lnTo>
                    <a:pt x="9461" y="6565"/>
                  </a:lnTo>
                  <a:lnTo>
                    <a:pt x="10349" y="6797"/>
                  </a:lnTo>
                  <a:lnTo>
                    <a:pt x="11045" y="6951"/>
                  </a:lnTo>
                  <a:lnTo>
                    <a:pt x="11469" y="7029"/>
                  </a:lnTo>
                  <a:lnTo>
                    <a:pt x="11933" y="7067"/>
                  </a:lnTo>
                  <a:lnTo>
                    <a:pt x="12396" y="7029"/>
                  </a:lnTo>
                  <a:lnTo>
                    <a:pt x="12589" y="6990"/>
                  </a:lnTo>
                  <a:lnTo>
                    <a:pt x="12782" y="6913"/>
                  </a:lnTo>
                  <a:lnTo>
                    <a:pt x="12937" y="6797"/>
                  </a:lnTo>
                  <a:lnTo>
                    <a:pt x="13053" y="6681"/>
                  </a:lnTo>
                  <a:lnTo>
                    <a:pt x="13130" y="6527"/>
                  </a:lnTo>
                  <a:lnTo>
                    <a:pt x="13207" y="6333"/>
                  </a:lnTo>
                  <a:lnTo>
                    <a:pt x="13207" y="6179"/>
                  </a:lnTo>
                  <a:lnTo>
                    <a:pt x="13168" y="6025"/>
                  </a:lnTo>
                  <a:lnTo>
                    <a:pt x="13130" y="5870"/>
                  </a:lnTo>
                  <a:lnTo>
                    <a:pt x="13053" y="5754"/>
                  </a:lnTo>
                  <a:lnTo>
                    <a:pt x="12975" y="5638"/>
                  </a:lnTo>
                  <a:lnTo>
                    <a:pt x="12821" y="5561"/>
                  </a:lnTo>
                  <a:lnTo>
                    <a:pt x="12551" y="5407"/>
                  </a:lnTo>
                  <a:lnTo>
                    <a:pt x="12242" y="5291"/>
                  </a:lnTo>
                  <a:lnTo>
                    <a:pt x="11894" y="5214"/>
                  </a:lnTo>
                  <a:lnTo>
                    <a:pt x="11315" y="5098"/>
                  </a:lnTo>
                  <a:lnTo>
                    <a:pt x="10311" y="4943"/>
                  </a:lnTo>
                  <a:lnTo>
                    <a:pt x="9268" y="4827"/>
                  </a:lnTo>
                  <a:lnTo>
                    <a:pt x="8264" y="4750"/>
                  </a:lnTo>
                  <a:lnTo>
                    <a:pt x="7260" y="4712"/>
                  </a:lnTo>
                  <a:lnTo>
                    <a:pt x="8071" y="3515"/>
                  </a:lnTo>
                  <a:lnTo>
                    <a:pt x="8496" y="2858"/>
                  </a:lnTo>
                  <a:lnTo>
                    <a:pt x="8843" y="2202"/>
                  </a:lnTo>
                  <a:lnTo>
                    <a:pt x="8921" y="1970"/>
                  </a:lnTo>
                  <a:lnTo>
                    <a:pt x="8998" y="1738"/>
                  </a:lnTo>
                  <a:lnTo>
                    <a:pt x="9037" y="1507"/>
                  </a:lnTo>
                  <a:lnTo>
                    <a:pt x="9075" y="1275"/>
                  </a:lnTo>
                  <a:lnTo>
                    <a:pt x="9037" y="1005"/>
                  </a:lnTo>
                  <a:lnTo>
                    <a:pt x="8959" y="812"/>
                  </a:lnTo>
                  <a:lnTo>
                    <a:pt x="8882" y="580"/>
                  </a:lnTo>
                  <a:lnTo>
                    <a:pt x="8728" y="348"/>
                  </a:lnTo>
                  <a:lnTo>
                    <a:pt x="8650" y="232"/>
                  </a:lnTo>
                  <a:lnTo>
                    <a:pt x="8573" y="155"/>
                  </a:lnTo>
                  <a:lnTo>
                    <a:pt x="8380" y="39"/>
                  </a:lnTo>
                  <a:lnTo>
                    <a:pt x="814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9"/>
            <p:cNvSpPr/>
            <p:nvPr/>
          </p:nvSpPr>
          <p:spPr>
            <a:xfrm>
              <a:off x="410925" y="3256650"/>
              <a:ext cx="35725" cy="33825"/>
            </a:xfrm>
            <a:custGeom>
              <a:avLst/>
              <a:gdLst/>
              <a:ahLst/>
              <a:cxnLst/>
              <a:rect l="l" t="t" r="r" b="b"/>
              <a:pathLst>
                <a:path w="1429" h="1353" extrusionOk="0">
                  <a:moveTo>
                    <a:pt x="579" y="1"/>
                  </a:moveTo>
                  <a:lnTo>
                    <a:pt x="425" y="39"/>
                  </a:lnTo>
                  <a:lnTo>
                    <a:pt x="232" y="117"/>
                  </a:lnTo>
                  <a:lnTo>
                    <a:pt x="116" y="271"/>
                  </a:lnTo>
                  <a:lnTo>
                    <a:pt x="39" y="425"/>
                  </a:lnTo>
                  <a:lnTo>
                    <a:pt x="0" y="619"/>
                  </a:lnTo>
                  <a:lnTo>
                    <a:pt x="0" y="812"/>
                  </a:lnTo>
                  <a:lnTo>
                    <a:pt x="77" y="966"/>
                  </a:lnTo>
                  <a:lnTo>
                    <a:pt x="155" y="1121"/>
                  </a:lnTo>
                  <a:lnTo>
                    <a:pt x="309" y="1275"/>
                  </a:lnTo>
                  <a:lnTo>
                    <a:pt x="463" y="1352"/>
                  </a:lnTo>
                  <a:lnTo>
                    <a:pt x="618" y="1352"/>
                  </a:lnTo>
                  <a:lnTo>
                    <a:pt x="695" y="1236"/>
                  </a:lnTo>
                  <a:lnTo>
                    <a:pt x="695" y="1121"/>
                  </a:lnTo>
                  <a:lnTo>
                    <a:pt x="657" y="1082"/>
                  </a:lnTo>
                  <a:lnTo>
                    <a:pt x="579" y="1043"/>
                  </a:lnTo>
                  <a:lnTo>
                    <a:pt x="502" y="1005"/>
                  </a:lnTo>
                  <a:lnTo>
                    <a:pt x="463" y="927"/>
                  </a:lnTo>
                  <a:lnTo>
                    <a:pt x="386" y="773"/>
                  </a:lnTo>
                  <a:lnTo>
                    <a:pt x="386" y="580"/>
                  </a:lnTo>
                  <a:lnTo>
                    <a:pt x="425" y="503"/>
                  </a:lnTo>
                  <a:lnTo>
                    <a:pt x="502" y="425"/>
                  </a:lnTo>
                  <a:lnTo>
                    <a:pt x="579" y="387"/>
                  </a:lnTo>
                  <a:lnTo>
                    <a:pt x="657" y="387"/>
                  </a:lnTo>
                  <a:lnTo>
                    <a:pt x="850" y="425"/>
                  </a:lnTo>
                  <a:lnTo>
                    <a:pt x="927" y="464"/>
                  </a:lnTo>
                  <a:lnTo>
                    <a:pt x="965" y="541"/>
                  </a:lnTo>
                  <a:lnTo>
                    <a:pt x="1043" y="696"/>
                  </a:lnTo>
                  <a:lnTo>
                    <a:pt x="1081" y="773"/>
                  </a:lnTo>
                  <a:lnTo>
                    <a:pt x="1120" y="812"/>
                  </a:lnTo>
                  <a:lnTo>
                    <a:pt x="1274" y="812"/>
                  </a:lnTo>
                  <a:lnTo>
                    <a:pt x="1352" y="734"/>
                  </a:lnTo>
                  <a:lnTo>
                    <a:pt x="1390" y="696"/>
                  </a:lnTo>
                  <a:lnTo>
                    <a:pt x="1429" y="619"/>
                  </a:lnTo>
                  <a:lnTo>
                    <a:pt x="1390" y="425"/>
                  </a:lnTo>
                  <a:lnTo>
                    <a:pt x="1274" y="271"/>
                  </a:lnTo>
                  <a:lnTo>
                    <a:pt x="1159" y="117"/>
                  </a:lnTo>
                  <a:lnTo>
                    <a:pt x="965" y="39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9"/>
            <p:cNvSpPr/>
            <p:nvPr/>
          </p:nvSpPr>
          <p:spPr>
            <a:xfrm>
              <a:off x="5445325" y="3267275"/>
              <a:ext cx="624625" cy="344650"/>
            </a:xfrm>
            <a:custGeom>
              <a:avLst/>
              <a:gdLst/>
              <a:ahLst/>
              <a:cxnLst/>
              <a:rect l="l" t="t" r="r" b="b"/>
              <a:pathLst>
                <a:path w="24985" h="13786" extrusionOk="0">
                  <a:moveTo>
                    <a:pt x="23285" y="966"/>
                  </a:moveTo>
                  <a:lnTo>
                    <a:pt x="23633" y="1468"/>
                  </a:lnTo>
                  <a:lnTo>
                    <a:pt x="23903" y="2008"/>
                  </a:lnTo>
                  <a:lnTo>
                    <a:pt x="23787" y="2124"/>
                  </a:lnTo>
                  <a:lnTo>
                    <a:pt x="23633" y="2202"/>
                  </a:lnTo>
                  <a:lnTo>
                    <a:pt x="23478" y="2202"/>
                  </a:lnTo>
                  <a:lnTo>
                    <a:pt x="23324" y="2163"/>
                  </a:lnTo>
                  <a:lnTo>
                    <a:pt x="23170" y="2086"/>
                  </a:lnTo>
                  <a:lnTo>
                    <a:pt x="23054" y="1970"/>
                  </a:lnTo>
                  <a:lnTo>
                    <a:pt x="22976" y="1815"/>
                  </a:lnTo>
                  <a:lnTo>
                    <a:pt x="22938" y="1622"/>
                  </a:lnTo>
                  <a:lnTo>
                    <a:pt x="22976" y="1429"/>
                  </a:lnTo>
                  <a:lnTo>
                    <a:pt x="23015" y="1236"/>
                  </a:lnTo>
                  <a:lnTo>
                    <a:pt x="23131" y="1082"/>
                  </a:lnTo>
                  <a:lnTo>
                    <a:pt x="23285" y="966"/>
                  </a:lnTo>
                  <a:close/>
                  <a:moveTo>
                    <a:pt x="24096" y="2433"/>
                  </a:moveTo>
                  <a:lnTo>
                    <a:pt x="24212" y="2742"/>
                  </a:lnTo>
                  <a:lnTo>
                    <a:pt x="24289" y="3090"/>
                  </a:lnTo>
                  <a:lnTo>
                    <a:pt x="24367" y="3437"/>
                  </a:lnTo>
                  <a:lnTo>
                    <a:pt x="24405" y="3785"/>
                  </a:lnTo>
                  <a:lnTo>
                    <a:pt x="24173" y="3707"/>
                  </a:lnTo>
                  <a:lnTo>
                    <a:pt x="23942" y="3592"/>
                  </a:lnTo>
                  <a:lnTo>
                    <a:pt x="23826" y="3514"/>
                  </a:lnTo>
                  <a:lnTo>
                    <a:pt x="23787" y="3399"/>
                  </a:lnTo>
                  <a:lnTo>
                    <a:pt x="23710" y="3283"/>
                  </a:lnTo>
                  <a:lnTo>
                    <a:pt x="23672" y="3128"/>
                  </a:lnTo>
                  <a:lnTo>
                    <a:pt x="23710" y="2897"/>
                  </a:lnTo>
                  <a:lnTo>
                    <a:pt x="23787" y="2704"/>
                  </a:lnTo>
                  <a:lnTo>
                    <a:pt x="23903" y="2549"/>
                  </a:lnTo>
                  <a:lnTo>
                    <a:pt x="24096" y="2433"/>
                  </a:lnTo>
                  <a:close/>
                  <a:moveTo>
                    <a:pt x="16142" y="4943"/>
                  </a:moveTo>
                  <a:lnTo>
                    <a:pt x="16257" y="4982"/>
                  </a:lnTo>
                  <a:lnTo>
                    <a:pt x="16412" y="5059"/>
                  </a:lnTo>
                  <a:lnTo>
                    <a:pt x="16489" y="5136"/>
                  </a:lnTo>
                  <a:lnTo>
                    <a:pt x="16528" y="5252"/>
                  </a:lnTo>
                  <a:lnTo>
                    <a:pt x="16566" y="5407"/>
                  </a:lnTo>
                  <a:lnTo>
                    <a:pt x="16296" y="5407"/>
                  </a:lnTo>
                  <a:lnTo>
                    <a:pt x="15640" y="5522"/>
                  </a:lnTo>
                  <a:lnTo>
                    <a:pt x="15640" y="5484"/>
                  </a:lnTo>
                  <a:lnTo>
                    <a:pt x="15640" y="5368"/>
                  </a:lnTo>
                  <a:lnTo>
                    <a:pt x="15678" y="5252"/>
                  </a:lnTo>
                  <a:lnTo>
                    <a:pt x="15755" y="5136"/>
                  </a:lnTo>
                  <a:lnTo>
                    <a:pt x="15833" y="5059"/>
                  </a:lnTo>
                  <a:lnTo>
                    <a:pt x="15949" y="5020"/>
                  </a:lnTo>
                  <a:lnTo>
                    <a:pt x="16026" y="4982"/>
                  </a:lnTo>
                  <a:lnTo>
                    <a:pt x="16142" y="4943"/>
                  </a:lnTo>
                  <a:close/>
                  <a:moveTo>
                    <a:pt x="24444" y="4248"/>
                  </a:moveTo>
                  <a:lnTo>
                    <a:pt x="24405" y="4673"/>
                  </a:lnTo>
                  <a:lnTo>
                    <a:pt x="24367" y="5098"/>
                  </a:lnTo>
                  <a:lnTo>
                    <a:pt x="24251" y="5522"/>
                  </a:lnTo>
                  <a:lnTo>
                    <a:pt x="24058" y="5407"/>
                  </a:lnTo>
                  <a:lnTo>
                    <a:pt x="23903" y="5252"/>
                  </a:lnTo>
                  <a:lnTo>
                    <a:pt x="23787" y="5059"/>
                  </a:lnTo>
                  <a:lnTo>
                    <a:pt x="23787" y="4982"/>
                  </a:lnTo>
                  <a:lnTo>
                    <a:pt x="23787" y="4866"/>
                  </a:lnTo>
                  <a:lnTo>
                    <a:pt x="23826" y="4711"/>
                  </a:lnTo>
                  <a:lnTo>
                    <a:pt x="23865" y="4596"/>
                  </a:lnTo>
                  <a:lnTo>
                    <a:pt x="24019" y="4441"/>
                  </a:lnTo>
                  <a:lnTo>
                    <a:pt x="24212" y="4325"/>
                  </a:lnTo>
                  <a:lnTo>
                    <a:pt x="24444" y="4248"/>
                  </a:lnTo>
                  <a:close/>
                  <a:moveTo>
                    <a:pt x="17648" y="4827"/>
                  </a:moveTo>
                  <a:lnTo>
                    <a:pt x="17763" y="4866"/>
                  </a:lnTo>
                  <a:lnTo>
                    <a:pt x="17879" y="4905"/>
                  </a:lnTo>
                  <a:lnTo>
                    <a:pt x="17957" y="4982"/>
                  </a:lnTo>
                  <a:lnTo>
                    <a:pt x="18072" y="5175"/>
                  </a:lnTo>
                  <a:lnTo>
                    <a:pt x="18111" y="5407"/>
                  </a:lnTo>
                  <a:lnTo>
                    <a:pt x="18072" y="5638"/>
                  </a:lnTo>
                  <a:lnTo>
                    <a:pt x="17570" y="5484"/>
                  </a:lnTo>
                  <a:lnTo>
                    <a:pt x="17030" y="5407"/>
                  </a:lnTo>
                  <a:lnTo>
                    <a:pt x="17030" y="5291"/>
                  </a:lnTo>
                  <a:lnTo>
                    <a:pt x="17107" y="5136"/>
                  </a:lnTo>
                  <a:lnTo>
                    <a:pt x="17184" y="5059"/>
                  </a:lnTo>
                  <a:lnTo>
                    <a:pt x="17261" y="4943"/>
                  </a:lnTo>
                  <a:lnTo>
                    <a:pt x="17377" y="4866"/>
                  </a:lnTo>
                  <a:lnTo>
                    <a:pt x="17493" y="4827"/>
                  </a:lnTo>
                  <a:close/>
                  <a:moveTo>
                    <a:pt x="14558" y="5291"/>
                  </a:moveTo>
                  <a:lnTo>
                    <a:pt x="14674" y="5329"/>
                  </a:lnTo>
                  <a:lnTo>
                    <a:pt x="14790" y="5368"/>
                  </a:lnTo>
                  <a:lnTo>
                    <a:pt x="14906" y="5445"/>
                  </a:lnTo>
                  <a:lnTo>
                    <a:pt x="14983" y="5522"/>
                  </a:lnTo>
                  <a:lnTo>
                    <a:pt x="15060" y="5677"/>
                  </a:lnTo>
                  <a:lnTo>
                    <a:pt x="14520" y="5870"/>
                  </a:lnTo>
                  <a:lnTo>
                    <a:pt x="14056" y="6102"/>
                  </a:lnTo>
                  <a:lnTo>
                    <a:pt x="14018" y="6024"/>
                  </a:lnTo>
                  <a:lnTo>
                    <a:pt x="14018" y="5793"/>
                  </a:lnTo>
                  <a:lnTo>
                    <a:pt x="14095" y="5600"/>
                  </a:lnTo>
                  <a:lnTo>
                    <a:pt x="14249" y="5445"/>
                  </a:lnTo>
                  <a:lnTo>
                    <a:pt x="14327" y="5368"/>
                  </a:lnTo>
                  <a:lnTo>
                    <a:pt x="14443" y="5329"/>
                  </a:lnTo>
                  <a:lnTo>
                    <a:pt x="14558" y="5291"/>
                  </a:lnTo>
                  <a:close/>
                  <a:moveTo>
                    <a:pt x="19076" y="5484"/>
                  </a:moveTo>
                  <a:lnTo>
                    <a:pt x="19192" y="5522"/>
                  </a:lnTo>
                  <a:lnTo>
                    <a:pt x="19308" y="5638"/>
                  </a:lnTo>
                  <a:lnTo>
                    <a:pt x="19347" y="5793"/>
                  </a:lnTo>
                  <a:lnTo>
                    <a:pt x="19385" y="5986"/>
                  </a:lnTo>
                  <a:lnTo>
                    <a:pt x="19347" y="6140"/>
                  </a:lnTo>
                  <a:lnTo>
                    <a:pt x="18574" y="5831"/>
                  </a:lnTo>
                  <a:lnTo>
                    <a:pt x="18613" y="5715"/>
                  </a:lnTo>
                  <a:lnTo>
                    <a:pt x="18652" y="5638"/>
                  </a:lnTo>
                  <a:lnTo>
                    <a:pt x="18806" y="5522"/>
                  </a:lnTo>
                  <a:lnTo>
                    <a:pt x="18999" y="5484"/>
                  </a:lnTo>
                  <a:close/>
                  <a:moveTo>
                    <a:pt x="20312" y="6063"/>
                  </a:moveTo>
                  <a:lnTo>
                    <a:pt x="20428" y="6102"/>
                  </a:lnTo>
                  <a:lnTo>
                    <a:pt x="20544" y="6179"/>
                  </a:lnTo>
                  <a:lnTo>
                    <a:pt x="20660" y="6333"/>
                  </a:lnTo>
                  <a:lnTo>
                    <a:pt x="20775" y="6526"/>
                  </a:lnTo>
                  <a:lnTo>
                    <a:pt x="20814" y="6719"/>
                  </a:lnTo>
                  <a:lnTo>
                    <a:pt x="20853" y="6913"/>
                  </a:lnTo>
                  <a:lnTo>
                    <a:pt x="20466" y="6719"/>
                  </a:lnTo>
                  <a:lnTo>
                    <a:pt x="20080" y="6526"/>
                  </a:lnTo>
                  <a:lnTo>
                    <a:pt x="19810" y="6372"/>
                  </a:lnTo>
                  <a:lnTo>
                    <a:pt x="19810" y="6256"/>
                  </a:lnTo>
                  <a:lnTo>
                    <a:pt x="19887" y="6179"/>
                  </a:lnTo>
                  <a:lnTo>
                    <a:pt x="19964" y="6102"/>
                  </a:lnTo>
                  <a:lnTo>
                    <a:pt x="20080" y="6063"/>
                  </a:lnTo>
                  <a:close/>
                  <a:moveTo>
                    <a:pt x="23710" y="5870"/>
                  </a:moveTo>
                  <a:lnTo>
                    <a:pt x="23942" y="5986"/>
                  </a:lnTo>
                  <a:lnTo>
                    <a:pt x="24058" y="5986"/>
                  </a:lnTo>
                  <a:lnTo>
                    <a:pt x="23903" y="6295"/>
                  </a:lnTo>
                  <a:lnTo>
                    <a:pt x="23710" y="6565"/>
                  </a:lnTo>
                  <a:lnTo>
                    <a:pt x="23478" y="6797"/>
                  </a:lnTo>
                  <a:lnTo>
                    <a:pt x="23247" y="6990"/>
                  </a:lnTo>
                  <a:lnTo>
                    <a:pt x="23208" y="6913"/>
                  </a:lnTo>
                  <a:lnTo>
                    <a:pt x="23054" y="6758"/>
                  </a:lnTo>
                  <a:lnTo>
                    <a:pt x="23015" y="6526"/>
                  </a:lnTo>
                  <a:lnTo>
                    <a:pt x="23015" y="6295"/>
                  </a:lnTo>
                  <a:lnTo>
                    <a:pt x="23054" y="6179"/>
                  </a:lnTo>
                  <a:lnTo>
                    <a:pt x="23092" y="6063"/>
                  </a:lnTo>
                  <a:lnTo>
                    <a:pt x="23170" y="5986"/>
                  </a:lnTo>
                  <a:lnTo>
                    <a:pt x="23285" y="5947"/>
                  </a:lnTo>
                  <a:lnTo>
                    <a:pt x="23478" y="5870"/>
                  </a:lnTo>
                  <a:close/>
                  <a:moveTo>
                    <a:pt x="13207" y="6102"/>
                  </a:moveTo>
                  <a:lnTo>
                    <a:pt x="13477" y="6140"/>
                  </a:lnTo>
                  <a:lnTo>
                    <a:pt x="13593" y="6217"/>
                  </a:lnTo>
                  <a:lnTo>
                    <a:pt x="13670" y="6333"/>
                  </a:lnTo>
                  <a:lnTo>
                    <a:pt x="13130" y="6719"/>
                  </a:lnTo>
                  <a:lnTo>
                    <a:pt x="12782" y="7067"/>
                  </a:lnTo>
                  <a:lnTo>
                    <a:pt x="12705" y="7028"/>
                  </a:lnTo>
                  <a:lnTo>
                    <a:pt x="12666" y="6913"/>
                  </a:lnTo>
                  <a:lnTo>
                    <a:pt x="12628" y="6797"/>
                  </a:lnTo>
                  <a:lnTo>
                    <a:pt x="12628" y="6642"/>
                  </a:lnTo>
                  <a:lnTo>
                    <a:pt x="12666" y="6526"/>
                  </a:lnTo>
                  <a:lnTo>
                    <a:pt x="12705" y="6411"/>
                  </a:lnTo>
                  <a:lnTo>
                    <a:pt x="12782" y="6295"/>
                  </a:lnTo>
                  <a:lnTo>
                    <a:pt x="12859" y="6179"/>
                  </a:lnTo>
                  <a:lnTo>
                    <a:pt x="12975" y="6140"/>
                  </a:lnTo>
                  <a:lnTo>
                    <a:pt x="13091" y="6102"/>
                  </a:lnTo>
                  <a:close/>
                  <a:moveTo>
                    <a:pt x="22166" y="6565"/>
                  </a:moveTo>
                  <a:lnTo>
                    <a:pt x="22281" y="6604"/>
                  </a:lnTo>
                  <a:lnTo>
                    <a:pt x="22436" y="6681"/>
                  </a:lnTo>
                  <a:lnTo>
                    <a:pt x="22629" y="6874"/>
                  </a:lnTo>
                  <a:lnTo>
                    <a:pt x="22783" y="7028"/>
                  </a:lnTo>
                  <a:lnTo>
                    <a:pt x="22861" y="7067"/>
                  </a:lnTo>
                  <a:lnTo>
                    <a:pt x="22899" y="7067"/>
                  </a:lnTo>
                  <a:lnTo>
                    <a:pt x="22976" y="7106"/>
                  </a:lnTo>
                  <a:lnTo>
                    <a:pt x="22938" y="7106"/>
                  </a:lnTo>
                  <a:lnTo>
                    <a:pt x="22552" y="7221"/>
                  </a:lnTo>
                  <a:lnTo>
                    <a:pt x="22166" y="7221"/>
                  </a:lnTo>
                  <a:lnTo>
                    <a:pt x="21779" y="7183"/>
                  </a:lnTo>
                  <a:lnTo>
                    <a:pt x="21393" y="7106"/>
                  </a:lnTo>
                  <a:lnTo>
                    <a:pt x="21470" y="6913"/>
                  </a:lnTo>
                  <a:lnTo>
                    <a:pt x="21625" y="6719"/>
                  </a:lnTo>
                  <a:lnTo>
                    <a:pt x="21779" y="6604"/>
                  </a:lnTo>
                  <a:lnTo>
                    <a:pt x="22011" y="6565"/>
                  </a:lnTo>
                  <a:close/>
                  <a:moveTo>
                    <a:pt x="12280" y="7376"/>
                  </a:moveTo>
                  <a:lnTo>
                    <a:pt x="12473" y="7415"/>
                  </a:lnTo>
                  <a:lnTo>
                    <a:pt x="12087" y="7955"/>
                  </a:lnTo>
                  <a:lnTo>
                    <a:pt x="11817" y="8573"/>
                  </a:lnTo>
                  <a:lnTo>
                    <a:pt x="11701" y="8341"/>
                  </a:lnTo>
                  <a:lnTo>
                    <a:pt x="11624" y="8071"/>
                  </a:lnTo>
                  <a:lnTo>
                    <a:pt x="11624" y="7955"/>
                  </a:lnTo>
                  <a:lnTo>
                    <a:pt x="11662" y="7839"/>
                  </a:lnTo>
                  <a:lnTo>
                    <a:pt x="11701" y="7723"/>
                  </a:lnTo>
                  <a:lnTo>
                    <a:pt x="11778" y="7608"/>
                  </a:lnTo>
                  <a:lnTo>
                    <a:pt x="11894" y="7530"/>
                  </a:lnTo>
                  <a:lnTo>
                    <a:pt x="12010" y="7453"/>
                  </a:lnTo>
                  <a:lnTo>
                    <a:pt x="12126" y="7415"/>
                  </a:lnTo>
                  <a:lnTo>
                    <a:pt x="12280" y="7376"/>
                  </a:lnTo>
                  <a:close/>
                  <a:moveTo>
                    <a:pt x="2240" y="9345"/>
                  </a:moveTo>
                  <a:lnTo>
                    <a:pt x="2356" y="9422"/>
                  </a:lnTo>
                  <a:lnTo>
                    <a:pt x="2433" y="9461"/>
                  </a:lnTo>
                  <a:lnTo>
                    <a:pt x="2511" y="9577"/>
                  </a:lnTo>
                  <a:lnTo>
                    <a:pt x="2626" y="9770"/>
                  </a:lnTo>
                  <a:lnTo>
                    <a:pt x="2626" y="9886"/>
                  </a:lnTo>
                  <a:lnTo>
                    <a:pt x="2588" y="10002"/>
                  </a:lnTo>
                  <a:lnTo>
                    <a:pt x="2124" y="9886"/>
                  </a:lnTo>
                  <a:lnTo>
                    <a:pt x="1622" y="9886"/>
                  </a:lnTo>
                  <a:lnTo>
                    <a:pt x="1661" y="9731"/>
                  </a:lnTo>
                  <a:lnTo>
                    <a:pt x="1738" y="9616"/>
                  </a:lnTo>
                  <a:lnTo>
                    <a:pt x="1815" y="9538"/>
                  </a:lnTo>
                  <a:lnTo>
                    <a:pt x="1893" y="9461"/>
                  </a:lnTo>
                  <a:lnTo>
                    <a:pt x="2009" y="9384"/>
                  </a:lnTo>
                  <a:lnTo>
                    <a:pt x="2124" y="9345"/>
                  </a:lnTo>
                  <a:close/>
                  <a:moveTo>
                    <a:pt x="11624" y="8998"/>
                  </a:moveTo>
                  <a:lnTo>
                    <a:pt x="11469" y="9500"/>
                  </a:lnTo>
                  <a:lnTo>
                    <a:pt x="11315" y="10002"/>
                  </a:lnTo>
                  <a:lnTo>
                    <a:pt x="11238" y="10272"/>
                  </a:lnTo>
                  <a:lnTo>
                    <a:pt x="11044" y="10079"/>
                  </a:lnTo>
                  <a:lnTo>
                    <a:pt x="10967" y="9809"/>
                  </a:lnTo>
                  <a:lnTo>
                    <a:pt x="10929" y="9693"/>
                  </a:lnTo>
                  <a:lnTo>
                    <a:pt x="10929" y="9577"/>
                  </a:lnTo>
                  <a:lnTo>
                    <a:pt x="10929" y="9422"/>
                  </a:lnTo>
                  <a:lnTo>
                    <a:pt x="11006" y="9307"/>
                  </a:lnTo>
                  <a:lnTo>
                    <a:pt x="11122" y="9152"/>
                  </a:lnTo>
                  <a:lnTo>
                    <a:pt x="11276" y="9036"/>
                  </a:lnTo>
                  <a:lnTo>
                    <a:pt x="11469" y="8998"/>
                  </a:lnTo>
                  <a:close/>
                  <a:moveTo>
                    <a:pt x="3746" y="9731"/>
                  </a:moveTo>
                  <a:lnTo>
                    <a:pt x="3901" y="9809"/>
                  </a:lnTo>
                  <a:lnTo>
                    <a:pt x="4017" y="9886"/>
                  </a:lnTo>
                  <a:lnTo>
                    <a:pt x="4094" y="10002"/>
                  </a:lnTo>
                  <a:lnTo>
                    <a:pt x="4132" y="10118"/>
                  </a:lnTo>
                  <a:lnTo>
                    <a:pt x="4171" y="10233"/>
                  </a:lnTo>
                  <a:lnTo>
                    <a:pt x="4132" y="10388"/>
                  </a:lnTo>
                  <a:lnTo>
                    <a:pt x="4094" y="10504"/>
                  </a:lnTo>
                  <a:lnTo>
                    <a:pt x="4017" y="10620"/>
                  </a:lnTo>
                  <a:lnTo>
                    <a:pt x="3862" y="10542"/>
                  </a:lnTo>
                  <a:lnTo>
                    <a:pt x="3476" y="10311"/>
                  </a:lnTo>
                  <a:lnTo>
                    <a:pt x="3051" y="10156"/>
                  </a:lnTo>
                  <a:lnTo>
                    <a:pt x="3128" y="10002"/>
                  </a:lnTo>
                  <a:lnTo>
                    <a:pt x="3244" y="9924"/>
                  </a:lnTo>
                  <a:lnTo>
                    <a:pt x="3360" y="9809"/>
                  </a:lnTo>
                  <a:lnTo>
                    <a:pt x="3476" y="9770"/>
                  </a:lnTo>
                  <a:lnTo>
                    <a:pt x="3630" y="9731"/>
                  </a:lnTo>
                  <a:close/>
                  <a:moveTo>
                    <a:pt x="4827" y="10620"/>
                  </a:moveTo>
                  <a:lnTo>
                    <a:pt x="4905" y="10658"/>
                  </a:lnTo>
                  <a:lnTo>
                    <a:pt x="4982" y="10697"/>
                  </a:lnTo>
                  <a:lnTo>
                    <a:pt x="5059" y="10774"/>
                  </a:lnTo>
                  <a:lnTo>
                    <a:pt x="5136" y="10851"/>
                  </a:lnTo>
                  <a:lnTo>
                    <a:pt x="5175" y="11044"/>
                  </a:lnTo>
                  <a:lnTo>
                    <a:pt x="5136" y="11237"/>
                  </a:lnTo>
                  <a:lnTo>
                    <a:pt x="5059" y="11430"/>
                  </a:lnTo>
                  <a:lnTo>
                    <a:pt x="4403" y="10890"/>
                  </a:lnTo>
                  <a:lnTo>
                    <a:pt x="4441" y="10813"/>
                  </a:lnTo>
                  <a:lnTo>
                    <a:pt x="4480" y="10735"/>
                  </a:lnTo>
                  <a:lnTo>
                    <a:pt x="4634" y="10658"/>
                  </a:lnTo>
                  <a:lnTo>
                    <a:pt x="4827" y="10620"/>
                  </a:lnTo>
                  <a:close/>
                  <a:moveTo>
                    <a:pt x="11160" y="10620"/>
                  </a:moveTo>
                  <a:lnTo>
                    <a:pt x="10929" y="11199"/>
                  </a:lnTo>
                  <a:lnTo>
                    <a:pt x="10697" y="11739"/>
                  </a:lnTo>
                  <a:lnTo>
                    <a:pt x="10658" y="11701"/>
                  </a:lnTo>
                  <a:lnTo>
                    <a:pt x="10465" y="11508"/>
                  </a:lnTo>
                  <a:lnTo>
                    <a:pt x="10388" y="11315"/>
                  </a:lnTo>
                  <a:lnTo>
                    <a:pt x="10388" y="11122"/>
                  </a:lnTo>
                  <a:lnTo>
                    <a:pt x="10427" y="10967"/>
                  </a:lnTo>
                  <a:lnTo>
                    <a:pt x="10542" y="10774"/>
                  </a:lnTo>
                  <a:lnTo>
                    <a:pt x="10697" y="10658"/>
                  </a:lnTo>
                  <a:lnTo>
                    <a:pt x="10929" y="10620"/>
                  </a:lnTo>
                  <a:close/>
                  <a:moveTo>
                    <a:pt x="5947" y="11469"/>
                  </a:moveTo>
                  <a:lnTo>
                    <a:pt x="6063" y="11508"/>
                  </a:lnTo>
                  <a:lnTo>
                    <a:pt x="6140" y="11546"/>
                  </a:lnTo>
                  <a:lnTo>
                    <a:pt x="6218" y="11662"/>
                  </a:lnTo>
                  <a:lnTo>
                    <a:pt x="6295" y="11739"/>
                  </a:lnTo>
                  <a:lnTo>
                    <a:pt x="6372" y="11971"/>
                  </a:lnTo>
                  <a:lnTo>
                    <a:pt x="6411" y="12203"/>
                  </a:lnTo>
                  <a:lnTo>
                    <a:pt x="6372" y="12473"/>
                  </a:lnTo>
                  <a:lnTo>
                    <a:pt x="5870" y="12087"/>
                  </a:lnTo>
                  <a:lnTo>
                    <a:pt x="5407" y="11701"/>
                  </a:lnTo>
                  <a:lnTo>
                    <a:pt x="5445" y="11585"/>
                  </a:lnTo>
                  <a:lnTo>
                    <a:pt x="5523" y="11508"/>
                  </a:lnTo>
                  <a:lnTo>
                    <a:pt x="5638" y="11469"/>
                  </a:lnTo>
                  <a:close/>
                  <a:moveTo>
                    <a:pt x="10542" y="12048"/>
                  </a:moveTo>
                  <a:lnTo>
                    <a:pt x="10388" y="12280"/>
                  </a:lnTo>
                  <a:lnTo>
                    <a:pt x="10195" y="12550"/>
                  </a:lnTo>
                  <a:lnTo>
                    <a:pt x="9963" y="12743"/>
                  </a:lnTo>
                  <a:lnTo>
                    <a:pt x="9770" y="12936"/>
                  </a:lnTo>
                  <a:lnTo>
                    <a:pt x="9732" y="12859"/>
                  </a:lnTo>
                  <a:lnTo>
                    <a:pt x="9654" y="12666"/>
                  </a:lnTo>
                  <a:lnTo>
                    <a:pt x="9616" y="12473"/>
                  </a:lnTo>
                  <a:lnTo>
                    <a:pt x="9693" y="12319"/>
                  </a:lnTo>
                  <a:lnTo>
                    <a:pt x="9809" y="12203"/>
                  </a:lnTo>
                  <a:lnTo>
                    <a:pt x="9963" y="12126"/>
                  </a:lnTo>
                  <a:lnTo>
                    <a:pt x="10156" y="12087"/>
                  </a:lnTo>
                  <a:lnTo>
                    <a:pt x="10542" y="12048"/>
                  </a:lnTo>
                  <a:close/>
                  <a:moveTo>
                    <a:pt x="7337" y="12473"/>
                  </a:moveTo>
                  <a:lnTo>
                    <a:pt x="7569" y="12550"/>
                  </a:lnTo>
                  <a:lnTo>
                    <a:pt x="7724" y="12666"/>
                  </a:lnTo>
                  <a:lnTo>
                    <a:pt x="7801" y="12821"/>
                  </a:lnTo>
                  <a:lnTo>
                    <a:pt x="7878" y="13014"/>
                  </a:lnTo>
                  <a:lnTo>
                    <a:pt x="7839" y="13207"/>
                  </a:lnTo>
                  <a:lnTo>
                    <a:pt x="7299" y="13014"/>
                  </a:lnTo>
                  <a:lnTo>
                    <a:pt x="6835" y="12743"/>
                  </a:lnTo>
                  <a:lnTo>
                    <a:pt x="6990" y="12589"/>
                  </a:lnTo>
                  <a:lnTo>
                    <a:pt x="7144" y="12512"/>
                  </a:lnTo>
                  <a:lnTo>
                    <a:pt x="7337" y="12473"/>
                  </a:lnTo>
                  <a:close/>
                  <a:moveTo>
                    <a:pt x="8843" y="12628"/>
                  </a:moveTo>
                  <a:lnTo>
                    <a:pt x="8921" y="12666"/>
                  </a:lnTo>
                  <a:lnTo>
                    <a:pt x="9075" y="12743"/>
                  </a:lnTo>
                  <a:lnTo>
                    <a:pt x="9191" y="12936"/>
                  </a:lnTo>
                  <a:lnTo>
                    <a:pt x="9230" y="13130"/>
                  </a:lnTo>
                  <a:lnTo>
                    <a:pt x="9230" y="13207"/>
                  </a:lnTo>
                  <a:lnTo>
                    <a:pt x="9036" y="13245"/>
                  </a:lnTo>
                  <a:lnTo>
                    <a:pt x="8805" y="13284"/>
                  </a:lnTo>
                  <a:lnTo>
                    <a:pt x="8303" y="13284"/>
                  </a:lnTo>
                  <a:lnTo>
                    <a:pt x="8303" y="13207"/>
                  </a:lnTo>
                  <a:lnTo>
                    <a:pt x="8303" y="13014"/>
                  </a:lnTo>
                  <a:lnTo>
                    <a:pt x="8419" y="12821"/>
                  </a:lnTo>
                  <a:lnTo>
                    <a:pt x="8534" y="12666"/>
                  </a:lnTo>
                  <a:lnTo>
                    <a:pt x="8650" y="12628"/>
                  </a:lnTo>
                  <a:close/>
                  <a:moveTo>
                    <a:pt x="22861" y="0"/>
                  </a:moveTo>
                  <a:lnTo>
                    <a:pt x="22822" y="78"/>
                  </a:lnTo>
                  <a:lnTo>
                    <a:pt x="22745" y="155"/>
                  </a:lnTo>
                  <a:lnTo>
                    <a:pt x="22745" y="232"/>
                  </a:lnTo>
                  <a:lnTo>
                    <a:pt x="22745" y="309"/>
                  </a:lnTo>
                  <a:lnTo>
                    <a:pt x="22783" y="387"/>
                  </a:lnTo>
                  <a:lnTo>
                    <a:pt x="22822" y="387"/>
                  </a:lnTo>
                  <a:lnTo>
                    <a:pt x="22861" y="464"/>
                  </a:lnTo>
                  <a:lnTo>
                    <a:pt x="23015" y="618"/>
                  </a:lnTo>
                  <a:lnTo>
                    <a:pt x="22899" y="773"/>
                  </a:lnTo>
                  <a:lnTo>
                    <a:pt x="22783" y="927"/>
                  </a:lnTo>
                  <a:lnTo>
                    <a:pt x="22668" y="1120"/>
                  </a:lnTo>
                  <a:lnTo>
                    <a:pt x="22629" y="1313"/>
                  </a:lnTo>
                  <a:lnTo>
                    <a:pt x="22590" y="1506"/>
                  </a:lnTo>
                  <a:lnTo>
                    <a:pt x="22590" y="1700"/>
                  </a:lnTo>
                  <a:lnTo>
                    <a:pt x="22629" y="1893"/>
                  </a:lnTo>
                  <a:lnTo>
                    <a:pt x="22706" y="2047"/>
                  </a:lnTo>
                  <a:lnTo>
                    <a:pt x="22822" y="2240"/>
                  </a:lnTo>
                  <a:lnTo>
                    <a:pt x="23015" y="2395"/>
                  </a:lnTo>
                  <a:lnTo>
                    <a:pt x="23247" y="2472"/>
                  </a:lnTo>
                  <a:lnTo>
                    <a:pt x="23478" y="2510"/>
                  </a:lnTo>
                  <a:lnTo>
                    <a:pt x="23401" y="2704"/>
                  </a:lnTo>
                  <a:lnTo>
                    <a:pt x="23363" y="2897"/>
                  </a:lnTo>
                  <a:lnTo>
                    <a:pt x="23324" y="3090"/>
                  </a:lnTo>
                  <a:lnTo>
                    <a:pt x="23324" y="3244"/>
                  </a:lnTo>
                  <a:lnTo>
                    <a:pt x="23440" y="3514"/>
                  </a:lnTo>
                  <a:lnTo>
                    <a:pt x="23556" y="3707"/>
                  </a:lnTo>
                  <a:lnTo>
                    <a:pt x="23749" y="3862"/>
                  </a:lnTo>
                  <a:lnTo>
                    <a:pt x="23942" y="4016"/>
                  </a:lnTo>
                  <a:lnTo>
                    <a:pt x="23710" y="4209"/>
                  </a:lnTo>
                  <a:lnTo>
                    <a:pt x="23556" y="4480"/>
                  </a:lnTo>
                  <a:lnTo>
                    <a:pt x="23440" y="4750"/>
                  </a:lnTo>
                  <a:lnTo>
                    <a:pt x="23440" y="4866"/>
                  </a:lnTo>
                  <a:lnTo>
                    <a:pt x="23440" y="5020"/>
                  </a:lnTo>
                  <a:lnTo>
                    <a:pt x="23478" y="5252"/>
                  </a:lnTo>
                  <a:lnTo>
                    <a:pt x="23633" y="5484"/>
                  </a:lnTo>
                  <a:lnTo>
                    <a:pt x="23401" y="5484"/>
                  </a:lnTo>
                  <a:lnTo>
                    <a:pt x="23170" y="5561"/>
                  </a:lnTo>
                  <a:lnTo>
                    <a:pt x="22938" y="5677"/>
                  </a:lnTo>
                  <a:lnTo>
                    <a:pt x="22783" y="5870"/>
                  </a:lnTo>
                  <a:lnTo>
                    <a:pt x="22668" y="6102"/>
                  </a:lnTo>
                  <a:lnTo>
                    <a:pt x="22629" y="6333"/>
                  </a:lnTo>
                  <a:lnTo>
                    <a:pt x="22474" y="6256"/>
                  </a:lnTo>
                  <a:lnTo>
                    <a:pt x="22320" y="6217"/>
                  </a:lnTo>
                  <a:lnTo>
                    <a:pt x="21972" y="6217"/>
                  </a:lnTo>
                  <a:lnTo>
                    <a:pt x="21741" y="6256"/>
                  </a:lnTo>
                  <a:lnTo>
                    <a:pt x="21509" y="6411"/>
                  </a:lnTo>
                  <a:lnTo>
                    <a:pt x="21316" y="6565"/>
                  </a:lnTo>
                  <a:lnTo>
                    <a:pt x="21200" y="6758"/>
                  </a:lnTo>
                  <a:lnTo>
                    <a:pt x="21084" y="6449"/>
                  </a:lnTo>
                  <a:lnTo>
                    <a:pt x="20930" y="6140"/>
                  </a:lnTo>
                  <a:lnTo>
                    <a:pt x="20853" y="5986"/>
                  </a:lnTo>
                  <a:lnTo>
                    <a:pt x="20698" y="5870"/>
                  </a:lnTo>
                  <a:lnTo>
                    <a:pt x="20582" y="5793"/>
                  </a:lnTo>
                  <a:lnTo>
                    <a:pt x="20428" y="5754"/>
                  </a:lnTo>
                  <a:lnTo>
                    <a:pt x="20235" y="5754"/>
                  </a:lnTo>
                  <a:lnTo>
                    <a:pt x="20042" y="5793"/>
                  </a:lnTo>
                  <a:lnTo>
                    <a:pt x="19887" y="5831"/>
                  </a:lnTo>
                  <a:lnTo>
                    <a:pt x="19733" y="5947"/>
                  </a:lnTo>
                  <a:lnTo>
                    <a:pt x="19694" y="5715"/>
                  </a:lnTo>
                  <a:lnTo>
                    <a:pt x="19617" y="5484"/>
                  </a:lnTo>
                  <a:lnTo>
                    <a:pt x="19462" y="5291"/>
                  </a:lnTo>
                  <a:lnTo>
                    <a:pt x="19347" y="5213"/>
                  </a:lnTo>
                  <a:lnTo>
                    <a:pt x="19231" y="5175"/>
                  </a:lnTo>
                  <a:lnTo>
                    <a:pt x="19038" y="5136"/>
                  </a:lnTo>
                  <a:lnTo>
                    <a:pt x="18806" y="5175"/>
                  </a:lnTo>
                  <a:lnTo>
                    <a:pt x="18613" y="5252"/>
                  </a:lnTo>
                  <a:lnTo>
                    <a:pt x="18458" y="5407"/>
                  </a:lnTo>
                  <a:lnTo>
                    <a:pt x="18458" y="5252"/>
                  </a:lnTo>
                  <a:lnTo>
                    <a:pt x="18420" y="5098"/>
                  </a:lnTo>
                  <a:lnTo>
                    <a:pt x="18381" y="4982"/>
                  </a:lnTo>
                  <a:lnTo>
                    <a:pt x="18304" y="4866"/>
                  </a:lnTo>
                  <a:lnTo>
                    <a:pt x="18188" y="4750"/>
                  </a:lnTo>
                  <a:lnTo>
                    <a:pt x="18072" y="4634"/>
                  </a:lnTo>
                  <a:lnTo>
                    <a:pt x="17957" y="4557"/>
                  </a:lnTo>
                  <a:lnTo>
                    <a:pt x="17802" y="4518"/>
                  </a:lnTo>
                  <a:lnTo>
                    <a:pt x="17493" y="4518"/>
                  </a:lnTo>
                  <a:lnTo>
                    <a:pt x="17377" y="4557"/>
                  </a:lnTo>
                  <a:lnTo>
                    <a:pt x="17223" y="4634"/>
                  </a:lnTo>
                  <a:lnTo>
                    <a:pt x="17107" y="4711"/>
                  </a:lnTo>
                  <a:lnTo>
                    <a:pt x="17030" y="4827"/>
                  </a:lnTo>
                  <a:lnTo>
                    <a:pt x="16875" y="5059"/>
                  </a:lnTo>
                  <a:lnTo>
                    <a:pt x="16759" y="4905"/>
                  </a:lnTo>
                  <a:lnTo>
                    <a:pt x="16605" y="4789"/>
                  </a:lnTo>
                  <a:lnTo>
                    <a:pt x="16451" y="4673"/>
                  </a:lnTo>
                  <a:lnTo>
                    <a:pt x="16257" y="4634"/>
                  </a:lnTo>
                  <a:lnTo>
                    <a:pt x="16103" y="4634"/>
                  </a:lnTo>
                  <a:lnTo>
                    <a:pt x="15910" y="4673"/>
                  </a:lnTo>
                  <a:lnTo>
                    <a:pt x="15755" y="4750"/>
                  </a:lnTo>
                  <a:lnTo>
                    <a:pt x="15640" y="4827"/>
                  </a:lnTo>
                  <a:lnTo>
                    <a:pt x="15524" y="4982"/>
                  </a:lnTo>
                  <a:lnTo>
                    <a:pt x="15447" y="5136"/>
                  </a:lnTo>
                  <a:lnTo>
                    <a:pt x="15408" y="5291"/>
                  </a:lnTo>
                  <a:lnTo>
                    <a:pt x="15374" y="5460"/>
                  </a:lnTo>
                  <a:lnTo>
                    <a:pt x="15331" y="5329"/>
                  </a:lnTo>
                  <a:lnTo>
                    <a:pt x="15176" y="5175"/>
                  </a:lnTo>
                  <a:lnTo>
                    <a:pt x="15022" y="5059"/>
                  </a:lnTo>
                  <a:lnTo>
                    <a:pt x="14829" y="4982"/>
                  </a:lnTo>
                  <a:lnTo>
                    <a:pt x="14597" y="4943"/>
                  </a:lnTo>
                  <a:lnTo>
                    <a:pt x="14404" y="4943"/>
                  </a:lnTo>
                  <a:lnTo>
                    <a:pt x="14249" y="5020"/>
                  </a:lnTo>
                  <a:lnTo>
                    <a:pt x="14134" y="5098"/>
                  </a:lnTo>
                  <a:lnTo>
                    <a:pt x="14018" y="5175"/>
                  </a:lnTo>
                  <a:lnTo>
                    <a:pt x="13941" y="5291"/>
                  </a:lnTo>
                  <a:lnTo>
                    <a:pt x="13825" y="5522"/>
                  </a:lnTo>
                  <a:lnTo>
                    <a:pt x="13747" y="5831"/>
                  </a:lnTo>
                  <a:lnTo>
                    <a:pt x="13593" y="5754"/>
                  </a:lnTo>
                  <a:lnTo>
                    <a:pt x="13361" y="5677"/>
                  </a:lnTo>
                  <a:lnTo>
                    <a:pt x="13130" y="5677"/>
                  </a:lnTo>
                  <a:lnTo>
                    <a:pt x="12937" y="5715"/>
                  </a:lnTo>
                  <a:lnTo>
                    <a:pt x="12705" y="5831"/>
                  </a:lnTo>
                  <a:lnTo>
                    <a:pt x="12589" y="5947"/>
                  </a:lnTo>
                  <a:lnTo>
                    <a:pt x="12473" y="6063"/>
                  </a:lnTo>
                  <a:lnTo>
                    <a:pt x="12396" y="6217"/>
                  </a:lnTo>
                  <a:lnTo>
                    <a:pt x="12357" y="6333"/>
                  </a:lnTo>
                  <a:lnTo>
                    <a:pt x="12319" y="6526"/>
                  </a:lnTo>
                  <a:lnTo>
                    <a:pt x="12319" y="6681"/>
                  </a:lnTo>
                  <a:lnTo>
                    <a:pt x="12357" y="6835"/>
                  </a:lnTo>
                  <a:lnTo>
                    <a:pt x="12396" y="6990"/>
                  </a:lnTo>
                  <a:lnTo>
                    <a:pt x="12126" y="7028"/>
                  </a:lnTo>
                  <a:lnTo>
                    <a:pt x="11894" y="7106"/>
                  </a:lnTo>
                  <a:lnTo>
                    <a:pt x="11662" y="7221"/>
                  </a:lnTo>
                  <a:lnTo>
                    <a:pt x="11469" y="7376"/>
                  </a:lnTo>
                  <a:lnTo>
                    <a:pt x="11392" y="7530"/>
                  </a:lnTo>
                  <a:lnTo>
                    <a:pt x="11315" y="7685"/>
                  </a:lnTo>
                  <a:lnTo>
                    <a:pt x="11276" y="7839"/>
                  </a:lnTo>
                  <a:lnTo>
                    <a:pt x="11276" y="7994"/>
                  </a:lnTo>
                  <a:lnTo>
                    <a:pt x="11276" y="8148"/>
                  </a:lnTo>
                  <a:lnTo>
                    <a:pt x="11315" y="8303"/>
                  </a:lnTo>
                  <a:lnTo>
                    <a:pt x="11392" y="8457"/>
                  </a:lnTo>
                  <a:lnTo>
                    <a:pt x="11469" y="8573"/>
                  </a:lnTo>
                  <a:lnTo>
                    <a:pt x="11199" y="8650"/>
                  </a:lnTo>
                  <a:lnTo>
                    <a:pt x="10967" y="8805"/>
                  </a:lnTo>
                  <a:lnTo>
                    <a:pt x="10774" y="8998"/>
                  </a:lnTo>
                  <a:lnTo>
                    <a:pt x="10620" y="9229"/>
                  </a:lnTo>
                  <a:lnTo>
                    <a:pt x="10581" y="9500"/>
                  </a:lnTo>
                  <a:lnTo>
                    <a:pt x="10581" y="9770"/>
                  </a:lnTo>
                  <a:lnTo>
                    <a:pt x="10697" y="10002"/>
                  </a:lnTo>
                  <a:lnTo>
                    <a:pt x="10851" y="10233"/>
                  </a:lnTo>
                  <a:lnTo>
                    <a:pt x="10620" y="10272"/>
                  </a:lnTo>
                  <a:lnTo>
                    <a:pt x="10388" y="10388"/>
                  </a:lnTo>
                  <a:lnTo>
                    <a:pt x="10234" y="10581"/>
                  </a:lnTo>
                  <a:lnTo>
                    <a:pt x="10118" y="10774"/>
                  </a:lnTo>
                  <a:lnTo>
                    <a:pt x="10040" y="11006"/>
                  </a:lnTo>
                  <a:lnTo>
                    <a:pt x="10040" y="11237"/>
                  </a:lnTo>
                  <a:lnTo>
                    <a:pt x="10079" y="11469"/>
                  </a:lnTo>
                  <a:lnTo>
                    <a:pt x="10156" y="11701"/>
                  </a:lnTo>
                  <a:lnTo>
                    <a:pt x="9925" y="11739"/>
                  </a:lnTo>
                  <a:lnTo>
                    <a:pt x="9693" y="11817"/>
                  </a:lnTo>
                  <a:lnTo>
                    <a:pt x="9500" y="11971"/>
                  </a:lnTo>
                  <a:lnTo>
                    <a:pt x="9423" y="12087"/>
                  </a:lnTo>
                  <a:lnTo>
                    <a:pt x="9345" y="12203"/>
                  </a:lnTo>
                  <a:lnTo>
                    <a:pt x="9307" y="12319"/>
                  </a:lnTo>
                  <a:lnTo>
                    <a:pt x="9307" y="12473"/>
                  </a:lnTo>
                  <a:lnTo>
                    <a:pt x="9152" y="12357"/>
                  </a:lnTo>
                  <a:lnTo>
                    <a:pt x="9036" y="12319"/>
                  </a:lnTo>
                  <a:lnTo>
                    <a:pt x="8882" y="12280"/>
                  </a:lnTo>
                  <a:lnTo>
                    <a:pt x="8689" y="12280"/>
                  </a:lnTo>
                  <a:lnTo>
                    <a:pt x="8534" y="12319"/>
                  </a:lnTo>
                  <a:lnTo>
                    <a:pt x="8380" y="12434"/>
                  </a:lnTo>
                  <a:lnTo>
                    <a:pt x="8264" y="12550"/>
                  </a:lnTo>
                  <a:lnTo>
                    <a:pt x="8148" y="12705"/>
                  </a:lnTo>
                  <a:lnTo>
                    <a:pt x="8071" y="12550"/>
                  </a:lnTo>
                  <a:lnTo>
                    <a:pt x="7994" y="12434"/>
                  </a:lnTo>
                  <a:lnTo>
                    <a:pt x="7839" y="12319"/>
                  </a:lnTo>
                  <a:lnTo>
                    <a:pt x="7724" y="12241"/>
                  </a:lnTo>
                  <a:lnTo>
                    <a:pt x="7453" y="12164"/>
                  </a:lnTo>
                  <a:lnTo>
                    <a:pt x="7222" y="12164"/>
                  </a:lnTo>
                  <a:lnTo>
                    <a:pt x="6990" y="12241"/>
                  </a:lnTo>
                  <a:lnTo>
                    <a:pt x="6758" y="12396"/>
                  </a:lnTo>
                  <a:lnTo>
                    <a:pt x="6758" y="12048"/>
                  </a:lnTo>
                  <a:lnTo>
                    <a:pt x="6720" y="11855"/>
                  </a:lnTo>
                  <a:lnTo>
                    <a:pt x="6681" y="11701"/>
                  </a:lnTo>
                  <a:lnTo>
                    <a:pt x="6604" y="11546"/>
                  </a:lnTo>
                  <a:lnTo>
                    <a:pt x="6488" y="11392"/>
                  </a:lnTo>
                  <a:lnTo>
                    <a:pt x="6372" y="11276"/>
                  </a:lnTo>
                  <a:lnTo>
                    <a:pt x="6218" y="11199"/>
                  </a:lnTo>
                  <a:lnTo>
                    <a:pt x="6063" y="11160"/>
                  </a:lnTo>
                  <a:lnTo>
                    <a:pt x="5870" y="11122"/>
                  </a:lnTo>
                  <a:lnTo>
                    <a:pt x="5677" y="11160"/>
                  </a:lnTo>
                  <a:lnTo>
                    <a:pt x="5523" y="11199"/>
                  </a:lnTo>
                  <a:lnTo>
                    <a:pt x="5523" y="10967"/>
                  </a:lnTo>
                  <a:lnTo>
                    <a:pt x="5445" y="10697"/>
                  </a:lnTo>
                  <a:lnTo>
                    <a:pt x="5291" y="10504"/>
                  </a:lnTo>
                  <a:lnTo>
                    <a:pt x="5214" y="10426"/>
                  </a:lnTo>
                  <a:lnTo>
                    <a:pt x="5098" y="10349"/>
                  </a:lnTo>
                  <a:lnTo>
                    <a:pt x="4943" y="10311"/>
                  </a:lnTo>
                  <a:lnTo>
                    <a:pt x="4673" y="10311"/>
                  </a:lnTo>
                  <a:lnTo>
                    <a:pt x="4519" y="10349"/>
                  </a:lnTo>
                  <a:lnTo>
                    <a:pt x="4519" y="10156"/>
                  </a:lnTo>
                  <a:lnTo>
                    <a:pt x="4480" y="9924"/>
                  </a:lnTo>
                  <a:lnTo>
                    <a:pt x="4364" y="9731"/>
                  </a:lnTo>
                  <a:lnTo>
                    <a:pt x="4210" y="9577"/>
                  </a:lnTo>
                  <a:lnTo>
                    <a:pt x="4055" y="9500"/>
                  </a:lnTo>
                  <a:lnTo>
                    <a:pt x="3901" y="9422"/>
                  </a:lnTo>
                  <a:lnTo>
                    <a:pt x="3553" y="9422"/>
                  </a:lnTo>
                  <a:lnTo>
                    <a:pt x="3399" y="9461"/>
                  </a:lnTo>
                  <a:lnTo>
                    <a:pt x="3244" y="9538"/>
                  </a:lnTo>
                  <a:lnTo>
                    <a:pt x="3128" y="9616"/>
                  </a:lnTo>
                  <a:lnTo>
                    <a:pt x="2974" y="9731"/>
                  </a:lnTo>
                  <a:lnTo>
                    <a:pt x="2974" y="9616"/>
                  </a:lnTo>
                  <a:lnTo>
                    <a:pt x="2897" y="9422"/>
                  </a:lnTo>
                  <a:lnTo>
                    <a:pt x="2742" y="9268"/>
                  </a:lnTo>
                  <a:lnTo>
                    <a:pt x="2588" y="9114"/>
                  </a:lnTo>
                  <a:lnTo>
                    <a:pt x="2433" y="9036"/>
                  </a:lnTo>
                  <a:lnTo>
                    <a:pt x="2202" y="8998"/>
                  </a:lnTo>
                  <a:lnTo>
                    <a:pt x="2009" y="8998"/>
                  </a:lnTo>
                  <a:lnTo>
                    <a:pt x="1815" y="9075"/>
                  </a:lnTo>
                  <a:lnTo>
                    <a:pt x="1661" y="9191"/>
                  </a:lnTo>
                  <a:lnTo>
                    <a:pt x="1545" y="9345"/>
                  </a:lnTo>
                  <a:lnTo>
                    <a:pt x="1429" y="9500"/>
                  </a:lnTo>
                  <a:lnTo>
                    <a:pt x="1352" y="9693"/>
                  </a:lnTo>
                  <a:lnTo>
                    <a:pt x="1352" y="9886"/>
                  </a:lnTo>
                  <a:lnTo>
                    <a:pt x="1120" y="9963"/>
                  </a:lnTo>
                  <a:lnTo>
                    <a:pt x="889" y="10040"/>
                  </a:lnTo>
                  <a:lnTo>
                    <a:pt x="696" y="10156"/>
                  </a:lnTo>
                  <a:lnTo>
                    <a:pt x="503" y="10311"/>
                  </a:lnTo>
                  <a:lnTo>
                    <a:pt x="348" y="10426"/>
                  </a:lnTo>
                  <a:lnTo>
                    <a:pt x="232" y="10581"/>
                  </a:lnTo>
                  <a:lnTo>
                    <a:pt x="78" y="10890"/>
                  </a:lnTo>
                  <a:lnTo>
                    <a:pt x="1" y="11199"/>
                  </a:lnTo>
                  <a:lnTo>
                    <a:pt x="1" y="11546"/>
                  </a:lnTo>
                  <a:lnTo>
                    <a:pt x="39" y="11894"/>
                  </a:lnTo>
                  <a:lnTo>
                    <a:pt x="194" y="12241"/>
                  </a:lnTo>
                  <a:lnTo>
                    <a:pt x="387" y="12550"/>
                  </a:lnTo>
                  <a:lnTo>
                    <a:pt x="618" y="12782"/>
                  </a:lnTo>
                  <a:lnTo>
                    <a:pt x="773" y="12898"/>
                  </a:lnTo>
                  <a:lnTo>
                    <a:pt x="966" y="13014"/>
                  </a:lnTo>
                  <a:lnTo>
                    <a:pt x="1159" y="13091"/>
                  </a:lnTo>
                  <a:lnTo>
                    <a:pt x="1313" y="13130"/>
                  </a:lnTo>
                  <a:lnTo>
                    <a:pt x="1700" y="13168"/>
                  </a:lnTo>
                  <a:lnTo>
                    <a:pt x="2086" y="13091"/>
                  </a:lnTo>
                  <a:lnTo>
                    <a:pt x="2472" y="12975"/>
                  </a:lnTo>
                  <a:lnTo>
                    <a:pt x="2781" y="12782"/>
                  </a:lnTo>
                  <a:lnTo>
                    <a:pt x="3090" y="12512"/>
                  </a:lnTo>
                  <a:lnTo>
                    <a:pt x="3360" y="12241"/>
                  </a:lnTo>
                  <a:lnTo>
                    <a:pt x="3592" y="12010"/>
                  </a:lnTo>
                  <a:lnTo>
                    <a:pt x="3515" y="11932"/>
                  </a:lnTo>
                  <a:lnTo>
                    <a:pt x="3515" y="11817"/>
                  </a:lnTo>
                  <a:lnTo>
                    <a:pt x="3437" y="11739"/>
                  </a:lnTo>
                  <a:lnTo>
                    <a:pt x="3321" y="11739"/>
                  </a:lnTo>
                  <a:lnTo>
                    <a:pt x="3283" y="11778"/>
                  </a:lnTo>
                  <a:lnTo>
                    <a:pt x="3244" y="11817"/>
                  </a:lnTo>
                  <a:lnTo>
                    <a:pt x="3051" y="12048"/>
                  </a:lnTo>
                  <a:lnTo>
                    <a:pt x="2819" y="12241"/>
                  </a:lnTo>
                  <a:lnTo>
                    <a:pt x="2588" y="12434"/>
                  </a:lnTo>
                  <a:lnTo>
                    <a:pt x="2317" y="12550"/>
                  </a:lnTo>
                  <a:lnTo>
                    <a:pt x="2009" y="12666"/>
                  </a:lnTo>
                  <a:lnTo>
                    <a:pt x="1738" y="12705"/>
                  </a:lnTo>
                  <a:lnTo>
                    <a:pt x="1429" y="12666"/>
                  </a:lnTo>
                  <a:lnTo>
                    <a:pt x="1120" y="12550"/>
                  </a:lnTo>
                  <a:lnTo>
                    <a:pt x="966" y="12434"/>
                  </a:lnTo>
                  <a:lnTo>
                    <a:pt x="812" y="12319"/>
                  </a:lnTo>
                  <a:lnTo>
                    <a:pt x="696" y="12203"/>
                  </a:lnTo>
                  <a:lnTo>
                    <a:pt x="580" y="12048"/>
                  </a:lnTo>
                  <a:lnTo>
                    <a:pt x="541" y="11855"/>
                  </a:lnTo>
                  <a:lnTo>
                    <a:pt x="503" y="11701"/>
                  </a:lnTo>
                  <a:lnTo>
                    <a:pt x="464" y="11546"/>
                  </a:lnTo>
                  <a:lnTo>
                    <a:pt x="464" y="11353"/>
                  </a:lnTo>
                  <a:lnTo>
                    <a:pt x="503" y="11199"/>
                  </a:lnTo>
                  <a:lnTo>
                    <a:pt x="580" y="11044"/>
                  </a:lnTo>
                  <a:lnTo>
                    <a:pt x="657" y="10890"/>
                  </a:lnTo>
                  <a:lnTo>
                    <a:pt x="773" y="10735"/>
                  </a:lnTo>
                  <a:lnTo>
                    <a:pt x="889" y="10620"/>
                  </a:lnTo>
                  <a:lnTo>
                    <a:pt x="1043" y="10504"/>
                  </a:lnTo>
                  <a:lnTo>
                    <a:pt x="1236" y="10426"/>
                  </a:lnTo>
                  <a:lnTo>
                    <a:pt x="1429" y="10388"/>
                  </a:lnTo>
                  <a:lnTo>
                    <a:pt x="1700" y="10349"/>
                  </a:lnTo>
                  <a:lnTo>
                    <a:pt x="2279" y="10349"/>
                  </a:lnTo>
                  <a:lnTo>
                    <a:pt x="2588" y="10426"/>
                  </a:lnTo>
                  <a:lnTo>
                    <a:pt x="2858" y="10504"/>
                  </a:lnTo>
                  <a:lnTo>
                    <a:pt x="3128" y="10620"/>
                  </a:lnTo>
                  <a:lnTo>
                    <a:pt x="3630" y="10928"/>
                  </a:lnTo>
                  <a:lnTo>
                    <a:pt x="4132" y="11276"/>
                  </a:lnTo>
                  <a:lnTo>
                    <a:pt x="4634" y="11662"/>
                  </a:lnTo>
                  <a:lnTo>
                    <a:pt x="5523" y="12396"/>
                  </a:lnTo>
                  <a:lnTo>
                    <a:pt x="5870" y="12666"/>
                  </a:lnTo>
                  <a:lnTo>
                    <a:pt x="6256" y="12936"/>
                  </a:lnTo>
                  <a:lnTo>
                    <a:pt x="6681" y="13207"/>
                  </a:lnTo>
                  <a:lnTo>
                    <a:pt x="7106" y="13400"/>
                  </a:lnTo>
                  <a:lnTo>
                    <a:pt x="7530" y="13593"/>
                  </a:lnTo>
                  <a:lnTo>
                    <a:pt x="7994" y="13709"/>
                  </a:lnTo>
                  <a:lnTo>
                    <a:pt x="8419" y="13786"/>
                  </a:lnTo>
                  <a:lnTo>
                    <a:pt x="8921" y="13786"/>
                  </a:lnTo>
                  <a:lnTo>
                    <a:pt x="9345" y="13670"/>
                  </a:lnTo>
                  <a:lnTo>
                    <a:pt x="9693" y="13554"/>
                  </a:lnTo>
                  <a:lnTo>
                    <a:pt x="10040" y="13323"/>
                  </a:lnTo>
                  <a:lnTo>
                    <a:pt x="10388" y="13091"/>
                  </a:lnTo>
                  <a:lnTo>
                    <a:pt x="10658" y="12782"/>
                  </a:lnTo>
                  <a:lnTo>
                    <a:pt x="10890" y="12473"/>
                  </a:lnTo>
                  <a:lnTo>
                    <a:pt x="11122" y="12087"/>
                  </a:lnTo>
                  <a:lnTo>
                    <a:pt x="11315" y="11739"/>
                  </a:lnTo>
                  <a:lnTo>
                    <a:pt x="11508" y="11199"/>
                  </a:lnTo>
                  <a:lnTo>
                    <a:pt x="11662" y="10697"/>
                  </a:lnTo>
                  <a:lnTo>
                    <a:pt x="11971" y="9616"/>
                  </a:lnTo>
                  <a:lnTo>
                    <a:pt x="12126" y="9075"/>
                  </a:lnTo>
                  <a:lnTo>
                    <a:pt x="12319" y="8573"/>
                  </a:lnTo>
                  <a:lnTo>
                    <a:pt x="12589" y="8110"/>
                  </a:lnTo>
                  <a:lnTo>
                    <a:pt x="12937" y="7646"/>
                  </a:lnTo>
                  <a:lnTo>
                    <a:pt x="13245" y="7299"/>
                  </a:lnTo>
                  <a:lnTo>
                    <a:pt x="13632" y="6951"/>
                  </a:lnTo>
                  <a:lnTo>
                    <a:pt x="14018" y="6681"/>
                  </a:lnTo>
                  <a:lnTo>
                    <a:pt x="14443" y="6449"/>
                  </a:lnTo>
                  <a:lnTo>
                    <a:pt x="14867" y="6256"/>
                  </a:lnTo>
                  <a:lnTo>
                    <a:pt x="15331" y="6102"/>
                  </a:lnTo>
                  <a:lnTo>
                    <a:pt x="15794" y="5986"/>
                  </a:lnTo>
                  <a:lnTo>
                    <a:pt x="16296" y="5909"/>
                  </a:lnTo>
                  <a:lnTo>
                    <a:pt x="16875" y="5909"/>
                  </a:lnTo>
                  <a:lnTo>
                    <a:pt x="17455" y="5986"/>
                  </a:lnTo>
                  <a:lnTo>
                    <a:pt x="17995" y="6140"/>
                  </a:lnTo>
                  <a:lnTo>
                    <a:pt x="18497" y="6333"/>
                  </a:lnTo>
                  <a:lnTo>
                    <a:pt x="18999" y="6565"/>
                  </a:lnTo>
                  <a:lnTo>
                    <a:pt x="19501" y="6835"/>
                  </a:lnTo>
                  <a:lnTo>
                    <a:pt x="20544" y="7337"/>
                  </a:lnTo>
                  <a:lnTo>
                    <a:pt x="20930" y="7492"/>
                  </a:lnTo>
                  <a:lnTo>
                    <a:pt x="21316" y="7608"/>
                  </a:lnTo>
                  <a:lnTo>
                    <a:pt x="21741" y="7723"/>
                  </a:lnTo>
                  <a:lnTo>
                    <a:pt x="22127" y="7762"/>
                  </a:lnTo>
                  <a:lnTo>
                    <a:pt x="22552" y="7723"/>
                  </a:lnTo>
                  <a:lnTo>
                    <a:pt x="22976" y="7646"/>
                  </a:lnTo>
                  <a:lnTo>
                    <a:pt x="23363" y="7492"/>
                  </a:lnTo>
                  <a:lnTo>
                    <a:pt x="23710" y="7260"/>
                  </a:lnTo>
                  <a:lnTo>
                    <a:pt x="24058" y="6990"/>
                  </a:lnTo>
                  <a:lnTo>
                    <a:pt x="24328" y="6642"/>
                  </a:lnTo>
                  <a:lnTo>
                    <a:pt x="24560" y="6295"/>
                  </a:lnTo>
                  <a:lnTo>
                    <a:pt x="24753" y="5909"/>
                  </a:lnTo>
                  <a:lnTo>
                    <a:pt x="24869" y="5484"/>
                  </a:lnTo>
                  <a:lnTo>
                    <a:pt x="24946" y="5059"/>
                  </a:lnTo>
                  <a:lnTo>
                    <a:pt x="24984" y="4634"/>
                  </a:lnTo>
                  <a:lnTo>
                    <a:pt x="24984" y="4171"/>
                  </a:lnTo>
                  <a:lnTo>
                    <a:pt x="24946" y="3707"/>
                  </a:lnTo>
                  <a:lnTo>
                    <a:pt x="24869" y="3283"/>
                  </a:lnTo>
                  <a:lnTo>
                    <a:pt x="24753" y="2819"/>
                  </a:lnTo>
                  <a:lnTo>
                    <a:pt x="24637" y="2395"/>
                  </a:lnTo>
                  <a:lnTo>
                    <a:pt x="24444" y="1970"/>
                  </a:lnTo>
                  <a:lnTo>
                    <a:pt x="24251" y="1545"/>
                  </a:lnTo>
                  <a:lnTo>
                    <a:pt x="24019" y="1159"/>
                  </a:lnTo>
                  <a:lnTo>
                    <a:pt x="23787" y="811"/>
                  </a:lnTo>
                  <a:lnTo>
                    <a:pt x="23942" y="348"/>
                  </a:lnTo>
                  <a:lnTo>
                    <a:pt x="23556" y="232"/>
                  </a:lnTo>
                  <a:lnTo>
                    <a:pt x="23170" y="78"/>
                  </a:lnTo>
                  <a:lnTo>
                    <a:pt x="23131" y="39"/>
                  </a:lnTo>
                  <a:lnTo>
                    <a:pt x="2305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9"/>
            <p:cNvSpPr/>
            <p:nvPr/>
          </p:nvSpPr>
          <p:spPr>
            <a:xfrm>
              <a:off x="5955050" y="3275975"/>
              <a:ext cx="152550" cy="277075"/>
            </a:xfrm>
            <a:custGeom>
              <a:avLst/>
              <a:gdLst/>
              <a:ahLst/>
              <a:cxnLst/>
              <a:rect l="l" t="t" r="r" b="b"/>
              <a:pathLst>
                <a:path w="6102" h="11083" extrusionOk="0">
                  <a:moveTo>
                    <a:pt x="3553" y="0"/>
                  </a:moveTo>
                  <a:lnTo>
                    <a:pt x="3398" y="463"/>
                  </a:lnTo>
                  <a:lnTo>
                    <a:pt x="3746" y="656"/>
                  </a:lnTo>
                  <a:lnTo>
                    <a:pt x="4093" y="888"/>
                  </a:lnTo>
                  <a:lnTo>
                    <a:pt x="4364" y="1158"/>
                  </a:lnTo>
                  <a:lnTo>
                    <a:pt x="4634" y="1467"/>
                  </a:lnTo>
                  <a:lnTo>
                    <a:pt x="4866" y="1776"/>
                  </a:lnTo>
                  <a:lnTo>
                    <a:pt x="5059" y="2124"/>
                  </a:lnTo>
                  <a:lnTo>
                    <a:pt x="5213" y="2471"/>
                  </a:lnTo>
                  <a:lnTo>
                    <a:pt x="5368" y="2819"/>
                  </a:lnTo>
                  <a:lnTo>
                    <a:pt x="5445" y="3205"/>
                  </a:lnTo>
                  <a:lnTo>
                    <a:pt x="5522" y="3630"/>
                  </a:lnTo>
                  <a:lnTo>
                    <a:pt x="5561" y="4016"/>
                  </a:lnTo>
                  <a:lnTo>
                    <a:pt x="5561" y="4441"/>
                  </a:lnTo>
                  <a:lnTo>
                    <a:pt x="5561" y="4827"/>
                  </a:lnTo>
                  <a:lnTo>
                    <a:pt x="5522" y="5252"/>
                  </a:lnTo>
                  <a:lnTo>
                    <a:pt x="5406" y="5638"/>
                  </a:lnTo>
                  <a:lnTo>
                    <a:pt x="5290" y="6024"/>
                  </a:lnTo>
                  <a:lnTo>
                    <a:pt x="5136" y="6449"/>
                  </a:lnTo>
                  <a:lnTo>
                    <a:pt x="4943" y="6873"/>
                  </a:lnTo>
                  <a:lnTo>
                    <a:pt x="4711" y="7298"/>
                  </a:lnTo>
                  <a:lnTo>
                    <a:pt x="4480" y="7684"/>
                  </a:lnTo>
                  <a:lnTo>
                    <a:pt x="4209" y="8070"/>
                  </a:lnTo>
                  <a:lnTo>
                    <a:pt x="3900" y="8418"/>
                  </a:lnTo>
                  <a:lnTo>
                    <a:pt x="3591" y="8727"/>
                  </a:lnTo>
                  <a:lnTo>
                    <a:pt x="3244" y="9036"/>
                  </a:lnTo>
                  <a:lnTo>
                    <a:pt x="2896" y="9345"/>
                  </a:lnTo>
                  <a:lnTo>
                    <a:pt x="2549" y="9615"/>
                  </a:lnTo>
                  <a:lnTo>
                    <a:pt x="2124" y="9847"/>
                  </a:lnTo>
                  <a:lnTo>
                    <a:pt x="1738" y="10078"/>
                  </a:lnTo>
                  <a:lnTo>
                    <a:pt x="1313" y="10272"/>
                  </a:lnTo>
                  <a:lnTo>
                    <a:pt x="888" y="10426"/>
                  </a:lnTo>
                  <a:lnTo>
                    <a:pt x="464" y="10542"/>
                  </a:lnTo>
                  <a:lnTo>
                    <a:pt x="0" y="10658"/>
                  </a:lnTo>
                  <a:lnTo>
                    <a:pt x="77" y="11082"/>
                  </a:lnTo>
                  <a:lnTo>
                    <a:pt x="579" y="10967"/>
                  </a:lnTo>
                  <a:lnTo>
                    <a:pt x="1081" y="10851"/>
                  </a:lnTo>
                  <a:lnTo>
                    <a:pt x="1583" y="10696"/>
                  </a:lnTo>
                  <a:lnTo>
                    <a:pt x="2047" y="10465"/>
                  </a:lnTo>
                  <a:lnTo>
                    <a:pt x="2510" y="10233"/>
                  </a:lnTo>
                  <a:lnTo>
                    <a:pt x="2935" y="9963"/>
                  </a:lnTo>
                  <a:lnTo>
                    <a:pt x="3360" y="9654"/>
                  </a:lnTo>
                  <a:lnTo>
                    <a:pt x="3784" y="9306"/>
                  </a:lnTo>
                  <a:lnTo>
                    <a:pt x="4132" y="8959"/>
                  </a:lnTo>
                  <a:lnTo>
                    <a:pt x="4480" y="8572"/>
                  </a:lnTo>
                  <a:lnTo>
                    <a:pt x="4788" y="8148"/>
                  </a:lnTo>
                  <a:lnTo>
                    <a:pt x="5097" y="7723"/>
                  </a:lnTo>
                  <a:lnTo>
                    <a:pt x="5329" y="7260"/>
                  </a:lnTo>
                  <a:lnTo>
                    <a:pt x="5561" y="6796"/>
                  </a:lnTo>
                  <a:lnTo>
                    <a:pt x="5754" y="6294"/>
                  </a:lnTo>
                  <a:lnTo>
                    <a:pt x="5908" y="5792"/>
                  </a:lnTo>
                  <a:lnTo>
                    <a:pt x="5986" y="5367"/>
                  </a:lnTo>
                  <a:lnTo>
                    <a:pt x="6063" y="4943"/>
                  </a:lnTo>
                  <a:lnTo>
                    <a:pt x="6101" y="4518"/>
                  </a:lnTo>
                  <a:lnTo>
                    <a:pt x="6063" y="4093"/>
                  </a:lnTo>
                  <a:lnTo>
                    <a:pt x="6024" y="3668"/>
                  </a:lnTo>
                  <a:lnTo>
                    <a:pt x="5986" y="3244"/>
                  </a:lnTo>
                  <a:lnTo>
                    <a:pt x="5870" y="2858"/>
                  </a:lnTo>
                  <a:lnTo>
                    <a:pt x="5715" y="2433"/>
                  </a:lnTo>
                  <a:lnTo>
                    <a:pt x="5561" y="2047"/>
                  </a:lnTo>
                  <a:lnTo>
                    <a:pt x="5368" y="1699"/>
                  </a:lnTo>
                  <a:lnTo>
                    <a:pt x="5136" y="1352"/>
                  </a:lnTo>
                  <a:lnTo>
                    <a:pt x="4866" y="1043"/>
                  </a:lnTo>
                  <a:lnTo>
                    <a:pt x="4595" y="734"/>
                  </a:lnTo>
                  <a:lnTo>
                    <a:pt x="4286" y="463"/>
                  </a:lnTo>
                  <a:lnTo>
                    <a:pt x="3939" y="232"/>
                  </a:lnTo>
                  <a:lnTo>
                    <a:pt x="355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9"/>
            <p:cNvSpPr/>
            <p:nvPr/>
          </p:nvSpPr>
          <p:spPr>
            <a:xfrm>
              <a:off x="369400" y="3292375"/>
              <a:ext cx="35750" cy="31875"/>
            </a:xfrm>
            <a:custGeom>
              <a:avLst/>
              <a:gdLst/>
              <a:ahLst/>
              <a:cxnLst/>
              <a:rect l="l" t="t" r="r" b="b"/>
              <a:pathLst>
                <a:path w="1430" h="1275" extrusionOk="0">
                  <a:moveTo>
                    <a:pt x="618" y="0"/>
                  </a:moveTo>
                  <a:lnTo>
                    <a:pt x="425" y="39"/>
                  </a:lnTo>
                  <a:lnTo>
                    <a:pt x="271" y="116"/>
                  </a:lnTo>
                  <a:lnTo>
                    <a:pt x="116" y="271"/>
                  </a:lnTo>
                  <a:lnTo>
                    <a:pt x="39" y="464"/>
                  </a:lnTo>
                  <a:lnTo>
                    <a:pt x="1" y="657"/>
                  </a:lnTo>
                  <a:lnTo>
                    <a:pt x="39" y="850"/>
                  </a:lnTo>
                  <a:lnTo>
                    <a:pt x="116" y="1004"/>
                  </a:lnTo>
                  <a:lnTo>
                    <a:pt x="271" y="1159"/>
                  </a:lnTo>
                  <a:lnTo>
                    <a:pt x="425" y="1236"/>
                  </a:lnTo>
                  <a:lnTo>
                    <a:pt x="618" y="1275"/>
                  </a:lnTo>
                  <a:lnTo>
                    <a:pt x="812" y="1236"/>
                  </a:lnTo>
                  <a:lnTo>
                    <a:pt x="850" y="1198"/>
                  </a:lnTo>
                  <a:lnTo>
                    <a:pt x="889" y="1120"/>
                  </a:lnTo>
                  <a:lnTo>
                    <a:pt x="812" y="1043"/>
                  </a:lnTo>
                  <a:lnTo>
                    <a:pt x="734" y="1004"/>
                  </a:lnTo>
                  <a:lnTo>
                    <a:pt x="657" y="1004"/>
                  </a:lnTo>
                  <a:lnTo>
                    <a:pt x="541" y="966"/>
                  </a:lnTo>
                  <a:lnTo>
                    <a:pt x="464" y="889"/>
                  </a:lnTo>
                  <a:lnTo>
                    <a:pt x="425" y="811"/>
                  </a:lnTo>
                  <a:lnTo>
                    <a:pt x="387" y="696"/>
                  </a:lnTo>
                  <a:lnTo>
                    <a:pt x="425" y="618"/>
                  </a:lnTo>
                  <a:lnTo>
                    <a:pt x="464" y="502"/>
                  </a:lnTo>
                  <a:lnTo>
                    <a:pt x="541" y="425"/>
                  </a:lnTo>
                  <a:lnTo>
                    <a:pt x="618" y="387"/>
                  </a:lnTo>
                  <a:lnTo>
                    <a:pt x="812" y="387"/>
                  </a:lnTo>
                  <a:lnTo>
                    <a:pt x="927" y="464"/>
                  </a:lnTo>
                  <a:lnTo>
                    <a:pt x="1082" y="618"/>
                  </a:lnTo>
                  <a:lnTo>
                    <a:pt x="1198" y="657"/>
                  </a:lnTo>
                  <a:lnTo>
                    <a:pt x="1275" y="696"/>
                  </a:lnTo>
                  <a:lnTo>
                    <a:pt x="1352" y="696"/>
                  </a:lnTo>
                  <a:lnTo>
                    <a:pt x="1391" y="657"/>
                  </a:lnTo>
                  <a:lnTo>
                    <a:pt x="1429" y="541"/>
                  </a:lnTo>
                  <a:lnTo>
                    <a:pt x="1391" y="464"/>
                  </a:lnTo>
                  <a:lnTo>
                    <a:pt x="1352" y="348"/>
                  </a:lnTo>
                  <a:lnTo>
                    <a:pt x="1198" y="194"/>
                  </a:lnTo>
                  <a:lnTo>
                    <a:pt x="1005" y="78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9"/>
            <p:cNvSpPr/>
            <p:nvPr/>
          </p:nvSpPr>
          <p:spPr>
            <a:xfrm>
              <a:off x="6549700" y="3335825"/>
              <a:ext cx="85000" cy="94625"/>
            </a:xfrm>
            <a:custGeom>
              <a:avLst/>
              <a:gdLst/>
              <a:ahLst/>
              <a:cxnLst/>
              <a:rect l="l" t="t" r="r" b="b"/>
              <a:pathLst>
                <a:path w="3400" h="3785" extrusionOk="0">
                  <a:moveTo>
                    <a:pt x="78" y="0"/>
                  </a:moveTo>
                  <a:lnTo>
                    <a:pt x="1" y="77"/>
                  </a:lnTo>
                  <a:lnTo>
                    <a:pt x="1" y="116"/>
                  </a:lnTo>
                  <a:lnTo>
                    <a:pt x="349" y="888"/>
                  </a:lnTo>
                  <a:lnTo>
                    <a:pt x="812" y="1661"/>
                  </a:lnTo>
                  <a:lnTo>
                    <a:pt x="1275" y="2394"/>
                  </a:lnTo>
                  <a:lnTo>
                    <a:pt x="1739" y="3089"/>
                  </a:lnTo>
                  <a:lnTo>
                    <a:pt x="2009" y="3437"/>
                  </a:lnTo>
                  <a:lnTo>
                    <a:pt x="2202" y="3553"/>
                  </a:lnTo>
                  <a:lnTo>
                    <a:pt x="2395" y="3669"/>
                  </a:lnTo>
                  <a:lnTo>
                    <a:pt x="2588" y="3746"/>
                  </a:lnTo>
                  <a:lnTo>
                    <a:pt x="2781" y="3784"/>
                  </a:lnTo>
                  <a:lnTo>
                    <a:pt x="3013" y="3707"/>
                  </a:lnTo>
                  <a:lnTo>
                    <a:pt x="3206" y="3591"/>
                  </a:lnTo>
                  <a:lnTo>
                    <a:pt x="3322" y="3437"/>
                  </a:lnTo>
                  <a:lnTo>
                    <a:pt x="3399" y="3244"/>
                  </a:lnTo>
                  <a:lnTo>
                    <a:pt x="3399" y="3089"/>
                  </a:lnTo>
                  <a:lnTo>
                    <a:pt x="3399" y="2896"/>
                  </a:lnTo>
                  <a:lnTo>
                    <a:pt x="3360" y="2703"/>
                  </a:lnTo>
                  <a:lnTo>
                    <a:pt x="3283" y="2510"/>
                  </a:lnTo>
                  <a:lnTo>
                    <a:pt x="3129" y="2163"/>
                  </a:lnTo>
                  <a:lnTo>
                    <a:pt x="2936" y="2240"/>
                  </a:lnTo>
                  <a:lnTo>
                    <a:pt x="3052" y="2587"/>
                  </a:lnTo>
                  <a:lnTo>
                    <a:pt x="3090" y="2742"/>
                  </a:lnTo>
                  <a:lnTo>
                    <a:pt x="3129" y="2858"/>
                  </a:lnTo>
                  <a:lnTo>
                    <a:pt x="2897" y="3012"/>
                  </a:lnTo>
                  <a:lnTo>
                    <a:pt x="2665" y="3128"/>
                  </a:lnTo>
                  <a:lnTo>
                    <a:pt x="2511" y="3205"/>
                  </a:lnTo>
                  <a:lnTo>
                    <a:pt x="2318" y="3205"/>
                  </a:lnTo>
                  <a:lnTo>
                    <a:pt x="2202" y="3167"/>
                  </a:lnTo>
                  <a:lnTo>
                    <a:pt x="2048" y="3089"/>
                  </a:lnTo>
                  <a:lnTo>
                    <a:pt x="1932" y="2935"/>
                  </a:lnTo>
                  <a:lnTo>
                    <a:pt x="1855" y="2742"/>
                  </a:lnTo>
                  <a:lnTo>
                    <a:pt x="1700" y="2510"/>
                  </a:lnTo>
                  <a:lnTo>
                    <a:pt x="1082" y="1506"/>
                  </a:lnTo>
                  <a:lnTo>
                    <a:pt x="619" y="772"/>
                  </a:lnTo>
                  <a:lnTo>
                    <a:pt x="387" y="386"/>
                  </a:lnTo>
                  <a:lnTo>
                    <a:pt x="117" y="39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9"/>
            <p:cNvSpPr/>
            <p:nvPr/>
          </p:nvSpPr>
          <p:spPr>
            <a:xfrm>
              <a:off x="2268300" y="3381200"/>
              <a:ext cx="103300" cy="132275"/>
            </a:xfrm>
            <a:custGeom>
              <a:avLst/>
              <a:gdLst/>
              <a:ahLst/>
              <a:cxnLst/>
              <a:rect l="l" t="t" r="r" b="b"/>
              <a:pathLst>
                <a:path w="4132" h="5291" extrusionOk="0">
                  <a:moveTo>
                    <a:pt x="2278" y="0"/>
                  </a:moveTo>
                  <a:lnTo>
                    <a:pt x="2047" y="39"/>
                  </a:lnTo>
                  <a:lnTo>
                    <a:pt x="1815" y="116"/>
                  </a:lnTo>
                  <a:lnTo>
                    <a:pt x="1429" y="270"/>
                  </a:lnTo>
                  <a:lnTo>
                    <a:pt x="1120" y="463"/>
                  </a:lnTo>
                  <a:lnTo>
                    <a:pt x="850" y="656"/>
                  </a:lnTo>
                  <a:lnTo>
                    <a:pt x="618" y="927"/>
                  </a:lnTo>
                  <a:lnTo>
                    <a:pt x="425" y="1236"/>
                  </a:lnTo>
                  <a:lnTo>
                    <a:pt x="309" y="1545"/>
                  </a:lnTo>
                  <a:lnTo>
                    <a:pt x="193" y="1892"/>
                  </a:lnTo>
                  <a:lnTo>
                    <a:pt x="116" y="2278"/>
                  </a:lnTo>
                  <a:lnTo>
                    <a:pt x="39" y="2664"/>
                  </a:lnTo>
                  <a:lnTo>
                    <a:pt x="0" y="3051"/>
                  </a:lnTo>
                  <a:lnTo>
                    <a:pt x="0" y="3823"/>
                  </a:lnTo>
                  <a:lnTo>
                    <a:pt x="0" y="5290"/>
                  </a:lnTo>
                  <a:lnTo>
                    <a:pt x="425" y="5290"/>
                  </a:lnTo>
                  <a:lnTo>
                    <a:pt x="463" y="4750"/>
                  </a:lnTo>
                  <a:lnTo>
                    <a:pt x="463" y="4209"/>
                  </a:lnTo>
                  <a:lnTo>
                    <a:pt x="463" y="3668"/>
                  </a:lnTo>
                  <a:lnTo>
                    <a:pt x="502" y="3089"/>
                  </a:lnTo>
                  <a:lnTo>
                    <a:pt x="541" y="2549"/>
                  </a:lnTo>
                  <a:lnTo>
                    <a:pt x="695" y="2047"/>
                  </a:lnTo>
                  <a:lnTo>
                    <a:pt x="772" y="1815"/>
                  </a:lnTo>
                  <a:lnTo>
                    <a:pt x="888" y="1583"/>
                  </a:lnTo>
                  <a:lnTo>
                    <a:pt x="1043" y="1352"/>
                  </a:lnTo>
                  <a:lnTo>
                    <a:pt x="1197" y="1120"/>
                  </a:lnTo>
                  <a:lnTo>
                    <a:pt x="1390" y="927"/>
                  </a:lnTo>
                  <a:lnTo>
                    <a:pt x="1622" y="772"/>
                  </a:lnTo>
                  <a:lnTo>
                    <a:pt x="1892" y="656"/>
                  </a:lnTo>
                  <a:lnTo>
                    <a:pt x="2124" y="579"/>
                  </a:lnTo>
                  <a:lnTo>
                    <a:pt x="2433" y="541"/>
                  </a:lnTo>
                  <a:lnTo>
                    <a:pt x="2703" y="541"/>
                  </a:lnTo>
                  <a:lnTo>
                    <a:pt x="2973" y="618"/>
                  </a:lnTo>
                  <a:lnTo>
                    <a:pt x="3205" y="772"/>
                  </a:lnTo>
                  <a:lnTo>
                    <a:pt x="3360" y="965"/>
                  </a:lnTo>
                  <a:lnTo>
                    <a:pt x="3514" y="1158"/>
                  </a:lnTo>
                  <a:lnTo>
                    <a:pt x="3591" y="1390"/>
                  </a:lnTo>
                  <a:lnTo>
                    <a:pt x="3668" y="1660"/>
                  </a:lnTo>
                  <a:lnTo>
                    <a:pt x="4132" y="1583"/>
                  </a:lnTo>
                  <a:lnTo>
                    <a:pt x="4016" y="1197"/>
                  </a:lnTo>
                  <a:lnTo>
                    <a:pt x="3823" y="811"/>
                  </a:lnTo>
                  <a:lnTo>
                    <a:pt x="3630" y="541"/>
                  </a:lnTo>
                  <a:lnTo>
                    <a:pt x="3398" y="270"/>
                  </a:lnTo>
                  <a:lnTo>
                    <a:pt x="3244" y="193"/>
                  </a:lnTo>
                  <a:lnTo>
                    <a:pt x="3089" y="116"/>
                  </a:lnTo>
                  <a:lnTo>
                    <a:pt x="2896" y="39"/>
                  </a:lnTo>
                  <a:lnTo>
                    <a:pt x="270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9"/>
            <p:cNvSpPr/>
            <p:nvPr/>
          </p:nvSpPr>
          <p:spPr>
            <a:xfrm>
              <a:off x="2133125" y="3382150"/>
              <a:ext cx="437350" cy="302200"/>
            </a:xfrm>
            <a:custGeom>
              <a:avLst/>
              <a:gdLst/>
              <a:ahLst/>
              <a:cxnLst/>
              <a:rect l="l" t="t" r="r" b="b"/>
              <a:pathLst>
                <a:path w="17494" h="12088" extrusionOk="0">
                  <a:moveTo>
                    <a:pt x="12087" y="541"/>
                  </a:moveTo>
                  <a:lnTo>
                    <a:pt x="12203" y="580"/>
                  </a:lnTo>
                  <a:lnTo>
                    <a:pt x="12319" y="657"/>
                  </a:lnTo>
                  <a:lnTo>
                    <a:pt x="12628" y="889"/>
                  </a:lnTo>
                  <a:lnTo>
                    <a:pt x="12898" y="1159"/>
                  </a:lnTo>
                  <a:lnTo>
                    <a:pt x="13130" y="1507"/>
                  </a:lnTo>
                  <a:lnTo>
                    <a:pt x="13323" y="1893"/>
                  </a:lnTo>
                  <a:lnTo>
                    <a:pt x="13478" y="2279"/>
                  </a:lnTo>
                  <a:lnTo>
                    <a:pt x="13632" y="2665"/>
                  </a:lnTo>
                  <a:lnTo>
                    <a:pt x="13825" y="3476"/>
                  </a:lnTo>
                  <a:lnTo>
                    <a:pt x="13091" y="3013"/>
                  </a:lnTo>
                  <a:lnTo>
                    <a:pt x="12705" y="2781"/>
                  </a:lnTo>
                  <a:lnTo>
                    <a:pt x="12358" y="2511"/>
                  </a:lnTo>
                  <a:lnTo>
                    <a:pt x="12010" y="2124"/>
                  </a:lnTo>
                  <a:lnTo>
                    <a:pt x="11817" y="1931"/>
                  </a:lnTo>
                  <a:lnTo>
                    <a:pt x="11663" y="1738"/>
                  </a:lnTo>
                  <a:lnTo>
                    <a:pt x="11508" y="1429"/>
                  </a:lnTo>
                  <a:lnTo>
                    <a:pt x="11431" y="1082"/>
                  </a:lnTo>
                  <a:lnTo>
                    <a:pt x="11663" y="734"/>
                  </a:lnTo>
                  <a:lnTo>
                    <a:pt x="11779" y="618"/>
                  </a:lnTo>
                  <a:lnTo>
                    <a:pt x="11856" y="541"/>
                  </a:lnTo>
                  <a:close/>
                  <a:moveTo>
                    <a:pt x="16296" y="1622"/>
                  </a:moveTo>
                  <a:lnTo>
                    <a:pt x="16412" y="1661"/>
                  </a:lnTo>
                  <a:lnTo>
                    <a:pt x="16490" y="1738"/>
                  </a:lnTo>
                  <a:lnTo>
                    <a:pt x="16567" y="1854"/>
                  </a:lnTo>
                  <a:lnTo>
                    <a:pt x="16605" y="1970"/>
                  </a:lnTo>
                  <a:lnTo>
                    <a:pt x="16644" y="2163"/>
                  </a:lnTo>
                  <a:lnTo>
                    <a:pt x="16644" y="2356"/>
                  </a:lnTo>
                  <a:lnTo>
                    <a:pt x="16605" y="2511"/>
                  </a:lnTo>
                  <a:lnTo>
                    <a:pt x="16528" y="2704"/>
                  </a:lnTo>
                  <a:lnTo>
                    <a:pt x="16412" y="2820"/>
                  </a:lnTo>
                  <a:lnTo>
                    <a:pt x="16296" y="2974"/>
                  </a:lnTo>
                  <a:lnTo>
                    <a:pt x="15949" y="3206"/>
                  </a:lnTo>
                  <a:lnTo>
                    <a:pt x="15563" y="3399"/>
                  </a:lnTo>
                  <a:lnTo>
                    <a:pt x="15138" y="3553"/>
                  </a:lnTo>
                  <a:lnTo>
                    <a:pt x="14713" y="3669"/>
                  </a:lnTo>
                  <a:lnTo>
                    <a:pt x="14366" y="3746"/>
                  </a:lnTo>
                  <a:lnTo>
                    <a:pt x="14482" y="3360"/>
                  </a:lnTo>
                  <a:lnTo>
                    <a:pt x="14636" y="2974"/>
                  </a:lnTo>
                  <a:lnTo>
                    <a:pt x="14829" y="2626"/>
                  </a:lnTo>
                  <a:lnTo>
                    <a:pt x="15099" y="2279"/>
                  </a:lnTo>
                  <a:lnTo>
                    <a:pt x="15408" y="1970"/>
                  </a:lnTo>
                  <a:lnTo>
                    <a:pt x="15640" y="1816"/>
                  </a:lnTo>
                  <a:lnTo>
                    <a:pt x="15872" y="1700"/>
                  </a:lnTo>
                  <a:lnTo>
                    <a:pt x="16103" y="1622"/>
                  </a:lnTo>
                  <a:close/>
                  <a:moveTo>
                    <a:pt x="13864" y="4287"/>
                  </a:moveTo>
                  <a:lnTo>
                    <a:pt x="13671" y="4557"/>
                  </a:lnTo>
                  <a:lnTo>
                    <a:pt x="13478" y="4789"/>
                  </a:lnTo>
                  <a:lnTo>
                    <a:pt x="13246" y="5021"/>
                  </a:lnTo>
                  <a:lnTo>
                    <a:pt x="13014" y="5252"/>
                  </a:lnTo>
                  <a:lnTo>
                    <a:pt x="12667" y="5484"/>
                  </a:lnTo>
                  <a:lnTo>
                    <a:pt x="12165" y="5793"/>
                  </a:lnTo>
                  <a:lnTo>
                    <a:pt x="11894" y="5909"/>
                  </a:lnTo>
                  <a:lnTo>
                    <a:pt x="11624" y="5986"/>
                  </a:lnTo>
                  <a:lnTo>
                    <a:pt x="11392" y="5986"/>
                  </a:lnTo>
                  <a:lnTo>
                    <a:pt x="11199" y="5947"/>
                  </a:lnTo>
                  <a:lnTo>
                    <a:pt x="11045" y="5870"/>
                  </a:lnTo>
                  <a:lnTo>
                    <a:pt x="10968" y="5793"/>
                  </a:lnTo>
                  <a:lnTo>
                    <a:pt x="10929" y="5716"/>
                  </a:lnTo>
                  <a:lnTo>
                    <a:pt x="10890" y="5638"/>
                  </a:lnTo>
                  <a:lnTo>
                    <a:pt x="10890" y="5445"/>
                  </a:lnTo>
                  <a:lnTo>
                    <a:pt x="10968" y="5291"/>
                  </a:lnTo>
                  <a:lnTo>
                    <a:pt x="11122" y="5098"/>
                  </a:lnTo>
                  <a:lnTo>
                    <a:pt x="11277" y="4982"/>
                  </a:lnTo>
                  <a:lnTo>
                    <a:pt x="11547" y="4750"/>
                  </a:lnTo>
                  <a:lnTo>
                    <a:pt x="11817" y="4673"/>
                  </a:lnTo>
                  <a:lnTo>
                    <a:pt x="12087" y="4557"/>
                  </a:lnTo>
                  <a:lnTo>
                    <a:pt x="12628" y="4480"/>
                  </a:lnTo>
                  <a:lnTo>
                    <a:pt x="13246" y="4403"/>
                  </a:lnTo>
                  <a:lnTo>
                    <a:pt x="13555" y="4364"/>
                  </a:lnTo>
                  <a:lnTo>
                    <a:pt x="13864" y="4287"/>
                  </a:lnTo>
                  <a:close/>
                  <a:moveTo>
                    <a:pt x="14443" y="4248"/>
                  </a:moveTo>
                  <a:lnTo>
                    <a:pt x="15099" y="4596"/>
                  </a:lnTo>
                  <a:lnTo>
                    <a:pt x="15408" y="4789"/>
                  </a:lnTo>
                  <a:lnTo>
                    <a:pt x="15717" y="4982"/>
                  </a:lnTo>
                  <a:lnTo>
                    <a:pt x="15910" y="5136"/>
                  </a:lnTo>
                  <a:lnTo>
                    <a:pt x="16142" y="5407"/>
                  </a:lnTo>
                  <a:lnTo>
                    <a:pt x="16412" y="5677"/>
                  </a:lnTo>
                  <a:lnTo>
                    <a:pt x="16644" y="6025"/>
                  </a:lnTo>
                  <a:lnTo>
                    <a:pt x="16876" y="6333"/>
                  </a:lnTo>
                  <a:lnTo>
                    <a:pt x="16992" y="6681"/>
                  </a:lnTo>
                  <a:lnTo>
                    <a:pt x="16992" y="6835"/>
                  </a:lnTo>
                  <a:lnTo>
                    <a:pt x="16992" y="6990"/>
                  </a:lnTo>
                  <a:lnTo>
                    <a:pt x="16953" y="7106"/>
                  </a:lnTo>
                  <a:lnTo>
                    <a:pt x="16837" y="7222"/>
                  </a:lnTo>
                  <a:lnTo>
                    <a:pt x="16760" y="7299"/>
                  </a:lnTo>
                  <a:lnTo>
                    <a:pt x="16644" y="7337"/>
                  </a:lnTo>
                  <a:lnTo>
                    <a:pt x="16374" y="7337"/>
                  </a:lnTo>
                  <a:lnTo>
                    <a:pt x="16142" y="7222"/>
                  </a:lnTo>
                  <a:lnTo>
                    <a:pt x="15872" y="7029"/>
                  </a:lnTo>
                  <a:lnTo>
                    <a:pt x="15601" y="6835"/>
                  </a:lnTo>
                  <a:lnTo>
                    <a:pt x="15370" y="6565"/>
                  </a:lnTo>
                  <a:lnTo>
                    <a:pt x="15061" y="6179"/>
                  </a:lnTo>
                  <a:lnTo>
                    <a:pt x="14829" y="5716"/>
                  </a:lnTo>
                  <a:lnTo>
                    <a:pt x="14636" y="5252"/>
                  </a:lnTo>
                  <a:lnTo>
                    <a:pt x="14520" y="4750"/>
                  </a:lnTo>
                  <a:lnTo>
                    <a:pt x="14443" y="4248"/>
                  </a:lnTo>
                  <a:close/>
                  <a:moveTo>
                    <a:pt x="11856" y="1"/>
                  </a:moveTo>
                  <a:lnTo>
                    <a:pt x="11585" y="78"/>
                  </a:lnTo>
                  <a:lnTo>
                    <a:pt x="11470" y="116"/>
                  </a:lnTo>
                  <a:lnTo>
                    <a:pt x="11354" y="232"/>
                  </a:lnTo>
                  <a:lnTo>
                    <a:pt x="11161" y="425"/>
                  </a:lnTo>
                  <a:lnTo>
                    <a:pt x="11006" y="618"/>
                  </a:lnTo>
                  <a:lnTo>
                    <a:pt x="10929" y="812"/>
                  </a:lnTo>
                  <a:lnTo>
                    <a:pt x="10929" y="1043"/>
                  </a:lnTo>
                  <a:lnTo>
                    <a:pt x="10929" y="1236"/>
                  </a:lnTo>
                  <a:lnTo>
                    <a:pt x="11006" y="1468"/>
                  </a:lnTo>
                  <a:lnTo>
                    <a:pt x="11083" y="1700"/>
                  </a:lnTo>
                  <a:lnTo>
                    <a:pt x="11199" y="1893"/>
                  </a:lnTo>
                  <a:lnTo>
                    <a:pt x="11547" y="2318"/>
                  </a:lnTo>
                  <a:lnTo>
                    <a:pt x="11972" y="2742"/>
                  </a:lnTo>
                  <a:lnTo>
                    <a:pt x="12396" y="3090"/>
                  </a:lnTo>
                  <a:lnTo>
                    <a:pt x="12860" y="3437"/>
                  </a:lnTo>
                  <a:lnTo>
                    <a:pt x="12860" y="3437"/>
                  </a:lnTo>
                  <a:lnTo>
                    <a:pt x="12049" y="3322"/>
                  </a:lnTo>
                  <a:lnTo>
                    <a:pt x="11199" y="3283"/>
                  </a:lnTo>
                  <a:lnTo>
                    <a:pt x="10388" y="3360"/>
                  </a:lnTo>
                  <a:lnTo>
                    <a:pt x="9616" y="3476"/>
                  </a:lnTo>
                  <a:lnTo>
                    <a:pt x="9655" y="3013"/>
                  </a:lnTo>
                  <a:lnTo>
                    <a:pt x="9655" y="2511"/>
                  </a:lnTo>
                  <a:lnTo>
                    <a:pt x="9616" y="2009"/>
                  </a:lnTo>
                  <a:lnTo>
                    <a:pt x="9539" y="1545"/>
                  </a:lnTo>
                  <a:lnTo>
                    <a:pt x="9075" y="1622"/>
                  </a:lnTo>
                  <a:lnTo>
                    <a:pt x="9153" y="2124"/>
                  </a:lnTo>
                  <a:lnTo>
                    <a:pt x="9153" y="2626"/>
                  </a:lnTo>
                  <a:lnTo>
                    <a:pt x="9153" y="3090"/>
                  </a:lnTo>
                  <a:lnTo>
                    <a:pt x="9075" y="3515"/>
                  </a:lnTo>
                  <a:lnTo>
                    <a:pt x="9075" y="3630"/>
                  </a:lnTo>
                  <a:lnTo>
                    <a:pt x="8226" y="3901"/>
                  </a:lnTo>
                  <a:lnTo>
                    <a:pt x="7415" y="4287"/>
                  </a:lnTo>
                  <a:lnTo>
                    <a:pt x="6604" y="4750"/>
                  </a:lnTo>
                  <a:lnTo>
                    <a:pt x="5832" y="5252"/>
                  </a:lnTo>
                  <a:lnTo>
                    <a:pt x="5407" y="5252"/>
                  </a:lnTo>
                  <a:lnTo>
                    <a:pt x="5407" y="5561"/>
                  </a:lnTo>
                  <a:lnTo>
                    <a:pt x="4596" y="6218"/>
                  </a:lnTo>
                  <a:lnTo>
                    <a:pt x="3824" y="6951"/>
                  </a:lnTo>
                  <a:lnTo>
                    <a:pt x="3090" y="7724"/>
                  </a:lnTo>
                  <a:lnTo>
                    <a:pt x="2395" y="8496"/>
                  </a:lnTo>
                  <a:lnTo>
                    <a:pt x="1739" y="9307"/>
                  </a:lnTo>
                  <a:lnTo>
                    <a:pt x="1121" y="10156"/>
                  </a:lnTo>
                  <a:lnTo>
                    <a:pt x="542" y="10967"/>
                  </a:lnTo>
                  <a:lnTo>
                    <a:pt x="1" y="11817"/>
                  </a:lnTo>
                  <a:lnTo>
                    <a:pt x="349" y="12087"/>
                  </a:lnTo>
                  <a:lnTo>
                    <a:pt x="1546" y="10542"/>
                  </a:lnTo>
                  <a:lnTo>
                    <a:pt x="2743" y="8998"/>
                  </a:lnTo>
                  <a:lnTo>
                    <a:pt x="3360" y="8226"/>
                  </a:lnTo>
                  <a:lnTo>
                    <a:pt x="4017" y="7531"/>
                  </a:lnTo>
                  <a:lnTo>
                    <a:pt x="4712" y="6835"/>
                  </a:lnTo>
                  <a:lnTo>
                    <a:pt x="5484" y="6179"/>
                  </a:lnTo>
                  <a:lnTo>
                    <a:pt x="6257" y="5600"/>
                  </a:lnTo>
                  <a:lnTo>
                    <a:pt x="7106" y="5059"/>
                  </a:lnTo>
                  <a:lnTo>
                    <a:pt x="7994" y="4634"/>
                  </a:lnTo>
                  <a:lnTo>
                    <a:pt x="8458" y="4441"/>
                  </a:lnTo>
                  <a:lnTo>
                    <a:pt x="8921" y="4287"/>
                  </a:lnTo>
                  <a:lnTo>
                    <a:pt x="9423" y="4132"/>
                  </a:lnTo>
                  <a:lnTo>
                    <a:pt x="9886" y="4017"/>
                  </a:lnTo>
                  <a:lnTo>
                    <a:pt x="10388" y="3939"/>
                  </a:lnTo>
                  <a:lnTo>
                    <a:pt x="10852" y="3862"/>
                  </a:lnTo>
                  <a:lnTo>
                    <a:pt x="11354" y="3823"/>
                  </a:lnTo>
                  <a:lnTo>
                    <a:pt x="11856" y="3823"/>
                  </a:lnTo>
                  <a:lnTo>
                    <a:pt x="12358" y="3862"/>
                  </a:lnTo>
                  <a:lnTo>
                    <a:pt x="12860" y="3939"/>
                  </a:lnTo>
                  <a:lnTo>
                    <a:pt x="12358" y="4017"/>
                  </a:lnTo>
                  <a:lnTo>
                    <a:pt x="11856" y="4132"/>
                  </a:lnTo>
                  <a:lnTo>
                    <a:pt x="11392" y="4287"/>
                  </a:lnTo>
                  <a:lnTo>
                    <a:pt x="11199" y="4403"/>
                  </a:lnTo>
                  <a:lnTo>
                    <a:pt x="11006" y="4557"/>
                  </a:lnTo>
                  <a:lnTo>
                    <a:pt x="10852" y="4712"/>
                  </a:lnTo>
                  <a:lnTo>
                    <a:pt x="10697" y="4866"/>
                  </a:lnTo>
                  <a:lnTo>
                    <a:pt x="10543" y="5098"/>
                  </a:lnTo>
                  <a:lnTo>
                    <a:pt x="10466" y="5291"/>
                  </a:lnTo>
                  <a:lnTo>
                    <a:pt x="10388" y="5523"/>
                  </a:lnTo>
                  <a:lnTo>
                    <a:pt x="10388" y="5754"/>
                  </a:lnTo>
                  <a:lnTo>
                    <a:pt x="10427" y="5986"/>
                  </a:lnTo>
                  <a:lnTo>
                    <a:pt x="10581" y="6179"/>
                  </a:lnTo>
                  <a:lnTo>
                    <a:pt x="10659" y="6256"/>
                  </a:lnTo>
                  <a:lnTo>
                    <a:pt x="10775" y="6333"/>
                  </a:lnTo>
                  <a:lnTo>
                    <a:pt x="11006" y="6449"/>
                  </a:lnTo>
                  <a:lnTo>
                    <a:pt x="11585" y="6449"/>
                  </a:lnTo>
                  <a:lnTo>
                    <a:pt x="11894" y="6372"/>
                  </a:lnTo>
                  <a:lnTo>
                    <a:pt x="12165" y="6295"/>
                  </a:lnTo>
                  <a:lnTo>
                    <a:pt x="12628" y="6063"/>
                  </a:lnTo>
                  <a:lnTo>
                    <a:pt x="13053" y="5831"/>
                  </a:lnTo>
                  <a:lnTo>
                    <a:pt x="13439" y="5523"/>
                  </a:lnTo>
                  <a:lnTo>
                    <a:pt x="13400" y="5561"/>
                  </a:lnTo>
                  <a:lnTo>
                    <a:pt x="13786" y="5716"/>
                  </a:lnTo>
                  <a:lnTo>
                    <a:pt x="14057" y="4866"/>
                  </a:lnTo>
                  <a:lnTo>
                    <a:pt x="14211" y="5407"/>
                  </a:lnTo>
                  <a:lnTo>
                    <a:pt x="14404" y="5947"/>
                  </a:lnTo>
                  <a:lnTo>
                    <a:pt x="14675" y="6411"/>
                  </a:lnTo>
                  <a:lnTo>
                    <a:pt x="14984" y="6874"/>
                  </a:lnTo>
                  <a:lnTo>
                    <a:pt x="15177" y="7067"/>
                  </a:lnTo>
                  <a:lnTo>
                    <a:pt x="15408" y="7299"/>
                  </a:lnTo>
                  <a:lnTo>
                    <a:pt x="15679" y="7492"/>
                  </a:lnTo>
                  <a:lnTo>
                    <a:pt x="15988" y="7685"/>
                  </a:lnTo>
                  <a:lnTo>
                    <a:pt x="16296" y="7801"/>
                  </a:lnTo>
                  <a:lnTo>
                    <a:pt x="16605" y="7878"/>
                  </a:lnTo>
                  <a:lnTo>
                    <a:pt x="16876" y="7878"/>
                  </a:lnTo>
                  <a:lnTo>
                    <a:pt x="17030" y="7801"/>
                  </a:lnTo>
                  <a:lnTo>
                    <a:pt x="17185" y="7724"/>
                  </a:lnTo>
                  <a:lnTo>
                    <a:pt x="17300" y="7646"/>
                  </a:lnTo>
                  <a:lnTo>
                    <a:pt x="17378" y="7531"/>
                  </a:lnTo>
                  <a:lnTo>
                    <a:pt x="17416" y="7415"/>
                  </a:lnTo>
                  <a:lnTo>
                    <a:pt x="17455" y="7260"/>
                  </a:lnTo>
                  <a:lnTo>
                    <a:pt x="17494" y="6951"/>
                  </a:lnTo>
                  <a:lnTo>
                    <a:pt x="17416" y="6642"/>
                  </a:lnTo>
                  <a:lnTo>
                    <a:pt x="17300" y="6295"/>
                  </a:lnTo>
                  <a:lnTo>
                    <a:pt x="17185" y="5986"/>
                  </a:lnTo>
                  <a:lnTo>
                    <a:pt x="17030" y="5716"/>
                  </a:lnTo>
                  <a:lnTo>
                    <a:pt x="16876" y="5484"/>
                  </a:lnTo>
                  <a:lnTo>
                    <a:pt x="16683" y="5252"/>
                  </a:lnTo>
                  <a:lnTo>
                    <a:pt x="16490" y="5021"/>
                  </a:lnTo>
                  <a:lnTo>
                    <a:pt x="16258" y="4827"/>
                  </a:lnTo>
                  <a:lnTo>
                    <a:pt x="16026" y="4634"/>
                  </a:lnTo>
                  <a:lnTo>
                    <a:pt x="15524" y="4287"/>
                  </a:lnTo>
                  <a:lnTo>
                    <a:pt x="14945" y="4017"/>
                  </a:lnTo>
                  <a:lnTo>
                    <a:pt x="15408" y="3939"/>
                  </a:lnTo>
                  <a:lnTo>
                    <a:pt x="15833" y="3746"/>
                  </a:lnTo>
                  <a:lnTo>
                    <a:pt x="16219" y="3515"/>
                  </a:lnTo>
                  <a:lnTo>
                    <a:pt x="16605" y="3244"/>
                  </a:lnTo>
                  <a:lnTo>
                    <a:pt x="16760" y="3090"/>
                  </a:lnTo>
                  <a:lnTo>
                    <a:pt x="16914" y="2897"/>
                  </a:lnTo>
                  <a:lnTo>
                    <a:pt x="17030" y="2665"/>
                  </a:lnTo>
                  <a:lnTo>
                    <a:pt x="17107" y="2433"/>
                  </a:lnTo>
                  <a:lnTo>
                    <a:pt x="17146" y="2202"/>
                  </a:lnTo>
                  <a:lnTo>
                    <a:pt x="17107" y="1931"/>
                  </a:lnTo>
                  <a:lnTo>
                    <a:pt x="17069" y="1700"/>
                  </a:lnTo>
                  <a:lnTo>
                    <a:pt x="16914" y="1507"/>
                  </a:lnTo>
                  <a:lnTo>
                    <a:pt x="16760" y="1352"/>
                  </a:lnTo>
                  <a:lnTo>
                    <a:pt x="16567" y="1236"/>
                  </a:lnTo>
                  <a:lnTo>
                    <a:pt x="16335" y="1159"/>
                  </a:lnTo>
                  <a:lnTo>
                    <a:pt x="16103" y="1159"/>
                  </a:lnTo>
                  <a:lnTo>
                    <a:pt x="15910" y="1198"/>
                  </a:lnTo>
                  <a:lnTo>
                    <a:pt x="15679" y="1275"/>
                  </a:lnTo>
                  <a:lnTo>
                    <a:pt x="15447" y="1352"/>
                  </a:lnTo>
                  <a:lnTo>
                    <a:pt x="15254" y="1468"/>
                  </a:lnTo>
                  <a:lnTo>
                    <a:pt x="14906" y="1777"/>
                  </a:lnTo>
                  <a:lnTo>
                    <a:pt x="14597" y="2163"/>
                  </a:lnTo>
                  <a:lnTo>
                    <a:pt x="14327" y="2588"/>
                  </a:lnTo>
                  <a:lnTo>
                    <a:pt x="14095" y="3013"/>
                  </a:lnTo>
                  <a:lnTo>
                    <a:pt x="13980" y="2472"/>
                  </a:lnTo>
                  <a:lnTo>
                    <a:pt x="13748" y="1893"/>
                  </a:lnTo>
                  <a:lnTo>
                    <a:pt x="13516" y="1352"/>
                  </a:lnTo>
                  <a:lnTo>
                    <a:pt x="13169" y="889"/>
                  </a:lnTo>
                  <a:lnTo>
                    <a:pt x="13014" y="657"/>
                  </a:lnTo>
                  <a:lnTo>
                    <a:pt x="12821" y="464"/>
                  </a:lnTo>
                  <a:lnTo>
                    <a:pt x="12589" y="271"/>
                  </a:lnTo>
                  <a:lnTo>
                    <a:pt x="12358" y="155"/>
                  </a:lnTo>
                  <a:lnTo>
                    <a:pt x="12087" y="39"/>
                  </a:lnTo>
                  <a:lnTo>
                    <a:pt x="1185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9"/>
            <p:cNvSpPr/>
            <p:nvPr/>
          </p:nvSpPr>
          <p:spPr>
            <a:xfrm>
              <a:off x="2737450" y="3395675"/>
              <a:ext cx="459550" cy="296375"/>
            </a:xfrm>
            <a:custGeom>
              <a:avLst/>
              <a:gdLst/>
              <a:ahLst/>
              <a:cxnLst/>
              <a:rect l="l" t="t" r="r" b="b"/>
              <a:pathLst>
                <a:path w="18382" h="11855" extrusionOk="0">
                  <a:moveTo>
                    <a:pt x="17648" y="2935"/>
                  </a:moveTo>
                  <a:lnTo>
                    <a:pt x="17725" y="2974"/>
                  </a:lnTo>
                  <a:lnTo>
                    <a:pt x="17802" y="3051"/>
                  </a:lnTo>
                  <a:lnTo>
                    <a:pt x="17841" y="3128"/>
                  </a:lnTo>
                  <a:lnTo>
                    <a:pt x="17880" y="3321"/>
                  </a:lnTo>
                  <a:lnTo>
                    <a:pt x="17918" y="3553"/>
                  </a:lnTo>
                  <a:lnTo>
                    <a:pt x="17880" y="3746"/>
                  </a:lnTo>
                  <a:lnTo>
                    <a:pt x="17764" y="3939"/>
                  </a:lnTo>
                  <a:lnTo>
                    <a:pt x="17648" y="4132"/>
                  </a:lnTo>
                  <a:lnTo>
                    <a:pt x="17300" y="4402"/>
                  </a:lnTo>
                  <a:lnTo>
                    <a:pt x="17030" y="4595"/>
                  </a:lnTo>
                  <a:lnTo>
                    <a:pt x="16721" y="4750"/>
                  </a:lnTo>
                  <a:lnTo>
                    <a:pt x="16412" y="4866"/>
                  </a:lnTo>
                  <a:lnTo>
                    <a:pt x="16065" y="4943"/>
                  </a:lnTo>
                  <a:lnTo>
                    <a:pt x="16181" y="4364"/>
                  </a:lnTo>
                  <a:lnTo>
                    <a:pt x="16296" y="4055"/>
                  </a:lnTo>
                  <a:lnTo>
                    <a:pt x="16412" y="3784"/>
                  </a:lnTo>
                  <a:lnTo>
                    <a:pt x="16528" y="3514"/>
                  </a:lnTo>
                  <a:lnTo>
                    <a:pt x="16721" y="3282"/>
                  </a:lnTo>
                  <a:lnTo>
                    <a:pt x="16953" y="3128"/>
                  </a:lnTo>
                  <a:lnTo>
                    <a:pt x="17223" y="2974"/>
                  </a:lnTo>
                  <a:lnTo>
                    <a:pt x="17493" y="2935"/>
                  </a:lnTo>
                  <a:close/>
                  <a:moveTo>
                    <a:pt x="14211" y="4866"/>
                  </a:moveTo>
                  <a:lnTo>
                    <a:pt x="14481" y="4904"/>
                  </a:lnTo>
                  <a:lnTo>
                    <a:pt x="14752" y="4982"/>
                  </a:lnTo>
                  <a:lnTo>
                    <a:pt x="15022" y="5059"/>
                  </a:lnTo>
                  <a:lnTo>
                    <a:pt x="15254" y="5175"/>
                  </a:lnTo>
                  <a:lnTo>
                    <a:pt x="15177" y="5329"/>
                  </a:lnTo>
                  <a:lnTo>
                    <a:pt x="14752" y="5522"/>
                  </a:lnTo>
                  <a:lnTo>
                    <a:pt x="14288" y="5677"/>
                  </a:lnTo>
                  <a:lnTo>
                    <a:pt x="14018" y="5715"/>
                  </a:lnTo>
                  <a:lnTo>
                    <a:pt x="13748" y="5754"/>
                  </a:lnTo>
                  <a:lnTo>
                    <a:pt x="13477" y="5754"/>
                  </a:lnTo>
                  <a:lnTo>
                    <a:pt x="13169" y="5677"/>
                  </a:lnTo>
                  <a:lnTo>
                    <a:pt x="13053" y="5677"/>
                  </a:lnTo>
                  <a:lnTo>
                    <a:pt x="12975" y="5599"/>
                  </a:lnTo>
                  <a:lnTo>
                    <a:pt x="12975" y="5484"/>
                  </a:lnTo>
                  <a:lnTo>
                    <a:pt x="13053" y="5368"/>
                  </a:lnTo>
                  <a:lnTo>
                    <a:pt x="13091" y="5136"/>
                  </a:lnTo>
                  <a:lnTo>
                    <a:pt x="13169" y="5020"/>
                  </a:lnTo>
                  <a:lnTo>
                    <a:pt x="13323" y="4943"/>
                  </a:lnTo>
                  <a:lnTo>
                    <a:pt x="13555" y="4904"/>
                  </a:lnTo>
                  <a:lnTo>
                    <a:pt x="13864" y="4866"/>
                  </a:lnTo>
                  <a:close/>
                  <a:moveTo>
                    <a:pt x="15756" y="5522"/>
                  </a:moveTo>
                  <a:lnTo>
                    <a:pt x="16374" y="5831"/>
                  </a:lnTo>
                  <a:lnTo>
                    <a:pt x="16644" y="5986"/>
                  </a:lnTo>
                  <a:lnTo>
                    <a:pt x="16953" y="6179"/>
                  </a:lnTo>
                  <a:lnTo>
                    <a:pt x="17185" y="6372"/>
                  </a:lnTo>
                  <a:lnTo>
                    <a:pt x="17416" y="6603"/>
                  </a:lnTo>
                  <a:lnTo>
                    <a:pt x="17571" y="6912"/>
                  </a:lnTo>
                  <a:lnTo>
                    <a:pt x="17609" y="7067"/>
                  </a:lnTo>
                  <a:lnTo>
                    <a:pt x="17609" y="7221"/>
                  </a:lnTo>
                  <a:lnTo>
                    <a:pt x="17609" y="7453"/>
                  </a:lnTo>
                  <a:lnTo>
                    <a:pt x="17532" y="7569"/>
                  </a:lnTo>
                  <a:lnTo>
                    <a:pt x="17455" y="7685"/>
                  </a:lnTo>
                  <a:lnTo>
                    <a:pt x="17300" y="7723"/>
                  </a:lnTo>
                  <a:lnTo>
                    <a:pt x="17146" y="7723"/>
                  </a:lnTo>
                  <a:lnTo>
                    <a:pt x="16953" y="7685"/>
                  </a:lnTo>
                  <a:lnTo>
                    <a:pt x="16798" y="7607"/>
                  </a:lnTo>
                  <a:lnTo>
                    <a:pt x="16644" y="7492"/>
                  </a:lnTo>
                  <a:lnTo>
                    <a:pt x="16412" y="7183"/>
                  </a:lnTo>
                  <a:lnTo>
                    <a:pt x="16181" y="6796"/>
                  </a:lnTo>
                  <a:lnTo>
                    <a:pt x="16026" y="6488"/>
                  </a:lnTo>
                  <a:lnTo>
                    <a:pt x="15910" y="6179"/>
                  </a:lnTo>
                  <a:lnTo>
                    <a:pt x="15833" y="5831"/>
                  </a:lnTo>
                  <a:lnTo>
                    <a:pt x="15756" y="5522"/>
                  </a:lnTo>
                  <a:close/>
                  <a:moveTo>
                    <a:pt x="4944" y="464"/>
                  </a:moveTo>
                  <a:lnTo>
                    <a:pt x="5561" y="502"/>
                  </a:lnTo>
                  <a:lnTo>
                    <a:pt x="6141" y="657"/>
                  </a:lnTo>
                  <a:lnTo>
                    <a:pt x="6681" y="888"/>
                  </a:lnTo>
                  <a:lnTo>
                    <a:pt x="7222" y="1197"/>
                  </a:lnTo>
                  <a:lnTo>
                    <a:pt x="7685" y="1545"/>
                  </a:lnTo>
                  <a:lnTo>
                    <a:pt x="8149" y="1970"/>
                  </a:lnTo>
                  <a:lnTo>
                    <a:pt x="8496" y="2394"/>
                  </a:lnTo>
                  <a:lnTo>
                    <a:pt x="8766" y="2781"/>
                  </a:lnTo>
                  <a:lnTo>
                    <a:pt x="9037" y="3205"/>
                  </a:lnTo>
                  <a:lnTo>
                    <a:pt x="9268" y="3669"/>
                  </a:lnTo>
                  <a:lnTo>
                    <a:pt x="9693" y="4595"/>
                  </a:lnTo>
                  <a:lnTo>
                    <a:pt x="10079" y="5522"/>
                  </a:lnTo>
                  <a:lnTo>
                    <a:pt x="10272" y="5908"/>
                  </a:lnTo>
                  <a:lnTo>
                    <a:pt x="10504" y="6294"/>
                  </a:lnTo>
                  <a:lnTo>
                    <a:pt x="10736" y="6642"/>
                  </a:lnTo>
                  <a:lnTo>
                    <a:pt x="11006" y="6912"/>
                  </a:lnTo>
                  <a:lnTo>
                    <a:pt x="11354" y="7183"/>
                  </a:lnTo>
                  <a:lnTo>
                    <a:pt x="11701" y="7376"/>
                  </a:lnTo>
                  <a:lnTo>
                    <a:pt x="12087" y="7492"/>
                  </a:lnTo>
                  <a:lnTo>
                    <a:pt x="12551" y="7569"/>
                  </a:lnTo>
                  <a:lnTo>
                    <a:pt x="12898" y="7530"/>
                  </a:lnTo>
                  <a:lnTo>
                    <a:pt x="13207" y="7492"/>
                  </a:lnTo>
                  <a:lnTo>
                    <a:pt x="13516" y="7414"/>
                  </a:lnTo>
                  <a:lnTo>
                    <a:pt x="13825" y="7260"/>
                  </a:lnTo>
                  <a:lnTo>
                    <a:pt x="14095" y="7105"/>
                  </a:lnTo>
                  <a:lnTo>
                    <a:pt x="14366" y="6951"/>
                  </a:lnTo>
                  <a:lnTo>
                    <a:pt x="14597" y="6719"/>
                  </a:lnTo>
                  <a:lnTo>
                    <a:pt x="14829" y="6488"/>
                  </a:lnTo>
                  <a:lnTo>
                    <a:pt x="14404" y="7221"/>
                  </a:lnTo>
                  <a:lnTo>
                    <a:pt x="13941" y="7878"/>
                  </a:lnTo>
                  <a:lnTo>
                    <a:pt x="13439" y="8534"/>
                  </a:lnTo>
                  <a:lnTo>
                    <a:pt x="12860" y="9113"/>
                  </a:lnTo>
                  <a:lnTo>
                    <a:pt x="12242" y="9615"/>
                  </a:lnTo>
                  <a:lnTo>
                    <a:pt x="11547" y="10079"/>
                  </a:lnTo>
                  <a:lnTo>
                    <a:pt x="10813" y="10503"/>
                  </a:lnTo>
                  <a:lnTo>
                    <a:pt x="10041" y="10812"/>
                  </a:lnTo>
                  <a:lnTo>
                    <a:pt x="9462" y="11005"/>
                  </a:lnTo>
                  <a:lnTo>
                    <a:pt x="8882" y="11160"/>
                  </a:lnTo>
                  <a:lnTo>
                    <a:pt x="8303" y="11276"/>
                  </a:lnTo>
                  <a:lnTo>
                    <a:pt x="7724" y="11314"/>
                  </a:lnTo>
                  <a:lnTo>
                    <a:pt x="7145" y="11353"/>
                  </a:lnTo>
                  <a:lnTo>
                    <a:pt x="6604" y="11314"/>
                  </a:lnTo>
                  <a:lnTo>
                    <a:pt x="6025" y="11237"/>
                  </a:lnTo>
                  <a:lnTo>
                    <a:pt x="5484" y="11121"/>
                  </a:lnTo>
                  <a:lnTo>
                    <a:pt x="4944" y="10967"/>
                  </a:lnTo>
                  <a:lnTo>
                    <a:pt x="4442" y="10735"/>
                  </a:lnTo>
                  <a:lnTo>
                    <a:pt x="3940" y="10503"/>
                  </a:lnTo>
                  <a:lnTo>
                    <a:pt x="3476" y="10195"/>
                  </a:lnTo>
                  <a:lnTo>
                    <a:pt x="3013" y="9847"/>
                  </a:lnTo>
                  <a:lnTo>
                    <a:pt x="2549" y="9461"/>
                  </a:lnTo>
                  <a:lnTo>
                    <a:pt x="2163" y="9036"/>
                  </a:lnTo>
                  <a:lnTo>
                    <a:pt x="1777" y="8573"/>
                  </a:lnTo>
                  <a:lnTo>
                    <a:pt x="1430" y="8032"/>
                  </a:lnTo>
                  <a:lnTo>
                    <a:pt x="1121" y="7492"/>
                  </a:lnTo>
                  <a:lnTo>
                    <a:pt x="850" y="6912"/>
                  </a:lnTo>
                  <a:lnTo>
                    <a:pt x="657" y="6333"/>
                  </a:lnTo>
                  <a:lnTo>
                    <a:pt x="503" y="5754"/>
                  </a:lnTo>
                  <a:lnTo>
                    <a:pt x="426" y="5136"/>
                  </a:lnTo>
                  <a:lnTo>
                    <a:pt x="426" y="4518"/>
                  </a:lnTo>
                  <a:lnTo>
                    <a:pt x="503" y="3862"/>
                  </a:lnTo>
                  <a:lnTo>
                    <a:pt x="696" y="3282"/>
                  </a:lnTo>
                  <a:lnTo>
                    <a:pt x="928" y="2742"/>
                  </a:lnTo>
                  <a:lnTo>
                    <a:pt x="1275" y="2240"/>
                  </a:lnTo>
                  <a:lnTo>
                    <a:pt x="1661" y="1777"/>
                  </a:lnTo>
                  <a:lnTo>
                    <a:pt x="2086" y="1352"/>
                  </a:lnTo>
                  <a:lnTo>
                    <a:pt x="2588" y="1043"/>
                  </a:lnTo>
                  <a:lnTo>
                    <a:pt x="3129" y="773"/>
                  </a:lnTo>
                  <a:lnTo>
                    <a:pt x="3708" y="579"/>
                  </a:lnTo>
                  <a:lnTo>
                    <a:pt x="4326" y="464"/>
                  </a:lnTo>
                  <a:close/>
                  <a:moveTo>
                    <a:pt x="4519" y="0"/>
                  </a:moveTo>
                  <a:lnTo>
                    <a:pt x="4249" y="39"/>
                  </a:lnTo>
                  <a:lnTo>
                    <a:pt x="3901" y="77"/>
                  </a:lnTo>
                  <a:lnTo>
                    <a:pt x="3515" y="155"/>
                  </a:lnTo>
                  <a:lnTo>
                    <a:pt x="3167" y="271"/>
                  </a:lnTo>
                  <a:lnTo>
                    <a:pt x="2820" y="425"/>
                  </a:lnTo>
                  <a:lnTo>
                    <a:pt x="2472" y="579"/>
                  </a:lnTo>
                  <a:lnTo>
                    <a:pt x="2125" y="773"/>
                  </a:lnTo>
                  <a:lnTo>
                    <a:pt x="1777" y="1043"/>
                  </a:lnTo>
                  <a:lnTo>
                    <a:pt x="1468" y="1313"/>
                  </a:lnTo>
                  <a:lnTo>
                    <a:pt x="1082" y="1699"/>
                  </a:lnTo>
                  <a:lnTo>
                    <a:pt x="773" y="2163"/>
                  </a:lnTo>
                  <a:lnTo>
                    <a:pt x="503" y="2626"/>
                  </a:lnTo>
                  <a:lnTo>
                    <a:pt x="310" y="3089"/>
                  </a:lnTo>
                  <a:lnTo>
                    <a:pt x="155" y="3591"/>
                  </a:lnTo>
                  <a:lnTo>
                    <a:pt x="40" y="4093"/>
                  </a:lnTo>
                  <a:lnTo>
                    <a:pt x="1" y="4595"/>
                  </a:lnTo>
                  <a:lnTo>
                    <a:pt x="1" y="5136"/>
                  </a:lnTo>
                  <a:lnTo>
                    <a:pt x="78" y="5638"/>
                  </a:lnTo>
                  <a:lnTo>
                    <a:pt x="155" y="6179"/>
                  </a:lnTo>
                  <a:lnTo>
                    <a:pt x="310" y="6681"/>
                  </a:lnTo>
                  <a:lnTo>
                    <a:pt x="464" y="7183"/>
                  </a:lnTo>
                  <a:lnTo>
                    <a:pt x="696" y="7685"/>
                  </a:lnTo>
                  <a:lnTo>
                    <a:pt x="966" y="8148"/>
                  </a:lnTo>
                  <a:lnTo>
                    <a:pt x="1237" y="8611"/>
                  </a:lnTo>
                  <a:lnTo>
                    <a:pt x="1545" y="9036"/>
                  </a:lnTo>
                  <a:lnTo>
                    <a:pt x="2009" y="9577"/>
                  </a:lnTo>
                  <a:lnTo>
                    <a:pt x="2472" y="10040"/>
                  </a:lnTo>
                  <a:lnTo>
                    <a:pt x="2974" y="10426"/>
                  </a:lnTo>
                  <a:lnTo>
                    <a:pt x="3476" y="10812"/>
                  </a:lnTo>
                  <a:lnTo>
                    <a:pt x="4055" y="11083"/>
                  </a:lnTo>
                  <a:lnTo>
                    <a:pt x="4596" y="11353"/>
                  </a:lnTo>
                  <a:lnTo>
                    <a:pt x="5214" y="11546"/>
                  </a:lnTo>
                  <a:lnTo>
                    <a:pt x="5832" y="11701"/>
                  </a:lnTo>
                  <a:lnTo>
                    <a:pt x="5870" y="11855"/>
                  </a:lnTo>
                  <a:lnTo>
                    <a:pt x="6218" y="11778"/>
                  </a:lnTo>
                  <a:lnTo>
                    <a:pt x="7029" y="11816"/>
                  </a:lnTo>
                  <a:lnTo>
                    <a:pt x="7840" y="11816"/>
                  </a:lnTo>
                  <a:lnTo>
                    <a:pt x="8689" y="11701"/>
                  </a:lnTo>
                  <a:lnTo>
                    <a:pt x="9539" y="11507"/>
                  </a:lnTo>
                  <a:lnTo>
                    <a:pt x="10272" y="11237"/>
                  </a:lnTo>
                  <a:lnTo>
                    <a:pt x="11006" y="10928"/>
                  </a:lnTo>
                  <a:lnTo>
                    <a:pt x="11315" y="10812"/>
                  </a:lnTo>
                  <a:lnTo>
                    <a:pt x="11315" y="10774"/>
                  </a:lnTo>
                  <a:lnTo>
                    <a:pt x="12049" y="10349"/>
                  </a:lnTo>
                  <a:lnTo>
                    <a:pt x="12705" y="9847"/>
                  </a:lnTo>
                  <a:lnTo>
                    <a:pt x="13362" y="9306"/>
                  </a:lnTo>
                  <a:lnTo>
                    <a:pt x="13941" y="8689"/>
                  </a:lnTo>
                  <a:lnTo>
                    <a:pt x="14481" y="8032"/>
                  </a:lnTo>
                  <a:lnTo>
                    <a:pt x="14713" y="7685"/>
                  </a:lnTo>
                  <a:lnTo>
                    <a:pt x="14906" y="7298"/>
                  </a:lnTo>
                  <a:lnTo>
                    <a:pt x="15099" y="6951"/>
                  </a:lnTo>
                  <a:lnTo>
                    <a:pt x="15254" y="6565"/>
                  </a:lnTo>
                  <a:lnTo>
                    <a:pt x="15408" y="6179"/>
                  </a:lnTo>
                  <a:lnTo>
                    <a:pt x="15524" y="5754"/>
                  </a:lnTo>
                  <a:lnTo>
                    <a:pt x="15601" y="6256"/>
                  </a:lnTo>
                  <a:lnTo>
                    <a:pt x="15756" y="6719"/>
                  </a:lnTo>
                  <a:lnTo>
                    <a:pt x="15987" y="7144"/>
                  </a:lnTo>
                  <a:lnTo>
                    <a:pt x="16258" y="7569"/>
                  </a:lnTo>
                  <a:lnTo>
                    <a:pt x="16374" y="7762"/>
                  </a:lnTo>
                  <a:lnTo>
                    <a:pt x="16567" y="7916"/>
                  </a:lnTo>
                  <a:lnTo>
                    <a:pt x="16760" y="8071"/>
                  </a:lnTo>
                  <a:lnTo>
                    <a:pt x="16953" y="8187"/>
                  </a:lnTo>
                  <a:lnTo>
                    <a:pt x="17146" y="8264"/>
                  </a:lnTo>
                  <a:lnTo>
                    <a:pt x="17378" y="8264"/>
                  </a:lnTo>
                  <a:lnTo>
                    <a:pt x="17571" y="8187"/>
                  </a:lnTo>
                  <a:lnTo>
                    <a:pt x="17802" y="8032"/>
                  </a:lnTo>
                  <a:lnTo>
                    <a:pt x="17918" y="7878"/>
                  </a:lnTo>
                  <a:lnTo>
                    <a:pt x="17995" y="7685"/>
                  </a:lnTo>
                  <a:lnTo>
                    <a:pt x="18034" y="7453"/>
                  </a:lnTo>
                  <a:lnTo>
                    <a:pt x="18034" y="7260"/>
                  </a:lnTo>
                  <a:lnTo>
                    <a:pt x="17995" y="7028"/>
                  </a:lnTo>
                  <a:lnTo>
                    <a:pt x="17918" y="6835"/>
                  </a:lnTo>
                  <a:lnTo>
                    <a:pt x="17841" y="6642"/>
                  </a:lnTo>
                  <a:lnTo>
                    <a:pt x="17725" y="6449"/>
                  </a:lnTo>
                  <a:lnTo>
                    <a:pt x="17571" y="6256"/>
                  </a:lnTo>
                  <a:lnTo>
                    <a:pt x="17416" y="6063"/>
                  </a:lnTo>
                  <a:lnTo>
                    <a:pt x="17030" y="5715"/>
                  </a:lnTo>
                  <a:lnTo>
                    <a:pt x="16567" y="5445"/>
                  </a:lnTo>
                  <a:lnTo>
                    <a:pt x="16103" y="5252"/>
                  </a:lnTo>
                  <a:lnTo>
                    <a:pt x="16605" y="5175"/>
                  </a:lnTo>
                  <a:lnTo>
                    <a:pt x="17030" y="4982"/>
                  </a:lnTo>
                  <a:lnTo>
                    <a:pt x="17455" y="4750"/>
                  </a:lnTo>
                  <a:lnTo>
                    <a:pt x="17841" y="4441"/>
                  </a:lnTo>
                  <a:lnTo>
                    <a:pt x="17995" y="4248"/>
                  </a:lnTo>
                  <a:lnTo>
                    <a:pt x="18150" y="4055"/>
                  </a:lnTo>
                  <a:lnTo>
                    <a:pt x="18266" y="3823"/>
                  </a:lnTo>
                  <a:lnTo>
                    <a:pt x="18343" y="3553"/>
                  </a:lnTo>
                  <a:lnTo>
                    <a:pt x="18382" y="3321"/>
                  </a:lnTo>
                  <a:lnTo>
                    <a:pt x="18343" y="3089"/>
                  </a:lnTo>
                  <a:lnTo>
                    <a:pt x="18227" y="2858"/>
                  </a:lnTo>
                  <a:lnTo>
                    <a:pt x="18150" y="2781"/>
                  </a:lnTo>
                  <a:lnTo>
                    <a:pt x="18034" y="2703"/>
                  </a:lnTo>
                  <a:lnTo>
                    <a:pt x="17841" y="2587"/>
                  </a:lnTo>
                  <a:lnTo>
                    <a:pt x="17609" y="2549"/>
                  </a:lnTo>
                  <a:lnTo>
                    <a:pt x="17416" y="2549"/>
                  </a:lnTo>
                  <a:lnTo>
                    <a:pt x="17185" y="2587"/>
                  </a:lnTo>
                  <a:lnTo>
                    <a:pt x="16953" y="2703"/>
                  </a:lnTo>
                  <a:lnTo>
                    <a:pt x="16760" y="2781"/>
                  </a:lnTo>
                  <a:lnTo>
                    <a:pt x="16567" y="2935"/>
                  </a:lnTo>
                  <a:lnTo>
                    <a:pt x="16412" y="3089"/>
                  </a:lnTo>
                  <a:lnTo>
                    <a:pt x="16258" y="3282"/>
                  </a:lnTo>
                  <a:lnTo>
                    <a:pt x="16103" y="3476"/>
                  </a:lnTo>
                  <a:lnTo>
                    <a:pt x="15872" y="3978"/>
                  </a:lnTo>
                  <a:lnTo>
                    <a:pt x="15717" y="4480"/>
                  </a:lnTo>
                  <a:lnTo>
                    <a:pt x="15640" y="4982"/>
                  </a:lnTo>
                  <a:lnTo>
                    <a:pt x="15601" y="4982"/>
                  </a:lnTo>
                  <a:lnTo>
                    <a:pt x="15563" y="5020"/>
                  </a:lnTo>
                  <a:lnTo>
                    <a:pt x="15524" y="5020"/>
                  </a:lnTo>
                  <a:lnTo>
                    <a:pt x="15099" y="4788"/>
                  </a:lnTo>
                  <a:lnTo>
                    <a:pt x="14675" y="4634"/>
                  </a:lnTo>
                  <a:lnTo>
                    <a:pt x="14211" y="4518"/>
                  </a:lnTo>
                  <a:lnTo>
                    <a:pt x="13748" y="4518"/>
                  </a:lnTo>
                  <a:lnTo>
                    <a:pt x="13362" y="4595"/>
                  </a:lnTo>
                  <a:lnTo>
                    <a:pt x="13169" y="4634"/>
                  </a:lnTo>
                  <a:lnTo>
                    <a:pt x="12975" y="4711"/>
                  </a:lnTo>
                  <a:lnTo>
                    <a:pt x="12782" y="4788"/>
                  </a:lnTo>
                  <a:lnTo>
                    <a:pt x="12628" y="4943"/>
                  </a:lnTo>
                  <a:lnTo>
                    <a:pt x="12512" y="5097"/>
                  </a:lnTo>
                  <a:lnTo>
                    <a:pt x="12435" y="5252"/>
                  </a:lnTo>
                  <a:lnTo>
                    <a:pt x="12396" y="5445"/>
                  </a:lnTo>
                  <a:lnTo>
                    <a:pt x="12473" y="5638"/>
                  </a:lnTo>
                  <a:lnTo>
                    <a:pt x="12551" y="5792"/>
                  </a:lnTo>
                  <a:lnTo>
                    <a:pt x="12705" y="5908"/>
                  </a:lnTo>
                  <a:lnTo>
                    <a:pt x="12860" y="5986"/>
                  </a:lnTo>
                  <a:lnTo>
                    <a:pt x="13053" y="6063"/>
                  </a:lnTo>
                  <a:lnTo>
                    <a:pt x="13439" y="6140"/>
                  </a:lnTo>
                  <a:lnTo>
                    <a:pt x="13786" y="6140"/>
                  </a:lnTo>
                  <a:lnTo>
                    <a:pt x="14134" y="6101"/>
                  </a:lnTo>
                  <a:lnTo>
                    <a:pt x="14481" y="5986"/>
                  </a:lnTo>
                  <a:lnTo>
                    <a:pt x="14790" y="5870"/>
                  </a:lnTo>
                  <a:lnTo>
                    <a:pt x="14481" y="6256"/>
                  </a:lnTo>
                  <a:lnTo>
                    <a:pt x="14095" y="6565"/>
                  </a:lnTo>
                  <a:lnTo>
                    <a:pt x="13902" y="6719"/>
                  </a:lnTo>
                  <a:lnTo>
                    <a:pt x="13671" y="6835"/>
                  </a:lnTo>
                  <a:lnTo>
                    <a:pt x="13439" y="6951"/>
                  </a:lnTo>
                  <a:lnTo>
                    <a:pt x="13207" y="7028"/>
                  </a:lnTo>
                  <a:lnTo>
                    <a:pt x="12821" y="7067"/>
                  </a:lnTo>
                  <a:lnTo>
                    <a:pt x="12435" y="7067"/>
                  </a:lnTo>
                  <a:lnTo>
                    <a:pt x="12087" y="6990"/>
                  </a:lnTo>
                  <a:lnTo>
                    <a:pt x="11778" y="6874"/>
                  </a:lnTo>
                  <a:lnTo>
                    <a:pt x="11470" y="6681"/>
                  </a:lnTo>
                  <a:lnTo>
                    <a:pt x="11199" y="6410"/>
                  </a:lnTo>
                  <a:lnTo>
                    <a:pt x="10968" y="6140"/>
                  </a:lnTo>
                  <a:lnTo>
                    <a:pt x="10774" y="5792"/>
                  </a:lnTo>
                  <a:lnTo>
                    <a:pt x="10504" y="5329"/>
                  </a:lnTo>
                  <a:lnTo>
                    <a:pt x="10311" y="4827"/>
                  </a:lnTo>
                  <a:lnTo>
                    <a:pt x="9886" y="3862"/>
                  </a:lnTo>
                  <a:lnTo>
                    <a:pt x="9655" y="3398"/>
                  </a:lnTo>
                  <a:lnTo>
                    <a:pt x="9423" y="2935"/>
                  </a:lnTo>
                  <a:lnTo>
                    <a:pt x="9153" y="2472"/>
                  </a:lnTo>
                  <a:lnTo>
                    <a:pt x="8844" y="2047"/>
                  </a:lnTo>
                  <a:lnTo>
                    <a:pt x="8380" y="1545"/>
                  </a:lnTo>
                  <a:lnTo>
                    <a:pt x="7917" y="1159"/>
                  </a:lnTo>
                  <a:lnTo>
                    <a:pt x="7415" y="811"/>
                  </a:lnTo>
                  <a:lnTo>
                    <a:pt x="6874" y="502"/>
                  </a:lnTo>
                  <a:lnTo>
                    <a:pt x="6295" y="271"/>
                  </a:lnTo>
                  <a:lnTo>
                    <a:pt x="5716" y="116"/>
                  </a:lnTo>
                  <a:lnTo>
                    <a:pt x="5137" y="39"/>
                  </a:lnTo>
                  <a:lnTo>
                    <a:pt x="451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9"/>
            <p:cNvSpPr/>
            <p:nvPr/>
          </p:nvSpPr>
          <p:spPr>
            <a:xfrm>
              <a:off x="2769325" y="3423675"/>
              <a:ext cx="144825" cy="164125"/>
            </a:xfrm>
            <a:custGeom>
              <a:avLst/>
              <a:gdLst/>
              <a:ahLst/>
              <a:cxnLst/>
              <a:rect l="l" t="t" r="r" b="b"/>
              <a:pathLst>
                <a:path w="5793" h="6565" extrusionOk="0">
                  <a:moveTo>
                    <a:pt x="2858" y="463"/>
                  </a:moveTo>
                  <a:lnTo>
                    <a:pt x="3360" y="618"/>
                  </a:lnTo>
                  <a:lnTo>
                    <a:pt x="3823" y="811"/>
                  </a:lnTo>
                  <a:lnTo>
                    <a:pt x="4248" y="1081"/>
                  </a:lnTo>
                  <a:lnTo>
                    <a:pt x="4634" y="1429"/>
                  </a:lnTo>
                  <a:lnTo>
                    <a:pt x="4943" y="1854"/>
                  </a:lnTo>
                  <a:lnTo>
                    <a:pt x="5059" y="2047"/>
                  </a:lnTo>
                  <a:lnTo>
                    <a:pt x="5175" y="2278"/>
                  </a:lnTo>
                  <a:lnTo>
                    <a:pt x="5252" y="2510"/>
                  </a:lnTo>
                  <a:lnTo>
                    <a:pt x="5290" y="2780"/>
                  </a:lnTo>
                  <a:lnTo>
                    <a:pt x="5329" y="3051"/>
                  </a:lnTo>
                  <a:lnTo>
                    <a:pt x="5329" y="3321"/>
                  </a:lnTo>
                  <a:lnTo>
                    <a:pt x="5290" y="3784"/>
                  </a:lnTo>
                  <a:lnTo>
                    <a:pt x="5175" y="4248"/>
                  </a:lnTo>
                  <a:lnTo>
                    <a:pt x="4981" y="4711"/>
                  </a:lnTo>
                  <a:lnTo>
                    <a:pt x="4711" y="5097"/>
                  </a:lnTo>
                  <a:lnTo>
                    <a:pt x="4364" y="5445"/>
                  </a:lnTo>
                  <a:lnTo>
                    <a:pt x="4016" y="5715"/>
                  </a:lnTo>
                  <a:lnTo>
                    <a:pt x="3784" y="5831"/>
                  </a:lnTo>
                  <a:lnTo>
                    <a:pt x="3553" y="5947"/>
                  </a:lnTo>
                  <a:lnTo>
                    <a:pt x="3321" y="6024"/>
                  </a:lnTo>
                  <a:lnTo>
                    <a:pt x="3089" y="6063"/>
                  </a:lnTo>
                  <a:lnTo>
                    <a:pt x="2780" y="6101"/>
                  </a:lnTo>
                  <a:lnTo>
                    <a:pt x="2510" y="6101"/>
                  </a:lnTo>
                  <a:lnTo>
                    <a:pt x="2201" y="6063"/>
                  </a:lnTo>
                  <a:lnTo>
                    <a:pt x="1970" y="5985"/>
                  </a:lnTo>
                  <a:lnTo>
                    <a:pt x="1738" y="5870"/>
                  </a:lnTo>
                  <a:lnTo>
                    <a:pt x="1506" y="5754"/>
                  </a:lnTo>
                  <a:lnTo>
                    <a:pt x="1313" y="5599"/>
                  </a:lnTo>
                  <a:lnTo>
                    <a:pt x="1159" y="5445"/>
                  </a:lnTo>
                  <a:lnTo>
                    <a:pt x="1004" y="5252"/>
                  </a:lnTo>
                  <a:lnTo>
                    <a:pt x="850" y="5020"/>
                  </a:lnTo>
                  <a:lnTo>
                    <a:pt x="734" y="4788"/>
                  </a:lnTo>
                  <a:lnTo>
                    <a:pt x="618" y="4557"/>
                  </a:lnTo>
                  <a:lnTo>
                    <a:pt x="502" y="4055"/>
                  </a:lnTo>
                  <a:lnTo>
                    <a:pt x="425" y="3514"/>
                  </a:lnTo>
                  <a:lnTo>
                    <a:pt x="464" y="2973"/>
                  </a:lnTo>
                  <a:lnTo>
                    <a:pt x="541" y="2433"/>
                  </a:lnTo>
                  <a:lnTo>
                    <a:pt x="734" y="1931"/>
                  </a:lnTo>
                  <a:lnTo>
                    <a:pt x="850" y="1699"/>
                  </a:lnTo>
                  <a:lnTo>
                    <a:pt x="966" y="1506"/>
                  </a:lnTo>
                  <a:lnTo>
                    <a:pt x="1120" y="1274"/>
                  </a:lnTo>
                  <a:lnTo>
                    <a:pt x="1313" y="1120"/>
                  </a:lnTo>
                  <a:lnTo>
                    <a:pt x="1506" y="927"/>
                  </a:lnTo>
                  <a:lnTo>
                    <a:pt x="1738" y="811"/>
                  </a:lnTo>
                  <a:lnTo>
                    <a:pt x="1970" y="695"/>
                  </a:lnTo>
                  <a:lnTo>
                    <a:pt x="2201" y="579"/>
                  </a:lnTo>
                  <a:lnTo>
                    <a:pt x="2472" y="541"/>
                  </a:lnTo>
                  <a:lnTo>
                    <a:pt x="2780" y="502"/>
                  </a:lnTo>
                  <a:lnTo>
                    <a:pt x="2819" y="502"/>
                  </a:lnTo>
                  <a:lnTo>
                    <a:pt x="2858" y="463"/>
                  </a:lnTo>
                  <a:close/>
                  <a:moveTo>
                    <a:pt x="2665" y="0"/>
                  </a:moveTo>
                  <a:lnTo>
                    <a:pt x="2587" y="39"/>
                  </a:lnTo>
                  <a:lnTo>
                    <a:pt x="2510" y="77"/>
                  </a:lnTo>
                  <a:lnTo>
                    <a:pt x="2472" y="155"/>
                  </a:lnTo>
                  <a:lnTo>
                    <a:pt x="2433" y="232"/>
                  </a:lnTo>
                  <a:lnTo>
                    <a:pt x="2163" y="270"/>
                  </a:lnTo>
                  <a:lnTo>
                    <a:pt x="1854" y="309"/>
                  </a:lnTo>
                  <a:lnTo>
                    <a:pt x="1622" y="386"/>
                  </a:lnTo>
                  <a:lnTo>
                    <a:pt x="1390" y="502"/>
                  </a:lnTo>
                  <a:lnTo>
                    <a:pt x="1159" y="657"/>
                  </a:lnTo>
                  <a:lnTo>
                    <a:pt x="966" y="850"/>
                  </a:lnTo>
                  <a:lnTo>
                    <a:pt x="772" y="1043"/>
                  </a:lnTo>
                  <a:lnTo>
                    <a:pt x="618" y="1236"/>
                  </a:lnTo>
                  <a:lnTo>
                    <a:pt x="464" y="1506"/>
                  </a:lnTo>
                  <a:lnTo>
                    <a:pt x="348" y="1738"/>
                  </a:lnTo>
                  <a:lnTo>
                    <a:pt x="155" y="2278"/>
                  </a:lnTo>
                  <a:lnTo>
                    <a:pt x="39" y="2858"/>
                  </a:lnTo>
                  <a:lnTo>
                    <a:pt x="0" y="3398"/>
                  </a:lnTo>
                  <a:lnTo>
                    <a:pt x="39" y="4055"/>
                  </a:lnTo>
                  <a:lnTo>
                    <a:pt x="116" y="4364"/>
                  </a:lnTo>
                  <a:lnTo>
                    <a:pt x="193" y="4672"/>
                  </a:lnTo>
                  <a:lnTo>
                    <a:pt x="309" y="4943"/>
                  </a:lnTo>
                  <a:lnTo>
                    <a:pt x="425" y="5213"/>
                  </a:lnTo>
                  <a:lnTo>
                    <a:pt x="579" y="5445"/>
                  </a:lnTo>
                  <a:lnTo>
                    <a:pt x="734" y="5676"/>
                  </a:lnTo>
                  <a:lnTo>
                    <a:pt x="927" y="5870"/>
                  </a:lnTo>
                  <a:lnTo>
                    <a:pt x="1120" y="6063"/>
                  </a:lnTo>
                  <a:lnTo>
                    <a:pt x="1390" y="6217"/>
                  </a:lnTo>
                  <a:lnTo>
                    <a:pt x="1622" y="6372"/>
                  </a:lnTo>
                  <a:lnTo>
                    <a:pt x="1892" y="6449"/>
                  </a:lnTo>
                  <a:lnTo>
                    <a:pt x="2201" y="6526"/>
                  </a:lnTo>
                  <a:lnTo>
                    <a:pt x="2549" y="6565"/>
                  </a:lnTo>
                  <a:lnTo>
                    <a:pt x="2896" y="6565"/>
                  </a:lnTo>
                  <a:lnTo>
                    <a:pt x="3205" y="6526"/>
                  </a:lnTo>
                  <a:lnTo>
                    <a:pt x="3476" y="6449"/>
                  </a:lnTo>
                  <a:lnTo>
                    <a:pt x="3784" y="6333"/>
                  </a:lnTo>
                  <a:lnTo>
                    <a:pt x="4055" y="6217"/>
                  </a:lnTo>
                  <a:lnTo>
                    <a:pt x="4325" y="6063"/>
                  </a:lnTo>
                  <a:lnTo>
                    <a:pt x="4557" y="5908"/>
                  </a:lnTo>
                  <a:lnTo>
                    <a:pt x="4788" y="5715"/>
                  </a:lnTo>
                  <a:lnTo>
                    <a:pt x="4981" y="5483"/>
                  </a:lnTo>
                  <a:lnTo>
                    <a:pt x="5175" y="5252"/>
                  </a:lnTo>
                  <a:lnTo>
                    <a:pt x="5329" y="4981"/>
                  </a:lnTo>
                  <a:lnTo>
                    <a:pt x="5483" y="4750"/>
                  </a:lnTo>
                  <a:lnTo>
                    <a:pt x="5599" y="4441"/>
                  </a:lnTo>
                  <a:lnTo>
                    <a:pt x="5677" y="4170"/>
                  </a:lnTo>
                  <a:lnTo>
                    <a:pt x="5754" y="3862"/>
                  </a:lnTo>
                  <a:lnTo>
                    <a:pt x="5792" y="3553"/>
                  </a:lnTo>
                  <a:lnTo>
                    <a:pt x="5792" y="3244"/>
                  </a:lnTo>
                  <a:lnTo>
                    <a:pt x="5792" y="2935"/>
                  </a:lnTo>
                  <a:lnTo>
                    <a:pt x="5715" y="2626"/>
                  </a:lnTo>
                  <a:lnTo>
                    <a:pt x="5638" y="2317"/>
                  </a:lnTo>
                  <a:lnTo>
                    <a:pt x="5561" y="2047"/>
                  </a:lnTo>
                  <a:lnTo>
                    <a:pt x="5406" y="1776"/>
                  </a:lnTo>
                  <a:lnTo>
                    <a:pt x="5252" y="1506"/>
                  </a:lnTo>
                  <a:lnTo>
                    <a:pt x="5059" y="1274"/>
                  </a:lnTo>
                  <a:lnTo>
                    <a:pt x="4866" y="1043"/>
                  </a:lnTo>
                  <a:lnTo>
                    <a:pt x="4634" y="811"/>
                  </a:lnTo>
                  <a:lnTo>
                    <a:pt x="4402" y="618"/>
                  </a:lnTo>
                  <a:lnTo>
                    <a:pt x="4132" y="463"/>
                  </a:lnTo>
                  <a:lnTo>
                    <a:pt x="3862" y="309"/>
                  </a:lnTo>
                  <a:lnTo>
                    <a:pt x="3591" y="193"/>
                  </a:lnTo>
                  <a:lnTo>
                    <a:pt x="3282" y="116"/>
                  </a:lnTo>
                  <a:lnTo>
                    <a:pt x="2974" y="39"/>
                  </a:lnTo>
                  <a:lnTo>
                    <a:pt x="266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9"/>
            <p:cNvSpPr/>
            <p:nvPr/>
          </p:nvSpPr>
          <p:spPr>
            <a:xfrm>
              <a:off x="3889150" y="3444900"/>
              <a:ext cx="329225" cy="242325"/>
            </a:xfrm>
            <a:custGeom>
              <a:avLst/>
              <a:gdLst/>
              <a:ahLst/>
              <a:cxnLst/>
              <a:rect l="l" t="t" r="r" b="b"/>
              <a:pathLst>
                <a:path w="13169" h="9693" extrusionOk="0">
                  <a:moveTo>
                    <a:pt x="5368" y="618"/>
                  </a:moveTo>
                  <a:lnTo>
                    <a:pt x="5947" y="773"/>
                  </a:lnTo>
                  <a:lnTo>
                    <a:pt x="6526" y="1005"/>
                  </a:lnTo>
                  <a:lnTo>
                    <a:pt x="7028" y="1313"/>
                  </a:lnTo>
                  <a:lnTo>
                    <a:pt x="7530" y="1661"/>
                  </a:lnTo>
                  <a:lnTo>
                    <a:pt x="7762" y="1893"/>
                  </a:lnTo>
                  <a:lnTo>
                    <a:pt x="7955" y="2124"/>
                  </a:lnTo>
                  <a:lnTo>
                    <a:pt x="8148" y="2356"/>
                  </a:lnTo>
                  <a:lnTo>
                    <a:pt x="8264" y="2626"/>
                  </a:lnTo>
                  <a:lnTo>
                    <a:pt x="8418" y="2897"/>
                  </a:lnTo>
                  <a:lnTo>
                    <a:pt x="8496" y="3167"/>
                  </a:lnTo>
                  <a:lnTo>
                    <a:pt x="8573" y="3437"/>
                  </a:lnTo>
                  <a:lnTo>
                    <a:pt x="8612" y="3708"/>
                  </a:lnTo>
                  <a:lnTo>
                    <a:pt x="8573" y="3708"/>
                  </a:lnTo>
                  <a:lnTo>
                    <a:pt x="7723" y="3823"/>
                  </a:lnTo>
                  <a:lnTo>
                    <a:pt x="6874" y="3901"/>
                  </a:lnTo>
                  <a:lnTo>
                    <a:pt x="6410" y="3939"/>
                  </a:lnTo>
                  <a:lnTo>
                    <a:pt x="6179" y="3939"/>
                  </a:lnTo>
                  <a:lnTo>
                    <a:pt x="5986" y="3901"/>
                  </a:lnTo>
                  <a:lnTo>
                    <a:pt x="5793" y="3862"/>
                  </a:lnTo>
                  <a:lnTo>
                    <a:pt x="5677" y="3746"/>
                  </a:lnTo>
                  <a:lnTo>
                    <a:pt x="5561" y="3553"/>
                  </a:lnTo>
                  <a:lnTo>
                    <a:pt x="5484" y="3321"/>
                  </a:lnTo>
                  <a:lnTo>
                    <a:pt x="5407" y="2626"/>
                  </a:lnTo>
                  <a:lnTo>
                    <a:pt x="5368" y="1970"/>
                  </a:lnTo>
                  <a:lnTo>
                    <a:pt x="5368" y="618"/>
                  </a:lnTo>
                  <a:close/>
                  <a:moveTo>
                    <a:pt x="2781" y="889"/>
                  </a:moveTo>
                  <a:lnTo>
                    <a:pt x="2626" y="3128"/>
                  </a:lnTo>
                  <a:lnTo>
                    <a:pt x="2626" y="3515"/>
                  </a:lnTo>
                  <a:lnTo>
                    <a:pt x="2588" y="3708"/>
                  </a:lnTo>
                  <a:lnTo>
                    <a:pt x="2510" y="3862"/>
                  </a:lnTo>
                  <a:lnTo>
                    <a:pt x="2433" y="4017"/>
                  </a:lnTo>
                  <a:lnTo>
                    <a:pt x="2317" y="4132"/>
                  </a:lnTo>
                  <a:lnTo>
                    <a:pt x="2124" y="4210"/>
                  </a:lnTo>
                  <a:lnTo>
                    <a:pt x="1893" y="4287"/>
                  </a:lnTo>
                  <a:lnTo>
                    <a:pt x="1545" y="4287"/>
                  </a:lnTo>
                  <a:lnTo>
                    <a:pt x="1120" y="4248"/>
                  </a:lnTo>
                  <a:lnTo>
                    <a:pt x="734" y="4132"/>
                  </a:lnTo>
                  <a:lnTo>
                    <a:pt x="387" y="4017"/>
                  </a:lnTo>
                  <a:lnTo>
                    <a:pt x="502" y="3515"/>
                  </a:lnTo>
                  <a:lnTo>
                    <a:pt x="657" y="3013"/>
                  </a:lnTo>
                  <a:lnTo>
                    <a:pt x="889" y="2549"/>
                  </a:lnTo>
                  <a:lnTo>
                    <a:pt x="1159" y="2124"/>
                  </a:lnTo>
                  <a:lnTo>
                    <a:pt x="1506" y="1738"/>
                  </a:lnTo>
                  <a:lnTo>
                    <a:pt x="1893" y="1429"/>
                  </a:lnTo>
                  <a:lnTo>
                    <a:pt x="2317" y="1120"/>
                  </a:lnTo>
                  <a:lnTo>
                    <a:pt x="2781" y="889"/>
                  </a:lnTo>
                  <a:close/>
                  <a:moveTo>
                    <a:pt x="10774" y="5368"/>
                  </a:moveTo>
                  <a:lnTo>
                    <a:pt x="11237" y="5638"/>
                  </a:lnTo>
                  <a:lnTo>
                    <a:pt x="11624" y="5986"/>
                  </a:lnTo>
                  <a:lnTo>
                    <a:pt x="11430" y="6140"/>
                  </a:lnTo>
                  <a:lnTo>
                    <a:pt x="11353" y="6218"/>
                  </a:lnTo>
                  <a:lnTo>
                    <a:pt x="11237" y="6256"/>
                  </a:lnTo>
                  <a:lnTo>
                    <a:pt x="11083" y="6295"/>
                  </a:lnTo>
                  <a:lnTo>
                    <a:pt x="10928" y="6256"/>
                  </a:lnTo>
                  <a:lnTo>
                    <a:pt x="10774" y="6218"/>
                  </a:lnTo>
                  <a:lnTo>
                    <a:pt x="10658" y="6140"/>
                  </a:lnTo>
                  <a:lnTo>
                    <a:pt x="10581" y="6063"/>
                  </a:lnTo>
                  <a:lnTo>
                    <a:pt x="10542" y="5947"/>
                  </a:lnTo>
                  <a:lnTo>
                    <a:pt x="10542" y="5870"/>
                  </a:lnTo>
                  <a:lnTo>
                    <a:pt x="10542" y="5754"/>
                  </a:lnTo>
                  <a:lnTo>
                    <a:pt x="10620" y="5523"/>
                  </a:lnTo>
                  <a:lnTo>
                    <a:pt x="10658" y="5445"/>
                  </a:lnTo>
                  <a:lnTo>
                    <a:pt x="10774" y="5368"/>
                  </a:lnTo>
                  <a:close/>
                  <a:moveTo>
                    <a:pt x="4403" y="1"/>
                  </a:moveTo>
                  <a:lnTo>
                    <a:pt x="3939" y="39"/>
                  </a:lnTo>
                  <a:lnTo>
                    <a:pt x="3514" y="116"/>
                  </a:lnTo>
                  <a:lnTo>
                    <a:pt x="3051" y="232"/>
                  </a:lnTo>
                  <a:lnTo>
                    <a:pt x="2665" y="387"/>
                  </a:lnTo>
                  <a:lnTo>
                    <a:pt x="2240" y="580"/>
                  </a:lnTo>
                  <a:lnTo>
                    <a:pt x="1854" y="812"/>
                  </a:lnTo>
                  <a:lnTo>
                    <a:pt x="1506" y="1043"/>
                  </a:lnTo>
                  <a:lnTo>
                    <a:pt x="1159" y="1352"/>
                  </a:lnTo>
                  <a:lnTo>
                    <a:pt x="889" y="1661"/>
                  </a:lnTo>
                  <a:lnTo>
                    <a:pt x="618" y="2009"/>
                  </a:lnTo>
                  <a:lnTo>
                    <a:pt x="425" y="2395"/>
                  </a:lnTo>
                  <a:lnTo>
                    <a:pt x="232" y="2781"/>
                  </a:lnTo>
                  <a:lnTo>
                    <a:pt x="116" y="3206"/>
                  </a:lnTo>
                  <a:lnTo>
                    <a:pt x="39" y="3669"/>
                  </a:lnTo>
                  <a:lnTo>
                    <a:pt x="0" y="4094"/>
                  </a:lnTo>
                  <a:lnTo>
                    <a:pt x="39" y="4557"/>
                  </a:lnTo>
                  <a:lnTo>
                    <a:pt x="348" y="4596"/>
                  </a:lnTo>
                  <a:lnTo>
                    <a:pt x="387" y="4287"/>
                  </a:lnTo>
                  <a:lnTo>
                    <a:pt x="966" y="4519"/>
                  </a:lnTo>
                  <a:lnTo>
                    <a:pt x="1313" y="4596"/>
                  </a:lnTo>
                  <a:lnTo>
                    <a:pt x="1699" y="4673"/>
                  </a:lnTo>
                  <a:lnTo>
                    <a:pt x="2047" y="4673"/>
                  </a:lnTo>
                  <a:lnTo>
                    <a:pt x="2356" y="4634"/>
                  </a:lnTo>
                  <a:lnTo>
                    <a:pt x="2510" y="4557"/>
                  </a:lnTo>
                  <a:lnTo>
                    <a:pt x="2626" y="4480"/>
                  </a:lnTo>
                  <a:lnTo>
                    <a:pt x="2742" y="4403"/>
                  </a:lnTo>
                  <a:lnTo>
                    <a:pt x="2858" y="4248"/>
                  </a:lnTo>
                  <a:lnTo>
                    <a:pt x="2897" y="4132"/>
                  </a:lnTo>
                  <a:lnTo>
                    <a:pt x="2974" y="3978"/>
                  </a:lnTo>
                  <a:lnTo>
                    <a:pt x="3012" y="3630"/>
                  </a:lnTo>
                  <a:lnTo>
                    <a:pt x="3012" y="2974"/>
                  </a:lnTo>
                  <a:lnTo>
                    <a:pt x="3128" y="773"/>
                  </a:lnTo>
                  <a:lnTo>
                    <a:pt x="3514" y="657"/>
                  </a:lnTo>
                  <a:lnTo>
                    <a:pt x="3939" y="580"/>
                  </a:lnTo>
                  <a:lnTo>
                    <a:pt x="4132" y="541"/>
                  </a:lnTo>
                  <a:lnTo>
                    <a:pt x="4403" y="541"/>
                  </a:lnTo>
                  <a:lnTo>
                    <a:pt x="5098" y="580"/>
                  </a:lnTo>
                  <a:lnTo>
                    <a:pt x="5020" y="1661"/>
                  </a:lnTo>
                  <a:lnTo>
                    <a:pt x="5059" y="2704"/>
                  </a:lnTo>
                  <a:lnTo>
                    <a:pt x="5098" y="3399"/>
                  </a:lnTo>
                  <a:lnTo>
                    <a:pt x="5175" y="3746"/>
                  </a:lnTo>
                  <a:lnTo>
                    <a:pt x="5213" y="3901"/>
                  </a:lnTo>
                  <a:lnTo>
                    <a:pt x="5291" y="4055"/>
                  </a:lnTo>
                  <a:lnTo>
                    <a:pt x="5407" y="4171"/>
                  </a:lnTo>
                  <a:lnTo>
                    <a:pt x="5561" y="4248"/>
                  </a:lnTo>
                  <a:lnTo>
                    <a:pt x="5715" y="4287"/>
                  </a:lnTo>
                  <a:lnTo>
                    <a:pt x="5870" y="4325"/>
                  </a:lnTo>
                  <a:lnTo>
                    <a:pt x="6217" y="4325"/>
                  </a:lnTo>
                  <a:lnTo>
                    <a:pt x="6565" y="4287"/>
                  </a:lnTo>
                  <a:lnTo>
                    <a:pt x="7608" y="4210"/>
                  </a:lnTo>
                  <a:lnTo>
                    <a:pt x="8650" y="4094"/>
                  </a:lnTo>
                  <a:lnTo>
                    <a:pt x="8650" y="4480"/>
                  </a:lnTo>
                  <a:lnTo>
                    <a:pt x="8612" y="4866"/>
                  </a:lnTo>
                  <a:lnTo>
                    <a:pt x="8612" y="4905"/>
                  </a:lnTo>
                  <a:lnTo>
                    <a:pt x="8612" y="5021"/>
                  </a:lnTo>
                  <a:lnTo>
                    <a:pt x="8650" y="5098"/>
                  </a:lnTo>
                  <a:lnTo>
                    <a:pt x="8766" y="5098"/>
                  </a:lnTo>
                  <a:lnTo>
                    <a:pt x="8843" y="5059"/>
                  </a:lnTo>
                  <a:lnTo>
                    <a:pt x="8959" y="5021"/>
                  </a:lnTo>
                  <a:lnTo>
                    <a:pt x="9036" y="4943"/>
                  </a:lnTo>
                  <a:lnTo>
                    <a:pt x="9191" y="4905"/>
                  </a:lnTo>
                  <a:lnTo>
                    <a:pt x="9384" y="4905"/>
                  </a:lnTo>
                  <a:lnTo>
                    <a:pt x="9809" y="4982"/>
                  </a:lnTo>
                  <a:lnTo>
                    <a:pt x="10195" y="5098"/>
                  </a:lnTo>
                  <a:lnTo>
                    <a:pt x="10542" y="5252"/>
                  </a:lnTo>
                  <a:lnTo>
                    <a:pt x="10426" y="5329"/>
                  </a:lnTo>
                  <a:lnTo>
                    <a:pt x="10311" y="5445"/>
                  </a:lnTo>
                  <a:lnTo>
                    <a:pt x="10272" y="5600"/>
                  </a:lnTo>
                  <a:lnTo>
                    <a:pt x="10233" y="5754"/>
                  </a:lnTo>
                  <a:lnTo>
                    <a:pt x="10233" y="5909"/>
                  </a:lnTo>
                  <a:lnTo>
                    <a:pt x="10233" y="6063"/>
                  </a:lnTo>
                  <a:lnTo>
                    <a:pt x="10272" y="6179"/>
                  </a:lnTo>
                  <a:lnTo>
                    <a:pt x="10349" y="6333"/>
                  </a:lnTo>
                  <a:lnTo>
                    <a:pt x="10504" y="6488"/>
                  </a:lnTo>
                  <a:lnTo>
                    <a:pt x="10697" y="6604"/>
                  </a:lnTo>
                  <a:lnTo>
                    <a:pt x="10928" y="6642"/>
                  </a:lnTo>
                  <a:lnTo>
                    <a:pt x="11160" y="6642"/>
                  </a:lnTo>
                  <a:lnTo>
                    <a:pt x="11353" y="6604"/>
                  </a:lnTo>
                  <a:lnTo>
                    <a:pt x="11546" y="6526"/>
                  </a:lnTo>
                  <a:lnTo>
                    <a:pt x="11739" y="6411"/>
                  </a:lnTo>
                  <a:lnTo>
                    <a:pt x="11855" y="6256"/>
                  </a:lnTo>
                  <a:lnTo>
                    <a:pt x="12087" y="6565"/>
                  </a:lnTo>
                  <a:lnTo>
                    <a:pt x="12280" y="6913"/>
                  </a:lnTo>
                  <a:lnTo>
                    <a:pt x="12396" y="7222"/>
                  </a:lnTo>
                  <a:lnTo>
                    <a:pt x="12473" y="7569"/>
                  </a:lnTo>
                  <a:lnTo>
                    <a:pt x="12550" y="7917"/>
                  </a:lnTo>
                  <a:lnTo>
                    <a:pt x="12550" y="8264"/>
                  </a:lnTo>
                  <a:lnTo>
                    <a:pt x="12589" y="8998"/>
                  </a:lnTo>
                  <a:lnTo>
                    <a:pt x="12512" y="8998"/>
                  </a:lnTo>
                  <a:lnTo>
                    <a:pt x="12434" y="9075"/>
                  </a:lnTo>
                  <a:lnTo>
                    <a:pt x="12396" y="9114"/>
                  </a:lnTo>
                  <a:lnTo>
                    <a:pt x="12357" y="9191"/>
                  </a:lnTo>
                  <a:lnTo>
                    <a:pt x="11469" y="9307"/>
                  </a:lnTo>
                  <a:lnTo>
                    <a:pt x="11469" y="9693"/>
                  </a:lnTo>
                  <a:lnTo>
                    <a:pt x="12125" y="9654"/>
                  </a:lnTo>
                  <a:lnTo>
                    <a:pt x="12821" y="9616"/>
                  </a:lnTo>
                  <a:lnTo>
                    <a:pt x="12936" y="9577"/>
                  </a:lnTo>
                  <a:lnTo>
                    <a:pt x="13014" y="9500"/>
                  </a:lnTo>
                  <a:lnTo>
                    <a:pt x="13052" y="9384"/>
                  </a:lnTo>
                  <a:lnTo>
                    <a:pt x="13052" y="9268"/>
                  </a:lnTo>
                  <a:lnTo>
                    <a:pt x="13129" y="8998"/>
                  </a:lnTo>
                  <a:lnTo>
                    <a:pt x="13168" y="8766"/>
                  </a:lnTo>
                  <a:lnTo>
                    <a:pt x="13168" y="8496"/>
                  </a:lnTo>
                  <a:lnTo>
                    <a:pt x="13168" y="8226"/>
                  </a:lnTo>
                  <a:lnTo>
                    <a:pt x="13091" y="7724"/>
                  </a:lnTo>
                  <a:lnTo>
                    <a:pt x="12936" y="7183"/>
                  </a:lnTo>
                  <a:lnTo>
                    <a:pt x="12743" y="6681"/>
                  </a:lnTo>
                  <a:lnTo>
                    <a:pt x="12434" y="6218"/>
                  </a:lnTo>
                  <a:lnTo>
                    <a:pt x="12125" y="5793"/>
                  </a:lnTo>
                  <a:lnTo>
                    <a:pt x="11778" y="5445"/>
                  </a:lnTo>
                  <a:lnTo>
                    <a:pt x="11315" y="5098"/>
                  </a:lnTo>
                  <a:lnTo>
                    <a:pt x="10967" y="4905"/>
                  </a:lnTo>
                  <a:lnTo>
                    <a:pt x="10620" y="4750"/>
                  </a:lnTo>
                  <a:lnTo>
                    <a:pt x="10272" y="4596"/>
                  </a:lnTo>
                  <a:lnTo>
                    <a:pt x="9886" y="4480"/>
                  </a:lnTo>
                  <a:lnTo>
                    <a:pt x="9538" y="4441"/>
                  </a:lnTo>
                  <a:lnTo>
                    <a:pt x="9191" y="4441"/>
                  </a:lnTo>
                  <a:lnTo>
                    <a:pt x="9268" y="3978"/>
                  </a:lnTo>
                  <a:lnTo>
                    <a:pt x="9229" y="3515"/>
                  </a:lnTo>
                  <a:lnTo>
                    <a:pt x="9152" y="3090"/>
                  </a:lnTo>
                  <a:lnTo>
                    <a:pt x="8998" y="2665"/>
                  </a:lnTo>
                  <a:lnTo>
                    <a:pt x="8805" y="2279"/>
                  </a:lnTo>
                  <a:lnTo>
                    <a:pt x="8534" y="1931"/>
                  </a:lnTo>
                  <a:lnTo>
                    <a:pt x="8225" y="1584"/>
                  </a:lnTo>
                  <a:lnTo>
                    <a:pt x="7839" y="1275"/>
                  </a:lnTo>
                  <a:lnTo>
                    <a:pt x="7453" y="1005"/>
                  </a:lnTo>
                  <a:lnTo>
                    <a:pt x="7067" y="734"/>
                  </a:lnTo>
                  <a:lnTo>
                    <a:pt x="6642" y="503"/>
                  </a:lnTo>
                  <a:lnTo>
                    <a:pt x="6179" y="348"/>
                  </a:lnTo>
                  <a:lnTo>
                    <a:pt x="5715" y="194"/>
                  </a:lnTo>
                  <a:lnTo>
                    <a:pt x="5291" y="78"/>
                  </a:lnTo>
                  <a:lnTo>
                    <a:pt x="4827" y="39"/>
                  </a:lnTo>
                  <a:lnTo>
                    <a:pt x="440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9"/>
            <p:cNvSpPr/>
            <p:nvPr/>
          </p:nvSpPr>
          <p:spPr>
            <a:xfrm>
              <a:off x="4428800" y="3447800"/>
              <a:ext cx="257775" cy="315700"/>
            </a:xfrm>
            <a:custGeom>
              <a:avLst/>
              <a:gdLst/>
              <a:ahLst/>
              <a:cxnLst/>
              <a:rect l="l" t="t" r="r" b="b"/>
              <a:pathLst>
                <a:path w="10311" h="12628" extrusionOk="0">
                  <a:moveTo>
                    <a:pt x="6449" y="773"/>
                  </a:moveTo>
                  <a:lnTo>
                    <a:pt x="6410" y="2317"/>
                  </a:lnTo>
                  <a:lnTo>
                    <a:pt x="6449" y="3901"/>
                  </a:lnTo>
                  <a:lnTo>
                    <a:pt x="6526" y="6990"/>
                  </a:lnTo>
                  <a:lnTo>
                    <a:pt x="3514" y="6758"/>
                  </a:lnTo>
                  <a:lnTo>
                    <a:pt x="2008" y="6642"/>
                  </a:lnTo>
                  <a:lnTo>
                    <a:pt x="502" y="6604"/>
                  </a:lnTo>
                  <a:lnTo>
                    <a:pt x="1352" y="5986"/>
                  </a:lnTo>
                  <a:lnTo>
                    <a:pt x="2201" y="5291"/>
                  </a:lnTo>
                  <a:lnTo>
                    <a:pt x="2973" y="4557"/>
                  </a:lnTo>
                  <a:lnTo>
                    <a:pt x="3707" y="3823"/>
                  </a:lnTo>
                  <a:lnTo>
                    <a:pt x="4441" y="3090"/>
                  </a:lnTo>
                  <a:lnTo>
                    <a:pt x="5136" y="2356"/>
                  </a:lnTo>
                  <a:lnTo>
                    <a:pt x="5792" y="1584"/>
                  </a:lnTo>
                  <a:lnTo>
                    <a:pt x="6449" y="773"/>
                  </a:lnTo>
                  <a:close/>
                  <a:moveTo>
                    <a:pt x="6719" y="0"/>
                  </a:moveTo>
                  <a:lnTo>
                    <a:pt x="6642" y="39"/>
                  </a:lnTo>
                  <a:lnTo>
                    <a:pt x="6565" y="39"/>
                  </a:lnTo>
                  <a:lnTo>
                    <a:pt x="6487" y="116"/>
                  </a:lnTo>
                  <a:lnTo>
                    <a:pt x="4981" y="1854"/>
                  </a:lnTo>
                  <a:lnTo>
                    <a:pt x="4209" y="2703"/>
                  </a:lnTo>
                  <a:lnTo>
                    <a:pt x="3437" y="3514"/>
                  </a:lnTo>
                  <a:lnTo>
                    <a:pt x="2587" y="4287"/>
                  </a:lnTo>
                  <a:lnTo>
                    <a:pt x="1738" y="5059"/>
                  </a:lnTo>
                  <a:lnTo>
                    <a:pt x="888" y="5793"/>
                  </a:lnTo>
                  <a:lnTo>
                    <a:pt x="39" y="6604"/>
                  </a:lnTo>
                  <a:lnTo>
                    <a:pt x="0" y="6642"/>
                  </a:lnTo>
                  <a:lnTo>
                    <a:pt x="0" y="6681"/>
                  </a:lnTo>
                  <a:lnTo>
                    <a:pt x="39" y="6797"/>
                  </a:lnTo>
                  <a:lnTo>
                    <a:pt x="39" y="6835"/>
                  </a:lnTo>
                  <a:lnTo>
                    <a:pt x="0" y="6912"/>
                  </a:lnTo>
                  <a:lnTo>
                    <a:pt x="39" y="6990"/>
                  </a:lnTo>
                  <a:lnTo>
                    <a:pt x="116" y="7144"/>
                  </a:lnTo>
                  <a:lnTo>
                    <a:pt x="386" y="6990"/>
                  </a:lnTo>
                  <a:lnTo>
                    <a:pt x="1892" y="7144"/>
                  </a:lnTo>
                  <a:lnTo>
                    <a:pt x="3437" y="7299"/>
                  </a:lnTo>
                  <a:lnTo>
                    <a:pt x="6526" y="7453"/>
                  </a:lnTo>
                  <a:lnTo>
                    <a:pt x="6565" y="9307"/>
                  </a:lnTo>
                  <a:lnTo>
                    <a:pt x="6526" y="12627"/>
                  </a:lnTo>
                  <a:lnTo>
                    <a:pt x="6951" y="12627"/>
                  </a:lnTo>
                  <a:lnTo>
                    <a:pt x="6989" y="9461"/>
                  </a:lnTo>
                  <a:lnTo>
                    <a:pt x="6989" y="7492"/>
                  </a:lnTo>
                  <a:lnTo>
                    <a:pt x="8650" y="7569"/>
                  </a:lnTo>
                  <a:lnTo>
                    <a:pt x="10310" y="7646"/>
                  </a:lnTo>
                  <a:lnTo>
                    <a:pt x="10310" y="7183"/>
                  </a:lnTo>
                  <a:lnTo>
                    <a:pt x="8650" y="7106"/>
                  </a:lnTo>
                  <a:lnTo>
                    <a:pt x="6989" y="7028"/>
                  </a:lnTo>
                  <a:lnTo>
                    <a:pt x="7028" y="5368"/>
                  </a:lnTo>
                  <a:lnTo>
                    <a:pt x="6989" y="3707"/>
                  </a:lnTo>
                  <a:lnTo>
                    <a:pt x="6951" y="2047"/>
                  </a:lnTo>
                  <a:lnTo>
                    <a:pt x="6796" y="387"/>
                  </a:lnTo>
                  <a:lnTo>
                    <a:pt x="6989" y="194"/>
                  </a:lnTo>
                  <a:lnTo>
                    <a:pt x="6835" y="39"/>
                  </a:lnTo>
                  <a:lnTo>
                    <a:pt x="679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9"/>
            <p:cNvSpPr/>
            <p:nvPr/>
          </p:nvSpPr>
          <p:spPr>
            <a:xfrm>
              <a:off x="4598700" y="3452625"/>
              <a:ext cx="176675" cy="453750"/>
            </a:xfrm>
            <a:custGeom>
              <a:avLst/>
              <a:gdLst/>
              <a:ahLst/>
              <a:cxnLst/>
              <a:rect l="l" t="t" r="r" b="b"/>
              <a:pathLst>
                <a:path w="7067" h="18150" extrusionOk="0">
                  <a:moveTo>
                    <a:pt x="193" y="1"/>
                  </a:moveTo>
                  <a:lnTo>
                    <a:pt x="0" y="194"/>
                  </a:lnTo>
                  <a:lnTo>
                    <a:pt x="1622" y="1931"/>
                  </a:lnTo>
                  <a:lnTo>
                    <a:pt x="3244" y="3630"/>
                  </a:lnTo>
                  <a:lnTo>
                    <a:pt x="4016" y="4480"/>
                  </a:lnTo>
                  <a:lnTo>
                    <a:pt x="4750" y="5329"/>
                  </a:lnTo>
                  <a:lnTo>
                    <a:pt x="5484" y="6179"/>
                  </a:lnTo>
                  <a:lnTo>
                    <a:pt x="6217" y="6990"/>
                  </a:lnTo>
                  <a:lnTo>
                    <a:pt x="3514" y="6990"/>
                  </a:lnTo>
                  <a:lnTo>
                    <a:pt x="3514" y="7453"/>
                  </a:lnTo>
                  <a:lnTo>
                    <a:pt x="4943" y="7492"/>
                  </a:lnTo>
                  <a:lnTo>
                    <a:pt x="5677" y="7492"/>
                  </a:lnTo>
                  <a:lnTo>
                    <a:pt x="6372" y="7453"/>
                  </a:lnTo>
                  <a:lnTo>
                    <a:pt x="6024" y="7878"/>
                  </a:lnTo>
                  <a:lnTo>
                    <a:pt x="5715" y="8303"/>
                  </a:lnTo>
                  <a:lnTo>
                    <a:pt x="5136" y="9191"/>
                  </a:lnTo>
                  <a:lnTo>
                    <a:pt x="4248" y="10658"/>
                  </a:lnTo>
                  <a:lnTo>
                    <a:pt x="3360" y="12087"/>
                  </a:lnTo>
                  <a:lnTo>
                    <a:pt x="1584" y="14983"/>
                  </a:lnTo>
                  <a:lnTo>
                    <a:pt x="773" y="16450"/>
                  </a:lnTo>
                  <a:lnTo>
                    <a:pt x="348" y="17184"/>
                  </a:lnTo>
                  <a:lnTo>
                    <a:pt x="0" y="17918"/>
                  </a:lnTo>
                  <a:lnTo>
                    <a:pt x="309" y="18149"/>
                  </a:lnTo>
                  <a:lnTo>
                    <a:pt x="1159" y="16759"/>
                  </a:lnTo>
                  <a:lnTo>
                    <a:pt x="1970" y="15369"/>
                  </a:lnTo>
                  <a:lnTo>
                    <a:pt x="2781" y="13979"/>
                  </a:lnTo>
                  <a:lnTo>
                    <a:pt x="3592" y="12589"/>
                  </a:lnTo>
                  <a:lnTo>
                    <a:pt x="4441" y="11199"/>
                  </a:lnTo>
                  <a:lnTo>
                    <a:pt x="5291" y="9809"/>
                  </a:lnTo>
                  <a:lnTo>
                    <a:pt x="5715" y="9191"/>
                  </a:lnTo>
                  <a:lnTo>
                    <a:pt x="6179" y="8612"/>
                  </a:lnTo>
                  <a:lnTo>
                    <a:pt x="6603" y="8032"/>
                  </a:lnTo>
                  <a:lnTo>
                    <a:pt x="6990" y="7453"/>
                  </a:lnTo>
                  <a:lnTo>
                    <a:pt x="6990" y="7376"/>
                  </a:lnTo>
                  <a:lnTo>
                    <a:pt x="7067" y="7299"/>
                  </a:lnTo>
                  <a:lnTo>
                    <a:pt x="7028" y="7183"/>
                  </a:lnTo>
                  <a:lnTo>
                    <a:pt x="6990" y="7067"/>
                  </a:lnTo>
                  <a:lnTo>
                    <a:pt x="6874" y="7028"/>
                  </a:lnTo>
                  <a:lnTo>
                    <a:pt x="6835" y="7028"/>
                  </a:lnTo>
                  <a:lnTo>
                    <a:pt x="6102" y="6102"/>
                  </a:lnTo>
                  <a:lnTo>
                    <a:pt x="5291" y="5175"/>
                  </a:lnTo>
                  <a:lnTo>
                    <a:pt x="3669" y="3437"/>
                  </a:lnTo>
                  <a:lnTo>
                    <a:pt x="1970" y="1700"/>
                  </a:lnTo>
                  <a:lnTo>
                    <a:pt x="1082" y="811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9"/>
            <p:cNvSpPr/>
            <p:nvPr/>
          </p:nvSpPr>
          <p:spPr>
            <a:xfrm>
              <a:off x="3921000" y="3458425"/>
              <a:ext cx="254900" cy="267425"/>
            </a:xfrm>
            <a:custGeom>
              <a:avLst/>
              <a:gdLst/>
              <a:ahLst/>
              <a:cxnLst/>
              <a:rect l="l" t="t" r="r" b="b"/>
              <a:pathLst>
                <a:path w="10196" h="10697" extrusionOk="0">
                  <a:moveTo>
                    <a:pt x="8264" y="7298"/>
                  </a:moveTo>
                  <a:lnTo>
                    <a:pt x="8496" y="7376"/>
                  </a:lnTo>
                  <a:lnTo>
                    <a:pt x="8728" y="7453"/>
                  </a:lnTo>
                  <a:lnTo>
                    <a:pt x="8959" y="7569"/>
                  </a:lnTo>
                  <a:lnTo>
                    <a:pt x="9152" y="7723"/>
                  </a:lnTo>
                  <a:lnTo>
                    <a:pt x="9346" y="7916"/>
                  </a:lnTo>
                  <a:lnTo>
                    <a:pt x="9500" y="8109"/>
                  </a:lnTo>
                  <a:lnTo>
                    <a:pt x="9616" y="8341"/>
                  </a:lnTo>
                  <a:lnTo>
                    <a:pt x="9654" y="8573"/>
                  </a:lnTo>
                  <a:lnTo>
                    <a:pt x="9693" y="8882"/>
                  </a:lnTo>
                  <a:lnTo>
                    <a:pt x="9654" y="9152"/>
                  </a:lnTo>
                  <a:lnTo>
                    <a:pt x="9539" y="9422"/>
                  </a:lnTo>
                  <a:lnTo>
                    <a:pt x="9384" y="9654"/>
                  </a:lnTo>
                  <a:lnTo>
                    <a:pt x="9191" y="9847"/>
                  </a:lnTo>
                  <a:lnTo>
                    <a:pt x="8959" y="10040"/>
                  </a:lnTo>
                  <a:lnTo>
                    <a:pt x="8689" y="10117"/>
                  </a:lnTo>
                  <a:lnTo>
                    <a:pt x="8419" y="10195"/>
                  </a:lnTo>
                  <a:lnTo>
                    <a:pt x="8110" y="10156"/>
                  </a:lnTo>
                  <a:lnTo>
                    <a:pt x="7840" y="10079"/>
                  </a:lnTo>
                  <a:lnTo>
                    <a:pt x="7608" y="9963"/>
                  </a:lnTo>
                  <a:lnTo>
                    <a:pt x="7376" y="9808"/>
                  </a:lnTo>
                  <a:lnTo>
                    <a:pt x="7183" y="9577"/>
                  </a:lnTo>
                  <a:lnTo>
                    <a:pt x="7029" y="9345"/>
                  </a:lnTo>
                  <a:lnTo>
                    <a:pt x="6951" y="9075"/>
                  </a:lnTo>
                  <a:lnTo>
                    <a:pt x="6913" y="8804"/>
                  </a:lnTo>
                  <a:lnTo>
                    <a:pt x="6951" y="8534"/>
                  </a:lnTo>
                  <a:lnTo>
                    <a:pt x="7029" y="8264"/>
                  </a:lnTo>
                  <a:lnTo>
                    <a:pt x="7144" y="8071"/>
                  </a:lnTo>
                  <a:lnTo>
                    <a:pt x="7299" y="7878"/>
                  </a:lnTo>
                  <a:lnTo>
                    <a:pt x="7492" y="7723"/>
                  </a:lnTo>
                  <a:lnTo>
                    <a:pt x="7724" y="7569"/>
                  </a:lnTo>
                  <a:lnTo>
                    <a:pt x="8148" y="7337"/>
                  </a:lnTo>
                  <a:lnTo>
                    <a:pt x="8226" y="7298"/>
                  </a:lnTo>
                  <a:close/>
                  <a:moveTo>
                    <a:pt x="2858" y="0"/>
                  </a:moveTo>
                  <a:lnTo>
                    <a:pt x="2665" y="39"/>
                  </a:lnTo>
                  <a:lnTo>
                    <a:pt x="2665" y="77"/>
                  </a:lnTo>
                  <a:lnTo>
                    <a:pt x="2627" y="1352"/>
                  </a:lnTo>
                  <a:lnTo>
                    <a:pt x="2627" y="2587"/>
                  </a:lnTo>
                  <a:lnTo>
                    <a:pt x="2665" y="3823"/>
                  </a:lnTo>
                  <a:lnTo>
                    <a:pt x="2704" y="5097"/>
                  </a:lnTo>
                  <a:lnTo>
                    <a:pt x="2897" y="7491"/>
                  </a:lnTo>
                  <a:lnTo>
                    <a:pt x="2897" y="8148"/>
                  </a:lnTo>
                  <a:lnTo>
                    <a:pt x="2935" y="8457"/>
                  </a:lnTo>
                  <a:lnTo>
                    <a:pt x="2974" y="8611"/>
                  </a:lnTo>
                  <a:lnTo>
                    <a:pt x="3051" y="8766"/>
                  </a:lnTo>
                  <a:lnTo>
                    <a:pt x="1545" y="8727"/>
                  </a:lnTo>
                  <a:lnTo>
                    <a:pt x="39" y="8689"/>
                  </a:lnTo>
                  <a:lnTo>
                    <a:pt x="1" y="8689"/>
                  </a:lnTo>
                  <a:lnTo>
                    <a:pt x="1" y="9036"/>
                  </a:lnTo>
                  <a:lnTo>
                    <a:pt x="773" y="9113"/>
                  </a:lnTo>
                  <a:lnTo>
                    <a:pt x="1545" y="9152"/>
                  </a:lnTo>
                  <a:lnTo>
                    <a:pt x="3129" y="9229"/>
                  </a:lnTo>
                  <a:lnTo>
                    <a:pt x="4828" y="9306"/>
                  </a:lnTo>
                  <a:lnTo>
                    <a:pt x="5677" y="9306"/>
                  </a:lnTo>
                  <a:lnTo>
                    <a:pt x="6488" y="9268"/>
                  </a:lnTo>
                  <a:lnTo>
                    <a:pt x="6604" y="9577"/>
                  </a:lnTo>
                  <a:lnTo>
                    <a:pt x="6758" y="9847"/>
                  </a:lnTo>
                  <a:lnTo>
                    <a:pt x="6990" y="10079"/>
                  </a:lnTo>
                  <a:lnTo>
                    <a:pt x="7222" y="10310"/>
                  </a:lnTo>
                  <a:lnTo>
                    <a:pt x="7492" y="10465"/>
                  </a:lnTo>
                  <a:lnTo>
                    <a:pt x="7801" y="10581"/>
                  </a:lnTo>
                  <a:lnTo>
                    <a:pt x="8110" y="10658"/>
                  </a:lnTo>
                  <a:lnTo>
                    <a:pt x="8419" y="10696"/>
                  </a:lnTo>
                  <a:lnTo>
                    <a:pt x="8728" y="10619"/>
                  </a:lnTo>
                  <a:lnTo>
                    <a:pt x="9037" y="10542"/>
                  </a:lnTo>
                  <a:lnTo>
                    <a:pt x="9307" y="10388"/>
                  </a:lnTo>
                  <a:lnTo>
                    <a:pt x="9539" y="10195"/>
                  </a:lnTo>
                  <a:lnTo>
                    <a:pt x="9770" y="9963"/>
                  </a:lnTo>
                  <a:lnTo>
                    <a:pt x="9925" y="9693"/>
                  </a:lnTo>
                  <a:lnTo>
                    <a:pt x="10079" y="9422"/>
                  </a:lnTo>
                  <a:lnTo>
                    <a:pt x="10156" y="9152"/>
                  </a:lnTo>
                  <a:lnTo>
                    <a:pt x="10195" y="9152"/>
                  </a:lnTo>
                  <a:lnTo>
                    <a:pt x="10195" y="8766"/>
                  </a:lnTo>
                  <a:lnTo>
                    <a:pt x="10156" y="8418"/>
                  </a:lnTo>
                  <a:lnTo>
                    <a:pt x="10041" y="8071"/>
                  </a:lnTo>
                  <a:lnTo>
                    <a:pt x="9848" y="7762"/>
                  </a:lnTo>
                  <a:lnTo>
                    <a:pt x="9616" y="7491"/>
                  </a:lnTo>
                  <a:lnTo>
                    <a:pt x="9307" y="7260"/>
                  </a:lnTo>
                  <a:lnTo>
                    <a:pt x="8998" y="7105"/>
                  </a:lnTo>
                  <a:lnTo>
                    <a:pt x="8650" y="7028"/>
                  </a:lnTo>
                  <a:lnTo>
                    <a:pt x="8303" y="7028"/>
                  </a:lnTo>
                  <a:lnTo>
                    <a:pt x="8187" y="7067"/>
                  </a:lnTo>
                  <a:lnTo>
                    <a:pt x="8148" y="7028"/>
                  </a:lnTo>
                  <a:lnTo>
                    <a:pt x="8071" y="6989"/>
                  </a:lnTo>
                  <a:lnTo>
                    <a:pt x="7917" y="6989"/>
                  </a:lnTo>
                  <a:lnTo>
                    <a:pt x="7724" y="7028"/>
                  </a:lnTo>
                  <a:lnTo>
                    <a:pt x="7415" y="7144"/>
                  </a:lnTo>
                  <a:lnTo>
                    <a:pt x="7144" y="7337"/>
                  </a:lnTo>
                  <a:lnTo>
                    <a:pt x="6913" y="7569"/>
                  </a:lnTo>
                  <a:lnTo>
                    <a:pt x="6720" y="7878"/>
                  </a:lnTo>
                  <a:lnTo>
                    <a:pt x="6565" y="8187"/>
                  </a:lnTo>
                  <a:lnTo>
                    <a:pt x="6449" y="8534"/>
                  </a:lnTo>
                  <a:lnTo>
                    <a:pt x="6449" y="8843"/>
                  </a:lnTo>
                  <a:lnTo>
                    <a:pt x="5716" y="8804"/>
                  </a:lnTo>
                  <a:lnTo>
                    <a:pt x="4943" y="8766"/>
                  </a:lnTo>
                  <a:lnTo>
                    <a:pt x="3476" y="8766"/>
                  </a:lnTo>
                  <a:lnTo>
                    <a:pt x="3476" y="8727"/>
                  </a:lnTo>
                  <a:lnTo>
                    <a:pt x="3476" y="8650"/>
                  </a:lnTo>
                  <a:lnTo>
                    <a:pt x="3476" y="8573"/>
                  </a:lnTo>
                  <a:lnTo>
                    <a:pt x="3437" y="8534"/>
                  </a:lnTo>
                  <a:lnTo>
                    <a:pt x="3360" y="8495"/>
                  </a:lnTo>
                  <a:lnTo>
                    <a:pt x="3283" y="8495"/>
                  </a:lnTo>
                  <a:lnTo>
                    <a:pt x="3206" y="8534"/>
                  </a:lnTo>
                  <a:lnTo>
                    <a:pt x="3283" y="8380"/>
                  </a:lnTo>
                  <a:lnTo>
                    <a:pt x="3283" y="8225"/>
                  </a:lnTo>
                  <a:lnTo>
                    <a:pt x="3283" y="8109"/>
                  </a:lnTo>
                  <a:lnTo>
                    <a:pt x="3283" y="7955"/>
                  </a:lnTo>
                  <a:lnTo>
                    <a:pt x="3206" y="7337"/>
                  </a:lnTo>
                  <a:lnTo>
                    <a:pt x="3129" y="6449"/>
                  </a:lnTo>
                  <a:lnTo>
                    <a:pt x="3013" y="4325"/>
                  </a:lnTo>
                  <a:lnTo>
                    <a:pt x="2935" y="2201"/>
                  </a:lnTo>
                  <a:lnTo>
                    <a:pt x="2897" y="77"/>
                  </a:lnTo>
                  <a:lnTo>
                    <a:pt x="285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9"/>
            <p:cNvSpPr/>
            <p:nvPr/>
          </p:nvSpPr>
          <p:spPr>
            <a:xfrm>
              <a:off x="1220850" y="3492200"/>
              <a:ext cx="274200" cy="516500"/>
            </a:xfrm>
            <a:custGeom>
              <a:avLst/>
              <a:gdLst/>
              <a:ahLst/>
              <a:cxnLst/>
              <a:rect l="l" t="t" r="r" b="b"/>
              <a:pathLst>
                <a:path w="10968" h="20660" extrusionOk="0">
                  <a:moveTo>
                    <a:pt x="1468" y="657"/>
                  </a:moveTo>
                  <a:lnTo>
                    <a:pt x="2086" y="1005"/>
                  </a:lnTo>
                  <a:lnTo>
                    <a:pt x="2665" y="1391"/>
                  </a:lnTo>
                  <a:lnTo>
                    <a:pt x="3052" y="1661"/>
                  </a:lnTo>
                  <a:lnTo>
                    <a:pt x="3438" y="1970"/>
                  </a:lnTo>
                  <a:lnTo>
                    <a:pt x="3592" y="2125"/>
                  </a:lnTo>
                  <a:lnTo>
                    <a:pt x="3708" y="2279"/>
                  </a:lnTo>
                  <a:lnTo>
                    <a:pt x="3862" y="2588"/>
                  </a:lnTo>
                  <a:lnTo>
                    <a:pt x="3978" y="2935"/>
                  </a:lnTo>
                  <a:lnTo>
                    <a:pt x="4055" y="3322"/>
                  </a:lnTo>
                  <a:lnTo>
                    <a:pt x="5098" y="7492"/>
                  </a:lnTo>
                  <a:lnTo>
                    <a:pt x="7222" y="16180"/>
                  </a:lnTo>
                  <a:lnTo>
                    <a:pt x="7261" y="16258"/>
                  </a:lnTo>
                  <a:lnTo>
                    <a:pt x="7299" y="16296"/>
                  </a:lnTo>
                  <a:lnTo>
                    <a:pt x="7369" y="16331"/>
                  </a:lnTo>
                  <a:lnTo>
                    <a:pt x="7369" y="16331"/>
                  </a:lnTo>
                  <a:lnTo>
                    <a:pt x="6990" y="16489"/>
                  </a:lnTo>
                  <a:lnTo>
                    <a:pt x="6334" y="14481"/>
                  </a:lnTo>
                  <a:lnTo>
                    <a:pt x="5677" y="12512"/>
                  </a:lnTo>
                  <a:lnTo>
                    <a:pt x="4287" y="8573"/>
                  </a:lnTo>
                  <a:lnTo>
                    <a:pt x="2858" y="4634"/>
                  </a:lnTo>
                  <a:lnTo>
                    <a:pt x="1468" y="657"/>
                  </a:lnTo>
                  <a:close/>
                  <a:moveTo>
                    <a:pt x="1121" y="503"/>
                  </a:moveTo>
                  <a:lnTo>
                    <a:pt x="1121" y="580"/>
                  </a:lnTo>
                  <a:lnTo>
                    <a:pt x="3940" y="8573"/>
                  </a:lnTo>
                  <a:lnTo>
                    <a:pt x="5368" y="12551"/>
                  </a:lnTo>
                  <a:lnTo>
                    <a:pt x="6102" y="14558"/>
                  </a:lnTo>
                  <a:lnTo>
                    <a:pt x="6874" y="16528"/>
                  </a:lnTo>
                  <a:lnTo>
                    <a:pt x="6681" y="16566"/>
                  </a:lnTo>
                  <a:lnTo>
                    <a:pt x="5755" y="14636"/>
                  </a:lnTo>
                  <a:lnTo>
                    <a:pt x="4789" y="12705"/>
                  </a:lnTo>
                  <a:lnTo>
                    <a:pt x="2820" y="8882"/>
                  </a:lnTo>
                  <a:lnTo>
                    <a:pt x="1777" y="6951"/>
                  </a:lnTo>
                  <a:lnTo>
                    <a:pt x="773" y="4982"/>
                  </a:lnTo>
                  <a:lnTo>
                    <a:pt x="657" y="4712"/>
                  </a:lnTo>
                  <a:lnTo>
                    <a:pt x="580" y="4441"/>
                  </a:lnTo>
                  <a:lnTo>
                    <a:pt x="542" y="4171"/>
                  </a:lnTo>
                  <a:lnTo>
                    <a:pt x="503" y="3901"/>
                  </a:lnTo>
                  <a:lnTo>
                    <a:pt x="503" y="3322"/>
                  </a:lnTo>
                  <a:lnTo>
                    <a:pt x="542" y="2781"/>
                  </a:lnTo>
                  <a:lnTo>
                    <a:pt x="657" y="2202"/>
                  </a:lnTo>
                  <a:lnTo>
                    <a:pt x="812" y="1623"/>
                  </a:lnTo>
                  <a:lnTo>
                    <a:pt x="1121" y="503"/>
                  </a:lnTo>
                  <a:close/>
                  <a:moveTo>
                    <a:pt x="9886" y="13786"/>
                  </a:moveTo>
                  <a:lnTo>
                    <a:pt x="10041" y="13825"/>
                  </a:lnTo>
                  <a:lnTo>
                    <a:pt x="10157" y="13902"/>
                  </a:lnTo>
                  <a:lnTo>
                    <a:pt x="10311" y="14018"/>
                  </a:lnTo>
                  <a:lnTo>
                    <a:pt x="10581" y="14481"/>
                  </a:lnTo>
                  <a:lnTo>
                    <a:pt x="10620" y="14674"/>
                  </a:lnTo>
                  <a:lnTo>
                    <a:pt x="10620" y="14906"/>
                  </a:lnTo>
                  <a:lnTo>
                    <a:pt x="10581" y="15099"/>
                  </a:lnTo>
                  <a:lnTo>
                    <a:pt x="10504" y="15254"/>
                  </a:lnTo>
                  <a:lnTo>
                    <a:pt x="10311" y="15640"/>
                  </a:lnTo>
                  <a:lnTo>
                    <a:pt x="10041" y="15910"/>
                  </a:lnTo>
                  <a:lnTo>
                    <a:pt x="9655" y="16296"/>
                  </a:lnTo>
                  <a:lnTo>
                    <a:pt x="9191" y="16605"/>
                  </a:lnTo>
                  <a:lnTo>
                    <a:pt x="8728" y="16914"/>
                  </a:lnTo>
                  <a:lnTo>
                    <a:pt x="8265" y="17184"/>
                  </a:lnTo>
                  <a:lnTo>
                    <a:pt x="8149" y="17184"/>
                  </a:lnTo>
                  <a:lnTo>
                    <a:pt x="8071" y="17262"/>
                  </a:lnTo>
                  <a:lnTo>
                    <a:pt x="7724" y="17416"/>
                  </a:lnTo>
                  <a:lnTo>
                    <a:pt x="7029" y="17725"/>
                  </a:lnTo>
                  <a:lnTo>
                    <a:pt x="6295" y="17995"/>
                  </a:lnTo>
                  <a:lnTo>
                    <a:pt x="5523" y="18150"/>
                  </a:lnTo>
                  <a:lnTo>
                    <a:pt x="4789" y="18304"/>
                  </a:lnTo>
                  <a:lnTo>
                    <a:pt x="4403" y="18343"/>
                  </a:lnTo>
                  <a:lnTo>
                    <a:pt x="4055" y="18343"/>
                  </a:lnTo>
                  <a:lnTo>
                    <a:pt x="3669" y="18266"/>
                  </a:lnTo>
                  <a:lnTo>
                    <a:pt x="3515" y="18227"/>
                  </a:lnTo>
                  <a:lnTo>
                    <a:pt x="3360" y="18150"/>
                  </a:lnTo>
                  <a:lnTo>
                    <a:pt x="3245" y="18034"/>
                  </a:lnTo>
                  <a:lnTo>
                    <a:pt x="3129" y="17957"/>
                  </a:lnTo>
                  <a:lnTo>
                    <a:pt x="2974" y="17686"/>
                  </a:lnTo>
                  <a:lnTo>
                    <a:pt x="2858" y="17377"/>
                  </a:lnTo>
                  <a:lnTo>
                    <a:pt x="2858" y="17068"/>
                  </a:lnTo>
                  <a:lnTo>
                    <a:pt x="2897" y="16875"/>
                  </a:lnTo>
                  <a:lnTo>
                    <a:pt x="2974" y="16721"/>
                  </a:lnTo>
                  <a:lnTo>
                    <a:pt x="3090" y="16566"/>
                  </a:lnTo>
                  <a:lnTo>
                    <a:pt x="3206" y="16451"/>
                  </a:lnTo>
                  <a:lnTo>
                    <a:pt x="3322" y="16373"/>
                  </a:lnTo>
                  <a:lnTo>
                    <a:pt x="3476" y="16296"/>
                  </a:lnTo>
                  <a:lnTo>
                    <a:pt x="3592" y="16296"/>
                  </a:lnTo>
                  <a:lnTo>
                    <a:pt x="3708" y="16335"/>
                  </a:lnTo>
                  <a:lnTo>
                    <a:pt x="3824" y="16451"/>
                  </a:lnTo>
                  <a:lnTo>
                    <a:pt x="3940" y="16605"/>
                  </a:lnTo>
                  <a:lnTo>
                    <a:pt x="4094" y="16798"/>
                  </a:lnTo>
                  <a:lnTo>
                    <a:pt x="4210" y="17068"/>
                  </a:lnTo>
                  <a:lnTo>
                    <a:pt x="4055" y="17068"/>
                  </a:lnTo>
                  <a:lnTo>
                    <a:pt x="3978" y="17107"/>
                  </a:lnTo>
                  <a:lnTo>
                    <a:pt x="3940" y="17184"/>
                  </a:lnTo>
                  <a:lnTo>
                    <a:pt x="3978" y="17300"/>
                  </a:lnTo>
                  <a:lnTo>
                    <a:pt x="4055" y="17339"/>
                  </a:lnTo>
                  <a:lnTo>
                    <a:pt x="4828" y="17339"/>
                  </a:lnTo>
                  <a:lnTo>
                    <a:pt x="5639" y="17262"/>
                  </a:lnTo>
                  <a:lnTo>
                    <a:pt x="6450" y="17107"/>
                  </a:lnTo>
                  <a:lnTo>
                    <a:pt x="7261" y="16875"/>
                  </a:lnTo>
                  <a:lnTo>
                    <a:pt x="7647" y="16721"/>
                  </a:lnTo>
                  <a:lnTo>
                    <a:pt x="8033" y="16528"/>
                  </a:lnTo>
                  <a:lnTo>
                    <a:pt x="8419" y="16335"/>
                  </a:lnTo>
                  <a:lnTo>
                    <a:pt x="8728" y="16103"/>
                  </a:lnTo>
                  <a:lnTo>
                    <a:pt x="9075" y="15871"/>
                  </a:lnTo>
                  <a:lnTo>
                    <a:pt x="9384" y="15601"/>
                  </a:lnTo>
                  <a:lnTo>
                    <a:pt x="9616" y="15331"/>
                  </a:lnTo>
                  <a:lnTo>
                    <a:pt x="9886" y="15022"/>
                  </a:lnTo>
                  <a:lnTo>
                    <a:pt x="9886" y="14945"/>
                  </a:lnTo>
                  <a:lnTo>
                    <a:pt x="9886" y="14906"/>
                  </a:lnTo>
                  <a:lnTo>
                    <a:pt x="9848" y="14829"/>
                  </a:lnTo>
                  <a:lnTo>
                    <a:pt x="9809" y="14790"/>
                  </a:lnTo>
                  <a:lnTo>
                    <a:pt x="9732" y="14752"/>
                  </a:lnTo>
                  <a:lnTo>
                    <a:pt x="9616" y="14752"/>
                  </a:lnTo>
                  <a:lnTo>
                    <a:pt x="9539" y="14790"/>
                  </a:lnTo>
                  <a:lnTo>
                    <a:pt x="9307" y="15099"/>
                  </a:lnTo>
                  <a:lnTo>
                    <a:pt x="9114" y="14945"/>
                  </a:lnTo>
                  <a:lnTo>
                    <a:pt x="9037" y="14829"/>
                  </a:lnTo>
                  <a:lnTo>
                    <a:pt x="8998" y="14674"/>
                  </a:lnTo>
                  <a:lnTo>
                    <a:pt x="8998" y="14558"/>
                  </a:lnTo>
                  <a:lnTo>
                    <a:pt x="9037" y="14404"/>
                  </a:lnTo>
                  <a:lnTo>
                    <a:pt x="9114" y="14288"/>
                  </a:lnTo>
                  <a:lnTo>
                    <a:pt x="9346" y="14056"/>
                  </a:lnTo>
                  <a:lnTo>
                    <a:pt x="9462" y="13941"/>
                  </a:lnTo>
                  <a:lnTo>
                    <a:pt x="9539" y="13825"/>
                  </a:lnTo>
                  <a:lnTo>
                    <a:pt x="9655" y="13786"/>
                  </a:lnTo>
                  <a:close/>
                  <a:moveTo>
                    <a:pt x="889" y="1"/>
                  </a:moveTo>
                  <a:lnTo>
                    <a:pt x="812" y="78"/>
                  </a:lnTo>
                  <a:lnTo>
                    <a:pt x="773" y="155"/>
                  </a:lnTo>
                  <a:lnTo>
                    <a:pt x="194" y="2511"/>
                  </a:lnTo>
                  <a:lnTo>
                    <a:pt x="117" y="2897"/>
                  </a:lnTo>
                  <a:lnTo>
                    <a:pt x="40" y="3322"/>
                  </a:lnTo>
                  <a:lnTo>
                    <a:pt x="1" y="3746"/>
                  </a:lnTo>
                  <a:lnTo>
                    <a:pt x="1" y="4210"/>
                  </a:lnTo>
                  <a:lnTo>
                    <a:pt x="78" y="4441"/>
                  </a:lnTo>
                  <a:lnTo>
                    <a:pt x="155" y="4673"/>
                  </a:lnTo>
                  <a:lnTo>
                    <a:pt x="348" y="5136"/>
                  </a:lnTo>
                  <a:lnTo>
                    <a:pt x="850" y="6025"/>
                  </a:lnTo>
                  <a:lnTo>
                    <a:pt x="1970" y="8187"/>
                  </a:lnTo>
                  <a:lnTo>
                    <a:pt x="4133" y="12435"/>
                  </a:lnTo>
                  <a:lnTo>
                    <a:pt x="5253" y="14558"/>
                  </a:lnTo>
                  <a:lnTo>
                    <a:pt x="6411" y="16682"/>
                  </a:lnTo>
                  <a:lnTo>
                    <a:pt x="5484" y="16875"/>
                  </a:lnTo>
                  <a:lnTo>
                    <a:pt x="4596" y="16991"/>
                  </a:lnTo>
                  <a:lnTo>
                    <a:pt x="4596" y="16991"/>
                  </a:lnTo>
                  <a:lnTo>
                    <a:pt x="4673" y="16837"/>
                  </a:lnTo>
                  <a:lnTo>
                    <a:pt x="4712" y="16682"/>
                  </a:lnTo>
                  <a:lnTo>
                    <a:pt x="4712" y="16528"/>
                  </a:lnTo>
                  <a:lnTo>
                    <a:pt x="4635" y="16373"/>
                  </a:lnTo>
                  <a:lnTo>
                    <a:pt x="4557" y="16219"/>
                  </a:lnTo>
                  <a:lnTo>
                    <a:pt x="4442" y="16103"/>
                  </a:lnTo>
                  <a:lnTo>
                    <a:pt x="4326" y="15987"/>
                  </a:lnTo>
                  <a:lnTo>
                    <a:pt x="4133" y="15910"/>
                  </a:lnTo>
                  <a:lnTo>
                    <a:pt x="3862" y="15871"/>
                  </a:lnTo>
                  <a:lnTo>
                    <a:pt x="3592" y="15871"/>
                  </a:lnTo>
                  <a:lnTo>
                    <a:pt x="3322" y="15949"/>
                  </a:lnTo>
                  <a:lnTo>
                    <a:pt x="3090" y="16103"/>
                  </a:lnTo>
                  <a:lnTo>
                    <a:pt x="2897" y="16258"/>
                  </a:lnTo>
                  <a:lnTo>
                    <a:pt x="2743" y="16489"/>
                  </a:lnTo>
                  <a:lnTo>
                    <a:pt x="2588" y="16721"/>
                  </a:lnTo>
                  <a:lnTo>
                    <a:pt x="2550" y="16991"/>
                  </a:lnTo>
                  <a:lnTo>
                    <a:pt x="2511" y="17416"/>
                  </a:lnTo>
                  <a:lnTo>
                    <a:pt x="2550" y="17725"/>
                  </a:lnTo>
                  <a:lnTo>
                    <a:pt x="2704" y="17995"/>
                  </a:lnTo>
                  <a:lnTo>
                    <a:pt x="2858" y="18227"/>
                  </a:lnTo>
                  <a:lnTo>
                    <a:pt x="3129" y="18381"/>
                  </a:lnTo>
                  <a:lnTo>
                    <a:pt x="3399" y="18497"/>
                  </a:lnTo>
                  <a:lnTo>
                    <a:pt x="3747" y="18574"/>
                  </a:lnTo>
                  <a:lnTo>
                    <a:pt x="4094" y="18613"/>
                  </a:lnTo>
                  <a:lnTo>
                    <a:pt x="4442" y="18613"/>
                  </a:lnTo>
                  <a:lnTo>
                    <a:pt x="4828" y="18574"/>
                  </a:lnTo>
                  <a:lnTo>
                    <a:pt x="5639" y="18420"/>
                  </a:lnTo>
                  <a:lnTo>
                    <a:pt x="6334" y="18266"/>
                  </a:lnTo>
                  <a:lnTo>
                    <a:pt x="6952" y="18072"/>
                  </a:lnTo>
                  <a:lnTo>
                    <a:pt x="7067" y="18034"/>
                  </a:lnTo>
                  <a:lnTo>
                    <a:pt x="7299" y="17957"/>
                  </a:lnTo>
                  <a:lnTo>
                    <a:pt x="8149" y="17570"/>
                  </a:lnTo>
                  <a:lnTo>
                    <a:pt x="8612" y="18497"/>
                  </a:lnTo>
                  <a:lnTo>
                    <a:pt x="9037" y="19463"/>
                  </a:lnTo>
                  <a:lnTo>
                    <a:pt x="9269" y="20003"/>
                  </a:lnTo>
                  <a:lnTo>
                    <a:pt x="9423" y="20351"/>
                  </a:lnTo>
                  <a:lnTo>
                    <a:pt x="9539" y="20660"/>
                  </a:lnTo>
                  <a:lnTo>
                    <a:pt x="9770" y="20621"/>
                  </a:lnTo>
                  <a:lnTo>
                    <a:pt x="9693" y="20428"/>
                  </a:lnTo>
                  <a:lnTo>
                    <a:pt x="9423" y="19656"/>
                  </a:lnTo>
                  <a:lnTo>
                    <a:pt x="9114" y="18922"/>
                  </a:lnTo>
                  <a:lnTo>
                    <a:pt x="8767" y="18150"/>
                  </a:lnTo>
                  <a:lnTo>
                    <a:pt x="8419" y="17416"/>
                  </a:lnTo>
                  <a:lnTo>
                    <a:pt x="8960" y="17107"/>
                  </a:lnTo>
                  <a:lnTo>
                    <a:pt x="9539" y="16760"/>
                  </a:lnTo>
                  <a:lnTo>
                    <a:pt x="10041" y="16373"/>
                  </a:lnTo>
                  <a:lnTo>
                    <a:pt x="10272" y="16180"/>
                  </a:lnTo>
                  <a:lnTo>
                    <a:pt x="10466" y="15949"/>
                  </a:lnTo>
                  <a:lnTo>
                    <a:pt x="10659" y="15717"/>
                  </a:lnTo>
                  <a:lnTo>
                    <a:pt x="10813" y="15485"/>
                  </a:lnTo>
                  <a:lnTo>
                    <a:pt x="10929" y="15254"/>
                  </a:lnTo>
                  <a:lnTo>
                    <a:pt x="10968" y="14983"/>
                  </a:lnTo>
                  <a:lnTo>
                    <a:pt x="10968" y="14752"/>
                  </a:lnTo>
                  <a:lnTo>
                    <a:pt x="10929" y="14520"/>
                  </a:lnTo>
                  <a:lnTo>
                    <a:pt x="10852" y="14250"/>
                  </a:lnTo>
                  <a:lnTo>
                    <a:pt x="10659" y="13979"/>
                  </a:lnTo>
                  <a:lnTo>
                    <a:pt x="10504" y="13825"/>
                  </a:lnTo>
                  <a:lnTo>
                    <a:pt x="10272" y="13670"/>
                  </a:lnTo>
                  <a:lnTo>
                    <a:pt x="10041" y="13555"/>
                  </a:lnTo>
                  <a:lnTo>
                    <a:pt x="9809" y="13516"/>
                  </a:lnTo>
                  <a:lnTo>
                    <a:pt x="9539" y="13516"/>
                  </a:lnTo>
                  <a:lnTo>
                    <a:pt x="9307" y="13555"/>
                  </a:lnTo>
                  <a:lnTo>
                    <a:pt x="9075" y="13670"/>
                  </a:lnTo>
                  <a:lnTo>
                    <a:pt x="8882" y="13863"/>
                  </a:lnTo>
                  <a:lnTo>
                    <a:pt x="8767" y="14056"/>
                  </a:lnTo>
                  <a:lnTo>
                    <a:pt x="8728" y="14250"/>
                  </a:lnTo>
                  <a:lnTo>
                    <a:pt x="8689" y="14443"/>
                  </a:lnTo>
                  <a:lnTo>
                    <a:pt x="8689" y="14636"/>
                  </a:lnTo>
                  <a:lnTo>
                    <a:pt x="8728" y="14829"/>
                  </a:lnTo>
                  <a:lnTo>
                    <a:pt x="8805" y="15022"/>
                  </a:lnTo>
                  <a:lnTo>
                    <a:pt x="8921" y="15176"/>
                  </a:lnTo>
                  <a:lnTo>
                    <a:pt x="9075" y="15331"/>
                  </a:lnTo>
                  <a:lnTo>
                    <a:pt x="8728" y="15640"/>
                  </a:lnTo>
                  <a:lnTo>
                    <a:pt x="8342" y="15871"/>
                  </a:lnTo>
                  <a:lnTo>
                    <a:pt x="7917" y="16103"/>
                  </a:lnTo>
                  <a:lnTo>
                    <a:pt x="7454" y="16296"/>
                  </a:lnTo>
                  <a:lnTo>
                    <a:pt x="7531" y="16258"/>
                  </a:lnTo>
                  <a:lnTo>
                    <a:pt x="7608" y="16219"/>
                  </a:lnTo>
                  <a:lnTo>
                    <a:pt x="7608" y="16142"/>
                  </a:lnTo>
                  <a:lnTo>
                    <a:pt x="7608" y="16026"/>
                  </a:lnTo>
                  <a:lnTo>
                    <a:pt x="5330" y="6488"/>
                  </a:lnTo>
                  <a:lnTo>
                    <a:pt x="4712" y="4094"/>
                  </a:lnTo>
                  <a:lnTo>
                    <a:pt x="4480" y="3013"/>
                  </a:lnTo>
                  <a:lnTo>
                    <a:pt x="4326" y="2511"/>
                  </a:lnTo>
                  <a:lnTo>
                    <a:pt x="4249" y="2240"/>
                  </a:lnTo>
                  <a:lnTo>
                    <a:pt x="4094" y="2009"/>
                  </a:lnTo>
                  <a:lnTo>
                    <a:pt x="3824" y="1700"/>
                  </a:lnTo>
                  <a:lnTo>
                    <a:pt x="3515" y="1352"/>
                  </a:lnTo>
                  <a:lnTo>
                    <a:pt x="3129" y="1082"/>
                  </a:lnTo>
                  <a:lnTo>
                    <a:pt x="2704" y="812"/>
                  </a:lnTo>
                  <a:lnTo>
                    <a:pt x="2318" y="580"/>
                  </a:lnTo>
                  <a:lnTo>
                    <a:pt x="1854" y="387"/>
                  </a:lnTo>
                  <a:lnTo>
                    <a:pt x="108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9"/>
            <p:cNvSpPr/>
            <p:nvPr/>
          </p:nvSpPr>
          <p:spPr>
            <a:xfrm>
              <a:off x="319200" y="3515375"/>
              <a:ext cx="324400" cy="208550"/>
            </a:xfrm>
            <a:custGeom>
              <a:avLst/>
              <a:gdLst/>
              <a:ahLst/>
              <a:cxnLst/>
              <a:rect l="l" t="t" r="r" b="b"/>
              <a:pathLst>
                <a:path w="12976" h="8342" extrusionOk="0">
                  <a:moveTo>
                    <a:pt x="6758" y="309"/>
                  </a:moveTo>
                  <a:lnTo>
                    <a:pt x="6874" y="348"/>
                  </a:lnTo>
                  <a:lnTo>
                    <a:pt x="7029" y="387"/>
                  </a:lnTo>
                  <a:lnTo>
                    <a:pt x="7222" y="502"/>
                  </a:lnTo>
                  <a:lnTo>
                    <a:pt x="7299" y="502"/>
                  </a:lnTo>
                  <a:lnTo>
                    <a:pt x="7453" y="773"/>
                  </a:lnTo>
                  <a:lnTo>
                    <a:pt x="7569" y="1043"/>
                  </a:lnTo>
                  <a:lnTo>
                    <a:pt x="7608" y="1352"/>
                  </a:lnTo>
                  <a:lnTo>
                    <a:pt x="7569" y="1661"/>
                  </a:lnTo>
                  <a:lnTo>
                    <a:pt x="7492" y="1970"/>
                  </a:lnTo>
                  <a:lnTo>
                    <a:pt x="7415" y="2240"/>
                  </a:lnTo>
                  <a:lnTo>
                    <a:pt x="7222" y="2858"/>
                  </a:lnTo>
                  <a:lnTo>
                    <a:pt x="6411" y="4905"/>
                  </a:lnTo>
                  <a:lnTo>
                    <a:pt x="6411" y="4943"/>
                  </a:lnTo>
                  <a:lnTo>
                    <a:pt x="6295" y="4943"/>
                  </a:lnTo>
                  <a:lnTo>
                    <a:pt x="6218" y="3978"/>
                  </a:lnTo>
                  <a:lnTo>
                    <a:pt x="6140" y="2974"/>
                  </a:lnTo>
                  <a:lnTo>
                    <a:pt x="6140" y="1854"/>
                  </a:lnTo>
                  <a:lnTo>
                    <a:pt x="6179" y="1352"/>
                  </a:lnTo>
                  <a:lnTo>
                    <a:pt x="6218" y="1043"/>
                  </a:lnTo>
                  <a:lnTo>
                    <a:pt x="6295" y="734"/>
                  </a:lnTo>
                  <a:lnTo>
                    <a:pt x="6449" y="502"/>
                  </a:lnTo>
                  <a:lnTo>
                    <a:pt x="6527" y="425"/>
                  </a:lnTo>
                  <a:lnTo>
                    <a:pt x="6642" y="348"/>
                  </a:lnTo>
                  <a:lnTo>
                    <a:pt x="6758" y="309"/>
                  </a:lnTo>
                  <a:close/>
                  <a:moveTo>
                    <a:pt x="11971" y="4711"/>
                  </a:moveTo>
                  <a:lnTo>
                    <a:pt x="12087" y="4750"/>
                  </a:lnTo>
                  <a:lnTo>
                    <a:pt x="12164" y="4827"/>
                  </a:lnTo>
                  <a:lnTo>
                    <a:pt x="12280" y="4905"/>
                  </a:lnTo>
                  <a:lnTo>
                    <a:pt x="12319" y="4982"/>
                  </a:lnTo>
                  <a:lnTo>
                    <a:pt x="12396" y="5136"/>
                  </a:lnTo>
                  <a:lnTo>
                    <a:pt x="12435" y="5484"/>
                  </a:lnTo>
                  <a:lnTo>
                    <a:pt x="12319" y="5600"/>
                  </a:lnTo>
                  <a:lnTo>
                    <a:pt x="12126" y="5677"/>
                  </a:lnTo>
                  <a:lnTo>
                    <a:pt x="11933" y="5754"/>
                  </a:lnTo>
                  <a:lnTo>
                    <a:pt x="11701" y="5793"/>
                  </a:lnTo>
                  <a:lnTo>
                    <a:pt x="11199" y="5831"/>
                  </a:lnTo>
                  <a:lnTo>
                    <a:pt x="10041" y="5831"/>
                  </a:lnTo>
                  <a:lnTo>
                    <a:pt x="9230" y="5754"/>
                  </a:lnTo>
                  <a:lnTo>
                    <a:pt x="8612" y="5677"/>
                  </a:lnTo>
                  <a:lnTo>
                    <a:pt x="7994" y="5561"/>
                  </a:lnTo>
                  <a:lnTo>
                    <a:pt x="6758" y="5252"/>
                  </a:lnTo>
                  <a:lnTo>
                    <a:pt x="7955" y="5020"/>
                  </a:lnTo>
                  <a:lnTo>
                    <a:pt x="9191" y="4866"/>
                  </a:lnTo>
                  <a:lnTo>
                    <a:pt x="9925" y="4789"/>
                  </a:lnTo>
                  <a:lnTo>
                    <a:pt x="10658" y="4750"/>
                  </a:lnTo>
                  <a:lnTo>
                    <a:pt x="11353" y="4711"/>
                  </a:lnTo>
                  <a:close/>
                  <a:moveTo>
                    <a:pt x="5638" y="5754"/>
                  </a:moveTo>
                  <a:lnTo>
                    <a:pt x="4557" y="6449"/>
                  </a:lnTo>
                  <a:lnTo>
                    <a:pt x="3437" y="7106"/>
                  </a:lnTo>
                  <a:lnTo>
                    <a:pt x="2820" y="7376"/>
                  </a:lnTo>
                  <a:lnTo>
                    <a:pt x="2202" y="7685"/>
                  </a:lnTo>
                  <a:lnTo>
                    <a:pt x="1816" y="7801"/>
                  </a:lnTo>
                  <a:lnTo>
                    <a:pt x="1429" y="7917"/>
                  </a:lnTo>
                  <a:lnTo>
                    <a:pt x="1120" y="7955"/>
                  </a:lnTo>
                  <a:lnTo>
                    <a:pt x="927" y="7917"/>
                  </a:lnTo>
                  <a:lnTo>
                    <a:pt x="850" y="7878"/>
                  </a:lnTo>
                  <a:lnTo>
                    <a:pt x="773" y="7801"/>
                  </a:lnTo>
                  <a:lnTo>
                    <a:pt x="734" y="7685"/>
                  </a:lnTo>
                  <a:lnTo>
                    <a:pt x="696" y="7530"/>
                  </a:lnTo>
                  <a:lnTo>
                    <a:pt x="696" y="7376"/>
                  </a:lnTo>
                  <a:lnTo>
                    <a:pt x="696" y="7221"/>
                  </a:lnTo>
                  <a:lnTo>
                    <a:pt x="734" y="7144"/>
                  </a:lnTo>
                  <a:lnTo>
                    <a:pt x="812" y="7067"/>
                  </a:lnTo>
                  <a:lnTo>
                    <a:pt x="1005" y="6990"/>
                  </a:lnTo>
                  <a:lnTo>
                    <a:pt x="1275" y="6874"/>
                  </a:lnTo>
                  <a:lnTo>
                    <a:pt x="1893" y="6642"/>
                  </a:lnTo>
                  <a:lnTo>
                    <a:pt x="2742" y="6449"/>
                  </a:lnTo>
                  <a:lnTo>
                    <a:pt x="3592" y="6295"/>
                  </a:lnTo>
                  <a:lnTo>
                    <a:pt x="4634" y="6063"/>
                  </a:lnTo>
                  <a:lnTo>
                    <a:pt x="5136" y="5909"/>
                  </a:lnTo>
                  <a:lnTo>
                    <a:pt x="5638" y="5754"/>
                  </a:lnTo>
                  <a:close/>
                  <a:moveTo>
                    <a:pt x="6951" y="0"/>
                  </a:moveTo>
                  <a:lnTo>
                    <a:pt x="6720" y="39"/>
                  </a:lnTo>
                  <a:lnTo>
                    <a:pt x="6527" y="116"/>
                  </a:lnTo>
                  <a:lnTo>
                    <a:pt x="6333" y="232"/>
                  </a:lnTo>
                  <a:lnTo>
                    <a:pt x="6140" y="425"/>
                  </a:lnTo>
                  <a:lnTo>
                    <a:pt x="5986" y="618"/>
                  </a:lnTo>
                  <a:lnTo>
                    <a:pt x="5909" y="811"/>
                  </a:lnTo>
                  <a:lnTo>
                    <a:pt x="5793" y="1275"/>
                  </a:lnTo>
                  <a:lnTo>
                    <a:pt x="5793" y="1777"/>
                  </a:lnTo>
                  <a:lnTo>
                    <a:pt x="5831" y="2742"/>
                  </a:lnTo>
                  <a:lnTo>
                    <a:pt x="5909" y="3901"/>
                  </a:lnTo>
                  <a:lnTo>
                    <a:pt x="5986" y="4480"/>
                  </a:lnTo>
                  <a:lnTo>
                    <a:pt x="6063" y="5020"/>
                  </a:lnTo>
                  <a:lnTo>
                    <a:pt x="6025" y="5136"/>
                  </a:lnTo>
                  <a:lnTo>
                    <a:pt x="6063" y="5252"/>
                  </a:lnTo>
                  <a:lnTo>
                    <a:pt x="5523" y="5445"/>
                  </a:lnTo>
                  <a:lnTo>
                    <a:pt x="4982" y="5561"/>
                  </a:lnTo>
                  <a:lnTo>
                    <a:pt x="3939" y="5831"/>
                  </a:lnTo>
                  <a:lnTo>
                    <a:pt x="2858" y="6024"/>
                  </a:lnTo>
                  <a:lnTo>
                    <a:pt x="2318" y="6179"/>
                  </a:lnTo>
                  <a:lnTo>
                    <a:pt x="1777" y="6295"/>
                  </a:lnTo>
                  <a:lnTo>
                    <a:pt x="1198" y="6488"/>
                  </a:lnTo>
                  <a:lnTo>
                    <a:pt x="850" y="6642"/>
                  </a:lnTo>
                  <a:lnTo>
                    <a:pt x="503" y="6835"/>
                  </a:lnTo>
                  <a:lnTo>
                    <a:pt x="232" y="7028"/>
                  </a:lnTo>
                  <a:lnTo>
                    <a:pt x="116" y="7144"/>
                  </a:lnTo>
                  <a:lnTo>
                    <a:pt x="39" y="7299"/>
                  </a:lnTo>
                  <a:lnTo>
                    <a:pt x="1" y="7415"/>
                  </a:lnTo>
                  <a:lnTo>
                    <a:pt x="1" y="7569"/>
                  </a:lnTo>
                  <a:lnTo>
                    <a:pt x="39" y="7723"/>
                  </a:lnTo>
                  <a:lnTo>
                    <a:pt x="116" y="7917"/>
                  </a:lnTo>
                  <a:lnTo>
                    <a:pt x="232" y="8032"/>
                  </a:lnTo>
                  <a:lnTo>
                    <a:pt x="348" y="8148"/>
                  </a:lnTo>
                  <a:lnTo>
                    <a:pt x="503" y="8225"/>
                  </a:lnTo>
                  <a:lnTo>
                    <a:pt x="618" y="8264"/>
                  </a:lnTo>
                  <a:lnTo>
                    <a:pt x="927" y="8341"/>
                  </a:lnTo>
                  <a:lnTo>
                    <a:pt x="1275" y="8341"/>
                  </a:lnTo>
                  <a:lnTo>
                    <a:pt x="1622" y="8303"/>
                  </a:lnTo>
                  <a:lnTo>
                    <a:pt x="1931" y="8187"/>
                  </a:lnTo>
                  <a:lnTo>
                    <a:pt x="2549" y="7994"/>
                  </a:lnTo>
                  <a:lnTo>
                    <a:pt x="3553" y="7530"/>
                  </a:lnTo>
                  <a:lnTo>
                    <a:pt x="4519" y="6990"/>
                  </a:lnTo>
                  <a:lnTo>
                    <a:pt x="5445" y="6372"/>
                  </a:lnTo>
                  <a:lnTo>
                    <a:pt x="5909" y="6063"/>
                  </a:lnTo>
                  <a:lnTo>
                    <a:pt x="6333" y="5715"/>
                  </a:lnTo>
                  <a:lnTo>
                    <a:pt x="6527" y="6102"/>
                  </a:lnTo>
                  <a:lnTo>
                    <a:pt x="6642" y="6295"/>
                  </a:lnTo>
                  <a:lnTo>
                    <a:pt x="6758" y="6449"/>
                  </a:lnTo>
                  <a:lnTo>
                    <a:pt x="7029" y="6372"/>
                  </a:lnTo>
                  <a:lnTo>
                    <a:pt x="7029" y="6333"/>
                  </a:lnTo>
                  <a:lnTo>
                    <a:pt x="6835" y="5986"/>
                  </a:lnTo>
                  <a:lnTo>
                    <a:pt x="6758" y="5831"/>
                  </a:lnTo>
                  <a:lnTo>
                    <a:pt x="6720" y="5638"/>
                  </a:lnTo>
                  <a:lnTo>
                    <a:pt x="6720" y="5561"/>
                  </a:lnTo>
                  <a:lnTo>
                    <a:pt x="7569" y="5831"/>
                  </a:lnTo>
                  <a:lnTo>
                    <a:pt x="8496" y="6063"/>
                  </a:lnTo>
                  <a:lnTo>
                    <a:pt x="9384" y="6179"/>
                  </a:lnTo>
                  <a:lnTo>
                    <a:pt x="10311" y="6217"/>
                  </a:lnTo>
                  <a:lnTo>
                    <a:pt x="11006" y="6217"/>
                  </a:lnTo>
                  <a:lnTo>
                    <a:pt x="11469" y="6179"/>
                  </a:lnTo>
                  <a:lnTo>
                    <a:pt x="11933" y="6140"/>
                  </a:lnTo>
                  <a:lnTo>
                    <a:pt x="12357" y="5986"/>
                  </a:lnTo>
                  <a:lnTo>
                    <a:pt x="12512" y="5909"/>
                  </a:lnTo>
                  <a:lnTo>
                    <a:pt x="12666" y="5793"/>
                  </a:lnTo>
                  <a:lnTo>
                    <a:pt x="12821" y="5677"/>
                  </a:lnTo>
                  <a:lnTo>
                    <a:pt x="12898" y="5522"/>
                  </a:lnTo>
                  <a:lnTo>
                    <a:pt x="12975" y="5368"/>
                  </a:lnTo>
                  <a:lnTo>
                    <a:pt x="12975" y="5175"/>
                  </a:lnTo>
                  <a:lnTo>
                    <a:pt x="12975" y="4982"/>
                  </a:lnTo>
                  <a:lnTo>
                    <a:pt x="12898" y="4827"/>
                  </a:lnTo>
                  <a:lnTo>
                    <a:pt x="12821" y="4711"/>
                  </a:lnTo>
                  <a:lnTo>
                    <a:pt x="12744" y="4634"/>
                  </a:lnTo>
                  <a:lnTo>
                    <a:pt x="12628" y="4518"/>
                  </a:lnTo>
                  <a:lnTo>
                    <a:pt x="12473" y="4480"/>
                  </a:lnTo>
                  <a:lnTo>
                    <a:pt x="12164" y="4364"/>
                  </a:lnTo>
                  <a:lnTo>
                    <a:pt x="11817" y="4325"/>
                  </a:lnTo>
                  <a:lnTo>
                    <a:pt x="11469" y="4325"/>
                  </a:lnTo>
                  <a:lnTo>
                    <a:pt x="10890" y="4364"/>
                  </a:lnTo>
                  <a:lnTo>
                    <a:pt x="9847" y="4403"/>
                  </a:lnTo>
                  <a:lnTo>
                    <a:pt x="8843" y="4480"/>
                  </a:lnTo>
                  <a:lnTo>
                    <a:pt x="7839" y="4634"/>
                  </a:lnTo>
                  <a:lnTo>
                    <a:pt x="6835" y="4827"/>
                  </a:lnTo>
                  <a:lnTo>
                    <a:pt x="7376" y="3476"/>
                  </a:lnTo>
                  <a:lnTo>
                    <a:pt x="7646" y="2742"/>
                  </a:lnTo>
                  <a:lnTo>
                    <a:pt x="7839" y="2047"/>
                  </a:lnTo>
                  <a:lnTo>
                    <a:pt x="7917" y="1815"/>
                  </a:lnTo>
                  <a:lnTo>
                    <a:pt x="7917" y="1545"/>
                  </a:lnTo>
                  <a:lnTo>
                    <a:pt x="7917" y="1313"/>
                  </a:lnTo>
                  <a:lnTo>
                    <a:pt x="7878" y="1082"/>
                  </a:lnTo>
                  <a:lnTo>
                    <a:pt x="7801" y="850"/>
                  </a:lnTo>
                  <a:lnTo>
                    <a:pt x="7685" y="618"/>
                  </a:lnTo>
                  <a:lnTo>
                    <a:pt x="7531" y="425"/>
                  </a:lnTo>
                  <a:lnTo>
                    <a:pt x="7337" y="271"/>
                  </a:lnTo>
                  <a:lnTo>
                    <a:pt x="7260" y="155"/>
                  </a:lnTo>
                  <a:lnTo>
                    <a:pt x="7144" y="78"/>
                  </a:lnTo>
                  <a:lnTo>
                    <a:pt x="695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9"/>
            <p:cNvSpPr/>
            <p:nvPr/>
          </p:nvSpPr>
          <p:spPr>
            <a:xfrm>
              <a:off x="2371575" y="3521175"/>
              <a:ext cx="106225" cy="123575"/>
            </a:xfrm>
            <a:custGeom>
              <a:avLst/>
              <a:gdLst/>
              <a:ahLst/>
              <a:cxnLst/>
              <a:rect l="l" t="t" r="r" b="b"/>
              <a:pathLst>
                <a:path w="4249" h="4943" extrusionOk="0">
                  <a:moveTo>
                    <a:pt x="3862" y="0"/>
                  </a:moveTo>
                  <a:lnTo>
                    <a:pt x="3592" y="541"/>
                  </a:lnTo>
                  <a:lnTo>
                    <a:pt x="3245" y="1120"/>
                  </a:lnTo>
                  <a:lnTo>
                    <a:pt x="2897" y="1661"/>
                  </a:lnTo>
                  <a:lnTo>
                    <a:pt x="2511" y="2163"/>
                  </a:lnTo>
                  <a:lnTo>
                    <a:pt x="1932" y="2858"/>
                  </a:lnTo>
                  <a:lnTo>
                    <a:pt x="1314" y="3475"/>
                  </a:lnTo>
                  <a:lnTo>
                    <a:pt x="1005" y="3746"/>
                  </a:lnTo>
                  <a:lnTo>
                    <a:pt x="657" y="4016"/>
                  </a:lnTo>
                  <a:lnTo>
                    <a:pt x="310" y="4248"/>
                  </a:lnTo>
                  <a:lnTo>
                    <a:pt x="1" y="4557"/>
                  </a:lnTo>
                  <a:lnTo>
                    <a:pt x="39" y="4943"/>
                  </a:lnTo>
                  <a:lnTo>
                    <a:pt x="155" y="4943"/>
                  </a:lnTo>
                  <a:lnTo>
                    <a:pt x="541" y="4750"/>
                  </a:lnTo>
                  <a:lnTo>
                    <a:pt x="966" y="4518"/>
                  </a:lnTo>
                  <a:lnTo>
                    <a:pt x="1314" y="4209"/>
                  </a:lnTo>
                  <a:lnTo>
                    <a:pt x="1700" y="3900"/>
                  </a:lnTo>
                  <a:lnTo>
                    <a:pt x="2009" y="3553"/>
                  </a:lnTo>
                  <a:lnTo>
                    <a:pt x="2356" y="3167"/>
                  </a:lnTo>
                  <a:lnTo>
                    <a:pt x="2897" y="2472"/>
                  </a:lnTo>
                  <a:lnTo>
                    <a:pt x="3322" y="1931"/>
                  </a:lnTo>
                  <a:lnTo>
                    <a:pt x="3669" y="1352"/>
                  </a:lnTo>
                  <a:lnTo>
                    <a:pt x="3978" y="772"/>
                  </a:lnTo>
                  <a:lnTo>
                    <a:pt x="4248" y="155"/>
                  </a:lnTo>
                  <a:lnTo>
                    <a:pt x="386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9"/>
            <p:cNvSpPr/>
            <p:nvPr/>
          </p:nvSpPr>
          <p:spPr>
            <a:xfrm>
              <a:off x="2320425" y="3522125"/>
              <a:ext cx="52150" cy="50225"/>
            </a:xfrm>
            <a:custGeom>
              <a:avLst/>
              <a:gdLst/>
              <a:ahLst/>
              <a:cxnLst/>
              <a:rect l="l" t="t" r="r" b="b"/>
              <a:pathLst>
                <a:path w="2086" h="2009" extrusionOk="0">
                  <a:moveTo>
                    <a:pt x="888" y="271"/>
                  </a:moveTo>
                  <a:lnTo>
                    <a:pt x="1004" y="310"/>
                  </a:lnTo>
                  <a:lnTo>
                    <a:pt x="1236" y="387"/>
                  </a:lnTo>
                  <a:lnTo>
                    <a:pt x="1429" y="541"/>
                  </a:lnTo>
                  <a:lnTo>
                    <a:pt x="1545" y="773"/>
                  </a:lnTo>
                  <a:lnTo>
                    <a:pt x="1622" y="966"/>
                  </a:lnTo>
                  <a:lnTo>
                    <a:pt x="1622" y="1082"/>
                  </a:lnTo>
                  <a:lnTo>
                    <a:pt x="1583" y="1198"/>
                  </a:lnTo>
                  <a:lnTo>
                    <a:pt x="1545" y="1314"/>
                  </a:lnTo>
                  <a:lnTo>
                    <a:pt x="1468" y="1391"/>
                  </a:lnTo>
                  <a:lnTo>
                    <a:pt x="1352" y="1468"/>
                  </a:lnTo>
                  <a:lnTo>
                    <a:pt x="1197" y="1545"/>
                  </a:lnTo>
                  <a:lnTo>
                    <a:pt x="966" y="1584"/>
                  </a:lnTo>
                  <a:lnTo>
                    <a:pt x="773" y="1545"/>
                  </a:lnTo>
                  <a:lnTo>
                    <a:pt x="657" y="1507"/>
                  </a:lnTo>
                  <a:lnTo>
                    <a:pt x="579" y="1430"/>
                  </a:lnTo>
                  <a:lnTo>
                    <a:pt x="502" y="1314"/>
                  </a:lnTo>
                  <a:lnTo>
                    <a:pt x="464" y="1236"/>
                  </a:lnTo>
                  <a:lnTo>
                    <a:pt x="425" y="1005"/>
                  </a:lnTo>
                  <a:lnTo>
                    <a:pt x="464" y="773"/>
                  </a:lnTo>
                  <a:lnTo>
                    <a:pt x="541" y="580"/>
                  </a:lnTo>
                  <a:lnTo>
                    <a:pt x="695" y="426"/>
                  </a:lnTo>
                  <a:lnTo>
                    <a:pt x="734" y="348"/>
                  </a:lnTo>
                  <a:lnTo>
                    <a:pt x="734" y="271"/>
                  </a:lnTo>
                  <a:close/>
                  <a:moveTo>
                    <a:pt x="1043" y="1"/>
                  </a:moveTo>
                  <a:lnTo>
                    <a:pt x="850" y="39"/>
                  </a:lnTo>
                  <a:lnTo>
                    <a:pt x="657" y="117"/>
                  </a:lnTo>
                  <a:lnTo>
                    <a:pt x="541" y="78"/>
                  </a:lnTo>
                  <a:lnTo>
                    <a:pt x="425" y="117"/>
                  </a:lnTo>
                  <a:lnTo>
                    <a:pt x="271" y="232"/>
                  </a:lnTo>
                  <a:lnTo>
                    <a:pt x="155" y="348"/>
                  </a:lnTo>
                  <a:lnTo>
                    <a:pt x="77" y="541"/>
                  </a:lnTo>
                  <a:lnTo>
                    <a:pt x="0" y="696"/>
                  </a:lnTo>
                  <a:lnTo>
                    <a:pt x="0" y="889"/>
                  </a:lnTo>
                  <a:lnTo>
                    <a:pt x="0" y="1082"/>
                  </a:lnTo>
                  <a:lnTo>
                    <a:pt x="39" y="1275"/>
                  </a:lnTo>
                  <a:lnTo>
                    <a:pt x="77" y="1468"/>
                  </a:lnTo>
                  <a:lnTo>
                    <a:pt x="193" y="1623"/>
                  </a:lnTo>
                  <a:lnTo>
                    <a:pt x="309" y="1777"/>
                  </a:lnTo>
                  <a:lnTo>
                    <a:pt x="464" y="1893"/>
                  </a:lnTo>
                  <a:lnTo>
                    <a:pt x="657" y="1970"/>
                  </a:lnTo>
                  <a:lnTo>
                    <a:pt x="850" y="2009"/>
                  </a:lnTo>
                  <a:lnTo>
                    <a:pt x="1043" y="2009"/>
                  </a:lnTo>
                  <a:lnTo>
                    <a:pt x="1236" y="1970"/>
                  </a:lnTo>
                  <a:lnTo>
                    <a:pt x="1429" y="1932"/>
                  </a:lnTo>
                  <a:lnTo>
                    <a:pt x="1622" y="1816"/>
                  </a:lnTo>
                  <a:lnTo>
                    <a:pt x="1777" y="1700"/>
                  </a:lnTo>
                  <a:lnTo>
                    <a:pt x="1892" y="1545"/>
                  </a:lnTo>
                  <a:lnTo>
                    <a:pt x="1970" y="1352"/>
                  </a:lnTo>
                  <a:lnTo>
                    <a:pt x="2047" y="1198"/>
                  </a:lnTo>
                  <a:lnTo>
                    <a:pt x="2085" y="1005"/>
                  </a:lnTo>
                  <a:lnTo>
                    <a:pt x="2047" y="812"/>
                  </a:lnTo>
                  <a:lnTo>
                    <a:pt x="1970" y="619"/>
                  </a:lnTo>
                  <a:lnTo>
                    <a:pt x="1892" y="426"/>
                  </a:lnTo>
                  <a:lnTo>
                    <a:pt x="1738" y="271"/>
                  </a:lnTo>
                  <a:lnTo>
                    <a:pt x="1583" y="155"/>
                  </a:lnTo>
                  <a:lnTo>
                    <a:pt x="1429" y="78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9"/>
            <p:cNvSpPr/>
            <p:nvPr/>
          </p:nvSpPr>
          <p:spPr>
            <a:xfrm>
              <a:off x="5925125" y="3542400"/>
              <a:ext cx="60825" cy="90775"/>
            </a:xfrm>
            <a:custGeom>
              <a:avLst/>
              <a:gdLst/>
              <a:ahLst/>
              <a:cxnLst/>
              <a:rect l="l" t="t" r="r" b="b"/>
              <a:pathLst>
                <a:path w="2433" h="3631" extrusionOk="0">
                  <a:moveTo>
                    <a:pt x="1197" y="1"/>
                  </a:moveTo>
                  <a:lnTo>
                    <a:pt x="1081" y="39"/>
                  </a:lnTo>
                  <a:lnTo>
                    <a:pt x="1004" y="78"/>
                  </a:lnTo>
                  <a:lnTo>
                    <a:pt x="966" y="117"/>
                  </a:lnTo>
                  <a:lnTo>
                    <a:pt x="927" y="194"/>
                  </a:lnTo>
                  <a:lnTo>
                    <a:pt x="927" y="271"/>
                  </a:lnTo>
                  <a:lnTo>
                    <a:pt x="850" y="271"/>
                  </a:lnTo>
                  <a:lnTo>
                    <a:pt x="772" y="310"/>
                  </a:lnTo>
                  <a:lnTo>
                    <a:pt x="734" y="348"/>
                  </a:lnTo>
                  <a:lnTo>
                    <a:pt x="695" y="425"/>
                  </a:lnTo>
                  <a:lnTo>
                    <a:pt x="695" y="541"/>
                  </a:lnTo>
                  <a:lnTo>
                    <a:pt x="695" y="619"/>
                  </a:lnTo>
                  <a:lnTo>
                    <a:pt x="772" y="696"/>
                  </a:lnTo>
                  <a:lnTo>
                    <a:pt x="850" y="734"/>
                  </a:lnTo>
                  <a:lnTo>
                    <a:pt x="1081" y="812"/>
                  </a:lnTo>
                  <a:lnTo>
                    <a:pt x="1274" y="966"/>
                  </a:lnTo>
                  <a:lnTo>
                    <a:pt x="1468" y="1121"/>
                  </a:lnTo>
                  <a:lnTo>
                    <a:pt x="1622" y="1275"/>
                  </a:lnTo>
                  <a:lnTo>
                    <a:pt x="1738" y="1507"/>
                  </a:lnTo>
                  <a:lnTo>
                    <a:pt x="1854" y="1700"/>
                  </a:lnTo>
                  <a:lnTo>
                    <a:pt x="1892" y="1931"/>
                  </a:lnTo>
                  <a:lnTo>
                    <a:pt x="1931" y="2163"/>
                  </a:lnTo>
                  <a:lnTo>
                    <a:pt x="1892" y="2472"/>
                  </a:lnTo>
                  <a:lnTo>
                    <a:pt x="1815" y="2742"/>
                  </a:lnTo>
                  <a:lnTo>
                    <a:pt x="1738" y="2897"/>
                  </a:lnTo>
                  <a:lnTo>
                    <a:pt x="1622" y="2974"/>
                  </a:lnTo>
                  <a:lnTo>
                    <a:pt x="1506" y="3090"/>
                  </a:lnTo>
                  <a:lnTo>
                    <a:pt x="1390" y="3128"/>
                  </a:lnTo>
                  <a:lnTo>
                    <a:pt x="1197" y="3167"/>
                  </a:lnTo>
                  <a:lnTo>
                    <a:pt x="1043" y="3128"/>
                  </a:lnTo>
                  <a:lnTo>
                    <a:pt x="927" y="3013"/>
                  </a:lnTo>
                  <a:lnTo>
                    <a:pt x="850" y="2897"/>
                  </a:lnTo>
                  <a:lnTo>
                    <a:pt x="811" y="2781"/>
                  </a:lnTo>
                  <a:lnTo>
                    <a:pt x="811" y="2626"/>
                  </a:lnTo>
                  <a:lnTo>
                    <a:pt x="888" y="2472"/>
                  </a:lnTo>
                  <a:lnTo>
                    <a:pt x="1043" y="2356"/>
                  </a:lnTo>
                  <a:lnTo>
                    <a:pt x="1120" y="2279"/>
                  </a:lnTo>
                  <a:lnTo>
                    <a:pt x="1159" y="2163"/>
                  </a:lnTo>
                  <a:lnTo>
                    <a:pt x="1120" y="2047"/>
                  </a:lnTo>
                  <a:lnTo>
                    <a:pt x="1043" y="1970"/>
                  </a:lnTo>
                  <a:lnTo>
                    <a:pt x="618" y="1623"/>
                  </a:lnTo>
                  <a:lnTo>
                    <a:pt x="425" y="1468"/>
                  </a:lnTo>
                  <a:lnTo>
                    <a:pt x="193" y="1352"/>
                  </a:lnTo>
                  <a:lnTo>
                    <a:pt x="0" y="1623"/>
                  </a:lnTo>
                  <a:lnTo>
                    <a:pt x="270" y="1893"/>
                  </a:lnTo>
                  <a:lnTo>
                    <a:pt x="541" y="2163"/>
                  </a:lnTo>
                  <a:lnTo>
                    <a:pt x="386" y="2395"/>
                  </a:lnTo>
                  <a:lnTo>
                    <a:pt x="309" y="2626"/>
                  </a:lnTo>
                  <a:lnTo>
                    <a:pt x="309" y="2935"/>
                  </a:lnTo>
                  <a:lnTo>
                    <a:pt x="348" y="3051"/>
                  </a:lnTo>
                  <a:lnTo>
                    <a:pt x="425" y="3206"/>
                  </a:lnTo>
                  <a:lnTo>
                    <a:pt x="541" y="3360"/>
                  </a:lnTo>
                  <a:lnTo>
                    <a:pt x="695" y="3476"/>
                  </a:lnTo>
                  <a:lnTo>
                    <a:pt x="850" y="3592"/>
                  </a:lnTo>
                  <a:lnTo>
                    <a:pt x="1081" y="3630"/>
                  </a:lnTo>
                  <a:lnTo>
                    <a:pt x="1274" y="3630"/>
                  </a:lnTo>
                  <a:lnTo>
                    <a:pt x="1468" y="3592"/>
                  </a:lnTo>
                  <a:lnTo>
                    <a:pt x="1661" y="3515"/>
                  </a:lnTo>
                  <a:lnTo>
                    <a:pt x="1854" y="3437"/>
                  </a:lnTo>
                  <a:lnTo>
                    <a:pt x="2047" y="3283"/>
                  </a:lnTo>
                  <a:lnTo>
                    <a:pt x="2201" y="3090"/>
                  </a:lnTo>
                  <a:lnTo>
                    <a:pt x="2317" y="2897"/>
                  </a:lnTo>
                  <a:lnTo>
                    <a:pt x="2394" y="2704"/>
                  </a:lnTo>
                  <a:lnTo>
                    <a:pt x="2433" y="2472"/>
                  </a:lnTo>
                  <a:lnTo>
                    <a:pt x="2433" y="2279"/>
                  </a:lnTo>
                  <a:lnTo>
                    <a:pt x="2433" y="2047"/>
                  </a:lnTo>
                  <a:lnTo>
                    <a:pt x="2356" y="1816"/>
                  </a:lnTo>
                  <a:lnTo>
                    <a:pt x="2317" y="1623"/>
                  </a:lnTo>
                  <a:lnTo>
                    <a:pt x="2201" y="1391"/>
                  </a:lnTo>
                  <a:lnTo>
                    <a:pt x="1931" y="1005"/>
                  </a:lnTo>
                  <a:lnTo>
                    <a:pt x="1622" y="657"/>
                  </a:lnTo>
                  <a:lnTo>
                    <a:pt x="1274" y="425"/>
                  </a:lnTo>
                  <a:lnTo>
                    <a:pt x="119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9"/>
            <p:cNvSpPr/>
            <p:nvPr/>
          </p:nvSpPr>
          <p:spPr>
            <a:xfrm>
              <a:off x="5032150" y="3545300"/>
              <a:ext cx="107175" cy="103325"/>
            </a:xfrm>
            <a:custGeom>
              <a:avLst/>
              <a:gdLst/>
              <a:ahLst/>
              <a:cxnLst/>
              <a:rect l="l" t="t" r="r" b="b"/>
              <a:pathLst>
                <a:path w="4287" h="4133" extrusionOk="0">
                  <a:moveTo>
                    <a:pt x="2086" y="348"/>
                  </a:moveTo>
                  <a:lnTo>
                    <a:pt x="2279" y="387"/>
                  </a:lnTo>
                  <a:lnTo>
                    <a:pt x="2356" y="387"/>
                  </a:lnTo>
                  <a:lnTo>
                    <a:pt x="2626" y="464"/>
                  </a:lnTo>
                  <a:lnTo>
                    <a:pt x="2897" y="580"/>
                  </a:lnTo>
                  <a:lnTo>
                    <a:pt x="3128" y="696"/>
                  </a:lnTo>
                  <a:lnTo>
                    <a:pt x="3360" y="889"/>
                  </a:lnTo>
                  <a:lnTo>
                    <a:pt x="3553" y="1082"/>
                  </a:lnTo>
                  <a:lnTo>
                    <a:pt x="3707" y="1313"/>
                  </a:lnTo>
                  <a:lnTo>
                    <a:pt x="3823" y="1584"/>
                  </a:lnTo>
                  <a:lnTo>
                    <a:pt x="3862" y="1893"/>
                  </a:lnTo>
                  <a:lnTo>
                    <a:pt x="3862" y="2240"/>
                  </a:lnTo>
                  <a:lnTo>
                    <a:pt x="3785" y="2588"/>
                  </a:lnTo>
                  <a:lnTo>
                    <a:pt x="3630" y="2897"/>
                  </a:lnTo>
                  <a:lnTo>
                    <a:pt x="3399" y="3167"/>
                  </a:lnTo>
                  <a:lnTo>
                    <a:pt x="3128" y="3437"/>
                  </a:lnTo>
                  <a:lnTo>
                    <a:pt x="2858" y="3592"/>
                  </a:lnTo>
                  <a:lnTo>
                    <a:pt x="2510" y="3708"/>
                  </a:lnTo>
                  <a:lnTo>
                    <a:pt x="2163" y="3785"/>
                  </a:lnTo>
                  <a:lnTo>
                    <a:pt x="1815" y="3746"/>
                  </a:lnTo>
                  <a:lnTo>
                    <a:pt x="1506" y="3630"/>
                  </a:lnTo>
                  <a:lnTo>
                    <a:pt x="1197" y="3476"/>
                  </a:lnTo>
                  <a:lnTo>
                    <a:pt x="927" y="3283"/>
                  </a:lnTo>
                  <a:lnTo>
                    <a:pt x="695" y="3051"/>
                  </a:lnTo>
                  <a:lnTo>
                    <a:pt x="541" y="2781"/>
                  </a:lnTo>
                  <a:lnTo>
                    <a:pt x="425" y="2472"/>
                  </a:lnTo>
                  <a:lnTo>
                    <a:pt x="348" y="2163"/>
                  </a:lnTo>
                  <a:lnTo>
                    <a:pt x="387" y="1738"/>
                  </a:lnTo>
                  <a:lnTo>
                    <a:pt x="464" y="1391"/>
                  </a:lnTo>
                  <a:lnTo>
                    <a:pt x="657" y="1043"/>
                  </a:lnTo>
                  <a:lnTo>
                    <a:pt x="889" y="734"/>
                  </a:lnTo>
                  <a:lnTo>
                    <a:pt x="1159" y="541"/>
                  </a:lnTo>
                  <a:lnTo>
                    <a:pt x="1352" y="425"/>
                  </a:lnTo>
                  <a:lnTo>
                    <a:pt x="1506" y="387"/>
                  </a:lnTo>
                  <a:lnTo>
                    <a:pt x="1699" y="348"/>
                  </a:lnTo>
                  <a:close/>
                  <a:moveTo>
                    <a:pt x="1429" y="1"/>
                  </a:moveTo>
                  <a:lnTo>
                    <a:pt x="1275" y="78"/>
                  </a:lnTo>
                  <a:lnTo>
                    <a:pt x="1120" y="155"/>
                  </a:lnTo>
                  <a:lnTo>
                    <a:pt x="811" y="348"/>
                  </a:lnTo>
                  <a:lnTo>
                    <a:pt x="541" y="618"/>
                  </a:lnTo>
                  <a:lnTo>
                    <a:pt x="309" y="927"/>
                  </a:lnTo>
                  <a:lnTo>
                    <a:pt x="155" y="1275"/>
                  </a:lnTo>
                  <a:lnTo>
                    <a:pt x="39" y="1584"/>
                  </a:lnTo>
                  <a:lnTo>
                    <a:pt x="0" y="1815"/>
                  </a:lnTo>
                  <a:lnTo>
                    <a:pt x="0" y="2009"/>
                  </a:lnTo>
                  <a:lnTo>
                    <a:pt x="0" y="2240"/>
                  </a:lnTo>
                  <a:lnTo>
                    <a:pt x="39" y="2472"/>
                  </a:lnTo>
                  <a:lnTo>
                    <a:pt x="194" y="2858"/>
                  </a:lnTo>
                  <a:lnTo>
                    <a:pt x="425" y="3244"/>
                  </a:lnTo>
                  <a:lnTo>
                    <a:pt x="695" y="3553"/>
                  </a:lnTo>
                  <a:lnTo>
                    <a:pt x="1043" y="3823"/>
                  </a:lnTo>
                  <a:lnTo>
                    <a:pt x="1468" y="4016"/>
                  </a:lnTo>
                  <a:lnTo>
                    <a:pt x="1661" y="4094"/>
                  </a:lnTo>
                  <a:lnTo>
                    <a:pt x="1893" y="4132"/>
                  </a:lnTo>
                  <a:lnTo>
                    <a:pt x="2317" y="4132"/>
                  </a:lnTo>
                  <a:lnTo>
                    <a:pt x="2703" y="4055"/>
                  </a:lnTo>
                  <a:lnTo>
                    <a:pt x="3090" y="3901"/>
                  </a:lnTo>
                  <a:lnTo>
                    <a:pt x="3437" y="3669"/>
                  </a:lnTo>
                  <a:lnTo>
                    <a:pt x="3746" y="3399"/>
                  </a:lnTo>
                  <a:lnTo>
                    <a:pt x="3978" y="3051"/>
                  </a:lnTo>
                  <a:lnTo>
                    <a:pt x="4171" y="2665"/>
                  </a:lnTo>
                  <a:lnTo>
                    <a:pt x="4248" y="2279"/>
                  </a:lnTo>
                  <a:lnTo>
                    <a:pt x="4287" y="2047"/>
                  </a:lnTo>
                  <a:lnTo>
                    <a:pt x="4248" y="1854"/>
                  </a:lnTo>
                  <a:lnTo>
                    <a:pt x="4209" y="1622"/>
                  </a:lnTo>
                  <a:lnTo>
                    <a:pt x="4171" y="1429"/>
                  </a:lnTo>
                  <a:lnTo>
                    <a:pt x="3978" y="1043"/>
                  </a:lnTo>
                  <a:lnTo>
                    <a:pt x="3707" y="696"/>
                  </a:lnTo>
                  <a:lnTo>
                    <a:pt x="3360" y="387"/>
                  </a:lnTo>
                  <a:lnTo>
                    <a:pt x="3205" y="271"/>
                  </a:lnTo>
                  <a:lnTo>
                    <a:pt x="3012" y="194"/>
                  </a:lnTo>
                  <a:lnTo>
                    <a:pt x="2781" y="116"/>
                  </a:lnTo>
                  <a:lnTo>
                    <a:pt x="2588" y="78"/>
                  </a:lnTo>
                  <a:lnTo>
                    <a:pt x="2124" y="78"/>
                  </a:lnTo>
                  <a:lnTo>
                    <a:pt x="1931" y="39"/>
                  </a:lnTo>
                  <a:lnTo>
                    <a:pt x="17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9"/>
            <p:cNvSpPr/>
            <p:nvPr/>
          </p:nvSpPr>
          <p:spPr>
            <a:xfrm>
              <a:off x="3784900" y="3554950"/>
              <a:ext cx="112950" cy="132275"/>
            </a:xfrm>
            <a:custGeom>
              <a:avLst/>
              <a:gdLst/>
              <a:ahLst/>
              <a:cxnLst/>
              <a:rect l="l" t="t" r="r" b="b"/>
              <a:pathLst>
                <a:path w="4518" h="5291" extrusionOk="0">
                  <a:moveTo>
                    <a:pt x="3360" y="1"/>
                  </a:moveTo>
                  <a:lnTo>
                    <a:pt x="3051" y="39"/>
                  </a:lnTo>
                  <a:lnTo>
                    <a:pt x="2780" y="78"/>
                  </a:lnTo>
                  <a:lnTo>
                    <a:pt x="2510" y="194"/>
                  </a:lnTo>
                  <a:lnTo>
                    <a:pt x="2240" y="310"/>
                  </a:lnTo>
                  <a:lnTo>
                    <a:pt x="2008" y="425"/>
                  </a:lnTo>
                  <a:lnTo>
                    <a:pt x="1738" y="580"/>
                  </a:lnTo>
                  <a:lnTo>
                    <a:pt x="1506" y="773"/>
                  </a:lnTo>
                  <a:lnTo>
                    <a:pt x="1120" y="1198"/>
                  </a:lnTo>
                  <a:lnTo>
                    <a:pt x="734" y="1661"/>
                  </a:lnTo>
                  <a:lnTo>
                    <a:pt x="463" y="2163"/>
                  </a:lnTo>
                  <a:lnTo>
                    <a:pt x="270" y="2742"/>
                  </a:lnTo>
                  <a:lnTo>
                    <a:pt x="77" y="3399"/>
                  </a:lnTo>
                  <a:lnTo>
                    <a:pt x="39" y="3746"/>
                  </a:lnTo>
                  <a:lnTo>
                    <a:pt x="0" y="4055"/>
                  </a:lnTo>
                  <a:lnTo>
                    <a:pt x="0" y="4403"/>
                  </a:lnTo>
                  <a:lnTo>
                    <a:pt x="39" y="4673"/>
                  </a:lnTo>
                  <a:lnTo>
                    <a:pt x="116" y="4905"/>
                  </a:lnTo>
                  <a:lnTo>
                    <a:pt x="270" y="5059"/>
                  </a:lnTo>
                  <a:lnTo>
                    <a:pt x="502" y="5175"/>
                  </a:lnTo>
                  <a:lnTo>
                    <a:pt x="734" y="5252"/>
                  </a:lnTo>
                  <a:lnTo>
                    <a:pt x="965" y="5291"/>
                  </a:lnTo>
                  <a:lnTo>
                    <a:pt x="1699" y="5291"/>
                  </a:lnTo>
                  <a:lnTo>
                    <a:pt x="1699" y="4982"/>
                  </a:lnTo>
                  <a:lnTo>
                    <a:pt x="1158" y="4866"/>
                  </a:lnTo>
                  <a:lnTo>
                    <a:pt x="888" y="4828"/>
                  </a:lnTo>
                  <a:lnTo>
                    <a:pt x="734" y="4712"/>
                  </a:lnTo>
                  <a:lnTo>
                    <a:pt x="579" y="4596"/>
                  </a:lnTo>
                  <a:lnTo>
                    <a:pt x="541" y="4441"/>
                  </a:lnTo>
                  <a:lnTo>
                    <a:pt x="541" y="4248"/>
                  </a:lnTo>
                  <a:lnTo>
                    <a:pt x="541" y="4055"/>
                  </a:lnTo>
                  <a:lnTo>
                    <a:pt x="579" y="3630"/>
                  </a:lnTo>
                  <a:lnTo>
                    <a:pt x="656" y="3167"/>
                  </a:lnTo>
                  <a:lnTo>
                    <a:pt x="772" y="2742"/>
                  </a:lnTo>
                  <a:lnTo>
                    <a:pt x="965" y="2318"/>
                  </a:lnTo>
                  <a:lnTo>
                    <a:pt x="1197" y="1854"/>
                  </a:lnTo>
                  <a:lnTo>
                    <a:pt x="1506" y="1468"/>
                  </a:lnTo>
                  <a:lnTo>
                    <a:pt x="1854" y="1159"/>
                  </a:lnTo>
                  <a:lnTo>
                    <a:pt x="2201" y="889"/>
                  </a:lnTo>
                  <a:lnTo>
                    <a:pt x="2626" y="696"/>
                  </a:lnTo>
                  <a:lnTo>
                    <a:pt x="3089" y="580"/>
                  </a:lnTo>
                  <a:lnTo>
                    <a:pt x="3591" y="541"/>
                  </a:lnTo>
                  <a:lnTo>
                    <a:pt x="4093" y="580"/>
                  </a:lnTo>
                  <a:lnTo>
                    <a:pt x="4248" y="541"/>
                  </a:lnTo>
                  <a:lnTo>
                    <a:pt x="4325" y="464"/>
                  </a:lnTo>
                  <a:lnTo>
                    <a:pt x="4402" y="503"/>
                  </a:lnTo>
                  <a:lnTo>
                    <a:pt x="4479" y="464"/>
                  </a:lnTo>
                  <a:lnTo>
                    <a:pt x="4518" y="425"/>
                  </a:lnTo>
                  <a:lnTo>
                    <a:pt x="4518" y="348"/>
                  </a:lnTo>
                  <a:lnTo>
                    <a:pt x="4518" y="194"/>
                  </a:lnTo>
                  <a:lnTo>
                    <a:pt x="4209" y="155"/>
                  </a:lnTo>
                  <a:lnTo>
                    <a:pt x="3939" y="78"/>
                  </a:lnTo>
                  <a:lnTo>
                    <a:pt x="3630" y="39"/>
                  </a:lnTo>
                  <a:lnTo>
                    <a:pt x="336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9"/>
            <p:cNvSpPr/>
            <p:nvPr/>
          </p:nvSpPr>
          <p:spPr>
            <a:xfrm>
              <a:off x="5529325" y="3567500"/>
              <a:ext cx="310875" cy="124550"/>
            </a:xfrm>
            <a:custGeom>
              <a:avLst/>
              <a:gdLst/>
              <a:ahLst/>
              <a:cxnLst/>
              <a:rect l="l" t="t" r="r" b="b"/>
              <a:pathLst>
                <a:path w="12435" h="4982" extrusionOk="0">
                  <a:moveTo>
                    <a:pt x="232" y="1"/>
                  </a:moveTo>
                  <a:lnTo>
                    <a:pt x="0" y="232"/>
                  </a:lnTo>
                  <a:lnTo>
                    <a:pt x="463" y="927"/>
                  </a:lnTo>
                  <a:lnTo>
                    <a:pt x="1043" y="1622"/>
                  </a:lnTo>
                  <a:lnTo>
                    <a:pt x="1661" y="2279"/>
                  </a:lnTo>
                  <a:lnTo>
                    <a:pt x="2356" y="2858"/>
                  </a:lnTo>
                  <a:lnTo>
                    <a:pt x="3089" y="3360"/>
                  </a:lnTo>
                  <a:lnTo>
                    <a:pt x="3862" y="3824"/>
                  </a:lnTo>
                  <a:lnTo>
                    <a:pt x="4672" y="4248"/>
                  </a:lnTo>
                  <a:lnTo>
                    <a:pt x="5522" y="4557"/>
                  </a:lnTo>
                  <a:lnTo>
                    <a:pt x="6372" y="4789"/>
                  </a:lnTo>
                  <a:lnTo>
                    <a:pt x="7221" y="4905"/>
                  </a:lnTo>
                  <a:lnTo>
                    <a:pt x="7684" y="4943"/>
                  </a:lnTo>
                  <a:lnTo>
                    <a:pt x="8109" y="4982"/>
                  </a:lnTo>
                  <a:lnTo>
                    <a:pt x="8534" y="4943"/>
                  </a:lnTo>
                  <a:lnTo>
                    <a:pt x="8959" y="4905"/>
                  </a:lnTo>
                  <a:lnTo>
                    <a:pt x="9383" y="4866"/>
                  </a:lnTo>
                  <a:lnTo>
                    <a:pt x="9808" y="4750"/>
                  </a:lnTo>
                  <a:lnTo>
                    <a:pt x="10233" y="4634"/>
                  </a:lnTo>
                  <a:lnTo>
                    <a:pt x="10658" y="4480"/>
                  </a:lnTo>
                  <a:lnTo>
                    <a:pt x="11044" y="4326"/>
                  </a:lnTo>
                  <a:lnTo>
                    <a:pt x="11469" y="4094"/>
                  </a:lnTo>
                  <a:lnTo>
                    <a:pt x="11855" y="3862"/>
                  </a:lnTo>
                  <a:lnTo>
                    <a:pt x="12241" y="3592"/>
                  </a:lnTo>
                  <a:lnTo>
                    <a:pt x="12280" y="3553"/>
                  </a:lnTo>
                  <a:lnTo>
                    <a:pt x="12434" y="3167"/>
                  </a:lnTo>
                  <a:lnTo>
                    <a:pt x="12241" y="3167"/>
                  </a:lnTo>
                  <a:lnTo>
                    <a:pt x="12202" y="3128"/>
                  </a:lnTo>
                  <a:lnTo>
                    <a:pt x="12009" y="3128"/>
                  </a:lnTo>
                  <a:lnTo>
                    <a:pt x="11893" y="3167"/>
                  </a:lnTo>
                  <a:lnTo>
                    <a:pt x="11546" y="3437"/>
                  </a:lnTo>
                  <a:lnTo>
                    <a:pt x="11198" y="3669"/>
                  </a:lnTo>
                  <a:lnTo>
                    <a:pt x="10812" y="3862"/>
                  </a:lnTo>
                  <a:lnTo>
                    <a:pt x="10426" y="4017"/>
                  </a:lnTo>
                  <a:lnTo>
                    <a:pt x="10001" y="4171"/>
                  </a:lnTo>
                  <a:lnTo>
                    <a:pt x="9615" y="4287"/>
                  </a:lnTo>
                  <a:lnTo>
                    <a:pt x="9190" y="4364"/>
                  </a:lnTo>
                  <a:lnTo>
                    <a:pt x="8766" y="4403"/>
                  </a:lnTo>
                  <a:lnTo>
                    <a:pt x="8341" y="4441"/>
                  </a:lnTo>
                  <a:lnTo>
                    <a:pt x="7916" y="4480"/>
                  </a:lnTo>
                  <a:lnTo>
                    <a:pt x="7453" y="4441"/>
                  </a:lnTo>
                  <a:lnTo>
                    <a:pt x="7028" y="4403"/>
                  </a:lnTo>
                  <a:lnTo>
                    <a:pt x="6603" y="4326"/>
                  </a:lnTo>
                  <a:lnTo>
                    <a:pt x="6178" y="4248"/>
                  </a:lnTo>
                  <a:lnTo>
                    <a:pt x="5792" y="4132"/>
                  </a:lnTo>
                  <a:lnTo>
                    <a:pt x="5368" y="4017"/>
                  </a:lnTo>
                  <a:lnTo>
                    <a:pt x="4595" y="3669"/>
                  </a:lnTo>
                  <a:lnTo>
                    <a:pt x="3862" y="3283"/>
                  </a:lnTo>
                  <a:lnTo>
                    <a:pt x="3205" y="2820"/>
                  </a:lnTo>
                  <a:lnTo>
                    <a:pt x="2549" y="2318"/>
                  </a:lnTo>
                  <a:lnTo>
                    <a:pt x="1969" y="1777"/>
                  </a:lnTo>
                  <a:lnTo>
                    <a:pt x="1352" y="1198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9"/>
            <p:cNvSpPr/>
            <p:nvPr/>
          </p:nvSpPr>
          <p:spPr>
            <a:xfrm>
              <a:off x="2258625" y="3569425"/>
              <a:ext cx="44450" cy="43475"/>
            </a:xfrm>
            <a:custGeom>
              <a:avLst/>
              <a:gdLst/>
              <a:ahLst/>
              <a:cxnLst/>
              <a:rect l="l" t="t" r="r" b="b"/>
              <a:pathLst>
                <a:path w="1778" h="1739" extrusionOk="0">
                  <a:moveTo>
                    <a:pt x="773" y="310"/>
                  </a:moveTo>
                  <a:lnTo>
                    <a:pt x="1005" y="348"/>
                  </a:lnTo>
                  <a:lnTo>
                    <a:pt x="1159" y="464"/>
                  </a:lnTo>
                  <a:lnTo>
                    <a:pt x="1314" y="619"/>
                  </a:lnTo>
                  <a:lnTo>
                    <a:pt x="1391" y="773"/>
                  </a:lnTo>
                  <a:lnTo>
                    <a:pt x="1391" y="966"/>
                  </a:lnTo>
                  <a:lnTo>
                    <a:pt x="1352" y="1044"/>
                  </a:lnTo>
                  <a:lnTo>
                    <a:pt x="1275" y="1159"/>
                  </a:lnTo>
                  <a:lnTo>
                    <a:pt x="1198" y="1237"/>
                  </a:lnTo>
                  <a:lnTo>
                    <a:pt x="1082" y="1314"/>
                  </a:lnTo>
                  <a:lnTo>
                    <a:pt x="889" y="1352"/>
                  </a:lnTo>
                  <a:lnTo>
                    <a:pt x="696" y="1352"/>
                  </a:lnTo>
                  <a:lnTo>
                    <a:pt x="542" y="1237"/>
                  </a:lnTo>
                  <a:lnTo>
                    <a:pt x="426" y="1082"/>
                  </a:lnTo>
                  <a:lnTo>
                    <a:pt x="387" y="889"/>
                  </a:lnTo>
                  <a:lnTo>
                    <a:pt x="387" y="735"/>
                  </a:lnTo>
                  <a:lnTo>
                    <a:pt x="464" y="580"/>
                  </a:lnTo>
                  <a:lnTo>
                    <a:pt x="542" y="387"/>
                  </a:lnTo>
                  <a:lnTo>
                    <a:pt x="542" y="348"/>
                  </a:lnTo>
                  <a:lnTo>
                    <a:pt x="773" y="310"/>
                  </a:lnTo>
                  <a:close/>
                  <a:moveTo>
                    <a:pt x="773" y="1"/>
                  </a:moveTo>
                  <a:lnTo>
                    <a:pt x="619" y="40"/>
                  </a:lnTo>
                  <a:lnTo>
                    <a:pt x="464" y="117"/>
                  </a:lnTo>
                  <a:lnTo>
                    <a:pt x="426" y="155"/>
                  </a:lnTo>
                  <a:lnTo>
                    <a:pt x="348" y="194"/>
                  </a:lnTo>
                  <a:lnTo>
                    <a:pt x="233" y="271"/>
                  </a:lnTo>
                  <a:lnTo>
                    <a:pt x="117" y="387"/>
                  </a:lnTo>
                  <a:lnTo>
                    <a:pt x="40" y="503"/>
                  </a:lnTo>
                  <a:lnTo>
                    <a:pt x="1" y="657"/>
                  </a:lnTo>
                  <a:lnTo>
                    <a:pt x="1" y="850"/>
                  </a:lnTo>
                  <a:lnTo>
                    <a:pt x="1" y="1005"/>
                  </a:lnTo>
                  <a:lnTo>
                    <a:pt x="40" y="1159"/>
                  </a:lnTo>
                  <a:lnTo>
                    <a:pt x="117" y="1314"/>
                  </a:lnTo>
                  <a:lnTo>
                    <a:pt x="194" y="1468"/>
                  </a:lnTo>
                  <a:lnTo>
                    <a:pt x="348" y="1584"/>
                  </a:lnTo>
                  <a:lnTo>
                    <a:pt x="464" y="1661"/>
                  </a:lnTo>
                  <a:lnTo>
                    <a:pt x="619" y="1739"/>
                  </a:lnTo>
                  <a:lnTo>
                    <a:pt x="966" y="1739"/>
                  </a:lnTo>
                  <a:lnTo>
                    <a:pt x="1121" y="1700"/>
                  </a:lnTo>
                  <a:lnTo>
                    <a:pt x="1275" y="1623"/>
                  </a:lnTo>
                  <a:lnTo>
                    <a:pt x="1430" y="1545"/>
                  </a:lnTo>
                  <a:lnTo>
                    <a:pt x="1584" y="1430"/>
                  </a:lnTo>
                  <a:lnTo>
                    <a:pt x="1661" y="1275"/>
                  </a:lnTo>
                  <a:lnTo>
                    <a:pt x="1739" y="1121"/>
                  </a:lnTo>
                  <a:lnTo>
                    <a:pt x="1777" y="928"/>
                  </a:lnTo>
                  <a:lnTo>
                    <a:pt x="1777" y="773"/>
                  </a:lnTo>
                  <a:lnTo>
                    <a:pt x="1739" y="580"/>
                  </a:lnTo>
                  <a:lnTo>
                    <a:pt x="1661" y="426"/>
                  </a:lnTo>
                  <a:lnTo>
                    <a:pt x="1546" y="271"/>
                  </a:lnTo>
                  <a:lnTo>
                    <a:pt x="1430" y="155"/>
                  </a:lnTo>
                  <a:lnTo>
                    <a:pt x="1275" y="78"/>
                  </a:lnTo>
                  <a:lnTo>
                    <a:pt x="1121" y="40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9"/>
            <p:cNvSpPr/>
            <p:nvPr/>
          </p:nvSpPr>
          <p:spPr>
            <a:xfrm>
              <a:off x="5836300" y="3573300"/>
              <a:ext cx="93675" cy="136150"/>
            </a:xfrm>
            <a:custGeom>
              <a:avLst/>
              <a:gdLst/>
              <a:ahLst/>
              <a:cxnLst/>
              <a:rect l="l" t="t" r="r" b="b"/>
              <a:pathLst>
                <a:path w="3747" h="5446" extrusionOk="0">
                  <a:moveTo>
                    <a:pt x="3515" y="0"/>
                  </a:moveTo>
                  <a:lnTo>
                    <a:pt x="3437" y="39"/>
                  </a:lnTo>
                  <a:lnTo>
                    <a:pt x="3360" y="78"/>
                  </a:lnTo>
                  <a:lnTo>
                    <a:pt x="3283" y="116"/>
                  </a:lnTo>
                  <a:lnTo>
                    <a:pt x="3013" y="309"/>
                  </a:lnTo>
                  <a:lnTo>
                    <a:pt x="2781" y="541"/>
                  </a:lnTo>
                  <a:lnTo>
                    <a:pt x="2588" y="773"/>
                  </a:lnTo>
                  <a:lnTo>
                    <a:pt x="2356" y="1004"/>
                  </a:lnTo>
                  <a:lnTo>
                    <a:pt x="2086" y="1236"/>
                  </a:lnTo>
                  <a:lnTo>
                    <a:pt x="1777" y="1468"/>
                  </a:lnTo>
                  <a:lnTo>
                    <a:pt x="1159" y="1815"/>
                  </a:lnTo>
                  <a:lnTo>
                    <a:pt x="1120" y="1892"/>
                  </a:lnTo>
                  <a:lnTo>
                    <a:pt x="1082" y="1970"/>
                  </a:lnTo>
                  <a:lnTo>
                    <a:pt x="1082" y="2047"/>
                  </a:lnTo>
                  <a:lnTo>
                    <a:pt x="1120" y="2086"/>
                  </a:lnTo>
                  <a:lnTo>
                    <a:pt x="1005" y="2086"/>
                  </a:lnTo>
                  <a:lnTo>
                    <a:pt x="927" y="2124"/>
                  </a:lnTo>
                  <a:lnTo>
                    <a:pt x="850" y="2201"/>
                  </a:lnTo>
                  <a:lnTo>
                    <a:pt x="812" y="2279"/>
                  </a:lnTo>
                  <a:lnTo>
                    <a:pt x="812" y="2356"/>
                  </a:lnTo>
                  <a:lnTo>
                    <a:pt x="850" y="2433"/>
                  </a:lnTo>
                  <a:lnTo>
                    <a:pt x="889" y="2510"/>
                  </a:lnTo>
                  <a:lnTo>
                    <a:pt x="1005" y="2549"/>
                  </a:lnTo>
                  <a:lnTo>
                    <a:pt x="1236" y="2626"/>
                  </a:lnTo>
                  <a:lnTo>
                    <a:pt x="1468" y="2703"/>
                  </a:lnTo>
                  <a:lnTo>
                    <a:pt x="1661" y="2858"/>
                  </a:lnTo>
                  <a:lnTo>
                    <a:pt x="1854" y="3012"/>
                  </a:lnTo>
                  <a:lnTo>
                    <a:pt x="1970" y="3205"/>
                  </a:lnTo>
                  <a:lnTo>
                    <a:pt x="2086" y="3398"/>
                  </a:lnTo>
                  <a:lnTo>
                    <a:pt x="2163" y="3669"/>
                  </a:lnTo>
                  <a:lnTo>
                    <a:pt x="2163" y="3900"/>
                  </a:lnTo>
                  <a:lnTo>
                    <a:pt x="2124" y="4132"/>
                  </a:lnTo>
                  <a:lnTo>
                    <a:pt x="2047" y="4364"/>
                  </a:lnTo>
                  <a:lnTo>
                    <a:pt x="1931" y="4557"/>
                  </a:lnTo>
                  <a:lnTo>
                    <a:pt x="1777" y="4711"/>
                  </a:lnTo>
                  <a:lnTo>
                    <a:pt x="1584" y="4866"/>
                  </a:lnTo>
                  <a:lnTo>
                    <a:pt x="1352" y="4943"/>
                  </a:lnTo>
                  <a:lnTo>
                    <a:pt x="1236" y="4982"/>
                  </a:lnTo>
                  <a:lnTo>
                    <a:pt x="1120" y="4982"/>
                  </a:lnTo>
                  <a:lnTo>
                    <a:pt x="927" y="4904"/>
                  </a:lnTo>
                  <a:lnTo>
                    <a:pt x="773" y="4789"/>
                  </a:lnTo>
                  <a:lnTo>
                    <a:pt x="696" y="4634"/>
                  </a:lnTo>
                  <a:lnTo>
                    <a:pt x="696" y="4441"/>
                  </a:lnTo>
                  <a:lnTo>
                    <a:pt x="773" y="4287"/>
                  </a:lnTo>
                  <a:lnTo>
                    <a:pt x="812" y="4209"/>
                  </a:lnTo>
                  <a:lnTo>
                    <a:pt x="889" y="4171"/>
                  </a:lnTo>
                  <a:lnTo>
                    <a:pt x="1005" y="4132"/>
                  </a:lnTo>
                  <a:lnTo>
                    <a:pt x="1120" y="4094"/>
                  </a:lnTo>
                  <a:lnTo>
                    <a:pt x="1275" y="4055"/>
                  </a:lnTo>
                  <a:lnTo>
                    <a:pt x="1352" y="3939"/>
                  </a:lnTo>
                  <a:lnTo>
                    <a:pt x="1314" y="3823"/>
                  </a:lnTo>
                  <a:lnTo>
                    <a:pt x="1314" y="3746"/>
                  </a:lnTo>
                  <a:lnTo>
                    <a:pt x="1236" y="3669"/>
                  </a:lnTo>
                  <a:lnTo>
                    <a:pt x="155" y="2935"/>
                  </a:lnTo>
                  <a:lnTo>
                    <a:pt x="1" y="3321"/>
                  </a:lnTo>
                  <a:lnTo>
                    <a:pt x="657" y="3785"/>
                  </a:lnTo>
                  <a:lnTo>
                    <a:pt x="541" y="3900"/>
                  </a:lnTo>
                  <a:lnTo>
                    <a:pt x="425" y="4016"/>
                  </a:lnTo>
                  <a:lnTo>
                    <a:pt x="310" y="4132"/>
                  </a:lnTo>
                  <a:lnTo>
                    <a:pt x="271" y="4248"/>
                  </a:lnTo>
                  <a:lnTo>
                    <a:pt x="232" y="4402"/>
                  </a:lnTo>
                  <a:lnTo>
                    <a:pt x="194" y="4557"/>
                  </a:lnTo>
                  <a:lnTo>
                    <a:pt x="232" y="4750"/>
                  </a:lnTo>
                  <a:lnTo>
                    <a:pt x="271" y="4904"/>
                  </a:lnTo>
                  <a:lnTo>
                    <a:pt x="425" y="5136"/>
                  </a:lnTo>
                  <a:lnTo>
                    <a:pt x="580" y="5291"/>
                  </a:lnTo>
                  <a:lnTo>
                    <a:pt x="773" y="5368"/>
                  </a:lnTo>
                  <a:lnTo>
                    <a:pt x="966" y="5445"/>
                  </a:lnTo>
                  <a:lnTo>
                    <a:pt x="1198" y="5445"/>
                  </a:lnTo>
                  <a:lnTo>
                    <a:pt x="1429" y="5406"/>
                  </a:lnTo>
                  <a:lnTo>
                    <a:pt x="1661" y="5329"/>
                  </a:lnTo>
                  <a:lnTo>
                    <a:pt x="1854" y="5213"/>
                  </a:lnTo>
                  <a:lnTo>
                    <a:pt x="2086" y="5059"/>
                  </a:lnTo>
                  <a:lnTo>
                    <a:pt x="2279" y="4866"/>
                  </a:lnTo>
                  <a:lnTo>
                    <a:pt x="2433" y="4673"/>
                  </a:lnTo>
                  <a:lnTo>
                    <a:pt x="2511" y="4441"/>
                  </a:lnTo>
                  <a:lnTo>
                    <a:pt x="2588" y="4209"/>
                  </a:lnTo>
                  <a:lnTo>
                    <a:pt x="2626" y="3978"/>
                  </a:lnTo>
                  <a:lnTo>
                    <a:pt x="2626" y="3746"/>
                  </a:lnTo>
                  <a:lnTo>
                    <a:pt x="2588" y="3514"/>
                  </a:lnTo>
                  <a:lnTo>
                    <a:pt x="2511" y="3283"/>
                  </a:lnTo>
                  <a:lnTo>
                    <a:pt x="2395" y="3090"/>
                  </a:lnTo>
                  <a:lnTo>
                    <a:pt x="2279" y="2858"/>
                  </a:lnTo>
                  <a:lnTo>
                    <a:pt x="2124" y="2665"/>
                  </a:lnTo>
                  <a:lnTo>
                    <a:pt x="1970" y="2510"/>
                  </a:lnTo>
                  <a:lnTo>
                    <a:pt x="1777" y="2356"/>
                  </a:lnTo>
                  <a:lnTo>
                    <a:pt x="1545" y="2240"/>
                  </a:lnTo>
                  <a:lnTo>
                    <a:pt x="1314" y="2124"/>
                  </a:lnTo>
                  <a:lnTo>
                    <a:pt x="1661" y="2008"/>
                  </a:lnTo>
                  <a:lnTo>
                    <a:pt x="1970" y="1854"/>
                  </a:lnTo>
                  <a:lnTo>
                    <a:pt x="2279" y="1661"/>
                  </a:lnTo>
                  <a:lnTo>
                    <a:pt x="2588" y="1429"/>
                  </a:lnTo>
                  <a:lnTo>
                    <a:pt x="2858" y="1236"/>
                  </a:lnTo>
                  <a:lnTo>
                    <a:pt x="3128" y="966"/>
                  </a:lnTo>
                  <a:lnTo>
                    <a:pt x="3360" y="695"/>
                  </a:lnTo>
                  <a:lnTo>
                    <a:pt x="3476" y="541"/>
                  </a:lnTo>
                  <a:lnTo>
                    <a:pt x="3553" y="387"/>
                  </a:lnTo>
                  <a:lnTo>
                    <a:pt x="3746" y="116"/>
                  </a:lnTo>
                  <a:lnTo>
                    <a:pt x="351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9"/>
            <p:cNvSpPr/>
            <p:nvPr/>
          </p:nvSpPr>
          <p:spPr>
            <a:xfrm>
              <a:off x="2264425" y="3575225"/>
              <a:ext cx="114900" cy="285775"/>
            </a:xfrm>
            <a:custGeom>
              <a:avLst/>
              <a:gdLst/>
              <a:ahLst/>
              <a:cxnLst/>
              <a:rect l="l" t="t" r="r" b="b"/>
              <a:pathLst>
                <a:path w="4596" h="11431" extrusionOk="0">
                  <a:moveTo>
                    <a:pt x="3630" y="889"/>
                  </a:moveTo>
                  <a:lnTo>
                    <a:pt x="3708" y="2009"/>
                  </a:lnTo>
                  <a:lnTo>
                    <a:pt x="3823" y="3128"/>
                  </a:lnTo>
                  <a:lnTo>
                    <a:pt x="3939" y="4248"/>
                  </a:lnTo>
                  <a:lnTo>
                    <a:pt x="4017" y="5407"/>
                  </a:lnTo>
                  <a:lnTo>
                    <a:pt x="4055" y="6604"/>
                  </a:lnTo>
                  <a:lnTo>
                    <a:pt x="4055" y="7260"/>
                  </a:lnTo>
                  <a:lnTo>
                    <a:pt x="3978" y="7917"/>
                  </a:lnTo>
                  <a:lnTo>
                    <a:pt x="3901" y="8534"/>
                  </a:lnTo>
                  <a:lnTo>
                    <a:pt x="3746" y="9152"/>
                  </a:lnTo>
                  <a:lnTo>
                    <a:pt x="3515" y="9732"/>
                  </a:lnTo>
                  <a:lnTo>
                    <a:pt x="3244" y="10272"/>
                  </a:lnTo>
                  <a:lnTo>
                    <a:pt x="3013" y="10542"/>
                  </a:lnTo>
                  <a:lnTo>
                    <a:pt x="2781" y="10735"/>
                  </a:lnTo>
                  <a:lnTo>
                    <a:pt x="2472" y="10851"/>
                  </a:lnTo>
                  <a:lnTo>
                    <a:pt x="2202" y="10890"/>
                  </a:lnTo>
                  <a:lnTo>
                    <a:pt x="1893" y="10813"/>
                  </a:lnTo>
                  <a:lnTo>
                    <a:pt x="1622" y="10697"/>
                  </a:lnTo>
                  <a:lnTo>
                    <a:pt x="1352" y="10504"/>
                  </a:lnTo>
                  <a:lnTo>
                    <a:pt x="1120" y="10234"/>
                  </a:lnTo>
                  <a:lnTo>
                    <a:pt x="966" y="9963"/>
                  </a:lnTo>
                  <a:lnTo>
                    <a:pt x="850" y="9693"/>
                  </a:lnTo>
                  <a:lnTo>
                    <a:pt x="773" y="9384"/>
                  </a:lnTo>
                  <a:lnTo>
                    <a:pt x="696" y="9114"/>
                  </a:lnTo>
                  <a:lnTo>
                    <a:pt x="657" y="8496"/>
                  </a:lnTo>
                  <a:lnTo>
                    <a:pt x="657" y="7878"/>
                  </a:lnTo>
                  <a:lnTo>
                    <a:pt x="657" y="5329"/>
                  </a:lnTo>
                  <a:lnTo>
                    <a:pt x="618" y="4055"/>
                  </a:lnTo>
                  <a:lnTo>
                    <a:pt x="580" y="2781"/>
                  </a:lnTo>
                  <a:lnTo>
                    <a:pt x="618" y="2742"/>
                  </a:lnTo>
                  <a:lnTo>
                    <a:pt x="1391" y="2395"/>
                  </a:lnTo>
                  <a:lnTo>
                    <a:pt x="2163" y="1931"/>
                  </a:lnTo>
                  <a:lnTo>
                    <a:pt x="2935" y="1429"/>
                  </a:lnTo>
                  <a:lnTo>
                    <a:pt x="3283" y="1159"/>
                  </a:lnTo>
                  <a:lnTo>
                    <a:pt x="3630" y="889"/>
                  </a:lnTo>
                  <a:close/>
                  <a:moveTo>
                    <a:pt x="3978" y="1"/>
                  </a:moveTo>
                  <a:lnTo>
                    <a:pt x="3901" y="39"/>
                  </a:lnTo>
                  <a:lnTo>
                    <a:pt x="3476" y="310"/>
                  </a:lnTo>
                  <a:lnTo>
                    <a:pt x="3051" y="657"/>
                  </a:lnTo>
                  <a:lnTo>
                    <a:pt x="2626" y="966"/>
                  </a:lnTo>
                  <a:lnTo>
                    <a:pt x="2202" y="1313"/>
                  </a:lnTo>
                  <a:lnTo>
                    <a:pt x="1314" y="1893"/>
                  </a:lnTo>
                  <a:lnTo>
                    <a:pt x="425" y="2472"/>
                  </a:lnTo>
                  <a:lnTo>
                    <a:pt x="348" y="2549"/>
                  </a:lnTo>
                  <a:lnTo>
                    <a:pt x="348" y="2626"/>
                  </a:lnTo>
                  <a:lnTo>
                    <a:pt x="271" y="2704"/>
                  </a:lnTo>
                  <a:lnTo>
                    <a:pt x="232" y="2781"/>
                  </a:lnTo>
                  <a:lnTo>
                    <a:pt x="194" y="3823"/>
                  </a:lnTo>
                  <a:lnTo>
                    <a:pt x="155" y="4866"/>
                  </a:lnTo>
                  <a:lnTo>
                    <a:pt x="1" y="4943"/>
                  </a:lnTo>
                  <a:lnTo>
                    <a:pt x="155" y="5252"/>
                  </a:lnTo>
                  <a:lnTo>
                    <a:pt x="155" y="6218"/>
                  </a:lnTo>
                  <a:lnTo>
                    <a:pt x="155" y="7685"/>
                  </a:lnTo>
                  <a:lnTo>
                    <a:pt x="155" y="8419"/>
                  </a:lnTo>
                  <a:lnTo>
                    <a:pt x="232" y="9152"/>
                  </a:lnTo>
                  <a:lnTo>
                    <a:pt x="310" y="9616"/>
                  </a:lnTo>
                  <a:lnTo>
                    <a:pt x="503" y="10079"/>
                  </a:lnTo>
                  <a:lnTo>
                    <a:pt x="734" y="10504"/>
                  </a:lnTo>
                  <a:lnTo>
                    <a:pt x="1043" y="10890"/>
                  </a:lnTo>
                  <a:lnTo>
                    <a:pt x="1236" y="11044"/>
                  </a:lnTo>
                  <a:lnTo>
                    <a:pt x="1391" y="11199"/>
                  </a:lnTo>
                  <a:lnTo>
                    <a:pt x="1622" y="11315"/>
                  </a:lnTo>
                  <a:lnTo>
                    <a:pt x="1816" y="11392"/>
                  </a:lnTo>
                  <a:lnTo>
                    <a:pt x="2047" y="11431"/>
                  </a:lnTo>
                  <a:lnTo>
                    <a:pt x="2279" y="11431"/>
                  </a:lnTo>
                  <a:lnTo>
                    <a:pt x="2549" y="11392"/>
                  </a:lnTo>
                  <a:lnTo>
                    <a:pt x="2819" y="11353"/>
                  </a:lnTo>
                  <a:lnTo>
                    <a:pt x="3051" y="11237"/>
                  </a:lnTo>
                  <a:lnTo>
                    <a:pt x="3283" y="11044"/>
                  </a:lnTo>
                  <a:lnTo>
                    <a:pt x="3476" y="10890"/>
                  </a:lnTo>
                  <a:lnTo>
                    <a:pt x="3669" y="10658"/>
                  </a:lnTo>
                  <a:lnTo>
                    <a:pt x="3823" y="10388"/>
                  </a:lnTo>
                  <a:lnTo>
                    <a:pt x="3978" y="10156"/>
                  </a:lnTo>
                  <a:lnTo>
                    <a:pt x="4171" y="9538"/>
                  </a:lnTo>
                  <a:lnTo>
                    <a:pt x="4325" y="8921"/>
                  </a:lnTo>
                  <a:lnTo>
                    <a:pt x="4441" y="8303"/>
                  </a:lnTo>
                  <a:lnTo>
                    <a:pt x="4519" y="7724"/>
                  </a:lnTo>
                  <a:lnTo>
                    <a:pt x="4557" y="7222"/>
                  </a:lnTo>
                  <a:lnTo>
                    <a:pt x="4596" y="6642"/>
                  </a:lnTo>
                  <a:lnTo>
                    <a:pt x="4596" y="6102"/>
                  </a:lnTo>
                  <a:lnTo>
                    <a:pt x="4557" y="4982"/>
                  </a:lnTo>
                  <a:lnTo>
                    <a:pt x="4441" y="3901"/>
                  </a:lnTo>
                  <a:lnTo>
                    <a:pt x="4325" y="2781"/>
                  </a:lnTo>
                  <a:lnTo>
                    <a:pt x="4287" y="2395"/>
                  </a:lnTo>
                  <a:lnTo>
                    <a:pt x="4210" y="1468"/>
                  </a:lnTo>
                  <a:lnTo>
                    <a:pt x="4132" y="541"/>
                  </a:lnTo>
                  <a:lnTo>
                    <a:pt x="4094" y="387"/>
                  </a:lnTo>
                  <a:lnTo>
                    <a:pt x="4132" y="348"/>
                  </a:lnTo>
                  <a:lnTo>
                    <a:pt x="4171" y="271"/>
                  </a:lnTo>
                  <a:lnTo>
                    <a:pt x="4210" y="194"/>
                  </a:lnTo>
                  <a:lnTo>
                    <a:pt x="4171" y="78"/>
                  </a:lnTo>
                  <a:lnTo>
                    <a:pt x="4094" y="39"/>
                  </a:lnTo>
                  <a:lnTo>
                    <a:pt x="405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9"/>
            <p:cNvSpPr/>
            <p:nvPr/>
          </p:nvSpPr>
          <p:spPr>
            <a:xfrm>
              <a:off x="4033950" y="3589700"/>
              <a:ext cx="26100" cy="11625"/>
            </a:xfrm>
            <a:custGeom>
              <a:avLst/>
              <a:gdLst/>
              <a:ahLst/>
              <a:cxnLst/>
              <a:rect l="l" t="t" r="r" b="b"/>
              <a:pathLst>
                <a:path w="1044" h="465" extrusionOk="0">
                  <a:moveTo>
                    <a:pt x="773" y="1"/>
                  </a:moveTo>
                  <a:lnTo>
                    <a:pt x="541" y="39"/>
                  </a:lnTo>
                  <a:lnTo>
                    <a:pt x="310" y="78"/>
                  </a:lnTo>
                  <a:lnTo>
                    <a:pt x="78" y="194"/>
                  </a:lnTo>
                  <a:lnTo>
                    <a:pt x="39" y="233"/>
                  </a:lnTo>
                  <a:lnTo>
                    <a:pt x="1" y="271"/>
                  </a:lnTo>
                  <a:lnTo>
                    <a:pt x="39" y="387"/>
                  </a:lnTo>
                  <a:lnTo>
                    <a:pt x="78" y="464"/>
                  </a:lnTo>
                  <a:lnTo>
                    <a:pt x="194" y="464"/>
                  </a:lnTo>
                  <a:lnTo>
                    <a:pt x="387" y="387"/>
                  </a:lnTo>
                  <a:lnTo>
                    <a:pt x="850" y="387"/>
                  </a:lnTo>
                  <a:lnTo>
                    <a:pt x="966" y="348"/>
                  </a:lnTo>
                  <a:lnTo>
                    <a:pt x="1005" y="271"/>
                  </a:lnTo>
                  <a:lnTo>
                    <a:pt x="1043" y="233"/>
                  </a:lnTo>
                  <a:lnTo>
                    <a:pt x="1005" y="155"/>
                  </a:lnTo>
                  <a:lnTo>
                    <a:pt x="966" y="117"/>
                  </a:lnTo>
                  <a:lnTo>
                    <a:pt x="889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9"/>
            <p:cNvSpPr/>
            <p:nvPr/>
          </p:nvSpPr>
          <p:spPr>
            <a:xfrm>
              <a:off x="3935475" y="3595500"/>
              <a:ext cx="21275" cy="8725"/>
            </a:xfrm>
            <a:custGeom>
              <a:avLst/>
              <a:gdLst/>
              <a:ahLst/>
              <a:cxnLst/>
              <a:rect l="l" t="t" r="r" b="b"/>
              <a:pathLst>
                <a:path w="851" h="349" extrusionOk="0">
                  <a:moveTo>
                    <a:pt x="426" y="1"/>
                  </a:moveTo>
                  <a:lnTo>
                    <a:pt x="155" y="39"/>
                  </a:lnTo>
                  <a:lnTo>
                    <a:pt x="117" y="39"/>
                  </a:lnTo>
                  <a:lnTo>
                    <a:pt x="40" y="78"/>
                  </a:lnTo>
                  <a:lnTo>
                    <a:pt x="1" y="194"/>
                  </a:lnTo>
                  <a:lnTo>
                    <a:pt x="40" y="271"/>
                  </a:lnTo>
                  <a:lnTo>
                    <a:pt x="117" y="309"/>
                  </a:lnTo>
                  <a:lnTo>
                    <a:pt x="155" y="348"/>
                  </a:lnTo>
                  <a:lnTo>
                    <a:pt x="735" y="348"/>
                  </a:lnTo>
                  <a:lnTo>
                    <a:pt x="812" y="271"/>
                  </a:lnTo>
                  <a:lnTo>
                    <a:pt x="850" y="194"/>
                  </a:lnTo>
                  <a:lnTo>
                    <a:pt x="812" y="78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9"/>
            <p:cNvSpPr/>
            <p:nvPr/>
          </p:nvSpPr>
          <p:spPr>
            <a:xfrm>
              <a:off x="6924275" y="3599350"/>
              <a:ext cx="335975" cy="782950"/>
            </a:xfrm>
            <a:custGeom>
              <a:avLst/>
              <a:gdLst/>
              <a:ahLst/>
              <a:cxnLst/>
              <a:rect l="l" t="t" r="r" b="b"/>
              <a:pathLst>
                <a:path w="13439" h="31318" extrusionOk="0">
                  <a:moveTo>
                    <a:pt x="6488" y="387"/>
                  </a:moveTo>
                  <a:lnTo>
                    <a:pt x="6526" y="464"/>
                  </a:lnTo>
                  <a:lnTo>
                    <a:pt x="7144" y="2009"/>
                  </a:lnTo>
                  <a:lnTo>
                    <a:pt x="7685" y="3554"/>
                  </a:lnTo>
                  <a:lnTo>
                    <a:pt x="8226" y="5137"/>
                  </a:lnTo>
                  <a:lnTo>
                    <a:pt x="8728" y="6681"/>
                  </a:lnTo>
                  <a:lnTo>
                    <a:pt x="8148" y="7067"/>
                  </a:lnTo>
                  <a:lnTo>
                    <a:pt x="7839" y="7222"/>
                  </a:lnTo>
                  <a:lnTo>
                    <a:pt x="7530" y="7338"/>
                  </a:lnTo>
                  <a:lnTo>
                    <a:pt x="7222" y="7454"/>
                  </a:lnTo>
                  <a:lnTo>
                    <a:pt x="6913" y="7531"/>
                  </a:lnTo>
                  <a:lnTo>
                    <a:pt x="6565" y="7569"/>
                  </a:lnTo>
                  <a:lnTo>
                    <a:pt x="6218" y="7569"/>
                  </a:lnTo>
                  <a:lnTo>
                    <a:pt x="5870" y="7531"/>
                  </a:lnTo>
                  <a:lnTo>
                    <a:pt x="5522" y="7492"/>
                  </a:lnTo>
                  <a:lnTo>
                    <a:pt x="4866" y="7338"/>
                  </a:lnTo>
                  <a:lnTo>
                    <a:pt x="4210" y="7106"/>
                  </a:lnTo>
                  <a:lnTo>
                    <a:pt x="3592" y="6874"/>
                  </a:lnTo>
                  <a:lnTo>
                    <a:pt x="3862" y="6025"/>
                  </a:lnTo>
                  <a:lnTo>
                    <a:pt x="4171" y="5175"/>
                  </a:lnTo>
                  <a:lnTo>
                    <a:pt x="4480" y="4364"/>
                  </a:lnTo>
                  <a:lnTo>
                    <a:pt x="4827" y="3554"/>
                  </a:lnTo>
                  <a:lnTo>
                    <a:pt x="5214" y="2743"/>
                  </a:lnTo>
                  <a:lnTo>
                    <a:pt x="5600" y="1932"/>
                  </a:lnTo>
                  <a:lnTo>
                    <a:pt x="6024" y="1159"/>
                  </a:lnTo>
                  <a:lnTo>
                    <a:pt x="6488" y="387"/>
                  </a:lnTo>
                  <a:close/>
                  <a:moveTo>
                    <a:pt x="8805" y="7029"/>
                  </a:moveTo>
                  <a:lnTo>
                    <a:pt x="9230" y="8419"/>
                  </a:lnTo>
                  <a:lnTo>
                    <a:pt x="9577" y="9848"/>
                  </a:lnTo>
                  <a:lnTo>
                    <a:pt x="9847" y="11083"/>
                  </a:lnTo>
                  <a:lnTo>
                    <a:pt x="10079" y="12358"/>
                  </a:lnTo>
                  <a:lnTo>
                    <a:pt x="10234" y="13632"/>
                  </a:lnTo>
                  <a:lnTo>
                    <a:pt x="10388" y="14906"/>
                  </a:lnTo>
                  <a:lnTo>
                    <a:pt x="10465" y="16181"/>
                  </a:lnTo>
                  <a:lnTo>
                    <a:pt x="10504" y="16837"/>
                  </a:lnTo>
                  <a:lnTo>
                    <a:pt x="10504" y="17493"/>
                  </a:lnTo>
                  <a:lnTo>
                    <a:pt x="10504" y="18189"/>
                  </a:lnTo>
                  <a:lnTo>
                    <a:pt x="10427" y="18845"/>
                  </a:lnTo>
                  <a:lnTo>
                    <a:pt x="10311" y="19463"/>
                  </a:lnTo>
                  <a:lnTo>
                    <a:pt x="10118" y="20081"/>
                  </a:lnTo>
                  <a:lnTo>
                    <a:pt x="9886" y="20660"/>
                  </a:lnTo>
                  <a:lnTo>
                    <a:pt x="9538" y="21162"/>
                  </a:lnTo>
                  <a:lnTo>
                    <a:pt x="9384" y="21394"/>
                  </a:lnTo>
                  <a:lnTo>
                    <a:pt x="9152" y="21587"/>
                  </a:lnTo>
                  <a:lnTo>
                    <a:pt x="8959" y="21780"/>
                  </a:lnTo>
                  <a:lnTo>
                    <a:pt x="8728" y="21973"/>
                  </a:lnTo>
                  <a:lnTo>
                    <a:pt x="8496" y="22127"/>
                  </a:lnTo>
                  <a:lnTo>
                    <a:pt x="8226" y="22243"/>
                  </a:lnTo>
                  <a:lnTo>
                    <a:pt x="7955" y="22359"/>
                  </a:lnTo>
                  <a:lnTo>
                    <a:pt x="7685" y="22436"/>
                  </a:lnTo>
                  <a:lnTo>
                    <a:pt x="7415" y="22475"/>
                  </a:lnTo>
                  <a:lnTo>
                    <a:pt x="6797" y="22475"/>
                  </a:lnTo>
                  <a:lnTo>
                    <a:pt x="6488" y="22436"/>
                  </a:lnTo>
                  <a:lnTo>
                    <a:pt x="5909" y="22282"/>
                  </a:lnTo>
                  <a:lnTo>
                    <a:pt x="5407" y="22011"/>
                  </a:lnTo>
                  <a:lnTo>
                    <a:pt x="4905" y="21702"/>
                  </a:lnTo>
                  <a:lnTo>
                    <a:pt x="4480" y="21355"/>
                  </a:lnTo>
                  <a:lnTo>
                    <a:pt x="4094" y="20930"/>
                  </a:lnTo>
                  <a:lnTo>
                    <a:pt x="3785" y="20467"/>
                  </a:lnTo>
                  <a:lnTo>
                    <a:pt x="3476" y="19965"/>
                  </a:lnTo>
                  <a:lnTo>
                    <a:pt x="3244" y="19424"/>
                  </a:lnTo>
                  <a:lnTo>
                    <a:pt x="3051" y="18884"/>
                  </a:lnTo>
                  <a:lnTo>
                    <a:pt x="2897" y="18343"/>
                  </a:lnTo>
                  <a:lnTo>
                    <a:pt x="2781" y="17802"/>
                  </a:lnTo>
                  <a:lnTo>
                    <a:pt x="2704" y="17223"/>
                  </a:lnTo>
                  <a:lnTo>
                    <a:pt x="2588" y="16103"/>
                  </a:lnTo>
                  <a:lnTo>
                    <a:pt x="2511" y="14945"/>
                  </a:lnTo>
                  <a:lnTo>
                    <a:pt x="2511" y="13748"/>
                  </a:lnTo>
                  <a:lnTo>
                    <a:pt x="2549" y="12589"/>
                  </a:lnTo>
                  <a:lnTo>
                    <a:pt x="2665" y="11392"/>
                  </a:lnTo>
                  <a:lnTo>
                    <a:pt x="2819" y="10195"/>
                  </a:lnTo>
                  <a:lnTo>
                    <a:pt x="2974" y="9423"/>
                  </a:lnTo>
                  <a:lnTo>
                    <a:pt x="3128" y="8689"/>
                  </a:lnTo>
                  <a:lnTo>
                    <a:pt x="3283" y="7917"/>
                  </a:lnTo>
                  <a:lnTo>
                    <a:pt x="3515" y="7183"/>
                  </a:lnTo>
                  <a:lnTo>
                    <a:pt x="4132" y="7454"/>
                  </a:lnTo>
                  <a:lnTo>
                    <a:pt x="4827" y="7685"/>
                  </a:lnTo>
                  <a:lnTo>
                    <a:pt x="5522" y="7840"/>
                  </a:lnTo>
                  <a:lnTo>
                    <a:pt x="5909" y="7917"/>
                  </a:lnTo>
                  <a:lnTo>
                    <a:pt x="6256" y="7917"/>
                  </a:lnTo>
                  <a:lnTo>
                    <a:pt x="6604" y="7956"/>
                  </a:lnTo>
                  <a:lnTo>
                    <a:pt x="6990" y="7917"/>
                  </a:lnTo>
                  <a:lnTo>
                    <a:pt x="7299" y="7878"/>
                  </a:lnTo>
                  <a:lnTo>
                    <a:pt x="7646" y="7763"/>
                  </a:lnTo>
                  <a:lnTo>
                    <a:pt x="7955" y="7647"/>
                  </a:lnTo>
                  <a:lnTo>
                    <a:pt x="8264" y="7492"/>
                  </a:lnTo>
                  <a:lnTo>
                    <a:pt x="8573" y="7261"/>
                  </a:lnTo>
                  <a:lnTo>
                    <a:pt x="8805" y="7029"/>
                  </a:lnTo>
                  <a:close/>
                  <a:moveTo>
                    <a:pt x="8650" y="22475"/>
                  </a:moveTo>
                  <a:lnTo>
                    <a:pt x="8766" y="22822"/>
                  </a:lnTo>
                  <a:lnTo>
                    <a:pt x="8921" y="23170"/>
                  </a:lnTo>
                  <a:lnTo>
                    <a:pt x="8496" y="23402"/>
                  </a:lnTo>
                  <a:lnTo>
                    <a:pt x="8071" y="23556"/>
                  </a:lnTo>
                  <a:lnTo>
                    <a:pt x="7608" y="23633"/>
                  </a:lnTo>
                  <a:lnTo>
                    <a:pt x="7144" y="23672"/>
                  </a:lnTo>
                  <a:lnTo>
                    <a:pt x="6681" y="23633"/>
                  </a:lnTo>
                  <a:lnTo>
                    <a:pt x="6218" y="23517"/>
                  </a:lnTo>
                  <a:lnTo>
                    <a:pt x="5754" y="23363"/>
                  </a:lnTo>
                  <a:lnTo>
                    <a:pt x="5329" y="23131"/>
                  </a:lnTo>
                  <a:lnTo>
                    <a:pt x="5291" y="23131"/>
                  </a:lnTo>
                  <a:lnTo>
                    <a:pt x="5522" y="22475"/>
                  </a:lnTo>
                  <a:lnTo>
                    <a:pt x="5870" y="22629"/>
                  </a:lnTo>
                  <a:lnTo>
                    <a:pt x="6256" y="22784"/>
                  </a:lnTo>
                  <a:lnTo>
                    <a:pt x="6681" y="22861"/>
                  </a:lnTo>
                  <a:lnTo>
                    <a:pt x="7067" y="22900"/>
                  </a:lnTo>
                  <a:lnTo>
                    <a:pt x="7453" y="22861"/>
                  </a:lnTo>
                  <a:lnTo>
                    <a:pt x="7878" y="22822"/>
                  </a:lnTo>
                  <a:lnTo>
                    <a:pt x="8264" y="22668"/>
                  </a:lnTo>
                  <a:lnTo>
                    <a:pt x="8650" y="22475"/>
                  </a:lnTo>
                  <a:close/>
                  <a:moveTo>
                    <a:pt x="10890" y="16798"/>
                  </a:moveTo>
                  <a:lnTo>
                    <a:pt x="11392" y="17262"/>
                  </a:lnTo>
                  <a:lnTo>
                    <a:pt x="11933" y="17648"/>
                  </a:lnTo>
                  <a:lnTo>
                    <a:pt x="12512" y="18034"/>
                  </a:lnTo>
                  <a:lnTo>
                    <a:pt x="13091" y="18343"/>
                  </a:lnTo>
                  <a:lnTo>
                    <a:pt x="12937" y="19772"/>
                  </a:lnTo>
                  <a:lnTo>
                    <a:pt x="12821" y="21239"/>
                  </a:lnTo>
                  <a:lnTo>
                    <a:pt x="12705" y="24212"/>
                  </a:lnTo>
                  <a:lnTo>
                    <a:pt x="11894" y="23595"/>
                  </a:lnTo>
                  <a:lnTo>
                    <a:pt x="11044" y="23015"/>
                  </a:lnTo>
                  <a:lnTo>
                    <a:pt x="10813" y="22861"/>
                  </a:lnTo>
                  <a:lnTo>
                    <a:pt x="10620" y="22668"/>
                  </a:lnTo>
                  <a:lnTo>
                    <a:pt x="10581" y="22591"/>
                  </a:lnTo>
                  <a:lnTo>
                    <a:pt x="10542" y="22436"/>
                  </a:lnTo>
                  <a:lnTo>
                    <a:pt x="10542" y="22127"/>
                  </a:lnTo>
                  <a:lnTo>
                    <a:pt x="10542" y="21394"/>
                  </a:lnTo>
                  <a:lnTo>
                    <a:pt x="10504" y="20660"/>
                  </a:lnTo>
                  <a:lnTo>
                    <a:pt x="10504" y="20583"/>
                  </a:lnTo>
                  <a:lnTo>
                    <a:pt x="10465" y="20544"/>
                  </a:lnTo>
                  <a:lnTo>
                    <a:pt x="10388" y="20467"/>
                  </a:lnTo>
                  <a:lnTo>
                    <a:pt x="10542" y="19965"/>
                  </a:lnTo>
                  <a:lnTo>
                    <a:pt x="10697" y="19424"/>
                  </a:lnTo>
                  <a:lnTo>
                    <a:pt x="10774" y="18884"/>
                  </a:lnTo>
                  <a:lnTo>
                    <a:pt x="10851" y="18304"/>
                  </a:lnTo>
                  <a:lnTo>
                    <a:pt x="10890" y="17571"/>
                  </a:lnTo>
                  <a:lnTo>
                    <a:pt x="10890" y="16798"/>
                  </a:lnTo>
                  <a:close/>
                  <a:moveTo>
                    <a:pt x="5214" y="23324"/>
                  </a:moveTo>
                  <a:lnTo>
                    <a:pt x="5677" y="23595"/>
                  </a:lnTo>
                  <a:lnTo>
                    <a:pt x="6140" y="23826"/>
                  </a:lnTo>
                  <a:lnTo>
                    <a:pt x="6642" y="23942"/>
                  </a:lnTo>
                  <a:lnTo>
                    <a:pt x="7144" y="23981"/>
                  </a:lnTo>
                  <a:lnTo>
                    <a:pt x="7646" y="23981"/>
                  </a:lnTo>
                  <a:lnTo>
                    <a:pt x="8148" y="23865"/>
                  </a:lnTo>
                  <a:lnTo>
                    <a:pt x="8612" y="23710"/>
                  </a:lnTo>
                  <a:lnTo>
                    <a:pt x="9075" y="23440"/>
                  </a:lnTo>
                  <a:lnTo>
                    <a:pt x="9384" y="23904"/>
                  </a:lnTo>
                  <a:lnTo>
                    <a:pt x="8843" y="24174"/>
                  </a:lnTo>
                  <a:lnTo>
                    <a:pt x="8303" y="24367"/>
                  </a:lnTo>
                  <a:lnTo>
                    <a:pt x="7762" y="24483"/>
                  </a:lnTo>
                  <a:lnTo>
                    <a:pt x="7222" y="24521"/>
                  </a:lnTo>
                  <a:lnTo>
                    <a:pt x="6681" y="24521"/>
                  </a:lnTo>
                  <a:lnTo>
                    <a:pt x="6102" y="24444"/>
                  </a:lnTo>
                  <a:lnTo>
                    <a:pt x="5561" y="24290"/>
                  </a:lnTo>
                  <a:lnTo>
                    <a:pt x="4982" y="24097"/>
                  </a:lnTo>
                  <a:lnTo>
                    <a:pt x="5059" y="23904"/>
                  </a:lnTo>
                  <a:lnTo>
                    <a:pt x="5136" y="23710"/>
                  </a:lnTo>
                  <a:lnTo>
                    <a:pt x="5214" y="23324"/>
                  </a:lnTo>
                  <a:close/>
                  <a:moveTo>
                    <a:pt x="2356" y="17378"/>
                  </a:moveTo>
                  <a:lnTo>
                    <a:pt x="2433" y="17995"/>
                  </a:lnTo>
                  <a:lnTo>
                    <a:pt x="2588" y="18613"/>
                  </a:lnTo>
                  <a:lnTo>
                    <a:pt x="2781" y="19193"/>
                  </a:lnTo>
                  <a:lnTo>
                    <a:pt x="2974" y="19772"/>
                  </a:lnTo>
                  <a:lnTo>
                    <a:pt x="3244" y="20312"/>
                  </a:lnTo>
                  <a:lnTo>
                    <a:pt x="3244" y="20351"/>
                  </a:lnTo>
                  <a:lnTo>
                    <a:pt x="3206" y="21200"/>
                  </a:lnTo>
                  <a:lnTo>
                    <a:pt x="3244" y="22050"/>
                  </a:lnTo>
                  <a:lnTo>
                    <a:pt x="3283" y="22359"/>
                  </a:lnTo>
                  <a:lnTo>
                    <a:pt x="3321" y="22706"/>
                  </a:lnTo>
                  <a:lnTo>
                    <a:pt x="3321" y="23054"/>
                  </a:lnTo>
                  <a:lnTo>
                    <a:pt x="3321" y="23208"/>
                  </a:lnTo>
                  <a:lnTo>
                    <a:pt x="3283" y="23324"/>
                  </a:lnTo>
                  <a:lnTo>
                    <a:pt x="3167" y="23479"/>
                  </a:lnTo>
                  <a:lnTo>
                    <a:pt x="3051" y="23633"/>
                  </a:lnTo>
                  <a:lnTo>
                    <a:pt x="2704" y="23904"/>
                  </a:lnTo>
                  <a:lnTo>
                    <a:pt x="2009" y="24405"/>
                  </a:lnTo>
                  <a:lnTo>
                    <a:pt x="773" y="25409"/>
                  </a:lnTo>
                  <a:lnTo>
                    <a:pt x="811" y="24676"/>
                  </a:lnTo>
                  <a:lnTo>
                    <a:pt x="850" y="23942"/>
                  </a:lnTo>
                  <a:lnTo>
                    <a:pt x="811" y="23170"/>
                  </a:lnTo>
                  <a:lnTo>
                    <a:pt x="773" y="22436"/>
                  </a:lnTo>
                  <a:lnTo>
                    <a:pt x="657" y="21239"/>
                  </a:lnTo>
                  <a:lnTo>
                    <a:pt x="503" y="20467"/>
                  </a:lnTo>
                  <a:lnTo>
                    <a:pt x="425" y="20081"/>
                  </a:lnTo>
                  <a:lnTo>
                    <a:pt x="464" y="19694"/>
                  </a:lnTo>
                  <a:lnTo>
                    <a:pt x="503" y="19656"/>
                  </a:lnTo>
                  <a:lnTo>
                    <a:pt x="541" y="19579"/>
                  </a:lnTo>
                  <a:lnTo>
                    <a:pt x="541" y="19540"/>
                  </a:lnTo>
                  <a:lnTo>
                    <a:pt x="541" y="19463"/>
                  </a:lnTo>
                  <a:lnTo>
                    <a:pt x="1429" y="18420"/>
                  </a:lnTo>
                  <a:lnTo>
                    <a:pt x="2356" y="17378"/>
                  </a:lnTo>
                  <a:close/>
                  <a:moveTo>
                    <a:pt x="8148" y="24830"/>
                  </a:moveTo>
                  <a:lnTo>
                    <a:pt x="8148" y="25062"/>
                  </a:lnTo>
                  <a:lnTo>
                    <a:pt x="8226" y="25216"/>
                  </a:lnTo>
                  <a:lnTo>
                    <a:pt x="8071" y="25216"/>
                  </a:lnTo>
                  <a:lnTo>
                    <a:pt x="7955" y="25178"/>
                  </a:lnTo>
                  <a:lnTo>
                    <a:pt x="7878" y="25216"/>
                  </a:lnTo>
                  <a:lnTo>
                    <a:pt x="7839" y="25294"/>
                  </a:lnTo>
                  <a:lnTo>
                    <a:pt x="7839" y="25371"/>
                  </a:lnTo>
                  <a:lnTo>
                    <a:pt x="7994" y="25873"/>
                  </a:lnTo>
                  <a:lnTo>
                    <a:pt x="8110" y="26413"/>
                  </a:lnTo>
                  <a:lnTo>
                    <a:pt x="8187" y="26915"/>
                  </a:lnTo>
                  <a:lnTo>
                    <a:pt x="8226" y="27417"/>
                  </a:lnTo>
                  <a:lnTo>
                    <a:pt x="8226" y="27919"/>
                  </a:lnTo>
                  <a:lnTo>
                    <a:pt x="8226" y="28460"/>
                  </a:lnTo>
                  <a:lnTo>
                    <a:pt x="8148" y="28962"/>
                  </a:lnTo>
                  <a:lnTo>
                    <a:pt x="8071" y="29503"/>
                  </a:lnTo>
                  <a:lnTo>
                    <a:pt x="7762" y="29194"/>
                  </a:lnTo>
                  <a:lnTo>
                    <a:pt x="7453" y="28885"/>
                  </a:lnTo>
                  <a:lnTo>
                    <a:pt x="7260" y="28537"/>
                  </a:lnTo>
                  <a:lnTo>
                    <a:pt x="7067" y="28190"/>
                  </a:lnTo>
                  <a:lnTo>
                    <a:pt x="6951" y="27804"/>
                  </a:lnTo>
                  <a:lnTo>
                    <a:pt x="6874" y="27417"/>
                  </a:lnTo>
                  <a:lnTo>
                    <a:pt x="6835" y="26954"/>
                  </a:lnTo>
                  <a:lnTo>
                    <a:pt x="6835" y="26491"/>
                  </a:lnTo>
                  <a:lnTo>
                    <a:pt x="6874" y="26105"/>
                  </a:lnTo>
                  <a:lnTo>
                    <a:pt x="6874" y="25757"/>
                  </a:lnTo>
                  <a:lnTo>
                    <a:pt x="6835" y="25603"/>
                  </a:lnTo>
                  <a:lnTo>
                    <a:pt x="6758" y="25487"/>
                  </a:lnTo>
                  <a:lnTo>
                    <a:pt x="6642" y="25371"/>
                  </a:lnTo>
                  <a:lnTo>
                    <a:pt x="6488" y="25294"/>
                  </a:lnTo>
                  <a:lnTo>
                    <a:pt x="6604" y="25101"/>
                  </a:lnTo>
                  <a:lnTo>
                    <a:pt x="6720" y="24985"/>
                  </a:lnTo>
                  <a:lnTo>
                    <a:pt x="7106" y="24985"/>
                  </a:lnTo>
                  <a:lnTo>
                    <a:pt x="7453" y="24946"/>
                  </a:lnTo>
                  <a:lnTo>
                    <a:pt x="7801" y="24907"/>
                  </a:lnTo>
                  <a:lnTo>
                    <a:pt x="8148" y="24830"/>
                  </a:lnTo>
                  <a:close/>
                  <a:moveTo>
                    <a:pt x="8805" y="24637"/>
                  </a:moveTo>
                  <a:lnTo>
                    <a:pt x="9191" y="24985"/>
                  </a:lnTo>
                  <a:lnTo>
                    <a:pt x="9500" y="25409"/>
                  </a:lnTo>
                  <a:lnTo>
                    <a:pt x="9809" y="25796"/>
                  </a:lnTo>
                  <a:lnTo>
                    <a:pt x="10118" y="26259"/>
                  </a:lnTo>
                  <a:lnTo>
                    <a:pt x="9847" y="26220"/>
                  </a:lnTo>
                  <a:lnTo>
                    <a:pt x="9616" y="26105"/>
                  </a:lnTo>
                  <a:lnTo>
                    <a:pt x="9423" y="25950"/>
                  </a:lnTo>
                  <a:lnTo>
                    <a:pt x="9230" y="25757"/>
                  </a:lnTo>
                  <a:lnTo>
                    <a:pt x="9191" y="25680"/>
                  </a:lnTo>
                  <a:lnTo>
                    <a:pt x="8998" y="25680"/>
                  </a:lnTo>
                  <a:lnTo>
                    <a:pt x="8959" y="25718"/>
                  </a:lnTo>
                  <a:lnTo>
                    <a:pt x="8921" y="25796"/>
                  </a:lnTo>
                  <a:lnTo>
                    <a:pt x="8921" y="25834"/>
                  </a:lnTo>
                  <a:lnTo>
                    <a:pt x="8921" y="25911"/>
                  </a:lnTo>
                  <a:lnTo>
                    <a:pt x="9230" y="26491"/>
                  </a:lnTo>
                  <a:lnTo>
                    <a:pt x="9423" y="27070"/>
                  </a:lnTo>
                  <a:lnTo>
                    <a:pt x="9500" y="27379"/>
                  </a:lnTo>
                  <a:lnTo>
                    <a:pt x="9538" y="27688"/>
                  </a:lnTo>
                  <a:lnTo>
                    <a:pt x="9538" y="27997"/>
                  </a:lnTo>
                  <a:lnTo>
                    <a:pt x="9538" y="28344"/>
                  </a:lnTo>
                  <a:lnTo>
                    <a:pt x="9461" y="28923"/>
                  </a:lnTo>
                  <a:lnTo>
                    <a:pt x="9423" y="29232"/>
                  </a:lnTo>
                  <a:lnTo>
                    <a:pt x="9307" y="29580"/>
                  </a:lnTo>
                  <a:lnTo>
                    <a:pt x="9230" y="29889"/>
                  </a:lnTo>
                  <a:lnTo>
                    <a:pt x="9075" y="30159"/>
                  </a:lnTo>
                  <a:lnTo>
                    <a:pt x="8921" y="30429"/>
                  </a:lnTo>
                  <a:lnTo>
                    <a:pt x="8728" y="30661"/>
                  </a:lnTo>
                  <a:lnTo>
                    <a:pt x="8534" y="30777"/>
                  </a:lnTo>
                  <a:lnTo>
                    <a:pt x="8341" y="30854"/>
                  </a:lnTo>
                  <a:lnTo>
                    <a:pt x="8187" y="30854"/>
                  </a:lnTo>
                  <a:lnTo>
                    <a:pt x="7994" y="30777"/>
                  </a:lnTo>
                  <a:lnTo>
                    <a:pt x="7839" y="30700"/>
                  </a:lnTo>
                  <a:lnTo>
                    <a:pt x="7685" y="30584"/>
                  </a:lnTo>
                  <a:lnTo>
                    <a:pt x="7376" y="30275"/>
                  </a:lnTo>
                  <a:lnTo>
                    <a:pt x="6874" y="29773"/>
                  </a:lnTo>
                  <a:lnTo>
                    <a:pt x="6681" y="29503"/>
                  </a:lnTo>
                  <a:lnTo>
                    <a:pt x="6488" y="29194"/>
                  </a:lnTo>
                  <a:lnTo>
                    <a:pt x="6295" y="28846"/>
                  </a:lnTo>
                  <a:lnTo>
                    <a:pt x="6102" y="28460"/>
                  </a:lnTo>
                  <a:lnTo>
                    <a:pt x="5986" y="28074"/>
                  </a:lnTo>
                  <a:lnTo>
                    <a:pt x="5909" y="27688"/>
                  </a:lnTo>
                  <a:lnTo>
                    <a:pt x="5870" y="27263"/>
                  </a:lnTo>
                  <a:lnTo>
                    <a:pt x="5870" y="26877"/>
                  </a:lnTo>
                  <a:lnTo>
                    <a:pt x="5909" y="26491"/>
                  </a:lnTo>
                  <a:lnTo>
                    <a:pt x="6024" y="26066"/>
                  </a:lnTo>
                  <a:lnTo>
                    <a:pt x="6024" y="25950"/>
                  </a:lnTo>
                  <a:lnTo>
                    <a:pt x="5947" y="25911"/>
                  </a:lnTo>
                  <a:lnTo>
                    <a:pt x="5870" y="25873"/>
                  </a:lnTo>
                  <a:lnTo>
                    <a:pt x="5793" y="25873"/>
                  </a:lnTo>
                  <a:lnTo>
                    <a:pt x="5059" y="26220"/>
                  </a:lnTo>
                  <a:lnTo>
                    <a:pt x="5059" y="26220"/>
                  </a:lnTo>
                  <a:lnTo>
                    <a:pt x="5136" y="25834"/>
                  </a:lnTo>
                  <a:lnTo>
                    <a:pt x="5252" y="25448"/>
                  </a:lnTo>
                  <a:lnTo>
                    <a:pt x="5445" y="25101"/>
                  </a:lnTo>
                  <a:lnTo>
                    <a:pt x="5716" y="24753"/>
                  </a:lnTo>
                  <a:lnTo>
                    <a:pt x="6102" y="24869"/>
                  </a:lnTo>
                  <a:lnTo>
                    <a:pt x="6488" y="24946"/>
                  </a:lnTo>
                  <a:lnTo>
                    <a:pt x="6333" y="25101"/>
                  </a:lnTo>
                  <a:lnTo>
                    <a:pt x="6179" y="25294"/>
                  </a:lnTo>
                  <a:lnTo>
                    <a:pt x="6179" y="25371"/>
                  </a:lnTo>
                  <a:lnTo>
                    <a:pt x="6179" y="25448"/>
                  </a:lnTo>
                  <a:lnTo>
                    <a:pt x="6256" y="25487"/>
                  </a:lnTo>
                  <a:lnTo>
                    <a:pt x="6295" y="25487"/>
                  </a:lnTo>
                  <a:lnTo>
                    <a:pt x="6372" y="25525"/>
                  </a:lnTo>
                  <a:lnTo>
                    <a:pt x="6449" y="25603"/>
                  </a:lnTo>
                  <a:lnTo>
                    <a:pt x="6526" y="25796"/>
                  </a:lnTo>
                  <a:lnTo>
                    <a:pt x="6565" y="26105"/>
                  </a:lnTo>
                  <a:lnTo>
                    <a:pt x="6604" y="26452"/>
                  </a:lnTo>
                  <a:lnTo>
                    <a:pt x="6604" y="27147"/>
                  </a:lnTo>
                  <a:lnTo>
                    <a:pt x="6604" y="27611"/>
                  </a:lnTo>
                  <a:lnTo>
                    <a:pt x="6681" y="28074"/>
                  </a:lnTo>
                  <a:lnTo>
                    <a:pt x="6835" y="28499"/>
                  </a:lnTo>
                  <a:lnTo>
                    <a:pt x="7067" y="28923"/>
                  </a:lnTo>
                  <a:lnTo>
                    <a:pt x="7376" y="29310"/>
                  </a:lnTo>
                  <a:lnTo>
                    <a:pt x="7569" y="29464"/>
                  </a:lnTo>
                  <a:lnTo>
                    <a:pt x="7762" y="29618"/>
                  </a:lnTo>
                  <a:lnTo>
                    <a:pt x="7955" y="29734"/>
                  </a:lnTo>
                  <a:lnTo>
                    <a:pt x="8187" y="29850"/>
                  </a:lnTo>
                  <a:lnTo>
                    <a:pt x="8264" y="29850"/>
                  </a:lnTo>
                  <a:lnTo>
                    <a:pt x="8303" y="29812"/>
                  </a:lnTo>
                  <a:lnTo>
                    <a:pt x="8303" y="29734"/>
                  </a:lnTo>
                  <a:lnTo>
                    <a:pt x="8303" y="29696"/>
                  </a:lnTo>
                  <a:lnTo>
                    <a:pt x="8303" y="29657"/>
                  </a:lnTo>
                  <a:lnTo>
                    <a:pt x="8419" y="29155"/>
                  </a:lnTo>
                  <a:lnTo>
                    <a:pt x="8496" y="28615"/>
                  </a:lnTo>
                  <a:lnTo>
                    <a:pt x="8534" y="28113"/>
                  </a:lnTo>
                  <a:lnTo>
                    <a:pt x="8534" y="27572"/>
                  </a:lnTo>
                  <a:lnTo>
                    <a:pt x="8534" y="27070"/>
                  </a:lnTo>
                  <a:lnTo>
                    <a:pt x="8457" y="26568"/>
                  </a:lnTo>
                  <a:lnTo>
                    <a:pt x="8341" y="26027"/>
                  </a:lnTo>
                  <a:lnTo>
                    <a:pt x="8187" y="25525"/>
                  </a:lnTo>
                  <a:lnTo>
                    <a:pt x="8534" y="25525"/>
                  </a:lnTo>
                  <a:lnTo>
                    <a:pt x="8612" y="25487"/>
                  </a:lnTo>
                  <a:lnTo>
                    <a:pt x="8650" y="25409"/>
                  </a:lnTo>
                  <a:lnTo>
                    <a:pt x="8650" y="25371"/>
                  </a:lnTo>
                  <a:lnTo>
                    <a:pt x="8612" y="25294"/>
                  </a:lnTo>
                  <a:lnTo>
                    <a:pt x="8380" y="24792"/>
                  </a:lnTo>
                  <a:lnTo>
                    <a:pt x="8805" y="24637"/>
                  </a:lnTo>
                  <a:close/>
                  <a:moveTo>
                    <a:pt x="6449" y="1"/>
                  </a:moveTo>
                  <a:lnTo>
                    <a:pt x="6411" y="40"/>
                  </a:lnTo>
                  <a:lnTo>
                    <a:pt x="6411" y="117"/>
                  </a:lnTo>
                  <a:lnTo>
                    <a:pt x="6333" y="117"/>
                  </a:lnTo>
                  <a:lnTo>
                    <a:pt x="6295" y="194"/>
                  </a:lnTo>
                  <a:lnTo>
                    <a:pt x="5600" y="1275"/>
                  </a:lnTo>
                  <a:lnTo>
                    <a:pt x="4943" y="2434"/>
                  </a:lnTo>
                  <a:lnTo>
                    <a:pt x="4403" y="3592"/>
                  </a:lnTo>
                  <a:lnTo>
                    <a:pt x="3901" y="4828"/>
                  </a:lnTo>
                  <a:lnTo>
                    <a:pt x="3437" y="6063"/>
                  </a:lnTo>
                  <a:lnTo>
                    <a:pt x="3090" y="7299"/>
                  </a:lnTo>
                  <a:lnTo>
                    <a:pt x="2742" y="8573"/>
                  </a:lnTo>
                  <a:lnTo>
                    <a:pt x="2511" y="9848"/>
                  </a:lnTo>
                  <a:lnTo>
                    <a:pt x="2317" y="11161"/>
                  </a:lnTo>
                  <a:lnTo>
                    <a:pt x="2202" y="12474"/>
                  </a:lnTo>
                  <a:lnTo>
                    <a:pt x="2163" y="13786"/>
                  </a:lnTo>
                  <a:lnTo>
                    <a:pt x="2163" y="15099"/>
                  </a:lnTo>
                  <a:lnTo>
                    <a:pt x="2202" y="16103"/>
                  </a:lnTo>
                  <a:lnTo>
                    <a:pt x="2317" y="17107"/>
                  </a:lnTo>
                  <a:lnTo>
                    <a:pt x="1661" y="17609"/>
                  </a:lnTo>
                  <a:lnTo>
                    <a:pt x="1082" y="18189"/>
                  </a:lnTo>
                  <a:lnTo>
                    <a:pt x="541" y="18806"/>
                  </a:lnTo>
                  <a:lnTo>
                    <a:pt x="39" y="19463"/>
                  </a:lnTo>
                  <a:lnTo>
                    <a:pt x="1" y="19501"/>
                  </a:lnTo>
                  <a:lnTo>
                    <a:pt x="1" y="19579"/>
                  </a:lnTo>
                  <a:lnTo>
                    <a:pt x="78" y="19694"/>
                  </a:lnTo>
                  <a:lnTo>
                    <a:pt x="39" y="19965"/>
                  </a:lnTo>
                  <a:lnTo>
                    <a:pt x="39" y="20274"/>
                  </a:lnTo>
                  <a:lnTo>
                    <a:pt x="39" y="20544"/>
                  </a:lnTo>
                  <a:lnTo>
                    <a:pt x="78" y="20853"/>
                  </a:lnTo>
                  <a:lnTo>
                    <a:pt x="194" y="21432"/>
                  </a:lnTo>
                  <a:lnTo>
                    <a:pt x="309" y="22011"/>
                  </a:lnTo>
                  <a:lnTo>
                    <a:pt x="387" y="22900"/>
                  </a:lnTo>
                  <a:lnTo>
                    <a:pt x="425" y="23749"/>
                  </a:lnTo>
                  <a:lnTo>
                    <a:pt x="425" y="24637"/>
                  </a:lnTo>
                  <a:lnTo>
                    <a:pt x="387" y="25487"/>
                  </a:lnTo>
                  <a:lnTo>
                    <a:pt x="387" y="25603"/>
                  </a:lnTo>
                  <a:lnTo>
                    <a:pt x="464" y="25641"/>
                  </a:lnTo>
                  <a:lnTo>
                    <a:pt x="503" y="25680"/>
                  </a:lnTo>
                  <a:lnTo>
                    <a:pt x="580" y="25680"/>
                  </a:lnTo>
                  <a:lnTo>
                    <a:pt x="618" y="25757"/>
                  </a:lnTo>
                  <a:lnTo>
                    <a:pt x="696" y="25796"/>
                  </a:lnTo>
                  <a:lnTo>
                    <a:pt x="811" y="25796"/>
                  </a:lnTo>
                  <a:lnTo>
                    <a:pt x="1584" y="25255"/>
                  </a:lnTo>
                  <a:lnTo>
                    <a:pt x="2279" y="24714"/>
                  </a:lnTo>
                  <a:lnTo>
                    <a:pt x="3746" y="23595"/>
                  </a:lnTo>
                  <a:lnTo>
                    <a:pt x="3785" y="23479"/>
                  </a:lnTo>
                  <a:lnTo>
                    <a:pt x="3785" y="23363"/>
                  </a:lnTo>
                  <a:lnTo>
                    <a:pt x="3630" y="22089"/>
                  </a:lnTo>
                  <a:lnTo>
                    <a:pt x="3592" y="20814"/>
                  </a:lnTo>
                  <a:lnTo>
                    <a:pt x="3939" y="21278"/>
                  </a:lnTo>
                  <a:lnTo>
                    <a:pt x="4364" y="21664"/>
                  </a:lnTo>
                  <a:lnTo>
                    <a:pt x="4789" y="22050"/>
                  </a:lnTo>
                  <a:lnTo>
                    <a:pt x="5252" y="22359"/>
                  </a:lnTo>
                  <a:lnTo>
                    <a:pt x="5059" y="22745"/>
                  </a:lnTo>
                  <a:lnTo>
                    <a:pt x="4866" y="23170"/>
                  </a:lnTo>
                  <a:lnTo>
                    <a:pt x="4712" y="23633"/>
                  </a:lnTo>
                  <a:lnTo>
                    <a:pt x="4673" y="23865"/>
                  </a:lnTo>
                  <a:lnTo>
                    <a:pt x="4712" y="24097"/>
                  </a:lnTo>
                  <a:lnTo>
                    <a:pt x="4750" y="24174"/>
                  </a:lnTo>
                  <a:lnTo>
                    <a:pt x="4789" y="24212"/>
                  </a:lnTo>
                  <a:lnTo>
                    <a:pt x="4827" y="24251"/>
                  </a:lnTo>
                  <a:lnTo>
                    <a:pt x="4866" y="24328"/>
                  </a:lnTo>
                  <a:lnTo>
                    <a:pt x="5175" y="24521"/>
                  </a:lnTo>
                  <a:lnTo>
                    <a:pt x="5484" y="24676"/>
                  </a:lnTo>
                  <a:lnTo>
                    <a:pt x="5329" y="24869"/>
                  </a:lnTo>
                  <a:lnTo>
                    <a:pt x="5175" y="25062"/>
                  </a:lnTo>
                  <a:lnTo>
                    <a:pt x="5021" y="25255"/>
                  </a:lnTo>
                  <a:lnTo>
                    <a:pt x="4905" y="25487"/>
                  </a:lnTo>
                  <a:lnTo>
                    <a:pt x="4827" y="25718"/>
                  </a:lnTo>
                  <a:lnTo>
                    <a:pt x="4750" y="25950"/>
                  </a:lnTo>
                  <a:lnTo>
                    <a:pt x="4712" y="26220"/>
                  </a:lnTo>
                  <a:lnTo>
                    <a:pt x="4712" y="26491"/>
                  </a:lnTo>
                  <a:lnTo>
                    <a:pt x="4712" y="26568"/>
                  </a:lnTo>
                  <a:lnTo>
                    <a:pt x="4789" y="26645"/>
                  </a:lnTo>
                  <a:lnTo>
                    <a:pt x="4943" y="26645"/>
                  </a:lnTo>
                  <a:lnTo>
                    <a:pt x="5638" y="26298"/>
                  </a:lnTo>
                  <a:lnTo>
                    <a:pt x="5561" y="26722"/>
                  </a:lnTo>
                  <a:lnTo>
                    <a:pt x="5561" y="27147"/>
                  </a:lnTo>
                  <a:lnTo>
                    <a:pt x="5561" y="27533"/>
                  </a:lnTo>
                  <a:lnTo>
                    <a:pt x="5638" y="27958"/>
                  </a:lnTo>
                  <a:lnTo>
                    <a:pt x="5716" y="28344"/>
                  </a:lnTo>
                  <a:lnTo>
                    <a:pt x="5870" y="28730"/>
                  </a:lnTo>
                  <a:lnTo>
                    <a:pt x="6063" y="29116"/>
                  </a:lnTo>
                  <a:lnTo>
                    <a:pt x="6256" y="29464"/>
                  </a:lnTo>
                  <a:lnTo>
                    <a:pt x="6642" y="30005"/>
                  </a:lnTo>
                  <a:lnTo>
                    <a:pt x="6913" y="30352"/>
                  </a:lnTo>
                  <a:lnTo>
                    <a:pt x="7183" y="30661"/>
                  </a:lnTo>
                  <a:lnTo>
                    <a:pt x="7530" y="30970"/>
                  </a:lnTo>
                  <a:lnTo>
                    <a:pt x="7839" y="31163"/>
                  </a:lnTo>
                  <a:lnTo>
                    <a:pt x="7994" y="31240"/>
                  </a:lnTo>
                  <a:lnTo>
                    <a:pt x="8148" y="31318"/>
                  </a:lnTo>
                  <a:lnTo>
                    <a:pt x="8303" y="31318"/>
                  </a:lnTo>
                  <a:lnTo>
                    <a:pt x="8457" y="31279"/>
                  </a:lnTo>
                  <a:lnTo>
                    <a:pt x="8612" y="31240"/>
                  </a:lnTo>
                  <a:lnTo>
                    <a:pt x="8766" y="31163"/>
                  </a:lnTo>
                  <a:lnTo>
                    <a:pt x="8998" y="30893"/>
                  </a:lnTo>
                  <a:lnTo>
                    <a:pt x="9230" y="30584"/>
                  </a:lnTo>
                  <a:lnTo>
                    <a:pt x="9423" y="30236"/>
                  </a:lnTo>
                  <a:lnTo>
                    <a:pt x="9577" y="29850"/>
                  </a:lnTo>
                  <a:lnTo>
                    <a:pt x="9693" y="29464"/>
                  </a:lnTo>
                  <a:lnTo>
                    <a:pt x="9847" y="28808"/>
                  </a:lnTo>
                  <a:lnTo>
                    <a:pt x="9886" y="28228"/>
                  </a:lnTo>
                  <a:lnTo>
                    <a:pt x="9847" y="27611"/>
                  </a:lnTo>
                  <a:lnTo>
                    <a:pt x="9770" y="27031"/>
                  </a:lnTo>
                  <a:lnTo>
                    <a:pt x="9577" y="26491"/>
                  </a:lnTo>
                  <a:lnTo>
                    <a:pt x="9770" y="26529"/>
                  </a:lnTo>
                  <a:lnTo>
                    <a:pt x="9963" y="26568"/>
                  </a:lnTo>
                  <a:lnTo>
                    <a:pt x="10156" y="26607"/>
                  </a:lnTo>
                  <a:lnTo>
                    <a:pt x="10388" y="26607"/>
                  </a:lnTo>
                  <a:lnTo>
                    <a:pt x="10465" y="26568"/>
                  </a:lnTo>
                  <a:lnTo>
                    <a:pt x="10542" y="26529"/>
                  </a:lnTo>
                  <a:lnTo>
                    <a:pt x="10542" y="26452"/>
                  </a:lnTo>
                  <a:lnTo>
                    <a:pt x="10542" y="26336"/>
                  </a:lnTo>
                  <a:lnTo>
                    <a:pt x="10234" y="25834"/>
                  </a:lnTo>
                  <a:lnTo>
                    <a:pt x="9925" y="25332"/>
                  </a:lnTo>
                  <a:lnTo>
                    <a:pt x="9538" y="24869"/>
                  </a:lnTo>
                  <a:lnTo>
                    <a:pt x="9114" y="24483"/>
                  </a:lnTo>
                  <a:lnTo>
                    <a:pt x="9616" y="24135"/>
                  </a:lnTo>
                  <a:lnTo>
                    <a:pt x="9693" y="24058"/>
                  </a:lnTo>
                  <a:lnTo>
                    <a:pt x="9732" y="23981"/>
                  </a:lnTo>
                  <a:lnTo>
                    <a:pt x="9770" y="23942"/>
                  </a:lnTo>
                  <a:lnTo>
                    <a:pt x="9732" y="23865"/>
                  </a:lnTo>
                  <a:lnTo>
                    <a:pt x="9307" y="23093"/>
                  </a:lnTo>
                  <a:lnTo>
                    <a:pt x="9114" y="22706"/>
                  </a:lnTo>
                  <a:lnTo>
                    <a:pt x="8959" y="22282"/>
                  </a:lnTo>
                  <a:lnTo>
                    <a:pt x="9114" y="22204"/>
                  </a:lnTo>
                  <a:lnTo>
                    <a:pt x="9423" y="21934"/>
                  </a:lnTo>
                  <a:lnTo>
                    <a:pt x="9693" y="21625"/>
                  </a:lnTo>
                  <a:lnTo>
                    <a:pt x="9925" y="21316"/>
                  </a:lnTo>
                  <a:lnTo>
                    <a:pt x="10118" y="20969"/>
                  </a:lnTo>
                  <a:lnTo>
                    <a:pt x="10118" y="21896"/>
                  </a:lnTo>
                  <a:lnTo>
                    <a:pt x="10040" y="22822"/>
                  </a:lnTo>
                  <a:lnTo>
                    <a:pt x="10079" y="22900"/>
                  </a:lnTo>
                  <a:lnTo>
                    <a:pt x="10156" y="22977"/>
                  </a:lnTo>
                  <a:lnTo>
                    <a:pt x="10813" y="23402"/>
                  </a:lnTo>
                  <a:lnTo>
                    <a:pt x="11469" y="23826"/>
                  </a:lnTo>
                  <a:lnTo>
                    <a:pt x="12126" y="24290"/>
                  </a:lnTo>
                  <a:lnTo>
                    <a:pt x="12743" y="24753"/>
                  </a:lnTo>
                  <a:lnTo>
                    <a:pt x="12859" y="24830"/>
                  </a:lnTo>
                  <a:lnTo>
                    <a:pt x="12975" y="24792"/>
                  </a:lnTo>
                  <a:lnTo>
                    <a:pt x="13052" y="24753"/>
                  </a:lnTo>
                  <a:lnTo>
                    <a:pt x="13091" y="24637"/>
                  </a:lnTo>
                  <a:lnTo>
                    <a:pt x="13323" y="21394"/>
                  </a:lnTo>
                  <a:lnTo>
                    <a:pt x="13400" y="19772"/>
                  </a:lnTo>
                  <a:lnTo>
                    <a:pt x="13439" y="18961"/>
                  </a:lnTo>
                  <a:lnTo>
                    <a:pt x="13400" y="18189"/>
                  </a:lnTo>
                  <a:lnTo>
                    <a:pt x="13361" y="18073"/>
                  </a:lnTo>
                  <a:lnTo>
                    <a:pt x="13323" y="18034"/>
                  </a:lnTo>
                  <a:lnTo>
                    <a:pt x="13284" y="18034"/>
                  </a:lnTo>
                  <a:lnTo>
                    <a:pt x="12975" y="17802"/>
                  </a:lnTo>
                  <a:lnTo>
                    <a:pt x="12666" y="17609"/>
                  </a:lnTo>
                  <a:lnTo>
                    <a:pt x="11971" y="17185"/>
                  </a:lnTo>
                  <a:lnTo>
                    <a:pt x="10890" y="16412"/>
                  </a:lnTo>
                  <a:lnTo>
                    <a:pt x="10813" y="15485"/>
                  </a:lnTo>
                  <a:lnTo>
                    <a:pt x="10736" y="14559"/>
                  </a:lnTo>
                  <a:lnTo>
                    <a:pt x="10620" y="13632"/>
                  </a:lnTo>
                  <a:lnTo>
                    <a:pt x="10504" y="12705"/>
                  </a:lnTo>
                  <a:lnTo>
                    <a:pt x="10234" y="11122"/>
                  </a:lnTo>
                  <a:lnTo>
                    <a:pt x="9886" y="9539"/>
                  </a:lnTo>
                  <a:lnTo>
                    <a:pt x="9500" y="7956"/>
                  </a:lnTo>
                  <a:lnTo>
                    <a:pt x="9036" y="6411"/>
                  </a:lnTo>
                  <a:lnTo>
                    <a:pt x="8534" y="4866"/>
                  </a:lnTo>
                  <a:lnTo>
                    <a:pt x="7994" y="3322"/>
                  </a:lnTo>
                  <a:lnTo>
                    <a:pt x="7415" y="1816"/>
                  </a:lnTo>
                  <a:lnTo>
                    <a:pt x="6835" y="310"/>
                  </a:lnTo>
                  <a:lnTo>
                    <a:pt x="6797" y="233"/>
                  </a:lnTo>
                  <a:lnTo>
                    <a:pt x="6720" y="194"/>
                  </a:lnTo>
                  <a:lnTo>
                    <a:pt x="6642" y="155"/>
                  </a:lnTo>
                  <a:lnTo>
                    <a:pt x="6604" y="40"/>
                  </a:lnTo>
                  <a:lnTo>
                    <a:pt x="652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9"/>
            <p:cNvSpPr/>
            <p:nvPr/>
          </p:nvSpPr>
          <p:spPr>
            <a:xfrm>
              <a:off x="2208425" y="3621575"/>
              <a:ext cx="42500" cy="41525"/>
            </a:xfrm>
            <a:custGeom>
              <a:avLst/>
              <a:gdLst/>
              <a:ahLst/>
              <a:cxnLst/>
              <a:rect l="l" t="t" r="r" b="b"/>
              <a:pathLst>
                <a:path w="1700" h="1661" extrusionOk="0">
                  <a:moveTo>
                    <a:pt x="1044" y="386"/>
                  </a:moveTo>
                  <a:lnTo>
                    <a:pt x="1121" y="425"/>
                  </a:lnTo>
                  <a:lnTo>
                    <a:pt x="1198" y="463"/>
                  </a:lnTo>
                  <a:lnTo>
                    <a:pt x="1237" y="541"/>
                  </a:lnTo>
                  <a:lnTo>
                    <a:pt x="1314" y="734"/>
                  </a:lnTo>
                  <a:lnTo>
                    <a:pt x="1314" y="927"/>
                  </a:lnTo>
                  <a:lnTo>
                    <a:pt x="1237" y="1120"/>
                  </a:lnTo>
                  <a:lnTo>
                    <a:pt x="1159" y="1159"/>
                  </a:lnTo>
                  <a:lnTo>
                    <a:pt x="1082" y="1236"/>
                  </a:lnTo>
                  <a:lnTo>
                    <a:pt x="889" y="1274"/>
                  </a:lnTo>
                  <a:lnTo>
                    <a:pt x="696" y="1236"/>
                  </a:lnTo>
                  <a:lnTo>
                    <a:pt x="542" y="1159"/>
                  </a:lnTo>
                  <a:lnTo>
                    <a:pt x="464" y="1081"/>
                  </a:lnTo>
                  <a:lnTo>
                    <a:pt x="426" y="965"/>
                  </a:lnTo>
                  <a:lnTo>
                    <a:pt x="387" y="888"/>
                  </a:lnTo>
                  <a:lnTo>
                    <a:pt x="387" y="772"/>
                  </a:lnTo>
                  <a:lnTo>
                    <a:pt x="426" y="579"/>
                  </a:lnTo>
                  <a:lnTo>
                    <a:pt x="542" y="579"/>
                  </a:lnTo>
                  <a:lnTo>
                    <a:pt x="619" y="541"/>
                  </a:lnTo>
                  <a:lnTo>
                    <a:pt x="773" y="425"/>
                  </a:lnTo>
                  <a:lnTo>
                    <a:pt x="928" y="386"/>
                  </a:lnTo>
                  <a:close/>
                  <a:moveTo>
                    <a:pt x="850" y="0"/>
                  </a:moveTo>
                  <a:lnTo>
                    <a:pt x="735" y="39"/>
                  </a:lnTo>
                  <a:lnTo>
                    <a:pt x="619" y="77"/>
                  </a:lnTo>
                  <a:lnTo>
                    <a:pt x="503" y="116"/>
                  </a:lnTo>
                  <a:lnTo>
                    <a:pt x="348" y="193"/>
                  </a:lnTo>
                  <a:lnTo>
                    <a:pt x="233" y="309"/>
                  </a:lnTo>
                  <a:lnTo>
                    <a:pt x="155" y="425"/>
                  </a:lnTo>
                  <a:lnTo>
                    <a:pt x="78" y="579"/>
                  </a:lnTo>
                  <a:lnTo>
                    <a:pt x="40" y="734"/>
                  </a:lnTo>
                  <a:lnTo>
                    <a:pt x="1" y="888"/>
                  </a:lnTo>
                  <a:lnTo>
                    <a:pt x="40" y="1043"/>
                  </a:lnTo>
                  <a:lnTo>
                    <a:pt x="78" y="1197"/>
                  </a:lnTo>
                  <a:lnTo>
                    <a:pt x="194" y="1352"/>
                  </a:lnTo>
                  <a:lnTo>
                    <a:pt x="310" y="1467"/>
                  </a:lnTo>
                  <a:lnTo>
                    <a:pt x="464" y="1583"/>
                  </a:lnTo>
                  <a:lnTo>
                    <a:pt x="657" y="1622"/>
                  </a:lnTo>
                  <a:lnTo>
                    <a:pt x="812" y="1661"/>
                  </a:lnTo>
                  <a:lnTo>
                    <a:pt x="1005" y="1661"/>
                  </a:lnTo>
                  <a:lnTo>
                    <a:pt x="1198" y="1622"/>
                  </a:lnTo>
                  <a:lnTo>
                    <a:pt x="1352" y="1506"/>
                  </a:lnTo>
                  <a:lnTo>
                    <a:pt x="1468" y="1390"/>
                  </a:lnTo>
                  <a:lnTo>
                    <a:pt x="1584" y="1236"/>
                  </a:lnTo>
                  <a:lnTo>
                    <a:pt x="1661" y="1081"/>
                  </a:lnTo>
                  <a:lnTo>
                    <a:pt x="1700" y="927"/>
                  </a:lnTo>
                  <a:lnTo>
                    <a:pt x="1700" y="734"/>
                  </a:lnTo>
                  <a:lnTo>
                    <a:pt x="1661" y="541"/>
                  </a:lnTo>
                  <a:lnTo>
                    <a:pt x="1584" y="386"/>
                  </a:lnTo>
                  <a:lnTo>
                    <a:pt x="1507" y="232"/>
                  </a:lnTo>
                  <a:lnTo>
                    <a:pt x="1391" y="155"/>
                  </a:lnTo>
                  <a:lnTo>
                    <a:pt x="1275" y="77"/>
                  </a:lnTo>
                  <a:lnTo>
                    <a:pt x="10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9"/>
            <p:cNvSpPr/>
            <p:nvPr/>
          </p:nvSpPr>
          <p:spPr>
            <a:xfrm>
              <a:off x="4431675" y="3622525"/>
              <a:ext cx="174775" cy="292525"/>
            </a:xfrm>
            <a:custGeom>
              <a:avLst/>
              <a:gdLst/>
              <a:ahLst/>
              <a:cxnLst/>
              <a:rect l="l" t="t" r="r" b="b"/>
              <a:pathLst>
                <a:path w="6991" h="11701" extrusionOk="0">
                  <a:moveTo>
                    <a:pt x="271" y="1"/>
                  </a:moveTo>
                  <a:lnTo>
                    <a:pt x="1" y="155"/>
                  </a:lnTo>
                  <a:lnTo>
                    <a:pt x="889" y="1661"/>
                  </a:lnTo>
                  <a:lnTo>
                    <a:pt x="1777" y="3206"/>
                  </a:lnTo>
                  <a:lnTo>
                    <a:pt x="2665" y="4750"/>
                  </a:lnTo>
                  <a:lnTo>
                    <a:pt x="3554" y="6256"/>
                  </a:lnTo>
                  <a:lnTo>
                    <a:pt x="4403" y="7801"/>
                  </a:lnTo>
                  <a:lnTo>
                    <a:pt x="5214" y="9345"/>
                  </a:lnTo>
                  <a:lnTo>
                    <a:pt x="6025" y="10890"/>
                  </a:lnTo>
                  <a:lnTo>
                    <a:pt x="6218" y="11315"/>
                  </a:lnTo>
                  <a:lnTo>
                    <a:pt x="6334" y="11469"/>
                  </a:lnTo>
                  <a:lnTo>
                    <a:pt x="6488" y="11624"/>
                  </a:lnTo>
                  <a:lnTo>
                    <a:pt x="6797" y="11701"/>
                  </a:lnTo>
                  <a:lnTo>
                    <a:pt x="6874" y="11624"/>
                  </a:lnTo>
                  <a:lnTo>
                    <a:pt x="6952" y="11508"/>
                  </a:lnTo>
                  <a:lnTo>
                    <a:pt x="6952" y="11392"/>
                  </a:lnTo>
                  <a:lnTo>
                    <a:pt x="6990" y="11353"/>
                  </a:lnTo>
                  <a:lnTo>
                    <a:pt x="6681" y="11122"/>
                  </a:lnTo>
                  <a:lnTo>
                    <a:pt x="6759" y="10118"/>
                  </a:lnTo>
                  <a:lnTo>
                    <a:pt x="6797" y="9114"/>
                  </a:lnTo>
                  <a:lnTo>
                    <a:pt x="6797" y="7067"/>
                  </a:lnTo>
                  <a:lnTo>
                    <a:pt x="6836" y="5638"/>
                  </a:lnTo>
                  <a:lnTo>
                    <a:pt x="6411" y="5638"/>
                  </a:lnTo>
                  <a:lnTo>
                    <a:pt x="6411" y="6758"/>
                  </a:lnTo>
                  <a:lnTo>
                    <a:pt x="6334" y="8573"/>
                  </a:lnTo>
                  <a:lnTo>
                    <a:pt x="6295" y="9500"/>
                  </a:lnTo>
                  <a:lnTo>
                    <a:pt x="6257" y="10427"/>
                  </a:lnTo>
                  <a:lnTo>
                    <a:pt x="5986" y="9886"/>
                  </a:lnTo>
                  <a:lnTo>
                    <a:pt x="5253" y="8457"/>
                  </a:lnTo>
                  <a:lnTo>
                    <a:pt x="4480" y="6990"/>
                  </a:lnTo>
                  <a:lnTo>
                    <a:pt x="3669" y="5561"/>
                  </a:lnTo>
                  <a:lnTo>
                    <a:pt x="2858" y="4132"/>
                  </a:lnTo>
                  <a:lnTo>
                    <a:pt x="2009" y="2742"/>
                  </a:lnTo>
                  <a:lnTo>
                    <a:pt x="1159" y="1352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9"/>
            <p:cNvSpPr/>
            <p:nvPr/>
          </p:nvSpPr>
          <p:spPr>
            <a:xfrm>
              <a:off x="3827375" y="3636050"/>
              <a:ext cx="93650" cy="93650"/>
            </a:xfrm>
            <a:custGeom>
              <a:avLst/>
              <a:gdLst/>
              <a:ahLst/>
              <a:cxnLst/>
              <a:rect l="l" t="t" r="r" b="b"/>
              <a:pathLst>
                <a:path w="3746" h="3746" extrusionOk="0">
                  <a:moveTo>
                    <a:pt x="1583" y="464"/>
                  </a:moveTo>
                  <a:lnTo>
                    <a:pt x="2085" y="541"/>
                  </a:lnTo>
                  <a:lnTo>
                    <a:pt x="2317" y="618"/>
                  </a:lnTo>
                  <a:lnTo>
                    <a:pt x="2549" y="695"/>
                  </a:lnTo>
                  <a:lnTo>
                    <a:pt x="2742" y="811"/>
                  </a:lnTo>
                  <a:lnTo>
                    <a:pt x="2935" y="966"/>
                  </a:lnTo>
                  <a:lnTo>
                    <a:pt x="3089" y="1197"/>
                  </a:lnTo>
                  <a:lnTo>
                    <a:pt x="3205" y="1429"/>
                  </a:lnTo>
                  <a:lnTo>
                    <a:pt x="3244" y="1699"/>
                  </a:lnTo>
                  <a:lnTo>
                    <a:pt x="3244" y="1970"/>
                  </a:lnTo>
                  <a:lnTo>
                    <a:pt x="3205" y="2201"/>
                  </a:lnTo>
                  <a:lnTo>
                    <a:pt x="3089" y="2472"/>
                  </a:lnTo>
                  <a:lnTo>
                    <a:pt x="2973" y="2665"/>
                  </a:lnTo>
                  <a:lnTo>
                    <a:pt x="2780" y="2896"/>
                  </a:lnTo>
                  <a:lnTo>
                    <a:pt x="2587" y="3051"/>
                  </a:lnTo>
                  <a:lnTo>
                    <a:pt x="2356" y="3167"/>
                  </a:lnTo>
                  <a:lnTo>
                    <a:pt x="2085" y="3244"/>
                  </a:lnTo>
                  <a:lnTo>
                    <a:pt x="1776" y="3244"/>
                  </a:lnTo>
                  <a:lnTo>
                    <a:pt x="1506" y="3167"/>
                  </a:lnTo>
                  <a:lnTo>
                    <a:pt x="1236" y="3051"/>
                  </a:lnTo>
                  <a:lnTo>
                    <a:pt x="965" y="2896"/>
                  </a:lnTo>
                  <a:lnTo>
                    <a:pt x="772" y="2665"/>
                  </a:lnTo>
                  <a:lnTo>
                    <a:pt x="618" y="2433"/>
                  </a:lnTo>
                  <a:lnTo>
                    <a:pt x="502" y="2163"/>
                  </a:lnTo>
                  <a:lnTo>
                    <a:pt x="502" y="1854"/>
                  </a:lnTo>
                  <a:lnTo>
                    <a:pt x="502" y="1584"/>
                  </a:lnTo>
                  <a:lnTo>
                    <a:pt x="618" y="1352"/>
                  </a:lnTo>
                  <a:lnTo>
                    <a:pt x="734" y="1120"/>
                  </a:lnTo>
                  <a:lnTo>
                    <a:pt x="927" y="927"/>
                  </a:lnTo>
                  <a:lnTo>
                    <a:pt x="1120" y="734"/>
                  </a:lnTo>
                  <a:lnTo>
                    <a:pt x="1352" y="580"/>
                  </a:lnTo>
                  <a:lnTo>
                    <a:pt x="1583" y="464"/>
                  </a:lnTo>
                  <a:close/>
                  <a:moveTo>
                    <a:pt x="1892" y="0"/>
                  </a:moveTo>
                  <a:lnTo>
                    <a:pt x="1699" y="39"/>
                  </a:lnTo>
                  <a:lnTo>
                    <a:pt x="1545" y="78"/>
                  </a:lnTo>
                  <a:lnTo>
                    <a:pt x="1352" y="155"/>
                  </a:lnTo>
                  <a:lnTo>
                    <a:pt x="1313" y="193"/>
                  </a:lnTo>
                  <a:lnTo>
                    <a:pt x="1081" y="271"/>
                  </a:lnTo>
                  <a:lnTo>
                    <a:pt x="850" y="386"/>
                  </a:lnTo>
                  <a:lnTo>
                    <a:pt x="618" y="580"/>
                  </a:lnTo>
                  <a:lnTo>
                    <a:pt x="425" y="773"/>
                  </a:lnTo>
                  <a:lnTo>
                    <a:pt x="270" y="966"/>
                  </a:lnTo>
                  <a:lnTo>
                    <a:pt x="155" y="1236"/>
                  </a:lnTo>
                  <a:lnTo>
                    <a:pt x="77" y="1468"/>
                  </a:lnTo>
                  <a:lnTo>
                    <a:pt x="0" y="1738"/>
                  </a:lnTo>
                  <a:lnTo>
                    <a:pt x="0" y="2047"/>
                  </a:lnTo>
                  <a:lnTo>
                    <a:pt x="39" y="2124"/>
                  </a:lnTo>
                  <a:lnTo>
                    <a:pt x="39" y="2317"/>
                  </a:lnTo>
                  <a:lnTo>
                    <a:pt x="116" y="2510"/>
                  </a:lnTo>
                  <a:lnTo>
                    <a:pt x="309" y="2858"/>
                  </a:lnTo>
                  <a:lnTo>
                    <a:pt x="541" y="3167"/>
                  </a:lnTo>
                  <a:lnTo>
                    <a:pt x="850" y="3398"/>
                  </a:lnTo>
                  <a:lnTo>
                    <a:pt x="1197" y="3591"/>
                  </a:lnTo>
                  <a:lnTo>
                    <a:pt x="1583" y="3707"/>
                  </a:lnTo>
                  <a:lnTo>
                    <a:pt x="1969" y="3746"/>
                  </a:lnTo>
                  <a:lnTo>
                    <a:pt x="2163" y="3746"/>
                  </a:lnTo>
                  <a:lnTo>
                    <a:pt x="2356" y="3669"/>
                  </a:lnTo>
                  <a:lnTo>
                    <a:pt x="2626" y="3591"/>
                  </a:lnTo>
                  <a:lnTo>
                    <a:pt x="2896" y="3437"/>
                  </a:lnTo>
                  <a:lnTo>
                    <a:pt x="3128" y="3244"/>
                  </a:lnTo>
                  <a:lnTo>
                    <a:pt x="3321" y="3012"/>
                  </a:lnTo>
                  <a:lnTo>
                    <a:pt x="3475" y="2781"/>
                  </a:lnTo>
                  <a:lnTo>
                    <a:pt x="3630" y="2510"/>
                  </a:lnTo>
                  <a:lnTo>
                    <a:pt x="3707" y="2201"/>
                  </a:lnTo>
                  <a:lnTo>
                    <a:pt x="3746" y="1931"/>
                  </a:lnTo>
                  <a:lnTo>
                    <a:pt x="3746" y="1584"/>
                  </a:lnTo>
                  <a:lnTo>
                    <a:pt x="3668" y="1313"/>
                  </a:lnTo>
                  <a:lnTo>
                    <a:pt x="3514" y="1004"/>
                  </a:lnTo>
                  <a:lnTo>
                    <a:pt x="3321" y="695"/>
                  </a:lnTo>
                  <a:lnTo>
                    <a:pt x="3051" y="425"/>
                  </a:lnTo>
                  <a:lnTo>
                    <a:pt x="2742" y="232"/>
                  </a:lnTo>
                  <a:lnTo>
                    <a:pt x="2394" y="78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9"/>
            <p:cNvSpPr/>
            <p:nvPr/>
          </p:nvSpPr>
          <p:spPr>
            <a:xfrm>
              <a:off x="2802150" y="3642800"/>
              <a:ext cx="320525" cy="97525"/>
            </a:xfrm>
            <a:custGeom>
              <a:avLst/>
              <a:gdLst/>
              <a:ahLst/>
              <a:cxnLst/>
              <a:rect l="l" t="t" r="r" b="b"/>
              <a:pathLst>
                <a:path w="12821" h="3901" extrusionOk="0">
                  <a:moveTo>
                    <a:pt x="12550" y="1"/>
                  </a:moveTo>
                  <a:lnTo>
                    <a:pt x="12434" y="39"/>
                  </a:lnTo>
                  <a:lnTo>
                    <a:pt x="12357" y="78"/>
                  </a:lnTo>
                  <a:lnTo>
                    <a:pt x="12318" y="155"/>
                  </a:lnTo>
                  <a:lnTo>
                    <a:pt x="12280" y="271"/>
                  </a:lnTo>
                  <a:lnTo>
                    <a:pt x="12318" y="348"/>
                  </a:lnTo>
                  <a:lnTo>
                    <a:pt x="12357" y="541"/>
                  </a:lnTo>
                  <a:lnTo>
                    <a:pt x="12318" y="734"/>
                  </a:lnTo>
                  <a:lnTo>
                    <a:pt x="12280" y="889"/>
                  </a:lnTo>
                  <a:lnTo>
                    <a:pt x="12164" y="1043"/>
                  </a:lnTo>
                  <a:lnTo>
                    <a:pt x="12009" y="1198"/>
                  </a:lnTo>
                  <a:lnTo>
                    <a:pt x="11855" y="1314"/>
                  </a:lnTo>
                  <a:lnTo>
                    <a:pt x="11430" y="1545"/>
                  </a:lnTo>
                  <a:lnTo>
                    <a:pt x="11005" y="1700"/>
                  </a:lnTo>
                  <a:lnTo>
                    <a:pt x="10542" y="1854"/>
                  </a:lnTo>
                  <a:lnTo>
                    <a:pt x="9808" y="2047"/>
                  </a:lnTo>
                  <a:lnTo>
                    <a:pt x="9422" y="2163"/>
                  </a:lnTo>
                  <a:lnTo>
                    <a:pt x="9383" y="2086"/>
                  </a:lnTo>
                  <a:lnTo>
                    <a:pt x="9345" y="2009"/>
                  </a:lnTo>
                  <a:lnTo>
                    <a:pt x="8997" y="1468"/>
                  </a:lnTo>
                  <a:lnTo>
                    <a:pt x="8727" y="927"/>
                  </a:lnTo>
                  <a:lnTo>
                    <a:pt x="8418" y="1043"/>
                  </a:lnTo>
                  <a:lnTo>
                    <a:pt x="8495" y="1391"/>
                  </a:lnTo>
                  <a:lnTo>
                    <a:pt x="8611" y="1700"/>
                  </a:lnTo>
                  <a:lnTo>
                    <a:pt x="8804" y="2009"/>
                  </a:lnTo>
                  <a:lnTo>
                    <a:pt x="8997" y="2279"/>
                  </a:lnTo>
                  <a:lnTo>
                    <a:pt x="7839" y="2588"/>
                  </a:lnTo>
                  <a:lnTo>
                    <a:pt x="6719" y="2820"/>
                  </a:lnTo>
                  <a:lnTo>
                    <a:pt x="5329" y="3051"/>
                  </a:lnTo>
                  <a:lnTo>
                    <a:pt x="3939" y="3244"/>
                  </a:lnTo>
                  <a:lnTo>
                    <a:pt x="3668" y="3283"/>
                  </a:lnTo>
                  <a:lnTo>
                    <a:pt x="3746" y="2935"/>
                  </a:lnTo>
                  <a:lnTo>
                    <a:pt x="3784" y="2588"/>
                  </a:lnTo>
                  <a:lnTo>
                    <a:pt x="3707" y="2240"/>
                  </a:lnTo>
                  <a:lnTo>
                    <a:pt x="3630" y="1893"/>
                  </a:lnTo>
                  <a:lnTo>
                    <a:pt x="3282" y="1970"/>
                  </a:lnTo>
                  <a:lnTo>
                    <a:pt x="3321" y="2279"/>
                  </a:lnTo>
                  <a:lnTo>
                    <a:pt x="3360" y="2588"/>
                  </a:lnTo>
                  <a:lnTo>
                    <a:pt x="3282" y="2974"/>
                  </a:lnTo>
                  <a:lnTo>
                    <a:pt x="3205" y="3321"/>
                  </a:lnTo>
                  <a:lnTo>
                    <a:pt x="2278" y="3399"/>
                  </a:lnTo>
                  <a:lnTo>
                    <a:pt x="1815" y="3437"/>
                  </a:lnTo>
                  <a:lnTo>
                    <a:pt x="1352" y="3399"/>
                  </a:lnTo>
                  <a:lnTo>
                    <a:pt x="965" y="3360"/>
                  </a:lnTo>
                  <a:lnTo>
                    <a:pt x="772" y="3283"/>
                  </a:lnTo>
                  <a:lnTo>
                    <a:pt x="618" y="3244"/>
                  </a:lnTo>
                  <a:lnTo>
                    <a:pt x="502" y="3128"/>
                  </a:lnTo>
                  <a:lnTo>
                    <a:pt x="425" y="3051"/>
                  </a:lnTo>
                  <a:lnTo>
                    <a:pt x="386" y="2935"/>
                  </a:lnTo>
                  <a:lnTo>
                    <a:pt x="348" y="2781"/>
                  </a:lnTo>
                  <a:lnTo>
                    <a:pt x="348" y="2704"/>
                  </a:lnTo>
                  <a:lnTo>
                    <a:pt x="309" y="2665"/>
                  </a:lnTo>
                  <a:lnTo>
                    <a:pt x="232" y="2588"/>
                  </a:lnTo>
                  <a:lnTo>
                    <a:pt x="116" y="2626"/>
                  </a:lnTo>
                  <a:lnTo>
                    <a:pt x="77" y="2626"/>
                  </a:lnTo>
                  <a:lnTo>
                    <a:pt x="39" y="2704"/>
                  </a:lnTo>
                  <a:lnTo>
                    <a:pt x="0" y="2858"/>
                  </a:lnTo>
                  <a:lnTo>
                    <a:pt x="0" y="3013"/>
                  </a:lnTo>
                  <a:lnTo>
                    <a:pt x="0" y="3167"/>
                  </a:lnTo>
                  <a:lnTo>
                    <a:pt x="39" y="3283"/>
                  </a:lnTo>
                  <a:lnTo>
                    <a:pt x="116" y="3399"/>
                  </a:lnTo>
                  <a:lnTo>
                    <a:pt x="193" y="3515"/>
                  </a:lnTo>
                  <a:lnTo>
                    <a:pt x="386" y="3669"/>
                  </a:lnTo>
                  <a:lnTo>
                    <a:pt x="657" y="3746"/>
                  </a:lnTo>
                  <a:lnTo>
                    <a:pt x="927" y="3823"/>
                  </a:lnTo>
                  <a:lnTo>
                    <a:pt x="1236" y="3862"/>
                  </a:lnTo>
                  <a:lnTo>
                    <a:pt x="1506" y="3901"/>
                  </a:lnTo>
                  <a:lnTo>
                    <a:pt x="2780" y="3823"/>
                  </a:lnTo>
                  <a:lnTo>
                    <a:pt x="4016" y="3746"/>
                  </a:lnTo>
                  <a:lnTo>
                    <a:pt x="5252" y="3553"/>
                  </a:lnTo>
                  <a:lnTo>
                    <a:pt x="6487" y="3360"/>
                  </a:lnTo>
                  <a:lnTo>
                    <a:pt x="7646" y="3128"/>
                  </a:lnTo>
                  <a:lnTo>
                    <a:pt x="8766" y="2858"/>
                  </a:lnTo>
                  <a:lnTo>
                    <a:pt x="9885" y="2511"/>
                  </a:lnTo>
                  <a:lnTo>
                    <a:pt x="11005" y="2163"/>
                  </a:lnTo>
                  <a:lnTo>
                    <a:pt x="11353" y="2047"/>
                  </a:lnTo>
                  <a:lnTo>
                    <a:pt x="11700" y="1893"/>
                  </a:lnTo>
                  <a:lnTo>
                    <a:pt x="12048" y="1700"/>
                  </a:lnTo>
                  <a:lnTo>
                    <a:pt x="12357" y="1507"/>
                  </a:lnTo>
                  <a:lnTo>
                    <a:pt x="12627" y="1236"/>
                  </a:lnTo>
                  <a:lnTo>
                    <a:pt x="12704" y="1082"/>
                  </a:lnTo>
                  <a:lnTo>
                    <a:pt x="12782" y="927"/>
                  </a:lnTo>
                  <a:lnTo>
                    <a:pt x="12820" y="773"/>
                  </a:lnTo>
                  <a:lnTo>
                    <a:pt x="12820" y="580"/>
                  </a:lnTo>
                  <a:lnTo>
                    <a:pt x="12820" y="387"/>
                  </a:lnTo>
                  <a:lnTo>
                    <a:pt x="12743" y="155"/>
                  </a:lnTo>
                  <a:lnTo>
                    <a:pt x="12704" y="78"/>
                  </a:lnTo>
                  <a:lnTo>
                    <a:pt x="12627" y="39"/>
                  </a:lnTo>
                  <a:lnTo>
                    <a:pt x="125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9"/>
            <p:cNvSpPr/>
            <p:nvPr/>
          </p:nvSpPr>
          <p:spPr>
            <a:xfrm>
              <a:off x="2017300" y="3648600"/>
              <a:ext cx="124550" cy="97525"/>
            </a:xfrm>
            <a:custGeom>
              <a:avLst/>
              <a:gdLst/>
              <a:ahLst/>
              <a:cxnLst/>
              <a:rect l="l" t="t" r="r" b="b"/>
              <a:pathLst>
                <a:path w="4982" h="3901" extrusionOk="0">
                  <a:moveTo>
                    <a:pt x="271" y="0"/>
                  </a:moveTo>
                  <a:lnTo>
                    <a:pt x="155" y="39"/>
                  </a:lnTo>
                  <a:lnTo>
                    <a:pt x="39" y="116"/>
                  </a:lnTo>
                  <a:lnTo>
                    <a:pt x="0" y="232"/>
                  </a:lnTo>
                  <a:lnTo>
                    <a:pt x="39" y="386"/>
                  </a:lnTo>
                  <a:lnTo>
                    <a:pt x="348" y="888"/>
                  </a:lnTo>
                  <a:lnTo>
                    <a:pt x="657" y="1390"/>
                  </a:lnTo>
                  <a:lnTo>
                    <a:pt x="1043" y="1854"/>
                  </a:lnTo>
                  <a:lnTo>
                    <a:pt x="1390" y="2317"/>
                  </a:lnTo>
                  <a:lnTo>
                    <a:pt x="1815" y="2781"/>
                  </a:lnTo>
                  <a:lnTo>
                    <a:pt x="2240" y="3205"/>
                  </a:lnTo>
                  <a:lnTo>
                    <a:pt x="2703" y="3553"/>
                  </a:lnTo>
                  <a:lnTo>
                    <a:pt x="3205" y="3900"/>
                  </a:lnTo>
                  <a:lnTo>
                    <a:pt x="3553" y="3746"/>
                  </a:lnTo>
                  <a:lnTo>
                    <a:pt x="2780" y="3012"/>
                  </a:lnTo>
                  <a:lnTo>
                    <a:pt x="2047" y="2240"/>
                  </a:lnTo>
                  <a:lnTo>
                    <a:pt x="1352" y="1429"/>
                  </a:lnTo>
                  <a:lnTo>
                    <a:pt x="1043" y="1004"/>
                  </a:lnTo>
                  <a:lnTo>
                    <a:pt x="734" y="541"/>
                  </a:lnTo>
                  <a:lnTo>
                    <a:pt x="1622" y="695"/>
                  </a:lnTo>
                  <a:lnTo>
                    <a:pt x="2510" y="888"/>
                  </a:lnTo>
                  <a:lnTo>
                    <a:pt x="3012" y="1043"/>
                  </a:lnTo>
                  <a:lnTo>
                    <a:pt x="3514" y="1197"/>
                  </a:lnTo>
                  <a:lnTo>
                    <a:pt x="4016" y="1390"/>
                  </a:lnTo>
                  <a:lnTo>
                    <a:pt x="4518" y="1506"/>
                  </a:lnTo>
                  <a:lnTo>
                    <a:pt x="4595" y="1506"/>
                  </a:lnTo>
                  <a:lnTo>
                    <a:pt x="4673" y="1545"/>
                  </a:lnTo>
                  <a:lnTo>
                    <a:pt x="4750" y="1584"/>
                  </a:lnTo>
                  <a:lnTo>
                    <a:pt x="4827" y="1584"/>
                  </a:lnTo>
                  <a:lnTo>
                    <a:pt x="4904" y="1506"/>
                  </a:lnTo>
                  <a:lnTo>
                    <a:pt x="4982" y="1429"/>
                  </a:lnTo>
                  <a:lnTo>
                    <a:pt x="4634" y="1159"/>
                  </a:lnTo>
                  <a:lnTo>
                    <a:pt x="4171" y="888"/>
                  </a:lnTo>
                  <a:lnTo>
                    <a:pt x="3630" y="657"/>
                  </a:lnTo>
                  <a:lnTo>
                    <a:pt x="3089" y="464"/>
                  </a:lnTo>
                  <a:lnTo>
                    <a:pt x="2510" y="309"/>
                  </a:lnTo>
                  <a:lnTo>
                    <a:pt x="1931" y="193"/>
                  </a:lnTo>
                  <a:lnTo>
                    <a:pt x="1352" y="116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9"/>
            <p:cNvSpPr/>
            <p:nvPr/>
          </p:nvSpPr>
          <p:spPr>
            <a:xfrm>
              <a:off x="1564525" y="3658250"/>
              <a:ext cx="248125" cy="295425"/>
            </a:xfrm>
            <a:custGeom>
              <a:avLst/>
              <a:gdLst/>
              <a:ahLst/>
              <a:cxnLst/>
              <a:rect l="l" t="t" r="r" b="b"/>
              <a:pathLst>
                <a:path w="9925" h="11817" extrusionOk="0">
                  <a:moveTo>
                    <a:pt x="3785" y="850"/>
                  </a:moveTo>
                  <a:lnTo>
                    <a:pt x="4326" y="2279"/>
                  </a:lnTo>
                  <a:lnTo>
                    <a:pt x="4944" y="3746"/>
                  </a:lnTo>
                  <a:lnTo>
                    <a:pt x="6179" y="6565"/>
                  </a:lnTo>
                  <a:lnTo>
                    <a:pt x="3322" y="7492"/>
                  </a:lnTo>
                  <a:lnTo>
                    <a:pt x="1893" y="7955"/>
                  </a:lnTo>
                  <a:lnTo>
                    <a:pt x="464" y="8457"/>
                  </a:lnTo>
                  <a:lnTo>
                    <a:pt x="464" y="8457"/>
                  </a:lnTo>
                  <a:lnTo>
                    <a:pt x="1043" y="7569"/>
                  </a:lnTo>
                  <a:lnTo>
                    <a:pt x="1507" y="6604"/>
                  </a:lnTo>
                  <a:lnTo>
                    <a:pt x="1970" y="5638"/>
                  </a:lnTo>
                  <a:lnTo>
                    <a:pt x="2395" y="4673"/>
                  </a:lnTo>
                  <a:lnTo>
                    <a:pt x="2781" y="3746"/>
                  </a:lnTo>
                  <a:lnTo>
                    <a:pt x="3167" y="2781"/>
                  </a:lnTo>
                  <a:lnTo>
                    <a:pt x="3476" y="1815"/>
                  </a:lnTo>
                  <a:lnTo>
                    <a:pt x="3785" y="850"/>
                  </a:lnTo>
                  <a:close/>
                  <a:moveTo>
                    <a:pt x="3824" y="0"/>
                  </a:moveTo>
                  <a:lnTo>
                    <a:pt x="3746" y="39"/>
                  </a:lnTo>
                  <a:lnTo>
                    <a:pt x="3708" y="78"/>
                  </a:lnTo>
                  <a:lnTo>
                    <a:pt x="3592" y="116"/>
                  </a:lnTo>
                  <a:lnTo>
                    <a:pt x="3553" y="194"/>
                  </a:lnTo>
                  <a:lnTo>
                    <a:pt x="2820" y="2395"/>
                  </a:lnTo>
                  <a:lnTo>
                    <a:pt x="2434" y="3476"/>
                  </a:lnTo>
                  <a:lnTo>
                    <a:pt x="2009" y="4518"/>
                  </a:lnTo>
                  <a:lnTo>
                    <a:pt x="1545" y="5561"/>
                  </a:lnTo>
                  <a:lnTo>
                    <a:pt x="1043" y="6604"/>
                  </a:lnTo>
                  <a:lnTo>
                    <a:pt x="503" y="7608"/>
                  </a:lnTo>
                  <a:lnTo>
                    <a:pt x="39" y="8650"/>
                  </a:lnTo>
                  <a:lnTo>
                    <a:pt x="1" y="8689"/>
                  </a:lnTo>
                  <a:lnTo>
                    <a:pt x="39" y="8766"/>
                  </a:lnTo>
                  <a:lnTo>
                    <a:pt x="117" y="8805"/>
                  </a:lnTo>
                  <a:lnTo>
                    <a:pt x="117" y="8843"/>
                  </a:lnTo>
                  <a:lnTo>
                    <a:pt x="117" y="8920"/>
                  </a:lnTo>
                  <a:lnTo>
                    <a:pt x="155" y="8998"/>
                  </a:lnTo>
                  <a:lnTo>
                    <a:pt x="310" y="9114"/>
                  </a:lnTo>
                  <a:lnTo>
                    <a:pt x="464" y="8882"/>
                  </a:lnTo>
                  <a:lnTo>
                    <a:pt x="1970" y="8457"/>
                  </a:lnTo>
                  <a:lnTo>
                    <a:pt x="3438" y="7994"/>
                  </a:lnTo>
                  <a:lnTo>
                    <a:pt x="6372" y="7028"/>
                  </a:lnTo>
                  <a:lnTo>
                    <a:pt x="7106" y="8689"/>
                  </a:lnTo>
                  <a:lnTo>
                    <a:pt x="8303" y="11817"/>
                  </a:lnTo>
                  <a:lnTo>
                    <a:pt x="8689" y="11662"/>
                  </a:lnTo>
                  <a:lnTo>
                    <a:pt x="7531" y="8689"/>
                  </a:lnTo>
                  <a:lnTo>
                    <a:pt x="6797" y="6874"/>
                  </a:lnTo>
                  <a:lnTo>
                    <a:pt x="8380" y="6333"/>
                  </a:lnTo>
                  <a:lnTo>
                    <a:pt x="9925" y="5754"/>
                  </a:lnTo>
                  <a:lnTo>
                    <a:pt x="9770" y="5329"/>
                  </a:lnTo>
                  <a:lnTo>
                    <a:pt x="8187" y="5909"/>
                  </a:lnTo>
                  <a:lnTo>
                    <a:pt x="6643" y="6449"/>
                  </a:lnTo>
                  <a:lnTo>
                    <a:pt x="6025" y="4905"/>
                  </a:lnTo>
                  <a:lnTo>
                    <a:pt x="5407" y="3360"/>
                  </a:lnTo>
                  <a:lnTo>
                    <a:pt x="4712" y="1854"/>
                  </a:lnTo>
                  <a:lnTo>
                    <a:pt x="3978" y="348"/>
                  </a:lnTo>
                  <a:lnTo>
                    <a:pt x="4055" y="78"/>
                  </a:lnTo>
                  <a:lnTo>
                    <a:pt x="3862" y="39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9"/>
            <p:cNvSpPr/>
            <p:nvPr/>
          </p:nvSpPr>
          <p:spPr>
            <a:xfrm>
              <a:off x="1663975" y="3660175"/>
              <a:ext cx="229775" cy="419975"/>
            </a:xfrm>
            <a:custGeom>
              <a:avLst/>
              <a:gdLst/>
              <a:ahLst/>
              <a:cxnLst/>
              <a:rect l="l" t="t" r="r" b="b"/>
              <a:pathLst>
                <a:path w="9191" h="16799" extrusionOk="0">
                  <a:moveTo>
                    <a:pt x="77" y="1"/>
                  </a:moveTo>
                  <a:lnTo>
                    <a:pt x="0" y="271"/>
                  </a:lnTo>
                  <a:lnTo>
                    <a:pt x="2124" y="1275"/>
                  </a:lnTo>
                  <a:lnTo>
                    <a:pt x="4286" y="2240"/>
                  </a:lnTo>
                  <a:lnTo>
                    <a:pt x="5290" y="2742"/>
                  </a:lnTo>
                  <a:lnTo>
                    <a:pt x="6294" y="3244"/>
                  </a:lnTo>
                  <a:lnTo>
                    <a:pt x="7298" y="3746"/>
                  </a:lnTo>
                  <a:lnTo>
                    <a:pt x="8302" y="4248"/>
                  </a:lnTo>
                  <a:lnTo>
                    <a:pt x="7028" y="4750"/>
                  </a:lnTo>
                  <a:lnTo>
                    <a:pt x="5792" y="5252"/>
                  </a:lnTo>
                  <a:lnTo>
                    <a:pt x="5947" y="5677"/>
                  </a:lnTo>
                  <a:lnTo>
                    <a:pt x="7298" y="5175"/>
                  </a:lnTo>
                  <a:lnTo>
                    <a:pt x="7955" y="4905"/>
                  </a:lnTo>
                  <a:lnTo>
                    <a:pt x="8611" y="4596"/>
                  </a:lnTo>
                  <a:lnTo>
                    <a:pt x="8457" y="5136"/>
                  </a:lnTo>
                  <a:lnTo>
                    <a:pt x="8341" y="5638"/>
                  </a:lnTo>
                  <a:lnTo>
                    <a:pt x="8148" y="6681"/>
                  </a:lnTo>
                  <a:lnTo>
                    <a:pt x="7839" y="8380"/>
                  </a:lnTo>
                  <a:lnTo>
                    <a:pt x="7569" y="10041"/>
                  </a:lnTo>
                  <a:lnTo>
                    <a:pt x="7028" y="13361"/>
                  </a:lnTo>
                  <a:lnTo>
                    <a:pt x="6796" y="15060"/>
                  </a:lnTo>
                  <a:lnTo>
                    <a:pt x="6681" y="15871"/>
                  </a:lnTo>
                  <a:lnTo>
                    <a:pt x="6642" y="16721"/>
                  </a:lnTo>
                  <a:lnTo>
                    <a:pt x="6989" y="16798"/>
                  </a:lnTo>
                  <a:lnTo>
                    <a:pt x="7298" y="15215"/>
                  </a:lnTo>
                  <a:lnTo>
                    <a:pt x="7530" y="13593"/>
                  </a:lnTo>
                  <a:lnTo>
                    <a:pt x="7723" y="12010"/>
                  </a:lnTo>
                  <a:lnTo>
                    <a:pt x="7955" y="10427"/>
                  </a:lnTo>
                  <a:lnTo>
                    <a:pt x="8225" y="8805"/>
                  </a:lnTo>
                  <a:lnTo>
                    <a:pt x="8495" y="7183"/>
                  </a:lnTo>
                  <a:lnTo>
                    <a:pt x="8689" y="6488"/>
                  </a:lnTo>
                  <a:lnTo>
                    <a:pt x="8882" y="5793"/>
                  </a:lnTo>
                  <a:lnTo>
                    <a:pt x="9036" y="5059"/>
                  </a:lnTo>
                  <a:lnTo>
                    <a:pt x="9152" y="4364"/>
                  </a:lnTo>
                  <a:lnTo>
                    <a:pt x="9152" y="4287"/>
                  </a:lnTo>
                  <a:lnTo>
                    <a:pt x="9190" y="4210"/>
                  </a:lnTo>
                  <a:lnTo>
                    <a:pt x="9113" y="4094"/>
                  </a:lnTo>
                  <a:lnTo>
                    <a:pt x="9036" y="4017"/>
                  </a:lnTo>
                  <a:lnTo>
                    <a:pt x="8920" y="4017"/>
                  </a:lnTo>
                  <a:lnTo>
                    <a:pt x="8882" y="4055"/>
                  </a:lnTo>
                  <a:lnTo>
                    <a:pt x="7839" y="3437"/>
                  </a:lnTo>
                  <a:lnTo>
                    <a:pt x="6758" y="2897"/>
                  </a:lnTo>
                  <a:lnTo>
                    <a:pt x="4595" y="1893"/>
                  </a:lnTo>
                  <a:lnTo>
                    <a:pt x="2356" y="927"/>
                  </a:lnTo>
                  <a:lnTo>
                    <a:pt x="1236" y="464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9"/>
            <p:cNvSpPr/>
            <p:nvPr/>
          </p:nvSpPr>
          <p:spPr>
            <a:xfrm>
              <a:off x="406075" y="3667900"/>
              <a:ext cx="458600" cy="289650"/>
            </a:xfrm>
            <a:custGeom>
              <a:avLst/>
              <a:gdLst/>
              <a:ahLst/>
              <a:cxnLst/>
              <a:rect l="l" t="t" r="r" b="b"/>
              <a:pathLst>
                <a:path w="18344" h="11586" extrusionOk="0">
                  <a:moveTo>
                    <a:pt x="17069" y="387"/>
                  </a:moveTo>
                  <a:lnTo>
                    <a:pt x="17146" y="425"/>
                  </a:lnTo>
                  <a:lnTo>
                    <a:pt x="17223" y="503"/>
                  </a:lnTo>
                  <a:lnTo>
                    <a:pt x="17300" y="734"/>
                  </a:lnTo>
                  <a:lnTo>
                    <a:pt x="17378" y="927"/>
                  </a:lnTo>
                  <a:lnTo>
                    <a:pt x="17378" y="1120"/>
                  </a:lnTo>
                  <a:lnTo>
                    <a:pt x="17339" y="1314"/>
                  </a:lnTo>
                  <a:lnTo>
                    <a:pt x="17223" y="1545"/>
                  </a:lnTo>
                  <a:lnTo>
                    <a:pt x="16953" y="1893"/>
                  </a:lnTo>
                  <a:lnTo>
                    <a:pt x="16721" y="2124"/>
                  </a:lnTo>
                  <a:lnTo>
                    <a:pt x="16451" y="2356"/>
                  </a:lnTo>
                  <a:lnTo>
                    <a:pt x="16181" y="2549"/>
                  </a:lnTo>
                  <a:lnTo>
                    <a:pt x="15872" y="2665"/>
                  </a:lnTo>
                  <a:lnTo>
                    <a:pt x="15872" y="2086"/>
                  </a:lnTo>
                  <a:lnTo>
                    <a:pt x="15910" y="1777"/>
                  </a:lnTo>
                  <a:lnTo>
                    <a:pt x="15949" y="1468"/>
                  </a:lnTo>
                  <a:lnTo>
                    <a:pt x="16026" y="1198"/>
                  </a:lnTo>
                  <a:lnTo>
                    <a:pt x="16181" y="927"/>
                  </a:lnTo>
                  <a:lnTo>
                    <a:pt x="16335" y="696"/>
                  </a:lnTo>
                  <a:lnTo>
                    <a:pt x="16605" y="503"/>
                  </a:lnTo>
                  <a:lnTo>
                    <a:pt x="16837" y="425"/>
                  </a:lnTo>
                  <a:lnTo>
                    <a:pt x="16992" y="387"/>
                  </a:lnTo>
                  <a:close/>
                  <a:moveTo>
                    <a:pt x="14597" y="2974"/>
                  </a:moveTo>
                  <a:lnTo>
                    <a:pt x="14868" y="3013"/>
                  </a:lnTo>
                  <a:lnTo>
                    <a:pt x="15138" y="3090"/>
                  </a:lnTo>
                  <a:lnTo>
                    <a:pt x="15099" y="3206"/>
                  </a:lnTo>
                  <a:lnTo>
                    <a:pt x="14713" y="3515"/>
                  </a:lnTo>
                  <a:lnTo>
                    <a:pt x="14288" y="3746"/>
                  </a:lnTo>
                  <a:lnTo>
                    <a:pt x="14057" y="3862"/>
                  </a:lnTo>
                  <a:lnTo>
                    <a:pt x="13786" y="3939"/>
                  </a:lnTo>
                  <a:lnTo>
                    <a:pt x="13478" y="4017"/>
                  </a:lnTo>
                  <a:lnTo>
                    <a:pt x="13053" y="4017"/>
                  </a:lnTo>
                  <a:lnTo>
                    <a:pt x="12976" y="3939"/>
                  </a:lnTo>
                  <a:lnTo>
                    <a:pt x="12976" y="3862"/>
                  </a:lnTo>
                  <a:lnTo>
                    <a:pt x="12976" y="3708"/>
                  </a:lnTo>
                  <a:lnTo>
                    <a:pt x="13014" y="3476"/>
                  </a:lnTo>
                  <a:lnTo>
                    <a:pt x="13053" y="3360"/>
                  </a:lnTo>
                  <a:lnTo>
                    <a:pt x="13207" y="3244"/>
                  </a:lnTo>
                  <a:lnTo>
                    <a:pt x="13400" y="3167"/>
                  </a:lnTo>
                  <a:lnTo>
                    <a:pt x="13709" y="3051"/>
                  </a:lnTo>
                  <a:lnTo>
                    <a:pt x="14018" y="3013"/>
                  </a:lnTo>
                  <a:lnTo>
                    <a:pt x="14327" y="2974"/>
                  </a:lnTo>
                  <a:close/>
                  <a:moveTo>
                    <a:pt x="15679" y="3283"/>
                  </a:moveTo>
                  <a:lnTo>
                    <a:pt x="16335" y="3476"/>
                  </a:lnTo>
                  <a:lnTo>
                    <a:pt x="16644" y="3553"/>
                  </a:lnTo>
                  <a:lnTo>
                    <a:pt x="16992" y="3669"/>
                  </a:lnTo>
                  <a:lnTo>
                    <a:pt x="17262" y="3823"/>
                  </a:lnTo>
                  <a:lnTo>
                    <a:pt x="17532" y="4017"/>
                  </a:lnTo>
                  <a:lnTo>
                    <a:pt x="17725" y="4287"/>
                  </a:lnTo>
                  <a:lnTo>
                    <a:pt x="17802" y="4403"/>
                  </a:lnTo>
                  <a:lnTo>
                    <a:pt x="17880" y="4596"/>
                  </a:lnTo>
                  <a:lnTo>
                    <a:pt x="17918" y="4789"/>
                  </a:lnTo>
                  <a:lnTo>
                    <a:pt x="17880" y="4943"/>
                  </a:lnTo>
                  <a:lnTo>
                    <a:pt x="17802" y="5059"/>
                  </a:lnTo>
                  <a:lnTo>
                    <a:pt x="17648" y="5136"/>
                  </a:lnTo>
                  <a:lnTo>
                    <a:pt x="17494" y="5175"/>
                  </a:lnTo>
                  <a:lnTo>
                    <a:pt x="17339" y="5175"/>
                  </a:lnTo>
                  <a:lnTo>
                    <a:pt x="17146" y="5136"/>
                  </a:lnTo>
                  <a:lnTo>
                    <a:pt x="16992" y="5059"/>
                  </a:lnTo>
                  <a:lnTo>
                    <a:pt x="16644" y="4789"/>
                  </a:lnTo>
                  <a:lnTo>
                    <a:pt x="16374" y="4480"/>
                  </a:lnTo>
                  <a:lnTo>
                    <a:pt x="16181" y="4210"/>
                  </a:lnTo>
                  <a:lnTo>
                    <a:pt x="15988" y="3901"/>
                  </a:lnTo>
                  <a:lnTo>
                    <a:pt x="15833" y="3592"/>
                  </a:lnTo>
                  <a:lnTo>
                    <a:pt x="15679" y="3283"/>
                  </a:lnTo>
                  <a:close/>
                  <a:moveTo>
                    <a:pt x="4635" y="541"/>
                  </a:moveTo>
                  <a:lnTo>
                    <a:pt x="5253" y="580"/>
                  </a:lnTo>
                  <a:lnTo>
                    <a:pt x="5832" y="696"/>
                  </a:lnTo>
                  <a:lnTo>
                    <a:pt x="6411" y="850"/>
                  </a:lnTo>
                  <a:lnTo>
                    <a:pt x="6990" y="1120"/>
                  </a:lnTo>
                  <a:lnTo>
                    <a:pt x="7492" y="1429"/>
                  </a:lnTo>
                  <a:lnTo>
                    <a:pt x="7917" y="1738"/>
                  </a:lnTo>
                  <a:lnTo>
                    <a:pt x="8303" y="2086"/>
                  </a:lnTo>
                  <a:lnTo>
                    <a:pt x="8651" y="2472"/>
                  </a:lnTo>
                  <a:lnTo>
                    <a:pt x="8960" y="2858"/>
                  </a:lnTo>
                  <a:lnTo>
                    <a:pt x="9539" y="3669"/>
                  </a:lnTo>
                  <a:lnTo>
                    <a:pt x="10157" y="4480"/>
                  </a:lnTo>
                  <a:lnTo>
                    <a:pt x="10388" y="4827"/>
                  </a:lnTo>
                  <a:lnTo>
                    <a:pt x="10697" y="5136"/>
                  </a:lnTo>
                  <a:lnTo>
                    <a:pt x="11006" y="5445"/>
                  </a:lnTo>
                  <a:lnTo>
                    <a:pt x="11354" y="5677"/>
                  </a:lnTo>
                  <a:lnTo>
                    <a:pt x="11701" y="5870"/>
                  </a:lnTo>
                  <a:lnTo>
                    <a:pt x="12126" y="5986"/>
                  </a:lnTo>
                  <a:lnTo>
                    <a:pt x="12512" y="6025"/>
                  </a:lnTo>
                  <a:lnTo>
                    <a:pt x="12976" y="5986"/>
                  </a:lnTo>
                  <a:lnTo>
                    <a:pt x="13323" y="5870"/>
                  </a:lnTo>
                  <a:lnTo>
                    <a:pt x="13632" y="5754"/>
                  </a:lnTo>
                  <a:lnTo>
                    <a:pt x="13902" y="5600"/>
                  </a:lnTo>
                  <a:lnTo>
                    <a:pt x="14173" y="5407"/>
                  </a:lnTo>
                  <a:lnTo>
                    <a:pt x="14404" y="5214"/>
                  </a:lnTo>
                  <a:lnTo>
                    <a:pt x="14597" y="4982"/>
                  </a:lnTo>
                  <a:lnTo>
                    <a:pt x="14829" y="4712"/>
                  </a:lnTo>
                  <a:lnTo>
                    <a:pt x="14984" y="4441"/>
                  </a:lnTo>
                  <a:lnTo>
                    <a:pt x="14752" y="5252"/>
                  </a:lnTo>
                  <a:lnTo>
                    <a:pt x="14443" y="5986"/>
                  </a:lnTo>
                  <a:lnTo>
                    <a:pt x="14057" y="6720"/>
                  </a:lnTo>
                  <a:lnTo>
                    <a:pt x="13593" y="7415"/>
                  </a:lnTo>
                  <a:lnTo>
                    <a:pt x="13091" y="8071"/>
                  </a:lnTo>
                  <a:lnTo>
                    <a:pt x="12512" y="8650"/>
                  </a:lnTo>
                  <a:lnTo>
                    <a:pt x="11894" y="9191"/>
                  </a:lnTo>
                  <a:lnTo>
                    <a:pt x="11199" y="9693"/>
                  </a:lnTo>
                  <a:lnTo>
                    <a:pt x="10697" y="10002"/>
                  </a:lnTo>
                  <a:lnTo>
                    <a:pt x="10157" y="10272"/>
                  </a:lnTo>
                  <a:lnTo>
                    <a:pt x="9616" y="10465"/>
                  </a:lnTo>
                  <a:lnTo>
                    <a:pt x="9075" y="10658"/>
                  </a:lnTo>
                  <a:lnTo>
                    <a:pt x="8496" y="10774"/>
                  </a:lnTo>
                  <a:lnTo>
                    <a:pt x="7956" y="10890"/>
                  </a:lnTo>
                  <a:lnTo>
                    <a:pt x="7376" y="10929"/>
                  </a:lnTo>
                  <a:lnTo>
                    <a:pt x="6836" y="10929"/>
                  </a:lnTo>
                  <a:lnTo>
                    <a:pt x="6257" y="10890"/>
                  </a:lnTo>
                  <a:lnTo>
                    <a:pt x="5716" y="10774"/>
                  </a:lnTo>
                  <a:lnTo>
                    <a:pt x="5175" y="10620"/>
                  </a:lnTo>
                  <a:lnTo>
                    <a:pt x="4635" y="10465"/>
                  </a:lnTo>
                  <a:lnTo>
                    <a:pt x="4133" y="10195"/>
                  </a:lnTo>
                  <a:lnTo>
                    <a:pt x="3631" y="9925"/>
                  </a:lnTo>
                  <a:lnTo>
                    <a:pt x="3129" y="9577"/>
                  </a:lnTo>
                  <a:lnTo>
                    <a:pt x="2665" y="9191"/>
                  </a:lnTo>
                  <a:lnTo>
                    <a:pt x="2202" y="8766"/>
                  </a:lnTo>
                  <a:lnTo>
                    <a:pt x="1777" y="8303"/>
                  </a:lnTo>
                  <a:lnTo>
                    <a:pt x="1430" y="7801"/>
                  </a:lnTo>
                  <a:lnTo>
                    <a:pt x="1082" y="7260"/>
                  </a:lnTo>
                  <a:lnTo>
                    <a:pt x="812" y="6720"/>
                  </a:lnTo>
                  <a:lnTo>
                    <a:pt x="619" y="6140"/>
                  </a:lnTo>
                  <a:lnTo>
                    <a:pt x="464" y="5523"/>
                  </a:lnTo>
                  <a:lnTo>
                    <a:pt x="426" y="4905"/>
                  </a:lnTo>
                  <a:lnTo>
                    <a:pt x="464" y="4287"/>
                  </a:lnTo>
                  <a:lnTo>
                    <a:pt x="619" y="3708"/>
                  </a:lnTo>
                  <a:lnTo>
                    <a:pt x="812" y="3128"/>
                  </a:lnTo>
                  <a:lnTo>
                    <a:pt x="1121" y="2588"/>
                  </a:lnTo>
                  <a:lnTo>
                    <a:pt x="1468" y="2086"/>
                  </a:lnTo>
                  <a:lnTo>
                    <a:pt x="1893" y="1661"/>
                  </a:lnTo>
                  <a:lnTo>
                    <a:pt x="2356" y="1275"/>
                  </a:lnTo>
                  <a:lnTo>
                    <a:pt x="2897" y="1005"/>
                  </a:lnTo>
                  <a:lnTo>
                    <a:pt x="3476" y="773"/>
                  </a:lnTo>
                  <a:lnTo>
                    <a:pt x="4056" y="618"/>
                  </a:lnTo>
                  <a:lnTo>
                    <a:pt x="4635" y="541"/>
                  </a:lnTo>
                  <a:close/>
                  <a:moveTo>
                    <a:pt x="16876" y="1"/>
                  </a:moveTo>
                  <a:lnTo>
                    <a:pt x="16683" y="39"/>
                  </a:lnTo>
                  <a:lnTo>
                    <a:pt x="16451" y="155"/>
                  </a:lnTo>
                  <a:lnTo>
                    <a:pt x="16258" y="271"/>
                  </a:lnTo>
                  <a:lnTo>
                    <a:pt x="16103" y="425"/>
                  </a:lnTo>
                  <a:lnTo>
                    <a:pt x="15949" y="580"/>
                  </a:lnTo>
                  <a:lnTo>
                    <a:pt x="15833" y="773"/>
                  </a:lnTo>
                  <a:lnTo>
                    <a:pt x="15717" y="1005"/>
                  </a:lnTo>
                  <a:lnTo>
                    <a:pt x="15601" y="1236"/>
                  </a:lnTo>
                  <a:lnTo>
                    <a:pt x="15486" y="1738"/>
                  </a:lnTo>
                  <a:lnTo>
                    <a:pt x="15447" y="2279"/>
                  </a:lnTo>
                  <a:lnTo>
                    <a:pt x="15486" y="2819"/>
                  </a:lnTo>
                  <a:lnTo>
                    <a:pt x="15370" y="2819"/>
                  </a:lnTo>
                  <a:lnTo>
                    <a:pt x="15331" y="2858"/>
                  </a:lnTo>
                  <a:lnTo>
                    <a:pt x="14906" y="2742"/>
                  </a:lnTo>
                  <a:lnTo>
                    <a:pt x="14443" y="2665"/>
                  </a:lnTo>
                  <a:lnTo>
                    <a:pt x="13980" y="2665"/>
                  </a:lnTo>
                  <a:lnTo>
                    <a:pt x="13516" y="2742"/>
                  </a:lnTo>
                  <a:lnTo>
                    <a:pt x="13169" y="2858"/>
                  </a:lnTo>
                  <a:lnTo>
                    <a:pt x="12976" y="2974"/>
                  </a:lnTo>
                  <a:lnTo>
                    <a:pt x="12783" y="3090"/>
                  </a:lnTo>
                  <a:lnTo>
                    <a:pt x="12628" y="3206"/>
                  </a:lnTo>
                  <a:lnTo>
                    <a:pt x="12512" y="3360"/>
                  </a:lnTo>
                  <a:lnTo>
                    <a:pt x="12396" y="3553"/>
                  </a:lnTo>
                  <a:lnTo>
                    <a:pt x="12396" y="3746"/>
                  </a:lnTo>
                  <a:lnTo>
                    <a:pt x="12396" y="3939"/>
                  </a:lnTo>
                  <a:lnTo>
                    <a:pt x="12474" y="4094"/>
                  </a:lnTo>
                  <a:lnTo>
                    <a:pt x="12628" y="4210"/>
                  </a:lnTo>
                  <a:lnTo>
                    <a:pt x="12783" y="4287"/>
                  </a:lnTo>
                  <a:lnTo>
                    <a:pt x="12976" y="4364"/>
                  </a:lnTo>
                  <a:lnTo>
                    <a:pt x="13169" y="4403"/>
                  </a:lnTo>
                  <a:lnTo>
                    <a:pt x="13516" y="4364"/>
                  </a:lnTo>
                  <a:lnTo>
                    <a:pt x="13864" y="4325"/>
                  </a:lnTo>
                  <a:lnTo>
                    <a:pt x="14211" y="4210"/>
                  </a:lnTo>
                  <a:lnTo>
                    <a:pt x="14520" y="4017"/>
                  </a:lnTo>
                  <a:lnTo>
                    <a:pt x="14829" y="3823"/>
                  </a:lnTo>
                  <a:lnTo>
                    <a:pt x="14597" y="4287"/>
                  </a:lnTo>
                  <a:lnTo>
                    <a:pt x="14288" y="4673"/>
                  </a:lnTo>
                  <a:lnTo>
                    <a:pt x="14134" y="4866"/>
                  </a:lnTo>
                  <a:lnTo>
                    <a:pt x="13941" y="5021"/>
                  </a:lnTo>
                  <a:lnTo>
                    <a:pt x="13709" y="5175"/>
                  </a:lnTo>
                  <a:lnTo>
                    <a:pt x="13516" y="5291"/>
                  </a:lnTo>
                  <a:lnTo>
                    <a:pt x="13130" y="5445"/>
                  </a:lnTo>
                  <a:lnTo>
                    <a:pt x="12744" y="5523"/>
                  </a:lnTo>
                  <a:lnTo>
                    <a:pt x="12396" y="5523"/>
                  </a:lnTo>
                  <a:lnTo>
                    <a:pt x="12049" y="5445"/>
                  </a:lnTo>
                  <a:lnTo>
                    <a:pt x="11740" y="5329"/>
                  </a:lnTo>
                  <a:lnTo>
                    <a:pt x="11431" y="5136"/>
                  </a:lnTo>
                  <a:lnTo>
                    <a:pt x="11122" y="4905"/>
                  </a:lnTo>
                  <a:lnTo>
                    <a:pt x="10852" y="4634"/>
                  </a:lnTo>
                  <a:lnTo>
                    <a:pt x="10543" y="4210"/>
                  </a:lnTo>
                  <a:lnTo>
                    <a:pt x="10195" y="3785"/>
                  </a:lnTo>
                  <a:lnTo>
                    <a:pt x="9616" y="2935"/>
                  </a:lnTo>
                  <a:lnTo>
                    <a:pt x="9307" y="2511"/>
                  </a:lnTo>
                  <a:lnTo>
                    <a:pt x="8960" y="2086"/>
                  </a:lnTo>
                  <a:lnTo>
                    <a:pt x="8573" y="1700"/>
                  </a:lnTo>
                  <a:lnTo>
                    <a:pt x="8187" y="1352"/>
                  </a:lnTo>
                  <a:lnTo>
                    <a:pt x="7647" y="966"/>
                  </a:lnTo>
                  <a:lnTo>
                    <a:pt x="7106" y="657"/>
                  </a:lnTo>
                  <a:lnTo>
                    <a:pt x="6527" y="425"/>
                  </a:lnTo>
                  <a:lnTo>
                    <a:pt x="5948" y="271"/>
                  </a:lnTo>
                  <a:lnTo>
                    <a:pt x="5330" y="155"/>
                  </a:lnTo>
                  <a:lnTo>
                    <a:pt x="4751" y="116"/>
                  </a:lnTo>
                  <a:lnTo>
                    <a:pt x="4133" y="155"/>
                  </a:lnTo>
                  <a:lnTo>
                    <a:pt x="3554" y="271"/>
                  </a:lnTo>
                  <a:lnTo>
                    <a:pt x="3283" y="348"/>
                  </a:lnTo>
                  <a:lnTo>
                    <a:pt x="2936" y="464"/>
                  </a:lnTo>
                  <a:lnTo>
                    <a:pt x="2588" y="618"/>
                  </a:lnTo>
                  <a:lnTo>
                    <a:pt x="2279" y="812"/>
                  </a:lnTo>
                  <a:lnTo>
                    <a:pt x="1932" y="1005"/>
                  </a:lnTo>
                  <a:lnTo>
                    <a:pt x="1661" y="1275"/>
                  </a:lnTo>
                  <a:lnTo>
                    <a:pt x="1353" y="1545"/>
                  </a:lnTo>
                  <a:lnTo>
                    <a:pt x="1082" y="1854"/>
                  </a:lnTo>
                  <a:lnTo>
                    <a:pt x="851" y="2163"/>
                  </a:lnTo>
                  <a:lnTo>
                    <a:pt x="542" y="2665"/>
                  </a:lnTo>
                  <a:lnTo>
                    <a:pt x="310" y="3167"/>
                  </a:lnTo>
                  <a:lnTo>
                    <a:pt x="155" y="3669"/>
                  </a:lnTo>
                  <a:lnTo>
                    <a:pt x="78" y="4171"/>
                  </a:lnTo>
                  <a:lnTo>
                    <a:pt x="1" y="4712"/>
                  </a:lnTo>
                  <a:lnTo>
                    <a:pt x="40" y="5214"/>
                  </a:lnTo>
                  <a:lnTo>
                    <a:pt x="78" y="5716"/>
                  </a:lnTo>
                  <a:lnTo>
                    <a:pt x="194" y="6218"/>
                  </a:lnTo>
                  <a:lnTo>
                    <a:pt x="387" y="6720"/>
                  </a:lnTo>
                  <a:lnTo>
                    <a:pt x="580" y="7222"/>
                  </a:lnTo>
                  <a:lnTo>
                    <a:pt x="812" y="7685"/>
                  </a:lnTo>
                  <a:lnTo>
                    <a:pt x="1082" y="8110"/>
                  </a:lnTo>
                  <a:lnTo>
                    <a:pt x="1430" y="8573"/>
                  </a:lnTo>
                  <a:lnTo>
                    <a:pt x="1777" y="8959"/>
                  </a:lnTo>
                  <a:lnTo>
                    <a:pt x="2125" y="9384"/>
                  </a:lnTo>
                  <a:lnTo>
                    <a:pt x="2550" y="9732"/>
                  </a:lnTo>
                  <a:lnTo>
                    <a:pt x="3090" y="10156"/>
                  </a:lnTo>
                  <a:lnTo>
                    <a:pt x="3631" y="10504"/>
                  </a:lnTo>
                  <a:lnTo>
                    <a:pt x="4210" y="10774"/>
                  </a:lnTo>
                  <a:lnTo>
                    <a:pt x="4789" y="11044"/>
                  </a:lnTo>
                  <a:lnTo>
                    <a:pt x="5407" y="11199"/>
                  </a:lnTo>
                  <a:lnTo>
                    <a:pt x="6025" y="11353"/>
                  </a:lnTo>
                  <a:lnTo>
                    <a:pt x="6643" y="11392"/>
                  </a:lnTo>
                  <a:lnTo>
                    <a:pt x="7261" y="11431"/>
                  </a:lnTo>
                  <a:lnTo>
                    <a:pt x="7338" y="11585"/>
                  </a:lnTo>
                  <a:lnTo>
                    <a:pt x="7647" y="11392"/>
                  </a:lnTo>
                  <a:lnTo>
                    <a:pt x="8458" y="11315"/>
                  </a:lnTo>
                  <a:lnTo>
                    <a:pt x="9269" y="11122"/>
                  </a:lnTo>
                  <a:lnTo>
                    <a:pt x="10079" y="10813"/>
                  </a:lnTo>
                  <a:lnTo>
                    <a:pt x="10852" y="10465"/>
                  </a:lnTo>
                  <a:lnTo>
                    <a:pt x="11547" y="10040"/>
                  </a:lnTo>
                  <a:lnTo>
                    <a:pt x="12165" y="9577"/>
                  </a:lnTo>
                  <a:lnTo>
                    <a:pt x="12435" y="9384"/>
                  </a:lnTo>
                  <a:lnTo>
                    <a:pt x="13053" y="8805"/>
                  </a:lnTo>
                  <a:lnTo>
                    <a:pt x="13632" y="8187"/>
                  </a:lnTo>
                  <a:lnTo>
                    <a:pt x="14134" y="7492"/>
                  </a:lnTo>
                  <a:lnTo>
                    <a:pt x="14597" y="6797"/>
                  </a:lnTo>
                  <a:lnTo>
                    <a:pt x="14945" y="6025"/>
                  </a:lnTo>
                  <a:lnTo>
                    <a:pt x="15099" y="5638"/>
                  </a:lnTo>
                  <a:lnTo>
                    <a:pt x="15254" y="5214"/>
                  </a:lnTo>
                  <a:lnTo>
                    <a:pt x="15331" y="4827"/>
                  </a:lnTo>
                  <a:lnTo>
                    <a:pt x="15408" y="4403"/>
                  </a:lnTo>
                  <a:lnTo>
                    <a:pt x="15486" y="4017"/>
                  </a:lnTo>
                  <a:lnTo>
                    <a:pt x="15486" y="3592"/>
                  </a:lnTo>
                  <a:lnTo>
                    <a:pt x="15679" y="4055"/>
                  </a:lnTo>
                  <a:lnTo>
                    <a:pt x="15949" y="4480"/>
                  </a:lnTo>
                  <a:lnTo>
                    <a:pt x="16258" y="4866"/>
                  </a:lnTo>
                  <a:lnTo>
                    <a:pt x="16605" y="5214"/>
                  </a:lnTo>
                  <a:lnTo>
                    <a:pt x="16760" y="5368"/>
                  </a:lnTo>
                  <a:lnTo>
                    <a:pt x="16992" y="5484"/>
                  </a:lnTo>
                  <a:lnTo>
                    <a:pt x="17185" y="5561"/>
                  </a:lnTo>
                  <a:lnTo>
                    <a:pt x="17416" y="5638"/>
                  </a:lnTo>
                  <a:lnTo>
                    <a:pt x="17609" y="5677"/>
                  </a:lnTo>
                  <a:lnTo>
                    <a:pt x="17841" y="5638"/>
                  </a:lnTo>
                  <a:lnTo>
                    <a:pt x="18034" y="5523"/>
                  </a:lnTo>
                  <a:lnTo>
                    <a:pt x="18189" y="5329"/>
                  </a:lnTo>
                  <a:lnTo>
                    <a:pt x="18304" y="5136"/>
                  </a:lnTo>
                  <a:lnTo>
                    <a:pt x="18343" y="4943"/>
                  </a:lnTo>
                  <a:lnTo>
                    <a:pt x="18304" y="4712"/>
                  </a:lnTo>
                  <a:lnTo>
                    <a:pt x="18266" y="4519"/>
                  </a:lnTo>
                  <a:lnTo>
                    <a:pt x="18189" y="4287"/>
                  </a:lnTo>
                  <a:lnTo>
                    <a:pt x="18073" y="4132"/>
                  </a:lnTo>
                  <a:lnTo>
                    <a:pt x="17957" y="3939"/>
                  </a:lnTo>
                  <a:lnTo>
                    <a:pt x="17802" y="3785"/>
                  </a:lnTo>
                  <a:lnTo>
                    <a:pt x="17648" y="3630"/>
                  </a:lnTo>
                  <a:lnTo>
                    <a:pt x="17416" y="3476"/>
                  </a:lnTo>
                  <a:lnTo>
                    <a:pt x="16953" y="3244"/>
                  </a:lnTo>
                  <a:lnTo>
                    <a:pt x="16490" y="3051"/>
                  </a:lnTo>
                  <a:lnTo>
                    <a:pt x="15988" y="2935"/>
                  </a:lnTo>
                  <a:lnTo>
                    <a:pt x="16412" y="2781"/>
                  </a:lnTo>
                  <a:lnTo>
                    <a:pt x="16837" y="2511"/>
                  </a:lnTo>
                  <a:lnTo>
                    <a:pt x="17185" y="2202"/>
                  </a:lnTo>
                  <a:lnTo>
                    <a:pt x="17494" y="1816"/>
                  </a:lnTo>
                  <a:lnTo>
                    <a:pt x="17609" y="1584"/>
                  </a:lnTo>
                  <a:lnTo>
                    <a:pt x="17725" y="1352"/>
                  </a:lnTo>
                  <a:lnTo>
                    <a:pt x="17764" y="1082"/>
                  </a:lnTo>
                  <a:lnTo>
                    <a:pt x="17802" y="850"/>
                  </a:lnTo>
                  <a:lnTo>
                    <a:pt x="17802" y="580"/>
                  </a:lnTo>
                  <a:lnTo>
                    <a:pt x="17725" y="387"/>
                  </a:lnTo>
                  <a:lnTo>
                    <a:pt x="17571" y="194"/>
                  </a:lnTo>
                  <a:lnTo>
                    <a:pt x="17455" y="116"/>
                  </a:lnTo>
                  <a:lnTo>
                    <a:pt x="17339" y="39"/>
                  </a:lnTo>
                  <a:lnTo>
                    <a:pt x="1710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9"/>
            <p:cNvSpPr/>
            <p:nvPr/>
          </p:nvSpPr>
          <p:spPr>
            <a:xfrm>
              <a:off x="2141825" y="3698800"/>
              <a:ext cx="126500" cy="70500"/>
            </a:xfrm>
            <a:custGeom>
              <a:avLst/>
              <a:gdLst/>
              <a:ahLst/>
              <a:cxnLst/>
              <a:rect l="l" t="t" r="r" b="b"/>
              <a:pathLst>
                <a:path w="5060" h="2820" extrusionOk="0">
                  <a:moveTo>
                    <a:pt x="4905" y="0"/>
                  </a:moveTo>
                  <a:lnTo>
                    <a:pt x="3823" y="657"/>
                  </a:lnTo>
                  <a:lnTo>
                    <a:pt x="3283" y="966"/>
                  </a:lnTo>
                  <a:lnTo>
                    <a:pt x="2704" y="1275"/>
                  </a:lnTo>
                  <a:lnTo>
                    <a:pt x="2086" y="1583"/>
                  </a:lnTo>
                  <a:lnTo>
                    <a:pt x="1429" y="1854"/>
                  </a:lnTo>
                  <a:lnTo>
                    <a:pt x="773" y="2124"/>
                  </a:lnTo>
                  <a:lnTo>
                    <a:pt x="116" y="2433"/>
                  </a:lnTo>
                  <a:lnTo>
                    <a:pt x="39" y="2510"/>
                  </a:lnTo>
                  <a:lnTo>
                    <a:pt x="1" y="2587"/>
                  </a:lnTo>
                  <a:lnTo>
                    <a:pt x="39" y="2703"/>
                  </a:lnTo>
                  <a:lnTo>
                    <a:pt x="116" y="2781"/>
                  </a:lnTo>
                  <a:lnTo>
                    <a:pt x="387" y="2819"/>
                  </a:lnTo>
                  <a:lnTo>
                    <a:pt x="1082" y="2626"/>
                  </a:lnTo>
                  <a:lnTo>
                    <a:pt x="1738" y="2356"/>
                  </a:lnTo>
                  <a:lnTo>
                    <a:pt x="2356" y="2047"/>
                  </a:lnTo>
                  <a:lnTo>
                    <a:pt x="2974" y="1738"/>
                  </a:lnTo>
                  <a:lnTo>
                    <a:pt x="3553" y="1429"/>
                  </a:lnTo>
                  <a:lnTo>
                    <a:pt x="4094" y="1081"/>
                  </a:lnTo>
                  <a:lnTo>
                    <a:pt x="4596" y="734"/>
                  </a:lnTo>
                  <a:lnTo>
                    <a:pt x="5059" y="309"/>
                  </a:lnTo>
                  <a:lnTo>
                    <a:pt x="49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9"/>
            <p:cNvSpPr/>
            <p:nvPr/>
          </p:nvSpPr>
          <p:spPr>
            <a:xfrm>
              <a:off x="436975" y="3704575"/>
              <a:ext cx="144825" cy="162225"/>
            </a:xfrm>
            <a:custGeom>
              <a:avLst/>
              <a:gdLst/>
              <a:ahLst/>
              <a:cxnLst/>
              <a:rect l="l" t="t" r="r" b="b"/>
              <a:pathLst>
                <a:path w="5793" h="6489" extrusionOk="0">
                  <a:moveTo>
                    <a:pt x="2240" y="426"/>
                  </a:moveTo>
                  <a:lnTo>
                    <a:pt x="2781" y="464"/>
                  </a:lnTo>
                  <a:lnTo>
                    <a:pt x="3283" y="580"/>
                  </a:lnTo>
                  <a:lnTo>
                    <a:pt x="3746" y="735"/>
                  </a:lnTo>
                  <a:lnTo>
                    <a:pt x="4171" y="1005"/>
                  </a:lnTo>
                  <a:lnTo>
                    <a:pt x="4557" y="1314"/>
                  </a:lnTo>
                  <a:lnTo>
                    <a:pt x="4750" y="1507"/>
                  </a:lnTo>
                  <a:lnTo>
                    <a:pt x="4905" y="1739"/>
                  </a:lnTo>
                  <a:lnTo>
                    <a:pt x="5021" y="1932"/>
                  </a:lnTo>
                  <a:lnTo>
                    <a:pt x="5136" y="2163"/>
                  </a:lnTo>
                  <a:lnTo>
                    <a:pt x="5214" y="2434"/>
                  </a:lnTo>
                  <a:lnTo>
                    <a:pt x="5291" y="2704"/>
                  </a:lnTo>
                  <a:lnTo>
                    <a:pt x="5330" y="3167"/>
                  </a:lnTo>
                  <a:lnTo>
                    <a:pt x="5330" y="3631"/>
                  </a:lnTo>
                  <a:lnTo>
                    <a:pt x="5214" y="4133"/>
                  </a:lnTo>
                  <a:lnTo>
                    <a:pt x="5021" y="4558"/>
                  </a:lnTo>
                  <a:lnTo>
                    <a:pt x="4789" y="4982"/>
                  </a:lnTo>
                  <a:lnTo>
                    <a:pt x="4480" y="5330"/>
                  </a:lnTo>
                  <a:lnTo>
                    <a:pt x="4287" y="5484"/>
                  </a:lnTo>
                  <a:lnTo>
                    <a:pt x="4094" y="5639"/>
                  </a:lnTo>
                  <a:lnTo>
                    <a:pt x="3901" y="5755"/>
                  </a:lnTo>
                  <a:lnTo>
                    <a:pt x="3669" y="5832"/>
                  </a:lnTo>
                  <a:lnTo>
                    <a:pt x="3360" y="5948"/>
                  </a:lnTo>
                  <a:lnTo>
                    <a:pt x="3090" y="5986"/>
                  </a:lnTo>
                  <a:lnTo>
                    <a:pt x="2820" y="6025"/>
                  </a:lnTo>
                  <a:lnTo>
                    <a:pt x="2549" y="5986"/>
                  </a:lnTo>
                  <a:lnTo>
                    <a:pt x="2279" y="5948"/>
                  </a:lnTo>
                  <a:lnTo>
                    <a:pt x="2047" y="5870"/>
                  </a:lnTo>
                  <a:lnTo>
                    <a:pt x="1854" y="5755"/>
                  </a:lnTo>
                  <a:lnTo>
                    <a:pt x="1622" y="5639"/>
                  </a:lnTo>
                  <a:lnTo>
                    <a:pt x="1429" y="5484"/>
                  </a:lnTo>
                  <a:lnTo>
                    <a:pt x="1275" y="5291"/>
                  </a:lnTo>
                  <a:lnTo>
                    <a:pt x="1082" y="5098"/>
                  </a:lnTo>
                  <a:lnTo>
                    <a:pt x="966" y="4905"/>
                  </a:lnTo>
                  <a:lnTo>
                    <a:pt x="696" y="4442"/>
                  </a:lnTo>
                  <a:lnTo>
                    <a:pt x="541" y="3901"/>
                  </a:lnTo>
                  <a:lnTo>
                    <a:pt x="425" y="3399"/>
                  </a:lnTo>
                  <a:lnTo>
                    <a:pt x="425" y="2858"/>
                  </a:lnTo>
                  <a:lnTo>
                    <a:pt x="503" y="2318"/>
                  </a:lnTo>
                  <a:lnTo>
                    <a:pt x="541" y="2048"/>
                  </a:lnTo>
                  <a:lnTo>
                    <a:pt x="657" y="1816"/>
                  </a:lnTo>
                  <a:lnTo>
                    <a:pt x="734" y="1584"/>
                  </a:lnTo>
                  <a:lnTo>
                    <a:pt x="889" y="1352"/>
                  </a:lnTo>
                  <a:lnTo>
                    <a:pt x="1043" y="1159"/>
                  </a:lnTo>
                  <a:lnTo>
                    <a:pt x="1236" y="1005"/>
                  </a:lnTo>
                  <a:lnTo>
                    <a:pt x="1429" y="812"/>
                  </a:lnTo>
                  <a:lnTo>
                    <a:pt x="1661" y="696"/>
                  </a:lnTo>
                  <a:lnTo>
                    <a:pt x="1893" y="580"/>
                  </a:lnTo>
                  <a:lnTo>
                    <a:pt x="2202" y="503"/>
                  </a:lnTo>
                  <a:lnTo>
                    <a:pt x="2240" y="464"/>
                  </a:lnTo>
                  <a:lnTo>
                    <a:pt x="2240" y="426"/>
                  </a:lnTo>
                  <a:close/>
                  <a:moveTo>
                    <a:pt x="2279" y="1"/>
                  </a:moveTo>
                  <a:lnTo>
                    <a:pt x="1970" y="40"/>
                  </a:lnTo>
                  <a:lnTo>
                    <a:pt x="1893" y="78"/>
                  </a:lnTo>
                  <a:lnTo>
                    <a:pt x="1816" y="117"/>
                  </a:lnTo>
                  <a:lnTo>
                    <a:pt x="1816" y="194"/>
                  </a:lnTo>
                  <a:lnTo>
                    <a:pt x="1816" y="271"/>
                  </a:lnTo>
                  <a:lnTo>
                    <a:pt x="1507" y="349"/>
                  </a:lnTo>
                  <a:lnTo>
                    <a:pt x="1275" y="464"/>
                  </a:lnTo>
                  <a:lnTo>
                    <a:pt x="1043" y="619"/>
                  </a:lnTo>
                  <a:lnTo>
                    <a:pt x="812" y="773"/>
                  </a:lnTo>
                  <a:lnTo>
                    <a:pt x="619" y="966"/>
                  </a:lnTo>
                  <a:lnTo>
                    <a:pt x="464" y="1198"/>
                  </a:lnTo>
                  <a:lnTo>
                    <a:pt x="348" y="1430"/>
                  </a:lnTo>
                  <a:lnTo>
                    <a:pt x="232" y="1661"/>
                  </a:lnTo>
                  <a:lnTo>
                    <a:pt x="117" y="1932"/>
                  </a:lnTo>
                  <a:lnTo>
                    <a:pt x="78" y="2202"/>
                  </a:lnTo>
                  <a:lnTo>
                    <a:pt x="1" y="2781"/>
                  </a:lnTo>
                  <a:lnTo>
                    <a:pt x="1" y="3360"/>
                  </a:lnTo>
                  <a:lnTo>
                    <a:pt x="78" y="3901"/>
                  </a:lnTo>
                  <a:lnTo>
                    <a:pt x="271" y="4519"/>
                  </a:lnTo>
                  <a:lnTo>
                    <a:pt x="387" y="4828"/>
                  </a:lnTo>
                  <a:lnTo>
                    <a:pt x="541" y="5098"/>
                  </a:lnTo>
                  <a:lnTo>
                    <a:pt x="696" y="5330"/>
                  </a:lnTo>
                  <a:lnTo>
                    <a:pt x="850" y="5561"/>
                  </a:lnTo>
                  <a:lnTo>
                    <a:pt x="1082" y="5793"/>
                  </a:lnTo>
                  <a:lnTo>
                    <a:pt x="1275" y="5986"/>
                  </a:lnTo>
                  <a:lnTo>
                    <a:pt x="1507" y="6141"/>
                  </a:lnTo>
                  <a:lnTo>
                    <a:pt x="1738" y="6257"/>
                  </a:lnTo>
                  <a:lnTo>
                    <a:pt x="2009" y="6372"/>
                  </a:lnTo>
                  <a:lnTo>
                    <a:pt x="2279" y="6450"/>
                  </a:lnTo>
                  <a:lnTo>
                    <a:pt x="2588" y="6488"/>
                  </a:lnTo>
                  <a:lnTo>
                    <a:pt x="2897" y="6488"/>
                  </a:lnTo>
                  <a:lnTo>
                    <a:pt x="3206" y="6450"/>
                  </a:lnTo>
                  <a:lnTo>
                    <a:pt x="3553" y="6372"/>
                  </a:lnTo>
                  <a:lnTo>
                    <a:pt x="3862" y="6257"/>
                  </a:lnTo>
                  <a:lnTo>
                    <a:pt x="4132" y="6141"/>
                  </a:lnTo>
                  <a:lnTo>
                    <a:pt x="4403" y="5986"/>
                  </a:lnTo>
                  <a:lnTo>
                    <a:pt x="4634" y="5793"/>
                  </a:lnTo>
                  <a:lnTo>
                    <a:pt x="4866" y="5600"/>
                  </a:lnTo>
                  <a:lnTo>
                    <a:pt x="5059" y="5368"/>
                  </a:lnTo>
                  <a:lnTo>
                    <a:pt x="5214" y="5137"/>
                  </a:lnTo>
                  <a:lnTo>
                    <a:pt x="5368" y="4866"/>
                  </a:lnTo>
                  <a:lnTo>
                    <a:pt x="5523" y="4635"/>
                  </a:lnTo>
                  <a:lnTo>
                    <a:pt x="5638" y="4326"/>
                  </a:lnTo>
                  <a:lnTo>
                    <a:pt x="5716" y="4056"/>
                  </a:lnTo>
                  <a:lnTo>
                    <a:pt x="5754" y="3747"/>
                  </a:lnTo>
                  <a:lnTo>
                    <a:pt x="5793" y="3438"/>
                  </a:lnTo>
                  <a:lnTo>
                    <a:pt x="5793" y="3129"/>
                  </a:lnTo>
                  <a:lnTo>
                    <a:pt x="5793" y="2858"/>
                  </a:lnTo>
                  <a:lnTo>
                    <a:pt x="5716" y="2550"/>
                  </a:lnTo>
                  <a:lnTo>
                    <a:pt x="5638" y="2241"/>
                  </a:lnTo>
                  <a:lnTo>
                    <a:pt x="5523" y="1932"/>
                  </a:lnTo>
                  <a:lnTo>
                    <a:pt x="5368" y="1661"/>
                  </a:lnTo>
                  <a:lnTo>
                    <a:pt x="5214" y="1391"/>
                  </a:lnTo>
                  <a:lnTo>
                    <a:pt x="5021" y="1159"/>
                  </a:lnTo>
                  <a:lnTo>
                    <a:pt x="4828" y="928"/>
                  </a:lnTo>
                  <a:lnTo>
                    <a:pt x="4596" y="735"/>
                  </a:lnTo>
                  <a:lnTo>
                    <a:pt x="4326" y="542"/>
                  </a:lnTo>
                  <a:lnTo>
                    <a:pt x="4094" y="387"/>
                  </a:lnTo>
                  <a:lnTo>
                    <a:pt x="3824" y="271"/>
                  </a:lnTo>
                  <a:lnTo>
                    <a:pt x="3515" y="155"/>
                  </a:lnTo>
                  <a:lnTo>
                    <a:pt x="3206" y="78"/>
                  </a:lnTo>
                  <a:lnTo>
                    <a:pt x="289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9"/>
            <p:cNvSpPr/>
            <p:nvPr/>
          </p:nvSpPr>
          <p:spPr>
            <a:xfrm>
              <a:off x="6171275" y="3733550"/>
              <a:ext cx="103325" cy="132275"/>
            </a:xfrm>
            <a:custGeom>
              <a:avLst/>
              <a:gdLst/>
              <a:ahLst/>
              <a:cxnLst/>
              <a:rect l="l" t="t" r="r" b="b"/>
              <a:pathLst>
                <a:path w="4133" h="5291" extrusionOk="0">
                  <a:moveTo>
                    <a:pt x="2511" y="0"/>
                  </a:moveTo>
                  <a:lnTo>
                    <a:pt x="2279" y="39"/>
                  </a:lnTo>
                  <a:lnTo>
                    <a:pt x="2048" y="39"/>
                  </a:lnTo>
                  <a:lnTo>
                    <a:pt x="1816" y="116"/>
                  </a:lnTo>
                  <a:lnTo>
                    <a:pt x="1430" y="271"/>
                  </a:lnTo>
                  <a:lnTo>
                    <a:pt x="1121" y="464"/>
                  </a:lnTo>
                  <a:lnTo>
                    <a:pt x="850" y="695"/>
                  </a:lnTo>
                  <a:lnTo>
                    <a:pt x="619" y="966"/>
                  </a:lnTo>
                  <a:lnTo>
                    <a:pt x="464" y="1236"/>
                  </a:lnTo>
                  <a:lnTo>
                    <a:pt x="310" y="1584"/>
                  </a:lnTo>
                  <a:lnTo>
                    <a:pt x="194" y="1931"/>
                  </a:lnTo>
                  <a:lnTo>
                    <a:pt x="117" y="2279"/>
                  </a:lnTo>
                  <a:lnTo>
                    <a:pt x="40" y="2665"/>
                  </a:lnTo>
                  <a:lnTo>
                    <a:pt x="1" y="3051"/>
                  </a:lnTo>
                  <a:lnTo>
                    <a:pt x="1" y="3823"/>
                  </a:lnTo>
                  <a:lnTo>
                    <a:pt x="1" y="5291"/>
                  </a:lnTo>
                  <a:lnTo>
                    <a:pt x="426" y="5291"/>
                  </a:lnTo>
                  <a:lnTo>
                    <a:pt x="464" y="4750"/>
                  </a:lnTo>
                  <a:lnTo>
                    <a:pt x="464" y="4209"/>
                  </a:lnTo>
                  <a:lnTo>
                    <a:pt x="464" y="3669"/>
                  </a:lnTo>
                  <a:lnTo>
                    <a:pt x="503" y="3128"/>
                  </a:lnTo>
                  <a:lnTo>
                    <a:pt x="542" y="2588"/>
                  </a:lnTo>
                  <a:lnTo>
                    <a:pt x="696" y="2047"/>
                  </a:lnTo>
                  <a:lnTo>
                    <a:pt x="773" y="1815"/>
                  </a:lnTo>
                  <a:lnTo>
                    <a:pt x="889" y="1584"/>
                  </a:lnTo>
                  <a:lnTo>
                    <a:pt x="1044" y="1352"/>
                  </a:lnTo>
                  <a:lnTo>
                    <a:pt x="1198" y="1159"/>
                  </a:lnTo>
                  <a:lnTo>
                    <a:pt x="1391" y="966"/>
                  </a:lnTo>
                  <a:lnTo>
                    <a:pt x="1623" y="811"/>
                  </a:lnTo>
                  <a:lnTo>
                    <a:pt x="1893" y="657"/>
                  </a:lnTo>
                  <a:lnTo>
                    <a:pt x="2163" y="580"/>
                  </a:lnTo>
                  <a:lnTo>
                    <a:pt x="2434" y="541"/>
                  </a:lnTo>
                  <a:lnTo>
                    <a:pt x="2704" y="580"/>
                  </a:lnTo>
                  <a:lnTo>
                    <a:pt x="2974" y="657"/>
                  </a:lnTo>
                  <a:lnTo>
                    <a:pt x="3206" y="811"/>
                  </a:lnTo>
                  <a:lnTo>
                    <a:pt x="3360" y="966"/>
                  </a:lnTo>
                  <a:lnTo>
                    <a:pt x="3515" y="1197"/>
                  </a:lnTo>
                  <a:lnTo>
                    <a:pt x="3592" y="1429"/>
                  </a:lnTo>
                  <a:lnTo>
                    <a:pt x="3669" y="1661"/>
                  </a:lnTo>
                  <a:lnTo>
                    <a:pt x="4133" y="1584"/>
                  </a:lnTo>
                  <a:lnTo>
                    <a:pt x="4017" y="1197"/>
                  </a:lnTo>
                  <a:lnTo>
                    <a:pt x="3862" y="850"/>
                  </a:lnTo>
                  <a:lnTo>
                    <a:pt x="3631" y="541"/>
                  </a:lnTo>
                  <a:lnTo>
                    <a:pt x="3399" y="309"/>
                  </a:lnTo>
                  <a:lnTo>
                    <a:pt x="3245" y="193"/>
                  </a:lnTo>
                  <a:lnTo>
                    <a:pt x="3090" y="116"/>
                  </a:lnTo>
                  <a:lnTo>
                    <a:pt x="2897" y="39"/>
                  </a:lnTo>
                  <a:lnTo>
                    <a:pt x="2704" y="39"/>
                  </a:lnTo>
                  <a:lnTo>
                    <a:pt x="251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9"/>
            <p:cNvSpPr/>
            <p:nvPr/>
          </p:nvSpPr>
          <p:spPr>
            <a:xfrm>
              <a:off x="6036125" y="3735475"/>
              <a:ext cx="437350" cy="301225"/>
            </a:xfrm>
            <a:custGeom>
              <a:avLst/>
              <a:gdLst/>
              <a:ahLst/>
              <a:cxnLst/>
              <a:rect l="l" t="t" r="r" b="b"/>
              <a:pathLst>
                <a:path w="17494" h="12049" extrusionOk="0">
                  <a:moveTo>
                    <a:pt x="12087" y="503"/>
                  </a:moveTo>
                  <a:lnTo>
                    <a:pt x="12203" y="541"/>
                  </a:lnTo>
                  <a:lnTo>
                    <a:pt x="12319" y="618"/>
                  </a:lnTo>
                  <a:lnTo>
                    <a:pt x="12628" y="850"/>
                  </a:lnTo>
                  <a:lnTo>
                    <a:pt x="12898" y="1120"/>
                  </a:lnTo>
                  <a:lnTo>
                    <a:pt x="13130" y="1468"/>
                  </a:lnTo>
                  <a:lnTo>
                    <a:pt x="13323" y="1854"/>
                  </a:lnTo>
                  <a:lnTo>
                    <a:pt x="13477" y="2240"/>
                  </a:lnTo>
                  <a:lnTo>
                    <a:pt x="13632" y="2665"/>
                  </a:lnTo>
                  <a:lnTo>
                    <a:pt x="13864" y="3437"/>
                  </a:lnTo>
                  <a:lnTo>
                    <a:pt x="13091" y="3013"/>
                  </a:lnTo>
                  <a:lnTo>
                    <a:pt x="12705" y="2742"/>
                  </a:lnTo>
                  <a:lnTo>
                    <a:pt x="12358" y="2472"/>
                  </a:lnTo>
                  <a:lnTo>
                    <a:pt x="12010" y="2124"/>
                  </a:lnTo>
                  <a:lnTo>
                    <a:pt x="11817" y="1893"/>
                  </a:lnTo>
                  <a:lnTo>
                    <a:pt x="11663" y="1700"/>
                  </a:lnTo>
                  <a:lnTo>
                    <a:pt x="11508" y="1391"/>
                  </a:lnTo>
                  <a:lnTo>
                    <a:pt x="11431" y="1043"/>
                  </a:lnTo>
                  <a:lnTo>
                    <a:pt x="11663" y="696"/>
                  </a:lnTo>
                  <a:lnTo>
                    <a:pt x="11778" y="618"/>
                  </a:lnTo>
                  <a:lnTo>
                    <a:pt x="11856" y="541"/>
                  </a:lnTo>
                  <a:lnTo>
                    <a:pt x="11971" y="503"/>
                  </a:lnTo>
                  <a:close/>
                  <a:moveTo>
                    <a:pt x="16296" y="1584"/>
                  </a:moveTo>
                  <a:lnTo>
                    <a:pt x="16412" y="1661"/>
                  </a:lnTo>
                  <a:lnTo>
                    <a:pt x="16489" y="1700"/>
                  </a:lnTo>
                  <a:lnTo>
                    <a:pt x="16567" y="1816"/>
                  </a:lnTo>
                  <a:lnTo>
                    <a:pt x="16605" y="1970"/>
                  </a:lnTo>
                  <a:lnTo>
                    <a:pt x="16644" y="2163"/>
                  </a:lnTo>
                  <a:lnTo>
                    <a:pt x="16644" y="2318"/>
                  </a:lnTo>
                  <a:lnTo>
                    <a:pt x="16605" y="2511"/>
                  </a:lnTo>
                  <a:lnTo>
                    <a:pt x="16528" y="2665"/>
                  </a:lnTo>
                  <a:lnTo>
                    <a:pt x="16412" y="2820"/>
                  </a:lnTo>
                  <a:lnTo>
                    <a:pt x="16296" y="2935"/>
                  </a:lnTo>
                  <a:lnTo>
                    <a:pt x="15949" y="3167"/>
                  </a:lnTo>
                  <a:lnTo>
                    <a:pt x="15563" y="3360"/>
                  </a:lnTo>
                  <a:lnTo>
                    <a:pt x="15138" y="3515"/>
                  </a:lnTo>
                  <a:lnTo>
                    <a:pt x="14713" y="3630"/>
                  </a:lnTo>
                  <a:lnTo>
                    <a:pt x="14366" y="3746"/>
                  </a:lnTo>
                  <a:lnTo>
                    <a:pt x="14366" y="3746"/>
                  </a:lnTo>
                  <a:lnTo>
                    <a:pt x="14481" y="3322"/>
                  </a:lnTo>
                  <a:lnTo>
                    <a:pt x="14636" y="2974"/>
                  </a:lnTo>
                  <a:lnTo>
                    <a:pt x="14829" y="2588"/>
                  </a:lnTo>
                  <a:lnTo>
                    <a:pt x="15099" y="2279"/>
                  </a:lnTo>
                  <a:lnTo>
                    <a:pt x="15408" y="1931"/>
                  </a:lnTo>
                  <a:lnTo>
                    <a:pt x="15640" y="1777"/>
                  </a:lnTo>
                  <a:lnTo>
                    <a:pt x="15872" y="1661"/>
                  </a:lnTo>
                  <a:lnTo>
                    <a:pt x="16103" y="1584"/>
                  </a:lnTo>
                  <a:close/>
                  <a:moveTo>
                    <a:pt x="13864" y="4287"/>
                  </a:moveTo>
                  <a:lnTo>
                    <a:pt x="13671" y="4519"/>
                  </a:lnTo>
                  <a:lnTo>
                    <a:pt x="13477" y="4789"/>
                  </a:lnTo>
                  <a:lnTo>
                    <a:pt x="13246" y="5021"/>
                  </a:lnTo>
                  <a:lnTo>
                    <a:pt x="13014" y="5214"/>
                  </a:lnTo>
                  <a:lnTo>
                    <a:pt x="12667" y="5484"/>
                  </a:lnTo>
                  <a:lnTo>
                    <a:pt x="12165" y="5754"/>
                  </a:lnTo>
                  <a:lnTo>
                    <a:pt x="11894" y="5870"/>
                  </a:lnTo>
                  <a:lnTo>
                    <a:pt x="11624" y="5947"/>
                  </a:lnTo>
                  <a:lnTo>
                    <a:pt x="11392" y="5986"/>
                  </a:lnTo>
                  <a:lnTo>
                    <a:pt x="11199" y="5909"/>
                  </a:lnTo>
                  <a:lnTo>
                    <a:pt x="11083" y="5870"/>
                  </a:lnTo>
                  <a:lnTo>
                    <a:pt x="10968" y="5793"/>
                  </a:lnTo>
                  <a:lnTo>
                    <a:pt x="10929" y="5677"/>
                  </a:lnTo>
                  <a:lnTo>
                    <a:pt x="10890" y="5600"/>
                  </a:lnTo>
                  <a:lnTo>
                    <a:pt x="10890" y="5445"/>
                  </a:lnTo>
                  <a:lnTo>
                    <a:pt x="11006" y="5252"/>
                  </a:lnTo>
                  <a:lnTo>
                    <a:pt x="11122" y="5098"/>
                  </a:lnTo>
                  <a:lnTo>
                    <a:pt x="11276" y="4943"/>
                  </a:lnTo>
                  <a:lnTo>
                    <a:pt x="11547" y="4750"/>
                  </a:lnTo>
                  <a:lnTo>
                    <a:pt x="11817" y="4634"/>
                  </a:lnTo>
                  <a:lnTo>
                    <a:pt x="12087" y="4557"/>
                  </a:lnTo>
                  <a:lnTo>
                    <a:pt x="12628" y="4441"/>
                  </a:lnTo>
                  <a:lnTo>
                    <a:pt x="13246" y="4403"/>
                  </a:lnTo>
                  <a:lnTo>
                    <a:pt x="13555" y="4325"/>
                  </a:lnTo>
                  <a:lnTo>
                    <a:pt x="13864" y="4287"/>
                  </a:lnTo>
                  <a:close/>
                  <a:moveTo>
                    <a:pt x="14443" y="4248"/>
                  </a:moveTo>
                  <a:lnTo>
                    <a:pt x="15099" y="4557"/>
                  </a:lnTo>
                  <a:lnTo>
                    <a:pt x="15408" y="4750"/>
                  </a:lnTo>
                  <a:lnTo>
                    <a:pt x="15717" y="4943"/>
                  </a:lnTo>
                  <a:lnTo>
                    <a:pt x="15910" y="5136"/>
                  </a:lnTo>
                  <a:lnTo>
                    <a:pt x="16142" y="5368"/>
                  </a:lnTo>
                  <a:lnTo>
                    <a:pt x="16412" y="5677"/>
                  </a:lnTo>
                  <a:lnTo>
                    <a:pt x="16683" y="5986"/>
                  </a:lnTo>
                  <a:lnTo>
                    <a:pt x="16876" y="6333"/>
                  </a:lnTo>
                  <a:lnTo>
                    <a:pt x="16991" y="6642"/>
                  </a:lnTo>
                  <a:lnTo>
                    <a:pt x="16991" y="6797"/>
                  </a:lnTo>
                  <a:lnTo>
                    <a:pt x="16991" y="6951"/>
                  </a:lnTo>
                  <a:lnTo>
                    <a:pt x="16953" y="7106"/>
                  </a:lnTo>
                  <a:lnTo>
                    <a:pt x="16837" y="7222"/>
                  </a:lnTo>
                  <a:lnTo>
                    <a:pt x="16760" y="7299"/>
                  </a:lnTo>
                  <a:lnTo>
                    <a:pt x="16644" y="7337"/>
                  </a:lnTo>
                  <a:lnTo>
                    <a:pt x="16528" y="7337"/>
                  </a:lnTo>
                  <a:lnTo>
                    <a:pt x="16374" y="7299"/>
                  </a:lnTo>
                  <a:lnTo>
                    <a:pt x="16142" y="7183"/>
                  </a:lnTo>
                  <a:lnTo>
                    <a:pt x="15872" y="7029"/>
                  </a:lnTo>
                  <a:lnTo>
                    <a:pt x="15601" y="6797"/>
                  </a:lnTo>
                  <a:lnTo>
                    <a:pt x="15408" y="6565"/>
                  </a:lnTo>
                  <a:lnTo>
                    <a:pt x="15061" y="6140"/>
                  </a:lnTo>
                  <a:lnTo>
                    <a:pt x="14829" y="5677"/>
                  </a:lnTo>
                  <a:lnTo>
                    <a:pt x="14636" y="5214"/>
                  </a:lnTo>
                  <a:lnTo>
                    <a:pt x="14520" y="4750"/>
                  </a:lnTo>
                  <a:lnTo>
                    <a:pt x="14443" y="4248"/>
                  </a:lnTo>
                  <a:close/>
                  <a:moveTo>
                    <a:pt x="11856" y="1"/>
                  </a:moveTo>
                  <a:lnTo>
                    <a:pt x="11585" y="39"/>
                  </a:lnTo>
                  <a:lnTo>
                    <a:pt x="11470" y="116"/>
                  </a:lnTo>
                  <a:lnTo>
                    <a:pt x="11354" y="194"/>
                  </a:lnTo>
                  <a:lnTo>
                    <a:pt x="11161" y="387"/>
                  </a:lnTo>
                  <a:lnTo>
                    <a:pt x="11045" y="580"/>
                  </a:lnTo>
                  <a:lnTo>
                    <a:pt x="10968" y="812"/>
                  </a:lnTo>
                  <a:lnTo>
                    <a:pt x="10929" y="1005"/>
                  </a:lnTo>
                  <a:lnTo>
                    <a:pt x="10929" y="1236"/>
                  </a:lnTo>
                  <a:lnTo>
                    <a:pt x="11006" y="1429"/>
                  </a:lnTo>
                  <a:lnTo>
                    <a:pt x="11083" y="1661"/>
                  </a:lnTo>
                  <a:lnTo>
                    <a:pt x="11199" y="1893"/>
                  </a:lnTo>
                  <a:lnTo>
                    <a:pt x="11547" y="2318"/>
                  </a:lnTo>
                  <a:lnTo>
                    <a:pt x="11971" y="2704"/>
                  </a:lnTo>
                  <a:lnTo>
                    <a:pt x="12396" y="3090"/>
                  </a:lnTo>
                  <a:lnTo>
                    <a:pt x="12898" y="3399"/>
                  </a:lnTo>
                  <a:lnTo>
                    <a:pt x="12049" y="3283"/>
                  </a:lnTo>
                  <a:lnTo>
                    <a:pt x="11199" y="3244"/>
                  </a:lnTo>
                  <a:lnTo>
                    <a:pt x="10427" y="3322"/>
                  </a:lnTo>
                  <a:lnTo>
                    <a:pt x="9616" y="3476"/>
                  </a:lnTo>
                  <a:lnTo>
                    <a:pt x="9616" y="3476"/>
                  </a:lnTo>
                  <a:lnTo>
                    <a:pt x="9655" y="2974"/>
                  </a:lnTo>
                  <a:lnTo>
                    <a:pt x="9655" y="2511"/>
                  </a:lnTo>
                  <a:lnTo>
                    <a:pt x="9616" y="2009"/>
                  </a:lnTo>
                  <a:lnTo>
                    <a:pt x="9539" y="1507"/>
                  </a:lnTo>
                  <a:lnTo>
                    <a:pt x="9075" y="1584"/>
                  </a:lnTo>
                  <a:lnTo>
                    <a:pt x="9153" y="2086"/>
                  </a:lnTo>
                  <a:lnTo>
                    <a:pt x="9153" y="2588"/>
                  </a:lnTo>
                  <a:lnTo>
                    <a:pt x="9153" y="3051"/>
                  </a:lnTo>
                  <a:lnTo>
                    <a:pt x="9075" y="3515"/>
                  </a:lnTo>
                  <a:lnTo>
                    <a:pt x="9075" y="3592"/>
                  </a:lnTo>
                  <a:lnTo>
                    <a:pt x="8226" y="3901"/>
                  </a:lnTo>
                  <a:lnTo>
                    <a:pt x="7415" y="4248"/>
                  </a:lnTo>
                  <a:lnTo>
                    <a:pt x="6604" y="4712"/>
                  </a:lnTo>
                  <a:lnTo>
                    <a:pt x="5832" y="5214"/>
                  </a:lnTo>
                  <a:lnTo>
                    <a:pt x="5407" y="5214"/>
                  </a:lnTo>
                  <a:lnTo>
                    <a:pt x="5407" y="5523"/>
                  </a:lnTo>
                  <a:lnTo>
                    <a:pt x="4596" y="6179"/>
                  </a:lnTo>
                  <a:lnTo>
                    <a:pt x="3824" y="6913"/>
                  </a:lnTo>
                  <a:lnTo>
                    <a:pt x="3090" y="7685"/>
                  </a:lnTo>
                  <a:lnTo>
                    <a:pt x="2395" y="8496"/>
                  </a:lnTo>
                  <a:lnTo>
                    <a:pt x="1739" y="9307"/>
                  </a:lnTo>
                  <a:lnTo>
                    <a:pt x="1121" y="10118"/>
                  </a:lnTo>
                  <a:lnTo>
                    <a:pt x="541" y="10967"/>
                  </a:lnTo>
                  <a:lnTo>
                    <a:pt x="1" y="11778"/>
                  </a:lnTo>
                  <a:lnTo>
                    <a:pt x="348" y="12048"/>
                  </a:lnTo>
                  <a:lnTo>
                    <a:pt x="1545" y="10504"/>
                  </a:lnTo>
                  <a:lnTo>
                    <a:pt x="2743" y="8959"/>
                  </a:lnTo>
                  <a:lnTo>
                    <a:pt x="3360" y="8226"/>
                  </a:lnTo>
                  <a:lnTo>
                    <a:pt x="4017" y="7492"/>
                  </a:lnTo>
                  <a:lnTo>
                    <a:pt x="4712" y="6797"/>
                  </a:lnTo>
                  <a:lnTo>
                    <a:pt x="5484" y="6140"/>
                  </a:lnTo>
                  <a:lnTo>
                    <a:pt x="6256" y="5561"/>
                  </a:lnTo>
                  <a:lnTo>
                    <a:pt x="7106" y="5059"/>
                  </a:lnTo>
                  <a:lnTo>
                    <a:pt x="8033" y="4596"/>
                  </a:lnTo>
                  <a:lnTo>
                    <a:pt x="8458" y="4403"/>
                  </a:lnTo>
                  <a:lnTo>
                    <a:pt x="8960" y="4248"/>
                  </a:lnTo>
                  <a:lnTo>
                    <a:pt x="9423" y="4094"/>
                  </a:lnTo>
                  <a:lnTo>
                    <a:pt x="9886" y="3978"/>
                  </a:lnTo>
                  <a:lnTo>
                    <a:pt x="10388" y="3901"/>
                  </a:lnTo>
                  <a:lnTo>
                    <a:pt x="10852" y="3824"/>
                  </a:lnTo>
                  <a:lnTo>
                    <a:pt x="12358" y="3824"/>
                  </a:lnTo>
                  <a:lnTo>
                    <a:pt x="12860" y="3901"/>
                  </a:lnTo>
                  <a:lnTo>
                    <a:pt x="12358" y="3978"/>
                  </a:lnTo>
                  <a:lnTo>
                    <a:pt x="11856" y="4094"/>
                  </a:lnTo>
                  <a:lnTo>
                    <a:pt x="11392" y="4287"/>
                  </a:lnTo>
                  <a:lnTo>
                    <a:pt x="11199" y="4403"/>
                  </a:lnTo>
                  <a:lnTo>
                    <a:pt x="11006" y="4519"/>
                  </a:lnTo>
                  <a:lnTo>
                    <a:pt x="10852" y="4673"/>
                  </a:lnTo>
                  <a:lnTo>
                    <a:pt x="10697" y="4866"/>
                  </a:lnTo>
                  <a:lnTo>
                    <a:pt x="10543" y="5059"/>
                  </a:lnTo>
                  <a:lnTo>
                    <a:pt x="10466" y="5252"/>
                  </a:lnTo>
                  <a:lnTo>
                    <a:pt x="10388" y="5484"/>
                  </a:lnTo>
                  <a:lnTo>
                    <a:pt x="10388" y="5716"/>
                  </a:lnTo>
                  <a:lnTo>
                    <a:pt x="10466" y="5947"/>
                  </a:lnTo>
                  <a:lnTo>
                    <a:pt x="10581" y="6140"/>
                  </a:lnTo>
                  <a:lnTo>
                    <a:pt x="10659" y="6256"/>
                  </a:lnTo>
                  <a:lnTo>
                    <a:pt x="10774" y="6333"/>
                  </a:lnTo>
                  <a:lnTo>
                    <a:pt x="11006" y="6411"/>
                  </a:lnTo>
                  <a:lnTo>
                    <a:pt x="11276" y="6449"/>
                  </a:lnTo>
                  <a:lnTo>
                    <a:pt x="11585" y="6411"/>
                  </a:lnTo>
                  <a:lnTo>
                    <a:pt x="11894" y="6333"/>
                  </a:lnTo>
                  <a:lnTo>
                    <a:pt x="12165" y="6256"/>
                  </a:lnTo>
                  <a:lnTo>
                    <a:pt x="12628" y="6025"/>
                  </a:lnTo>
                  <a:lnTo>
                    <a:pt x="13053" y="5793"/>
                  </a:lnTo>
                  <a:lnTo>
                    <a:pt x="13439" y="5484"/>
                  </a:lnTo>
                  <a:lnTo>
                    <a:pt x="13400" y="5523"/>
                  </a:lnTo>
                  <a:lnTo>
                    <a:pt x="13786" y="5677"/>
                  </a:lnTo>
                  <a:lnTo>
                    <a:pt x="14057" y="4866"/>
                  </a:lnTo>
                  <a:lnTo>
                    <a:pt x="14211" y="5368"/>
                  </a:lnTo>
                  <a:lnTo>
                    <a:pt x="14404" y="5909"/>
                  </a:lnTo>
                  <a:lnTo>
                    <a:pt x="14675" y="6411"/>
                  </a:lnTo>
                  <a:lnTo>
                    <a:pt x="14983" y="6835"/>
                  </a:lnTo>
                  <a:lnTo>
                    <a:pt x="15177" y="7067"/>
                  </a:lnTo>
                  <a:lnTo>
                    <a:pt x="15408" y="7260"/>
                  </a:lnTo>
                  <a:lnTo>
                    <a:pt x="15679" y="7492"/>
                  </a:lnTo>
                  <a:lnTo>
                    <a:pt x="15987" y="7646"/>
                  </a:lnTo>
                  <a:lnTo>
                    <a:pt x="16296" y="7801"/>
                  </a:lnTo>
                  <a:lnTo>
                    <a:pt x="16605" y="7839"/>
                  </a:lnTo>
                  <a:lnTo>
                    <a:pt x="16876" y="7839"/>
                  </a:lnTo>
                  <a:lnTo>
                    <a:pt x="17030" y="7801"/>
                  </a:lnTo>
                  <a:lnTo>
                    <a:pt x="17185" y="7724"/>
                  </a:lnTo>
                  <a:lnTo>
                    <a:pt x="17300" y="7608"/>
                  </a:lnTo>
                  <a:lnTo>
                    <a:pt x="17378" y="7492"/>
                  </a:lnTo>
                  <a:lnTo>
                    <a:pt x="17455" y="7376"/>
                  </a:lnTo>
                  <a:lnTo>
                    <a:pt x="17455" y="7222"/>
                  </a:lnTo>
                  <a:lnTo>
                    <a:pt x="17493" y="6913"/>
                  </a:lnTo>
                  <a:lnTo>
                    <a:pt x="17416" y="6604"/>
                  </a:lnTo>
                  <a:lnTo>
                    <a:pt x="17339" y="6256"/>
                  </a:lnTo>
                  <a:lnTo>
                    <a:pt x="17185" y="5947"/>
                  </a:lnTo>
                  <a:lnTo>
                    <a:pt x="17030" y="5677"/>
                  </a:lnTo>
                  <a:lnTo>
                    <a:pt x="16914" y="5484"/>
                  </a:lnTo>
                  <a:lnTo>
                    <a:pt x="16721" y="5214"/>
                  </a:lnTo>
                  <a:lnTo>
                    <a:pt x="16489" y="4982"/>
                  </a:lnTo>
                  <a:lnTo>
                    <a:pt x="16258" y="4789"/>
                  </a:lnTo>
                  <a:lnTo>
                    <a:pt x="16026" y="4596"/>
                  </a:lnTo>
                  <a:lnTo>
                    <a:pt x="15524" y="4287"/>
                  </a:lnTo>
                  <a:lnTo>
                    <a:pt x="14945" y="4017"/>
                  </a:lnTo>
                  <a:lnTo>
                    <a:pt x="15408" y="3901"/>
                  </a:lnTo>
                  <a:lnTo>
                    <a:pt x="15833" y="3708"/>
                  </a:lnTo>
                  <a:lnTo>
                    <a:pt x="16219" y="3515"/>
                  </a:lnTo>
                  <a:lnTo>
                    <a:pt x="16605" y="3244"/>
                  </a:lnTo>
                  <a:lnTo>
                    <a:pt x="16760" y="3051"/>
                  </a:lnTo>
                  <a:lnTo>
                    <a:pt x="16914" y="2858"/>
                  </a:lnTo>
                  <a:lnTo>
                    <a:pt x="17030" y="2626"/>
                  </a:lnTo>
                  <a:lnTo>
                    <a:pt x="17107" y="2395"/>
                  </a:lnTo>
                  <a:lnTo>
                    <a:pt x="17146" y="2163"/>
                  </a:lnTo>
                  <a:lnTo>
                    <a:pt x="17146" y="1931"/>
                  </a:lnTo>
                  <a:lnTo>
                    <a:pt x="17069" y="1700"/>
                  </a:lnTo>
                  <a:lnTo>
                    <a:pt x="16914" y="1468"/>
                  </a:lnTo>
                  <a:lnTo>
                    <a:pt x="16760" y="1314"/>
                  </a:lnTo>
                  <a:lnTo>
                    <a:pt x="16567" y="1198"/>
                  </a:lnTo>
                  <a:lnTo>
                    <a:pt x="16335" y="1159"/>
                  </a:lnTo>
                  <a:lnTo>
                    <a:pt x="16103" y="1120"/>
                  </a:lnTo>
                  <a:lnTo>
                    <a:pt x="15910" y="1159"/>
                  </a:lnTo>
                  <a:lnTo>
                    <a:pt x="15679" y="1236"/>
                  </a:lnTo>
                  <a:lnTo>
                    <a:pt x="15485" y="1314"/>
                  </a:lnTo>
                  <a:lnTo>
                    <a:pt x="15292" y="1429"/>
                  </a:lnTo>
                  <a:lnTo>
                    <a:pt x="14906" y="1777"/>
                  </a:lnTo>
                  <a:lnTo>
                    <a:pt x="14597" y="2124"/>
                  </a:lnTo>
                  <a:lnTo>
                    <a:pt x="14327" y="2549"/>
                  </a:lnTo>
                  <a:lnTo>
                    <a:pt x="14095" y="3013"/>
                  </a:lnTo>
                  <a:lnTo>
                    <a:pt x="13979" y="2433"/>
                  </a:lnTo>
                  <a:lnTo>
                    <a:pt x="13748" y="1854"/>
                  </a:lnTo>
                  <a:lnTo>
                    <a:pt x="13516" y="1352"/>
                  </a:lnTo>
                  <a:lnTo>
                    <a:pt x="13169" y="850"/>
                  </a:lnTo>
                  <a:lnTo>
                    <a:pt x="13014" y="657"/>
                  </a:lnTo>
                  <a:lnTo>
                    <a:pt x="12821" y="425"/>
                  </a:lnTo>
                  <a:lnTo>
                    <a:pt x="12589" y="271"/>
                  </a:lnTo>
                  <a:lnTo>
                    <a:pt x="12358" y="116"/>
                  </a:lnTo>
                  <a:lnTo>
                    <a:pt x="1212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9"/>
            <p:cNvSpPr/>
            <p:nvPr/>
          </p:nvSpPr>
          <p:spPr>
            <a:xfrm>
              <a:off x="2084875" y="3742225"/>
              <a:ext cx="66625" cy="99475"/>
            </a:xfrm>
            <a:custGeom>
              <a:avLst/>
              <a:gdLst/>
              <a:ahLst/>
              <a:cxnLst/>
              <a:rect l="l" t="t" r="r" b="b"/>
              <a:pathLst>
                <a:path w="2665" h="3979" extrusionOk="0">
                  <a:moveTo>
                    <a:pt x="850" y="1"/>
                  </a:moveTo>
                  <a:lnTo>
                    <a:pt x="502" y="155"/>
                  </a:lnTo>
                  <a:lnTo>
                    <a:pt x="618" y="233"/>
                  </a:lnTo>
                  <a:lnTo>
                    <a:pt x="464" y="619"/>
                  </a:lnTo>
                  <a:lnTo>
                    <a:pt x="271" y="1082"/>
                  </a:lnTo>
                  <a:lnTo>
                    <a:pt x="116" y="1623"/>
                  </a:lnTo>
                  <a:lnTo>
                    <a:pt x="39" y="2163"/>
                  </a:lnTo>
                  <a:lnTo>
                    <a:pt x="0" y="2704"/>
                  </a:lnTo>
                  <a:lnTo>
                    <a:pt x="39" y="2974"/>
                  </a:lnTo>
                  <a:lnTo>
                    <a:pt x="77" y="3206"/>
                  </a:lnTo>
                  <a:lnTo>
                    <a:pt x="155" y="3399"/>
                  </a:lnTo>
                  <a:lnTo>
                    <a:pt x="309" y="3592"/>
                  </a:lnTo>
                  <a:lnTo>
                    <a:pt x="464" y="3747"/>
                  </a:lnTo>
                  <a:lnTo>
                    <a:pt x="657" y="3862"/>
                  </a:lnTo>
                  <a:lnTo>
                    <a:pt x="888" y="3940"/>
                  </a:lnTo>
                  <a:lnTo>
                    <a:pt x="1120" y="3978"/>
                  </a:lnTo>
                  <a:lnTo>
                    <a:pt x="1313" y="3940"/>
                  </a:lnTo>
                  <a:lnTo>
                    <a:pt x="1506" y="3824"/>
                  </a:lnTo>
                  <a:lnTo>
                    <a:pt x="1661" y="3708"/>
                  </a:lnTo>
                  <a:lnTo>
                    <a:pt x="1815" y="3515"/>
                  </a:lnTo>
                  <a:lnTo>
                    <a:pt x="1970" y="3322"/>
                  </a:lnTo>
                  <a:lnTo>
                    <a:pt x="2085" y="3090"/>
                  </a:lnTo>
                  <a:lnTo>
                    <a:pt x="2317" y="2550"/>
                  </a:lnTo>
                  <a:lnTo>
                    <a:pt x="2510" y="2009"/>
                  </a:lnTo>
                  <a:lnTo>
                    <a:pt x="2626" y="1507"/>
                  </a:lnTo>
                  <a:lnTo>
                    <a:pt x="2665" y="1082"/>
                  </a:lnTo>
                  <a:lnTo>
                    <a:pt x="2394" y="1044"/>
                  </a:lnTo>
                  <a:lnTo>
                    <a:pt x="2008" y="2048"/>
                  </a:lnTo>
                  <a:lnTo>
                    <a:pt x="1738" y="2704"/>
                  </a:lnTo>
                  <a:lnTo>
                    <a:pt x="1545" y="3052"/>
                  </a:lnTo>
                  <a:lnTo>
                    <a:pt x="1468" y="3206"/>
                  </a:lnTo>
                  <a:lnTo>
                    <a:pt x="1313" y="3322"/>
                  </a:lnTo>
                  <a:lnTo>
                    <a:pt x="1159" y="3322"/>
                  </a:lnTo>
                  <a:lnTo>
                    <a:pt x="966" y="3206"/>
                  </a:lnTo>
                  <a:lnTo>
                    <a:pt x="734" y="3129"/>
                  </a:lnTo>
                  <a:lnTo>
                    <a:pt x="618" y="3052"/>
                  </a:lnTo>
                  <a:lnTo>
                    <a:pt x="541" y="2936"/>
                  </a:lnTo>
                  <a:lnTo>
                    <a:pt x="541" y="2704"/>
                  </a:lnTo>
                  <a:lnTo>
                    <a:pt x="541" y="2395"/>
                  </a:lnTo>
                  <a:lnTo>
                    <a:pt x="579" y="2086"/>
                  </a:lnTo>
                  <a:lnTo>
                    <a:pt x="618" y="1623"/>
                  </a:lnTo>
                  <a:lnTo>
                    <a:pt x="734" y="1198"/>
                  </a:lnTo>
                  <a:lnTo>
                    <a:pt x="888" y="773"/>
                  </a:lnTo>
                  <a:lnTo>
                    <a:pt x="1043" y="348"/>
                  </a:lnTo>
                  <a:lnTo>
                    <a:pt x="1081" y="233"/>
                  </a:lnTo>
                  <a:lnTo>
                    <a:pt x="1043" y="117"/>
                  </a:lnTo>
                  <a:lnTo>
                    <a:pt x="966" y="40"/>
                  </a:lnTo>
                  <a:lnTo>
                    <a:pt x="8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9"/>
            <p:cNvSpPr/>
            <p:nvPr/>
          </p:nvSpPr>
          <p:spPr>
            <a:xfrm>
              <a:off x="3315725" y="3754775"/>
              <a:ext cx="374575" cy="387150"/>
            </a:xfrm>
            <a:custGeom>
              <a:avLst/>
              <a:gdLst/>
              <a:ahLst/>
              <a:cxnLst/>
              <a:rect l="l" t="t" r="r" b="b"/>
              <a:pathLst>
                <a:path w="14983" h="15486" extrusionOk="0">
                  <a:moveTo>
                    <a:pt x="7453" y="503"/>
                  </a:moveTo>
                  <a:lnTo>
                    <a:pt x="8032" y="542"/>
                  </a:lnTo>
                  <a:lnTo>
                    <a:pt x="8611" y="580"/>
                  </a:lnTo>
                  <a:lnTo>
                    <a:pt x="9152" y="696"/>
                  </a:lnTo>
                  <a:lnTo>
                    <a:pt x="9693" y="850"/>
                  </a:lnTo>
                  <a:lnTo>
                    <a:pt x="10195" y="1044"/>
                  </a:lnTo>
                  <a:lnTo>
                    <a:pt x="10697" y="1275"/>
                  </a:lnTo>
                  <a:lnTo>
                    <a:pt x="11160" y="1546"/>
                  </a:lnTo>
                  <a:lnTo>
                    <a:pt x="11623" y="1816"/>
                  </a:lnTo>
                  <a:lnTo>
                    <a:pt x="10812" y="2202"/>
                  </a:lnTo>
                  <a:lnTo>
                    <a:pt x="10040" y="2627"/>
                  </a:lnTo>
                  <a:lnTo>
                    <a:pt x="9306" y="3090"/>
                  </a:lnTo>
                  <a:lnTo>
                    <a:pt x="8611" y="3631"/>
                  </a:lnTo>
                  <a:lnTo>
                    <a:pt x="7955" y="4171"/>
                  </a:lnTo>
                  <a:lnTo>
                    <a:pt x="7298" y="4789"/>
                  </a:lnTo>
                  <a:lnTo>
                    <a:pt x="6719" y="5446"/>
                  </a:lnTo>
                  <a:lnTo>
                    <a:pt x="6140" y="6141"/>
                  </a:lnTo>
                  <a:lnTo>
                    <a:pt x="5638" y="6874"/>
                  </a:lnTo>
                  <a:lnTo>
                    <a:pt x="5213" y="7647"/>
                  </a:lnTo>
                  <a:lnTo>
                    <a:pt x="4788" y="8419"/>
                  </a:lnTo>
                  <a:lnTo>
                    <a:pt x="4480" y="9230"/>
                  </a:lnTo>
                  <a:lnTo>
                    <a:pt x="4171" y="10041"/>
                  </a:lnTo>
                  <a:lnTo>
                    <a:pt x="3978" y="10890"/>
                  </a:lnTo>
                  <a:lnTo>
                    <a:pt x="3823" y="11778"/>
                  </a:lnTo>
                  <a:lnTo>
                    <a:pt x="3746" y="12667"/>
                  </a:lnTo>
                  <a:lnTo>
                    <a:pt x="3553" y="12667"/>
                  </a:lnTo>
                  <a:lnTo>
                    <a:pt x="3282" y="11856"/>
                  </a:lnTo>
                  <a:lnTo>
                    <a:pt x="3051" y="11045"/>
                  </a:lnTo>
                  <a:lnTo>
                    <a:pt x="2858" y="10195"/>
                  </a:lnTo>
                  <a:lnTo>
                    <a:pt x="2703" y="9346"/>
                  </a:lnTo>
                  <a:lnTo>
                    <a:pt x="2587" y="8535"/>
                  </a:lnTo>
                  <a:lnTo>
                    <a:pt x="2549" y="7685"/>
                  </a:lnTo>
                  <a:lnTo>
                    <a:pt x="2587" y="6797"/>
                  </a:lnTo>
                  <a:lnTo>
                    <a:pt x="2703" y="5948"/>
                  </a:lnTo>
                  <a:lnTo>
                    <a:pt x="2858" y="5214"/>
                  </a:lnTo>
                  <a:lnTo>
                    <a:pt x="3051" y="4519"/>
                  </a:lnTo>
                  <a:lnTo>
                    <a:pt x="3321" y="3824"/>
                  </a:lnTo>
                  <a:lnTo>
                    <a:pt x="3669" y="3206"/>
                  </a:lnTo>
                  <a:lnTo>
                    <a:pt x="4016" y="2588"/>
                  </a:lnTo>
                  <a:lnTo>
                    <a:pt x="4441" y="1970"/>
                  </a:lnTo>
                  <a:lnTo>
                    <a:pt x="4904" y="1430"/>
                  </a:lnTo>
                  <a:lnTo>
                    <a:pt x="5406" y="889"/>
                  </a:lnTo>
                  <a:lnTo>
                    <a:pt x="5908" y="735"/>
                  </a:lnTo>
                  <a:lnTo>
                    <a:pt x="6410" y="619"/>
                  </a:lnTo>
                  <a:lnTo>
                    <a:pt x="6951" y="542"/>
                  </a:lnTo>
                  <a:lnTo>
                    <a:pt x="7453" y="503"/>
                  </a:lnTo>
                  <a:close/>
                  <a:moveTo>
                    <a:pt x="11932" y="2086"/>
                  </a:moveTo>
                  <a:lnTo>
                    <a:pt x="12357" y="2434"/>
                  </a:lnTo>
                  <a:lnTo>
                    <a:pt x="12704" y="2820"/>
                  </a:lnTo>
                  <a:lnTo>
                    <a:pt x="13013" y="3206"/>
                  </a:lnTo>
                  <a:lnTo>
                    <a:pt x="13322" y="3669"/>
                  </a:lnTo>
                  <a:lnTo>
                    <a:pt x="13593" y="4094"/>
                  </a:lnTo>
                  <a:lnTo>
                    <a:pt x="13863" y="4596"/>
                  </a:lnTo>
                  <a:lnTo>
                    <a:pt x="14056" y="5098"/>
                  </a:lnTo>
                  <a:lnTo>
                    <a:pt x="14210" y="5600"/>
                  </a:lnTo>
                  <a:lnTo>
                    <a:pt x="14326" y="6102"/>
                  </a:lnTo>
                  <a:lnTo>
                    <a:pt x="14442" y="6643"/>
                  </a:lnTo>
                  <a:lnTo>
                    <a:pt x="13670" y="6681"/>
                  </a:lnTo>
                  <a:lnTo>
                    <a:pt x="12898" y="6797"/>
                  </a:lnTo>
                  <a:lnTo>
                    <a:pt x="12164" y="6952"/>
                  </a:lnTo>
                  <a:lnTo>
                    <a:pt x="11392" y="7145"/>
                  </a:lnTo>
                  <a:lnTo>
                    <a:pt x="10658" y="7415"/>
                  </a:lnTo>
                  <a:lnTo>
                    <a:pt x="9924" y="7724"/>
                  </a:lnTo>
                  <a:lnTo>
                    <a:pt x="9229" y="8033"/>
                  </a:lnTo>
                  <a:lnTo>
                    <a:pt x="8534" y="8419"/>
                  </a:lnTo>
                  <a:lnTo>
                    <a:pt x="7878" y="8844"/>
                  </a:lnTo>
                  <a:lnTo>
                    <a:pt x="7260" y="9307"/>
                  </a:lnTo>
                  <a:lnTo>
                    <a:pt x="6642" y="9809"/>
                  </a:lnTo>
                  <a:lnTo>
                    <a:pt x="6101" y="10350"/>
                  </a:lnTo>
                  <a:lnTo>
                    <a:pt x="5561" y="10890"/>
                  </a:lnTo>
                  <a:lnTo>
                    <a:pt x="5097" y="11508"/>
                  </a:lnTo>
                  <a:lnTo>
                    <a:pt x="4634" y="12126"/>
                  </a:lnTo>
                  <a:lnTo>
                    <a:pt x="4248" y="12821"/>
                  </a:lnTo>
                  <a:lnTo>
                    <a:pt x="4132" y="12744"/>
                  </a:lnTo>
                  <a:lnTo>
                    <a:pt x="3978" y="12667"/>
                  </a:lnTo>
                  <a:lnTo>
                    <a:pt x="4093" y="11817"/>
                  </a:lnTo>
                  <a:lnTo>
                    <a:pt x="4325" y="10929"/>
                  </a:lnTo>
                  <a:lnTo>
                    <a:pt x="4557" y="10118"/>
                  </a:lnTo>
                  <a:lnTo>
                    <a:pt x="4866" y="9307"/>
                  </a:lnTo>
                  <a:lnTo>
                    <a:pt x="5213" y="8496"/>
                  </a:lnTo>
                  <a:lnTo>
                    <a:pt x="5599" y="7724"/>
                  </a:lnTo>
                  <a:lnTo>
                    <a:pt x="6024" y="6990"/>
                  </a:lnTo>
                  <a:lnTo>
                    <a:pt x="6526" y="6295"/>
                  </a:lnTo>
                  <a:lnTo>
                    <a:pt x="7067" y="5600"/>
                  </a:lnTo>
                  <a:lnTo>
                    <a:pt x="7607" y="4982"/>
                  </a:lnTo>
                  <a:lnTo>
                    <a:pt x="8225" y="4403"/>
                  </a:lnTo>
                  <a:lnTo>
                    <a:pt x="8920" y="3824"/>
                  </a:lnTo>
                  <a:lnTo>
                    <a:pt x="9615" y="3322"/>
                  </a:lnTo>
                  <a:lnTo>
                    <a:pt x="10349" y="2858"/>
                  </a:lnTo>
                  <a:lnTo>
                    <a:pt x="11121" y="2472"/>
                  </a:lnTo>
                  <a:lnTo>
                    <a:pt x="11932" y="2086"/>
                  </a:lnTo>
                  <a:close/>
                  <a:moveTo>
                    <a:pt x="14481" y="6990"/>
                  </a:moveTo>
                  <a:lnTo>
                    <a:pt x="14481" y="7840"/>
                  </a:lnTo>
                  <a:lnTo>
                    <a:pt x="14442" y="8689"/>
                  </a:lnTo>
                  <a:lnTo>
                    <a:pt x="14288" y="9539"/>
                  </a:lnTo>
                  <a:lnTo>
                    <a:pt x="14172" y="9964"/>
                  </a:lnTo>
                  <a:lnTo>
                    <a:pt x="14056" y="10350"/>
                  </a:lnTo>
                  <a:lnTo>
                    <a:pt x="13902" y="10774"/>
                  </a:lnTo>
                  <a:lnTo>
                    <a:pt x="13708" y="11161"/>
                  </a:lnTo>
                  <a:lnTo>
                    <a:pt x="13515" y="11547"/>
                  </a:lnTo>
                  <a:lnTo>
                    <a:pt x="13284" y="11894"/>
                  </a:lnTo>
                  <a:lnTo>
                    <a:pt x="13052" y="12242"/>
                  </a:lnTo>
                  <a:lnTo>
                    <a:pt x="12782" y="12589"/>
                  </a:lnTo>
                  <a:lnTo>
                    <a:pt x="12511" y="12898"/>
                  </a:lnTo>
                  <a:lnTo>
                    <a:pt x="12202" y="13207"/>
                  </a:lnTo>
                  <a:lnTo>
                    <a:pt x="11971" y="13053"/>
                  </a:lnTo>
                  <a:lnTo>
                    <a:pt x="11701" y="12937"/>
                  </a:lnTo>
                  <a:lnTo>
                    <a:pt x="11121" y="12782"/>
                  </a:lnTo>
                  <a:lnTo>
                    <a:pt x="10542" y="12628"/>
                  </a:lnTo>
                  <a:lnTo>
                    <a:pt x="10001" y="12551"/>
                  </a:lnTo>
                  <a:lnTo>
                    <a:pt x="9422" y="12512"/>
                  </a:lnTo>
                  <a:lnTo>
                    <a:pt x="8843" y="12474"/>
                  </a:lnTo>
                  <a:lnTo>
                    <a:pt x="8302" y="12474"/>
                  </a:lnTo>
                  <a:lnTo>
                    <a:pt x="7762" y="12512"/>
                  </a:lnTo>
                  <a:lnTo>
                    <a:pt x="7221" y="12589"/>
                  </a:lnTo>
                  <a:lnTo>
                    <a:pt x="6681" y="12667"/>
                  </a:lnTo>
                  <a:lnTo>
                    <a:pt x="6179" y="12782"/>
                  </a:lnTo>
                  <a:lnTo>
                    <a:pt x="5677" y="12937"/>
                  </a:lnTo>
                  <a:lnTo>
                    <a:pt x="5175" y="13130"/>
                  </a:lnTo>
                  <a:lnTo>
                    <a:pt x="4673" y="13362"/>
                  </a:lnTo>
                  <a:lnTo>
                    <a:pt x="4557" y="13130"/>
                  </a:lnTo>
                  <a:lnTo>
                    <a:pt x="4441" y="12937"/>
                  </a:lnTo>
                  <a:lnTo>
                    <a:pt x="4904" y="12319"/>
                  </a:lnTo>
                  <a:lnTo>
                    <a:pt x="5368" y="11740"/>
                  </a:lnTo>
                  <a:lnTo>
                    <a:pt x="5870" y="11161"/>
                  </a:lnTo>
                  <a:lnTo>
                    <a:pt x="6410" y="10620"/>
                  </a:lnTo>
                  <a:lnTo>
                    <a:pt x="6989" y="10118"/>
                  </a:lnTo>
                  <a:lnTo>
                    <a:pt x="7530" y="9655"/>
                  </a:lnTo>
                  <a:lnTo>
                    <a:pt x="8148" y="9230"/>
                  </a:lnTo>
                  <a:lnTo>
                    <a:pt x="8766" y="8805"/>
                  </a:lnTo>
                  <a:lnTo>
                    <a:pt x="9422" y="8458"/>
                  </a:lnTo>
                  <a:lnTo>
                    <a:pt x="10079" y="8110"/>
                  </a:lnTo>
                  <a:lnTo>
                    <a:pt x="10735" y="7840"/>
                  </a:lnTo>
                  <a:lnTo>
                    <a:pt x="11469" y="7569"/>
                  </a:lnTo>
                  <a:lnTo>
                    <a:pt x="12164" y="7376"/>
                  </a:lnTo>
                  <a:lnTo>
                    <a:pt x="12936" y="7183"/>
                  </a:lnTo>
                  <a:lnTo>
                    <a:pt x="13670" y="7067"/>
                  </a:lnTo>
                  <a:lnTo>
                    <a:pt x="14481" y="6990"/>
                  </a:lnTo>
                  <a:close/>
                  <a:moveTo>
                    <a:pt x="4518" y="1237"/>
                  </a:moveTo>
                  <a:lnTo>
                    <a:pt x="4055" y="1854"/>
                  </a:lnTo>
                  <a:lnTo>
                    <a:pt x="3630" y="2472"/>
                  </a:lnTo>
                  <a:lnTo>
                    <a:pt x="3244" y="3129"/>
                  </a:lnTo>
                  <a:lnTo>
                    <a:pt x="2935" y="3824"/>
                  </a:lnTo>
                  <a:lnTo>
                    <a:pt x="2665" y="4519"/>
                  </a:lnTo>
                  <a:lnTo>
                    <a:pt x="2472" y="5291"/>
                  </a:lnTo>
                  <a:lnTo>
                    <a:pt x="2317" y="6025"/>
                  </a:lnTo>
                  <a:lnTo>
                    <a:pt x="2240" y="6797"/>
                  </a:lnTo>
                  <a:lnTo>
                    <a:pt x="2201" y="7569"/>
                  </a:lnTo>
                  <a:lnTo>
                    <a:pt x="2201" y="8342"/>
                  </a:lnTo>
                  <a:lnTo>
                    <a:pt x="2278" y="9114"/>
                  </a:lnTo>
                  <a:lnTo>
                    <a:pt x="2394" y="9886"/>
                  </a:lnTo>
                  <a:lnTo>
                    <a:pt x="2549" y="10620"/>
                  </a:lnTo>
                  <a:lnTo>
                    <a:pt x="2742" y="11354"/>
                  </a:lnTo>
                  <a:lnTo>
                    <a:pt x="3012" y="12087"/>
                  </a:lnTo>
                  <a:lnTo>
                    <a:pt x="3321" y="12744"/>
                  </a:lnTo>
                  <a:lnTo>
                    <a:pt x="3128" y="12898"/>
                  </a:lnTo>
                  <a:lnTo>
                    <a:pt x="2935" y="13053"/>
                  </a:lnTo>
                  <a:lnTo>
                    <a:pt x="2819" y="13246"/>
                  </a:lnTo>
                  <a:lnTo>
                    <a:pt x="2742" y="13439"/>
                  </a:lnTo>
                  <a:lnTo>
                    <a:pt x="2394" y="13014"/>
                  </a:lnTo>
                  <a:lnTo>
                    <a:pt x="2085" y="12551"/>
                  </a:lnTo>
                  <a:lnTo>
                    <a:pt x="1776" y="12087"/>
                  </a:lnTo>
                  <a:lnTo>
                    <a:pt x="1506" y="11624"/>
                  </a:lnTo>
                  <a:lnTo>
                    <a:pt x="1274" y="11122"/>
                  </a:lnTo>
                  <a:lnTo>
                    <a:pt x="1081" y="10620"/>
                  </a:lnTo>
                  <a:lnTo>
                    <a:pt x="888" y="10118"/>
                  </a:lnTo>
                  <a:lnTo>
                    <a:pt x="734" y="9616"/>
                  </a:lnTo>
                  <a:lnTo>
                    <a:pt x="618" y="9114"/>
                  </a:lnTo>
                  <a:lnTo>
                    <a:pt x="541" y="8573"/>
                  </a:lnTo>
                  <a:lnTo>
                    <a:pt x="502" y="8033"/>
                  </a:lnTo>
                  <a:lnTo>
                    <a:pt x="502" y="7492"/>
                  </a:lnTo>
                  <a:lnTo>
                    <a:pt x="541" y="6952"/>
                  </a:lnTo>
                  <a:lnTo>
                    <a:pt x="618" y="6411"/>
                  </a:lnTo>
                  <a:lnTo>
                    <a:pt x="772" y="5870"/>
                  </a:lnTo>
                  <a:lnTo>
                    <a:pt x="927" y="5330"/>
                  </a:lnTo>
                  <a:lnTo>
                    <a:pt x="1197" y="4673"/>
                  </a:lnTo>
                  <a:lnTo>
                    <a:pt x="1545" y="4055"/>
                  </a:lnTo>
                  <a:lnTo>
                    <a:pt x="1931" y="3476"/>
                  </a:lnTo>
                  <a:lnTo>
                    <a:pt x="2356" y="2936"/>
                  </a:lnTo>
                  <a:lnTo>
                    <a:pt x="2819" y="2434"/>
                  </a:lnTo>
                  <a:lnTo>
                    <a:pt x="3360" y="2009"/>
                  </a:lnTo>
                  <a:lnTo>
                    <a:pt x="3939" y="1584"/>
                  </a:lnTo>
                  <a:lnTo>
                    <a:pt x="4518" y="1237"/>
                  </a:lnTo>
                  <a:close/>
                  <a:moveTo>
                    <a:pt x="3862" y="12976"/>
                  </a:moveTo>
                  <a:lnTo>
                    <a:pt x="4016" y="13053"/>
                  </a:lnTo>
                  <a:lnTo>
                    <a:pt x="4171" y="13169"/>
                  </a:lnTo>
                  <a:lnTo>
                    <a:pt x="4286" y="13284"/>
                  </a:lnTo>
                  <a:lnTo>
                    <a:pt x="4325" y="13439"/>
                  </a:lnTo>
                  <a:lnTo>
                    <a:pt x="4364" y="13632"/>
                  </a:lnTo>
                  <a:lnTo>
                    <a:pt x="4364" y="13786"/>
                  </a:lnTo>
                  <a:lnTo>
                    <a:pt x="4286" y="13941"/>
                  </a:lnTo>
                  <a:lnTo>
                    <a:pt x="4209" y="14095"/>
                  </a:lnTo>
                  <a:lnTo>
                    <a:pt x="3784" y="13825"/>
                  </a:lnTo>
                  <a:lnTo>
                    <a:pt x="3360" y="13477"/>
                  </a:lnTo>
                  <a:lnTo>
                    <a:pt x="3244" y="13439"/>
                  </a:lnTo>
                  <a:lnTo>
                    <a:pt x="3167" y="13439"/>
                  </a:lnTo>
                  <a:lnTo>
                    <a:pt x="3051" y="13477"/>
                  </a:lnTo>
                  <a:lnTo>
                    <a:pt x="2974" y="13516"/>
                  </a:lnTo>
                  <a:lnTo>
                    <a:pt x="3051" y="13362"/>
                  </a:lnTo>
                  <a:lnTo>
                    <a:pt x="3167" y="13207"/>
                  </a:lnTo>
                  <a:lnTo>
                    <a:pt x="3321" y="13130"/>
                  </a:lnTo>
                  <a:lnTo>
                    <a:pt x="3476" y="13014"/>
                  </a:lnTo>
                  <a:lnTo>
                    <a:pt x="3669" y="12976"/>
                  </a:lnTo>
                  <a:close/>
                  <a:moveTo>
                    <a:pt x="9152" y="12860"/>
                  </a:moveTo>
                  <a:lnTo>
                    <a:pt x="9615" y="12898"/>
                  </a:lnTo>
                  <a:lnTo>
                    <a:pt x="10117" y="12976"/>
                  </a:lnTo>
                  <a:lnTo>
                    <a:pt x="10503" y="13014"/>
                  </a:lnTo>
                  <a:lnTo>
                    <a:pt x="11005" y="13130"/>
                  </a:lnTo>
                  <a:lnTo>
                    <a:pt x="11507" y="13246"/>
                  </a:lnTo>
                  <a:lnTo>
                    <a:pt x="11701" y="13362"/>
                  </a:lnTo>
                  <a:lnTo>
                    <a:pt x="11894" y="13477"/>
                  </a:lnTo>
                  <a:lnTo>
                    <a:pt x="11507" y="13786"/>
                  </a:lnTo>
                  <a:lnTo>
                    <a:pt x="11083" y="14018"/>
                  </a:lnTo>
                  <a:lnTo>
                    <a:pt x="10658" y="14250"/>
                  </a:lnTo>
                  <a:lnTo>
                    <a:pt x="10233" y="14443"/>
                  </a:lnTo>
                  <a:lnTo>
                    <a:pt x="9770" y="14636"/>
                  </a:lnTo>
                  <a:lnTo>
                    <a:pt x="9306" y="14752"/>
                  </a:lnTo>
                  <a:lnTo>
                    <a:pt x="8843" y="14868"/>
                  </a:lnTo>
                  <a:lnTo>
                    <a:pt x="8341" y="14945"/>
                  </a:lnTo>
                  <a:lnTo>
                    <a:pt x="7878" y="14983"/>
                  </a:lnTo>
                  <a:lnTo>
                    <a:pt x="7376" y="14983"/>
                  </a:lnTo>
                  <a:lnTo>
                    <a:pt x="6912" y="14945"/>
                  </a:lnTo>
                  <a:lnTo>
                    <a:pt x="6410" y="14868"/>
                  </a:lnTo>
                  <a:lnTo>
                    <a:pt x="5947" y="14790"/>
                  </a:lnTo>
                  <a:lnTo>
                    <a:pt x="5484" y="14636"/>
                  </a:lnTo>
                  <a:lnTo>
                    <a:pt x="5020" y="14481"/>
                  </a:lnTo>
                  <a:lnTo>
                    <a:pt x="4595" y="14288"/>
                  </a:lnTo>
                  <a:lnTo>
                    <a:pt x="4711" y="14018"/>
                  </a:lnTo>
                  <a:lnTo>
                    <a:pt x="4711" y="13748"/>
                  </a:lnTo>
                  <a:lnTo>
                    <a:pt x="4711" y="13593"/>
                  </a:lnTo>
                  <a:lnTo>
                    <a:pt x="5561" y="13323"/>
                  </a:lnTo>
                  <a:lnTo>
                    <a:pt x="6410" y="13091"/>
                  </a:lnTo>
                  <a:lnTo>
                    <a:pt x="7298" y="12937"/>
                  </a:lnTo>
                  <a:lnTo>
                    <a:pt x="8187" y="12860"/>
                  </a:lnTo>
                  <a:close/>
                  <a:moveTo>
                    <a:pt x="7569" y="1"/>
                  </a:moveTo>
                  <a:lnTo>
                    <a:pt x="6989" y="40"/>
                  </a:lnTo>
                  <a:lnTo>
                    <a:pt x="6449" y="117"/>
                  </a:lnTo>
                  <a:lnTo>
                    <a:pt x="5870" y="233"/>
                  </a:lnTo>
                  <a:lnTo>
                    <a:pt x="5329" y="387"/>
                  </a:lnTo>
                  <a:lnTo>
                    <a:pt x="4788" y="580"/>
                  </a:lnTo>
                  <a:lnTo>
                    <a:pt x="4248" y="812"/>
                  </a:lnTo>
                  <a:lnTo>
                    <a:pt x="3746" y="1121"/>
                  </a:lnTo>
                  <a:lnTo>
                    <a:pt x="3282" y="1430"/>
                  </a:lnTo>
                  <a:lnTo>
                    <a:pt x="2819" y="1777"/>
                  </a:lnTo>
                  <a:lnTo>
                    <a:pt x="2394" y="2163"/>
                  </a:lnTo>
                  <a:lnTo>
                    <a:pt x="2008" y="2588"/>
                  </a:lnTo>
                  <a:lnTo>
                    <a:pt x="1622" y="3013"/>
                  </a:lnTo>
                  <a:lnTo>
                    <a:pt x="1274" y="3515"/>
                  </a:lnTo>
                  <a:lnTo>
                    <a:pt x="966" y="4017"/>
                  </a:lnTo>
                  <a:lnTo>
                    <a:pt x="695" y="4596"/>
                  </a:lnTo>
                  <a:lnTo>
                    <a:pt x="425" y="5253"/>
                  </a:lnTo>
                  <a:lnTo>
                    <a:pt x="232" y="5909"/>
                  </a:lnTo>
                  <a:lnTo>
                    <a:pt x="116" y="6565"/>
                  </a:lnTo>
                  <a:lnTo>
                    <a:pt x="39" y="7222"/>
                  </a:lnTo>
                  <a:lnTo>
                    <a:pt x="0" y="7917"/>
                  </a:lnTo>
                  <a:lnTo>
                    <a:pt x="39" y="8612"/>
                  </a:lnTo>
                  <a:lnTo>
                    <a:pt x="116" y="9268"/>
                  </a:lnTo>
                  <a:lnTo>
                    <a:pt x="271" y="9925"/>
                  </a:lnTo>
                  <a:lnTo>
                    <a:pt x="464" y="10581"/>
                  </a:lnTo>
                  <a:lnTo>
                    <a:pt x="695" y="11238"/>
                  </a:lnTo>
                  <a:lnTo>
                    <a:pt x="1004" y="11817"/>
                  </a:lnTo>
                  <a:lnTo>
                    <a:pt x="1352" y="12396"/>
                  </a:lnTo>
                  <a:lnTo>
                    <a:pt x="1738" y="12937"/>
                  </a:lnTo>
                  <a:lnTo>
                    <a:pt x="2201" y="13439"/>
                  </a:lnTo>
                  <a:lnTo>
                    <a:pt x="2703" y="13902"/>
                  </a:lnTo>
                  <a:lnTo>
                    <a:pt x="2780" y="13941"/>
                  </a:lnTo>
                  <a:lnTo>
                    <a:pt x="2819" y="13941"/>
                  </a:lnTo>
                  <a:lnTo>
                    <a:pt x="2935" y="13902"/>
                  </a:lnTo>
                  <a:lnTo>
                    <a:pt x="3167" y="14134"/>
                  </a:lnTo>
                  <a:lnTo>
                    <a:pt x="3476" y="14327"/>
                  </a:lnTo>
                  <a:lnTo>
                    <a:pt x="3784" y="14520"/>
                  </a:lnTo>
                  <a:lnTo>
                    <a:pt x="4093" y="14597"/>
                  </a:lnTo>
                  <a:lnTo>
                    <a:pt x="4518" y="14829"/>
                  </a:lnTo>
                  <a:lnTo>
                    <a:pt x="4982" y="14983"/>
                  </a:lnTo>
                  <a:lnTo>
                    <a:pt x="5406" y="15138"/>
                  </a:lnTo>
                  <a:lnTo>
                    <a:pt x="5870" y="15292"/>
                  </a:lnTo>
                  <a:lnTo>
                    <a:pt x="6333" y="15370"/>
                  </a:lnTo>
                  <a:lnTo>
                    <a:pt x="6796" y="15447"/>
                  </a:lnTo>
                  <a:lnTo>
                    <a:pt x="7260" y="15485"/>
                  </a:lnTo>
                  <a:lnTo>
                    <a:pt x="7762" y="15485"/>
                  </a:lnTo>
                  <a:lnTo>
                    <a:pt x="8225" y="15447"/>
                  </a:lnTo>
                  <a:lnTo>
                    <a:pt x="8689" y="15408"/>
                  </a:lnTo>
                  <a:lnTo>
                    <a:pt x="9152" y="15331"/>
                  </a:lnTo>
                  <a:lnTo>
                    <a:pt x="9615" y="15215"/>
                  </a:lnTo>
                  <a:lnTo>
                    <a:pt x="10079" y="15061"/>
                  </a:lnTo>
                  <a:lnTo>
                    <a:pt x="10542" y="14868"/>
                  </a:lnTo>
                  <a:lnTo>
                    <a:pt x="10967" y="14675"/>
                  </a:lnTo>
                  <a:lnTo>
                    <a:pt x="11392" y="14443"/>
                  </a:lnTo>
                  <a:lnTo>
                    <a:pt x="11855" y="14134"/>
                  </a:lnTo>
                  <a:lnTo>
                    <a:pt x="12318" y="13786"/>
                  </a:lnTo>
                  <a:lnTo>
                    <a:pt x="12743" y="13400"/>
                  </a:lnTo>
                  <a:lnTo>
                    <a:pt x="13129" y="12976"/>
                  </a:lnTo>
                  <a:lnTo>
                    <a:pt x="13477" y="12551"/>
                  </a:lnTo>
                  <a:lnTo>
                    <a:pt x="13786" y="12049"/>
                  </a:lnTo>
                  <a:lnTo>
                    <a:pt x="14056" y="11585"/>
                  </a:lnTo>
                  <a:lnTo>
                    <a:pt x="14288" y="11045"/>
                  </a:lnTo>
                  <a:lnTo>
                    <a:pt x="14519" y="10543"/>
                  </a:lnTo>
                  <a:lnTo>
                    <a:pt x="14674" y="10002"/>
                  </a:lnTo>
                  <a:lnTo>
                    <a:pt x="14828" y="9423"/>
                  </a:lnTo>
                  <a:lnTo>
                    <a:pt x="14906" y="8882"/>
                  </a:lnTo>
                  <a:lnTo>
                    <a:pt x="14983" y="8303"/>
                  </a:lnTo>
                  <a:lnTo>
                    <a:pt x="14983" y="7724"/>
                  </a:lnTo>
                  <a:lnTo>
                    <a:pt x="14983" y="7145"/>
                  </a:lnTo>
                  <a:lnTo>
                    <a:pt x="14944" y="6604"/>
                  </a:lnTo>
                  <a:lnTo>
                    <a:pt x="14828" y="5986"/>
                  </a:lnTo>
                  <a:lnTo>
                    <a:pt x="14674" y="5407"/>
                  </a:lnTo>
                  <a:lnTo>
                    <a:pt x="14481" y="4828"/>
                  </a:lnTo>
                  <a:lnTo>
                    <a:pt x="14249" y="4287"/>
                  </a:lnTo>
                  <a:lnTo>
                    <a:pt x="13979" y="3747"/>
                  </a:lnTo>
                  <a:lnTo>
                    <a:pt x="13670" y="3245"/>
                  </a:lnTo>
                  <a:lnTo>
                    <a:pt x="13322" y="2743"/>
                  </a:lnTo>
                  <a:lnTo>
                    <a:pt x="12936" y="2318"/>
                  </a:lnTo>
                  <a:lnTo>
                    <a:pt x="12511" y="1893"/>
                  </a:lnTo>
                  <a:lnTo>
                    <a:pt x="12048" y="1507"/>
                  </a:lnTo>
                  <a:lnTo>
                    <a:pt x="11585" y="1198"/>
                  </a:lnTo>
                  <a:lnTo>
                    <a:pt x="11083" y="889"/>
                  </a:lnTo>
                  <a:lnTo>
                    <a:pt x="10542" y="619"/>
                  </a:lnTo>
                  <a:lnTo>
                    <a:pt x="9963" y="387"/>
                  </a:lnTo>
                  <a:lnTo>
                    <a:pt x="9384" y="233"/>
                  </a:lnTo>
                  <a:lnTo>
                    <a:pt x="8766" y="117"/>
                  </a:lnTo>
                  <a:lnTo>
                    <a:pt x="8187" y="40"/>
                  </a:lnTo>
                  <a:lnTo>
                    <a:pt x="756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9"/>
            <p:cNvSpPr/>
            <p:nvPr/>
          </p:nvSpPr>
          <p:spPr>
            <a:xfrm>
              <a:off x="514200" y="3860000"/>
              <a:ext cx="302200" cy="155450"/>
            </a:xfrm>
            <a:custGeom>
              <a:avLst/>
              <a:gdLst/>
              <a:ahLst/>
              <a:cxnLst/>
              <a:rect l="l" t="t" r="r" b="b"/>
              <a:pathLst>
                <a:path w="12088" h="6218" extrusionOk="0">
                  <a:moveTo>
                    <a:pt x="11740" y="1"/>
                  </a:moveTo>
                  <a:lnTo>
                    <a:pt x="11663" y="40"/>
                  </a:lnTo>
                  <a:lnTo>
                    <a:pt x="11585" y="78"/>
                  </a:lnTo>
                  <a:lnTo>
                    <a:pt x="11508" y="117"/>
                  </a:lnTo>
                  <a:lnTo>
                    <a:pt x="11469" y="233"/>
                  </a:lnTo>
                  <a:lnTo>
                    <a:pt x="11469" y="310"/>
                  </a:lnTo>
                  <a:lnTo>
                    <a:pt x="11508" y="426"/>
                  </a:lnTo>
                  <a:lnTo>
                    <a:pt x="11585" y="580"/>
                  </a:lnTo>
                  <a:lnTo>
                    <a:pt x="11624" y="773"/>
                  </a:lnTo>
                  <a:lnTo>
                    <a:pt x="11585" y="966"/>
                  </a:lnTo>
                  <a:lnTo>
                    <a:pt x="11508" y="1121"/>
                  </a:lnTo>
                  <a:lnTo>
                    <a:pt x="11392" y="1275"/>
                  </a:lnTo>
                  <a:lnTo>
                    <a:pt x="11276" y="1430"/>
                  </a:lnTo>
                  <a:lnTo>
                    <a:pt x="10929" y="1739"/>
                  </a:lnTo>
                  <a:lnTo>
                    <a:pt x="10504" y="2009"/>
                  </a:lnTo>
                  <a:lnTo>
                    <a:pt x="10079" y="2241"/>
                  </a:lnTo>
                  <a:lnTo>
                    <a:pt x="9423" y="2588"/>
                  </a:lnTo>
                  <a:lnTo>
                    <a:pt x="9037" y="2781"/>
                  </a:lnTo>
                  <a:lnTo>
                    <a:pt x="9037" y="2704"/>
                  </a:lnTo>
                  <a:lnTo>
                    <a:pt x="8960" y="2627"/>
                  </a:lnTo>
                  <a:lnTo>
                    <a:pt x="8496" y="2202"/>
                  </a:lnTo>
                  <a:lnTo>
                    <a:pt x="8110" y="1700"/>
                  </a:lnTo>
                  <a:lnTo>
                    <a:pt x="7840" y="1893"/>
                  </a:lnTo>
                  <a:lnTo>
                    <a:pt x="7994" y="2202"/>
                  </a:lnTo>
                  <a:lnTo>
                    <a:pt x="8187" y="2511"/>
                  </a:lnTo>
                  <a:lnTo>
                    <a:pt x="8419" y="2781"/>
                  </a:lnTo>
                  <a:lnTo>
                    <a:pt x="8651" y="2974"/>
                  </a:lnTo>
                  <a:lnTo>
                    <a:pt x="7608" y="3515"/>
                  </a:lnTo>
                  <a:lnTo>
                    <a:pt x="6565" y="3978"/>
                  </a:lnTo>
                  <a:lnTo>
                    <a:pt x="5252" y="4519"/>
                  </a:lnTo>
                  <a:lnTo>
                    <a:pt x="3940" y="4982"/>
                  </a:lnTo>
                  <a:lnTo>
                    <a:pt x="3669" y="5059"/>
                  </a:lnTo>
                  <a:lnTo>
                    <a:pt x="3708" y="4712"/>
                  </a:lnTo>
                  <a:lnTo>
                    <a:pt x="3631" y="4364"/>
                  </a:lnTo>
                  <a:lnTo>
                    <a:pt x="3515" y="4055"/>
                  </a:lnTo>
                  <a:lnTo>
                    <a:pt x="3322" y="3708"/>
                  </a:lnTo>
                  <a:lnTo>
                    <a:pt x="3013" y="3901"/>
                  </a:lnTo>
                  <a:lnTo>
                    <a:pt x="3129" y="4171"/>
                  </a:lnTo>
                  <a:lnTo>
                    <a:pt x="3206" y="4442"/>
                  </a:lnTo>
                  <a:lnTo>
                    <a:pt x="3245" y="4866"/>
                  </a:lnTo>
                  <a:lnTo>
                    <a:pt x="3245" y="5253"/>
                  </a:lnTo>
                  <a:lnTo>
                    <a:pt x="2356" y="5523"/>
                  </a:lnTo>
                  <a:lnTo>
                    <a:pt x="1893" y="5639"/>
                  </a:lnTo>
                  <a:lnTo>
                    <a:pt x="1430" y="5677"/>
                  </a:lnTo>
                  <a:lnTo>
                    <a:pt x="1043" y="5716"/>
                  </a:lnTo>
                  <a:lnTo>
                    <a:pt x="850" y="5716"/>
                  </a:lnTo>
                  <a:lnTo>
                    <a:pt x="696" y="5677"/>
                  </a:lnTo>
                  <a:lnTo>
                    <a:pt x="580" y="5600"/>
                  </a:lnTo>
                  <a:lnTo>
                    <a:pt x="464" y="5523"/>
                  </a:lnTo>
                  <a:lnTo>
                    <a:pt x="387" y="5407"/>
                  </a:lnTo>
                  <a:lnTo>
                    <a:pt x="348" y="5291"/>
                  </a:lnTo>
                  <a:lnTo>
                    <a:pt x="310" y="5214"/>
                  </a:lnTo>
                  <a:lnTo>
                    <a:pt x="271" y="5175"/>
                  </a:lnTo>
                  <a:lnTo>
                    <a:pt x="155" y="5137"/>
                  </a:lnTo>
                  <a:lnTo>
                    <a:pt x="78" y="5175"/>
                  </a:lnTo>
                  <a:lnTo>
                    <a:pt x="39" y="5214"/>
                  </a:lnTo>
                  <a:lnTo>
                    <a:pt x="1" y="5291"/>
                  </a:lnTo>
                  <a:lnTo>
                    <a:pt x="1" y="5446"/>
                  </a:lnTo>
                  <a:lnTo>
                    <a:pt x="39" y="5600"/>
                  </a:lnTo>
                  <a:lnTo>
                    <a:pt x="78" y="5755"/>
                  </a:lnTo>
                  <a:lnTo>
                    <a:pt x="155" y="5870"/>
                  </a:lnTo>
                  <a:lnTo>
                    <a:pt x="233" y="5948"/>
                  </a:lnTo>
                  <a:lnTo>
                    <a:pt x="310" y="6025"/>
                  </a:lnTo>
                  <a:lnTo>
                    <a:pt x="541" y="6141"/>
                  </a:lnTo>
                  <a:lnTo>
                    <a:pt x="812" y="6179"/>
                  </a:lnTo>
                  <a:lnTo>
                    <a:pt x="1121" y="6218"/>
                  </a:lnTo>
                  <a:lnTo>
                    <a:pt x="1430" y="6179"/>
                  </a:lnTo>
                  <a:lnTo>
                    <a:pt x="1700" y="6141"/>
                  </a:lnTo>
                  <a:lnTo>
                    <a:pt x="2897" y="5832"/>
                  </a:lnTo>
                  <a:lnTo>
                    <a:pt x="4094" y="5446"/>
                  </a:lnTo>
                  <a:lnTo>
                    <a:pt x="5291" y="5021"/>
                  </a:lnTo>
                  <a:lnTo>
                    <a:pt x="6450" y="4557"/>
                  </a:lnTo>
                  <a:lnTo>
                    <a:pt x="7531" y="4094"/>
                  </a:lnTo>
                  <a:lnTo>
                    <a:pt x="8573" y="3592"/>
                  </a:lnTo>
                  <a:lnTo>
                    <a:pt x="9616" y="3052"/>
                  </a:lnTo>
                  <a:lnTo>
                    <a:pt x="10620" y="2472"/>
                  </a:lnTo>
                  <a:lnTo>
                    <a:pt x="10929" y="2279"/>
                  </a:lnTo>
                  <a:lnTo>
                    <a:pt x="11276" y="2048"/>
                  </a:lnTo>
                  <a:lnTo>
                    <a:pt x="11547" y="1777"/>
                  </a:lnTo>
                  <a:lnTo>
                    <a:pt x="11817" y="1507"/>
                  </a:lnTo>
                  <a:lnTo>
                    <a:pt x="12010" y="1198"/>
                  </a:lnTo>
                  <a:lnTo>
                    <a:pt x="12049" y="1044"/>
                  </a:lnTo>
                  <a:lnTo>
                    <a:pt x="12087" y="889"/>
                  </a:lnTo>
                  <a:lnTo>
                    <a:pt x="12087" y="696"/>
                  </a:lnTo>
                  <a:lnTo>
                    <a:pt x="12049" y="503"/>
                  </a:lnTo>
                  <a:lnTo>
                    <a:pt x="12010" y="310"/>
                  </a:lnTo>
                  <a:lnTo>
                    <a:pt x="11894" y="117"/>
                  </a:lnTo>
                  <a:lnTo>
                    <a:pt x="11817" y="40"/>
                  </a:lnTo>
                  <a:lnTo>
                    <a:pt x="1174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9"/>
            <p:cNvSpPr/>
            <p:nvPr/>
          </p:nvSpPr>
          <p:spPr>
            <a:xfrm>
              <a:off x="6274575" y="3873525"/>
              <a:ext cx="106225" cy="123600"/>
            </a:xfrm>
            <a:custGeom>
              <a:avLst/>
              <a:gdLst/>
              <a:ahLst/>
              <a:cxnLst/>
              <a:rect l="l" t="t" r="r" b="b"/>
              <a:pathLst>
                <a:path w="4249" h="4944" extrusionOk="0">
                  <a:moveTo>
                    <a:pt x="3862" y="1"/>
                  </a:moveTo>
                  <a:lnTo>
                    <a:pt x="3592" y="580"/>
                  </a:lnTo>
                  <a:lnTo>
                    <a:pt x="3244" y="1120"/>
                  </a:lnTo>
                  <a:lnTo>
                    <a:pt x="2897" y="1661"/>
                  </a:lnTo>
                  <a:lnTo>
                    <a:pt x="2511" y="2202"/>
                  </a:lnTo>
                  <a:lnTo>
                    <a:pt x="1970" y="2858"/>
                  </a:lnTo>
                  <a:lnTo>
                    <a:pt x="1314" y="3476"/>
                  </a:lnTo>
                  <a:lnTo>
                    <a:pt x="1005" y="3746"/>
                  </a:lnTo>
                  <a:lnTo>
                    <a:pt x="657" y="4016"/>
                  </a:lnTo>
                  <a:lnTo>
                    <a:pt x="310" y="4287"/>
                  </a:lnTo>
                  <a:lnTo>
                    <a:pt x="1" y="4557"/>
                  </a:lnTo>
                  <a:lnTo>
                    <a:pt x="39" y="4943"/>
                  </a:lnTo>
                  <a:lnTo>
                    <a:pt x="155" y="4943"/>
                  </a:lnTo>
                  <a:lnTo>
                    <a:pt x="580" y="4750"/>
                  </a:lnTo>
                  <a:lnTo>
                    <a:pt x="966" y="4518"/>
                  </a:lnTo>
                  <a:lnTo>
                    <a:pt x="1314" y="4210"/>
                  </a:lnTo>
                  <a:lnTo>
                    <a:pt x="1700" y="3901"/>
                  </a:lnTo>
                  <a:lnTo>
                    <a:pt x="2009" y="3553"/>
                  </a:lnTo>
                  <a:lnTo>
                    <a:pt x="2356" y="3206"/>
                  </a:lnTo>
                  <a:lnTo>
                    <a:pt x="2935" y="2472"/>
                  </a:lnTo>
                  <a:lnTo>
                    <a:pt x="3322" y="1931"/>
                  </a:lnTo>
                  <a:lnTo>
                    <a:pt x="3669" y="1352"/>
                  </a:lnTo>
                  <a:lnTo>
                    <a:pt x="3978" y="773"/>
                  </a:lnTo>
                  <a:lnTo>
                    <a:pt x="4248" y="155"/>
                  </a:lnTo>
                  <a:lnTo>
                    <a:pt x="386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9"/>
            <p:cNvSpPr/>
            <p:nvPr/>
          </p:nvSpPr>
          <p:spPr>
            <a:xfrm>
              <a:off x="6223425" y="3874500"/>
              <a:ext cx="52150" cy="50225"/>
            </a:xfrm>
            <a:custGeom>
              <a:avLst/>
              <a:gdLst/>
              <a:ahLst/>
              <a:cxnLst/>
              <a:rect l="l" t="t" r="r" b="b"/>
              <a:pathLst>
                <a:path w="2086" h="2009" extrusionOk="0">
                  <a:moveTo>
                    <a:pt x="888" y="270"/>
                  </a:moveTo>
                  <a:lnTo>
                    <a:pt x="1004" y="309"/>
                  </a:lnTo>
                  <a:lnTo>
                    <a:pt x="1236" y="386"/>
                  </a:lnTo>
                  <a:lnTo>
                    <a:pt x="1429" y="579"/>
                  </a:lnTo>
                  <a:lnTo>
                    <a:pt x="1583" y="772"/>
                  </a:lnTo>
                  <a:lnTo>
                    <a:pt x="1622" y="1004"/>
                  </a:lnTo>
                  <a:lnTo>
                    <a:pt x="1622" y="1120"/>
                  </a:lnTo>
                  <a:lnTo>
                    <a:pt x="1583" y="1197"/>
                  </a:lnTo>
                  <a:lnTo>
                    <a:pt x="1545" y="1313"/>
                  </a:lnTo>
                  <a:lnTo>
                    <a:pt x="1468" y="1390"/>
                  </a:lnTo>
                  <a:lnTo>
                    <a:pt x="1352" y="1506"/>
                  </a:lnTo>
                  <a:lnTo>
                    <a:pt x="1197" y="1545"/>
                  </a:lnTo>
                  <a:lnTo>
                    <a:pt x="966" y="1583"/>
                  </a:lnTo>
                  <a:lnTo>
                    <a:pt x="772" y="1545"/>
                  </a:lnTo>
                  <a:lnTo>
                    <a:pt x="657" y="1506"/>
                  </a:lnTo>
                  <a:lnTo>
                    <a:pt x="579" y="1429"/>
                  </a:lnTo>
                  <a:lnTo>
                    <a:pt x="502" y="1352"/>
                  </a:lnTo>
                  <a:lnTo>
                    <a:pt x="464" y="1236"/>
                  </a:lnTo>
                  <a:lnTo>
                    <a:pt x="425" y="1004"/>
                  </a:lnTo>
                  <a:lnTo>
                    <a:pt x="464" y="811"/>
                  </a:lnTo>
                  <a:lnTo>
                    <a:pt x="541" y="618"/>
                  </a:lnTo>
                  <a:lnTo>
                    <a:pt x="695" y="425"/>
                  </a:lnTo>
                  <a:lnTo>
                    <a:pt x="734" y="348"/>
                  </a:lnTo>
                  <a:lnTo>
                    <a:pt x="734" y="309"/>
                  </a:lnTo>
                  <a:lnTo>
                    <a:pt x="888" y="270"/>
                  </a:lnTo>
                  <a:close/>
                  <a:moveTo>
                    <a:pt x="1043" y="0"/>
                  </a:moveTo>
                  <a:lnTo>
                    <a:pt x="850" y="39"/>
                  </a:lnTo>
                  <a:lnTo>
                    <a:pt x="657" y="116"/>
                  </a:lnTo>
                  <a:lnTo>
                    <a:pt x="541" y="77"/>
                  </a:lnTo>
                  <a:lnTo>
                    <a:pt x="464" y="116"/>
                  </a:lnTo>
                  <a:lnTo>
                    <a:pt x="270" y="232"/>
                  </a:lnTo>
                  <a:lnTo>
                    <a:pt x="155" y="386"/>
                  </a:lnTo>
                  <a:lnTo>
                    <a:pt x="77" y="541"/>
                  </a:lnTo>
                  <a:lnTo>
                    <a:pt x="39" y="734"/>
                  </a:lnTo>
                  <a:lnTo>
                    <a:pt x="0" y="888"/>
                  </a:lnTo>
                  <a:lnTo>
                    <a:pt x="0" y="1081"/>
                  </a:lnTo>
                  <a:lnTo>
                    <a:pt x="39" y="1274"/>
                  </a:lnTo>
                  <a:lnTo>
                    <a:pt x="77" y="1468"/>
                  </a:lnTo>
                  <a:lnTo>
                    <a:pt x="193" y="1661"/>
                  </a:lnTo>
                  <a:lnTo>
                    <a:pt x="309" y="1776"/>
                  </a:lnTo>
                  <a:lnTo>
                    <a:pt x="502" y="1892"/>
                  </a:lnTo>
                  <a:lnTo>
                    <a:pt x="657" y="1970"/>
                  </a:lnTo>
                  <a:lnTo>
                    <a:pt x="850" y="2008"/>
                  </a:lnTo>
                  <a:lnTo>
                    <a:pt x="1236" y="2008"/>
                  </a:lnTo>
                  <a:lnTo>
                    <a:pt x="1429" y="1931"/>
                  </a:lnTo>
                  <a:lnTo>
                    <a:pt x="1622" y="1815"/>
                  </a:lnTo>
                  <a:lnTo>
                    <a:pt x="1776" y="1699"/>
                  </a:lnTo>
                  <a:lnTo>
                    <a:pt x="1892" y="1545"/>
                  </a:lnTo>
                  <a:lnTo>
                    <a:pt x="1970" y="1390"/>
                  </a:lnTo>
                  <a:lnTo>
                    <a:pt x="2047" y="1197"/>
                  </a:lnTo>
                  <a:lnTo>
                    <a:pt x="2085" y="1004"/>
                  </a:lnTo>
                  <a:lnTo>
                    <a:pt x="2047" y="811"/>
                  </a:lnTo>
                  <a:lnTo>
                    <a:pt x="1970" y="618"/>
                  </a:lnTo>
                  <a:lnTo>
                    <a:pt x="1892" y="425"/>
                  </a:lnTo>
                  <a:lnTo>
                    <a:pt x="1738" y="270"/>
                  </a:lnTo>
                  <a:lnTo>
                    <a:pt x="1583" y="155"/>
                  </a:lnTo>
                  <a:lnTo>
                    <a:pt x="1429" y="77"/>
                  </a:lnTo>
                  <a:lnTo>
                    <a:pt x="1236" y="39"/>
                  </a:lnTo>
                  <a:lnTo>
                    <a:pt x="104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9"/>
            <p:cNvSpPr/>
            <p:nvPr/>
          </p:nvSpPr>
          <p:spPr>
            <a:xfrm>
              <a:off x="1572250" y="3880275"/>
              <a:ext cx="267450" cy="210475"/>
            </a:xfrm>
            <a:custGeom>
              <a:avLst/>
              <a:gdLst/>
              <a:ahLst/>
              <a:cxnLst/>
              <a:rect l="l" t="t" r="r" b="b"/>
              <a:pathLst>
                <a:path w="10698" h="8419" extrusionOk="0">
                  <a:moveTo>
                    <a:pt x="155" y="1"/>
                  </a:moveTo>
                  <a:lnTo>
                    <a:pt x="1" y="233"/>
                  </a:lnTo>
                  <a:lnTo>
                    <a:pt x="1391" y="1314"/>
                  </a:lnTo>
                  <a:lnTo>
                    <a:pt x="2781" y="2395"/>
                  </a:lnTo>
                  <a:lnTo>
                    <a:pt x="4210" y="3476"/>
                  </a:lnTo>
                  <a:lnTo>
                    <a:pt x="5600" y="4596"/>
                  </a:lnTo>
                  <a:lnTo>
                    <a:pt x="6951" y="5677"/>
                  </a:lnTo>
                  <a:lnTo>
                    <a:pt x="8303" y="6797"/>
                  </a:lnTo>
                  <a:lnTo>
                    <a:pt x="9616" y="7917"/>
                  </a:lnTo>
                  <a:lnTo>
                    <a:pt x="9963" y="8226"/>
                  </a:lnTo>
                  <a:lnTo>
                    <a:pt x="10118" y="8342"/>
                  </a:lnTo>
                  <a:lnTo>
                    <a:pt x="10311" y="8419"/>
                  </a:lnTo>
                  <a:lnTo>
                    <a:pt x="10658" y="8380"/>
                  </a:lnTo>
                  <a:lnTo>
                    <a:pt x="10697" y="8264"/>
                  </a:lnTo>
                  <a:lnTo>
                    <a:pt x="10697" y="8149"/>
                  </a:lnTo>
                  <a:lnTo>
                    <a:pt x="10658" y="8033"/>
                  </a:lnTo>
                  <a:lnTo>
                    <a:pt x="10658" y="7994"/>
                  </a:lnTo>
                  <a:lnTo>
                    <a:pt x="10311" y="7917"/>
                  </a:lnTo>
                  <a:lnTo>
                    <a:pt x="10002" y="6952"/>
                  </a:lnTo>
                  <a:lnTo>
                    <a:pt x="9654" y="5986"/>
                  </a:lnTo>
                  <a:lnTo>
                    <a:pt x="8882" y="4094"/>
                  </a:lnTo>
                  <a:lnTo>
                    <a:pt x="8380" y="2781"/>
                  </a:lnTo>
                  <a:lnTo>
                    <a:pt x="7994" y="2936"/>
                  </a:lnTo>
                  <a:lnTo>
                    <a:pt x="8419" y="3940"/>
                  </a:lnTo>
                  <a:lnTo>
                    <a:pt x="9037" y="5677"/>
                  </a:lnTo>
                  <a:lnTo>
                    <a:pt x="9346" y="6565"/>
                  </a:lnTo>
                  <a:lnTo>
                    <a:pt x="9654" y="7415"/>
                  </a:lnTo>
                  <a:lnTo>
                    <a:pt x="9230" y="7029"/>
                  </a:lnTo>
                  <a:lnTo>
                    <a:pt x="7994" y="5986"/>
                  </a:lnTo>
                  <a:lnTo>
                    <a:pt x="6720" y="4905"/>
                  </a:lnTo>
                  <a:lnTo>
                    <a:pt x="5407" y="3862"/>
                  </a:lnTo>
                  <a:lnTo>
                    <a:pt x="4133" y="2858"/>
                  </a:lnTo>
                  <a:lnTo>
                    <a:pt x="2820" y="1854"/>
                  </a:lnTo>
                  <a:lnTo>
                    <a:pt x="1507" y="928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9"/>
            <p:cNvSpPr/>
            <p:nvPr/>
          </p:nvSpPr>
          <p:spPr>
            <a:xfrm>
              <a:off x="4538850" y="3913100"/>
              <a:ext cx="252950" cy="361075"/>
            </a:xfrm>
            <a:custGeom>
              <a:avLst/>
              <a:gdLst/>
              <a:ahLst/>
              <a:cxnLst/>
              <a:rect l="l" t="t" r="r" b="b"/>
              <a:pathLst>
                <a:path w="10118" h="14443" extrusionOk="0">
                  <a:moveTo>
                    <a:pt x="1043" y="1082"/>
                  </a:moveTo>
                  <a:lnTo>
                    <a:pt x="1236" y="1159"/>
                  </a:lnTo>
                  <a:lnTo>
                    <a:pt x="1390" y="1275"/>
                  </a:lnTo>
                  <a:lnTo>
                    <a:pt x="1545" y="1430"/>
                  </a:lnTo>
                  <a:lnTo>
                    <a:pt x="1661" y="1623"/>
                  </a:lnTo>
                  <a:lnTo>
                    <a:pt x="1777" y="1816"/>
                  </a:lnTo>
                  <a:lnTo>
                    <a:pt x="1352" y="2009"/>
                  </a:lnTo>
                  <a:lnTo>
                    <a:pt x="1159" y="2047"/>
                  </a:lnTo>
                  <a:lnTo>
                    <a:pt x="773" y="2047"/>
                  </a:lnTo>
                  <a:lnTo>
                    <a:pt x="657" y="1970"/>
                  </a:lnTo>
                  <a:lnTo>
                    <a:pt x="541" y="1893"/>
                  </a:lnTo>
                  <a:lnTo>
                    <a:pt x="425" y="1816"/>
                  </a:lnTo>
                  <a:lnTo>
                    <a:pt x="386" y="1700"/>
                  </a:lnTo>
                  <a:lnTo>
                    <a:pt x="348" y="1584"/>
                  </a:lnTo>
                  <a:lnTo>
                    <a:pt x="386" y="1430"/>
                  </a:lnTo>
                  <a:lnTo>
                    <a:pt x="464" y="1314"/>
                  </a:lnTo>
                  <a:lnTo>
                    <a:pt x="657" y="1121"/>
                  </a:lnTo>
                  <a:lnTo>
                    <a:pt x="850" y="1082"/>
                  </a:lnTo>
                  <a:close/>
                  <a:moveTo>
                    <a:pt x="3360" y="1468"/>
                  </a:moveTo>
                  <a:lnTo>
                    <a:pt x="3476" y="1545"/>
                  </a:lnTo>
                  <a:lnTo>
                    <a:pt x="3591" y="1623"/>
                  </a:lnTo>
                  <a:lnTo>
                    <a:pt x="3669" y="1700"/>
                  </a:lnTo>
                  <a:lnTo>
                    <a:pt x="3746" y="1816"/>
                  </a:lnTo>
                  <a:lnTo>
                    <a:pt x="3746" y="1970"/>
                  </a:lnTo>
                  <a:lnTo>
                    <a:pt x="3669" y="2086"/>
                  </a:lnTo>
                  <a:lnTo>
                    <a:pt x="3553" y="2279"/>
                  </a:lnTo>
                  <a:lnTo>
                    <a:pt x="3398" y="2356"/>
                  </a:lnTo>
                  <a:lnTo>
                    <a:pt x="3205" y="2433"/>
                  </a:lnTo>
                  <a:lnTo>
                    <a:pt x="3012" y="2395"/>
                  </a:lnTo>
                  <a:lnTo>
                    <a:pt x="2819" y="2356"/>
                  </a:lnTo>
                  <a:lnTo>
                    <a:pt x="2626" y="2279"/>
                  </a:lnTo>
                  <a:lnTo>
                    <a:pt x="2279" y="2086"/>
                  </a:lnTo>
                  <a:lnTo>
                    <a:pt x="2356" y="2009"/>
                  </a:lnTo>
                  <a:lnTo>
                    <a:pt x="2510" y="1854"/>
                  </a:lnTo>
                  <a:lnTo>
                    <a:pt x="2665" y="1661"/>
                  </a:lnTo>
                  <a:lnTo>
                    <a:pt x="2858" y="1545"/>
                  </a:lnTo>
                  <a:lnTo>
                    <a:pt x="3089" y="1468"/>
                  </a:lnTo>
                  <a:close/>
                  <a:moveTo>
                    <a:pt x="3746" y="4750"/>
                  </a:moveTo>
                  <a:lnTo>
                    <a:pt x="3900" y="4789"/>
                  </a:lnTo>
                  <a:lnTo>
                    <a:pt x="4016" y="4828"/>
                  </a:lnTo>
                  <a:lnTo>
                    <a:pt x="4093" y="4943"/>
                  </a:lnTo>
                  <a:lnTo>
                    <a:pt x="4171" y="5098"/>
                  </a:lnTo>
                  <a:lnTo>
                    <a:pt x="4171" y="5252"/>
                  </a:lnTo>
                  <a:lnTo>
                    <a:pt x="4132" y="5368"/>
                  </a:lnTo>
                  <a:lnTo>
                    <a:pt x="4093" y="5484"/>
                  </a:lnTo>
                  <a:lnTo>
                    <a:pt x="3978" y="5600"/>
                  </a:lnTo>
                  <a:lnTo>
                    <a:pt x="3784" y="5754"/>
                  </a:lnTo>
                  <a:lnTo>
                    <a:pt x="3514" y="5870"/>
                  </a:lnTo>
                  <a:lnTo>
                    <a:pt x="3128" y="5870"/>
                  </a:lnTo>
                  <a:lnTo>
                    <a:pt x="2742" y="5793"/>
                  </a:lnTo>
                  <a:lnTo>
                    <a:pt x="2935" y="5368"/>
                  </a:lnTo>
                  <a:lnTo>
                    <a:pt x="3051" y="5214"/>
                  </a:lnTo>
                  <a:lnTo>
                    <a:pt x="3205" y="5021"/>
                  </a:lnTo>
                  <a:lnTo>
                    <a:pt x="3476" y="4866"/>
                  </a:lnTo>
                  <a:lnTo>
                    <a:pt x="3630" y="4789"/>
                  </a:lnTo>
                  <a:lnTo>
                    <a:pt x="3746" y="4750"/>
                  </a:lnTo>
                  <a:close/>
                  <a:moveTo>
                    <a:pt x="1120" y="5523"/>
                  </a:moveTo>
                  <a:lnTo>
                    <a:pt x="1352" y="5561"/>
                  </a:lnTo>
                  <a:lnTo>
                    <a:pt x="1545" y="5639"/>
                  </a:lnTo>
                  <a:lnTo>
                    <a:pt x="1970" y="5832"/>
                  </a:lnTo>
                  <a:lnTo>
                    <a:pt x="1622" y="6102"/>
                  </a:lnTo>
                  <a:lnTo>
                    <a:pt x="1429" y="6256"/>
                  </a:lnTo>
                  <a:lnTo>
                    <a:pt x="1236" y="6334"/>
                  </a:lnTo>
                  <a:lnTo>
                    <a:pt x="1043" y="6411"/>
                  </a:lnTo>
                  <a:lnTo>
                    <a:pt x="850" y="6411"/>
                  </a:lnTo>
                  <a:lnTo>
                    <a:pt x="695" y="6334"/>
                  </a:lnTo>
                  <a:lnTo>
                    <a:pt x="502" y="6179"/>
                  </a:lnTo>
                  <a:lnTo>
                    <a:pt x="425" y="6025"/>
                  </a:lnTo>
                  <a:lnTo>
                    <a:pt x="425" y="5909"/>
                  </a:lnTo>
                  <a:lnTo>
                    <a:pt x="464" y="5754"/>
                  </a:lnTo>
                  <a:lnTo>
                    <a:pt x="579" y="5677"/>
                  </a:lnTo>
                  <a:lnTo>
                    <a:pt x="695" y="5600"/>
                  </a:lnTo>
                  <a:lnTo>
                    <a:pt x="850" y="5523"/>
                  </a:lnTo>
                  <a:close/>
                  <a:moveTo>
                    <a:pt x="5715" y="6218"/>
                  </a:moveTo>
                  <a:lnTo>
                    <a:pt x="5870" y="6334"/>
                  </a:lnTo>
                  <a:lnTo>
                    <a:pt x="5947" y="6411"/>
                  </a:lnTo>
                  <a:lnTo>
                    <a:pt x="5986" y="6527"/>
                  </a:lnTo>
                  <a:lnTo>
                    <a:pt x="6024" y="6681"/>
                  </a:lnTo>
                  <a:lnTo>
                    <a:pt x="5986" y="6797"/>
                  </a:lnTo>
                  <a:lnTo>
                    <a:pt x="5908" y="7067"/>
                  </a:lnTo>
                  <a:lnTo>
                    <a:pt x="5792" y="7260"/>
                  </a:lnTo>
                  <a:lnTo>
                    <a:pt x="5677" y="7492"/>
                  </a:lnTo>
                  <a:lnTo>
                    <a:pt x="5484" y="7646"/>
                  </a:lnTo>
                  <a:lnTo>
                    <a:pt x="5290" y="7801"/>
                  </a:lnTo>
                  <a:lnTo>
                    <a:pt x="5059" y="7917"/>
                  </a:lnTo>
                  <a:lnTo>
                    <a:pt x="5097" y="7878"/>
                  </a:lnTo>
                  <a:lnTo>
                    <a:pt x="5020" y="7415"/>
                  </a:lnTo>
                  <a:lnTo>
                    <a:pt x="4982" y="7183"/>
                  </a:lnTo>
                  <a:lnTo>
                    <a:pt x="5020" y="6951"/>
                  </a:lnTo>
                  <a:lnTo>
                    <a:pt x="5136" y="6681"/>
                  </a:lnTo>
                  <a:lnTo>
                    <a:pt x="5213" y="6527"/>
                  </a:lnTo>
                  <a:lnTo>
                    <a:pt x="5329" y="6372"/>
                  </a:lnTo>
                  <a:lnTo>
                    <a:pt x="5445" y="6256"/>
                  </a:lnTo>
                  <a:lnTo>
                    <a:pt x="5599" y="6218"/>
                  </a:lnTo>
                  <a:close/>
                  <a:moveTo>
                    <a:pt x="8959" y="8071"/>
                  </a:moveTo>
                  <a:lnTo>
                    <a:pt x="9152" y="8110"/>
                  </a:lnTo>
                  <a:lnTo>
                    <a:pt x="9268" y="8187"/>
                  </a:lnTo>
                  <a:lnTo>
                    <a:pt x="9345" y="8303"/>
                  </a:lnTo>
                  <a:lnTo>
                    <a:pt x="9384" y="8419"/>
                  </a:lnTo>
                  <a:lnTo>
                    <a:pt x="9384" y="8535"/>
                  </a:lnTo>
                  <a:lnTo>
                    <a:pt x="9384" y="8650"/>
                  </a:lnTo>
                  <a:lnTo>
                    <a:pt x="9268" y="8921"/>
                  </a:lnTo>
                  <a:lnTo>
                    <a:pt x="9036" y="9152"/>
                  </a:lnTo>
                  <a:lnTo>
                    <a:pt x="8804" y="9346"/>
                  </a:lnTo>
                  <a:lnTo>
                    <a:pt x="8689" y="9384"/>
                  </a:lnTo>
                  <a:lnTo>
                    <a:pt x="8611" y="9423"/>
                  </a:lnTo>
                  <a:lnTo>
                    <a:pt x="8496" y="9423"/>
                  </a:lnTo>
                  <a:lnTo>
                    <a:pt x="8380" y="9384"/>
                  </a:lnTo>
                  <a:lnTo>
                    <a:pt x="8341" y="9346"/>
                  </a:lnTo>
                  <a:lnTo>
                    <a:pt x="8264" y="9346"/>
                  </a:lnTo>
                  <a:lnTo>
                    <a:pt x="8225" y="8959"/>
                  </a:lnTo>
                  <a:lnTo>
                    <a:pt x="8225" y="8766"/>
                  </a:lnTo>
                  <a:lnTo>
                    <a:pt x="8264" y="8573"/>
                  </a:lnTo>
                  <a:lnTo>
                    <a:pt x="8341" y="8342"/>
                  </a:lnTo>
                  <a:lnTo>
                    <a:pt x="8496" y="8187"/>
                  </a:lnTo>
                  <a:lnTo>
                    <a:pt x="8727" y="8110"/>
                  </a:lnTo>
                  <a:lnTo>
                    <a:pt x="8843" y="8071"/>
                  </a:lnTo>
                  <a:close/>
                  <a:moveTo>
                    <a:pt x="4943" y="8380"/>
                  </a:moveTo>
                  <a:lnTo>
                    <a:pt x="4943" y="8419"/>
                  </a:lnTo>
                  <a:lnTo>
                    <a:pt x="4750" y="8805"/>
                  </a:lnTo>
                  <a:lnTo>
                    <a:pt x="4595" y="8959"/>
                  </a:lnTo>
                  <a:lnTo>
                    <a:pt x="4441" y="9152"/>
                  </a:lnTo>
                  <a:lnTo>
                    <a:pt x="4209" y="9307"/>
                  </a:lnTo>
                  <a:lnTo>
                    <a:pt x="3939" y="9461"/>
                  </a:lnTo>
                  <a:lnTo>
                    <a:pt x="3669" y="9461"/>
                  </a:lnTo>
                  <a:lnTo>
                    <a:pt x="3553" y="9423"/>
                  </a:lnTo>
                  <a:lnTo>
                    <a:pt x="3398" y="9346"/>
                  </a:lnTo>
                  <a:lnTo>
                    <a:pt x="3321" y="9191"/>
                  </a:lnTo>
                  <a:lnTo>
                    <a:pt x="3321" y="9075"/>
                  </a:lnTo>
                  <a:lnTo>
                    <a:pt x="3321" y="8959"/>
                  </a:lnTo>
                  <a:lnTo>
                    <a:pt x="3398" y="8805"/>
                  </a:lnTo>
                  <a:lnTo>
                    <a:pt x="3476" y="8689"/>
                  </a:lnTo>
                  <a:lnTo>
                    <a:pt x="3553" y="8612"/>
                  </a:lnTo>
                  <a:lnTo>
                    <a:pt x="3784" y="8457"/>
                  </a:lnTo>
                  <a:lnTo>
                    <a:pt x="4055" y="8380"/>
                  </a:lnTo>
                  <a:lnTo>
                    <a:pt x="4325" y="8380"/>
                  </a:lnTo>
                  <a:lnTo>
                    <a:pt x="4904" y="8419"/>
                  </a:lnTo>
                  <a:lnTo>
                    <a:pt x="4943" y="8380"/>
                  </a:lnTo>
                  <a:close/>
                  <a:moveTo>
                    <a:pt x="7994" y="10002"/>
                  </a:moveTo>
                  <a:lnTo>
                    <a:pt x="7955" y="10195"/>
                  </a:lnTo>
                  <a:lnTo>
                    <a:pt x="7916" y="10350"/>
                  </a:lnTo>
                  <a:lnTo>
                    <a:pt x="7839" y="10543"/>
                  </a:lnTo>
                  <a:lnTo>
                    <a:pt x="7723" y="10697"/>
                  </a:lnTo>
                  <a:lnTo>
                    <a:pt x="7607" y="10813"/>
                  </a:lnTo>
                  <a:lnTo>
                    <a:pt x="7492" y="10929"/>
                  </a:lnTo>
                  <a:lnTo>
                    <a:pt x="7337" y="11045"/>
                  </a:lnTo>
                  <a:lnTo>
                    <a:pt x="7144" y="11083"/>
                  </a:lnTo>
                  <a:lnTo>
                    <a:pt x="6951" y="11122"/>
                  </a:lnTo>
                  <a:lnTo>
                    <a:pt x="6796" y="11083"/>
                  </a:lnTo>
                  <a:lnTo>
                    <a:pt x="6719" y="11045"/>
                  </a:lnTo>
                  <a:lnTo>
                    <a:pt x="6681" y="10967"/>
                  </a:lnTo>
                  <a:lnTo>
                    <a:pt x="6642" y="10890"/>
                  </a:lnTo>
                  <a:lnTo>
                    <a:pt x="6603" y="10813"/>
                  </a:lnTo>
                  <a:lnTo>
                    <a:pt x="6642" y="10620"/>
                  </a:lnTo>
                  <a:lnTo>
                    <a:pt x="6719" y="10504"/>
                  </a:lnTo>
                  <a:lnTo>
                    <a:pt x="6874" y="10350"/>
                  </a:lnTo>
                  <a:lnTo>
                    <a:pt x="6990" y="10272"/>
                  </a:lnTo>
                  <a:lnTo>
                    <a:pt x="7221" y="10156"/>
                  </a:lnTo>
                  <a:lnTo>
                    <a:pt x="7492" y="10079"/>
                  </a:lnTo>
                  <a:lnTo>
                    <a:pt x="7723" y="10041"/>
                  </a:lnTo>
                  <a:lnTo>
                    <a:pt x="7994" y="10002"/>
                  </a:lnTo>
                  <a:close/>
                  <a:moveTo>
                    <a:pt x="2201" y="1"/>
                  </a:moveTo>
                  <a:lnTo>
                    <a:pt x="2008" y="657"/>
                  </a:lnTo>
                  <a:lnTo>
                    <a:pt x="1854" y="1352"/>
                  </a:lnTo>
                  <a:lnTo>
                    <a:pt x="1777" y="1198"/>
                  </a:lnTo>
                  <a:lnTo>
                    <a:pt x="1661" y="1043"/>
                  </a:lnTo>
                  <a:lnTo>
                    <a:pt x="1545" y="928"/>
                  </a:lnTo>
                  <a:lnTo>
                    <a:pt x="1390" y="812"/>
                  </a:lnTo>
                  <a:lnTo>
                    <a:pt x="1236" y="773"/>
                  </a:lnTo>
                  <a:lnTo>
                    <a:pt x="1043" y="734"/>
                  </a:lnTo>
                  <a:lnTo>
                    <a:pt x="695" y="734"/>
                  </a:lnTo>
                  <a:lnTo>
                    <a:pt x="541" y="812"/>
                  </a:lnTo>
                  <a:lnTo>
                    <a:pt x="386" y="889"/>
                  </a:lnTo>
                  <a:lnTo>
                    <a:pt x="232" y="1005"/>
                  </a:lnTo>
                  <a:lnTo>
                    <a:pt x="116" y="1159"/>
                  </a:lnTo>
                  <a:lnTo>
                    <a:pt x="39" y="1314"/>
                  </a:lnTo>
                  <a:lnTo>
                    <a:pt x="0" y="1468"/>
                  </a:lnTo>
                  <a:lnTo>
                    <a:pt x="0" y="1623"/>
                  </a:lnTo>
                  <a:lnTo>
                    <a:pt x="0" y="1777"/>
                  </a:lnTo>
                  <a:lnTo>
                    <a:pt x="77" y="1931"/>
                  </a:lnTo>
                  <a:lnTo>
                    <a:pt x="155" y="2086"/>
                  </a:lnTo>
                  <a:lnTo>
                    <a:pt x="271" y="2202"/>
                  </a:lnTo>
                  <a:lnTo>
                    <a:pt x="425" y="2279"/>
                  </a:lnTo>
                  <a:lnTo>
                    <a:pt x="579" y="2356"/>
                  </a:lnTo>
                  <a:lnTo>
                    <a:pt x="734" y="2395"/>
                  </a:lnTo>
                  <a:lnTo>
                    <a:pt x="1043" y="2433"/>
                  </a:lnTo>
                  <a:lnTo>
                    <a:pt x="1390" y="2395"/>
                  </a:lnTo>
                  <a:lnTo>
                    <a:pt x="1699" y="2279"/>
                  </a:lnTo>
                  <a:lnTo>
                    <a:pt x="1661" y="3051"/>
                  </a:lnTo>
                  <a:lnTo>
                    <a:pt x="1661" y="3862"/>
                  </a:lnTo>
                  <a:lnTo>
                    <a:pt x="1738" y="4635"/>
                  </a:lnTo>
                  <a:lnTo>
                    <a:pt x="1777" y="5021"/>
                  </a:lnTo>
                  <a:lnTo>
                    <a:pt x="1892" y="5368"/>
                  </a:lnTo>
                  <a:lnTo>
                    <a:pt x="1583" y="5214"/>
                  </a:lnTo>
                  <a:lnTo>
                    <a:pt x="1275" y="5137"/>
                  </a:lnTo>
                  <a:lnTo>
                    <a:pt x="966" y="5137"/>
                  </a:lnTo>
                  <a:lnTo>
                    <a:pt x="657" y="5175"/>
                  </a:lnTo>
                  <a:lnTo>
                    <a:pt x="502" y="5252"/>
                  </a:lnTo>
                  <a:lnTo>
                    <a:pt x="386" y="5330"/>
                  </a:lnTo>
                  <a:lnTo>
                    <a:pt x="271" y="5445"/>
                  </a:lnTo>
                  <a:lnTo>
                    <a:pt x="155" y="5561"/>
                  </a:lnTo>
                  <a:lnTo>
                    <a:pt x="77" y="5716"/>
                  </a:lnTo>
                  <a:lnTo>
                    <a:pt x="39" y="5870"/>
                  </a:lnTo>
                  <a:lnTo>
                    <a:pt x="39" y="6025"/>
                  </a:lnTo>
                  <a:lnTo>
                    <a:pt x="77" y="6218"/>
                  </a:lnTo>
                  <a:lnTo>
                    <a:pt x="155" y="6334"/>
                  </a:lnTo>
                  <a:lnTo>
                    <a:pt x="232" y="6449"/>
                  </a:lnTo>
                  <a:lnTo>
                    <a:pt x="348" y="6565"/>
                  </a:lnTo>
                  <a:lnTo>
                    <a:pt x="502" y="6643"/>
                  </a:lnTo>
                  <a:lnTo>
                    <a:pt x="657" y="6720"/>
                  </a:lnTo>
                  <a:lnTo>
                    <a:pt x="811" y="6758"/>
                  </a:lnTo>
                  <a:lnTo>
                    <a:pt x="1120" y="6758"/>
                  </a:lnTo>
                  <a:lnTo>
                    <a:pt x="1429" y="6681"/>
                  </a:lnTo>
                  <a:lnTo>
                    <a:pt x="1699" y="6527"/>
                  </a:lnTo>
                  <a:lnTo>
                    <a:pt x="1931" y="6295"/>
                  </a:lnTo>
                  <a:lnTo>
                    <a:pt x="2124" y="6063"/>
                  </a:lnTo>
                  <a:lnTo>
                    <a:pt x="2394" y="6527"/>
                  </a:lnTo>
                  <a:lnTo>
                    <a:pt x="2742" y="6990"/>
                  </a:lnTo>
                  <a:lnTo>
                    <a:pt x="3128" y="7376"/>
                  </a:lnTo>
                  <a:lnTo>
                    <a:pt x="3591" y="7762"/>
                  </a:lnTo>
                  <a:lnTo>
                    <a:pt x="4016" y="7994"/>
                  </a:lnTo>
                  <a:lnTo>
                    <a:pt x="3823" y="8033"/>
                  </a:lnTo>
                  <a:lnTo>
                    <a:pt x="3630" y="8110"/>
                  </a:lnTo>
                  <a:lnTo>
                    <a:pt x="3437" y="8187"/>
                  </a:lnTo>
                  <a:lnTo>
                    <a:pt x="3282" y="8342"/>
                  </a:lnTo>
                  <a:lnTo>
                    <a:pt x="3167" y="8457"/>
                  </a:lnTo>
                  <a:lnTo>
                    <a:pt x="3051" y="8573"/>
                  </a:lnTo>
                  <a:lnTo>
                    <a:pt x="2974" y="8728"/>
                  </a:lnTo>
                  <a:lnTo>
                    <a:pt x="2935" y="8882"/>
                  </a:lnTo>
                  <a:lnTo>
                    <a:pt x="2896" y="9075"/>
                  </a:lnTo>
                  <a:lnTo>
                    <a:pt x="2935" y="9230"/>
                  </a:lnTo>
                  <a:lnTo>
                    <a:pt x="2974" y="9384"/>
                  </a:lnTo>
                  <a:lnTo>
                    <a:pt x="3051" y="9539"/>
                  </a:lnTo>
                  <a:lnTo>
                    <a:pt x="3167" y="9693"/>
                  </a:lnTo>
                  <a:lnTo>
                    <a:pt x="3321" y="9770"/>
                  </a:lnTo>
                  <a:lnTo>
                    <a:pt x="3514" y="9848"/>
                  </a:lnTo>
                  <a:lnTo>
                    <a:pt x="3707" y="9886"/>
                  </a:lnTo>
                  <a:lnTo>
                    <a:pt x="3862" y="9886"/>
                  </a:lnTo>
                  <a:lnTo>
                    <a:pt x="4055" y="9848"/>
                  </a:lnTo>
                  <a:lnTo>
                    <a:pt x="4248" y="9770"/>
                  </a:lnTo>
                  <a:lnTo>
                    <a:pt x="4402" y="9693"/>
                  </a:lnTo>
                  <a:lnTo>
                    <a:pt x="4673" y="9461"/>
                  </a:lnTo>
                  <a:lnTo>
                    <a:pt x="4904" y="9152"/>
                  </a:lnTo>
                  <a:lnTo>
                    <a:pt x="5097" y="8844"/>
                  </a:lnTo>
                  <a:lnTo>
                    <a:pt x="5213" y="8496"/>
                  </a:lnTo>
                  <a:lnTo>
                    <a:pt x="6526" y="8921"/>
                  </a:lnTo>
                  <a:lnTo>
                    <a:pt x="7183" y="9191"/>
                  </a:lnTo>
                  <a:lnTo>
                    <a:pt x="7762" y="9500"/>
                  </a:lnTo>
                  <a:lnTo>
                    <a:pt x="7955" y="9654"/>
                  </a:lnTo>
                  <a:lnTo>
                    <a:pt x="7762" y="9654"/>
                  </a:lnTo>
                  <a:lnTo>
                    <a:pt x="7569" y="9693"/>
                  </a:lnTo>
                  <a:lnTo>
                    <a:pt x="7144" y="9809"/>
                  </a:lnTo>
                  <a:lnTo>
                    <a:pt x="6796" y="9963"/>
                  </a:lnTo>
                  <a:lnTo>
                    <a:pt x="6642" y="10079"/>
                  </a:lnTo>
                  <a:lnTo>
                    <a:pt x="6488" y="10234"/>
                  </a:lnTo>
                  <a:lnTo>
                    <a:pt x="6372" y="10388"/>
                  </a:lnTo>
                  <a:lnTo>
                    <a:pt x="6294" y="10543"/>
                  </a:lnTo>
                  <a:lnTo>
                    <a:pt x="6256" y="10736"/>
                  </a:lnTo>
                  <a:lnTo>
                    <a:pt x="6256" y="10890"/>
                  </a:lnTo>
                  <a:lnTo>
                    <a:pt x="6294" y="11083"/>
                  </a:lnTo>
                  <a:lnTo>
                    <a:pt x="6372" y="11238"/>
                  </a:lnTo>
                  <a:lnTo>
                    <a:pt x="6488" y="11354"/>
                  </a:lnTo>
                  <a:lnTo>
                    <a:pt x="6681" y="11469"/>
                  </a:lnTo>
                  <a:lnTo>
                    <a:pt x="6835" y="11508"/>
                  </a:lnTo>
                  <a:lnTo>
                    <a:pt x="7028" y="11508"/>
                  </a:lnTo>
                  <a:lnTo>
                    <a:pt x="7221" y="11469"/>
                  </a:lnTo>
                  <a:lnTo>
                    <a:pt x="7414" y="11392"/>
                  </a:lnTo>
                  <a:lnTo>
                    <a:pt x="7569" y="11315"/>
                  </a:lnTo>
                  <a:lnTo>
                    <a:pt x="7723" y="11199"/>
                  </a:lnTo>
                  <a:lnTo>
                    <a:pt x="7878" y="11083"/>
                  </a:lnTo>
                  <a:lnTo>
                    <a:pt x="7994" y="10929"/>
                  </a:lnTo>
                  <a:lnTo>
                    <a:pt x="8109" y="10697"/>
                  </a:lnTo>
                  <a:lnTo>
                    <a:pt x="8225" y="10465"/>
                  </a:lnTo>
                  <a:lnTo>
                    <a:pt x="8264" y="10234"/>
                  </a:lnTo>
                  <a:lnTo>
                    <a:pt x="8302" y="9963"/>
                  </a:lnTo>
                  <a:lnTo>
                    <a:pt x="8341" y="9925"/>
                  </a:lnTo>
                  <a:lnTo>
                    <a:pt x="8727" y="10272"/>
                  </a:lnTo>
                  <a:lnTo>
                    <a:pt x="9075" y="10658"/>
                  </a:lnTo>
                  <a:lnTo>
                    <a:pt x="9345" y="11122"/>
                  </a:lnTo>
                  <a:lnTo>
                    <a:pt x="9461" y="11354"/>
                  </a:lnTo>
                  <a:lnTo>
                    <a:pt x="9538" y="11585"/>
                  </a:lnTo>
                  <a:lnTo>
                    <a:pt x="9654" y="11971"/>
                  </a:lnTo>
                  <a:lnTo>
                    <a:pt x="9693" y="12280"/>
                  </a:lnTo>
                  <a:lnTo>
                    <a:pt x="9693" y="12628"/>
                  </a:lnTo>
                  <a:lnTo>
                    <a:pt x="9654" y="12937"/>
                  </a:lnTo>
                  <a:lnTo>
                    <a:pt x="9577" y="13284"/>
                  </a:lnTo>
                  <a:lnTo>
                    <a:pt x="9461" y="13593"/>
                  </a:lnTo>
                  <a:lnTo>
                    <a:pt x="9191" y="14211"/>
                  </a:lnTo>
                  <a:lnTo>
                    <a:pt x="9152" y="14288"/>
                  </a:lnTo>
                  <a:lnTo>
                    <a:pt x="9152" y="14327"/>
                  </a:lnTo>
                  <a:lnTo>
                    <a:pt x="9229" y="14404"/>
                  </a:lnTo>
                  <a:lnTo>
                    <a:pt x="9306" y="14443"/>
                  </a:lnTo>
                  <a:lnTo>
                    <a:pt x="9422" y="14404"/>
                  </a:lnTo>
                  <a:lnTo>
                    <a:pt x="9577" y="14250"/>
                  </a:lnTo>
                  <a:lnTo>
                    <a:pt x="9731" y="14057"/>
                  </a:lnTo>
                  <a:lnTo>
                    <a:pt x="9847" y="13902"/>
                  </a:lnTo>
                  <a:lnTo>
                    <a:pt x="9924" y="13670"/>
                  </a:lnTo>
                  <a:lnTo>
                    <a:pt x="10079" y="13246"/>
                  </a:lnTo>
                  <a:lnTo>
                    <a:pt x="10117" y="12782"/>
                  </a:lnTo>
                  <a:lnTo>
                    <a:pt x="10117" y="12319"/>
                  </a:lnTo>
                  <a:lnTo>
                    <a:pt x="10040" y="11855"/>
                  </a:lnTo>
                  <a:lnTo>
                    <a:pt x="9924" y="11431"/>
                  </a:lnTo>
                  <a:lnTo>
                    <a:pt x="9770" y="11006"/>
                  </a:lnTo>
                  <a:lnTo>
                    <a:pt x="9577" y="10620"/>
                  </a:lnTo>
                  <a:lnTo>
                    <a:pt x="9306" y="10272"/>
                  </a:lnTo>
                  <a:lnTo>
                    <a:pt x="9036" y="9963"/>
                  </a:lnTo>
                  <a:lnTo>
                    <a:pt x="8727" y="9693"/>
                  </a:lnTo>
                  <a:lnTo>
                    <a:pt x="8959" y="9577"/>
                  </a:lnTo>
                  <a:lnTo>
                    <a:pt x="9229" y="9423"/>
                  </a:lnTo>
                  <a:lnTo>
                    <a:pt x="9461" y="9191"/>
                  </a:lnTo>
                  <a:lnTo>
                    <a:pt x="9615" y="8921"/>
                  </a:lnTo>
                  <a:lnTo>
                    <a:pt x="9731" y="8612"/>
                  </a:lnTo>
                  <a:lnTo>
                    <a:pt x="9731" y="8496"/>
                  </a:lnTo>
                  <a:lnTo>
                    <a:pt x="9731" y="8342"/>
                  </a:lnTo>
                  <a:lnTo>
                    <a:pt x="9693" y="8187"/>
                  </a:lnTo>
                  <a:lnTo>
                    <a:pt x="9615" y="8071"/>
                  </a:lnTo>
                  <a:lnTo>
                    <a:pt x="9499" y="7955"/>
                  </a:lnTo>
                  <a:lnTo>
                    <a:pt x="9384" y="7840"/>
                  </a:lnTo>
                  <a:lnTo>
                    <a:pt x="9191" y="7762"/>
                  </a:lnTo>
                  <a:lnTo>
                    <a:pt x="9036" y="7724"/>
                  </a:lnTo>
                  <a:lnTo>
                    <a:pt x="8689" y="7724"/>
                  </a:lnTo>
                  <a:lnTo>
                    <a:pt x="8534" y="7762"/>
                  </a:lnTo>
                  <a:lnTo>
                    <a:pt x="8380" y="7840"/>
                  </a:lnTo>
                  <a:lnTo>
                    <a:pt x="8225" y="7955"/>
                  </a:lnTo>
                  <a:lnTo>
                    <a:pt x="8109" y="8071"/>
                  </a:lnTo>
                  <a:lnTo>
                    <a:pt x="7955" y="8264"/>
                  </a:lnTo>
                  <a:lnTo>
                    <a:pt x="7878" y="8535"/>
                  </a:lnTo>
                  <a:lnTo>
                    <a:pt x="7839" y="8766"/>
                  </a:lnTo>
                  <a:lnTo>
                    <a:pt x="7839" y="9037"/>
                  </a:lnTo>
                  <a:lnTo>
                    <a:pt x="7221" y="8766"/>
                  </a:lnTo>
                  <a:lnTo>
                    <a:pt x="6642" y="8496"/>
                  </a:lnTo>
                  <a:lnTo>
                    <a:pt x="5368" y="8033"/>
                  </a:lnTo>
                  <a:lnTo>
                    <a:pt x="5638" y="7878"/>
                  </a:lnTo>
                  <a:lnTo>
                    <a:pt x="5870" y="7685"/>
                  </a:lnTo>
                  <a:lnTo>
                    <a:pt x="6063" y="7453"/>
                  </a:lnTo>
                  <a:lnTo>
                    <a:pt x="6217" y="7183"/>
                  </a:lnTo>
                  <a:lnTo>
                    <a:pt x="6333" y="6874"/>
                  </a:lnTo>
                  <a:lnTo>
                    <a:pt x="6333" y="6720"/>
                  </a:lnTo>
                  <a:lnTo>
                    <a:pt x="6333" y="6527"/>
                  </a:lnTo>
                  <a:lnTo>
                    <a:pt x="6333" y="6372"/>
                  </a:lnTo>
                  <a:lnTo>
                    <a:pt x="6256" y="6218"/>
                  </a:lnTo>
                  <a:lnTo>
                    <a:pt x="6179" y="6063"/>
                  </a:lnTo>
                  <a:lnTo>
                    <a:pt x="6024" y="5947"/>
                  </a:lnTo>
                  <a:lnTo>
                    <a:pt x="5870" y="5870"/>
                  </a:lnTo>
                  <a:lnTo>
                    <a:pt x="5715" y="5832"/>
                  </a:lnTo>
                  <a:lnTo>
                    <a:pt x="5561" y="5870"/>
                  </a:lnTo>
                  <a:lnTo>
                    <a:pt x="5406" y="5909"/>
                  </a:lnTo>
                  <a:lnTo>
                    <a:pt x="5252" y="5986"/>
                  </a:lnTo>
                  <a:lnTo>
                    <a:pt x="5136" y="6063"/>
                  </a:lnTo>
                  <a:lnTo>
                    <a:pt x="4904" y="6334"/>
                  </a:lnTo>
                  <a:lnTo>
                    <a:pt x="4750" y="6643"/>
                  </a:lnTo>
                  <a:lnTo>
                    <a:pt x="4634" y="7029"/>
                  </a:lnTo>
                  <a:lnTo>
                    <a:pt x="4634" y="7222"/>
                  </a:lnTo>
                  <a:lnTo>
                    <a:pt x="4634" y="7415"/>
                  </a:lnTo>
                  <a:lnTo>
                    <a:pt x="4634" y="7608"/>
                  </a:lnTo>
                  <a:lnTo>
                    <a:pt x="4711" y="7762"/>
                  </a:lnTo>
                  <a:lnTo>
                    <a:pt x="4093" y="7453"/>
                  </a:lnTo>
                  <a:lnTo>
                    <a:pt x="3823" y="7299"/>
                  </a:lnTo>
                  <a:lnTo>
                    <a:pt x="3553" y="7106"/>
                  </a:lnTo>
                  <a:lnTo>
                    <a:pt x="3321" y="6874"/>
                  </a:lnTo>
                  <a:lnTo>
                    <a:pt x="3089" y="6643"/>
                  </a:lnTo>
                  <a:lnTo>
                    <a:pt x="2858" y="6372"/>
                  </a:lnTo>
                  <a:lnTo>
                    <a:pt x="2665" y="6063"/>
                  </a:lnTo>
                  <a:lnTo>
                    <a:pt x="2665" y="6063"/>
                  </a:lnTo>
                  <a:lnTo>
                    <a:pt x="2974" y="6179"/>
                  </a:lnTo>
                  <a:lnTo>
                    <a:pt x="3321" y="6218"/>
                  </a:lnTo>
                  <a:lnTo>
                    <a:pt x="3669" y="6179"/>
                  </a:lnTo>
                  <a:lnTo>
                    <a:pt x="3978" y="6063"/>
                  </a:lnTo>
                  <a:lnTo>
                    <a:pt x="4132" y="5986"/>
                  </a:lnTo>
                  <a:lnTo>
                    <a:pt x="4248" y="5870"/>
                  </a:lnTo>
                  <a:lnTo>
                    <a:pt x="4364" y="5716"/>
                  </a:lnTo>
                  <a:lnTo>
                    <a:pt x="4480" y="5561"/>
                  </a:lnTo>
                  <a:lnTo>
                    <a:pt x="4518" y="5407"/>
                  </a:lnTo>
                  <a:lnTo>
                    <a:pt x="4557" y="5214"/>
                  </a:lnTo>
                  <a:lnTo>
                    <a:pt x="4518" y="5059"/>
                  </a:lnTo>
                  <a:lnTo>
                    <a:pt x="4480" y="4866"/>
                  </a:lnTo>
                  <a:lnTo>
                    <a:pt x="4402" y="4712"/>
                  </a:lnTo>
                  <a:lnTo>
                    <a:pt x="4286" y="4596"/>
                  </a:lnTo>
                  <a:lnTo>
                    <a:pt x="4171" y="4480"/>
                  </a:lnTo>
                  <a:lnTo>
                    <a:pt x="4055" y="4403"/>
                  </a:lnTo>
                  <a:lnTo>
                    <a:pt x="3900" y="4364"/>
                  </a:lnTo>
                  <a:lnTo>
                    <a:pt x="3707" y="4364"/>
                  </a:lnTo>
                  <a:lnTo>
                    <a:pt x="3553" y="4403"/>
                  </a:lnTo>
                  <a:lnTo>
                    <a:pt x="3398" y="4441"/>
                  </a:lnTo>
                  <a:lnTo>
                    <a:pt x="3244" y="4519"/>
                  </a:lnTo>
                  <a:lnTo>
                    <a:pt x="3089" y="4635"/>
                  </a:lnTo>
                  <a:lnTo>
                    <a:pt x="2819" y="4905"/>
                  </a:lnTo>
                  <a:lnTo>
                    <a:pt x="2587" y="5214"/>
                  </a:lnTo>
                  <a:lnTo>
                    <a:pt x="2433" y="5561"/>
                  </a:lnTo>
                  <a:lnTo>
                    <a:pt x="2394" y="5523"/>
                  </a:lnTo>
                  <a:lnTo>
                    <a:pt x="2279" y="5137"/>
                  </a:lnTo>
                  <a:lnTo>
                    <a:pt x="2163" y="4750"/>
                  </a:lnTo>
                  <a:lnTo>
                    <a:pt x="2085" y="4326"/>
                  </a:lnTo>
                  <a:lnTo>
                    <a:pt x="2047" y="3939"/>
                  </a:lnTo>
                  <a:lnTo>
                    <a:pt x="2047" y="3515"/>
                  </a:lnTo>
                  <a:lnTo>
                    <a:pt x="2047" y="3129"/>
                  </a:lnTo>
                  <a:lnTo>
                    <a:pt x="2124" y="2318"/>
                  </a:lnTo>
                  <a:lnTo>
                    <a:pt x="2356" y="2511"/>
                  </a:lnTo>
                  <a:lnTo>
                    <a:pt x="2587" y="2627"/>
                  </a:lnTo>
                  <a:lnTo>
                    <a:pt x="2819" y="2742"/>
                  </a:lnTo>
                  <a:lnTo>
                    <a:pt x="3128" y="2781"/>
                  </a:lnTo>
                  <a:lnTo>
                    <a:pt x="3282" y="2742"/>
                  </a:lnTo>
                  <a:lnTo>
                    <a:pt x="3476" y="2704"/>
                  </a:lnTo>
                  <a:lnTo>
                    <a:pt x="3630" y="2627"/>
                  </a:lnTo>
                  <a:lnTo>
                    <a:pt x="3784" y="2549"/>
                  </a:lnTo>
                  <a:lnTo>
                    <a:pt x="3900" y="2433"/>
                  </a:lnTo>
                  <a:lnTo>
                    <a:pt x="4016" y="2279"/>
                  </a:lnTo>
                  <a:lnTo>
                    <a:pt x="4093" y="2125"/>
                  </a:lnTo>
                  <a:lnTo>
                    <a:pt x="4132" y="1970"/>
                  </a:lnTo>
                  <a:lnTo>
                    <a:pt x="4093" y="1777"/>
                  </a:lnTo>
                  <a:lnTo>
                    <a:pt x="4055" y="1623"/>
                  </a:lnTo>
                  <a:lnTo>
                    <a:pt x="4016" y="1507"/>
                  </a:lnTo>
                  <a:lnTo>
                    <a:pt x="3900" y="1352"/>
                  </a:lnTo>
                  <a:lnTo>
                    <a:pt x="3784" y="1236"/>
                  </a:lnTo>
                  <a:lnTo>
                    <a:pt x="3630" y="1159"/>
                  </a:lnTo>
                  <a:lnTo>
                    <a:pt x="3514" y="1121"/>
                  </a:lnTo>
                  <a:lnTo>
                    <a:pt x="3321" y="1082"/>
                  </a:lnTo>
                  <a:lnTo>
                    <a:pt x="3167" y="1043"/>
                  </a:lnTo>
                  <a:lnTo>
                    <a:pt x="3012" y="1082"/>
                  </a:lnTo>
                  <a:lnTo>
                    <a:pt x="2742" y="1159"/>
                  </a:lnTo>
                  <a:lnTo>
                    <a:pt x="2472" y="1314"/>
                  </a:lnTo>
                  <a:lnTo>
                    <a:pt x="2240" y="1545"/>
                  </a:lnTo>
                  <a:lnTo>
                    <a:pt x="2510" y="78"/>
                  </a:lnTo>
                  <a:lnTo>
                    <a:pt x="220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9"/>
            <p:cNvSpPr/>
            <p:nvPr/>
          </p:nvSpPr>
          <p:spPr>
            <a:xfrm>
              <a:off x="6161625" y="39218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773" y="309"/>
                  </a:moveTo>
                  <a:lnTo>
                    <a:pt x="1005" y="348"/>
                  </a:lnTo>
                  <a:lnTo>
                    <a:pt x="1159" y="464"/>
                  </a:lnTo>
                  <a:lnTo>
                    <a:pt x="1314" y="618"/>
                  </a:lnTo>
                  <a:lnTo>
                    <a:pt x="1391" y="811"/>
                  </a:lnTo>
                  <a:lnTo>
                    <a:pt x="1391" y="966"/>
                  </a:lnTo>
                  <a:lnTo>
                    <a:pt x="1352" y="1082"/>
                  </a:lnTo>
                  <a:lnTo>
                    <a:pt x="1275" y="1159"/>
                  </a:lnTo>
                  <a:lnTo>
                    <a:pt x="1198" y="1236"/>
                  </a:lnTo>
                  <a:lnTo>
                    <a:pt x="1082" y="1313"/>
                  </a:lnTo>
                  <a:lnTo>
                    <a:pt x="889" y="1390"/>
                  </a:lnTo>
                  <a:lnTo>
                    <a:pt x="735" y="1352"/>
                  </a:lnTo>
                  <a:lnTo>
                    <a:pt x="541" y="1275"/>
                  </a:lnTo>
                  <a:lnTo>
                    <a:pt x="426" y="1082"/>
                  </a:lnTo>
                  <a:lnTo>
                    <a:pt x="387" y="927"/>
                  </a:lnTo>
                  <a:lnTo>
                    <a:pt x="387" y="734"/>
                  </a:lnTo>
                  <a:lnTo>
                    <a:pt x="464" y="580"/>
                  </a:lnTo>
                  <a:lnTo>
                    <a:pt x="541" y="386"/>
                  </a:lnTo>
                  <a:lnTo>
                    <a:pt x="541" y="348"/>
                  </a:lnTo>
                  <a:lnTo>
                    <a:pt x="580" y="348"/>
                  </a:lnTo>
                  <a:lnTo>
                    <a:pt x="773" y="309"/>
                  </a:lnTo>
                  <a:close/>
                  <a:moveTo>
                    <a:pt x="966" y="0"/>
                  </a:moveTo>
                  <a:lnTo>
                    <a:pt x="773" y="39"/>
                  </a:lnTo>
                  <a:lnTo>
                    <a:pt x="619" y="78"/>
                  </a:lnTo>
                  <a:lnTo>
                    <a:pt x="464" y="155"/>
                  </a:lnTo>
                  <a:lnTo>
                    <a:pt x="426" y="193"/>
                  </a:lnTo>
                  <a:lnTo>
                    <a:pt x="387" y="193"/>
                  </a:lnTo>
                  <a:lnTo>
                    <a:pt x="233" y="271"/>
                  </a:lnTo>
                  <a:lnTo>
                    <a:pt x="117" y="386"/>
                  </a:lnTo>
                  <a:lnTo>
                    <a:pt x="39" y="541"/>
                  </a:lnTo>
                  <a:lnTo>
                    <a:pt x="1" y="695"/>
                  </a:lnTo>
                  <a:lnTo>
                    <a:pt x="1" y="850"/>
                  </a:lnTo>
                  <a:lnTo>
                    <a:pt x="1" y="1004"/>
                  </a:lnTo>
                  <a:lnTo>
                    <a:pt x="39" y="1197"/>
                  </a:lnTo>
                  <a:lnTo>
                    <a:pt x="117" y="1313"/>
                  </a:lnTo>
                  <a:lnTo>
                    <a:pt x="194" y="1468"/>
                  </a:lnTo>
                  <a:lnTo>
                    <a:pt x="348" y="1583"/>
                  </a:lnTo>
                  <a:lnTo>
                    <a:pt x="464" y="1699"/>
                  </a:lnTo>
                  <a:lnTo>
                    <a:pt x="619" y="1738"/>
                  </a:lnTo>
                  <a:lnTo>
                    <a:pt x="812" y="1777"/>
                  </a:lnTo>
                  <a:lnTo>
                    <a:pt x="966" y="1777"/>
                  </a:lnTo>
                  <a:lnTo>
                    <a:pt x="1121" y="1738"/>
                  </a:lnTo>
                  <a:lnTo>
                    <a:pt x="1314" y="1661"/>
                  </a:lnTo>
                  <a:lnTo>
                    <a:pt x="1430" y="1545"/>
                  </a:lnTo>
                  <a:lnTo>
                    <a:pt x="1584" y="1429"/>
                  </a:lnTo>
                  <a:lnTo>
                    <a:pt x="1661" y="1275"/>
                  </a:lnTo>
                  <a:lnTo>
                    <a:pt x="1738" y="1120"/>
                  </a:lnTo>
                  <a:lnTo>
                    <a:pt x="1777" y="966"/>
                  </a:lnTo>
                  <a:lnTo>
                    <a:pt x="1777" y="773"/>
                  </a:lnTo>
                  <a:lnTo>
                    <a:pt x="1738" y="618"/>
                  </a:lnTo>
                  <a:lnTo>
                    <a:pt x="1661" y="425"/>
                  </a:lnTo>
                  <a:lnTo>
                    <a:pt x="1545" y="309"/>
                  </a:lnTo>
                  <a:lnTo>
                    <a:pt x="1430" y="193"/>
                  </a:lnTo>
                  <a:lnTo>
                    <a:pt x="1275" y="116"/>
                  </a:lnTo>
                  <a:lnTo>
                    <a:pt x="1121" y="39"/>
                  </a:lnTo>
                  <a:lnTo>
                    <a:pt x="96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9"/>
            <p:cNvSpPr/>
            <p:nvPr/>
          </p:nvSpPr>
          <p:spPr>
            <a:xfrm>
              <a:off x="7032400" y="3923725"/>
              <a:ext cx="107175" cy="103325"/>
            </a:xfrm>
            <a:custGeom>
              <a:avLst/>
              <a:gdLst/>
              <a:ahLst/>
              <a:cxnLst/>
              <a:rect l="l" t="t" r="r" b="b"/>
              <a:pathLst>
                <a:path w="4287" h="4133" extrusionOk="0">
                  <a:moveTo>
                    <a:pt x="2086" y="348"/>
                  </a:moveTo>
                  <a:lnTo>
                    <a:pt x="2279" y="387"/>
                  </a:lnTo>
                  <a:lnTo>
                    <a:pt x="2356" y="387"/>
                  </a:lnTo>
                  <a:lnTo>
                    <a:pt x="2626" y="464"/>
                  </a:lnTo>
                  <a:lnTo>
                    <a:pt x="2897" y="580"/>
                  </a:lnTo>
                  <a:lnTo>
                    <a:pt x="3128" y="696"/>
                  </a:lnTo>
                  <a:lnTo>
                    <a:pt x="3360" y="889"/>
                  </a:lnTo>
                  <a:lnTo>
                    <a:pt x="3553" y="1082"/>
                  </a:lnTo>
                  <a:lnTo>
                    <a:pt x="3707" y="1313"/>
                  </a:lnTo>
                  <a:lnTo>
                    <a:pt x="3823" y="1584"/>
                  </a:lnTo>
                  <a:lnTo>
                    <a:pt x="3862" y="1893"/>
                  </a:lnTo>
                  <a:lnTo>
                    <a:pt x="3862" y="2240"/>
                  </a:lnTo>
                  <a:lnTo>
                    <a:pt x="3785" y="2588"/>
                  </a:lnTo>
                  <a:lnTo>
                    <a:pt x="3630" y="2897"/>
                  </a:lnTo>
                  <a:lnTo>
                    <a:pt x="3399" y="3167"/>
                  </a:lnTo>
                  <a:lnTo>
                    <a:pt x="3128" y="3437"/>
                  </a:lnTo>
                  <a:lnTo>
                    <a:pt x="2858" y="3592"/>
                  </a:lnTo>
                  <a:lnTo>
                    <a:pt x="2510" y="3708"/>
                  </a:lnTo>
                  <a:lnTo>
                    <a:pt x="2163" y="3785"/>
                  </a:lnTo>
                  <a:lnTo>
                    <a:pt x="1815" y="3746"/>
                  </a:lnTo>
                  <a:lnTo>
                    <a:pt x="1506" y="3630"/>
                  </a:lnTo>
                  <a:lnTo>
                    <a:pt x="1197" y="3476"/>
                  </a:lnTo>
                  <a:lnTo>
                    <a:pt x="927" y="3283"/>
                  </a:lnTo>
                  <a:lnTo>
                    <a:pt x="696" y="3051"/>
                  </a:lnTo>
                  <a:lnTo>
                    <a:pt x="541" y="2781"/>
                  </a:lnTo>
                  <a:lnTo>
                    <a:pt x="425" y="2472"/>
                  </a:lnTo>
                  <a:lnTo>
                    <a:pt x="348" y="2163"/>
                  </a:lnTo>
                  <a:lnTo>
                    <a:pt x="387" y="1738"/>
                  </a:lnTo>
                  <a:lnTo>
                    <a:pt x="464" y="1391"/>
                  </a:lnTo>
                  <a:lnTo>
                    <a:pt x="657" y="1043"/>
                  </a:lnTo>
                  <a:lnTo>
                    <a:pt x="889" y="734"/>
                  </a:lnTo>
                  <a:lnTo>
                    <a:pt x="1159" y="541"/>
                  </a:lnTo>
                  <a:lnTo>
                    <a:pt x="1352" y="425"/>
                  </a:lnTo>
                  <a:lnTo>
                    <a:pt x="1506" y="387"/>
                  </a:lnTo>
                  <a:lnTo>
                    <a:pt x="1699" y="348"/>
                  </a:lnTo>
                  <a:close/>
                  <a:moveTo>
                    <a:pt x="1429" y="1"/>
                  </a:moveTo>
                  <a:lnTo>
                    <a:pt x="1275" y="78"/>
                  </a:lnTo>
                  <a:lnTo>
                    <a:pt x="1120" y="155"/>
                  </a:lnTo>
                  <a:lnTo>
                    <a:pt x="811" y="348"/>
                  </a:lnTo>
                  <a:lnTo>
                    <a:pt x="541" y="618"/>
                  </a:lnTo>
                  <a:lnTo>
                    <a:pt x="309" y="927"/>
                  </a:lnTo>
                  <a:lnTo>
                    <a:pt x="155" y="1275"/>
                  </a:lnTo>
                  <a:lnTo>
                    <a:pt x="39" y="1584"/>
                  </a:lnTo>
                  <a:lnTo>
                    <a:pt x="0" y="1815"/>
                  </a:lnTo>
                  <a:lnTo>
                    <a:pt x="0" y="2008"/>
                  </a:lnTo>
                  <a:lnTo>
                    <a:pt x="0" y="2240"/>
                  </a:lnTo>
                  <a:lnTo>
                    <a:pt x="39" y="2472"/>
                  </a:lnTo>
                  <a:lnTo>
                    <a:pt x="194" y="2858"/>
                  </a:lnTo>
                  <a:lnTo>
                    <a:pt x="425" y="3244"/>
                  </a:lnTo>
                  <a:lnTo>
                    <a:pt x="696" y="3553"/>
                  </a:lnTo>
                  <a:lnTo>
                    <a:pt x="1043" y="3823"/>
                  </a:lnTo>
                  <a:lnTo>
                    <a:pt x="1468" y="4016"/>
                  </a:lnTo>
                  <a:lnTo>
                    <a:pt x="1661" y="4094"/>
                  </a:lnTo>
                  <a:lnTo>
                    <a:pt x="1893" y="4132"/>
                  </a:lnTo>
                  <a:lnTo>
                    <a:pt x="2317" y="4132"/>
                  </a:lnTo>
                  <a:lnTo>
                    <a:pt x="2703" y="4055"/>
                  </a:lnTo>
                  <a:lnTo>
                    <a:pt x="3090" y="3901"/>
                  </a:lnTo>
                  <a:lnTo>
                    <a:pt x="3437" y="3669"/>
                  </a:lnTo>
                  <a:lnTo>
                    <a:pt x="3746" y="3399"/>
                  </a:lnTo>
                  <a:lnTo>
                    <a:pt x="3978" y="3051"/>
                  </a:lnTo>
                  <a:lnTo>
                    <a:pt x="4171" y="2665"/>
                  </a:lnTo>
                  <a:lnTo>
                    <a:pt x="4248" y="2279"/>
                  </a:lnTo>
                  <a:lnTo>
                    <a:pt x="4287" y="2047"/>
                  </a:lnTo>
                  <a:lnTo>
                    <a:pt x="4248" y="1854"/>
                  </a:lnTo>
                  <a:lnTo>
                    <a:pt x="4209" y="1622"/>
                  </a:lnTo>
                  <a:lnTo>
                    <a:pt x="4171" y="1429"/>
                  </a:lnTo>
                  <a:lnTo>
                    <a:pt x="3978" y="1043"/>
                  </a:lnTo>
                  <a:lnTo>
                    <a:pt x="3707" y="696"/>
                  </a:lnTo>
                  <a:lnTo>
                    <a:pt x="3360" y="387"/>
                  </a:lnTo>
                  <a:lnTo>
                    <a:pt x="3205" y="271"/>
                  </a:lnTo>
                  <a:lnTo>
                    <a:pt x="3012" y="194"/>
                  </a:lnTo>
                  <a:lnTo>
                    <a:pt x="2781" y="116"/>
                  </a:lnTo>
                  <a:lnTo>
                    <a:pt x="2588" y="78"/>
                  </a:lnTo>
                  <a:lnTo>
                    <a:pt x="2124" y="78"/>
                  </a:lnTo>
                  <a:lnTo>
                    <a:pt x="1931" y="39"/>
                  </a:lnTo>
                  <a:lnTo>
                    <a:pt x="17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9"/>
            <p:cNvSpPr/>
            <p:nvPr/>
          </p:nvSpPr>
          <p:spPr>
            <a:xfrm>
              <a:off x="6167425" y="3927575"/>
              <a:ext cx="114900" cy="286750"/>
            </a:xfrm>
            <a:custGeom>
              <a:avLst/>
              <a:gdLst/>
              <a:ahLst/>
              <a:cxnLst/>
              <a:rect l="l" t="t" r="r" b="b"/>
              <a:pathLst>
                <a:path w="4596" h="11470" extrusionOk="0">
                  <a:moveTo>
                    <a:pt x="3630" y="889"/>
                  </a:moveTo>
                  <a:lnTo>
                    <a:pt x="3708" y="2009"/>
                  </a:lnTo>
                  <a:lnTo>
                    <a:pt x="3823" y="3167"/>
                  </a:lnTo>
                  <a:lnTo>
                    <a:pt x="3939" y="4287"/>
                  </a:lnTo>
                  <a:lnTo>
                    <a:pt x="4016" y="5407"/>
                  </a:lnTo>
                  <a:lnTo>
                    <a:pt x="4055" y="6643"/>
                  </a:lnTo>
                  <a:lnTo>
                    <a:pt x="4055" y="7261"/>
                  </a:lnTo>
                  <a:lnTo>
                    <a:pt x="3978" y="7917"/>
                  </a:lnTo>
                  <a:lnTo>
                    <a:pt x="3901" y="8535"/>
                  </a:lnTo>
                  <a:lnTo>
                    <a:pt x="3746" y="9153"/>
                  </a:lnTo>
                  <a:lnTo>
                    <a:pt x="3553" y="9732"/>
                  </a:lnTo>
                  <a:lnTo>
                    <a:pt x="3244" y="10273"/>
                  </a:lnTo>
                  <a:lnTo>
                    <a:pt x="3012" y="10543"/>
                  </a:lnTo>
                  <a:lnTo>
                    <a:pt x="2781" y="10736"/>
                  </a:lnTo>
                  <a:lnTo>
                    <a:pt x="2472" y="10852"/>
                  </a:lnTo>
                  <a:lnTo>
                    <a:pt x="2202" y="10890"/>
                  </a:lnTo>
                  <a:lnTo>
                    <a:pt x="1893" y="10813"/>
                  </a:lnTo>
                  <a:lnTo>
                    <a:pt x="1622" y="10697"/>
                  </a:lnTo>
                  <a:lnTo>
                    <a:pt x="1352" y="10504"/>
                  </a:lnTo>
                  <a:lnTo>
                    <a:pt x="1120" y="10234"/>
                  </a:lnTo>
                  <a:lnTo>
                    <a:pt x="966" y="9964"/>
                  </a:lnTo>
                  <a:lnTo>
                    <a:pt x="850" y="9693"/>
                  </a:lnTo>
                  <a:lnTo>
                    <a:pt x="773" y="9423"/>
                  </a:lnTo>
                  <a:lnTo>
                    <a:pt x="734" y="9114"/>
                  </a:lnTo>
                  <a:lnTo>
                    <a:pt x="657" y="8496"/>
                  </a:lnTo>
                  <a:lnTo>
                    <a:pt x="657" y="7878"/>
                  </a:lnTo>
                  <a:lnTo>
                    <a:pt x="657" y="5330"/>
                  </a:lnTo>
                  <a:lnTo>
                    <a:pt x="618" y="4056"/>
                  </a:lnTo>
                  <a:lnTo>
                    <a:pt x="580" y="2781"/>
                  </a:lnTo>
                  <a:lnTo>
                    <a:pt x="618" y="2781"/>
                  </a:lnTo>
                  <a:lnTo>
                    <a:pt x="1391" y="2395"/>
                  </a:lnTo>
                  <a:lnTo>
                    <a:pt x="2163" y="1970"/>
                  </a:lnTo>
                  <a:lnTo>
                    <a:pt x="2935" y="1468"/>
                  </a:lnTo>
                  <a:lnTo>
                    <a:pt x="3283" y="1198"/>
                  </a:lnTo>
                  <a:lnTo>
                    <a:pt x="3630" y="889"/>
                  </a:lnTo>
                  <a:close/>
                  <a:moveTo>
                    <a:pt x="3978" y="1"/>
                  </a:moveTo>
                  <a:lnTo>
                    <a:pt x="3901" y="40"/>
                  </a:lnTo>
                  <a:lnTo>
                    <a:pt x="3476" y="349"/>
                  </a:lnTo>
                  <a:lnTo>
                    <a:pt x="3051" y="657"/>
                  </a:lnTo>
                  <a:lnTo>
                    <a:pt x="2626" y="1005"/>
                  </a:lnTo>
                  <a:lnTo>
                    <a:pt x="2202" y="1314"/>
                  </a:lnTo>
                  <a:lnTo>
                    <a:pt x="1313" y="1893"/>
                  </a:lnTo>
                  <a:lnTo>
                    <a:pt x="425" y="2472"/>
                  </a:lnTo>
                  <a:lnTo>
                    <a:pt x="348" y="2550"/>
                  </a:lnTo>
                  <a:lnTo>
                    <a:pt x="348" y="2665"/>
                  </a:lnTo>
                  <a:lnTo>
                    <a:pt x="271" y="2704"/>
                  </a:lnTo>
                  <a:lnTo>
                    <a:pt x="232" y="2781"/>
                  </a:lnTo>
                  <a:lnTo>
                    <a:pt x="194" y="3824"/>
                  </a:lnTo>
                  <a:lnTo>
                    <a:pt x="155" y="4866"/>
                  </a:lnTo>
                  <a:lnTo>
                    <a:pt x="1" y="4944"/>
                  </a:lnTo>
                  <a:lnTo>
                    <a:pt x="155" y="5291"/>
                  </a:lnTo>
                  <a:lnTo>
                    <a:pt x="155" y="6257"/>
                  </a:lnTo>
                  <a:lnTo>
                    <a:pt x="155" y="7685"/>
                  </a:lnTo>
                  <a:lnTo>
                    <a:pt x="155" y="8419"/>
                  </a:lnTo>
                  <a:lnTo>
                    <a:pt x="232" y="9153"/>
                  </a:lnTo>
                  <a:lnTo>
                    <a:pt x="309" y="9616"/>
                  </a:lnTo>
                  <a:lnTo>
                    <a:pt x="503" y="10079"/>
                  </a:lnTo>
                  <a:lnTo>
                    <a:pt x="734" y="10504"/>
                  </a:lnTo>
                  <a:lnTo>
                    <a:pt x="1043" y="10890"/>
                  </a:lnTo>
                  <a:lnTo>
                    <a:pt x="1236" y="11045"/>
                  </a:lnTo>
                  <a:lnTo>
                    <a:pt x="1429" y="11199"/>
                  </a:lnTo>
                  <a:lnTo>
                    <a:pt x="1622" y="11315"/>
                  </a:lnTo>
                  <a:lnTo>
                    <a:pt x="1815" y="11392"/>
                  </a:lnTo>
                  <a:lnTo>
                    <a:pt x="2047" y="11431"/>
                  </a:lnTo>
                  <a:lnTo>
                    <a:pt x="2279" y="11470"/>
                  </a:lnTo>
                  <a:lnTo>
                    <a:pt x="2549" y="11431"/>
                  </a:lnTo>
                  <a:lnTo>
                    <a:pt x="2819" y="11354"/>
                  </a:lnTo>
                  <a:lnTo>
                    <a:pt x="3051" y="11238"/>
                  </a:lnTo>
                  <a:lnTo>
                    <a:pt x="3283" y="11083"/>
                  </a:lnTo>
                  <a:lnTo>
                    <a:pt x="3476" y="10890"/>
                  </a:lnTo>
                  <a:lnTo>
                    <a:pt x="3669" y="10659"/>
                  </a:lnTo>
                  <a:lnTo>
                    <a:pt x="3823" y="10427"/>
                  </a:lnTo>
                  <a:lnTo>
                    <a:pt x="3978" y="10157"/>
                  </a:lnTo>
                  <a:lnTo>
                    <a:pt x="4171" y="9577"/>
                  </a:lnTo>
                  <a:lnTo>
                    <a:pt x="4325" y="8960"/>
                  </a:lnTo>
                  <a:lnTo>
                    <a:pt x="4441" y="8342"/>
                  </a:lnTo>
                  <a:lnTo>
                    <a:pt x="4518" y="7763"/>
                  </a:lnTo>
                  <a:lnTo>
                    <a:pt x="4557" y="7222"/>
                  </a:lnTo>
                  <a:lnTo>
                    <a:pt x="4596" y="6681"/>
                  </a:lnTo>
                  <a:lnTo>
                    <a:pt x="4596" y="6102"/>
                  </a:lnTo>
                  <a:lnTo>
                    <a:pt x="4557" y="5021"/>
                  </a:lnTo>
                  <a:lnTo>
                    <a:pt x="4441" y="3901"/>
                  </a:lnTo>
                  <a:lnTo>
                    <a:pt x="4325" y="2781"/>
                  </a:lnTo>
                  <a:lnTo>
                    <a:pt x="4287" y="2395"/>
                  </a:lnTo>
                  <a:lnTo>
                    <a:pt x="4210" y="1468"/>
                  </a:lnTo>
                  <a:lnTo>
                    <a:pt x="4132" y="542"/>
                  </a:lnTo>
                  <a:lnTo>
                    <a:pt x="4094" y="426"/>
                  </a:lnTo>
                  <a:lnTo>
                    <a:pt x="4171" y="349"/>
                  </a:lnTo>
                  <a:lnTo>
                    <a:pt x="4210" y="271"/>
                  </a:lnTo>
                  <a:lnTo>
                    <a:pt x="4210" y="233"/>
                  </a:lnTo>
                  <a:lnTo>
                    <a:pt x="4171" y="78"/>
                  </a:lnTo>
                  <a:lnTo>
                    <a:pt x="4132" y="40"/>
                  </a:lnTo>
                  <a:lnTo>
                    <a:pt x="405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9"/>
            <p:cNvSpPr/>
            <p:nvPr/>
          </p:nvSpPr>
          <p:spPr>
            <a:xfrm>
              <a:off x="1394625" y="3943025"/>
              <a:ext cx="74350" cy="103325"/>
            </a:xfrm>
            <a:custGeom>
              <a:avLst/>
              <a:gdLst/>
              <a:ahLst/>
              <a:cxnLst/>
              <a:rect l="l" t="t" r="r" b="b"/>
              <a:pathLst>
                <a:path w="2974" h="4133" extrusionOk="0">
                  <a:moveTo>
                    <a:pt x="116" y="1"/>
                  </a:moveTo>
                  <a:lnTo>
                    <a:pt x="1" y="39"/>
                  </a:lnTo>
                  <a:lnTo>
                    <a:pt x="1" y="78"/>
                  </a:lnTo>
                  <a:lnTo>
                    <a:pt x="271" y="928"/>
                  </a:lnTo>
                  <a:lnTo>
                    <a:pt x="580" y="1738"/>
                  </a:lnTo>
                  <a:lnTo>
                    <a:pt x="927" y="2549"/>
                  </a:lnTo>
                  <a:lnTo>
                    <a:pt x="1275" y="3283"/>
                  </a:lnTo>
                  <a:lnTo>
                    <a:pt x="1507" y="3669"/>
                  </a:lnTo>
                  <a:lnTo>
                    <a:pt x="1661" y="3824"/>
                  </a:lnTo>
                  <a:lnTo>
                    <a:pt x="1854" y="3978"/>
                  </a:lnTo>
                  <a:lnTo>
                    <a:pt x="2009" y="4055"/>
                  </a:lnTo>
                  <a:lnTo>
                    <a:pt x="2240" y="4133"/>
                  </a:lnTo>
                  <a:lnTo>
                    <a:pt x="2433" y="4094"/>
                  </a:lnTo>
                  <a:lnTo>
                    <a:pt x="2665" y="4017"/>
                  </a:lnTo>
                  <a:lnTo>
                    <a:pt x="2781" y="3862"/>
                  </a:lnTo>
                  <a:lnTo>
                    <a:pt x="2897" y="3708"/>
                  </a:lnTo>
                  <a:lnTo>
                    <a:pt x="2935" y="3515"/>
                  </a:lnTo>
                  <a:lnTo>
                    <a:pt x="2974" y="3360"/>
                  </a:lnTo>
                  <a:lnTo>
                    <a:pt x="2935" y="3129"/>
                  </a:lnTo>
                  <a:lnTo>
                    <a:pt x="2897" y="2936"/>
                  </a:lnTo>
                  <a:lnTo>
                    <a:pt x="2819" y="2588"/>
                  </a:lnTo>
                  <a:lnTo>
                    <a:pt x="2588" y="2627"/>
                  </a:lnTo>
                  <a:lnTo>
                    <a:pt x="2665" y="2974"/>
                  </a:lnTo>
                  <a:lnTo>
                    <a:pt x="2704" y="3129"/>
                  </a:lnTo>
                  <a:lnTo>
                    <a:pt x="2665" y="3283"/>
                  </a:lnTo>
                  <a:lnTo>
                    <a:pt x="2433" y="3399"/>
                  </a:lnTo>
                  <a:lnTo>
                    <a:pt x="2202" y="3476"/>
                  </a:lnTo>
                  <a:lnTo>
                    <a:pt x="2009" y="3515"/>
                  </a:lnTo>
                  <a:lnTo>
                    <a:pt x="1854" y="3476"/>
                  </a:lnTo>
                  <a:lnTo>
                    <a:pt x="1700" y="3438"/>
                  </a:lnTo>
                  <a:lnTo>
                    <a:pt x="1584" y="3322"/>
                  </a:lnTo>
                  <a:lnTo>
                    <a:pt x="1507" y="3167"/>
                  </a:lnTo>
                  <a:lnTo>
                    <a:pt x="1468" y="2974"/>
                  </a:lnTo>
                  <a:lnTo>
                    <a:pt x="1352" y="2704"/>
                  </a:lnTo>
                  <a:lnTo>
                    <a:pt x="889" y="1623"/>
                  </a:lnTo>
                  <a:lnTo>
                    <a:pt x="541" y="812"/>
                  </a:lnTo>
                  <a:lnTo>
                    <a:pt x="348" y="426"/>
                  </a:lnTo>
                  <a:lnTo>
                    <a:pt x="155" y="39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9"/>
            <p:cNvSpPr/>
            <p:nvPr/>
          </p:nvSpPr>
          <p:spPr>
            <a:xfrm>
              <a:off x="2923775" y="3946900"/>
              <a:ext cx="335975" cy="782925"/>
            </a:xfrm>
            <a:custGeom>
              <a:avLst/>
              <a:gdLst/>
              <a:ahLst/>
              <a:cxnLst/>
              <a:rect l="l" t="t" r="r" b="b"/>
              <a:pathLst>
                <a:path w="13439" h="31317" extrusionOk="0">
                  <a:moveTo>
                    <a:pt x="6488" y="386"/>
                  </a:moveTo>
                  <a:lnTo>
                    <a:pt x="6526" y="464"/>
                  </a:lnTo>
                  <a:lnTo>
                    <a:pt x="7144" y="2008"/>
                  </a:lnTo>
                  <a:lnTo>
                    <a:pt x="7685" y="3553"/>
                  </a:lnTo>
                  <a:lnTo>
                    <a:pt x="8226" y="5136"/>
                  </a:lnTo>
                  <a:lnTo>
                    <a:pt x="8728" y="6681"/>
                  </a:lnTo>
                  <a:lnTo>
                    <a:pt x="8148" y="7067"/>
                  </a:lnTo>
                  <a:lnTo>
                    <a:pt x="7839" y="7221"/>
                  </a:lnTo>
                  <a:lnTo>
                    <a:pt x="7530" y="7337"/>
                  </a:lnTo>
                  <a:lnTo>
                    <a:pt x="7222" y="7453"/>
                  </a:lnTo>
                  <a:lnTo>
                    <a:pt x="6913" y="7530"/>
                  </a:lnTo>
                  <a:lnTo>
                    <a:pt x="6565" y="7569"/>
                  </a:lnTo>
                  <a:lnTo>
                    <a:pt x="6218" y="7569"/>
                  </a:lnTo>
                  <a:lnTo>
                    <a:pt x="5870" y="7530"/>
                  </a:lnTo>
                  <a:lnTo>
                    <a:pt x="5522" y="7492"/>
                  </a:lnTo>
                  <a:lnTo>
                    <a:pt x="4866" y="7337"/>
                  </a:lnTo>
                  <a:lnTo>
                    <a:pt x="4210" y="7105"/>
                  </a:lnTo>
                  <a:lnTo>
                    <a:pt x="3592" y="6874"/>
                  </a:lnTo>
                  <a:lnTo>
                    <a:pt x="3862" y="6024"/>
                  </a:lnTo>
                  <a:lnTo>
                    <a:pt x="4171" y="5175"/>
                  </a:lnTo>
                  <a:lnTo>
                    <a:pt x="4480" y="4364"/>
                  </a:lnTo>
                  <a:lnTo>
                    <a:pt x="4827" y="3553"/>
                  </a:lnTo>
                  <a:lnTo>
                    <a:pt x="5214" y="2742"/>
                  </a:lnTo>
                  <a:lnTo>
                    <a:pt x="5600" y="1931"/>
                  </a:lnTo>
                  <a:lnTo>
                    <a:pt x="6024" y="1159"/>
                  </a:lnTo>
                  <a:lnTo>
                    <a:pt x="6488" y="386"/>
                  </a:lnTo>
                  <a:close/>
                  <a:moveTo>
                    <a:pt x="8805" y="7028"/>
                  </a:moveTo>
                  <a:lnTo>
                    <a:pt x="9230" y="8418"/>
                  </a:lnTo>
                  <a:lnTo>
                    <a:pt x="9577" y="9847"/>
                  </a:lnTo>
                  <a:lnTo>
                    <a:pt x="9847" y="11083"/>
                  </a:lnTo>
                  <a:lnTo>
                    <a:pt x="10079" y="12357"/>
                  </a:lnTo>
                  <a:lnTo>
                    <a:pt x="10233" y="13631"/>
                  </a:lnTo>
                  <a:lnTo>
                    <a:pt x="10388" y="14906"/>
                  </a:lnTo>
                  <a:lnTo>
                    <a:pt x="10465" y="16180"/>
                  </a:lnTo>
                  <a:lnTo>
                    <a:pt x="10504" y="16836"/>
                  </a:lnTo>
                  <a:lnTo>
                    <a:pt x="10504" y="17493"/>
                  </a:lnTo>
                  <a:lnTo>
                    <a:pt x="10504" y="18188"/>
                  </a:lnTo>
                  <a:lnTo>
                    <a:pt x="10427" y="18844"/>
                  </a:lnTo>
                  <a:lnTo>
                    <a:pt x="10311" y="19462"/>
                  </a:lnTo>
                  <a:lnTo>
                    <a:pt x="10118" y="20080"/>
                  </a:lnTo>
                  <a:lnTo>
                    <a:pt x="9886" y="20659"/>
                  </a:lnTo>
                  <a:lnTo>
                    <a:pt x="9538" y="21161"/>
                  </a:lnTo>
                  <a:lnTo>
                    <a:pt x="9384" y="21393"/>
                  </a:lnTo>
                  <a:lnTo>
                    <a:pt x="9152" y="21586"/>
                  </a:lnTo>
                  <a:lnTo>
                    <a:pt x="8959" y="21779"/>
                  </a:lnTo>
                  <a:lnTo>
                    <a:pt x="8728" y="21972"/>
                  </a:lnTo>
                  <a:lnTo>
                    <a:pt x="8496" y="22127"/>
                  </a:lnTo>
                  <a:lnTo>
                    <a:pt x="8226" y="22242"/>
                  </a:lnTo>
                  <a:lnTo>
                    <a:pt x="7955" y="22358"/>
                  </a:lnTo>
                  <a:lnTo>
                    <a:pt x="7685" y="22435"/>
                  </a:lnTo>
                  <a:lnTo>
                    <a:pt x="7415" y="22474"/>
                  </a:lnTo>
                  <a:lnTo>
                    <a:pt x="6797" y="22474"/>
                  </a:lnTo>
                  <a:lnTo>
                    <a:pt x="6488" y="22435"/>
                  </a:lnTo>
                  <a:lnTo>
                    <a:pt x="5909" y="22281"/>
                  </a:lnTo>
                  <a:lnTo>
                    <a:pt x="5407" y="22011"/>
                  </a:lnTo>
                  <a:lnTo>
                    <a:pt x="4905" y="21702"/>
                  </a:lnTo>
                  <a:lnTo>
                    <a:pt x="4480" y="21354"/>
                  </a:lnTo>
                  <a:lnTo>
                    <a:pt x="4094" y="20929"/>
                  </a:lnTo>
                  <a:lnTo>
                    <a:pt x="3785" y="20466"/>
                  </a:lnTo>
                  <a:lnTo>
                    <a:pt x="3476" y="19964"/>
                  </a:lnTo>
                  <a:lnTo>
                    <a:pt x="3244" y="19424"/>
                  </a:lnTo>
                  <a:lnTo>
                    <a:pt x="3051" y="18883"/>
                  </a:lnTo>
                  <a:lnTo>
                    <a:pt x="2897" y="18342"/>
                  </a:lnTo>
                  <a:lnTo>
                    <a:pt x="2781" y="17802"/>
                  </a:lnTo>
                  <a:lnTo>
                    <a:pt x="2704" y="17222"/>
                  </a:lnTo>
                  <a:lnTo>
                    <a:pt x="2588" y="16103"/>
                  </a:lnTo>
                  <a:lnTo>
                    <a:pt x="2511" y="14944"/>
                  </a:lnTo>
                  <a:lnTo>
                    <a:pt x="2511" y="13747"/>
                  </a:lnTo>
                  <a:lnTo>
                    <a:pt x="2549" y="12589"/>
                  </a:lnTo>
                  <a:lnTo>
                    <a:pt x="2665" y="11392"/>
                  </a:lnTo>
                  <a:lnTo>
                    <a:pt x="2819" y="10195"/>
                  </a:lnTo>
                  <a:lnTo>
                    <a:pt x="2974" y="9422"/>
                  </a:lnTo>
                  <a:lnTo>
                    <a:pt x="3128" y="8689"/>
                  </a:lnTo>
                  <a:lnTo>
                    <a:pt x="3283" y="7916"/>
                  </a:lnTo>
                  <a:lnTo>
                    <a:pt x="3515" y="7183"/>
                  </a:lnTo>
                  <a:lnTo>
                    <a:pt x="4132" y="7453"/>
                  </a:lnTo>
                  <a:lnTo>
                    <a:pt x="4827" y="7685"/>
                  </a:lnTo>
                  <a:lnTo>
                    <a:pt x="5522" y="7839"/>
                  </a:lnTo>
                  <a:lnTo>
                    <a:pt x="5909" y="7916"/>
                  </a:lnTo>
                  <a:lnTo>
                    <a:pt x="6256" y="7916"/>
                  </a:lnTo>
                  <a:lnTo>
                    <a:pt x="6604" y="7955"/>
                  </a:lnTo>
                  <a:lnTo>
                    <a:pt x="6990" y="7916"/>
                  </a:lnTo>
                  <a:lnTo>
                    <a:pt x="7299" y="7878"/>
                  </a:lnTo>
                  <a:lnTo>
                    <a:pt x="7646" y="7762"/>
                  </a:lnTo>
                  <a:lnTo>
                    <a:pt x="7955" y="7646"/>
                  </a:lnTo>
                  <a:lnTo>
                    <a:pt x="8264" y="7492"/>
                  </a:lnTo>
                  <a:lnTo>
                    <a:pt x="8573" y="7260"/>
                  </a:lnTo>
                  <a:lnTo>
                    <a:pt x="8805" y="7028"/>
                  </a:lnTo>
                  <a:close/>
                  <a:moveTo>
                    <a:pt x="8650" y="22474"/>
                  </a:moveTo>
                  <a:lnTo>
                    <a:pt x="8766" y="22822"/>
                  </a:lnTo>
                  <a:lnTo>
                    <a:pt x="8921" y="23169"/>
                  </a:lnTo>
                  <a:lnTo>
                    <a:pt x="8496" y="23401"/>
                  </a:lnTo>
                  <a:lnTo>
                    <a:pt x="8071" y="23555"/>
                  </a:lnTo>
                  <a:lnTo>
                    <a:pt x="7608" y="23633"/>
                  </a:lnTo>
                  <a:lnTo>
                    <a:pt x="7144" y="23671"/>
                  </a:lnTo>
                  <a:lnTo>
                    <a:pt x="6681" y="23633"/>
                  </a:lnTo>
                  <a:lnTo>
                    <a:pt x="6218" y="23517"/>
                  </a:lnTo>
                  <a:lnTo>
                    <a:pt x="5754" y="23362"/>
                  </a:lnTo>
                  <a:lnTo>
                    <a:pt x="5329" y="23131"/>
                  </a:lnTo>
                  <a:lnTo>
                    <a:pt x="5291" y="23131"/>
                  </a:lnTo>
                  <a:lnTo>
                    <a:pt x="5522" y="22474"/>
                  </a:lnTo>
                  <a:lnTo>
                    <a:pt x="5870" y="22629"/>
                  </a:lnTo>
                  <a:lnTo>
                    <a:pt x="6256" y="22783"/>
                  </a:lnTo>
                  <a:lnTo>
                    <a:pt x="6681" y="22860"/>
                  </a:lnTo>
                  <a:lnTo>
                    <a:pt x="7067" y="22899"/>
                  </a:lnTo>
                  <a:lnTo>
                    <a:pt x="7453" y="22860"/>
                  </a:lnTo>
                  <a:lnTo>
                    <a:pt x="7878" y="22822"/>
                  </a:lnTo>
                  <a:lnTo>
                    <a:pt x="8264" y="22667"/>
                  </a:lnTo>
                  <a:lnTo>
                    <a:pt x="8650" y="22474"/>
                  </a:lnTo>
                  <a:close/>
                  <a:moveTo>
                    <a:pt x="10890" y="16798"/>
                  </a:moveTo>
                  <a:lnTo>
                    <a:pt x="11392" y="17261"/>
                  </a:lnTo>
                  <a:lnTo>
                    <a:pt x="11933" y="17647"/>
                  </a:lnTo>
                  <a:lnTo>
                    <a:pt x="12512" y="18033"/>
                  </a:lnTo>
                  <a:lnTo>
                    <a:pt x="13091" y="18342"/>
                  </a:lnTo>
                  <a:lnTo>
                    <a:pt x="12937" y="19771"/>
                  </a:lnTo>
                  <a:lnTo>
                    <a:pt x="12821" y="21238"/>
                  </a:lnTo>
                  <a:lnTo>
                    <a:pt x="12705" y="24212"/>
                  </a:lnTo>
                  <a:lnTo>
                    <a:pt x="11894" y="23594"/>
                  </a:lnTo>
                  <a:lnTo>
                    <a:pt x="11044" y="23015"/>
                  </a:lnTo>
                  <a:lnTo>
                    <a:pt x="10813" y="22860"/>
                  </a:lnTo>
                  <a:lnTo>
                    <a:pt x="10620" y="22667"/>
                  </a:lnTo>
                  <a:lnTo>
                    <a:pt x="10581" y="22590"/>
                  </a:lnTo>
                  <a:lnTo>
                    <a:pt x="10542" y="22435"/>
                  </a:lnTo>
                  <a:lnTo>
                    <a:pt x="10542" y="22127"/>
                  </a:lnTo>
                  <a:lnTo>
                    <a:pt x="10542" y="21393"/>
                  </a:lnTo>
                  <a:lnTo>
                    <a:pt x="10504" y="20659"/>
                  </a:lnTo>
                  <a:lnTo>
                    <a:pt x="10504" y="20582"/>
                  </a:lnTo>
                  <a:lnTo>
                    <a:pt x="10465" y="20543"/>
                  </a:lnTo>
                  <a:lnTo>
                    <a:pt x="10388" y="20466"/>
                  </a:lnTo>
                  <a:lnTo>
                    <a:pt x="10542" y="19964"/>
                  </a:lnTo>
                  <a:lnTo>
                    <a:pt x="10697" y="19424"/>
                  </a:lnTo>
                  <a:lnTo>
                    <a:pt x="10774" y="18883"/>
                  </a:lnTo>
                  <a:lnTo>
                    <a:pt x="10851" y="18304"/>
                  </a:lnTo>
                  <a:lnTo>
                    <a:pt x="10890" y="17570"/>
                  </a:lnTo>
                  <a:lnTo>
                    <a:pt x="10890" y="16798"/>
                  </a:lnTo>
                  <a:close/>
                  <a:moveTo>
                    <a:pt x="5214" y="23324"/>
                  </a:moveTo>
                  <a:lnTo>
                    <a:pt x="5677" y="23594"/>
                  </a:lnTo>
                  <a:lnTo>
                    <a:pt x="6140" y="23826"/>
                  </a:lnTo>
                  <a:lnTo>
                    <a:pt x="6642" y="23941"/>
                  </a:lnTo>
                  <a:lnTo>
                    <a:pt x="7144" y="23980"/>
                  </a:lnTo>
                  <a:lnTo>
                    <a:pt x="7646" y="23980"/>
                  </a:lnTo>
                  <a:lnTo>
                    <a:pt x="8148" y="23864"/>
                  </a:lnTo>
                  <a:lnTo>
                    <a:pt x="8612" y="23710"/>
                  </a:lnTo>
                  <a:lnTo>
                    <a:pt x="9075" y="23439"/>
                  </a:lnTo>
                  <a:lnTo>
                    <a:pt x="9384" y="23903"/>
                  </a:lnTo>
                  <a:lnTo>
                    <a:pt x="8843" y="24173"/>
                  </a:lnTo>
                  <a:lnTo>
                    <a:pt x="8303" y="24366"/>
                  </a:lnTo>
                  <a:lnTo>
                    <a:pt x="7762" y="24482"/>
                  </a:lnTo>
                  <a:lnTo>
                    <a:pt x="7222" y="24521"/>
                  </a:lnTo>
                  <a:lnTo>
                    <a:pt x="6681" y="24521"/>
                  </a:lnTo>
                  <a:lnTo>
                    <a:pt x="6102" y="24443"/>
                  </a:lnTo>
                  <a:lnTo>
                    <a:pt x="5561" y="24289"/>
                  </a:lnTo>
                  <a:lnTo>
                    <a:pt x="4982" y="24096"/>
                  </a:lnTo>
                  <a:lnTo>
                    <a:pt x="5059" y="23903"/>
                  </a:lnTo>
                  <a:lnTo>
                    <a:pt x="5136" y="23710"/>
                  </a:lnTo>
                  <a:lnTo>
                    <a:pt x="5214" y="23324"/>
                  </a:lnTo>
                  <a:close/>
                  <a:moveTo>
                    <a:pt x="2356" y="17377"/>
                  </a:moveTo>
                  <a:lnTo>
                    <a:pt x="2433" y="17995"/>
                  </a:lnTo>
                  <a:lnTo>
                    <a:pt x="2588" y="18613"/>
                  </a:lnTo>
                  <a:lnTo>
                    <a:pt x="2781" y="19192"/>
                  </a:lnTo>
                  <a:lnTo>
                    <a:pt x="2974" y="19771"/>
                  </a:lnTo>
                  <a:lnTo>
                    <a:pt x="3244" y="20312"/>
                  </a:lnTo>
                  <a:lnTo>
                    <a:pt x="3244" y="20350"/>
                  </a:lnTo>
                  <a:lnTo>
                    <a:pt x="3206" y="21200"/>
                  </a:lnTo>
                  <a:lnTo>
                    <a:pt x="3244" y="22049"/>
                  </a:lnTo>
                  <a:lnTo>
                    <a:pt x="3283" y="22358"/>
                  </a:lnTo>
                  <a:lnTo>
                    <a:pt x="3321" y="22706"/>
                  </a:lnTo>
                  <a:lnTo>
                    <a:pt x="3321" y="23053"/>
                  </a:lnTo>
                  <a:lnTo>
                    <a:pt x="3321" y="23208"/>
                  </a:lnTo>
                  <a:lnTo>
                    <a:pt x="3283" y="23324"/>
                  </a:lnTo>
                  <a:lnTo>
                    <a:pt x="3167" y="23478"/>
                  </a:lnTo>
                  <a:lnTo>
                    <a:pt x="3051" y="23633"/>
                  </a:lnTo>
                  <a:lnTo>
                    <a:pt x="2704" y="23903"/>
                  </a:lnTo>
                  <a:lnTo>
                    <a:pt x="2009" y="24405"/>
                  </a:lnTo>
                  <a:lnTo>
                    <a:pt x="773" y="25409"/>
                  </a:lnTo>
                  <a:lnTo>
                    <a:pt x="811" y="24675"/>
                  </a:lnTo>
                  <a:lnTo>
                    <a:pt x="850" y="23941"/>
                  </a:lnTo>
                  <a:lnTo>
                    <a:pt x="811" y="23169"/>
                  </a:lnTo>
                  <a:lnTo>
                    <a:pt x="773" y="22435"/>
                  </a:lnTo>
                  <a:lnTo>
                    <a:pt x="657" y="21238"/>
                  </a:lnTo>
                  <a:lnTo>
                    <a:pt x="503" y="20466"/>
                  </a:lnTo>
                  <a:lnTo>
                    <a:pt x="425" y="20080"/>
                  </a:lnTo>
                  <a:lnTo>
                    <a:pt x="464" y="19694"/>
                  </a:lnTo>
                  <a:lnTo>
                    <a:pt x="503" y="19655"/>
                  </a:lnTo>
                  <a:lnTo>
                    <a:pt x="541" y="19578"/>
                  </a:lnTo>
                  <a:lnTo>
                    <a:pt x="541" y="19539"/>
                  </a:lnTo>
                  <a:lnTo>
                    <a:pt x="541" y="19462"/>
                  </a:lnTo>
                  <a:lnTo>
                    <a:pt x="1429" y="18420"/>
                  </a:lnTo>
                  <a:lnTo>
                    <a:pt x="2356" y="17377"/>
                  </a:lnTo>
                  <a:close/>
                  <a:moveTo>
                    <a:pt x="8148" y="24830"/>
                  </a:moveTo>
                  <a:lnTo>
                    <a:pt x="8148" y="25061"/>
                  </a:lnTo>
                  <a:lnTo>
                    <a:pt x="8226" y="25216"/>
                  </a:lnTo>
                  <a:lnTo>
                    <a:pt x="8071" y="25216"/>
                  </a:lnTo>
                  <a:lnTo>
                    <a:pt x="7955" y="25177"/>
                  </a:lnTo>
                  <a:lnTo>
                    <a:pt x="7878" y="25216"/>
                  </a:lnTo>
                  <a:lnTo>
                    <a:pt x="7839" y="25293"/>
                  </a:lnTo>
                  <a:lnTo>
                    <a:pt x="7839" y="25370"/>
                  </a:lnTo>
                  <a:lnTo>
                    <a:pt x="7994" y="25872"/>
                  </a:lnTo>
                  <a:lnTo>
                    <a:pt x="8110" y="26413"/>
                  </a:lnTo>
                  <a:lnTo>
                    <a:pt x="8187" y="26915"/>
                  </a:lnTo>
                  <a:lnTo>
                    <a:pt x="8226" y="27417"/>
                  </a:lnTo>
                  <a:lnTo>
                    <a:pt x="8226" y="27919"/>
                  </a:lnTo>
                  <a:lnTo>
                    <a:pt x="8226" y="28459"/>
                  </a:lnTo>
                  <a:lnTo>
                    <a:pt x="8148" y="28961"/>
                  </a:lnTo>
                  <a:lnTo>
                    <a:pt x="8071" y="29502"/>
                  </a:lnTo>
                  <a:lnTo>
                    <a:pt x="7762" y="29193"/>
                  </a:lnTo>
                  <a:lnTo>
                    <a:pt x="7453" y="28884"/>
                  </a:lnTo>
                  <a:lnTo>
                    <a:pt x="7260" y="28537"/>
                  </a:lnTo>
                  <a:lnTo>
                    <a:pt x="7067" y="28189"/>
                  </a:lnTo>
                  <a:lnTo>
                    <a:pt x="6951" y="27803"/>
                  </a:lnTo>
                  <a:lnTo>
                    <a:pt x="6874" y="27417"/>
                  </a:lnTo>
                  <a:lnTo>
                    <a:pt x="6835" y="26953"/>
                  </a:lnTo>
                  <a:lnTo>
                    <a:pt x="6835" y="26490"/>
                  </a:lnTo>
                  <a:lnTo>
                    <a:pt x="6874" y="26104"/>
                  </a:lnTo>
                  <a:lnTo>
                    <a:pt x="6874" y="25756"/>
                  </a:lnTo>
                  <a:lnTo>
                    <a:pt x="6835" y="25602"/>
                  </a:lnTo>
                  <a:lnTo>
                    <a:pt x="6758" y="25486"/>
                  </a:lnTo>
                  <a:lnTo>
                    <a:pt x="6642" y="25370"/>
                  </a:lnTo>
                  <a:lnTo>
                    <a:pt x="6488" y="25293"/>
                  </a:lnTo>
                  <a:lnTo>
                    <a:pt x="6604" y="25100"/>
                  </a:lnTo>
                  <a:lnTo>
                    <a:pt x="6720" y="24984"/>
                  </a:lnTo>
                  <a:lnTo>
                    <a:pt x="7106" y="24984"/>
                  </a:lnTo>
                  <a:lnTo>
                    <a:pt x="7453" y="24945"/>
                  </a:lnTo>
                  <a:lnTo>
                    <a:pt x="7801" y="24907"/>
                  </a:lnTo>
                  <a:lnTo>
                    <a:pt x="8148" y="24830"/>
                  </a:lnTo>
                  <a:close/>
                  <a:moveTo>
                    <a:pt x="8805" y="24637"/>
                  </a:moveTo>
                  <a:lnTo>
                    <a:pt x="9191" y="24984"/>
                  </a:lnTo>
                  <a:lnTo>
                    <a:pt x="9500" y="25409"/>
                  </a:lnTo>
                  <a:lnTo>
                    <a:pt x="9809" y="25795"/>
                  </a:lnTo>
                  <a:lnTo>
                    <a:pt x="10118" y="26258"/>
                  </a:lnTo>
                  <a:lnTo>
                    <a:pt x="9847" y="26220"/>
                  </a:lnTo>
                  <a:lnTo>
                    <a:pt x="9616" y="26104"/>
                  </a:lnTo>
                  <a:lnTo>
                    <a:pt x="9423" y="25949"/>
                  </a:lnTo>
                  <a:lnTo>
                    <a:pt x="9230" y="25756"/>
                  </a:lnTo>
                  <a:lnTo>
                    <a:pt x="9191" y="25679"/>
                  </a:lnTo>
                  <a:lnTo>
                    <a:pt x="8998" y="25679"/>
                  </a:lnTo>
                  <a:lnTo>
                    <a:pt x="8959" y="25718"/>
                  </a:lnTo>
                  <a:lnTo>
                    <a:pt x="8921" y="25795"/>
                  </a:lnTo>
                  <a:lnTo>
                    <a:pt x="8921" y="25834"/>
                  </a:lnTo>
                  <a:lnTo>
                    <a:pt x="8921" y="25911"/>
                  </a:lnTo>
                  <a:lnTo>
                    <a:pt x="9230" y="26490"/>
                  </a:lnTo>
                  <a:lnTo>
                    <a:pt x="9423" y="27069"/>
                  </a:lnTo>
                  <a:lnTo>
                    <a:pt x="9500" y="27378"/>
                  </a:lnTo>
                  <a:lnTo>
                    <a:pt x="9538" y="27687"/>
                  </a:lnTo>
                  <a:lnTo>
                    <a:pt x="9538" y="27996"/>
                  </a:lnTo>
                  <a:lnTo>
                    <a:pt x="9538" y="28344"/>
                  </a:lnTo>
                  <a:lnTo>
                    <a:pt x="9461" y="28923"/>
                  </a:lnTo>
                  <a:lnTo>
                    <a:pt x="9423" y="29232"/>
                  </a:lnTo>
                  <a:lnTo>
                    <a:pt x="9307" y="29579"/>
                  </a:lnTo>
                  <a:lnTo>
                    <a:pt x="9230" y="29888"/>
                  </a:lnTo>
                  <a:lnTo>
                    <a:pt x="9075" y="30158"/>
                  </a:lnTo>
                  <a:lnTo>
                    <a:pt x="8921" y="30429"/>
                  </a:lnTo>
                  <a:lnTo>
                    <a:pt x="8728" y="30660"/>
                  </a:lnTo>
                  <a:lnTo>
                    <a:pt x="8534" y="30776"/>
                  </a:lnTo>
                  <a:lnTo>
                    <a:pt x="8341" y="30853"/>
                  </a:lnTo>
                  <a:lnTo>
                    <a:pt x="8187" y="30853"/>
                  </a:lnTo>
                  <a:lnTo>
                    <a:pt x="7994" y="30776"/>
                  </a:lnTo>
                  <a:lnTo>
                    <a:pt x="7839" y="30699"/>
                  </a:lnTo>
                  <a:lnTo>
                    <a:pt x="7685" y="30583"/>
                  </a:lnTo>
                  <a:lnTo>
                    <a:pt x="7376" y="30274"/>
                  </a:lnTo>
                  <a:lnTo>
                    <a:pt x="6874" y="29772"/>
                  </a:lnTo>
                  <a:lnTo>
                    <a:pt x="6681" y="29502"/>
                  </a:lnTo>
                  <a:lnTo>
                    <a:pt x="6488" y="29193"/>
                  </a:lnTo>
                  <a:lnTo>
                    <a:pt x="6295" y="28846"/>
                  </a:lnTo>
                  <a:lnTo>
                    <a:pt x="6102" y="28459"/>
                  </a:lnTo>
                  <a:lnTo>
                    <a:pt x="5986" y="28073"/>
                  </a:lnTo>
                  <a:lnTo>
                    <a:pt x="5909" y="27687"/>
                  </a:lnTo>
                  <a:lnTo>
                    <a:pt x="5870" y="27262"/>
                  </a:lnTo>
                  <a:lnTo>
                    <a:pt x="5870" y="26876"/>
                  </a:lnTo>
                  <a:lnTo>
                    <a:pt x="5909" y="26490"/>
                  </a:lnTo>
                  <a:lnTo>
                    <a:pt x="6024" y="26065"/>
                  </a:lnTo>
                  <a:lnTo>
                    <a:pt x="6024" y="25949"/>
                  </a:lnTo>
                  <a:lnTo>
                    <a:pt x="5947" y="25911"/>
                  </a:lnTo>
                  <a:lnTo>
                    <a:pt x="5870" y="25872"/>
                  </a:lnTo>
                  <a:lnTo>
                    <a:pt x="5793" y="25872"/>
                  </a:lnTo>
                  <a:lnTo>
                    <a:pt x="5059" y="26220"/>
                  </a:lnTo>
                  <a:lnTo>
                    <a:pt x="5136" y="25834"/>
                  </a:lnTo>
                  <a:lnTo>
                    <a:pt x="5252" y="25447"/>
                  </a:lnTo>
                  <a:lnTo>
                    <a:pt x="5445" y="25100"/>
                  </a:lnTo>
                  <a:lnTo>
                    <a:pt x="5716" y="24752"/>
                  </a:lnTo>
                  <a:lnTo>
                    <a:pt x="6102" y="24868"/>
                  </a:lnTo>
                  <a:lnTo>
                    <a:pt x="6488" y="24945"/>
                  </a:lnTo>
                  <a:lnTo>
                    <a:pt x="6333" y="25100"/>
                  </a:lnTo>
                  <a:lnTo>
                    <a:pt x="6179" y="25293"/>
                  </a:lnTo>
                  <a:lnTo>
                    <a:pt x="6179" y="25370"/>
                  </a:lnTo>
                  <a:lnTo>
                    <a:pt x="6179" y="25447"/>
                  </a:lnTo>
                  <a:lnTo>
                    <a:pt x="6256" y="25486"/>
                  </a:lnTo>
                  <a:lnTo>
                    <a:pt x="6295" y="25486"/>
                  </a:lnTo>
                  <a:lnTo>
                    <a:pt x="6372" y="25525"/>
                  </a:lnTo>
                  <a:lnTo>
                    <a:pt x="6449" y="25602"/>
                  </a:lnTo>
                  <a:lnTo>
                    <a:pt x="6526" y="25795"/>
                  </a:lnTo>
                  <a:lnTo>
                    <a:pt x="6565" y="26104"/>
                  </a:lnTo>
                  <a:lnTo>
                    <a:pt x="6604" y="26451"/>
                  </a:lnTo>
                  <a:lnTo>
                    <a:pt x="6604" y="27146"/>
                  </a:lnTo>
                  <a:lnTo>
                    <a:pt x="6604" y="27610"/>
                  </a:lnTo>
                  <a:lnTo>
                    <a:pt x="6681" y="28073"/>
                  </a:lnTo>
                  <a:lnTo>
                    <a:pt x="6835" y="28498"/>
                  </a:lnTo>
                  <a:lnTo>
                    <a:pt x="7067" y="28923"/>
                  </a:lnTo>
                  <a:lnTo>
                    <a:pt x="7376" y="29309"/>
                  </a:lnTo>
                  <a:lnTo>
                    <a:pt x="7569" y="29463"/>
                  </a:lnTo>
                  <a:lnTo>
                    <a:pt x="7762" y="29618"/>
                  </a:lnTo>
                  <a:lnTo>
                    <a:pt x="7955" y="29734"/>
                  </a:lnTo>
                  <a:lnTo>
                    <a:pt x="8187" y="29849"/>
                  </a:lnTo>
                  <a:lnTo>
                    <a:pt x="8264" y="29849"/>
                  </a:lnTo>
                  <a:lnTo>
                    <a:pt x="8303" y="29811"/>
                  </a:lnTo>
                  <a:lnTo>
                    <a:pt x="8303" y="29734"/>
                  </a:lnTo>
                  <a:lnTo>
                    <a:pt x="8303" y="29695"/>
                  </a:lnTo>
                  <a:lnTo>
                    <a:pt x="8303" y="29656"/>
                  </a:lnTo>
                  <a:lnTo>
                    <a:pt x="8419" y="29154"/>
                  </a:lnTo>
                  <a:lnTo>
                    <a:pt x="8496" y="28614"/>
                  </a:lnTo>
                  <a:lnTo>
                    <a:pt x="8534" y="28112"/>
                  </a:lnTo>
                  <a:lnTo>
                    <a:pt x="8534" y="27571"/>
                  </a:lnTo>
                  <a:lnTo>
                    <a:pt x="8534" y="27069"/>
                  </a:lnTo>
                  <a:lnTo>
                    <a:pt x="8457" y="26567"/>
                  </a:lnTo>
                  <a:lnTo>
                    <a:pt x="8341" y="26027"/>
                  </a:lnTo>
                  <a:lnTo>
                    <a:pt x="8187" y="25525"/>
                  </a:lnTo>
                  <a:lnTo>
                    <a:pt x="8534" y="25525"/>
                  </a:lnTo>
                  <a:lnTo>
                    <a:pt x="8612" y="25486"/>
                  </a:lnTo>
                  <a:lnTo>
                    <a:pt x="8650" y="25409"/>
                  </a:lnTo>
                  <a:lnTo>
                    <a:pt x="8650" y="25370"/>
                  </a:lnTo>
                  <a:lnTo>
                    <a:pt x="8612" y="25293"/>
                  </a:lnTo>
                  <a:lnTo>
                    <a:pt x="8380" y="24791"/>
                  </a:lnTo>
                  <a:lnTo>
                    <a:pt x="8805" y="24637"/>
                  </a:lnTo>
                  <a:close/>
                  <a:moveTo>
                    <a:pt x="6449" y="0"/>
                  </a:moveTo>
                  <a:lnTo>
                    <a:pt x="6411" y="39"/>
                  </a:lnTo>
                  <a:lnTo>
                    <a:pt x="6411" y="116"/>
                  </a:lnTo>
                  <a:lnTo>
                    <a:pt x="6333" y="116"/>
                  </a:lnTo>
                  <a:lnTo>
                    <a:pt x="6295" y="193"/>
                  </a:lnTo>
                  <a:lnTo>
                    <a:pt x="5600" y="1275"/>
                  </a:lnTo>
                  <a:lnTo>
                    <a:pt x="4943" y="2433"/>
                  </a:lnTo>
                  <a:lnTo>
                    <a:pt x="4403" y="3591"/>
                  </a:lnTo>
                  <a:lnTo>
                    <a:pt x="3901" y="4827"/>
                  </a:lnTo>
                  <a:lnTo>
                    <a:pt x="3437" y="6063"/>
                  </a:lnTo>
                  <a:lnTo>
                    <a:pt x="3090" y="7298"/>
                  </a:lnTo>
                  <a:lnTo>
                    <a:pt x="2742" y="8573"/>
                  </a:lnTo>
                  <a:lnTo>
                    <a:pt x="2511" y="9847"/>
                  </a:lnTo>
                  <a:lnTo>
                    <a:pt x="2317" y="11160"/>
                  </a:lnTo>
                  <a:lnTo>
                    <a:pt x="2202" y="12473"/>
                  </a:lnTo>
                  <a:lnTo>
                    <a:pt x="2163" y="13786"/>
                  </a:lnTo>
                  <a:lnTo>
                    <a:pt x="2163" y="15099"/>
                  </a:lnTo>
                  <a:lnTo>
                    <a:pt x="2202" y="16103"/>
                  </a:lnTo>
                  <a:lnTo>
                    <a:pt x="2317" y="17107"/>
                  </a:lnTo>
                  <a:lnTo>
                    <a:pt x="1661" y="17609"/>
                  </a:lnTo>
                  <a:lnTo>
                    <a:pt x="1082" y="18188"/>
                  </a:lnTo>
                  <a:lnTo>
                    <a:pt x="541" y="18806"/>
                  </a:lnTo>
                  <a:lnTo>
                    <a:pt x="39" y="19462"/>
                  </a:lnTo>
                  <a:lnTo>
                    <a:pt x="1" y="19501"/>
                  </a:lnTo>
                  <a:lnTo>
                    <a:pt x="1" y="19578"/>
                  </a:lnTo>
                  <a:lnTo>
                    <a:pt x="78" y="19694"/>
                  </a:lnTo>
                  <a:lnTo>
                    <a:pt x="39" y="19964"/>
                  </a:lnTo>
                  <a:lnTo>
                    <a:pt x="39" y="20273"/>
                  </a:lnTo>
                  <a:lnTo>
                    <a:pt x="39" y="20543"/>
                  </a:lnTo>
                  <a:lnTo>
                    <a:pt x="78" y="20852"/>
                  </a:lnTo>
                  <a:lnTo>
                    <a:pt x="194" y="21431"/>
                  </a:lnTo>
                  <a:lnTo>
                    <a:pt x="309" y="22011"/>
                  </a:lnTo>
                  <a:lnTo>
                    <a:pt x="387" y="22899"/>
                  </a:lnTo>
                  <a:lnTo>
                    <a:pt x="425" y="23748"/>
                  </a:lnTo>
                  <a:lnTo>
                    <a:pt x="425" y="24637"/>
                  </a:lnTo>
                  <a:lnTo>
                    <a:pt x="387" y="25486"/>
                  </a:lnTo>
                  <a:lnTo>
                    <a:pt x="387" y="25602"/>
                  </a:lnTo>
                  <a:lnTo>
                    <a:pt x="464" y="25640"/>
                  </a:lnTo>
                  <a:lnTo>
                    <a:pt x="503" y="25679"/>
                  </a:lnTo>
                  <a:lnTo>
                    <a:pt x="580" y="25679"/>
                  </a:lnTo>
                  <a:lnTo>
                    <a:pt x="618" y="25756"/>
                  </a:lnTo>
                  <a:lnTo>
                    <a:pt x="696" y="25795"/>
                  </a:lnTo>
                  <a:lnTo>
                    <a:pt x="811" y="25795"/>
                  </a:lnTo>
                  <a:lnTo>
                    <a:pt x="1584" y="25254"/>
                  </a:lnTo>
                  <a:lnTo>
                    <a:pt x="2279" y="24714"/>
                  </a:lnTo>
                  <a:lnTo>
                    <a:pt x="3746" y="23594"/>
                  </a:lnTo>
                  <a:lnTo>
                    <a:pt x="3785" y="23478"/>
                  </a:lnTo>
                  <a:lnTo>
                    <a:pt x="3785" y="23362"/>
                  </a:lnTo>
                  <a:lnTo>
                    <a:pt x="3630" y="22088"/>
                  </a:lnTo>
                  <a:lnTo>
                    <a:pt x="3592" y="20814"/>
                  </a:lnTo>
                  <a:lnTo>
                    <a:pt x="3939" y="21277"/>
                  </a:lnTo>
                  <a:lnTo>
                    <a:pt x="4364" y="21663"/>
                  </a:lnTo>
                  <a:lnTo>
                    <a:pt x="4789" y="22049"/>
                  </a:lnTo>
                  <a:lnTo>
                    <a:pt x="5252" y="22358"/>
                  </a:lnTo>
                  <a:lnTo>
                    <a:pt x="5059" y="22744"/>
                  </a:lnTo>
                  <a:lnTo>
                    <a:pt x="4866" y="23169"/>
                  </a:lnTo>
                  <a:lnTo>
                    <a:pt x="4712" y="23633"/>
                  </a:lnTo>
                  <a:lnTo>
                    <a:pt x="4673" y="23864"/>
                  </a:lnTo>
                  <a:lnTo>
                    <a:pt x="4712" y="24096"/>
                  </a:lnTo>
                  <a:lnTo>
                    <a:pt x="4750" y="24173"/>
                  </a:lnTo>
                  <a:lnTo>
                    <a:pt x="4789" y="24212"/>
                  </a:lnTo>
                  <a:lnTo>
                    <a:pt x="4827" y="24250"/>
                  </a:lnTo>
                  <a:lnTo>
                    <a:pt x="4866" y="24328"/>
                  </a:lnTo>
                  <a:lnTo>
                    <a:pt x="5175" y="24521"/>
                  </a:lnTo>
                  <a:lnTo>
                    <a:pt x="5484" y="24675"/>
                  </a:lnTo>
                  <a:lnTo>
                    <a:pt x="5329" y="24868"/>
                  </a:lnTo>
                  <a:lnTo>
                    <a:pt x="5175" y="25061"/>
                  </a:lnTo>
                  <a:lnTo>
                    <a:pt x="5020" y="25254"/>
                  </a:lnTo>
                  <a:lnTo>
                    <a:pt x="4905" y="25486"/>
                  </a:lnTo>
                  <a:lnTo>
                    <a:pt x="4827" y="25718"/>
                  </a:lnTo>
                  <a:lnTo>
                    <a:pt x="4750" y="25949"/>
                  </a:lnTo>
                  <a:lnTo>
                    <a:pt x="4712" y="26220"/>
                  </a:lnTo>
                  <a:lnTo>
                    <a:pt x="4712" y="26490"/>
                  </a:lnTo>
                  <a:lnTo>
                    <a:pt x="4712" y="26567"/>
                  </a:lnTo>
                  <a:lnTo>
                    <a:pt x="4789" y="26644"/>
                  </a:lnTo>
                  <a:lnTo>
                    <a:pt x="4943" y="26644"/>
                  </a:lnTo>
                  <a:lnTo>
                    <a:pt x="5638" y="26297"/>
                  </a:lnTo>
                  <a:lnTo>
                    <a:pt x="5638" y="26297"/>
                  </a:lnTo>
                  <a:lnTo>
                    <a:pt x="5561" y="26722"/>
                  </a:lnTo>
                  <a:lnTo>
                    <a:pt x="5561" y="27146"/>
                  </a:lnTo>
                  <a:lnTo>
                    <a:pt x="5561" y="27533"/>
                  </a:lnTo>
                  <a:lnTo>
                    <a:pt x="5638" y="27957"/>
                  </a:lnTo>
                  <a:lnTo>
                    <a:pt x="5716" y="28344"/>
                  </a:lnTo>
                  <a:lnTo>
                    <a:pt x="5870" y="28730"/>
                  </a:lnTo>
                  <a:lnTo>
                    <a:pt x="6063" y="29116"/>
                  </a:lnTo>
                  <a:lnTo>
                    <a:pt x="6256" y="29463"/>
                  </a:lnTo>
                  <a:lnTo>
                    <a:pt x="6642" y="30004"/>
                  </a:lnTo>
                  <a:lnTo>
                    <a:pt x="6913" y="30351"/>
                  </a:lnTo>
                  <a:lnTo>
                    <a:pt x="7183" y="30660"/>
                  </a:lnTo>
                  <a:lnTo>
                    <a:pt x="7530" y="30969"/>
                  </a:lnTo>
                  <a:lnTo>
                    <a:pt x="7839" y="31162"/>
                  </a:lnTo>
                  <a:lnTo>
                    <a:pt x="7994" y="31240"/>
                  </a:lnTo>
                  <a:lnTo>
                    <a:pt x="8148" y="31317"/>
                  </a:lnTo>
                  <a:lnTo>
                    <a:pt x="8303" y="31317"/>
                  </a:lnTo>
                  <a:lnTo>
                    <a:pt x="8457" y="31278"/>
                  </a:lnTo>
                  <a:lnTo>
                    <a:pt x="8612" y="31240"/>
                  </a:lnTo>
                  <a:lnTo>
                    <a:pt x="8766" y="31162"/>
                  </a:lnTo>
                  <a:lnTo>
                    <a:pt x="8998" y="30892"/>
                  </a:lnTo>
                  <a:lnTo>
                    <a:pt x="9230" y="30583"/>
                  </a:lnTo>
                  <a:lnTo>
                    <a:pt x="9423" y="30236"/>
                  </a:lnTo>
                  <a:lnTo>
                    <a:pt x="9577" y="29849"/>
                  </a:lnTo>
                  <a:lnTo>
                    <a:pt x="9693" y="29463"/>
                  </a:lnTo>
                  <a:lnTo>
                    <a:pt x="9847" y="28807"/>
                  </a:lnTo>
                  <a:lnTo>
                    <a:pt x="9886" y="28228"/>
                  </a:lnTo>
                  <a:lnTo>
                    <a:pt x="9847" y="27610"/>
                  </a:lnTo>
                  <a:lnTo>
                    <a:pt x="9770" y="27031"/>
                  </a:lnTo>
                  <a:lnTo>
                    <a:pt x="9577" y="26490"/>
                  </a:lnTo>
                  <a:lnTo>
                    <a:pt x="9770" y="26529"/>
                  </a:lnTo>
                  <a:lnTo>
                    <a:pt x="9963" y="26567"/>
                  </a:lnTo>
                  <a:lnTo>
                    <a:pt x="10156" y="26606"/>
                  </a:lnTo>
                  <a:lnTo>
                    <a:pt x="10388" y="26606"/>
                  </a:lnTo>
                  <a:lnTo>
                    <a:pt x="10465" y="26567"/>
                  </a:lnTo>
                  <a:lnTo>
                    <a:pt x="10542" y="26529"/>
                  </a:lnTo>
                  <a:lnTo>
                    <a:pt x="10542" y="26451"/>
                  </a:lnTo>
                  <a:lnTo>
                    <a:pt x="10542" y="26336"/>
                  </a:lnTo>
                  <a:lnTo>
                    <a:pt x="10233" y="25834"/>
                  </a:lnTo>
                  <a:lnTo>
                    <a:pt x="9925" y="25332"/>
                  </a:lnTo>
                  <a:lnTo>
                    <a:pt x="9538" y="24868"/>
                  </a:lnTo>
                  <a:lnTo>
                    <a:pt x="9114" y="24482"/>
                  </a:lnTo>
                  <a:lnTo>
                    <a:pt x="9616" y="24135"/>
                  </a:lnTo>
                  <a:lnTo>
                    <a:pt x="9693" y="24057"/>
                  </a:lnTo>
                  <a:lnTo>
                    <a:pt x="9732" y="23980"/>
                  </a:lnTo>
                  <a:lnTo>
                    <a:pt x="9770" y="23941"/>
                  </a:lnTo>
                  <a:lnTo>
                    <a:pt x="9732" y="23864"/>
                  </a:lnTo>
                  <a:lnTo>
                    <a:pt x="9307" y="23092"/>
                  </a:lnTo>
                  <a:lnTo>
                    <a:pt x="9114" y="22706"/>
                  </a:lnTo>
                  <a:lnTo>
                    <a:pt x="8959" y="22281"/>
                  </a:lnTo>
                  <a:lnTo>
                    <a:pt x="9114" y="22204"/>
                  </a:lnTo>
                  <a:lnTo>
                    <a:pt x="9423" y="21933"/>
                  </a:lnTo>
                  <a:lnTo>
                    <a:pt x="9693" y="21625"/>
                  </a:lnTo>
                  <a:lnTo>
                    <a:pt x="9925" y="21316"/>
                  </a:lnTo>
                  <a:lnTo>
                    <a:pt x="10118" y="20968"/>
                  </a:lnTo>
                  <a:lnTo>
                    <a:pt x="10118" y="21895"/>
                  </a:lnTo>
                  <a:lnTo>
                    <a:pt x="10040" y="22822"/>
                  </a:lnTo>
                  <a:lnTo>
                    <a:pt x="10079" y="22899"/>
                  </a:lnTo>
                  <a:lnTo>
                    <a:pt x="10156" y="22976"/>
                  </a:lnTo>
                  <a:lnTo>
                    <a:pt x="10813" y="23401"/>
                  </a:lnTo>
                  <a:lnTo>
                    <a:pt x="11469" y="23826"/>
                  </a:lnTo>
                  <a:lnTo>
                    <a:pt x="12126" y="24289"/>
                  </a:lnTo>
                  <a:lnTo>
                    <a:pt x="12743" y="24752"/>
                  </a:lnTo>
                  <a:lnTo>
                    <a:pt x="12859" y="24830"/>
                  </a:lnTo>
                  <a:lnTo>
                    <a:pt x="12975" y="24791"/>
                  </a:lnTo>
                  <a:lnTo>
                    <a:pt x="13052" y="24752"/>
                  </a:lnTo>
                  <a:lnTo>
                    <a:pt x="13091" y="24637"/>
                  </a:lnTo>
                  <a:lnTo>
                    <a:pt x="13323" y="21393"/>
                  </a:lnTo>
                  <a:lnTo>
                    <a:pt x="13400" y="19771"/>
                  </a:lnTo>
                  <a:lnTo>
                    <a:pt x="13439" y="18960"/>
                  </a:lnTo>
                  <a:lnTo>
                    <a:pt x="13400" y="18188"/>
                  </a:lnTo>
                  <a:lnTo>
                    <a:pt x="13361" y="18072"/>
                  </a:lnTo>
                  <a:lnTo>
                    <a:pt x="13323" y="18033"/>
                  </a:lnTo>
                  <a:lnTo>
                    <a:pt x="13284" y="18033"/>
                  </a:lnTo>
                  <a:lnTo>
                    <a:pt x="12975" y="17802"/>
                  </a:lnTo>
                  <a:lnTo>
                    <a:pt x="12666" y="17609"/>
                  </a:lnTo>
                  <a:lnTo>
                    <a:pt x="11971" y="17184"/>
                  </a:lnTo>
                  <a:lnTo>
                    <a:pt x="10890" y="16412"/>
                  </a:lnTo>
                  <a:lnTo>
                    <a:pt x="10813" y="15485"/>
                  </a:lnTo>
                  <a:lnTo>
                    <a:pt x="10735" y="14558"/>
                  </a:lnTo>
                  <a:lnTo>
                    <a:pt x="10620" y="13631"/>
                  </a:lnTo>
                  <a:lnTo>
                    <a:pt x="10504" y="12705"/>
                  </a:lnTo>
                  <a:lnTo>
                    <a:pt x="10233" y="11121"/>
                  </a:lnTo>
                  <a:lnTo>
                    <a:pt x="9886" y="9538"/>
                  </a:lnTo>
                  <a:lnTo>
                    <a:pt x="9500" y="7955"/>
                  </a:lnTo>
                  <a:lnTo>
                    <a:pt x="9036" y="6410"/>
                  </a:lnTo>
                  <a:lnTo>
                    <a:pt x="8534" y="4866"/>
                  </a:lnTo>
                  <a:lnTo>
                    <a:pt x="7994" y="3321"/>
                  </a:lnTo>
                  <a:lnTo>
                    <a:pt x="7415" y="1815"/>
                  </a:lnTo>
                  <a:lnTo>
                    <a:pt x="6835" y="309"/>
                  </a:lnTo>
                  <a:lnTo>
                    <a:pt x="6797" y="232"/>
                  </a:lnTo>
                  <a:lnTo>
                    <a:pt x="6720" y="193"/>
                  </a:lnTo>
                  <a:lnTo>
                    <a:pt x="6642" y="155"/>
                  </a:lnTo>
                  <a:lnTo>
                    <a:pt x="6604" y="39"/>
                  </a:lnTo>
                  <a:lnTo>
                    <a:pt x="652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9"/>
            <p:cNvSpPr/>
            <p:nvPr/>
          </p:nvSpPr>
          <p:spPr>
            <a:xfrm>
              <a:off x="6111425" y="3973925"/>
              <a:ext cx="42500" cy="41525"/>
            </a:xfrm>
            <a:custGeom>
              <a:avLst/>
              <a:gdLst/>
              <a:ahLst/>
              <a:cxnLst/>
              <a:rect l="l" t="t" r="r" b="b"/>
              <a:pathLst>
                <a:path w="1700" h="1661" extrusionOk="0">
                  <a:moveTo>
                    <a:pt x="1043" y="387"/>
                  </a:moveTo>
                  <a:lnTo>
                    <a:pt x="1121" y="425"/>
                  </a:lnTo>
                  <a:lnTo>
                    <a:pt x="1198" y="464"/>
                  </a:lnTo>
                  <a:lnTo>
                    <a:pt x="1237" y="541"/>
                  </a:lnTo>
                  <a:lnTo>
                    <a:pt x="1314" y="734"/>
                  </a:lnTo>
                  <a:lnTo>
                    <a:pt x="1314" y="927"/>
                  </a:lnTo>
                  <a:lnTo>
                    <a:pt x="1237" y="1120"/>
                  </a:lnTo>
                  <a:lnTo>
                    <a:pt x="1159" y="1198"/>
                  </a:lnTo>
                  <a:lnTo>
                    <a:pt x="1082" y="1236"/>
                  </a:lnTo>
                  <a:lnTo>
                    <a:pt x="889" y="1275"/>
                  </a:lnTo>
                  <a:lnTo>
                    <a:pt x="696" y="1236"/>
                  </a:lnTo>
                  <a:lnTo>
                    <a:pt x="541" y="1159"/>
                  </a:lnTo>
                  <a:lnTo>
                    <a:pt x="464" y="1082"/>
                  </a:lnTo>
                  <a:lnTo>
                    <a:pt x="426" y="1004"/>
                  </a:lnTo>
                  <a:lnTo>
                    <a:pt x="387" y="889"/>
                  </a:lnTo>
                  <a:lnTo>
                    <a:pt x="387" y="773"/>
                  </a:lnTo>
                  <a:lnTo>
                    <a:pt x="464" y="580"/>
                  </a:lnTo>
                  <a:lnTo>
                    <a:pt x="541" y="580"/>
                  </a:lnTo>
                  <a:lnTo>
                    <a:pt x="619" y="541"/>
                  </a:lnTo>
                  <a:lnTo>
                    <a:pt x="773" y="425"/>
                  </a:lnTo>
                  <a:lnTo>
                    <a:pt x="928" y="387"/>
                  </a:lnTo>
                  <a:close/>
                  <a:moveTo>
                    <a:pt x="889" y="0"/>
                  </a:moveTo>
                  <a:lnTo>
                    <a:pt x="735" y="39"/>
                  </a:lnTo>
                  <a:lnTo>
                    <a:pt x="619" y="78"/>
                  </a:lnTo>
                  <a:lnTo>
                    <a:pt x="503" y="155"/>
                  </a:lnTo>
                  <a:lnTo>
                    <a:pt x="348" y="232"/>
                  </a:lnTo>
                  <a:lnTo>
                    <a:pt x="233" y="309"/>
                  </a:lnTo>
                  <a:lnTo>
                    <a:pt x="155" y="464"/>
                  </a:lnTo>
                  <a:lnTo>
                    <a:pt x="78" y="580"/>
                  </a:lnTo>
                  <a:lnTo>
                    <a:pt x="39" y="734"/>
                  </a:lnTo>
                  <a:lnTo>
                    <a:pt x="1" y="889"/>
                  </a:lnTo>
                  <a:lnTo>
                    <a:pt x="39" y="1043"/>
                  </a:lnTo>
                  <a:lnTo>
                    <a:pt x="78" y="1198"/>
                  </a:lnTo>
                  <a:lnTo>
                    <a:pt x="194" y="1352"/>
                  </a:lnTo>
                  <a:lnTo>
                    <a:pt x="310" y="1468"/>
                  </a:lnTo>
                  <a:lnTo>
                    <a:pt x="464" y="1584"/>
                  </a:lnTo>
                  <a:lnTo>
                    <a:pt x="657" y="1661"/>
                  </a:lnTo>
                  <a:lnTo>
                    <a:pt x="1005" y="1661"/>
                  </a:lnTo>
                  <a:lnTo>
                    <a:pt x="1198" y="1622"/>
                  </a:lnTo>
                  <a:lnTo>
                    <a:pt x="1352" y="1545"/>
                  </a:lnTo>
                  <a:lnTo>
                    <a:pt x="1507" y="1429"/>
                  </a:lnTo>
                  <a:lnTo>
                    <a:pt x="1584" y="1275"/>
                  </a:lnTo>
                  <a:lnTo>
                    <a:pt x="1661" y="1120"/>
                  </a:lnTo>
                  <a:lnTo>
                    <a:pt x="1700" y="927"/>
                  </a:lnTo>
                  <a:lnTo>
                    <a:pt x="1700" y="734"/>
                  </a:lnTo>
                  <a:lnTo>
                    <a:pt x="1661" y="580"/>
                  </a:lnTo>
                  <a:lnTo>
                    <a:pt x="1584" y="387"/>
                  </a:lnTo>
                  <a:lnTo>
                    <a:pt x="1507" y="271"/>
                  </a:lnTo>
                  <a:lnTo>
                    <a:pt x="1391" y="194"/>
                  </a:lnTo>
                  <a:lnTo>
                    <a:pt x="1275" y="116"/>
                  </a:lnTo>
                  <a:lnTo>
                    <a:pt x="1005" y="39"/>
                  </a:lnTo>
                  <a:lnTo>
                    <a:pt x="889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9"/>
            <p:cNvSpPr/>
            <p:nvPr/>
          </p:nvSpPr>
          <p:spPr>
            <a:xfrm>
              <a:off x="5921250" y="4000950"/>
              <a:ext cx="123600" cy="97525"/>
            </a:xfrm>
            <a:custGeom>
              <a:avLst/>
              <a:gdLst/>
              <a:ahLst/>
              <a:cxnLst/>
              <a:rect l="l" t="t" r="r" b="b"/>
              <a:pathLst>
                <a:path w="4944" h="3901" extrusionOk="0">
                  <a:moveTo>
                    <a:pt x="232" y="1"/>
                  </a:moveTo>
                  <a:lnTo>
                    <a:pt x="117" y="39"/>
                  </a:lnTo>
                  <a:lnTo>
                    <a:pt x="1" y="155"/>
                  </a:lnTo>
                  <a:lnTo>
                    <a:pt x="1" y="271"/>
                  </a:lnTo>
                  <a:lnTo>
                    <a:pt x="1" y="387"/>
                  </a:lnTo>
                  <a:lnTo>
                    <a:pt x="310" y="889"/>
                  </a:lnTo>
                  <a:lnTo>
                    <a:pt x="657" y="1391"/>
                  </a:lnTo>
                  <a:lnTo>
                    <a:pt x="1005" y="1893"/>
                  </a:lnTo>
                  <a:lnTo>
                    <a:pt x="1352" y="2356"/>
                  </a:lnTo>
                  <a:lnTo>
                    <a:pt x="1777" y="2781"/>
                  </a:lnTo>
                  <a:lnTo>
                    <a:pt x="2202" y="3206"/>
                  </a:lnTo>
                  <a:lnTo>
                    <a:pt x="2665" y="3592"/>
                  </a:lnTo>
                  <a:lnTo>
                    <a:pt x="3167" y="3901"/>
                  </a:lnTo>
                  <a:lnTo>
                    <a:pt x="3515" y="3785"/>
                  </a:lnTo>
                  <a:lnTo>
                    <a:pt x="2742" y="3013"/>
                  </a:lnTo>
                  <a:lnTo>
                    <a:pt x="2009" y="2240"/>
                  </a:lnTo>
                  <a:lnTo>
                    <a:pt x="1314" y="1429"/>
                  </a:lnTo>
                  <a:lnTo>
                    <a:pt x="1005" y="1005"/>
                  </a:lnTo>
                  <a:lnTo>
                    <a:pt x="696" y="580"/>
                  </a:lnTo>
                  <a:lnTo>
                    <a:pt x="1584" y="696"/>
                  </a:lnTo>
                  <a:lnTo>
                    <a:pt x="2472" y="889"/>
                  </a:lnTo>
                  <a:lnTo>
                    <a:pt x="2974" y="1043"/>
                  </a:lnTo>
                  <a:lnTo>
                    <a:pt x="3476" y="1236"/>
                  </a:lnTo>
                  <a:lnTo>
                    <a:pt x="3978" y="1391"/>
                  </a:lnTo>
                  <a:lnTo>
                    <a:pt x="4480" y="1507"/>
                  </a:lnTo>
                  <a:lnTo>
                    <a:pt x="4557" y="1507"/>
                  </a:lnTo>
                  <a:lnTo>
                    <a:pt x="4635" y="1584"/>
                  </a:lnTo>
                  <a:lnTo>
                    <a:pt x="4789" y="1584"/>
                  </a:lnTo>
                  <a:lnTo>
                    <a:pt x="4866" y="1507"/>
                  </a:lnTo>
                  <a:lnTo>
                    <a:pt x="4943" y="1429"/>
                  </a:lnTo>
                  <a:lnTo>
                    <a:pt x="4596" y="1159"/>
                  </a:lnTo>
                  <a:lnTo>
                    <a:pt x="4133" y="889"/>
                  </a:lnTo>
                  <a:lnTo>
                    <a:pt x="3592" y="657"/>
                  </a:lnTo>
                  <a:lnTo>
                    <a:pt x="3051" y="464"/>
                  </a:lnTo>
                  <a:lnTo>
                    <a:pt x="2511" y="310"/>
                  </a:lnTo>
                  <a:lnTo>
                    <a:pt x="1893" y="194"/>
                  </a:lnTo>
                  <a:lnTo>
                    <a:pt x="1314" y="117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9"/>
            <p:cNvSpPr/>
            <p:nvPr/>
          </p:nvSpPr>
          <p:spPr>
            <a:xfrm>
              <a:off x="6044825" y="4051150"/>
              <a:ext cx="126475" cy="70500"/>
            </a:xfrm>
            <a:custGeom>
              <a:avLst/>
              <a:gdLst/>
              <a:ahLst/>
              <a:cxnLst/>
              <a:rect l="l" t="t" r="r" b="b"/>
              <a:pathLst>
                <a:path w="5059" h="2820" extrusionOk="0">
                  <a:moveTo>
                    <a:pt x="4905" y="1"/>
                  </a:moveTo>
                  <a:lnTo>
                    <a:pt x="3823" y="657"/>
                  </a:lnTo>
                  <a:lnTo>
                    <a:pt x="3283" y="966"/>
                  </a:lnTo>
                  <a:lnTo>
                    <a:pt x="2742" y="1275"/>
                  </a:lnTo>
                  <a:lnTo>
                    <a:pt x="2086" y="1584"/>
                  </a:lnTo>
                  <a:lnTo>
                    <a:pt x="1429" y="1854"/>
                  </a:lnTo>
                  <a:lnTo>
                    <a:pt x="773" y="2124"/>
                  </a:lnTo>
                  <a:lnTo>
                    <a:pt x="116" y="2433"/>
                  </a:lnTo>
                  <a:lnTo>
                    <a:pt x="39" y="2511"/>
                  </a:lnTo>
                  <a:lnTo>
                    <a:pt x="0" y="2588"/>
                  </a:lnTo>
                  <a:lnTo>
                    <a:pt x="39" y="2704"/>
                  </a:lnTo>
                  <a:lnTo>
                    <a:pt x="116" y="2781"/>
                  </a:lnTo>
                  <a:lnTo>
                    <a:pt x="387" y="2820"/>
                  </a:lnTo>
                  <a:lnTo>
                    <a:pt x="1082" y="2626"/>
                  </a:lnTo>
                  <a:lnTo>
                    <a:pt x="1738" y="2356"/>
                  </a:lnTo>
                  <a:lnTo>
                    <a:pt x="2395" y="2047"/>
                  </a:lnTo>
                  <a:lnTo>
                    <a:pt x="2974" y="1738"/>
                  </a:lnTo>
                  <a:lnTo>
                    <a:pt x="3553" y="1429"/>
                  </a:lnTo>
                  <a:lnTo>
                    <a:pt x="4094" y="1121"/>
                  </a:lnTo>
                  <a:lnTo>
                    <a:pt x="4596" y="734"/>
                  </a:lnTo>
                  <a:lnTo>
                    <a:pt x="5059" y="348"/>
                  </a:lnTo>
                  <a:lnTo>
                    <a:pt x="490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9"/>
            <p:cNvSpPr/>
            <p:nvPr/>
          </p:nvSpPr>
          <p:spPr>
            <a:xfrm>
              <a:off x="1792350" y="4089775"/>
              <a:ext cx="345650" cy="269350"/>
            </a:xfrm>
            <a:custGeom>
              <a:avLst/>
              <a:gdLst/>
              <a:ahLst/>
              <a:cxnLst/>
              <a:rect l="l" t="t" r="r" b="b"/>
              <a:pathLst>
                <a:path w="13826" h="10774" extrusionOk="0">
                  <a:moveTo>
                    <a:pt x="3438" y="1004"/>
                  </a:moveTo>
                  <a:lnTo>
                    <a:pt x="3515" y="1081"/>
                  </a:lnTo>
                  <a:lnTo>
                    <a:pt x="3631" y="1159"/>
                  </a:lnTo>
                  <a:lnTo>
                    <a:pt x="3669" y="1275"/>
                  </a:lnTo>
                  <a:lnTo>
                    <a:pt x="3669" y="1429"/>
                  </a:lnTo>
                  <a:lnTo>
                    <a:pt x="3592" y="1661"/>
                  </a:lnTo>
                  <a:lnTo>
                    <a:pt x="3515" y="1815"/>
                  </a:lnTo>
                  <a:lnTo>
                    <a:pt x="3360" y="1931"/>
                  </a:lnTo>
                  <a:lnTo>
                    <a:pt x="3167" y="1970"/>
                  </a:lnTo>
                  <a:lnTo>
                    <a:pt x="2974" y="2008"/>
                  </a:lnTo>
                  <a:lnTo>
                    <a:pt x="2781" y="2008"/>
                  </a:lnTo>
                  <a:lnTo>
                    <a:pt x="2356" y="1931"/>
                  </a:lnTo>
                  <a:lnTo>
                    <a:pt x="2395" y="1892"/>
                  </a:lnTo>
                  <a:lnTo>
                    <a:pt x="2472" y="1661"/>
                  </a:lnTo>
                  <a:lnTo>
                    <a:pt x="2588" y="1429"/>
                  </a:lnTo>
                  <a:lnTo>
                    <a:pt x="2704" y="1236"/>
                  </a:lnTo>
                  <a:lnTo>
                    <a:pt x="2897" y="1081"/>
                  </a:lnTo>
                  <a:lnTo>
                    <a:pt x="3013" y="1004"/>
                  </a:lnTo>
                  <a:close/>
                  <a:moveTo>
                    <a:pt x="1044" y="1468"/>
                  </a:moveTo>
                  <a:lnTo>
                    <a:pt x="1237" y="1545"/>
                  </a:lnTo>
                  <a:lnTo>
                    <a:pt x="1430" y="1622"/>
                  </a:lnTo>
                  <a:lnTo>
                    <a:pt x="1623" y="1777"/>
                  </a:lnTo>
                  <a:lnTo>
                    <a:pt x="1816" y="1892"/>
                  </a:lnTo>
                  <a:lnTo>
                    <a:pt x="1507" y="2201"/>
                  </a:lnTo>
                  <a:lnTo>
                    <a:pt x="1314" y="2356"/>
                  </a:lnTo>
                  <a:lnTo>
                    <a:pt x="1121" y="2433"/>
                  </a:lnTo>
                  <a:lnTo>
                    <a:pt x="966" y="2472"/>
                  </a:lnTo>
                  <a:lnTo>
                    <a:pt x="812" y="2472"/>
                  </a:lnTo>
                  <a:lnTo>
                    <a:pt x="696" y="2433"/>
                  </a:lnTo>
                  <a:lnTo>
                    <a:pt x="580" y="2394"/>
                  </a:lnTo>
                  <a:lnTo>
                    <a:pt x="464" y="2317"/>
                  </a:lnTo>
                  <a:lnTo>
                    <a:pt x="387" y="2201"/>
                  </a:lnTo>
                  <a:lnTo>
                    <a:pt x="387" y="2085"/>
                  </a:lnTo>
                  <a:lnTo>
                    <a:pt x="426" y="1892"/>
                  </a:lnTo>
                  <a:lnTo>
                    <a:pt x="503" y="1699"/>
                  </a:lnTo>
                  <a:lnTo>
                    <a:pt x="657" y="1545"/>
                  </a:lnTo>
                  <a:lnTo>
                    <a:pt x="850" y="1468"/>
                  </a:lnTo>
                  <a:close/>
                  <a:moveTo>
                    <a:pt x="4866" y="3823"/>
                  </a:moveTo>
                  <a:lnTo>
                    <a:pt x="5021" y="3862"/>
                  </a:lnTo>
                  <a:lnTo>
                    <a:pt x="5137" y="3939"/>
                  </a:lnTo>
                  <a:lnTo>
                    <a:pt x="5253" y="4055"/>
                  </a:lnTo>
                  <a:lnTo>
                    <a:pt x="5330" y="4171"/>
                  </a:lnTo>
                  <a:lnTo>
                    <a:pt x="5330" y="4325"/>
                  </a:lnTo>
                  <a:lnTo>
                    <a:pt x="5330" y="4441"/>
                  </a:lnTo>
                  <a:lnTo>
                    <a:pt x="5291" y="4557"/>
                  </a:lnTo>
                  <a:lnTo>
                    <a:pt x="5137" y="4788"/>
                  </a:lnTo>
                  <a:lnTo>
                    <a:pt x="4944" y="4982"/>
                  </a:lnTo>
                  <a:lnTo>
                    <a:pt x="4751" y="5097"/>
                  </a:lnTo>
                  <a:lnTo>
                    <a:pt x="4557" y="5136"/>
                  </a:lnTo>
                  <a:lnTo>
                    <a:pt x="4171" y="5213"/>
                  </a:lnTo>
                  <a:lnTo>
                    <a:pt x="4171" y="5213"/>
                  </a:lnTo>
                  <a:lnTo>
                    <a:pt x="4210" y="4750"/>
                  </a:lnTo>
                  <a:lnTo>
                    <a:pt x="4287" y="4557"/>
                  </a:lnTo>
                  <a:lnTo>
                    <a:pt x="4364" y="4325"/>
                  </a:lnTo>
                  <a:lnTo>
                    <a:pt x="4519" y="4055"/>
                  </a:lnTo>
                  <a:lnTo>
                    <a:pt x="4635" y="3978"/>
                  </a:lnTo>
                  <a:lnTo>
                    <a:pt x="4751" y="3900"/>
                  </a:lnTo>
                  <a:lnTo>
                    <a:pt x="4866" y="3823"/>
                  </a:lnTo>
                  <a:close/>
                  <a:moveTo>
                    <a:pt x="7299" y="4518"/>
                  </a:moveTo>
                  <a:lnTo>
                    <a:pt x="7415" y="4595"/>
                  </a:lnTo>
                  <a:lnTo>
                    <a:pt x="7492" y="4673"/>
                  </a:lnTo>
                  <a:lnTo>
                    <a:pt x="7531" y="4788"/>
                  </a:lnTo>
                  <a:lnTo>
                    <a:pt x="7569" y="4943"/>
                  </a:lnTo>
                  <a:lnTo>
                    <a:pt x="7608" y="5175"/>
                  </a:lnTo>
                  <a:lnTo>
                    <a:pt x="7569" y="5445"/>
                  </a:lnTo>
                  <a:lnTo>
                    <a:pt x="7531" y="5677"/>
                  </a:lnTo>
                  <a:lnTo>
                    <a:pt x="7454" y="5908"/>
                  </a:lnTo>
                  <a:lnTo>
                    <a:pt x="7299" y="6101"/>
                  </a:lnTo>
                  <a:lnTo>
                    <a:pt x="7145" y="6294"/>
                  </a:lnTo>
                  <a:lnTo>
                    <a:pt x="6913" y="5870"/>
                  </a:lnTo>
                  <a:lnTo>
                    <a:pt x="6797" y="5677"/>
                  </a:lnTo>
                  <a:lnTo>
                    <a:pt x="6759" y="5445"/>
                  </a:lnTo>
                  <a:lnTo>
                    <a:pt x="6720" y="5136"/>
                  </a:lnTo>
                  <a:lnTo>
                    <a:pt x="6759" y="4943"/>
                  </a:lnTo>
                  <a:lnTo>
                    <a:pt x="6797" y="4788"/>
                  </a:lnTo>
                  <a:lnTo>
                    <a:pt x="6874" y="4634"/>
                  </a:lnTo>
                  <a:lnTo>
                    <a:pt x="6990" y="4557"/>
                  </a:lnTo>
                  <a:lnTo>
                    <a:pt x="7106" y="4518"/>
                  </a:lnTo>
                  <a:close/>
                  <a:moveTo>
                    <a:pt x="11161" y="4982"/>
                  </a:moveTo>
                  <a:lnTo>
                    <a:pt x="11276" y="5059"/>
                  </a:lnTo>
                  <a:lnTo>
                    <a:pt x="11354" y="5136"/>
                  </a:lnTo>
                  <a:lnTo>
                    <a:pt x="11392" y="5252"/>
                  </a:lnTo>
                  <a:lnTo>
                    <a:pt x="11431" y="5368"/>
                  </a:lnTo>
                  <a:lnTo>
                    <a:pt x="11392" y="5677"/>
                  </a:lnTo>
                  <a:lnTo>
                    <a:pt x="11315" y="5986"/>
                  </a:lnTo>
                  <a:lnTo>
                    <a:pt x="11161" y="6217"/>
                  </a:lnTo>
                  <a:lnTo>
                    <a:pt x="11083" y="6333"/>
                  </a:lnTo>
                  <a:lnTo>
                    <a:pt x="10968" y="6372"/>
                  </a:lnTo>
                  <a:lnTo>
                    <a:pt x="10890" y="6410"/>
                  </a:lnTo>
                  <a:lnTo>
                    <a:pt x="10736" y="6410"/>
                  </a:lnTo>
                  <a:lnTo>
                    <a:pt x="10697" y="6449"/>
                  </a:lnTo>
                  <a:lnTo>
                    <a:pt x="10659" y="6449"/>
                  </a:lnTo>
                  <a:lnTo>
                    <a:pt x="10466" y="6101"/>
                  </a:lnTo>
                  <a:lnTo>
                    <a:pt x="10388" y="5947"/>
                  </a:lnTo>
                  <a:lnTo>
                    <a:pt x="10350" y="5715"/>
                  </a:lnTo>
                  <a:lnTo>
                    <a:pt x="10350" y="5484"/>
                  </a:lnTo>
                  <a:lnTo>
                    <a:pt x="10427" y="5252"/>
                  </a:lnTo>
                  <a:lnTo>
                    <a:pt x="10581" y="5097"/>
                  </a:lnTo>
                  <a:lnTo>
                    <a:pt x="10697" y="5059"/>
                  </a:lnTo>
                  <a:lnTo>
                    <a:pt x="10813" y="4982"/>
                  </a:lnTo>
                  <a:close/>
                  <a:moveTo>
                    <a:pt x="3052" y="5522"/>
                  </a:moveTo>
                  <a:lnTo>
                    <a:pt x="3476" y="5561"/>
                  </a:lnTo>
                  <a:lnTo>
                    <a:pt x="3283" y="5947"/>
                  </a:lnTo>
                  <a:lnTo>
                    <a:pt x="3167" y="6140"/>
                  </a:lnTo>
                  <a:lnTo>
                    <a:pt x="3013" y="6294"/>
                  </a:lnTo>
                  <a:lnTo>
                    <a:pt x="2858" y="6410"/>
                  </a:lnTo>
                  <a:lnTo>
                    <a:pt x="2704" y="6488"/>
                  </a:lnTo>
                  <a:lnTo>
                    <a:pt x="2472" y="6488"/>
                  </a:lnTo>
                  <a:lnTo>
                    <a:pt x="2279" y="6410"/>
                  </a:lnTo>
                  <a:lnTo>
                    <a:pt x="2125" y="6294"/>
                  </a:lnTo>
                  <a:lnTo>
                    <a:pt x="2086" y="6179"/>
                  </a:lnTo>
                  <a:lnTo>
                    <a:pt x="2086" y="6063"/>
                  </a:lnTo>
                  <a:lnTo>
                    <a:pt x="2125" y="5908"/>
                  </a:lnTo>
                  <a:lnTo>
                    <a:pt x="2241" y="5792"/>
                  </a:lnTo>
                  <a:lnTo>
                    <a:pt x="2356" y="5677"/>
                  </a:lnTo>
                  <a:lnTo>
                    <a:pt x="2472" y="5599"/>
                  </a:lnTo>
                  <a:lnTo>
                    <a:pt x="2588" y="5561"/>
                  </a:lnTo>
                  <a:lnTo>
                    <a:pt x="2820" y="5522"/>
                  </a:lnTo>
                  <a:close/>
                  <a:moveTo>
                    <a:pt x="7222" y="6796"/>
                  </a:moveTo>
                  <a:lnTo>
                    <a:pt x="7183" y="7260"/>
                  </a:lnTo>
                  <a:lnTo>
                    <a:pt x="7106" y="7453"/>
                  </a:lnTo>
                  <a:lnTo>
                    <a:pt x="7029" y="7685"/>
                  </a:lnTo>
                  <a:lnTo>
                    <a:pt x="6874" y="7916"/>
                  </a:lnTo>
                  <a:lnTo>
                    <a:pt x="6681" y="8148"/>
                  </a:lnTo>
                  <a:lnTo>
                    <a:pt x="6565" y="8225"/>
                  </a:lnTo>
                  <a:lnTo>
                    <a:pt x="6450" y="8264"/>
                  </a:lnTo>
                  <a:lnTo>
                    <a:pt x="6295" y="8302"/>
                  </a:lnTo>
                  <a:lnTo>
                    <a:pt x="6141" y="8225"/>
                  </a:lnTo>
                  <a:lnTo>
                    <a:pt x="6025" y="8148"/>
                  </a:lnTo>
                  <a:lnTo>
                    <a:pt x="5948" y="8032"/>
                  </a:lnTo>
                  <a:lnTo>
                    <a:pt x="5909" y="7916"/>
                  </a:lnTo>
                  <a:lnTo>
                    <a:pt x="5909" y="7800"/>
                  </a:lnTo>
                  <a:lnTo>
                    <a:pt x="5948" y="7646"/>
                  </a:lnTo>
                  <a:lnTo>
                    <a:pt x="6025" y="7530"/>
                  </a:lnTo>
                  <a:lnTo>
                    <a:pt x="6179" y="7298"/>
                  </a:lnTo>
                  <a:lnTo>
                    <a:pt x="6411" y="7144"/>
                  </a:lnTo>
                  <a:lnTo>
                    <a:pt x="6643" y="7028"/>
                  </a:lnTo>
                  <a:lnTo>
                    <a:pt x="7183" y="6835"/>
                  </a:lnTo>
                  <a:lnTo>
                    <a:pt x="7183" y="6796"/>
                  </a:lnTo>
                  <a:close/>
                  <a:moveTo>
                    <a:pt x="10620" y="7144"/>
                  </a:moveTo>
                  <a:lnTo>
                    <a:pt x="10659" y="7337"/>
                  </a:lnTo>
                  <a:lnTo>
                    <a:pt x="10697" y="7530"/>
                  </a:lnTo>
                  <a:lnTo>
                    <a:pt x="10697" y="7685"/>
                  </a:lnTo>
                  <a:lnTo>
                    <a:pt x="10659" y="7878"/>
                  </a:lnTo>
                  <a:lnTo>
                    <a:pt x="10620" y="8032"/>
                  </a:lnTo>
                  <a:lnTo>
                    <a:pt x="10504" y="8187"/>
                  </a:lnTo>
                  <a:lnTo>
                    <a:pt x="10427" y="8341"/>
                  </a:lnTo>
                  <a:lnTo>
                    <a:pt x="10272" y="8457"/>
                  </a:lnTo>
                  <a:lnTo>
                    <a:pt x="10118" y="8573"/>
                  </a:lnTo>
                  <a:lnTo>
                    <a:pt x="9925" y="8611"/>
                  </a:lnTo>
                  <a:lnTo>
                    <a:pt x="9848" y="8573"/>
                  </a:lnTo>
                  <a:lnTo>
                    <a:pt x="9770" y="8573"/>
                  </a:lnTo>
                  <a:lnTo>
                    <a:pt x="9732" y="8496"/>
                  </a:lnTo>
                  <a:lnTo>
                    <a:pt x="9655" y="8418"/>
                  </a:lnTo>
                  <a:lnTo>
                    <a:pt x="9616" y="8225"/>
                  </a:lnTo>
                  <a:lnTo>
                    <a:pt x="9655" y="8071"/>
                  </a:lnTo>
                  <a:lnTo>
                    <a:pt x="9732" y="7916"/>
                  </a:lnTo>
                  <a:lnTo>
                    <a:pt x="9809" y="7762"/>
                  </a:lnTo>
                  <a:lnTo>
                    <a:pt x="10002" y="7569"/>
                  </a:lnTo>
                  <a:lnTo>
                    <a:pt x="10195" y="7414"/>
                  </a:lnTo>
                  <a:lnTo>
                    <a:pt x="10388" y="7260"/>
                  </a:lnTo>
                  <a:lnTo>
                    <a:pt x="10620" y="7144"/>
                  </a:lnTo>
                  <a:close/>
                  <a:moveTo>
                    <a:pt x="1854" y="0"/>
                  </a:moveTo>
                  <a:lnTo>
                    <a:pt x="1507" y="39"/>
                  </a:lnTo>
                  <a:lnTo>
                    <a:pt x="1584" y="734"/>
                  </a:lnTo>
                  <a:lnTo>
                    <a:pt x="1700" y="1429"/>
                  </a:lnTo>
                  <a:lnTo>
                    <a:pt x="1584" y="1313"/>
                  </a:lnTo>
                  <a:lnTo>
                    <a:pt x="1430" y="1236"/>
                  </a:lnTo>
                  <a:lnTo>
                    <a:pt x="1275" y="1159"/>
                  </a:lnTo>
                  <a:lnTo>
                    <a:pt x="1082" y="1120"/>
                  </a:lnTo>
                  <a:lnTo>
                    <a:pt x="889" y="1120"/>
                  </a:lnTo>
                  <a:lnTo>
                    <a:pt x="735" y="1159"/>
                  </a:lnTo>
                  <a:lnTo>
                    <a:pt x="542" y="1236"/>
                  </a:lnTo>
                  <a:lnTo>
                    <a:pt x="387" y="1313"/>
                  </a:lnTo>
                  <a:lnTo>
                    <a:pt x="271" y="1429"/>
                  </a:lnTo>
                  <a:lnTo>
                    <a:pt x="155" y="1545"/>
                  </a:lnTo>
                  <a:lnTo>
                    <a:pt x="78" y="1738"/>
                  </a:lnTo>
                  <a:lnTo>
                    <a:pt x="40" y="1892"/>
                  </a:lnTo>
                  <a:lnTo>
                    <a:pt x="1" y="2085"/>
                  </a:lnTo>
                  <a:lnTo>
                    <a:pt x="40" y="2240"/>
                  </a:lnTo>
                  <a:lnTo>
                    <a:pt x="78" y="2394"/>
                  </a:lnTo>
                  <a:lnTo>
                    <a:pt x="155" y="2549"/>
                  </a:lnTo>
                  <a:lnTo>
                    <a:pt x="271" y="2665"/>
                  </a:lnTo>
                  <a:lnTo>
                    <a:pt x="387" y="2742"/>
                  </a:lnTo>
                  <a:lnTo>
                    <a:pt x="542" y="2819"/>
                  </a:lnTo>
                  <a:lnTo>
                    <a:pt x="735" y="2858"/>
                  </a:lnTo>
                  <a:lnTo>
                    <a:pt x="1044" y="2858"/>
                  </a:lnTo>
                  <a:lnTo>
                    <a:pt x="1352" y="2742"/>
                  </a:lnTo>
                  <a:lnTo>
                    <a:pt x="1661" y="2587"/>
                  </a:lnTo>
                  <a:lnTo>
                    <a:pt x="1932" y="2356"/>
                  </a:lnTo>
                  <a:lnTo>
                    <a:pt x="2163" y="3089"/>
                  </a:lnTo>
                  <a:lnTo>
                    <a:pt x="2434" y="3823"/>
                  </a:lnTo>
                  <a:lnTo>
                    <a:pt x="2820" y="4518"/>
                  </a:lnTo>
                  <a:lnTo>
                    <a:pt x="3013" y="4827"/>
                  </a:lnTo>
                  <a:lnTo>
                    <a:pt x="3245" y="5136"/>
                  </a:lnTo>
                  <a:lnTo>
                    <a:pt x="2936" y="5136"/>
                  </a:lnTo>
                  <a:lnTo>
                    <a:pt x="2588" y="5175"/>
                  </a:lnTo>
                  <a:lnTo>
                    <a:pt x="2318" y="5252"/>
                  </a:lnTo>
                  <a:lnTo>
                    <a:pt x="2048" y="5445"/>
                  </a:lnTo>
                  <a:lnTo>
                    <a:pt x="1932" y="5561"/>
                  </a:lnTo>
                  <a:lnTo>
                    <a:pt x="1854" y="5677"/>
                  </a:lnTo>
                  <a:lnTo>
                    <a:pt x="1777" y="5831"/>
                  </a:lnTo>
                  <a:lnTo>
                    <a:pt x="1739" y="5986"/>
                  </a:lnTo>
                  <a:lnTo>
                    <a:pt x="1700" y="6140"/>
                  </a:lnTo>
                  <a:lnTo>
                    <a:pt x="1739" y="6294"/>
                  </a:lnTo>
                  <a:lnTo>
                    <a:pt x="1777" y="6449"/>
                  </a:lnTo>
                  <a:lnTo>
                    <a:pt x="1893" y="6603"/>
                  </a:lnTo>
                  <a:lnTo>
                    <a:pt x="2009" y="6681"/>
                  </a:lnTo>
                  <a:lnTo>
                    <a:pt x="2125" y="6758"/>
                  </a:lnTo>
                  <a:lnTo>
                    <a:pt x="2279" y="6835"/>
                  </a:lnTo>
                  <a:lnTo>
                    <a:pt x="2434" y="6874"/>
                  </a:lnTo>
                  <a:lnTo>
                    <a:pt x="2588" y="6874"/>
                  </a:lnTo>
                  <a:lnTo>
                    <a:pt x="2743" y="6835"/>
                  </a:lnTo>
                  <a:lnTo>
                    <a:pt x="2897" y="6796"/>
                  </a:lnTo>
                  <a:lnTo>
                    <a:pt x="3052" y="6719"/>
                  </a:lnTo>
                  <a:lnTo>
                    <a:pt x="3283" y="6526"/>
                  </a:lnTo>
                  <a:lnTo>
                    <a:pt x="3476" y="6294"/>
                  </a:lnTo>
                  <a:lnTo>
                    <a:pt x="3631" y="5986"/>
                  </a:lnTo>
                  <a:lnTo>
                    <a:pt x="3747" y="5677"/>
                  </a:lnTo>
                  <a:lnTo>
                    <a:pt x="4171" y="6024"/>
                  </a:lnTo>
                  <a:lnTo>
                    <a:pt x="4635" y="6333"/>
                  </a:lnTo>
                  <a:lnTo>
                    <a:pt x="5137" y="6565"/>
                  </a:lnTo>
                  <a:lnTo>
                    <a:pt x="5716" y="6719"/>
                  </a:lnTo>
                  <a:lnTo>
                    <a:pt x="6218" y="6796"/>
                  </a:lnTo>
                  <a:lnTo>
                    <a:pt x="6025" y="6912"/>
                  </a:lnTo>
                  <a:lnTo>
                    <a:pt x="5870" y="7028"/>
                  </a:lnTo>
                  <a:lnTo>
                    <a:pt x="5755" y="7183"/>
                  </a:lnTo>
                  <a:lnTo>
                    <a:pt x="5639" y="7376"/>
                  </a:lnTo>
                  <a:lnTo>
                    <a:pt x="5561" y="7530"/>
                  </a:lnTo>
                  <a:lnTo>
                    <a:pt x="5523" y="7685"/>
                  </a:lnTo>
                  <a:lnTo>
                    <a:pt x="5523" y="7878"/>
                  </a:lnTo>
                  <a:lnTo>
                    <a:pt x="5523" y="8032"/>
                  </a:lnTo>
                  <a:lnTo>
                    <a:pt x="5561" y="8187"/>
                  </a:lnTo>
                  <a:lnTo>
                    <a:pt x="5639" y="8341"/>
                  </a:lnTo>
                  <a:lnTo>
                    <a:pt x="5755" y="8457"/>
                  </a:lnTo>
                  <a:lnTo>
                    <a:pt x="5909" y="8573"/>
                  </a:lnTo>
                  <a:lnTo>
                    <a:pt x="6063" y="8650"/>
                  </a:lnTo>
                  <a:lnTo>
                    <a:pt x="6257" y="8689"/>
                  </a:lnTo>
                  <a:lnTo>
                    <a:pt x="6411" y="8689"/>
                  </a:lnTo>
                  <a:lnTo>
                    <a:pt x="6604" y="8650"/>
                  </a:lnTo>
                  <a:lnTo>
                    <a:pt x="6759" y="8573"/>
                  </a:lnTo>
                  <a:lnTo>
                    <a:pt x="6952" y="8457"/>
                  </a:lnTo>
                  <a:lnTo>
                    <a:pt x="7067" y="8341"/>
                  </a:lnTo>
                  <a:lnTo>
                    <a:pt x="7183" y="8187"/>
                  </a:lnTo>
                  <a:lnTo>
                    <a:pt x="7376" y="7878"/>
                  </a:lnTo>
                  <a:lnTo>
                    <a:pt x="7492" y="7530"/>
                  </a:lnTo>
                  <a:lnTo>
                    <a:pt x="7531" y="7183"/>
                  </a:lnTo>
                  <a:lnTo>
                    <a:pt x="7531" y="6796"/>
                  </a:lnTo>
                  <a:lnTo>
                    <a:pt x="8882" y="6719"/>
                  </a:lnTo>
                  <a:lnTo>
                    <a:pt x="9577" y="6719"/>
                  </a:lnTo>
                  <a:lnTo>
                    <a:pt x="10272" y="6796"/>
                  </a:lnTo>
                  <a:lnTo>
                    <a:pt x="10466" y="6835"/>
                  </a:lnTo>
                  <a:lnTo>
                    <a:pt x="10311" y="6912"/>
                  </a:lnTo>
                  <a:lnTo>
                    <a:pt x="10118" y="7028"/>
                  </a:lnTo>
                  <a:lnTo>
                    <a:pt x="9809" y="7260"/>
                  </a:lnTo>
                  <a:lnTo>
                    <a:pt x="9539" y="7569"/>
                  </a:lnTo>
                  <a:lnTo>
                    <a:pt x="9423" y="7723"/>
                  </a:lnTo>
                  <a:lnTo>
                    <a:pt x="9346" y="7916"/>
                  </a:lnTo>
                  <a:lnTo>
                    <a:pt x="9307" y="8109"/>
                  </a:lnTo>
                  <a:lnTo>
                    <a:pt x="9269" y="8264"/>
                  </a:lnTo>
                  <a:lnTo>
                    <a:pt x="9307" y="8457"/>
                  </a:lnTo>
                  <a:lnTo>
                    <a:pt x="9384" y="8611"/>
                  </a:lnTo>
                  <a:lnTo>
                    <a:pt x="9462" y="8766"/>
                  </a:lnTo>
                  <a:lnTo>
                    <a:pt x="9616" y="8882"/>
                  </a:lnTo>
                  <a:lnTo>
                    <a:pt x="9770" y="8959"/>
                  </a:lnTo>
                  <a:lnTo>
                    <a:pt x="9964" y="8998"/>
                  </a:lnTo>
                  <a:lnTo>
                    <a:pt x="10157" y="8959"/>
                  </a:lnTo>
                  <a:lnTo>
                    <a:pt x="10311" y="8882"/>
                  </a:lnTo>
                  <a:lnTo>
                    <a:pt x="10466" y="8804"/>
                  </a:lnTo>
                  <a:lnTo>
                    <a:pt x="10620" y="8650"/>
                  </a:lnTo>
                  <a:lnTo>
                    <a:pt x="10736" y="8534"/>
                  </a:lnTo>
                  <a:lnTo>
                    <a:pt x="10852" y="8341"/>
                  </a:lnTo>
                  <a:lnTo>
                    <a:pt x="10929" y="8187"/>
                  </a:lnTo>
                  <a:lnTo>
                    <a:pt x="11006" y="7994"/>
                  </a:lnTo>
                  <a:lnTo>
                    <a:pt x="11045" y="7762"/>
                  </a:lnTo>
                  <a:lnTo>
                    <a:pt x="11045" y="7492"/>
                  </a:lnTo>
                  <a:lnTo>
                    <a:pt x="10968" y="7221"/>
                  </a:lnTo>
                  <a:lnTo>
                    <a:pt x="10890" y="6990"/>
                  </a:lnTo>
                  <a:lnTo>
                    <a:pt x="10929" y="6951"/>
                  </a:lnTo>
                  <a:lnTo>
                    <a:pt x="11431" y="7105"/>
                  </a:lnTo>
                  <a:lnTo>
                    <a:pt x="11894" y="7376"/>
                  </a:lnTo>
                  <a:lnTo>
                    <a:pt x="12319" y="7685"/>
                  </a:lnTo>
                  <a:lnTo>
                    <a:pt x="12512" y="7839"/>
                  </a:lnTo>
                  <a:lnTo>
                    <a:pt x="12705" y="8032"/>
                  </a:lnTo>
                  <a:lnTo>
                    <a:pt x="12898" y="8341"/>
                  </a:lnTo>
                  <a:lnTo>
                    <a:pt x="13091" y="8650"/>
                  </a:lnTo>
                  <a:lnTo>
                    <a:pt x="13207" y="8920"/>
                  </a:lnTo>
                  <a:lnTo>
                    <a:pt x="13284" y="9268"/>
                  </a:lnTo>
                  <a:lnTo>
                    <a:pt x="13323" y="9577"/>
                  </a:lnTo>
                  <a:lnTo>
                    <a:pt x="13362" y="9924"/>
                  </a:lnTo>
                  <a:lnTo>
                    <a:pt x="13323" y="10619"/>
                  </a:lnTo>
                  <a:lnTo>
                    <a:pt x="13323" y="10658"/>
                  </a:lnTo>
                  <a:lnTo>
                    <a:pt x="13362" y="10735"/>
                  </a:lnTo>
                  <a:lnTo>
                    <a:pt x="13439" y="10774"/>
                  </a:lnTo>
                  <a:lnTo>
                    <a:pt x="13555" y="10774"/>
                  </a:lnTo>
                  <a:lnTo>
                    <a:pt x="13632" y="10697"/>
                  </a:lnTo>
                  <a:lnTo>
                    <a:pt x="13709" y="10465"/>
                  </a:lnTo>
                  <a:lnTo>
                    <a:pt x="13786" y="10272"/>
                  </a:lnTo>
                  <a:lnTo>
                    <a:pt x="13825" y="10040"/>
                  </a:lnTo>
                  <a:lnTo>
                    <a:pt x="13825" y="9808"/>
                  </a:lnTo>
                  <a:lnTo>
                    <a:pt x="13786" y="9384"/>
                  </a:lnTo>
                  <a:lnTo>
                    <a:pt x="13671" y="8920"/>
                  </a:lnTo>
                  <a:lnTo>
                    <a:pt x="13478" y="8496"/>
                  </a:lnTo>
                  <a:lnTo>
                    <a:pt x="13246" y="8109"/>
                  </a:lnTo>
                  <a:lnTo>
                    <a:pt x="12976" y="7723"/>
                  </a:lnTo>
                  <a:lnTo>
                    <a:pt x="12667" y="7414"/>
                  </a:lnTo>
                  <a:lnTo>
                    <a:pt x="12319" y="7144"/>
                  </a:lnTo>
                  <a:lnTo>
                    <a:pt x="11972" y="6912"/>
                  </a:lnTo>
                  <a:lnTo>
                    <a:pt x="11585" y="6719"/>
                  </a:lnTo>
                  <a:lnTo>
                    <a:pt x="11199" y="6565"/>
                  </a:lnTo>
                  <a:lnTo>
                    <a:pt x="11392" y="6410"/>
                  </a:lnTo>
                  <a:lnTo>
                    <a:pt x="11585" y="6140"/>
                  </a:lnTo>
                  <a:lnTo>
                    <a:pt x="11701" y="5831"/>
                  </a:lnTo>
                  <a:lnTo>
                    <a:pt x="11740" y="5522"/>
                  </a:lnTo>
                  <a:lnTo>
                    <a:pt x="11740" y="5213"/>
                  </a:lnTo>
                  <a:lnTo>
                    <a:pt x="11701" y="5059"/>
                  </a:lnTo>
                  <a:lnTo>
                    <a:pt x="11624" y="4943"/>
                  </a:lnTo>
                  <a:lnTo>
                    <a:pt x="11547" y="4827"/>
                  </a:lnTo>
                  <a:lnTo>
                    <a:pt x="11431" y="4750"/>
                  </a:lnTo>
                  <a:lnTo>
                    <a:pt x="11276" y="4673"/>
                  </a:lnTo>
                  <a:lnTo>
                    <a:pt x="11122" y="4634"/>
                  </a:lnTo>
                  <a:lnTo>
                    <a:pt x="10774" y="4634"/>
                  </a:lnTo>
                  <a:lnTo>
                    <a:pt x="10581" y="4711"/>
                  </a:lnTo>
                  <a:lnTo>
                    <a:pt x="10427" y="4788"/>
                  </a:lnTo>
                  <a:lnTo>
                    <a:pt x="10311" y="4866"/>
                  </a:lnTo>
                  <a:lnTo>
                    <a:pt x="10195" y="5020"/>
                  </a:lnTo>
                  <a:lnTo>
                    <a:pt x="10079" y="5136"/>
                  </a:lnTo>
                  <a:lnTo>
                    <a:pt x="10002" y="5329"/>
                  </a:lnTo>
                  <a:lnTo>
                    <a:pt x="9964" y="5561"/>
                  </a:lnTo>
                  <a:lnTo>
                    <a:pt x="9964" y="5831"/>
                  </a:lnTo>
                  <a:lnTo>
                    <a:pt x="10041" y="6063"/>
                  </a:lnTo>
                  <a:lnTo>
                    <a:pt x="10118" y="6333"/>
                  </a:lnTo>
                  <a:lnTo>
                    <a:pt x="9462" y="6256"/>
                  </a:lnTo>
                  <a:lnTo>
                    <a:pt x="8805" y="6256"/>
                  </a:lnTo>
                  <a:lnTo>
                    <a:pt x="7492" y="6333"/>
                  </a:lnTo>
                  <a:lnTo>
                    <a:pt x="7685" y="6063"/>
                  </a:lnTo>
                  <a:lnTo>
                    <a:pt x="7801" y="5792"/>
                  </a:lnTo>
                  <a:lnTo>
                    <a:pt x="7878" y="5522"/>
                  </a:lnTo>
                  <a:lnTo>
                    <a:pt x="7956" y="5213"/>
                  </a:lnTo>
                  <a:lnTo>
                    <a:pt x="7917" y="4866"/>
                  </a:lnTo>
                  <a:lnTo>
                    <a:pt x="7878" y="4711"/>
                  </a:lnTo>
                  <a:lnTo>
                    <a:pt x="7801" y="4557"/>
                  </a:lnTo>
                  <a:lnTo>
                    <a:pt x="7724" y="4402"/>
                  </a:lnTo>
                  <a:lnTo>
                    <a:pt x="7608" y="4287"/>
                  </a:lnTo>
                  <a:lnTo>
                    <a:pt x="7492" y="4209"/>
                  </a:lnTo>
                  <a:lnTo>
                    <a:pt x="7299" y="4132"/>
                  </a:lnTo>
                  <a:lnTo>
                    <a:pt x="6990" y="4132"/>
                  </a:lnTo>
                  <a:lnTo>
                    <a:pt x="6836" y="4209"/>
                  </a:lnTo>
                  <a:lnTo>
                    <a:pt x="6720" y="4325"/>
                  </a:lnTo>
                  <a:lnTo>
                    <a:pt x="6604" y="4441"/>
                  </a:lnTo>
                  <a:lnTo>
                    <a:pt x="6527" y="4595"/>
                  </a:lnTo>
                  <a:lnTo>
                    <a:pt x="6411" y="4904"/>
                  </a:lnTo>
                  <a:lnTo>
                    <a:pt x="6372" y="5252"/>
                  </a:lnTo>
                  <a:lnTo>
                    <a:pt x="6411" y="5638"/>
                  </a:lnTo>
                  <a:lnTo>
                    <a:pt x="6450" y="5831"/>
                  </a:lnTo>
                  <a:lnTo>
                    <a:pt x="6527" y="6024"/>
                  </a:lnTo>
                  <a:lnTo>
                    <a:pt x="6643" y="6179"/>
                  </a:lnTo>
                  <a:lnTo>
                    <a:pt x="6759" y="6333"/>
                  </a:lnTo>
                  <a:lnTo>
                    <a:pt x="6102" y="6256"/>
                  </a:lnTo>
                  <a:lnTo>
                    <a:pt x="5755" y="6217"/>
                  </a:lnTo>
                  <a:lnTo>
                    <a:pt x="5446" y="6140"/>
                  </a:lnTo>
                  <a:lnTo>
                    <a:pt x="5137" y="6024"/>
                  </a:lnTo>
                  <a:lnTo>
                    <a:pt x="4828" y="5870"/>
                  </a:lnTo>
                  <a:lnTo>
                    <a:pt x="4519" y="5715"/>
                  </a:lnTo>
                  <a:lnTo>
                    <a:pt x="4210" y="5522"/>
                  </a:lnTo>
                  <a:lnTo>
                    <a:pt x="4557" y="5484"/>
                  </a:lnTo>
                  <a:lnTo>
                    <a:pt x="4905" y="5406"/>
                  </a:lnTo>
                  <a:lnTo>
                    <a:pt x="5175" y="5252"/>
                  </a:lnTo>
                  <a:lnTo>
                    <a:pt x="5446" y="5020"/>
                  </a:lnTo>
                  <a:lnTo>
                    <a:pt x="5561" y="4866"/>
                  </a:lnTo>
                  <a:lnTo>
                    <a:pt x="5639" y="4711"/>
                  </a:lnTo>
                  <a:lnTo>
                    <a:pt x="5677" y="4518"/>
                  </a:lnTo>
                  <a:lnTo>
                    <a:pt x="5716" y="4364"/>
                  </a:lnTo>
                  <a:lnTo>
                    <a:pt x="5716" y="4171"/>
                  </a:lnTo>
                  <a:lnTo>
                    <a:pt x="5639" y="4016"/>
                  </a:lnTo>
                  <a:lnTo>
                    <a:pt x="5561" y="3862"/>
                  </a:lnTo>
                  <a:lnTo>
                    <a:pt x="5446" y="3707"/>
                  </a:lnTo>
                  <a:lnTo>
                    <a:pt x="5330" y="3591"/>
                  </a:lnTo>
                  <a:lnTo>
                    <a:pt x="5175" y="3514"/>
                  </a:lnTo>
                  <a:lnTo>
                    <a:pt x="5021" y="3476"/>
                  </a:lnTo>
                  <a:lnTo>
                    <a:pt x="4866" y="3437"/>
                  </a:lnTo>
                  <a:lnTo>
                    <a:pt x="4712" y="3476"/>
                  </a:lnTo>
                  <a:lnTo>
                    <a:pt x="4557" y="3514"/>
                  </a:lnTo>
                  <a:lnTo>
                    <a:pt x="4442" y="3630"/>
                  </a:lnTo>
                  <a:lnTo>
                    <a:pt x="4287" y="3707"/>
                  </a:lnTo>
                  <a:lnTo>
                    <a:pt x="4171" y="3862"/>
                  </a:lnTo>
                  <a:lnTo>
                    <a:pt x="4055" y="4016"/>
                  </a:lnTo>
                  <a:lnTo>
                    <a:pt x="3940" y="4364"/>
                  </a:lnTo>
                  <a:lnTo>
                    <a:pt x="3824" y="4750"/>
                  </a:lnTo>
                  <a:lnTo>
                    <a:pt x="3785" y="5097"/>
                  </a:lnTo>
                  <a:lnTo>
                    <a:pt x="3515" y="4788"/>
                  </a:lnTo>
                  <a:lnTo>
                    <a:pt x="3283" y="4441"/>
                  </a:lnTo>
                  <a:lnTo>
                    <a:pt x="3052" y="4093"/>
                  </a:lnTo>
                  <a:lnTo>
                    <a:pt x="2858" y="3746"/>
                  </a:lnTo>
                  <a:lnTo>
                    <a:pt x="2704" y="3398"/>
                  </a:lnTo>
                  <a:lnTo>
                    <a:pt x="2550" y="3012"/>
                  </a:lnTo>
                  <a:lnTo>
                    <a:pt x="2318" y="2240"/>
                  </a:lnTo>
                  <a:lnTo>
                    <a:pt x="2318" y="2240"/>
                  </a:lnTo>
                  <a:lnTo>
                    <a:pt x="2588" y="2317"/>
                  </a:lnTo>
                  <a:lnTo>
                    <a:pt x="2858" y="2356"/>
                  </a:lnTo>
                  <a:lnTo>
                    <a:pt x="3129" y="2356"/>
                  </a:lnTo>
                  <a:lnTo>
                    <a:pt x="3399" y="2279"/>
                  </a:lnTo>
                  <a:lnTo>
                    <a:pt x="3554" y="2201"/>
                  </a:lnTo>
                  <a:lnTo>
                    <a:pt x="3708" y="2085"/>
                  </a:lnTo>
                  <a:lnTo>
                    <a:pt x="3824" y="1970"/>
                  </a:lnTo>
                  <a:lnTo>
                    <a:pt x="3940" y="1815"/>
                  </a:lnTo>
                  <a:lnTo>
                    <a:pt x="4017" y="1661"/>
                  </a:lnTo>
                  <a:lnTo>
                    <a:pt x="4055" y="1506"/>
                  </a:lnTo>
                  <a:lnTo>
                    <a:pt x="4055" y="1313"/>
                  </a:lnTo>
                  <a:lnTo>
                    <a:pt x="4017" y="1159"/>
                  </a:lnTo>
                  <a:lnTo>
                    <a:pt x="3978" y="1004"/>
                  </a:lnTo>
                  <a:lnTo>
                    <a:pt x="3862" y="850"/>
                  </a:lnTo>
                  <a:lnTo>
                    <a:pt x="3747" y="773"/>
                  </a:lnTo>
                  <a:lnTo>
                    <a:pt x="3592" y="695"/>
                  </a:lnTo>
                  <a:lnTo>
                    <a:pt x="3438" y="618"/>
                  </a:lnTo>
                  <a:lnTo>
                    <a:pt x="3283" y="579"/>
                  </a:lnTo>
                  <a:lnTo>
                    <a:pt x="3129" y="579"/>
                  </a:lnTo>
                  <a:lnTo>
                    <a:pt x="2974" y="618"/>
                  </a:lnTo>
                  <a:lnTo>
                    <a:pt x="2820" y="657"/>
                  </a:lnTo>
                  <a:lnTo>
                    <a:pt x="2665" y="734"/>
                  </a:lnTo>
                  <a:lnTo>
                    <a:pt x="2434" y="927"/>
                  </a:lnTo>
                  <a:lnTo>
                    <a:pt x="2241" y="1159"/>
                  </a:lnTo>
                  <a:lnTo>
                    <a:pt x="2125" y="1468"/>
                  </a:lnTo>
                  <a:lnTo>
                    <a:pt x="185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9"/>
            <p:cNvSpPr/>
            <p:nvPr/>
          </p:nvSpPr>
          <p:spPr>
            <a:xfrm>
              <a:off x="5987875" y="4095550"/>
              <a:ext cx="66625" cy="98500"/>
            </a:xfrm>
            <a:custGeom>
              <a:avLst/>
              <a:gdLst/>
              <a:ahLst/>
              <a:cxnLst/>
              <a:rect l="l" t="t" r="r" b="b"/>
              <a:pathLst>
                <a:path w="2665" h="3940" extrusionOk="0">
                  <a:moveTo>
                    <a:pt x="850" y="1"/>
                  </a:moveTo>
                  <a:lnTo>
                    <a:pt x="502" y="117"/>
                  </a:lnTo>
                  <a:lnTo>
                    <a:pt x="618" y="194"/>
                  </a:lnTo>
                  <a:lnTo>
                    <a:pt x="464" y="580"/>
                  </a:lnTo>
                  <a:lnTo>
                    <a:pt x="270" y="1082"/>
                  </a:lnTo>
                  <a:lnTo>
                    <a:pt x="155" y="1584"/>
                  </a:lnTo>
                  <a:lnTo>
                    <a:pt x="39" y="2163"/>
                  </a:lnTo>
                  <a:lnTo>
                    <a:pt x="0" y="2704"/>
                  </a:lnTo>
                  <a:lnTo>
                    <a:pt x="39" y="2936"/>
                  </a:lnTo>
                  <a:lnTo>
                    <a:pt x="77" y="3167"/>
                  </a:lnTo>
                  <a:lnTo>
                    <a:pt x="193" y="3399"/>
                  </a:lnTo>
                  <a:lnTo>
                    <a:pt x="309" y="3554"/>
                  </a:lnTo>
                  <a:lnTo>
                    <a:pt x="464" y="3708"/>
                  </a:lnTo>
                  <a:lnTo>
                    <a:pt x="657" y="3862"/>
                  </a:lnTo>
                  <a:lnTo>
                    <a:pt x="888" y="3940"/>
                  </a:lnTo>
                  <a:lnTo>
                    <a:pt x="1120" y="3940"/>
                  </a:lnTo>
                  <a:lnTo>
                    <a:pt x="1313" y="3901"/>
                  </a:lnTo>
                  <a:lnTo>
                    <a:pt x="1506" y="3824"/>
                  </a:lnTo>
                  <a:lnTo>
                    <a:pt x="1661" y="3669"/>
                  </a:lnTo>
                  <a:lnTo>
                    <a:pt x="1815" y="3476"/>
                  </a:lnTo>
                  <a:lnTo>
                    <a:pt x="1970" y="3283"/>
                  </a:lnTo>
                  <a:lnTo>
                    <a:pt x="2124" y="3052"/>
                  </a:lnTo>
                  <a:lnTo>
                    <a:pt x="2317" y="2511"/>
                  </a:lnTo>
                  <a:lnTo>
                    <a:pt x="2510" y="1970"/>
                  </a:lnTo>
                  <a:lnTo>
                    <a:pt x="2626" y="1468"/>
                  </a:lnTo>
                  <a:lnTo>
                    <a:pt x="2665" y="1044"/>
                  </a:lnTo>
                  <a:lnTo>
                    <a:pt x="2394" y="1005"/>
                  </a:lnTo>
                  <a:lnTo>
                    <a:pt x="2008" y="2009"/>
                  </a:lnTo>
                  <a:lnTo>
                    <a:pt x="1738" y="2665"/>
                  </a:lnTo>
                  <a:lnTo>
                    <a:pt x="1545" y="3013"/>
                  </a:lnTo>
                  <a:lnTo>
                    <a:pt x="1468" y="3206"/>
                  </a:lnTo>
                  <a:lnTo>
                    <a:pt x="1352" y="3283"/>
                  </a:lnTo>
                  <a:lnTo>
                    <a:pt x="1159" y="3283"/>
                  </a:lnTo>
                  <a:lnTo>
                    <a:pt x="1004" y="3206"/>
                  </a:lnTo>
                  <a:lnTo>
                    <a:pt x="734" y="3129"/>
                  </a:lnTo>
                  <a:lnTo>
                    <a:pt x="618" y="3052"/>
                  </a:lnTo>
                  <a:lnTo>
                    <a:pt x="541" y="2897"/>
                  </a:lnTo>
                  <a:lnTo>
                    <a:pt x="541" y="2665"/>
                  </a:lnTo>
                  <a:lnTo>
                    <a:pt x="541" y="2356"/>
                  </a:lnTo>
                  <a:lnTo>
                    <a:pt x="579" y="2048"/>
                  </a:lnTo>
                  <a:lnTo>
                    <a:pt x="657" y="1623"/>
                  </a:lnTo>
                  <a:lnTo>
                    <a:pt x="734" y="1159"/>
                  </a:lnTo>
                  <a:lnTo>
                    <a:pt x="888" y="773"/>
                  </a:lnTo>
                  <a:lnTo>
                    <a:pt x="1043" y="348"/>
                  </a:lnTo>
                  <a:lnTo>
                    <a:pt x="1081" y="233"/>
                  </a:lnTo>
                  <a:lnTo>
                    <a:pt x="1043" y="117"/>
                  </a:lnTo>
                  <a:lnTo>
                    <a:pt x="966" y="40"/>
                  </a:lnTo>
                  <a:lnTo>
                    <a:pt x="85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9"/>
            <p:cNvSpPr/>
            <p:nvPr/>
          </p:nvSpPr>
          <p:spPr>
            <a:xfrm>
              <a:off x="4079325" y="4191125"/>
              <a:ext cx="153525" cy="186350"/>
            </a:xfrm>
            <a:custGeom>
              <a:avLst/>
              <a:gdLst/>
              <a:ahLst/>
              <a:cxnLst/>
              <a:rect l="l" t="t" r="r" b="b"/>
              <a:pathLst>
                <a:path w="6141" h="7454" extrusionOk="0">
                  <a:moveTo>
                    <a:pt x="889" y="5909"/>
                  </a:moveTo>
                  <a:lnTo>
                    <a:pt x="1082" y="5986"/>
                  </a:lnTo>
                  <a:lnTo>
                    <a:pt x="1236" y="6025"/>
                  </a:lnTo>
                  <a:lnTo>
                    <a:pt x="1391" y="6179"/>
                  </a:lnTo>
                  <a:lnTo>
                    <a:pt x="1468" y="6334"/>
                  </a:lnTo>
                  <a:lnTo>
                    <a:pt x="1468" y="6449"/>
                  </a:lnTo>
                  <a:lnTo>
                    <a:pt x="1468" y="6565"/>
                  </a:lnTo>
                  <a:lnTo>
                    <a:pt x="1391" y="6797"/>
                  </a:lnTo>
                  <a:lnTo>
                    <a:pt x="1236" y="6951"/>
                  </a:lnTo>
                  <a:lnTo>
                    <a:pt x="1159" y="7029"/>
                  </a:lnTo>
                  <a:lnTo>
                    <a:pt x="1043" y="7067"/>
                  </a:lnTo>
                  <a:lnTo>
                    <a:pt x="850" y="7067"/>
                  </a:lnTo>
                  <a:lnTo>
                    <a:pt x="618" y="6990"/>
                  </a:lnTo>
                  <a:lnTo>
                    <a:pt x="464" y="6836"/>
                  </a:lnTo>
                  <a:lnTo>
                    <a:pt x="425" y="6720"/>
                  </a:lnTo>
                  <a:lnTo>
                    <a:pt x="387" y="6643"/>
                  </a:lnTo>
                  <a:lnTo>
                    <a:pt x="348" y="6488"/>
                  </a:lnTo>
                  <a:lnTo>
                    <a:pt x="387" y="6372"/>
                  </a:lnTo>
                  <a:lnTo>
                    <a:pt x="425" y="6256"/>
                  </a:lnTo>
                  <a:lnTo>
                    <a:pt x="503" y="6179"/>
                  </a:lnTo>
                  <a:lnTo>
                    <a:pt x="696" y="6025"/>
                  </a:lnTo>
                  <a:lnTo>
                    <a:pt x="889" y="5909"/>
                  </a:lnTo>
                  <a:close/>
                  <a:moveTo>
                    <a:pt x="5909" y="1"/>
                  </a:moveTo>
                  <a:lnTo>
                    <a:pt x="5831" y="39"/>
                  </a:lnTo>
                  <a:lnTo>
                    <a:pt x="5522" y="310"/>
                  </a:lnTo>
                  <a:lnTo>
                    <a:pt x="5175" y="619"/>
                  </a:lnTo>
                  <a:lnTo>
                    <a:pt x="4596" y="1314"/>
                  </a:lnTo>
                  <a:lnTo>
                    <a:pt x="4017" y="2047"/>
                  </a:lnTo>
                  <a:lnTo>
                    <a:pt x="3437" y="2781"/>
                  </a:lnTo>
                  <a:lnTo>
                    <a:pt x="2279" y="4133"/>
                  </a:lnTo>
                  <a:lnTo>
                    <a:pt x="1738" y="4866"/>
                  </a:lnTo>
                  <a:lnTo>
                    <a:pt x="1198" y="5561"/>
                  </a:lnTo>
                  <a:lnTo>
                    <a:pt x="1043" y="5523"/>
                  </a:lnTo>
                  <a:lnTo>
                    <a:pt x="889" y="5523"/>
                  </a:lnTo>
                  <a:lnTo>
                    <a:pt x="773" y="5561"/>
                  </a:lnTo>
                  <a:lnTo>
                    <a:pt x="618" y="5600"/>
                  </a:lnTo>
                  <a:lnTo>
                    <a:pt x="541" y="5677"/>
                  </a:lnTo>
                  <a:lnTo>
                    <a:pt x="541" y="5754"/>
                  </a:lnTo>
                  <a:lnTo>
                    <a:pt x="309" y="5870"/>
                  </a:lnTo>
                  <a:lnTo>
                    <a:pt x="116" y="6063"/>
                  </a:lnTo>
                  <a:lnTo>
                    <a:pt x="1" y="6334"/>
                  </a:lnTo>
                  <a:lnTo>
                    <a:pt x="1" y="6488"/>
                  </a:lnTo>
                  <a:lnTo>
                    <a:pt x="1" y="6604"/>
                  </a:lnTo>
                  <a:lnTo>
                    <a:pt x="39" y="6797"/>
                  </a:lnTo>
                  <a:lnTo>
                    <a:pt x="116" y="6990"/>
                  </a:lnTo>
                  <a:lnTo>
                    <a:pt x="194" y="7145"/>
                  </a:lnTo>
                  <a:lnTo>
                    <a:pt x="348" y="7260"/>
                  </a:lnTo>
                  <a:lnTo>
                    <a:pt x="503" y="7376"/>
                  </a:lnTo>
                  <a:lnTo>
                    <a:pt x="696" y="7453"/>
                  </a:lnTo>
                  <a:lnTo>
                    <a:pt x="1082" y="7453"/>
                  </a:lnTo>
                  <a:lnTo>
                    <a:pt x="1275" y="7415"/>
                  </a:lnTo>
                  <a:lnTo>
                    <a:pt x="1429" y="7299"/>
                  </a:lnTo>
                  <a:lnTo>
                    <a:pt x="1584" y="7183"/>
                  </a:lnTo>
                  <a:lnTo>
                    <a:pt x="1700" y="7067"/>
                  </a:lnTo>
                  <a:lnTo>
                    <a:pt x="1815" y="6874"/>
                  </a:lnTo>
                  <a:lnTo>
                    <a:pt x="1854" y="6681"/>
                  </a:lnTo>
                  <a:lnTo>
                    <a:pt x="1893" y="6527"/>
                  </a:lnTo>
                  <a:lnTo>
                    <a:pt x="1854" y="6334"/>
                  </a:lnTo>
                  <a:lnTo>
                    <a:pt x="1815" y="6179"/>
                  </a:lnTo>
                  <a:lnTo>
                    <a:pt x="1738" y="6025"/>
                  </a:lnTo>
                  <a:lnTo>
                    <a:pt x="1661" y="5909"/>
                  </a:lnTo>
                  <a:lnTo>
                    <a:pt x="1545" y="5793"/>
                  </a:lnTo>
                  <a:lnTo>
                    <a:pt x="2163" y="5098"/>
                  </a:lnTo>
                  <a:lnTo>
                    <a:pt x="2742" y="4403"/>
                  </a:lnTo>
                  <a:lnTo>
                    <a:pt x="3939" y="3013"/>
                  </a:lnTo>
                  <a:lnTo>
                    <a:pt x="4480" y="2395"/>
                  </a:lnTo>
                  <a:lnTo>
                    <a:pt x="5098" y="1700"/>
                  </a:lnTo>
                  <a:lnTo>
                    <a:pt x="5638" y="1043"/>
                  </a:lnTo>
                  <a:lnTo>
                    <a:pt x="5909" y="657"/>
                  </a:lnTo>
                  <a:lnTo>
                    <a:pt x="6102" y="310"/>
                  </a:lnTo>
                  <a:lnTo>
                    <a:pt x="6140" y="194"/>
                  </a:lnTo>
                  <a:lnTo>
                    <a:pt x="6063" y="78"/>
                  </a:lnTo>
                  <a:lnTo>
                    <a:pt x="598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9"/>
            <p:cNvSpPr/>
            <p:nvPr/>
          </p:nvSpPr>
          <p:spPr>
            <a:xfrm>
              <a:off x="3825425" y="4219125"/>
              <a:ext cx="200825" cy="183450"/>
            </a:xfrm>
            <a:custGeom>
              <a:avLst/>
              <a:gdLst/>
              <a:ahLst/>
              <a:cxnLst/>
              <a:rect l="l" t="t" r="r" b="b"/>
              <a:pathLst>
                <a:path w="8033" h="7338" extrusionOk="0">
                  <a:moveTo>
                    <a:pt x="7067" y="5754"/>
                  </a:moveTo>
                  <a:lnTo>
                    <a:pt x="7299" y="5870"/>
                  </a:lnTo>
                  <a:lnTo>
                    <a:pt x="7492" y="6025"/>
                  </a:lnTo>
                  <a:lnTo>
                    <a:pt x="7531" y="6140"/>
                  </a:lnTo>
                  <a:lnTo>
                    <a:pt x="7569" y="6256"/>
                  </a:lnTo>
                  <a:lnTo>
                    <a:pt x="7608" y="6372"/>
                  </a:lnTo>
                  <a:lnTo>
                    <a:pt x="7569" y="6488"/>
                  </a:lnTo>
                  <a:lnTo>
                    <a:pt x="7531" y="6565"/>
                  </a:lnTo>
                  <a:lnTo>
                    <a:pt x="7492" y="6681"/>
                  </a:lnTo>
                  <a:lnTo>
                    <a:pt x="7338" y="6797"/>
                  </a:lnTo>
                  <a:lnTo>
                    <a:pt x="7106" y="6913"/>
                  </a:lnTo>
                  <a:lnTo>
                    <a:pt x="6913" y="6913"/>
                  </a:lnTo>
                  <a:lnTo>
                    <a:pt x="6720" y="6835"/>
                  </a:lnTo>
                  <a:lnTo>
                    <a:pt x="6565" y="6681"/>
                  </a:lnTo>
                  <a:lnTo>
                    <a:pt x="6488" y="6488"/>
                  </a:lnTo>
                  <a:lnTo>
                    <a:pt x="6488" y="6295"/>
                  </a:lnTo>
                  <a:lnTo>
                    <a:pt x="6527" y="6102"/>
                  </a:lnTo>
                  <a:lnTo>
                    <a:pt x="6643" y="5909"/>
                  </a:lnTo>
                  <a:lnTo>
                    <a:pt x="6797" y="5754"/>
                  </a:lnTo>
                  <a:close/>
                  <a:moveTo>
                    <a:pt x="233" y="1"/>
                  </a:moveTo>
                  <a:lnTo>
                    <a:pt x="155" y="39"/>
                  </a:lnTo>
                  <a:lnTo>
                    <a:pt x="78" y="39"/>
                  </a:lnTo>
                  <a:lnTo>
                    <a:pt x="39" y="116"/>
                  </a:lnTo>
                  <a:lnTo>
                    <a:pt x="1" y="232"/>
                  </a:lnTo>
                  <a:lnTo>
                    <a:pt x="1" y="310"/>
                  </a:lnTo>
                  <a:lnTo>
                    <a:pt x="39" y="387"/>
                  </a:lnTo>
                  <a:lnTo>
                    <a:pt x="426" y="773"/>
                  </a:lnTo>
                  <a:lnTo>
                    <a:pt x="812" y="1120"/>
                  </a:lnTo>
                  <a:lnTo>
                    <a:pt x="1623" y="1777"/>
                  </a:lnTo>
                  <a:lnTo>
                    <a:pt x="3399" y="3206"/>
                  </a:lnTo>
                  <a:lnTo>
                    <a:pt x="4866" y="4441"/>
                  </a:lnTo>
                  <a:lnTo>
                    <a:pt x="5639" y="5021"/>
                  </a:lnTo>
                  <a:lnTo>
                    <a:pt x="6411" y="5600"/>
                  </a:lnTo>
                  <a:lnTo>
                    <a:pt x="6295" y="5677"/>
                  </a:lnTo>
                  <a:lnTo>
                    <a:pt x="6218" y="5793"/>
                  </a:lnTo>
                  <a:lnTo>
                    <a:pt x="6102" y="6102"/>
                  </a:lnTo>
                  <a:lnTo>
                    <a:pt x="6063" y="6411"/>
                  </a:lnTo>
                  <a:lnTo>
                    <a:pt x="6102" y="6681"/>
                  </a:lnTo>
                  <a:lnTo>
                    <a:pt x="6179" y="6835"/>
                  </a:lnTo>
                  <a:lnTo>
                    <a:pt x="6295" y="6990"/>
                  </a:lnTo>
                  <a:lnTo>
                    <a:pt x="6411" y="7144"/>
                  </a:lnTo>
                  <a:lnTo>
                    <a:pt x="6565" y="7222"/>
                  </a:lnTo>
                  <a:lnTo>
                    <a:pt x="6720" y="7299"/>
                  </a:lnTo>
                  <a:lnTo>
                    <a:pt x="6874" y="7337"/>
                  </a:lnTo>
                  <a:lnTo>
                    <a:pt x="7067" y="7337"/>
                  </a:lnTo>
                  <a:lnTo>
                    <a:pt x="7260" y="7299"/>
                  </a:lnTo>
                  <a:lnTo>
                    <a:pt x="7454" y="7260"/>
                  </a:lnTo>
                  <a:lnTo>
                    <a:pt x="7608" y="7144"/>
                  </a:lnTo>
                  <a:lnTo>
                    <a:pt x="7724" y="7029"/>
                  </a:lnTo>
                  <a:lnTo>
                    <a:pt x="7840" y="6913"/>
                  </a:lnTo>
                  <a:lnTo>
                    <a:pt x="7956" y="6758"/>
                  </a:lnTo>
                  <a:lnTo>
                    <a:pt x="7994" y="6565"/>
                  </a:lnTo>
                  <a:lnTo>
                    <a:pt x="8033" y="6411"/>
                  </a:lnTo>
                  <a:lnTo>
                    <a:pt x="8033" y="6218"/>
                  </a:lnTo>
                  <a:lnTo>
                    <a:pt x="7956" y="6025"/>
                  </a:lnTo>
                  <a:lnTo>
                    <a:pt x="7840" y="5870"/>
                  </a:lnTo>
                  <a:lnTo>
                    <a:pt x="7724" y="5716"/>
                  </a:lnTo>
                  <a:lnTo>
                    <a:pt x="7569" y="5600"/>
                  </a:lnTo>
                  <a:lnTo>
                    <a:pt x="7415" y="5523"/>
                  </a:lnTo>
                  <a:lnTo>
                    <a:pt x="7222" y="5445"/>
                  </a:lnTo>
                  <a:lnTo>
                    <a:pt x="7029" y="5445"/>
                  </a:lnTo>
                  <a:lnTo>
                    <a:pt x="6836" y="5484"/>
                  </a:lnTo>
                  <a:lnTo>
                    <a:pt x="6025" y="4712"/>
                  </a:lnTo>
                  <a:lnTo>
                    <a:pt x="5214" y="4017"/>
                  </a:lnTo>
                  <a:lnTo>
                    <a:pt x="3515" y="2626"/>
                  </a:lnTo>
                  <a:lnTo>
                    <a:pt x="2743" y="1970"/>
                  </a:lnTo>
                  <a:lnTo>
                    <a:pt x="1970" y="1275"/>
                  </a:lnTo>
                  <a:lnTo>
                    <a:pt x="1159" y="618"/>
                  </a:lnTo>
                  <a:lnTo>
                    <a:pt x="735" y="310"/>
                  </a:lnTo>
                  <a:lnTo>
                    <a:pt x="310" y="39"/>
                  </a:lnTo>
                  <a:lnTo>
                    <a:pt x="23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9"/>
            <p:cNvSpPr/>
            <p:nvPr/>
          </p:nvSpPr>
          <p:spPr>
            <a:xfrm>
              <a:off x="3401625" y="4223000"/>
              <a:ext cx="240425" cy="634250"/>
            </a:xfrm>
            <a:custGeom>
              <a:avLst/>
              <a:gdLst/>
              <a:ahLst/>
              <a:cxnLst/>
              <a:rect l="l" t="t" r="r" b="b"/>
              <a:pathLst>
                <a:path w="9617" h="25370" extrusionOk="0">
                  <a:moveTo>
                    <a:pt x="4751" y="463"/>
                  </a:moveTo>
                  <a:lnTo>
                    <a:pt x="5291" y="502"/>
                  </a:lnTo>
                  <a:lnTo>
                    <a:pt x="5755" y="579"/>
                  </a:lnTo>
                  <a:lnTo>
                    <a:pt x="6218" y="772"/>
                  </a:lnTo>
                  <a:lnTo>
                    <a:pt x="6681" y="965"/>
                  </a:lnTo>
                  <a:lnTo>
                    <a:pt x="7067" y="1236"/>
                  </a:lnTo>
                  <a:lnTo>
                    <a:pt x="7454" y="1583"/>
                  </a:lnTo>
                  <a:lnTo>
                    <a:pt x="7801" y="1931"/>
                  </a:lnTo>
                  <a:lnTo>
                    <a:pt x="8149" y="2356"/>
                  </a:lnTo>
                  <a:lnTo>
                    <a:pt x="8419" y="2780"/>
                  </a:lnTo>
                  <a:lnTo>
                    <a:pt x="8651" y="3244"/>
                  </a:lnTo>
                  <a:lnTo>
                    <a:pt x="8844" y="3707"/>
                  </a:lnTo>
                  <a:lnTo>
                    <a:pt x="8998" y="4209"/>
                  </a:lnTo>
                  <a:lnTo>
                    <a:pt x="9075" y="4711"/>
                  </a:lnTo>
                  <a:lnTo>
                    <a:pt x="9114" y="5213"/>
                  </a:lnTo>
                  <a:lnTo>
                    <a:pt x="9114" y="5754"/>
                  </a:lnTo>
                  <a:lnTo>
                    <a:pt x="9075" y="6256"/>
                  </a:lnTo>
                  <a:lnTo>
                    <a:pt x="8998" y="6758"/>
                  </a:lnTo>
                  <a:lnTo>
                    <a:pt x="8882" y="7260"/>
                  </a:lnTo>
                  <a:lnTo>
                    <a:pt x="8689" y="7723"/>
                  </a:lnTo>
                  <a:lnTo>
                    <a:pt x="8496" y="8225"/>
                  </a:lnTo>
                  <a:lnTo>
                    <a:pt x="8303" y="8650"/>
                  </a:lnTo>
                  <a:lnTo>
                    <a:pt x="8033" y="9113"/>
                  </a:lnTo>
                  <a:lnTo>
                    <a:pt x="7763" y="9538"/>
                  </a:lnTo>
                  <a:lnTo>
                    <a:pt x="7454" y="9924"/>
                  </a:lnTo>
                  <a:lnTo>
                    <a:pt x="7106" y="10349"/>
                  </a:lnTo>
                  <a:lnTo>
                    <a:pt x="6759" y="10735"/>
                  </a:lnTo>
                  <a:lnTo>
                    <a:pt x="6025" y="11469"/>
                  </a:lnTo>
                  <a:lnTo>
                    <a:pt x="5253" y="12125"/>
                  </a:lnTo>
                  <a:lnTo>
                    <a:pt x="5098" y="12125"/>
                  </a:lnTo>
                  <a:lnTo>
                    <a:pt x="5059" y="12202"/>
                  </a:lnTo>
                  <a:lnTo>
                    <a:pt x="5021" y="12241"/>
                  </a:lnTo>
                  <a:lnTo>
                    <a:pt x="5021" y="12280"/>
                  </a:lnTo>
                  <a:lnTo>
                    <a:pt x="4210" y="11816"/>
                  </a:lnTo>
                  <a:lnTo>
                    <a:pt x="3476" y="11314"/>
                  </a:lnTo>
                  <a:lnTo>
                    <a:pt x="2781" y="10735"/>
                  </a:lnTo>
                  <a:lnTo>
                    <a:pt x="2472" y="10426"/>
                  </a:lnTo>
                  <a:lnTo>
                    <a:pt x="2163" y="10117"/>
                  </a:lnTo>
                  <a:lnTo>
                    <a:pt x="1893" y="9770"/>
                  </a:lnTo>
                  <a:lnTo>
                    <a:pt x="1661" y="9422"/>
                  </a:lnTo>
                  <a:lnTo>
                    <a:pt x="1430" y="9036"/>
                  </a:lnTo>
                  <a:lnTo>
                    <a:pt x="1198" y="8650"/>
                  </a:lnTo>
                  <a:lnTo>
                    <a:pt x="1005" y="8264"/>
                  </a:lnTo>
                  <a:lnTo>
                    <a:pt x="850" y="7839"/>
                  </a:lnTo>
                  <a:lnTo>
                    <a:pt x="735" y="7376"/>
                  </a:lnTo>
                  <a:lnTo>
                    <a:pt x="619" y="6912"/>
                  </a:lnTo>
                  <a:lnTo>
                    <a:pt x="542" y="6449"/>
                  </a:lnTo>
                  <a:lnTo>
                    <a:pt x="503" y="5985"/>
                  </a:lnTo>
                  <a:lnTo>
                    <a:pt x="503" y="5522"/>
                  </a:lnTo>
                  <a:lnTo>
                    <a:pt x="542" y="5020"/>
                  </a:lnTo>
                  <a:lnTo>
                    <a:pt x="619" y="4557"/>
                  </a:lnTo>
                  <a:lnTo>
                    <a:pt x="696" y="4055"/>
                  </a:lnTo>
                  <a:lnTo>
                    <a:pt x="850" y="3591"/>
                  </a:lnTo>
                  <a:lnTo>
                    <a:pt x="1005" y="3167"/>
                  </a:lnTo>
                  <a:lnTo>
                    <a:pt x="1237" y="2742"/>
                  </a:lnTo>
                  <a:lnTo>
                    <a:pt x="1468" y="2317"/>
                  </a:lnTo>
                  <a:lnTo>
                    <a:pt x="1739" y="1931"/>
                  </a:lnTo>
                  <a:lnTo>
                    <a:pt x="2086" y="1583"/>
                  </a:lnTo>
                  <a:lnTo>
                    <a:pt x="2434" y="1274"/>
                  </a:lnTo>
                  <a:lnTo>
                    <a:pt x="2820" y="1004"/>
                  </a:lnTo>
                  <a:lnTo>
                    <a:pt x="3245" y="811"/>
                  </a:lnTo>
                  <a:lnTo>
                    <a:pt x="3708" y="618"/>
                  </a:lnTo>
                  <a:lnTo>
                    <a:pt x="4249" y="502"/>
                  </a:lnTo>
                  <a:lnTo>
                    <a:pt x="4751" y="463"/>
                  </a:lnTo>
                  <a:close/>
                  <a:moveTo>
                    <a:pt x="5137" y="12627"/>
                  </a:moveTo>
                  <a:lnTo>
                    <a:pt x="5214" y="12666"/>
                  </a:lnTo>
                  <a:lnTo>
                    <a:pt x="5484" y="13129"/>
                  </a:lnTo>
                  <a:lnTo>
                    <a:pt x="4751" y="13052"/>
                  </a:lnTo>
                  <a:lnTo>
                    <a:pt x="5059" y="12627"/>
                  </a:lnTo>
                  <a:close/>
                  <a:moveTo>
                    <a:pt x="3167" y="13979"/>
                  </a:moveTo>
                  <a:lnTo>
                    <a:pt x="3476" y="14403"/>
                  </a:lnTo>
                  <a:lnTo>
                    <a:pt x="3708" y="14828"/>
                  </a:lnTo>
                  <a:lnTo>
                    <a:pt x="3669" y="14867"/>
                  </a:lnTo>
                  <a:lnTo>
                    <a:pt x="3438" y="14944"/>
                  </a:lnTo>
                  <a:lnTo>
                    <a:pt x="3167" y="15021"/>
                  </a:lnTo>
                  <a:lnTo>
                    <a:pt x="2936" y="15060"/>
                  </a:lnTo>
                  <a:lnTo>
                    <a:pt x="2665" y="15021"/>
                  </a:lnTo>
                  <a:lnTo>
                    <a:pt x="2936" y="14519"/>
                  </a:lnTo>
                  <a:lnTo>
                    <a:pt x="3167" y="13979"/>
                  </a:lnTo>
                  <a:close/>
                  <a:moveTo>
                    <a:pt x="5330" y="14867"/>
                  </a:moveTo>
                  <a:lnTo>
                    <a:pt x="5021" y="15987"/>
                  </a:lnTo>
                  <a:lnTo>
                    <a:pt x="4789" y="15794"/>
                  </a:lnTo>
                  <a:lnTo>
                    <a:pt x="4557" y="15562"/>
                  </a:lnTo>
                  <a:lnTo>
                    <a:pt x="4364" y="15330"/>
                  </a:lnTo>
                  <a:lnTo>
                    <a:pt x="4210" y="15098"/>
                  </a:lnTo>
                  <a:lnTo>
                    <a:pt x="4171" y="15060"/>
                  </a:lnTo>
                  <a:lnTo>
                    <a:pt x="5330" y="14867"/>
                  </a:lnTo>
                  <a:close/>
                  <a:moveTo>
                    <a:pt x="4055" y="15407"/>
                  </a:moveTo>
                  <a:lnTo>
                    <a:pt x="4249" y="15678"/>
                  </a:lnTo>
                  <a:lnTo>
                    <a:pt x="4480" y="15948"/>
                  </a:lnTo>
                  <a:lnTo>
                    <a:pt x="4712" y="16218"/>
                  </a:lnTo>
                  <a:lnTo>
                    <a:pt x="4982" y="16450"/>
                  </a:lnTo>
                  <a:lnTo>
                    <a:pt x="5098" y="16489"/>
                  </a:lnTo>
                  <a:lnTo>
                    <a:pt x="4905" y="16991"/>
                  </a:lnTo>
                  <a:lnTo>
                    <a:pt x="4789" y="17531"/>
                  </a:lnTo>
                  <a:lnTo>
                    <a:pt x="4480" y="17145"/>
                  </a:lnTo>
                  <a:lnTo>
                    <a:pt x="4249" y="16759"/>
                  </a:lnTo>
                  <a:lnTo>
                    <a:pt x="4133" y="16527"/>
                  </a:lnTo>
                  <a:lnTo>
                    <a:pt x="4055" y="16296"/>
                  </a:lnTo>
                  <a:lnTo>
                    <a:pt x="4017" y="16064"/>
                  </a:lnTo>
                  <a:lnTo>
                    <a:pt x="4017" y="15794"/>
                  </a:lnTo>
                  <a:lnTo>
                    <a:pt x="4055" y="15407"/>
                  </a:lnTo>
                  <a:close/>
                  <a:moveTo>
                    <a:pt x="5291" y="16798"/>
                  </a:moveTo>
                  <a:lnTo>
                    <a:pt x="5600" y="17145"/>
                  </a:lnTo>
                  <a:lnTo>
                    <a:pt x="5870" y="17531"/>
                  </a:lnTo>
                  <a:lnTo>
                    <a:pt x="5446" y="17570"/>
                  </a:lnTo>
                  <a:lnTo>
                    <a:pt x="5021" y="17647"/>
                  </a:lnTo>
                  <a:lnTo>
                    <a:pt x="5291" y="16798"/>
                  </a:lnTo>
                  <a:close/>
                  <a:moveTo>
                    <a:pt x="4557" y="17879"/>
                  </a:moveTo>
                  <a:lnTo>
                    <a:pt x="4635" y="17995"/>
                  </a:lnTo>
                  <a:lnTo>
                    <a:pt x="4519" y="18149"/>
                  </a:lnTo>
                  <a:lnTo>
                    <a:pt x="4403" y="18381"/>
                  </a:lnTo>
                  <a:lnTo>
                    <a:pt x="4287" y="18805"/>
                  </a:lnTo>
                  <a:lnTo>
                    <a:pt x="3901" y="18381"/>
                  </a:lnTo>
                  <a:lnTo>
                    <a:pt x="3553" y="17917"/>
                  </a:lnTo>
                  <a:lnTo>
                    <a:pt x="4557" y="17879"/>
                  </a:lnTo>
                  <a:close/>
                  <a:moveTo>
                    <a:pt x="7917" y="20003"/>
                  </a:moveTo>
                  <a:lnTo>
                    <a:pt x="7878" y="20736"/>
                  </a:lnTo>
                  <a:lnTo>
                    <a:pt x="7763" y="21509"/>
                  </a:lnTo>
                  <a:lnTo>
                    <a:pt x="6797" y="20775"/>
                  </a:lnTo>
                  <a:lnTo>
                    <a:pt x="6759" y="20736"/>
                  </a:lnTo>
                  <a:lnTo>
                    <a:pt x="6681" y="20466"/>
                  </a:lnTo>
                  <a:lnTo>
                    <a:pt x="6990" y="20273"/>
                  </a:lnTo>
                  <a:lnTo>
                    <a:pt x="7299" y="20118"/>
                  </a:lnTo>
                  <a:lnTo>
                    <a:pt x="7608" y="20041"/>
                  </a:lnTo>
                  <a:lnTo>
                    <a:pt x="7917" y="20003"/>
                  </a:lnTo>
                  <a:close/>
                  <a:moveTo>
                    <a:pt x="5330" y="20389"/>
                  </a:moveTo>
                  <a:lnTo>
                    <a:pt x="6179" y="20813"/>
                  </a:lnTo>
                  <a:lnTo>
                    <a:pt x="5755" y="21200"/>
                  </a:lnTo>
                  <a:lnTo>
                    <a:pt x="5368" y="21663"/>
                  </a:lnTo>
                  <a:lnTo>
                    <a:pt x="5291" y="21007"/>
                  </a:lnTo>
                  <a:lnTo>
                    <a:pt x="5330" y="20389"/>
                  </a:lnTo>
                  <a:close/>
                  <a:moveTo>
                    <a:pt x="4905" y="0"/>
                  </a:moveTo>
                  <a:lnTo>
                    <a:pt x="4519" y="39"/>
                  </a:lnTo>
                  <a:lnTo>
                    <a:pt x="4171" y="39"/>
                  </a:lnTo>
                  <a:lnTo>
                    <a:pt x="3785" y="116"/>
                  </a:lnTo>
                  <a:lnTo>
                    <a:pt x="3438" y="232"/>
                  </a:lnTo>
                  <a:lnTo>
                    <a:pt x="3090" y="348"/>
                  </a:lnTo>
                  <a:lnTo>
                    <a:pt x="2743" y="502"/>
                  </a:lnTo>
                  <a:lnTo>
                    <a:pt x="2434" y="695"/>
                  </a:lnTo>
                  <a:lnTo>
                    <a:pt x="2086" y="927"/>
                  </a:lnTo>
                  <a:lnTo>
                    <a:pt x="1816" y="1197"/>
                  </a:lnTo>
                  <a:lnTo>
                    <a:pt x="1507" y="1506"/>
                  </a:lnTo>
                  <a:lnTo>
                    <a:pt x="1275" y="1815"/>
                  </a:lnTo>
                  <a:lnTo>
                    <a:pt x="1044" y="2124"/>
                  </a:lnTo>
                  <a:lnTo>
                    <a:pt x="812" y="2471"/>
                  </a:lnTo>
                  <a:lnTo>
                    <a:pt x="619" y="2858"/>
                  </a:lnTo>
                  <a:lnTo>
                    <a:pt x="464" y="3205"/>
                  </a:lnTo>
                  <a:lnTo>
                    <a:pt x="310" y="3591"/>
                  </a:lnTo>
                  <a:lnTo>
                    <a:pt x="233" y="3977"/>
                  </a:lnTo>
                  <a:lnTo>
                    <a:pt x="117" y="4364"/>
                  </a:lnTo>
                  <a:lnTo>
                    <a:pt x="78" y="4750"/>
                  </a:lnTo>
                  <a:lnTo>
                    <a:pt x="1" y="5174"/>
                  </a:lnTo>
                  <a:lnTo>
                    <a:pt x="1" y="5561"/>
                  </a:lnTo>
                  <a:lnTo>
                    <a:pt x="1" y="5985"/>
                  </a:lnTo>
                  <a:lnTo>
                    <a:pt x="40" y="6372"/>
                  </a:lnTo>
                  <a:lnTo>
                    <a:pt x="78" y="6796"/>
                  </a:lnTo>
                  <a:lnTo>
                    <a:pt x="155" y="7182"/>
                  </a:lnTo>
                  <a:lnTo>
                    <a:pt x="271" y="7569"/>
                  </a:lnTo>
                  <a:lnTo>
                    <a:pt x="387" y="7993"/>
                  </a:lnTo>
                  <a:lnTo>
                    <a:pt x="542" y="8380"/>
                  </a:lnTo>
                  <a:lnTo>
                    <a:pt x="928" y="9152"/>
                  </a:lnTo>
                  <a:lnTo>
                    <a:pt x="1121" y="9538"/>
                  </a:lnTo>
                  <a:lnTo>
                    <a:pt x="1352" y="9924"/>
                  </a:lnTo>
                  <a:lnTo>
                    <a:pt x="1623" y="10272"/>
                  </a:lnTo>
                  <a:lnTo>
                    <a:pt x="1893" y="10619"/>
                  </a:lnTo>
                  <a:lnTo>
                    <a:pt x="2202" y="10928"/>
                  </a:lnTo>
                  <a:lnTo>
                    <a:pt x="2511" y="11237"/>
                  </a:lnTo>
                  <a:lnTo>
                    <a:pt x="2820" y="11546"/>
                  </a:lnTo>
                  <a:lnTo>
                    <a:pt x="3167" y="11778"/>
                  </a:lnTo>
                  <a:lnTo>
                    <a:pt x="3553" y="12009"/>
                  </a:lnTo>
                  <a:lnTo>
                    <a:pt x="3940" y="12241"/>
                  </a:lnTo>
                  <a:lnTo>
                    <a:pt x="4326" y="12395"/>
                  </a:lnTo>
                  <a:lnTo>
                    <a:pt x="4712" y="12550"/>
                  </a:lnTo>
                  <a:lnTo>
                    <a:pt x="4171" y="13091"/>
                  </a:lnTo>
                  <a:lnTo>
                    <a:pt x="4133" y="13206"/>
                  </a:lnTo>
                  <a:lnTo>
                    <a:pt x="4133" y="13322"/>
                  </a:lnTo>
                  <a:lnTo>
                    <a:pt x="4210" y="13399"/>
                  </a:lnTo>
                  <a:lnTo>
                    <a:pt x="4326" y="13438"/>
                  </a:lnTo>
                  <a:lnTo>
                    <a:pt x="4789" y="13477"/>
                  </a:lnTo>
                  <a:lnTo>
                    <a:pt x="4519" y="13747"/>
                  </a:lnTo>
                  <a:lnTo>
                    <a:pt x="4287" y="13979"/>
                  </a:lnTo>
                  <a:lnTo>
                    <a:pt x="4094" y="14288"/>
                  </a:lnTo>
                  <a:lnTo>
                    <a:pt x="3940" y="14596"/>
                  </a:lnTo>
                  <a:lnTo>
                    <a:pt x="3785" y="14288"/>
                  </a:lnTo>
                  <a:lnTo>
                    <a:pt x="3631" y="14017"/>
                  </a:lnTo>
                  <a:lnTo>
                    <a:pt x="3438" y="13747"/>
                  </a:lnTo>
                  <a:lnTo>
                    <a:pt x="3206" y="13477"/>
                  </a:lnTo>
                  <a:lnTo>
                    <a:pt x="3129" y="13438"/>
                  </a:lnTo>
                  <a:lnTo>
                    <a:pt x="3051" y="13438"/>
                  </a:lnTo>
                  <a:lnTo>
                    <a:pt x="2974" y="13477"/>
                  </a:lnTo>
                  <a:lnTo>
                    <a:pt x="2897" y="13593"/>
                  </a:lnTo>
                  <a:lnTo>
                    <a:pt x="2588" y="14326"/>
                  </a:lnTo>
                  <a:lnTo>
                    <a:pt x="2241" y="15098"/>
                  </a:lnTo>
                  <a:lnTo>
                    <a:pt x="2202" y="15176"/>
                  </a:lnTo>
                  <a:lnTo>
                    <a:pt x="2202" y="15253"/>
                  </a:lnTo>
                  <a:lnTo>
                    <a:pt x="2241" y="15330"/>
                  </a:lnTo>
                  <a:lnTo>
                    <a:pt x="2318" y="15369"/>
                  </a:lnTo>
                  <a:lnTo>
                    <a:pt x="2665" y="15407"/>
                  </a:lnTo>
                  <a:lnTo>
                    <a:pt x="3013" y="15407"/>
                  </a:lnTo>
                  <a:lnTo>
                    <a:pt x="3360" y="15369"/>
                  </a:lnTo>
                  <a:lnTo>
                    <a:pt x="3669" y="15253"/>
                  </a:lnTo>
                  <a:lnTo>
                    <a:pt x="3669" y="15253"/>
                  </a:lnTo>
                  <a:lnTo>
                    <a:pt x="3631" y="15562"/>
                  </a:lnTo>
                  <a:lnTo>
                    <a:pt x="3592" y="15909"/>
                  </a:lnTo>
                  <a:lnTo>
                    <a:pt x="3631" y="16141"/>
                  </a:lnTo>
                  <a:lnTo>
                    <a:pt x="3669" y="16373"/>
                  </a:lnTo>
                  <a:lnTo>
                    <a:pt x="3785" y="16798"/>
                  </a:lnTo>
                  <a:lnTo>
                    <a:pt x="4017" y="17184"/>
                  </a:lnTo>
                  <a:lnTo>
                    <a:pt x="4287" y="17570"/>
                  </a:lnTo>
                  <a:lnTo>
                    <a:pt x="3245" y="17570"/>
                  </a:lnTo>
                  <a:lnTo>
                    <a:pt x="3167" y="17608"/>
                  </a:lnTo>
                  <a:lnTo>
                    <a:pt x="3090" y="17647"/>
                  </a:lnTo>
                  <a:lnTo>
                    <a:pt x="3051" y="17763"/>
                  </a:lnTo>
                  <a:lnTo>
                    <a:pt x="3090" y="17840"/>
                  </a:lnTo>
                  <a:lnTo>
                    <a:pt x="3322" y="18265"/>
                  </a:lnTo>
                  <a:lnTo>
                    <a:pt x="3592" y="18612"/>
                  </a:lnTo>
                  <a:lnTo>
                    <a:pt x="3901" y="18960"/>
                  </a:lnTo>
                  <a:lnTo>
                    <a:pt x="4249" y="19307"/>
                  </a:lnTo>
                  <a:lnTo>
                    <a:pt x="4326" y="19346"/>
                  </a:lnTo>
                  <a:lnTo>
                    <a:pt x="4442" y="19346"/>
                  </a:lnTo>
                  <a:lnTo>
                    <a:pt x="4519" y="19307"/>
                  </a:lnTo>
                  <a:lnTo>
                    <a:pt x="4557" y="19230"/>
                  </a:lnTo>
                  <a:lnTo>
                    <a:pt x="4751" y="18767"/>
                  </a:lnTo>
                  <a:lnTo>
                    <a:pt x="4828" y="18497"/>
                  </a:lnTo>
                  <a:lnTo>
                    <a:pt x="4905" y="18265"/>
                  </a:lnTo>
                  <a:lnTo>
                    <a:pt x="5021" y="18381"/>
                  </a:lnTo>
                  <a:lnTo>
                    <a:pt x="5446" y="18883"/>
                  </a:lnTo>
                  <a:lnTo>
                    <a:pt x="5793" y="19385"/>
                  </a:lnTo>
                  <a:lnTo>
                    <a:pt x="6063" y="19964"/>
                  </a:lnTo>
                  <a:lnTo>
                    <a:pt x="6257" y="20543"/>
                  </a:lnTo>
                  <a:lnTo>
                    <a:pt x="5253" y="19964"/>
                  </a:lnTo>
                  <a:lnTo>
                    <a:pt x="5175" y="19925"/>
                  </a:lnTo>
                  <a:lnTo>
                    <a:pt x="5098" y="19925"/>
                  </a:lnTo>
                  <a:lnTo>
                    <a:pt x="5021" y="20003"/>
                  </a:lnTo>
                  <a:lnTo>
                    <a:pt x="4982" y="20041"/>
                  </a:lnTo>
                  <a:lnTo>
                    <a:pt x="4944" y="20582"/>
                  </a:lnTo>
                  <a:lnTo>
                    <a:pt x="4944" y="21084"/>
                  </a:lnTo>
                  <a:lnTo>
                    <a:pt x="4982" y="21586"/>
                  </a:lnTo>
                  <a:lnTo>
                    <a:pt x="5059" y="22088"/>
                  </a:lnTo>
                  <a:lnTo>
                    <a:pt x="5098" y="22204"/>
                  </a:lnTo>
                  <a:lnTo>
                    <a:pt x="5214" y="22242"/>
                  </a:lnTo>
                  <a:lnTo>
                    <a:pt x="5291" y="22242"/>
                  </a:lnTo>
                  <a:lnTo>
                    <a:pt x="5368" y="22165"/>
                  </a:lnTo>
                  <a:lnTo>
                    <a:pt x="5870" y="21663"/>
                  </a:lnTo>
                  <a:lnTo>
                    <a:pt x="6372" y="21161"/>
                  </a:lnTo>
                  <a:lnTo>
                    <a:pt x="6411" y="21547"/>
                  </a:lnTo>
                  <a:lnTo>
                    <a:pt x="6372" y="21933"/>
                  </a:lnTo>
                  <a:lnTo>
                    <a:pt x="6295" y="22474"/>
                  </a:lnTo>
                  <a:lnTo>
                    <a:pt x="6102" y="23053"/>
                  </a:lnTo>
                  <a:lnTo>
                    <a:pt x="5870" y="23671"/>
                  </a:lnTo>
                  <a:lnTo>
                    <a:pt x="5677" y="23941"/>
                  </a:lnTo>
                  <a:lnTo>
                    <a:pt x="5523" y="24173"/>
                  </a:lnTo>
                  <a:lnTo>
                    <a:pt x="5330" y="24405"/>
                  </a:lnTo>
                  <a:lnTo>
                    <a:pt x="5098" y="24598"/>
                  </a:lnTo>
                  <a:lnTo>
                    <a:pt x="4866" y="24752"/>
                  </a:lnTo>
                  <a:lnTo>
                    <a:pt x="4635" y="24868"/>
                  </a:lnTo>
                  <a:lnTo>
                    <a:pt x="4364" y="24945"/>
                  </a:lnTo>
                  <a:lnTo>
                    <a:pt x="4094" y="24907"/>
                  </a:lnTo>
                  <a:lnTo>
                    <a:pt x="3785" y="24868"/>
                  </a:lnTo>
                  <a:lnTo>
                    <a:pt x="3476" y="24714"/>
                  </a:lnTo>
                  <a:lnTo>
                    <a:pt x="3399" y="24675"/>
                  </a:lnTo>
                  <a:lnTo>
                    <a:pt x="3360" y="24675"/>
                  </a:lnTo>
                  <a:lnTo>
                    <a:pt x="3283" y="24752"/>
                  </a:lnTo>
                  <a:lnTo>
                    <a:pt x="3245" y="24868"/>
                  </a:lnTo>
                  <a:lnTo>
                    <a:pt x="3245" y="24907"/>
                  </a:lnTo>
                  <a:lnTo>
                    <a:pt x="3283" y="24945"/>
                  </a:lnTo>
                  <a:lnTo>
                    <a:pt x="3438" y="25100"/>
                  </a:lnTo>
                  <a:lnTo>
                    <a:pt x="3592" y="25216"/>
                  </a:lnTo>
                  <a:lnTo>
                    <a:pt x="3785" y="25293"/>
                  </a:lnTo>
                  <a:lnTo>
                    <a:pt x="3940" y="25331"/>
                  </a:lnTo>
                  <a:lnTo>
                    <a:pt x="4133" y="25370"/>
                  </a:lnTo>
                  <a:lnTo>
                    <a:pt x="4287" y="25370"/>
                  </a:lnTo>
                  <a:lnTo>
                    <a:pt x="4635" y="25293"/>
                  </a:lnTo>
                  <a:lnTo>
                    <a:pt x="4982" y="25138"/>
                  </a:lnTo>
                  <a:lnTo>
                    <a:pt x="5330" y="24945"/>
                  </a:lnTo>
                  <a:lnTo>
                    <a:pt x="5600" y="24714"/>
                  </a:lnTo>
                  <a:lnTo>
                    <a:pt x="5870" y="24443"/>
                  </a:lnTo>
                  <a:lnTo>
                    <a:pt x="6141" y="24057"/>
                  </a:lnTo>
                  <a:lnTo>
                    <a:pt x="6334" y="23671"/>
                  </a:lnTo>
                  <a:lnTo>
                    <a:pt x="6527" y="23285"/>
                  </a:lnTo>
                  <a:lnTo>
                    <a:pt x="6643" y="22860"/>
                  </a:lnTo>
                  <a:lnTo>
                    <a:pt x="6759" y="22435"/>
                  </a:lnTo>
                  <a:lnTo>
                    <a:pt x="6797" y="21972"/>
                  </a:lnTo>
                  <a:lnTo>
                    <a:pt x="6836" y="21547"/>
                  </a:lnTo>
                  <a:lnTo>
                    <a:pt x="6797" y="21084"/>
                  </a:lnTo>
                  <a:lnTo>
                    <a:pt x="7763" y="21933"/>
                  </a:lnTo>
                  <a:lnTo>
                    <a:pt x="7840" y="21972"/>
                  </a:lnTo>
                  <a:lnTo>
                    <a:pt x="7917" y="21972"/>
                  </a:lnTo>
                  <a:lnTo>
                    <a:pt x="7994" y="21933"/>
                  </a:lnTo>
                  <a:lnTo>
                    <a:pt x="8071" y="21856"/>
                  </a:lnTo>
                  <a:lnTo>
                    <a:pt x="8149" y="21354"/>
                  </a:lnTo>
                  <a:lnTo>
                    <a:pt x="8226" y="20852"/>
                  </a:lnTo>
                  <a:lnTo>
                    <a:pt x="8303" y="19809"/>
                  </a:lnTo>
                  <a:lnTo>
                    <a:pt x="8303" y="19732"/>
                  </a:lnTo>
                  <a:lnTo>
                    <a:pt x="8265" y="19694"/>
                  </a:lnTo>
                  <a:lnTo>
                    <a:pt x="8187" y="19655"/>
                  </a:lnTo>
                  <a:lnTo>
                    <a:pt x="8149" y="19616"/>
                  </a:lnTo>
                  <a:lnTo>
                    <a:pt x="7724" y="19655"/>
                  </a:lnTo>
                  <a:lnTo>
                    <a:pt x="7299" y="19732"/>
                  </a:lnTo>
                  <a:lnTo>
                    <a:pt x="6952" y="19848"/>
                  </a:lnTo>
                  <a:lnTo>
                    <a:pt x="6604" y="20080"/>
                  </a:lnTo>
                  <a:lnTo>
                    <a:pt x="6334" y="19539"/>
                  </a:lnTo>
                  <a:lnTo>
                    <a:pt x="6025" y="18999"/>
                  </a:lnTo>
                  <a:lnTo>
                    <a:pt x="5677" y="18497"/>
                  </a:lnTo>
                  <a:lnTo>
                    <a:pt x="5253" y="18033"/>
                  </a:lnTo>
                  <a:lnTo>
                    <a:pt x="5214" y="17995"/>
                  </a:lnTo>
                  <a:lnTo>
                    <a:pt x="5716" y="17956"/>
                  </a:lnTo>
                  <a:lnTo>
                    <a:pt x="6179" y="17879"/>
                  </a:lnTo>
                  <a:lnTo>
                    <a:pt x="6257" y="17840"/>
                  </a:lnTo>
                  <a:lnTo>
                    <a:pt x="6295" y="17763"/>
                  </a:lnTo>
                  <a:lnTo>
                    <a:pt x="6295" y="17686"/>
                  </a:lnTo>
                  <a:lnTo>
                    <a:pt x="6257" y="17608"/>
                  </a:lnTo>
                  <a:lnTo>
                    <a:pt x="6102" y="17261"/>
                  </a:lnTo>
                  <a:lnTo>
                    <a:pt x="5870" y="16952"/>
                  </a:lnTo>
                  <a:lnTo>
                    <a:pt x="5639" y="16682"/>
                  </a:lnTo>
                  <a:lnTo>
                    <a:pt x="5368" y="16411"/>
                  </a:lnTo>
                  <a:lnTo>
                    <a:pt x="5291" y="16373"/>
                  </a:lnTo>
                  <a:lnTo>
                    <a:pt x="5793" y="14674"/>
                  </a:lnTo>
                  <a:lnTo>
                    <a:pt x="5793" y="14558"/>
                  </a:lnTo>
                  <a:lnTo>
                    <a:pt x="5755" y="14481"/>
                  </a:lnTo>
                  <a:lnTo>
                    <a:pt x="5677" y="14442"/>
                  </a:lnTo>
                  <a:lnTo>
                    <a:pt x="5561" y="14442"/>
                  </a:lnTo>
                  <a:lnTo>
                    <a:pt x="4326" y="14674"/>
                  </a:lnTo>
                  <a:lnTo>
                    <a:pt x="4326" y="14674"/>
                  </a:lnTo>
                  <a:lnTo>
                    <a:pt x="4519" y="14326"/>
                  </a:lnTo>
                  <a:lnTo>
                    <a:pt x="4751" y="14056"/>
                  </a:lnTo>
                  <a:lnTo>
                    <a:pt x="4982" y="13786"/>
                  </a:lnTo>
                  <a:lnTo>
                    <a:pt x="5214" y="13515"/>
                  </a:lnTo>
                  <a:lnTo>
                    <a:pt x="5870" y="13554"/>
                  </a:lnTo>
                  <a:lnTo>
                    <a:pt x="5986" y="13515"/>
                  </a:lnTo>
                  <a:lnTo>
                    <a:pt x="6025" y="13438"/>
                  </a:lnTo>
                  <a:lnTo>
                    <a:pt x="6063" y="13361"/>
                  </a:lnTo>
                  <a:lnTo>
                    <a:pt x="6025" y="13245"/>
                  </a:lnTo>
                  <a:lnTo>
                    <a:pt x="5832" y="12820"/>
                  </a:lnTo>
                  <a:lnTo>
                    <a:pt x="5561" y="12434"/>
                  </a:lnTo>
                  <a:lnTo>
                    <a:pt x="6257" y="11893"/>
                  </a:lnTo>
                  <a:lnTo>
                    <a:pt x="6913" y="11276"/>
                  </a:lnTo>
                  <a:lnTo>
                    <a:pt x="7531" y="10619"/>
                  </a:lnTo>
                  <a:lnTo>
                    <a:pt x="8110" y="9885"/>
                  </a:lnTo>
                  <a:lnTo>
                    <a:pt x="8573" y="9152"/>
                  </a:lnTo>
                  <a:lnTo>
                    <a:pt x="8805" y="8766"/>
                  </a:lnTo>
                  <a:lnTo>
                    <a:pt x="8998" y="8341"/>
                  </a:lnTo>
                  <a:lnTo>
                    <a:pt x="9153" y="7916"/>
                  </a:lnTo>
                  <a:lnTo>
                    <a:pt x="9307" y="7491"/>
                  </a:lnTo>
                  <a:lnTo>
                    <a:pt x="9423" y="7067"/>
                  </a:lnTo>
                  <a:lnTo>
                    <a:pt x="9500" y="6642"/>
                  </a:lnTo>
                  <a:lnTo>
                    <a:pt x="9577" y="6217"/>
                  </a:lnTo>
                  <a:lnTo>
                    <a:pt x="9616" y="5754"/>
                  </a:lnTo>
                  <a:lnTo>
                    <a:pt x="9616" y="5329"/>
                  </a:lnTo>
                  <a:lnTo>
                    <a:pt x="9577" y="4904"/>
                  </a:lnTo>
                  <a:lnTo>
                    <a:pt x="9539" y="4479"/>
                  </a:lnTo>
                  <a:lnTo>
                    <a:pt x="9462" y="4093"/>
                  </a:lnTo>
                  <a:lnTo>
                    <a:pt x="9346" y="3669"/>
                  </a:lnTo>
                  <a:lnTo>
                    <a:pt x="9230" y="3282"/>
                  </a:lnTo>
                  <a:lnTo>
                    <a:pt x="9037" y="2896"/>
                  </a:lnTo>
                  <a:lnTo>
                    <a:pt x="8882" y="2510"/>
                  </a:lnTo>
                  <a:lnTo>
                    <a:pt x="8651" y="2163"/>
                  </a:lnTo>
                  <a:lnTo>
                    <a:pt x="8380" y="1815"/>
                  </a:lnTo>
                  <a:lnTo>
                    <a:pt x="8110" y="1506"/>
                  </a:lnTo>
                  <a:lnTo>
                    <a:pt x="7801" y="1197"/>
                  </a:lnTo>
                  <a:lnTo>
                    <a:pt x="7492" y="927"/>
                  </a:lnTo>
                  <a:lnTo>
                    <a:pt x="7106" y="695"/>
                  </a:lnTo>
                  <a:lnTo>
                    <a:pt x="6759" y="502"/>
                  </a:lnTo>
                  <a:lnTo>
                    <a:pt x="6411" y="348"/>
                  </a:lnTo>
                  <a:lnTo>
                    <a:pt x="6025" y="193"/>
                  </a:lnTo>
                  <a:lnTo>
                    <a:pt x="5639" y="116"/>
                  </a:lnTo>
                  <a:lnTo>
                    <a:pt x="5291" y="39"/>
                  </a:lnTo>
                  <a:lnTo>
                    <a:pt x="49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9"/>
            <p:cNvSpPr/>
            <p:nvPr/>
          </p:nvSpPr>
          <p:spPr>
            <a:xfrm>
              <a:off x="3031900" y="4271250"/>
              <a:ext cx="107175" cy="103325"/>
            </a:xfrm>
            <a:custGeom>
              <a:avLst/>
              <a:gdLst/>
              <a:ahLst/>
              <a:cxnLst/>
              <a:rect l="l" t="t" r="r" b="b"/>
              <a:pathLst>
                <a:path w="4287" h="4133" extrusionOk="0">
                  <a:moveTo>
                    <a:pt x="2086" y="348"/>
                  </a:moveTo>
                  <a:lnTo>
                    <a:pt x="2279" y="387"/>
                  </a:lnTo>
                  <a:lnTo>
                    <a:pt x="2356" y="387"/>
                  </a:lnTo>
                  <a:lnTo>
                    <a:pt x="2626" y="464"/>
                  </a:lnTo>
                  <a:lnTo>
                    <a:pt x="2897" y="580"/>
                  </a:lnTo>
                  <a:lnTo>
                    <a:pt x="3128" y="696"/>
                  </a:lnTo>
                  <a:lnTo>
                    <a:pt x="3360" y="889"/>
                  </a:lnTo>
                  <a:lnTo>
                    <a:pt x="3553" y="1082"/>
                  </a:lnTo>
                  <a:lnTo>
                    <a:pt x="3707" y="1314"/>
                  </a:lnTo>
                  <a:lnTo>
                    <a:pt x="3823" y="1584"/>
                  </a:lnTo>
                  <a:lnTo>
                    <a:pt x="3862" y="1893"/>
                  </a:lnTo>
                  <a:lnTo>
                    <a:pt x="3862" y="2240"/>
                  </a:lnTo>
                  <a:lnTo>
                    <a:pt x="3785" y="2588"/>
                  </a:lnTo>
                  <a:lnTo>
                    <a:pt x="3630" y="2897"/>
                  </a:lnTo>
                  <a:lnTo>
                    <a:pt x="3399" y="3167"/>
                  </a:lnTo>
                  <a:lnTo>
                    <a:pt x="3128" y="3438"/>
                  </a:lnTo>
                  <a:lnTo>
                    <a:pt x="2858" y="3592"/>
                  </a:lnTo>
                  <a:lnTo>
                    <a:pt x="2510" y="3708"/>
                  </a:lnTo>
                  <a:lnTo>
                    <a:pt x="2163" y="3785"/>
                  </a:lnTo>
                  <a:lnTo>
                    <a:pt x="1815" y="3746"/>
                  </a:lnTo>
                  <a:lnTo>
                    <a:pt x="1506" y="3631"/>
                  </a:lnTo>
                  <a:lnTo>
                    <a:pt x="1197" y="3476"/>
                  </a:lnTo>
                  <a:lnTo>
                    <a:pt x="927" y="3283"/>
                  </a:lnTo>
                  <a:lnTo>
                    <a:pt x="695" y="3051"/>
                  </a:lnTo>
                  <a:lnTo>
                    <a:pt x="541" y="2781"/>
                  </a:lnTo>
                  <a:lnTo>
                    <a:pt x="425" y="2472"/>
                  </a:lnTo>
                  <a:lnTo>
                    <a:pt x="348" y="2163"/>
                  </a:lnTo>
                  <a:lnTo>
                    <a:pt x="387" y="1739"/>
                  </a:lnTo>
                  <a:lnTo>
                    <a:pt x="464" y="1391"/>
                  </a:lnTo>
                  <a:lnTo>
                    <a:pt x="657" y="1043"/>
                  </a:lnTo>
                  <a:lnTo>
                    <a:pt x="889" y="735"/>
                  </a:lnTo>
                  <a:lnTo>
                    <a:pt x="1159" y="541"/>
                  </a:lnTo>
                  <a:lnTo>
                    <a:pt x="1352" y="426"/>
                  </a:lnTo>
                  <a:lnTo>
                    <a:pt x="1506" y="387"/>
                  </a:lnTo>
                  <a:lnTo>
                    <a:pt x="1699" y="348"/>
                  </a:lnTo>
                  <a:close/>
                  <a:moveTo>
                    <a:pt x="1429" y="1"/>
                  </a:moveTo>
                  <a:lnTo>
                    <a:pt x="1275" y="78"/>
                  </a:lnTo>
                  <a:lnTo>
                    <a:pt x="1120" y="155"/>
                  </a:lnTo>
                  <a:lnTo>
                    <a:pt x="811" y="348"/>
                  </a:lnTo>
                  <a:lnTo>
                    <a:pt x="541" y="619"/>
                  </a:lnTo>
                  <a:lnTo>
                    <a:pt x="309" y="928"/>
                  </a:lnTo>
                  <a:lnTo>
                    <a:pt x="155" y="1275"/>
                  </a:lnTo>
                  <a:lnTo>
                    <a:pt x="39" y="1584"/>
                  </a:lnTo>
                  <a:lnTo>
                    <a:pt x="0" y="1816"/>
                  </a:lnTo>
                  <a:lnTo>
                    <a:pt x="0" y="2009"/>
                  </a:lnTo>
                  <a:lnTo>
                    <a:pt x="0" y="2240"/>
                  </a:lnTo>
                  <a:lnTo>
                    <a:pt x="39" y="2472"/>
                  </a:lnTo>
                  <a:lnTo>
                    <a:pt x="193" y="2858"/>
                  </a:lnTo>
                  <a:lnTo>
                    <a:pt x="425" y="3244"/>
                  </a:lnTo>
                  <a:lnTo>
                    <a:pt x="695" y="3553"/>
                  </a:lnTo>
                  <a:lnTo>
                    <a:pt x="1043" y="3824"/>
                  </a:lnTo>
                  <a:lnTo>
                    <a:pt x="1468" y="4017"/>
                  </a:lnTo>
                  <a:lnTo>
                    <a:pt x="1661" y="4094"/>
                  </a:lnTo>
                  <a:lnTo>
                    <a:pt x="1893" y="4133"/>
                  </a:lnTo>
                  <a:lnTo>
                    <a:pt x="2317" y="4133"/>
                  </a:lnTo>
                  <a:lnTo>
                    <a:pt x="2703" y="4055"/>
                  </a:lnTo>
                  <a:lnTo>
                    <a:pt x="3090" y="3901"/>
                  </a:lnTo>
                  <a:lnTo>
                    <a:pt x="3437" y="3669"/>
                  </a:lnTo>
                  <a:lnTo>
                    <a:pt x="3746" y="3399"/>
                  </a:lnTo>
                  <a:lnTo>
                    <a:pt x="3978" y="3051"/>
                  </a:lnTo>
                  <a:lnTo>
                    <a:pt x="4171" y="2665"/>
                  </a:lnTo>
                  <a:lnTo>
                    <a:pt x="4248" y="2279"/>
                  </a:lnTo>
                  <a:lnTo>
                    <a:pt x="4287" y="2047"/>
                  </a:lnTo>
                  <a:lnTo>
                    <a:pt x="4248" y="1854"/>
                  </a:lnTo>
                  <a:lnTo>
                    <a:pt x="4209" y="1623"/>
                  </a:lnTo>
                  <a:lnTo>
                    <a:pt x="4171" y="1430"/>
                  </a:lnTo>
                  <a:lnTo>
                    <a:pt x="3978" y="1043"/>
                  </a:lnTo>
                  <a:lnTo>
                    <a:pt x="3707" y="696"/>
                  </a:lnTo>
                  <a:lnTo>
                    <a:pt x="3360" y="387"/>
                  </a:lnTo>
                  <a:lnTo>
                    <a:pt x="3205" y="271"/>
                  </a:lnTo>
                  <a:lnTo>
                    <a:pt x="3012" y="194"/>
                  </a:lnTo>
                  <a:lnTo>
                    <a:pt x="2781" y="117"/>
                  </a:lnTo>
                  <a:lnTo>
                    <a:pt x="2588" y="78"/>
                  </a:lnTo>
                  <a:lnTo>
                    <a:pt x="2124" y="78"/>
                  </a:lnTo>
                  <a:lnTo>
                    <a:pt x="1931" y="39"/>
                  </a:lnTo>
                  <a:lnTo>
                    <a:pt x="177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9"/>
            <p:cNvSpPr/>
            <p:nvPr/>
          </p:nvSpPr>
          <p:spPr>
            <a:xfrm>
              <a:off x="5567925" y="4274150"/>
              <a:ext cx="67600" cy="76300"/>
            </a:xfrm>
            <a:custGeom>
              <a:avLst/>
              <a:gdLst/>
              <a:ahLst/>
              <a:cxnLst/>
              <a:rect l="l" t="t" r="r" b="b"/>
              <a:pathLst>
                <a:path w="2704" h="3052" extrusionOk="0">
                  <a:moveTo>
                    <a:pt x="1159" y="425"/>
                  </a:moveTo>
                  <a:lnTo>
                    <a:pt x="1429" y="503"/>
                  </a:lnTo>
                  <a:lnTo>
                    <a:pt x="1661" y="619"/>
                  </a:lnTo>
                  <a:lnTo>
                    <a:pt x="1854" y="773"/>
                  </a:lnTo>
                  <a:lnTo>
                    <a:pt x="2009" y="966"/>
                  </a:lnTo>
                  <a:lnTo>
                    <a:pt x="2124" y="1121"/>
                  </a:lnTo>
                  <a:lnTo>
                    <a:pt x="2202" y="1314"/>
                  </a:lnTo>
                  <a:lnTo>
                    <a:pt x="2318" y="1738"/>
                  </a:lnTo>
                  <a:lnTo>
                    <a:pt x="2356" y="2124"/>
                  </a:lnTo>
                  <a:lnTo>
                    <a:pt x="2356" y="2549"/>
                  </a:lnTo>
                  <a:lnTo>
                    <a:pt x="2202" y="2395"/>
                  </a:lnTo>
                  <a:lnTo>
                    <a:pt x="2047" y="2279"/>
                  </a:lnTo>
                  <a:lnTo>
                    <a:pt x="1623" y="2047"/>
                  </a:lnTo>
                  <a:lnTo>
                    <a:pt x="1236" y="1893"/>
                  </a:lnTo>
                  <a:lnTo>
                    <a:pt x="1005" y="1777"/>
                  </a:lnTo>
                  <a:lnTo>
                    <a:pt x="812" y="1661"/>
                  </a:lnTo>
                  <a:lnTo>
                    <a:pt x="619" y="1545"/>
                  </a:lnTo>
                  <a:lnTo>
                    <a:pt x="464" y="1352"/>
                  </a:lnTo>
                  <a:lnTo>
                    <a:pt x="425" y="1159"/>
                  </a:lnTo>
                  <a:lnTo>
                    <a:pt x="387" y="1043"/>
                  </a:lnTo>
                  <a:lnTo>
                    <a:pt x="425" y="927"/>
                  </a:lnTo>
                  <a:lnTo>
                    <a:pt x="464" y="812"/>
                  </a:lnTo>
                  <a:lnTo>
                    <a:pt x="541" y="657"/>
                  </a:lnTo>
                  <a:lnTo>
                    <a:pt x="619" y="580"/>
                  </a:lnTo>
                  <a:lnTo>
                    <a:pt x="696" y="503"/>
                  </a:lnTo>
                  <a:lnTo>
                    <a:pt x="812" y="464"/>
                  </a:lnTo>
                  <a:lnTo>
                    <a:pt x="927" y="425"/>
                  </a:lnTo>
                  <a:close/>
                  <a:moveTo>
                    <a:pt x="1005" y="1"/>
                  </a:moveTo>
                  <a:lnTo>
                    <a:pt x="773" y="39"/>
                  </a:lnTo>
                  <a:lnTo>
                    <a:pt x="541" y="155"/>
                  </a:lnTo>
                  <a:lnTo>
                    <a:pt x="348" y="271"/>
                  </a:lnTo>
                  <a:lnTo>
                    <a:pt x="194" y="425"/>
                  </a:lnTo>
                  <a:lnTo>
                    <a:pt x="78" y="619"/>
                  </a:lnTo>
                  <a:lnTo>
                    <a:pt x="1" y="812"/>
                  </a:lnTo>
                  <a:lnTo>
                    <a:pt x="1" y="1005"/>
                  </a:lnTo>
                  <a:lnTo>
                    <a:pt x="1" y="1236"/>
                  </a:lnTo>
                  <a:lnTo>
                    <a:pt x="39" y="1429"/>
                  </a:lnTo>
                  <a:lnTo>
                    <a:pt x="155" y="1623"/>
                  </a:lnTo>
                  <a:lnTo>
                    <a:pt x="387" y="1854"/>
                  </a:lnTo>
                  <a:lnTo>
                    <a:pt x="619" y="2047"/>
                  </a:lnTo>
                  <a:lnTo>
                    <a:pt x="889" y="2202"/>
                  </a:lnTo>
                  <a:lnTo>
                    <a:pt x="1198" y="2318"/>
                  </a:lnTo>
                  <a:lnTo>
                    <a:pt x="1468" y="2433"/>
                  </a:lnTo>
                  <a:lnTo>
                    <a:pt x="1738" y="2549"/>
                  </a:lnTo>
                  <a:lnTo>
                    <a:pt x="2009" y="2742"/>
                  </a:lnTo>
                  <a:lnTo>
                    <a:pt x="2202" y="2974"/>
                  </a:lnTo>
                  <a:lnTo>
                    <a:pt x="2279" y="3051"/>
                  </a:lnTo>
                  <a:lnTo>
                    <a:pt x="2433" y="3051"/>
                  </a:lnTo>
                  <a:lnTo>
                    <a:pt x="2511" y="3013"/>
                  </a:lnTo>
                  <a:lnTo>
                    <a:pt x="2588" y="2974"/>
                  </a:lnTo>
                  <a:lnTo>
                    <a:pt x="2626" y="2897"/>
                  </a:lnTo>
                  <a:lnTo>
                    <a:pt x="2704" y="2318"/>
                  </a:lnTo>
                  <a:lnTo>
                    <a:pt x="2704" y="2009"/>
                  </a:lnTo>
                  <a:lnTo>
                    <a:pt x="2704" y="1700"/>
                  </a:lnTo>
                  <a:lnTo>
                    <a:pt x="2626" y="1429"/>
                  </a:lnTo>
                  <a:lnTo>
                    <a:pt x="2549" y="1121"/>
                  </a:lnTo>
                  <a:lnTo>
                    <a:pt x="2433" y="850"/>
                  </a:lnTo>
                  <a:lnTo>
                    <a:pt x="2279" y="580"/>
                  </a:lnTo>
                  <a:lnTo>
                    <a:pt x="2124" y="425"/>
                  </a:lnTo>
                  <a:lnTo>
                    <a:pt x="1931" y="271"/>
                  </a:lnTo>
                  <a:lnTo>
                    <a:pt x="1700" y="117"/>
                  </a:lnTo>
                  <a:lnTo>
                    <a:pt x="1507" y="39"/>
                  </a:lnTo>
                  <a:lnTo>
                    <a:pt x="127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9"/>
            <p:cNvSpPr/>
            <p:nvPr/>
          </p:nvSpPr>
          <p:spPr>
            <a:xfrm>
              <a:off x="2254775" y="4312775"/>
              <a:ext cx="326325" cy="190200"/>
            </a:xfrm>
            <a:custGeom>
              <a:avLst/>
              <a:gdLst/>
              <a:ahLst/>
              <a:cxnLst/>
              <a:rect l="l" t="t" r="r" b="b"/>
              <a:pathLst>
                <a:path w="13053" h="7608" extrusionOk="0">
                  <a:moveTo>
                    <a:pt x="8920" y="271"/>
                  </a:moveTo>
                  <a:lnTo>
                    <a:pt x="9036" y="348"/>
                  </a:lnTo>
                  <a:lnTo>
                    <a:pt x="9191" y="464"/>
                  </a:lnTo>
                  <a:lnTo>
                    <a:pt x="9307" y="618"/>
                  </a:lnTo>
                  <a:lnTo>
                    <a:pt x="9384" y="657"/>
                  </a:lnTo>
                  <a:lnTo>
                    <a:pt x="9422" y="966"/>
                  </a:lnTo>
                  <a:lnTo>
                    <a:pt x="9422" y="1275"/>
                  </a:lnTo>
                  <a:lnTo>
                    <a:pt x="9345" y="1545"/>
                  </a:lnTo>
                  <a:lnTo>
                    <a:pt x="9229" y="1815"/>
                  </a:lnTo>
                  <a:lnTo>
                    <a:pt x="9036" y="2085"/>
                  </a:lnTo>
                  <a:lnTo>
                    <a:pt x="8882" y="2317"/>
                  </a:lnTo>
                  <a:lnTo>
                    <a:pt x="8457" y="2781"/>
                  </a:lnTo>
                  <a:lnTo>
                    <a:pt x="6990" y="4441"/>
                  </a:lnTo>
                  <a:lnTo>
                    <a:pt x="6835" y="4441"/>
                  </a:lnTo>
                  <a:lnTo>
                    <a:pt x="7106" y="3476"/>
                  </a:lnTo>
                  <a:lnTo>
                    <a:pt x="7415" y="2549"/>
                  </a:lnTo>
                  <a:lnTo>
                    <a:pt x="7801" y="1506"/>
                  </a:lnTo>
                  <a:lnTo>
                    <a:pt x="8032" y="1043"/>
                  </a:lnTo>
                  <a:lnTo>
                    <a:pt x="8187" y="773"/>
                  </a:lnTo>
                  <a:lnTo>
                    <a:pt x="8380" y="502"/>
                  </a:lnTo>
                  <a:lnTo>
                    <a:pt x="8573" y="348"/>
                  </a:lnTo>
                  <a:lnTo>
                    <a:pt x="8689" y="271"/>
                  </a:lnTo>
                  <a:close/>
                  <a:moveTo>
                    <a:pt x="2124" y="4441"/>
                  </a:moveTo>
                  <a:lnTo>
                    <a:pt x="2974" y="4557"/>
                  </a:lnTo>
                  <a:lnTo>
                    <a:pt x="3823" y="4711"/>
                  </a:lnTo>
                  <a:lnTo>
                    <a:pt x="4905" y="4866"/>
                  </a:lnTo>
                  <a:lnTo>
                    <a:pt x="5407" y="4943"/>
                  </a:lnTo>
                  <a:lnTo>
                    <a:pt x="5947" y="4982"/>
                  </a:lnTo>
                  <a:lnTo>
                    <a:pt x="4673" y="5213"/>
                  </a:lnTo>
                  <a:lnTo>
                    <a:pt x="3399" y="5406"/>
                  </a:lnTo>
                  <a:lnTo>
                    <a:pt x="2703" y="5484"/>
                  </a:lnTo>
                  <a:lnTo>
                    <a:pt x="1622" y="5484"/>
                  </a:lnTo>
                  <a:lnTo>
                    <a:pt x="1236" y="5445"/>
                  </a:lnTo>
                  <a:lnTo>
                    <a:pt x="966" y="5368"/>
                  </a:lnTo>
                  <a:lnTo>
                    <a:pt x="773" y="5291"/>
                  </a:lnTo>
                  <a:lnTo>
                    <a:pt x="696" y="5213"/>
                  </a:lnTo>
                  <a:lnTo>
                    <a:pt x="657" y="5097"/>
                  </a:lnTo>
                  <a:lnTo>
                    <a:pt x="657" y="4982"/>
                  </a:lnTo>
                  <a:lnTo>
                    <a:pt x="696" y="4827"/>
                  </a:lnTo>
                  <a:lnTo>
                    <a:pt x="734" y="4673"/>
                  </a:lnTo>
                  <a:lnTo>
                    <a:pt x="811" y="4557"/>
                  </a:lnTo>
                  <a:lnTo>
                    <a:pt x="889" y="4480"/>
                  </a:lnTo>
                  <a:lnTo>
                    <a:pt x="966" y="4441"/>
                  </a:lnTo>
                  <a:close/>
                  <a:moveTo>
                    <a:pt x="7183" y="4866"/>
                  </a:moveTo>
                  <a:lnTo>
                    <a:pt x="8380" y="5097"/>
                  </a:lnTo>
                  <a:lnTo>
                    <a:pt x="9616" y="5406"/>
                  </a:lnTo>
                  <a:lnTo>
                    <a:pt x="10272" y="5599"/>
                  </a:lnTo>
                  <a:lnTo>
                    <a:pt x="10967" y="5792"/>
                  </a:lnTo>
                  <a:lnTo>
                    <a:pt x="11662" y="6024"/>
                  </a:lnTo>
                  <a:lnTo>
                    <a:pt x="12087" y="6217"/>
                  </a:lnTo>
                  <a:lnTo>
                    <a:pt x="12203" y="6256"/>
                  </a:lnTo>
                  <a:lnTo>
                    <a:pt x="12319" y="6333"/>
                  </a:lnTo>
                  <a:lnTo>
                    <a:pt x="12396" y="6410"/>
                  </a:lnTo>
                  <a:lnTo>
                    <a:pt x="12434" y="6526"/>
                  </a:lnTo>
                  <a:lnTo>
                    <a:pt x="12473" y="6642"/>
                  </a:lnTo>
                  <a:lnTo>
                    <a:pt x="12473" y="6796"/>
                  </a:lnTo>
                  <a:lnTo>
                    <a:pt x="12396" y="7144"/>
                  </a:lnTo>
                  <a:lnTo>
                    <a:pt x="12241" y="7183"/>
                  </a:lnTo>
                  <a:lnTo>
                    <a:pt x="12010" y="7221"/>
                  </a:lnTo>
                  <a:lnTo>
                    <a:pt x="11817" y="7183"/>
                  </a:lnTo>
                  <a:lnTo>
                    <a:pt x="11585" y="7144"/>
                  </a:lnTo>
                  <a:lnTo>
                    <a:pt x="11122" y="7028"/>
                  </a:lnTo>
                  <a:lnTo>
                    <a:pt x="10735" y="6874"/>
                  </a:lnTo>
                  <a:lnTo>
                    <a:pt x="10002" y="6603"/>
                  </a:lnTo>
                  <a:lnTo>
                    <a:pt x="9307" y="6256"/>
                  </a:lnTo>
                  <a:lnTo>
                    <a:pt x="8766" y="5947"/>
                  </a:lnTo>
                  <a:lnTo>
                    <a:pt x="8225" y="5599"/>
                  </a:lnTo>
                  <a:lnTo>
                    <a:pt x="7183" y="4866"/>
                  </a:lnTo>
                  <a:close/>
                  <a:moveTo>
                    <a:pt x="8805" y="0"/>
                  </a:moveTo>
                  <a:lnTo>
                    <a:pt x="8573" y="39"/>
                  </a:lnTo>
                  <a:lnTo>
                    <a:pt x="8341" y="155"/>
                  </a:lnTo>
                  <a:lnTo>
                    <a:pt x="8110" y="271"/>
                  </a:lnTo>
                  <a:lnTo>
                    <a:pt x="7955" y="464"/>
                  </a:lnTo>
                  <a:lnTo>
                    <a:pt x="7723" y="850"/>
                  </a:lnTo>
                  <a:lnTo>
                    <a:pt x="7492" y="1275"/>
                  </a:lnTo>
                  <a:lnTo>
                    <a:pt x="7183" y="2201"/>
                  </a:lnTo>
                  <a:lnTo>
                    <a:pt x="6835" y="3321"/>
                  </a:lnTo>
                  <a:lnTo>
                    <a:pt x="6719" y="3862"/>
                  </a:lnTo>
                  <a:lnTo>
                    <a:pt x="6604" y="4441"/>
                  </a:lnTo>
                  <a:lnTo>
                    <a:pt x="6526" y="4518"/>
                  </a:lnTo>
                  <a:lnTo>
                    <a:pt x="6526" y="4634"/>
                  </a:lnTo>
                  <a:lnTo>
                    <a:pt x="5947" y="4595"/>
                  </a:lnTo>
                  <a:lnTo>
                    <a:pt x="5407" y="4557"/>
                  </a:lnTo>
                  <a:lnTo>
                    <a:pt x="4325" y="4402"/>
                  </a:lnTo>
                  <a:lnTo>
                    <a:pt x="3244" y="4209"/>
                  </a:lnTo>
                  <a:lnTo>
                    <a:pt x="2703" y="4132"/>
                  </a:lnTo>
                  <a:lnTo>
                    <a:pt x="2124" y="4093"/>
                  </a:lnTo>
                  <a:lnTo>
                    <a:pt x="1545" y="4055"/>
                  </a:lnTo>
                  <a:lnTo>
                    <a:pt x="1159" y="4055"/>
                  </a:lnTo>
                  <a:lnTo>
                    <a:pt x="773" y="4093"/>
                  </a:lnTo>
                  <a:lnTo>
                    <a:pt x="425" y="4209"/>
                  </a:lnTo>
                  <a:lnTo>
                    <a:pt x="271" y="4287"/>
                  </a:lnTo>
                  <a:lnTo>
                    <a:pt x="155" y="4364"/>
                  </a:lnTo>
                  <a:lnTo>
                    <a:pt x="78" y="4480"/>
                  </a:lnTo>
                  <a:lnTo>
                    <a:pt x="0" y="4634"/>
                  </a:lnTo>
                  <a:lnTo>
                    <a:pt x="0" y="4789"/>
                  </a:lnTo>
                  <a:lnTo>
                    <a:pt x="39" y="4982"/>
                  </a:lnTo>
                  <a:lnTo>
                    <a:pt x="78" y="5136"/>
                  </a:lnTo>
                  <a:lnTo>
                    <a:pt x="155" y="5252"/>
                  </a:lnTo>
                  <a:lnTo>
                    <a:pt x="232" y="5406"/>
                  </a:lnTo>
                  <a:lnTo>
                    <a:pt x="348" y="5522"/>
                  </a:lnTo>
                  <a:lnTo>
                    <a:pt x="618" y="5677"/>
                  </a:lnTo>
                  <a:lnTo>
                    <a:pt x="927" y="5792"/>
                  </a:lnTo>
                  <a:lnTo>
                    <a:pt x="1275" y="5870"/>
                  </a:lnTo>
                  <a:lnTo>
                    <a:pt x="1622" y="5908"/>
                  </a:lnTo>
                  <a:lnTo>
                    <a:pt x="2240" y="5908"/>
                  </a:lnTo>
                  <a:lnTo>
                    <a:pt x="3360" y="5831"/>
                  </a:lnTo>
                  <a:lnTo>
                    <a:pt x="4441" y="5715"/>
                  </a:lnTo>
                  <a:lnTo>
                    <a:pt x="5561" y="5484"/>
                  </a:lnTo>
                  <a:lnTo>
                    <a:pt x="6102" y="5329"/>
                  </a:lnTo>
                  <a:lnTo>
                    <a:pt x="6604" y="5136"/>
                  </a:lnTo>
                  <a:lnTo>
                    <a:pt x="6604" y="5175"/>
                  </a:lnTo>
                  <a:lnTo>
                    <a:pt x="6642" y="5599"/>
                  </a:lnTo>
                  <a:lnTo>
                    <a:pt x="6681" y="5792"/>
                  </a:lnTo>
                  <a:lnTo>
                    <a:pt x="6758" y="5986"/>
                  </a:lnTo>
                  <a:lnTo>
                    <a:pt x="7028" y="6024"/>
                  </a:lnTo>
                  <a:lnTo>
                    <a:pt x="7028" y="5986"/>
                  </a:lnTo>
                  <a:lnTo>
                    <a:pt x="6951" y="5599"/>
                  </a:lnTo>
                  <a:lnTo>
                    <a:pt x="6951" y="5406"/>
                  </a:lnTo>
                  <a:lnTo>
                    <a:pt x="6990" y="5213"/>
                  </a:lnTo>
                  <a:lnTo>
                    <a:pt x="7028" y="5175"/>
                  </a:lnTo>
                  <a:lnTo>
                    <a:pt x="7723" y="5754"/>
                  </a:lnTo>
                  <a:lnTo>
                    <a:pt x="8496" y="6256"/>
                  </a:lnTo>
                  <a:lnTo>
                    <a:pt x="9307" y="6681"/>
                  </a:lnTo>
                  <a:lnTo>
                    <a:pt x="10118" y="7067"/>
                  </a:lnTo>
                  <a:lnTo>
                    <a:pt x="10774" y="7337"/>
                  </a:lnTo>
                  <a:lnTo>
                    <a:pt x="11237" y="7453"/>
                  </a:lnTo>
                  <a:lnTo>
                    <a:pt x="11662" y="7569"/>
                  </a:lnTo>
                  <a:lnTo>
                    <a:pt x="12126" y="7607"/>
                  </a:lnTo>
                  <a:lnTo>
                    <a:pt x="12319" y="7569"/>
                  </a:lnTo>
                  <a:lnTo>
                    <a:pt x="12512" y="7530"/>
                  </a:lnTo>
                  <a:lnTo>
                    <a:pt x="12666" y="7453"/>
                  </a:lnTo>
                  <a:lnTo>
                    <a:pt x="12821" y="7376"/>
                  </a:lnTo>
                  <a:lnTo>
                    <a:pt x="12936" y="7221"/>
                  </a:lnTo>
                  <a:lnTo>
                    <a:pt x="13014" y="7028"/>
                  </a:lnTo>
                  <a:lnTo>
                    <a:pt x="13052" y="6874"/>
                  </a:lnTo>
                  <a:lnTo>
                    <a:pt x="13052" y="6719"/>
                  </a:lnTo>
                  <a:lnTo>
                    <a:pt x="13014" y="6565"/>
                  </a:lnTo>
                  <a:lnTo>
                    <a:pt x="12975" y="6449"/>
                  </a:lnTo>
                  <a:lnTo>
                    <a:pt x="12898" y="6333"/>
                  </a:lnTo>
                  <a:lnTo>
                    <a:pt x="12782" y="6217"/>
                  </a:lnTo>
                  <a:lnTo>
                    <a:pt x="12512" y="6024"/>
                  </a:lnTo>
                  <a:lnTo>
                    <a:pt x="12241" y="5870"/>
                  </a:lnTo>
                  <a:lnTo>
                    <a:pt x="11894" y="5715"/>
                  </a:lnTo>
                  <a:lnTo>
                    <a:pt x="11353" y="5522"/>
                  </a:lnTo>
                  <a:lnTo>
                    <a:pt x="10388" y="5213"/>
                  </a:lnTo>
                  <a:lnTo>
                    <a:pt x="9384" y="4943"/>
                  </a:lnTo>
                  <a:lnTo>
                    <a:pt x="8380" y="4711"/>
                  </a:lnTo>
                  <a:lnTo>
                    <a:pt x="7376" y="4518"/>
                  </a:lnTo>
                  <a:lnTo>
                    <a:pt x="8418" y="3437"/>
                  </a:lnTo>
                  <a:lnTo>
                    <a:pt x="8882" y="2896"/>
                  </a:lnTo>
                  <a:lnTo>
                    <a:pt x="9345" y="2279"/>
                  </a:lnTo>
                  <a:lnTo>
                    <a:pt x="9461" y="2085"/>
                  </a:lnTo>
                  <a:lnTo>
                    <a:pt x="9577" y="1854"/>
                  </a:lnTo>
                  <a:lnTo>
                    <a:pt x="9654" y="1622"/>
                  </a:lnTo>
                  <a:lnTo>
                    <a:pt x="9731" y="1390"/>
                  </a:lnTo>
                  <a:lnTo>
                    <a:pt x="9731" y="1159"/>
                  </a:lnTo>
                  <a:lnTo>
                    <a:pt x="9693" y="927"/>
                  </a:lnTo>
                  <a:lnTo>
                    <a:pt x="9654" y="657"/>
                  </a:lnTo>
                  <a:lnTo>
                    <a:pt x="9500" y="464"/>
                  </a:lnTo>
                  <a:lnTo>
                    <a:pt x="9461" y="309"/>
                  </a:lnTo>
                  <a:lnTo>
                    <a:pt x="9384" y="232"/>
                  </a:lnTo>
                  <a:lnTo>
                    <a:pt x="9229" y="78"/>
                  </a:lnTo>
                  <a:lnTo>
                    <a:pt x="903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9"/>
            <p:cNvSpPr/>
            <p:nvPr/>
          </p:nvSpPr>
          <p:spPr>
            <a:xfrm>
              <a:off x="1058675" y="4315675"/>
              <a:ext cx="594700" cy="534825"/>
            </a:xfrm>
            <a:custGeom>
              <a:avLst/>
              <a:gdLst/>
              <a:ahLst/>
              <a:cxnLst/>
              <a:rect l="l" t="t" r="r" b="b"/>
              <a:pathLst>
                <a:path w="23788" h="21393" extrusionOk="0">
                  <a:moveTo>
                    <a:pt x="23478" y="270"/>
                  </a:moveTo>
                  <a:lnTo>
                    <a:pt x="23401" y="386"/>
                  </a:lnTo>
                  <a:lnTo>
                    <a:pt x="22590" y="1815"/>
                  </a:lnTo>
                  <a:lnTo>
                    <a:pt x="21741" y="3205"/>
                  </a:lnTo>
                  <a:lnTo>
                    <a:pt x="20853" y="4595"/>
                  </a:lnTo>
                  <a:lnTo>
                    <a:pt x="19926" y="5985"/>
                  </a:lnTo>
                  <a:lnTo>
                    <a:pt x="19269" y="5754"/>
                  </a:lnTo>
                  <a:lnTo>
                    <a:pt x="18999" y="5638"/>
                  </a:lnTo>
                  <a:lnTo>
                    <a:pt x="18690" y="5483"/>
                  </a:lnTo>
                  <a:lnTo>
                    <a:pt x="18420" y="5290"/>
                  </a:lnTo>
                  <a:lnTo>
                    <a:pt x="18150" y="5059"/>
                  </a:lnTo>
                  <a:lnTo>
                    <a:pt x="17918" y="4827"/>
                  </a:lnTo>
                  <a:lnTo>
                    <a:pt x="17686" y="4557"/>
                  </a:lnTo>
                  <a:lnTo>
                    <a:pt x="17493" y="4286"/>
                  </a:lnTo>
                  <a:lnTo>
                    <a:pt x="17339" y="3977"/>
                  </a:lnTo>
                  <a:lnTo>
                    <a:pt x="17030" y="3360"/>
                  </a:lnTo>
                  <a:lnTo>
                    <a:pt x="16798" y="2742"/>
                  </a:lnTo>
                  <a:lnTo>
                    <a:pt x="16605" y="2085"/>
                  </a:lnTo>
                  <a:lnTo>
                    <a:pt x="17416" y="1776"/>
                  </a:lnTo>
                  <a:lnTo>
                    <a:pt x="18265" y="1467"/>
                  </a:lnTo>
                  <a:lnTo>
                    <a:pt x="19115" y="1197"/>
                  </a:lnTo>
                  <a:lnTo>
                    <a:pt x="19965" y="965"/>
                  </a:lnTo>
                  <a:lnTo>
                    <a:pt x="20853" y="772"/>
                  </a:lnTo>
                  <a:lnTo>
                    <a:pt x="21702" y="579"/>
                  </a:lnTo>
                  <a:lnTo>
                    <a:pt x="22590" y="425"/>
                  </a:lnTo>
                  <a:lnTo>
                    <a:pt x="23478" y="270"/>
                  </a:lnTo>
                  <a:close/>
                  <a:moveTo>
                    <a:pt x="4866" y="7607"/>
                  </a:moveTo>
                  <a:lnTo>
                    <a:pt x="6256" y="7646"/>
                  </a:lnTo>
                  <a:lnTo>
                    <a:pt x="7608" y="7723"/>
                  </a:lnTo>
                  <a:lnTo>
                    <a:pt x="7222" y="8186"/>
                  </a:lnTo>
                  <a:lnTo>
                    <a:pt x="6835" y="8650"/>
                  </a:lnTo>
                  <a:lnTo>
                    <a:pt x="6488" y="9190"/>
                  </a:lnTo>
                  <a:lnTo>
                    <a:pt x="6140" y="9692"/>
                  </a:lnTo>
                  <a:lnTo>
                    <a:pt x="5909" y="10233"/>
                  </a:lnTo>
                  <a:lnTo>
                    <a:pt x="5870" y="10272"/>
                  </a:lnTo>
                  <a:lnTo>
                    <a:pt x="5214" y="10774"/>
                  </a:lnTo>
                  <a:lnTo>
                    <a:pt x="4557" y="11314"/>
                  </a:lnTo>
                  <a:lnTo>
                    <a:pt x="4326" y="11546"/>
                  </a:lnTo>
                  <a:lnTo>
                    <a:pt x="4094" y="11816"/>
                  </a:lnTo>
                  <a:lnTo>
                    <a:pt x="3824" y="12048"/>
                  </a:lnTo>
                  <a:lnTo>
                    <a:pt x="3708" y="12125"/>
                  </a:lnTo>
                  <a:lnTo>
                    <a:pt x="3553" y="12164"/>
                  </a:lnTo>
                  <a:lnTo>
                    <a:pt x="3399" y="12202"/>
                  </a:lnTo>
                  <a:lnTo>
                    <a:pt x="3206" y="12164"/>
                  </a:lnTo>
                  <a:lnTo>
                    <a:pt x="2742" y="12087"/>
                  </a:lnTo>
                  <a:lnTo>
                    <a:pt x="1970" y="11855"/>
                  </a:lnTo>
                  <a:lnTo>
                    <a:pt x="387" y="11507"/>
                  </a:lnTo>
                  <a:lnTo>
                    <a:pt x="1005" y="11083"/>
                  </a:lnTo>
                  <a:lnTo>
                    <a:pt x="1584" y="10658"/>
                  </a:lnTo>
                  <a:lnTo>
                    <a:pt x="2163" y="10156"/>
                  </a:lnTo>
                  <a:lnTo>
                    <a:pt x="2704" y="9654"/>
                  </a:lnTo>
                  <a:lnTo>
                    <a:pt x="3553" y="8804"/>
                  </a:lnTo>
                  <a:lnTo>
                    <a:pt x="4055" y="8186"/>
                  </a:lnTo>
                  <a:lnTo>
                    <a:pt x="4326" y="7916"/>
                  </a:lnTo>
                  <a:lnTo>
                    <a:pt x="4634" y="7684"/>
                  </a:lnTo>
                  <a:lnTo>
                    <a:pt x="4789" y="7684"/>
                  </a:lnTo>
                  <a:lnTo>
                    <a:pt x="4827" y="7646"/>
                  </a:lnTo>
                  <a:lnTo>
                    <a:pt x="4866" y="7607"/>
                  </a:lnTo>
                  <a:close/>
                  <a:moveTo>
                    <a:pt x="16296" y="2201"/>
                  </a:moveTo>
                  <a:lnTo>
                    <a:pt x="16489" y="2858"/>
                  </a:lnTo>
                  <a:lnTo>
                    <a:pt x="16721" y="3553"/>
                  </a:lnTo>
                  <a:lnTo>
                    <a:pt x="17030" y="4209"/>
                  </a:lnTo>
                  <a:lnTo>
                    <a:pt x="17223" y="4518"/>
                  </a:lnTo>
                  <a:lnTo>
                    <a:pt x="17455" y="4827"/>
                  </a:lnTo>
                  <a:lnTo>
                    <a:pt x="17648" y="5136"/>
                  </a:lnTo>
                  <a:lnTo>
                    <a:pt x="17879" y="5368"/>
                  </a:lnTo>
                  <a:lnTo>
                    <a:pt x="18150" y="5599"/>
                  </a:lnTo>
                  <a:lnTo>
                    <a:pt x="18420" y="5831"/>
                  </a:lnTo>
                  <a:lnTo>
                    <a:pt x="18729" y="5985"/>
                  </a:lnTo>
                  <a:lnTo>
                    <a:pt x="19038" y="6140"/>
                  </a:lnTo>
                  <a:lnTo>
                    <a:pt x="19385" y="6217"/>
                  </a:lnTo>
                  <a:lnTo>
                    <a:pt x="19771" y="6256"/>
                  </a:lnTo>
                  <a:lnTo>
                    <a:pt x="18922" y="7453"/>
                  </a:lnTo>
                  <a:lnTo>
                    <a:pt x="18034" y="8611"/>
                  </a:lnTo>
                  <a:lnTo>
                    <a:pt x="17223" y="9615"/>
                  </a:lnTo>
                  <a:lnTo>
                    <a:pt x="16373" y="10581"/>
                  </a:lnTo>
                  <a:lnTo>
                    <a:pt x="15524" y="11507"/>
                  </a:lnTo>
                  <a:lnTo>
                    <a:pt x="14597" y="12395"/>
                  </a:lnTo>
                  <a:lnTo>
                    <a:pt x="13670" y="13284"/>
                  </a:lnTo>
                  <a:lnTo>
                    <a:pt x="13168" y="13747"/>
                  </a:lnTo>
                  <a:lnTo>
                    <a:pt x="12628" y="14172"/>
                  </a:lnTo>
                  <a:lnTo>
                    <a:pt x="12126" y="14558"/>
                  </a:lnTo>
                  <a:lnTo>
                    <a:pt x="11546" y="14905"/>
                  </a:lnTo>
                  <a:lnTo>
                    <a:pt x="10967" y="15214"/>
                  </a:lnTo>
                  <a:lnTo>
                    <a:pt x="10388" y="15446"/>
                  </a:lnTo>
                  <a:lnTo>
                    <a:pt x="9809" y="15600"/>
                  </a:lnTo>
                  <a:lnTo>
                    <a:pt x="9191" y="15678"/>
                  </a:lnTo>
                  <a:lnTo>
                    <a:pt x="8612" y="15678"/>
                  </a:lnTo>
                  <a:lnTo>
                    <a:pt x="8341" y="15639"/>
                  </a:lnTo>
                  <a:lnTo>
                    <a:pt x="8033" y="15562"/>
                  </a:lnTo>
                  <a:lnTo>
                    <a:pt x="7762" y="15446"/>
                  </a:lnTo>
                  <a:lnTo>
                    <a:pt x="7531" y="15330"/>
                  </a:lnTo>
                  <a:lnTo>
                    <a:pt x="7260" y="15214"/>
                  </a:lnTo>
                  <a:lnTo>
                    <a:pt x="7029" y="15021"/>
                  </a:lnTo>
                  <a:lnTo>
                    <a:pt x="6835" y="14828"/>
                  </a:lnTo>
                  <a:lnTo>
                    <a:pt x="6642" y="14597"/>
                  </a:lnTo>
                  <a:lnTo>
                    <a:pt x="6449" y="14365"/>
                  </a:lnTo>
                  <a:lnTo>
                    <a:pt x="6295" y="14095"/>
                  </a:lnTo>
                  <a:lnTo>
                    <a:pt x="6063" y="13554"/>
                  </a:lnTo>
                  <a:lnTo>
                    <a:pt x="5909" y="13013"/>
                  </a:lnTo>
                  <a:lnTo>
                    <a:pt x="5870" y="12434"/>
                  </a:lnTo>
                  <a:lnTo>
                    <a:pt x="5870" y="11855"/>
                  </a:lnTo>
                  <a:lnTo>
                    <a:pt x="5986" y="11314"/>
                  </a:lnTo>
                  <a:lnTo>
                    <a:pt x="6140" y="10735"/>
                  </a:lnTo>
                  <a:lnTo>
                    <a:pt x="6333" y="10194"/>
                  </a:lnTo>
                  <a:lnTo>
                    <a:pt x="6604" y="9692"/>
                  </a:lnTo>
                  <a:lnTo>
                    <a:pt x="6913" y="9229"/>
                  </a:lnTo>
                  <a:lnTo>
                    <a:pt x="7222" y="8766"/>
                  </a:lnTo>
                  <a:lnTo>
                    <a:pt x="7569" y="8302"/>
                  </a:lnTo>
                  <a:lnTo>
                    <a:pt x="7955" y="7878"/>
                  </a:lnTo>
                  <a:lnTo>
                    <a:pt x="8766" y="7067"/>
                  </a:lnTo>
                  <a:lnTo>
                    <a:pt x="9616" y="6333"/>
                  </a:lnTo>
                  <a:lnTo>
                    <a:pt x="10542" y="5561"/>
                  </a:lnTo>
                  <a:lnTo>
                    <a:pt x="11508" y="4866"/>
                  </a:lnTo>
                  <a:lnTo>
                    <a:pt x="12473" y="4209"/>
                  </a:lnTo>
                  <a:lnTo>
                    <a:pt x="13516" y="3591"/>
                  </a:lnTo>
                  <a:lnTo>
                    <a:pt x="14211" y="3205"/>
                  </a:lnTo>
                  <a:lnTo>
                    <a:pt x="14906" y="2858"/>
                  </a:lnTo>
                  <a:lnTo>
                    <a:pt x="15601" y="2510"/>
                  </a:lnTo>
                  <a:lnTo>
                    <a:pt x="16296" y="2201"/>
                  </a:lnTo>
                  <a:close/>
                  <a:moveTo>
                    <a:pt x="5638" y="13361"/>
                  </a:moveTo>
                  <a:lnTo>
                    <a:pt x="5754" y="13747"/>
                  </a:lnTo>
                  <a:lnTo>
                    <a:pt x="5870" y="14133"/>
                  </a:lnTo>
                  <a:lnTo>
                    <a:pt x="6063" y="14519"/>
                  </a:lnTo>
                  <a:lnTo>
                    <a:pt x="6295" y="14828"/>
                  </a:lnTo>
                  <a:lnTo>
                    <a:pt x="6565" y="15137"/>
                  </a:lnTo>
                  <a:lnTo>
                    <a:pt x="6874" y="15407"/>
                  </a:lnTo>
                  <a:lnTo>
                    <a:pt x="7222" y="15639"/>
                  </a:lnTo>
                  <a:lnTo>
                    <a:pt x="7608" y="15832"/>
                  </a:lnTo>
                  <a:lnTo>
                    <a:pt x="7415" y="16141"/>
                  </a:lnTo>
                  <a:lnTo>
                    <a:pt x="7260" y="16489"/>
                  </a:lnTo>
                  <a:lnTo>
                    <a:pt x="6797" y="16296"/>
                  </a:lnTo>
                  <a:lnTo>
                    <a:pt x="6411" y="16025"/>
                  </a:lnTo>
                  <a:lnTo>
                    <a:pt x="6025" y="15716"/>
                  </a:lnTo>
                  <a:lnTo>
                    <a:pt x="5716" y="15369"/>
                  </a:lnTo>
                  <a:lnTo>
                    <a:pt x="5484" y="14983"/>
                  </a:lnTo>
                  <a:lnTo>
                    <a:pt x="5252" y="14558"/>
                  </a:lnTo>
                  <a:lnTo>
                    <a:pt x="5098" y="14133"/>
                  </a:lnTo>
                  <a:lnTo>
                    <a:pt x="5021" y="13631"/>
                  </a:lnTo>
                  <a:lnTo>
                    <a:pt x="4982" y="13593"/>
                  </a:lnTo>
                  <a:lnTo>
                    <a:pt x="5638" y="13361"/>
                  </a:lnTo>
                  <a:close/>
                  <a:moveTo>
                    <a:pt x="4827" y="13670"/>
                  </a:moveTo>
                  <a:lnTo>
                    <a:pt x="4866" y="14210"/>
                  </a:lnTo>
                  <a:lnTo>
                    <a:pt x="4982" y="14712"/>
                  </a:lnTo>
                  <a:lnTo>
                    <a:pt x="5214" y="15176"/>
                  </a:lnTo>
                  <a:lnTo>
                    <a:pt x="5484" y="15600"/>
                  </a:lnTo>
                  <a:lnTo>
                    <a:pt x="5831" y="15948"/>
                  </a:lnTo>
                  <a:lnTo>
                    <a:pt x="6218" y="16296"/>
                  </a:lnTo>
                  <a:lnTo>
                    <a:pt x="6642" y="16566"/>
                  </a:lnTo>
                  <a:lnTo>
                    <a:pt x="7106" y="16759"/>
                  </a:lnTo>
                  <a:lnTo>
                    <a:pt x="6951" y="17300"/>
                  </a:lnTo>
                  <a:lnTo>
                    <a:pt x="6411" y="17029"/>
                  </a:lnTo>
                  <a:lnTo>
                    <a:pt x="5909" y="16720"/>
                  </a:lnTo>
                  <a:lnTo>
                    <a:pt x="5484" y="16373"/>
                  </a:lnTo>
                  <a:lnTo>
                    <a:pt x="5098" y="15987"/>
                  </a:lnTo>
                  <a:lnTo>
                    <a:pt x="4789" y="15562"/>
                  </a:lnTo>
                  <a:lnTo>
                    <a:pt x="4480" y="15060"/>
                  </a:lnTo>
                  <a:lnTo>
                    <a:pt x="4248" y="14558"/>
                  </a:lnTo>
                  <a:lnTo>
                    <a:pt x="4055" y="13979"/>
                  </a:lnTo>
                  <a:lnTo>
                    <a:pt x="4248" y="13940"/>
                  </a:lnTo>
                  <a:lnTo>
                    <a:pt x="4441" y="13863"/>
                  </a:lnTo>
                  <a:lnTo>
                    <a:pt x="4827" y="13670"/>
                  </a:lnTo>
                  <a:close/>
                  <a:moveTo>
                    <a:pt x="4441" y="15871"/>
                  </a:moveTo>
                  <a:lnTo>
                    <a:pt x="4673" y="16180"/>
                  </a:lnTo>
                  <a:lnTo>
                    <a:pt x="4905" y="16450"/>
                  </a:lnTo>
                  <a:lnTo>
                    <a:pt x="5175" y="16682"/>
                  </a:lnTo>
                  <a:lnTo>
                    <a:pt x="5445" y="16913"/>
                  </a:lnTo>
                  <a:lnTo>
                    <a:pt x="5291" y="17029"/>
                  </a:lnTo>
                  <a:lnTo>
                    <a:pt x="5214" y="17222"/>
                  </a:lnTo>
                  <a:lnTo>
                    <a:pt x="5098" y="17068"/>
                  </a:lnTo>
                  <a:lnTo>
                    <a:pt x="5059" y="16991"/>
                  </a:lnTo>
                  <a:lnTo>
                    <a:pt x="4982" y="16952"/>
                  </a:lnTo>
                  <a:lnTo>
                    <a:pt x="4905" y="16952"/>
                  </a:lnTo>
                  <a:lnTo>
                    <a:pt x="4827" y="16991"/>
                  </a:lnTo>
                  <a:lnTo>
                    <a:pt x="4519" y="17415"/>
                  </a:lnTo>
                  <a:lnTo>
                    <a:pt x="4210" y="17840"/>
                  </a:lnTo>
                  <a:lnTo>
                    <a:pt x="3862" y="18226"/>
                  </a:lnTo>
                  <a:lnTo>
                    <a:pt x="3476" y="18574"/>
                  </a:lnTo>
                  <a:lnTo>
                    <a:pt x="3090" y="18921"/>
                  </a:lnTo>
                  <a:lnTo>
                    <a:pt x="2665" y="19230"/>
                  </a:lnTo>
                  <a:lnTo>
                    <a:pt x="2240" y="19501"/>
                  </a:lnTo>
                  <a:lnTo>
                    <a:pt x="1777" y="19771"/>
                  </a:lnTo>
                  <a:lnTo>
                    <a:pt x="1777" y="19771"/>
                  </a:lnTo>
                  <a:lnTo>
                    <a:pt x="1816" y="19346"/>
                  </a:lnTo>
                  <a:lnTo>
                    <a:pt x="1854" y="18921"/>
                  </a:lnTo>
                  <a:lnTo>
                    <a:pt x="2009" y="18535"/>
                  </a:lnTo>
                  <a:lnTo>
                    <a:pt x="2163" y="18188"/>
                  </a:lnTo>
                  <a:lnTo>
                    <a:pt x="2395" y="17840"/>
                  </a:lnTo>
                  <a:lnTo>
                    <a:pt x="2665" y="17531"/>
                  </a:lnTo>
                  <a:lnTo>
                    <a:pt x="2974" y="17222"/>
                  </a:lnTo>
                  <a:lnTo>
                    <a:pt x="3360" y="16913"/>
                  </a:lnTo>
                  <a:lnTo>
                    <a:pt x="3669" y="16720"/>
                  </a:lnTo>
                  <a:lnTo>
                    <a:pt x="3939" y="16489"/>
                  </a:lnTo>
                  <a:lnTo>
                    <a:pt x="4017" y="16334"/>
                  </a:lnTo>
                  <a:lnTo>
                    <a:pt x="4094" y="16218"/>
                  </a:lnTo>
                  <a:lnTo>
                    <a:pt x="4094" y="16064"/>
                  </a:lnTo>
                  <a:lnTo>
                    <a:pt x="4055" y="15871"/>
                  </a:lnTo>
                  <a:close/>
                  <a:moveTo>
                    <a:pt x="13439" y="13979"/>
                  </a:moveTo>
                  <a:lnTo>
                    <a:pt x="13400" y="14674"/>
                  </a:lnTo>
                  <a:lnTo>
                    <a:pt x="13400" y="15369"/>
                  </a:lnTo>
                  <a:lnTo>
                    <a:pt x="13477" y="16025"/>
                  </a:lnTo>
                  <a:lnTo>
                    <a:pt x="13632" y="16682"/>
                  </a:lnTo>
                  <a:lnTo>
                    <a:pt x="12396" y="17454"/>
                  </a:lnTo>
                  <a:lnTo>
                    <a:pt x="11160" y="18304"/>
                  </a:lnTo>
                  <a:lnTo>
                    <a:pt x="8805" y="20041"/>
                  </a:lnTo>
                  <a:lnTo>
                    <a:pt x="8766" y="19037"/>
                  </a:lnTo>
                  <a:lnTo>
                    <a:pt x="8689" y="18033"/>
                  </a:lnTo>
                  <a:lnTo>
                    <a:pt x="8650" y="17724"/>
                  </a:lnTo>
                  <a:lnTo>
                    <a:pt x="8689" y="17493"/>
                  </a:lnTo>
                  <a:lnTo>
                    <a:pt x="8728" y="17377"/>
                  </a:lnTo>
                  <a:lnTo>
                    <a:pt x="8805" y="17261"/>
                  </a:lnTo>
                  <a:lnTo>
                    <a:pt x="9037" y="17068"/>
                  </a:lnTo>
                  <a:lnTo>
                    <a:pt x="9654" y="16604"/>
                  </a:lnTo>
                  <a:lnTo>
                    <a:pt x="10195" y="16141"/>
                  </a:lnTo>
                  <a:lnTo>
                    <a:pt x="10234" y="16064"/>
                  </a:lnTo>
                  <a:lnTo>
                    <a:pt x="10272" y="16025"/>
                  </a:lnTo>
                  <a:lnTo>
                    <a:pt x="10234" y="15909"/>
                  </a:lnTo>
                  <a:lnTo>
                    <a:pt x="10774" y="15716"/>
                  </a:lnTo>
                  <a:lnTo>
                    <a:pt x="11276" y="15485"/>
                  </a:lnTo>
                  <a:lnTo>
                    <a:pt x="11740" y="15214"/>
                  </a:lnTo>
                  <a:lnTo>
                    <a:pt x="12203" y="14905"/>
                  </a:lnTo>
                  <a:lnTo>
                    <a:pt x="12821" y="14481"/>
                  </a:lnTo>
                  <a:lnTo>
                    <a:pt x="13439" y="13979"/>
                  </a:lnTo>
                  <a:close/>
                  <a:moveTo>
                    <a:pt x="3978" y="14944"/>
                  </a:moveTo>
                  <a:lnTo>
                    <a:pt x="4132" y="15330"/>
                  </a:lnTo>
                  <a:lnTo>
                    <a:pt x="4326" y="15678"/>
                  </a:lnTo>
                  <a:lnTo>
                    <a:pt x="3862" y="15678"/>
                  </a:lnTo>
                  <a:lnTo>
                    <a:pt x="3785" y="15716"/>
                  </a:lnTo>
                  <a:lnTo>
                    <a:pt x="3746" y="15755"/>
                  </a:lnTo>
                  <a:lnTo>
                    <a:pt x="3746" y="15832"/>
                  </a:lnTo>
                  <a:lnTo>
                    <a:pt x="3785" y="15871"/>
                  </a:lnTo>
                  <a:lnTo>
                    <a:pt x="3785" y="15948"/>
                  </a:lnTo>
                  <a:lnTo>
                    <a:pt x="3785" y="16064"/>
                  </a:lnTo>
                  <a:lnTo>
                    <a:pt x="3669" y="16257"/>
                  </a:lnTo>
                  <a:lnTo>
                    <a:pt x="3476" y="16489"/>
                  </a:lnTo>
                  <a:lnTo>
                    <a:pt x="3206" y="16720"/>
                  </a:lnTo>
                  <a:lnTo>
                    <a:pt x="2665" y="17145"/>
                  </a:lnTo>
                  <a:lnTo>
                    <a:pt x="2318" y="17415"/>
                  </a:lnTo>
                  <a:lnTo>
                    <a:pt x="2009" y="17802"/>
                  </a:lnTo>
                  <a:lnTo>
                    <a:pt x="1777" y="18188"/>
                  </a:lnTo>
                  <a:lnTo>
                    <a:pt x="1584" y="18651"/>
                  </a:lnTo>
                  <a:lnTo>
                    <a:pt x="1507" y="19114"/>
                  </a:lnTo>
                  <a:lnTo>
                    <a:pt x="1468" y="19346"/>
                  </a:lnTo>
                  <a:lnTo>
                    <a:pt x="1468" y="19578"/>
                  </a:lnTo>
                  <a:lnTo>
                    <a:pt x="1507" y="19848"/>
                  </a:lnTo>
                  <a:lnTo>
                    <a:pt x="1545" y="20080"/>
                  </a:lnTo>
                  <a:lnTo>
                    <a:pt x="1622" y="20118"/>
                  </a:lnTo>
                  <a:lnTo>
                    <a:pt x="1738" y="20118"/>
                  </a:lnTo>
                  <a:lnTo>
                    <a:pt x="1777" y="20041"/>
                  </a:lnTo>
                  <a:lnTo>
                    <a:pt x="2279" y="19809"/>
                  </a:lnTo>
                  <a:lnTo>
                    <a:pt x="2742" y="19578"/>
                  </a:lnTo>
                  <a:lnTo>
                    <a:pt x="3167" y="19269"/>
                  </a:lnTo>
                  <a:lnTo>
                    <a:pt x="3553" y="18960"/>
                  </a:lnTo>
                  <a:lnTo>
                    <a:pt x="3939" y="18612"/>
                  </a:lnTo>
                  <a:lnTo>
                    <a:pt x="4287" y="18226"/>
                  </a:lnTo>
                  <a:lnTo>
                    <a:pt x="4634" y="17802"/>
                  </a:lnTo>
                  <a:lnTo>
                    <a:pt x="4943" y="17377"/>
                  </a:lnTo>
                  <a:lnTo>
                    <a:pt x="5059" y="17531"/>
                  </a:lnTo>
                  <a:lnTo>
                    <a:pt x="5175" y="17647"/>
                  </a:lnTo>
                  <a:lnTo>
                    <a:pt x="5291" y="17647"/>
                  </a:lnTo>
                  <a:lnTo>
                    <a:pt x="5368" y="17608"/>
                  </a:lnTo>
                  <a:lnTo>
                    <a:pt x="5368" y="17531"/>
                  </a:lnTo>
                  <a:lnTo>
                    <a:pt x="5638" y="17068"/>
                  </a:lnTo>
                  <a:lnTo>
                    <a:pt x="6025" y="17300"/>
                  </a:lnTo>
                  <a:lnTo>
                    <a:pt x="5986" y="17802"/>
                  </a:lnTo>
                  <a:lnTo>
                    <a:pt x="5870" y="18304"/>
                  </a:lnTo>
                  <a:lnTo>
                    <a:pt x="5754" y="18806"/>
                  </a:lnTo>
                  <a:lnTo>
                    <a:pt x="5561" y="19308"/>
                  </a:lnTo>
                  <a:lnTo>
                    <a:pt x="5445" y="19076"/>
                  </a:lnTo>
                  <a:lnTo>
                    <a:pt x="5407" y="18844"/>
                  </a:lnTo>
                  <a:lnTo>
                    <a:pt x="5368" y="18574"/>
                  </a:lnTo>
                  <a:lnTo>
                    <a:pt x="5407" y="18304"/>
                  </a:lnTo>
                  <a:lnTo>
                    <a:pt x="5445" y="18226"/>
                  </a:lnTo>
                  <a:lnTo>
                    <a:pt x="5407" y="18188"/>
                  </a:lnTo>
                  <a:lnTo>
                    <a:pt x="5329" y="18110"/>
                  </a:lnTo>
                  <a:lnTo>
                    <a:pt x="5252" y="18072"/>
                  </a:lnTo>
                  <a:lnTo>
                    <a:pt x="5214" y="18110"/>
                  </a:lnTo>
                  <a:lnTo>
                    <a:pt x="5136" y="18110"/>
                  </a:lnTo>
                  <a:lnTo>
                    <a:pt x="5098" y="18188"/>
                  </a:lnTo>
                  <a:lnTo>
                    <a:pt x="4827" y="18767"/>
                  </a:lnTo>
                  <a:lnTo>
                    <a:pt x="4519" y="19308"/>
                  </a:lnTo>
                  <a:lnTo>
                    <a:pt x="4326" y="19539"/>
                  </a:lnTo>
                  <a:lnTo>
                    <a:pt x="4094" y="19771"/>
                  </a:lnTo>
                  <a:lnTo>
                    <a:pt x="3862" y="19964"/>
                  </a:lnTo>
                  <a:lnTo>
                    <a:pt x="3592" y="20196"/>
                  </a:lnTo>
                  <a:lnTo>
                    <a:pt x="3090" y="20505"/>
                  </a:lnTo>
                  <a:lnTo>
                    <a:pt x="2820" y="20659"/>
                  </a:lnTo>
                  <a:lnTo>
                    <a:pt x="2511" y="20775"/>
                  </a:lnTo>
                  <a:lnTo>
                    <a:pt x="2202" y="20891"/>
                  </a:lnTo>
                  <a:lnTo>
                    <a:pt x="1893" y="20968"/>
                  </a:lnTo>
                  <a:lnTo>
                    <a:pt x="1584" y="21007"/>
                  </a:lnTo>
                  <a:lnTo>
                    <a:pt x="1275" y="20968"/>
                  </a:lnTo>
                  <a:lnTo>
                    <a:pt x="1043" y="20929"/>
                  </a:lnTo>
                  <a:lnTo>
                    <a:pt x="889" y="20813"/>
                  </a:lnTo>
                  <a:lnTo>
                    <a:pt x="773" y="20698"/>
                  </a:lnTo>
                  <a:lnTo>
                    <a:pt x="734" y="20543"/>
                  </a:lnTo>
                  <a:lnTo>
                    <a:pt x="696" y="20350"/>
                  </a:lnTo>
                  <a:lnTo>
                    <a:pt x="696" y="20157"/>
                  </a:lnTo>
                  <a:lnTo>
                    <a:pt x="734" y="19732"/>
                  </a:lnTo>
                  <a:lnTo>
                    <a:pt x="812" y="19037"/>
                  </a:lnTo>
                  <a:lnTo>
                    <a:pt x="889" y="18690"/>
                  </a:lnTo>
                  <a:lnTo>
                    <a:pt x="1005" y="18342"/>
                  </a:lnTo>
                  <a:lnTo>
                    <a:pt x="1159" y="17956"/>
                  </a:lnTo>
                  <a:lnTo>
                    <a:pt x="1352" y="17608"/>
                  </a:lnTo>
                  <a:lnTo>
                    <a:pt x="1584" y="17261"/>
                  </a:lnTo>
                  <a:lnTo>
                    <a:pt x="1854" y="16952"/>
                  </a:lnTo>
                  <a:lnTo>
                    <a:pt x="2124" y="16682"/>
                  </a:lnTo>
                  <a:lnTo>
                    <a:pt x="2433" y="16411"/>
                  </a:lnTo>
                  <a:lnTo>
                    <a:pt x="2781" y="16180"/>
                  </a:lnTo>
                  <a:lnTo>
                    <a:pt x="3167" y="16025"/>
                  </a:lnTo>
                  <a:lnTo>
                    <a:pt x="3244" y="15948"/>
                  </a:lnTo>
                  <a:lnTo>
                    <a:pt x="3244" y="15871"/>
                  </a:lnTo>
                  <a:lnTo>
                    <a:pt x="3206" y="15794"/>
                  </a:lnTo>
                  <a:lnTo>
                    <a:pt x="3167" y="15716"/>
                  </a:lnTo>
                  <a:lnTo>
                    <a:pt x="2433" y="15369"/>
                  </a:lnTo>
                  <a:lnTo>
                    <a:pt x="2781" y="15176"/>
                  </a:lnTo>
                  <a:lnTo>
                    <a:pt x="3167" y="15021"/>
                  </a:lnTo>
                  <a:lnTo>
                    <a:pt x="3553" y="14983"/>
                  </a:lnTo>
                  <a:lnTo>
                    <a:pt x="3978" y="14944"/>
                  </a:lnTo>
                  <a:close/>
                  <a:moveTo>
                    <a:pt x="23478" y="0"/>
                  </a:moveTo>
                  <a:lnTo>
                    <a:pt x="22204" y="155"/>
                  </a:lnTo>
                  <a:lnTo>
                    <a:pt x="20891" y="386"/>
                  </a:lnTo>
                  <a:lnTo>
                    <a:pt x="19617" y="657"/>
                  </a:lnTo>
                  <a:lnTo>
                    <a:pt x="18381" y="1043"/>
                  </a:lnTo>
                  <a:lnTo>
                    <a:pt x="17146" y="1467"/>
                  </a:lnTo>
                  <a:lnTo>
                    <a:pt x="15949" y="1969"/>
                  </a:lnTo>
                  <a:lnTo>
                    <a:pt x="14752" y="2510"/>
                  </a:lnTo>
                  <a:lnTo>
                    <a:pt x="13593" y="3128"/>
                  </a:lnTo>
                  <a:lnTo>
                    <a:pt x="12473" y="3784"/>
                  </a:lnTo>
                  <a:lnTo>
                    <a:pt x="11353" y="4518"/>
                  </a:lnTo>
                  <a:lnTo>
                    <a:pt x="10311" y="5290"/>
                  </a:lnTo>
                  <a:lnTo>
                    <a:pt x="9307" y="6140"/>
                  </a:lnTo>
                  <a:lnTo>
                    <a:pt x="8535" y="6796"/>
                  </a:lnTo>
                  <a:lnTo>
                    <a:pt x="7801" y="7491"/>
                  </a:lnTo>
                  <a:lnTo>
                    <a:pt x="7029" y="7337"/>
                  </a:lnTo>
                  <a:lnTo>
                    <a:pt x="6218" y="7221"/>
                  </a:lnTo>
                  <a:lnTo>
                    <a:pt x="5407" y="7182"/>
                  </a:lnTo>
                  <a:lnTo>
                    <a:pt x="4557" y="7221"/>
                  </a:lnTo>
                  <a:lnTo>
                    <a:pt x="4519" y="7221"/>
                  </a:lnTo>
                  <a:lnTo>
                    <a:pt x="4441" y="7260"/>
                  </a:lnTo>
                  <a:lnTo>
                    <a:pt x="4403" y="7414"/>
                  </a:lnTo>
                  <a:lnTo>
                    <a:pt x="4171" y="7530"/>
                  </a:lnTo>
                  <a:lnTo>
                    <a:pt x="3939" y="7723"/>
                  </a:lnTo>
                  <a:lnTo>
                    <a:pt x="3708" y="7916"/>
                  </a:lnTo>
                  <a:lnTo>
                    <a:pt x="3515" y="8148"/>
                  </a:lnTo>
                  <a:lnTo>
                    <a:pt x="3128" y="8611"/>
                  </a:lnTo>
                  <a:lnTo>
                    <a:pt x="2742" y="9036"/>
                  </a:lnTo>
                  <a:lnTo>
                    <a:pt x="2124" y="9654"/>
                  </a:lnTo>
                  <a:lnTo>
                    <a:pt x="1468" y="10194"/>
                  </a:lnTo>
                  <a:lnTo>
                    <a:pt x="773" y="10774"/>
                  </a:lnTo>
                  <a:lnTo>
                    <a:pt x="78" y="11276"/>
                  </a:lnTo>
                  <a:lnTo>
                    <a:pt x="1" y="11353"/>
                  </a:lnTo>
                  <a:lnTo>
                    <a:pt x="1" y="11430"/>
                  </a:lnTo>
                  <a:lnTo>
                    <a:pt x="1" y="11507"/>
                  </a:lnTo>
                  <a:lnTo>
                    <a:pt x="39" y="11546"/>
                  </a:lnTo>
                  <a:lnTo>
                    <a:pt x="39" y="11623"/>
                  </a:lnTo>
                  <a:lnTo>
                    <a:pt x="39" y="11700"/>
                  </a:lnTo>
                  <a:lnTo>
                    <a:pt x="78" y="11739"/>
                  </a:lnTo>
                  <a:lnTo>
                    <a:pt x="116" y="11778"/>
                  </a:lnTo>
                  <a:lnTo>
                    <a:pt x="1005" y="12048"/>
                  </a:lnTo>
                  <a:lnTo>
                    <a:pt x="1893" y="12280"/>
                  </a:lnTo>
                  <a:lnTo>
                    <a:pt x="3669" y="12666"/>
                  </a:lnTo>
                  <a:lnTo>
                    <a:pt x="3785" y="12666"/>
                  </a:lnTo>
                  <a:lnTo>
                    <a:pt x="3862" y="12589"/>
                  </a:lnTo>
                  <a:lnTo>
                    <a:pt x="4750" y="11700"/>
                  </a:lnTo>
                  <a:lnTo>
                    <a:pt x="5716" y="10851"/>
                  </a:lnTo>
                  <a:lnTo>
                    <a:pt x="5600" y="11391"/>
                  </a:lnTo>
                  <a:lnTo>
                    <a:pt x="5523" y="11971"/>
                  </a:lnTo>
                  <a:lnTo>
                    <a:pt x="5523" y="12550"/>
                  </a:lnTo>
                  <a:lnTo>
                    <a:pt x="5600" y="13091"/>
                  </a:lnTo>
                  <a:lnTo>
                    <a:pt x="5136" y="13168"/>
                  </a:lnTo>
                  <a:lnTo>
                    <a:pt x="4712" y="13284"/>
                  </a:lnTo>
                  <a:lnTo>
                    <a:pt x="4248" y="13477"/>
                  </a:lnTo>
                  <a:lnTo>
                    <a:pt x="4017" y="13593"/>
                  </a:lnTo>
                  <a:lnTo>
                    <a:pt x="3862" y="13747"/>
                  </a:lnTo>
                  <a:lnTo>
                    <a:pt x="3824" y="13824"/>
                  </a:lnTo>
                  <a:lnTo>
                    <a:pt x="3862" y="13901"/>
                  </a:lnTo>
                  <a:lnTo>
                    <a:pt x="3824" y="13940"/>
                  </a:lnTo>
                  <a:lnTo>
                    <a:pt x="3785" y="14017"/>
                  </a:lnTo>
                  <a:lnTo>
                    <a:pt x="3824" y="14403"/>
                  </a:lnTo>
                  <a:lnTo>
                    <a:pt x="3901" y="14751"/>
                  </a:lnTo>
                  <a:lnTo>
                    <a:pt x="3669" y="14712"/>
                  </a:lnTo>
                  <a:lnTo>
                    <a:pt x="3399" y="14712"/>
                  </a:lnTo>
                  <a:lnTo>
                    <a:pt x="3167" y="14751"/>
                  </a:lnTo>
                  <a:lnTo>
                    <a:pt x="2935" y="14790"/>
                  </a:lnTo>
                  <a:lnTo>
                    <a:pt x="2665" y="14867"/>
                  </a:lnTo>
                  <a:lnTo>
                    <a:pt x="2433" y="14983"/>
                  </a:lnTo>
                  <a:lnTo>
                    <a:pt x="2240" y="15098"/>
                  </a:lnTo>
                  <a:lnTo>
                    <a:pt x="2009" y="15253"/>
                  </a:lnTo>
                  <a:lnTo>
                    <a:pt x="1931" y="15330"/>
                  </a:lnTo>
                  <a:lnTo>
                    <a:pt x="1931" y="15407"/>
                  </a:lnTo>
                  <a:lnTo>
                    <a:pt x="1970" y="15485"/>
                  </a:lnTo>
                  <a:lnTo>
                    <a:pt x="2047" y="15523"/>
                  </a:lnTo>
                  <a:lnTo>
                    <a:pt x="2704" y="15871"/>
                  </a:lnTo>
                  <a:lnTo>
                    <a:pt x="2356" y="16064"/>
                  </a:lnTo>
                  <a:lnTo>
                    <a:pt x="2047" y="16334"/>
                  </a:lnTo>
                  <a:lnTo>
                    <a:pt x="1738" y="16604"/>
                  </a:lnTo>
                  <a:lnTo>
                    <a:pt x="1468" y="16875"/>
                  </a:lnTo>
                  <a:lnTo>
                    <a:pt x="1198" y="17222"/>
                  </a:lnTo>
                  <a:lnTo>
                    <a:pt x="1005" y="17570"/>
                  </a:lnTo>
                  <a:lnTo>
                    <a:pt x="812" y="17956"/>
                  </a:lnTo>
                  <a:lnTo>
                    <a:pt x="657" y="18342"/>
                  </a:lnTo>
                  <a:lnTo>
                    <a:pt x="464" y="18960"/>
                  </a:lnTo>
                  <a:lnTo>
                    <a:pt x="387" y="19385"/>
                  </a:lnTo>
                  <a:lnTo>
                    <a:pt x="310" y="19809"/>
                  </a:lnTo>
                  <a:lnTo>
                    <a:pt x="271" y="20234"/>
                  </a:lnTo>
                  <a:lnTo>
                    <a:pt x="310" y="20659"/>
                  </a:lnTo>
                  <a:lnTo>
                    <a:pt x="348" y="20813"/>
                  </a:lnTo>
                  <a:lnTo>
                    <a:pt x="425" y="20968"/>
                  </a:lnTo>
                  <a:lnTo>
                    <a:pt x="503" y="21084"/>
                  </a:lnTo>
                  <a:lnTo>
                    <a:pt x="618" y="21200"/>
                  </a:lnTo>
                  <a:lnTo>
                    <a:pt x="773" y="21277"/>
                  </a:lnTo>
                  <a:lnTo>
                    <a:pt x="927" y="21315"/>
                  </a:lnTo>
                  <a:lnTo>
                    <a:pt x="1275" y="21393"/>
                  </a:lnTo>
                  <a:lnTo>
                    <a:pt x="1661" y="21354"/>
                  </a:lnTo>
                  <a:lnTo>
                    <a:pt x="2047" y="21277"/>
                  </a:lnTo>
                  <a:lnTo>
                    <a:pt x="2433" y="21161"/>
                  </a:lnTo>
                  <a:lnTo>
                    <a:pt x="2820" y="21007"/>
                  </a:lnTo>
                  <a:lnTo>
                    <a:pt x="3437" y="20698"/>
                  </a:lnTo>
                  <a:lnTo>
                    <a:pt x="3901" y="20389"/>
                  </a:lnTo>
                  <a:lnTo>
                    <a:pt x="4364" y="20003"/>
                  </a:lnTo>
                  <a:lnTo>
                    <a:pt x="4750" y="19539"/>
                  </a:lnTo>
                  <a:lnTo>
                    <a:pt x="5098" y="19037"/>
                  </a:lnTo>
                  <a:lnTo>
                    <a:pt x="5136" y="19230"/>
                  </a:lnTo>
                  <a:lnTo>
                    <a:pt x="5214" y="19423"/>
                  </a:lnTo>
                  <a:lnTo>
                    <a:pt x="5329" y="19578"/>
                  </a:lnTo>
                  <a:lnTo>
                    <a:pt x="5484" y="19771"/>
                  </a:lnTo>
                  <a:lnTo>
                    <a:pt x="5561" y="19809"/>
                  </a:lnTo>
                  <a:lnTo>
                    <a:pt x="5638" y="19809"/>
                  </a:lnTo>
                  <a:lnTo>
                    <a:pt x="5716" y="19771"/>
                  </a:lnTo>
                  <a:lnTo>
                    <a:pt x="5793" y="19694"/>
                  </a:lnTo>
                  <a:lnTo>
                    <a:pt x="5986" y="19153"/>
                  </a:lnTo>
                  <a:lnTo>
                    <a:pt x="6179" y="18612"/>
                  </a:lnTo>
                  <a:lnTo>
                    <a:pt x="6295" y="18033"/>
                  </a:lnTo>
                  <a:lnTo>
                    <a:pt x="6372" y="17454"/>
                  </a:lnTo>
                  <a:lnTo>
                    <a:pt x="6913" y="17608"/>
                  </a:lnTo>
                  <a:lnTo>
                    <a:pt x="7183" y="17608"/>
                  </a:lnTo>
                  <a:lnTo>
                    <a:pt x="7183" y="17531"/>
                  </a:lnTo>
                  <a:lnTo>
                    <a:pt x="7531" y="16720"/>
                  </a:lnTo>
                  <a:lnTo>
                    <a:pt x="7724" y="16334"/>
                  </a:lnTo>
                  <a:lnTo>
                    <a:pt x="7955" y="15948"/>
                  </a:lnTo>
                  <a:lnTo>
                    <a:pt x="8110" y="15987"/>
                  </a:lnTo>
                  <a:lnTo>
                    <a:pt x="8535" y="16064"/>
                  </a:lnTo>
                  <a:lnTo>
                    <a:pt x="8921" y="16102"/>
                  </a:lnTo>
                  <a:lnTo>
                    <a:pt x="9307" y="16064"/>
                  </a:lnTo>
                  <a:lnTo>
                    <a:pt x="9693" y="16025"/>
                  </a:lnTo>
                  <a:lnTo>
                    <a:pt x="9693" y="16025"/>
                  </a:lnTo>
                  <a:lnTo>
                    <a:pt x="8998" y="16604"/>
                  </a:lnTo>
                  <a:lnTo>
                    <a:pt x="8226" y="17106"/>
                  </a:lnTo>
                  <a:lnTo>
                    <a:pt x="8148" y="17222"/>
                  </a:lnTo>
                  <a:lnTo>
                    <a:pt x="8148" y="17300"/>
                  </a:lnTo>
                  <a:lnTo>
                    <a:pt x="8264" y="18110"/>
                  </a:lnTo>
                  <a:lnTo>
                    <a:pt x="8341" y="18883"/>
                  </a:lnTo>
                  <a:lnTo>
                    <a:pt x="8380" y="19655"/>
                  </a:lnTo>
                  <a:lnTo>
                    <a:pt x="8380" y="20427"/>
                  </a:lnTo>
                  <a:lnTo>
                    <a:pt x="8419" y="20543"/>
                  </a:lnTo>
                  <a:lnTo>
                    <a:pt x="8496" y="20620"/>
                  </a:lnTo>
                  <a:lnTo>
                    <a:pt x="8612" y="20659"/>
                  </a:lnTo>
                  <a:lnTo>
                    <a:pt x="8728" y="20620"/>
                  </a:lnTo>
                  <a:lnTo>
                    <a:pt x="11392" y="18806"/>
                  </a:lnTo>
                  <a:lnTo>
                    <a:pt x="12705" y="17840"/>
                  </a:lnTo>
                  <a:lnTo>
                    <a:pt x="13323" y="17338"/>
                  </a:lnTo>
                  <a:lnTo>
                    <a:pt x="13941" y="16836"/>
                  </a:lnTo>
                  <a:lnTo>
                    <a:pt x="13979" y="16759"/>
                  </a:lnTo>
                  <a:lnTo>
                    <a:pt x="13979" y="16682"/>
                  </a:lnTo>
                  <a:lnTo>
                    <a:pt x="13979" y="16643"/>
                  </a:lnTo>
                  <a:lnTo>
                    <a:pt x="13941" y="16257"/>
                  </a:lnTo>
                  <a:lnTo>
                    <a:pt x="13902" y="15871"/>
                  </a:lnTo>
                  <a:lnTo>
                    <a:pt x="13825" y="15098"/>
                  </a:lnTo>
                  <a:lnTo>
                    <a:pt x="13748" y="13747"/>
                  </a:lnTo>
                  <a:lnTo>
                    <a:pt x="14443" y="13129"/>
                  </a:lnTo>
                  <a:lnTo>
                    <a:pt x="15099" y="12473"/>
                  </a:lnTo>
                  <a:lnTo>
                    <a:pt x="15756" y="11816"/>
                  </a:lnTo>
                  <a:lnTo>
                    <a:pt x="16373" y="11121"/>
                  </a:lnTo>
                  <a:lnTo>
                    <a:pt x="17455" y="9924"/>
                  </a:lnTo>
                  <a:lnTo>
                    <a:pt x="18459" y="8650"/>
                  </a:lnTo>
                  <a:lnTo>
                    <a:pt x="19424" y="7376"/>
                  </a:lnTo>
                  <a:lnTo>
                    <a:pt x="20351" y="6024"/>
                  </a:lnTo>
                  <a:lnTo>
                    <a:pt x="21239" y="4673"/>
                  </a:lnTo>
                  <a:lnTo>
                    <a:pt x="22088" y="3321"/>
                  </a:lnTo>
                  <a:lnTo>
                    <a:pt x="22938" y="1931"/>
                  </a:lnTo>
                  <a:lnTo>
                    <a:pt x="23749" y="502"/>
                  </a:lnTo>
                  <a:lnTo>
                    <a:pt x="23749" y="425"/>
                  </a:lnTo>
                  <a:lnTo>
                    <a:pt x="23749" y="348"/>
                  </a:lnTo>
                  <a:lnTo>
                    <a:pt x="23749" y="270"/>
                  </a:lnTo>
                  <a:lnTo>
                    <a:pt x="23787" y="155"/>
                  </a:lnTo>
                  <a:lnTo>
                    <a:pt x="23787" y="77"/>
                  </a:lnTo>
                  <a:lnTo>
                    <a:pt x="23749" y="39"/>
                  </a:lnTo>
                  <a:lnTo>
                    <a:pt x="23672" y="0"/>
                  </a:lnTo>
                  <a:lnTo>
                    <a:pt x="23633" y="39"/>
                  </a:lnTo>
                  <a:lnTo>
                    <a:pt x="23633" y="77"/>
                  </a:lnTo>
                  <a:lnTo>
                    <a:pt x="23556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9"/>
            <p:cNvSpPr/>
            <p:nvPr/>
          </p:nvSpPr>
          <p:spPr>
            <a:xfrm>
              <a:off x="5635500" y="4343650"/>
              <a:ext cx="54100" cy="45400"/>
            </a:xfrm>
            <a:custGeom>
              <a:avLst/>
              <a:gdLst/>
              <a:ahLst/>
              <a:cxnLst/>
              <a:rect l="l" t="t" r="r" b="b"/>
              <a:pathLst>
                <a:path w="2164" h="1816" extrusionOk="0">
                  <a:moveTo>
                    <a:pt x="1314" y="387"/>
                  </a:moveTo>
                  <a:lnTo>
                    <a:pt x="1507" y="464"/>
                  </a:lnTo>
                  <a:lnTo>
                    <a:pt x="1661" y="580"/>
                  </a:lnTo>
                  <a:lnTo>
                    <a:pt x="1777" y="735"/>
                  </a:lnTo>
                  <a:lnTo>
                    <a:pt x="1777" y="889"/>
                  </a:lnTo>
                  <a:lnTo>
                    <a:pt x="1777" y="928"/>
                  </a:lnTo>
                  <a:lnTo>
                    <a:pt x="1738" y="1005"/>
                  </a:lnTo>
                  <a:lnTo>
                    <a:pt x="1661" y="1044"/>
                  </a:lnTo>
                  <a:lnTo>
                    <a:pt x="1584" y="1082"/>
                  </a:lnTo>
                  <a:lnTo>
                    <a:pt x="1275" y="1121"/>
                  </a:lnTo>
                  <a:lnTo>
                    <a:pt x="927" y="1121"/>
                  </a:lnTo>
                  <a:lnTo>
                    <a:pt x="619" y="1159"/>
                  </a:lnTo>
                  <a:lnTo>
                    <a:pt x="464" y="1198"/>
                  </a:lnTo>
                  <a:lnTo>
                    <a:pt x="348" y="1275"/>
                  </a:lnTo>
                  <a:lnTo>
                    <a:pt x="348" y="1121"/>
                  </a:lnTo>
                  <a:lnTo>
                    <a:pt x="348" y="1005"/>
                  </a:lnTo>
                  <a:lnTo>
                    <a:pt x="387" y="850"/>
                  </a:lnTo>
                  <a:lnTo>
                    <a:pt x="464" y="735"/>
                  </a:lnTo>
                  <a:lnTo>
                    <a:pt x="580" y="619"/>
                  </a:lnTo>
                  <a:lnTo>
                    <a:pt x="657" y="503"/>
                  </a:lnTo>
                  <a:lnTo>
                    <a:pt x="812" y="426"/>
                  </a:lnTo>
                  <a:lnTo>
                    <a:pt x="966" y="387"/>
                  </a:lnTo>
                  <a:close/>
                  <a:moveTo>
                    <a:pt x="1005" y="1"/>
                  </a:moveTo>
                  <a:lnTo>
                    <a:pt x="812" y="40"/>
                  </a:lnTo>
                  <a:lnTo>
                    <a:pt x="619" y="117"/>
                  </a:lnTo>
                  <a:lnTo>
                    <a:pt x="425" y="233"/>
                  </a:lnTo>
                  <a:lnTo>
                    <a:pt x="271" y="348"/>
                  </a:lnTo>
                  <a:lnTo>
                    <a:pt x="155" y="503"/>
                  </a:lnTo>
                  <a:lnTo>
                    <a:pt x="78" y="696"/>
                  </a:lnTo>
                  <a:lnTo>
                    <a:pt x="39" y="889"/>
                  </a:lnTo>
                  <a:lnTo>
                    <a:pt x="1" y="1082"/>
                  </a:lnTo>
                  <a:lnTo>
                    <a:pt x="1" y="1275"/>
                  </a:lnTo>
                  <a:lnTo>
                    <a:pt x="39" y="1430"/>
                  </a:lnTo>
                  <a:lnTo>
                    <a:pt x="117" y="1623"/>
                  </a:lnTo>
                  <a:lnTo>
                    <a:pt x="155" y="1739"/>
                  </a:lnTo>
                  <a:lnTo>
                    <a:pt x="232" y="1777"/>
                  </a:lnTo>
                  <a:lnTo>
                    <a:pt x="348" y="1816"/>
                  </a:lnTo>
                  <a:lnTo>
                    <a:pt x="425" y="1739"/>
                  </a:lnTo>
                  <a:lnTo>
                    <a:pt x="580" y="1623"/>
                  </a:lnTo>
                  <a:lnTo>
                    <a:pt x="696" y="1546"/>
                  </a:lnTo>
                  <a:lnTo>
                    <a:pt x="889" y="1507"/>
                  </a:lnTo>
                  <a:lnTo>
                    <a:pt x="1429" y="1507"/>
                  </a:lnTo>
                  <a:lnTo>
                    <a:pt x="1584" y="1468"/>
                  </a:lnTo>
                  <a:lnTo>
                    <a:pt x="1777" y="1430"/>
                  </a:lnTo>
                  <a:lnTo>
                    <a:pt x="1931" y="1352"/>
                  </a:lnTo>
                  <a:lnTo>
                    <a:pt x="2047" y="1237"/>
                  </a:lnTo>
                  <a:lnTo>
                    <a:pt x="2125" y="1121"/>
                  </a:lnTo>
                  <a:lnTo>
                    <a:pt x="2163" y="966"/>
                  </a:lnTo>
                  <a:lnTo>
                    <a:pt x="2163" y="773"/>
                  </a:lnTo>
                  <a:lnTo>
                    <a:pt x="2163" y="619"/>
                  </a:lnTo>
                  <a:lnTo>
                    <a:pt x="2086" y="464"/>
                  </a:lnTo>
                  <a:lnTo>
                    <a:pt x="1970" y="310"/>
                  </a:lnTo>
                  <a:lnTo>
                    <a:pt x="1816" y="194"/>
                  </a:lnTo>
                  <a:lnTo>
                    <a:pt x="1623" y="78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9"/>
            <p:cNvSpPr/>
            <p:nvPr/>
          </p:nvSpPr>
          <p:spPr>
            <a:xfrm>
              <a:off x="4572625" y="4377450"/>
              <a:ext cx="625600" cy="344650"/>
            </a:xfrm>
            <a:custGeom>
              <a:avLst/>
              <a:gdLst/>
              <a:ahLst/>
              <a:cxnLst/>
              <a:rect l="l" t="t" r="r" b="b"/>
              <a:pathLst>
                <a:path w="25024" h="13786" extrusionOk="0">
                  <a:moveTo>
                    <a:pt x="23286" y="966"/>
                  </a:moveTo>
                  <a:lnTo>
                    <a:pt x="23633" y="1468"/>
                  </a:lnTo>
                  <a:lnTo>
                    <a:pt x="23942" y="2008"/>
                  </a:lnTo>
                  <a:lnTo>
                    <a:pt x="23788" y="2163"/>
                  </a:lnTo>
                  <a:lnTo>
                    <a:pt x="23633" y="2202"/>
                  </a:lnTo>
                  <a:lnTo>
                    <a:pt x="23479" y="2202"/>
                  </a:lnTo>
                  <a:lnTo>
                    <a:pt x="23324" y="2163"/>
                  </a:lnTo>
                  <a:lnTo>
                    <a:pt x="23208" y="2086"/>
                  </a:lnTo>
                  <a:lnTo>
                    <a:pt x="23092" y="1970"/>
                  </a:lnTo>
                  <a:lnTo>
                    <a:pt x="23015" y="1815"/>
                  </a:lnTo>
                  <a:lnTo>
                    <a:pt x="22977" y="1661"/>
                  </a:lnTo>
                  <a:lnTo>
                    <a:pt x="22977" y="1429"/>
                  </a:lnTo>
                  <a:lnTo>
                    <a:pt x="23054" y="1275"/>
                  </a:lnTo>
                  <a:lnTo>
                    <a:pt x="23170" y="1120"/>
                  </a:lnTo>
                  <a:lnTo>
                    <a:pt x="23286" y="966"/>
                  </a:lnTo>
                  <a:close/>
                  <a:moveTo>
                    <a:pt x="24096" y="2433"/>
                  </a:moveTo>
                  <a:lnTo>
                    <a:pt x="24212" y="2781"/>
                  </a:lnTo>
                  <a:lnTo>
                    <a:pt x="24328" y="3090"/>
                  </a:lnTo>
                  <a:lnTo>
                    <a:pt x="24367" y="3437"/>
                  </a:lnTo>
                  <a:lnTo>
                    <a:pt x="24444" y="3823"/>
                  </a:lnTo>
                  <a:lnTo>
                    <a:pt x="24174" y="3746"/>
                  </a:lnTo>
                  <a:lnTo>
                    <a:pt x="23942" y="3592"/>
                  </a:lnTo>
                  <a:lnTo>
                    <a:pt x="23865" y="3514"/>
                  </a:lnTo>
                  <a:lnTo>
                    <a:pt x="23788" y="3399"/>
                  </a:lnTo>
                  <a:lnTo>
                    <a:pt x="23749" y="3283"/>
                  </a:lnTo>
                  <a:lnTo>
                    <a:pt x="23710" y="3167"/>
                  </a:lnTo>
                  <a:lnTo>
                    <a:pt x="23710" y="2935"/>
                  </a:lnTo>
                  <a:lnTo>
                    <a:pt x="23788" y="2742"/>
                  </a:lnTo>
                  <a:lnTo>
                    <a:pt x="23942" y="2588"/>
                  </a:lnTo>
                  <a:lnTo>
                    <a:pt x="24096" y="2433"/>
                  </a:lnTo>
                  <a:close/>
                  <a:moveTo>
                    <a:pt x="16296" y="4982"/>
                  </a:moveTo>
                  <a:lnTo>
                    <a:pt x="16412" y="5059"/>
                  </a:lnTo>
                  <a:lnTo>
                    <a:pt x="16489" y="5175"/>
                  </a:lnTo>
                  <a:lnTo>
                    <a:pt x="16567" y="5291"/>
                  </a:lnTo>
                  <a:lnTo>
                    <a:pt x="16567" y="5407"/>
                  </a:lnTo>
                  <a:lnTo>
                    <a:pt x="16296" y="5445"/>
                  </a:lnTo>
                  <a:lnTo>
                    <a:pt x="15640" y="5522"/>
                  </a:lnTo>
                  <a:lnTo>
                    <a:pt x="15640" y="5484"/>
                  </a:lnTo>
                  <a:lnTo>
                    <a:pt x="15678" y="5368"/>
                  </a:lnTo>
                  <a:lnTo>
                    <a:pt x="15717" y="5252"/>
                  </a:lnTo>
                  <a:lnTo>
                    <a:pt x="15756" y="5175"/>
                  </a:lnTo>
                  <a:lnTo>
                    <a:pt x="15833" y="5098"/>
                  </a:lnTo>
                  <a:lnTo>
                    <a:pt x="15949" y="5020"/>
                  </a:lnTo>
                  <a:lnTo>
                    <a:pt x="16065" y="4982"/>
                  </a:lnTo>
                  <a:close/>
                  <a:moveTo>
                    <a:pt x="24444" y="4248"/>
                  </a:moveTo>
                  <a:lnTo>
                    <a:pt x="24444" y="4673"/>
                  </a:lnTo>
                  <a:lnTo>
                    <a:pt x="24367" y="5098"/>
                  </a:lnTo>
                  <a:lnTo>
                    <a:pt x="24251" y="5522"/>
                  </a:lnTo>
                  <a:lnTo>
                    <a:pt x="24058" y="5445"/>
                  </a:lnTo>
                  <a:lnTo>
                    <a:pt x="23903" y="5291"/>
                  </a:lnTo>
                  <a:lnTo>
                    <a:pt x="23826" y="5098"/>
                  </a:lnTo>
                  <a:lnTo>
                    <a:pt x="23788" y="4982"/>
                  </a:lnTo>
                  <a:lnTo>
                    <a:pt x="23788" y="4866"/>
                  </a:lnTo>
                  <a:lnTo>
                    <a:pt x="23826" y="4750"/>
                  </a:lnTo>
                  <a:lnTo>
                    <a:pt x="23865" y="4634"/>
                  </a:lnTo>
                  <a:lnTo>
                    <a:pt x="24019" y="4441"/>
                  </a:lnTo>
                  <a:lnTo>
                    <a:pt x="24212" y="4325"/>
                  </a:lnTo>
                  <a:lnTo>
                    <a:pt x="24444" y="4248"/>
                  </a:lnTo>
                  <a:close/>
                  <a:moveTo>
                    <a:pt x="17648" y="4827"/>
                  </a:moveTo>
                  <a:lnTo>
                    <a:pt x="17802" y="4866"/>
                  </a:lnTo>
                  <a:lnTo>
                    <a:pt x="17918" y="4943"/>
                  </a:lnTo>
                  <a:lnTo>
                    <a:pt x="17995" y="5020"/>
                  </a:lnTo>
                  <a:lnTo>
                    <a:pt x="18111" y="5213"/>
                  </a:lnTo>
                  <a:lnTo>
                    <a:pt x="18111" y="5407"/>
                  </a:lnTo>
                  <a:lnTo>
                    <a:pt x="18073" y="5638"/>
                  </a:lnTo>
                  <a:lnTo>
                    <a:pt x="17571" y="5522"/>
                  </a:lnTo>
                  <a:lnTo>
                    <a:pt x="17030" y="5445"/>
                  </a:lnTo>
                  <a:lnTo>
                    <a:pt x="17069" y="5291"/>
                  </a:lnTo>
                  <a:lnTo>
                    <a:pt x="17107" y="5175"/>
                  </a:lnTo>
                  <a:lnTo>
                    <a:pt x="17184" y="5059"/>
                  </a:lnTo>
                  <a:lnTo>
                    <a:pt x="17300" y="4943"/>
                  </a:lnTo>
                  <a:lnTo>
                    <a:pt x="17416" y="4905"/>
                  </a:lnTo>
                  <a:lnTo>
                    <a:pt x="17532" y="4866"/>
                  </a:lnTo>
                  <a:lnTo>
                    <a:pt x="17648" y="4827"/>
                  </a:lnTo>
                  <a:close/>
                  <a:moveTo>
                    <a:pt x="14713" y="5329"/>
                  </a:moveTo>
                  <a:lnTo>
                    <a:pt x="14829" y="5368"/>
                  </a:lnTo>
                  <a:lnTo>
                    <a:pt x="14906" y="5445"/>
                  </a:lnTo>
                  <a:lnTo>
                    <a:pt x="15022" y="5561"/>
                  </a:lnTo>
                  <a:lnTo>
                    <a:pt x="15061" y="5677"/>
                  </a:lnTo>
                  <a:lnTo>
                    <a:pt x="14559" y="5870"/>
                  </a:lnTo>
                  <a:lnTo>
                    <a:pt x="14057" y="6102"/>
                  </a:lnTo>
                  <a:lnTo>
                    <a:pt x="14018" y="6063"/>
                  </a:lnTo>
                  <a:lnTo>
                    <a:pt x="14057" y="5831"/>
                  </a:lnTo>
                  <a:lnTo>
                    <a:pt x="14134" y="5600"/>
                  </a:lnTo>
                  <a:lnTo>
                    <a:pt x="14250" y="5445"/>
                  </a:lnTo>
                  <a:lnTo>
                    <a:pt x="14365" y="5368"/>
                  </a:lnTo>
                  <a:lnTo>
                    <a:pt x="14443" y="5329"/>
                  </a:lnTo>
                  <a:close/>
                  <a:moveTo>
                    <a:pt x="18999" y="5484"/>
                  </a:moveTo>
                  <a:lnTo>
                    <a:pt x="19115" y="5522"/>
                  </a:lnTo>
                  <a:lnTo>
                    <a:pt x="19192" y="5561"/>
                  </a:lnTo>
                  <a:lnTo>
                    <a:pt x="19308" y="5677"/>
                  </a:lnTo>
                  <a:lnTo>
                    <a:pt x="19385" y="5831"/>
                  </a:lnTo>
                  <a:lnTo>
                    <a:pt x="19385" y="5986"/>
                  </a:lnTo>
                  <a:lnTo>
                    <a:pt x="19347" y="6179"/>
                  </a:lnTo>
                  <a:lnTo>
                    <a:pt x="18613" y="5831"/>
                  </a:lnTo>
                  <a:lnTo>
                    <a:pt x="18652" y="5754"/>
                  </a:lnTo>
                  <a:lnTo>
                    <a:pt x="18690" y="5677"/>
                  </a:lnTo>
                  <a:lnTo>
                    <a:pt x="18845" y="5522"/>
                  </a:lnTo>
                  <a:lnTo>
                    <a:pt x="18999" y="5484"/>
                  </a:lnTo>
                  <a:close/>
                  <a:moveTo>
                    <a:pt x="20196" y="6063"/>
                  </a:moveTo>
                  <a:lnTo>
                    <a:pt x="20351" y="6102"/>
                  </a:lnTo>
                  <a:lnTo>
                    <a:pt x="20467" y="6140"/>
                  </a:lnTo>
                  <a:lnTo>
                    <a:pt x="20544" y="6179"/>
                  </a:lnTo>
                  <a:lnTo>
                    <a:pt x="20698" y="6333"/>
                  </a:lnTo>
                  <a:lnTo>
                    <a:pt x="20776" y="6526"/>
                  </a:lnTo>
                  <a:lnTo>
                    <a:pt x="20814" y="6719"/>
                  </a:lnTo>
                  <a:lnTo>
                    <a:pt x="20891" y="6951"/>
                  </a:lnTo>
                  <a:lnTo>
                    <a:pt x="20891" y="6951"/>
                  </a:lnTo>
                  <a:lnTo>
                    <a:pt x="20467" y="6758"/>
                  </a:lnTo>
                  <a:lnTo>
                    <a:pt x="20080" y="6565"/>
                  </a:lnTo>
                  <a:lnTo>
                    <a:pt x="19810" y="6411"/>
                  </a:lnTo>
                  <a:lnTo>
                    <a:pt x="19849" y="6295"/>
                  </a:lnTo>
                  <a:lnTo>
                    <a:pt x="19887" y="6179"/>
                  </a:lnTo>
                  <a:lnTo>
                    <a:pt x="20003" y="6140"/>
                  </a:lnTo>
                  <a:lnTo>
                    <a:pt x="20080" y="6102"/>
                  </a:lnTo>
                  <a:lnTo>
                    <a:pt x="20196" y="6063"/>
                  </a:lnTo>
                  <a:close/>
                  <a:moveTo>
                    <a:pt x="23517" y="5870"/>
                  </a:moveTo>
                  <a:lnTo>
                    <a:pt x="23710" y="5909"/>
                  </a:lnTo>
                  <a:lnTo>
                    <a:pt x="23942" y="5986"/>
                  </a:lnTo>
                  <a:lnTo>
                    <a:pt x="24019" y="6024"/>
                  </a:lnTo>
                  <a:lnTo>
                    <a:pt x="24096" y="6024"/>
                  </a:lnTo>
                  <a:lnTo>
                    <a:pt x="23942" y="6295"/>
                  </a:lnTo>
                  <a:lnTo>
                    <a:pt x="23749" y="6565"/>
                  </a:lnTo>
                  <a:lnTo>
                    <a:pt x="23517" y="6797"/>
                  </a:lnTo>
                  <a:lnTo>
                    <a:pt x="23247" y="6990"/>
                  </a:lnTo>
                  <a:lnTo>
                    <a:pt x="23208" y="6951"/>
                  </a:lnTo>
                  <a:lnTo>
                    <a:pt x="23092" y="6758"/>
                  </a:lnTo>
                  <a:lnTo>
                    <a:pt x="23015" y="6526"/>
                  </a:lnTo>
                  <a:lnTo>
                    <a:pt x="23015" y="6295"/>
                  </a:lnTo>
                  <a:lnTo>
                    <a:pt x="23054" y="6179"/>
                  </a:lnTo>
                  <a:lnTo>
                    <a:pt x="23131" y="6102"/>
                  </a:lnTo>
                  <a:lnTo>
                    <a:pt x="23208" y="6024"/>
                  </a:lnTo>
                  <a:lnTo>
                    <a:pt x="23286" y="5947"/>
                  </a:lnTo>
                  <a:lnTo>
                    <a:pt x="23517" y="5870"/>
                  </a:lnTo>
                  <a:close/>
                  <a:moveTo>
                    <a:pt x="13246" y="6102"/>
                  </a:moveTo>
                  <a:lnTo>
                    <a:pt x="13477" y="6179"/>
                  </a:lnTo>
                  <a:lnTo>
                    <a:pt x="13593" y="6256"/>
                  </a:lnTo>
                  <a:lnTo>
                    <a:pt x="13709" y="6333"/>
                  </a:lnTo>
                  <a:lnTo>
                    <a:pt x="13168" y="6719"/>
                  </a:lnTo>
                  <a:lnTo>
                    <a:pt x="12782" y="7106"/>
                  </a:lnTo>
                  <a:lnTo>
                    <a:pt x="12705" y="7067"/>
                  </a:lnTo>
                  <a:lnTo>
                    <a:pt x="12666" y="6951"/>
                  </a:lnTo>
                  <a:lnTo>
                    <a:pt x="12628" y="6797"/>
                  </a:lnTo>
                  <a:lnTo>
                    <a:pt x="12628" y="6681"/>
                  </a:lnTo>
                  <a:lnTo>
                    <a:pt x="12666" y="6526"/>
                  </a:lnTo>
                  <a:lnTo>
                    <a:pt x="12705" y="6411"/>
                  </a:lnTo>
                  <a:lnTo>
                    <a:pt x="12782" y="6295"/>
                  </a:lnTo>
                  <a:lnTo>
                    <a:pt x="12860" y="6217"/>
                  </a:lnTo>
                  <a:lnTo>
                    <a:pt x="13014" y="6140"/>
                  </a:lnTo>
                  <a:lnTo>
                    <a:pt x="13130" y="6102"/>
                  </a:lnTo>
                  <a:close/>
                  <a:moveTo>
                    <a:pt x="22166" y="6565"/>
                  </a:moveTo>
                  <a:lnTo>
                    <a:pt x="22282" y="6604"/>
                  </a:lnTo>
                  <a:lnTo>
                    <a:pt x="22475" y="6719"/>
                  </a:lnTo>
                  <a:lnTo>
                    <a:pt x="22629" y="6874"/>
                  </a:lnTo>
                  <a:lnTo>
                    <a:pt x="22784" y="7028"/>
                  </a:lnTo>
                  <a:lnTo>
                    <a:pt x="22861" y="7067"/>
                  </a:lnTo>
                  <a:lnTo>
                    <a:pt x="22938" y="7067"/>
                  </a:lnTo>
                  <a:lnTo>
                    <a:pt x="22977" y="7106"/>
                  </a:lnTo>
                  <a:lnTo>
                    <a:pt x="22938" y="7144"/>
                  </a:lnTo>
                  <a:lnTo>
                    <a:pt x="22552" y="7221"/>
                  </a:lnTo>
                  <a:lnTo>
                    <a:pt x="22166" y="7260"/>
                  </a:lnTo>
                  <a:lnTo>
                    <a:pt x="21780" y="7221"/>
                  </a:lnTo>
                  <a:lnTo>
                    <a:pt x="21393" y="7106"/>
                  </a:lnTo>
                  <a:lnTo>
                    <a:pt x="21471" y="6913"/>
                  </a:lnTo>
                  <a:lnTo>
                    <a:pt x="21625" y="6758"/>
                  </a:lnTo>
                  <a:lnTo>
                    <a:pt x="21818" y="6604"/>
                  </a:lnTo>
                  <a:lnTo>
                    <a:pt x="22050" y="6565"/>
                  </a:lnTo>
                  <a:close/>
                  <a:moveTo>
                    <a:pt x="12280" y="7415"/>
                  </a:moveTo>
                  <a:lnTo>
                    <a:pt x="12473" y="7453"/>
                  </a:lnTo>
                  <a:lnTo>
                    <a:pt x="12126" y="7994"/>
                  </a:lnTo>
                  <a:lnTo>
                    <a:pt x="11817" y="8573"/>
                  </a:lnTo>
                  <a:lnTo>
                    <a:pt x="11701" y="8341"/>
                  </a:lnTo>
                  <a:lnTo>
                    <a:pt x="11662" y="8110"/>
                  </a:lnTo>
                  <a:lnTo>
                    <a:pt x="11662" y="7955"/>
                  </a:lnTo>
                  <a:lnTo>
                    <a:pt x="11662" y="7839"/>
                  </a:lnTo>
                  <a:lnTo>
                    <a:pt x="11740" y="7723"/>
                  </a:lnTo>
                  <a:lnTo>
                    <a:pt x="11817" y="7608"/>
                  </a:lnTo>
                  <a:lnTo>
                    <a:pt x="11894" y="7530"/>
                  </a:lnTo>
                  <a:lnTo>
                    <a:pt x="12010" y="7453"/>
                  </a:lnTo>
                  <a:lnTo>
                    <a:pt x="12164" y="7415"/>
                  </a:lnTo>
                  <a:close/>
                  <a:moveTo>
                    <a:pt x="2240" y="9384"/>
                  </a:moveTo>
                  <a:lnTo>
                    <a:pt x="2356" y="9422"/>
                  </a:lnTo>
                  <a:lnTo>
                    <a:pt x="2472" y="9500"/>
                  </a:lnTo>
                  <a:lnTo>
                    <a:pt x="2549" y="9577"/>
                  </a:lnTo>
                  <a:lnTo>
                    <a:pt x="2627" y="9770"/>
                  </a:lnTo>
                  <a:lnTo>
                    <a:pt x="2627" y="9886"/>
                  </a:lnTo>
                  <a:lnTo>
                    <a:pt x="2627" y="10002"/>
                  </a:lnTo>
                  <a:lnTo>
                    <a:pt x="2125" y="9886"/>
                  </a:lnTo>
                  <a:lnTo>
                    <a:pt x="1661" y="9886"/>
                  </a:lnTo>
                  <a:lnTo>
                    <a:pt x="1700" y="9770"/>
                  </a:lnTo>
                  <a:lnTo>
                    <a:pt x="1738" y="9654"/>
                  </a:lnTo>
                  <a:lnTo>
                    <a:pt x="1816" y="9538"/>
                  </a:lnTo>
                  <a:lnTo>
                    <a:pt x="1893" y="9461"/>
                  </a:lnTo>
                  <a:lnTo>
                    <a:pt x="2009" y="9384"/>
                  </a:lnTo>
                  <a:close/>
                  <a:moveTo>
                    <a:pt x="11662" y="8998"/>
                  </a:moveTo>
                  <a:lnTo>
                    <a:pt x="11469" y="9500"/>
                  </a:lnTo>
                  <a:lnTo>
                    <a:pt x="11354" y="10040"/>
                  </a:lnTo>
                  <a:lnTo>
                    <a:pt x="11276" y="10272"/>
                  </a:lnTo>
                  <a:lnTo>
                    <a:pt x="11238" y="10272"/>
                  </a:lnTo>
                  <a:lnTo>
                    <a:pt x="11083" y="10079"/>
                  </a:lnTo>
                  <a:lnTo>
                    <a:pt x="10967" y="9847"/>
                  </a:lnTo>
                  <a:lnTo>
                    <a:pt x="10929" y="9693"/>
                  </a:lnTo>
                  <a:lnTo>
                    <a:pt x="10929" y="9577"/>
                  </a:lnTo>
                  <a:lnTo>
                    <a:pt x="10967" y="9461"/>
                  </a:lnTo>
                  <a:lnTo>
                    <a:pt x="11006" y="9345"/>
                  </a:lnTo>
                  <a:lnTo>
                    <a:pt x="11122" y="9152"/>
                  </a:lnTo>
                  <a:lnTo>
                    <a:pt x="11276" y="9075"/>
                  </a:lnTo>
                  <a:lnTo>
                    <a:pt x="11469" y="8998"/>
                  </a:lnTo>
                  <a:close/>
                  <a:moveTo>
                    <a:pt x="3785" y="9770"/>
                  </a:moveTo>
                  <a:lnTo>
                    <a:pt x="3901" y="9809"/>
                  </a:lnTo>
                  <a:lnTo>
                    <a:pt x="4017" y="9886"/>
                  </a:lnTo>
                  <a:lnTo>
                    <a:pt x="4094" y="10002"/>
                  </a:lnTo>
                  <a:lnTo>
                    <a:pt x="4133" y="10118"/>
                  </a:lnTo>
                  <a:lnTo>
                    <a:pt x="4171" y="10272"/>
                  </a:lnTo>
                  <a:lnTo>
                    <a:pt x="4171" y="10388"/>
                  </a:lnTo>
                  <a:lnTo>
                    <a:pt x="4094" y="10542"/>
                  </a:lnTo>
                  <a:lnTo>
                    <a:pt x="4017" y="10658"/>
                  </a:lnTo>
                  <a:lnTo>
                    <a:pt x="3862" y="10542"/>
                  </a:lnTo>
                  <a:lnTo>
                    <a:pt x="3515" y="10349"/>
                  </a:lnTo>
                  <a:lnTo>
                    <a:pt x="3090" y="10156"/>
                  </a:lnTo>
                  <a:lnTo>
                    <a:pt x="3129" y="10040"/>
                  </a:lnTo>
                  <a:lnTo>
                    <a:pt x="3244" y="9924"/>
                  </a:lnTo>
                  <a:lnTo>
                    <a:pt x="3360" y="9847"/>
                  </a:lnTo>
                  <a:lnTo>
                    <a:pt x="3515" y="9770"/>
                  </a:lnTo>
                  <a:close/>
                  <a:moveTo>
                    <a:pt x="4943" y="10658"/>
                  </a:moveTo>
                  <a:lnTo>
                    <a:pt x="5021" y="10735"/>
                  </a:lnTo>
                  <a:lnTo>
                    <a:pt x="5098" y="10774"/>
                  </a:lnTo>
                  <a:lnTo>
                    <a:pt x="5137" y="10890"/>
                  </a:lnTo>
                  <a:lnTo>
                    <a:pt x="5175" y="11044"/>
                  </a:lnTo>
                  <a:lnTo>
                    <a:pt x="5137" y="11237"/>
                  </a:lnTo>
                  <a:lnTo>
                    <a:pt x="5098" y="11430"/>
                  </a:lnTo>
                  <a:lnTo>
                    <a:pt x="4403" y="10928"/>
                  </a:lnTo>
                  <a:lnTo>
                    <a:pt x="4441" y="10813"/>
                  </a:lnTo>
                  <a:lnTo>
                    <a:pt x="4480" y="10774"/>
                  </a:lnTo>
                  <a:lnTo>
                    <a:pt x="4673" y="10658"/>
                  </a:lnTo>
                  <a:close/>
                  <a:moveTo>
                    <a:pt x="11160" y="10620"/>
                  </a:moveTo>
                  <a:lnTo>
                    <a:pt x="10967" y="11199"/>
                  </a:lnTo>
                  <a:lnTo>
                    <a:pt x="10736" y="11739"/>
                  </a:lnTo>
                  <a:lnTo>
                    <a:pt x="10658" y="11701"/>
                  </a:lnTo>
                  <a:lnTo>
                    <a:pt x="10504" y="11546"/>
                  </a:lnTo>
                  <a:lnTo>
                    <a:pt x="10427" y="11353"/>
                  </a:lnTo>
                  <a:lnTo>
                    <a:pt x="10388" y="11160"/>
                  </a:lnTo>
                  <a:lnTo>
                    <a:pt x="10465" y="10967"/>
                  </a:lnTo>
                  <a:lnTo>
                    <a:pt x="10581" y="10813"/>
                  </a:lnTo>
                  <a:lnTo>
                    <a:pt x="10736" y="10697"/>
                  </a:lnTo>
                  <a:lnTo>
                    <a:pt x="10929" y="10620"/>
                  </a:lnTo>
                  <a:close/>
                  <a:moveTo>
                    <a:pt x="5986" y="11469"/>
                  </a:moveTo>
                  <a:lnTo>
                    <a:pt x="6063" y="11508"/>
                  </a:lnTo>
                  <a:lnTo>
                    <a:pt x="6179" y="11585"/>
                  </a:lnTo>
                  <a:lnTo>
                    <a:pt x="6256" y="11662"/>
                  </a:lnTo>
                  <a:lnTo>
                    <a:pt x="6334" y="11778"/>
                  </a:lnTo>
                  <a:lnTo>
                    <a:pt x="6372" y="12010"/>
                  </a:lnTo>
                  <a:lnTo>
                    <a:pt x="6411" y="12241"/>
                  </a:lnTo>
                  <a:lnTo>
                    <a:pt x="6372" y="12473"/>
                  </a:lnTo>
                  <a:lnTo>
                    <a:pt x="5909" y="12087"/>
                  </a:lnTo>
                  <a:lnTo>
                    <a:pt x="5407" y="11701"/>
                  </a:lnTo>
                  <a:lnTo>
                    <a:pt x="5445" y="11624"/>
                  </a:lnTo>
                  <a:lnTo>
                    <a:pt x="5561" y="11546"/>
                  </a:lnTo>
                  <a:lnTo>
                    <a:pt x="5639" y="11508"/>
                  </a:lnTo>
                  <a:lnTo>
                    <a:pt x="5754" y="11469"/>
                  </a:lnTo>
                  <a:close/>
                  <a:moveTo>
                    <a:pt x="10543" y="12048"/>
                  </a:moveTo>
                  <a:lnTo>
                    <a:pt x="10388" y="12319"/>
                  </a:lnTo>
                  <a:lnTo>
                    <a:pt x="10195" y="12550"/>
                  </a:lnTo>
                  <a:lnTo>
                    <a:pt x="10002" y="12743"/>
                  </a:lnTo>
                  <a:lnTo>
                    <a:pt x="9770" y="12936"/>
                  </a:lnTo>
                  <a:lnTo>
                    <a:pt x="9770" y="12859"/>
                  </a:lnTo>
                  <a:lnTo>
                    <a:pt x="9654" y="12666"/>
                  </a:lnTo>
                  <a:lnTo>
                    <a:pt x="9654" y="12473"/>
                  </a:lnTo>
                  <a:lnTo>
                    <a:pt x="9693" y="12357"/>
                  </a:lnTo>
                  <a:lnTo>
                    <a:pt x="9809" y="12241"/>
                  </a:lnTo>
                  <a:lnTo>
                    <a:pt x="9963" y="12164"/>
                  </a:lnTo>
                  <a:lnTo>
                    <a:pt x="10156" y="12087"/>
                  </a:lnTo>
                  <a:lnTo>
                    <a:pt x="10543" y="12048"/>
                  </a:lnTo>
                  <a:close/>
                  <a:moveTo>
                    <a:pt x="7376" y="12512"/>
                  </a:moveTo>
                  <a:lnTo>
                    <a:pt x="7569" y="12550"/>
                  </a:lnTo>
                  <a:lnTo>
                    <a:pt x="7724" y="12666"/>
                  </a:lnTo>
                  <a:lnTo>
                    <a:pt x="7840" y="12821"/>
                  </a:lnTo>
                  <a:lnTo>
                    <a:pt x="7878" y="13014"/>
                  </a:lnTo>
                  <a:lnTo>
                    <a:pt x="7878" y="13207"/>
                  </a:lnTo>
                  <a:lnTo>
                    <a:pt x="7840" y="13207"/>
                  </a:lnTo>
                  <a:lnTo>
                    <a:pt x="7338" y="13014"/>
                  </a:lnTo>
                  <a:lnTo>
                    <a:pt x="6836" y="12743"/>
                  </a:lnTo>
                  <a:lnTo>
                    <a:pt x="6990" y="12627"/>
                  </a:lnTo>
                  <a:lnTo>
                    <a:pt x="7183" y="12550"/>
                  </a:lnTo>
                  <a:lnTo>
                    <a:pt x="7376" y="12512"/>
                  </a:lnTo>
                  <a:close/>
                  <a:moveTo>
                    <a:pt x="8844" y="12627"/>
                  </a:moveTo>
                  <a:lnTo>
                    <a:pt x="8959" y="12666"/>
                  </a:lnTo>
                  <a:lnTo>
                    <a:pt x="9114" y="12782"/>
                  </a:lnTo>
                  <a:lnTo>
                    <a:pt x="9191" y="12936"/>
                  </a:lnTo>
                  <a:lnTo>
                    <a:pt x="9230" y="13129"/>
                  </a:lnTo>
                  <a:lnTo>
                    <a:pt x="9268" y="13207"/>
                  </a:lnTo>
                  <a:lnTo>
                    <a:pt x="9037" y="13284"/>
                  </a:lnTo>
                  <a:lnTo>
                    <a:pt x="8805" y="13323"/>
                  </a:lnTo>
                  <a:lnTo>
                    <a:pt x="8573" y="13323"/>
                  </a:lnTo>
                  <a:lnTo>
                    <a:pt x="8303" y="13284"/>
                  </a:lnTo>
                  <a:lnTo>
                    <a:pt x="8303" y="13207"/>
                  </a:lnTo>
                  <a:lnTo>
                    <a:pt x="8342" y="13014"/>
                  </a:lnTo>
                  <a:lnTo>
                    <a:pt x="8419" y="12821"/>
                  </a:lnTo>
                  <a:lnTo>
                    <a:pt x="8573" y="12705"/>
                  </a:lnTo>
                  <a:lnTo>
                    <a:pt x="8650" y="12666"/>
                  </a:lnTo>
                  <a:lnTo>
                    <a:pt x="8766" y="12627"/>
                  </a:lnTo>
                  <a:close/>
                  <a:moveTo>
                    <a:pt x="22977" y="0"/>
                  </a:moveTo>
                  <a:lnTo>
                    <a:pt x="22899" y="39"/>
                  </a:lnTo>
                  <a:lnTo>
                    <a:pt x="22822" y="78"/>
                  </a:lnTo>
                  <a:lnTo>
                    <a:pt x="22784" y="155"/>
                  </a:lnTo>
                  <a:lnTo>
                    <a:pt x="22745" y="232"/>
                  </a:lnTo>
                  <a:lnTo>
                    <a:pt x="22745" y="309"/>
                  </a:lnTo>
                  <a:lnTo>
                    <a:pt x="22822" y="425"/>
                  </a:lnTo>
                  <a:lnTo>
                    <a:pt x="22861" y="464"/>
                  </a:lnTo>
                  <a:lnTo>
                    <a:pt x="23015" y="657"/>
                  </a:lnTo>
                  <a:lnTo>
                    <a:pt x="22899" y="773"/>
                  </a:lnTo>
                  <a:lnTo>
                    <a:pt x="22784" y="966"/>
                  </a:lnTo>
                  <a:lnTo>
                    <a:pt x="22706" y="1120"/>
                  </a:lnTo>
                  <a:lnTo>
                    <a:pt x="22629" y="1313"/>
                  </a:lnTo>
                  <a:lnTo>
                    <a:pt x="22590" y="1506"/>
                  </a:lnTo>
                  <a:lnTo>
                    <a:pt x="22590" y="1700"/>
                  </a:lnTo>
                  <a:lnTo>
                    <a:pt x="22629" y="1893"/>
                  </a:lnTo>
                  <a:lnTo>
                    <a:pt x="22706" y="2047"/>
                  </a:lnTo>
                  <a:lnTo>
                    <a:pt x="22861" y="2279"/>
                  </a:lnTo>
                  <a:lnTo>
                    <a:pt x="23054" y="2395"/>
                  </a:lnTo>
                  <a:lnTo>
                    <a:pt x="23247" y="2510"/>
                  </a:lnTo>
                  <a:lnTo>
                    <a:pt x="23479" y="2510"/>
                  </a:lnTo>
                  <a:lnTo>
                    <a:pt x="23401" y="2704"/>
                  </a:lnTo>
                  <a:lnTo>
                    <a:pt x="23363" y="2897"/>
                  </a:lnTo>
                  <a:lnTo>
                    <a:pt x="23324" y="3090"/>
                  </a:lnTo>
                  <a:lnTo>
                    <a:pt x="23363" y="3283"/>
                  </a:lnTo>
                  <a:lnTo>
                    <a:pt x="23440" y="3514"/>
                  </a:lnTo>
                  <a:lnTo>
                    <a:pt x="23556" y="3707"/>
                  </a:lnTo>
                  <a:lnTo>
                    <a:pt x="23749" y="3901"/>
                  </a:lnTo>
                  <a:lnTo>
                    <a:pt x="23981" y="4016"/>
                  </a:lnTo>
                  <a:lnTo>
                    <a:pt x="23749" y="4209"/>
                  </a:lnTo>
                  <a:lnTo>
                    <a:pt x="23556" y="4480"/>
                  </a:lnTo>
                  <a:lnTo>
                    <a:pt x="23479" y="4750"/>
                  </a:lnTo>
                  <a:lnTo>
                    <a:pt x="23440" y="4905"/>
                  </a:lnTo>
                  <a:lnTo>
                    <a:pt x="23440" y="5020"/>
                  </a:lnTo>
                  <a:lnTo>
                    <a:pt x="23517" y="5291"/>
                  </a:lnTo>
                  <a:lnTo>
                    <a:pt x="23633" y="5484"/>
                  </a:lnTo>
                  <a:lnTo>
                    <a:pt x="23401" y="5522"/>
                  </a:lnTo>
                  <a:lnTo>
                    <a:pt x="23170" y="5561"/>
                  </a:lnTo>
                  <a:lnTo>
                    <a:pt x="22977" y="5715"/>
                  </a:lnTo>
                  <a:lnTo>
                    <a:pt x="22784" y="5870"/>
                  </a:lnTo>
                  <a:lnTo>
                    <a:pt x="22706" y="6102"/>
                  </a:lnTo>
                  <a:lnTo>
                    <a:pt x="22629" y="6372"/>
                  </a:lnTo>
                  <a:lnTo>
                    <a:pt x="22475" y="6295"/>
                  </a:lnTo>
                  <a:lnTo>
                    <a:pt x="22320" y="6256"/>
                  </a:lnTo>
                  <a:lnTo>
                    <a:pt x="22166" y="6217"/>
                  </a:lnTo>
                  <a:lnTo>
                    <a:pt x="21973" y="6217"/>
                  </a:lnTo>
                  <a:lnTo>
                    <a:pt x="21741" y="6295"/>
                  </a:lnTo>
                  <a:lnTo>
                    <a:pt x="21509" y="6411"/>
                  </a:lnTo>
                  <a:lnTo>
                    <a:pt x="21355" y="6565"/>
                  </a:lnTo>
                  <a:lnTo>
                    <a:pt x="21200" y="6797"/>
                  </a:lnTo>
                  <a:lnTo>
                    <a:pt x="21123" y="6449"/>
                  </a:lnTo>
                  <a:lnTo>
                    <a:pt x="20969" y="6140"/>
                  </a:lnTo>
                  <a:lnTo>
                    <a:pt x="20853" y="6024"/>
                  </a:lnTo>
                  <a:lnTo>
                    <a:pt x="20737" y="5909"/>
                  </a:lnTo>
                  <a:lnTo>
                    <a:pt x="20582" y="5831"/>
                  </a:lnTo>
                  <a:lnTo>
                    <a:pt x="20428" y="5754"/>
                  </a:lnTo>
                  <a:lnTo>
                    <a:pt x="20235" y="5754"/>
                  </a:lnTo>
                  <a:lnTo>
                    <a:pt x="20080" y="5793"/>
                  </a:lnTo>
                  <a:lnTo>
                    <a:pt x="19887" y="5870"/>
                  </a:lnTo>
                  <a:lnTo>
                    <a:pt x="19772" y="5947"/>
                  </a:lnTo>
                  <a:lnTo>
                    <a:pt x="19733" y="5715"/>
                  </a:lnTo>
                  <a:lnTo>
                    <a:pt x="19617" y="5484"/>
                  </a:lnTo>
                  <a:lnTo>
                    <a:pt x="19463" y="5329"/>
                  </a:lnTo>
                  <a:lnTo>
                    <a:pt x="19385" y="5252"/>
                  </a:lnTo>
                  <a:lnTo>
                    <a:pt x="19270" y="5175"/>
                  </a:lnTo>
                  <a:lnTo>
                    <a:pt x="19038" y="5136"/>
                  </a:lnTo>
                  <a:lnTo>
                    <a:pt x="18845" y="5175"/>
                  </a:lnTo>
                  <a:lnTo>
                    <a:pt x="18652" y="5291"/>
                  </a:lnTo>
                  <a:lnTo>
                    <a:pt x="18497" y="5407"/>
                  </a:lnTo>
                  <a:lnTo>
                    <a:pt x="18459" y="5252"/>
                  </a:lnTo>
                  <a:lnTo>
                    <a:pt x="18420" y="5136"/>
                  </a:lnTo>
                  <a:lnTo>
                    <a:pt x="18381" y="4982"/>
                  </a:lnTo>
                  <a:lnTo>
                    <a:pt x="18304" y="4866"/>
                  </a:lnTo>
                  <a:lnTo>
                    <a:pt x="18188" y="4750"/>
                  </a:lnTo>
                  <a:lnTo>
                    <a:pt x="18073" y="4673"/>
                  </a:lnTo>
                  <a:lnTo>
                    <a:pt x="17957" y="4596"/>
                  </a:lnTo>
                  <a:lnTo>
                    <a:pt x="17802" y="4557"/>
                  </a:lnTo>
                  <a:lnTo>
                    <a:pt x="17648" y="4518"/>
                  </a:lnTo>
                  <a:lnTo>
                    <a:pt x="17493" y="4557"/>
                  </a:lnTo>
                  <a:lnTo>
                    <a:pt x="17377" y="4596"/>
                  </a:lnTo>
                  <a:lnTo>
                    <a:pt x="17262" y="4634"/>
                  </a:lnTo>
                  <a:lnTo>
                    <a:pt x="17146" y="4750"/>
                  </a:lnTo>
                  <a:lnTo>
                    <a:pt x="17030" y="4827"/>
                  </a:lnTo>
                  <a:lnTo>
                    <a:pt x="16875" y="5098"/>
                  </a:lnTo>
                  <a:lnTo>
                    <a:pt x="16760" y="4943"/>
                  </a:lnTo>
                  <a:lnTo>
                    <a:pt x="16605" y="4789"/>
                  </a:lnTo>
                  <a:lnTo>
                    <a:pt x="16451" y="4711"/>
                  </a:lnTo>
                  <a:lnTo>
                    <a:pt x="16296" y="4634"/>
                  </a:lnTo>
                  <a:lnTo>
                    <a:pt x="16103" y="4634"/>
                  </a:lnTo>
                  <a:lnTo>
                    <a:pt x="15949" y="4673"/>
                  </a:lnTo>
                  <a:lnTo>
                    <a:pt x="15794" y="4750"/>
                  </a:lnTo>
                  <a:lnTo>
                    <a:pt x="15640" y="4866"/>
                  </a:lnTo>
                  <a:lnTo>
                    <a:pt x="15524" y="4982"/>
                  </a:lnTo>
                  <a:lnTo>
                    <a:pt x="15447" y="5136"/>
                  </a:lnTo>
                  <a:lnTo>
                    <a:pt x="15408" y="5329"/>
                  </a:lnTo>
                  <a:lnTo>
                    <a:pt x="15408" y="5484"/>
                  </a:lnTo>
                  <a:lnTo>
                    <a:pt x="15447" y="5561"/>
                  </a:lnTo>
                  <a:lnTo>
                    <a:pt x="15408" y="5561"/>
                  </a:lnTo>
                  <a:lnTo>
                    <a:pt x="15331" y="5368"/>
                  </a:lnTo>
                  <a:lnTo>
                    <a:pt x="15176" y="5175"/>
                  </a:lnTo>
                  <a:lnTo>
                    <a:pt x="15022" y="5059"/>
                  </a:lnTo>
                  <a:lnTo>
                    <a:pt x="14829" y="4982"/>
                  </a:lnTo>
                  <a:lnTo>
                    <a:pt x="14636" y="4943"/>
                  </a:lnTo>
                  <a:lnTo>
                    <a:pt x="14443" y="4982"/>
                  </a:lnTo>
                  <a:lnTo>
                    <a:pt x="14288" y="5020"/>
                  </a:lnTo>
                  <a:lnTo>
                    <a:pt x="14134" y="5098"/>
                  </a:lnTo>
                  <a:lnTo>
                    <a:pt x="14057" y="5175"/>
                  </a:lnTo>
                  <a:lnTo>
                    <a:pt x="13941" y="5291"/>
                  </a:lnTo>
                  <a:lnTo>
                    <a:pt x="13825" y="5561"/>
                  </a:lnTo>
                  <a:lnTo>
                    <a:pt x="13786" y="5831"/>
                  </a:lnTo>
                  <a:lnTo>
                    <a:pt x="13593" y="5754"/>
                  </a:lnTo>
                  <a:lnTo>
                    <a:pt x="13361" y="5715"/>
                  </a:lnTo>
                  <a:lnTo>
                    <a:pt x="13168" y="5715"/>
                  </a:lnTo>
                  <a:lnTo>
                    <a:pt x="12937" y="5754"/>
                  </a:lnTo>
                  <a:lnTo>
                    <a:pt x="12744" y="5831"/>
                  </a:lnTo>
                  <a:lnTo>
                    <a:pt x="12589" y="5947"/>
                  </a:lnTo>
                  <a:lnTo>
                    <a:pt x="12512" y="6063"/>
                  </a:lnTo>
                  <a:lnTo>
                    <a:pt x="12435" y="6217"/>
                  </a:lnTo>
                  <a:lnTo>
                    <a:pt x="12358" y="6372"/>
                  </a:lnTo>
                  <a:lnTo>
                    <a:pt x="12358" y="6526"/>
                  </a:lnTo>
                  <a:lnTo>
                    <a:pt x="12358" y="6681"/>
                  </a:lnTo>
                  <a:lnTo>
                    <a:pt x="12358" y="6835"/>
                  </a:lnTo>
                  <a:lnTo>
                    <a:pt x="12435" y="6990"/>
                  </a:lnTo>
                  <a:lnTo>
                    <a:pt x="12164" y="7028"/>
                  </a:lnTo>
                  <a:lnTo>
                    <a:pt x="11894" y="7106"/>
                  </a:lnTo>
                  <a:lnTo>
                    <a:pt x="11662" y="7221"/>
                  </a:lnTo>
                  <a:lnTo>
                    <a:pt x="11508" y="7415"/>
                  </a:lnTo>
                  <a:lnTo>
                    <a:pt x="11392" y="7530"/>
                  </a:lnTo>
                  <a:lnTo>
                    <a:pt x="11354" y="7685"/>
                  </a:lnTo>
                  <a:lnTo>
                    <a:pt x="11315" y="7839"/>
                  </a:lnTo>
                  <a:lnTo>
                    <a:pt x="11276" y="7994"/>
                  </a:lnTo>
                  <a:lnTo>
                    <a:pt x="11315" y="8148"/>
                  </a:lnTo>
                  <a:lnTo>
                    <a:pt x="11354" y="8303"/>
                  </a:lnTo>
                  <a:lnTo>
                    <a:pt x="11392" y="8457"/>
                  </a:lnTo>
                  <a:lnTo>
                    <a:pt x="11469" y="8612"/>
                  </a:lnTo>
                  <a:lnTo>
                    <a:pt x="11199" y="8650"/>
                  </a:lnTo>
                  <a:lnTo>
                    <a:pt x="10967" y="8805"/>
                  </a:lnTo>
                  <a:lnTo>
                    <a:pt x="10774" y="8998"/>
                  </a:lnTo>
                  <a:lnTo>
                    <a:pt x="10658" y="9229"/>
                  </a:lnTo>
                  <a:lnTo>
                    <a:pt x="10581" y="9500"/>
                  </a:lnTo>
                  <a:lnTo>
                    <a:pt x="10581" y="9770"/>
                  </a:lnTo>
                  <a:lnTo>
                    <a:pt x="10697" y="10040"/>
                  </a:lnTo>
                  <a:lnTo>
                    <a:pt x="10852" y="10233"/>
                  </a:lnTo>
                  <a:lnTo>
                    <a:pt x="10620" y="10311"/>
                  </a:lnTo>
                  <a:lnTo>
                    <a:pt x="10427" y="10426"/>
                  </a:lnTo>
                  <a:lnTo>
                    <a:pt x="10234" y="10581"/>
                  </a:lnTo>
                  <a:lnTo>
                    <a:pt x="10118" y="10774"/>
                  </a:lnTo>
                  <a:lnTo>
                    <a:pt x="10079" y="11006"/>
                  </a:lnTo>
                  <a:lnTo>
                    <a:pt x="10041" y="11237"/>
                  </a:lnTo>
                  <a:lnTo>
                    <a:pt x="10079" y="11469"/>
                  </a:lnTo>
                  <a:lnTo>
                    <a:pt x="10195" y="11701"/>
                  </a:lnTo>
                  <a:lnTo>
                    <a:pt x="9925" y="11739"/>
                  </a:lnTo>
                  <a:lnTo>
                    <a:pt x="9693" y="11855"/>
                  </a:lnTo>
                  <a:lnTo>
                    <a:pt x="9500" y="12010"/>
                  </a:lnTo>
                  <a:lnTo>
                    <a:pt x="9423" y="12087"/>
                  </a:lnTo>
                  <a:lnTo>
                    <a:pt x="9384" y="12203"/>
                  </a:lnTo>
                  <a:lnTo>
                    <a:pt x="9346" y="12319"/>
                  </a:lnTo>
                  <a:lnTo>
                    <a:pt x="9307" y="12473"/>
                  </a:lnTo>
                  <a:lnTo>
                    <a:pt x="9191" y="12396"/>
                  </a:lnTo>
                  <a:lnTo>
                    <a:pt x="9037" y="12319"/>
                  </a:lnTo>
                  <a:lnTo>
                    <a:pt x="8882" y="12280"/>
                  </a:lnTo>
                  <a:lnTo>
                    <a:pt x="8728" y="12280"/>
                  </a:lnTo>
                  <a:lnTo>
                    <a:pt x="8535" y="12357"/>
                  </a:lnTo>
                  <a:lnTo>
                    <a:pt x="8380" y="12434"/>
                  </a:lnTo>
                  <a:lnTo>
                    <a:pt x="8264" y="12550"/>
                  </a:lnTo>
                  <a:lnTo>
                    <a:pt x="8187" y="12705"/>
                  </a:lnTo>
                  <a:lnTo>
                    <a:pt x="8110" y="12550"/>
                  </a:lnTo>
                  <a:lnTo>
                    <a:pt x="7994" y="12434"/>
                  </a:lnTo>
                  <a:lnTo>
                    <a:pt x="7878" y="12319"/>
                  </a:lnTo>
                  <a:lnTo>
                    <a:pt x="7724" y="12241"/>
                  </a:lnTo>
                  <a:lnTo>
                    <a:pt x="7492" y="12164"/>
                  </a:lnTo>
                  <a:lnTo>
                    <a:pt x="7222" y="12203"/>
                  </a:lnTo>
                  <a:lnTo>
                    <a:pt x="6990" y="12280"/>
                  </a:lnTo>
                  <a:lnTo>
                    <a:pt x="6797" y="12434"/>
                  </a:lnTo>
                  <a:lnTo>
                    <a:pt x="6797" y="12048"/>
                  </a:lnTo>
                  <a:lnTo>
                    <a:pt x="6758" y="11894"/>
                  </a:lnTo>
                  <a:lnTo>
                    <a:pt x="6681" y="11701"/>
                  </a:lnTo>
                  <a:lnTo>
                    <a:pt x="6604" y="11546"/>
                  </a:lnTo>
                  <a:lnTo>
                    <a:pt x="6527" y="11430"/>
                  </a:lnTo>
                  <a:lnTo>
                    <a:pt x="6372" y="11315"/>
                  </a:lnTo>
                  <a:lnTo>
                    <a:pt x="6218" y="11199"/>
                  </a:lnTo>
                  <a:lnTo>
                    <a:pt x="6063" y="11160"/>
                  </a:lnTo>
                  <a:lnTo>
                    <a:pt x="5716" y="11160"/>
                  </a:lnTo>
                  <a:lnTo>
                    <a:pt x="5523" y="11237"/>
                  </a:lnTo>
                  <a:lnTo>
                    <a:pt x="5523" y="10967"/>
                  </a:lnTo>
                  <a:lnTo>
                    <a:pt x="5445" y="10735"/>
                  </a:lnTo>
                  <a:lnTo>
                    <a:pt x="5330" y="10504"/>
                  </a:lnTo>
                  <a:lnTo>
                    <a:pt x="5214" y="10426"/>
                  </a:lnTo>
                  <a:lnTo>
                    <a:pt x="5098" y="10388"/>
                  </a:lnTo>
                  <a:lnTo>
                    <a:pt x="4943" y="10311"/>
                  </a:lnTo>
                  <a:lnTo>
                    <a:pt x="4828" y="10311"/>
                  </a:lnTo>
                  <a:lnTo>
                    <a:pt x="4673" y="10349"/>
                  </a:lnTo>
                  <a:lnTo>
                    <a:pt x="4519" y="10388"/>
                  </a:lnTo>
                  <a:lnTo>
                    <a:pt x="4519" y="10156"/>
                  </a:lnTo>
                  <a:lnTo>
                    <a:pt x="4480" y="9963"/>
                  </a:lnTo>
                  <a:lnTo>
                    <a:pt x="4364" y="9770"/>
                  </a:lnTo>
                  <a:lnTo>
                    <a:pt x="4210" y="9577"/>
                  </a:lnTo>
                  <a:lnTo>
                    <a:pt x="4055" y="9500"/>
                  </a:lnTo>
                  <a:lnTo>
                    <a:pt x="3901" y="9461"/>
                  </a:lnTo>
                  <a:lnTo>
                    <a:pt x="3746" y="9422"/>
                  </a:lnTo>
                  <a:lnTo>
                    <a:pt x="3592" y="9422"/>
                  </a:lnTo>
                  <a:lnTo>
                    <a:pt x="3399" y="9461"/>
                  </a:lnTo>
                  <a:lnTo>
                    <a:pt x="3283" y="9538"/>
                  </a:lnTo>
                  <a:lnTo>
                    <a:pt x="3129" y="9616"/>
                  </a:lnTo>
                  <a:lnTo>
                    <a:pt x="3013" y="9770"/>
                  </a:lnTo>
                  <a:lnTo>
                    <a:pt x="2974" y="9616"/>
                  </a:lnTo>
                  <a:lnTo>
                    <a:pt x="2897" y="9461"/>
                  </a:lnTo>
                  <a:lnTo>
                    <a:pt x="2781" y="9268"/>
                  </a:lnTo>
                  <a:lnTo>
                    <a:pt x="2627" y="9152"/>
                  </a:lnTo>
                  <a:lnTo>
                    <a:pt x="2433" y="9036"/>
                  </a:lnTo>
                  <a:lnTo>
                    <a:pt x="2240" y="8998"/>
                  </a:lnTo>
                  <a:lnTo>
                    <a:pt x="2047" y="9036"/>
                  </a:lnTo>
                  <a:lnTo>
                    <a:pt x="1854" y="9114"/>
                  </a:lnTo>
                  <a:lnTo>
                    <a:pt x="1700" y="9191"/>
                  </a:lnTo>
                  <a:lnTo>
                    <a:pt x="1545" y="9345"/>
                  </a:lnTo>
                  <a:lnTo>
                    <a:pt x="1430" y="9538"/>
                  </a:lnTo>
                  <a:lnTo>
                    <a:pt x="1391" y="9731"/>
                  </a:lnTo>
                  <a:lnTo>
                    <a:pt x="1352" y="9924"/>
                  </a:lnTo>
                  <a:lnTo>
                    <a:pt x="1121" y="9963"/>
                  </a:lnTo>
                  <a:lnTo>
                    <a:pt x="928" y="10040"/>
                  </a:lnTo>
                  <a:lnTo>
                    <a:pt x="696" y="10156"/>
                  </a:lnTo>
                  <a:lnTo>
                    <a:pt x="503" y="10311"/>
                  </a:lnTo>
                  <a:lnTo>
                    <a:pt x="387" y="10426"/>
                  </a:lnTo>
                  <a:lnTo>
                    <a:pt x="271" y="10581"/>
                  </a:lnTo>
                  <a:lnTo>
                    <a:pt x="117" y="10890"/>
                  </a:lnTo>
                  <a:lnTo>
                    <a:pt x="1" y="11237"/>
                  </a:lnTo>
                  <a:lnTo>
                    <a:pt x="1" y="11585"/>
                  </a:lnTo>
                  <a:lnTo>
                    <a:pt x="78" y="11932"/>
                  </a:lnTo>
                  <a:lnTo>
                    <a:pt x="194" y="12241"/>
                  </a:lnTo>
                  <a:lnTo>
                    <a:pt x="387" y="12550"/>
                  </a:lnTo>
                  <a:lnTo>
                    <a:pt x="619" y="12821"/>
                  </a:lnTo>
                  <a:lnTo>
                    <a:pt x="812" y="12936"/>
                  </a:lnTo>
                  <a:lnTo>
                    <a:pt x="966" y="13014"/>
                  </a:lnTo>
                  <a:lnTo>
                    <a:pt x="1159" y="13091"/>
                  </a:lnTo>
                  <a:lnTo>
                    <a:pt x="1352" y="13129"/>
                  </a:lnTo>
                  <a:lnTo>
                    <a:pt x="1738" y="13168"/>
                  </a:lnTo>
                  <a:lnTo>
                    <a:pt x="2086" y="13129"/>
                  </a:lnTo>
                  <a:lnTo>
                    <a:pt x="2472" y="12975"/>
                  </a:lnTo>
                  <a:lnTo>
                    <a:pt x="2820" y="12782"/>
                  </a:lnTo>
                  <a:lnTo>
                    <a:pt x="3129" y="12550"/>
                  </a:lnTo>
                  <a:lnTo>
                    <a:pt x="3360" y="12241"/>
                  </a:lnTo>
                  <a:lnTo>
                    <a:pt x="3592" y="12010"/>
                  </a:lnTo>
                  <a:lnTo>
                    <a:pt x="3553" y="11932"/>
                  </a:lnTo>
                  <a:lnTo>
                    <a:pt x="3515" y="11817"/>
                  </a:lnTo>
                  <a:lnTo>
                    <a:pt x="3437" y="11778"/>
                  </a:lnTo>
                  <a:lnTo>
                    <a:pt x="3322" y="11739"/>
                  </a:lnTo>
                  <a:lnTo>
                    <a:pt x="3283" y="11778"/>
                  </a:lnTo>
                  <a:lnTo>
                    <a:pt x="3244" y="11817"/>
                  </a:lnTo>
                  <a:lnTo>
                    <a:pt x="3051" y="12048"/>
                  </a:lnTo>
                  <a:lnTo>
                    <a:pt x="2820" y="12241"/>
                  </a:lnTo>
                  <a:lnTo>
                    <a:pt x="2588" y="12434"/>
                  </a:lnTo>
                  <a:lnTo>
                    <a:pt x="2318" y="12589"/>
                  </a:lnTo>
                  <a:lnTo>
                    <a:pt x="2047" y="12666"/>
                  </a:lnTo>
                  <a:lnTo>
                    <a:pt x="1738" y="12705"/>
                  </a:lnTo>
                  <a:lnTo>
                    <a:pt x="1430" y="12666"/>
                  </a:lnTo>
                  <a:lnTo>
                    <a:pt x="1159" y="12589"/>
                  </a:lnTo>
                  <a:lnTo>
                    <a:pt x="966" y="12473"/>
                  </a:lnTo>
                  <a:lnTo>
                    <a:pt x="812" y="12357"/>
                  </a:lnTo>
                  <a:lnTo>
                    <a:pt x="696" y="12203"/>
                  </a:lnTo>
                  <a:lnTo>
                    <a:pt x="619" y="12048"/>
                  </a:lnTo>
                  <a:lnTo>
                    <a:pt x="541" y="11894"/>
                  </a:lnTo>
                  <a:lnTo>
                    <a:pt x="503" y="11739"/>
                  </a:lnTo>
                  <a:lnTo>
                    <a:pt x="503" y="11546"/>
                  </a:lnTo>
                  <a:lnTo>
                    <a:pt x="503" y="11392"/>
                  </a:lnTo>
                  <a:lnTo>
                    <a:pt x="541" y="11199"/>
                  </a:lnTo>
                  <a:lnTo>
                    <a:pt x="580" y="11044"/>
                  </a:lnTo>
                  <a:lnTo>
                    <a:pt x="657" y="10890"/>
                  </a:lnTo>
                  <a:lnTo>
                    <a:pt x="773" y="10774"/>
                  </a:lnTo>
                  <a:lnTo>
                    <a:pt x="889" y="10620"/>
                  </a:lnTo>
                  <a:lnTo>
                    <a:pt x="1043" y="10542"/>
                  </a:lnTo>
                  <a:lnTo>
                    <a:pt x="1236" y="10465"/>
                  </a:lnTo>
                  <a:lnTo>
                    <a:pt x="1430" y="10388"/>
                  </a:lnTo>
                  <a:lnTo>
                    <a:pt x="1738" y="10349"/>
                  </a:lnTo>
                  <a:lnTo>
                    <a:pt x="2009" y="10349"/>
                  </a:lnTo>
                  <a:lnTo>
                    <a:pt x="2318" y="10388"/>
                  </a:lnTo>
                  <a:lnTo>
                    <a:pt x="2588" y="10426"/>
                  </a:lnTo>
                  <a:lnTo>
                    <a:pt x="2858" y="10542"/>
                  </a:lnTo>
                  <a:lnTo>
                    <a:pt x="3129" y="10658"/>
                  </a:lnTo>
                  <a:lnTo>
                    <a:pt x="3669" y="10928"/>
                  </a:lnTo>
                  <a:lnTo>
                    <a:pt x="4171" y="11276"/>
                  </a:lnTo>
                  <a:lnTo>
                    <a:pt x="4635" y="11662"/>
                  </a:lnTo>
                  <a:lnTo>
                    <a:pt x="5523" y="12396"/>
                  </a:lnTo>
                  <a:lnTo>
                    <a:pt x="5870" y="12705"/>
                  </a:lnTo>
                  <a:lnTo>
                    <a:pt x="6256" y="12975"/>
                  </a:lnTo>
                  <a:lnTo>
                    <a:pt x="6681" y="13207"/>
                  </a:lnTo>
                  <a:lnTo>
                    <a:pt x="7106" y="13438"/>
                  </a:lnTo>
                  <a:lnTo>
                    <a:pt x="7531" y="13593"/>
                  </a:lnTo>
                  <a:lnTo>
                    <a:pt x="7994" y="13747"/>
                  </a:lnTo>
                  <a:lnTo>
                    <a:pt x="8457" y="13786"/>
                  </a:lnTo>
                  <a:lnTo>
                    <a:pt x="8921" y="13786"/>
                  </a:lnTo>
                  <a:lnTo>
                    <a:pt x="9346" y="13709"/>
                  </a:lnTo>
                  <a:lnTo>
                    <a:pt x="9732" y="13554"/>
                  </a:lnTo>
                  <a:lnTo>
                    <a:pt x="10079" y="13361"/>
                  </a:lnTo>
                  <a:lnTo>
                    <a:pt x="10388" y="13091"/>
                  </a:lnTo>
                  <a:lnTo>
                    <a:pt x="10658" y="12782"/>
                  </a:lnTo>
                  <a:lnTo>
                    <a:pt x="10929" y="12473"/>
                  </a:lnTo>
                  <a:lnTo>
                    <a:pt x="11122" y="12126"/>
                  </a:lnTo>
                  <a:lnTo>
                    <a:pt x="11315" y="11739"/>
                  </a:lnTo>
                  <a:lnTo>
                    <a:pt x="11508" y="11237"/>
                  </a:lnTo>
                  <a:lnTo>
                    <a:pt x="11662" y="10697"/>
                  </a:lnTo>
                  <a:lnTo>
                    <a:pt x="11971" y="9616"/>
                  </a:lnTo>
                  <a:lnTo>
                    <a:pt x="12126" y="9114"/>
                  </a:lnTo>
                  <a:lnTo>
                    <a:pt x="12358" y="8612"/>
                  </a:lnTo>
                  <a:lnTo>
                    <a:pt x="12589" y="8110"/>
                  </a:lnTo>
                  <a:lnTo>
                    <a:pt x="12937" y="7646"/>
                  </a:lnTo>
                  <a:lnTo>
                    <a:pt x="13284" y="7299"/>
                  </a:lnTo>
                  <a:lnTo>
                    <a:pt x="13632" y="6990"/>
                  </a:lnTo>
                  <a:lnTo>
                    <a:pt x="14018" y="6719"/>
                  </a:lnTo>
                  <a:lnTo>
                    <a:pt x="14443" y="6449"/>
                  </a:lnTo>
                  <a:lnTo>
                    <a:pt x="14906" y="6256"/>
                  </a:lnTo>
                  <a:lnTo>
                    <a:pt x="15369" y="6102"/>
                  </a:lnTo>
                  <a:lnTo>
                    <a:pt x="15833" y="5986"/>
                  </a:lnTo>
                  <a:lnTo>
                    <a:pt x="16296" y="5947"/>
                  </a:lnTo>
                  <a:lnTo>
                    <a:pt x="16605" y="5909"/>
                  </a:lnTo>
                  <a:lnTo>
                    <a:pt x="16914" y="5909"/>
                  </a:lnTo>
                  <a:lnTo>
                    <a:pt x="17455" y="5986"/>
                  </a:lnTo>
                  <a:lnTo>
                    <a:pt x="17995" y="6140"/>
                  </a:lnTo>
                  <a:lnTo>
                    <a:pt x="18497" y="6333"/>
                  </a:lnTo>
                  <a:lnTo>
                    <a:pt x="18999" y="6604"/>
                  </a:lnTo>
                  <a:lnTo>
                    <a:pt x="19501" y="6835"/>
                  </a:lnTo>
                  <a:lnTo>
                    <a:pt x="20544" y="7337"/>
                  </a:lnTo>
                  <a:lnTo>
                    <a:pt x="20930" y="7492"/>
                  </a:lnTo>
                  <a:lnTo>
                    <a:pt x="21316" y="7646"/>
                  </a:lnTo>
                  <a:lnTo>
                    <a:pt x="21741" y="7723"/>
                  </a:lnTo>
                  <a:lnTo>
                    <a:pt x="22166" y="7762"/>
                  </a:lnTo>
                  <a:lnTo>
                    <a:pt x="22590" y="7723"/>
                  </a:lnTo>
                  <a:lnTo>
                    <a:pt x="22977" y="7646"/>
                  </a:lnTo>
                  <a:lnTo>
                    <a:pt x="23363" y="7530"/>
                  </a:lnTo>
                  <a:lnTo>
                    <a:pt x="23710" y="7299"/>
                  </a:lnTo>
                  <a:lnTo>
                    <a:pt x="24058" y="6990"/>
                  </a:lnTo>
                  <a:lnTo>
                    <a:pt x="24367" y="6642"/>
                  </a:lnTo>
                  <a:lnTo>
                    <a:pt x="24598" y="6295"/>
                  </a:lnTo>
                  <a:lnTo>
                    <a:pt x="24753" y="5909"/>
                  </a:lnTo>
                  <a:lnTo>
                    <a:pt x="24869" y="5484"/>
                  </a:lnTo>
                  <a:lnTo>
                    <a:pt x="24985" y="5059"/>
                  </a:lnTo>
                  <a:lnTo>
                    <a:pt x="25023" y="4634"/>
                  </a:lnTo>
                  <a:lnTo>
                    <a:pt x="25023" y="4209"/>
                  </a:lnTo>
                  <a:lnTo>
                    <a:pt x="24946" y="3746"/>
                  </a:lnTo>
                  <a:lnTo>
                    <a:pt x="24869" y="3283"/>
                  </a:lnTo>
                  <a:lnTo>
                    <a:pt x="24791" y="2858"/>
                  </a:lnTo>
                  <a:lnTo>
                    <a:pt x="24637" y="2395"/>
                  </a:lnTo>
                  <a:lnTo>
                    <a:pt x="24444" y="1970"/>
                  </a:lnTo>
                  <a:lnTo>
                    <a:pt x="24251" y="1584"/>
                  </a:lnTo>
                  <a:lnTo>
                    <a:pt x="24058" y="1198"/>
                  </a:lnTo>
                  <a:lnTo>
                    <a:pt x="23788" y="811"/>
                  </a:lnTo>
                  <a:lnTo>
                    <a:pt x="23942" y="387"/>
                  </a:lnTo>
                  <a:lnTo>
                    <a:pt x="23594" y="232"/>
                  </a:lnTo>
                  <a:lnTo>
                    <a:pt x="23208" y="116"/>
                  </a:lnTo>
                  <a:lnTo>
                    <a:pt x="23170" y="78"/>
                  </a:lnTo>
                  <a:lnTo>
                    <a:pt x="23054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9"/>
            <p:cNvSpPr/>
            <p:nvPr/>
          </p:nvSpPr>
          <p:spPr>
            <a:xfrm>
              <a:off x="5082350" y="4387100"/>
              <a:ext cx="152550" cy="276125"/>
            </a:xfrm>
            <a:custGeom>
              <a:avLst/>
              <a:gdLst/>
              <a:ahLst/>
              <a:cxnLst/>
              <a:rect l="l" t="t" r="r" b="b"/>
              <a:pathLst>
                <a:path w="6102" h="11045" extrusionOk="0">
                  <a:moveTo>
                    <a:pt x="3553" y="1"/>
                  </a:moveTo>
                  <a:lnTo>
                    <a:pt x="3399" y="425"/>
                  </a:lnTo>
                  <a:lnTo>
                    <a:pt x="3785" y="618"/>
                  </a:lnTo>
                  <a:lnTo>
                    <a:pt x="4094" y="889"/>
                  </a:lnTo>
                  <a:lnTo>
                    <a:pt x="4364" y="1120"/>
                  </a:lnTo>
                  <a:lnTo>
                    <a:pt x="4634" y="1429"/>
                  </a:lnTo>
                  <a:lnTo>
                    <a:pt x="4866" y="1738"/>
                  </a:lnTo>
                  <a:lnTo>
                    <a:pt x="5059" y="2086"/>
                  </a:lnTo>
                  <a:lnTo>
                    <a:pt x="5213" y="2433"/>
                  </a:lnTo>
                  <a:lnTo>
                    <a:pt x="5368" y="2819"/>
                  </a:lnTo>
                  <a:lnTo>
                    <a:pt x="5484" y="3206"/>
                  </a:lnTo>
                  <a:lnTo>
                    <a:pt x="5522" y="3592"/>
                  </a:lnTo>
                  <a:lnTo>
                    <a:pt x="5600" y="3978"/>
                  </a:lnTo>
                  <a:lnTo>
                    <a:pt x="5600" y="4403"/>
                  </a:lnTo>
                  <a:lnTo>
                    <a:pt x="5561" y="4789"/>
                  </a:lnTo>
                  <a:lnTo>
                    <a:pt x="5522" y="5214"/>
                  </a:lnTo>
                  <a:lnTo>
                    <a:pt x="5445" y="5600"/>
                  </a:lnTo>
                  <a:lnTo>
                    <a:pt x="5329" y="6025"/>
                  </a:lnTo>
                  <a:lnTo>
                    <a:pt x="5175" y="6449"/>
                  </a:lnTo>
                  <a:lnTo>
                    <a:pt x="4982" y="6874"/>
                  </a:lnTo>
                  <a:lnTo>
                    <a:pt x="4750" y="7260"/>
                  </a:lnTo>
                  <a:lnTo>
                    <a:pt x="4480" y="7646"/>
                  </a:lnTo>
                  <a:lnTo>
                    <a:pt x="4209" y="8032"/>
                  </a:lnTo>
                  <a:lnTo>
                    <a:pt x="3939" y="8380"/>
                  </a:lnTo>
                  <a:lnTo>
                    <a:pt x="3630" y="8728"/>
                  </a:lnTo>
                  <a:lnTo>
                    <a:pt x="3283" y="9036"/>
                  </a:lnTo>
                  <a:lnTo>
                    <a:pt x="2935" y="9307"/>
                  </a:lnTo>
                  <a:lnTo>
                    <a:pt x="2549" y="9577"/>
                  </a:lnTo>
                  <a:lnTo>
                    <a:pt x="2163" y="9809"/>
                  </a:lnTo>
                  <a:lnTo>
                    <a:pt x="1738" y="10040"/>
                  </a:lnTo>
                  <a:lnTo>
                    <a:pt x="1313" y="10234"/>
                  </a:lnTo>
                  <a:lnTo>
                    <a:pt x="889" y="10388"/>
                  </a:lnTo>
                  <a:lnTo>
                    <a:pt x="464" y="10542"/>
                  </a:lnTo>
                  <a:lnTo>
                    <a:pt x="0" y="10658"/>
                  </a:lnTo>
                  <a:lnTo>
                    <a:pt x="78" y="11044"/>
                  </a:lnTo>
                  <a:lnTo>
                    <a:pt x="618" y="10967"/>
                  </a:lnTo>
                  <a:lnTo>
                    <a:pt x="1120" y="10813"/>
                  </a:lnTo>
                  <a:lnTo>
                    <a:pt x="1584" y="10658"/>
                  </a:lnTo>
                  <a:lnTo>
                    <a:pt x="2086" y="10465"/>
                  </a:lnTo>
                  <a:lnTo>
                    <a:pt x="2510" y="10195"/>
                  </a:lnTo>
                  <a:lnTo>
                    <a:pt x="2974" y="9925"/>
                  </a:lnTo>
                  <a:lnTo>
                    <a:pt x="3399" y="9616"/>
                  </a:lnTo>
                  <a:lnTo>
                    <a:pt x="3785" y="9268"/>
                  </a:lnTo>
                  <a:lnTo>
                    <a:pt x="4171" y="8921"/>
                  </a:lnTo>
                  <a:lnTo>
                    <a:pt x="4480" y="8534"/>
                  </a:lnTo>
                  <a:lnTo>
                    <a:pt x="4827" y="8110"/>
                  </a:lnTo>
                  <a:lnTo>
                    <a:pt x="5098" y="7685"/>
                  </a:lnTo>
                  <a:lnTo>
                    <a:pt x="5368" y="7222"/>
                  </a:lnTo>
                  <a:lnTo>
                    <a:pt x="5600" y="6758"/>
                  </a:lnTo>
                  <a:lnTo>
                    <a:pt x="5754" y="6295"/>
                  </a:lnTo>
                  <a:lnTo>
                    <a:pt x="5908" y="5793"/>
                  </a:lnTo>
                  <a:lnTo>
                    <a:pt x="6024" y="5368"/>
                  </a:lnTo>
                  <a:lnTo>
                    <a:pt x="6063" y="4943"/>
                  </a:lnTo>
                  <a:lnTo>
                    <a:pt x="6102" y="4519"/>
                  </a:lnTo>
                  <a:lnTo>
                    <a:pt x="6102" y="4055"/>
                  </a:lnTo>
                  <a:lnTo>
                    <a:pt x="6063" y="3630"/>
                  </a:lnTo>
                  <a:lnTo>
                    <a:pt x="5986" y="3244"/>
                  </a:lnTo>
                  <a:lnTo>
                    <a:pt x="5870" y="2819"/>
                  </a:lnTo>
                  <a:lnTo>
                    <a:pt x="5754" y="2433"/>
                  </a:lnTo>
                  <a:lnTo>
                    <a:pt x="5561" y="2047"/>
                  </a:lnTo>
                  <a:lnTo>
                    <a:pt x="5368" y="1661"/>
                  </a:lnTo>
                  <a:lnTo>
                    <a:pt x="5136" y="1314"/>
                  </a:lnTo>
                  <a:lnTo>
                    <a:pt x="4904" y="1005"/>
                  </a:lnTo>
                  <a:lnTo>
                    <a:pt x="4596" y="696"/>
                  </a:lnTo>
                  <a:lnTo>
                    <a:pt x="4287" y="425"/>
                  </a:lnTo>
                  <a:lnTo>
                    <a:pt x="3939" y="194"/>
                  </a:lnTo>
                  <a:lnTo>
                    <a:pt x="3553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9"/>
            <p:cNvSpPr/>
            <p:nvPr/>
          </p:nvSpPr>
          <p:spPr>
            <a:xfrm>
              <a:off x="5492625" y="4412200"/>
              <a:ext cx="466300" cy="247150"/>
            </a:xfrm>
            <a:custGeom>
              <a:avLst/>
              <a:gdLst/>
              <a:ahLst/>
              <a:cxnLst/>
              <a:rect l="l" t="t" r="r" b="b"/>
              <a:pathLst>
                <a:path w="18652" h="9886" extrusionOk="0">
                  <a:moveTo>
                    <a:pt x="6179" y="1"/>
                  </a:moveTo>
                  <a:lnTo>
                    <a:pt x="5600" y="39"/>
                  </a:lnTo>
                  <a:lnTo>
                    <a:pt x="4982" y="116"/>
                  </a:lnTo>
                  <a:lnTo>
                    <a:pt x="4441" y="271"/>
                  </a:lnTo>
                  <a:lnTo>
                    <a:pt x="3862" y="503"/>
                  </a:lnTo>
                  <a:lnTo>
                    <a:pt x="3322" y="773"/>
                  </a:lnTo>
                  <a:lnTo>
                    <a:pt x="2781" y="1082"/>
                  </a:lnTo>
                  <a:lnTo>
                    <a:pt x="2279" y="1429"/>
                  </a:lnTo>
                  <a:lnTo>
                    <a:pt x="1816" y="1854"/>
                  </a:lnTo>
                  <a:lnTo>
                    <a:pt x="1429" y="2279"/>
                  </a:lnTo>
                  <a:lnTo>
                    <a:pt x="1043" y="2742"/>
                  </a:lnTo>
                  <a:lnTo>
                    <a:pt x="734" y="3244"/>
                  </a:lnTo>
                  <a:lnTo>
                    <a:pt x="503" y="3746"/>
                  </a:lnTo>
                  <a:lnTo>
                    <a:pt x="271" y="4248"/>
                  </a:lnTo>
                  <a:lnTo>
                    <a:pt x="117" y="4789"/>
                  </a:lnTo>
                  <a:lnTo>
                    <a:pt x="1" y="5368"/>
                  </a:lnTo>
                  <a:lnTo>
                    <a:pt x="348" y="5407"/>
                  </a:lnTo>
                  <a:lnTo>
                    <a:pt x="464" y="4982"/>
                  </a:lnTo>
                  <a:lnTo>
                    <a:pt x="580" y="4596"/>
                  </a:lnTo>
                  <a:lnTo>
                    <a:pt x="812" y="3978"/>
                  </a:lnTo>
                  <a:lnTo>
                    <a:pt x="1121" y="3399"/>
                  </a:lnTo>
                  <a:lnTo>
                    <a:pt x="1468" y="2858"/>
                  </a:lnTo>
                  <a:lnTo>
                    <a:pt x="1893" y="2356"/>
                  </a:lnTo>
                  <a:lnTo>
                    <a:pt x="2356" y="1931"/>
                  </a:lnTo>
                  <a:lnTo>
                    <a:pt x="2858" y="1507"/>
                  </a:lnTo>
                  <a:lnTo>
                    <a:pt x="3399" y="1159"/>
                  </a:lnTo>
                  <a:lnTo>
                    <a:pt x="3978" y="889"/>
                  </a:lnTo>
                  <a:lnTo>
                    <a:pt x="4635" y="657"/>
                  </a:lnTo>
                  <a:lnTo>
                    <a:pt x="5252" y="464"/>
                  </a:lnTo>
                  <a:lnTo>
                    <a:pt x="5909" y="387"/>
                  </a:lnTo>
                  <a:lnTo>
                    <a:pt x="6565" y="387"/>
                  </a:lnTo>
                  <a:lnTo>
                    <a:pt x="7222" y="464"/>
                  </a:lnTo>
                  <a:lnTo>
                    <a:pt x="7878" y="580"/>
                  </a:lnTo>
                  <a:lnTo>
                    <a:pt x="8496" y="812"/>
                  </a:lnTo>
                  <a:lnTo>
                    <a:pt x="9114" y="1082"/>
                  </a:lnTo>
                  <a:lnTo>
                    <a:pt x="9423" y="1275"/>
                  </a:lnTo>
                  <a:lnTo>
                    <a:pt x="9732" y="1507"/>
                  </a:lnTo>
                  <a:lnTo>
                    <a:pt x="10041" y="1700"/>
                  </a:lnTo>
                  <a:lnTo>
                    <a:pt x="10311" y="1931"/>
                  </a:lnTo>
                  <a:lnTo>
                    <a:pt x="10774" y="2472"/>
                  </a:lnTo>
                  <a:lnTo>
                    <a:pt x="11199" y="3013"/>
                  </a:lnTo>
                  <a:lnTo>
                    <a:pt x="11547" y="3630"/>
                  </a:lnTo>
                  <a:lnTo>
                    <a:pt x="11894" y="4248"/>
                  </a:lnTo>
                  <a:lnTo>
                    <a:pt x="12164" y="4943"/>
                  </a:lnTo>
                  <a:lnTo>
                    <a:pt x="12435" y="5638"/>
                  </a:lnTo>
                  <a:lnTo>
                    <a:pt x="12628" y="6218"/>
                  </a:lnTo>
                  <a:lnTo>
                    <a:pt x="12859" y="6797"/>
                  </a:lnTo>
                  <a:lnTo>
                    <a:pt x="13130" y="7376"/>
                  </a:lnTo>
                  <a:lnTo>
                    <a:pt x="13439" y="7955"/>
                  </a:lnTo>
                  <a:lnTo>
                    <a:pt x="13825" y="8496"/>
                  </a:lnTo>
                  <a:lnTo>
                    <a:pt x="14250" y="8959"/>
                  </a:lnTo>
                  <a:lnTo>
                    <a:pt x="14481" y="9152"/>
                  </a:lnTo>
                  <a:lnTo>
                    <a:pt x="14713" y="9345"/>
                  </a:lnTo>
                  <a:lnTo>
                    <a:pt x="14983" y="9500"/>
                  </a:lnTo>
                  <a:lnTo>
                    <a:pt x="15292" y="9654"/>
                  </a:lnTo>
                  <a:lnTo>
                    <a:pt x="15756" y="9809"/>
                  </a:lnTo>
                  <a:lnTo>
                    <a:pt x="16219" y="9886"/>
                  </a:lnTo>
                  <a:lnTo>
                    <a:pt x="16721" y="9886"/>
                  </a:lnTo>
                  <a:lnTo>
                    <a:pt x="17184" y="9809"/>
                  </a:lnTo>
                  <a:lnTo>
                    <a:pt x="17609" y="9616"/>
                  </a:lnTo>
                  <a:lnTo>
                    <a:pt x="17841" y="9500"/>
                  </a:lnTo>
                  <a:lnTo>
                    <a:pt x="18034" y="9384"/>
                  </a:lnTo>
                  <a:lnTo>
                    <a:pt x="18188" y="9230"/>
                  </a:lnTo>
                  <a:lnTo>
                    <a:pt x="18381" y="9036"/>
                  </a:lnTo>
                  <a:lnTo>
                    <a:pt x="18497" y="8843"/>
                  </a:lnTo>
                  <a:lnTo>
                    <a:pt x="18652" y="8612"/>
                  </a:lnTo>
                  <a:lnTo>
                    <a:pt x="18652" y="8534"/>
                  </a:lnTo>
                  <a:lnTo>
                    <a:pt x="18652" y="8457"/>
                  </a:lnTo>
                  <a:lnTo>
                    <a:pt x="18652" y="8380"/>
                  </a:lnTo>
                  <a:lnTo>
                    <a:pt x="18652" y="8341"/>
                  </a:lnTo>
                  <a:lnTo>
                    <a:pt x="18304" y="8341"/>
                  </a:lnTo>
                  <a:lnTo>
                    <a:pt x="18266" y="8419"/>
                  </a:lnTo>
                  <a:lnTo>
                    <a:pt x="18072" y="8728"/>
                  </a:lnTo>
                  <a:lnTo>
                    <a:pt x="17802" y="8998"/>
                  </a:lnTo>
                  <a:lnTo>
                    <a:pt x="17493" y="9191"/>
                  </a:lnTo>
                  <a:lnTo>
                    <a:pt x="17184" y="9345"/>
                  </a:lnTo>
                  <a:lnTo>
                    <a:pt x="16837" y="9423"/>
                  </a:lnTo>
                  <a:lnTo>
                    <a:pt x="16451" y="9461"/>
                  </a:lnTo>
                  <a:lnTo>
                    <a:pt x="16103" y="9423"/>
                  </a:lnTo>
                  <a:lnTo>
                    <a:pt x="15717" y="9345"/>
                  </a:lnTo>
                  <a:lnTo>
                    <a:pt x="15369" y="9191"/>
                  </a:lnTo>
                  <a:lnTo>
                    <a:pt x="15022" y="8998"/>
                  </a:lnTo>
                  <a:lnTo>
                    <a:pt x="14713" y="8766"/>
                  </a:lnTo>
                  <a:lnTo>
                    <a:pt x="14404" y="8496"/>
                  </a:lnTo>
                  <a:lnTo>
                    <a:pt x="14172" y="8187"/>
                  </a:lnTo>
                  <a:lnTo>
                    <a:pt x="13941" y="7839"/>
                  </a:lnTo>
                  <a:lnTo>
                    <a:pt x="13709" y="7530"/>
                  </a:lnTo>
                  <a:lnTo>
                    <a:pt x="13555" y="7183"/>
                  </a:lnTo>
                  <a:lnTo>
                    <a:pt x="13246" y="6526"/>
                  </a:lnTo>
                  <a:lnTo>
                    <a:pt x="12975" y="5831"/>
                  </a:lnTo>
                  <a:lnTo>
                    <a:pt x="12473" y="4480"/>
                  </a:lnTo>
                  <a:lnTo>
                    <a:pt x="12164" y="3823"/>
                  </a:lnTo>
                  <a:lnTo>
                    <a:pt x="11855" y="3206"/>
                  </a:lnTo>
                  <a:lnTo>
                    <a:pt x="11469" y="2588"/>
                  </a:lnTo>
                  <a:lnTo>
                    <a:pt x="11238" y="2279"/>
                  </a:lnTo>
                  <a:lnTo>
                    <a:pt x="11006" y="2009"/>
                  </a:lnTo>
                  <a:lnTo>
                    <a:pt x="10543" y="1584"/>
                  </a:lnTo>
                  <a:lnTo>
                    <a:pt x="10079" y="1198"/>
                  </a:lnTo>
                  <a:lnTo>
                    <a:pt x="9577" y="850"/>
                  </a:lnTo>
                  <a:lnTo>
                    <a:pt x="9037" y="580"/>
                  </a:lnTo>
                  <a:lnTo>
                    <a:pt x="8496" y="348"/>
                  </a:lnTo>
                  <a:lnTo>
                    <a:pt x="7917" y="194"/>
                  </a:lnTo>
                  <a:lnTo>
                    <a:pt x="7338" y="78"/>
                  </a:lnTo>
                  <a:lnTo>
                    <a:pt x="675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9"/>
            <p:cNvSpPr/>
            <p:nvPr/>
          </p:nvSpPr>
          <p:spPr>
            <a:xfrm>
              <a:off x="3907500" y="4422825"/>
              <a:ext cx="353350" cy="159300"/>
            </a:xfrm>
            <a:custGeom>
              <a:avLst/>
              <a:gdLst/>
              <a:ahLst/>
              <a:cxnLst/>
              <a:rect l="l" t="t" r="r" b="b"/>
              <a:pathLst>
                <a:path w="14134" h="6372" extrusionOk="0">
                  <a:moveTo>
                    <a:pt x="11160" y="464"/>
                  </a:moveTo>
                  <a:lnTo>
                    <a:pt x="11623" y="502"/>
                  </a:lnTo>
                  <a:lnTo>
                    <a:pt x="12048" y="541"/>
                  </a:lnTo>
                  <a:lnTo>
                    <a:pt x="12434" y="657"/>
                  </a:lnTo>
                  <a:lnTo>
                    <a:pt x="12627" y="734"/>
                  </a:lnTo>
                  <a:lnTo>
                    <a:pt x="12743" y="811"/>
                  </a:lnTo>
                  <a:lnTo>
                    <a:pt x="12859" y="966"/>
                  </a:lnTo>
                  <a:lnTo>
                    <a:pt x="12936" y="1082"/>
                  </a:lnTo>
                  <a:lnTo>
                    <a:pt x="12975" y="1313"/>
                  </a:lnTo>
                  <a:lnTo>
                    <a:pt x="12975" y="1506"/>
                  </a:lnTo>
                  <a:lnTo>
                    <a:pt x="12936" y="1699"/>
                  </a:lnTo>
                  <a:lnTo>
                    <a:pt x="12820" y="1892"/>
                  </a:lnTo>
                  <a:lnTo>
                    <a:pt x="12704" y="2086"/>
                  </a:lnTo>
                  <a:lnTo>
                    <a:pt x="12589" y="2240"/>
                  </a:lnTo>
                  <a:lnTo>
                    <a:pt x="12241" y="2472"/>
                  </a:lnTo>
                  <a:lnTo>
                    <a:pt x="11816" y="2742"/>
                  </a:lnTo>
                  <a:lnTo>
                    <a:pt x="11391" y="2935"/>
                  </a:lnTo>
                  <a:lnTo>
                    <a:pt x="10658" y="3205"/>
                  </a:lnTo>
                  <a:lnTo>
                    <a:pt x="9924" y="3437"/>
                  </a:lnTo>
                  <a:lnTo>
                    <a:pt x="9152" y="3707"/>
                  </a:lnTo>
                  <a:lnTo>
                    <a:pt x="8380" y="3900"/>
                  </a:lnTo>
                  <a:lnTo>
                    <a:pt x="7607" y="4094"/>
                  </a:lnTo>
                  <a:lnTo>
                    <a:pt x="6796" y="4287"/>
                  </a:lnTo>
                  <a:lnTo>
                    <a:pt x="5908" y="4441"/>
                  </a:lnTo>
                  <a:lnTo>
                    <a:pt x="5020" y="4596"/>
                  </a:lnTo>
                  <a:lnTo>
                    <a:pt x="4132" y="4711"/>
                  </a:lnTo>
                  <a:lnTo>
                    <a:pt x="3244" y="4789"/>
                  </a:lnTo>
                  <a:lnTo>
                    <a:pt x="2201" y="4789"/>
                  </a:lnTo>
                  <a:lnTo>
                    <a:pt x="1854" y="4750"/>
                  </a:lnTo>
                  <a:lnTo>
                    <a:pt x="1506" y="4673"/>
                  </a:lnTo>
                  <a:lnTo>
                    <a:pt x="1197" y="4557"/>
                  </a:lnTo>
                  <a:lnTo>
                    <a:pt x="888" y="4441"/>
                  </a:lnTo>
                  <a:lnTo>
                    <a:pt x="579" y="4248"/>
                  </a:lnTo>
                  <a:lnTo>
                    <a:pt x="657" y="4171"/>
                  </a:lnTo>
                  <a:lnTo>
                    <a:pt x="695" y="4055"/>
                  </a:lnTo>
                  <a:lnTo>
                    <a:pt x="695" y="3939"/>
                  </a:lnTo>
                  <a:lnTo>
                    <a:pt x="734" y="3823"/>
                  </a:lnTo>
                  <a:lnTo>
                    <a:pt x="850" y="3630"/>
                  </a:lnTo>
                  <a:lnTo>
                    <a:pt x="1081" y="3437"/>
                  </a:lnTo>
                  <a:lnTo>
                    <a:pt x="1313" y="3244"/>
                  </a:lnTo>
                  <a:lnTo>
                    <a:pt x="1854" y="2935"/>
                  </a:lnTo>
                  <a:lnTo>
                    <a:pt x="2278" y="2703"/>
                  </a:lnTo>
                  <a:lnTo>
                    <a:pt x="3012" y="2356"/>
                  </a:lnTo>
                  <a:lnTo>
                    <a:pt x="3707" y="2008"/>
                  </a:lnTo>
                  <a:lnTo>
                    <a:pt x="4479" y="1699"/>
                  </a:lnTo>
                  <a:lnTo>
                    <a:pt x="5252" y="1429"/>
                  </a:lnTo>
                  <a:lnTo>
                    <a:pt x="6024" y="1197"/>
                  </a:lnTo>
                  <a:lnTo>
                    <a:pt x="6835" y="1004"/>
                  </a:lnTo>
                  <a:lnTo>
                    <a:pt x="7607" y="811"/>
                  </a:lnTo>
                  <a:lnTo>
                    <a:pt x="8418" y="695"/>
                  </a:lnTo>
                  <a:lnTo>
                    <a:pt x="9229" y="580"/>
                  </a:lnTo>
                  <a:lnTo>
                    <a:pt x="10040" y="541"/>
                  </a:lnTo>
                  <a:lnTo>
                    <a:pt x="10735" y="502"/>
                  </a:lnTo>
                  <a:lnTo>
                    <a:pt x="11160" y="464"/>
                  </a:lnTo>
                  <a:close/>
                  <a:moveTo>
                    <a:pt x="13477" y="1120"/>
                  </a:moveTo>
                  <a:lnTo>
                    <a:pt x="13631" y="1313"/>
                  </a:lnTo>
                  <a:lnTo>
                    <a:pt x="13708" y="1506"/>
                  </a:lnTo>
                  <a:lnTo>
                    <a:pt x="13747" y="1738"/>
                  </a:lnTo>
                  <a:lnTo>
                    <a:pt x="13708" y="2008"/>
                  </a:lnTo>
                  <a:lnTo>
                    <a:pt x="13631" y="2240"/>
                  </a:lnTo>
                  <a:lnTo>
                    <a:pt x="13515" y="2472"/>
                  </a:lnTo>
                  <a:lnTo>
                    <a:pt x="13399" y="2703"/>
                  </a:lnTo>
                  <a:lnTo>
                    <a:pt x="13206" y="2896"/>
                  </a:lnTo>
                  <a:lnTo>
                    <a:pt x="12859" y="3205"/>
                  </a:lnTo>
                  <a:lnTo>
                    <a:pt x="12473" y="3437"/>
                  </a:lnTo>
                  <a:lnTo>
                    <a:pt x="12048" y="3669"/>
                  </a:lnTo>
                  <a:lnTo>
                    <a:pt x="11623" y="3900"/>
                  </a:lnTo>
                  <a:lnTo>
                    <a:pt x="10658" y="4287"/>
                  </a:lnTo>
                  <a:lnTo>
                    <a:pt x="9731" y="4634"/>
                  </a:lnTo>
                  <a:lnTo>
                    <a:pt x="8766" y="4904"/>
                  </a:lnTo>
                  <a:lnTo>
                    <a:pt x="7762" y="5175"/>
                  </a:lnTo>
                  <a:lnTo>
                    <a:pt x="6758" y="5406"/>
                  </a:lnTo>
                  <a:lnTo>
                    <a:pt x="5754" y="5600"/>
                  </a:lnTo>
                  <a:lnTo>
                    <a:pt x="4711" y="5793"/>
                  </a:lnTo>
                  <a:lnTo>
                    <a:pt x="3707" y="5908"/>
                  </a:lnTo>
                  <a:lnTo>
                    <a:pt x="2780" y="5986"/>
                  </a:lnTo>
                  <a:lnTo>
                    <a:pt x="2278" y="5986"/>
                  </a:lnTo>
                  <a:lnTo>
                    <a:pt x="1815" y="5947"/>
                  </a:lnTo>
                  <a:lnTo>
                    <a:pt x="1545" y="5870"/>
                  </a:lnTo>
                  <a:lnTo>
                    <a:pt x="1236" y="5793"/>
                  </a:lnTo>
                  <a:lnTo>
                    <a:pt x="927" y="5638"/>
                  </a:lnTo>
                  <a:lnTo>
                    <a:pt x="695" y="5484"/>
                  </a:lnTo>
                  <a:lnTo>
                    <a:pt x="502" y="5252"/>
                  </a:lnTo>
                  <a:lnTo>
                    <a:pt x="348" y="5020"/>
                  </a:lnTo>
                  <a:lnTo>
                    <a:pt x="309" y="4866"/>
                  </a:lnTo>
                  <a:lnTo>
                    <a:pt x="309" y="4750"/>
                  </a:lnTo>
                  <a:lnTo>
                    <a:pt x="309" y="4596"/>
                  </a:lnTo>
                  <a:lnTo>
                    <a:pt x="348" y="4441"/>
                  </a:lnTo>
                  <a:lnTo>
                    <a:pt x="541" y="4673"/>
                  </a:lnTo>
                  <a:lnTo>
                    <a:pt x="811" y="4866"/>
                  </a:lnTo>
                  <a:lnTo>
                    <a:pt x="1043" y="4982"/>
                  </a:lnTo>
                  <a:lnTo>
                    <a:pt x="1352" y="5098"/>
                  </a:lnTo>
                  <a:lnTo>
                    <a:pt x="1622" y="5213"/>
                  </a:lnTo>
                  <a:lnTo>
                    <a:pt x="1931" y="5252"/>
                  </a:lnTo>
                  <a:lnTo>
                    <a:pt x="2587" y="5329"/>
                  </a:lnTo>
                  <a:lnTo>
                    <a:pt x="3244" y="5291"/>
                  </a:lnTo>
                  <a:lnTo>
                    <a:pt x="3939" y="5252"/>
                  </a:lnTo>
                  <a:lnTo>
                    <a:pt x="5136" y="5059"/>
                  </a:lnTo>
                  <a:lnTo>
                    <a:pt x="6912" y="4789"/>
                  </a:lnTo>
                  <a:lnTo>
                    <a:pt x="7839" y="4596"/>
                  </a:lnTo>
                  <a:lnTo>
                    <a:pt x="8727" y="4402"/>
                  </a:lnTo>
                  <a:lnTo>
                    <a:pt x="9615" y="4132"/>
                  </a:lnTo>
                  <a:lnTo>
                    <a:pt x="10503" y="3862"/>
                  </a:lnTo>
                  <a:lnTo>
                    <a:pt x="11353" y="3514"/>
                  </a:lnTo>
                  <a:lnTo>
                    <a:pt x="12164" y="3128"/>
                  </a:lnTo>
                  <a:lnTo>
                    <a:pt x="12434" y="2974"/>
                  </a:lnTo>
                  <a:lnTo>
                    <a:pt x="12704" y="2819"/>
                  </a:lnTo>
                  <a:lnTo>
                    <a:pt x="12936" y="2588"/>
                  </a:lnTo>
                  <a:lnTo>
                    <a:pt x="13129" y="2394"/>
                  </a:lnTo>
                  <a:lnTo>
                    <a:pt x="13322" y="2124"/>
                  </a:lnTo>
                  <a:lnTo>
                    <a:pt x="13438" y="1854"/>
                  </a:lnTo>
                  <a:lnTo>
                    <a:pt x="13515" y="1584"/>
                  </a:lnTo>
                  <a:lnTo>
                    <a:pt x="13515" y="1236"/>
                  </a:lnTo>
                  <a:lnTo>
                    <a:pt x="13477" y="1120"/>
                  </a:lnTo>
                  <a:close/>
                  <a:moveTo>
                    <a:pt x="10658" y="0"/>
                  </a:moveTo>
                  <a:lnTo>
                    <a:pt x="9886" y="39"/>
                  </a:lnTo>
                  <a:lnTo>
                    <a:pt x="9113" y="116"/>
                  </a:lnTo>
                  <a:lnTo>
                    <a:pt x="8302" y="232"/>
                  </a:lnTo>
                  <a:lnTo>
                    <a:pt x="7530" y="348"/>
                  </a:lnTo>
                  <a:lnTo>
                    <a:pt x="6719" y="541"/>
                  </a:lnTo>
                  <a:lnTo>
                    <a:pt x="5908" y="734"/>
                  </a:lnTo>
                  <a:lnTo>
                    <a:pt x="5020" y="1004"/>
                  </a:lnTo>
                  <a:lnTo>
                    <a:pt x="4132" y="1352"/>
                  </a:lnTo>
                  <a:lnTo>
                    <a:pt x="3244" y="1699"/>
                  </a:lnTo>
                  <a:lnTo>
                    <a:pt x="2394" y="2124"/>
                  </a:lnTo>
                  <a:lnTo>
                    <a:pt x="1776" y="2433"/>
                  </a:lnTo>
                  <a:lnTo>
                    <a:pt x="1390" y="2626"/>
                  </a:lnTo>
                  <a:lnTo>
                    <a:pt x="1043" y="2858"/>
                  </a:lnTo>
                  <a:lnTo>
                    <a:pt x="695" y="3090"/>
                  </a:lnTo>
                  <a:lnTo>
                    <a:pt x="463" y="3398"/>
                  </a:lnTo>
                  <a:lnTo>
                    <a:pt x="348" y="3553"/>
                  </a:lnTo>
                  <a:lnTo>
                    <a:pt x="270" y="3707"/>
                  </a:lnTo>
                  <a:lnTo>
                    <a:pt x="232" y="3862"/>
                  </a:lnTo>
                  <a:lnTo>
                    <a:pt x="232" y="4055"/>
                  </a:lnTo>
                  <a:lnTo>
                    <a:pt x="193" y="4132"/>
                  </a:lnTo>
                  <a:lnTo>
                    <a:pt x="193" y="4171"/>
                  </a:lnTo>
                  <a:lnTo>
                    <a:pt x="116" y="4325"/>
                  </a:lnTo>
                  <a:lnTo>
                    <a:pt x="39" y="4480"/>
                  </a:lnTo>
                  <a:lnTo>
                    <a:pt x="0" y="4634"/>
                  </a:lnTo>
                  <a:lnTo>
                    <a:pt x="0" y="4789"/>
                  </a:lnTo>
                  <a:lnTo>
                    <a:pt x="39" y="5136"/>
                  </a:lnTo>
                  <a:lnTo>
                    <a:pt x="193" y="5445"/>
                  </a:lnTo>
                  <a:lnTo>
                    <a:pt x="348" y="5638"/>
                  </a:lnTo>
                  <a:lnTo>
                    <a:pt x="502" y="5831"/>
                  </a:lnTo>
                  <a:lnTo>
                    <a:pt x="695" y="5947"/>
                  </a:lnTo>
                  <a:lnTo>
                    <a:pt x="927" y="6063"/>
                  </a:lnTo>
                  <a:lnTo>
                    <a:pt x="965" y="6256"/>
                  </a:lnTo>
                  <a:lnTo>
                    <a:pt x="1274" y="6179"/>
                  </a:lnTo>
                  <a:lnTo>
                    <a:pt x="1313" y="6217"/>
                  </a:lnTo>
                  <a:lnTo>
                    <a:pt x="1313" y="6256"/>
                  </a:lnTo>
                  <a:lnTo>
                    <a:pt x="1352" y="6295"/>
                  </a:lnTo>
                  <a:lnTo>
                    <a:pt x="1467" y="6256"/>
                  </a:lnTo>
                  <a:lnTo>
                    <a:pt x="1815" y="6295"/>
                  </a:lnTo>
                  <a:lnTo>
                    <a:pt x="2394" y="6333"/>
                  </a:lnTo>
                  <a:lnTo>
                    <a:pt x="3012" y="6372"/>
                  </a:lnTo>
                  <a:lnTo>
                    <a:pt x="3591" y="6333"/>
                  </a:lnTo>
                  <a:lnTo>
                    <a:pt x="4171" y="6295"/>
                  </a:lnTo>
                  <a:lnTo>
                    <a:pt x="5368" y="6101"/>
                  </a:lnTo>
                  <a:lnTo>
                    <a:pt x="6565" y="5870"/>
                  </a:lnTo>
                  <a:lnTo>
                    <a:pt x="6758" y="5831"/>
                  </a:lnTo>
                  <a:lnTo>
                    <a:pt x="7993" y="5522"/>
                  </a:lnTo>
                  <a:lnTo>
                    <a:pt x="9036" y="5252"/>
                  </a:lnTo>
                  <a:lnTo>
                    <a:pt x="10079" y="4982"/>
                  </a:lnTo>
                  <a:lnTo>
                    <a:pt x="11160" y="4596"/>
                  </a:lnTo>
                  <a:lnTo>
                    <a:pt x="11662" y="4364"/>
                  </a:lnTo>
                  <a:lnTo>
                    <a:pt x="12125" y="4132"/>
                  </a:lnTo>
                  <a:lnTo>
                    <a:pt x="12125" y="4248"/>
                  </a:lnTo>
                  <a:lnTo>
                    <a:pt x="12395" y="4287"/>
                  </a:lnTo>
                  <a:lnTo>
                    <a:pt x="12782" y="4711"/>
                  </a:lnTo>
                  <a:lnTo>
                    <a:pt x="13013" y="4518"/>
                  </a:lnTo>
                  <a:lnTo>
                    <a:pt x="12434" y="3939"/>
                  </a:lnTo>
                  <a:lnTo>
                    <a:pt x="12897" y="3669"/>
                  </a:lnTo>
                  <a:lnTo>
                    <a:pt x="13361" y="3321"/>
                  </a:lnTo>
                  <a:lnTo>
                    <a:pt x="13631" y="3051"/>
                  </a:lnTo>
                  <a:lnTo>
                    <a:pt x="13824" y="2703"/>
                  </a:lnTo>
                  <a:lnTo>
                    <a:pt x="14133" y="2626"/>
                  </a:lnTo>
                  <a:lnTo>
                    <a:pt x="14017" y="2317"/>
                  </a:lnTo>
                  <a:lnTo>
                    <a:pt x="14095" y="2008"/>
                  </a:lnTo>
                  <a:lnTo>
                    <a:pt x="14133" y="1738"/>
                  </a:lnTo>
                  <a:lnTo>
                    <a:pt x="14095" y="1468"/>
                  </a:lnTo>
                  <a:lnTo>
                    <a:pt x="14017" y="1236"/>
                  </a:lnTo>
                  <a:lnTo>
                    <a:pt x="13901" y="1004"/>
                  </a:lnTo>
                  <a:lnTo>
                    <a:pt x="13747" y="811"/>
                  </a:lnTo>
                  <a:lnTo>
                    <a:pt x="13477" y="618"/>
                  </a:lnTo>
                  <a:lnTo>
                    <a:pt x="13168" y="502"/>
                  </a:lnTo>
                  <a:lnTo>
                    <a:pt x="13091" y="502"/>
                  </a:lnTo>
                  <a:lnTo>
                    <a:pt x="12897" y="387"/>
                  </a:lnTo>
                  <a:lnTo>
                    <a:pt x="12666" y="271"/>
                  </a:lnTo>
                  <a:lnTo>
                    <a:pt x="12434" y="155"/>
                  </a:lnTo>
                  <a:lnTo>
                    <a:pt x="12202" y="116"/>
                  </a:lnTo>
                  <a:lnTo>
                    <a:pt x="11816" y="39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9"/>
            <p:cNvSpPr/>
            <p:nvPr/>
          </p:nvSpPr>
          <p:spPr>
            <a:xfrm>
              <a:off x="299900" y="4449850"/>
              <a:ext cx="375550" cy="386175"/>
            </a:xfrm>
            <a:custGeom>
              <a:avLst/>
              <a:gdLst/>
              <a:ahLst/>
              <a:cxnLst/>
              <a:rect l="l" t="t" r="r" b="b"/>
              <a:pathLst>
                <a:path w="15022" h="15447" extrusionOk="0">
                  <a:moveTo>
                    <a:pt x="8032" y="503"/>
                  </a:moveTo>
                  <a:lnTo>
                    <a:pt x="8611" y="580"/>
                  </a:lnTo>
                  <a:lnTo>
                    <a:pt x="9152" y="696"/>
                  </a:lnTo>
                  <a:lnTo>
                    <a:pt x="9693" y="850"/>
                  </a:lnTo>
                  <a:lnTo>
                    <a:pt x="10195" y="1005"/>
                  </a:lnTo>
                  <a:lnTo>
                    <a:pt x="10697" y="1236"/>
                  </a:lnTo>
                  <a:lnTo>
                    <a:pt x="11160" y="1507"/>
                  </a:lnTo>
                  <a:lnTo>
                    <a:pt x="11623" y="1815"/>
                  </a:lnTo>
                  <a:lnTo>
                    <a:pt x="10813" y="2163"/>
                  </a:lnTo>
                  <a:lnTo>
                    <a:pt x="10079" y="2588"/>
                  </a:lnTo>
                  <a:lnTo>
                    <a:pt x="9307" y="3090"/>
                  </a:lnTo>
                  <a:lnTo>
                    <a:pt x="8611" y="3592"/>
                  </a:lnTo>
                  <a:lnTo>
                    <a:pt x="7955" y="4171"/>
                  </a:lnTo>
                  <a:lnTo>
                    <a:pt x="7299" y="4789"/>
                  </a:lnTo>
                  <a:lnTo>
                    <a:pt x="6719" y="5445"/>
                  </a:lnTo>
                  <a:lnTo>
                    <a:pt x="6140" y="6140"/>
                  </a:lnTo>
                  <a:lnTo>
                    <a:pt x="5638" y="6835"/>
                  </a:lnTo>
                  <a:lnTo>
                    <a:pt x="5213" y="7608"/>
                  </a:lnTo>
                  <a:lnTo>
                    <a:pt x="4789" y="8380"/>
                  </a:lnTo>
                  <a:lnTo>
                    <a:pt x="4480" y="9191"/>
                  </a:lnTo>
                  <a:lnTo>
                    <a:pt x="4171" y="10040"/>
                  </a:lnTo>
                  <a:lnTo>
                    <a:pt x="3978" y="10890"/>
                  </a:lnTo>
                  <a:lnTo>
                    <a:pt x="3823" y="11739"/>
                  </a:lnTo>
                  <a:lnTo>
                    <a:pt x="3746" y="12628"/>
                  </a:lnTo>
                  <a:lnTo>
                    <a:pt x="3592" y="12666"/>
                  </a:lnTo>
                  <a:lnTo>
                    <a:pt x="3283" y="11817"/>
                  </a:lnTo>
                  <a:lnTo>
                    <a:pt x="3051" y="11006"/>
                  </a:lnTo>
                  <a:lnTo>
                    <a:pt x="2858" y="10195"/>
                  </a:lnTo>
                  <a:lnTo>
                    <a:pt x="2703" y="9345"/>
                  </a:lnTo>
                  <a:lnTo>
                    <a:pt x="2588" y="8496"/>
                  </a:lnTo>
                  <a:lnTo>
                    <a:pt x="2549" y="7646"/>
                  </a:lnTo>
                  <a:lnTo>
                    <a:pt x="2588" y="6797"/>
                  </a:lnTo>
                  <a:lnTo>
                    <a:pt x="2703" y="5909"/>
                  </a:lnTo>
                  <a:lnTo>
                    <a:pt x="2858" y="5214"/>
                  </a:lnTo>
                  <a:lnTo>
                    <a:pt x="3051" y="4480"/>
                  </a:lnTo>
                  <a:lnTo>
                    <a:pt x="3321" y="3823"/>
                  </a:lnTo>
                  <a:lnTo>
                    <a:pt x="3669" y="3167"/>
                  </a:lnTo>
                  <a:lnTo>
                    <a:pt x="4016" y="2549"/>
                  </a:lnTo>
                  <a:lnTo>
                    <a:pt x="4441" y="1970"/>
                  </a:lnTo>
                  <a:lnTo>
                    <a:pt x="4904" y="1391"/>
                  </a:lnTo>
                  <a:lnTo>
                    <a:pt x="5406" y="850"/>
                  </a:lnTo>
                  <a:lnTo>
                    <a:pt x="5908" y="696"/>
                  </a:lnTo>
                  <a:lnTo>
                    <a:pt x="6410" y="618"/>
                  </a:lnTo>
                  <a:lnTo>
                    <a:pt x="6951" y="541"/>
                  </a:lnTo>
                  <a:lnTo>
                    <a:pt x="7492" y="503"/>
                  </a:lnTo>
                  <a:close/>
                  <a:moveTo>
                    <a:pt x="11971" y="2086"/>
                  </a:moveTo>
                  <a:lnTo>
                    <a:pt x="12357" y="2433"/>
                  </a:lnTo>
                  <a:lnTo>
                    <a:pt x="12705" y="2781"/>
                  </a:lnTo>
                  <a:lnTo>
                    <a:pt x="13052" y="3206"/>
                  </a:lnTo>
                  <a:lnTo>
                    <a:pt x="13322" y="3630"/>
                  </a:lnTo>
                  <a:lnTo>
                    <a:pt x="13593" y="4094"/>
                  </a:lnTo>
                  <a:lnTo>
                    <a:pt x="13863" y="4557"/>
                  </a:lnTo>
                  <a:lnTo>
                    <a:pt x="14056" y="5059"/>
                  </a:lnTo>
                  <a:lnTo>
                    <a:pt x="14211" y="5600"/>
                  </a:lnTo>
                  <a:lnTo>
                    <a:pt x="14326" y="6102"/>
                  </a:lnTo>
                  <a:lnTo>
                    <a:pt x="14442" y="6604"/>
                  </a:lnTo>
                  <a:lnTo>
                    <a:pt x="13670" y="6681"/>
                  </a:lnTo>
                  <a:lnTo>
                    <a:pt x="12898" y="6797"/>
                  </a:lnTo>
                  <a:lnTo>
                    <a:pt x="12164" y="6951"/>
                  </a:lnTo>
                  <a:lnTo>
                    <a:pt x="11392" y="7144"/>
                  </a:lnTo>
                  <a:lnTo>
                    <a:pt x="10658" y="7376"/>
                  </a:lnTo>
                  <a:lnTo>
                    <a:pt x="9963" y="7685"/>
                  </a:lnTo>
                  <a:lnTo>
                    <a:pt x="9229" y="8032"/>
                  </a:lnTo>
                  <a:lnTo>
                    <a:pt x="8534" y="8419"/>
                  </a:lnTo>
                  <a:lnTo>
                    <a:pt x="7878" y="8843"/>
                  </a:lnTo>
                  <a:lnTo>
                    <a:pt x="7260" y="9268"/>
                  </a:lnTo>
                  <a:lnTo>
                    <a:pt x="6642" y="9770"/>
                  </a:lnTo>
                  <a:lnTo>
                    <a:pt x="6102" y="10311"/>
                  </a:lnTo>
                  <a:lnTo>
                    <a:pt x="5561" y="10890"/>
                  </a:lnTo>
                  <a:lnTo>
                    <a:pt x="5098" y="11469"/>
                  </a:lnTo>
                  <a:lnTo>
                    <a:pt x="4634" y="12126"/>
                  </a:lnTo>
                  <a:lnTo>
                    <a:pt x="4248" y="12782"/>
                  </a:lnTo>
                  <a:lnTo>
                    <a:pt x="4132" y="12705"/>
                  </a:lnTo>
                  <a:lnTo>
                    <a:pt x="3978" y="12666"/>
                  </a:lnTo>
                  <a:lnTo>
                    <a:pt x="4094" y="11778"/>
                  </a:lnTo>
                  <a:lnTo>
                    <a:pt x="4325" y="10929"/>
                  </a:lnTo>
                  <a:lnTo>
                    <a:pt x="4557" y="10079"/>
                  </a:lnTo>
                  <a:lnTo>
                    <a:pt x="4866" y="9268"/>
                  </a:lnTo>
                  <a:lnTo>
                    <a:pt x="5213" y="8496"/>
                  </a:lnTo>
                  <a:lnTo>
                    <a:pt x="5600" y="7724"/>
                  </a:lnTo>
                  <a:lnTo>
                    <a:pt x="6024" y="6990"/>
                  </a:lnTo>
                  <a:lnTo>
                    <a:pt x="6526" y="6256"/>
                  </a:lnTo>
                  <a:lnTo>
                    <a:pt x="7067" y="5600"/>
                  </a:lnTo>
                  <a:lnTo>
                    <a:pt x="7607" y="4943"/>
                  </a:lnTo>
                  <a:lnTo>
                    <a:pt x="8225" y="4364"/>
                  </a:lnTo>
                  <a:lnTo>
                    <a:pt x="8920" y="3823"/>
                  </a:lnTo>
                  <a:lnTo>
                    <a:pt x="9615" y="3321"/>
                  </a:lnTo>
                  <a:lnTo>
                    <a:pt x="10349" y="2858"/>
                  </a:lnTo>
                  <a:lnTo>
                    <a:pt x="11121" y="2433"/>
                  </a:lnTo>
                  <a:lnTo>
                    <a:pt x="11971" y="2086"/>
                  </a:lnTo>
                  <a:close/>
                  <a:moveTo>
                    <a:pt x="14481" y="6990"/>
                  </a:moveTo>
                  <a:lnTo>
                    <a:pt x="14481" y="7839"/>
                  </a:lnTo>
                  <a:lnTo>
                    <a:pt x="14442" y="8689"/>
                  </a:lnTo>
                  <a:lnTo>
                    <a:pt x="14288" y="9538"/>
                  </a:lnTo>
                  <a:lnTo>
                    <a:pt x="14172" y="9925"/>
                  </a:lnTo>
                  <a:lnTo>
                    <a:pt x="14056" y="10349"/>
                  </a:lnTo>
                  <a:lnTo>
                    <a:pt x="13902" y="10735"/>
                  </a:lnTo>
                  <a:lnTo>
                    <a:pt x="13709" y="11122"/>
                  </a:lnTo>
                  <a:lnTo>
                    <a:pt x="13516" y="11508"/>
                  </a:lnTo>
                  <a:lnTo>
                    <a:pt x="13284" y="11894"/>
                  </a:lnTo>
                  <a:lnTo>
                    <a:pt x="13052" y="12241"/>
                  </a:lnTo>
                  <a:lnTo>
                    <a:pt x="12782" y="12550"/>
                  </a:lnTo>
                  <a:lnTo>
                    <a:pt x="12512" y="12898"/>
                  </a:lnTo>
                  <a:lnTo>
                    <a:pt x="12203" y="13207"/>
                  </a:lnTo>
                  <a:lnTo>
                    <a:pt x="11971" y="13014"/>
                  </a:lnTo>
                  <a:lnTo>
                    <a:pt x="11701" y="12898"/>
                  </a:lnTo>
                  <a:lnTo>
                    <a:pt x="11121" y="12743"/>
                  </a:lnTo>
                  <a:lnTo>
                    <a:pt x="10542" y="12628"/>
                  </a:lnTo>
                  <a:lnTo>
                    <a:pt x="10002" y="12550"/>
                  </a:lnTo>
                  <a:lnTo>
                    <a:pt x="9422" y="12473"/>
                  </a:lnTo>
                  <a:lnTo>
                    <a:pt x="8843" y="12435"/>
                  </a:lnTo>
                  <a:lnTo>
                    <a:pt x="8303" y="12435"/>
                  </a:lnTo>
                  <a:lnTo>
                    <a:pt x="7762" y="12473"/>
                  </a:lnTo>
                  <a:lnTo>
                    <a:pt x="7221" y="12550"/>
                  </a:lnTo>
                  <a:lnTo>
                    <a:pt x="6719" y="12666"/>
                  </a:lnTo>
                  <a:lnTo>
                    <a:pt x="6179" y="12782"/>
                  </a:lnTo>
                  <a:lnTo>
                    <a:pt x="5677" y="12937"/>
                  </a:lnTo>
                  <a:lnTo>
                    <a:pt x="5175" y="13130"/>
                  </a:lnTo>
                  <a:lnTo>
                    <a:pt x="4673" y="13323"/>
                  </a:lnTo>
                  <a:lnTo>
                    <a:pt x="4557" y="13130"/>
                  </a:lnTo>
                  <a:lnTo>
                    <a:pt x="4441" y="12937"/>
                  </a:lnTo>
                  <a:lnTo>
                    <a:pt x="4904" y="12319"/>
                  </a:lnTo>
                  <a:lnTo>
                    <a:pt x="5368" y="11701"/>
                  </a:lnTo>
                  <a:lnTo>
                    <a:pt x="5870" y="11160"/>
                  </a:lnTo>
                  <a:lnTo>
                    <a:pt x="6410" y="10620"/>
                  </a:lnTo>
                  <a:lnTo>
                    <a:pt x="6990" y="10118"/>
                  </a:lnTo>
                  <a:lnTo>
                    <a:pt x="7569" y="9616"/>
                  </a:lnTo>
                  <a:lnTo>
                    <a:pt x="8148" y="9191"/>
                  </a:lnTo>
                  <a:lnTo>
                    <a:pt x="8766" y="8805"/>
                  </a:lnTo>
                  <a:lnTo>
                    <a:pt x="9422" y="8419"/>
                  </a:lnTo>
                  <a:lnTo>
                    <a:pt x="10079" y="8110"/>
                  </a:lnTo>
                  <a:lnTo>
                    <a:pt x="10735" y="7801"/>
                  </a:lnTo>
                  <a:lnTo>
                    <a:pt x="11469" y="7569"/>
                  </a:lnTo>
                  <a:lnTo>
                    <a:pt x="12164" y="7337"/>
                  </a:lnTo>
                  <a:lnTo>
                    <a:pt x="12936" y="7183"/>
                  </a:lnTo>
                  <a:lnTo>
                    <a:pt x="13670" y="7067"/>
                  </a:lnTo>
                  <a:lnTo>
                    <a:pt x="14481" y="6990"/>
                  </a:lnTo>
                  <a:close/>
                  <a:moveTo>
                    <a:pt x="4518" y="1236"/>
                  </a:moveTo>
                  <a:lnTo>
                    <a:pt x="4055" y="1815"/>
                  </a:lnTo>
                  <a:lnTo>
                    <a:pt x="3630" y="2433"/>
                  </a:lnTo>
                  <a:lnTo>
                    <a:pt x="3244" y="3090"/>
                  </a:lnTo>
                  <a:lnTo>
                    <a:pt x="2935" y="3785"/>
                  </a:lnTo>
                  <a:lnTo>
                    <a:pt x="2665" y="4519"/>
                  </a:lnTo>
                  <a:lnTo>
                    <a:pt x="2472" y="5252"/>
                  </a:lnTo>
                  <a:lnTo>
                    <a:pt x="2317" y="6024"/>
                  </a:lnTo>
                  <a:lnTo>
                    <a:pt x="2240" y="6797"/>
                  </a:lnTo>
                  <a:lnTo>
                    <a:pt x="2201" y="7569"/>
                  </a:lnTo>
                  <a:lnTo>
                    <a:pt x="2201" y="8341"/>
                  </a:lnTo>
                  <a:lnTo>
                    <a:pt x="2279" y="9114"/>
                  </a:lnTo>
                  <a:lnTo>
                    <a:pt x="2394" y="9847"/>
                  </a:lnTo>
                  <a:lnTo>
                    <a:pt x="2549" y="10620"/>
                  </a:lnTo>
                  <a:lnTo>
                    <a:pt x="2781" y="11353"/>
                  </a:lnTo>
                  <a:lnTo>
                    <a:pt x="3012" y="12048"/>
                  </a:lnTo>
                  <a:lnTo>
                    <a:pt x="3321" y="12743"/>
                  </a:lnTo>
                  <a:lnTo>
                    <a:pt x="3128" y="12859"/>
                  </a:lnTo>
                  <a:lnTo>
                    <a:pt x="2935" y="13014"/>
                  </a:lnTo>
                  <a:lnTo>
                    <a:pt x="2819" y="13207"/>
                  </a:lnTo>
                  <a:lnTo>
                    <a:pt x="2742" y="13439"/>
                  </a:lnTo>
                  <a:lnTo>
                    <a:pt x="2394" y="12975"/>
                  </a:lnTo>
                  <a:lnTo>
                    <a:pt x="2086" y="12550"/>
                  </a:lnTo>
                  <a:lnTo>
                    <a:pt x="1777" y="12087"/>
                  </a:lnTo>
                  <a:lnTo>
                    <a:pt x="1506" y="11585"/>
                  </a:lnTo>
                  <a:lnTo>
                    <a:pt x="1275" y="11122"/>
                  </a:lnTo>
                  <a:lnTo>
                    <a:pt x="1082" y="10620"/>
                  </a:lnTo>
                  <a:lnTo>
                    <a:pt x="888" y="10118"/>
                  </a:lnTo>
                  <a:lnTo>
                    <a:pt x="734" y="9616"/>
                  </a:lnTo>
                  <a:lnTo>
                    <a:pt x="618" y="9075"/>
                  </a:lnTo>
                  <a:lnTo>
                    <a:pt x="541" y="8534"/>
                  </a:lnTo>
                  <a:lnTo>
                    <a:pt x="502" y="8032"/>
                  </a:lnTo>
                  <a:lnTo>
                    <a:pt x="502" y="7492"/>
                  </a:lnTo>
                  <a:lnTo>
                    <a:pt x="541" y="6951"/>
                  </a:lnTo>
                  <a:lnTo>
                    <a:pt x="618" y="6411"/>
                  </a:lnTo>
                  <a:lnTo>
                    <a:pt x="773" y="5870"/>
                  </a:lnTo>
                  <a:lnTo>
                    <a:pt x="927" y="5291"/>
                  </a:lnTo>
                  <a:lnTo>
                    <a:pt x="1197" y="4673"/>
                  </a:lnTo>
                  <a:lnTo>
                    <a:pt x="1545" y="4055"/>
                  </a:lnTo>
                  <a:lnTo>
                    <a:pt x="1931" y="3476"/>
                  </a:lnTo>
                  <a:lnTo>
                    <a:pt x="2356" y="2935"/>
                  </a:lnTo>
                  <a:lnTo>
                    <a:pt x="2858" y="2433"/>
                  </a:lnTo>
                  <a:lnTo>
                    <a:pt x="3360" y="1970"/>
                  </a:lnTo>
                  <a:lnTo>
                    <a:pt x="3939" y="1584"/>
                  </a:lnTo>
                  <a:lnTo>
                    <a:pt x="4518" y="1236"/>
                  </a:lnTo>
                  <a:close/>
                  <a:moveTo>
                    <a:pt x="3862" y="12975"/>
                  </a:moveTo>
                  <a:lnTo>
                    <a:pt x="4016" y="13014"/>
                  </a:lnTo>
                  <a:lnTo>
                    <a:pt x="4171" y="13130"/>
                  </a:lnTo>
                  <a:lnTo>
                    <a:pt x="4287" y="13284"/>
                  </a:lnTo>
                  <a:lnTo>
                    <a:pt x="4325" y="13439"/>
                  </a:lnTo>
                  <a:lnTo>
                    <a:pt x="4364" y="13593"/>
                  </a:lnTo>
                  <a:lnTo>
                    <a:pt x="4364" y="13786"/>
                  </a:lnTo>
                  <a:lnTo>
                    <a:pt x="4325" y="13941"/>
                  </a:lnTo>
                  <a:lnTo>
                    <a:pt x="4209" y="14095"/>
                  </a:lnTo>
                  <a:lnTo>
                    <a:pt x="3785" y="13786"/>
                  </a:lnTo>
                  <a:lnTo>
                    <a:pt x="3360" y="13477"/>
                  </a:lnTo>
                  <a:lnTo>
                    <a:pt x="3244" y="13439"/>
                  </a:lnTo>
                  <a:lnTo>
                    <a:pt x="3167" y="13400"/>
                  </a:lnTo>
                  <a:lnTo>
                    <a:pt x="3051" y="13439"/>
                  </a:lnTo>
                  <a:lnTo>
                    <a:pt x="2974" y="13516"/>
                  </a:lnTo>
                  <a:lnTo>
                    <a:pt x="3051" y="13361"/>
                  </a:lnTo>
                  <a:lnTo>
                    <a:pt x="3167" y="13207"/>
                  </a:lnTo>
                  <a:lnTo>
                    <a:pt x="3321" y="13091"/>
                  </a:lnTo>
                  <a:lnTo>
                    <a:pt x="3476" y="13014"/>
                  </a:lnTo>
                  <a:lnTo>
                    <a:pt x="3669" y="12975"/>
                  </a:lnTo>
                  <a:close/>
                  <a:moveTo>
                    <a:pt x="8187" y="12821"/>
                  </a:moveTo>
                  <a:lnTo>
                    <a:pt x="9152" y="12859"/>
                  </a:lnTo>
                  <a:lnTo>
                    <a:pt x="9615" y="12898"/>
                  </a:lnTo>
                  <a:lnTo>
                    <a:pt x="10117" y="12937"/>
                  </a:lnTo>
                  <a:lnTo>
                    <a:pt x="10504" y="13014"/>
                  </a:lnTo>
                  <a:lnTo>
                    <a:pt x="11006" y="13091"/>
                  </a:lnTo>
                  <a:lnTo>
                    <a:pt x="11508" y="13245"/>
                  </a:lnTo>
                  <a:lnTo>
                    <a:pt x="11701" y="13323"/>
                  </a:lnTo>
                  <a:lnTo>
                    <a:pt x="11894" y="13439"/>
                  </a:lnTo>
                  <a:lnTo>
                    <a:pt x="11508" y="13747"/>
                  </a:lnTo>
                  <a:lnTo>
                    <a:pt x="11083" y="14018"/>
                  </a:lnTo>
                  <a:lnTo>
                    <a:pt x="10658" y="14249"/>
                  </a:lnTo>
                  <a:lnTo>
                    <a:pt x="10233" y="14442"/>
                  </a:lnTo>
                  <a:lnTo>
                    <a:pt x="9770" y="14597"/>
                  </a:lnTo>
                  <a:lnTo>
                    <a:pt x="9307" y="14751"/>
                  </a:lnTo>
                  <a:lnTo>
                    <a:pt x="8843" y="14829"/>
                  </a:lnTo>
                  <a:lnTo>
                    <a:pt x="8341" y="14906"/>
                  </a:lnTo>
                  <a:lnTo>
                    <a:pt x="7878" y="14944"/>
                  </a:lnTo>
                  <a:lnTo>
                    <a:pt x="7376" y="14944"/>
                  </a:lnTo>
                  <a:lnTo>
                    <a:pt x="6912" y="14906"/>
                  </a:lnTo>
                  <a:lnTo>
                    <a:pt x="6410" y="14867"/>
                  </a:lnTo>
                  <a:lnTo>
                    <a:pt x="5947" y="14751"/>
                  </a:lnTo>
                  <a:lnTo>
                    <a:pt x="5484" y="14636"/>
                  </a:lnTo>
                  <a:lnTo>
                    <a:pt x="5020" y="14481"/>
                  </a:lnTo>
                  <a:lnTo>
                    <a:pt x="4596" y="14288"/>
                  </a:lnTo>
                  <a:lnTo>
                    <a:pt x="4711" y="14018"/>
                  </a:lnTo>
                  <a:lnTo>
                    <a:pt x="4750" y="13709"/>
                  </a:lnTo>
                  <a:lnTo>
                    <a:pt x="4711" y="13593"/>
                  </a:lnTo>
                  <a:lnTo>
                    <a:pt x="5561" y="13284"/>
                  </a:lnTo>
                  <a:lnTo>
                    <a:pt x="6410" y="13091"/>
                  </a:lnTo>
                  <a:lnTo>
                    <a:pt x="7299" y="12937"/>
                  </a:lnTo>
                  <a:lnTo>
                    <a:pt x="8187" y="12821"/>
                  </a:lnTo>
                  <a:close/>
                  <a:moveTo>
                    <a:pt x="6990" y="1"/>
                  </a:moveTo>
                  <a:lnTo>
                    <a:pt x="6449" y="78"/>
                  </a:lnTo>
                  <a:lnTo>
                    <a:pt x="5870" y="194"/>
                  </a:lnTo>
                  <a:lnTo>
                    <a:pt x="5329" y="348"/>
                  </a:lnTo>
                  <a:lnTo>
                    <a:pt x="4789" y="580"/>
                  </a:lnTo>
                  <a:lnTo>
                    <a:pt x="4248" y="811"/>
                  </a:lnTo>
                  <a:lnTo>
                    <a:pt x="3785" y="1082"/>
                  </a:lnTo>
                  <a:lnTo>
                    <a:pt x="3283" y="1391"/>
                  </a:lnTo>
                  <a:lnTo>
                    <a:pt x="2819" y="1738"/>
                  </a:lnTo>
                  <a:lnTo>
                    <a:pt x="2394" y="2124"/>
                  </a:lnTo>
                  <a:lnTo>
                    <a:pt x="2008" y="2549"/>
                  </a:lnTo>
                  <a:lnTo>
                    <a:pt x="1622" y="3013"/>
                  </a:lnTo>
                  <a:lnTo>
                    <a:pt x="1275" y="3476"/>
                  </a:lnTo>
                  <a:lnTo>
                    <a:pt x="966" y="3978"/>
                  </a:lnTo>
                  <a:lnTo>
                    <a:pt x="695" y="4596"/>
                  </a:lnTo>
                  <a:lnTo>
                    <a:pt x="425" y="5214"/>
                  </a:lnTo>
                  <a:lnTo>
                    <a:pt x="232" y="5870"/>
                  </a:lnTo>
                  <a:lnTo>
                    <a:pt x="116" y="6526"/>
                  </a:lnTo>
                  <a:lnTo>
                    <a:pt x="39" y="7222"/>
                  </a:lnTo>
                  <a:lnTo>
                    <a:pt x="0" y="7878"/>
                  </a:lnTo>
                  <a:lnTo>
                    <a:pt x="39" y="8573"/>
                  </a:lnTo>
                  <a:lnTo>
                    <a:pt x="116" y="9268"/>
                  </a:lnTo>
                  <a:lnTo>
                    <a:pt x="271" y="9925"/>
                  </a:lnTo>
                  <a:lnTo>
                    <a:pt x="464" y="10581"/>
                  </a:lnTo>
                  <a:lnTo>
                    <a:pt x="695" y="11199"/>
                  </a:lnTo>
                  <a:lnTo>
                    <a:pt x="1004" y="11817"/>
                  </a:lnTo>
                  <a:lnTo>
                    <a:pt x="1352" y="12396"/>
                  </a:lnTo>
                  <a:lnTo>
                    <a:pt x="1738" y="12937"/>
                  </a:lnTo>
                  <a:lnTo>
                    <a:pt x="2201" y="13439"/>
                  </a:lnTo>
                  <a:lnTo>
                    <a:pt x="2703" y="13902"/>
                  </a:lnTo>
                  <a:lnTo>
                    <a:pt x="2781" y="13941"/>
                  </a:lnTo>
                  <a:lnTo>
                    <a:pt x="2819" y="13941"/>
                  </a:lnTo>
                  <a:lnTo>
                    <a:pt x="2935" y="13902"/>
                  </a:lnTo>
                  <a:lnTo>
                    <a:pt x="3167" y="14134"/>
                  </a:lnTo>
                  <a:lnTo>
                    <a:pt x="3476" y="14327"/>
                  </a:lnTo>
                  <a:lnTo>
                    <a:pt x="3785" y="14481"/>
                  </a:lnTo>
                  <a:lnTo>
                    <a:pt x="4132" y="14597"/>
                  </a:lnTo>
                  <a:lnTo>
                    <a:pt x="4557" y="14790"/>
                  </a:lnTo>
                  <a:lnTo>
                    <a:pt x="4982" y="14983"/>
                  </a:lnTo>
                  <a:lnTo>
                    <a:pt x="5406" y="15138"/>
                  </a:lnTo>
                  <a:lnTo>
                    <a:pt x="5870" y="15253"/>
                  </a:lnTo>
                  <a:lnTo>
                    <a:pt x="6333" y="15369"/>
                  </a:lnTo>
                  <a:lnTo>
                    <a:pt x="6797" y="15408"/>
                  </a:lnTo>
                  <a:lnTo>
                    <a:pt x="7299" y="15446"/>
                  </a:lnTo>
                  <a:lnTo>
                    <a:pt x="8225" y="15446"/>
                  </a:lnTo>
                  <a:lnTo>
                    <a:pt x="8689" y="15369"/>
                  </a:lnTo>
                  <a:lnTo>
                    <a:pt x="9152" y="15292"/>
                  </a:lnTo>
                  <a:lnTo>
                    <a:pt x="9615" y="15176"/>
                  </a:lnTo>
                  <a:lnTo>
                    <a:pt x="10079" y="15022"/>
                  </a:lnTo>
                  <a:lnTo>
                    <a:pt x="10542" y="14867"/>
                  </a:lnTo>
                  <a:lnTo>
                    <a:pt x="10967" y="14674"/>
                  </a:lnTo>
                  <a:lnTo>
                    <a:pt x="11392" y="14442"/>
                  </a:lnTo>
                  <a:lnTo>
                    <a:pt x="11855" y="14134"/>
                  </a:lnTo>
                  <a:lnTo>
                    <a:pt x="12318" y="13747"/>
                  </a:lnTo>
                  <a:lnTo>
                    <a:pt x="12743" y="13361"/>
                  </a:lnTo>
                  <a:lnTo>
                    <a:pt x="13129" y="12975"/>
                  </a:lnTo>
                  <a:lnTo>
                    <a:pt x="13477" y="12512"/>
                  </a:lnTo>
                  <a:lnTo>
                    <a:pt x="13786" y="12048"/>
                  </a:lnTo>
                  <a:lnTo>
                    <a:pt x="14056" y="11546"/>
                  </a:lnTo>
                  <a:lnTo>
                    <a:pt x="14288" y="11044"/>
                  </a:lnTo>
                  <a:lnTo>
                    <a:pt x="14520" y="10504"/>
                  </a:lnTo>
                  <a:lnTo>
                    <a:pt x="14674" y="9963"/>
                  </a:lnTo>
                  <a:lnTo>
                    <a:pt x="14828" y="9423"/>
                  </a:lnTo>
                  <a:lnTo>
                    <a:pt x="14906" y="8843"/>
                  </a:lnTo>
                  <a:lnTo>
                    <a:pt x="14983" y="8264"/>
                  </a:lnTo>
                  <a:lnTo>
                    <a:pt x="15022" y="7724"/>
                  </a:lnTo>
                  <a:lnTo>
                    <a:pt x="14983" y="7144"/>
                  </a:lnTo>
                  <a:lnTo>
                    <a:pt x="14944" y="6565"/>
                  </a:lnTo>
                  <a:lnTo>
                    <a:pt x="14828" y="5986"/>
                  </a:lnTo>
                  <a:lnTo>
                    <a:pt x="14674" y="5368"/>
                  </a:lnTo>
                  <a:lnTo>
                    <a:pt x="14481" y="4789"/>
                  </a:lnTo>
                  <a:lnTo>
                    <a:pt x="14249" y="4248"/>
                  </a:lnTo>
                  <a:lnTo>
                    <a:pt x="13979" y="3708"/>
                  </a:lnTo>
                  <a:lnTo>
                    <a:pt x="13670" y="3206"/>
                  </a:lnTo>
                  <a:lnTo>
                    <a:pt x="13322" y="2742"/>
                  </a:lnTo>
                  <a:lnTo>
                    <a:pt x="12936" y="2279"/>
                  </a:lnTo>
                  <a:lnTo>
                    <a:pt x="12512" y="1893"/>
                  </a:lnTo>
                  <a:lnTo>
                    <a:pt x="12048" y="1507"/>
                  </a:lnTo>
                  <a:lnTo>
                    <a:pt x="11585" y="1159"/>
                  </a:lnTo>
                  <a:lnTo>
                    <a:pt x="11083" y="850"/>
                  </a:lnTo>
                  <a:lnTo>
                    <a:pt x="10542" y="580"/>
                  </a:lnTo>
                  <a:lnTo>
                    <a:pt x="9963" y="387"/>
                  </a:lnTo>
                  <a:lnTo>
                    <a:pt x="9384" y="194"/>
                  </a:lnTo>
                  <a:lnTo>
                    <a:pt x="8766" y="78"/>
                  </a:lnTo>
                  <a:lnTo>
                    <a:pt x="8187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9"/>
            <p:cNvSpPr/>
            <p:nvPr/>
          </p:nvSpPr>
          <p:spPr>
            <a:xfrm>
              <a:off x="2298225" y="4462400"/>
              <a:ext cx="461475" cy="306050"/>
            </a:xfrm>
            <a:custGeom>
              <a:avLst/>
              <a:gdLst/>
              <a:ahLst/>
              <a:cxnLst/>
              <a:rect l="l" t="t" r="r" b="b"/>
              <a:pathLst>
                <a:path w="18459" h="12242" extrusionOk="0">
                  <a:moveTo>
                    <a:pt x="17609" y="4943"/>
                  </a:moveTo>
                  <a:lnTo>
                    <a:pt x="17763" y="4982"/>
                  </a:lnTo>
                  <a:lnTo>
                    <a:pt x="17879" y="5020"/>
                  </a:lnTo>
                  <a:lnTo>
                    <a:pt x="17917" y="5098"/>
                  </a:lnTo>
                  <a:lnTo>
                    <a:pt x="17956" y="5175"/>
                  </a:lnTo>
                  <a:lnTo>
                    <a:pt x="17956" y="5407"/>
                  </a:lnTo>
                  <a:lnTo>
                    <a:pt x="17956" y="5638"/>
                  </a:lnTo>
                  <a:lnTo>
                    <a:pt x="17879" y="5793"/>
                  </a:lnTo>
                  <a:lnTo>
                    <a:pt x="17763" y="5986"/>
                  </a:lnTo>
                  <a:lnTo>
                    <a:pt x="17570" y="6140"/>
                  </a:lnTo>
                  <a:lnTo>
                    <a:pt x="17222" y="6372"/>
                  </a:lnTo>
                  <a:lnTo>
                    <a:pt x="16913" y="6526"/>
                  </a:lnTo>
                  <a:lnTo>
                    <a:pt x="16566" y="6642"/>
                  </a:lnTo>
                  <a:lnTo>
                    <a:pt x="16257" y="6681"/>
                  </a:lnTo>
                  <a:lnTo>
                    <a:pt x="15909" y="6720"/>
                  </a:lnTo>
                  <a:lnTo>
                    <a:pt x="16141" y="6140"/>
                  </a:lnTo>
                  <a:lnTo>
                    <a:pt x="16257" y="5870"/>
                  </a:lnTo>
                  <a:lnTo>
                    <a:pt x="16411" y="5600"/>
                  </a:lnTo>
                  <a:lnTo>
                    <a:pt x="16605" y="5368"/>
                  </a:lnTo>
                  <a:lnTo>
                    <a:pt x="16798" y="5175"/>
                  </a:lnTo>
                  <a:lnTo>
                    <a:pt x="17068" y="5059"/>
                  </a:lnTo>
                  <a:lnTo>
                    <a:pt x="17377" y="4943"/>
                  </a:lnTo>
                  <a:close/>
                  <a:moveTo>
                    <a:pt x="13747" y="6295"/>
                  </a:moveTo>
                  <a:lnTo>
                    <a:pt x="14056" y="6333"/>
                  </a:lnTo>
                  <a:lnTo>
                    <a:pt x="14365" y="6411"/>
                  </a:lnTo>
                  <a:lnTo>
                    <a:pt x="14597" y="6526"/>
                  </a:lnTo>
                  <a:lnTo>
                    <a:pt x="14828" y="6681"/>
                  </a:lnTo>
                  <a:lnTo>
                    <a:pt x="15060" y="6835"/>
                  </a:lnTo>
                  <a:lnTo>
                    <a:pt x="14983" y="6951"/>
                  </a:lnTo>
                  <a:lnTo>
                    <a:pt x="14519" y="7067"/>
                  </a:lnTo>
                  <a:lnTo>
                    <a:pt x="14056" y="7144"/>
                  </a:lnTo>
                  <a:lnTo>
                    <a:pt x="13515" y="7144"/>
                  </a:lnTo>
                  <a:lnTo>
                    <a:pt x="13206" y="7106"/>
                  </a:lnTo>
                  <a:lnTo>
                    <a:pt x="12936" y="6990"/>
                  </a:lnTo>
                  <a:lnTo>
                    <a:pt x="12820" y="6951"/>
                  </a:lnTo>
                  <a:lnTo>
                    <a:pt x="12782" y="6874"/>
                  </a:lnTo>
                  <a:lnTo>
                    <a:pt x="12782" y="6758"/>
                  </a:lnTo>
                  <a:lnTo>
                    <a:pt x="12859" y="6642"/>
                  </a:lnTo>
                  <a:lnTo>
                    <a:pt x="12936" y="6449"/>
                  </a:lnTo>
                  <a:lnTo>
                    <a:pt x="13052" y="6333"/>
                  </a:lnTo>
                  <a:lnTo>
                    <a:pt x="13206" y="6295"/>
                  </a:lnTo>
                  <a:close/>
                  <a:moveTo>
                    <a:pt x="15523" y="7222"/>
                  </a:moveTo>
                  <a:lnTo>
                    <a:pt x="16064" y="7608"/>
                  </a:lnTo>
                  <a:lnTo>
                    <a:pt x="16334" y="7839"/>
                  </a:lnTo>
                  <a:lnTo>
                    <a:pt x="16566" y="8071"/>
                  </a:lnTo>
                  <a:lnTo>
                    <a:pt x="16798" y="8303"/>
                  </a:lnTo>
                  <a:lnTo>
                    <a:pt x="16991" y="8573"/>
                  </a:lnTo>
                  <a:lnTo>
                    <a:pt x="17068" y="8882"/>
                  </a:lnTo>
                  <a:lnTo>
                    <a:pt x="17107" y="9036"/>
                  </a:lnTo>
                  <a:lnTo>
                    <a:pt x="17107" y="9229"/>
                  </a:lnTo>
                  <a:lnTo>
                    <a:pt x="17068" y="9423"/>
                  </a:lnTo>
                  <a:lnTo>
                    <a:pt x="16952" y="9538"/>
                  </a:lnTo>
                  <a:lnTo>
                    <a:pt x="16836" y="9616"/>
                  </a:lnTo>
                  <a:lnTo>
                    <a:pt x="16682" y="9654"/>
                  </a:lnTo>
                  <a:lnTo>
                    <a:pt x="16527" y="9654"/>
                  </a:lnTo>
                  <a:lnTo>
                    <a:pt x="16373" y="9577"/>
                  </a:lnTo>
                  <a:lnTo>
                    <a:pt x="16218" y="9461"/>
                  </a:lnTo>
                  <a:lnTo>
                    <a:pt x="16103" y="9307"/>
                  </a:lnTo>
                  <a:lnTo>
                    <a:pt x="15909" y="8959"/>
                  </a:lnTo>
                  <a:lnTo>
                    <a:pt x="15716" y="8573"/>
                  </a:lnTo>
                  <a:lnTo>
                    <a:pt x="15639" y="8226"/>
                  </a:lnTo>
                  <a:lnTo>
                    <a:pt x="15562" y="7917"/>
                  </a:lnTo>
                  <a:lnTo>
                    <a:pt x="15523" y="7569"/>
                  </a:lnTo>
                  <a:lnTo>
                    <a:pt x="15523" y="7222"/>
                  </a:lnTo>
                  <a:close/>
                  <a:moveTo>
                    <a:pt x="5020" y="464"/>
                  </a:moveTo>
                  <a:lnTo>
                    <a:pt x="5638" y="541"/>
                  </a:lnTo>
                  <a:lnTo>
                    <a:pt x="6217" y="696"/>
                  </a:lnTo>
                  <a:lnTo>
                    <a:pt x="6758" y="927"/>
                  </a:lnTo>
                  <a:lnTo>
                    <a:pt x="7260" y="1236"/>
                  </a:lnTo>
                  <a:lnTo>
                    <a:pt x="7723" y="1622"/>
                  </a:lnTo>
                  <a:lnTo>
                    <a:pt x="8186" y="2047"/>
                  </a:lnTo>
                  <a:lnTo>
                    <a:pt x="8534" y="2549"/>
                  </a:lnTo>
                  <a:lnTo>
                    <a:pt x="8804" y="3013"/>
                  </a:lnTo>
                  <a:lnTo>
                    <a:pt x="9036" y="3437"/>
                  </a:lnTo>
                  <a:lnTo>
                    <a:pt x="9229" y="3901"/>
                  </a:lnTo>
                  <a:lnTo>
                    <a:pt x="9384" y="4403"/>
                  </a:lnTo>
                  <a:lnTo>
                    <a:pt x="9654" y="5368"/>
                  </a:lnTo>
                  <a:lnTo>
                    <a:pt x="9924" y="6333"/>
                  </a:lnTo>
                  <a:lnTo>
                    <a:pt x="10040" y="6758"/>
                  </a:lnTo>
                  <a:lnTo>
                    <a:pt x="10194" y="7144"/>
                  </a:lnTo>
                  <a:lnTo>
                    <a:pt x="10388" y="7530"/>
                  </a:lnTo>
                  <a:lnTo>
                    <a:pt x="10619" y="7878"/>
                  </a:lnTo>
                  <a:lnTo>
                    <a:pt x="10890" y="8187"/>
                  </a:lnTo>
                  <a:lnTo>
                    <a:pt x="11198" y="8419"/>
                  </a:lnTo>
                  <a:lnTo>
                    <a:pt x="11585" y="8612"/>
                  </a:lnTo>
                  <a:lnTo>
                    <a:pt x="12009" y="8766"/>
                  </a:lnTo>
                  <a:lnTo>
                    <a:pt x="12357" y="8805"/>
                  </a:lnTo>
                  <a:lnTo>
                    <a:pt x="12704" y="8766"/>
                  </a:lnTo>
                  <a:lnTo>
                    <a:pt x="13013" y="8728"/>
                  </a:lnTo>
                  <a:lnTo>
                    <a:pt x="13322" y="8650"/>
                  </a:lnTo>
                  <a:lnTo>
                    <a:pt x="13631" y="8534"/>
                  </a:lnTo>
                  <a:lnTo>
                    <a:pt x="13901" y="8419"/>
                  </a:lnTo>
                  <a:lnTo>
                    <a:pt x="14172" y="8226"/>
                  </a:lnTo>
                  <a:lnTo>
                    <a:pt x="14442" y="8071"/>
                  </a:lnTo>
                  <a:lnTo>
                    <a:pt x="13940" y="8689"/>
                  </a:lnTo>
                  <a:lnTo>
                    <a:pt x="13361" y="9307"/>
                  </a:lnTo>
                  <a:lnTo>
                    <a:pt x="12743" y="9847"/>
                  </a:lnTo>
                  <a:lnTo>
                    <a:pt x="12087" y="10311"/>
                  </a:lnTo>
                  <a:lnTo>
                    <a:pt x="11392" y="10735"/>
                  </a:lnTo>
                  <a:lnTo>
                    <a:pt x="10658" y="11083"/>
                  </a:lnTo>
                  <a:lnTo>
                    <a:pt x="9847" y="11353"/>
                  </a:lnTo>
                  <a:lnTo>
                    <a:pt x="9036" y="11585"/>
                  </a:lnTo>
                  <a:lnTo>
                    <a:pt x="8418" y="11662"/>
                  </a:lnTo>
                  <a:lnTo>
                    <a:pt x="7839" y="11739"/>
                  </a:lnTo>
                  <a:lnTo>
                    <a:pt x="7260" y="11739"/>
                  </a:lnTo>
                  <a:lnTo>
                    <a:pt x="6680" y="11701"/>
                  </a:lnTo>
                  <a:lnTo>
                    <a:pt x="6101" y="11624"/>
                  </a:lnTo>
                  <a:lnTo>
                    <a:pt x="5561" y="11508"/>
                  </a:lnTo>
                  <a:lnTo>
                    <a:pt x="5020" y="11353"/>
                  </a:lnTo>
                  <a:lnTo>
                    <a:pt x="4518" y="11160"/>
                  </a:lnTo>
                  <a:lnTo>
                    <a:pt x="4016" y="10929"/>
                  </a:lnTo>
                  <a:lnTo>
                    <a:pt x="3514" y="10620"/>
                  </a:lnTo>
                  <a:lnTo>
                    <a:pt x="3089" y="10311"/>
                  </a:lnTo>
                  <a:lnTo>
                    <a:pt x="2626" y="9925"/>
                  </a:lnTo>
                  <a:lnTo>
                    <a:pt x="2240" y="9538"/>
                  </a:lnTo>
                  <a:lnTo>
                    <a:pt x="1854" y="9075"/>
                  </a:lnTo>
                  <a:lnTo>
                    <a:pt x="1545" y="8573"/>
                  </a:lnTo>
                  <a:lnTo>
                    <a:pt x="1236" y="8071"/>
                  </a:lnTo>
                  <a:lnTo>
                    <a:pt x="965" y="7492"/>
                  </a:lnTo>
                  <a:lnTo>
                    <a:pt x="734" y="6913"/>
                  </a:lnTo>
                  <a:lnTo>
                    <a:pt x="579" y="6295"/>
                  </a:lnTo>
                  <a:lnTo>
                    <a:pt x="464" y="5677"/>
                  </a:lnTo>
                  <a:lnTo>
                    <a:pt x="425" y="5059"/>
                  </a:lnTo>
                  <a:lnTo>
                    <a:pt x="425" y="4441"/>
                  </a:lnTo>
                  <a:lnTo>
                    <a:pt x="541" y="3823"/>
                  </a:lnTo>
                  <a:lnTo>
                    <a:pt x="695" y="3244"/>
                  </a:lnTo>
                  <a:lnTo>
                    <a:pt x="965" y="2704"/>
                  </a:lnTo>
                  <a:lnTo>
                    <a:pt x="1313" y="2163"/>
                  </a:lnTo>
                  <a:lnTo>
                    <a:pt x="1699" y="1738"/>
                  </a:lnTo>
                  <a:lnTo>
                    <a:pt x="2163" y="1313"/>
                  </a:lnTo>
                  <a:lnTo>
                    <a:pt x="2665" y="1005"/>
                  </a:lnTo>
                  <a:lnTo>
                    <a:pt x="3205" y="734"/>
                  </a:lnTo>
                  <a:lnTo>
                    <a:pt x="3784" y="580"/>
                  </a:lnTo>
                  <a:lnTo>
                    <a:pt x="4402" y="464"/>
                  </a:lnTo>
                  <a:close/>
                  <a:moveTo>
                    <a:pt x="4634" y="1"/>
                  </a:moveTo>
                  <a:lnTo>
                    <a:pt x="4248" y="39"/>
                  </a:lnTo>
                  <a:lnTo>
                    <a:pt x="3900" y="78"/>
                  </a:lnTo>
                  <a:lnTo>
                    <a:pt x="3514" y="155"/>
                  </a:lnTo>
                  <a:lnTo>
                    <a:pt x="3128" y="271"/>
                  </a:lnTo>
                  <a:lnTo>
                    <a:pt x="2780" y="425"/>
                  </a:lnTo>
                  <a:lnTo>
                    <a:pt x="2433" y="618"/>
                  </a:lnTo>
                  <a:lnTo>
                    <a:pt x="2085" y="850"/>
                  </a:lnTo>
                  <a:lnTo>
                    <a:pt x="1622" y="1198"/>
                  </a:lnTo>
                  <a:lnTo>
                    <a:pt x="1236" y="1584"/>
                  </a:lnTo>
                  <a:lnTo>
                    <a:pt x="888" y="2009"/>
                  </a:lnTo>
                  <a:lnTo>
                    <a:pt x="618" y="2433"/>
                  </a:lnTo>
                  <a:lnTo>
                    <a:pt x="386" y="2897"/>
                  </a:lnTo>
                  <a:lnTo>
                    <a:pt x="232" y="3399"/>
                  </a:lnTo>
                  <a:lnTo>
                    <a:pt x="77" y="3901"/>
                  </a:lnTo>
                  <a:lnTo>
                    <a:pt x="0" y="4403"/>
                  </a:lnTo>
                  <a:lnTo>
                    <a:pt x="0" y="4905"/>
                  </a:lnTo>
                  <a:lnTo>
                    <a:pt x="0" y="5445"/>
                  </a:lnTo>
                  <a:lnTo>
                    <a:pt x="77" y="5986"/>
                  </a:lnTo>
                  <a:lnTo>
                    <a:pt x="155" y="6488"/>
                  </a:lnTo>
                  <a:lnTo>
                    <a:pt x="309" y="7028"/>
                  </a:lnTo>
                  <a:lnTo>
                    <a:pt x="464" y="7530"/>
                  </a:lnTo>
                  <a:lnTo>
                    <a:pt x="695" y="8032"/>
                  </a:lnTo>
                  <a:lnTo>
                    <a:pt x="927" y="8496"/>
                  </a:lnTo>
                  <a:lnTo>
                    <a:pt x="1274" y="9075"/>
                  </a:lnTo>
                  <a:lnTo>
                    <a:pt x="1661" y="9616"/>
                  </a:lnTo>
                  <a:lnTo>
                    <a:pt x="2124" y="10079"/>
                  </a:lnTo>
                  <a:lnTo>
                    <a:pt x="2587" y="10542"/>
                  </a:lnTo>
                  <a:lnTo>
                    <a:pt x="3089" y="10929"/>
                  </a:lnTo>
                  <a:lnTo>
                    <a:pt x="3591" y="11276"/>
                  </a:lnTo>
                  <a:lnTo>
                    <a:pt x="4171" y="11546"/>
                  </a:lnTo>
                  <a:lnTo>
                    <a:pt x="4750" y="11778"/>
                  </a:lnTo>
                  <a:lnTo>
                    <a:pt x="4750" y="11933"/>
                  </a:lnTo>
                  <a:lnTo>
                    <a:pt x="5097" y="11894"/>
                  </a:lnTo>
                  <a:lnTo>
                    <a:pt x="5908" y="12087"/>
                  </a:lnTo>
                  <a:lnTo>
                    <a:pt x="6719" y="12203"/>
                  </a:lnTo>
                  <a:lnTo>
                    <a:pt x="7569" y="12241"/>
                  </a:lnTo>
                  <a:lnTo>
                    <a:pt x="8418" y="12164"/>
                  </a:lnTo>
                  <a:lnTo>
                    <a:pt x="9190" y="12048"/>
                  </a:lnTo>
                  <a:lnTo>
                    <a:pt x="9963" y="11855"/>
                  </a:lnTo>
                  <a:lnTo>
                    <a:pt x="10310" y="11739"/>
                  </a:lnTo>
                  <a:lnTo>
                    <a:pt x="10272" y="11739"/>
                  </a:lnTo>
                  <a:lnTo>
                    <a:pt x="11083" y="11431"/>
                  </a:lnTo>
                  <a:lnTo>
                    <a:pt x="11855" y="11044"/>
                  </a:lnTo>
                  <a:lnTo>
                    <a:pt x="12550" y="10581"/>
                  </a:lnTo>
                  <a:lnTo>
                    <a:pt x="13245" y="10079"/>
                  </a:lnTo>
                  <a:lnTo>
                    <a:pt x="13863" y="9500"/>
                  </a:lnTo>
                  <a:lnTo>
                    <a:pt x="14133" y="9191"/>
                  </a:lnTo>
                  <a:lnTo>
                    <a:pt x="14403" y="8882"/>
                  </a:lnTo>
                  <a:lnTo>
                    <a:pt x="14635" y="8534"/>
                  </a:lnTo>
                  <a:lnTo>
                    <a:pt x="14867" y="8187"/>
                  </a:lnTo>
                  <a:lnTo>
                    <a:pt x="15060" y="7801"/>
                  </a:lnTo>
                  <a:lnTo>
                    <a:pt x="15253" y="7415"/>
                  </a:lnTo>
                  <a:lnTo>
                    <a:pt x="15253" y="7917"/>
                  </a:lnTo>
                  <a:lnTo>
                    <a:pt x="15330" y="8419"/>
                  </a:lnTo>
                  <a:lnTo>
                    <a:pt x="15485" y="8882"/>
                  </a:lnTo>
                  <a:lnTo>
                    <a:pt x="15678" y="9345"/>
                  </a:lnTo>
                  <a:lnTo>
                    <a:pt x="15794" y="9538"/>
                  </a:lnTo>
                  <a:lnTo>
                    <a:pt x="15948" y="9731"/>
                  </a:lnTo>
                  <a:lnTo>
                    <a:pt x="16103" y="9886"/>
                  </a:lnTo>
                  <a:lnTo>
                    <a:pt x="16257" y="10040"/>
                  </a:lnTo>
                  <a:lnTo>
                    <a:pt x="16489" y="10156"/>
                  </a:lnTo>
                  <a:lnTo>
                    <a:pt x="16682" y="10195"/>
                  </a:lnTo>
                  <a:lnTo>
                    <a:pt x="16913" y="10156"/>
                  </a:lnTo>
                  <a:lnTo>
                    <a:pt x="17107" y="10040"/>
                  </a:lnTo>
                  <a:lnTo>
                    <a:pt x="17300" y="9886"/>
                  </a:lnTo>
                  <a:lnTo>
                    <a:pt x="17377" y="9693"/>
                  </a:lnTo>
                  <a:lnTo>
                    <a:pt x="17454" y="9500"/>
                  </a:lnTo>
                  <a:lnTo>
                    <a:pt x="17493" y="9268"/>
                  </a:lnTo>
                  <a:lnTo>
                    <a:pt x="17493" y="9075"/>
                  </a:lnTo>
                  <a:lnTo>
                    <a:pt x="17454" y="8843"/>
                  </a:lnTo>
                  <a:lnTo>
                    <a:pt x="17415" y="8650"/>
                  </a:lnTo>
                  <a:lnTo>
                    <a:pt x="17338" y="8457"/>
                  </a:lnTo>
                  <a:lnTo>
                    <a:pt x="17222" y="8226"/>
                  </a:lnTo>
                  <a:lnTo>
                    <a:pt x="17068" y="8032"/>
                  </a:lnTo>
                  <a:lnTo>
                    <a:pt x="16720" y="7646"/>
                  </a:lnTo>
                  <a:lnTo>
                    <a:pt x="16334" y="7299"/>
                  </a:lnTo>
                  <a:lnTo>
                    <a:pt x="15909" y="6990"/>
                  </a:lnTo>
                  <a:lnTo>
                    <a:pt x="16373" y="6990"/>
                  </a:lnTo>
                  <a:lnTo>
                    <a:pt x="16875" y="6913"/>
                  </a:lnTo>
                  <a:lnTo>
                    <a:pt x="17338" y="6720"/>
                  </a:lnTo>
                  <a:lnTo>
                    <a:pt x="17763" y="6488"/>
                  </a:lnTo>
                  <a:lnTo>
                    <a:pt x="17917" y="6333"/>
                  </a:lnTo>
                  <a:lnTo>
                    <a:pt x="18110" y="6140"/>
                  </a:lnTo>
                  <a:lnTo>
                    <a:pt x="18265" y="5947"/>
                  </a:lnTo>
                  <a:lnTo>
                    <a:pt x="18381" y="5716"/>
                  </a:lnTo>
                  <a:lnTo>
                    <a:pt x="18458" y="5484"/>
                  </a:lnTo>
                  <a:lnTo>
                    <a:pt x="18458" y="5214"/>
                  </a:lnTo>
                  <a:lnTo>
                    <a:pt x="18381" y="4982"/>
                  </a:lnTo>
                  <a:lnTo>
                    <a:pt x="18304" y="4905"/>
                  </a:lnTo>
                  <a:lnTo>
                    <a:pt x="18226" y="4789"/>
                  </a:lnTo>
                  <a:lnTo>
                    <a:pt x="18033" y="4673"/>
                  </a:lnTo>
                  <a:lnTo>
                    <a:pt x="17802" y="4596"/>
                  </a:lnTo>
                  <a:lnTo>
                    <a:pt x="17609" y="4557"/>
                  </a:lnTo>
                  <a:lnTo>
                    <a:pt x="17377" y="4557"/>
                  </a:lnTo>
                  <a:lnTo>
                    <a:pt x="17145" y="4634"/>
                  </a:lnTo>
                  <a:lnTo>
                    <a:pt x="16913" y="4712"/>
                  </a:lnTo>
                  <a:lnTo>
                    <a:pt x="16720" y="4789"/>
                  </a:lnTo>
                  <a:lnTo>
                    <a:pt x="16566" y="4905"/>
                  </a:lnTo>
                  <a:lnTo>
                    <a:pt x="16373" y="5098"/>
                  </a:lnTo>
                  <a:lnTo>
                    <a:pt x="16180" y="5291"/>
                  </a:lnTo>
                  <a:lnTo>
                    <a:pt x="15871" y="5716"/>
                  </a:lnTo>
                  <a:lnTo>
                    <a:pt x="15639" y="6179"/>
                  </a:lnTo>
                  <a:lnTo>
                    <a:pt x="15485" y="6681"/>
                  </a:lnTo>
                  <a:lnTo>
                    <a:pt x="15407" y="6681"/>
                  </a:lnTo>
                  <a:lnTo>
                    <a:pt x="15330" y="6720"/>
                  </a:lnTo>
                  <a:lnTo>
                    <a:pt x="14983" y="6411"/>
                  </a:lnTo>
                  <a:lnTo>
                    <a:pt x="14597" y="6179"/>
                  </a:lnTo>
                  <a:lnTo>
                    <a:pt x="14172" y="6024"/>
                  </a:lnTo>
                  <a:lnTo>
                    <a:pt x="13708" y="5947"/>
                  </a:lnTo>
                  <a:lnTo>
                    <a:pt x="13322" y="5909"/>
                  </a:lnTo>
                  <a:lnTo>
                    <a:pt x="13091" y="5947"/>
                  </a:lnTo>
                  <a:lnTo>
                    <a:pt x="12897" y="5986"/>
                  </a:lnTo>
                  <a:lnTo>
                    <a:pt x="12704" y="6063"/>
                  </a:lnTo>
                  <a:lnTo>
                    <a:pt x="12511" y="6140"/>
                  </a:lnTo>
                  <a:lnTo>
                    <a:pt x="12357" y="6295"/>
                  </a:lnTo>
                  <a:lnTo>
                    <a:pt x="12280" y="6449"/>
                  </a:lnTo>
                  <a:lnTo>
                    <a:pt x="12202" y="6642"/>
                  </a:lnTo>
                  <a:lnTo>
                    <a:pt x="12241" y="6835"/>
                  </a:lnTo>
                  <a:lnTo>
                    <a:pt x="12318" y="6990"/>
                  </a:lnTo>
                  <a:lnTo>
                    <a:pt x="12434" y="7106"/>
                  </a:lnTo>
                  <a:lnTo>
                    <a:pt x="12589" y="7260"/>
                  </a:lnTo>
                  <a:lnTo>
                    <a:pt x="12782" y="7337"/>
                  </a:lnTo>
                  <a:lnTo>
                    <a:pt x="13129" y="7453"/>
                  </a:lnTo>
                  <a:lnTo>
                    <a:pt x="13477" y="7530"/>
                  </a:lnTo>
                  <a:lnTo>
                    <a:pt x="13824" y="7530"/>
                  </a:lnTo>
                  <a:lnTo>
                    <a:pt x="14172" y="7492"/>
                  </a:lnTo>
                  <a:lnTo>
                    <a:pt x="14519" y="7415"/>
                  </a:lnTo>
                  <a:lnTo>
                    <a:pt x="14133" y="7762"/>
                  </a:lnTo>
                  <a:lnTo>
                    <a:pt x="13708" y="8032"/>
                  </a:lnTo>
                  <a:lnTo>
                    <a:pt x="13477" y="8110"/>
                  </a:lnTo>
                  <a:lnTo>
                    <a:pt x="13245" y="8226"/>
                  </a:lnTo>
                  <a:lnTo>
                    <a:pt x="13013" y="8264"/>
                  </a:lnTo>
                  <a:lnTo>
                    <a:pt x="12743" y="8303"/>
                  </a:lnTo>
                  <a:lnTo>
                    <a:pt x="12357" y="8303"/>
                  </a:lnTo>
                  <a:lnTo>
                    <a:pt x="11971" y="8264"/>
                  </a:lnTo>
                  <a:lnTo>
                    <a:pt x="11662" y="8110"/>
                  </a:lnTo>
                  <a:lnTo>
                    <a:pt x="11353" y="7955"/>
                  </a:lnTo>
                  <a:lnTo>
                    <a:pt x="11083" y="7685"/>
                  </a:lnTo>
                  <a:lnTo>
                    <a:pt x="10890" y="7415"/>
                  </a:lnTo>
                  <a:lnTo>
                    <a:pt x="10696" y="7106"/>
                  </a:lnTo>
                  <a:lnTo>
                    <a:pt x="10542" y="6720"/>
                  </a:lnTo>
                  <a:lnTo>
                    <a:pt x="10388" y="6218"/>
                  </a:lnTo>
                  <a:lnTo>
                    <a:pt x="10233" y="5716"/>
                  </a:lnTo>
                  <a:lnTo>
                    <a:pt x="9963" y="4673"/>
                  </a:lnTo>
                  <a:lnTo>
                    <a:pt x="9847" y="4171"/>
                  </a:lnTo>
                  <a:lnTo>
                    <a:pt x="9654" y="3669"/>
                  </a:lnTo>
                  <a:lnTo>
                    <a:pt x="9461" y="3167"/>
                  </a:lnTo>
                  <a:lnTo>
                    <a:pt x="9229" y="2704"/>
                  </a:lnTo>
                  <a:lnTo>
                    <a:pt x="8843" y="2163"/>
                  </a:lnTo>
                  <a:lnTo>
                    <a:pt x="8457" y="1700"/>
                  </a:lnTo>
                  <a:lnTo>
                    <a:pt x="7993" y="1275"/>
                  </a:lnTo>
                  <a:lnTo>
                    <a:pt x="7530" y="889"/>
                  </a:lnTo>
                  <a:lnTo>
                    <a:pt x="6989" y="580"/>
                  </a:lnTo>
                  <a:lnTo>
                    <a:pt x="6449" y="348"/>
                  </a:lnTo>
                  <a:lnTo>
                    <a:pt x="5870" y="155"/>
                  </a:lnTo>
                  <a:lnTo>
                    <a:pt x="5290" y="39"/>
                  </a:lnTo>
                  <a:lnTo>
                    <a:pt x="502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9"/>
            <p:cNvSpPr/>
            <p:nvPr/>
          </p:nvSpPr>
          <p:spPr>
            <a:xfrm>
              <a:off x="5932850" y="4466275"/>
              <a:ext cx="200800" cy="230725"/>
            </a:xfrm>
            <a:custGeom>
              <a:avLst/>
              <a:gdLst/>
              <a:ahLst/>
              <a:cxnLst/>
              <a:rect l="l" t="t" r="r" b="b"/>
              <a:pathLst>
                <a:path w="8032" h="9229" extrusionOk="0">
                  <a:moveTo>
                    <a:pt x="2047" y="0"/>
                  </a:moveTo>
                  <a:lnTo>
                    <a:pt x="1892" y="77"/>
                  </a:lnTo>
                  <a:lnTo>
                    <a:pt x="1738" y="154"/>
                  </a:lnTo>
                  <a:lnTo>
                    <a:pt x="1429" y="425"/>
                  </a:lnTo>
                  <a:lnTo>
                    <a:pt x="1197" y="734"/>
                  </a:lnTo>
                  <a:lnTo>
                    <a:pt x="965" y="1004"/>
                  </a:lnTo>
                  <a:lnTo>
                    <a:pt x="734" y="1352"/>
                  </a:lnTo>
                  <a:lnTo>
                    <a:pt x="502" y="1738"/>
                  </a:lnTo>
                  <a:lnTo>
                    <a:pt x="348" y="2124"/>
                  </a:lnTo>
                  <a:lnTo>
                    <a:pt x="193" y="2549"/>
                  </a:lnTo>
                  <a:lnTo>
                    <a:pt x="77" y="3012"/>
                  </a:lnTo>
                  <a:lnTo>
                    <a:pt x="39" y="3475"/>
                  </a:lnTo>
                  <a:lnTo>
                    <a:pt x="0" y="3939"/>
                  </a:lnTo>
                  <a:lnTo>
                    <a:pt x="77" y="4441"/>
                  </a:lnTo>
                  <a:lnTo>
                    <a:pt x="155" y="4904"/>
                  </a:lnTo>
                  <a:lnTo>
                    <a:pt x="270" y="5329"/>
                  </a:lnTo>
                  <a:lnTo>
                    <a:pt x="463" y="5792"/>
                  </a:lnTo>
                  <a:lnTo>
                    <a:pt x="695" y="6178"/>
                  </a:lnTo>
                  <a:lnTo>
                    <a:pt x="1043" y="6178"/>
                  </a:lnTo>
                  <a:lnTo>
                    <a:pt x="888" y="5831"/>
                  </a:lnTo>
                  <a:lnTo>
                    <a:pt x="734" y="5483"/>
                  </a:lnTo>
                  <a:lnTo>
                    <a:pt x="657" y="5136"/>
                  </a:lnTo>
                  <a:lnTo>
                    <a:pt x="541" y="4788"/>
                  </a:lnTo>
                  <a:lnTo>
                    <a:pt x="502" y="4402"/>
                  </a:lnTo>
                  <a:lnTo>
                    <a:pt x="463" y="4055"/>
                  </a:lnTo>
                  <a:lnTo>
                    <a:pt x="463" y="3668"/>
                  </a:lnTo>
                  <a:lnTo>
                    <a:pt x="463" y="3321"/>
                  </a:lnTo>
                  <a:lnTo>
                    <a:pt x="541" y="2973"/>
                  </a:lnTo>
                  <a:lnTo>
                    <a:pt x="618" y="2626"/>
                  </a:lnTo>
                  <a:lnTo>
                    <a:pt x="734" y="2278"/>
                  </a:lnTo>
                  <a:lnTo>
                    <a:pt x="850" y="1931"/>
                  </a:lnTo>
                  <a:lnTo>
                    <a:pt x="1043" y="1622"/>
                  </a:lnTo>
                  <a:lnTo>
                    <a:pt x="1236" y="1313"/>
                  </a:lnTo>
                  <a:lnTo>
                    <a:pt x="1467" y="1004"/>
                  </a:lnTo>
                  <a:lnTo>
                    <a:pt x="1776" y="734"/>
                  </a:lnTo>
                  <a:lnTo>
                    <a:pt x="1969" y="579"/>
                  </a:lnTo>
                  <a:lnTo>
                    <a:pt x="2085" y="502"/>
                  </a:lnTo>
                  <a:lnTo>
                    <a:pt x="2201" y="463"/>
                  </a:lnTo>
                  <a:lnTo>
                    <a:pt x="2317" y="579"/>
                  </a:lnTo>
                  <a:lnTo>
                    <a:pt x="2433" y="811"/>
                  </a:lnTo>
                  <a:lnTo>
                    <a:pt x="2587" y="1197"/>
                  </a:lnTo>
                  <a:lnTo>
                    <a:pt x="2742" y="1583"/>
                  </a:lnTo>
                  <a:lnTo>
                    <a:pt x="2858" y="1931"/>
                  </a:lnTo>
                  <a:lnTo>
                    <a:pt x="2973" y="2317"/>
                  </a:lnTo>
                  <a:lnTo>
                    <a:pt x="3051" y="2703"/>
                  </a:lnTo>
                  <a:lnTo>
                    <a:pt x="3089" y="3089"/>
                  </a:lnTo>
                  <a:lnTo>
                    <a:pt x="3089" y="3437"/>
                  </a:lnTo>
                  <a:lnTo>
                    <a:pt x="3051" y="3784"/>
                  </a:lnTo>
                  <a:lnTo>
                    <a:pt x="3012" y="4132"/>
                  </a:lnTo>
                  <a:lnTo>
                    <a:pt x="2896" y="4479"/>
                  </a:lnTo>
                  <a:lnTo>
                    <a:pt x="2780" y="4788"/>
                  </a:lnTo>
                  <a:lnTo>
                    <a:pt x="2587" y="5136"/>
                  </a:lnTo>
                  <a:lnTo>
                    <a:pt x="2394" y="5445"/>
                  </a:lnTo>
                  <a:lnTo>
                    <a:pt x="2356" y="5522"/>
                  </a:lnTo>
                  <a:lnTo>
                    <a:pt x="2394" y="5638"/>
                  </a:lnTo>
                  <a:lnTo>
                    <a:pt x="2356" y="5715"/>
                  </a:lnTo>
                  <a:lnTo>
                    <a:pt x="2356" y="5754"/>
                  </a:lnTo>
                  <a:lnTo>
                    <a:pt x="2394" y="5792"/>
                  </a:lnTo>
                  <a:lnTo>
                    <a:pt x="2471" y="5792"/>
                  </a:lnTo>
                  <a:lnTo>
                    <a:pt x="2626" y="5715"/>
                  </a:lnTo>
                  <a:lnTo>
                    <a:pt x="2819" y="5676"/>
                  </a:lnTo>
                  <a:lnTo>
                    <a:pt x="3205" y="5676"/>
                  </a:lnTo>
                  <a:lnTo>
                    <a:pt x="3630" y="5715"/>
                  </a:lnTo>
                  <a:lnTo>
                    <a:pt x="4055" y="5792"/>
                  </a:lnTo>
                  <a:lnTo>
                    <a:pt x="4441" y="5947"/>
                  </a:lnTo>
                  <a:lnTo>
                    <a:pt x="4866" y="6101"/>
                  </a:lnTo>
                  <a:lnTo>
                    <a:pt x="5213" y="6256"/>
                  </a:lnTo>
                  <a:lnTo>
                    <a:pt x="5522" y="6449"/>
                  </a:lnTo>
                  <a:lnTo>
                    <a:pt x="5831" y="6642"/>
                  </a:lnTo>
                  <a:lnTo>
                    <a:pt x="6140" y="6835"/>
                  </a:lnTo>
                  <a:lnTo>
                    <a:pt x="6410" y="7067"/>
                  </a:lnTo>
                  <a:lnTo>
                    <a:pt x="6680" y="7337"/>
                  </a:lnTo>
                  <a:lnTo>
                    <a:pt x="6912" y="7607"/>
                  </a:lnTo>
                  <a:lnTo>
                    <a:pt x="7144" y="7877"/>
                  </a:lnTo>
                  <a:lnTo>
                    <a:pt x="7337" y="8186"/>
                  </a:lnTo>
                  <a:lnTo>
                    <a:pt x="7530" y="8534"/>
                  </a:lnTo>
                  <a:lnTo>
                    <a:pt x="7105" y="8650"/>
                  </a:lnTo>
                  <a:lnTo>
                    <a:pt x="6680" y="8727"/>
                  </a:lnTo>
                  <a:lnTo>
                    <a:pt x="6294" y="8766"/>
                  </a:lnTo>
                  <a:lnTo>
                    <a:pt x="5870" y="8804"/>
                  </a:lnTo>
                  <a:lnTo>
                    <a:pt x="5483" y="8804"/>
                  </a:lnTo>
                  <a:lnTo>
                    <a:pt x="5059" y="8727"/>
                  </a:lnTo>
                  <a:lnTo>
                    <a:pt x="4672" y="8611"/>
                  </a:lnTo>
                  <a:lnTo>
                    <a:pt x="4248" y="8457"/>
                  </a:lnTo>
                  <a:lnTo>
                    <a:pt x="3900" y="8264"/>
                  </a:lnTo>
                  <a:lnTo>
                    <a:pt x="3591" y="8071"/>
                  </a:lnTo>
                  <a:lnTo>
                    <a:pt x="3012" y="7607"/>
                  </a:lnTo>
                  <a:lnTo>
                    <a:pt x="2471" y="7105"/>
                  </a:lnTo>
                  <a:lnTo>
                    <a:pt x="1931" y="6565"/>
                  </a:lnTo>
                  <a:lnTo>
                    <a:pt x="1854" y="6526"/>
                  </a:lnTo>
                  <a:lnTo>
                    <a:pt x="1815" y="6487"/>
                  </a:lnTo>
                  <a:lnTo>
                    <a:pt x="1661" y="6526"/>
                  </a:lnTo>
                  <a:lnTo>
                    <a:pt x="1622" y="6526"/>
                  </a:lnTo>
                  <a:lnTo>
                    <a:pt x="1583" y="6565"/>
                  </a:lnTo>
                  <a:lnTo>
                    <a:pt x="1429" y="6835"/>
                  </a:lnTo>
                  <a:lnTo>
                    <a:pt x="1661" y="6873"/>
                  </a:lnTo>
                  <a:lnTo>
                    <a:pt x="2278" y="7491"/>
                  </a:lnTo>
                  <a:lnTo>
                    <a:pt x="2896" y="8071"/>
                  </a:lnTo>
                  <a:lnTo>
                    <a:pt x="3244" y="8341"/>
                  </a:lnTo>
                  <a:lnTo>
                    <a:pt x="3630" y="8573"/>
                  </a:lnTo>
                  <a:lnTo>
                    <a:pt x="3977" y="8766"/>
                  </a:lnTo>
                  <a:lnTo>
                    <a:pt x="4364" y="8959"/>
                  </a:lnTo>
                  <a:lnTo>
                    <a:pt x="4827" y="9113"/>
                  </a:lnTo>
                  <a:lnTo>
                    <a:pt x="5252" y="9190"/>
                  </a:lnTo>
                  <a:lnTo>
                    <a:pt x="5676" y="9229"/>
                  </a:lnTo>
                  <a:lnTo>
                    <a:pt x="6140" y="9229"/>
                  </a:lnTo>
                  <a:lnTo>
                    <a:pt x="6565" y="9152"/>
                  </a:lnTo>
                  <a:lnTo>
                    <a:pt x="6989" y="9074"/>
                  </a:lnTo>
                  <a:lnTo>
                    <a:pt x="7878" y="8843"/>
                  </a:lnTo>
                  <a:lnTo>
                    <a:pt x="7955" y="8804"/>
                  </a:lnTo>
                  <a:lnTo>
                    <a:pt x="7993" y="8727"/>
                  </a:lnTo>
                  <a:lnTo>
                    <a:pt x="8032" y="8650"/>
                  </a:lnTo>
                  <a:lnTo>
                    <a:pt x="7993" y="8534"/>
                  </a:lnTo>
                  <a:lnTo>
                    <a:pt x="7762" y="8109"/>
                  </a:lnTo>
                  <a:lnTo>
                    <a:pt x="7491" y="7684"/>
                  </a:lnTo>
                  <a:lnTo>
                    <a:pt x="7221" y="7298"/>
                  </a:lnTo>
                  <a:lnTo>
                    <a:pt x="6874" y="6912"/>
                  </a:lnTo>
                  <a:lnTo>
                    <a:pt x="6526" y="6603"/>
                  </a:lnTo>
                  <a:lnTo>
                    <a:pt x="6140" y="6294"/>
                  </a:lnTo>
                  <a:lnTo>
                    <a:pt x="5715" y="6024"/>
                  </a:lnTo>
                  <a:lnTo>
                    <a:pt x="5252" y="5792"/>
                  </a:lnTo>
                  <a:lnTo>
                    <a:pt x="4827" y="5638"/>
                  </a:lnTo>
                  <a:lnTo>
                    <a:pt x="4248" y="5445"/>
                  </a:lnTo>
                  <a:lnTo>
                    <a:pt x="3939" y="5367"/>
                  </a:lnTo>
                  <a:lnTo>
                    <a:pt x="3591" y="5290"/>
                  </a:lnTo>
                  <a:lnTo>
                    <a:pt x="3012" y="5290"/>
                  </a:lnTo>
                  <a:lnTo>
                    <a:pt x="3167" y="4981"/>
                  </a:lnTo>
                  <a:lnTo>
                    <a:pt x="3321" y="4634"/>
                  </a:lnTo>
                  <a:lnTo>
                    <a:pt x="3398" y="4286"/>
                  </a:lnTo>
                  <a:lnTo>
                    <a:pt x="3475" y="3939"/>
                  </a:lnTo>
                  <a:lnTo>
                    <a:pt x="3514" y="3591"/>
                  </a:lnTo>
                  <a:lnTo>
                    <a:pt x="3514" y="3205"/>
                  </a:lnTo>
                  <a:lnTo>
                    <a:pt x="3514" y="2858"/>
                  </a:lnTo>
                  <a:lnTo>
                    <a:pt x="3437" y="2471"/>
                  </a:lnTo>
                  <a:lnTo>
                    <a:pt x="3321" y="1969"/>
                  </a:lnTo>
                  <a:lnTo>
                    <a:pt x="3167" y="1467"/>
                  </a:lnTo>
                  <a:lnTo>
                    <a:pt x="2935" y="965"/>
                  </a:lnTo>
                  <a:lnTo>
                    <a:pt x="2703" y="502"/>
                  </a:lnTo>
                  <a:lnTo>
                    <a:pt x="2587" y="270"/>
                  </a:lnTo>
                  <a:lnTo>
                    <a:pt x="2471" y="116"/>
                  </a:lnTo>
                  <a:lnTo>
                    <a:pt x="2356" y="39"/>
                  </a:lnTo>
                  <a:lnTo>
                    <a:pt x="22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9"/>
            <p:cNvSpPr/>
            <p:nvPr/>
          </p:nvSpPr>
          <p:spPr>
            <a:xfrm>
              <a:off x="2331050" y="4488475"/>
              <a:ext cx="145775" cy="163175"/>
            </a:xfrm>
            <a:custGeom>
              <a:avLst/>
              <a:gdLst/>
              <a:ahLst/>
              <a:cxnLst/>
              <a:rect l="l" t="t" r="r" b="b"/>
              <a:pathLst>
                <a:path w="5831" h="6527" extrusionOk="0">
                  <a:moveTo>
                    <a:pt x="3321" y="502"/>
                  </a:moveTo>
                  <a:lnTo>
                    <a:pt x="3784" y="695"/>
                  </a:lnTo>
                  <a:lnTo>
                    <a:pt x="4248" y="1004"/>
                  </a:lnTo>
                  <a:lnTo>
                    <a:pt x="4595" y="1313"/>
                  </a:lnTo>
                  <a:lnTo>
                    <a:pt x="4904" y="1738"/>
                  </a:lnTo>
                  <a:lnTo>
                    <a:pt x="5174" y="2163"/>
                  </a:lnTo>
                  <a:lnTo>
                    <a:pt x="5252" y="2394"/>
                  </a:lnTo>
                  <a:lnTo>
                    <a:pt x="5329" y="2665"/>
                  </a:lnTo>
                  <a:lnTo>
                    <a:pt x="5367" y="2896"/>
                  </a:lnTo>
                  <a:lnTo>
                    <a:pt x="5367" y="3167"/>
                  </a:lnTo>
                  <a:lnTo>
                    <a:pt x="5367" y="3437"/>
                  </a:lnTo>
                  <a:lnTo>
                    <a:pt x="5329" y="3707"/>
                  </a:lnTo>
                  <a:lnTo>
                    <a:pt x="5213" y="4171"/>
                  </a:lnTo>
                  <a:lnTo>
                    <a:pt x="5020" y="4595"/>
                  </a:lnTo>
                  <a:lnTo>
                    <a:pt x="4750" y="4981"/>
                  </a:lnTo>
                  <a:lnTo>
                    <a:pt x="4441" y="5368"/>
                  </a:lnTo>
                  <a:lnTo>
                    <a:pt x="4055" y="5638"/>
                  </a:lnTo>
                  <a:lnTo>
                    <a:pt x="3630" y="5870"/>
                  </a:lnTo>
                  <a:lnTo>
                    <a:pt x="3398" y="5947"/>
                  </a:lnTo>
                  <a:lnTo>
                    <a:pt x="3166" y="6024"/>
                  </a:lnTo>
                  <a:lnTo>
                    <a:pt x="2935" y="6024"/>
                  </a:lnTo>
                  <a:lnTo>
                    <a:pt x="2703" y="6063"/>
                  </a:lnTo>
                  <a:lnTo>
                    <a:pt x="2394" y="6024"/>
                  </a:lnTo>
                  <a:lnTo>
                    <a:pt x="2085" y="5985"/>
                  </a:lnTo>
                  <a:lnTo>
                    <a:pt x="1815" y="5908"/>
                  </a:lnTo>
                  <a:lnTo>
                    <a:pt x="1583" y="5792"/>
                  </a:lnTo>
                  <a:lnTo>
                    <a:pt x="1390" y="5677"/>
                  </a:lnTo>
                  <a:lnTo>
                    <a:pt x="1197" y="5522"/>
                  </a:lnTo>
                  <a:lnTo>
                    <a:pt x="1004" y="5329"/>
                  </a:lnTo>
                  <a:lnTo>
                    <a:pt x="850" y="5136"/>
                  </a:lnTo>
                  <a:lnTo>
                    <a:pt x="734" y="4904"/>
                  </a:lnTo>
                  <a:lnTo>
                    <a:pt x="656" y="4673"/>
                  </a:lnTo>
                  <a:lnTo>
                    <a:pt x="541" y="4441"/>
                  </a:lnTo>
                  <a:lnTo>
                    <a:pt x="502" y="4209"/>
                  </a:lnTo>
                  <a:lnTo>
                    <a:pt x="425" y="3669"/>
                  </a:lnTo>
                  <a:lnTo>
                    <a:pt x="463" y="3128"/>
                  </a:lnTo>
                  <a:lnTo>
                    <a:pt x="579" y="2587"/>
                  </a:lnTo>
                  <a:lnTo>
                    <a:pt x="734" y="2085"/>
                  </a:lnTo>
                  <a:lnTo>
                    <a:pt x="1004" y="1622"/>
                  </a:lnTo>
                  <a:lnTo>
                    <a:pt x="1158" y="1390"/>
                  </a:lnTo>
                  <a:lnTo>
                    <a:pt x="1313" y="1197"/>
                  </a:lnTo>
                  <a:lnTo>
                    <a:pt x="1506" y="1043"/>
                  </a:lnTo>
                  <a:lnTo>
                    <a:pt x="1699" y="888"/>
                  </a:lnTo>
                  <a:lnTo>
                    <a:pt x="1931" y="734"/>
                  </a:lnTo>
                  <a:lnTo>
                    <a:pt x="2162" y="657"/>
                  </a:lnTo>
                  <a:lnTo>
                    <a:pt x="2394" y="579"/>
                  </a:lnTo>
                  <a:lnTo>
                    <a:pt x="2664" y="502"/>
                  </a:lnTo>
                  <a:lnTo>
                    <a:pt x="2935" y="502"/>
                  </a:lnTo>
                  <a:lnTo>
                    <a:pt x="3244" y="541"/>
                  </a:lnTo>
                  <a:lnTo>
                    <a:pt x="3282" y="502"/>
                  </a:lnTo>
                  <a:close/>
                  <a:moveTo>
                    <a:pt x="3128" y="0"/>
                  </a:moveTo>
                  <a:lnTo>
                    <a:pt x="3051" y="39"/>
                  </a:lnTo>
                  <a:lnTo>
                    <a:pt x="2973" y="116"/>
                  </a:lnTo>
                  <a:lnTo>
                    <a:pt x="2973" y="193"/>
                  </a:lnTo>
                  <a:lnTo>
                    <a:pt x="2664" y="155"/>
                  </a:lnTo>
                  <a:lnTo>
                    <a:pt x="2394" y="193"/>
                  </a:lnTo>
                  <a:lnTo>
                    <a:pt x="2124" y="232"/>
                  </a:lnTo>
                  <a:lnTo>
                    <a:pt x="1854" y="309"/>
                  </a:lnTo>
                  <a:lnTo>
                    <a:pt x="1622" y="425"/>
                  </a:lnTo>
                  <a:lnTo>
                    <a:pt x="1390" y="579"/>
                  </a:lnTo>
                  <a:lnTo>
                    <a:pt x="1197" y="734"/>
                  </a:lnTo>
                  <a:lnTo>
                    <a:pt x="965" y="927"/>
                  </a:lnTo>
                  <a:lnTo>
                    <a:pt x="811" y="1120"/>
                  </a:lnTo>
                  <a:lnTo>
                    <a:pt x="656" y="1352"/>
                  </a:lnTo>
                  <a:lnTo>
                    <a:pt x="386" y="1854"/>
                  </a:lnTo>
                  <a:lnTo>
                    <a:pt x="154" y="2394"/>
                  </a:lnTo>
                  <a:lnTo>
                    <a:pt x="39" y="2974"/>
                  </a:lnTo>
                  <a:lnTo>
                    <a:pt x="0" y="3591"/>
                  </a:lnTo>
                  <a:lnTo>
                    <a:pt x="0" y="3900"/>
                  </a:lnTo>
                  <a:lnTo>
                    <a:pt x="39" y="4209"/>
                  </a:lnTo>
                  <a:lnTo>
                    <a:pt x="116" y="4518"/>
                  </a:lnTo>
                  <a:lnTo>
                    <a:pt x="193" y="4788"/>
                  </a:lnTo>
                  <a:lnTo>
                    <a:pt x="270" y="5059"/>
                  </a:lnTo>
                  <a:lnTo>
                    <a:pt x="425" y="5329"/>
                  </a:lnTo>
                  <a:lnTo>
                    <a:pt x="579" y="5561"/>
                  </a:lnTo>
                  <a:lnTo>
                    <a:pt x="772" y="5754"/>
                  </a:lnTo>
                  <a:lnTo>
                    <a:pt x="965" y="5947"/>
                  </a:lnTo>
                  <a:lnTo>
                    <a:pt x="1197" y="6101"/>
                  </a:lnTo>
                  <a:lnTo>
                    <a:pt x="1467" y="6256"/>
                  </a:lnTo>
                  <a:lnTo>
                    <a:pt x="1738" y="6372"/>
                  </a:lnTo>
                  <a:lnTo>
                    <a:pt x="2085" y="6449"/>
                  </a:lnTo>
                  <a:lnTo>
                    <a:pt x="2394" y="6487"/>
                  </a:lnTo>
                  <a:lnTo>
                    <a:pt x="2742" y="6526"/>
                  </a:lnTo>
                  <a:lnTo>
                    <a:pt x="3012" y="6487"/>
                  </a:lnTo>
                  <a:lnTo>
                    <a:pt x="3321" y="6449"/>
                  </a:lnTo>
                  <a:lnTo>
                    <a:pt x="3630" y="6372"/>
                  </a:lnTo>
                  <a:lnTo>
                    <a:pt x="3900" y="6256"/>
                  </a:lnTo>
                  <a:lnTo>
                    <a:pt x="4170" y="6101"/>
                  </a:lnTo>
                  <a:lnTo>
                    <a:pt x="4402" y="5947"/>
                  </a:lnTo>
                  <a:lnTo>
                    <a:pt x="4634" y="5792"/>
                  </a:lnTo>
                  <a:lnTo>
                    <a:pt x="4866" y="5561"/>
                  </a:lnTo>
                  <a:lnTo>
                    <a:pt x="5059" y="5368"/>
                  </a:lnTo>
                  <a:lnTo>
                    <a:pt x="5252" y="5097"/>
                  </a:lnTo>
                  <a:lnTo>
                    <a:pt x="5406" y="4866"/>
                  </a:lnTo>
                  <a:lnTo>
                    <a:pt x="5522" y="4595"/>
                  </a:lnTo>
                  <a:lnTo>
                    <a:pt x="5638" y="4286"/>
                  </a:lnTo>
                  <a:lnTo>
                    <a:pt x="5754" y="4016"/>
                  </a:lnTo>
                  <a:lnTo>
                    <a:pt x="5792" y="3707"/>
                  </a:lnTo>
                  <a:lnTo>
                    <a:pt x="5831" y="3398"/>
                  </a:lnTo>
                  <a:lnTo>
                    <a:pt x="5831" y="3089"/>
                  </a:lnTo>
                  <a:lnTo>
                    <a:pt x="5792" y="2780"/>
                  </a:lnTo>
                  <a:lnTo>
                    <a:pt x="5754" y="2472"/>
                  </a:lnTo>
                  <a:lnTo>
                    <a:pt x="5638" y="2163"/>
                  </a:lnTo>
                  <a:lnTo>
                    <a:pt x="5522" y="1892"/>
                  </a:lnTo>
                  <a:lnTo>
                    <a:pt x="5406" y="1622"/>
                  </a:lnTo>
                  <a:lnTo>
                    <a:pt x="5213" y="1352"/>
                  </a:lnTo>
                  <a:lnTo>
                    <a:pt x="5020" y="1120"/>
                  </a:lnTo>
                  <a:lnTo>
                    <a:pt x="4827" y="888"/>
                  </a:lnTo>
                  <a:lnTo>
                    <a:pt x="4595" y="695"/>
                  </a:lnTo>
                  <a:lnTo>
                    <a:pt x="4364" y="502"/>
                  </a:lnTo>
                  <a:lnTo>
                    <a:pt x="4093" y="348"/>
                  </a:lnTo>
                  <a:lnTo>
                    <a:pt x="3823" y="193"/>
                  </a:lnTo>
                  <a:lnTo>
                    <a:pt x="3514" y="116"/>
                  </a:lnTo>
                  <a:lnTo>
                    <a:pt x="320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9"/>
            <p:cNvSpPr/>
            <p:nvPr/>
          </p:nvSpPr>
          <p:spPr>
            <a:xfrm>
              <a:off x="3966375" y="4488475"/>
              <a:ext cx="350450" cy="288650"/>
            </a:xfrm>
            <a:custGeom>
              <a:avLst/>
              <a:gdLst/>
              <a:ahLst/>
              <a:cxnLst/>
              <a:rect l="l" t="t" r="r" b="b"/>
              <a:pathLst>
                <a:path w="14018" h="11546" extrusionOk="0">
                  <a:moveTo>
                    <a:pt x="11778" y="0"/>
                  </a:moveTo>
                  <a:lnTo>
                    <a:pt x="11469" y="77"/>
                  </a:lnTo>
                  <a:lnTo>
                    <a:pt x="11855" y="1931"/>
                  </a:lnTo>
                  <a:lnTo>
                    <a:pt x="12280" y="3746"/>
                  </a:lnTo>
                  <a:lnTo>
                    <a:pt x="11508" y="2780"/>
                  </a:lnTo>
                  <a:lnTo>
                    <a:pt x="10658" y="1892"/>
                  </a:lnTo>
                  <a:lnTo>
                    <a:pt x="10427" y="2085"/>
                  </a:lnTo>
                  <a:lnTo>
                    <a:pt x="11469" y="3437"/>
                  </a:lnTo>
                  <a:lnTo>
                    <a:pt x="12550" y="4750"/>
                  </a:lnTo>
                  <a:lnTo>
                    <a:pt x="12859" y="5754"/>
                  </a:lnTo>
                  <a:lnTo>
                    <a:pt x="13168" y="5754"/>
                  </a:lnTo>
                  <a:lnTo>
                    <a:pt x="13207" y="5638"/>
                  </a:lnTo>
                  <a:lnTo>
                    <a:pt x="13168" y="5522"/>
                  </a:lnTo>
                  <a:lnTo>
                    <a:pt x="13168" y="5522"/>
                  </a:lnTo>
                  <a:lnTo>
                    <a:pt x="13439" y="5715"/>
                  </a:lnTo>
                  <a:lnTo>
                    <a:pt x="13593" y="5947"/>
                  </a:lnTo>
                  <a:lnTo>
                    <a:pt x="13670" y="6179"/>
                  </a:lnTo>
                  <a:lnTo>
                    <a:pt x="13709" y="6410"/>
                  </a:lnTo>
                  <a:lnTo>
                    <a:pt x="13632" y="6681"/>
                  </a:lnTo>
                  <a:lnTo>
                    <a:pt x="13516" y="6912"/>
                  </a:lnTo>
                  <a:lnTo>
                    <a:pt x="13361" y="7183"/>
                  </a:lnTo>
                  <a:lnTo>
                    <a:pt x="13168" y="7453"/>
                  </a:lnTo>
                  <a:lnTo>
                    <a:pt x="12744" y="7955"/>
                  </a:lnTo>
                  <a:lnTo>
                    <a:pt x="12203" y="8418"/>
                  </a:lnTo>
                  <a:lnTo>
                    <a:pt x="11740" y="8766"/>
                  </a:lnTo>
                  <a:lnTo>
                    <a:pt x="11353" y="9075"/>
                  </a:lnTo>
                  <a:lnTo>
                    <a:pt x="10542" y="9577"/>
                  </a:lnTo>
                  <a:lnTo>
                    <a:pt x="9654" y="10001"/>
                  </a:lnTo>
                  <a:lnTo>
                    <a:pt x="8766" y="10388"/>
                  </a:lnTo>
                  <a:lnTo>
                    <a:pt x="7878" y="10658"/>
                  </a:lnTo>
                  <a:lnTo>
                    <a:pt x="6951" y="10890"/>
                  </a:lnTo>
                  <a:lnTo>
                    <a:pt x="5986" y="11083"/>
                  </a:lnTo>
                  <a:lnTo>
                    <a:pt x="5021" y="11160"/>
                  </a:lnTo>
                  <a:lnTo>
                    <a:pt x="3630" y="11160"/>
                  </a:lnTo>
                  <a:lnTo>
                    <a:pt x="3013" y="11121"/>
                  </a:lnTo>
                  <a:lnTo>
                    <a:pt x="2356" y="11044"/>
                  </a:lnTo>
                  <a:lnTo>
                    <a:pt x="1661" y="10928"/>
                  </a:lnTo>
                  <a:lnTo>
                    <a:pt x="1352" y="10812"/>
                  </a:lnTo>
                  <a:lnTo>
                    <a:pt x="1082" y="10696"/>
                  </a:lnTo>
                  <a:lnTo>
                    <a:pt x="812" y="10542"/>
                  </a:lnTo>
                  <a:lnTo>
                    <a:pt x="618" y="10388"/>
                  </a:lnTo>
                  <a:lnTo>
                    <a:pt x="464" y="10194"/>
                  </a:lnTo>
                  <a:lnTo>
                    <a:pt x="348" y="9963"/>
                  </a:lnTo>
                  <a:lnTo>
                    <a:pt x="348" y="9731"/>
                  </a:lnTo>
                  <a:lnTo>
                    <a:pt x="387" y="9461"/>
                  </a:lnTo>
                  <a:lnTo>
                    <a:pt x="155" y="9422"/>
                  </a:lnTo>
                  <a:lnTo>
                    <a:pt x="39" y="9654"/>
                  </a:lnTo>
                  <a:lnTo>
                    <a:pt x="1" y="9886"/>
                  </a:lnTo>
                  <a:lnTo>
                    <a:pt x="39" y="10117"/>
                  </a:lnTo>
                  <a:lnTo>
                    <a:pt x="78" y="10310"/>
                  </a:lnTo>
                  <a:lnTo>
                    <a:pt x="194" y="10465"/>
                  </a:lnTo>
                  <a:lnTo>
                    <a:pt x="348" y="10619"/>
                  </a:lnTo>
                  <a:lnTo>
                    <a:pt x="541" y="10774"/>
                  </a:lnTo>
                  <a:lnTo>
                    <a:pt x="773" y="10890"/>
                  </a:lnTo>
                  <a:lnTo>
                    <a:pt x="1236" y="11083"/>
                  </a:lnTo>
                  <a:lnTo>
                    <a:pt x="1738" y="11237"/>
                  </a:lnTo>
                  <a:lnTo>
                    <a:pt x="2202" y="11353"/>
                  </a:lnTo>
                  <a:lnTo>
                    <a:pt x="2626" y="11430"/>
                  </a:lnTo>
                  <a:lnTo>
                    <a:pt x="3321" y="11507"/>
                  </a:lnTo>
                  <a:lnTo>
                    <a:pt x="3978" y="11546"/>
                  </a:lnTo>
                  <a:lnTo>
                    <a:pt x="4673" y="11546"/>
                  </a:lnTo>
                  <a:lnTo>
                    <a:pt x="5368" y="11507"/>
                  </a:lnTo>
                  <a:lnTo>
                    <a:pt x="6063" y="11430"/>
                  </a:lnTo>
                  <a:lnTo>
                    <a:pt x="6758" y="11314"/>
                  </a:lnTo>
                  <a:lnTo>
                    <a:pt x="7415" y="11160"/>
                  </a:lnTo>
                  <a:lnTo>
                    <a:pt x="8071" y="11005"/>
                  </a:lnTo>
                  <a:lnTo>
                    <a:pt x="8728" y="10774"/>
                  </a:lnTo>
                  <a:lnTo>
                    <a:pt x="9345" y="10542"/>
                  </a:lnTo>
                  <a:lnTo>
                    <a:pt x="9963" y="10272"/>
                  </a:lnTo>
                  <a:lnTo>
                    <a:pt x="10542" y="9963"/>
                  </a:lnTo>
                  <a:lnTo>
                    <a:pt x="11122" y="9654"/>
                  </a:lnTo>
                  <a:lnTo>
                    <a:pt x="11701" y="9268"/>
                  </a:lnTo>
                  <a:lnTo>
                    <a:pt x="12242" y="8882"/>
                  </a:lnTo>
                  <a:lnTo>
                    <a:pt x="12744" y="8457"/>
                  </a:lnTo>
                  <a:lnTo>
                    <a:pt x="13168" y="8071"/>
                  </a:lnTo>
                  <a:lnTo>
                    <a:pt x="13554" y="7646"/>
                  </a:lnTo>
                  <a:lnTo>
                    <a:pt x="13748" y="7376"/>
                  </a:lnTo>
                  <a:lnTo>
                    <a:pt x="13863" y="7144"/>
                  </a:lnTo>
                  <a:lnTo>
                    <a:pt x="13979" y="6874"/>
                  </a:lnTo>
                  <a:lnTo>
                    <a:pt x="14018" y="6565"/>
                  </a:lnTo>
                  <a:lnTo>
                    <a:pt x="14018" y="6333"/>
                  </a:lnTo>
                  <a:lnTo>
                    <a:pt x="14018" y="6140"/>
                  </a:lnTo>
                  <a:lnTo>
                    <a:pt x="13941" y="5908"/>
                  </a:lnTo>
                  <a:lnTo>
                    <a:pt x="13863" y="5715"/>
                  </a:lnTo>
                  <a:lnTo>
                    <a:pt x="13748" y="5522"/>
                  </a:lnTo>
                  <a:lnTo>
                    <a:pt x="13593" y="5368"/>
                  </a:lnTo>
                  <a:lnTo>
                    <a:pt x="13439" y="5252"/>
                  </a:lnTo>
                  <a:lnTo>
                    <a:pt x="13246" y="5136"/>
                  </a:lnTo>
                  <a:lnTo>
                    <a:pt x="13091" y="5136"/>
                  </a:lnTo>
                  <a:lnTo>
                    <a:pt x="12821" y="3823"/>
                  </a:lnTo>
                  <a:lnTo>
                    <a:pt x="12512" y="2549"/>
                  </a:lnTo>
                  <a:lnTo>
                    <a:pt x="12164" y="1274"/>
                  </a:lnTo>
                  <a:lnTo>
                    <a:pt x="117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9"/>
            <p:cNvSpPr/>
            <p:nvPr/>
          </p:nvSpPr>
          <p:spPr>
            <a:xfrm>
              <a:off x="1307750" y="4498125"/>
              <a:ext cx="103325" cy="105250"/>
            </a:xfrm>
            <a:custGeom>
              <a:avLst/>
              <a:gdLst/>
              <a:ahLst/>
              <a:cxnLst/>
              <a:rect l="l" t="t" r="r" b="b"/>
              <a:pathLst>
                <a:path w="4133" h="4210" extrusionOk="0">
                  <a:moveTo>
                    <a:pt x="2317" y="348"/>
                  </a:moveTo>
                  <a:lnTo>
                    <a:pt x="2665" y="425"/>
                  </a:lnTo>
                  <a:lnTo>
                    <a:pt x="2819" y="502"/>
                  </a:lnTo>
                  <a:lnTo>
                    <a:pt x="2974" y="618"/>
                  </a:lnTo>
                  <a:lnTo>
                    <a:pt x="3128" y="734"/>
                  </a:lnTo>
                  <a:lnTo>
                    <a:pt x="3244" y="850"/>
                  </a:lnTo>
                  <a:lnTo>
                    <a:pt x="3360" y="1043"/>
                  </a:lnTo>
                  <a:lnTo>
                    <a:pt x="3476" y="1197"/>
                  </a:lnTo>
                  <a:lnTo>
                    <a:pt x="3514" y="1236"/>
                  </a:lnTo>
                  <a:lnTo>
                    <a:pt x="3630" y="1545"/>
                  </a:lnTo>
                  <a:lnTo>
                    <a:pt x="3707" y="1815"/>
                  </a:lnTo>
                  <a:lnTo>
                    <a:pt x="3746" y="2086"/>
                  </a:lnTo>
                  <a:lnTo>
                    <a:pt x="3746" y="2356"/>
                  </a:lnTo>
                  <a:lnTo>
                    <a:pt x="3707" y="2626"/>
                  </a:lnTo>
                  <a:lnTo>
                    <a:pt x="3630" y="2896"/>
                  </a:lnTo>
                  <a:lnTo>
                    <a:pt x="3514" y="3128"/>
                  </a:lnTo>
                  <a:lnTo>
                    <a:pt x="3283" y="3398"/>
                  </a:lnTo>
                  <a:lnTo>
                    <a:pt x="3012" y="3591"/>
                  </a:lnTo>
                  <a:lnTo>
                    <a:pt x="2703" y="3746"/>
                  </a:lnTo>
                  <a:lnTo>
                    <a:pt x="2356" y="3823"/>
                  </a:lnTo>
                  <a:lnTo>
                    <a:pt x="2008" y="3862"/>
                  </a:lnTo>
                  <a:lnTo>
                    <a:pt x="1661" y="3785"/>
                  </a:lnTo>
                  <a:lnTo>
                    <a:pt x="1313" y="3669"/>
                  </a:lnTo>
                  <a:lnTo>
                    <a:pt x="1004" y="3476"/>
                  </a:lnTo>
                  <a:lnTo>
                    <a:pt x="734" y="3244"/>
                  </a:lnTo>
                  <a:lnTo>
                    <a:pt x="579" y="2935"/>
                  </a:lnTo>
                  <a:lnTo>
                    <a:pt x="425" y="2665"/>
                  </a:lnTo>
                  <a:lnTo>
                    <a:pt x="386" y="2317"/>
                  </a:lnTo>
                  <a:lnTo>
                    <a:pt x="348" y="2008"/>
                  </a:lnTo>
                  <a:lnTo>
                    <a:pt x="386" y="1661"/>
                  </a:lnTo>
                  <a:lnTo>
                    <a:pt x="502" y="1352"/>
                  </a:lnTo>
                  <a:lnTo>
                    <a:pt x="657" y="1043"/>
                  </a:lnTo>
                  <a:lnTo>
                    <a:pt x="888" y="811"/>
                  </a:lnTo>
                  <a:lnTo>
                    <a:pt x="1197" y="580"/>
                  </a:lnTo>
                  <a:lnTo>
                    <a:pt x="1545" y="425"/>
                  </a:lnTo>
                  <a:lnTo>
                    <a:pt x="1931" y="348"/>
                  </a:lnTo>
                  <a:close/>
                  <a:moveTo>
                    <a:pt x="2201" y="0"/>
                  </a:moveTo>
                  <a:lnTo>
                    <a:pt x="1815" y="39"/>
                  </a:lnTo>
                  <a:lnTo>
                    <a:pt x="1468" y="116"/>
                  </a:lnTo>
                  <a:lnTo>
                    <a:pt x="1120" y="232"/>
                  </a:lnTo>
                  <a:lnTo>
                    <a:pt x="927" y="348"/>
                  </a:lnTo>
                  <a:lnTo>
                    <a:pt x="773" y="464"/>
                  </a:lnTo>
                  <a:lnTo>
                    <a:pt x="579" y="618"/>
                  </a:lnTo>
                  <a:lnTo>
                    <a:pt x="464" y="773"/>
                  </a:lnTo>
                  <a:lnTo>
                    <a:pt x="232" y="1159"/>
                  </a:lnTo>
                  <a:lnTo>
                    <a:pt x="78" y="1545"/>
                  </a:lnTo>
                  <a:lnTo>
                    <a:pt x="0" y="1970"/>
                  </a:lnTo>
                  <a:lnTo>
                    <a:pt x="0" y="2394"/>
                  </a:lnTo>
                  <a:lnTo>
                    <a:pt x="116" y="2858"/>
                  </a:lnTo>
                  <a:lnTo>
                    <a:pt x="193" y="3051"/>
                  </a:lnTo>
                  <a:lnTo>
                    <a:pt x="309" y="3244"/>
                  </a:lnTo>
                  <a:lnTo>
                    <a:pt x="579" y="3553"/>
                  </a:lnTo>
                  <a:lnTo>
                    <a:pt x="888" y="3823"/>
                  </a:lnTo>
                  <a:lnTo>
                    <a:pt x="1236" y="4016"/>
                  </a:lnTo>
                  <a:lnTo>
                    <a:pt x="1622" y="4171"/>
                  </a:lnTo>
                  <a:lnTo>
                    <a:pt x="2047" y="4209"/>
                  </a:lnTo>
                  <a:lnTo>
                    <a:pt x="2472" y="4209"/>
                  </a:lnTo>
                  <a:lnTo>
                    <a:pt x="2858" y="4093"/>
                  </a:lnTo>
                  <a:lnTo>
                    <a:pt x="3244" y="3939"/>
                  </a:lnTo>
                  <a:lnTo>
                    <a:pt x="3398" y="3823"/>
                  </a:lnTo>
                  <a:lnTo>
                    <a:pt x="3553" y="3669"/>
                  </a:lnTo>
                  <a:lnTo>
                    <a:pt x="3707" y="3514"/>
                  </a:lnTo>
                  <a:lnTo>
                    <a:pt x="3823" y="3321"/>
                  </a:lnTo>
                  <a:lnTo>
                    <a:pt x="4016" y="2935"/>
                  </a:lnTo>
                  <a:lnTo>
                    <a:pt x="4132" y="2510"/>
                  </a:lnTo>
                  <a:lnTo>
                    <a:pt x="4132" y="2047"/>
                  </a:lnTo>
                  <a:lnTo>
                    <a:pt x="4132" y="1854"/>
                  </a:lnTo>
                  <a:lnTo>
                    <a:pt x="4055" y="1622"/>
                  </a:lnTo>
                  <a:lnTo>
                    <a:pt x="4016" y="1429"/>
                  </a:lnTo>
                  <a:lnTo>
                    <a:pt x="3900" y="1236"/>
                  </a:lnTo>
                  <a:lnTo>
                    <a:pt x="3785" y="1082"/>
                  </a:lnTo>
                  <a:lnTo>
                    <a:pt x="3630" y="927"/>
                  </a:lnTo>
                  <a:lnTo>
                    <a:pt x="3591" y="888"/>
                  </a:lnTo>
                  <a:lnTo>
                    <a:pt x="3553" y="734"/>
                  </a:lnTo>
                  <a:lnTo>
                    <a:pt x="3437" y="580"/>
                  </a:lnTo>
                  <a:lnTo>
                    <a:pt x="3360" y="425"/>
                  </a:lnTo>
                  <a:lnTo>
                    <a:pt x="3244" y="348"/>
                  </a:lnTo>
                  <a:lnTo>
                    <a:pt x="3089" y="232"/>
                  </a:lnTo>
                  <a:lnTo>
                    <a:pt x="2935" y="155"/>
                  </a:lnTo>
                  <a:lnTo>
                    <a:pt x="2587" y="39"/>
                  </a:lnTo>
                  <a:lnTo>
                    <a:pt x="2201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9"/>
            <p:cNvSpPr/>
            <p:nvPr/>
          </p:nvSpPr>
          <p:spPr>
            <a:xfrm>
              <a:off x="6468625" y="4526125"/>
              <a:ext cx="329200" cy="242325"/>
            </a:xfrm>
            <a:custGeom>
              <a:avLst/>
              <a:gdLst/>
              <a:ahLst/>
              <a:cxnLst/>
              <a:rect l="l" t="t" r="r" b="b"/>
              <a:pathLst>
                <a:path w="13168" h="9693" extrusionOk="0">
                  <a:moveTo>
                    <a:pt x="5368" y="618"/>
                  </a:moveTo>
                  <a:lnTo>
                    <a:pt x="5947" y="772"/>
                  </a:lnTo>
                  <a:lnTo>
                    <a:pt x="6526" y="1004"/>
                  </a:lnTo>
                  <a:lnTo>
                    <a:pt x="7028" y="1313"/>
                  </a:lnTo>
                  <a:lnTo>
                    <a:pt x="7530" y="1661"/>
                  </a:lnTo>
                  <a:lnTo>
                    <a:pt x="7762" y="1892"/>
                  </a:lnTo>
                  <a:lnTo>
                    <a:pt x="7955" y="2124"/>
                  </a:lnTo>
                  <a:lnTo>
                    <a:pt x="8148" y="2356"/>
                  </a:lnTo>
                  <a:lnTo>
                    <a:pt x="8264" y="2626"/>
                  </a:lnTo>
                  <a:lnTo>
                    <a:pt x="8418" y="2896"/>
                  </a:lnTo>
                  <a:lnTo>
                    <a:pt x="8496" y="3167"/>
                  </a:lnTo>
                  <a:lnTo>
                    <a:pt x="8573" y="3437"/>
                  </a:lnTo>
                  <a:lnTo>
                    <a:pt x="8611" y="3707"/>
                  </a:lnTo>
                  <a:lnTo>
                    <a:pt x="8573" y="3707"/>
                  </a:lnTo>
                  <a:lnTo>
                    <a:pt x="7723" y="3823"/>
                  </a:lnTo>
                  <a:lnTo>
                    <a:pt x="6874" y="3900"/>
                  </a:lnTo>
                  <a:lnTo>
                    <a:pt x="6410" y="3939"/>
                  </a:lnTo>
                  <a:lnTo>
                    <a:pt x="6179" y="3939"/>
                  </a:lnTo>
                  <a:lnTo>
                    <a:pt x="5986" y="3900"/>
                  </a:lnTo>
                  <a:lnTo>
                    <a:pt x="5793" y="3862"/>
                  </a:lnTo>
                  <a:lnTo>
                    <a:pt x="5677" y="3746"/>
                  </a:lnTo>
                  <a:lnTo>
                    <a:pt x="5561" y="3553"/>
                  </a:lnTo>
                  <a:lnTo>
                    <a:pt x="5484" y="3321"/>
                  </a:lnTo>
                  <a:lnTo>
                    <a:pt x="5406" y="2626"/>
                  </a:lnTo>
                  <a:lnTo>
                    <a:pt x="5368" y="1969"/>
                  </a:lnTo>
                  <a:lnTo>
                    <a:pt x="5368" y="618"/>
                  </a:lnTo>
                  <a:close/>
                  <a:moveTo>
                    <a:pt x="2781" y="888"/>
                  </a:moveTo>
                  <a:lnTo>
                    <a:pt x="2626" y="3128"/>
                  </a:lnTo>
                  <a:lnTo>
                    <a:pt x="2626" y="3514"/>
                  </a:lnTo>
                  <a:lnTo>
                    <a:pt x="2588" y="3707"/>
                  </a:lnTo>
                  <a:lnTo>
                    <a:pt x="2510" y="3862"/>
                  </a:lnTo>
                  <a:lnTo>
                    <a:pt x="2433" y="4016"/>
                  </a:lnTo>
                  <a:lnTo>
                    <a:pt x="2317" y="4132"/>
                  </a:lnTo>
                  <a:lnTo>
                    <a:pt x="2124" y="4209"/>
                  </a:lnTo>
                  <a:lnTo>
                    <a:pt x="1892" y="4286"/>
                  </a:lnTo>
                  <a:lnTo>
                    <a:pt x="1545" y="4286"/>
                  </a:lnTo>
                  <a:lnTo>
                    <a:pt x="1120" y="4248"/>
                  </a:lnTo>
                  <a:lnTo>
                    <a:pt x="734" y="4132"/>
                  </a:lnTo>
                  <a:lnTo>
                    <a:pt x="386" y="4016"/>
                  </a:lnTo>
                  <a:lnTo>
                    <a:pt x="502" y="3514"/>
                  </a:lnTo>
                  <a:lnTo>
                    <a:pt x="657" y="3012"/>
                  </a:lnTo>
                  <a:lnTo>
                    <a:pt x="888" y="2549"/>
                  </a:lnTo>
                  <a:lnTo>
                    <a:pt x="1159" y="2124"/>
                  </a:lnTo>
                  <a:lnTo>
                    <a:pt x="1506" y="1738"/>
                  </a:lnTo>
                  <a:lnTo>
                    <a:pt x="1892" y="1429"/>
                  </a:lnTo>
                  <a:lnTo>
                    <a:pt x="2317" y="1120"/>
                  </a:lnTo>
                  <a:lnTo>
                    <a:pt x="2781" y="888"/>
                  </a:lnTo>
                  <a:close/>
                  <a:moveTo>
                    <a:pt x="10774" y="5368"/>
                  </a:moveTo>
                  <a:lnTo>
                    <a:pt x="11237" y="5638"/>
                  </a:lnTo>
                  <a:lnTo>
                    <a:pt x="11623" y="5985"/>
                  </a:lnTo>
                  <a:lnTo>
                    <a:pt x="11430" y="6140"/>
                  </a:lnTo>
                  <a:lnTo>
                    <a:pt x="11353" y="6217"/>
                  </a:lnTo>
                  <a:lnTo>
                    <a:pt x="11237" y="6256"/>
                  </a:lnTo>
                  <a:lnTo>
                    <a:pt x="11083" y="6294"/>
                  </a:lnTo>
                  <a:lnTo>
                    <a:pt x="10928" y="6256"/>
                  </a:lnTo>
                  <a:lnTo>
                    <a:pt x="10774" y="6217"/>
                  </a:lnTo>
                  <a:lnTo>
                    <a:pt x="10658" y="6140"/>
                  </a:lnTo>
                  <a:lnTo>
                    <a:pt x="10581" y="6063"/>
                  </a:lnTo>
                  <a:lnTo>
                    <a:pt x="10542" y="5947"/>
                  </a:lnTo>
                  <a:lnTo>
                    <a:pt x="10542" y="5870"/>
                  </a:lnTo>
                  <a:lnTo>
                    <a:pt x="10542" y="5754"/>
                  </a:lnTo>
                  <a:lnTo>
                    <a:pt x="10619" y="5522"/>
                  </a:lnTo>
                  <a:lnTo>
                    <a:pt x="10658" y="5445"/>
                  </a:lnTo>
                  <a:lnTo>
                    <a:pt x="10774" y="5368"/>
                  </a:lnTo>
                  <a:close/>
                  <a:moveTo>
                    <a:pt x="4402" y="0"/>
                  </a:moveTo>
                  <a:lnTo>
                    <a:pt x="3939" y="39"/>
                  </a:lnTo>
                  <a:lnTo>
                    <a:pt x="3514" y="116"/>
                  </a:lnTo>
                  <a:lnTo>
                    <a:pt x="3051" y="232"/>
                  </a:lnTo>
                  <a:lnTo>
                    <a:pt x="2665" y="386"/>
                  </a:lnTo>
                  <a:lnTo>
                    <a:pt x="2240" y="579"/>
                  </a:lnTo>
                  <a:lnTo>
                    <a:pt x="1854" y="811"/>
                  </a:lnTo>
                  <a:lnTo>
                    <a:pt x="1506" y="1043"/>
                  </a:lnTo>
                  <a:lnTo>
                    <a:pt x="1159" y="1352"/>
                  </a:lnTo>
                  <a:lnTo>
                    <a:pt x="888" y="1661"/>
                  </a:lnTo>
                  <a:lnTo>
                    <a:pt x="618" y="2008"/>
                  </a:lnTo>
                  <a:lnTo>
                    <a:pt x="425" y="2394"/>
                  </a:lnTo>
                  <a:lnTo>
                    <a:pt x="232" y="2780"/>
                  </a:lnTo>
                  <a:lnTo>
                    <a:pt x="116" y="3205"/>
                  </a:lnTo>
                  <a:lnTo>
                    <a:pt x="39" y="3669"/>
                  </a:lnTo>
                  <a:lnTo>
                    <a:pt x="0" y="4093"/>
                  </a:lnTo>
                  <a:lnTo>
                    <a:pt x="39" y="4557"/>
                  </a:lnTo>
                  <a:lnTo>
                    <a:pt x="348" y="4595"/>
                  </a:lnTo>
                  <a:lnTo>
                    <a:pt x="386" y="4286"/>
                  </a:lnTo>
                  <a:lnTo>
                    <a:pt x="966" y="4518"/>
                  </a:lnTo>
                  <a:lnTo>
                    <a:pt x="1313" y="4595"/>
                  </a:lnTo>
                  <a:lnTo>
                    <a:pt x="1699" y="4673"/>
                  </a:lnTo>
                  <a:lnTo>
                    <a:pt x="2047" y="4673"/>
                  </a:lnTo>
                  <a:lnTo>
                    <a:pt x="2356" y="4634"/>
                  </a:lnTo>
                  <a:lnTo>
                    <a:pt x="2510" y="4557"/>
                  </a:lnTo>
                  <a:lnTo>
                    <a:pt x="2626" y="4479"/>
                  </a:lnTo>
                  <a:lnTo>
                    <a:pt x="2742" y="4402"/>
                  </a:lnTo>
                  <a:lnTo>
                    <a:pt x="2858" y="4248"/>
                  </a:lnTo>
                  <a:lnTo>
                    <a:pt x="2896" y="4132"/>
                  </a:lnTo>
                  <a:lnTo>
                    <a:pt x="2974" y="3977"/>
                  </a:lnTo>
                  <a:lnTo>
                    <a:pt x="3012" y="3630"/>
                  </a:lnTo>
                  <a:lnTo>
                    <a:pt x="3012" y="2973"/>
                  </a:lnTo>
                  <a:lnTo>
                    <a:pt x="3128" y="772"/>
                  </a:lnTo>
                  <a:lnTo>
                    <a:pt x="3514" y="657"/>
                  </a:lnTo>
                  <a:lnTo>
                    <a:pt x="3939" y="579"/>
                  </a:lnTo>
                  <a:lnTo>
                    <a:pt x="4132" y="541"/>
                  </a:lnTo>
                  <a:lnTo>
                    <a:pt x="4402" y="541"/>
                  </a:lnTo>
                  <a:lnTo>
                    <a:pt x="5098" y="579"/>
                  </a:lnTo>
                  <a:lnTo>
                    <a:pt x="5020" y="1661"/>
                  </a:lnTo>
                  <a:lnTo>
                    <a:pt x="5059" y="2703"/>
                  </a:lnTo>
                  <a:lnTo>
                    <a:pt x="5098" y="3398"/>
                  </a:lnTo>
                  <a:lnTo>
                    <a:pt x="5175" y="3746"/>
                  </a:lnTo>
                  <a:lnTo>
                    <a:pt x="5213" y="3900"/>
                  </a:lnTo>
                  <a:lnTo>
                    <a:pt x="5291" y="4055"/>
                  </a:lnTo>
                  <a:lnTo>
                    <a:pt x="5406" y="4171"/>
                  </a:lnTo>
                  <a:lnTo>
                    <a:pt x="5561" y="4248"/>
                  </a:lnTo>
                  <a:lnTo>
                    <a:pt x="5715" y="4286"/>
                  </a:lnTo>
                  <a:lnTo>
                    <a:pt x="5870" y="4325"/>
                  </a:lnTo>
                  <a:lnTo>
                    <a:pt x="6217" y="4325"/>
                  </a:lnTo>
                  <a:lnTo>
                    <a:pt x="6565" y="4286"/>
                  </a:lnTo>
                  <a:lnTo>
                    <a:pt x="7607" y="4209"/>
                  </a:lnTo>
                  <a:lnTo>
                    <a:pt x="8650" y="4093"/>
                  </a:lnTo>
                  <a:lnTo>
                    <a:pt x="8650" y="4479"/>
                  </a:lnTo>
                  <a:lnTo>
                    <a:pt x="8611" y="4866"/>
                  </a:lnTo>
                  <a:lnTo>
                    <a:pt x="8611" y="4904"/>
                  </a:lnTo>
                  <a:lnTo>
                    <a:pt x="8611" y="5020"/>
                  </a:lnTo>
                  <a:lnTo>
                    <a:pt x="8650" y="5097"/>
                  </a:lnTo>
                  <a:lnTo>
                    <a:pt x="8766" y="5097"/>
                  </a:lnTo>
                  <a:lnTo>
                    <a:pt x="8843" y="5059"/>
                  </a:lnTo>
                  <a:lnTo>
                    <a:pt x="8959" y="5020"/>
                  </a:lnTo>
                  <a:lnTo>
                    <a:pt x="9036" y="4943"/>
                  </a:lnTo>
                  <a:lnTo>
                    <a:pt x="9191" y="4904"/>
                  </a:lnTo>
                  <a:lnTo>
                    <a:pt x="9384" y="4904"/>
                  </a:lnTo>
                  <a:lnTo>
                    <a:pt x="9809" y="4981"/>
                  </a:lnTo>
                  <a:lnTo>
                    <a:pt x="10195" y="5097"/>
                  </a:lnTo>
                  <a:lnTo>
                    <a:pt x="10542" y="5252"/>
                  </a:lnTo>
                  <a:lnTo>
                    <a:pt x="10426" y="5329"/>
                  </a:lnTo>
                  <a:lnTo>
                    <a:pt x="10311" y="5445"/>
                  </a:lnTo>
                  <a:lnTo>
                    <a:pt x="10272" y="5599"/>
                  </a:lnTo>
                  <a:lnTo>
                    <a:pt x="10233" y="5754"/>
                  </a:lnTo>
                  <a:lnTo>
                    <a:pt x="10233" y="5908"/>
                  </a:lnTo>
                  <a:lnTo>
                    <a:pt x="10233" y="6063"/>
                  </a:lnTo>
                  <a:lnTo>
                    <a:pt x="10272" y="6179"/>
                  </a:lnTo>
                  <a:lnTo>
                    <a:pt x="10349" y="6333"/>
                  </a:lnTo>
                  <a:lnTo>
                    <a:pt x="10504" y="6487"/>
                  </a:lnTo>
                  <a:lnTo>
                    <a:pt x="10697" y="6603"/>
                  </a:lnTo>
                  <a:lnTo>
                    <a:pt x="10928" y="6642"/>
                  </a:lnTo>
                  <a:lnTo>
                    <a:pt x="11160" y="6642"/>
                  </a:lnTo>
                  <a:lnTo>
                    <a:pt x="11353" y="6603"/>
                  </a:lnTo>
                  <a:lnTo>
                    <a:pt x="11546" y="6526"/>
                  </a:lnTo>
                  <a:lnTo>
                    <a:pt x="11739" y="6410"/>
                  </a:lnTo>
                  <a:lnTo>
                    <a:pt x="11855" y="6256"/>
                  </a:lnTo>
                  <a:lnTo>
                    <a:pt x="12087" y="6565"/>
                  </a:lnTo>
                  <a:lnTo>
                    <a:pt x="12280" y="6912"/>
                  </a:lnTo>
                  <a:lnTo>
                    <a:pt x="12396" y="7221"/>
                  </a:lnTo>
                  <a:lnTo>
                    <a:pt x="12473" y="7569"/>
                  </a:lnTo>
                  <a:lnTo>
                    <a:pt x="12550" y="7916"/>
                  </a:lnTo>
                  <a:lnTo>
                    <a:pt x="12550" y="8264"/>
                  </a:lnTo>
                  <a:lnTo>
                    <a:pt x="12589" y="8997"/>
                  </a:lnTo>
                  <a:lnTo>
                    <a:pt x="12512" y="8997"/>
                  </a:lnTo>
                  <a:lnTo>
                    <a:pt x="12434" y="9075"/>
                  </a:lnTo>
                  <a:lnTo>
                    <a:pt x="12396" y="9113"/>
                  </a:lnTo>
                  <a:lnTo>
                    <a:pt x="12357" y="9190"/>
                  </a:lnTo>
                  <a:lnTo>
                    <a:pt x="11469" y="9306"/>
                  </a:lnTo>
                  <a:lnTo>
                    <a:pt x="11469" y="9692"/>
                  </a:lnTo>
                  <a:lnTo>
                    <a:pt x="12125" y="9654"/>
                  </a:lnTo>
                  <a:lnTo>
                    <a:pt x="12820" y="9615"/>
                  </a:lnTo>
                  <a:lnTo>
                    <a:pt x="12936" y="9577"/>
                  </a:lnTo>
                  <a:lnTo>
                    <a:pt x="13014" y="9499"/>
                  </a:lnTo>
                  <a:lnTo>
                    <a:pt x="13052" y="9384"/>
                  </a:lnTo>
                  <a:lnTo>
                    <a:pt x="13052" y="9268"/>
                  </a:lnTo>
                  <a:lnTo>
                    <a:pt x="13129" y="8997"/>
                  </a:lnTo>
                  <a:lnTo>
                    <a:pt x="13168" y="8766"/>
                  </a:lnTo>
                  <a:lnTo>
                    <a:pt x="13168" y="8495"/>
                  </a:lnTo>
                  <a:lnTo>
                    <a:pt x="13168" y="8225"/>
                  </a:lnTo>
                  <a:lnTo>
                    <a:pt x="13091" y="7723"/>
                  </a:lnTo>
                  <a:lnTo>
                    <a:pt x="12936" y="7182"/>
                  </a:lnTo>
                  <a:lnTo>
                    <a:pt x="12743" y="6680"/>
                  </a:lnTo>
                  <a:lnTo>
                    <a:pt x="12434" y="6217"/>
                  </a:lnTo>
                  <a:lnTo>
                    <a:pt x="12125" y="5792"/>
                  </a:lnTo>
                  <a:lnTo>
                    <a:pt x="11778" y="5445"/>
                  </a:lnTo>
                  <a:lnTo>
                    <a:pt x="11315" y="5097"/>
                  </a:lnTo>
                  <a:lnTo>
                    <a:pt x="10967" y="4904"/>
                  </a:lnTo>
                  <a:lnTo>
                    <a:pt x="10619" y="4750"/>
                  </a:lnTo>
                  <a:lnTo>
                    <a:pt x="10272" y="4595"/>
                  </a:lnTo>
                  <a:lnTo>
                    <a:pt x="9886" y="4479"/>
                  </a:lnTo>
                  <a:lnTo>
                    <a:pt x="9538" y="4441"/>
                  </a:lnTo>
                  <a:lnTo>
                    <a:pt x="9191" y="4441"/>
                  </a:lnTo>
                  <a:lnTo>
                    <a:pt x="9268" y="3977"/>
                  </a:lnTo>
                  <a:lnTo>
                    <a:pt x="9229" y="3514"/>
                  </a:lnTo>
                  <a:lnTo>
                    <a:pt x="9152" y="3089"/>
                  </a:lnTo>
                  <a:lnTo>
                    <a:pt x="8998" y="2665"/>
                  </a:lnTo>
                  <a:lnTo>
                    <a:pt x="8805" y="2278"/>
                  </a:lnTo>
                  <a:lnTo>
                    <a:pt x="8534" y="1931"/>
                  </a:lnTo>
                  <a:lnTo>
                    <a:pt x="8225" y="1583"/>
                  </a:lnTo>
                  <a:lnTo>
                    <a:pt x="7839" y="1274"/>
                  </a:lnTo>
                  <a:lnTo>
                    <a:pt x="7453" y="1004"/>
                  </a:lnTo>
                  <a:lnTo>
                    <a:pt x="7067" y="734"/>
                  </a:lnTo>
                  <a:lnTo>
                    <a:pt x="6642" y="502"/>
                  </a:lnTo>
                  <a:lnTo>
                    <a:pt x="6179" y="348"/>
                  </a:lnTo>
                  <a:lnTo>
                    <a:pt x="5715" y="193"/>
                  </a:lnTo>
                  <a:lnTo>
                    <a:pt x="5291" y="77"/>
                  </a:lnTo>
                  <a:lnTo>
                    <a:pt x="4827" y="39"/>
                  </a:lnTo>
                  <a:lnTo>
                    <a:pt x="4402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9"/>
            <p:cNvSpPr/>
            <p:nvPr/>
          </p:nvSpPr>
          <p:spPr>
            <a:xfrm>
              <a:off x="4200000" y="4529000"/>
              <a:ext cx="17400" cy="181525"/>
            </a:xfrm>
            <a:custGeom>
              <a:avLst/>
              <a:gdLst/>
              <a:ahLst/>
              <a:cxnLst/>
              <a:rect l="l" t="t" r="r" b="b"/>
              <a:pathLst>
                <a:path w="696" h="7261" extrusionOk="0">
                  <a:moveTo>
                    <a:pt x="425" y="1"/>
                  </a:moveTo>
                  <a:lnTo>
                    <a:pt x="348" y="889"/>
                  </a:lnTo>
                  <a:lnTo>
                    <a:pt x="232" y="1816"/>
                  </a:lnTo>
                  <a:lnTo>
                    <a:pt x="155" y="3631"/>
                  </a:lnTo>
                  <a:lnTo>
                    <a:pt x="0" y="7261"/>
                  </a:lnTo>
                  <a:lnTo>
                    <a:pt x="193" y="7261"/>
                  </a:lnTo>
                  <a:lnTo>
                    <a:pt x="425" y="5484"/>
                  </a:lnTo>
                  <a:lnTo>
                    <a:pt x="580" y="3669"/>
                  </a:lnTo>
                  <a:lnTo>
                    <a:pt x="695" y="1854"/>
                  </a:lnTo>
                  <a:lnTo>
                    <a:pt x="695" y="928"/>
                  </a:lnTo>
                  <a:lnTo>
                    <a:pt x="695" y="40"/>
                  </a:lnTo>
                  <a:lnTo>
                    <a:pt x="42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9"/>
            <p:cNvSpPr/>
            <p:nvPr/>
          </p:nvSpPr>
          <p:spPr>
            <a:xfrm>
              <a:off x="6500475" y="4539625"/>
              <a:ext cx="254875" cy="267450"/>
            </a:xfrm>
            <a:custGeom>
              <a:avLst/>
              <a:gdLst/>
              <a:ahLst/>
              <a:cxnLst/>
              <a:rect l="l" t="t" r="r" b="b"/>
              <a:pathLst>
                <a:path w="10195" h="10698" extrusionOk="0">
                  <a:moveTo>
                    <a:pt x="8264" y="7299"/>
                  </a:moveTo>
                  <a:lnTo>
                    <a:pt x="8496" y="7376"/>
                  </a:lnTo>
                  <a:lnTo>
                    <a:pt x="8728" y="7453"/>
                  </a:lnTo>
                  <a:lnTo>
                    <a:pt x="8959" y="7569"/>
                  </a:lnTo>
                  <a:lnTo>
                    <a:pt x="9152" y="7724"/>
                  </a:lnTo>
                  <a:lnTo>
                    <a:pt x="9345" y="7917"/>
                  </a:lnTo>
                  <a:lnTo>
                    <a:pt x="9500" y="8110"/>
                  </a:lnTo>
                  <a:lnTo>
                    <a:pt x="9616" y="8342"/>
                  </a:lnTo>
                  <a:lnTo>
                    <a:pt x="9654" y="8573"/>
                  </a:lnTo>
                  <a:lnTo>
                    <a:pt x="9693" y="8882"/>
                  </a:lnTo>
                  <a:lnTo>
                    <a:pt x="9654" y="9152"/>
                  </a:lnTo>
                  <a:lnTo>
                    <a:pt x="9539" y="9423"/>
                  </a:lnTo>
                  <a:lnTo>
                    <a:pt x="9384" y="9654"/>
                  </a:lnTo>
                  <a:lnTo>
                    <a:pt x="9191" y="9848"/>
                  </a:lnTo>
                  <a:lnTo>
                    <a:pt x="8959" y="10041"/>
                  </a:lnTo>
                  <a:lnTo>
                    <a:pt x="8689" y="10118"/>
                  </a:lnTo>
                  <a:lnTo>
                    <a:pt x="8419" y="10195"/>
                  </a:lnTo>
                  <a:lnTo>
                    <a:pt x="8110" y="10156"/>
                  </a:lnTo>
                  <a:lnTo>
                    <a:pt x="7839" y="10079"/>
                  </a:lnTo>
                  <a:lnTo>
                    <a:pt x="7608" y="9963"/>
                  </a:lnTo>
                  <a:lnTo>
                    <a:pt x="7376" y="9809"/>
                  </a:lnTo>
                  <a:lnTo>
                    <a:pt x="7183" y="9577"/>
                  </a:lnTo>
                  <a:lnTo>
                    <a:pt x="7029" y="9346"/>
                  </a:lnTo>
                  <a:lnTo>
                    <a:pt x="6951" y="9075"/>
                  </a:lnTo>
                  <a:lnTo>
                    <a:pt x="6913" y="8805"/>
                  </a:lnTo>
                  <a:lnTo>
                    <a:pt x="6951" y="8535"/>
                  </a:lnTo>
                  <a:lnTo>
                    <a:pt x="7029" y="8264"/>
                  </a:lnTo>
                  <a:lnTo>
                    <a:pt x="7144" y="8071"/>
                  </a:lnTo>
                  <a:lnTo>
                    <a:pt x="7299" y="7878"/>
                  </a:lnTo>
                  <a:lnTo>
                    <a:pt x="7492" y="7724"/>
                  </a:lnTo>
                  <a:lnTo>
                    <a:pt x="7724" y="7569"/>
                  </a:lnTo>
                  <a:lnTo>
                    <a:pt x="8148" y="7338"/>
                  </a:lnTo>
                  <a:lnTo>
                    <a:pt x="8226" y="7299"/>
                  </a:lnTo>
                  <a:close/>
                  <a:moveTo>
                    <a:pt x="2858" y="1"/>
                  </a:moveTo>
                  <a:lnTo>
                    <a:pt x="2665" y="39"/>
                  </a:lnTo>
                  <a:lnTo>
                    <a:pt x="2665" y="78"/>
                  </a:lnTo>
                  <a:lnTo>
                    <a:pt x="2626" y="1352"/>
                  </a:lnTo>
                  <a:lnTo>
                    <a:pt x="2626" y="2588"/>
                  </a:lnTo>
                  <a:lnTo>
                    <a:pt x="2665" y="3824"/>
                  </a:lnTo>
                  <a:lnTo>
                    <a:pt x="2704" y="5098"/>
                  </a:lnTo>
                  <a:lnTo>
                    <a:pt x="2897" y="7492"/>
                  </a:lnTo>
                  <a:lnTo>
                    <a:pt x="2897" y="8148"/>
                  </a:lnTo>
                  <a:lnTo>
                    <a:pt x="2935" y="8457"/>
                  </a:lnTo>
                  <a:lnTo>
                    <a:pt x="2974" y="8612"/>
                  </a:lnTo>
                  <a:lnTo>
                    <a:pt x="3051" y="8766"/>
                  </a:lnTo>
                  <a:lnTo>
                    <a:pt x="1545" y="8728"/>
                  </a:lnTo>
                  <a:lnTo>
                    <a:pt x="39" y="8689"/>
                  </a:lnTo>
                  <a:lnTo>
                    <a:pt x="1" y="8689"/>
                  </a:lnTo>
                  <a:lnTo>
                    <a:pt x="1" y="9037"/>
                  </a:lnTo>
                  <a:lnTo>
                    <a:pt x="773" y="9114"/>
                  </a:lnTo>
                  <a:lnTo>
                    <a:pt x="1545" y="9152"/>
                  </a:lnTo>
                  <a:lnTo>
                    <a:pt x="3128" y="9230"/>
                  </a:lnTo>
                  <a:lnTo>
                    <a:pt x="4828" y="9307"/>
                  </a:lnTo>
                  <a:lnTo>
                    <a:pt x="5677" y="9307"/>
                  </a:lnTo>
                  <a:lnTo>
                    <a:pt x="6488" y="9268"/>
                  </a:lnTo>
                  <a:lnTo>
                    <a:pt x="6604" y="9577"/>
                  </a:lnTo>
                  <a:lnTo>
                    <a:pt x="6758" y="9848"/>
                  </a:lnTo>
                  <a:lnTo>
                    <a:pt x="6990" y="10079"/>
                  </a:lnTo>
                  <a:lnTo>
                    <a:pt x="7222" y="10311"/>
                  </a:lnTo>
                  <a:lnTo>
                    <a:pt x="7492" y="10465"/>
                  </a:lnTo>
                  <a:lnTo>
                    <a:pt x="7801" y="10581"/>
                  </a:lnTo>
                  <a:lnTo>
                    <a:pt x="8110" y="10658"/>
                  </a:lnTo>
                  <a:lnTo>
                    <a:pt x="8419" y="10697"/>
                  </a:lnTo>
                  <a:lnTo>
                    <a:pt x="8728" y="10620"/>
                  </a:lnTo>
                  <a:lnTo>
                    <a:pt x="9037" y="10543"/>
                  </a:lnTo>
                  <a:lnTo>
                    <a:pt x="9307" y="10388"/>
                  </a:lnTo>
                  <a:lnTo>
                    <a:pt x="9539" y="10195"/>
                  </a:lnTo>
                  <a:lnTo>
                    <a:pt x="9770" y="9963"/>
                  </a:lnTo>
                  <a:lnTo>
                    <a:pt x="9925" y="9693"/>
                  </a:lnTo>
                  <a:lnTo>
                    <a:pt x="10079" y="9423"/>
                  </a:lnTo>
                  <a:lnTo>
                    <a:pt x="10156" y="9152"/>
                  </a:lnTo>
                  <a:lnTo>
                    <a:pt x="10195" y="9152"/>
                  </a:lnTo>
                  <a:lnTo>
                    <a:pt x="10195" y="8766"/>
                  </a:lnTo>
                  <a:lnTo>
                    <a:pt x="10156" y="8419"/>
                  </a:lnTo>
                  <a:lnTo>
                    <a:pt x="10041" y="8071"/>
                  </a:lnTo>
                  <a:lnTo>
                    <a:pt x="9847" y="7762"/>
                  </a:lnTo>
                  <a:lnTo>
                    <a:pt x="9616" y="7492"/>
                  </a:lnTo>
                  <a:lnTo>
                    <a:pt x="9307" y="7260"/>
                  </a:lnTo>
                  <a:lnTo>
                    <a:pt x="8998" y="7106"/>
                  </a:lnTo>
                  <a:lnTo>
                    <a:pt x="8650" y="7029"/>
                  </a:lnTo>
                  <a:lnTo>
                    <a:pt x="8303" y="7029"/>
                  </a:lnTo>
                  <a:lnTo>
                    <a:pt x="8187" y="7067"/>
                  </a:lnTo>
                  <a:lnTo>
                    <a:pt x="8148" y="7029"/>
                  </a:lnTo>
                  <a:lnTo>
                    <a:pt x="8071" y="6990"/>
                  </a:lnTo>
                  <a:lnTo>
                    <a:pt x="7917" y="6990"/>
                  </a:lnTo>
                  <a:lnTo>
                    <a:pt x="7724" y="7029"/>
                  </a:lnTo>
                  <a:lnTo>
                    <a:pt x="7415" y="7144"/>
                  </a:lnTo>
                  <a:lnTo>
                    <a:pt x="7144" y="7338"/>
                  </a:lnTo>
                  <a:lnTo>
                    <a:pt x="6913" y="7569"/>
                  </a:lnTo>
                  <a:lnTo>
                    <a:pt x="6720" y="7878"/>
                  </a:lnTo>
                  <a:lnTo>
                    <a:pt x="6565" y="8187"/>
                  </a:lnTo>
                  <a:lnTo>
                    <a:pt x="6449" y="8535"/>
                  </a:lnTo>
                  <a:lnTo>
                    <a:pt x="6449" y="8844"/>
                  </a:lnTo>
                  <a:lnTo>
                    <a:pt x="5716" y="8805"/>
                  </a:lnTo>
                  <a:lnTo>
                    <a:pt x="4943" y="8766"/>
                  </a:lnTo>
                  <a:lnTo>
                    <a:pt x="3476" y="8766"/>
                  </a:lnTo>
                  <a:lnTo>
                    <a:pt x="3476" y="8728"/>
                  </a:lnTo>
                  <a:lnTo>
                    <a:pt x="3476" y="8650"/>
                  </a:lnTo>
                  <a:lnTo>
                    <a:pt x="3476" y="8573"/>
                  </a:lnTo>
                  <a:lnTo>
                    <a:pt x="3437" y="8535"/>
                  </a:lnTo>
                  <a:lnTo>
                    <a:pt x="3360" y="8496"/>
                  </a:lnTo>
                  <a:lnTo>
                    <a:pt x="3283" y="8496"/>
                  </a:lnTo>
                  <a:lnTo>
                    <a:pt x="3206" y="8535"/>
                  </a:lnTo>
                  <a:lnTo>
                    <a:pt x="3206" y="8535"/>
                  </a:lnTo>
                  <a:lnTo>
                    <a:pt x="3283" y="8380"/>
                  </a:lnTo>
                  <a:lnTo>
                    <a:pt x="3283" y="8226"/>
                  </a:lnTo>
                  <a:lnTo>
                    <a:pt x="3283" y="8110"/>
                  </a:lnTo>
                  <a:lnTo>
                    <a:pt x="3283" y="7955"/>
                  </a:lnTo>
                  <a:lnTo>
                    <a:pt x="3206" y="7338"/>
                  </a:lnTo>
                  <a:lnTo>
                    <a:pt x="3128" y="6449"/>
                  </a:lnTo>
                  <a:lnTo>
                    <a:pt x="3013" y="4326"/>
                  </a:lnTo>
                  <a:lnTo>
                    <a:pt x="2935" y="2202"/>
                  </a:lnTo>
                  <a:lnTo>
                    <a:pt x="2897" y="78"/>
                  </a:lnTo>
                  <a:lnTo>
                    <a:pt x="285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9"/>
            <p:cNvSpPr/>
            <p:nvPr/>
          </p:nvSpPr>
          <p:spPr>
            <a:xfrm>
              <a:off x="5490700" y="4546400"/>
              <a:ext cx="483675" cy="227850"/>
            </a:xfrm>
            <a:custGeom>
              <a:avLst/>
              <a:gdLst/>
              <a:ahLst/>
              <a:cxnLst/>
              <a:rect l="l" t="t" r="r" b="b"/>
              <a:pathLst>
                <a:path w="19347" h="9114" extrusionOk="0">
                  <a:moveTo>
                    <a:pt x="78" y="0"/>
                  </a:moveTo>
                  <a:lnTo>
                    <a:pt x="0" y="579"/>
                  </a:lnTo>
                  <a:lnTo>
                    <a:pt x="0" y="1197"/>
                  </a:lnTo>
                  <a:lnTo>
                    <a:pt x="39" y="1815"/>
                  </a:lnTo>
                  <a:lnTo>
                    <a:pt x="155" y="2433"/>
                  </a:lnTo>
                  <a:lnTo>
                    <a:pt x="309" y="3051"/>
                  </a:lnTo>
                  <a:lnTo>
                    <a:pt x="541" y="3668"/>
                  </a:lnTo>
                  <a:lnTo>
                    <a:pt x="811" y="4248"/>
                  </a:lnTo>
                  <a:lnTo>
                    <a:pt x="1120" y="4827"/>
                  </a:lnTo>
                  <a:lnTo>
                    <a:pt x="1506" y="5406"/>
                  </a:lnTo>
                  <a:lnTo>
                    <a:pt x="1970" y="5947"/>
                  </a:lnTo>
                  <a:lnTo>
                    <a:pt x="2433" y="6410"/>
                  </a:lnTo>
                  <a:lnTo>
                    <a:pt x="2974" y="6873"/>
                  </a:lnTo>
                  <a:lnTo>
                    <a:pt x="3514" y="7260"/>
                  </a:lnTo>
                  <a:lnTo>
                    <a:pt x="4094" y="7646"/>
                  </a:lnTo>
                  <a:lnTo>
                    <a:pt x="4712" y="7955"/>
                  </a:lnTo>
                  <a:lnTo>
                    <a:pt x="5329" y="8225"/>
                  </a:lnTo>
                  <a:lnTo>
                    <a:pt x="5986" y="8495"/>
                  </a:lnTo>
                  <a:lnTo>
                    <a:pt x="6642" y="8688"/>
                  </a:lnTo>
                  <a:lnTo>
                    <a:pt x="7299" y="8843"/>
                  </a:lnTo>
                  <a:lnTo>
                    <a:pt x="7994" y="8959"/>
                  </a:lnTo>
                  <a:lnTo>
                    <a:pt x="8689" y="9036"/>
                  </a:lnTo>
                  <a:lnTo>
                    <a:pt x="9384" y="9075"/>
                  </a:lnTo>
                  <a:lnTo>
                    <a:pt x="10079" y="9113"/>
                  </a:lnTo>
                  <a:lnTo>
                    <a:pt x="10774" y="9075"/>
                  </a:lnTo>
                  <a:lnTo>
                    <a:pt x="11392" y="8997"/>
                  </a:lnTo>
                  <a:lnTo>
                    <a:pt x="12048" y="8920"/>
                  </a:lnTo>
                  <a:lnTo>
                    <a:pt x="12705" y="8766"/>
                  </a:lnTo>
                  <a:lnTo>
                    <a:pt x="13361" y="8611"/>
                  </a:lnTo>
                  <a:lnTo>
                    <a:pt x="14018" y="8379"/>
                  </a:lnTo>
                  <a:lnTo>
                    <a:pt x="14636" y="8148"/>
                  </a:lnTo>
                  <a:lnTo>
                    <a:pt x="15253" y="7877"/>
                  </a:lnTo>
                  <a:lnTo>
                    <a:pt x="15871" y="7569"/>
                  </a:lnTo>
                  <a:lnTo>
                    <a:pt x="16450" y="7221"/>
                  </a:lnTo>
                  <a:lnTo>
                    <a:pt x="16991" y="6835"/>
                  </a:lnTo>
                  <a:lnTo>
                    <a:pt x="17493" y="6410"/>
                  </a:lnTo>
                  <a:lnTo>
                    <a:pt x="17956" y="5947"/>
                  </a:lnTo>
                  <a:lnTo>
                    <a:pt x="18381" y="5445"/>
                  </a:lnTo>
                  <a:lnTo>
                    <a:pt x="18767" y="4904"/>
                  </a:lnTo>
                  <a:lnTo>
                    <a:pt x="19076" y="4286"/>
                  </a:lnTo>
                  <a:lnTo>
                    <a:pt x="19347" y="3668"/>
                  </a:lnTo>
                  <a:lnTo>
                    <a:pt x="19115" y="3630"/>
                  </a:lnTo>
                  <a:lnTo>
                    <a:pt x="18767" y="4170"/>
                  </a:lnTo>
                  <a:lnTo>
                    <a:pt x="18420" y="4634"/>
                  </a:lnTo>
                  <a:lnTo>
                    <a:pt x="18034" y="5097"/>
                  </a:lnTo>
                  <a:lnTo>
                    <a:pt x="17609" y="5561"/>
                  </a:lnTo>
                  <a:lnTo>
                    <a:pt x="17184" y="5947"/>
                  </a:lnTo>
                  <a:lnTo>
                    <a:pt x="16721" y="6333"/>
                  </a:lnTo>
                  <a:lnTo>
                    <a:pt x="16257" y="6680"/>
                  </a:lnTo>
                  <a:lnTo>
                    <a:pt x="15755" y="7028"/>
                  </a:lnTo>
                  <a:lnTo>
                    <a:pt x="15215" y="7298"/>
                  </a:lnTo>
                  <a:lnTo>
                    <a:pt x="14713" y="7569"/>
                  </a:lnTo>
                  <a:lnTo>
                    <a:pt x="14134" y="7800"/>
                  </a:lnTo>
                  <a:lnTo>
                    <a:pt x="13593" y="8032"/>
                  </a:lnTo>
                  <a:lnTo>
                    <a:pt x="13014" y="8186"/>
                  </a:lnTo>
                  <a:lnTo>
                    <a:pt x="12434" y="8341"/>
                  </a:lnTo>
                  <a:lnTo>
                    <a:pt x="11817" y="8457"/>
                  </a:lnTo>
                  <a:lnTo>
                    <a:pt x="11199" y="8534"/>
                  </a:lnTo>
                  <a:lnTo>
                    <a:pt x="10504" y="8611"/>
                  </a:lnTo>
                  <a:lnTo>
                    <a:pt x="9114" y="8611"/>
                  </a:lnTo>
                  <a:lnTo>
                    <a:pt x="8380" y="8534"/>
                  </a:lnTo>
                  <a:lnTo>
                    <a:pt x="7685" y="8418"/>
                  </a:lnTo>
                  <a:lnTo>
                    <a:pt x="6990" y="8302"/>
                  </a:lnTo>
                  <a:lnTo>
                    <a:pt x="6333" y="8109"/>
                  </a:lnTo>
                  <a:lnTo>
                    <a:pt x="5638" y="7877"/>
                  </a:lnTo>
                  <a:lnTo>
                    <a:pt x="5020" y="7607"/>
                  </a:lnTo>
                  <a:lnTo>
                    <a:pt x="4364" y="7260"/>
                  </a:lnTo>
                  <a:lnTo>
                    <a:pt x="3785" y="6912"/>
                  </a:lnTo>
                  <a:lnTo>
                    <a:pt x="3206" y="6487"/>
                  </a:lnTo>
                  <a:lnTo>
                    <a:pt x="2704" y="6063"/>
                  </a:lnTo>
                  <a:lnTo>
                    <a:pt x="2202" y="5561"/>
                  </a:lnTo>
                  <a:lnTo>
                    <a:pt x="1777" y="4981"/>
                  </a:lnTo>
                  <a:lnTo>
                    <a:pt x="1391" y="4402"/>
                  </a:lnTo>
                  <a:lnTo>
                    <a:pt x="1120" y="3900"/>
                  </a:lnTo>
                  <a:lnTo>
                    <a:pt x="850" y="3360"/>
                  </a:lnTo>
                  <a:lnTo>
                    <a:pt x="696" y="2858"/>
                  </a:lnTo>
                  <a:lnTo>
                    <a:pt x="541" y="2278"/>
                  </a:lnTo>
                  <a:lnTo>
                    <a:pt x="425" y="1738"/>
                  </a:lnTo>
                  <a:lnTo>
                    <a:pt x="387" y="1158"/>
                  </a:lnTo>
                  <a:lnTo>
                    <a:pt x="387" y="618"/>
                  </a:lnTo>
                  <a:lnTo>
                    <a:pt x="425" y="39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9"/>
            <p:cNvSpPr/>
            <p:nvPr/>
          </p:nvSpPr>
          <p:spPr>
            <a:xfrm>
              <a:off x="5576625" y="4556050"/>
              <a:ext cx="35725" cy="28975"/>
            </a:xfrm>
            <a:custGeom>
              <a:avLst/>
              <a:gdLst/>
              <a:ahLst/>
              <a:cxnLst/>
              <a:rect l="l" t="t" r="r" b="b"/>
              <a:pathLst>
                <a:path w="1429" h="1159" extrusionOk="0">
                  <a:moveTo>
                    <a:pt x="502" y="0"/>
                  </a:moveTo>
                  <a:lnTo>
                    <a:pt x="309" y="116"/>
                  </a:lnTo>
                  <a:lnTo>
                    <a:pt x="193" y="232"/>
                  </a:lnTo>
                  <a:lnTo>
                    <a:pt x="77" y="386"/>
                  </a:lnTo>
                  <a:lnTo>
                    <a:pt x="39" y="541"/>
                  </a:lnTo>
                  <a:lnTo>
                    <a:pt x="0" y="734"/>
                  </a:lnTo>
                  <a:lnTo>
                    <a:pt x="39" y="927"/>
                  </a:lnTo>
                  <a:lnTo>
                    <a:pt x="116" y="1081"/>
                  </a:lnTo>
                  <a:lnTo>
                    <a:pt x="193" y="1159"/>
                  </a:lnTo>
                  <a:lnTo>
                    <a:pt x="348" y="1159"/>
                  </a:lnTo>
                  <a:lnTo>
                    <a:pt x="425" y="1043"/>
                  </a:lnTo>
                  <a:lnTo>
                    <a:pt x="425" y="1004"/>
                  </a:lnTo>
                  <a:lnTo>
                    <a:pt x="386" y="927"/>
                  </a:lnTo>
                  <a:lnTo>
                    <a:pt x="386" y="850"/>
                  </a:lnTo>
                  <a:lnTo>
                    <a:pt x="348" y="772"/>
                  </a:lnTo>
                  <a:lnTo>
                    <a:pt x="425" y="579"/>
                  </a:lnTo>
                  <a:lnTo>
                    <a:pt x="541" y="425"/>
                  </a:lnTo>
                  <a:lnTo>
                    <a:pt x="618" y="386"/>
                  </a:lnTo>
                  <a:lnTo>
                    <a:pt x="773" y="386"/>
                  </a:lnTo>
                  <a:lnTo>
                    <a:pt x="850" y="425"/>
                  </a:lnTo>
                  <a:lnTo>
                    <a:pt x="966" y="579"/>
                  </a:lnTo>
                  <a:lnTo>
                    <a:pt x="1004" y="657"/>
                  </a:lnTo>
                  <a:lnTo>
                    <a:pt x="1004" y="734"/>
                  </a:lnTo>
                  <a:lnTo>
                    <a:pt x="966" y="927"/>
                  </a:lnTo>
                  <a:lnTo>
                    <a:pt x="966" y="1004"/>
                  </a:lnTo>
                  <a:lnTo>
                    <a:pt x="966" y="1081"/>
                  </a:lnTo>
                  <a:lnTo>
                    <a:pt x="1004" y="1120"/>
                  </a:lnTo>
                  <a:lnTo>
                    <a:pt x="1081" y="1159"/>
                  </a:lnTo>
                  <a:lnTo>
                    <a:pt x="1197" y="1159"/>
                  </a:lnTo>
                  <a:lnTo>
                    <a:pt x="1275" y="1120"/>
                  </a:lnTo>
                  <a:lnTo>
                    <a:pt x="1313" y="1081"/>
                  </a:lnTo>
                  <a:lnTo>
                    <a:pt x="1390" y="888"/>
                  </a:lnTo>
                  <a:lnTo>
                    <a:pt x="1429" y="734"/>
                  </a:lnTo>
                  <a:lnTo>
                    <a:pt x="1390" y="541"/>
                  </a:lnTo>
                  <a:lnTo>
                    <a:pt x="1313" y="348"/>
                  </a:lnTo>
                  <a:lnTo>
                    <a:pt x="1197" y="193"/>
                  </a:lnTo>
                  <a:lnTo>
                    <a:pt x="1043" y="77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9"/>
            <p:cNvSpPr/>
            <p:nvPr/>
          </p:nvSpPr>
          <p:spPr>
            <a:xfrm>
              <a:off x="5523525" y="4559900"/>
              <a:ext cx="33800" cy="29950"/>
            </a:xfrm>
            <a:custGeom>
              <a:avLst/>
              <a:gdLst/>
              <a:ahLst/>
              <a:cxnLst/>
              <a:rect l="l" t="t" r="r" b="b"/>
              <a:pathLst>
                <a:path w="1352" h="1198" extrusionOk="0">
                  <a:moveTo>
                    <a:pt x="618" y="1"/>
                  </a:moveTo>
                  <a:lnTo>
                    <a:pt x="425" y="39"/>
                  </a:lnTo>
                  <a:lnTo>
                    <a:pt x="232" y="117"/>
                  </a:lnTo>
                  <a:lnTo>
                    <a:pt x="116" y="232"/>
                  </a:lnTo>
                  <a:lnTo>
                    <a:pt x="0" y="425"/>
                  </a:lnTo>
                  <a:lnTo>
                    <a:pt x="0" y="618"/>
                  </a:lnTo>
                  <a:lnTo>
                    <a:pt x="0" y="812"/>
                  </a:lnTo>
                  <a:lnTo>
                    <a:pt x="78" y="966"/>
                  </a:lnTo>
                  <a:lnTo>
                    <a:pt x="232" y="1082"/>
                  </a:lnTo>
                  <a:lnTo>
                    <a:pt x="387" y="1198"/>
                  </a:lnTo>
                  <a:lnTo>
                    <a:pt x="464" y="1198"/>
                  </a:lnTo>
                  <a:lnTo>
                    <a:pt x="502" y="1120"/>
                  </a:lnTo>
                  <a:lnTo>
                    <a:pt x="502" y="1043"/>
                  </a:lnTo>
                  <a:lnTo>
                    <a:pt x="464" y="1005"/>
                  </a:lnTo>
                  <a:lnTo>
                    <a:pt x="387" y="927"/>
                  </a:lnTo>
                  <a:lnTo>
                    <a:pt x="348" y="812"/>
                  </a:lnTo>
                  <a:lnTo>
                    <a:pt x="348" y="734"/>
                  </a:lnTo>
                  <a:lnTo>
                    <a:pt x="348" y="618"/>
                  </a:lnTo>
                  <a:lnTo>
                    <a:pt x="387" y="503"/>
                  </a:lnTo>
                  <a:lnTo>
                    <a:pt x="464" y="464"/>
                  </a:lnTo>
                  <a:lnTo>
                    <a:pt x="541" y="387"/>
                  </a:lnTo>
                  <a:lnTo>
                    <a:pt x="773" y="387"/>
                  </a:lnTo>
                  <a:lnTo>
                    <a:pt x="850" y="464"/>
                  </a:lnTo>
                  <a:lnTo>
                    <a:pt x="927" y="541"/>
                  </a:lnTo>
                  <a:lnTo>
                    <a:pt x="966" y="657"/>
                  </a:lnTo>
                  <a:lnTo>
                    <a:pt x="1004" y="850"/>
                  </a:lnTo>
                  <a:lnTo>
                    <a:pt x="1043" y="966"/>
                  </a:lnTo>
                  <a:lnTo>
                    <a:pt x="1082" y="1043"/>
                  </a:lnTo>
                  <a:lnTo>
                    <a:pt x="1159" y="1082"/>
                  </a:lnTo>
                  <a:lnTo>
                    <a:pt x="1197" y="1082"/>
                  </a:lnTo>
                  <a:lnTo>
                    <a:pt x="1275" y="1043"/>
                  </a:lnTo>
                  <a:lnTo>
                    <a:pt x="1352" y="927"/>
                  </a:lnTo>
                  <a:lnTo>
                    <a:pt x="1352" y="850"/>
                  </a:lnTo>
                  <a:lnTo>
                    <a:pt x="1352" y="618"/>
                  </a:lnTo>
                  <a:lnTo>
                    <a:pt x="1275" y="387"/>
                  </a:lnTo>
                  <a:lnTo>
                    <a:pt x="1159" y="232"/>
                  </a:lnTo>
                  <a:lnTo>
                    <a:pt x="1004" y="78"/>
                  </a:lnTo>
                  <a:lnTo>
                    <a:pt x="811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9"/>
            <p:cNvSpPr/>
            <p:nvPr/>
          </p:nvSpPr>
          <p:spPr>
            <a:xfrm>
              <a:off x="4050375" y="4567625"/>
              <a:ext cx="30900" cy="168975"/>
            </a:xfrm>
            <a:custGeom>
              <a:avLst/>
              <a:gdLst/>
              <a:ahLst/>
              <a:cxnLst/>
              <a:rect l="l" t="t" r="r" b="b"/>
              <a:pathLst>
                <a:path w="1236" h="6759" extrusionOk="0">
                  <a:moveTo>
                    <a:pt x="1120" y="1"/>
                  </a:moveTo>
                  <a:lnTo>
                    <a:pt x="1081" y="39"/>
                  </a:lnTo>
                  <a:lnTo>
                    <a:pt x="1043" y="39"/>
                  </a:lnTo>
                  <a:lnTo>
                    <a:pt x="850" y="78"/>
                  </a:lnTo>
                  <a:lnTo>
                    <a:pt x="850" y="116"/>
                  </a:lnTo>
                  <a:lnTo>
                    <a:pt x="541" y="1738"/>
                  </a:lnTo>
                  <a:lnTo>
                    <a:pt x="309" y="3399"/>
                  </a:lnTo>
                  <a:lnTo>
                    <a:pt x="116" y="5059"/>
                  </a:lnTo>
                  <a:lnTo>
                    <a:pt x="0" y="6720"/>
                  </a:lnTo>
                  <a:lnTo>
                    <a:pt x="232" y="6758"/>
                  </a:lnTo>
                  <a:lnTo>
                    <a:pt x="502" y="5136"/>
                  </a:lnTo>
                  <a:lnTo>
                    <a:pt x="772" y="3515"/>
                  </a:lnTo>
                  <a:lnTo>
                    <a:pt x="965" y="1854"/>
                  </a:lnTo>
                  <a:lnTo>
                    <a:pt x="1081" y="232"/>
                  </a:lnTo>
                  <a:lnTo>
                    <a:pt x="1236" y="78"/>
                  </a:lnTo>
                  <a:lnTo>
                    <a:pt x="1236" y="39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9"/>
            <p:cNvSpPr/>
            <p:nvPr/>
          </p:nvSpPr>
          <p:spPr>
            <a:xfrm>
              <a:off x="4077400" y="4569550"/>
              <a:ext cx="121650" cy="144850"/>
            </a:xfrm>
            <a:custGeom>
              <a:avLst/>
              <a:gdLst/>
              <a:ahLst/>
              <a:cxnLst/>
              <a:rect l="l" t="t" r="r" b="b"/>
              <a:pathLst>
                <a:path w="4866" h="5794" extrusionOk="0">
                  <a:moveTo>
                    <a:pt x="155" y="1"/>
                  </a:moveTo>
                  <a:lnTo>
                    <a:pt x="0" y="155"/>
                  </a:lnTo>
                  <a:lnTo>
                    <a:pt x="1197" y="1545"/>
                  </a:lnTo>
                  <a:lnTo>
                    <a:pt x="2356" y="2936"/>
                  </a:lnTo>
                  <a:lnTo>
                    <a:pt x="2896" y="3631"/>
                  </a:lnTo>
                  <a:lnTo>
                    <a:pt x="3476" y="4403"/>
                  </a:lnTo>
                  <a:lnTo>
                    <a:pt x="4055" y="5098"/>
                  </a:lnTo>
                  <a:lnTo>
                    <a:pt x="4325" y="5445"/>
                  </a:lnTo>
                  <a:lnTo>
                    <a:pt x="4634" y="5793"/>
                  </a:lnTo>
                  <a:lnTo>
                    <a:pt x="4827" y="5754"/>
                  </a:lnTo>
                  <a:lnTo>
                    <a:pt x="4866" y="5716"/>
                  </a:lnTo>
                  <a:lnTo>
                    <a:pt x="4866" y="5639"/>
                  </a:lnTo>
                  <a:lnTo>
                    <a:pt x="4634" y="5252"/>
                  </a:lnTo>
                  <a:lnTo>
                    <a:pt x="4402" y="4866"/>
                  </a:lnTo>
                  <a:lnTo>
                    <a:pt x="3862" y="4171"/>
                  </a:lnTo>
                  <a:lnTo>
                    <a:pt x="2703" y="2781"/>
                  </a:lnTo>
                  <a:lnTo>
                    <a:pt x="1468" y="1352"/>
                  </a:lnTo>
                  <a:lnTo>
                    <a:pt x="811" y="657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9"/>
            <p:cNvSpPr/>
            <p:nvPr/>
          </p:nvSpPr>
          <p:spPr>
            <a:xfrm>
              <a:off x="3931625" y="4577275"/>
              <a:ext cx="61800" cy="160275"/>
            </a:xfrm>
            <a:custGeom>
              <a:avLst/>
              <a:gdLst/>
              <a:ahLst/>
              <a:cxnLst/>
              <a:rect l="l" t="t" r="r" b="b"/>
              <a:pathLst>
                <a:path w="2472" h="6411" extrusionOk="0">
                  <a:moveTo>
                    <a:pt x="309" y="1"/>
                  </a:moveTo>
                  <a:lnTo>
                    <a:pt x="0" y="78"/>
                  </a:lnTo>
                  <a:lnTo>
                    <a:pt x="194" y="927"/>
                  </a:lnTo>
                  <a:lnTo>
                    <a:pt x="425" y="1777"/>
                  </a:lnTo>
                  <a:lnTo>
                    <a:pt x="657" y="2627"/>
                  </a:lnTo>
                  <a:lnTo>
                    <a:pt x="927" y="3476"/>
                  </a:lnTo>
                  <a:lnTo>
                    <a:pt x="1506" y="5098"/>
                  </a:lnTo>
                  <a:lnTo>
                    <a:pt x="1738" y="5754"/>
                  </a:lnTo>
                  <a:lnTo>
                    <a:pt x="1661" y="5716"/>
                  </a:lnTo>
                  <a:lnTo>
                    <a:pt x="1584" y="5793"/>
                  </a:lnTo>
                  <a:lnTo>
                    <a:pt x="1545" y="5870"/>
                  </a:lnTo>
                  <a:lnTo>
                    <a:pt x="1777" y="5909"/>
                  </a:lnTo>
                  <a:lnTo>
                    <a:pt x="1931" y="6140"/>
                  </a:lnTo>
                  <a:lnTo>
                    <a:pt x="2086" y="6334"/>
                  </a:lnTo>
                  <a:lnTo>
                    <a:pt x="2124" y="6411"/>
                  </a:lnTo>
                  <a:lnTo>
                    <a:pt x="2317" y="6411"/>
                  </a:lnTo>
                  <a:lnTo>
                    <a:pt x="2356" y="6334"/>
                  </a:lnTo>
                  <a:lnTo>
                    <a:pt x="2433" y="6295"/>
                  </a:lnTo>
                  <a:lnTo>
                    <a:pt x="2472" y="6256"/>
                  </a:lnTo>
                  <a:lnTo>
                    <a:pt x="2356" y="5947"/>
                  </a:lnTo>
                  <a:lnTo>
                    <a:pt x="2279" y="5947"/>
                  </a:lnTo>
                  <a:lnTo>
                    <a:pt x="2124" y="5600"/>
                  </a:lnTo>
                  <a:lnTo>
                    <a:pt x="1970" y="5214"/>
                  </a:lnTo>
                  <a:lnTo>
                    <a:pt x="1738" y="4441"/>
                  </a:lnTo>
                  <a:lnTo>
                    <a:pt x="1198" y="2935"/>
                  </a:lnTo>
                  <a:lnTo>
                    <a:pt x="734" y="1468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9"/>
            <p:cNvSpPr/>
            <p:nvPr/>
          </p:nvSpPr>
          <p:spPr>
            <a:xfrm>
              <a:off x="3941275" y="4579200"/>
              <a:ext cx="355275" cy="170900"/>
            </a:xfrm>
            <a:custGeom>
              <a:avLst/>
              <a:gdLst/>
              <a:ahLst/>
              <a:cxnLst/>
              <a:rect l="l" t="t" r="r" b="b"/>
              <a:pathLst>
                <a:path w="14211" h="6836" extrusionOk="0">
                  <a:moveTo>
                    <a:pt x="116" y="1"/>
                  </a:moveTo>
                  <a:lnTo>
                    <a:pt x="1" y="40"/>
                  </a:lnTo>
                  <a:lnTo>
                    <a:pt x="1970" y="3206"/>
                  </a:lnTo>
                  <a:lnTo>
                    <a:pt x="4055" y="6334"/>
                  </a:lnTo>
                  <a:lnTo>
                    <a:pt x="4055" y="6334"/>
                  </a:lnTo>
                  <a:lnTo>
                    <a:pt x="3553" y="6295"/>
                  </a:lnTo>
                  <a:lnTo>
                    <a:pt x="3051" y="6179"/>
                  </a:lnTo>
                  <a:lnTo>
                    <a:pt x="2588" y="6025"/>
                  </a:lnTo>
                  <a:lnTo>
                    <a:pt x="2124" y="5870"/>
                  </a:lnTo>
                  <a:lnTo>
                    <a:pt x="1970" y="5870"/>
                  </a:lnTo>
                  <a:lnTo>
                    <a:pt x="2086" y="6179"/>
                  </a:lnTo>
                  <a:lnTo>
                    <a:pt x="2472" y="6372"/>
                  </a:lnTo>
                  <a:lnTo>
                    <a:pt x="2858" y="6527"/>
                  </a:lnTo>
                  <a:lnTo>
                    <a:pt x="3283" y="6643"/>
                  </a:lnTo>
                  <a:lnTo>
                    <a:pt x="3708" y="6720"/>
                  </a:lnTo>
                  <a:lnTo>
                    <a:pt x="4132" y="6797"/>
                  </a:lnTo>
                  <a:lnTo>
                    <a:pt x="4596" y="6836"/>
                  </a:lnTo>
                  <a:lnTo>
                    <a:pt x="5484" y="6836"/>
                  </a:lnTo>
                  <a:lnTo>
                    <a:pt x="6372" y="6759"/>
                  </a:lnTo>
                  <a:lnTo>
                    <a:pt x="7299" y="6643"/>
                  </a:lnTo>
                  <a:lnTo>
                    <a:pt x="8148" y="6488"/>
                  </a:lnTo>
                  <a:lnTo>
                    <a:pt x="8959" y="6295"/>
                  </a:lnTo>
                  <a:lnTo>
                    <a:pt x="9770" y="6025"/>
                  </a:lnTo>
                  <a:lnTo>
                    <a:pt x="10581" y="5716"/>
                  </a:lnTo>
                  <a:lnTo>
                    <a:pt x="11315" y="5368"/>
                  </a:lnTo>
                  <a:lnTo>
                    <a:pt x="12010" y="4905"/>
                  </a:lnTo>
                  <a:lnTo>
                    <a:pt x="12357" y="4673"/>
                  </a:lnTo>
                  <a:lnTo>
                    <a:pt x="12666" y="4403"/>
                  </a:lnTo>
                  <a:lnTo>
                    <a:pt x="12975" y="4094"/>
                  </a:lnTo>
                  <a:lnTo>
                    <a:pt x="13284" y="3785"/>
                  </a:lnTo>
                  <a:lnTo>
                    <a:pt x="13516" y="3476"/>
                  </a:lnTo>
                  <a:lnTo>
                    <a:pt x="13786" y="3129"/>
                  </a:lnTo>
                  <a:lnTo>
                    <a:pt x="13979" y="2781"/>
                  </a:lnTo>
                  <a:lnTo>
                    <a:pt x="14211" y="2395"/>
                  </a:lnTo>
                  <a:lnTo>
                    <a:pt x="14211" y="2279"/>
                  </a:lnTo>
                  <a:lnTo>
                    <a:pt x="14172" y="2163"/>
                  </a:lnTo>
                  <a:lnTo>
                    <a:pt x="14172" y="2125"/>
                  </a:lnTo>
                  <a:lnTo>
                    <a:pt x="13863" y="2125"/>
                  </a:lnTo>
                  <a:lnTo>
                    <a:pt x="13825" y="2163"/>
                  </a:lnTo>
                  <a:lnTo>
                    <a:pt x="13554" y="2704"/>
                  </a:lnTo>
                  <a:lnTo>
                    <a:pt x="13207" y="3167"/>
                  </a:lnTo>
                  <a:lnTo>
                    <a:pt x="12859" y="3631"/>
                  </a:lnTo>
                  <a:lnTo>
                    <a:pt x="12473" y="4017"/>
                  </a:lnTo>
                  <a:lnTo>
                    <a:pt x="12010" y="4364"/>
                  </a:lnTo>
                  <a:lnTo>
                    <a:pt x="11546" y="4712"/>
                  </a:lnTo>
                  <a:lnTo>
                    <a:pt x="11083" y="4982"/>
                  </a:lnTo>
                  <a:lnTo>
                    <a:pt x="10542" y="5253"/>
                  </a:lnTo>
                  <a:lnTo>
                    <a:pt x="10349" y="5253"/>
                  </a:lnTo>
                  <a:lnTo>
                    <a:pt x="10349" y="5368"/>
                  </a:lnTo>
                  <a:lnTo>
                    <a:pt x="10272" y="5368"/>
                  </a:lnTo>
                  <a:lnTo>
                    <a:pt x="10079" y="5407"/>
                  </a:lnTo>
                  <a:lnTo>
                    <a:pt x="10156" y="5446"/>
                  </a:lnTo>
                  <a:lnTo>
                    <a:pt x="9500" y="5677"/>
                  </a:lnTo>
                  <a:lnTo>
                    <a:pt x="8843" y="5870"/>
                  </a:lnTo>
                  <a:lnTo>
                    <a:pt x="7839" y="6102"/>
                  </a:lnTo>
                  <a:lnTo>
                    <a:pt x="6758" y="6295"/>
                  </a:lnTo>
                  <a:lnTo>
                    <a:pt x="6218" y="6334"/>
                  </a:lnTo>
                  <a:lnTo>
                    <a:pt x="5677" y="6411"/>
                  </a:lnTo>
                  <a:lnTo>
                    <a:pt x="4557" y="6411"/>
                  </a:lnTo>
                  <a:lnTo>
                    <a:pt x="4596" y="6295"/>
                  </a:lnTo>
                  <a:lnTo>
                    <a:pt x="4364" y="6257"/>
                  </a:lnTo>
                  <a:lnTo>
                    <a:pt x="3399" y="4635"/>
                  </a:lnTo>
                  <a:lnTo>
                    <a:pt x="2356" y="3013"/>
                  </a:lnTo>
                  <a:lnTo>
                    <a:pt x="1275" y="1468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9"/>
            <p:cNvSpPr/>
            <p:nvPr/>
          </p:nvSpPr>
          <p:spPr>
            <a:xfrm>
              <a:off x="6364350" y="4636175"/>
              <a:ext cx="112975" cy="132275"/>
            </a:xfrm>
            <a:custGeom>
              <a:avLst/>
              <a:gdLst/>
              <a:ahLst/>
              <a:cxnLst/>
              <a:rect l="l" t="t" r="r" b="b"/>
              <a:pathLst>
                <a:path w="4519" h="5291" extrusionOk="0">
                  <a:moveTo>
                    <a:pt x="3360" y="0"/>
                  </a:moveTo>
                  <a:lnTo>
                    <a:pt x="3052" y="39"/>
                  </a:lnTo>
                  <a:lnTo>
                    <a:pt x="2781" y="77"/>
                  </a:lnTo>
                  <a:lnTo>
                    <a:pt x="2511" y="193"/>
                  </a:lnTo>
                  <a:lnTo>
                    <a:pt x="2241" y="309"/>
                  </a:lnTo>
                  <a:lnTo>
                    <a:pt x="2009" y="425"/>
                  </a:lnTo>
                  <a:lnTo>
                    <a:pt x="1739" y="579"/>
                  </a:lnTo>
                  <a:lnTo>
                    <a:pt x="1507" y="773"/>
                  </a:lnTo>
                  <a:lnTo>
                    <a:pt x="1121" y="1197"/>
                  </a:lnTo>
                  <a:lnTo>
                    <a:pt x="735" y="1661"/>
                  </a:lnTo>
                  <a:lnTo>
                    <a:pt x="464" y="2163"/>
                  </a:lnTo>
                  <a:lnTo>
                    <a:pt x="271" y="2742"/>
                  </a:lnTo>
                  <a:lnTo>
                    <a:pt x="78" y="3398"/>
                  </a:lnTo>
                  <a:lnTo>
                    <a:pt x="40" y="3746"/>
                  </a:lnTo>
                  <a:lnTo>
                    <a:pt x="1" y="4055"/>
                  </a:lnTo>
                  <a:lnTo>
                    <a:pt x="1" y="4402"/>
                  </a:lnTo>
                  <a:lnTo>
                    <a:pt x="40" y="4673"/>
                  </a:lnTo>
                  <a:lnTo>
                    <a:pt x="117" y="4904"/>
                  </a:lnTo>
                  <a:lnTo>
                    <a:pt x="271" y="5059"/>
                  </a:lnTo>
                  <a:lnTo>
                    <a:pt x="503" y="5175"/>
                  </a:lnTo>
                  <a:lnTo>
                    <a:pt x="735" y="5252"/>
                  </a:lnTo>
                  <a:lnTo>
                    <a:pt x="966" y="5290"/>
                  </a:lnTo>
                  <a:lnTo>
                    <a:pt x="1700" y="5290"/>
                  </a:lnTo>
                  <a:lnTo>
                    <a:pt x="1700" y="4982"/>
                  </a:lnTo>
                  <a:lnTo>
                    <a:pt x="1159" y="4866"/>
                  </a:lnTo>
                  <a:lnTo>
                    <a:pt x="889" y="4827"/>
                  </a:lnTo>
                  <a:lnTo>
                    <a:pt x="735" y="4711"/>
                  </a:lnTo>
                  <a:lnTo>
                    <a:pt x="580" y="4595"/>
                  </a:lnTo>
                  <a:lnTo>
                    <a:pt x="542" y="4441"/>
                  </a:lnTo>
                  <a:lnTo>
                    <a:pt x="542" y="4248"/>
                  </a:lnTo>
                  <a:lnTo>
                    <a:pt x="542" y="4055"/>
                  </a:lnTo>
                  <a:lnTo>
                    <a:pt x="580" y="3630"/>
                  </a:lnTo>
                  <a:lnTo>
                    <a:pt x="657" y="3167"/>
                  </a:lnTo>
                  <a:lnTo>
                    <a:pt x="773" y="2742"/>
                  </a:lnTo>
                  <a:lnTo>
                    <a:pt x="966" y="2317"/>
                  </a:lnTo>
                  <a:lnTo>
                    <a:pt x="1198" y="1854"/>
                  </a:lnTo>
                  <a:lnTo>
                    <a:pt x="1507" y="1468"/>
                  </a:lnTo>
                  <a:lnTo>
                    <a:pt x="1854" y="1159"/>
                  </a:lnTo>
                  <a:lnTo>
                    <a:pt x="2202" y="888"/>
                  </a:lnTo>
                  <a:lnTo>
                    <a:pt x="2627" y="695"/>
                  </a:lnTo>
                  <a:lnTo>
                    <a:pt x="3090" y="579"/>
                  </a:lnTo>
                  <a:lnTo>
                    <a:pt x="3592" y="541"/>
                  </a:lnTo>
                  <a:lnTo>
                    <a:pt x="4094" y="579"/>
                  </a:lnTo>
                  <a:lnTo>
                    <a:pt x="4249" y="541"/>
                  </a:lnTo>
                  <a:lnTo>
                    <a:pt x="4326" y="464"/>
                  </a:lnTo>
                  <a:lnTo>
                    <a:pt x="4403" y="502"/>
                  </a:lnTo>
                  <a:lnTo>
                    <a:pt x="4480" y="464"/>
                  </a:lnTo>
                  <a:lnTo>
                    <a:pt x="4519" y="425"/>
                  </a:lnTo>
                  <a:lnTo>
                    <a:pt x="4519" y="348"/>
                  </a:lnTo>
                  <a:lnTo>
                    <a:pt x="4519" y="193"/>
                  </a:lnTo>
                  <a:lnTo>
                    <a:pt x="4210" y="155"/>
                  </a:lnTo>
                  <a:lnTo>
                    <a:pt x="3940" y="77"/>
                  </a:lnTo>
                  <a:lnTo>
                    <a:pt x="3631" y="39"/>
                  </a:lnTo>
                  <a:lnTo>
                    <a:pt x="3360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9"/>
            <p:cNvSpPr/>
            <p:nvPr/>
          </p:nvSpPr>
          <p:spPr>
            <a:xfrm>
              <a:off x="5052425" y="4653550"/>
              <a:ext cx="61800" cy="89800"/>
            </a:xfrm>
            <a:custGeom>
              <a:avLst/>
              <a:gdLst/>
              <a:ahLst/>
              <a:cxnLst/>
              <a:rect l="l" t="t" r="r" b="b"/>
              <a:pathLst>
                <a:path w="2472" h="3592" extrusionOk="0">
                  <a:moveTo>
                    <a:pt x="1082" y="0"/>
                  </a:moveTo>
                  <a:lnTo>
                    <a:pt x="1004" y="39"/>
                  </a:lnTo>
                  <a:lnTo>
                    <a:pt x="966" y="78"/>
                  </a:lnTo>
                  <a:lnTo>
                    <a:pt x="966" y="155"/>
                  </a:lnTo>
                  <a:lnTo>
                    <a:pt x="966" y="232"/>
                  </a:lnTo>
                  <a:lnTo>
                    <a:pt x="850" y="232"/>
                  </a:lnTo>
                  <a:lnTo>
                    <a:pt x="773" y="271"/>
                  </a:lnTo>
                  <a:lnTo>
                    <a:pt x="734" y="348"/>
                  </a:lnTo>
                  <a:lnTo>
                    <a:pt x="695" y="425"/>
                  </a:lnTo>
                  <a:lnTo>
                    <a:pt x="695" y="502"/>
                  </a:lnTo>
                  <a:lnTo>
                    <a:pt x="734" y="580"/>
                  </a:lnTo>
                  <a:lnTo>
                    <a:pt x="773" y="657"/>
                  </a:lnTo>
                  <a:lnTo>
                    <a:pt x="850" y="695"/>
                  </a:lnTo>
                  <a:lnTo>
                    <a:pt x="1082" y="811"/>
                  </a:lnTo>
                  <a:lnTo>
                    <a:pt x="1275" y="927"/>
                  </a:lnTo>
                  <a:lnTo>
                    <a:pt x="1468" y="1082"/>
                  </a:lnTo>
                  <a:lnTo>
                    <a:pt x="1622" y="1275"/>
                  </a:lnTo>
                  <a:lnTo>
                    <a:pt x="1777" y="1468"/>
                  </a:lnTo>
                  <a:lnTo>
                    <a:pt x="1854" y="1699"/>
                  </a:lnTo>
                  <a:lnTo>
                    <a:pt x="1931" y="1931"/>
                  </a:lnTo>
                  <a:lnTo>
                    <a:pt x="1931" y="2163"/>
                  </a:lnTo>
                  <a:lnTo>
                    <a:pt x="1931" y="2433"/>
                  </a:lnTo>
                  <a:lnTo>
                    <a:pt x="1815" y="2742"/>
                  </a:lnTo>
                  <a:lnTo>
                    <a:pt x="1738" y="2858"/>
                  </a:lnTo>
                  <a:lnTo>
                    <a:pt x="1661" y="2974"/>
                  </a:lnTo>
                  <a:lnTo>
                    <a:pt x="1545" y="3051"/>
                  </a:lnTo>
                  <a:lnTo>
                    <a:pt x="1390" y="3128"/>
                  </a:lnTo>
                  <a:lnTo>
                    <a:pt x="1197" y="3128"/>
                  </a:lnTo>
                  <a:lnTo>
                    <a:pt x="1043" y="3089"/>
                  </a:lnTo>
                  <a:lnTo>
                    <a:pt x="927" y="3012"/>
                  </a:lnTo>
                  <a:lnTo>
                    <a:pt x="850" y="2896"/>
                  </a:lnTo>
                  <a:lnTo>
                    <a:pt x="811" y="2742"/>
                  </a:lnTo>
                  <a:lnTo>
                    <a:pt x="850" y="2587"/>
                  </a:lnTo>
                  <a:lnTo>
                    <a:pt x="927" y="2433"/>
                  </a:lnTo>
                  <a:lnTo>
                    <a:pt x="1043" y="2317"/>
                  </a:lnTo>
                  <a:lnTo>
                    <a:pt x="1159" y="2240"/>
                  </a:lnTo>
                  <a:lnTo>
                    <a:pt x="1159" y="2124"/>
                  </a:lnTo>
                  <a:lnTo>
                    <a:pt x="1120" y="2008"/>
                  </a:lnTo>
                  <a:lnTo>
                    <a:pt x="1043" y="1931"/>
                  </a:lnTo>
                  <a:lnTo>
                    <a:pt x="657" y="1622"/>
                  </a:lnTo>
                  <a:lnTo>
                    <a:pt x="425" y="1468"/>
                  </a:lnTo>
                  <a:lnTo>
                    <a:pt x="193" y="1313"/>
                  </a:lnTo>
                  <a:lnTo>
                    <a:pt x="0" y="1622"/>
                  </a:lnTo>
                  <a:lnTo>
                    <a:pt x="271" y="1892"/>
                  </a:lnTo>
                  <a:lnTo>
                    <a:pt x="580" y="2124"/>
                  </a:lnTo>
                  <a:lnTo>
                    <a:pt x="425" y="2356"/>
                  </a:lnTo>
                  <a:lnTo>
                    <a:pt x="348" y="2626"/>
                  </a:lnTo>
                  <a:lnTo>
                    <a:pt x="309" y="2896"/>
                  </a:lnTo>
                  <a:lnTo>
                    <a:pt x="348" y="3051"/>
                  </a:lnTo>
                  <a:lnTo>
                    <a:pt x="425" y="3167"/>
                  </a:lnTo>
                  <a:lnTo>
                    <a:pt x="541" y="3321"/>
                  </a:lnTo>
                  <a:lnTo>
                    <a:pt x="695" y="3476"/>
                  </a:lnTo>
                  <a:lnTo>
                    <a:pt x="888" y="3553"/>
                  </a:lnTo>
                  <a:lnTo>
                    <a:pt x="1082" y="3591"/>
                  </a:lnTo>
                  <a:lnTo>
                    <a:pt x="1275" y="3591"/>
                  </a:lnTo>
                  <a:lnTo>
                    <a:pt x="1506" y="3553"/>
                  </a:lnTo>
                  <a:lnTo>
                    <a:pt x="1699" y="3514"/>
                  </a:lnTo>
                  <a:lnTo>
                    <a:pt x="1854" y="3398"/>
                  </a:lnTo>
                  <a:lnTo>
                    <a:pt x="2047" y="3244"/>
                  </a:lnTo>
                  <a:lnTo>
                    <a:pt x="2201" y="3051"/>
                  </a:lnTo>
                  <a:lnTo>
                    <a:pt x="2317" y="2858"/>
                  </a:lnTo>
                  <a:lnTo>
                    <a:pt x="2394" y="2665"/>
                  </a:lnTo>
                  <a:lnTo>
                    <a:pt x="2433" y="2472"/>
                  </a:lnTo>
                  <a:lnTo>
                    <a:pt x="2472" y="2240"/>
                  </a:lnTo>
                  <a:lnTo>
                    <a:pt x="2433" y="2008"/>
                  </a:lnTo>
                  <a:lnTo>
                    <a:pt x="2394" y="1815"/>
                  </a:lnTo>
                  <a:lnTo>
                    <a:pt x="2317" y="1583"/>
                  </a:lnTo>
                  <a:lnTo>
                    <a:pt x="2201" y="1390"/>
                  </a:lnTo>
                  <a:lnTo>
                    <a:pt x="1970" y="1004"/>
                  </a:lnTo>
                  <a:lnTo>
                    <a:pt x="1661" y="657"/>
                  </a:lnTo>
                  <a:lnTo>
                    <a:pt x="1275" y="386"/>
                  </a:lnTo>
                  <a:lnTo>
                    <a:pt x="119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9"/>
            <p:cNvSpPr/>
            <p:nvPr/>
          </p:nvSpPr>
          <p:spPr>
            <a:xfrm>
              <a:off x="6613425" y="4670925"/>
              <a:ext cx="26100" cy="11600"/>
            </a:xfrm>
            <a:custGeom>
              <a:avLst/>
              <a:gdLst/>
              <a:ahLst/>
              <a:cxnLst/>
              <a:rect l="l" t="t" r="r" b="b"/>
              <a:pathLst>
                <a:path w="1044" h="464" extrusionOk="0">
                  <a:moveTo>
                    <a:pt x="773" y="0"/>
                  </a:moveTo>
                  <a:lnTo>
                    <a:pt x="541" y="39"/>
                  </a:lnTo>
                  <a:lnTo>
                    <a:pt x="310" y="78"/>
                  </a:lnTo>
                  <a:lnTo>
                    <a:pt x="78" y="193"/>
                  </a:lnTo>
                  <a:lnTo>
                    <a:pt x="39" y="232"/>
                  </a:lnTo>
                  <a:lnTo>
                    <a:pt x="1" y="271"/>
                  </a:lnTo>
                  <a:lnTo>
                    <a:pt x="39" y="387"/>
                  </a:lnTo>
                  <a:lnTo>
                    <a:pt x="78" y="464"/>
                  </a:lnTo>
                  <a:lnTo>
                    <a:pt x="194" y="464"/>
                  </a:lnTo>
                  <a:lnTo>
                    <a:pt x="387" y="387"/>
                  </a:lnTo>
                  <a:lnTo>
                    <a:pt x="850" y="387"/>
                  </a:lnTo>
                  <a:lnTo>
                    <a:pt x="966" y="348"/>
                  </a:lnTo>
                  <a:lnTo>
                    <a:pt x="1005" y="271"/>
                  </a:lnTo>
                  <a:lnTo>
                    <a:pt x="1043" y="232"/>
                  </a:lnTo>
                  <a:lnTo>
                    <a:pt x="1005" y="155"/>
                  </a:lnTo>
                  <a:lnTo>
                    <a:pt x="966" y="116"/>
                  </a:lnTo>
                  <a:lnTo>
                    <a:pt x="889" y="39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9"/>
            <p:cNvSpPr/>
            <p:nvPr/>
          </p:nvSpPr>
          <p:spPr>
            <a:xfrm>
              <a:off x="6514950" y="4676725"/>
              <a:ext cx="21275" cy="8700"/>
            </a:xfrm>
            <a:custGeom>
              <a:avLst/>
              <a:gdLst/>
              <a:ahLst/>
              <a:cxnLst/>
              <a:rect l="l" t="t" r="r" b="b"/>
              <a:pathLst>
                <a:path w="851" h="348" extrusionOk="0">
                  <a:moveTo>
                    <a:pt x="426" y="0"/>
                  </a:moveTo>
                  <a:lnTo>
                    <a:pt x="155" y="39"/>
                  </a:lnTo>
                  <a:lnTo>
                    <a:pt x="117" y="39"/>
                  </a:lnTo>
                  <a:lnTo>
                    <a:pt x="39" y="77"/>
                  </a:lnTo>
                  <a:lnTo>
                    <a:pt x="1" y="193"/>
                  </a:lnTo>
                  <a:lnTo>
                    <a:pt x="39" y="270"/>
                  </a:lnTo>
                  <a:lnTo>
                    <a:pt x="117" y="309"/>
                  </a:lnTo>
                  <a:lnTo>
                    <a:pt x="155" y="348"/>
                  </a:lnTo>
                  <a:lnTo>
                    <a:pt x="735" y="348"/>
                  </a:lnTo>
                  <a:lnTo>
                    <a:pt x="812" y="270"/>
                  </a:lnTo>
                  <a:lnTo>
                    <a:pt x="850" y="193"/>
                  </a:lnTo>
                  <a:lnTo>
                    <a:pt x="812" y="77"/>
                  </a:lnTo>
                  <a:lnTo>
                    <a:pt x="735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9"/>
            <p:cNvSpPr/>
            <p:nvPr/>
          </p:nvSpPr>
          <p:spPr>
            <a:xfrm>
              <a:off x="4656625" y="4677675"/>
              <a:ext cx="310875" cy="124550"/>
            </a:xfrm>
            <a:custGeom>
              <a:avLst/>
              <a:gdLst/>
              <a:ahLst/>
              <a:cxnLst/>
              <a:rect l="l" t="t" r="r" b="b"/>
              <a:pathLst>
                <a:path w="12435" h="4982" extrusionOk="0">
                  <a:moveTo>
                    <a:pt x="232" y="1"/>
                  </a:moveTo>
                  <a:lnTo>
                    <a:pt x="0" y="232"/>
                  </a:lnTo>
                  <a:lnTo>
                    <a:pt x="502" y="966"/>
                  </a:lnTo>
                  <a:lnTo>
                    <a:pt x="1043" y="1622"/>
                  </a:lnTo>
                  <a:lnTo>
                    <a:pt x="1699" y="2279"/>
                  </a:lnTo>
                  <a:lnTo>
                    <a:pt x="2356" y="2858"/>
                  </a:lnTo>
                  <a:lnTo>
                    <a:pt x="3089" y="3399"/>
                  </a:lnTo>
                  <a:lnTo>
                    <a:pt x="3862" y="3862"/>
                  </a:lnTo>
                  <a:lnTo>
                    <a:pt x="4673" y="4248"/>
                  </a:lnTo>
                  <a:lnTo>
                    <a:pt x="5522" y="4557"/>
                  </a:lnTo>
                  <a:lnTo>
                    <a:pt x="6372" y="4789"/>
                  </a:lnTo>
                  <a:lnTo>
                    <a:pt x="7260" y="4943"/>
                  </a:lnTo>
                  <a:lnTo>
                    <a:pt x="7685" y="4982"/>
                  </a:lnTo>
                  <a:lnTo>
                    <a:pt x="8534" y="4982"/>
                  </a:lnTo>
                  <a:lnTo>
                    <a:pt x="8998" y="4943"/>
                  </a:lnTo>
                  <a:lnTo>
                    <a:pt x="9422" y="4866"/>
                  </a:lnTo>
                  <a:lnTo>
                    <a:pt x="9847" y="4789"/>
                  </a:lnTo>
                  <a:lnTo>
                    <a:pt x="10272" y="4673"/>
                  </a:lnTo>
                  <a:lnTo>
                    <a:pt x="10658" y="4519"/>
                  </a:lnTo>
                  <a:lnTo>
                    <a:pt x="11083" y="4326"/>
                  </a:lnTo>
                  <a:lnTo>
                    <a:pt x="11469" y="4132"/>
                  </a:lnTo>
                  <a:lnTo>
                    <a:pt x="11855" y="3862"/>
                  </a:lnTo>
                  <a:lnTo>
                    <a:pt x="12241" y="3592"/>
                  </a:lnTo>
                  <a:lnTo>
                    <a:pt x="12318" y="3553"/>
                  </a:lnTo>
                  <a:lnTo>
                    <a:pt x="12434" y="3206"/>
                  </a:lnTo>
                  <a:lnTo>
                    <a:pt x="12357" y="3167"/>
                  </a:lnTo>
                  <a:lnTo>
                    <a:pt x="12280" y="3206"/>
                  </a:lnTo>
                  <a:lnTo>
                    <a:pt x="12203" y="3128"/>
                  </a:lnTo>
                  <a:lnTo>
                    <a:pt x="12009" y="3128"/>
                  </a:lnTo>
                  <a:lnTo>
                    <a:pt x="11932" y="3206"/>
                  </a:lnTo>
                  <a:lnTo>
                    <a:pt x="11585" y="3437"/>
                  </a:lnTo>
                  <a:lnTo>
                    <a:pt x="11199" y="3669"/>
                  </a:lnTo>
                  <a:lnTo>
                    <a:pt x="10812" y="3862"/>
                  </a:lnTo>
                  <a:lnTo>
                    <a:pt x="10426" y="4017"/>
                  </a:lnTo>
                  <a:lnTo>
                    <a:pt x="10040" y="4171"/>
                  </a:lnTo>
                  <a:lnTo>
                    <a:pt x="9615" y="4287"/>
                  </a:lnTo>
                  <a:lnTo>
                    <a:pt x="9191" y="4364"/>
                  </a:lnTo>
                  <a:lnTo>
                    <a:pt x="8766" y="4441"/>
                  </a:lnTo>
                  <a:lnTo>
                    <a:pt x="8341" y="4480"/>
                  </a:lnTo>
                  <a:lnTo>
                    <a:pt x="7916" y="4480"/>
                  </a:lnTo>
                  <a:lnTo>
                    <a:pt x="7492" y="4441"/>
                  </a:lnTo>
                  <a:lnTo>
                    <a:pt x="7067" y="4403"/>
                  </a:lnTo>
                  <a:lnTo>
                    <a:pt x="6642" y="4364"/>
                  </a:lnTo>
                  <a:lnTo>
                    <a:pt x="6217" y="4248"/>
                  </a:lnTo>
                  <a:lnTo>
                    <a:pt x="5792" y="4171"/>
                  </a:lnTo>
                  <a:lnTo>
                    <a:pt x="5368" y="4017"/>
                  </a:lnTo>
                  <a:lnTo>
                    <a:pt x="4595" y="3708"/>
                  </a:lnTo>
                  <a:lnTo>
                    <a:pt x="3900" y="3283"/>
                  </a:lnTo>
                  <a:lnTo>
                    <a:pt x="3205" y="2820"/>
                  </a:lnTo>
                  <a:lnTo>
                    <a:pt x="2587" y="2318"/>
                  </a:lnTo>
                  <a:lnTo>
                    <a:pt x="1970" y="1777"/>
                  </a:lnTo>
                  <a:lnTo>
                    <a:pt x="1390" y="1198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9"/>
            <p:cNvSpPr/>
            <p:nvPr/>
          </p:nvSpPr>
          <p:spPr>
            <a:xfrm>
              <a:off x="4964575" y="4684425"/>
              <a:ext cx="92700" cy="135200"/>
            </a:xfrm>
            <a:custGeom>
              <a:avLst/>
              <a:gdLst/>
              <a:ahLst/>
              <a:cxnLst/>
              <a:rect l="l" t="t" r="r" b="b"/>
              <a:pathLst>
                <a:path w="3708" h="5408" extrusionOk="0">
                  <a:moveTo>
                    <a:pt x="3398" y="1"/>
                  </a:moveTo>
                  <a:lnTo>
                    <a:pt x="3360" y="78"/>
                  </a:lnTo>
                  <a:lnTo>
                    <a:pt x="3244" y="78"/>
                  </a:lnTo>
                  <a:lnTo>
                    <a:pt x="3012" y="271"/>
                  </a:lnTo>
                  <a:lnTo>
                    <a:pt x="2781" y="503"/>
                  </a:lnTo>
                  <a:lnTo>
                    <a:pt x="2549" y="773"/>
                  </a:lnTo>
                  <a:lnTo>
                    <a:pt x="2356" y="1005"/>
                  </a:lnTo>
                  <a:lnTo>
                    <a:pt x="2047" y="1237"/>
                  </a:lnTo>
                  <a:lnTo>
                    <a:pt x="1777" y="1430"/>
                  </a:lnTo>
                  <a:lnTo>
                    <a:pt x="1159" y="1816"/>
                  </a:lnTo>
                  <a:lnTo>
                    <a:pt x="1082" y="1854"/>
                  </a:lnTo>
                  <a:lnTo>
                    <a:pt x="1043" y="1932"/>
                  </a:lnTo>
                  <a:lnTo>
                    <a:pt x="1082" y="2009"/>
                  </a:lnTo>
                  <a:lnTo>
                    <a:pt x="1120" y="2086"/>
                  </a:lnTo>
                  <a:lnTo>
                    <a:pt x="1004" y="2086"/>
                  </a:lnTo>
                  <a:lnTo>
                    <a:pt x="889" y="2125"/>
                  </a:lnTo>
                  <a:lnTo>
                    <a:pt x="850" y="2163"/>
                  </a:lnTo>
                  <a:lnTo>
                    <a:pt x="811" y="2241"/>
                  </a:lnTo>
                  <a:lnTo>
                    <a:pt x="811" y="2356"/>
                  </a:lnTo>
                  <a:lnTo>
                    <a:pt x="811" y="2434"/>
                  </a:lnTo>
                  <a:lnTo>
                    <a:pt x="889" y="2472"/>
                  </a:lnTo>
                  <a:lnTo>
                    <a:pt x="966" y="2511"/>
                  </a:lnTo>
                  <a:lnTo>
                    <a:pt x="1197" y="2588"/>
                  </a:lnTo>
                  <a:lnTo>
                    <a:pt x="1429" y="2704"/>
                  </a:lnTo>
                  <a:lnTo>
                    <a:pt x="1622" y="2820"/>
                  </a:lnTo>
                  <a:lnTo>
                    <a:pt x="1815" y="2974"/>
                  </a:lnTo>
                  <a:lnTo>
                    <a:pt x="1970" y="3167"/>
                  </a:lnTo>
                  <a:lnTo>
                    <a:pt x="2047" y="3399"/>
                  </a:lnTo>
                  <a:lnTo>
                    <a:pt x="2124" y="3631"/>
                  </a:lnTo>
                  <a:lnTo>
                    <a:pt x="2124" y="3901"/>
                  </a:lnTo>
                  <a:lnTo>
                    <a:pt x="2086" y="4094"/>
                  </a:lnTo>
                  <a:lnTo>
                    <a:pt x="2008" y="4326"/>
                  </a:lnTo>
                  <a:lnTo>
                    <a:pt x="1893" y="4519"/>
                  </a:lnTo>
                  <a:lnTo>
                    <a:pt x="1738" y="4712"/>
                  </a:lnTo>
                  <a:lnTo>
                    <a:pt x="1545" y="4828"/>
                  </a:lnTo>
                  <a:lnTo>
                    <a:pt x="1313" y="4944"/>
                  </a:lnTo>
                  <a:lnTo>
                    <a:pt x="1082" y="4944"/>
                  </a:lnTo>
                  <a:lnTo>
                    <a:pt x="889" y="4866"/>
                  </a:lnTo>
                  <a:lnTo>
                    <a:pt x="773" y="4751"/>
                  </a:lnTo>
                  <a:lnTo>
                    <a:pt x="695" y="4596"/>
                  </a:lnTo>
                  <a:lnTo>
                    <a:pt x="657" y="4442"/>
                  </a:lnTo>
                  <a:lnTo>
                    <a:pt x="734" y="4287"/>
                  </a:lnTo>
                  <a:lnTo>
                    <a:pt x="811" y="4210"/>
                  </a:lnTo>
                  <a:lnTo>
                    <a:pt x="889" y="4133"/>
                  </a:lnTo>
                  <a:lnTo>
                    <a:pt x="966" y="4094"/>
                  </a:lnTo>
                  <a:lnTo>
                    <a:pt x="1120" y="4094"/>
                  </a:lnTo>
                  <a:lnTo>
                    <a:pt x="1236" y="4017"/>
                  </a:lnTo>
                  <a:lnTo>
                    <a:pt x="1313" y="3901"/>
                  </a:lnTo>
                  <a:lnTo>
                    <a:pt x="1313" y="3785"/>
                  </a:lnTo>
                  <a:lnTo>
                    <a:pt x="1275" y="3708"/>
                  </a:lnTo>
                  <a:lnTo>
                    <a:pt x="1197" y="3669"/>
                  </a:lnTo>
                  <a:lnTo>
                    <a:pt x="116" y="2936"/>
                  </a:lnTo>
                  <a:lnTo>
                    <a:pt x="0" y="3283"/>
                  </a:lnTo>
                  <a:lnTo>
                    <a:pt x="657" y="3785"/>
                  </a:lnTo>
                  <a:lnTo>
                    <a:pt x="502" y="3862"/>
                  </a:lnTo>
                  <a:lnTo>
                    <a:pt x="387" y="3978"/>
                  </a:lnTo>
                  <a:lnTo>
                    <a:pt x="309" y="4094"/>
                  </a:lnTo>
                  <a:lnTo>
                    <a:pt x="232" y="4249"/>
                  </a:lnTo>
                  <a:lnTo>
                    <a:pt x="193" y="4403"/>
                  </a:lnTo>
                  <a:lnTo>
                    <a:pt x="193" y="4558"/>
                  </a:lnTo>
                  <a:lnTo>
                    <a:pt x="193" y="4712"/>
                  </a:lnTo>
                  <a:lnTo>
                    <a:pt x="271" y="4866"/>
                  </a:lnTo>
                  <a:lnTo>
                    <a:pt x="387" y="5098"/>
                  </a:lnTo>
                  <a:lnTo>
                    <a:pt x="541" y="5253"/>
                  </a:lnTo>
                  <a:lnTo>
                    <a:pt x="734" y="5368"/>
                  </a:lnTo>
                  <a:lnTo>
                    <a:pt x="966" y="5407"/>
                  </a:lnTo>
                  <a:lnTo>
                    <a:pt x="1197" y="5407"/>
                  </a:lnTo>
                  <a:lnTo>
                    <a:pt x="1429" y="5368"/>
                  </a:lnTo>
                  <a:lnTo>
                    <a:pt x="1622" y="5330"/>
                  </a:lnTo>
                  <a:lnTo>
                    <a:pt x="1854" y="5214"/>
                  </a:lnTo>
                  <a:lnTo>
                    <a:pt x="2086" y="5021"/>
                  </a:lnTo>
                  <a:lnTo>
                    <a:pt x="2240" y="4828"/>
                  </a:lnTo>
                  <a:lnTo>
                    <a:pt x="2395" y="4635"/>
                  </a:lnTo>
                  <a:lnTo>
                    <a:pt x="2510" y="4442"/>
                  </a:lnTo>
                  <a:lnTo>
                    <a:pt x="2549" y="4210"/>
                  </a:lnTo>
                  <a:lnTo>
                    <a:pt x="2588" y="3978"/>
                  </a:lnTo>
                  <a:lnTo>
                    <a:pt x="2588" y="3747"/>
                  </a:lnTo>
                  <a:lnTo>
                    <a:pt x="2549" y="3515"/>
                  </a:lnTo>
                  <a:lnTo>
                    <a:pt x="2472" y="3283"/>
                  </a:lnTo>
                  <a:lnTo>
                    <a:pt x="2395" y="3052"/>
                  </a:lnTo>
                  <a:lnTo>
                    <a:pt x="2279" y="2858"/>
                  </a:lnTo>
                  <a:lnTo>
                    <a:pt x="2124" y="2665"/>
                  </a:lnTo>
                  <a:lnTo>
                    <a:pt x="1931" y="2472"/>
                  </a:lnTo>
                  <a:lnTo>
                    <a:pt x="1738" y="2356"/>
                  </a:lnTo>
                  <a:lnTo>
                    <a:pt x="1506" y="2202"/>
                  </a:lnTo>
                  <a:lnTo>
                    <a:pt x="1275" y="2125"/>
                  </a:lnTo>
                  <a:lnTo>
                    <a:pt x="1622" y="1970"/>
                  </a:lnTo>
                  <a:lnTo>
                    <a:pt x="1931" y="1816"/>
                  </a:lnTo>
                  <a:lnTo>
                    <a:pt x="2240" y="1623"/>
                  </a:lnTo>
                  <a:lnTo>
                    <a:pt x="2549" y="1391"/>
                  </a:lnTo>
                  <a:lnTo>
                    <a:pt x="2819" y="1198"/>
                  </a:lnTo>
                  <a:lnTo>
                    <a:pt x="3090" y="966"/>
                  </a:lnTo>
                  <a:lnTo>
                    <a:pt x="3360" y="657"/>
                  </a:lnTo>
                  <a:lnTo>
                    <a:pt x="3437" y="542"/>
                  </a:lnTo>
                  <a:lnTo>
                    <a:pt x="3514" y="387"/>
                  </a:lnTo>
                  <a:lnTo>
                    <a:pt x="3707" y="78"/>
                  </a:lnTo>
                  <a:lnTo>
                    <a:pt x="3514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9"/>
            <p:cNvSpPr/>
            <p:nvPr/>
          </p:nvSpPr>
          <p:spPr>
            <a:xfrm>
              <a:off x="6406825" y="4717250"/>
              <a:ext cx="93675" cy="93675"/>
            </a:xfrm>
            <a:custGeom>
              <a:avLst/>
              <a:gdLst/>
              <a:ahLst/>
              <a:cxnLst/>
              <a:rect l="l" t="t" r="r" b="b"/>
              <a:pathLst>
                <a:path w="3747" h="3747" extrusionOk="0">
                  <a:moveTo>
                    <a:pt x="1584" y="464"/>
                  </a:moveTo>
                  <a:lnTo>
                    <a:pt x="2086" y="541"/>
                  </a:lnTo>
                  <a:lnTo>
                    <a:pt x="2318" y="619"/>
                  </a:lnTo>
                  <a:lnTo>
                    <a:pt x="2550" y="696"/>
                  </a:lnTo>
                  <a:lnTo>
                    <a:pt x="2743" y="812"/>
                  </a:lnTo>
                  <a:lnTo>
                    <a:pt x="2936" y="966"/>
                  </a:lnTo>
                  <a:lnTo>
                    <a:pt x="3090" y="1198"/>
                  </a:lnTo>
                  <a:lnTo>
                    <a:pt x="3206" y="1430"/>
                  </a:lnTo>
                  <a:lnTo>
                    <a:pt x="3245" y="1700"/>
                  </a:lnTo>
                  <a:lnTo>
                    <a:pt x="3245" y="1970"/>
                  </a:lnTo>
                  <a:lnTo>
                    <a:pt x="3206" y="2202"/>
                  </a:lnTo>
                  <a:lnTo>
                    <a:pt x="3090" y="2472"/>
                  </a:lnTo>
                  <a:lnTo>
                    <a:pt x="2974" y="2665"/>
                  </a:lnTo>
                  <a:lnTo>
                    <a:pt x="2781" y="2897"/>
                  </a:lnTo>
                  <a:lnTo>
                    <a:pt x="2588" y="3051"/>
                  </a:lnTo>
                  <a:lnTo>
                    <a:pt x="2357" y="3167"/>
                  </a:lnTo>
                  <a:lnTo>
                    <a:pt x="2086" y="3245"/>
                  </a:lnTo>
                  <a:lnTo>
                    <a:pt x="1777" y="3245"/>
                  </a:lnTo>
                  <a:lnTo>
                    <a:pt x="1507" y="3167"/>
                  </a:lnTo>
                  <a:lnTo>
                    <a:pt x="1237" y="3051"/>
                  </a:lnTo>
                  <a:lnTo>
                    <a:pt x="966" y="2897"/>
                  </a:lnTo>
                  <a:lnTo>
                    <a:pt x="773" y="2665"/>
                  </a:lnTo>
                  <a:lnTo>
                    <a:pt x="619" y="2434"/>
                  </a:lnTo>
                  <a:lnTo>
                    <a:pt x="503" y="2163"/>
                  </a:lnTo>
                  <a:lnTo>
                    <a:pt x="503" y="1854"/>
                  </a:lnTo>
                  <a:lnTo>
                    <a:pt x="503" y="1584"/>
                  </a:lnTo>
                  <a:lnTo>
                    <a:pt x="619" y="1352"/>
                  </a:lnTo>
                  <a:lnTo>
                    <a:pt x="735" y="1121"/>
                  </a:lnTo>
                  <a:lnTo>
                    <a:pt x="928" y="928"/>
                  </a:lnTo>
                  <a:lnTo>
                    <a:pt x="1121" y="735"/>
                  </a:lnTo>
                  <a:lnTo>
                    <a:pt x="1353" y="580"/>
                  </a:lnTo>
                  <a:lnTo>
                    <a:pt x="1584" y="464"/>
                  </a:lnTo>
                  <a:close/>
                  <a:moveTo>
                    <a:pt x="1893" y="1"/>
                  </a:moveTo>
                  <a:lnTo>
                    <a:pt x="1700" y="39"/>
                  </a:lnTo>
                  <a:lnTo>
                    <a:pt x="1546" y="78"/>
                  </a:lnTo>
                  <a:lnTo>
                    <a:pt x="1353" y="155"/>
                  </a:lnTo>
                  <a:lnTo>
                    <a:pt x="1314" y="194"/>
                  </a:lnTo>
                  <a:lnTo>
                    <a:pt x="1082" y="271"/>
                  </a:lnTo>
                  <a:lnTo>
                    <a:pt x="851" y="387"/>
                  </a:lnTo>
                  <a:lnTo>
                    <a:pt x="619" y="580"/>
                  </a:lnTo>
                  <a:lnTo>
                    <a:pt x="426" y="773"/>
                  </a:lnTo>
                  <a:lnTo>
                    <a:pt x="271" y="966"/>
                  </a:lnTo>
                  <a:lnTo>
                    <a:pt x="155" y="1237"/>
                  </a:lnTo>
                  <a:lnTo>
                    <a:pt x="78" y="1468"/>
                  </a:lnTo>
                  <a:lnTo>
                    <a:pt x="1" y="1739"/>
                  </a:lnTo>
                  <a:lnTo>
                    <a:pt x="1" y="2047"/>
                  </a:lnTo>
                  <a:lnTo>
                    <a:pt x="40" y="2125"/>
                  </a:lnTo>
                  <a:lnTo>
                    <a:pt x="40" y="2318"/>
                  </a:lnTo>
                  <a:lnTo>
                    <a:pt x="117" y="2511"/>
                  </a:lnTo>
                  <a:lnTo>
                    <a:pt x="310" y="2858"/>
                  </a:lnTo>
                  <a:lnTo>
                    <a:pt x="542" y="3167"/>
                  </a:lnTo>
                  <a:lnTo>
                    <a:pt x="851" y="3399"/>
                  </a:lnTo>
                  <a:lnTo>
                    <a:pt x="1198" y="3592"/>
                  </a:lnTo>
                  <a:lnTo>
                    <a:pt x="1584" y="3708"/>
                  </a:lnTo>
                  <a:lnTo>
                    <a:pt x="1970" y="3746"/>
                  </a:lnTo>
                  <a:lnTo>
                    <a:pt x="2163" y="3746"/>
                  </a:lnTo>
                  <a:lnTo>
                    <a:pt x="2357" y="3669"/>
                  </a:lnTo>
                  <a:lnTo>
                    <a:pt x="2627" y="3592"/>
                  </a:lnTo>
                  <a:lnTo>
                    <a:pt x="2897" y="3438"/>
                  </a:lnTo>
                  <a:lnTo>
                    <a:pt x="3129" y="3245"/>
                  </a:lnTo>
                  <a:lnTo>
                    <a:pt x="3322" y="3013"/>
                  </a:lnTo>
                  <a:lnTo>
                    <a:pt x="3476" y="2781"/>
                  </a:lnTo>
                  <a:lnTo>
                    <a:pt x="3631" y="2511"/>
                  </a:lnTo>
                  <a:lnTo>
                    <a:pt x="3708" y="2202"/>
                  </a:lnTo>
                  <a:lnTo>
                    <a:pt x="3747" y="1932"/>
                  </a:lnTo>
                  <a:lnTo>
                    <a:pt x="3747" y="1584"/>
                  </a:lnTo>
                  <a:lnTo>
                    <a:pt x="3669" y="1314"/>
                  </a:lnTo>
                  <a:lnTo>
                    <a:pt x="3515" y="1005"/>
                  </a:lnTo>
                  <a:lnTo>
                    <a:pt x="3322" y="696"/>
                  </a:lnTo>
                  <a:lnTo>
                    <a:pt x="3052" y="426"/>
                  </a:lnTo>
                  <a:lnTo>
                    <a:pt x="2743" y="233"/>
                  </a:lnTo>
                  <a:lnTo>
                    <a:pt x="2395" y="78"/>
                  </a:lnTo>
                  <a:lnTo>
                    <a:pt x="2048" y="1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9"/>
            <p:cNvSpPr/>
            <p:nvPr/>
          </p:nvSpPr>
          <p:spPr>
            <a:xfrm>
              <a:off x="2332000" y="4749125"/>
              <a:ext cx="326325" cy="58900"/>
            </a:xfrm>
            <a:custGeom>
              <a:avLst/>
              <a:gdLst/>
              <a:ahLst/>
              <a:cxnLst/>
              <a:rect l="l" t="t" r="r" b="b"/>
              <a:pathLst>
                <a:path w="13053" h="2356" extrusionOk="0">
                  <a:moveTo>
                    <a:pt x="12782" y="0"/>
                  </a:moveTo>
                  <a:lnTo>
                    <a:pt x="12705" y="39"/>
                  </a:lnTo>
                  <a:lnTo>
                    <a:pt x="12628" y="116"/>
                  </a:lnTo>
                  <a:lnTo>
                    <a:pt x="12589" y="193"/>
                  </a:lnTo>
                  <a:lnTo>
                    <a:pt x="12589" y="309"/>
                  </a:lnTo>
                  <a:lnTo>
                    <a:pt x="12589" y="502"/>
                  </a:lnTo>
                  <a:lnTo>
                    <a:pt x="12550" y="657"/>
                  </a:lnTo>
                  <a:lnTo>
                    <a:pt x="12435" y="811"/>
                  </a:lnTo>
                  <a:lnTo>
                    <a:pt x="12319" y="966"/>
                  </a:lnTo>
                  <a:lnTo>
                    <a:pt x="12164" y="1081"/>
                  </a:lnTo>
                  <a:lnTo>
                    <a:pt x="11971" y="1159"/>
                  </a:lnTo>
                  <a:lnTo>
                    <a:pt x="11546" y="1313"/>
                  </a:lnTo>
                  <a:lnTo>
                    <a:pt x="11083" y="1429"/>
                  </a:lnTo>
                  <a:lnTo>
                    <a:pt x="10581" y="1506"/>
                  </a:lnTo>
                  <a:lnTo>
                    <a:pt x="9847" y="1583"/>
                  </a:lnTo>
                  <a:lnTo>
                    <a:pt x="9423" y="1622"/>
                  </a:lnTo>
                  <a:lnTo>
                    <a:pt x="9423" y="1545"/>
                  </a:lnTo>
                  <a:lnTo>
                    <a:pt x="9423" y="1468"/>
                  </a:lnTo>
                  <a:lnTo>
                    <a:pt x="9152" y="888"/>
                  </a:lnTo>
                  <a:lnTo>
                    <a:pt x="8959" y="270"/>
                  </a:lnTo>
                  <a:lnTo>
                    <a:pt x="8612" y="386"/>
                  </a:lnTo>
                  <a:lnTo>
                    <a:pt x="8650" y="695"/>
                  </a:lnTo>
                  <a:lnTo>
                    <a:pt x="8728" y="1043"/>
                  </a:lnTo>
                  <a:lnTo>
                    <a:pt x="8843" y="1390"/>
                  </a:lnTo>
                  <a:lnTo>
                    <a:pt x="8998" y="1661"/>
                  </a:lnTo>
                  <a:lnTo>
                    <a:pt x="7839" y="1776"/>
                  </a:lnTo>
                  <a:lnTo>
                    <a:pt x="6681" y="1854"/>
                  </a:lnTo>
                  <a:lnTo>
                    <a:pt x="5252" y="1892"/>
                  </a:lnTo>
                  <a:lnTo>
                    <a:pt x="3862" y="1854"/>
                  </a:lnTo>
                  <a:lnTo>
                    <a:pt x="3592" y="1815"/>
                  </a:lnTo>
                  <a:lnTo>
                    <a:pt x="3746" y="1506"/>
                  </a:lnTo>
                  <a:lnTo>
                    <a:pt x="3785" y="1159"/>
                  </a:lnTo>
                  <a:lnTo>
                    <a:pt x="3785" y="811"/>
                  </a:lnTo>
                  <a:lnTo>
                    <a:pt x="3746" y="425"/>
                  </a:lnTo>
                  <a:lnTo>
                    <a:pt x="3399" y="464"/>
                  </a:lnTo>
                  <a:lnTo>
                    <a:pt x="3399" y="772"/>
                  </a:lnTo>
                  <a:lnTo>
                    <a:pt x="3360" y="1081"/>
                  </a:lnTo>
                  <a:lnTo>
                    <a:pt x="3244" y="1468"/>
                  </a:lnTo>
                  <a:lnTo>
                    <a:pt x="3128" y="1815"/>
                  </a:lnTo>
                  <a:lnTo>
                    <a:pt x="2202" y="1738"/>
                  </a:lnTo>
                  <a:lnTo>
                    <a:pt x="1738" y="1699"/>
                  </a:lnTo>
                  <a:lnTo>
                    <a:pt x="1275" y="1622"/>
                  </a:lnTo>
                  <a:lnTo>
                    <a:pt x="889" y="1468"/>
                  </a:lnTo>
                  <a:lnTo>
                    <a:pt x="734" y="1390"/>
                  </a:lnTo>
                  <a:lnTo>
                    <a:pt x="618" y="1313"/>
                  </a:lnTo>
                  <a:lnTo>
                    <a:pt x="503" y="1197"/>
                  </a:lnTo>
                  <a:lnTo>
                    <a:pt x="425" y="1081"/>
                  </a:lnTo>
                  <a:lnTo>
                    <a:pt x="387" y="966"/>
                  </a:lnTo>
                  <a:lnTo>
                    <a:pt x="387" y="811"/>
                  </a:lnTo>
                  <a:lnTo>
                    <a:pt x="387" y="772"/>
                  </a:lnTo>
                  <a:lnTo>
                    <a:pt x="387" y="695"/>
                  </a:lnTo>
                  <a:lnTo>
                    <a:pt x="310" y="618"/>
                  </a:lnTo>
                  <a:lnTo>
                    <a:pt x="194" y="618"/>
                  </a:lnTo>
                  <a:lnTo>
                    <a:pt x="155" y="657"/>
                  </a:lnTo>
                  <a:lnTo>
                    <a:pt x="116" y="695"/>
                  </a:lnTo>
                  <a:lnTo>
                    <a:pt x="39" y="850"/>
                  </a:lnTo>
                  <a:lnTo>
                    <a:pt x="1" y="1004"/>
                  </a:lnTo>
                  <a:lnTo>
                    <a:pt x="1" y="1159"/>
                  </a:lnTo>
                  <a:lnTo>
                    <a:pt x="1" y="1274"/>
                  </a:lnTo>
                  <a:lnTo>
                    <a:pt x="39" y="1390"/>
                  </a:lnTo>
                  <a:lnTo>
                    <a:pt x="116" y="1506"/>
                  </a:lnTo>
                  <a:lnTo>
                    <a:pt x="310" y="1699"/>
                  </a:lnTo>
                  <a:lnTo>
                    <a:pt x="541" y="1854"/>
                  </a:lnTo>
                  <a:lnTo>
                    <a:pt x="812" y="1970"/>
                  </a:lnTo>
                  <a:lnTo>
                    <a:pt x="1082" y="2047"/>
                  </a:lnTo>
                  <a:lnTo>
                    <a:pt x="1352" y="2085"/>
                  </a:lnTo>
                  <a:lnTo>
                    <a:pt x="2626" y="2240"/>
                  </a:lnTo>
                  <a:lnTo>
                    <a:pt x="3862" y="2317"/>
                  </a:lnTo>
                  <a:lnTo>
                    <a:pt x="5136" y="2356"/>
                  </a:lnTo>
                  <a:lnTo>
                    <a:pt x="6372" y="2356"/>
                  </a:lnTo>
                  <a:lnTo>
                    <a:pt x="7531" y="2278"/>
                  </a:lnTo>
                  <a:lnTo>
                    <a:pt x="8689" y="2201"/>
                  </a:lnTo>
                  <a:lnTo>
                    <a:pt x="9847" y="2047"/>
                  </a:lnTo>
                  <a:lnTo>
                    <a:pt x="11006" y="1892"/>
                  </a:lnTo>
                  <a:lnTo>
                    <a:pt x="11392" y="1815"/>
                  </a:lnTo>
                  <a:lnTo>
                    <a:pt x="11740" y="1738"/>
                  </a:lnTo>
                  <a:lnTo>
                    <a:pt x="12126" y="1583"/>
                  </a:lnTo>
                  <a:lnTo>
                    <a:pt x="12473" y="1429"/>
                  </a:lnTo>
                  <a:lnTo>
                    <a:pt x="12744" y="1236"/>
                  </a:lnTo>
                  <a:lnTo>
                    <a:pt x="12859" y="1081"/>
                  </a:lnTo>
                  <a:lnTo>
                    <a:pt x="12937" y="927"/>
                  </a:lnTo>
                  <a:lnTo>
                    <a:pt x="13014" y="772"/>
                  </a:lnTo>
                  <a:lnTo>
                    <a:pt x="13052" y="579"/>
                  </a:lnTo>
                  <a:lnTo>
                    <a:pt x="13052" y="386"/>
                  </a:lnTo>
                  <a:lnTo>
                    <a:pt x="13052" y="155"/>
                  </a:lnTo>
                  <a:lnTo>
                    <a:pt x="13014" y="77"/>
                  </a:lnTo>
                  <a:lnTo>
                    <a:pt x="12937" y="0"/>
                  </a:lnTo>
                  <a:close/>
                </a:path>
              </a:pathLst>
            </a:custGeom>
            <a:solidFill>
              <a:srgbClr val="D7C2B5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01" name="Google Shape;2301;p9"/>
          <p:cNvSpPr txBox="1">
            <a:spLocks noGrp="1"/>
          </p:cNvSpPr>
          <p:nvPr>
            <p:ph type="title"/>
          </p:nvPr>
        </p:nvSpPr>
        <p:spPr>
          <a:xfrm>
            <a:off x="1540200" y="1611004"/>
            <a:ext cx="6063600" cy="822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02" name="Google Shape;2302;p9"/>
          <p:cNvSpPr txBox="1">
            <a:spLocks noGrp="1"/>
          </p:cNvSpPr>
          <p:nvPr>
            <p:ph type="subTitle" idx="1"/>
          </p:nvPr>
        </p:nvSpPr>
        <p:spPr>
          <a:xfrm>
            <a:off x="1540200" y="2435096"/>
            <a:ext cx="60636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2303" name="Google Shape;2303;p9"/>
          <p:cNvGrpSpPr/>
          <p:nvPr/>
        </p:nvGrpSpPr>
        <p:grpSpPr>
          <a:xfrm flipH="1">
            <a:off x="2070700" y="-77375"/>
            <a:ext cx="260625" cy="1230500"/>
            <a:chOff x="6815325" y="0"/>
            <a:chExt cx="260625" cy="1230500"/>
          </a:xfrm>
        </p:grpSpPr>
        <p:sp>
          <p:nvSpPr>
            <p:cNvPr id="2304" name="Google Shape;2304;p9"/>
            <p:cNvSpPr/>
            <p:nvPr/>
          </p:nvSpPr>
          <p:spPr>
            <a:xfrm>
              <a:off x="6943375" y="0"/>
              <a:ext cx="25" cy="916575"/>
            </a:xfrm>
            <a:custGeom>
              <a:avLst/>
              <a:gdLst/>
              <a:ahLst/>
              <a:cxnLst/>
              <a:rect l="l" t="t" r="r" b="b"/>
              <a:pathLst>
                <a:path w="1" h="36663" extrusionOk="0">
                  <a:moveTo>
                    <a:pt x="1" y="36662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9"/>
            <p:cNvSpPr/>
            <p:nvPr/>
          </p:nvSpPr>
          <p:spPr>
            <a:xfrm>
              <a:off x="6943375" y="0"/>
              <a:ext cx="25" cy="916575"/>
            </a:xfrm>
            <a:custGeom>
              <a:avLst/>
              <a:gdLst/>
              <a:ahLst/>
              <a:cxnLst/>
              <a:rect l="l" t="t" r="r" b="b"/>
              <a:pathLst>
                <a:path w="1" h="36663" fill="none" extrusionOk="0">
                  <a:moveTo>
                    <a:pt x="1" y="36662"/>
                  </a:moveTo>
                  <a:lnTo>
                    <a:pt x="1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9"/>
            <p:cNvSpPr/>
            <p:nvPr/>
          </p:nvSpPr>
          <p:spPr>
            <a:xfrm>
              <a:off x="6933275" y="0"/>
              <a:ext cx="19675" cy="916575"/>
            </a:xfrm>
            <a:custGeom>
              <a:avLst/>
              <a:gdLst/>
              <a:ahLst/>
              <a:cxnLst/>
              <a:rect l="l" t="t" r="r" b="b"/>
              <a:pathLst>
                <a:path w="787" h="36663" extrusionOk="0">
                  <a:moveTo>
                    <a:pt x="0" y="0"/>
                  </a:moveTo>
                  <a:lnTo>
                    <a:pt x="0" y="36662"/>
                  </a:lnTo>
                  <a:lnTo>
                    <a:pt x="787" y="36662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9"/>
            <p:cNvSpPr/>
            <p:nvPr/>
          </p:nvSpPr>
          <p:spPr>
            <a:xfrm>
              <a:off x="6815325" y="847475"/>
              <a:ext cx="260625" cy="383025"/>
            </a:xfrm>
            <a:custGeom>
              <a:avLst/>
              <a:gdLst/>
              <a:ahLst/>
              <a:cxnLst/>
              <a:rect l="l" t="t" r="r" b="b"/>
              <a:pathLst>
                <a:path w="10425" h="15321" extrusionOk="0">
                  <a:moveTo>
                    <a:pt x="7077" y="0"/>
                  </a:moveTo>
                  <a:lnTo>
                    <a:pt x="6718" y="23"/>
                  </a:lnTo>
                  <a:lnTo>
                    <a:pt x="6358" y="45"/>
                  </a:lnTo>
                  <a:lnTo>
                    <a:pt x="5999" y="90"/>
                  </a:lnTo>
                  <a:lnTo>
                    <a:pt x="5662" y="157"/>
                  </a:lnTo>
                  <a:lnTo>
                    <a:pt x="5303" y="247"/>
                  </a:lnTo>
                  <a:lnTo>
                    <a:pt x="4966" y="360"/>
                  </a:lnTo>
                  <a:lnTo>
                    <a:pt x="4651" y="472"/>
                  </a:lnTo>
                  <a:lnTo>
                    <a:pt x="4314" y="607"/>
                  </a:lnTo>
                  <a:lnTo>
                    <a:pt x="4000" y="764"/>
                  </a:lnTo>
                  <a:lnTo>
                    <a:pt x="3708" y="944"/>
                  </a:lnTo>
                  <a:lnTo>
                    <a:pt x="3416" y="1123"/>
                  </a:lnTo>
                  <a:lnTo>
                    <a:pt x="3123" y="1326"/>
                  </a:lnTo>
                  <a:lnTo>
                    <a:pt x="2831" y="1528"/>
                  </a:lnTo>
                  <a:lnTo>
                    <a:pt x="2584" y="1752"/>
                  </a:lnTo>
                  <a:lnTo>
                    <a:pt x="2315" y="1999"/>
                  </a:lnTo>
                  <a:lnTo>
                    <a:pt x="2068" y="2247"/>
                  </a:lnTo>
                  <a:lnTo>
                    <a:pt x="1843" y="2516"/>
                  </a:lnTo>
                  <a:lnTo>
                    <a:pt x="1618" y="2808"/>
                  </a:lnTo>
                  <a:lnTo>
                    <a:pt x="1394" y="3078"/>
                  </a:lnTo>
                  <a:lnTo>
                    <a:pt x="1214" y="3392"/>
                  </a:lnTo>
                  <a:lnTo>
                    <a:pt x="1012" y="3707"/>
                  </a:lnTo>
                  <a:lnTo>
                    <a:pt x="855" y="4021"/>
                  </a:lnTo>
                  <a:lnTo>
                    <a:pt x="697" y="4336"/>
                  </a:lnTo>
                  <a:lnTo>
                    <a:pt x="563" y="4695"/>
                  </a:lnTo>
                  <a:lnTo>
                    <a:pt x="428" y="5032"/>
                  </a:lnTo>
                  <a:lnTo>
                    <a:pt x="315" y="5392"/>
                  </a:lnTo>
                  <a:lnTo>
                    <a:pt x="226" y="5751"/>
                  </a:lnTo>
                  <a:lnTo>
                    <a:pt x="136" y="6110"/>
                  </a:lnTo>
                  <a:lnTo>
                    <a:pt x="68" y="6492"/>
                  </a:lnTo>
                  <a:lnTo>
                    <a:pt x="23" y="6874"/>
                  </a:lnTo>
                  <a:lnTo>
                    <a:pt x="1" y="7256"/>
                  </a:lnTo>
                  <a:lnTo>
                    <a:pt x="1" y="7661"/>
                  </a:lnTo>
                  <a:lnTo>
                    <a:pt x="1" y="8042"/>
                  </a:lnTo>
                  <a:lnTo>
                    <a:pt x="23" y="8447"/>
                  </a:lnTo>
                  <a:lnTo>
                    <a:pt x="68" y="8829"/>
                  </a:lnTo>
                  <a:lnTo>
                    <a:pt x="136" y="9211"/>
                  </a:lnTo>
                  <a:lnTo>
                    <a:pt x="226" y="9570"/>
                  </a:lnTo>
                  <a:lnTo>
                    <a:pt x="315" y="9929"/>
                  </a:lnTo>
                  <a:lnTo>
                    <a:pt x="428" y="10289"/>
                  </a:lnTo>
                  <a:lnTo>
                    <a:pt x="563" y="10648"/>
                  </a:lnTo>
                  <a:lnTo>
                    <a:pt x="697" y="10985"/>
                  </a:lnTo>
                  <a:lnTo>
                    <a:pt x="855" y="11322"/>
                  </a:lnTo>
                  <a:lnTo>
                    <a:pt x="1012" y="11637"/>
                  </a:lnTo>
                  <a:lnTo>
                    <a:pt x="1214" y="11951"/>
                  </a:lnTo>
                  <a:lnTo>
                    <a:pt x="1394" y="12243"/>
                  </a:lnTo>
                  <a:lnTo>
                    <a:pt x="1618" y="12535"/>
                  </a:lnTo>
                  <a:lnTo>
                    <a:pt x="1843" y="12805"/>
                  </a:lnTo>
                  <a:lnTo>
                    <a:pt x="2068" y="13075"/>
                  </a:lnTo>
                  <a:lnTo>
                    <a:pt x="2315" y="13344"/>
                  </a:lnTo>
                  <a:lnTo>
                    <a:pt x="2584" y="13569"/>
                  </a:lnTo>
                  <a:lnTo>
                    <a:pt x="2831" y="13793"/>
                  </a:lnTo>
                  <a:lnTo>
                    <a:pt x="3123" y="14018"/>
                  </a:lnTo>
                  <a:lnTo>
                    <a:pt x="3416" y="14220"/>
                  </a:lnTo>
                  <a:lnTo>
                    <a:pt x="3708" y="14400"/>
                  </a:lnTo>
                  <a:lnTo>
                    <a:pt x="4000" y="14580"/>
                  </a:lnTo>
                  <a:lnTo>
                    <a:pt x="4314" y="14714"/>
                  </a:lnTo>
                  <a:lnTo>
                    <a:pt x="4651" y="14872"/>
                  </a:lnTo>
                  <a:lnTo>
                    <a:pt x="4966" y="14984"/>
                  </a:lnTo>
                  <a:lnTo>
                    <a:pt x="5303" y="15074"/>
                  </a:lnTo>
                  <a:lnTo>
                    <a:pt x="5662" y="15164"/>
                  </a:lnTo>
                  <a:lnTo>
                    <a:pt x="5999" y="15231"/>
                  </a:lnTo>
                  <a:lnTo>
                    <a:pt x="6358" y="15276"/>
                  </a:lnTo>
                  <a:lnTo>
                    <a:pt x="6718" y="15321"/>
                  </a:lnTo>
                  <a:lnTo>
                    <a:pt x="7504" y="15321"/>
                  </a:lnTo>
                  <a:lnTo>
                    <a:pt x="7931" y="15276"/>
                  </a:lnTo>
                  <a:lnTo>
                    <a:pt x="8335" y="15209"/>
                  </a:lnTo>
                  <a:lnTo>
                    <a:pt x="8762" y="15119"/>
                  </a:lnTo>
                  <a:lnTo>
                    <a:pt x="9144" y="14984"/>
                  </a:lnTo>
                  <a:lnTo>
                    <a:pt x="9548" y="14849"/>
                  </a:lnTo>
                  <a:lnTo>
                    <a:pt x="9908" y="14692"/>
                  </a:lnTo>
                  <a:lnTo>
                    <a:pt x="10267" y="14512"/>
                  </a:lnTo>
                  <a:lnTo>
                    <a:pt x="9863" y="14243"/>
                  </a:lnTo>
                  <a:lnTo>
                    <a:pt x="9481" y="13951"/>
                  </a:lnTo>
                  <a:lnTo>
                    <a:pt x="9122" y="13636"/>
                  </a:lnTo>
                  <a:lnTo>
                    <a:pt x="8762" y="13299"/>
                  </a:lnTo>
                  <a:lnTo>
                    <a:pt x="8425" y="12940"/>
                  </a:lnTo>
                  <a:lnTo>
                    <a:pt x="8133" y="12558"/>
                  </a:lnTo>
                  <a:lnTo>
                    <a:pt x="7841" y="12153"/>
                  </a:lnTo>
                  <a:lnTo>
                    <a:pt x="7594" y="11727"/>
                  </a:lnTo>
                  <a:lnTo>
                    <a:pt x="7347" y="11300"/>
                  </a:lnTo>
                  <a:lnTo>
                    <a:pt x="7145" y="10828"/>
                  </a:lnTo>
                  <a:lnTo>
                    <a:pt x="6987" y="10356"/>
                  </a:lnTo>
                  <a:lnTo>
                    <a:pt x="6830" y="9862"/>
                  </a:lnTo>
                  <a:lnTo>
                    <a:pt x="6718" y="9345"/>
                  </a:lnTo>
                  <a:lnTo>
                    <a:pt x="6628" y="8829"/>
                  </a:lnTo>
                  <a:lnTo>
                    <a:pt x="6583" y="8290"/>
                  </a:lnTo>
                  <a:lnTo>
                    <a:pt x="6561" y="7750"/>
                  </a:lnTo>
                  <a:lnTo>
                    <a:pt x="6583" y="7211"/>
                  </a:lnTo>
                  <a:lnTo>
                    <a:pt x="6628" y="6650"/>
                  </a:lnTo>
                  <a:lnTo>
                    <a:pt x="6718" y="6133"/>
                  </a:lnTo>
                  <a:lnTo>
                    <a:pt x="6830" y="5616"/>
                  </a:lnTo>
                  <a:lnTo>
                    <a:pt x="6987" y="5100"/>
                  </a:lnTo>
                  <a:lnTo>
                    <a:pt x="7167" y="4605"/>
                  </a:lnTo>
                  <a:lnTo>
                    <a:pt x="7392" y="4134"/>
                  </a:lnTo>
                  <a:lnTo>
                    <a:pt x="7639" y="3684"/>
                  </a:lnTo>
                  <a:lnTo>
                    <a:pt x="7908" y="3257"/>
                  </a:lnTo>
                  <a:lnTo>
                    <a:pt x="8200" y="2853"/>
                  </a:lnTo>
                  <a:lnTo>
                    <a:pt x="8515" y="2449"/>
                  </a:lnTo>
                  <a:lnTo>
                    <a:pt x="8852" y="2089"/>
                  </a:lnTo>
                  <a:lnTo>
                    <a:pt x="9211" y="1752"/>
                  </a:lnTo>
                  <a:lnTo>
                    <a:pt x="9616" y="1438"/>
                  </a:lnTo>
                  <a:lnTo>
                    <a:pt x="10020" y="1168"/>
                  </a:lnTo>
                  <a:lnTo>
                    <a:pt x="10424" y="921"/>
                  </a:lnTo>
                  <a:lnTo>
                    <a:pt x="10065" y="719"/>
                  </a:lnTo>
                  <a:lnTo>
                    <a:pt x="9661" y="517"/>
                  </a:lnTo>
                  <a:lnTo>
                    <a:pt x="9256" y="382"/>
                  </a:lnTo>
                  <a:lnTo>
                    <a:pt x="8852" y="247"/>
                  </a:lnTo>
                  <a:lnTo>
                    <a:pt x="8425" y="135"/>
                  </a:lnTo>
                  <a:lnTo>
                    <a:pt x="7976" y="68"/>
                  </a:lnTo>
                  <a:lnTo>
                    <a:pt x="7527" y="23"/>
                  </a:lnTo>
                  <a:lnTo>
                    <a:pt x="70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222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8" name="Google Shape;2308;p9"/>
          <p:cNvGrpSpPr/>
          <p:nvPr/>
        </p:nvGrpSpPr>
        <p:grpSpPr>
          <a:xfrm flipH="1">
            <a:off x="8237350" y="-77375"/>
            <a:ext cx="599250" cy="1418100"/>
            <a:chOff x="310050" y="-1175"/>
            <a:chExt cx="599250" cy="1418100"/>
          </a:xfrm>
        </p:grpSpPr>
        <p:grpSp>
          <p:nvGrpSpPr>
            <p:cNvPr id="2309" name="Google Shape;2309;p9"/>
            <p:cNvGrpSpPr/>
            <p:nvPr/>
          </p:nvGrpSpPr>
          <p:grpSpPr>
            <a:xfrm>
              <a:off x="310050" y="-1175"/>
              <a:ext cx="599250" cy="1418100"/>
              <a:chOff x="310050" y="0"/>
              <a:chExt cx="599250" cy="1418100"/>
            </a:xfrm>
          </p:grpSpPr>
          <p:sp>
            <p:nvSpPr>
              <p:cNvPr id="2310" name="Google Shape;2310;p9"/>
              <p:cNvSpPr/>
              <p:nvPr/>
            </p:nvSpPr>
            <p:spPr>
              <a:xfrm>
                <a:off x="608250" y="0"/>
                <a:ext cx="25" cy="916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36663" extrusionOk="0">
                    <a:moveTo>
                      <a:pt x="1" y="36662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38100" dir="222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1" name="Google Shape;2311;p9"/>
              <p:cNvSpPr/>
              <p:nvPr/>
            </p:nvSpPr>
            <p:spPr>
              <a:xfrm>
                <a:off x="608250" y="0"/>
                <a:ext cx="25" cy="916575"/>
              </a:xfrm>
              <a:custGeom>
                <a:avLst/>
                <a:gdLst/>
                <a:ahLst/>
                <a:cxnLst/>
                <a:rect l="l" t="t" r="r" b="b"/>
                <a:pathLst>
                  <a:path w="1" h="36663" fill="none" extrusionOk="0">
                    <a:moveTo>
                      <a:pt x="1" y="36662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38100" dir="222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2" name="Google Shape;2312;p9"/>
              <p:cNvSpPr/>
              <p:nvPr/>
            </p:nvSpPr>
            <p:spPr>
              <a:xfrm>
                <a:off x="598700" y="0"/>
                <a:ext cx="19700" cy="916575"/>
              </a:xfrm>
              <a:custGeom>
                <a:avLst/>
                <a:gdLst/>
                <a:ahLst/>
                <a:cxnLst/>
                <a:rect l="l" t="t" r="r" b="b"/>
                <a:pathLst>
                  <a:path w="788" h="36663" extrusionOk="0">
                    <a:moveTo>
                      <a:pt x="1" y="0"/>
                    </a:moveTo>
                    <a:lnTo>
                      <a:pt x="1" y="36662"/>
                    </a:lnTo>
                    <a:lnTo>
                      <a:pt x="787" y="36662"/>
                    </a:lnTo>
                    <a:lnTo>
                      <a:pt x="78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38100" dir="222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3" name="Google Shape;2313;p9"/>
              <p:cNvSpPr/>
              <p:nvPr/>
            </p:nvSpPr>
            <p:spPr>
              <a:xfrm>
                <a:off x="310050" y="847475"/>
                <a:ext cx="599250" cy="570625"/>
              </a:xfrm>
              <a:custGeom>
                <a:avLst/>
                <a:gdLst/>
                <a:ahLst/>
                <a:cxnLst/>
                <a:rect l="l" t="t" r="r" b="b"/>
                <a:pathLst>
                  <a:path w="23970" h="22825" extrusionOk="0">
                    <a:moveTo>
                      <a:pt x="11996" y="0"/>
                    </a:moveTo>
                    <a:lnTo>
                      <a:pt x="7503" y="6425"/>
                    </a:lnTo>
                    <a:lnTo>
                      <a:pt x="0" y="8716"/>
                    </a:lnTo>
                    <a:lnTo>
                      <a:pt x="4718" y="14984"/>
                    </a:lnTo>
                    <a:lnTo>
                      <a:pt x="4560" y="22824"/>
                    </a:lnTo>
                    <a:lnTo>
                      <a:pt x="11996" y="20286"/>
                    </a:lnTo>
                    <a:lnTo>
                      <a:pt x="19409" y="22824"/>
                    </a:lnTo>
                    <a:lnTo>
                      <a:pt x="19252" y="14984"/>
                    </a:lnTo>
                    <a:lnTo>
                      <a:pt x="23970" y="8716"/>
                    </a:lnTo>
                    <a:lnTo>
                      <a:pt x="16489" y="6425"/>
                    </a:lnTo>
                    <a:lnTo>
                      <a:pt x="1199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dist="38100" dir="222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14" name="Google Shape;2314;p9"/>
            <p:cNvSpPr/>
            <p:nvPr/>
          </p:nvSpPr>
          <p:spPr>
            <a:xfrm>
              <a:off x="445600" y="979650"/>
              <a:ext cx="328149" cy="312474"/>
            </a:xfrm>
            <a:custGeom>
              <a:avLst/>
              <a:gdLst/>
              <a:ahLst/>
              <a:cxnLst/>
              <a:rect l="l" t="t" r="r" b="b"/>
              <a:pathLst>
                <a:path w="23970" h="22825" extrusionOk="0">
                  <a:moveTo>
                    <a:pt x="11996" y="0"/>
                  </a:moveTo>
                  <a:lnTo>
                    <a:pt x="7503" y="6425"/>
                  </a:lnTo>
                  <a:lnTo>
                    <a:pt x="0" y="8716"/>
                  </a:lnTo>
                  <a:lnTo>
                    <a:pt x="4718" y="14984"/>
                  </a:lnTo>
                  <a:lnTo>
                    <a:pt x="4560" y="22824"/>
                  </a:lnTo>
                  <a:lnTo>
                    <a:pt x="11996" y="20286"/>
                  </a:lnTo>
                  <a:lnTo>
                    <a:pt x="19409" y="22824"/>
                  </a:lnTo>
                  <a:lnTo>
                    <a:pt x="19252" y="14984"/>
                  </a:lnTo>
                  <a:lnTo>
                    <a:pt x="23970" y="8716"/>
                  </a:lnTo>
                  <a:lnTo>
                    <a:pt x="16489" y="6425"/>
                  </a:lnTo>
                  <a:lnTo>
                    <a:pt x="11996" y="0"/>
                  </a:lnTo>
                  <a:close/>
                </a:path>
              </a:pathLst>
            </a:custGeom>
            <a:solidFill>
              <a:srgbClr val="424242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5" name="Google Shape;2315;p9"/>
          <p:cNvGrpSpPr/>
          <p:nvPr/>
        </p:nvGrpSpPr>
        <p:grpSpPr>
          <a:xfrm flipH="1">
            <a:off x="614850" y="-77375"/>
            <a:ext cx="297100" cy="2315550"/>
            <a:chOff x="8234700" y="-1175"/>
            <a:chExt cx="297100" cy="2315550"/>
          </a:xfrm>
        </p:grpSpPr>
        <p:grpSp>
          <p:nvGrpSpPr>
            <p:cNvPr id="2316" name="Google Shape;2316;p9"/>
            <p:cNvGrpSpPr/>
            <p:nvPr/>
          </p:nvGrpSpPr>
          <p:grpSpPr>
            <a:xfrm>
              <a:off x="8234700" y="-1175"/>
              <a:ext cx="297100" cy="2315550"/>
              <a:chOff x="8234700" y="-5937"/>
              <a:chExt cx="297100" cy="2315550"/>
            </a:xfrm>
          </p:grpSpPr>
          <p:sp>
            <p:nvSpPr>
              <p:cNvPr id="2317" name="Google Shape;2317;p9"/>
              <p:cNvSpPr/>
              <p:nvPr/>
            </p:nvSpPr>
            <p:spPr>
              <a:xfrm>
                <a:off x="8384650" y="-5937"/>
                <a:ext cx="25" cy="2172350"/>
              </a:xfrm>
              <a:custGeom>
                <a:avLst/>
                <a:gdLst/>
                <a:ahLst/>
                <a:cxnLst/>
                <a:rect l="l" t="t" r="r" b="b"/>
                <a:pathLst>
                  <a:path w="1" h="86894" extrusionOk="0">
                    <a:moveTo>
                      <a:pt x="0" y="86893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38100" dir="222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8" name="Google Shape;2318;p9"/>
              <p:cNvSpPr/>
              <p:nvPr/>
            </p:nvSpPr>
            <p:spPr>
              <a:xfrm>
                <a:off x="8384650" y="-5937"/>
                <a:ext cx="25" cy="2172350"/>
              </a:xfrm>
              <a:custGeom>
                <a:avLst/>
                <a:gdLst/>
                <a:ahLst/>
                <a:cxnLst/>
                <a:rect l="l" t="t" r="r" b="b"/>
                <a:pathLst>
                  <a:path w="1" h="86894" fill="none" extrusionOk="0">
                    <a:moveTo>
                      <a:pt x="0" y="86893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38100" dir="222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9" name="Google Shape;2319;p9"/>
              <p:cNvSpPr/>
              <p:nvPr/>
            </p:nvSpPr>
            <p:spPr>
              <a:xfrm>
                <a:off x="8374525" y="-5937"/>
                <a:ext cx="19700" cy="217235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86894" extrusionOk="0">
                    <a:moveTo>
                      <a:pt x="1" y="0"/>
                    </a:moveTo>
                    <a:lnTo>
                      <a:pt x="1" y="86893"/>
                    </a:lnTo>
                    <a:lnTo>
                      <a:pt x="787" y="86893"/>
                    </a:lnTo>
                    <a:lnTo>
                      <a:pt x="78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38100" dir="222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0" name="Google Shape;2320;p9"/>
              <p:cNvSpPr/>
              <p:nvPr/>
            </p:nvSpPr>
            <p:spPr>
              <a:xfrm>
                <a:off x="8234700" y="2027088"/>
                <a:ext cx="297100" cy="282525"/>
              </a:xfrm>
              <a:custGeom>
                <a:avLst/>
                <a:gdLst/>
                <a:ahLst/>
                <a:cxnLst/>
                <a:rect l="l" t="t" r="r" b="b"/>
                <a:pathLst>
                  <a:path w="11884" h="11301" extrusionOk="0">
                    <a:moveTo>
                      <a:pt x="5931" y="1"/>
                    </a:moveTo>
                    <a:lnTo>
                      <a:pt x="3707" y="3191"/>
                    </a:lnTo>
                    <a:lnTo>
                      <a:pt x="0" y="4314"/>
                    </a:lnTo>
                    <a:lnTo>
                      <a:pt x="2337" y="7437"/>
                    </a:lnTo>
                    <a:lnTo>
                      <a:pt x="2269" y="11301"/>
                    </a:lnTo>
                    <a:lnTo>
                      <a:pt x="5931" y="10043"/>
                    </a:lnTo>
                    <a:lnTo>
                      <a:pt x="9615" y="11301"/>
                    </a:lnTo>
                    <a:lnTo>
                      <a:pt x="9548" y="7437"/>
                    </a:lnTo>
                    <a:lnTo>
                      <a:pt x="11884" y="4314"/>
                    </a:lnTo>
                    <a:lnTo>
                      <a:pt x="8155" y="3191"/>
                    </a:lnTo>
                    <a:lnTo>
                      <a:pt x="593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dist="38100" dir="222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21" name="Google Shape;2321;p9"/>
            <p:cNvSpPr/>
            <p:nvPr/>
          </p:nvSpPr>
          <p:spPr>
            <a:xfrm>
              <a:off x="8309450" y="2109800"/>
              <a:ext cx="147595" cy="140545"/>
            </a:xfrm>
            <a:custGeom>
              <a:avLst/>
              <a:gdLst/>
              <a:ahLst/>
              <a:cxnLst/>
              <a:rect l="l" t="t" r="r" b="b"/>
              <a:pathLst>
                <a:path w="23970" h="22825" extrusionOk="0">
                  <a:moveTo>
                    <a:pt x="11996" y="0"/>
                  </a:moveTo>
                  <a:lnTo>
                    <a:pt x="7503" y="6425"/>
                  </a:lnTo>
                  <a:lnTo>
                    <a:pt x="0" y="8716"/>
                  </a:lnTo>
                  <a:lnTo>
                    <a:pt x="4718" y="14984"/>
                  </a:lnTo>
                  <a:lnTo>
                    <a:pt x="4560" y="22824"/>
                  </a:lnTo>
                  <a:lnTo>
                    <a:pt x="11996" y="20286"/>
                  </a:lnTo>
                  <a:lnTo>
                    <a:pt x="19409" y="22824"/>
                  </a:lnTo>
                  <a:lnTo>
                    <a:pt x="19252" y="14984"/>
                  </a:lnTo>
                  <a:lnTo>
                    <a:pt x="23970" y="8716"/>
                  </a:lnTo>
                  <a:lnTo>
                    <a:pt x="16489" y="6425"/>
                  </a:lnTo>
                  <a:lnTo>
                    <a:pt x="11996" y="0"/>
                  </a:lnTo>
                  <a:close/>
                </a:path>
              </a:pathLst>
            </a:custGeom>
            <a:solidFill>
              <a:srgbClr val="424242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82473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59" r:id="rId4"/>
    <p:sldLayoutId id="2147483662" r:id="rId5"/>
    <p:sldLayoutId id="2147483677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539496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ioRhyme"/>
              <a:buNone/>
              <a:defRPr sz="3500" b="1">
                <a:solidFill>
                  <a:schemeClr val="lt2"/>
                </a:solidFill>
                <a:latin typeface="BioRhyme"/>
                <a:ea typeface="BioRhyme"/>
                <a:cs typeface="BioRhyme"/>
                <a:sym typeface="BioRhym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lef"/>
              <a:buChar char="●"/>
              <a:defRPr sz="15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lef"/>
              <a:buChar char="○"/>
              <a:defRPr sz="15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lef"/>
              <a:buChar char="■"/>
              <a:defRPr sz="15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lef"/>
              <a:buChar char="●"/>
              <a:defRPr sz="15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lef"/>
              <a:buChar char="○"/>
              <a:defRPr sz="15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lef"/>
              <a:buChar char="■"/>
              <a:defRPr sz="15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lef"/>
              <a:buChar char="●"/>
              <a:defRPr sz="15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lef"/>
              <a:buChar char="○"/>
              <a:defRPr sz="15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lef"/>
              <a:buChar char="■"/>
              <a:defRPr sz="15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3528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3.xml"/><Relationship Id="rId1" Type="http://schemas.openxmlformats.org/officeDocument/2006/relationships/audio" Target="file:///G:\Cut_47%20Track%2047.mp3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w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7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5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5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5" Type="http://schemas.openxmlformats.org/officeDocument/2006/relationships/audio" Target="NUL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image" Target="../media/image37.png"/><Relationship Id="rId18" Type="http://schemas.openxmlformats.org/officeDocument/2006/relationships/slide" Target="slide36.xml"/><Relationship Id="rId3" Type="http://schemas.openxmlformats.org/officeDocument/2006/relationships/audio" Target="../media/audio1.wav"/><Relationship Id="rId21" Type="http://schemas.openxmlformats.org/officeDocument/2006/relationships/image" Target="../media/image41.png"/><Relationship Id="rId7" Type="http://schemas.openxmlformats.org/officeDocument/2006/relationships/image" Target="../media/image34.png"/><Relationship Id="rId12" Type="http://schemas.openxmlformats.org/officeDocument/2006/relationships/slide" Target="slide33.xml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6" Type="http://schemas.openxmlformats.org/officeDocument/2006/relationships/slide" Target="slide35.xml"/><Relationship Id="rId20" Type="http://schemas.openxmlformats.org/officeDocument/2006/relationships/slide" Target="slide37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30.xml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5" Type="http://schemas.openxmlformats.org/officeDocument/2006/relationships/image" Target="../media/image38.png"/><Relationship Id="rId23" Type="http://schemas.openxmlformats.org/officeDocument/2006/relationships/image" Target="../media/image42.png"/><Relationship Id="rId57" Type="http://schemas.openxmlformats.org/officeDocument/2006/relationships/audio" Target="NULL"/><Relationship Id="rId10" Type="http://schemas.openxmlformats.org/officeDocument/2006/relationships/slide" Target="slide32.xml"/><Relationship Id="rId19" Type="http://schemas.openxmlformats.org/officeDocument/2006/relationships/image" Target="../media/image40.png"/><Relationship Id="rId4" Type="http://schemas.openxmlformats.org/officeDocument/2006/relationships/slide" Target="slide29.xml"/><Relationship Id="rId9" Type="http://schemas.openxmlformats.org/officeDocument/2006/relationships/image" Target="../media/image35.png"/><Relationship Id="rId14" Type="http://schemas.openxmlformats.org/officeDocument/2006/relationships/slide" Target="slide34.xml"/><Relationship Id="rId22" Type="http://schemas.openxmlformats.org/officeDocument/2006/relationships/slide" Target="slide3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slide" Target="slide4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11" Type="http://schemas.openxmlformats.org/officeDocument/2006/relationships/audio" Target="NULL"/><Relationship Id="rId5" Type="http://schemas.openxmlformats.org/officeDocument/2006/relationships/slide" Target="slide28.xml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" Target="slide28.xml"/><Relationship Id="rId7" Type="http://schemas.openxmlformats.org/officeDocument/2006/relationships/image" Target="../media/image4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5" Type="http://schemas.openxmlformats.org/officeDocument/2006/relationships/slide" Target="slide45.xml"/><Relationship Id="rId4" Type="http://schemas.openxmlformats.org/officeDocument/2006/relationships/image" Target="../media/image44.png"/><Relationship Id="rId9" Type="http://schemas.openxmlformats.org/officeDocument/2006/relationships/audio" Target="NUL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slide" Target="slide28.xml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5" Type="http://schemas.openxmlformats.org/officeDocument/2006/relationships/slide" Target="slide39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" Target="slide28.xml"/><Relationship Id="rId7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5" Type="http://schemas.openxmlformats.org/officeDocument/2006/relationships/slide" Target="slide47.xml"/><Relationship Id="rId4" Type="http://schemas.openxmlformats.org/officeDocument/2006/relationships/image" Target="../media/image44.png"/><Relationship Id="rId9" Type="http://schemas.openxmlformats.org/officeDocument/2006/relationships/audio" Target="NUL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49.xml"/><Relationship Id="rId5" Type="http://schemas.openxmlformats.org/officeDocument/2006/relationships/image" Target="../media/image44.png"/><Relationship Id="rId10" Type="http://schemas.openxmlformats.org/officeDocument/2006/relationships/audio" Target="NULL"/><Relationship Id="rId4" Type="http://schemas.openxmlformats.org/officeDocument/2006/relationships/slide" Target="slide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7" Type="http://schemas.openxmlformats.org/officeDocument/2006/relationships/image" Target="../media/image5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5" Type="http://schemas.openxmlformats.org/officeDocument/2006/relationships/slide" Target="slide43.xml"/><Relationship Id="rId10" Type="http://schemas.openxmlformats.org/officeDocument/2006/relationships/audio" Target="NUL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47.xml"/><Relationship Id="rId5" Type="http://schemas.openxmlformats.org/officeDocument/2006/relationships/image" Target="../media/image44.png"/><Relationship Id="rId10" Type="http://schemas.openxmlformats.org/officeDocument/2006/relationships/audio" Target="NULL"/><Relationship Id="rId4" Type="http://schemas.openxmlformats.org/officeDocument/2006/relationships/slide" Target="slide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41.xml"/><Relationship Id="rId5" Type="http://schemas.openxmlformats.org/officeDocument/2006/relationships/image" Target="../media/image44.png"/><Relationship Id="rId10" Type="http://schemas.openxmlformats.org/officeDocument/2006/relationships/audio" Target="NULL"/><Relationship Id="rId4" Type="http://schemas.openxmlformats.org/officeDocument/2006/relationships/slide" Target="slide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5" Type="http://schemas.openxmlformats.org/officeDocument/2006/relationships/slide" Target="slide51.xml"/><Relationship Id="rId4" Type="http://schemas.openxmlformats.org/officeDocument/2006/relationships/image" Target="../media/image44.png"/><Relationship Id="rId9" Type="http://schemas.openxmlformats.org/officeDocument/2006/relationships/audio" Target="NUL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39.xml"/><Relationship Id="rId5" Type="http://schemas.openxmlformats.org/officeDocument/2006/relationships/image" Target="../media/image44.png"/><Relationship Id="rId10" Type="http://schemas.openxmlformats.org/officeDocument/2006/relationships/audio" Target="NULL"/><Relationship Id="rId4" Type="http://schemas.openxmlformats.org/officeDocument/2006/relationships/slide" Target="slide2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7" Type="http://schemas.openxmlformats.org/officeDocument/2006/relationships/audio" Target="NUL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4.png"/><Relationship Id="rId4" Type="http://schemas.openxmlformats.org/officeDocument/2006/relationships/slide" Target="slide2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7" Type="http://schemas.openxmlformats.org/officeDocument/2006/relationships/audio" Target="NUL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4.png"/><Relationship Id="rId4" Type="http://schemas.openxmlformats.org/officeDocument/2006/relationships/slide" Target="slide2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7" Type="http://schemas.openxmlformats.org/officeDocument/2006/relationships/audio" Target="NUL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4.png"/><Relationship Id="rId4" Type="http://schemas.openxmlformats.org/officeDocument/2006/relationships/slide" Target="slide2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7" Type="http://schemas.openxmlformats.org/officeDocument/2006/relationships/audio" Target="NUL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4.png"/><Relationship Id="rId4" Type="http://schemas.openxmlformats.org/officeDocument/2006/relationships/slide" Target="slide2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png"/><Relationship Id="rId5" Type="http://schemas.openxmlformats.org/officeDocument/2006/relationships/slide" Target="slide28.xml"/><Relationship Id="rId4" Type="http://schemas.openxmlformats.org/officeDocument/2006/relationships/image" Target="../media/image51.gi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audio" Target="../media/audio4.wav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4.png"/><Relationship Id="rId11" Type="http://schemas.openxmlformats.org/officeDocument/2006/relationships/audio" Target="NULL"/><Relationship Id="rId5" Type="http://schemas.openxmlformats.org/officeDocument/2006/relationships/image" Target="../media/image53.png"/><Relationship Id="rId4" Type="http://schemas.openxmlformats.org/officeDocument/2006/relationships/image" Target="../media/image52.gif"/><Relationship Id="rId9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2.gif"/><Relationship Id="rId7" Type="http://schemas.openxmlformats.org/officeDocument/2006/relationships/slide" Target="slide28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5.png"/><Relationship Id="rId11" Type="http://schemas.openxmlformats.org/officeDocument/2006/relationships/audio" Target="NUL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audio" Target="../media/audio4.wav"/><Relationship Id="rId7" Type="http://schemas.openxmlformats.org/officeDocument/2006/relationships/image" Target="../media/image55.png"/><Relationship Id="rId12" Type="http://schemas.openxmlformats.org/officeDocument/2006/relationships/audio" Target="NUL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gif"/><Relationship Id="rId9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3.wdp"/><Relationship Id="rId7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microsoft.com/office/2007/relationships/hdphoto" Target="../media/hdphoto8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microsoft.com/office/2007/relationships/hdphoto" Target="../media/hdphoto10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3" name="Group 27"/>
          <p:cNvGrpSpPr>
            <a:grpSpLocks/>
          </p:cNvGrpSpPr>
          <p:nvPr/>
        </p:nvGrpSpPr>
        <p:grpSpPr bwMode="auto">
          <a:xfrm>
            <a:off x="1143000" y="0"/>
            <a:ext cx="3807619" cy="5143500"/>
            <a:chOff x="0" y="0"/>
            <a:chExt cx="3198" cy="4320"/>
          </a:xfrm>
        </p:grpSpPr>
        <p:pic>
          <p:nvPicPr>
            <p:cNvPr id="38926" name="Picture 16" descr="Nen Web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840" cy="2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7" name="Picture 17" descr="Nen Web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938"/>
              <a:ext cx="840" cy="2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8" name="Picture 22" descr="Nen Web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6" y="0"/>
              <a:ext cx="2382" cy="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914" name="Group 7"/>
          <p:cNvGrpSpPr>
            <a:grpSpLocks/>
          </p:cNvGrpSpPr>
          <p:nvPr/>
        </p:nvGrpSpPr>
        <p:grpSpPr bwMode="auto">
          <a:xfrm>
            <a:off x="5486400" y="2114550"/>
            <a:ext cx="2000250" cy="1771650"/>
            <a:chOff x="4080" y="2832"/>
            <a:chExt cx="1680" cy="1488"/>
          </a:xfrm>
        </p:grpSpPr>
        <p:pic>
          <p:nvPicPr>
            <p:cNvPr id="38923" name="Picture 8" descr="Picture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0800000">
              <a:off x="4080" y="3168"/>
              <a:ext cx="1680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4" name="Picture 9" descr="3d butterfly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992" y="2832"/>
              <a:ext cx="768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5" name="Picture 10" descr="3d butterfly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12" y="3264"/>
              <a:ext cx="768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915" name="Group 28"/>
          <p:cNvGrpSpPr>
            <a:grpSpLocks/>
          </p:cNvGrpSpPr>
          <p:nvPr/>
        </p:nvGrpSpPr>
        <p:grpSpPr bwMode="auto">
          <a:xfrm>
            <a:off x="5047060" y="-85725"/>
            <a:ext cx="2878931" cy="892969"/>
            <a:chOff x="3246" y="0"/>
            <a:chExt cx="2514" cy="750"/>
          </a:xfrm>
        </p:grpSpPr>
        <p:pic>
          <p:nvPicPr>
            <p:cNvPr id="38919" name="Picture 23" descr="hinh dong 33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638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0" name="Picture 24" descr="hinh dong 33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310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1" name="Picture 25" descr="hinh dong 33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246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2" name="Picture 26" descr="hinh dong 33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918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664" name="WordArt 16"/>
          <p:cNvSpPr>
            <a:spLocks noChangeArrowheads="1" noChangeShapeType="1" noTextEdit="1"/>
          </p:cNvSpPr>
          <p:nvPr/>
        </p:nvSpPr>
        <p:spPr bwMode="auto">
          <a:xfrm>
            <a:off x="1885950" y="1828800"/>
            <a:ext cx="5657850" cy="97155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Welcome to our class !</a:t>
            </a:r>
          </a:p>
        </p:txBody>
      </p:sp>
      <p:sp>
        <p:nvSpPr>
          <p:cNvPr id="27667" name="WordArt 19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514600" y="1028700"/>
            <a:ext cx="4286250" cy="72032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noFill/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Hai Thanh  Primary school</a:t>
            </a:r>
          </a:p>
        </p:txBody>
      </p:sp>
      <p:sp>
        <p:nvSpPr>
          <p:cNvPr id="27670" name="WordArt 22"/>
          <p:cNvSpPr>
            <a:spLocks noChangeArrowheads="1" noChangeShapeType="1" noTextEdit="1"/>
          </p:cNvSpPr>
          <p:nvPr/>
        </p:nvSpPr>
        <p:spPr bwMode="auto">
          <a:xfrm>
            <a:off x="2686050" y="3829050"/>
            <a:ext cx="3957638" cy="40005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10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Teacher: Mai Hong Phuong</a:t>
            </a:r>
          </a:p>
        </p:txBody>
      </p:sp>
      <p:pic>
        <p:nvPicPr>
          <p:cNvPr id="18" name="Cut_47 Track 47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1828800" y="857250"/>
            <a:ext cx="228600" cy="2286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7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70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7664" grpId="0" animBg="1"/>
      <p:bldP spid="27667" grpId="0" animBg="1"/>
      <p:bldP spid="2767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61"/>
          <p:cNvSpPr/>
          <p:nvPr/>
        </p:nvSpPr>
        <p:spPr>
          <a:xfrm>
            <a:off x="576231" y="2968851"/>
            <a:ext cx="4742189" cy="593131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922325" y="2127051"/>
            <a:ext cx="414061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4</a:t>
            </a:r>
            <a:endParaRPr dirty="0"/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02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CC4D8B2A-91F1-7880-C72C-1B4EC71ABC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Listen and tick or cross</a:t>
            </a:r>
          </a:p>
        </p:txBody>
      </p:sp>
    </p:spTree>
    <p:extLst>
      <p:ext uri="{BB962C8B-B14F-4D97-AF65-F5344CB8AC3E}">
        <p14:creationId xmlns:p14="http://schemas.microsoft.com/office/powerpoint/2010/main" val="821980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35BBB-B807-456E-796F-C759CA5C9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699D0A-46BD-13AC-8611-A1B4D1D50291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0915A38-88DF-8E06-4DFE-AEA8AF3224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D6F60DF-FC76-3638-D145-D9569FF39878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F0057AE-F54E-EDD3-97DF-7FE8EFECD439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C1FB9F1-254C-A15A-5C02-495BFB458AE8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19FCDB64-9916-13FC-0413-BF0B6FFBB4B3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B7F9496-D05A-4D39-0056-C8586873BD52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E0E79F0B-F419-F89E-10E8-1C85CAB5DD35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CB1A950-5447-A559-6412-6C6F0A5C7E92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FDBFABD7-79A2-F011-DFBE-B6B82B654F27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4FC21FE-038A-3CD6-B3E0-DB78F5301140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6AEEB0B-688B-2328-DB28-C28C09975290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00F0974-7DFF-9E72-88B9-79D2B9621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88" y="1329862"/>
            <a:ext cx="8827147" cy="248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03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00F0974-7DFF-9E72-88B9-79D2B96211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0" t="25872" r="70675" b="2600"/>
          <a:stretch/>
        </p:blipFill>
        <p:spPr>
          <a:xfrm>
            <a:off x="508673" y="1013414"/>
            <a:ext cx="3666552" cy="316903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B44D4F1-BDB1-8101-AEB4-43398A134D6D}"/>
              </a:ext>
            </a:extLst>
          </p:cNvPr>
          <p:cNvSpPr txBox="1">
            <a:spLocks/>
          </p:cNvSpPr>
          <p:nvPr/>
        </p:nvSpPr>
        <p:spPr>
          <a:xfrm>
            <a:off x="4968777" y="1367744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5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watch TV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9573F6A-D732-371C-1D3F-C84B6731730D}"/>
              </a:ext>
            </a:extLst>
          </p:cNvPr>
          <p:cNvSpPr txBox="1">
            <a:spLocks/>
          </p:cNvSpPr>
          <p:nvPr/>
        </p:nvSpPr>
        <p:spPr>
          <a:xfrm>
            <a:off x="4282977" y="2597933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5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in the morning</a:t>
            </a:r>
          </a:p>
        </p:txBody>
      </p:sp>
    </p:spTree>
    <p:extLst>
      <p:ext uri="{BB962C8B-B14F-4D97-AF65-F5344CB8AC3E}">
        <p14:creationId xmlns:p14="http://schemas.microsoft.com/office/powerpoint/2010/main" val="1803857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00F0974-7DFF-9E72-88B9-79D2B96211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84" t="26646" r="46931" b="1826"/>
          <a:stretch/>
        </p:blipFill>
        <p:spPr>
          <a:xfrm>
            <a:off x="508673" y="1013414"/>
            <a:ext cx="3666552" cy="316903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B44D4F1-BDB1-8101-AEB4-43398A134D6D}"/>
              </a:ext>
            </a:extLst>
          </p:cNvPr>
          <p:cNvSpPr txBox="1">
            <a:spLocks/>
          </p:cNvSpPr>
          <p:nvPr/>
        </p:nvSpPr>
        <p:spPr>
          <a:xfrm>
            <a:off x="4783327" y="1379174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5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read books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9573F6A-D732-371C-1D3F-C84B6731730D}"/>
              </a:ext>
            </a:extLst>
          </p:cNvPr>
          <p:cNvSpPr txBox="1">
            <a:spLocks/>
          </p:cNvSpPr>
          <p:nvPr/>
        </p:nvSpPr>
        <p:spPr>
          <a:xfrm>
            <a:off x="4282977" y="2597933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4800" b="1" dirty="0">
                <a:solidFill>
                  <a:srgbClr val="FF0000"/>
                </a:solidFill>
                <a:latin typeface="Comic Sans MS" panose="030F0902030302020204" pitchFamily="66" charset="0"/>
              </a:rPr>
              <a:t>in the afternoon</a:t>
            </a:r>
          </a:p>
        </p:txBody>
      </p:sp>
    </p:spTree>
    <p:extLst>
      <p:ext uri="{BB962C8B-B14F-4D97-AF65-F5344CB8AC3E}">
        <p14:creationId xmlns:p14="http://schemas.microsoft.com/office/powerpoint/2010/main" val="46843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00F0974-7DFF-9E72-88B9-79D2B96211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722" t="26646" r="23993" b="1826"/>
          <a:stretch/>
        </p:blipFill>
        <p:spPr>
          <a:xfrm>
            <a:off x="508673" y="1013414"/>
            <a:ext cx="3666552" cy="316903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B44D4F1-BDB1-8101-AEB4-43398A134D6D}"/>
              </a:ext>
            </a:extLst>
          </p:cNvPr>
          <p:cNvSpPr txBox="1">
            <a:spLocks/>
          </p:cNvSpPr>
          <p:nvPr/>
        </p:nvSpPr>
        <p:spPr>
          <a:xfrm>
            <a:off x="4783327" y="1379174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5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watch TV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9573F6A-D732-371C-1D3F-C84B6731730D}"/>
              </a:ext>
            </a:extLst>
          </p:cNvPr>
          <p:cNvSpPr txBox="1">
            <a:spLocks/>
          </p:cNvSpPr>
          <p:nvPr/>
        </p:nvSpPr>
        <p:spPr>
          <a:xfrm>
            <a:off x="4282977" y="2597933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4800" b="1" dirty="0">
                <a:solidFill>
                  <a:srgbClr val="FF0000"/>
                </a:solidFill>
                <a:latin typeface="Comic Sans MS" panose="030F0902030302020204" pitchFamily="66" charset="0"/>
              </a:rPr>
              <a:t>in the afternoon</a:t>
            </a:r>
          </a:p>
        </p:txBody>
      </p:sp>
    </p:spTree>
    <p:extLst>
      <p:ext uri="{BB962C8B-B14F-4D97-AF65-F5344CB8AC3E}">
        <p14:creationId xmlns:p14="http://schemas.microsoft.com/office/powerpoint/2010/main" val="3769426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00F0974-7DFF-9E72-88B9-79D2B96211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031" t="25098" r="684" b="3374"/>
          <a:stretch/>
        </p:blipFill>
        <p:spPr>
          <a:xfrm>
            <a:off x="508673" y="1013414"/>
            <a:ext cx="3666552" cy="316903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B44D4F1-BDB1-8101-AEB4-43398A134D6D}"/>
              </a:ext>
            </a:extLst>
          </p:cNvPr>
          <p:cNvSpPr txBox="1">
            <a:spLocks/>
          </p:cNvSpPr>
          <p:nvPr/>
        </p:nvSpPr>
        <p:spPr>
          <a:xfrm>
            <a:off x="4557387" y="1390604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5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do homework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9573F6A-D732-371C-1D3F-C84B6731730D}"/>
              </a:ext>
            </a:extLst>
          </p:cNvPr>
          <p:cNvSpPr txBox="1">
            <a:spLocks/>
          </p:cNvSpPr>
          <p:nvPr/>
        </p:nvSpPr>
        <p:spPr>
          <a:xfrm>
            <a:off x="4465947" y="2610154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5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in the evening</a:t>
            </a:r>
          </a:p>
        </p:txBody>
      </p:sp>
    </p:spTree>
    <p:extLst>
      <p:ext uri="{BB962C8B-B14F-4D97-AF65-F5344CB8AC3E}">
        <p14:creationId xmlns:p14="http://schemas.microsoft.com/office/powerpoint/2010/main" val="3861952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699D0A-46BD-13AC-8611-A1B4D1D50291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0915A38-88DF-8E06-4DFE-AEA8AF3224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D6F60DF-FC76-3638-D145-D9569FF39878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F0057AE-F54E-EDD3-97DF-7FE8EFECD439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C1FB9F1-254C-A15A-5C02-495BFB458AE8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19FCDB64-9916-13FC-0413-BF0B6FFBB4B3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B7F9496-D05A-4D39-0056-C8586873BD52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E0E79F0B-F419-F89E-10E8-1C85CAB5DD35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CB1A950-5447-A559-6412-6C6F0A5C7E92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FDBFABD7-79A2-F011-DFBE-B6B82B654F27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4FC21FE-038A-3CD6-B3E0-DB78F5301140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6AEEB0B-688B-2328-DB28-C28C09975290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00F0974-7DFF-9E72-88B9-79D2B96211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84" t="24428" r="312"/>
          <a:stretch/>
        </p:blipFill>
        <p:spPr>
          <a:xfrm>
            <a:off x="316224" y="1697490"/>
            <a:ext cx="8496430" cy="1936385"/>
          </a:xfrm>
          <a:prstGeom prst="rect">
            <a:avLst/>
          </a:prstGeom>
        </p:spPr>
      </p:pic>
      <p:pic>
        <p:nvPicPr>
          <p:cNvPr id="16" name="Track 34">
            <a:hlinkClick r:id="" action="ppaction://media"/>
            <a:extLst>
              <a:ext uri="{FF2B5EF4-FFF2-40B4-BE49-F238E27FC236}">
                <a16:creationId xmlns:a16="http://schemas.microsoft.com/office/drawing/2014/main" id="{9E93DD90-14E8-BAEE-6F54-C7EC09E639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3175"/>
            <a:ext cx="812800" cy="8128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F0F65659-F5D7-CA80-CCA7-0BCDD8A1A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150" y="400042"/>
            <a:ext cx="7704000" cy="572700"/>
          </a:xfrm>
        </p:spPr>
        <p:txBody>
          <a:bodyPr/>
          <a:lstStyle/>
          <a:p>
            <a:r>
              <a:rPr lang="en-VN" sz="3600" b="1" dirty="0">
                <a:solidFill>
                  <a:srgbClr val="C00000"/>
                </a:solidFill>
                <a:latin typeface="Comic Sans MS" panose="030F0902030302020204" pitchFamily="66" charset="0"/>
              </a:rPr>
              <a:t>Listen and tick or cross.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EB6D38C-1A5C-CA1B-8D48-1304F48BC890}"/>
              </a:ext>
            </a:extLst>
          </p:cNvPr>
          <p:cNvSpPr txBox="1">
            <a:spLocks/>
          </p:cNvSpPr>
          <p:nvPr/>
        </p:nvSpPr>
        <p:spPr>
          <a:xfrm>
            <a:off x="2495460" y="40510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C00000"/>
                </a:solidFill>
                <a:latin typeface="Comic Sans MS" panose="030F0902030302020204" pitchFamily="66" charset="0"/>
              </a:rPr>
              <a:t>Listen and check.</a:t>
            </a:r>
          </a:p>
        </p:txBody>
      </p:sp>
      <p:pic>
        <p:nvPicPr>
          <p:cNvPr id="20" name="Graphic 19" descr="Close">
            <a:extLst>
              <a:ext uri="{FF2B5EF4-FFF2-40B4-BE49-F238E27FC236}">
                <a16:creationId xmlns:a16="http://schemas.microsoft.com/office/drawing/2014/main" id="{F7C9B12A-C169-42F4-6425-7C1A51E826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88278" y="3145166"/>
            <a:ext cx="385872" cy="385872"/>
          </a:xfrm>
          <a:prstGeom prst="rect">
            <a:avLst/>
          </a:prstGeom>
        </p:spPr>
      </p:pic>
      <p:pic>
        <p:nvPicPr>
          <p:cNvPr id="22" name="Graphic 21" descr="Checkmark">
            <a:extLst>
              <a:ext uri="{FF2B5EF4-FFF2-40B4-BE49-F238E27FC236}">
                <a16:creationId xmlns:a16="http://schemas.microsoft.com/office/drawing/2014/main" id="{B3540580-D05E-9698-FB1E-44B69CA4D9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17504" y="3123849"/>
            <a:ext cx="385873" cy="385873"/>
          </a:xfrm>
          <a:prstGeom prst="rect">
            <a:avLst/>
          </a:prstGeom>
        </p:spPr>
      </p:pic>
      <p:pic>
        <p:nvPicPr>
          <p:cNvPr id="23" name="Graphic 22" descr="Close">
            <a:extLst>
              <a:ext uri="{FF2B5EF4-FFF2-40B4-BE49-F238E27FC236}">
                <a16:creationId xmlns:a16="http://schemas.microsoft.com/office/drawing/2014/main" id="{3DB06A59-03D2-DBE7-2AF1-C6F5020D88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87710" y="3118766"/>
            <a:ext cx="385872" cy="385872"/>
          </a:xfrm>
          <a:prstGeom prst="rect">
            <a:avLst/>
          </a:prstGeom>
        </p:spPr>
      </p:pic>
      <p:pic>
        <p:nvPicPr>
          <p:cNvPr id="24" name="Graphic 23" descr="Checkmark">
            <a:extLst>
              <a:ext uri="{FF2B5EF4-FFF2-40B4-BE49-F238E27FC236}">
                <a16:creationId xmlns:a16="http://schemas.microsoft.com/office/drawing/2014/main" id="{18AA0171-C082-3E71-4014-0C19D37F0D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72529" y="3118766"/>
            <a:ext cx="385873" cy="38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0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61"/>
          <p:cNvSpPr/>
          <p:nvPr/>
        </p:nvSpPr>
        <p:spPr>
          <a:xfrm>
            <a:off x="576231" y="2968851"/>
            <a:ext cx="4742189" cy="593131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922325" y="2127051"/>
            <a:ext cx="414061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5</a:t>
            </a:r>
            <a:endParaRPr dirty="0"/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03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CC4D8B2A-91F1-7880-C72C-1B4EC71ABC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Look, complete and read</a:t>
            </a:r>
          </a:p>
        </p:txBody>
      </p:sp>
    </p:spTree>
    <p:extLst>
      <p:ext uri="{BB962C8B-B14F-4D97-AF65-F5344CB8AC3E}">
        <p14:creationId xmlns:p14="http://schemas.microsoft.com/office/powerpoint/2010/main" val="1546577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5D820-40C6-FDA8-D17B-0E326D588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DE2DDD-30CC-C967-8173-A9D11223E3E0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DCF924F-A99E-1C20-336D-932ED39951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66833F1-F6B5-7F25-CE45-BFC2FD1B3616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C46BCD8-6872-215F-A66B-13D4896ED7B3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71D9991-B750-15D8-1905-5627071DF199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AC406C98-7394-EA36-0339-86AE413D3005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27E538C-3EB3-33DB-69A4-042FEB6FD945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D6BF25F7-8CD3-C60A-2625-E7145624194D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A0608CB-1320-4AA5-D847-233619A7B55C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C48BAC0-D70F-A858-0CF9-32B6ED9E315B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ED8FD6BE-2472-F405-78A0-C48104B0BD39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3C13E8A-14F5-AA1A-9CA1-2BC094DA024A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811FB86-91C5-C82F-1712-A58C3547D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669" y="0"/>
            <a:ext cx="711466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7249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5D820-40C6-FDA8-D17B-0E326D588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DE2DDD-30CC-C967-8173-A9D11223E3E0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DCF924F-A99E-1C20-336D-932ED39951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66833F1-F6B5-7F25-CE45-BFC2FD1B3616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C46BCD8-6872-215F-A66B-13D4896ED7B3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71D9991-B750-15D8-1905-5627071DF199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AC406C98-7394-EA36-0339-86AE413D3005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27E538C-3EB3-33DB-69A4-042FEB6FD945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D6BF25F7-8CD3-C60A-2625-E7145624194D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A0608CB-1320-4AA5-D847-233619A7B55C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C48BAC0-D70F-A858-0CF9-32B6ED9E315B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ED8FD6BE-2472-F405-78A0-C48104B0BD39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3C13E8A-14F5-AA1A-9CA1-2BC094DA024A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811FB86-91C5-C82F-1712-A58C3547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99" t="8652" r="50000" b="50000"/>
          <a:stretch/>
        </p:blipFill>
        <p:spPr>
          <a:xfrm>
            <a:off x="1677456" y="518127"/>
            <a:ext cx="5757216" cy="386721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F47E0BC0-5FEB-9316-4C31-E751FDB32518}"/>
              </a:ext>
            </a:extLst>
          </p:cNvPr>
          <p:cNvSpPr txBox="1">
            <a:spLocks/>
          </p:cNvSpPr>
          <p:nvPr/>
        </p:nvSpPr>
        <p:spPr>
          <a:xfrm>
            <a:off x="3903361" y="355111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4000" b="1" dirty="0">
                <a:solidFill>
                  <a:srgbClr val="FF0000"/>
                </a:solidFill>
                <a:latin typeface="Comic Sans MS" panose="030F0902030302020204" pitchFamily="66" charset="0"/>
              </a:rPr>
              <a:t>evening</a:t>
            </a:r>
          </a:p>
        </p:txBody>
      </p:sp>
    </p:spTree>
    <p:extLst>
      <p:ext uri="{BB962C8B-B14F-4D97-AF65-F5344CB8AC3E}">
        <p14:creationId xmlns:p14="http://schemas.microsoft.com/office/powerpoint/2010/main" val="1944210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35"/>
          <p:cNvSpPr/>
          <p:nvPr/>
        </p:nvSpPr>
        <p:spPr>
          <a:xfrm rot="10800000">
            <a:off x="2296467" y="3342722"/>
            <a:ext cx="4551071" cy="547329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35"/>
          <p:cNvSpPr txBox="1">
            <a:spLocks noGrp="1"/>
          </p:cNvSpPr>
          <p:nvPr>
            <p:ph type="ctrTitle"/>
          </p:nvPr>
        </p:nvSpPr>
        <p:spPr>
          <a:xfrm>
            <a:off x="1379100" y="2366470"/>
            <a:ext cx="6385800" cy="9998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dirty="0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rPr>
            </a:br>
            <a:r>
              <a:rPr lang="en-US" dirty="0"/>
              <a:t>Daily </a:t>
            </a:r>
            <a:br>
              <a:rPr lang="en-US" dirty="0"/>
            </a:br>
            <a:r>
              <a:rPr lang="en-US" dirty="0"/>
              <a:t>Activities</a:t>
            </a:r>
            <a:endParaRPr sz="4000" dirty="0">
              <a:latin typeface="Titan One"/>
              <a:ea typeface="Titan One"/>
              <a:cs typeface="Titan One"/>
              <a:sym typeface="Titan One"/>
            </a:endParaRPr>
          </a:p>
        </p:txBody>
      </p:sp>
      <p:sp>
        <p:nvSpPr>
          <p:cNvPr id="1062" name="Google Shape;1062;p35"/>
          <p:cNvSpPr/>
          <p:nvPr/>
        </p:nvSpPr>
        <p:spPr>
          <a:xfrm>
            <a:off x="6172200" y="137568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3" name="Google Shape;1063;p35"/>
          <p:cNvGrpSpPr/>
          <p:nvPr/>
        </p:nvGrpSpPr>
        <p:grpSpPr>
          <a:xfrm>
            <a:off x="885766" y="466078"/>
            <a:ext cx="1005345" cy="869884"/>
            <a:chOff x="968013" y="650077"/>
            <a:chExt cx="777108" cy="672348"/>
          </a:xfrm>
        </p:grpSpPr>
        <p:sp>
          <p:nvSpPr>
            <p:cNvPr id="1064" name="Google Shape;1064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7" name="Google Shape;1067;p35"/>
          <p:cNvGrpSpPr/>
          <p:nvPr/>
        </p:nvGrpSpPr>
        <p:grpSpPr>
          <a:xfrm rot="2235294">
            <a:off x="7205532" y="3845215"/>
            <a:ext cx="777157" cy="672390"/>
            <a:chOff x="968013" y="650077"/>
            <a:chExt cx="777108" cy="672348"/>
          </a:xfrm>
        </p:grpSpPr>
        <p:sp>
          <p:nvSpPr>
            <p:cNvPr id="1068" name="Google Shape;1068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1" name="Google Shape;1071;p35"/>
          <p:cNvSpPr/>
          <p:nvPr/>
        </p:nvSpPr>
        <p:spPr>
          <a:xfrm rot="-445239">
            <a:off x="2707823" y="4434040"/>
            <a:ext cx="252944" cy="168422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35"/>
          <p:cNvSpPr/>
          <p:nvPr/>
        </p:nvSpPr>
        <p:spPr>
          <a:xfrm>
            <a:off x="3874900" y="8035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35"/>
          <p:cNvSpPr/>
          <p:nvPr/>
        </p:nvSpPr>
        <p:spPr>
          <a:xfrm rot="2135071">
            <a:off x="4341242" y="630028"/>
            <a:ext cx="398926" cy="273548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35"/>
          <p:cNvSpPr/>
          <p:nvPr/>
        </p:nvSpPr>
        <p:spPr>
          <a:xfrm rot="-4320374">
            <a:off x="5040091" y="1050090"/>
            <a:ext cx="260324" cy="2271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35"/>
          <p:cNvSpPr/>
          <p:nvPr/>
        </p:nvSpPr>
        <p:spPr>
          <a:xfrm>
            <a:off x="2825050" y="18706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35"/>
          <p:cNvSpPr/>
          <p:nvPr/>
        </p:nvSpPr>
        <p:spPr>
          <a:xfrm>
            <a:off x="7527625" y="32601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35"/>
          <p:cNvSpPr/>
          <p:nvPr/>
        </p:nvSpPr>
        <p:spPr>
          <a:xfrm rot="444932" flipH="1">
            <a:off x="8071732" y="3547526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35"/>
          <p:cNvSpPr/>
          <p:nvPr/>
        </p:nvSpPr>
        <p:spPr>
          <a:xfrm>
            <a:off x="2195300" y="41259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5"/>
          <p:cNvSpPr/>
          <p:nvPr/>
        </p:nvSpPr>
        <p:spPr>
          <a:xfrm>
            <a:off x="5966575" y="41603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5"/>
          <p:cNvSpPr/>
          <p:nvPr/>
        </p:nvSpPr>
        <p:spPr>
          <a:xfrm>
            <a:off x="6670638" y="446276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5"/>
          <p:cNvSpPr/>
          <p:nvPr/>
        </p:nvSpPr>
        <p:spPr>
          <a:xfrm>
            <a:off x="2052238" y="14300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5"/>
          <p:cNvSpPr/>
          <p:nvPr/>
        </p:nvSpPr>
        <p:spPr>
          <a:xfrm rot="444932" flipH="1">
            <a:off x="2395957" y="699901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5"/>
          <p:cNvSpPr/>
          <p:nvPr/>
        </p:nvSpPr>
        <p:spPr>
          <a:xfrm>
            <a:off x="6337213" y="6091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5"/>
          <p:cNvSpPr/>
          <p:nvPr/>
        </p:nvSpPr>
        <p:spPr>
          <a:xfrm>
            <a:off x="8106925" y="8376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35"/>
          <p:cNvSpPr/>
          <p:nvPr/>
        </p:nvSpPr>
        <p:spPr>
          <a:xfrm>
            <a:off x="8151950" y="13757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35"/>
          <p:cNvSpPr/>
          <p:nvPr/>
        </p:nvSpPr>
        <p:spPr>
          <a:xfrm>
            <a:off x="4224338" y="1211575"/>
            <a:ext cx="110950" cy="11093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35"/>
          <p:cNvSpPr/>
          <p:nvPr/>
        </p:nvSpPr>
        <p:spPr>
          <a:xfrm>
            <a:off x="4298888" y="40494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35"/>
          <p:cNvSpPr/>
          <p:nvPr/>
        </p:nvSpPr>
        <p:spPr>
          <a:xfrm rot="444932" flipH="1">
            <a:off x="4597932" y="3967414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35"/>
          <p:cNvSpPr/>
          <p:nvPr/>
        </p:nvSpPr>
        <p:spPr>
          <a:xfrm>
            <a:off x="3356513" y="42341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35"/>
          <p:cNvSpPr/>
          <p:nvPr/>
        </p:nvSpPr>
        <p:spPr>
          <a:xfrm>
            <a:off x="1044475" y="44286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754570-340B-7914-4DC3-256DAB9EC4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Lesson 1 – Period 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66EFCA-B08E-8C37-994F-9117593F4A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0" y="41269"/>
            <a:ext cx="1606491" cy="16578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D3533F-E0BA-5347-65F3-03A522617C81}"/>
              </a:ext>
            </a:extLst>
          </p:cNvPr>
          <p:cNvSpPr txBox="1"/>
          <p:nvPr/>
        </p:nvSpPr>
        <p:spPr>
          <a:xfrm>
            <a:off x="120353" y="394590"/>
            <a:ext cx="10838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FFFF"/>
                </a:solidFill>
                <a:latin typeface="Sport Day" pitchFamily="2" charset="0"/>
              </a:rPr>
              <a:t>14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F9E8DE-B4ED-BC71-0E0A-B64926CBC0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80" y="208251"/>
            <a:ext cx="707396" cy="35990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5D820-40C6-FDA8-D17B-0E326D588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DE2DDD-30CC-C967-8173-A9D11223E3E0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DCF924F-A99E-1C20-336D-932ED39951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66833F1-F6B5-7F25-CE45-BFC2FD1B3616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C46BCD8-6872-215F-A66B-13D4896ED7B3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71D9991-B750-15D8-1905-5627071DF199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AC406C98-7394-EA36-0339-86AE413D3005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27E538C-3EB3-33DB-69A4-042FEB6FD945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D6BF25F7-8CD3-C60A-2625-E7145624194D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A0608CB-1320-4AA5-D847-233619A7B55C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C48BAC0-D70F-A858-0CF9-32B6ED9E315B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ED8FD6BE-2472-F405-78A0-C48104B0BD39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3C13E8A-14F5-AA1A-9CA1-2BC094DA024A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811FB86-91C5-C82F-1712-A58C3547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274" t="8194" r="-4775" b="46220"/>
          <a:stretch/>
        </p:blipFill>
        <p:spPr>
          <a:xfrm>
            <a:off x="1707799" y="317443"/>
            <a:ext cx="5757216" cy="4263613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F47E0BC0-5FEB-9316-4C31-E751FDB32518}"/>
              </a:ext>
            </a:extLst>
          </p:cNvPr>
          <p:cNvSpPr txBox="1">
            <a:spLocks/>
          </p:cNvSpPr>
          <p:nvPr/>
        </p:nvSpPr>
        <p:spPr>
          <a:xfrm>
            <a:off x="3643358" y="38802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4000" b="1" dirty="0">
                <a:solidFill>
                  <a:srgbClr val="FF0000"/>
                </a:solidFill>
                <a:latin typeface="Comic Sans MS" panose="030F0902030302020204" pitchFamily="66" charset="0"/>
              </a:rPr>
              <a:t>afternoon</a:t>
            </a:r>
          </a:p>
        </p:txBody>
      </p:sp>
    </p:spTree>
    <p:extLst>
      <p:ext uri="{BB962C8B-B14F-4D97-AF65-F5344CB8AC3E}">
        <p14:creationId xmlns:p14="http://schemas.microsoft.com/office/powerpoint/2010/main" val="3822628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5D820-40C6-FDA8-D17B-0E326D588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DE2DDD-30CC-C967-8173-A9D11223E3E0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DCF924F-A99E-1C20-336D-932ED39951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66833F1-F6B5-7F25-CE45-BFC2FD1B3616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C46BCD8-6872-215F-A66B-13D4896ED7B3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71D9991-B750-15D8-1905-5627071DF199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AC406C98-7394-EA36-0339-86AE413D3005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27E538C-3EB3-33DB-69A4-042FEB6FD945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D6BF25F7-8CD3-C60A-2625-E7145624194D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A0608CB-1320-4AA5-D847-233619A7B55C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C48BAC0-D70F-A858-0CF9-32B6ED9E315B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ED8FD6BE-2472-F405-78A0-C48104B0BD39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3C13E8A-14F5-AA1A-9CA1-2BC094DA024A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811FB86-91C5-C82F-1712-A58C3547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2" t="52918" r="48627" b="1496"/>
          <a:stretch/>
        </p:blipFill>
        <p:spPr>
          <a:xfrm>
            <a:off x="1565818" y="245908"/>
            <a:ext cx="6012363" cy="445256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F47E0BC0-5FEB-9316-4C31-E751FDB32518}"/>
              </a:ext>
            </a:extLst>
          </p:cNvPr>
          <p:cNvSpPr txBox="1">
            <a:spLocks/>
          </p:cNvSpPr>
          <p:nvPr/>
        </p:nvSpPr>
        <p:spPr>
          <a:xfrm>
            <a:off x="5174887" y="3157373"/>
            <a:ext cx="793822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2000" b="1" dirty="0">
                <a:solidFill>
                  <a:srgbClr val="FF0000"/>
                </a:solidFill>
                <a:latin typeface="Comic Sans MS" panose="030F0902030302020204" pitchFamily="66" charset="0"/>
              </a:rPr>
              <a:t>listen to music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891B8BA-9513-9C2F-EB3E-8528483EE8F9}"/>
              </a:ext>
            </a:extLst>
          </p:cNvPr>
          <p:cNvSpPr txBox="1">
            <a:spLocks/>
          </p:cNvSpPr>
          <p:nvPr/>
        </p:nvSpPr>
        <p:spPr>
          <a:xfrm>
            <a:off x="3239989" y="358462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4800" b="1" dirty="0">
                <a:solidFill>
                  <a:srgbClr val="FF0000"/>
                </a:solidFill>
                <a:latin typeface="Comic Sans MS" panose="030F0902030302020204" pitchFamily="66" charset="0"/>
              </a:rPr>
              <a:t>noon</a:t>
            </a:r>
          </a:p>
        </p:txBody>
      </p:sp>
    </p:spTree>
    <p:extLst>
      <p:ext uri="{BB962C8B-B14F-4D97-AF65-F5344CB8AC3E}">
        <p14:creationId xmlns:p14="http://schemas.microsoft.com/office/powerpoint/2010/main" val="3696669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5D820-40C6-FDA8-D17B-0E326D588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DE2DDD-30CC-C967-8173-A9D11223E3E0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DCF924F-A99E-1C20-336D-932ED39951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66833F1-F6B5-7F25-CE45-BFC2FD1B3616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C46BCD8-6872-215F-A66B-13D4896ED7B3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71D9991-B750-15D8-1905-5627071DF199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AC406C98-7394-EA36-0339-86AE413D3005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27E538C-3EB3-33DB-69A4-042FEB6FD945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D6BF25F7-8CD3-C60A-2625-E7145624194D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A0608CB-1320-4AA5-D847-233619A7B55C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C48BAC0-D70F-A858-0CF9-32B6ED9E315B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ED8FD6BE-2472-F405-78A0-C48104B0BD39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3C13E8A-14F5-AA1A-9CA1-2BC094DA024A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811FB86-91C5-C82F-1712-A58C3547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183" t="55546" r="-3684" b="-1132"/>
          <a:stretch/>
        </p:blipFill>
        <p:spPr>
          <a:xfrm>
            <a:off x="1678976" y="434862"/>
            <a:ext cx="6049458" cy="448003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F47E0BC0-5FEB-9316-4C31-E751FDB32518}"/>
              </a:ext>
            </a:extLst>
          </p:cNvPr>
          <p:cNvSpPr txBox="1">
            <a:spLocks/>
          </p:cNvSpPr>
          <p:nvPr/>
        </p:nvSpPr>
        <p:spPr>
          <a:xfrm>
            <a:off x="2966899" y="293457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4000" b="1" dirty="0">
                <a:solidFill>
                  <a:srgbClr val="FF0000"/>
                </a:solidFill>
                <a:latin typeface="Comic Sans MS" panose="030F0902030302020204" pitchFamily="66" charset="0"/>
              </a:rPr>
              <a:t>When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B26E375-6E15-50E4-1E1E-5812E6E31561}"/>
              </a:ext>
            </a:extLst>
          </p:cNvPr>
          <p:cNvSpPr txBox="1">
            <a:spLocks/>
          </p:cNvSpPr>
          <p:nvPr/>
        </p:nvSpPr>
        <p:spPr>
          <a:xfrm>
            <a:off x="3876434" y="414244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4000" b="1" dirty="0">
                <a:solidFill>
                  <a:srgbClr val="FF0000"/>
                </a:solidFill>
                <a:latin typeface="Comic Sans MS" panose="030F0902030302020204" pitchFamily="66" charset="0"/>
              </a:rPr>
              <a:t>morning</a:t>
            </a:r>
          </a:p>
        </p:txBody>
      </p:sp>
    </p:spTree>
    <p:extLst>
      <p:ext uri="{BB962C8B-B14F-4D97-AF65-F5344CB8AC3E}">
        <p14:creationId xmlns:p14="http://schemas.microsoft.com/office/powerpoint/2010/main" val="3473382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61"/>
          <p:cNvSpPr/>
          <p:nvPr/>
        </p:nvSpPr>
        <p:spPr>
          <a:xfrm>
            <a:off x="576231" y="2968851"/>
            <a:ext cx="4742189" cy="593131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922325" y="2127051"/>
            <a:ext cx="414061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6</a:t>
            </a:r>
            <a:endParaRPr dirty="0"/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04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CC4D8B2A-91F1-7880-C72C-1B4EC71ABC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Let’s sing</a:t>
            </a:r>
          </a:p>
        </p:txBody>
      </p:sp>
    </p:spTree>
    <p:extLst>
      <p:ext uri="{BB962C8B-B14F-4D97-AF65-F5344CB8AC3E}">
        <p14:creationId xmlns:p14="http://schemas.microsoft.com/office/powerpoint/2010/main" val="4279945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B501FA-9217-5E6C-4905-AACDEFE6C068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F8D9FD7-F0CF-0E49-2626-9F72EE1983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FB17484-C902-2C06-62F2-886094BC0264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53D479A-D84B-AE2F-0CD5-8453C867471D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EC2B3A0-3F03-5F70-9264-0E722001A150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5D25937B-EC7A-BC8D-44B8-10A01A378228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EF0AD0E-6FE8-C46C-8189-5F54178E70EE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17268500-97E3-4084-E748-1EB5D079F2DF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E460D79-DB41-3162-203D-7ECD93019B96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9E2CCF1-1AEC-F1BC-C8AD-CC4C47A182BA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4A578D2-AA6D-8AD4-5CCA-1845D439B56F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14258471-3689-6D5B-E061-CA5006951AB6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E6E1EC-F2CB-E783-E115-396205161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699" y="1057645"/>
            <a:ext cx="8002595" cy="3866422"/>
          </a:xfrm>
          <a:prstGeom prst="rect">
            <a:avLst/>
          </a:prstGeom>
        </p:spPr>
      </p:pic>
      <p:pic>
        <p:nvPicPr>
          <p:cNvPr id="16" name="Track 35">
            <a:hlinkClick r:id="" action="ppaction://media"/>
            <a:extLst>
              <a:ext uri="{FF2B5EF4-FFF2-40B4-BE49-F238E27FC236}">
                <a16:creationId xmlns:a16="http://schemas.microsoft.com/office/drawing/2014/main" id="{1754CD3E-2775-37BD-2FFF-39AB5597D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8625"/>
            <a:ext cx="812800" cy="8128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5E6BE6-BA9A-62DA-849E-DBA9AADB2488}"/>
              </a:ext>
            </a:extLst>
          </p:cNvPr>
          <p:cNvSpPr txBox="1">
            <a:spLocks/>
          </p:cNvSpPr>
          <p:nvPr/>
        </p:nvSpPr>
        <p:spPr>
          <a:xfrm>
            <a:off x="3467010" y="17696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C00000"/>
                </a:solidFill>
                <a:latin typeface="Comic Sans MS" panose="030F0902030302020204" pitchFamily="66" charset="0"/>
              </a:rPr>
              <a:t>Listen.</a:t>
            </a:r>
          </a:p>
        </p:txBody>
      </p:sp>
    </p:spTree>
    <p:extLst>
      <p:ext uri="{BB962C8B-B14F-4D97-AF65-F5344CB8AC3E}">
        <p14:creationId xmlns:p14="http://schemas.microsoft.com/office/powerpoint/2010/main" val="193732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B501FA-9217-5E6C-4905-AACDEFE6C068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F8D9FD7-F0CF-0E49-2626-9F72EE1983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FB17484-C902-2C06-62F2-886094BC0264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53D479A-D84B-AE2F-0CD5-8453C867471D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EC2B3A0-3F03-5F70-9264-0E722001A150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5D25937B-EC7A-BC8D-44B8-10A01A378228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EF0AD0E-6FE8-C46C-8189-5F54178E70EE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17268500-97E3-4084-E748-1EB5D079F2DF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E460D79-DB41-3162-203D-7ECD93019B96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9E2CCF1-1AEC-F1BC-C8AD-CC4C47A182BA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4A578D2-AA6D-8AD4-5CCA-1845D439B56F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14258471-3689-6D5B-E061-CA5006951AB6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E6E1EC-F2CB-E783-E115-396205161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49" y="905556"/>
            <a:ext cx="8387516" cy="4052395"/>
          </a:xfrm>
          <a:prstGeom prst="rect">
            <a:avLst/>
          </a:prstGeom>
        </p:spPr>
      </p:pic>
      <p:pic>
        <p:nvPicPr>
          <p:cNvPr id="16" name="Track 35">
            <a:hlinkClick r:id="" action="ppaction://media"/>
            <a:extLst>
              <a:ext uri="{FF2B5EF4-FFF2-40B4-BE49-F238E27FC236}">
                <a16:creationId xmlns:a16="http://schemas.microsoft.com/office/drawing/2014/main" id="{1754CD3E-2775-37BD-2FFF-39AB5597D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8625"/>
            <a:ext cx="812800" cy="8128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35E6BE6-BA9A-62DA-849E-DBA9AADB2488}"/>
              </a:ext>
            </a:extLst>
          </p:cNvPr>
          <p:cNvSpPr txBox="1">
            <a:spLocks/>
          </p:cNvSpPr>
          <p:nvPr/>
        </p:nvSpPr>
        <p:spPr>
          <a:xfrm>
            <a:off x="2003970" y="185548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C00000"/>
                </a:solidFill>
                <a:latin typeface="Comic Sans MS" panose="030F0902030302020204" pitchFamily="66" charset="0"/>
              </a:rPr>
              <a:t>Listen and fill in the blank.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71E066C-E3EF-7430-5D52-3B76362FDDF9}"/>
              </a:ext>
            </a:extLst>
          </p:cNvPr>
          <p:cNvSpPr/>
          <p:nvPr/>
        </p:nvSpPr>
        <p:spPr>
          <a:xfrm>
            <a:off x="3028950" y="1897380"/>
            <a:ext cx="651510" cy="2256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b="1" dirty="0"/>
              <a:t>1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BD49E73-E155-4AE0-5758-0C18B7F20560}"/>
              </a:ext>
            </a:extLst>
          </p:cNvPr>
          <p:cNvSpPr/>
          <p:nvPr/>
        </p:nvSpPr>
        <p:spPr>
          <a:xfrm>
            <a:off x="3354704" y="2231706"/>
            <a:ext cx="978299" cy="2200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b="1" dirty="0"/>
              <a:t>2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953B7EE4-E85F-ED04-D7A9-EA6A2561B89B}"/>
              </a:ext>
            </a:extLst>
          </p:cNvPr>
          <p:cNvSpPr/>
          <p:nvPr/>
        </p:nvSpPr>
        <p:spPr>
          <a:xfrm>
            <a:off x="2266825" y="2579811"/>
            <a:ext cx="304926" cy="2628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b="1" dirty="0"/>
              <a:t>3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34EC0E0-9CDA-55D8-B327-59A3D8711269}"/>
              </a:ext>
            </a:extLst>
          </p:cNvPr>
          <p:cNvSpPr/>
          <p:nvPr/>
        </p:nvSpPr>
        <p:spPr>
          <a:xfrm>
            <a:off x="2245996" y="2928149"/>
            <a:ext cx="645794" cy="2184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b="1" dirty="0"/>
              <a:t>4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A9CACF6-8D1B-DEEA-5A04-03F67A48F98B}"/>
              </a:ext>
            </a:extLst>
          </p:cNvPr>
          <p:cNvSpPr/>
          <p:nvPr/>
        </p:nvSpPr>
        <p:spPr>
          <a:xfrm>
            <a:off x="5718810" y="1904047"/>
            <a:ext cx="396240" cy="2156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b="1" dirty="0"/>
              <a:t>5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A6B9115A-9255-F811-61BB-9690752CC496}"/>
              </a:ext>
            </a:extLst>
          </p:cNvPr>
          <p:cNvSpPr/>
          <p:nvPr/>
        </p:nvSpPr>
        <p:spPr>
          <a:xfrm>
            <a:off x="6024641" y="2255574"/>
            <a:ext cx="544815" cy="1961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b="1" dirty="0"/>
              <a:t>6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4F57ECEA-4616-C73E-63A7-A06CF63B0535}"/>
              </a:ext>
            </a:extLst>
          </p:cNvPr>
          <p:cNvSpPr/>
          <p:nvPr/>
        </p:nvSpPr>
        <p:spPr>
          <a:xfrm>
            <a:off x="4723493" y="2567681"/>
            <a:ext cx="651510" cy="2256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b="1" dirty="0"/>
              <a:t>7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F19F95C5-00C4-B551-8594-0A8A0727FD29}"/>
              </a:ext>
            </a:extLst>
          </p:cNvPr>
          <p:cNvSpPr/>
          <p:nvPr/>
        </p:nvSpPr>
        <p:spPr>
          <a:xfrm>
            <a:off x="6667500" y="2928149"/>
            <a:ext cx="853440" cy="2184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44164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7" grpId="0"/>
      <p:bldP spid="2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61"/>
          <p:cNvSpPr/>
          <p:nvPr/>
        </p:nvSpPr>
        <p:spPr>
          <a:xfrm>
            <a:off x="576231" y="2968851"/>
            <a:ext cx="4742189" cy="593131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922325" y="2150850"/>
            <a:ext cx="403264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Fun  Time</a:t>
            </a:r>
            <a:endParaRPr dirty="0"/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05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91AA06A2-1E8A-CF89-5073-EA9F5A0139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Pokémon game</a:t>
            </a:r>
          </a:p>
        </p:txBody>
      </p:sp>
    </p:spTree>
    <p:extLst>
      <p:ext uri="{BB962C8B-B14F-4D97-AF65-F5344CB8AC3E}">
        <p14:creationId xmlns:p14="http://schemas.microsoft.com/office/powerpoint/2010/main" val="11960706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EC0BC1-C476-425C-93BE-9DFEEE3774E7}"/>
              </a:ext>
            </a:extLst>
          </p:cNvPr>
          <p:cNvSpPr txBox="1"/>
          <p:nvPr/>
        </p:nvSpPr>
        <p:spPr>
          <a:xfrm>
            <a:off x="1789139" y="128589"/>
            <a:ext cx="7019843" cy="2169825"/>
          </a:xfrm>
          <a:prstGeom prst="rect">
            <a:avLst/>
          </a:prstGeom>
          <a:solidFill>
            <a:srgbClr val="9FE2DC"/>
          </a:solidFill>
          <a:ln>
            <a:solidFill>
              <a:srgbClr val="0069A7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450" normalizeH="0" baseline="0" noProof="0" dirty="0">
                <a:ln>
                  <a:noFill/>
                </a:ln>
                <a:solidFill>
                  <a:srgbClr val="0069A7"/>
                </a:solidFill>
                <a:effectLst>
                  <a:glow rad="63500">
                    <a:srgbClr val="AED3D3">
                      <a:satMod val="175000"/>
                      <a:alpha val="40000"/>
                    </a:srgbClr>
                  </a:glow>
                </a:effectLst>
                <a:uLnTx/>
                <a:uFillTx/>
                <a:latin typeface="Pokemon Solid" panose="040B0500000000000000" pitchFamily="82" charset="2"/>
                <a:cs typeface="Arial" panose="020B0604020202020204" pitchFamily="34" charset="0"/>
                <a:sym typeface="Arial"/>
              </a:rPr>
              <a:t>This is a team game.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450" normalizeH="0" baseline="0" noProof="0" dirty="0">
                <a:ln>
                  <a:noFill/>
                </a:ln>
                <a:solidFill>
                  <a:srgbClr val="0069A7"/>
                </a:solidFill>
                <a:effectLst>
                  <a:glow rad="63500">
                    <a:srgbClr val="AED3D3">
                      <a:satMod val="175000"/>
                      <a:alpha val="40000"/>
                    </a:srgbClr>
                  </a:glow>
                </a:effectLst>
                <a:uLnTx/>
                <a:uFillTx/>
                <a:latin typeface="Pokemon Solid" panose="040B0500000000000000" pitchFamily="82" charset="2"/>
                <a:cs typeface="Arial" panose="020B0604020202020204" pitchFamily="34" charset="0"/>
                <a:sym typeface="Arial"/>
              </a:rPr>
              <a:t>Answer questions for points.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450" normalizeH="0" baseline="0" noProof="0" dirty="0">
                <a:ln>
                  <a:noFill/>
                </a:ln>
                <a:solidFill>
                  <a:srgbClr val="0069A7"/>
                </a:solidFill>
                <a:effectLst>
                  <a:glow rad="63500">
                    <a:srgbClr val="AED3D3">
                      <a:satMod val="175000"/>
                      <a:alpha val="40000"/>
                    </a:srgbClr>
                  </a:glow>
                </a:effectLst>
                <a:uLnTx/>
                <a:uFillTx/>
                <a:latin typeface="Pokemon Solid" panose="040B0500000000000000" pitchFamily="82" charset="2"/>
                <a:cs typeface="Arial" panose="020B0604020202020204" pitchFamily="34" charset="0"/>
                <a:sym typeface="Arial"/>
              </a:rPr>
              <a:t>If you run into Team Rocket,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450" normalizeH="0" baseline="0" noProof="0" dirty="0">
                <a:ln>
                  <a:noFill/>
                </a:ln>
                <a:solidFill>
                  <a:srgbClr val="0069A7"/>
                </a:solidFill>
                <a:effectLst>
                  <a:glow rad="63500">
                    <a:srgbClr val="AED3D3">
                      <a:satMod val="175000"/>
                      <a:alpha val="40000"/>
                    </a:srgbClr>
                  </a:glow>
                </a:effectLst>
                <a:uLnTx/>
                <a:uFillTx/>
                <a:latin typeface="Pokemon Solid" panose="040B0500000000000000" pitchFamily="82" charset="2"/>
                <a:cs typeface="Arial" panose="020B0604020202020204" pitchFamily="34" charset="0"/>
                <a:sym typeface="Arial"/>
              </a:rPr>
              <a:t>be careful.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450" normalizeH="0" baseline="0" noProof="0" dirty="0">
                <a:ln>
                  <a:noFill/>
                </a:ln>
                <a:solidFill>
                  <a:srgbClr val="0069A7"/>
                </a:solidFill>
                <a:effectLst>
                  <a:glow rad="63500">
                    <a:srgbClr val="AED3D3">
                      <a:satMod val="175000"/>
                      <a:alpha val="40000"/>
                    </a:srgbClr>
                  </a:glow>
                </a:effectLst>
                <a:uLnTx/>
                <a:uFillTx/>
                <a:latin typeface="Pokemon Solid" panose="040B0500000000000000" pitchFamily="82" charset="2"/>
                <a:cs typeface="Arial" panose="020B0604020202020204" pitchFamily="34" charset="0"/>
                <a:sym typeface="Arial"/>
              </a:rPr>
              <a:t>They may not be nice.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6D0A583-2DD0-4585-A412-D088AD2AF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6482" y="1816978"/>
            <a:ext cx="2426018" cy="332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95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133-celadon city.wav"/>
          </p:stSnd>
        </p:sndAc>
      </p:transition>
    </mc:Choice>
    <mc:Fallback xmlns="">
      <p:transition spd="slow">
        <p:sndAc>
          <p:stSnd>
            <p:snd r:embed="rId5" name="133-celadon city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E4F0A5-6866-4307-9807-781164E1F31A}"/>
              </a:ext>
            </a:extLst>
          </p:cNvPr>
          <p:cNvSpPr txBox="1"/>
          <p:nvPr/>
        </p:nvSpPr>
        <p:spPr>
          <a:xfrm>
            <a:off x="1283969" y="1805795"/>
            <a:ext cx="405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ightmare Before Christmas" panose="020B0603050302020204" pitchFamily="34" charset="0"/>
                <a:cs typeface="Arial"/>
                <a:sym typeface="Arial"/>
              </a:rPr>
              <a:t>Z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7B19930-A411-483F-B2F5-A932C064CED2}"/>
              </a:ext>
            </a:extLst>
          </p:cNvPr>
          <p:cNvSpPr txBox="1"/>
          <p:nvPr/>
        </p:nvSpPr>
        <p:spPr>
          <a:xfrm>
            <a:off x="2623307" y="1742151"/>
            <a:ext cx="442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ightmare Before Christmas" panose="020B0603050302020204" pitchFamily="34" charset="0"/>
                <a:cs typeface="Arial"/>
                <a:sym typeface="Arial"/>
              </a:rPr>
              <a:t>B</a:t>
            </a:r>
          </a:p>
        </p:txBody>
      </p:sp>
      <p:pic>
        <p:nvPicPr>
          <p:cNvPr id="34" name="Picture 33">
            <a:hlinkClick r:id="rId4" action="ppaction://hlinksldjump"/>
            <a:extLst>
              <a:ext uri="{FF2B5EF4-FFF2-40B4-BE49-F238E27FC236}">
                <a16:creationId xmlns:a16="http://schemas.microsoft.com/office/drawing/2014/main" id="{52A6ABEC-C085-4D57-A761-E35724F2C0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2350" y="1457076"/>
            <a:ext cx="928196" cy="1193396"/>
          </a:xfrm>
          <a:prstGeom prst="rect">
            <a:avLst/>
          </a:prstGeom>
        </p:spPr>
      </p:pic>
      <p:pic>
        <p:nvPicPr>
          <p:cNvPr id="38" name="Picture 37">
            <a:hlinkClick r:id="rId6" action="ppaction://hlinksldjump"/>
            <a:extLst>
              <a:ext uri="{FF2B5EF4-FFF2-40B4-BE49-F238E27FC236}">
                <a16:creationId xmlns:a16="http://schemas.microsoft.com/office/drawing/2014/main" id="{5B176C2E-E643-45AD-A334-6F2BB0BDA9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9032" y="1459390"/>
            <a:ext cx="928196" cy="1193396"/>
          </a:xfrm>
          <a:prstGeom prst="rect">
            <a:avLst/>
          </a:prstGeom>
        </p:spPr>
      </p:pic>
      <p:pic>
        <p:nvPicPr>
          <p:cNvPr id="43" name="Picture 42">
            <a:hlinkClick r:id="rId8" action="ppaction://hlinksldjump"/>
            <a:extLst>
              <a:ext uri="{FF2B5EF4-FFF2-40B4-BE49-F238E27FC236}">
                <a16:creationId xmlns:a16="http://schemas.microsoft.com/office/drawing/2014/main" id="{6F4A94AE-6A58-405A-A452-5AF7E047DB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7999" y="1457076"/>
            <a:ext cx="928196" cy="1193396"/>
          </a:xfrm>
          <a:prstGeom prst="rect">
            <a:avLst/>
          </a:prstGeom>
        </p:spPr>
      </p:pic>
      <p:pic>
        <p:nvPicPr>
          <p:cNvPr id="45" name="Picture 44">
            <a:hlinkClick r:id="rId10" action="ppaction://hlinksldjump"/>
            <a:extLst>
              <a:ext uri="{FF2B5EF4-FFF2-40B4-BE49-F238E27FC236}">
                <a16:creationId xmlns:a16="http://schemas.microsoft.com/office/drawing/2014/main" id="{EC5CA84E-2A03-41AA-961E-4AB0CF2C94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4681" y="1457076"/>
            <a:ext cx="928196" cy="1193396"/>
          </a:xfrm>
          <a:prstGeom prst="rect">
            <a:avLst/>
          </a:prstGeom>
        </p:spPr>
      </p:pic>
      <p:pic>
        <p:nvPicPr>
          <p:cNvPr id="47" name="Picture 46">
            <a:hlinkClick r:id="rId12" action="ppaction://hlinksldjump"/>
            <a:extLst>
              <a:ext uri="{FF2B5EF4-FFF2-40B4-BE49-F238E27FC236}">
                <a16:creationId xmlns:a16="http://schemas.microsoft.com/office/drawing/2014/main" id="{1308A1B0-DEC9-4565-BCDA-971CEEF94A0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0640" y="1459727"/>
            <a:ext cx="928196" cy="1193396"/>
          </a:xfrm>
          <a:prstGeom prst="rect">
            <a:avLst/>
          </a:prstGeom>
        </p:spPr>
      </p:pic>
      <p:pic>
        <p:nvPicPr>
          <p:cNvPr id="49" name="Picture 48">
            <a:hlinkClick r:id="rId14" action="ppaction://hlinksldjump"/>
            <a:extLst>
              <a:ext uri="{FF2B5EF4-FFF2-40B4-BE49-F238E27FC236}">
                <a16:creationId xmlns:a16="http://schemas.microsoft.com/office/drawing/2014/main" id="{35F6D54B-2A1D-4D14-BC38-F9E75EC6B0C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8318" y="1454114"/>
            <a:ext cx="928196" cy="1193396"/>
          </a:xfrm>
          <a:prstGeom prst="rect">
            <a:avLst/>
          </a:prstGeom>
        </p:spPr>
      </p:pic>
      <p:pic>
        <p:nvPicPr>
          <p:cNvPr id="51" name="Picture 50">
            <a:hlinkClick r:id="rId16" action="ppaction://hlinksldjump"/>
            <a:extLst>
              <a:ext uri="{FF2B5EF4-FFF2-40B4-BE49-F238E27FC236}">
                <a16:creationId xmlns:a16="http://schemas.microsoft.com/office/drawing/2014/main" id="{2B4908E8-6F92-496A-A1EE-1CB33C0591C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6554" y="2783592"/>
            <a:ext cx="956409" cy="1193396"/>
          </a:xfrm>
          <a:prstGeom prst="rect">
            <a:avLst/>
          </a:prstGeom>
        </p:spPr>
      </p:pic>
      <p:pic>
        <p:nvPicPr>
          <p:cNvPr id="53" name="Picture 52">
            <a:hlinkClick r:id="rId18" action="ppaction://hlinksldjump"/>
            <a:extLst>
              <a:ext uri="{FF2B5EF4-FFF2-40B4-BE49-F238E27FC236}">
                <a16:creationId xmlns:a16="http://schemas.microsoft.com/office/drawing/2014/main" id="{CA3B99B3-F009-452F-8682-D0A51503C64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8967" y="2783592"/>
            <a:ext cx="943033" cy="1193396"/>
          </a:xfrm>
          <a:prstGeom prst="rect">
            <a:avLst/>
          </a:prstGeom>
        </p:spPr>
      </p:pic>
      <p:pic>
        <p:nvPicPr>
          <p:cNvPr id="55" name="Picture 54">
            <a:hlinkClick r:id="rId20" action="ppaction://hlinksldjump"/>
            <a:extLst>
              <a:ext uri="{FF2B5EF4-FFF2-40B4-BE49-F238E27FC236}">
                <a16:creationId xmlns:a16="http://schemas.microsoft.com/office/drawing/2014/main" id="{FACC0550-E091-4DAC-A8C4-F954B0C8E80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1358" y="2783592"/>
            <a:ext cx="943033" cy="1193396"/>
          </a:xfrm>
          <a:prstGeom prst="rect">
            <a:avLst/>
          </a:prstGeom>
        </p:spPr>
      </p:pic>
      <p:pic>
        <p:nvPicPr>
          <p:cNvPr id="57" name="Picture 56">
            <a:hlinkClick r:id="rId22" action="ppaction://hlinksldjump"/>
            <a:extLst>
              <a:ext uri="{FF2B5EF4-FFF2-40B4-BE49-F238E27FC236}">
                <a16:creationId xmlns:a16="http://schemas.microsoft.com/office/drawing/2014/main" id="{A40EADDE-F440-4D8A-BA26-58D60E67DDD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3749" y="2783592"/>
            <a:ext cx="961099" cy="121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76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133-celadon city.wav"/>
          </p:stSnd>
        </p:sndAc>
      </p:transition>
    </mc:Choice>
    <mc:Fallback xmlns="">
      <p:transition spd="slow">
        <p:sndAc>
          <p:stSnd>
            <p:snd r:embed="rId57" name="133-celadon city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evee Pokemon transparent PNG - StickPNG">
            <a:extLst>
              <a:ext uri="{FF2B5EF4-FFF2-40B4-BE49-F238E27FC236}">
                <a16:creationId xmlns:a16="http://schemas.microsoft.com/office/drawing/2014/main" id="{D2785189-2F5F-479B-BE6A-276E49E96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654" y="2103965"/>
            <a:ext cx="1320403" cy="13176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ction Button: Blank 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E554AC4-C70D-47D9-8C0E-DB491A7BBADE}"/>
              </a:ext>
            </a:extLst>
          </p:cNvPr>
          <p:cNvSpPr/>
          <p:nvPr/>
        </p:nvSpPr>
        <p:spPr>
          <a:xfrm>
            <a:off x="621506" y="192882"/>
            <a:ext cx="8043863" cy="1193006"/>
          </a:xfrm>
          <a:prstGeom prst="actionButtonBlank">
            <a:avLst/>
          </a:prstGeom>
          <a:solidFill>
            <a:srgbClr val="C3F352"/>
          </a:solidFill>
          <a:ln w="38100">
            <a:solidFill>
              <a:srgbClr val="033B39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50" b="1" i="0" u="none" strike="noStrike" kern="0" cap="none" spc="0" normalizeH="0" baseline="0" noProof="0" dirty="0">
                <a:ln>
                  <a:solidFill>
                    <a:srgbClr val="FFF6E6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Arial"/>
              </a:rPr>
              <a:t>When do you watch TV ?</a:t>
            </a:r>
          </a:p>
        </p:txBody>
      </p:sp>
      <p:sp>
        <p:nvSpPr>
          <p:cNvPr id="7" name="Action Button: Blank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E9747CD-58E2-4094-BED6-7E54E360D07C}"/>
              </a:ext>
            </a:extLst>
          </p:cNvPr>
          <p:cNvSpPr/>
          <p:nvPr/>
        </p:nvSpPr>
        <p:spPr>
          <a:xfrm>
            <a:off x="1111694" y="3757614"/>
            <a:ext cx="7063488" cy="1193006"/>
          </a:xfrm>
          <a:prstGeom prst="actionButtonBlank">
            <a:avLst/>
          </a:prstGeom>
          <a:solidFill>
            <a:srgbClr val="C3F352"/>
          </a:solidFill>
          <a:ln w="38100">
            <a:solidFill>
              <a:srgbClr val="033B39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50" b="1" dirty="0">
                <a:ln>
                  <a:solidFill>
                    <a:srgbClr val="FFF6E6"/>
                  </a:solidFill>
                </a:ln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rPr>
              <a:t>In the evening.</a:t>
            </a:r>
            <a:endParaRPr kumimoji="0" lang="en-US" sz="4050" b="1" i="0" u="none" strike="noStrike" kern="0" cap="none" spc="0" normalizeH="0" baseline="0" noProof="0" dirty="0">
              <a:ln>
                <a:solidFill>
                  <a:srgbClr val="FFF6E6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  <a:sym typeface="Arial"/>
            </a:endParaRPr>
          </a:p>
        </p:txBody>
      </p:sp>
      <p:pic>
        <p:nvPicPr>
          <p:cNvPr id="2052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80B32E58-0C16-42EA-9B82-E20997DBD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0319" y="3589618"/>
            <a:ext cx="1528997" cy="152899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8DC596E7-D151-40E9-8D4F-2C252988B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11867" y="3577990"/>
            <a:ext cx="1723869" cy="1473671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ontent Placeholder 31">
            <a:extLst>
              <a:ext uri="{FF2B5EF4-FFF2-40B4-BE49-F238E27FC236}">
                <a16:creationId xmlns:a16="http://schemas.microsoft.com/office/drawing/2014/main" id="{2C73E40E-A8C7-874E-4BF8-723F5CAC6EB5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9"/>
          <a:srcRect l="71975" t="63224" r="3421" b="9366"/>
          <a:stretch/>
        </p:blipFill>
        <p:spPr>
          <a:xfrm>
            <a:off x="3187008" y="1618029"/>
            <a:ext cx="3377609" cy="195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4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battle.wav"/>
          </p:stSnd>
        </p:sndAc>
      </p:transition>
    </mc:Choice>
    <mc:Fallback xmlns="">
      <p:transition spd="slow">
        <p:sndAc>
          <p:stSnd>
            <p:snd r:embed="rId11" name="battl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61"/>
          <p:cNvSpPr/>
          <p:nvPr/>
        </p:nvSpPr>
        <p:spPr>
          <a:xfrm>
            <a:off x="576231" y="2968851"/>
            <a:ext cx="4742189" cy="593131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1222114" y="2127051"/>
            <a:ext cx="3470579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Warm-up</a:t>
            </a:r>
            <a:endParaRPr dirty="0"/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01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CC4D8B2A-91F1-7880-C72C-1B4EC71ABC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Guessing Game</a:t>
            </a:r>
          </a:p>
        </p:txBody>
      </p:sp>
    </p:spTree>
    <p:extLst>
      <p:ext uri="{BB962C8B-B14F-4D97-AF65-F5344CB8AC3E}">
        <p14:creationId xmlns:p14="http://schemas.microsoft.com/office/powerpoint/2010/main" val="19050247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ction Button: Blank 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E554AC4-C70D-47D9-8C0E-DB491A7BBADE}"/>
              </a:ext>
            </a:extLst>
          </p:cNvPr>
          <p:cNvSpPr/>
          <p:nvPr/>
        </p:nvSpPr>
        <p:spPr>
          <a:xfrm>
            <a:off x="621506" y="192882"/>
            <a:ext cx="8043863" cy="1193006"/>
          </a:xfrm>
          <a:prstGeom prst="actionButtonBlank">
            <a:avLst/>
          </a:prstGeom>
          <a:solidFill>
            <a:srgbClr val="B8D8E5"/>
          </a:solidFill>
          <a:ln w="57150">
            <a:solidFill>
              <a:srgbClr val="374880"/>
            </a:solidFill>
          </a:ln>
          <a:effectLst>
            <a:glow rad="101600">
              <a:schemeClr val="tx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EFDED4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When do you listen to music?</a:t>
            </a:r>
          </a:p>
        </p:txBody>
      </p:sp>
      <p:sp>
        <p:nvSpPr>
          <p:cNvPr id="7" name="Action Button: Blank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E9747CD-58E2-4094-BED6-7E54E360D07C}"/>
              </a:ext>
            </a:extLst>
          </p:cNvPr>
          <p:cNvSpPr/>
          <p:nvPr/>
        </p:nvSpPr>
        <p:spPr>
          <a:xfrm>
            <a:off x="1111694" y="3757614"/>
            <a:ext cx="7063488" cy="1193006"/>
          </a:xfrm>
          <a:prstGeom prst="actionButtonBlank">
            <a:avLst/>
          </a:prstGeom>
          <a:solidFill>
            <a:srgbClr val="B8D8E5"/>
          </a:solidFill>
          <a:ln w="57150">
            <a:solidFill>
              <a:srgbClr val="374880"/>
            </a:solidFill>
          </a:ln>
          <a:effectLst>
            <a:glow rad="101600">
              <a:schemeClr val="tx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300" b="1" dirty="0">
                <a:solidFill>
                  <a:srgbClr val="EFDED4">
                    <a:lumMod val="25000"/>
                  </a:srgbClr>
                </a:solidFill>
                <a:latin typeface="Arial"/>
              </a:rPr>
              <a:t>At noon.</a:t>
            </a:r>
            <a:endParaRPr kumimoji="0" lang="en-US" sz="3300" b="1" i="0" u="none" strike="noStrike" kern="0" cap="none" spc="0" normalizeH="0" baseline="0" noProof="0" dirty="0">
              <a:ln>
                <a:noFill/>
              </a:ln>
              <a:solidFill>
                <a:srgbClr val="EFDED4">
                  <a:lumMod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1269C3EC-32DB-47F9-B0FD-02E5882F1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0319" y="3589618"/>
            <a:ext cx="1528997" cy="152899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1C3ED2EA-B5D2-4085-9DFF-74421D00C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11867" y="3577990"/>
            <a:ext cx="1723869" cy="1473671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Lugia png » PNG Image">
            <a:extLst>
              <a:ext uri="{FF2B5EF4-FFF2-40B4-BE49-F238E27FC236}">
                <a16:creationId xmlns:a16="http://schemas.microsoft.com/office/drawing/2014/main" id="{06918310-372E-4D55-BC6C-F742F6964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18" y="1524958"/>
            <a:ext cx="12573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6B52EDBA-79F5-DE28-E04C-57433B4076F5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8"/>
          <a:srcRect l="9552" t="54276" r="55023" b="17289"/>
          <a:stretch/>
        </p:blipFill>
        <p:spPr>
          <a:xfrm>
            <a:off x="2731577" y="1510301"/>
            <a:ext cx="3527392" cy="204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12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attle.wav"/>
          </p:stSnd>
        </p:sndAc>
      </p:transition>
    </mc:Choice>
    <mc:Fallback xmlns="">
      <p:transition spd="slow">
        <p:sndAc>
          <p:stSnd>
            <p:snd r:embed="rId9" name="battl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ction Button: Blank 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E554AC4-C70D-47D9-8C0E-DB491A7BBADE}"/>
              </a:ext>
            </a:extLst>
          </p:cNvPr>
          <p:cNvSpPr/>
          <p:nvPr/>
        </p:nvSpPr>
        <p:spPr>
          <a:xfrm>
            <a:off x="621506" y="192882"/>
            <a:ext cx="8043863" cy="1193006"/>
          </a:xfrm>
          <a:prstGeom prst="actionButtonBlank">
            <a:avLst/>
          </a:prstGeom>
          <a:solidFill>
            <a:srgbClr val="9CD4D6"/>
          </a:solidFill>
          <a:ln w="57150">
            <a:solidFill>
              <a:srgbClr val="24657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E1F0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When do you do the housework?</a:t>
            </a:r>
          </a:p>
        </p:txBody>
      </p:sp>
      <p:sp>
        <p:nvSpPr>
          <p:cNvPr id="7" name="Action Button: Blank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E9747CD-58E2-4094-BED6-7E54E360D07C}"/>
              </a:ext>
            </a:extLst>
          </p:cNvPr>
          <p:cNvSpPr/>
          <p:nvPr/>
        </p:nvSpPr>
        <p:spPr>
          <a:xfrm>
            <a:off x="1111694" y="3757614"/>
            <a:ext cx="7063488" cy="1193006"/>
          </a:xfrm>
          <a:prstGeom prst="actionButtonBlank">
            <a:avLst/>
          </a:prstGeom>
          <a:solidFill>
            <a:srgbClr val="9CD4D6"/>
          </a:solidFill>
          <a:ln w="57150">
            <a:solidFill>
              <a:srgbClr val="24657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E1F0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In the afternoon.</a:t>
            </a:r>
          </a:p>
        </p:txBody>
      </p:sp>
      <p:pic>
        <p:nvPicPr>
          <p:cNvPr id="3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823F2C39-744A-42A0-947F-CCBFE3DD9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0319" y="3589618"/>
            <a:ext cx="1528997" cy="152899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D33C95AC-46D3-4852-B468-E9F598B7A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11867" y="3577990"/>
            <a:ext cx="1723869" cy="1473671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BC01377-3AAE-E8D5-53F2-729687F4BC3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7"/>
          <a:srcRect l="63128" t="10134" r="696" b="64276"/>
          <a:stretch/>
        </p:blipFill>
        <p:spPr>
          <a:xfrm>
            <a:off x="2586037" y="1528763"/>
            <a:ext cx="4007036" cy="204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1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attle.wav"/>
          </p:stSnd>
        </p:sndAc>
      </p:transition>
    </mc:Choice>
    <mc:Fallback xmlns="">
      <p:transition spd="slow">
        <p:sndAc>
          <p:stSnd>
            <p:snd r:embed="rId8" name="battl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ction Button: Blank 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E554AC4-C70D-47D9-8C0E-DB491A7BBADE}"/>
              </a:ext>
            </a:extLst>
          </p:cNvPr>
          <p:cNvSpPr/>
          <p:nvPr/>
        </p:nvSpPr>
        <p:spPr>
          <a:xfrm>
            <a:off x="621506" y="192882"/>
            <a:ext cx="8043863" cy="1193006"/>
          </a:xfrm>
          <a:prstGeom prst="actionButtonBlank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50" b="1" i="0" u="none" strike="noStrike" kern="0" cap="none" spc="0" normalizeH="0" baseline="0" noProof="0" dirty="0">
                <a:ln>
                  <a:solidFill>
                    <a:srgbClr val="FFF6E6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Arial"/>
              </a:rPr>
              <a:t>When do you read books?</a:t>
            </a:r>
          </a:p>
        </p:txBody>
      </p:sp>
      <p:sp>
        <p:nvSpPr>
          <p:cNvPr id="7" name="Action Button: Blank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E9747CD-58E2-4094-BED6-7E54E360D07C}"/>
              </a:ext>
            </a:extLst>
          </p:cNvPr>
          <p:cNvSpPr/>
          <p:nvPr/>
        </p:nvSpPr>
        <p:spPr>
          <a:xfrm>
            <a:off x="1111694" y="3757614"/>
            <a:ext cx="7063488" cy="1193006"/>
          </a:xfrm>
          <a:prstGeom prst="actionButtonBlank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4050" b="1" i="0" u="none" strike="noStrike" kern="0" cap="none" spc="0" normalizeH="0" baseline="0" noProof="0" dirty="0">
                <a:ln>
                  <a:solidFill>
                    <a:srgbClr val="FFF6E6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Arial"/>
              </a:rPr>
              <a:t>In the morning.</a:t>
            </a:r>
          </a:p>
        </p:txBody>
      </p:sp>
      <p:pic>
        <p:nvPicPr>
          <p:cNvPr id="3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A00FB887-935D-4537-AD9C-A10C50436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0319" y="3589618"/>
            <a:ext cx="1528997" cy="152899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B0626134-00E7-4CE7-BCAF-65A97E9E1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11867" y="3577990"/>
            <a:ext cx="1723869" cy="1473671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download Pokemon Super Mystery Dungeon Fennekin Redraw by ...">
            <a:extLst>
              <a:ext uri="{FF2B5EF4-FFF2-40B4-BE49-F238E27FC236}">
                <a16:creationId xmlns:a16="http://schemas.microsoft.com/office/drawing/2014/main" id="{EFBC2115-DE1D-4A2C-A94F-145075E5A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002" y="1705039"/>
            <a:ext cx="1513937" cy="173342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ontent Placeholder 31">
            <a:extLst>
              <a:ext uri="{FF2B5EF4-FFF2-40B4-BE49-F238E27FC236}">
                <a16:creationId xmlns:a16="http://schemas.microsoft.com/office/drawing/2014/main" id="{139575DE-F410-CBCA-1D10-97162166F59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8"/>
          <a:srcRect l="63178" t="55546" r="1315" b="18981"/>
          <a:stretch/>
        </p:blipFill>
        <p:spPr>
          <a:xfrm>
            <a:off x="1643061" y="1504257"/>
            <a:ext cx="3998457" cy="207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attle.wav"/>
          </p:stSnd>
        </p:sndAc>
      </p:transition>
    </mc:Choice>
    <mc:Fallback xmlns="">
      <p:transition spd="slow">
        <p:sndAc>
          <p:stSnd>
            <p:snd r:embed="rId9" name="battl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ction Button: Blank 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E554AC4-C70D-47D9-8C0E-DB491A7BBADE}"/>
              </a:ext>
            </a:extLst>
          </p:cNvPr>
          <p:cNvSpPr/>
          <p:nvPr/>
        </p:nvSpPr>
        <p:spPr>
          <a:xfrm>
            <a:off x="621506" y="192882"/>
            <a:ext cx="8043863" cy="1193006"/>
          </a:xfrm>
          <a:prstGeom prst="actionButtonBlank">
            <a:avLst/>
          </a:prstGeom>
          <a:solidFill>
            <a:srgbClr val="FFF1C4"/>
          </a:solidFill>
          <a:ln w="38100">
            <a:solidFill>
              <a:srgbClr val="E0CE92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50" b="1" i="0" u="none" strike="noStrike" kern="0" cap="none" spc="0" normalizeH="0" baseline="0" noProof="0" dirty="0">
                <a:ln>
                  <a:solidFill>
                    <a:srgbClr val="FFF6E6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Arial"/>
              </a:rPr>
              <a:t>do/ I/ my/ in/homework/ evening/the/ .  </a:t>
            </a:r>
          </a:p>
        </p:txBody>
      </p:sp>
      <p:sp>
        <p:nvSpPr>
          <p:cNvPr id="7" name="Action Button: Blank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E9747CD-58E2-4094-BED6-7E54E360D07C}"/>
              </a:ext>
            </a:extLst>
          </p:cNvPr>
          <p:cNvSpPr/>
          <p:nvPr/>
        </p:nvSpPr>
        <p:spPr>
          <a:xfrm>
            <a:off x="1111694" y="3757614"/>
            <a:ext cx="7063488" cy="1193006"/>
          </a:xfrm>
          <a:prstGeom prst="actionButtonBlank">
            <a:avLst/>
          </a:prstGeom>
          <a:solidFill>
            <a:srgbClr val="FFF1C4"/>
          </a:solidFill>
          <a:ln w="38100">
            <a:solidFill>
              <a:srgbClr val="E0CE92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FFF6E6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Arial"/>
              </a:rPr>
              <a:t>I  do my homework in the evening.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C2E655-5AB1-496F-B700-86CA148FB77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50061" y="1622848"/>
            <a:ext cx="3015854" cy="1965320"/>
          </a:xfrm>
          <a:solidFill>
            <a:srgbClr val="FFF1C4"/>
          </a:solidFill>
          <a:ln w="38100">
            <a:solidFill>
              <a:srgbClr val="E0CE92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/>
            <a:endParaRPr lang="en-US" sz="4050" b="1" dirty="0">
              <a:ln>
                <a:solidFill>
                  <a:schemeClr val="bg1"/>
                </a:solidFill>
              </a:ln>
              <a:solidFill>
                <a:sysClr val="windowText" lastClr="00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4A15ED57-ED87-47A3-A53B-49E7048CB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0319" y="3589618"/>
            <a:ext cx="1528997" cy="152899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7FCC6856-A949-4FB7-A8D0-754E6EDEF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11867" y="3577990"/>
            <a:ext cx="1723869" cy="1473671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Image Jirachi Pokemon Mystery Dungeon Explorers Of - Jirachi ...">
            <a:extLst>
              <a:ext uri="{FF2B5EF4-FFF2-40B4-BE49-F238E27FC236}">
                <a16:creationId xmlns:a16="http://schemas.microsoft.com/office/drawing/2014/main" id="{FB9ABD39-2C6F-4DFE-99C7-8AA0830D1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694" y="1876275"/>
            <a:ext cx="2367825" cy="170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oogle Shape;6385;p28">
            <a:extLst>
              <a:ext uri="{FF2B5EF4-FFF2-40B4-BE49-F238E27FC236}">
                <a16:creationId xmlns:a16="http://schemas.microsoft.com/office/drawing/2014/main" id="{9101641C-A41D-8409-4550-29494E015C57}"/>
              </a:ext>
            </a:extLst>
          </p:cNvPr>
          <p:cNvGrpSpPr/>
          <p:nvPr/>
        </p:nvGrpSpPr>
        <p:grpSpPr>
          <a:xfrm>
            <a:off x="6407123" y="2045503"/>
            <a:ext cx="1104744" cy="1052493"/>
            <a:chOff x="10313198" y="3707125"/>
            <a:chExt cx="934500" cy="841275"/>
          </a:xfrm>
        </p:grpSpPr>
        <p:sp>
          <p:nvSpPr>
            <p:cNvPr id="8" name="Google Shape;6386;p28">
              <a:extLst>
                <a:ext uri="{FF2B5EF4-FFF2-40B4-BE49-F238E27FC236}">
                  <a16:creationId xmlns:a16="http://schemas.microsoft.com/office/drawing/2014/main" id="{492820C3-5F02-C170-0405-7A1EA6150F2C}"/>
                </a:ext>
              </a:extLst>
            </p:cNvPr>
            <p:cNvSpPr/>
            <p:nvPr/>
          </p:nvSpPr>
          <p:spPr>
            <a:xfrm>
              <a:off x="10313198" y="4472200"/>
              <a:ext cx="934500" cy="76200"/>
            </a:xfrm>
            <a:prstGeom prst="ellipse">
              <a:avLst/>
            </a:pr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6387;p28">
              <a:extLst>
                <a:ext uri="{FF2B5EF4-FFF2-40B4-BE49-F238E27FC236}">
                  <a16:creationId xmlns:a16="http://schemas.microsoft.com/office/drawing/2014/main" id="{C5DC7B78-A075-8D0F-07F4-5C8003B939FF}"/>
                </a:ext>
              </a:extLst>
            </p:cNvPr>
            <p:cNvSpPr/>
            <p:nvPr/>
          </p:nvSpPr>
          <p:spPr>
            <a:xfrm>
              <a:off x="10333500" y="3796875"/>
              <a:ext cx="849850" cy="720475"/>
            </a:xfrm>
            <a:custGeom>
              <a:avLst/>
              <a:gdLst/>
              <a:ahLst/>
              <a:cxnLst/>
              <a:rect l="l" t="t" r="r" b="b"/>
              <a:pathLst>
                <a:path w="33994" h="28819" extrusionOk="0">
                  <a:moveTo>
                    <a:pt x="6017" y="0"/>
                  </a:moveTo>
                  <a:lnTo>
                    <a:pt x="5636" y="20"/>
                  </a:lnTo>
                  <a:lnTo>
                    <a:pt x="5235" y="40"/>
                  </a:lnTo>
                  <a:lnTo>
                    <a:pt x="4854" y="80"/>
                  </a:lnTo>
                  <a:lnTo>
                    <a:pt x="4493" y="140"/>
                  </a:lnTo>
                  <a:lnTo>
                    <a:pt x="4132" y="221"/>
                  </a:lnTo>
                  <a:lnTo>
                    <a:pt x="3771" y="321"/>
                  </a:lnTo>
                  <a:lnTo>
                    <a:pt x="3410" y="421"/>
                  </a:lnTo>
                  <a:lnTo>
                    <a:pt x="3069" y="541"/>
                  </a:lnTo>
                  <a:lnTo>
                    <a:pt x="2748" y="682"/>
                  </a:lnTo>
                  <a:lnTo>
                    <a:pt x="2427" y="862"/>
                  </a:lnTo>
                  <a:lnTo>
                    <a:pt x="2127" y="1043"/>
                  </a:lnTo>
                  <a:lnTo>
                    <a:pt x="1826" y="1243"/>
                  </a:lnTo>
                  <a:lnTo>
                    <a:pt x="1545" y="1464"/>
                  </a:lnTo>
                  <a:lnTo>
                    <a:pt x="1284" y="1705"/>
                  </a:lnTo>
                  <a:lnTo>
                    <a:pt x="1024" y="1985"/>
                  </a:lnTo>
                  <a:lnTo>
                    <a:pt x="783" y="2266"/>
                  </a:lnTo>
                  <a:lnTo>
                    <a:pt x="743" y="2346"/>
                  </a:lnTo>
                  <a:lnTo>
                    <a:pt x="562" y="2607"/>
                  </a:lnTo>
                  <a:lnTo>
                    <a:pt x="422" y="2888"/>
                  </a:lnTo>
                  <a:lnTo>
                    <a:pt x="322" y="3088"/>
                  </a:lnTo>
                  <a:lnTo>
                    <a:pt x="261" y="3289"/>
                  </a:lnTo>
                  <a:lnTo>
                    <a:pt x="141" y="3710"/>
                  </a:lnTo>
                  <a:lnTo>
                    <a:pt x="61" y="4151"/>
                  </a:lnTo>
                  <a:lnTo>
                    <a:pt x="21" y="4593"/>
                  </a:lnTo>
                  <a:lnTo>
                    <a:pt x="1" y="4994"/>
                  </a:lnTo>
                  <a:lnTo>
                    <a:pt x="21" y="5395"/>
                  </a:lnTo>
                  <a:lnTo>
                    <a:pt x="61" y="5796"/>
                  </a:lnTo>
                  <a:lnTo>
                    <a:pt x="121" y="6217"/>
                  </a:lnTo>
                  <a:lnTo>
                    <a:pt x="201" y="6638"/>
                  </a:lnTo>
                  <a:lnTo>
                    <a:pt x="302" y="7079"/>
                  </a:lnTo>
                  <a:lnTo>
                    <a:pt x="422" y="7520"/>
                  </a:lnTo>
                  <a:lnTo>
                    <a:pt x="562" y="7962"/>
                  </a:lnTo>
                  <a:lnTo>
                    <a:pt x="703" y="8403"/>
                  </a:lnTo>
                  <a:lnTo>
                    <a:pt x="883" y="8864"/>
                  </a:lnTo>
                  <a:lnTo>
                    <a:pt x="1244" y="9787"/>
                  </a:lnTo>
                  <a:lnTo>
                    <a:pt x="1665" y="10729"/>
                  </a:lnTo>
                  <a:lnTo>
                    <a:pt x="2147" y="11672"/>
                  </a:lnTo>
                  <a:lnTo>
                    <a:pt x="2467" y="12273"/>
                  </a:lnTo>
                  <a:lnTo>
                    <a:pt x="2808" y="12895"/>
                  </a:lnTo>
                  <a:lnTo>
                    <a:pt x="3490" y="14078"/>
                  </a:lnTo>
                  <a:lnTo>
                    <a:pt x="4212" y="15241"/>
                  </a:lnTo>
                  <a:lnTo>
                    <a:pt x="4954" y="16365"/>
                  </a:lnTo>
                  <a:lnTo>
                    <a:pt x="5014" y="16445"/>
                  </a:lnTo>
                  <a:lnTo>
                    <a:pt x="5576" y="17307"/>
                  </a:lnTo>
                  <a:lnTo>
                    <a:pt x="6137" y="18109"/>
                  </a:lnTo>
                  <a:lnTo>
                    <a:pt x="7180" y="19513"/>
                  </a:lnTo>
                  <a:lnTo>
                    <a:pt x="8023" y="20636"/>
                  </a:lnTo>
                  <a:lnTo>
                    <a:pt x="8624" y="21418"/>
                  </a:lnTo>
                  <a:lnTo>
                    <a:pt x="8644" y="21438"/>
                  </a:lnTo>
                  <a:lnTo>
                    <a:pt x="8704" y="21539"/>
                  </a:lnTo>
                  <a:lnTo>
                    <a:pt x="8865" y="21739"/>
                  </a:lnTo>
                  <a:lnTo>
                    <a:pt x="8985" y="21940"/>
                  </a:lnTo>
                  <a:lnTo>
                    <a:pt x="9045" y="22160"/>
                  </a:lnTo>
                  <a:lnTo>
                    <a:pt x="9085" y="22361"/>
                  </a:lnTo>
                  <a:lnTo>
                    <a:pt x="9065" y="22581"/>
                  </a:lnTo>
                  <a:lnTo>
                    <a:pt x="9045" y="22782"/>
                  </a:lnTo>
                  <a:lnTo>
                    <a:pt x="8985" y="22983"/>
                  </a:lnTo>
                  <a:lnTo>
                    <a:pt x="8905" y="23163"/>
                  </a:lnTo>
                  <a:lnTo>
                    <a:pt x="8805" y="23344"/>
                  </a:lnTo>
                  <a:lnTo>
                    <a:pt x="8704" y="23504"/>
                  </a:lnTo>
                  <a:lnTo>
                    <a:pt x="8584" y="23644"/>
                  </a:lnTo>
                  <a:lnTo>
                    <a:pt x="8384" y="23905"/>
                  </a:lnTo>
                  <a:lnTo>
                    <a:pt x="8223" y="24045"/>
                  </a:lnTo>
                  <a:lnTo>
                    <a:pt x="8163" y="24106"/>
                  </a:lnTo>
                  <a:lnTo>
                    <a:pt x="9065" y="24787"/>
                  </a:lnTo>
                  <a:lnTo>
                    <a:pt x="9587" y="24447"/>
                  </a:lnTo>
                  <a:lnTo>
                    <a:pt x="10850" y="23684"/>
                  </a:lnTo>
                  <a:lnTo>
                    <a:pt x="10930" y="23664"/>
                  </a:lnTo>
                  <a:lnTo>
                    <a:pt x="11051" y="23644"/>
                  </a:lnTo>
                  <a:lnTo>
                    <a:pt x="11191" y="23624"/>
                  </a:lnTo>
                  <a:lnTo>
                    <a:pt x="11352" y="23644"/>
                  </a:lnTo>
                  <a:lnTo>
                    <a:pt x="11572" y="23684"/>
                  </a:lnTo>
                  <a:lnTo>
                    <a:pt x="11913" y="23765"/>
                  </a:lnTo>
                  <a:lnTo>
                    <a:pt x="12314" y="23865"/>
                  </a:lnTo>
                  <a:lnTo>
                    <a:pt x="12775" y="24005"/>
                  </a:lnTo>
                  <a:lnTo>
                    <a:pt x="13277" y="24186"/>
                  </a:lnTo>
                  <a:lnTo>
                    <a:pt x="14380" y="24587"/>
                  </a:lnTo>
                  <a:lnTo>
                    <a:pt x="15643" y="25068"/>
                  </a:lnTo>
                  <a:lnTo>
                    <a:pt x="16646" y="25449"/>
                  </a:lnTo>
                  <a:lnTo>
                    <a:pt x="16867" y="25550"/>
                  </a:lnTo>
                  <a:lnTo>
                    <a:pt x="18451" y="26151"/>
                  </a:lnTo>
                  <a:lnTo>
                    <a:pt x="20135" y="26773"/>
                  </a:lnTo>
                  <a:lnTo>
                    <a:pt x="20978" y="27054"/>
                  </a:lnTo>
                  <a:lnTo>
                    <a:pt x="21840" y="27354"/>
                  </a:lnTo>
                  <a:lnTo>
                    <a:pt x="22702" y="27635"/>
                  </a:lnTo>
                  <a:lnTo>
                    <a:pt x="23545" y="27876"/>
                  </a:lnTo>
                  <a:lnTo>
                    <a:pt x="23565" y="27876"/>
                  </a:lnTo>
                  <a:lnTo>
                    <a:pt x="24748" y="28197"/>
                  </a:lnTo>
                  <a:lnTo>
                    <a:pt x="25330" y="28337"/>
                  </a:lnTo>
                  <a:lnTo>
                    <a:pt x="25911" y="28457"/>
                  </a:lnTo>
                  <a:lnTo>
                    <a:pt x="26473" y="28578"/>
                  </a:lnTo>
                  <a:lnTo>
                    <a:pt x="27014" y="28658"/>
                  </a:lnTo>
                  <a:lnTo>
                    <a:pt x="27556" y="28738"/>
                  </a:lnTo>
                  <a:lnTo>
                    <a:pt x="28077" y="28778"/>
                  </a:lnTo>
                  <a:lnTo>
                    <a:pt x="28578" y="28818"/>
                  </a:lnTo>
                  <a:lnTo>
                    <a:pt x="29060" y="28818"/>
                  </a:lnTo>
                  <a:lnTo>
                    <a:pt x="29541" y="28798"/>
                  </a:lnTo>
                  <a:lnTo>
                    <a:pt x="29982" y="28758"/>
                  </a:lnTo>
                  <a:lnTo>
                    <a:pt x="30403" y="28678"/>
                  </a:lnTo>
                  <a:lnTo>
                    <a:pt x="30804" y="28578"/>
                  </a:lnTo>
                  <a:lnTo>
                    <a:pt x="31165" y="28457"/>
                  </a:lnTo>
                  <a:lnTo>
                    <a:pt x="31506" y="28277"/>
                  </a:lnTo>
                  <a:lnTo>
                    <a:pt x="31767" y="28137"/>
                  </a:lnTo>
                  <a:lnTo>
                    <a:pt x="32008" y="27956"/>
                  </a:lnTo>
                  <a:lnTo>
                    <a:pt x="32228" y="27735"/>
                  </a:lnTo>
                  <a:lnTo>
                    <a:pt x="32429" y="27515"/>
                  </a:lnTo>
                  <a:lnTo>
                    <a:pt x="32629" y="27234"/>
                  </a:lnTo>
                  <a:lnTo>
                    <a:pt x="32810" y="26973"/>
                  </a:lnTo>
                  <a:lnTo>
                    <a:pt x="32970" y="26713"/>
                  </a:lnTo>
                  <a:lnTo>
                    <a:pt x="33151" y="26432"/>
                  </a:lnTo>
                  <a:lnTo>
                    <a:pt x="33311" y="26131"/>
                  </a:lnTo>
                  <a:lnTo>
                    <a:pt x="33452" y="25810"/>
                  </a:lnTo>
                  <a:lnTo>
                    <a:pt x="33572" y="25509"/>
                  </a:lnTo>
                  <a:lnTo>
                    <a:pt x="33692" y="25189"/>
                  </a:lnTo>
                  <a:lnTo>
                    <a:pt x="33793" y="24848"/>
                  </a:lnTo>
                  <a:lnTo>
                    <a:pt x="33873" y="24527"/>
                  </a:lnTo>
                  <a:lnTo>
                    <a:pt x="33933" y="24166"/>
                  </a:lnTo>
                  <a:lnTo>
                    <a:pt x="33973" y="23825"/>
                  </a:lnTo>
                  <a:lnTo>
                    <a:pt x="33993" y="23444"/>
                  </a:lnTo>
                  <a:lnTo>
                    <a:pt x="33993" y="23063"/>
                  </a:lnTo>
                  <a:lnTo>
                    <a:pt x="33973" y="22682"/>
                  </a:lnTo>
                  <a:lnTo>
                    <a:pt x="33933" y="22281"/>
                  </a:lnTo>
                  <a:lnTo>
                    <a:pt x="33893" y="21859"/>
                  </a:lnTo>
                  <a:lnTo>
                    <a:pt x="33813" y="21418"/>
                  </a:lnTo>
                  <a:lnTo>
                    <a:pt x="33712" y="20977"/>
                  </a:lnTo>
                  <a:lnTo>
                    <a:pt x="33552" y="20436"/>
                  </a:lnTo>
                  <a:lnTo>
                    <a:pt x="33391" y="19874"/>
                  </a:lnTo>
                  <a:lnTo>
                    <a:pt x="33211" y="19393"/>
                  </a:lnTo>
                  <a:lnTo>
                    <a:pt x="33010" y="18891"/>
                  </a:lnTo>
                  <a:lnTo>
                    <a:pt x="32790" y="18370"/>
                  </a:lnTo>
                  <a:lnTo>
                    <a:pt x="32549" y="17829"/>
                  </a:lnTo>
                  <a:lnTo>
                    <a:pt x="32288" y="17267"/>
                  </a:lnTo>
                  <a:lnTo>
                    <a:pt x="32008" y="16685"/>
                  </a:lnTo>
                  <a:lnTo>
                    <a:pt x="31687" y="16084"/>
                  </a:lnTo>
                  <a:lnTo>
                    <a:pt x="31346" y="15462"/>
                  </a:lnTo>
                  <a:lnTo>
                    <a:pt x="30925" y="14740"/>
                  </a:lnTo>
                  <a:lnTo>
                    <a:pt x="30464" y="13978"/>
                  </a:lnTo>
                  <a:lnTo>
                    <a:pt x="29982" y="13176"/>
                  </a:lnTo>
                  <a:lnTo>
                    <a:pt x="29461" y="12354"/>
                  </a:lnTo>
                  <a:lnTo>
                    <a:pt x="29100" y="11792"/>
                  </a:lnTo>
                  <a:lnTo>
                    <a:pt x="28759" y="11251"/>
                  </a:lnTo>
                  <a:lnTo>
                    <a:pt x="28418" y="10609"/>
                  </a:lnTo>
                  <a:lnTo>
                    <a:pt x="28097" y="10007"/>
                  </a:lnTo>
                  <a:lnTo>
                    <a:pt x="27836" y="9426"/>
                  </a:lnTo>
                  <a:lnTo>
                    <a:pt x="27616" y="8884"/>
                  </a:lnTo>
                  <a:lnTo>
                    <a:pt x="27355" y="8182"/>
                  </a:lnTo>
                  <a:lnTo>
                    <a:pt x="27155" y="7541"/>
                  </a:lnTo>
                  <a:lnTo>
                    <a:pt x="27014" y="6959"/>
                  </a:lnTo>
                  <a:lnTo>
                    <a:pt x="26934" y="6438"/>
                  </a:lnTo>
                  <a:lnTo>
                    <a:pt x="26934" y="6417"/>
                  </a:lnTo>
                  <a:lnTo>
                    <a:pt x="26874" y="5936"/>
                  </a:lnTo>
                  <a:lnTo>
                    <a:pt x="26854" y="5535"/>
                  </a:lnTo>
                  <a:lnTo>
                    <a:pt x="26874" y="5274"/>
                  </a:lnTo>
                  <a:lnTo>
                    <a:pt x="26874" y="5034"/>
                  </a:lnTo>
                  <a:lnTo>
                    <a:pt x="26934" y="4653"/>
                  </a:lnTo>
                  <a:lnTo>
                    <a:pt x="26974" y="4512"/>
                  </a:lnTo>
                  <a:lnTo>
                    <a:pt x="26974" y="4452"/>
                  </a:lnTo>
                  <a:lnTo>
                    <a:pt x="27034" y="4312"/>
                  </a:lnTo>
                  <a:lnTo>
                    <a:pt x="27054" y="4252"/>
                  </a:lnTo>
                  <a:lnTo>
                    <a:pt x="27054" y="4232"/>
                  </a:lnTo>
                  <a:lnTo>
                    <a:pt x="24688" y="2427"/>
                  </a:lnTo>
                  <a:lnTo>
                    <a:pt x="23946" y="1865"/>
                  </a:lnTo>
                  <a:lnTo>
                    <a:pt x="23685" y="1985"/>
                  </a:lnTo>
                  <a:lnTo>
                    <a:pt x="23364" y="2086"/>
                  </a:lnTo>
                  <a:lnTo>
                    <a:pt x="23023" y="2206"/>
                  </a:lnTo>
                  <a:lnTo>
                    <a:pt x="22622" y="2306"/>
                  </a:lnTo>
                  <a:lnTo>
                    <a:pt x="22201" y="2407"/>
                  </a:lnTo>
                  <a:lnTo>
                    <a:pt x="21720" y="2467"/>
                  </a:lnTo>
                  <a:lnTo>
                    <a:pt x="21720" y="2487"/>
                  </a:lnTo>
                  <a:lnTo>
                    <a:pt x="21178" y="2547"/>
                  </a:lnTo>
                  <a:lnTo>
                    <a:pt x="20597" y="2587"/>
                  </a:lnTo>
                  <a:lnTo>
                    <a:pt x="19955" y="2587"/>
                  </a:lnTo>
                  <a:lnTo>
                    <a:pt x="19273" y="2567"/>
                  </a:lnTo>
                  <a:lnTo>
                    <a:pt x="18511" y="2507"/>
                  </a:lnTo>
                  <a:lnTo>
                    <a:pt x="17709" y="2407"/>
                  </a:lnTo>
                  <a:lnTo>
                    <a:pt x="17288" y="2326"/>
                  </a:lnTo>
                  <a:lnTo>
                    <a:pt x="16786" y="2206"/>
                  </a:lnTo>
                  <a:lnTo>
                    <a:pt x="15784" y="1945"/>
                  </a:lnTo>
                  <a:lnTo>
                    <a:pt x="14661" y="1604"/>
                  </a:lnTo>
                  <a:lnTo>
                    <a:pt x="13397" y="1243"/>
                  </a:lnTo>
                  <a:lnTo>
                    <a:pt x="12054" y="882"/>
                  </a:lnTo>
                  <a:lnTo>
                    <a:pt x="10850" y="602"/>
                  </a:lnTo>
                  <a:lnTo>
                    <a:pt x="10249" y="461"/>
                  </a:lnTo>
                  <a:lnTo>
                    <a:pt x="9627" y="341"/>
                  </a:lnTo>
                  <a:lnTo>
                    <a:pt x="9005" y="221"/>
                  </a:lnTo>
                  <a:lnTo>
                    <a:pt x="8404" y="140"/>
                  </a:lnTo>
                  <a:lnTo>
                    <a:pt x="7782" y="60"/>
                  </a:lnTo>
                  <a:lnTo>
                    <a:pt x="7160" y="20"/>
                  </a:lnTo>
                  <a:lnTo>
                    <a:pt x="65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6388;p28">
              <a:extLst>
                <a:ext uri="{FF2B5EF4-FFF2-40B4-BE49-F238E27FC236}">
                  <a16:creationId xmlns:a16="http://schemas.microsoft.com/office/drawing/2014/main" id="{FC8D82FF-2B76-2E1E-1A6B-00610058C855}"/>
                </a:ext>
              </a:extLst>
            </p:cNvPr>
            <p:cNvSpPr/>
            <p:nvPr/>
          </p:nvSpPr>
          <p:spPr>
            <a:xfrm>
              <a:off x="10333500" y="3796875"/>
              <a:ext cx="849850" cy="720475"/>
            </a:xfrm>
            <a:custGeom>
              <a:avLst/>
              <a:gdLst/>
              <a:ahLst/>
              <a:cxnLst/>
              <a:rect l="l" t="t" r="r" b="b"/>
              <a:pathLst>
                <a:path w="33994" h="28819" fill="none" extrusionOk="0">
                  <a:moveTo>
                    <a:pt x="32970" y="26713"/>
                  </a:moveTo>
                  <a:lnTo>
                    <a:pt x="32970" y="26713"/>
                  </a:lnTo>
                  <a:lnTo>
                    <a:pt x="32810" y="26973"/>
                  </a:lnTo>
                  <a:lnTo>
                    <a:pt x="32629" y="27234"/>
                  </a:lnTo>
                  <a:lnTo>
                    <a:pt x="32629" y="27234"/>
                  </a:lnTo>
                  <a:lnTo>
                    <a:pt x="32429" y="27515"/>
                  </a:lnTo>
                  <a:lnTo>
                    <a:pt x="32429" y="27515"/>
                  </a:lnTo>
                  <a:lnTo>
                    <a:pt x="32228" y="27735"/>
                  </a:lnTo>
                  <a:lnTo>
                    <a:pt x="32008" y="27956"/>
                  </a:lnTo>
                  <a:lnTo>
                    <a:pt x="31767" y="28137"/>
                  </a:lnTo>
                  <a:lnTo>
                    <a:pt x="31506" y="28277"/>
                  </a:lnTo>
                  <a:lnTo>
                    <a:pt x="31506" y="28277"/>
                  </a:lnTo>
                  <a:lnTo>
                    <a:pt x="31165" y="28457"/>
                  </a:lnTo>
                  <a:lnTo>
                    <a:pt x="30804" y="28578"/>
                  </a:lnTo>
                  <a:lnTo>
                    <a:pt x="30403" y="28678"/>
                  </a:lnTo>
                  <a:lnTo>
                    <a:pt x="29982" y="28758"/>
                  </a:lnTo>
                  <a:lnTo>
                    <a:pt x="29541" y="28798"/>
                  </a:lnTo>
                  <a:lnTo>
                    <a:pt x="29060" y="28818"/>
                  </a:lnTo>
                  <a:lnTo>
                    <a:pt x="28578" y="28818"/>
                  </a:lnTo>
                  <a:lnTo>
                    <a:pt x="28077" y="28778"/>
                  </a:lnTo>
                  <a:lnTo>
                    <a:pt x="27556" y="28738"/>
                  </a:lnTo>
                  <a:lnTo>
                    <a:pt x="27014" y="28658"/>
                  </a:lnTo>
                  <a:lnTo>
                    <a:pt x="26473" y="28578"/>
                  </a:lnTo>
                  <a:lnTo>
                    <a:pt x="25911" y="28457"/>
                  </a:lnTo>
                  <a:lnTo>
                    <a:pt x="25330" y="28337"/>
                  </a:lnTo>
                  <a:lnTo>
                    <a:pt x="24748" y="28197"/>
                  </a:lnTo>
                  <a:lnTo>
                    <a:pt x="23565" y="27876"/>
                  </a:lnTo>
                  <a:lnTo>
                    <a:pt x="23545" y="27876"/>
                  </a:lnTo>
                  <a:lnTo>
                    <a:pt x="23545" y="27876"/>
                  </a:lnTo>
                  <a:lnTo>
                    <a:pt x="22702" y="27635"/>
                  </a:lnTo>
                  <a:lnTo>
                    <a:pt x="21840" y="27354"/>
                  </a:lnTo>
                  <a:lnTo>
                    <a:pt x="20978" y="27054"/>
                  </a:lnTo>
                  <a:lnTo>
                    <a:pt x="20135" y="26773"/>
                  </a:lnTo>
                  <a:lnTo>
                    <a:pt x="18451" y="26151"/>
                  </a:lnTo>
                  <a:lnTo>
                    <a:pt x="16867" y="25550"/>
                  </a:lnTo>
                  <a:lnTo>
                    <a:pt x="16867" y="25550"/>
                  </a:lnTo>
                  <a:lnTo>
                    <a:pt x="16646" y="25449"/>
                  </a:lnTo>
                  <a:lnTo>
                    <a:pt x="16646" y="25449"/>
                  </a:lnTo>
                  <a:lnTo>
                    <a:pt x="15643" y="25068"/>
                  </a:lnTo>
                  <a:lnTo>
                    <a:pt x="15643" y="25068"/>
                  </a:lnTo>
                  <a:lnTo>
                    <a:pt x="14380" y="24587"/>
                  </a:lnTo>
                  <a:lnTo>
                    <a:pt x="13277" y="24186"/>
                  </a:lnTo>
                  <a:lnTo>
                    <a:pt x="12775" y="24005"/>
                  </a:lnTo>
                  <a:lnTo>
                    <a:pt x="12314" y="23865"/>
                  </a:lnTo>
                  <a:lnTo>
                    <a:pt x="11913" y="23765"/>
                  </a:lnTo>
                  <a:lnTo>
                    <a:pt x="11572" y="23684"/>
                  </a:lnTo>
                  <a:lnTo>
                    <a:pt x="11572" y="23684"/>
                  </a:lnTo>
                  <a:lnTo>
                    <a:pt x="11572" y="23684"/>
                  </a:lnTo>
                  <a:lnTo>
                    <a:pt x="11572" y="23684"/>
                  </a:lnTo>
                  <a:lnTo>
                    <a:pt x="11352" y="23644"/>
                  </a:lnTo>
                  <a:lnTo>
                    <a:pt x="11352" y="23644"/>
                  </a:lnTo>
                  <a:lnTo>
                    <a:pt x="11191" y="23624"/>
                  </a:lnTo>
                  <a:lnTo>
                    <a:pt x="11051" y="23644"/>
                  </a:lnTo>
                  <a:lnTo>
                    <a:pt x="10930" y="23664"/>
                  </a:lnTo>
                  <a:lnTo>
                    <a:pt x="10850" y="23684"/>
                  </a:lnTo>
                  <a:lnTo>
                    <a:pt x="10850" y="23684"/>
                  </a:lnTo>
                  <a:lnTo>
                    <a:pt x="9587" y="24447"/>
                  </a:lnTo>
                  <a:lnTo>
                    <a:pt x="9065" y="24787"/>
                  </a:lnTo>
                  <a:lnTo>
                    <a:pt x="8163" y="24106"/>
                  </a:lnTo>
                  <a:lnTo>
                    <a:pt x="8163" y="24106"/>
                  </a:lnTo>
                  <a:lnTo>
                    <a:pt x="8223" y="24045"/>
                  </a:lnTo>
                  <a:lnTo>
                    <a:pt x="8384" y="23905"/>
                  </a:lnTo>
                  <a:lnTo>
                    <a:pt x="8584" y="23644"/>
                  </a:lnTo>
                  <a:lnTo>
                    <a:pt x="8704" y="23504"/>
                  </a:lnTo>
                  <a:lnTo>
                    <a:pt x="8805" y="23344"/>
                  </a:lnTo>
                  <a:lnTo>
                    <a:pt x="8905" y="23163"/>
                  </a:lnTo>
                  <a:lnTo>
                    <a:pt x="8985" y="22983"/>
                  </a:lnTo>
                  <a:lnTo>
                    <a:pt x="9045" y="22782"/>
                  </a:lnTo>
                  <a:lnTo>
                    <a:pt x="9065" y="22581"/>
                  </a:lnTo>
                  <a:lnTo>
                    <a:pt x="9085" y="22361"/>
                  </a:lnTo>
                  <a:lnTo>
                    <a:pt x="9045" y="22160"/>
                  </a:lnTo>
                  <a:lnTo>
                    <a:pt x="8985" y="21940"/>
                  </a:lnTo>
                  <a:lnTo>
                    <a:pt x="8865" y="21739"/>
                  </a:lnTo>
                  <a:lnTo>
                    <a:pt x="8865" y="21739"/>
                  </a:lnTo>
                  <a:lnTo>
                    <a:pt x="8704" y="21539"/>
                  </a:lnTo>
                  <a:lnTo>
                    <a:pt x="8704" y="21539"/>
                  </a:lnTo>
                  <a:lnTo>
                    <a:pt x="8644" y="21438"/>
                  </a:lnTo>
                  <a:lnTo>
                    <a:pt x="8644" y="21438"/>
                  </a:lnTo>
                  <a:lnTo>
                    <a:pt x="8624" y="21418"/>
                  </a:lnTo>
                  <a:lnTo>
                    <a:pt x="8624" y="21418"/>
                  </a:lnTo>
                  <a:lnTo>
                    <a:pt x="8023" y="20636"/>
                  </a:lnTo>
                  <a:lnTo>
                    <a:pt x="7180" y="19513"/>
                  </a:lnTo>
                  <a:lnTo>
                    <a:pt x="6137" y="18109"/>
                  </a:lnTo>
                  <a:lnTo>
                    <a:pt x="5576" y="17307"/>
                  </a:lnTo>
                  <a:lnTo>
                    <a:pt x="5014" y="16445"/>
                  </a:lnTo>
                  <a:lnTo>
                    <a:pt x="5014" y="16445"/>
                  </a:lnTo>
                  <a:lnTo>
                    <a:pt x="4954" y="16365"/>
                  </a:lnTo>
                  <a:lnTo>
                    <a:pt x="4954" y="16365"/>
                  </a:lnTo>
                  <a:lnTo>
                    <a:pt x="4212" y="15241"/>
                  </a:lnTo>
                  <a:lnTo>
                    <a:pt x="3490" y="14078"/>
                  </a:lnTo>
                  <a:lnTo>
                    <a:pt x="2808" y="12895"/>
                  </a:lnTo>
                  <a:lnTo>
                    <a:pt x="2467" y="12273"/>
                  </a:lnTo>
                  <a:lnTo>
                    <a:pt x="2147" y="11672"/>
                  </a:lnTo>
                  <a:lnTo>
                    <a:pt x="2147" y="11672"/>
                  </a:lnTo>
                  <a:lnTo>
                    <a:pt x="1665" y="10729"/>
                  </a:lnTo>
                  <a:lnTo>
                    <a:pt x="1244" y="9787"/>
                  </a:lnTo>
                  <a:lnTo>
                    <a:pt x="883" y="8864"/>
                  </a:lnTo>
                  <a:lnTo>
                    <a:pt x="703" y="8403"/>
                  </a:lnTo>
                  <a:lnTo>
                    <a:pt x="562" y="7962"/>
                  </a:lnTo>
                  <a:lnTo>
                    <a:pt x="422" y="7520"/>
                  </a:lnTo>
                  <a:lnTo>
                    <a:pt x="302" y="7079"/>
                  </a:lnTo>
                  <a:lnTo>
                    <a:pt x="201" y="6638"/>
                  </a:lnTo>
                  <a:lnTo>
                    <a:pt x="121" y="6217"/>
                  </a:lnTo>
                  <a:lnTo>
                    <a:pt x="61" y="5796"/>
                  </a:lnTo>
                  <a:lnTo>
                    <a:pt x="21" y="5395"/>
                  </a:lnTo>
                  <a:lnTo>
                    <a:pt x="1" y="4994"/>
                  </a:lnTo>
                  <a:lnTo>
                    <a:pt x="21" y="4593"/>
                  </a:lnTo>
                  <a:lnTo>
                    <a:pt x="21" y="4593"/>
                  </a:lnTo>
                  <a:lnTo>
                    <a:pt x="61" y="4151"/>
                  </a:lnTo>
                  <a:lnTo>
                    <a:pt x="141" y="3710"/>
                  </a:lnTo>
                  <a:lnTo>
                    <a:pt x="261" y="3289"/>
                  </a:lnTo>
                  <a:lnTo>
                    <a:pt x="322" y="3088"/>
                  </a:lnTo>
                  <a:lnTo>
                    <a:pt x="422" y="2888"/>
                  </a:lnTo>
                  <a:lnTo>
                    <a:pt x="422" y="2888"/>
                  </a:lnTo>
                  <a:lnTo>
                    <a:pt x="562" y="2607"/>
                  </a:lnTo>
                  <a:lnTo>
                    <a:pt x="743" y="2346"/>
                  </a:lnTo>
                  <a:lnTo>
                    <a:pt x="743" y="2346"/>
                  </a:lnTo>
                  <a:lnTo>
                    <a:pt x="783" y="2266"/>
                  </a:lnTo>
                  <a:lnTo>
                    <a:pt x="783" y="2266"/>
                  </a:lnTo>
                  <a:lnTo>
                    <a:pt x="1024" y="1985"/>
                  </a:lnTo>
                  <a:lnTo>
                    <a:pt x="1284" y="1705"/>
                  </a:lnTo>
                  <a:lnTo>
                    <a:pt x="1545" y="1464"/>
                  </a:lnTo>
                  <a:lnTo>
                    <a:pt x="1826" y="1243"/>
                  </a:lnTo>
                  <a:lnTo>
                    <a:pt x="2127" y="1043"/>
                  </a:lnTo>
                  <a:lnTo>
                    <a:pt x="2427" y="862"/>
                  </a:lnTo>
                  <a:lnTo>
                    <a:pt x="2748" y="682"/>
                  </a:lnTo>
                  <a:lnTo>
                    <a:pt x="3069" y="541"/>
                  </a:lnTo>
                  <a:lnTo>
                    <a:pt x="3410" y="421"/>
                  </a:lnTo>
                  <a:lnTo>
                    <a:pt x="3771" y="321"/>
                  </a:lnTo>
                  <a:lnTo>
                    <a:pt x="4132" y="221"/>
                  </a:lnTo>
                  <a:lnTo>
                    <a:pt x="4493" y="140"/>
                  </a:lnTo>
                  <a:lnTo>
                    <a:pt x="4854" y="80"/>
                  </a:lnTo>
                  <a:lnTo>
                    <a:pt x="5235" y="40"/>
                  </a:lnTo>
                  <a:lnTo>
                    <a:pt x="5636" y="20"/>
                  </a:lnTo>
                  <a:lnTo>
                    <a:pt x="6017" y="0"/>
                  </a:lnTo>
                  <a:lnTo>
                    <a:pt x="6017" y="0"/>
                  </a:lnTo>
                  <a:lnTo>
                    <a:pt x="6579" y="0"/>
                  </a:lnTo>
                  <a:lnTo>
                    <a:pt x="7160" y="20"/>
                  </a:lnTo>
                  <a:lnTo>
                    <a:pt x="7160" y="20"/>
                  </a:lnTo>
                  <a:lnTo>
                    <a:pt x="7782" y="60"/>
                  </a:lnTo>
                  <a:lnTo>
                    <a:pt x="8404" y="140"/>
                  </a:lnTo>
                  <a:lnTo>
                    <a:pt x="9005" y="221"/>
                  </a:lnTo>
                  <a:lnTo>
                    <a:pt x="9627" y="341"/>
                  </a:lnTo>
                  <a:lnTo>
                    <a:pt x="10249" y="461"/>
                  </a:lnTo>
                  <a:lnTo>
                    <a:pt x="10850" y="602"/>
                  </a:lnTo>
                  <a:lnTo>
                    <a:pt x="12054" y="882"/>
                  </a:lnTo>
                  <a:lnTo>
                    <a:pt x="12054" y="882"/>
                  </a:lnTo>
                  <a:lnTo>
                    <a:pt x="13397" y="1243"/>
                  </a:lnTo>
                  <a:lnTo>
                    <a:pt x="14661" y="1604"/>
                  </a:lnTo>
                  <a:lnTo>
                    <a:pt x="15784" y="1945"/>
                  </a:lnTo>
                  <a:lnTo>
                    <a:pt x="16786" y="2206"/>
                  </a:lnTo>
                  <a:lnTo>
                    <a:pt x="16786" y="2206"/>
                  </a:lnTo>
                  <a:lnTo>
                    <a:pt x="17288" y="2326"/>
                  </a:lnTo>
                  <a:lnTo>
                    <a:pt x="17709" y="2407"/>
                  </a:lnTo>
                  <a:lnTo>
                    <a:pt x="17709" y="2407"/>
                  </a:lnTo>
                  <a:lnTo>
                    <a:pt x="18511" y="2507"/>
                  </a:lnTo>
                  <a:lnTo>
                    <a:pt x="19273" y="2567"/>
                  </a:lnTo>
                  <a:lnTo>
                    <a:pt x="19273" y="2567"/>
                  </a:lnTo>
                  <a:lnTo>
                    <a:pt x="19955" y="2587"/>
                  </a:lnTo>
                  <a:lnTo>
                    <a:pt x="20597" y="2587"/>
                  </a:lnTo>
                  <a:lnTo>
                    <a:pt x="21178" y="2547"/>
                  </a:lnTo>
                  <a:lnTo>
                    <a:pt x="21720" y="2487"/>
                  </a:lnTo>
                  <a:lnTo>
                    <a:pt x="21720" y="2487"/>
                  </a:lnTo>
                  <a:lnTo>
                    <a:pt x="21720" y="2467"/>
                  </a:lnTo>
                  <a:lnTo>
                    <a:pt x="21720" y="2467"/>
                  </a:lnTo>
                  <a:lnTo>
                    <a:pt x="22201" y="2407"/>
                  </a:lnTo>
                  <a:lnTo>
                    <a:pt x="22622" y="2306"/>
                  </a:lnTo>
                  <a:lnTo>
                    <a:pt x="22622" y="2306"/>
                  </a:lnTo>
                  <a:lnTo>
                    <a:pt x="23023" y="2206"/>
                  </a:lnTo>
                  <a:lnTo>
                    <a:pt x="23364" y="2086"/>
                  </a:lnTo>
                  <a:lnTo>
                    <a:pt x="23685" y="1985"/>
                  </a:lnTo>
                  <a:lnTo>
                    <a:pt x="23946" y="1865"/>
                  </a:lnTo>
                  <a:lnTo>
                    <a:pt x="24688" y="2427"/>
                  </a:lnTo>
                  <a:lnTo>
                    <a:pt x="27054" y="4232"/>
                  </a:lnTo>
                  <a:lnTo>
                    <a:pt x="27054" y="4252"/>
                  </a:lnTo>
                  <a:lnTo>
                    <a:pt x="27054" y="4252"/>
                  </a:lnTo>
                  <a:lnTo>
                    <a:pt x="27034" y="4312"/>
                  </a:lnTo>
                  <a:lnTo>
                    <a:pt x="27034" y="4312"/>
                  </a:lnTo>
                  <a:lnTo>
                    <a:pt x="26974" y="4452"/>
                  </a:lnTo>
                  <a:lnTo>
                    <a:pt x="26974" y="4452"/>
                  </a:lnTo>
                  <a:lnTo>
                    <a:pt x="26974" y="4512"/>
                  </a:lnTo>
                  <a:lnTo>
                    <a:pt x="26974" y="4512"/>
                  </a:lnTo>
                  <a:lnTo>
                    <a:pt x="26934" y="4653"/>
                  </a:lnTo>
                  <a:lnTo>
                    <a:pt x="26934" y="4653"/>
                  </a:lnTo>
                  <a:lnTo>
                    <a:pt x="26934" y="4653"/>
                  </a:lnTo>
                  <a:lnTo>
                    <a:pt x="26874" y="5034"/>
                  </a:lnTo>
                  <a:lnTo>
                    <a:pt x="26874" y="5274"/>
                  </a:lnTo>
                  <a:lnTo>
                    <a:pt x="26854" y="5535"/>
                  </a:lnTo>
                  <a:lnTo>
                    <a:pt x="26854" y="5535"/>
                  </a:lnTo>
                  <a:lnTo>
                    <a:pt x="26874" y="5936"/>
                  </a:lnTo>
                  <a:lnTo>
                    <a:pt x="26934" y="6417"/>
                  </a:lnTo>
                  <a:lnTo>
                    <a:pt x="26934" y="6417"/>
                  </a:lnTo>
                  <a:lnTo>
                    <a:pt x="26934" y="6438"/>
                  </a:lnTo>
                  <a:lnTo>
                    <a:pt x="26934" y="6438"/>
                  </a:lnTo>
                  <a:lnTo>
                    <a:pt x="26934" y="6438"/>
                  </a:lnTo>
                  <a:lnTo>
                    <a:pt x="27014" y="6959"/>
                  </a:lnTo>
                  <a:lnTo>
                    <a:pt x="27155" y="7541"/>
                  </a:lnTo>
                  <a:lnTo>
                    <a:pt x="27355" y="8182"/>
                  </a:lnTo>
                  <a:lnTo>
                    <a:pt x="27616" y="8884"/>
                  </a:lnTo>
                  <a:lnTo>
                    <a:pt x="27616" y="8884"/>
                  </a:lnTo>
                  <a:lnTo>
                    <a:pt x="27836" y="9426"/>
                  </a:lnTo>
                  <a:lnTo>
                    <a:pt x="28097" y="10007"/>
                  </a:lnTo>
                  <a:lnTo>
                    <a:pt x="28418" y="10609"/>
                  </a:lnTo>
                  <a:lnTo>
                    <a:pt x="28759" y="11251"/>
                  </a:lnTo>
                  <a:lnTo>
                    <a:pt x="28759" y="11251"/>
                  </a:lnTo>
                  <a:lnTo>
                    <a:pt x="29100" y="11792"/>
                  </a:lnTo>
                  <a:lnTo>
                    <a:pt x="29461" y="12354"/>
                  </a:lnTo>
                  <a:lnTo>
                    <a:pt x="29461" y="12354"/>
                  </a:lnTo>
                  <a:lnTo>
                    <a:pt x="29982" y="13176"/>
                  </a:lnTo>
                  <a:lnTo>
                    <a:pt x="30464" y="13978"/>
                  </a:lnTo>
                  <a:lnTo>
                    <a:pt x="30925" y="14740"/>
                  </a:lnTo>
                  <a:lnTo>
                    <a:pt x="31346" y="15462"/>
                  </a:lnTo>
                  <a:lnTo>
                    <a:pt x="31346" y="15462"/>
                  </a:lnTo>
                  <a:lnTo>
                    <a:pt x="31687" y="16084"/>
                  </a:lnTo>
                  <a:lnTo>
                    <a:pt x="32008" y="16685"/>
                  </a:lnTo>
                  <a:lnTo>
                    <a:pt x="32288" y="17267"/>
                  </a:lnTo>
                  <a:lnTo>
                    <a:pt x="32549" y="17829"/>
                  </a:lnTo>
                  <a:lnTo>
                    <a:pt x="32790" y="18370"/>
                  </a:lnTo>
                  <a:lnTo>
                    <a:pt x="33010" y="18891"/>
                  </a:lnTo>
                  <a:lnTo>
                    <a:pt x="33211" y="19393"/>
                  </a:lnTo>
                  <a:lnTo>
                    <a:pt x="33391" y="19874"/>
                  </a:lnTo>
                  <a:lnTo>
                    <a:pt x="33391" y="19874"/>
                  </a:lnTo>
                  <a:lnTo>
                    <a:pt x="33552" y="20436"/>
                  </a:lnTo>
                  <a:lnTo>
                    <a:pt x="33712" y="20977"/>
                  </a:lnTo>
                  <a:lnTo>
                    <a:pt x="33712" y="20977"/>
                  </a:lnTo>
                  <a:lnTo>
                    <a:pt x="33813" y="21418"/>
                  </a:lnTo>
                  <a:lnTo>
                    <a:pt x="33893" y="21859"/>
                  </a:lnTo>
                  <a:lnTo>
                    <a:pt x="33933" y="22281"/>
                  </a:lnTo>
                  <a:lnTo>
                    <a:pt x="33973" y="22682"/>
                  </a:lnTo>
                  <a:lnTo>
                    <a:pt x="33993" y="23063"/>
                  </a:lnTo>
                  <a:lnTo>
                    <a:pt x="33993" y="23444"/>
                  </a:lnTo>
                  <a:lnTo>
                    <a:pt x="33973" y="23825"/>
                  </a:lnTo>
                  <a:lnTo>
                    <a:pt x="33933" y="24166"/>
                  </a:lnTo>
                  <a:lnTo>
                    <a:pt x="33873" y="24527"/>
                  </a:lnTo>
                  <a:lnTo>
                    <a:pt x="33793" y="24848"/>
                  </a:lnTo>
                  <a:lnTo>
                    <a:pt x="33692" y="25189"/>
                  </a:lnTo>
                  <a:lnTo>
                    <a:pt x="33572" y="25509"/>
                  </a:lnTo>
                  <a:lnTo>
                    <a:pt x="33452" y="25810"/>
                  </a:lnTo>
                  <a:lnTo>
                    <a:pt x="33311" y="26131"/>
                  </a:lnTo>
                  <a:lnTo>
                    <a:pt x="33151" y="26432"/>
                  </a:lnTo>
                  <a:lnTo>
                    <a:pt x="32970" y="267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6389;p28">
              <a:extLst>
                <a:ext uri="{FF2B5EF4-FFF2-40B4-BE49-F238E27FC236}">
                  <a16:creationId xmlns:a16="http://schemas.microsoft.com/office/drawing/2014/main" id="{C1E3E677-5304-8047-F8F1-48EEE5A9A83B}"/>
                </a:ext>
              </a:extLst>
            </p:cNvPr>
            <p:cNvSpPr/>
            <p:nvPr/>
          </p:nvSpPr>
          <p:spPr>
            <a:xfrm>
              <a:off x="10484425" y="4335325"/>
              <a:ext cx="135375" cy="156950"/>
            </a:xfrm>
            <a:custGeom>
              <a:avLst/>
              <a:gdLst/>
              <a:ahLst/>
              <a:cxnLst/>
              <a:rect l="l" t="t" r="r" b="b"/>
              <a:pathLst>
                <a:path w="5415" h="6278" extrusionOk="0">
                  <a:moveTo>
                    <a:pt x="2667" y="1"/>
                  </a:moveTo>
                  <a:lnTo>
                    <a:pt x="2708" y="61"/>
                  </a:lnTo>
                  <a:lnTo>
                    <a:pt x="2728" y="141"/>
                  </a:lnTo>
                  <a:lnTo>
                    <a:pt x="2748" y="321"/>
                  </a:lnTo>
                  <a:lnTo>
                    <a:pt x="2748" y="562"/>
                  </a:lnTo>
                  <a:lnTo>
                    <a:pt x="2687" y="823"/>
                  </a:lnTo>
                  <a:lnTo>
                    <a:pt x="2607" y="1124"/>
                  </a:lnTo>
                  <a:lnTo>
                    <a:pt x="2487" y="1445"/>
                  </a:lnTo>
                  <a:lnTo>
                    <a:pt x="2306" y="1765"/>
                  </a:lnTo>
                  <a:lnTo>
                    <a:pt x="2126" y="2126"/>
                  </a:lnTo>
                  <a:lnTo>
                    <a:pt x="1484" y="3109"/>
                  </a:lnTo>
                  <a:lnTo>
                    <a:pt x="1103" y="3751"/>
                  </a:lnTo>
                  <a:lnTo>
                    <a:pt x="702" y="4393"/>
                  </a:lnTo>
                  <a:lnTo>
                    <a:pt x="361" y="5034"/>
                  </a:lnTo>
                  <a:lnTo>
                    <a:pt x="221" y="5315"/>
                  </a:lnTo>
                  <a:lnTo>
                    <a:pt x="120" y="5576"/>
                  </a:lnTo>
                  <a:lnTo>
                    <a:pt x="40" y="5816"/>
                  </a:lnTo>
                  <a:lnTo>
                    <a:pt x="0" y="5997"/>
                  </a:lnTo>
                  <a:lnTo>
                    <a:pt x="0" y="6077"/>
                  </a:lnTo>
                  <a:lnTo>
                    <a:pt x="20" y="6137"/>
                  </a:lnTo>
                  <a:lnTo>
                    <a:pt x="40" y="6197"/>
                  </a:lnTo>
                  <a:lnTo>
                    <a:pt x="80" y="6238"/>
                  </a:lnTo>
                  <a:lnTo>
                    <a:pt x="120" y="6258"/>
                  </a:lnTo>
                  <a:lnTo>
                    <a:pt x="181" y="6278"/>
                  </a:lnTo>
                  <a:lnTo>
                    <a:pt x="261" y="6258"/>
                  </a:lnTo>
                  <a:lnTo>
                    <a:pt x="341" y="6238"/>
                  </a:lnTo>
                  <a:lnTo>
                    <a:pt x="542" y="6137"/>
                  </a:lnTo>
                  <a:lnTo>
                    <a:pt x="762" y="5977"/>
                  </a:lnTo>
                  <a:lnTo>
                    <a:pt x="1003" y="5776"/>
                  </a:lnTo>
                  <a:lnTo>
                    <a:pt x="1284" y="5556"/>
                  </a:lnTo>
                  <a:lnTo>
                    <a:pt x="1845" y="5014"/>
                  </a:lnTo>
                  <a:lnTo>
                    <a:pt x="2387" y="4453"/>
                  </a:lnTo>
                  <a:lnTo>
                    <a:pt x="2888" y="3931"/>
                  </a:lnTo>
                  <a:lnTo>
                    <a:pt x="3490" y="3249"/>
                  </a:lnTo>
                  <a:lnTo>
                    <a:pt x="3811" y="2929"/>
                  </a:lnTo>
                  <a:lnTo>
                    <a:pt x="4011" y="2748"/>
                  </a:lnTo>
                  <a:lnTo>
                    <a:pt x="4252" y="2568"/>
                  </a:lnTo>
                  <a:lnTo>
                    <a:pt x="4492" y="2407"/>
                  </a:lnTo>
                  <a:lnTo>
                    <a:pt x="4753" y="2267"/>
                  </a:lnTo>
                  <a:lnTo>
                    <a:pt x="5034" y="2166"/>
                  </a:lnTo>
                  <a:lnTo>
                    <a:pt x="5174" y="2126"/>
                  </a:lnTo>
                  <a:lnTo>
                    <a:pt x="5315" y="2106"/>
                  </a:lnTo>
                  <a:lnTo>
                    <a:pt x="5415" y="2106"/>
                  </a:lnTo>
                  <a:lnTo>
                    <a:pt x="2667" y="1"/>
                  </a:lnTo>
                  <a:close/>
                </a:path>
              </a:pathLst>
            </a:custGeom>
            <a:solidFill>
              <a:srgbClr val="FFC0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6390;p28">
              <a:extLst>
                <a:ext uri="{FF2B5EF4-FFF2-40B4-BE49-F238E27FC236}">
                  <a16:creationId xmlns:a16="http://schemas.microsoft.com/office/drawing/2014/main" id="{8F23AF32-C20B-F9DD-13C1-509A8D7AA8CB}"/>
                </a:ext>
              </a:extLst>
            </p:cNvPr>
            <p:cNvSpPr/>
            <p:nvPr/>
          </p:nvSpPr>
          <p:spPr>
            <a:xfrm>
              <a:off x="10484425" y="4335325"/>
              <a:ext cx="135375" cy="156950"/>
            </a:xfrm>
            <a:custGeom>
              <a:avLst/>
              <a:gdLst/>
              <a:ahLst/>
              <a:cxnLst/>
              <a:rect l="l" t="t" r="r" b="b"/>
              <a:pathLst>
                <a:path w="5415" h="6278" fill="none" extrusionOk="0">
                  <a:moveTo>
                    <a:pt x="5415" y="2106"/>
                  </a:moveTo>
                  <a:lnTo>
                    <a:pt x="5415" y="2106"/>
                  </a:lnTo>
                  <a:lnTo>
                    <a:pt x="5315" y="2106"/>
                  </a:lnTo>
                  <a:lnTo>
                    <a:pt x="5315" y="2106"/>
                  </a:lnTo>
                  <a:lnTo>
                    <a:pt x="5174" y="2126"/>
                  </a:lnTo>
                  <a:lnTo>
                    <a:pt x="5034" y="2166"/>
                  </a:lnTo>
                  <a:lnTo>
                    <a:pt x="4753" y="2267"/>
                  </a:lnTo>
                  <a:lnTo>
                    <a:pt x="4492" y="2407"/>
                  </a:lnTo>
                  <a:lnTo>
                    <a:pt x="4252" y="2568"/>
                  </a:lnTo>
                  <a:lnTo>
                    <a:pt x="4011" y="2748"/>
                  </a:lnTo>
                  <a:lnTo>
                    <a:pt x="3811" y="2929"/>
                  </a:lnTo>
                  <a:lnTo>
                    <a:pt x="3490" y="3249"/>
                  </a:lnTo>
                  <a:lnTo>
                    <a:pt x="3490" y="3249"/>
                  </a:lnTo>
                  <a:lnTo>
                    <a:pt x="2888" y="3931"/>
                  </a:lnTo>
                  <a:lnTo>
                    <a:pt x="2387" y="4453"/>
                  </a:lnTo>
                  <a:lnTo>
                    <a:pt x="1845" y="5014"/>
                  </a:lnTo>
                  <a:lnTo>
                    <a:pt x="1284" y="5556"/>
                  </a:lnTo>
                  <a:lnTo>
                    <a:pt x="1003" y="5776"/>
                  </a:lnTo>
                  <a:lnTo>
                    <a:pt x="762" y="5977"/>
                  </a:lnTo>
                  <a:lnTo>
                    <a:pt x="542" y="6137"/>
                  </a:lnTo>
                  <a:lnTo>
                    <a:pt x="341" y="6238"/>
                  </a:lnTo>
                  <a:lnTo>
                    <a:pt x="261" y="6258"/>
                  </a:lnTo>
                  <a:lnTo>
                    <a:pt x="181" y="6278"/>
                  </a:lnTo>
                  <a:lnTo>
                    <a:pt x="120" y="6258"/>
                  </a:lnTo>
                  <a:lnTo>
                    <a:pt x="80" y="6238"/>
                  </a:lnTo>
                  <a:lnTo>
                    <a:pt x="80" y="6238"/>
                  </a:lnTo>
                  <a:lnTo>
                    <a:pt x="40" y="6197"/>
                  </a:lnTo>
                  <a:lnTo>
                    <a:pt x="20" y="6137"/>
                  </a:lnTo>
                  <a:lnTo>
                    <a:pt x="0" y="6077"/>
                  </a:lnTo>
                  <a:lnTo>
                    <a:pt x="0" y="5997"/>
                  </a:lnTo>
                  <a:lnTo>
                    <a:pt x="40" y="5816"/>
                  </a:lnTo>
                  <a:lnTo>
                    <a:pt x="120" y="5576"/>
                  </a:lnTo>
                  <a:lnTo>
                    <a:pt x="221" y="5315"/>
                  </a:lnTo>
                  <a:lnTo>
                    <a:pt x="361" y="5034"/>
                  </a:lnTo>
                  <a:lnTo>
                    <a:pt x="702" y="4393"/>
                  </a:lnTo>
                  <a:lnTo>
                    <a:pt x="1103" y="3751"/>
                  </a:lnTo>
                  <a:lnTo>
                    <a:pt x="1484" y="3109"/>
                  </a:lnTo>
                  <a:lnTo>
                    <a:pt x="2126" y="2126"/>
                  </a:lnTo>
                  <a:lnTo>
                    <a:pt x="2126" y="2126"/>
                  </a:lnTo>
                  <a:lnTo>
                    <a:pt x="2306" y="1765"/>
                  </a:lnTo>
                  <a:lnTo>
                    <a:pt x="2487" y="1445"/>
                  </a:lnTo>
                  <a:lnTo>
                    <a:pt x="2607" y="1124"/>
                  </a:lnTo>
                  <a:lnTo>
                    <a:pt x="2687" y="823"/>
                  </a:lnTo>
                  <a:lnTo>
                    <a:pt x="2748" y="562"/>
                  </a:lnTo>
                  <a:lnTo>
                    <a:pt x="2748" y="321"/>
                  </a:lnTo>
                  <a:lnTo>
                    <a:pt x="2728" y="141"/>
                  </a:lnTo>
                  <a:lnTo>
                    <a:pt x="2708" y="61"/>
                  </a:lnTo>
                  <a:lnTo>
                    <a:pt x="2667" y="1"/>
                  </a:lnTo>
                  <a:lnTo>
                    <a:pt x="5415" y="21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6391;p28">
              <a:extLst>
                <a:ext uri="{FF2B5EF4-FFF2-40B4-BE49-F238E27FC236}">
                  <a16:creationId xmlns:a16="http://schemas.microsoft.com/office/drawing/2014/main" id="{2518BE99-EC26-C60A-9A8D-9D8D20015CC0}"/>
                </a:ext>
              </a:extLst>
            </p:cNvPr>
            <p:cNvSpPr/>
            <p:nvPr/>
          </p:nvSpPr>
          <p:spPr>
            <a:xfrm>
              <a:off x="10876475" y="3707125"/>
              <a:ext cx="228650" cy="250700"/>
            </a:xfrm>
            <a:custGeom>
              <a:avLst/>
              <a:gdLst/>
              <a:ahLst/>
              <a:cxnLst/>
              <a:rect l="l" t="t" r="r" b="b"/>
              <a:pathLst>
                <a:path w="9146" h="10028" extrusionOk="0">
                  <a:moveTo>
                    <a:pt x="7120" y="0"/>
                  </a:moveTo>
                  <a:lnTo>
                    <a:pt x="7020" y="20"/>
                  </a:lnTo>
                  <a:lnTo>
                    <a:pt x="6900" y="60"/>
                  </a:lnTo>
                  <a:lnTo>
                    <a:pt x="6779" y="121"/>
                  </a:lnTo>
                  <a:lnTo>
                    <a:pt x="6639" y="241"/>
                  </a:lnTo>
                  <a:lnTo>
                    <a:pt x="6478" y="401"/>
                  </a:lnTo>
                  <a:lnTo>
                    <a:pt x="6298" y="602"/>
                  </a:lnTo>
                  <a:lnTo>
                    <a:pt x="5897" y="1103"/>
                  </a:lnTo>
                  <a:lnTo>
                    <a:pt x="5415" y="1705"/>
                  </a:lnTo>
                  <a:lnTo>
                    <a:pt x="4393" y="3049"/>
                  </a:lnTo>
                  <a:lnTo>
                    <a:pt x="3871" y="3710"/>
                  </a:lnTo>
                  <a:lnTo>
                    <a:pt x="3390" y="4332"/>
                  </a:lnTo>
                  <a:lnTo>
                    <a:pt x="3029" y="4733"/>
                  </a:lnTo>
                  <a:lnTo>
                    <a:pt x="2708" y="5074"/>
                  </a:lnTo>
                  <a:lnTo>
                    <a:pt x="2447" y="5315"/>
                  </a:lnTo>
                  <a:lnTo>
                    <a:pt x="2327" y="5395"/>
                  </a:lnTo>
                  <a:lnTo>
                    <a:pt x="2227" y="5455"/>
                  </a:lnTo>
                  <a:lnTo>
                    <a:pt x="1886" y="5575"/>
                  </a:lnTo>
                  <a:lnTo>
                    <a:pt x="1525" y="5676"/>
                  </a:lnTo>
                  <a:lnTo>
                    <a:pt x="863" y="5876"/>
                  </a:lnTo>
                  <a:lnTo>
                    <a:pt x="302" y="5997"/>
                  </a:lnTo>
                  <a:lnTo>
                    <a:pt x="1" y="6057"/>
                  </a:lnTo>
                  <a:lnTo>
                    <a:pt x="1" y="6077"/>
                  </a:lnTo>
                  <a:lnTo>
                    <a:pt x="1485" y="7200"/>
                  </a:lnTo>
                  <a:lnTo>
                    <a:pt x="5215" y="10028"/>
                  </a:lnTo>
                  <a:lnTo>
                    <a:pt x="5215" y="10007"/>
                  </a:lnTo>
                  <a:lnTo>
                    <a:pt x="5155" y="9687"/>
                  </a:lnTo>
                  <a:lnTo>
                    <a:pt x="5115" y="9426"/>
                  </a:lnTo>
                  <a:lnTo>
                    <a:pt x="5115" y="9105"/>
                  </a:lnTo>
                  <a:lnTo>
                    <a:pt x="5135" y="8704"/>
                  </a:lnTo>
                  <a:lnTo>
                    <a:pt x="5175" y="8483"/>
                  </a:lnTo>
                  <a:lnTo>
                    <a:pt x="5215" y="8243"/>
                  </a:lnTo>
                  <a:lnTo>
                    <a:pt x="5255" y="8102"/>
                  </a:lnTo>
                  <a:lnTo>
                    <a:pt x="5255" y="8042"/>
                  </a:lnTo>
                  <a:lnTo>
                    <a:pt x="5315" y="7902"/>
                  </a:lnTo>
                  <a:lnTo>
                    <a:pt x="5335" y="7842"/>
                  </a:lnTo>
                  <a:lnTo>
                    <a:pt x="5335" y="7822"/>
                  </a:lnTo>
                  <a:lnTo>
                    <a:pt x="5456" y="7561"/>
                  </a:lnTo>
                  <a:lnTo>
                    <a:pt x="5636" y="7220"/>
                  </a:lnTo>
                  <a:lnTo>
                    <a:pt x="6137" y="6398"/>
                  </a:lnTo>
                  <a:lnTo>
                    <a:pt x="7080" y="4974"/>
                  </a:lnTo>
                  <a:lnTo>
                    <a:pt x="8063" y="3510"/>
                  </a:lnTo>
                  <a:lnTo>
                    <a:pt x="8504" y="2868"/>
                  </a:lnTo>
                  <a:lnTo>
                    <a:pt x="8845" y="2307"/>
                  </a:lnTo>
                  <a:lnTo>
                    <a:pt x="8965" y="2086"/>
                  </a:lnTo>
                  <a:lnTo>
                    <a:pt x="9065" y="1885"/>
                  </a:lnTo>
                  <a:lnTo>
                    <a:pt x="9126" y="1725"/>
                  </a:lnTo>
                  <a:lnTo>
                    <a:pt x="9146" y="1625"/>
                  </a:lnTo>
                  <a:lnTo>
                    <a:pt x="9126" y="1524"/>
                  </a:lnTo>
                  <a:lnTo>
                    <a:pt x="9106" y="1424"/>
                  </a:lnTo>
                  <a:lnTo>
                    <a:pt x="9045" y="1304"/>
                  </a:lnTo>
                  <a:lnTo>
                    <a:pt x="8985" y="1183"/>
                  </a:lnTo>
                  <a:lnTo>
                    <a:pt x="8785" y="923"/>
                  </a:lnTo>
                  <a:lnTo>
                    <a:pt x="8564" y="662"/>
                  </a:lnTo>
                  <a:lnTo>
                    <a:pt x="8283" y="441"/>
                  </a:lnTo>
                  <a:lnTo>
                    <a:pt x="8143" y="321"/>
                  </a:lnTo>
                  <a:lnTo>
                    <a:pt x="8003" y="241"/>
                  </a:lnTo>
                  <a:lnTo>
                    <a:pt x="7842" y="161"/>
                  </a:lnTo>
                  <a:lnTo>
                    <a:pt x="7682" y="80"/>
                  </a:lnTo>
                  <a:lnTo>
                    <a:pt x="7521" y="40"/>
                  </a:lnTo>
                  <a:lnTo>
                    <a:pt x="73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6392;p28">
              <a:extLst>
                <a:ext uri="{FF2B5EF4-FFF2-40B4-BE49-F238E27FC236}">
                  <a16:creationId xmlns:a16="http://schemas.microsoft.com/office/drawing/2014/main" id="{EF614550-3770-C42C-F658-52837EAC5ED1}"/>
                </a:ext>
              </a:extLst>
            </p:cNvPr>
            <p:cNvSpPr/>
            <p:nvPr/>
          </p:nvSpPr>
          <p:spPr>
            <a:xfrm>
              <a:off x="10876475" y="3707125"/>
              <a:ext cx="228650" cy="250700"/>
            </a:xfrm>
            <a:custGeom>
              <a:avLst/>
              <a:gdLst/>
              <a:ahLst/>
              <a:cxnLst/>
              <a:rect l="l" t="t" r="r" b="b"/>
              <a:pathLst>
                <a:path w="9146" h="10028" fill="none" extrusionOk="0">
                  <a:moveTo>
                    <a:pt x="9146" y="1625"/>
                  </a:moveTo>
                  <a:lnTo>
                    <a:pt x="9146" y="1625"/>
                  </a:lnTo>
                  <a:lnTo>
                    <a:pt x="9126" y="1725"/>
                  </a:lnTo>
                  <a:lnTo>
                    <a:pt x="9065" y="1885"/>
                  </a:lnTo>
                  <a:lnTo>
                    <a:pt x="8965" y="2086"/>
                  </a:lnTo>
                  <a:lnTo>
                    <a:pt x="8845" y="2307"/>
                  </a:lnTo>
                  <a:lnTo>
                    <a:pt x="8504" y="2868"/>
                  </a:lnTo>
                  <a:lnTo>
                    <a:pt x="8063" y="3510"/>
                  </a:lnTo>
                  <a:lnTo>
                    <a:pt x="7080" y="4974"/>
                  </a:lnTo>
                  <a:lnTo>
                    <a:pt x="6137" y="6398"/>
                  </a:lnTo>
                  <a:lnTo>
                    <a:pt x="6137" y="6398"/>
                  </a:lnTo>
                  <a:lnTo>
                    <a:pt x="5636" y="7220"/>
                  </a:lnTo>
                  <a:lnTo>
                    <a:pt x="5456" y="7561"/>
                  </a:lnTo>
                  <a:lnTo>
                    <a:pt x="5335" y="7822"/>
                  </a:lnTo>
                  <a:lnTo>
                    <a:pt x="5335" y="7842"/>
                  </a:lnTo>
                  <a:lnTo>
                    <a:pt x="5335" y="7842"/>
                  </a:lnTo>
                  <a:lnTo>
                    <a:pt x="5315" y="7902"/>
                  </a:lnTo>
                  <a:lnTo>
                    <a:pt x="5315" y="7902"/>
                  </a:lnTo>
                  <a:lnTo>
                    <a:pt x="5255" y="8042"/>
                  </a:lnTo>
                  <a:lnTo>
                    <a:pt x="5255" y="8042"/>
                  </a:lnTo>
                  <a:lnTo>
                    <a:pt x="5255" y="8102"/>
                  </a:lnTo>
                  <a:lnTo>
                    <a:pt x="5255" y="8102"/>
                  </a:lnTo>
                  <a:lnTo>
                    <a:pt x="5215" y="8243"/>
                  </a:lnTo>
                  <a:lnTo>
                    <a:pt x="5215" y="8243"/>
                  </a:lnTo>
                  <a:lnTo>
                    <a:pt x="5215" y="8243"/>
                  </a:lnTo>
                  <a:lnTo>
                    <a:pt x="5175" y="8483"/>
                  </a:lnTo>
                  <a:lnTo>
                    <a:pt x="5135" y="8704"/>
                  </a:lnTo>
                  <a:lnTo>
                    <a:pt x="5115" y="9105"/>
                  </a:lnTo>
                  <a:lnTo>
                    <a:pt x="5115" y="9105"/>
                  </a:lnTo>
                  <a:lnTo>
                    <a:pt x="5115" y="9426"/>
                  </a:lnTo>
                  <a:lnTo>
                    <a:pt x="5155" y="9687"/>
                  </a:lnTo>
                  <a:lnTo>
                    <a:pt x="5215" y="10007"/>
                  </a:lnTo>
                  <a:lnTo>
                    <a:pt x="5215" y="10007"/>
                  </a:lnTo>
                  <a:lnTo>
                    <a:pt x="5215" y="10028"/>
                  </a:lnTo>
                  <a:lnTo>
                    <a:pt x="1485" y="7200"/>
                  </a:lnTo>
                  <a:lnTo>
                    <a:pt x="1" y="6077"/>
                  </a:lnTo>
                  <a:lnTo>
                    <a:pt x="1" y="6077"/>
                  </a:lnTo>
                  <a:lnTo>
                    <a:pt x="1" y="6057"/>
                  </a:lnTo>
                  <a:lnTo>
                    <a:pt x="1" y="6057"/>
                  </a:lnTo>
                  <a:lnTo>
                    <a:pt x="302" y="5997"/>
                  </a:lnTo>
                  <a:lnTo>
                    <a:pt x="863" y="5876"/>
                  </a:lnTo>
                  <a:lnTo>
                    <a:pt x="863" y="5876"/>
                  </a:lnTo>
                  <a:lnTo>
                    <a:pt x="1525" y="5676"/>
                  </a:lnTo>
                  <a:lnTo>
                    <a:pt x="1886" y="5575"/>
                  </a:lnTo>
                  <a:lnTo>
                    <a:pt x="2227" y="5455"/>
                  </a:lnTo>
                  <a:lnTo>
                    <a:pt x="2227" y="5455"/>
                  </a:lnTo>
                  <a:lnTo>
                    <a:pt x="2327" y="5395"/>
                  </a:lnTo>
                  <a:lnTo>
                    <a:pt x="2447" y="5315"/>
                  </a:lnTo>
                  <a:lnTo>
                    <a:pt x="2708" y="5074"/>
                  </a:lnTo>
                  <a:lnTo>
                    <a:pt x="3029" y="4733"/>
                  </a:lnTo>
                  <a:lnTo>
                    <a:pt x="3390" y="4332"/>
                  </a:lnTo>
                  <a:lnTo>
                    <a:pt x="3390" y="4332"/>
                  </a:lnTo>
                  <a:lnTo>
                    <a:pt x="3871" y="3710"/>
                  </a:lnTo>
                  <a:lnTo>
                    <a:pt x="4393" y="3049"/>
                  </a:lnTo>
                  <a:lnTo>
                    <a:pt x="5415" y="1705"/>
                  </a:lnTo>
                  <a:lnTo>
                    <a:pt x="5897" y="1103"/>
                  </a:lnTo>
                  <a:lnTo>
                    <a:pt x="6298" y="602"/>
                  </a:lnTo>
                  <a:lnTo>
                    <a:pt x="6478" y="401"/>
                  </a:lnTo>
                  <a:lnTo>
                    <a:pt x="6639" y="241"/>
                  </a:lnTo>
                  <a:lnTo>
                    <a:pt x="6779" y="121"/>
                  </a:lnTo>
                  <a:lnTo>
                    <a:pt x="6900" y="60"/>
                  </a:lnTo>
                  <a:lnTo>
                    <a:pt x="6900" y="60"/>
                  </a:lnTo>
                  <a:lnTo>
                    <a:pt x="7020" y="20"/>
                  </a:lnTo>
                  <a:lnTo>
                    <a:pt x="7120" y="0"/>
                  </a:lnTo>
                  <a:lnTo>
                    <a:pt x="7240" y="0"/>
                  </a:lnTo>
                  <a:lnTo>
                    <a:pt x="7361" y="0"/>
                  </a:lnTo>
                  <a:lnTo>
                    <a:pt x="7361" y="0"/>
                  </a:lnTo>
                  <a:lnTo>
                    <a:pt x="7521" y="40"/>
                  </a:lnTo>
                  <a:lnTo>
                    <a:pt x="7682" y="80"/>
                  </a:lnTo>
                  <a:lnTo>
                    <a:pt x="7842" y="161"/>
                  </a:lnTo>
                  <a:lnTo>
                    <a:pt x="8003" y="241"/>
                  </a:lnTo>
                  <a:lnTo>
                    <a:pt x="8143" y="321"/>
                  </a:lnTo>
                  <a:lnTo>
                    <a:pt x="8283" y="441"/>
                  </a:lnTo>
                  <a:lnTo>
                    <a:pt x="8564" y="662"/>
                  </a:lnTo>
                  <a:lnTo>
                    <a:pt x="8785" y="923"/>
                  </a:lnTo>
                  <a:lnTo>
                    <a:pt x="8985" y="1183"/>
                  </a:lnTo>
                  <a:lnTo>
                    <a:pt x="9045" y="1304"/>
                  </a:lnTo>
                  <a:lnTo>
                    <a:pt x="9106" y="1424"/>
                  </a:lnTo>
                  <a:lnTo>
                    <a:pt x="9126" y="1524"/>
                  </a:lnTo>
                  <a:lnTo>
                    <a:pt x="9146" y="1625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6393;p28">
              <a:extLst>
                <a:ext uri="{FF2B5EF4-FFF2-40B4-BE49-F238E27FC236}">
                  <a16:creationId xmlns:a16="http://schemas.microsoft.com/office/drawing/2014/main" id="{89BB57F5-20D0-EC5E-A221-9689116A6568}"/>
                </a:ext>
              </a:extLst>
            </p:cNvPr>
            <p:cNvSpPr/>
            <p:nvPr/>
          </p:nvSpPr>
          <p:spPr>
            <a:xfrm>
              <a:off x="10753150" y="3852025"/>
              <a:ext cx="299325" cy="226125"/>
            </a:xfrm>
            <a:custGeom>
              <a:avLst/>
              <a:gdLst/>
              <a:ahLst/>
              <a:cxnLst/>
              <a:rect l="l" t="t" r="r" b="b"/>
              <a:pathLst>
                <a:path w="11973" h="9045" extrusionOk="0">
                  <a:moveTo>
                    <a:pt x="0" y="0"/>
                  </a:moveTo>
                  <a:lnTo>
                    <a:pt x="1184" y="1143"/>
                  </a:lnTo>
                  <a:lnTo>
                    <a:pt x="1805" y="1745"/>
                  </a:lnTo>
                  <a:lnTo>
                    <a:pt x="2467" y="2326"/>
                  </a:lnTo>
                  <a:lnTo>
                    <a:pt x="3209" y="2988"/>
                  </a:lnTo>
                  <a:lnTo>
                    <a:pt x="3971" y="3630"/>
                  </a:lnTo>
                  <a:lnTo>
                    <a:pt x="4753" y="4272"/>
                  </a:lnTo>
                  <a:lnTo>
                    <a:pt x="5555" y="4873"/>
                  </a:lnTo>
                  <a:lnTo>
                    <a:pt x="6338" y="5475"/>
                  </a:lnTo>
                  <a:lnTo>
                    <a:pt x="7140" y="6036"/>
                  </a:lnTo>
                  <a:lnTo>
                    <a:pt x="7962" y="6598"/>
                  </a:lnTo>
                  <a:lnTo>
                    <a:pt x="8784" y="7139"/>
                  </a:lnTo>
                  <a:lnTo>
                    <a:pt x="9606" y="7641"/>
                  </a:lnTo>
                  <a:lnTo>
                    <a:pt x="10409" y="8142"/>
                  </a:lnTo>
                  <a:lnTo>
                    <a:pt x="11211" y="8603"/>
                  </a:lnTo>
                  <a:lnTo>
                    <a:pt x="11973" y="9045"/>
                  </a:lnTo>
                  <a:lnTo>
                    <a:pt x="11632" y="8403"/>
                  </a:lnTo>
                  <a:lnTo>
                    <a:pt x="11311" y="7801"/>
                  </a:lnTo>
                  <a:lnTo>
                    <a:pt x="11050" y="7220"/>
                  </a:lnTo>
                  <a:lnTo>
                    <a:pt x="10830" y="6678"/>
                  </a:lnTo>
                  <a:lnTo>
                    <a:pt x="9707" y="5996"/>
                  </a:lnTo>
                  <a:lnTo>
                    <a:pt x="8584" y="5274"/>
                  </a:lnTo>
                  <a:lnTo>
                    <a:pt x="7481" y="4512"/>
                  </a:lnTo>
                  <a:lnTo>
                    <a:pt x="6939" y="4131"/>
                  </a:lnTo>
                  <a:lnTo>
                    <a:pt x="6418" y="3730"/>
                  </a:lnTo>
                  <a:lnTo>
                    <a:pt x="5435" y="2968"/>
                  </a:lnTo>
                  <a:lnTo>
                    <a:pt x="4473" y="2166"/>
                  </a:lnTo>
                  <a:lnTo>
                    <a:pt x="3450" y="1263"/>
                  </a:lnTo>
                  <a:lnTo>
                    <a:pt x="2487" y="361"/>
                  </a:lnTo>
                  <a:lnTo>
                    <a:pt x="1725" y="301"/>
                  </a:lnTo>
                  <a:lnTo>
                    <a:pt x="923" y="201"/>
                  </a:lnTo>
                  <a:lnTo>
                    <a:pt x="502" y="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6394;p28">
              <a:extLst>
                <a:ext uri="{FF2B5EF4-FFF2-40B4-BE49-F238E27FC236}">
                  <a16:creationId xmlns:a16="http://schemas.microsoft.com/office/drawing/2014/main" id="{53D69FCB-32B0-F016-7E84-7E75D0C4AAA2}"/>
                </a:ext>
              </a:extLst>
            </p:cNvPr>
            <p:cNvSpPr/>
            <p:nvPr/>
          </p:nvSpPr>
          <p:spPr>
            <a:xfrm>
              <a:off x="10753150" y="3852025"/>
              <a:ext cx="299325" cy="226125"/>
            </a:xfrm>
            <a:custGeom>
              <a:avLst/>
              <a:gdLst/>
              <a:ahLst/>
              <a:cxnLst/>
              <a:rect l="l" t="t" r="r" b="b"/>
              <a:pathLst>
                <a:path w="11973" h="9045" fill="none" extrusionOk="0">
                  <a:moveTo>
                    <a:pt x="11973" y="9045"/>
                  </a:moveTo>
                  <a:lnTo>
                    <a:pt x="11973" y="9045"/>
                  </a:lnTo>
                  <a:lnTo>
                    <a:pt x="11211" y="8603"/>
                  </a:lnTo>
                  <a:lnTo>
                    <a:pt x="10409" y="8142"/>
                  </a:lnTo>
                  <a:lnTo>
                    <a:pt x="9606" y="7641"/>
                  </a:lnTo>
                  <a:lnTo>
                    <a:pt x="8784" y="7139"/>
                  </a:lnTo>
                  <a:lnTo>
                    <a:pt x="7962" y="6598"/>
                  </a:lnTo>
                  <a:lnTo>
                    <a:pt x="7140" y="6036"/>
                  </a:lnTo>
                  <a:lnTo>
                    <a:pt x="6338" y="5475"/>
                  </a:lnTo>
                  <a:lnTo>
                    <a:pt x="5555" y="4873"/>
                  </a:lnTo>
                  <a:lnTo>
                    <a:pt x="5555" y="4873"/>
                  </a:lnTo>
                  <a:lnTo>
                    <a:pt x="4753" y="4272"/>
                  </a:lnTo>
                  <a:lnTo>
                    <a:pt x="3971" y="3630"/>
                  </a:lnTo>
                  <a:lnTo>
                    <a:pt x="3209" y="2988"/>
                  </a:lnTo>
                  <a:lnTo>
                    <a:pt x="2467" y="2326"/>
                  </a:lnTo>
                  <a:lnTo>
                    <a:pt x="2467" y="2326"/>
                  </a:lnTo>
                  <a:lnTo>
                    <a:pt x="1805" y="1745"/>
                  </a:lnTo>
                  <a:lnTo>
                    <a:pt x="1184" y="1143"/>
                  </a:lnTo>
                  <a:lnTo>
                    <a:pt x="0" y="0"/>
                  </a:lnTo>
                  <a:lnTo>
                    <a:pt x="0" y="0"/>
                  </a:lnTo>
                  <a:lnTo>
                    <a:pt x="502" y="120"/>
                  </a:lnTo>
                  <a:lnTo>
                    <a:pt x="923" y="201"/>
                  </a:lnTo>
                  <a:lnTo>
                    <a:pt x="923" y="201"/>
                  </a:lnTo>
                  <a:lnTo>
                    <a:pt x="1725" y="301"/>
                  </a:lnTo>
                  <a:lnTo>
                    <a:pt x="2487" y="361"/>
                  </a:lnTo>
                  <a:lnTo>
                    <a:pt x="2487" y="361"/>
                  </a:lnTo>
                  <a:lnTo>
                    <a:pt x="3450" y="1263"/>
                  </a:lnTo>
                  <a:lnTo>
                    <a:pt x="4473" y="2166"/>
                  </a:lnTo>
                  <a:lnTo>
                    <a:pt x="4473" y="2166"/>
                  </a:lnTo>
                  <a:lnTo>
                    <a:pt x="5435" y="2968"/>
                  </a:lnTo>
                  <a:lnTo>
                    <a:pt x="6418" y="3730"/>
                  </a:lnTo>
                  <a:lnTo>
                    <a:pt x="6418" y="3730"/>
                  </a:lnTo>
                  <a:lnTo>
                    <a:pt x="6939" y="4131"/>
                  </a:lnTo>
                  <a:lnTo>
                    <a:pt x="7481" y="4512"/>
                  </a:lnTo>
                  <a:lnTo>
                    <a:pt x="8584" y="5274"/>
                  </a:lnTo>
                  <a:lnTo>
                    <a:pt x="9707" y="5996"/>
                  </a:lnTo>
                  <a:lnTo>
                    <a:pt x="10830" y="6678"/>
                  </a:lnTo>
                  <a:lnTo>
                    <a:pt x="10830" y="6678"/>
                  </a:lnTo>
                  <a:lnTo>
                    <a:pt x="11050" y="7220"/>
                  </a:lnTo>
                  <a:lnTo>
                    <a:pt x="11311" y="7801"/>
                  </a:lnTo>
                  <a:lnTo>
                    <a:pt x="11632" y="8403"/>
                  </a:lnTo>
                  <a:lnTo>
                    <a:pt x="11973" y="90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6395;p28">
              <a:extLst>
                <a:ext uri="{FF2B5EF4-FFF2-40B4-BE49-F238E27FC236}">
                  <a16:creationId xmlns:a16="http://schemas.microsoft.com/office/drawing/2014/main" id="{9D6FB458-865C-08E6-17A8-7ED2EE2320B8}"/>
                </a:ext>
              </a:extLst>
            </p:cNvPr>
            <p:cNvSpPr/>
            <p:nvPr/>
          </p:nvSpPr>
          <p:spPr>
            <a:xfrm>
              <a:off x="10512500" y="3797375"/>
              <a:ext cx="655800" cy="496375"/>
            </a:xfrm>
            <a:custGeom>
              <a:avLst/>
              <a:gdLst/>
              <a:ahLst/>
              <a:cxnLst/>
              <a:rect l="l" t="t" r="r" b="b"/>
              <a:pathLst>
                <a:path w="26232" h="19855" extrusionOk="0">
                  <a:moveTo>
                    <a:pt x="0" y="0"/>
                  </a:moveTo>
                  <a:lnTo>
                    <a:pt x="1043" y="1083"/>
                  </a:lnTo>
                  <a:lnTo>
                    <a:pt x="2166" y="2186"/>
                  </a:lnTo>
                  <a:lnTo>
                    <a:pt x="3309" y="3309"/>
                  </a:lnTo>
                  <a:lnTo>
                    <a:pt x="4533" y="4452"/>
                  </a:lnTo>
                  <a:lnTo>
                    <a:pt x="5435" y="5274"/>
                  </a:lnTo>
                  <a:lnTo>
                    <a:pt x="6357" y="6117"/>
                  </a:lnTo>
                  <a:lnTo>
                    <a:pt x="7300" y="6939"/>
                  </a:lnTo>
                  <a:lnTo>
                    <a:pt x="8263" y="7761"/>
                  </a:lnTo>
                  <a:lnTo>
                    <a:pt x="9225" y="8583"/>
                  </a:lnTo>
                  <a:lnTo>
                    <a:pt x="10228" y="9386"/>
                  </a:lnTo>
                  <a:lnTo>
                    <a:pt x="11211" y="10188"/>
                  </a:lnTo>
                  <a:lnTo>
                    <a:pt x="12213" y="10950"/>
                  </a:lnTo>
                  <a:lnTo>
                    <a:pt x="13096" y="11612"/>
                  </a:lnTo>
                  <a:lnTo>
                    <a:pt x="13958" y="12253"/>
                  </a:lnTo>
                  <a:lnTo>
                    <a:pt x="14861" y="12875"/>
                  </a:lnTo>
                  <a:lnTo>
                    <a:pt x="15743" y="13497"/>
                  </a:lnTo>
                  <a:lnTo>
                    <a:pt x="17548" y="14700"/>
                  </a:lnTo>
                  <a:lnTo>
                    <a:pt x="19353" y="15863"/>
                  </a:lnTo>
                  <a:lnTo>
                    <a:pt x="21138" y="16966"/>
                  </a:lnTo>
                  <a:lnTo>
                    <a:pt x="22882" y="17989"/>
                  </a:lnTo>
                  <a:lnTo>
                    <a:pt x="24587" y="18972"/>
                  </a:lnTo>
                  <a:lnTo>
                    <a:pt x="26231" y="19854"/>
                  </a:lnTo>
                  <a:lnTo>
                    <a:pt x="26051" y="19373"/>
                  </a:lnTo>
                  <a:lnTo>
                    <a:pt x="25850" y="18871"/>
                  </a:lnTo>
                  <a:lnTo>
                    <a:pt x="25630" y="18350"/>
                  </a:lnTo>
                  <a:lnTo>
                    <a:pt x="25389" y="17809"/>
                  </a:lnTo>
                  <a:lnTo>
                    <a:pt x="25128" y="17247"/>
                  </a:lnTo>
                  <a:lnTo>
                    <a:pt x="24848" y="16665"/>
                  </a:lnTo>
                  <a:lnTo>
                    <a:pt x="24527" y="16064"/>
                  </a:lnTo>
                  <a:lnTo>
                    <a:pt x="24186" y="15442"/>
                  </a:lnTo>
                  <a:lnTo>
                    <a:pt x="22922" y="14700"/>
                  </a:lnTo>
                  <a:lnTo>
                    <a:pt x="21619" y="13938"/>
                  </a:lnTo>
                  <a:lnTo>
                    <a:pt x="20315" y="13136"/>
                  </a:lnTo>
                  <a:lnTo>
                    <a:pt x="19012" y="12294"/>
                  </a:lnTo>
                  <a:lnTo>
                    <a:pt x="17708" y="11431"/>
                  </a:lnTo>
                  <a:lnTo>
                    <a:pt x="16405" y="10569"/>
                  </a:lnTo>
                  <a:lnTo>
                    <a:pt x="15141" y="9666"/>
                  </a:lnTo>
                  <a:lnTo>
                    <a:pt x="13898" y="8744"/>
                  </a:lnTo>
                  <a:lnTo>
                    <a:pt x="12514" y="7661"/>
                  </a:lnTo>
                  <a:lnTo>
                    <a:pt x="11130" y="6518"/>
                  </a:lnTo>
                  <a:lnTo>
                    <a:pt x="9767" y="5375"/>
                  </a:lnTo>
                  <a:lnTo>
                    <a:pt x="8443" y="4191"/>
                  </a:lnTo>
                  <a:lnTo>
                    <a:pt x="7521" y="3349"/>
                  </a:lnTo>
                  <a:lnTo>
                    <a:pt x="6618" y="2527"/>
                  </a:lnTo>
                  <a:lnTo>
                    <a:pt x="4894" y="862"/>
                  </a:lnTo>
                  <a:lnTo>
                    <a:pt x="3690" y="582"/>
                  </a:lnTo>
                  <a:lnTo>
                    <a:pt x="3089" y="441"/>
                  </a:lnTo>
                  <a:lnTo>
                    <a:pt x="2467" y="321"/>
                  </a:lnTo>
                  <a:lnTo>
                    <a:pt x="1845" y="201"/>
                  </a:lnTo>
                  <a:lnTo>
                    <a:pt x="1244" y="120"/>
                  </a:lnTo>
                  <a:lnTo>
                    <a:pt x="622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6396;p28">
              <a:extLst>
                <a:ext uri="{FF2B5EF4-FFF2-40B4-BE49-F238E27FC236}">
                  <a16:creationId xmlns:a16="http://schemas.microsoft.com/office/drawing/2014/main" id="{0FF937E4-FDAF-6207-F4B2-AF97CAA3A1F7}"/>
                </a:ext>
              </a:extLst>
            </p:cNvPr>
            <p:cNvSpPr/>
            <p:nvPr/>
          </p:nvSpPr>
          <p:spPr>
            <a:xfrm>
              <a:off x="10512500" y="3797375"/>
              <a:ext cx="655800" cy="496375"/>
            </a:xfrm>
            <a:custGeom>
              <a:avLst/>
              <a:gdLst/>
              <a:ahLst/>
              <a:cxnLst/>
              <a:rect l="l" t="t" r="r" b="b"/>
              <a:pathLst>
                <a:path w="26232" h="19855" fill="none" extrusionOk="0">
                  <a:moveTo>
                    <a:pt x="26231" y="19854"/>
                  </a:moveTo>
                  <a:lnTo>
                    <a:pt x="26231" y="19854"/>
                  </a:lnTo>
                  <a:lnTo>
                    <a:pt x="24587" y="18972"/>
                  </a:lnTo>
                  <a:lnTo>
                    <a:pt x="22882" y="17989"/>
                  </a:lnTo>
                  <a:lnTo>
                    <a:pt x="21138" y="16966"/>
                  </a:lnTo>
                  <a:lnTo>
                    <a:pt x="19353" y="15863"/>
                  </a:lnTo>
                  <a:lnTo>
                    <a:pt x="17548" y="14700"/>
                  </a:lnTo>
                  <a:lnTo>
                    <a:pt x="15743" y="13497"/>
                  </a:lnTo>
                  <a:lnTo>
                    <a:pt x="14861" y="12875"/>
                  </a:lnTo>
                  <a:lnTo>
                    <a:pt x="13958" y="12253"/>
                  </a:lnTo>
                  <a:lnTo>
                    <a:pt x="13096" y="11612"/>
                  </a:lnTo>
                  <a:lnTo>
                    <a:pt x="12213" y="10950"/>
                  </a:lnTo>
                  <a:lnTo>
                    <a:pt x="12213" y="10950"/>
                  </a:lnTo>
                  <a:lnTo>
                    <a:pt x="11211" y="10188"/>
                  </a:lnTo>
                  <a:lnTo>
                    <a:pt x="10228" y="9386"/>
                  </a:lnTo>
                  <a:lnTo>
                    <a:pt x="9225" y="8583"/>
                  </a:lnTo>
                  <a:lnTo>
                    <a:pt x="8263" y="7761"/>
                  </a:lnTo>
                  <a:lnTo>
                    <a:pt x="7300" y="6939"/>
                  </a:lnTo>
                  <a:lnTo>
                    <a:pt x="6357" y="6117"/>
                  </a:lnTo>
                  <a:lnTo>
                    <a:pt x="5435" y="5274"/>
                  </a:lnTo>
                  <a:lnTo>
                    <a:pt x="4533" y="4452"/>
                  </a:lnTo>
                  <a:lnTo>
                    <a:pt x="4533" y="4452"/>
                  </a:lnTo>
                  <a:lnTo>
                    <a:pt x="3309" y="3309"/>
                  </a:lnTo>
                  <a:lnTo>
                    <a:pt x="2166" y="2186"/>
                  </a:lnTo>
                  <a:lnTo>
                    <a:pt x="1043" y="1083"/>
                  </a:lnTo>
                  <a:lnTo>
                    <a:pt x="0" y="0"/>
                  </a:lnTo>
                  <a:lnTo>
                    <a:pt x="0" y="0"/>
                  </a:lnTo>
                  <a:lnTo>
                    <a:pt x="622" y="40"/>
                  </a:lnTo>
                  <a:lnTo>
                    <a:pt x="1244" y="120"/>
                  </a:lnTo>
                  <a:lnTo>
                    <a:pt x="1845" y="201"/>
                  </a:lnTo>
                  <a:lnTo>
                    <a:pt x="2467" y="321"/>
                  </a:lnTo>
                  <a:lnTo>
                    <a:pt x="3089" y="441"/>
                  </a:lnTo>
                  <a:lnTo>
                    <a:pt x="3690" y="582"/>
                  </a:lnTo>
                  <a:lnTo>
                    <a:pt x="4894" y="862"/>
                  </a:lnTo>
                  <a:lnTo>
                    <a:pt x="4894" y="862"/>
                  </a:lnTo>
                  <a:lnTo>
                    <a:pt x="6618" y="2527"/>
                  </a:lnTo>
                  <a:lnTo>
                    <a:pt x="7521" y="3349"/>
                  </a:lnTo>
                  <a:lnTo>
                    <a:pt x="8443" y="4191"/>
                  </a:lnTo>
                  <a:lnTo>
                    <a:pt x="8443" y="4191"/>
                  </a:lnTo>
                  <a:lnTo>
                    <a:pt x="9767" y="5375"/>
                  </a:lnTo>
                  <a:lnTo>
                    <a:pt x="11130" y="6518"/>
                  </a:lnTo>
                  <a:lnTo>
                    <a:pt x="12514" y="7661"/>
                  </a:lnTo>
                  <a:lnTo>
                    <a:pt x="13898" y="8744"/>
                  </a:lnTo>
                  <a:lnTo>
                    <a:pt x="13898" y="8744"/>
                  </a:lnTo>
                  <a:lnTo>
                    <a:pt x="15141" y="9666"/>
                  </a:lnTo>
                  <a:lnTo>
                    <a:pt x="16405" y="10569"/>
                  </a:lnTo>
                  <a:lnTo>
                    <a:pt x="17708" y="11431"/>
                  </a:lnTo>
                  <a:lnTo>
                    <a:pt x="19012" y="12294"/>
                  </a:lnTo>
                  <a:lnTo>
                    <a:pt x="20315" y="13136"/>
                  </a:lnTo>
                  <a:lnTo>
                    <a:pt x="21619" y="13938"/>
                  </a:lnTo>
                  <a:lnTo>
                    <a:pt x="22922" y="14700"/>
                  </a:lnTo>
                  <a:lnTo>
                    <a:pt x="24186" y="15442"/>
                  </a:lnTo>
                  <a:lnTo>
                    <a:pt x="24186" y="15442"/>
                  </a:lnTo>
                  <a:lnTo>
                    <a:pt x="24527" y="16064"/>
                  </a:lnTo>
                  <a:lnTo>
                    <a:pt x="24848" y="16665"/>
                  </a:lnTo>
                  <a:lnTo>
                    <a:pt x="25128" y="17247"/>
                  </a:lnTo>
                  <a:lnTo>
                    <a:pt x="25389" y="17809"/>
                  </a:lnTo>
                  <a:lnTo>
                    <a:pt x="25630" y="18350"/>
                  </a:lnTo>
                  <a:lnTo>
                    <a:pt x="25850" y="18871"/>
                  </a:lnTo>
                  <a:lnTo>
                    <a:pt x="26051" y="19373"/>
                  </a:lnTo>
                  <a:lnTo>
                    <a:pt x="26231" y="198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6397;p28">
              <a:extLst>
                <a:ext uri="{FF2B5EF4-FFF2-40B4-BE49-F238E27FC236}">
                  <a16:creationId xmlns:a16="http://schemas.microsoft.com/office/drawing/2014/main" id="{12B7EBEF-642B-E008-609C-43BAB7E9226F}"/>
                </a:ext>
              </a:extLst>
            </p:cNvPr>
            <p:cNvSpPr/>
            <p:nvPr/>
          </p:nvSpPr>
          <p:spPr>
            <a:xfrm>
              <a:off x="10898050" y="3815425"/>
              <a:ext cx="131875" cy="119850"/>
            </a:xfrm>
            <a:custGeom>
              <a:avLst/>
              <a:gdLst/>
              <a:ahLst/>
              <a:cxnLst/>
              <a:rect l="l" t="t" r="r" b="b"/>
              <a:pathLst>
                <a:path w="5275" h="4794" extrusionOk="0">
                  <a:moveTo>
                    <a:pt x="2527" y="0"/>
                  </a:moveTo>
                  <a:lnTo>
                    <a:pt x="2166" y="401"/>
                  </a:lnTo>
                  <a:lnTo>
                    <a:pt x="1845" y="742"/>
                  </a:lnTo>
                  <a:lnTo>
                    <a:pt x="1584" y="983"/>
                  </a:lnTo>
                  <a:lnTo>
                    <a:pt x="1464" y="1063"/>
                  </a:lnTo>
                  <a:lnTo>
                    <a:pt x="1364" y="1123"/>
                  </a:lnTo>
                  <a:lnTo>
                    <a:pt x="1023" y="1243"/>
                  </a:lnTo>
                  <a:lnTo>
                    <a:pt x="662" y="1344"/>
                  </a:lnTo>
                  <a:lnTo>
                    <a:pt x="0" y="1544"/>
                  </a:lnTo>
                  <a:lnTo>
                    <a:pt x="40" y="1564"/>
                  </a:lnTo>
                  <a:lnTo>
                    <a:pt x="1183" y="2487"/>
                  </a:lnTo>
                  <a:lnTo>
                    <a:pt x="2126" y="3209"/>
                  </a:lnTo>
                  <a:lnTo>
                    <a:pt x="3189" y="3991"/>
                  </a:lnTo>
                  <a:lnTo>
                    <a:pt x="4252" y="4773"/>
                  </a:lnTo>
                  <a:lnTo>
                    <a:pt x="4272" y="4793"/>
                  </a:lnTo>
                  <a:lnTo>
                    <a:pt x="4292" y="4532"/>
                  </a:lnTo>
                  <a:lnTo>
                    <a:pt x="4292" y="4292"/>
                  </a:lnTo>
                  <a:lnTo>
                    <a:pt x="4352" y="3911"/>
                  </a:lnTo>
                  <a:lnTo>
                    <a:pt x="4392" y="3770"/>
                  </a:lnTo>
                  <a:lnTo>
                    <a:pt x="4392" y="3710"/>
                  </a:lnTo>
                  <a:lnTo>
                    <a:pt x="4452" y="3570"/>
                  </a:lnTo>
                  <a:lnTo>
                    <a:pt x="4472" y="3510"/>
                  </a:lnTo>
                  <a:lnTo>
                    <a:pt x="4472" y="3490"/>
                  </a:lnTo>
                  <a:lnTo>
                    <a:pt x="4593" y="3229"/>
                  </a:lnTo>
                  <a:lnTo>
                    <a:pt x="4773" y="2888"/>
                  </a:lnTo>
                  <a:lnTo>
                    <a:pt x="5274" y="2066"/>
                  </a:lnTo>
                  <a:lnTo>
                    <a:pt x="4532" y="1544"/>
                  </a:lnTo>
                  <a:lnTo>
                    <a:pt x="3810" y="1003"/>
                  </a:lnTo>
                  <a:lnTo>
                    <a:pt x="3169" y="501"/>
                  </a:lnTo>
                  <a:lnTo>
                    <a:pt x="25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6398;p28">
              <a:extLst>
                <a:ext uri="{FF2B5EF4-FFF2-40B4-BE49-F238E27FC236}">
                  <a16:creationId xmlns:a16="http://schemas.microsoft.com/office/drawing/2014/main" id="{F5537EFC-F194-C956-6D78-F67E80D0577A}"/>
                </a:ext>
              </a:extLst>
            </p:cNvPr>
            <p:cNvSpPr/>
            <p:nvPr/>
          </p:nvSpPr>
          <p:spPr>
            <a:xfrm>
              <a:off x="10898050" y="3815425"/>
              <a:ext cx="131875" cy="119850"/>
            </a:xfrm>
            <a:custGeom>
              <a:avLst/>
              <a:gdLst/>
              <a:ahLst/>
              <a:cxnLst/>
              <a:rect l="l" t="t" r="r" b="b"/>
              <a:pathLst>
                <a:path w="5275" h="4794" fill="none" extrusionOk="0">
                  <a:moveTo>
                    <a:pt x="5274" y="2066"/>
                  </a:moveTo>
                  <a:lnTo>
                    <a:pt x="5274" y="2066"/>
                  </a:lnTo>
                  <a:lnTo>
                    <a:pt x="4773" y="2888"/>
                  </a:lnTo>
                  <a:lnTo>
                    <a:pt x="4593" y="3229"/>
                  </a:lnTo>
                  <a:lnTo>
                    <a:pt x="4472" y="3490"/>
                  </a:lnTo>
                  <a:lnTo>
                    <a:pt x="4472" y="3510"/>
                  </a:lnTo>
                  <a:lnTo>
                    <a:pt x="4472" y="3510"/>
                  </a:lnTo>
                  <a:lnTo>
                    <a:pt x="4452" y="3570"/>
                  </a:lnTo>
                  <a:lnTo>
                    <a:pt x="4452" y="3570"/>
                  </a:lnTo>
                  <a:lnTo>
                    <a:pt x="4392" y="3710"/>
                  </a:lnTo>
                  <a:lnTo>
                    <a:pt x="4392" y="3710"/>
                  </a:lnTo>
                  <a:lnTo>
                    <a:pt x="4392" y="3770"/>
                  </a:lnTo>
                  <a:lnTo>
                    <a:pt x="4392" y="3770"/>
                  </a:lnTo>
                  <a:lnTo>
                    <a:pt x="4352" y="3911"/>
                  </a:lnTo>
                  <a:lnTo>
                    <a:pt x="4352" y="3911"/>
                  </a:lnTo>
                  <a:lnTo>
                    <a:pt x="4352" y="3911"/>
                  </a:lnTo>
                  <a:lnTo>
                    <a:pt x="4292" y="4292"/>
                  </a:lnTo>
                  <a:lnTo>
                    <a:pt x="4292" y="4532"/>
                  </a:lnTo>
                  <a:lnTo>
                    <a:pt x="4272" y="4793"/>
                  </a:lnTo>
                  <a:lnTo>
                    <a:pt x="4252" y="4773"/>
                  </a:lnTo>
                  <a:lnTo>
                    <a:pt x="4252" y="4773"/>
                  </a:lnTo>
                  <a:lnTo>
                    <a:pt x="3189" y="3991"/>
                  </a:lnTo>
                  <a:lnTo>
                    <a:pt x="2126" y="3209"/>
                  </a:lnTo>
                  <a:lnTo>
                    <a:pt x="2126" y="3209"/>
                  </a:lnTo>
                  <a:lnTo>
                    <a:pt x="1183" y="2487"/>
                  </a:lnTo>
                  <a:lnTo>
                    <a:pt x="1183" y="2487"/>
                  </a:lnTo>
                  <a:lnTo>
                    <a:pt x="40" y="1564"/>
                  </a:lnTo>
                  <a:lnTo>
                    <a:pt x="0" y="1544"/>
                  </a:lnTo>
                  <a:lnTo>
                    <a:pt x="0" y="1544"/>
                  </a:lnTo>
                  <a:lnTo>
                    <a:pt x="662" y="1344"/>
                  </a:lnTo>
                  <a:lnTo>
                    <a:pt x="1023" y="1243"/>
                  </a:lnTo>
                  <a:lnTo>
                    <a:pt x="1364" y="1123"/>
                  </a:lnTo>
                  <a:lnTo>
                    <a:pt x="1364" y="1123"/>
                  </a:lnTo>
                  <a:lnTo>
                    <a:pt x="1464" y="1063"/>
                  </a:lnTo>
                  <a:lnTo>
                    <a:pt x="1584" y="983"/>
                  </a:lnTo>
                  <a:lnTo>
                    <a:pt x="1845" y="742"/>
                  </a:lnTo>
                  <a:lnTo>
                    <a:pt x="2166" y="401"/>
                  </a:lnTo>
                  <a:lnTo>
                    <a:pt x="2527" y="0"/>
                  </a:lnTo>
                  <a:lnTo>
                    <a:pt x="2527" y="0"/>
                  </a:lnTo>
                  <a:lnTo>
                    <a:pt x="3169" y="501"/>
                  </a:lnTo>
                  <a:lnTo>
                    <a:pt x="3169" y="501"/>
                  </a:lnTo>
                  <a:lnTo>
                    <a:pt x="3810" y="1003"/>
                  </a:lnTo>
                  <a:lnTo>
                    <a:pt x="3810" y="1003"/>
                  </a:lnTo>
                  <a:lnTo>
                    <a:pt x="4532" y="1544"/>
                  </a:lnTo>
                  <a:lnTo>
                    <a:pt x="5274" y="20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6399;p28">
              <a:extLst>
                <a:ext uri="{FF2B5EF4-FFF2-40B4-BE49-F238E27FC236}">
                  <a16:creationId xmlns:a16="http://schemas.microsoft.com/office/drawing/2014/main" id="{FE571828-A7C2-A21A-CB12-E5E8516E3472}"/>
                </a:ext>
              </a:extLst>
            </p:cNvPr>
            <p:cNvSpPr/>
            <p:nvPr/>
          </p:nvSpPr>
          <p:spPr>
            <a:xfrm>
              <a:off x="10484425" y="4332325"/>
              <a:ext cx="138400" cy="159950"/>
            </a:xfrm>
            <a:custGeom>
              <a:avLst/>
              <a:gdLst/>
              <a:ahLst/>
              <a:cxnLst/>
              <a:rect l="l" t="t" r="r" b="b"/>
              <a:pathLst>
                <a:path w="5536" h="6398" extrusionOk="0">
                  <a:moveTo>
                    <a:pt x="2587" y="0"/>
                  </a:moveTo>
                  <a:lnTo>
                    <a:pt x="2607" y="20"/>
                  </a:lnTo>
                  <a:lnTo>
                    <a:pt x="2667" y="121"/>
                  </a:lnTo>
                  <a:lnTo>
                    <a:pt x="2708" y="181"/>
                  </a:lnTo>
                  <a:lnTo>
                    <a:pt x="2728" y="261"/>
                  </a:lnTo>
                  <a:lnTo>
                    <a:pt x="2748" y="441"/>
                  </a:lnTo>
                  <a:lnTo>
                    <a:pt x="2748" y="682"/>
                  </a:lnTo>
                  <a:lnTo>
                    <a:pt x="2687" y="943"/>
                  </a:lnTo>
                  <a:lnTo>
                    <a:pt x="2607" y="1244"/>
                  </a:lnTo>
                  <a:lnTo>
                    <a:pt x="2487" y="1565"/>
                  </a:lnTo>
                  <a:lnTo>
                    <a:pt x="2306" y="1885"/>
                  </a:lnTo>
                  <a:lnTo>
                    <a:pt x="2126" y="2246"/>
                  </a:lnTo>
                  <a:lnTo>
                    <a:pt x="1484" y="3229"/>
                  </a:lnTo>
                  <a:lnTo>
                    <a:pt x="1103" y="3871"/>
                  </a:lnTo>
                  <a:lnTo>
                    <a:pt x="702" y="4513"/>
                  </a:lnTo>
                  <a:lnTo>
                    <a:pt x="361" y="5154"/>
                  </a:lnTo>
                  <a:lnTo>
                    <a:pt x="221" y="5435"/>
                  </a:lnTo>
                  <a:lnTo>
                    <a:pt x="120" y="5696"/>
                  </a:lnTo>
                  <a:lnTo>
                    <a:pt x="40" y="5936"/>
                  </a:lnTo>
                  <a:lnTo>
                    <a:pt x="0" y="6117"/>
                  </a:lnTo>
                  <a:lnTo>
                    <a:pt x="0" y="6197"/>
                  </a:lnTo>
                  <a:lnTo>
                    <a:pt x="20" y="6257"/>
                  </a:lnTo>
                  <a:lnTo>
                    <a:pt x="40" y="6317"/>
                  </a:lnTo>
                  <a:lnTo>
                    <a:pt x="80" y="6358"/>
                  </a:lnTo>
                  <a:lnTo>
                    <a:pt x="120" y="6378"/>
                  </a:lnTo>
                  <a:lnTo>
                    <a:pt x="181" y="6398"/>
                  </a:lnTo>
                  <a:lnTo>
                    <a:pt x="261" y="6378"/>
                  </a:lnTo>
                  <a:lnTo>
                    <a:pt x="341" y="6358"/>
                  </a:lnTo>
                  <a:lnTo>
                    <a:pt x="542" y="6257"/>
                  </a:lnTo>
                  <a:lnTo>
                    <a:pt x="762" y="6097"/>
                  </a:lnTo>
                  <a:lnTo>
                    <a:pt x="1003" y="5896"/>
                  </a:lnTo>
                  <a:lnTo>
                    <a:pt x="1284" y="5676"/>
                  </a:lnTo>
                  <a:lnTo>
                    <a:pt x="1845" y="5134"/>
                  </a:lnTo>
                  <a:lnTo>
                    <a:pt x="2387" y="4573"/>
                  </a:lnTo>
                  <a:lnTo>
                    <a:pt x="2888" y="4051"/>
                  </a:lnTo>
                  <a:lnTo>
                    <a:pt x="3490" y="3369"/>
                  </a:lnTo>
                  <a:lnTo>
                    <a:pt x="3811" y="3049"/>
                  </a:lnTo>
                  <a:lnTo>
                    <a:pt x="4011" y="2868"/>
                  </a:lnTo>
                  <a:lnTo>
                    <a:pt x="4252" y="2688"/>
                  </a:lnTo>
                  <a:lnTo>
                    <a:pt x="4492" y="2527"/>
                  </a:lnTo>
                  <a:lnTo>
                    <a:pt x="4753" y="2387"/>
                  </a:lnTo>
                  <a:lnTo>
                    <a:pt x="5034" y="2286"/>
                  </a:lnTo>
                  <a:lnTo>
                    <a:pt x="5174" y="2246"/>
                  </a:lnTo>
                  <a:lnTo>
                    <a:pt x="5315" y="2226"/>
                  </a:lnTo>
                  <a:lnTo>
                    <a:pt x="5535" y="2266"/>
                  </a:lnTo>
                  <a:lnTo>
                    <a:pt x="5154" y="1986"/>
                  </a:lnTo>
                  <a:lnTo>
                    <a:pt x="4372" y="1404"/>
                  </a:lnTo>
                  <a:lnTo>
                    <a:pt x="3470" y="702"/>
                  </a:lnTo>
                  <a:lnTo>
                    <a:pt x="2587" y="0"/>
                  </a:lnTo>
                  <a:close/>
                </a:path>
              </a:pathLst>
            </a:custGeom>
            <a:solidFill>
              <a:srgbClr val="7FC9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6400;p28">
              <a:extLst>
                <a:ext uri="{FF2B5EF4-FFF2-40B4-BE49-F238E27FC236}">
                  <a16:creationId xmlns:a16="http://schemas.microsoft.com/office/drawing/2014/main" id="{43B8EEB2-8A99-342A-E9EB-DA78840574CA}"/>
                </a:ext>
              </a:extLst>
            </p:cNvPr>
            <p:cNvSpPr/>
            <p:nvPr/>
          </p:nvSpPr>
          <p:spPr>
            <a:xfrm>
              <a:off x="10484425" y="4332325"/>
              <a:ext cx="138400" cy="159950"/>
            </a:xfrm>
            <a:custGeom>
              <a:avLst/>
              <a:gdLst/>
              <a:ahLst/>
              <a:cxnLst/>
              <a:rect l="l" t="t" r="r" b="b"/>
              <a:pathLst>
                <a:path w="5536" h="6398" fill="none" extrusionOk="0">
                  <a:moveTo>
                    <a:pt x="5535" y="2266"/>
                  </a:moveTo>
                  <a:lnTo>
                    <a:pt x="5535" y="2266"/>
                  </a:lnTo>
                  <a:lnTo>
                    <a:pt x="5535" y="2266"/>
                  </a:lnTo>
                  <a:lnTo>
                    <a:pt x="5315" y="2226"/>
                  </a:lnTo>
                  <a:lnTo>
                    <a:pt x="5315" y="2226"/>
                  </a:lnTo>
                  <a:lnTo>
                    <a:pt x="5174" y="2246"/>
                  </a:lnTo>
                  <a:lnTo>
                    <a:pt x="5034" y="2286"/>
                  </a:lnTo>
                  <a:lnTo>
                    <a:pt x="4753" y="2387"/>
                  </a:lnTo>
                  <a:lnTo>
                    <a:pt x="4492" y="2527"/>
                  </a:lnTo>
                  <a:lnTo>
                    <a:pt x="4252" y="2688"/>
                  </a:lnTo>
                  <a:lnTo>
                    <a:pt x="4011" y="2868"/>
                  </a:lnTo>
                  <a:lnTo>
                    <a:pt x="3811" y="3049"/>
                  </a:lnTo>
                  <a:lnTo>
                    <a:pt x="3490" y="3369"/>
                  </a:lnTo>
                  <a:lnTo>
                    <a:pt x="3490" y="3369"/>
                  </a:lnTo>
                  <a:lnTo>
                    <a:pt x="2888" y="4051"/>
                  </a:lnTo>
                  <a:lnTo>
                    <a:pt x="2387" y="4573"/>
                  </a:lnTo>
                  <a:lnTo>
                    <a:pt x="1845" y="5134"/>
                  </a:lnTo>
                  <a:lnTo>
                    <a:pt x="1284" y="5676"/>
                  </a:lnTo>
                  <a:lnTo>
                    <a:pt x="1003" y="5896"/>
                  </a:lnTo>
                  <a:lnTo>
                    <a:pt x="762" y="6097"/>
                  </a:lnTo>
                  <a:lnTo>
                    <a:pt x="542" y="6257"/>
                  </a:lnTo>
                  <a:lnTo>
                    <a:pt x="341" y="6358"/>
                  </a:lnTo>
                  <a:lnTo>
                    <a:pt x="261" y="6378"/>
                  </a:lnTo>
                  <a:lnTo>
                    <a:pt x="181" y="6398"/>
                  </a:lnTo>
                  <a:lnTo>
                    <a:pt x="120" y="6378"/>
                  </a:lnTo>
                  <a:lnTo>
                    <a:pt x="80" y="6358"/>
                  </a:lnTo>
                  <a:lnTo>
                    <a:pt x="80" y="6358"/>
                  </a:lnTo>
                  <a:lnTo>
                    <a:pt x="40" y="6317"/>
                  </a:lnTo>
                  <a:lnTo>
                    <a:pt x="20" y="6257"/>
                  </a:lnTo>
                  <a:lnTo>
                    <a:pt x="0" y="6197"/>
                  </a:lnTo>
                  <a:lnTo>
                    <a:pt x="0" y="6117"/>
                  </a:lnTo>
                  <a:lnTo>
                    <a:pt x="40" y="5936"/>
                  </a:lnTo>
                  <a:lnTo>
                    <a:pt x="120" y="5696"/>
                  </a:lnTo>
                  <a:lnTo>
                    <a:pt x="221" y="5435"/>
                  </a:lnTo>
                  <a:lnTo>
                    <a:pt x="361" y="5154"/>
                  </a:lnTo>
                  <a:lnTo>
                    <a:pt x="702" y="4513"/>
                  </a:lnTo>
                  <a:lnTo>
                    <a:pt x="1103" y="3871"/>
                  </a:lnTo>
                  <a:lnTo>
                    <a:pt x="1484" y="3229"/>
                  </a:lnTo>
                  <a:lnTo>
                    <a:pt x="2126" y="2246"/>
                  </a:lnTo>
                  <a:lnTo>
                    <a:pt x="2126" y="2246"/>
                  </a:lnTo>
                  <a:lnTo>
                    <a:pt x="2306" y="1885"/>
                  </a:lnTo>
                  <a:lnTo>
                    <a:pt x="2487" y="1565"/>
                  </a:lnTo>
                  <a:lnTo>
                    <a:pt x="2607" y="1244"/>
                  </a:lnTo>
                  <a:lnTo>
                    <a:pt x="2687" y="943"/>
                  </a:lnTo>
                  <a:lnTo>
                    <a:pt x="2748" y="682"/>
                  </a:lnTo>
                  <a:lnTo>
                    <a:pt x="2748" y="441"/>
                  </a:lnTo>
                  <a:lnTo>
                    <a:pt x="2728" y="261"/>
                  </a:lnTo>
                  <a:lnTo>
                    <a:pt x="2708" y="181"/>
                  </a:lnTo>
                  <a:lnTo>
                    <a:pt x="2667" y="121"/>
                  </a:lnTo>
                  <a:lnTo>
                    <a:pt x="2667" y="121"/>
                  </a:lnTo>
                  <a:lnTo>
                    <a:pt x="2607" y="20"/>
                  </a:lnTo>
                  <a:lnTo>
                    <a:pt x="2607" y="20"/>
                  </a:lnTo>
                  <a:lnTo>
                    <a:pt x="2587" y="0"/>
                  </a:lnTo>
                  <a:lnTo>
                    <a:pt x="2587" y="0"/>
                  </a:lnTo>
                  <a:lnTo>
                    <a:pt x="3470" y="702"/>
                  </a:lnTo>
                  <a:lnTo>
                    <a:pt x="3470" y="702"/>
                  </a:lnTo>
                  <a:lnTo>
                    <a:pt x="4372" y="1404"/>
                  </a:lnTo>
                  <a:lnTo>
                    <a:pt x="4372" y="1404"/>
                  </a:lnTo>
                  <a:lnTo>
                    <a:pt x="5154" y="1986"/>
                  </a:lnTo>
                  <a:lnTo>
                    <a:pt x="5154" y="1986"/>
                  </a:lnTo>
                  <a:lnTo>
                    <a:pt x="5535" y="2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6401;p28">
              <a:extLst>
                <a:ext uri="{FF2B5EF4-FFF2-40B4-BE49-F238E27FC236}">
                  <a16:creationId xmlns:a16="http://schemas.microsoft.com/office/drawing/2014/main" id="{3ACE43E1-324D-FC32-23FE-130FAC99143F}"/>
                </a:ext>
              </a:extLst>
            </p:cNvPr>
            <p:cNvSpPr/>
            <p:nvPr/>
          </p:nvSpPr>
          <p:spPr>
            <a:xfrm>
              <a:off x="10387150" y="4012450"/>
              <a:ext cx="534975" cy="405125"/>
            </a:xfrm>
            <a:custGeom>
              <a:avLst/>
              <a:gdLst/>
              <a:ahLst/>
              <a:cxnLst/>
              <a:rect l="l" t="t" r="r" b="b"/>
              <a:pathLst>
                <a:path w="21399" h="16205" extrusionOk="0">
                  <a:moveTo>
                    <a:pt x="1" y="1"/>
                  </a:moveTo>
                  <a:lnTo>
                    <a:pt x="321" y="602"/>
                  </a:lnTo>
                  <a:lnTo>
                    <a:pt x="662" y="1224"/>
                  </a:lnTo>
                  <a:lnTo>
                    <a:pt x="1344" y="2407"/>
                  </a:lnTo>
                  <a:lnTo>
                    <a:pt x="2066" y="3570"/>
                  </a:lnTo>
                  <a:lnTo>
                    <a:pt x="2808" y="4694"/>
                  </a:lnTo>
                  <a:lnTo>
                    <a:pt x="4332" y="6037"/>
                  </a:lnTo>
                  <a:lnTo>
                    <a:pt x="5917" y="7381"/>
                  </a:lnTo>
                  <a:lnTo>
                    <a:pt x="7521" y="8684"/>
                  </a:lnTo>
                  <a:lnTo>
                    <a:pt x="8323" y="9326"/>
                  </a:lnTo>
                  <a:lnTo>
                    <a:pt x="9145" y="9968"/>
                  </a:lnTo>
                  <a:lnTo>
                    <a:pt x="10248" y="10770"/>
                  </a:lnTo>
                  <a:lnTo>
                    <a:pt x="11351" y="11572"/>
                  </a:lnTo>
                  <a:lnTo>
                    <a:pt x="13016" y="12735"/>
                  </a:lnTo>
                  <a:lnTo>
                    <a:pt x="14721" y="13879"/>
                  </a:lnTo>
                  <a:lnTo>
                    <a:pt x="16305" y="14480"/>
                  </a:lnTo>
                  <a:lnTo>
                    <a:pt x="17989" y="15102"/>
                  </a:lnTo>
                  <a:lnTo>
                    <a:pt x="18832" y="15383"/>
                  </a:lnTo>
                  <a:lnTo>
                    <a:pt x="19694" y="15683"/>
                  </a:lnTo>
                  <a:lnTo>
                    <a:pt x="20556" y="15964"/>
                  </a:lnTo>
                  <a:lnTo>
                    <a:pt x="21399" y="16205"/>
                  </a:lnTo>
                  <a:lnTo>
                    <a:pt x="20035" y="15423"/>
                  </a:lnTo>
                  <a:lnTo>
                    <a:pt x="18611" y="14580"/>
                  </a:lnTo>
                  <a:lnTo>
                    <a:pt x="17167" y="13718"/>
                  </a:lnTo>
                  <a:lnTo>
                    <a:pt x="15703" y="12796"/>
                  </a:lnTo>
                  <a:lnTo>
                    <a:pt x="14239" y="11853"/>
                  </a:lnTo>
                  <a:lnTo>
                    <a:pt x="12795" y="10890"/>
                  </a:lnTo>
                  <a:lnTo>
                    <a:pt x="11371" y="9888"/>
                  </a:lnTo>
                  <a:lnTo>
                    <a:pt x="9988" y="8865"/>
                  </a:lnTo>
                  <a:lnTo>
                    <a:pt x="8845" y="7962"/>
                  </a:lnTo>
                  <a:lnTo>
                    <a:pt x="7702" y="7040"/>
                  </a:lnTo>
                  <a:lnTo>
                    <a:pt x="6659" y="6178"/>
                  </a:lnTo>
                  <a:lnTo>
                    <a:pt x="5656" y="5295"/>
                  </a:lnTo>
                  <a:lnTo>
                    <a:pt x="4653" y="4413"/>
                  </a:lnTo>
                  <a:lnTo>
                    <a:pt x="3671" y="3510"/>
                  </a:lnTo>
                  <a:lnTo>
                    <a:pt x="2708" y="2628"/>
                  </a:lnTo>
                  <a:lnTo>
                    <a:pt x="1765" y="17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6402;p28">
              <a:extLst>
                <a:ext uri="{FF2B5EF4-FFF2-40B4-BE49-F238E27FC236}">
                  <a16:creationId xmlns:a16="http://schemas.microsoft.com/office/drawing/2014/main" id="{79CB2BD4-93AE-55FD-F0D1-9F0A665A1766}"/>
                </a:ext>
              </a:extLst>
            </p:cNvPr>
            <p:cNvSpPr/>
            <p:nvPr/>
          </p:nvSpPr>
          <p:spPr>
            <a:xfrm>
              <a:off x="10387150" y="4088650"/>
              <a:ext cx="534975" cy="405125"/>
            </a:xfrm>
            <a:custGeom>
              <a:avLst/>
              <a:gdLst/>
              <a:ahLst/>
              <a:cxnLst/>
              <a:rect l="l" t="t" r="r" b="b"/>
              <a:pathLst>
                <a:path w="21399" h="16205" fill="none" extrusionOk="0">
                  <a:moveTo>
                    <a:pt x="21399" y="16205"/>
                  </a:moveTo>
                  <a:lnTo>
                    <a:pt x="21399" y="16205"/>
                  </a:lnTo>
                  <a:lnTo>
                    <a:pt x="20556" y="15964"/>
                  </a:lnTo>
                  <a:lnTo>
                    <a:pt x="19694" y="15683"/>
                  </a:lnTo>
                  <a:lnTo>
                    <a:pt x="18832" y="15383"/>
                  </a:lnTo>
                  <a:lnTo>
                    <a:pt x="17989" y="15102"/>
                  </a:lnTo>
                  <a:lnTo>
                    <a:pt x="16305" y="14480"/>
                  </a:lnTo>
                  <a:lnTo>
                    <a:pt x="14721" y="13879"/>
                  </a:lnTo>
                  <a:lnTo>
                    <a:pt x="14721" y="13879"/>
                  </a:lnTo>
                  <a:lnTo>
                    <a:pt x="13016" y="12735"/>
                  </a:lnTo>
                  <a:lnTo>
                    <a:pt x="11351" y="11572"/>
                  </a:lnTo>
                  <a:lnTo>
                    <a:pt x="11351" y="11572"/>
                  </a:lnTo>
                  <a:lnTo>
                    <a:pt x="10248" y="10770"/>
                  </a:lnTo>
                  <a:lnTo>
                    <a:pt x="9145" y="9968"/>
                  </a:lnTo>
                  <a:lnTo>
                    <a:pt x="9145" y="9968"/>
                  </a:lnTo>
                  <a:lnTo>
                    <a:pt x="8323" y="9326"/>
                  </a:lnTo>
                  <a:lnTo>
                    <a:pt x="7521" y="8684"/>
                  </a:lnTo>
                  <a:lnTo>
                    <a:pt x="5917" y="7381"/>
                  </a:lnTo>
                  <a:lnTo>
                    <a:pt x="4332" y="6037"/>
                  </a:lnTo>
                  <a:lnTo>
                    <a:pt x="2808" y="4694"/>
                  </a:lnTo>
                  <a:lnTo>
                    <a:pt x="2808" y="4694"/>
                  </a:lnTo>
                  <a:lnTo>
                    <a:pt x="2066" y="3570"/>
                  </a:lnTo>
                  <a:lnTo>
                    <a:pt x="1344" y="2407"/>
                  </a:lnTo>
                  <a:lnTo>
                    <a:pt x="662" y="1224"/>
                  </a:lnTo>
                  <a:lnTo>
                    <a:pt x="321" y="60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765" y="1746"/>
                  </a:lnTo>
                  <a:lnTo>
                    <a:pt x="2708" y="2628"/>
                  </a:lnTo>
                  <a:lnTo>
                    <a:pt x="3671" y="3510"/>
                  </a:lnTo>
                  <a:lnTo>
                    <a:pt x="4653" y="4413"/>
                  </a:lnTo>
                  <a:lnTo>
                    <a:pt x="5656" y="5295"/>
                  </a:lnTo>
                  <a:lnTo>
                    <a:pt x="6659" y="6178"/>
                  </a:lnTo>
                  <a:lnTo>
                    <a:pt x="7702" y="7040"/>
                  </a:lnTo>
                  <a:lnTo>
                    <a:pt x="7702" y="7040"/>
                  </a:lnTo>
                  <a:lnTo>
                    <a:pt x="8845" y="7962"/>
                  </a:lnTo>
                  <a:lnTo>
                    <a:pt x="9988" y="8865"/>
                  </a:lnTo>
                  <a:lnTo>
                    <a:pt x="9988" y="8865"/>
                  </a:lnTo>
                  <a:lnTo>
                    <a:pt x="11371" y="9888"/>
                  </a:lnTo>
                  <a:lnTo>
                    <a:pt x="12795" y="10890"/>
                  </a:lnTo>
                  <a:lnTo>
                    <a:pt x="14239" y="11853"/>
                  </a:lnTo>
                  <a:lnTo>
                    <a:pt x="15703" y="12796"/>
                  </a:lnTo>
                  <a:lnTo>
                    <a:pt x="17167" y="13718"/>
                  </a:lnTo>
                  <a:lnTo>
                    <a:pt x="18611" y="14580"/>
                  </a:lnTo>
                  <a:lnTo>
                    <a:pt x="20035" y="15423"/>
                  </a:lnTo>
                  <a:lnTo>
                    <a:pt x="21399" y="16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6403;p28">
              <a:extLst>
                <a:ext uri="{FF2B5EF4-FFF2-40B4-BE49-F238E27FC236}">
                  <a16:creationId xmlns:a16="http://schemas.microsoft.com/office/drawing/2014/main" id="{0A4142DC-C603-510E-88D4-CE4563931EC6}"/>
                </a:ext>
              </a:extLst>
            </p:cNvPr>
            <p:cNvSpPr/>
            <p:nvPr/>
          </p:nvSpPr>
          <p:spPr>
            <a:xfrm>
              <a:off x="10334000" y="3869050"/>
              <a:ext cx="815250" cy="634750"/>
            </a:xfrm>
            <a:custGeom>
              <a:avLst/>
              <a:gdLst/>
              <a:ahLst/>
              <a:cxnLst/>
              <a:rect l="l" t="t" r="r" b="b"/>
              <a:pathLst>
                <a:path w="32610" h="25390" extrusionOk="0">
                  <a:moveTo>
                    <a:pt x="402" y="1"/>
                  </a:moveTo>
                  <a:lnTo>
                    <a:pt x="302" y="201"/>
                  </a:lnTo>
                  <a:lnTo>
                    <a:pt x="241" y="402"/>
                  </a:lnTo>
                  <a:lnTo>
                    <a:pt x="121" y="823"/>
                  </a:lnTo>
                  <a:lnTo>
                    <a:pt x="41" y="1264"/>
                  </a:lnTo>
                  <a:lnTo>
                    <a:pt x="1" y="1706"/>
                  </a:lnTo>
                  <a:lnTo>
                    <a:pt x="783" y="2588"/>
                  </a:lnTo>
                  <a:lnTo>
                    <a:pt x="1645" y="3490"/>
                  </a:lnTo>
                  <a:lnTo>
                    <a:pt x="2548" y="4433"/>
                  </a:lnTo>
                  <a:lnTo>
                    <a:pt x="3490" y="5416"/>
                  </a:lnTo>
                  <a:lnTo>
                    <a:pt x="4493" y="6398"/>
                  </a:lnTo>
                  <a:lnTo>
                    <a:pt x="5536" y="7401"/>
                  </a:lnTo>
                  <a:lnTo>
                    <a:pt x="6619" y="8404"/>
                  </a:lnTo>
                  <a:lnTo>
                    <a:pt x="7722" y="9406"/>
                  </a:lnTo>
                  <a:lnTo>
                    <a:pt x="9286" y="10810"/>
                  </a:lnTo>
                  <a:lnTo>
                    <a:pt x="10910" y="12194"/>
                  </a:lnTo>
                  <a:lnTo>
                    <a:pt x="11733" y="12876"/>
                  </a:lnTo>
                  <a:lnTo>
                    <a:pt x="12555" y="13538"/>
                  </a:lnTo>
                  <a:lnTo>
                    <a:pt x="13397" y="14199"/>
                  </a:lnTo>
                  <a:lnTo>
                    <a:pt x="14240" y="14841"/>
                  </a:lnTo>
                  <a:lnTo>
                    <a:pt x="15343" y="15663"/>
                  </a:lnTo>
                  <a:lnTo>
                    <a:pt x="16466" y="16486"/>
                  </a:lnTo>
                  <a:lnTo>
                    <a:pt x="17589" y="17268"/>
                  </a:lnTo>
                  <a:lnTo>
                    <a:pt x="18732" y="18050"/>
                  </a:lnTo>
                  <a:lnTo>
                    <a:pt x="19875" y="18812"/>
                  </a:lnTo>
                  <a:lnTo>
                    <a:pt x="21018" y="19534"/>
                  </a:lnTo>
                  <a:lnTo>
                    <a:pt x="22161" y="20256"/>
                  </a:lnTo>
                  <a:lnTo>
                    <a:pt x="23304" y="20938"/>
                  </a:lnTo>
                  <a:lnTo>
                    <a:pt x="24407" y="21600"/>
                  </a:lnTo>
                  <a:lnTo>
                    <a:pt x="25510" y="22241"/>
                  </a:lnTo>
                  <a:lnTo>
                    <a:pt x="26593" y="22843"/>
                  </a:lnTo>
                  <a:lnTo>
                    <a:pt x="27636" y="23425"/>
                  </a:lnTo>
                  <a:lnTo>
                    <a:pt x="28659" y="23966"/>
                  </a:lnTo>
                  <a:lnTo>
                    <a:pt x="29641" y="24487"/>
                  </a:lnTo>
                  <a:lnTo>
                    <a:pt x="30584" y="24969"/>
                  </a:lnTo>
                  <a:lnTo>
                    <a:pt x="31486" y="25390"/>
                  </a:lnTo>
                  <a:lnTo>
                    <a:pt x="31747" y="25250"/>
                  </a:lnTo>
                  <a:lnTo>
                    <a:pt x="31988" y="25069"/>
                  </a:lnTo>
                  <a:lnTo>
                    <a:pt x="32208" y="24848"/>
                  </a:lnTo>
                  <a:lnTo>
                    <a:pt x="32409" y="24628"/>
                  </a:lnTo>
                  <a:lnTo>
                    <a:pt x="32609" y="24347"/>
                  </a:lnTo>
                  <a:lnTo>
                    <a:pt x="30945" y="23485"/>
                  </a:lnTo>
                  <a:lnTo>
                    <a:pt x="29000" y="22462"/>
                  </a:lnTo>
                  <a:lnTo>
                    <a:pt x="26874" y="21299"/>
                  </a:lnTo>
                  <a:lnTo>
                    <a:pt x="25731" y="20657"/>
                  </a:lnTo>
                  <a:lnTo>
                    <a:pt x="24588" y="19995"/>
                  </a:lnTo>
                  <a:lnTo>
                    <a:pt x="23404" y="19293"/>
                  </a:lnTo>
                  <a:lnTo>
                    <a:pt x="22201" y="18571"/>
                  </a:lnTo>
                  <a:lnTo>
                    <a:pt x="20998" y="17809"/>
                  </a:lnTo>
                  <a:lnTo>
                    <a:pt x="19775" y="17027"/>
                  </a:lnTo>
                  <a:lnTo>
                    <a:pt x="18571" y="16245"/>
                  </a:lnTo>
                  <a:lnTo>
                    <a:pt x="17388" y="15423"/>
                  </a:lnTo>
                  <a:lnTo>
                    <a:pt x="16225" y="14581"/>
                  </a:lnTo>
                  <a:lnTo>
                    <a:pt x="15082" y="13738"/>
                  </a:lnTo>
                  <a:lnTo>
                    <a:pt x="14119" y="12996"/>
                  </a:lnTo>
                  <a:lnTo>
                    <a:pt x="13157" y="12234"/>
                  </a:lnTo>
                  <a:lnTo>
                    <a:pt x="12214" y="11452"/>
                  </a:lnTo>
                  <a:lnTo>
                    <a:pt x="11291" y="10650"/>
                  </a:lnTo>
                  <a:lnTo>
                    <a:pt x="10369" y="9848"/>
                  </a:lnTo>
                  <a:lnTo>
                    <a:pt x="9446" y="9045"/>
                  </a:lnTo>
                  <a:lnTo>
                    <a:pt x="8564" y="8223"/>
                  </a:lnTo>
                  <a:lnTo>
                    <a:pt x="7702" y="7401"/>
                  </a:lnTo>
                  <a:lnTo>
                    <a:pt x="6599" y="6378"/>
                  </a:lnTo>
                  <a:lnTo>
                    <a:pt x="5556" y="5335"/>
                  </a:lnTo>
                  <a:lnTo>
                    <a:pt x="4553" y="4353"/>
                  </a:lnTo>
                  <a:lnTo>
                    <a:pt x="3591" y="3370"/>
                  </a:lnTo>
                  <a:lnTo>
                    <a:pt x="1866" y="1565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6404;p28">
              <a:extLst>
                <a:ext uri="{FF2B5EF4-FFF2-40B4-BE49-F238E27FC236}">
                  <a16:creationId xmlns:a16="http://schemas.microsoft.com/office/drawing/2014/main" id="{9F175678-2F62-73B6-6B43-1A7556B82CD6}"/>
                </a:ext>
              </a:extLst>
            </p:cNvPr>
            <p:cNvSpPr/>
            <p:nvPr/>
          </p:nvSpPr>
          <p:spPr>
            <a:xfrm>
              <a:off x="10334000" y="3869050"/>
              <a:ext cx="815250" cy="634750"/>
            </a:xfrm>
            <a:custGeom>
              <a:avLst/>
              <a:gdLst/>
              <a:ahLst/>
              <a:cxnLst/>
              <a:rect l="l" t="t" r="r" b="b"/>
              <a:pathLst>
                <a:path w="32610" h="25390" fill="none" extrusionOk="0">
                  <a:moveTo>
                    <a:pt x="32609" y="24347"/>
                  </a:moveTo>
                  <a:lnTo>
                    <a:pt x="32609" y="24347"/>
                  </a:lnTo>
                  <a:lnTo>
                    <a:pt x="32409" y="24628"/>
                  </a:lnTo>
                  <a:lnTo>
                    <a:pt x="32409" y="24628"/>
                  </a:lnTo>
                  <a:lnTo>
                    <a:pt x="32208" y="24848"/>
                  </a:lnTo>
                  <a:lnTo>
                    <a:pt x="31988" y="25069"/>
                  </a:lnTo>
                  <a:lnTo>
                    <a:pt x="31747" y="25250"/>
                  </a:lnTo>
                  <a:lnTo>
                    <a:pt x="31486" y="25390"/>
                  </a:lnTo>
                  <a:lnTo>
                    <a:pt x="31486" y="25390"/>
                  </a:lnTo>
                  <a:lnTo>
                    <a:pt x="30584" y="24969"/>
                  </a:lnTo>
                  <a:lnTo>
                    <a:pt x="29641" y="24487"/>
                  </a:lnTo>
                  <a:lnTo>
                    <a:pt x="28659" y="23966"/>
                  </a:lnTo>
                  <a:lnTo>
                    <a:pt x="27636" y="23425"/>
                  </a:lnTo>
                  <a:lnTo>
                    <a:pt x="26593" y="22843"/>
                  </a:lnTo>
                  <a:lnTo>
                    <a:pt x="25510" y="22241"/>
                  </a:lnTo>
                  <a:lnTo>
                    <a:pt x="24407" y="21600"/>
                  </a:lnTo>
                  <a:lnTo>
                    <a:pt x="23304" y="20938"/>
                  </a:lnTo>
                  <a:lnTo>
                    <a:pt x="22161" y="20256"/>
                  </a:lnTo>
                  <a:lnTo>
                    <a:pt x="21018" y="19534"/>
                  </a:lnTo>
                  <a:lnTo>
                    <a:pt x="19875" y="18812"/>
                  </a:lnTo>
                  <a:lnTo>
                    <a:pt x="18732" y="18050"/>
                  </a:lnTo>
                  <a:lnTo>
                    <a:pt x="17589" y="17268"/>
                  </a:lnTo>
                  <a:lnTo>
                    <a:pt x="16466" y="16486"/>
                  </a:lnTo>
                  <a:lnTo>
                    <a:pt x="15343" y="15663"/>
                  </a:lnTo>
                  <a:lnTo>
                    <a:pt x="14240" y="14841"/>
                  </a:lnTo>
                  <a:lnTo>
                    <a:pt x="14240" y="14841"/>
                  </a:lnTo>
                  <a:lnTo>
                    <a:pt x="13397" y="14199"/>
                  </a:lnTo>
                  <a:lnTo>
                    <a:pt x="12555" y="13538"/>
                  </a:lnTo>
                  <a:lnTo>
                    <a:pt x="11733" y="12876"/>
                  </a:lnTo>
                  <a:lnTo>
                    <a:pt x="10910" y="12194"/>
                  </a:lnTo>
                  <a:lnTo>
                    <a:pt x="9286" y="10810"/>
                  </a:lnTo>
                  <a:lnTo>
                    <a:pt x="7722" y="9406"/>
                  </a:lnTo>
                  <a:lnTo>
                    <a:pt x="7722" y="9406"/>
                  </a:lnTo>
                  <a:lnTo>
                    <a:pt x="6619" y="8404"/>
                  </a:lnTo>
                  <a:lnTo>
                    <a:pt x="5536" y="7401"/>
                  </a:lnTo>
                  <a:lnTo>
                    <a:pt x="4493" y="6398"/>
                  </a:lnTo>
                  <a:lnTo>
                    <a:pt x="3490" y="5416"/>
                  </a:lnTo>
                  <a:lnTo>
                    <a:pt x="2548" y="4433"/>
                  </a:lnTo>
                  <a:lnTo>
                    <a:pt x="1645" y="3490"/>
                  </a:lnTo>
                  <a:lnTo>
                    <a:pt x="783" y="2588"/>
                  </a:lnTo>
                  <a:lnTo>
                    <a:pt x="1" y="1706"/>
                  </a:lnTo>
                  <a:lnTo>
                    <a:pt x="1" y="1706"/>
                  </a:lnTo>
                  <a:lnTo>
                    <a:pt x="41" y="1264"/>
                  </a:lnTo>
                  <a:lnTo>
                    <a:pt x="121" y="823"/>
                  </a:lnTo>
                  <a:lnTo>
                    <a:pt x="241" y="402"/>
                  </a:lnTo>
                  <a:lnTo>
                    <a:pt x="302" y="201"/>
                  </a:lnTo>
                  <a:lnTo>
                    <a:pt x="402" y="1"/>
                  </a:lnTo>
                  <a:lnTo>
                    <a:pt x="402" y="1"/>
                  </a:lnTo>
                  <a:lnTo>
                    <a:pt x="1866" y="1565"/>
                  </a:lnTo>
                  <a:lnTo>
                    <a:pt x="3591" y="3370"/>
                  </a:lnTo>
                  <a:lnTo>
                    <a:pt x="4553" y="4353"/>
                  </a:lnTo>
                  <a:lnTo>
                    <a:pt x="5556" y="5335"/>
                  </a:lnTo>
                  <a:lnTo>
                    <a:pt x="6599" y="6378"/>
                  </a:lnTo>
                  <a:lnTo>
                    <a:pt x="7702" y="7401"/>
                  </a:lnTo>
                  <a:lnTo>
                    <a:pt x="7702" y="7401"/>
                  </a:lnTo>
                  <a:lnTo>
                    <a:pt x="8564" y="8223"/>
                  </a:lnTo>
                  <a:lnTo>
                    <a:pt x="9446" y="9045"/>
                  </a:lnTo>
                  <a:lnTo>
                    <a:pt x="10369" y="9848"/>
                  </a:lnTo>
                  <a:lnTo>
                    <a:pt x="11291" y="10650"/>
                  </a:lnTo>
                  <a:lnTo>
                    <a:pt x="12214" y="11452"/>
                  </a:lnTo>
                  <a:lnTo>
                    <a:pt x="13157" y="12234"/>
                  </a:lnTo>
                  <a:lnTo>
                    <a:pt x="14119" y="12996"/>
                  </a:lnTo>
                  <a:lnTo>
                    <a:pt x="15082" y="13738"/>
                  </a:lnTo>
                  <a:lnTo>
                    <a:pt x="15082" y="13738"/>
                  </a:lnTo>
                  <a:lnTo>
                    <a:pt x="16225" y="14581"/>
                  </a:lnTo>
                  <a:lnTo>
                    <a:pt x="17388" y="15423"/>
                  </a:lnTo>
                  <a:lnTo>
                    <a:pt x="18571" y="16245"/>
                  </a:lnTo>
                  <a:lnTo>
                    <a:pt x="19775" y="17027"/>
                  </a:lnTo>
                  <a:lnTo>
                    <a:pt x="20998" y="17809"/>
                  </a:lnTo>
                  <a:lnTo>
                    <a:pt x="22201" y="18571"/>
                  </a:lnTo>
                  <a:lnTo>
                    <a:pt x="23404" y="19293"/>
                  </a:lnTo>
                  <a:lnTo>
                    <a:pt x="24588" y="19995"/>
                  </a:lnTo>
                  <a:lnTo>
                    <a:pt x="25731" y="20657"/>
                  </a:lnTo>
                  <a:lnTo>
                    <a:pt x="26874" y="21299"/>
                  </a:lnTo>
                  <a:lnTo>
                    <a:pt x="29000" y="22462"/>
                  </a:lnTo>
                  <a:lnTo>
                    <a:pt x="30945" y="23485"/>
                  </a:lnTo>
                  <a:lnTo>
                    <a:pt x="32609" y="24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6405;p28">
              <a:extLst>
                <a:ext uri="{FF2B5EF4-FFF2-40B4-BE49-F238E27FC236}">
                  <a16:creationId xmlns:a16="http://schemas.microsoft.com/office/drawing/2014/main" id="{86136CFB-02B1-C983-039A-87FB1FFE9541}"/>
                </a:ext>
              </a:extLst>
            </p:cNvPr>
            <p:cNvSpPr/>
            <p:nvPr/>
          </p:nvSpPr>
          <p:spPr>
            <a:xfrm>
              <a:off x="10352050" y="3796875"/>
              <a:ext cx="831300" cy="667825"/>
            </a:xfrm>
            <a:custGeom>
              <a:avLst/>
              <a:gdLst/>
              <a:ahLst/>
              <a:cxnLst/>
              <a:rect l="l" t="t" r="r" b="b"/>
              <a:pathLst>
                <a:path w="33252" h="26713" extrusionOk="0">
                  <a:moveTo>
                    <a:pt x="5275" y="0"/>
                  </a:moveTo>
                  <a:lnTo>
                    <a:pt x="4894" y="20"/>
                  </a:lnTo>
                  <a:lnTo>
                    <a:pt x="4493" y="40"/>
                  </a:lnTo>
                  <a:lnTo>
                    <a:pt x="4112" y="80"/>
                  </a:lnTo>
                  <a:lnTo>
                    <a:pt x="3751" y="140"/>
                  </a:lnTo>
                  <a:lnTo>
                    <a:pt x="3390" y="221"/>
                  </a:lnTo>
                  <a:lnTo>
                    <a:pt x="3029" y="321"/>
                  </a:lnTo>
                  <a:lnTo>
                    <a:pt x="2668" y="421"/>
                  </a:lnTo>
                  <a:lnTo>
                    <a:pt x="2327" y="541"/>
                  </a:lnTo>
                  <a:lnTo>
                    <a:pt x="2006" y="682"/>
                  </a:lnTo>
                  <a:lnTo>
                    <a:pt x="1685" y="862"/>
                  </a:lnTo>
                  <a:lnTo>
                    <a:pt x="1385" y="1043"/>
                  </a:lnTo>
                  <a:lnTo>
                    <a:pt x="1084" y="1243"/>
                  </a:lnTo>
                  <a:lnTo>
                    <a:pt x="803" y="1464"/>
                  </a:lnTo>
                  <a:lnTo>
                    <a:pt x="542" y="1705"/>
                  </a:lnTo>
                  <a:lnTo>
                    <a:pt x="282" y="1985"/>
                  </a:lnTo>
                  <a:lnTo>
                    <a:pt x="41" y="2266"/>
                  </a:lnTo>
                  <a:lnTo>
                    <a:pt x="1" y="2346"/>
                  </a:lnTo>
                  <a:lnTo>
                    <a:pt x="723" y="3149"/>
                  </a:lnTo>
                  <a:lnTo>
                    <a:pt x="1485" y="3991"/>
                  </a:lnTo>
                  <a:lnTo>
                    <a:pt x="2307" y="4853"/>
                  </a:lnTo>
                  <a:lnTo>
                    <a:pt x="3189" y="5756"/>
                  </a:lnTo>
                  <a:lnTo>
                    <a:pt x="4092" y="6678"/>
                  </a:lnTo>
                  <a:lnTo>
                    <a:pt x="5034" y="7621"/>
                  </a:lnTo>
                  <a:lnTo>
                    <a:pt x="6037" y="8583"/>
                  </a:lnTo>
                  <a:lnTo>
                    <a:pt x="7060" y="9546"/>
                  </a:lnTo>
                  <a:lnTo>
                    <a:pt x="7962" y="10388"/>
                  </a:lnTo>
                  <a:lnTo>
                    <a:pt x="8885" y="11211"/>
                  </a:lnTo>
                  <a:lnTo>
                    <a:pt x="9848" y="12053"/>
                  </a:lnTo>
                  <a:lnTo>
                    <a:pt x="10810" y="12875"/>
                  </a:lnTo>
                  <a:lnTo>
                    <a:pt x="11773" y="13697"/>
                  </a:lnTo>
                  <a:lnTo>
                    <a:pt x="12775" y="14499"/>
                  </a:lnTo>
                  <a:lnTo>
                    <a:pt x="13778" y="15302"/>
                  </a:lnTo>
                  <a:lnTo>
                    <a:pt x="14781" y="16064"/>
                  </a:lnTo>
                  <a:lnTo>
                    <a:pt x="15904" y="16906"/>
                  </a:lnTo>
                  <a:lnTo>
                    <a:pt x="17027" y="17728"/>
                  </a:lnTo>
                  <a:lnTo>
                    <a:pt x="18190" y="18530"/>
                  </a:lnTo>
                  <a:lnTo>
                    <a:pt x="19333" y="19313"/>
                  </a:lnTo>
                  <a:lnTo>
                    <a:pt x="20496" y="20095"/>
                  </a:lnTo>
                  <a:lnTo>
                    <a:pt x="21660" y="20837"/>
                  </a:lnTo>
                  <a:lnTo>
                    <a:pt x="22823" y="21559"/>
                  </a:lnTo>
                  <a:lnTo>
                    <a:pt x="23966" y="22241"/>
                  </a:lnTo>
                  <a:lnTo>
                    <a:pt x="25089" y="22922"/>
                  </a:lnTo>
                  <a:lnTo>
                    <a:pt x="26212" y="23564"/>
                  </a:lnTo>
                  <a:lnTo>
                    <a:pt x="27295" y="24166"/>
                  </a:lnTo>
                  <a:lnTo>
                    <a:pt x="28358" y="24747"/>
                  </a:lnTo>
                  <a:lnTo>
                    <a:pt x="29381" y="25309"/>
                  </a:lnTo>
                  <a:lnTo>
                    <a:pt x="30383" y="25810"/>
                  </a:lnTo>
                  <a:lnTo>
                    <a:pt x="31326" y="26292"/>
                  </a:lnTo>
                  <a:lnTo>
                    <a:pt x="32228" y="26713"/>
                  </a:lnTo>
                  <a:lnTo>
                    <a:pt x="32409" y="26432"/>
                  </a:lnTo>
                  <a:lnTo>
                    <a:pt x="32569" y="26131"/>
                  </a:lnTo>
                  <a:lnTo>
                    <a:pt x="32710" y="25810"/>
                  </a:lnTo>
                  <a:lnTo>
                    <a:pt x="32830" y="25509"/>
                  </a:lnTo>
                  <a:lnTo>
                    <a:pt x="32950" y="25189"/>
                  </a:lnTo>
                  <a:lnTo>
                    <a:pt x="33051" y="24848"/>
                  </a:lnTo>
                  <a:lnTo>
                    <a:pt x="33131" y="24527"/>
                  </a:lnTo>
                  <a:lnTo>
                    <a:pt x="33191" y="24166"/>
                  </a:lnTo>
                  <a:lnTo>
                    <a:pt x="33231" y="23825"/>
                  </a:lnTo>
                  <a:lnTo>
                    <a:pt x="33251" y="23444"/>
                  </a:lnTo>
                  <a:lnTo>
                    <a:pt x="33251" y="23063"/>
                  </a:lnTo>
                  <a:lnTo>
                    <a:pt x="33231" y="22682"/>
                  </a:lnTo>
                  <a:lnTo>
                    <a:pt x="33191" y="22281"/>
                  </a:lnTo>
                  <a:lnTo>
                    <a:pt x="33151" y="21859"/>
                  </a:lnTo>
                  <a:lnTo>
                    <a:pt x="33071" y="21418"/>
                  </a:lnTo>
                  <a:lnTo>
                    <a:pt x="32970" y="20977"/>
                  </a:lnTo>
                  <a:lnTo>
                    <a:pt x="31326" y="20095"/>
                  </a:lnTo>
                  <a:lnTo>
                    <a:pt x="29561" y="19112"/>
                  </a:lnTo>
                  <a:lnTo>
                    <a:pt x="27696" y="18049"/>
                  </a:lnTo>
                  <a:lnTo>
                    <a:pt x="25771" y="16906"/>
                  </a:lnTo>
                  <a:lnTo>
                    <a:pt x="23826" y="15683"/>
                  </a:lnTo>
                  <a:lnTo>
                    <a:pt x="22843" y="15061"/>
                  </a:lnTo>
                  <a:lnTo>
                    <a:pt x="21860" y="14419"/>
                  </a:lnTo>
                  <a:lnTo>
                    <a:pt x="20898" y="13757"/>
                  </a:lnTo>
                  <a:lnTo>
                    <a:pt x="19935" y="13096"/>
                  </a:lnTo>
                  <a:lnTo>
                    <a:pt x="18992" y="12414"/>
                  </a:lnTo>
                  <a:lnTo>
                    <a:pt x="18070" y="11732"/>
                  </a:lnTo>
                  <a:lnTo>
                    <a:pt x="17027" y="10930"/>
                  </a:lnTo>
                  <a:lnTo>
                    <a:pt x="15984" y="10087"/>
                  </a:lnTo>
                  <a:lnTo>
                    <a:pt x="14961" y="9225"/>
                  </a:lnTo>
                  <a:lnTo>
                    <a:pt x="13959" y="8363"/>
                  </a:lnTo>
                  <a:lnTo>
                    <a:pt x="12956" y="7480"/>
                  </a:lnTo>
                  <a:lnTo>
                    <a:pt x="11973" y="6598"/>
                  </a:lnTo>
                  <a:lnTo>
                    <a:pt x="11011" y="5716"/>
                  </a:lnTo>
                  <a:lnTo>
                    <a:pt x="10088" y="4833"/>
                  </a:lnTo>
                  <a:lnTo>
                    <a:pt x="8765" y="3550"/>
                  </a:lnTo>
                  <a:lnTo>
                    <a:pt x="7521" y="2306"/>
                  </a:lnTo>
                  <a:lnTo>
                    <a:pt x="6358" y="1123"/>
                  </a:lnTo>
                  <a:lnTo>
                    <a:pt x="52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6406;p28">
              <a:extLst>
                <a:ext uri="{FF2B5EF4-FFF2-40B4-BE49-F238E27FC236}">
                  <a16:creationId xmlns:a16="http://schemas.microsoft.com/office/drawing/2014/main" id="{56CC604D-CD35-8F63-4FBB-A65F648BC97F}"/>
                </a:ext>
              </a:extLst>
            </p:cNvPr>
            <p:cNvSpPr/>
            <p:nvPr/>
          </p:nvSpPr>
          <p:spPr>
            <a:xfrm>
              <a:off x="10352050" y="3796875"/>
              <a:ext cx="831300" cy="667825"/>
            </a:xfrm>
            <a:custGeom>
              <a:avLst/>
              <a:gdLst/>
              <a:ahLst/>
              <a:cxnLst/>
              <a:rect l="l" t="t" r="r" b="b"/>
              <a:pathLst>
                <a:path w="33252" h="26713" fill="none" extrusionOk="0">
                  <a:moveTo>
                    <a:pt x="32228" y="26713"/>
                  </a:moveTo>
                  <a:lnTo>
                    <a:pt x="32228" y="26713"/>
                  </a:lnTo>
                  <a:lnTo>
                    <a:pt x="31326" y="26292"/>
                  </a:lnTo>
                  <a:lnTo>
                    <a:pt x="30383" y="25810"/>
                  </a:lnTo>
                  <a:lnTo>
                    <a:pt x="29381" y="25309"/>
                  </a:lnTo>
                  <a:lnTo>
                    <a:pt x="28358" y="24747"/>
                  </a:lnTo>
                  <a:lnTo>
                    <a:pt x="27295" y="24166"/>
                  </a:lnTo>
                  <a:lnTo>
                    <a:pt x="26212" y="23564"/>
                  </a:lnTo>
                  <a:lnTo>
                    <a:pt x="25089" y="22922"/>
                  </a:lnTo>
                  <a:lnTo>
                    <a:pt x="23966" y="22241"/>
                  </a:lnTo>
                  <a:lnTo>
                    <a:pt x="22823" y="21559"/>
                  </a:lnTo>
                  <a:lnTo>
                    <a:pt x="21660" y="20837"/>
                  </a:lnTo>
                  <a:lnTo>
                    <a:pt x="20496" y="20095"/>
                  </a:lnTo>
                  <a:lnTo>
                    <a:pt x="19333" y="19313"/>
                  </a:lnTo>
                  <a:lnTo>
                    <a:pt x="18190" y="18530"/>
                  </a:lnTo>
                  <a:lnTo>
                    <a:pt x="17027" y="17728"/>
                  </a:lnTo>
                  <a:lnTo>
                    <a:pt x="15904" y="16906"/>
                  </a:lnTo>
                  <a:lnTo>
                    <a:pt x="14781" y="16064"/>
                  </a:lnTo>
                  <a:lnTo>
                    <a:pt x="14781" y="16064"/>
                  </a:lnTo>
                  <a:lnTo>
                    <a:pt x="13778" y="15302"/>
                  </a:lnTo>
                  <a:lnTo>
                    <a:pt x="12775" y="14499"/>
                  </a:lnTo>
                  <a:lnTo>
                    <a:pt x="11773" y="13697"/>
                  </a:lnTo>
                  <a:lnTo>
                    <a:pt x="10810" y="12875"/>
                  </a:lnTo>
                  <a:lnTo>
                    <a:pt x="9848" y="12053"/>
                  </a:lnTo>
                  <a:lnTo>
                    <a:pt x="8885" y="11211"/>
                  </a:lnTo>
                  <a:lnTo>
                    <a:pt x="7962" y="10388"/>
                  </a:lnTo>
                  <a:lnTo>
                    <a:pt x="7060" y="9546"/>
                  </a:lnTo>
                  <a:lnTo>
                    <a:pt x="7060" y="9546"/>
                  </a:lnTo>
                  <a:lnTo>
                    <a:pt x="6037" y="8583"/>
                  </a:lnTo>
                  <a:lnTo>
                    <a:pt x="5034" y="7621"/>
                  </a:lnTo>
                  <a:lnTo>
                    <a:pt x="4092" y="6678"/>
                  </a:lnTo>
                  <a:lnTo>
                    <a:pt x="3189" y="5756"/>
                  </a:lnTo>
                  <a:lnTo>
                    <a:pt x="2307" y="4853"/>
                  </a:lnTo>
                  <a:lnTo>
                    <a:pt x="1485" y="3991"/>
                  </a:lnTo>
                  <a:lnTo>
                    <a:pt x="723" y="3149"/>
                  </a:lnTo>
                  <a:lnTo>
                    <a:pt x="1" y="2346"/>
                  </a:lnTo>
                  <a:lnTo>
                    <a:pt x="1" y="2346"/>
                  </a:lnTo>
                  <a:lnTo>
                    <a:pt x="41" y="2266"/>
                  </a:lnTo>
                  <a:lnTo>
                    <a:pt x="41" y="2266"/>
                  </a:lnTo>
                  <a:lnTo>
                    <a:pt x="282" y="1985"/>
                  </a:lnTo>
                  <a:lnTo>
                    <a:pt x="542" y="1705"/>
                  </a:lnTo>
                  <a:lnTo>
                    <a:pt x="803" y="1464"/>
                  </a:lnTo>
                  <a:lnTo>
                    <a:pt x="1084" y="1243"/>
                  </a:lnTo>
                  <a:lnTo>
                    <a:pt x="1385" y="1043"/>
                  </a:lnTo>
                  <a:lnTo>
                    <a:pt x="1685" y="862"/>
                  </a:lnTo>
                  <a:lnTo>
                    <a:pt x="2006" y="682"/>
                  </a:lnTo>
                  <a:lnTo>
                    <a:pt x="2327" y="541"/>
                  </a:lnTo>
                  <a:lnTo>
                    <a:pt x="2668" y="421"/>
                  </a:lnTo>
                  <a:lnTo>
                    <a:pt x="3029" y="321"/>
                  </a:lnTo>
                  <a:lnTo>
                    <a:pt x="3390" y="221"/>
                  </a:lnTo>
                  <a:lnTo>
                    <a:pt x="3751" y="140"/>
                  </a:lnTo>
                  <a:lnTo>
                    <a:pt x="4112" y="80"/>
                  </a:lnTo>
                  <a:lnTo>
                    <a:pt x="4493" y="40"/>
                  </a:lnTo>
                  <a:lnTo>
                    <a:pt x="4894" y="20"/>
                  </a:lnTo>
                  <a:lnTo>
                    <a:pt x="5275" y="0"/>
                  </a:lnTo>
                  <a:lnTo>
                    <a:pt x="5275" y="0"/>
                  </a:lnTo>
                  <a:lnTo>
                    <a:pt x="6358" y="1123"/>
                  </a:lnTo>
                  <a:lnTo>
                    <a:pt x="7521" y="2306"/>
                  </a:lnTo>
                  <a:lnTo>
                    <a:pt x="8765" y="3550"/>
                  </a:lnTo>
                  <a:lnTo>
                    <a:pt x="10088" y="4833"/>
                  </a:lnTo>
                  <a:lnTo>
                    <a:pt x="10088" y="4833"/>
                  </a:lnTo>
                  <a:lnTo>
                    <a:pt x="11011" y="5716"/>
                  </a:lnTo>
                  <a:lnTo>
                    <a:pt x="11973" y="6598"/>
                  </a:lnTo>
                  <a:lnTo>
                    <a:pt x="12956" y="7480"/>
                  </a:lnTo>
                  <a:lnTo>
                    <a:pt x="13959" y="8363"/>
                  </a:lnTo>
                  <a:lnTo>
                    <a:pt x="14961" y="9225"/>
                  </a:lnTo>
                  <a:lnTo>
                    <a:pt x="15984" y="10087"/>
                  </a:lnTo>
                  <a:lnTo>
                    <a:pt x="17027" y="10930"/>
                  </a:lnTo>
                  <a:lnTo>
                    <a:pt x="18070" y="11732"/>
                  </a:lnTo>
                  <a:lnTo>
                    <a:pt x="18070" y="11732"/>
                  </a:lnTo>
                  <a:lnTo>
                    <a:pt x="18992" y="12414"/>
                  </a:lnTo>
                  <a:lnTo>
                    <a:pt x="19935" y="13096"/>
                  </a:lnTo>
                  <a:lnTo>
                    <a:pt x="20898" y="13757"/>
                  </a:lnTo>
                  <a:lnTo>
                    <a:pt x="21860" y="14419"/>
                  </a:lnTo>
                  <a:lnTo>
                    <a:pt x="22843" y="15061"/>
                  </a:lnTo>
                  <a:lnTo>
                    <a:pt x="23826" y="15683"/>
                  </a:lnTo>
                  <a:lnTo>
                    <a:pt x="25771" y="16906"/>
                  </a:lnTo>
                  <a:lnTo>
                    <a:pt x="27696" y="18049"/>
                  </a:lnTo>
                  <a:lnTo>
                    <a:pt x="29561" y="19112"/>
                  </a:lnTo>
                  <a:lnTo>
                    <a:pt x="31326" y="20095"/>
                  </a:lnTo>
                  <a:lnTo>
                    <a:pt x="32970" y="20977"/>
                  </a:lnTo>
                  <a:lnTo>
                    <a:pt x="32970" y="20977"/>
                  </a:lnTo>
                  <a:lnTo>
                    <a:pt x="33071" y="21418"/>
                  </a:lnTo>
                  <a:lnTo>
                    <a:pt x="33151" y="21859"/>
                  </a:lnTo>
                  <a:lnTo>
                    <a:pt x="33191" y="22281"/>
                  </a:lnTo>
                  <a:lnTo>
                    <a:pt x="33231" y="22682"/>
                  </a:lnTo>
                  <a:lnTo>
                    <a:pt x="33251" y="23063"/>
                  </a:lnTo>
                  <a:lnTo>
                    <a:pt x="33251" y="23444"/>
                  </a:lnTo>
                  <a:lnTo>
                    <a:pt x="33231" y="23825"/>
                  </a:lnTo>
                  <a:lnTo>
                    <a:pt x="33191" y="24166"/>
                  </a:lnTo>
                  <a:lnTo>
                    <a:pt x="33131" y="24527"/>
                  </a:lnTo>
                  <a:lnTo>
                    <a:pt x="33051" y="24848"/>
                  </a:lnTo>
                  <a:lnTo>
                    <a:pt x="32950" y="25189"/>
                  </a:lnTo>
                  <a:lnTo>
                    <a:pt x="32830" y="25509"/>
                  </a:lnTo>
                  <a:lnTo>
                    <a:pt x="32710" y="25810"/>
                  </a:lnTo>
                  <a:lnTo>
                    <a:pt x="32569" y="26131"/>
                  </a:lnTo>
                  <a:lnTo>
                    <a:pt x="32409" y="26432"/>
                  </a:lnTo>
                  <a:lnTo>
                    <a:pt x="32228" y="267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6407;p28">
              <a:extLst>
                <a:ext uri="{FF2B5EF4-FFF2-40B4-BE49-F238E27FC236}">
                  <a16:creationId xmlns:a16="http://schemas.microsoft.com/office/drawing/2014/main" id="{192277D8-A1D3-B502-94CA-E73E11A6BA5B}"/>
                </a:ext>
              </a:extLst>
            </p:cNvPr>
            <p:cNvSpPr/>
            <p:nvPr/>
          </p:nvSpPr>
          <p:spPr>
            <a:xfrm>
              <a:off x="10458850" y="4207975"/>
              <a:ext cx="290800" cy="225150"/>
            </a:xfrm>
            <a:custGeom>
              <a:avLst/>
              <a:gdLst/>
              <a:ahLst/>
              <a:cxnLst/>
              <a:rect l="l" t="t" r="r" b="b"/>
              <a:pathLst>
                <a:path w="11632" h="9006" extrusionOk="0">
                  <a:moveTo>
                    <a:pt x="0" y="1"/>
                  </a:moveTo>
                  <a:lnTo>
                    <a:pt x="562" y="863"/>
                  </a:lnTo>
                  <a:lnTo>
                    <a:pt x="1123" y="1665"/>
                  </a:lnTo>
                  <a:lnTo>
                    <a:pt x="2166" y="3069"/>
                  </a:lnTo>
                  <a:lnTo>
                    <a:pt x="3009" y="4192"/>
                  </a:lnTo>
                  <a:lnTo>
                    <a:pt x="3610" y="4974"/>
                  </a:lnTo>
                  <a:lnTo>
                    <a:pt x="3630" y="4994"/>
                  </a:lnTo>
                  <a:lnTo>
                    <a:pt x="4493" y="5676"/>
                  </a:lnTo>
                  <a:lnTo>
                    <a:pt x="5395" y="6378"/>
                  </a:lnTo>
                  <a:lnTo>
                    <a:pt x="6177" y="6960"/>
                  </a:lnTo>
                  <a:lnTo>
                    <a:pt x="6558" y="7240"/>
                  </a:lnTo>
                  <a:lnTo>
                    <a:pt x="6899" y="7321"/>
                  </a:lnTo>
                  <a:lnTo>
                    <a:pt x="7300" y="7421"/>
                  </a:lnTo>
                  <a:lnTo>
                    <a:pt x="7761" y="7561"/>
                  </a:lnTo>
                  <a:lnTo>
                    <a:pt x="8263" y="7742"/>
                  </a:lnTo>
                  <a:lnTo>
                    <a:pt x="9366" y="8143"/>
                  </a:lnTo>
                  <a:lnTo>
                    <a:pt x="10629" y="8624"/>
                  </a:lnTo>
                  <a:lnTo>
                    <a:pt x="11632" y="9005"/>
                  </a:lnTo>
                  <a:lnTo>
                    <a:pt x="10288" y="8123"/>
                  </a:lnTo>
                  <a:lnTo>
                    <a:pt x="8945" y="7220"/>
                  </a:lnTo>
                  <a:lnTo>
                    <a:pt x="7561" y="6258"/>
                  </a:lnTo>
                  <a:lnTo>
                    <a:pt x="6217" y="5255"/>
                  </a:lnTo>
                  <a:lnTo>
                    <a:pt x="5415" y="4653"/>
                  </a:lnTo>
                  <a:lnTo>
                    <a:pt x="4633" y="4012"/>
                  </a:lnTo>
                  <a:lnTo>
                    <a:pt x="3831" y="3370"/>
                  </a:lnTo>
                  <a:lnTo>
                    <a:pt x="3049" y="2708"/>
                  </a:lnTo>
                  <a:lnTo>
                    <a:pt x="1504" y="136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6408;p28">
              <a:extLst>
                <a:ext uri="{FF2B5EF4-FFF2-40B4-BE49-F238E27FC236}">
                  <a16:creationId xmlns:a16="http://schemas.microsoft.com/office/drawing/2014/main" id="{D5CB76F7-235F-4E7B-B545-E403B9415CC7}"/>
                </a:ext>
              </a:extLst>
            </p:cNvPr>
            <p:cNvSpPr/>
            <p:nvPr/>
          </p:nvSpPr>
          <p:spPr>
            <a:xfrm>
              <a:off x="10458850" y="4207975"/>
              <a:ext cx="290800" cy="225150"/>
            </a:xfrm>
            <a:custGeom>
              <a:avLst/>
              <a:gdLst/>
              <a:ahLst/>
              <a:cxnLst/>
              <a:rect l="l" t="t" r="r" b="b"/>
              <a:pathLst>
                <a:path w="11632" h="9006" fill="none" extrusionOk="0">
                  <a:moveTo>
                    <a:pt x="11632" y="9005"/>
                  </a:moveTo>
                  <a:lnTo>
                    <a:pt x="11632" y="9005"/>
                  </a:lnTo>
                  <a:lnTo>
                    <a:pt x="10629" y="8624"/>
                  </a:lnTo>
                  <a:lnTo>
                    <a:pt x="10629" y="8624"/>
                  </a:lnTo>
                  <a:lnTo>
                    <a:pt x="9366" y="8143"/>
                  </a:lnTo>
                  <a:lnTo>
                    <a:pt x="8263" y="7742"/>
                  </a:lnTo>
                  <a:lnTo>
                    <a:pt x="7761" y="7561"/>
                  </a:lnTo>
                  <a:lnTo>
                    <a:pt x="7300" y="7421"/>
                  </a:lnTo>
                  <a:lnTo>
                    <a:pt x="6899" y="7321"/>
                  </a:lnTo>
                  <a:lnTo>
                    <a:pt x="6558" y="7240"/>
                  </a:lnTo>
                  <a:lnTo>
                    <a:pt x="6558" y="7240"/>
                  </a:lnTo>
                  <a:lnTo>
                    <a:pt x="6558" y="7240"/>
                  </a:lnTo>
                  <a:lnTo>
                    <a:pt x="6558" y="7240"/>
                  </a:lnTo>
                  <a:lnTo>
                    <a:pt x="6177" y="6960"/>
                  </a:lnTo>
                  <a:lnTo>
                    <a:pt x="6177" y="6960"/>
                  </a:lnTo>
                  <a:lnTo>
                    <a:pt x="5395" y="6378"/>
                  </a:lnTo>
                  <a:lnTo>
                    <a:pt x="5395" y="6378"/>
                  </a:lnTo>
                  <a:lnTo>
                    <a:pt x="4493" y="5676"/>
                  </a:lnTo>
                  <a:lnTo>
                    <a:pt x="4493" y="5676"/>
                  </a:lnTo>
                  <a:lnTo>
                    <a:pt x="3630" y="4994"/>
                  </a:lnTo>
                  <a:lnTo>
                    <a:pt x="3630" y="4994"/>
                  </a:lnTo>
                  <a:lnTo>
                    <a:pt x="3610" y="4974"/>
                  </a:lnTo>
                  <a:lnTo>
                    <a:pt x="3610" y="4974"/>
                  </a:lnTo>
                  <a:lnTo>
                    <a:pt x="3009" y="4192"/>
                  </a:lnTo>
                  <a:lnTo>
                    <a:pt x="2166" y="3069"/>
                  </a:lnTo>
                  <a:lnTo>
                    <a:pt x="1123" y="1665"/>
                  </a:lnTo>
                  <a:lnTo>
                    <a:pt x="562" y="863"/>
                  </a:lnTo>
                  <a:lnTo>
                    <a:pt x="0" y="1"/>
                  </a:lnTo>
                  <a:lnTo>
                    <a:pt x="0" y="1"/>
                  </a:lnTo>
                  <a:lnTo>
                    <a:pt x="1504" y="1364"/>
                  </a:lnTo>
                  <a:lnTo>
                    <a:pt x="3049" y="2708"/>
                  </a:lnTo>
                  <a:lnTo>
                    <a:pt x="3831" y="3370"/>
                  </a:lnTo>
                  <a:lnTo>
                    <a:pt x="4633" y="4012"/>
                  </a:lnTo>
                  <a:lnTo>
                    <a:pt x="5415" y="4653"/>
                  </a:lnTo>
                  <a:lnTo>
                    <a:pt x="6217" y="5255"/>
                  </a:lnTo>
                  <a:lnTo>
                    <a:pt x="6217" y="5255"/>
                  </a:lnTo>
                  <a:lnTo>
                    <a:pt x="7561" y="6258"/>
                  </a:lnTo>
                  <a:lnTo>
                    <a:pt x="8945" y="7220"/>
                  </a:lnTo>
                  <a:lnTo>
                    <a:pt x="8945" y="7220"/>
                  </a:lnTo>
                  <a:lnTo>
                    <a:pt x="10288" y="8123"/>
                  </a:lnTo>
                  <a:lnTo>
                    <a:pt x="11632" y="90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6409;p28">
              <a:extLst>
                <a:ext uri="{FF2B5EF4-FFF2-40B4-BE49-F238E27FC236}">
                  <a16:creationId xmlns:a16="http://schemas.microsoft.com/office/drawing/2014/main" id="{AB42E33F-36D7-40C8-388E-AF3936A3454F}"/>
                </a:ext>
              </a:extLst>
            </p:cNvPr>
            <p:cNvSpPr/>
            <p:nvPr/>
          </p:nvSpPr>
          <p:spPr>
            <a:xfrm>
              <a:off x="10333500" y="3796875"/>
              <a:ext cx="580100" cy="467775"/>
            </a:xfrm>
            <a:custGeom>
              <a:avLst/>
              <a:gdLst/>
              <a:ahLst/>
              <a:cxnLst/>
              <a:rect l="l" t="t" r="r" b="b"/>
              <a:pathLst>
                <a:path w="23204" h="18711" extrusionOk="0">
                  <a:moveTo>
                    <a:pt x="21720" y="2487"/>
                  </a:moveTo>
                  <a:lnTo>
                    <a:pt x="21359" y="2527"/>
                  </a:lnTo>
                  <a:lnTo>
                    <a:pt x="20958" y="2567"/>
                  </a:lnTo>
                  <a:lnTo>
                    <a:pt x="20557" y="2587"/>
                  </a:lnTo>
                  <a:lnTo>
                    <a:pt x="19694" y="2587"/>
                  </a:lnTo>
                  <a:lnTo>
                    <a:pt x="19273" y="2567"/>
                  </a:lnTo>
                  <a:lnTo>
                    <a:pt x="20236" y="3469"/>
                  </a:lnTo>
                  <a:lnTo>
                    <a:pt x="21259" y="4372"/>
                  </a:lnTo>
                  <a:lnTo>
                    <a:pt x="21579" y="4292"/>
                  </a:lnTo>
                  <a:lnTo>
                    <a:pt x="22021" y="4171"/>
                  </a:lnTo>
                  <a:lnTo>
                    <a:pt x="22422" y="4011"/>
                  </a:lnTo>
                  <a:lnTo>
                    <a:pt x="22823" y="3830"/>
                  </a:lnTo>
                  <a:lnTo>
                    <a:pt x="23204" y="3610"/>
                  </a:lnTo>
                  <a:lnTo>
                    <a:pt x="21720" y="2487"/>
                  </a:lnTo>
                  <a:close/>
                  <a:moveTo>
                    <a:pt x="12054" y="882"/>
                  </a:moveTo>
                  <a:lnTo>
                    <a:pt x="13778" y="2547"/>
                  </a:lnTo>
                  <a:lnTo>
                    <a:pt x="14681" y="3369"/>
                  </a:lnTo>
                  <a:lnTo>
                    <a:pt x="15603" y="4211"/>
                  </a:lnTo>
                  <a:lnTo>
                    <a:pt x="16506" y="4312"/>
                  </a:lnTo>
                  <a:lnTo>
                    <a:pt x="17428" y="4412"/>
                  </a:lnTo>
                  <a:lnTo>
                    <a:pt x="18331" y="4492"/>
                  </a:lnTo>
                  <a:lnTo>
                    <a:pt x="18792" y="4512"/>
                  </a:lnTo>
                  <a:lnTo>
                    <a:pt x="19253" y="4532"/>
                  </a:lnTo>
                  <a:lnTo>
                    <a:pt x="19253" y="4532"/>
                  </a:lnTo>
                  <a:lnTo>
                    <a:pt x="18591" y="3951"/>
                  </a:lnTo>
                  <a:lnTo>
                    <a:pt x="17970" y="3349"/>
                  </a:lnTo>
                  <a:lnTo>
                    <a:pt x="16786" y="2206"/>
                  </a:lnTo>
                  <a:lnTo>
                    <a:pt x="15784" y="1945"/>
                  </a:lnTo>
                  <a:lnTo>
                    <a:pt x="14661" y="1604"/>
                  </a:lnTo>
                  <a:lnTo>
                    <a:pt x="13397" y="1243"/>
                  </a:lnTo>
                  <a:lnTo>
                    <a:pt x="12054" y="882"/>
                  </a:lnTo>
                  <a:close/>
                  <a:moveTo>
                    <a:pt x="6017" y="0"/>
                  </a:moveTo>
                  <a:lnTo>
                    <a:pt x="7100" y="1123"/>
                  </a:lnTo>
                  <a:lnTo>
                    <a:pt x="8263" y="2306"/>
                  </a:lnTo>
                  <a:lnTo>
                    <a:pt x="9507" y="3550"/>
                  </a:lnTo>
                  <a:lnTo>
                    <a:pt x="10830" y="4833"/>
                  </a:lnTo>
                  <a:lnTo>
                    <a:pt x="10870" y="4793"/>
                  </a:lnTo>
                  <a:lnTo>
                    <a:pt x="11271" y="4613"/>
                  </a:lnTo>
                  <a:lnTo>
                    <a:pt x="11693" y="4472"/>
                  </a:lnTo>
                  <a:lnTo>
                    <a:pt x="10469" y="3329"/>
                  </a:lnTo>
                  <a:lnTo>
                    <a:pt x="9326" y="2206"/>
                  </a:lnTo>
                  <a:lnTo>
                    <a:pt x="8203" y="1103"/>
                  </a:lnTo>
                  <a:lnTo>
                    <a:pt x="7160" y="20"/>
                  </a:lnTo>
                  <a:lnTo>
                    <a:pt x="6318" y="0"/>
                  </a:lnTo>
                  <a:close/>
                  <a:moveTo>
                    <a:pt x="743" y="2346"/>
                  </a:moveTo>
                  <a:lnTo>
                    <a:pt x="562" y="2607"/>
                  </a:lnTo>
                  <a:lnTo>
                    <a:pt x="422" y="2888"/>
                  </a:lnTo>
                  <a:lnTo>
                    <a:pt x="1886" y="4452"/>
                  </a:lnTo>
                  <a:lnTo>
                    <a:pt x="3611" y="6257"/>
                  </a:lnTo>
                  <a:lnTo>
                    <a:pt x="4573" y="7240"/>
                  </a:lnTo>
                  <a:lnTo>
                    <a:pt x="5576" y="8222"/>
                  </a:lnTo>
                  <a:lnTo>
                    <a:pt x="6619" y="9265"/>
                  </a:lnTo>
                  <a:lnTo>
                    <a:pt x="7722" y="10288"/>
                  </a:lnTo>
                  <a:lnTo>
                    <a:pt x="7742" y="9927"/>
                  </a:lnTo>
                  <a:lnTo>
                    <a:pt x="7802" y="9546"/>
                  </a:lnTo>
                  <a:lnTo>
                    <a:pt x="6779" y="8583"/>
                  </a:lnTo>
                  <a:lnTo>
                    <a:pt x="5776" y="7621"/>
                  </a:lnTo>
                  <a:lnTo>
                    <a:pt x="4834" y="6678"/>
                  </a:lnTo>
                  <a:lnTo>
                    <a:pt x="3931" y="5756"/>
                  </a:lnTo>
                  <a:lnTo>
                    <a:pt x="3049" y="4853"/>
                  </a:lnTo>
                  <a:lnTo>
                    <a:pt x="2227" y="3991"/>
                  </a:lnTo>
                  <a:lnTo>
                    <a:pt x="1465" y="3149"/>
                  </a:lnTo>
                  <a:lnTo>
                    <a:pt x="743" y="2346"/>
                  </a:lnTo>
                  <a:close/>
                  <a:moveTo>
                    <a:pt x="21" y="4593"/>
                  </a:moveTo>
                  <a:lnTo>
                    <a:pt x="1" y="4893"/>
                  </a:lnTo>
                  <a:lnTo>
                    <a:pt x="21" y="5274"/>
                  </a:lnTo>
                  <a:lnTo>
                    <a:pt x="41" y="5655"/>
                  </a:lnTo>
                  <a:lnTo>
                    <a:pt x="101" y="6056"/>
                  </a:lnTo>
                  <a:lnTo>
                    <a:pt x="161" y="6458"/>
                  </a:lnTo>
                  <a:lnTo>
                    <a:pt x="261" y="6859"/>
                  </a:lnTo>
                  <a:lnTo>
                    <a:pt x="362" y="7280"/>
                  </a:lnTo>
                  <a:lnTo>
                    <a:pt x="482" y="7701"/>
                  </a:lnTo>
                  <a:lnTo>
                    <a:pt x="602" y="8122"/>
                  </a:lnTo>
                  <a:lnTo>
                    <a:pt x="923" y="9005"/>
                  </a:lnTo>
                  <a:lnTo>
                    <a:pt x="1284" y="9887"/>
                  </a:lnTo>
                  <a:lnTo>
                    <a:pt x="1685" y="10769"/>
                  </a:lnTo>
                  <a:lnTo>
                    <a:pt x="2147" y="11672"/>
                  </a:lnTo>
                  <a:lnTo>
                    <a:pt x="3911" y="13417"/>
                  </a:lnTo>
                  <a:lnTo>
                    <a:pt x="4854" y="14299"/>
                  </a:lnTo>
                  <a:lnTo>
                    <a:pt x="5817" y="15181"/>
                  </a:lnTo>
                  <a:lnTo>
                    <a:pt x="6799" y="16084"/>
                  </a:lnTo>
                  <a:lnTo>
                    <a:pt x="7802" y="16966"/>
                  </a:lnTo>
                  <a:lnTo>
                    <a:pt x="8805" y="17849"/>
                  </a:lnTo>
                  <a:lnTo>
                    <a:pt x="9848" y="18711"/>
                  </a:lnTo>
                  <a:lnTo>
                    <a:pt x="9848" y="18711"/>
                  </a:lnTo>
                  <a:lnTo>
                    <a:pt x="9406" y="17929"/>
                  </a:lnTo>
                  <a:lnTo>
                    <a:pt x="9206" y="17508"/>
                  </a:lnTo>
                  <a:lnTo>
                    <a:pt x="9005" y="17107"/>
                  </a:lnTo>
                  <a:lnTo>
                    <a:pt x="8825" y="16685"/>
                  </a:lnTo>
                  <a:lnTo>
                    <a:pt x="8664" y="16244"/>
                  </a:lnTo>
                  <a:lnTo>
                    <a:pt x="8504" y="15823"/>
                  </a:lnTo>
                  <a:lnTo>
                    <a:pt x="8343" y="15382"/>
                  </a:lnTo>
                  <a:lnTo>
                    <a:pt x="8143" y="14660"/>
                  </a:lnTo>
                  <a:lnTo>
                    <a:pt x="7962" y="13898"/>
                  </a:lnTo>
                  <a:lnTo>
                    <a:pt x="7842" y="13116"/>
                  </a:lnTo>
                  <a:lnTo>
                    <a:pt x="7742" y="12293"/>
                  </a:lnTo>
                  <a:lnTo>
                    <a:pt x="6639" y="11291"/>
                  </a:lnTo>
                  <a:lnTo>
                    <a:pt x="5556" y="10288"/>
                  </a:lnTo>
                  <a:lnTo>
                    <a:pt x="4513" y="9285"/>
                  </a:lnTo>
                  <a:lnTo>
                    <a:pt x="3510" y="8303"/>
                  </a:lnTo>
                  <a:lnTo>
                    <a:pt x="2568" y="7320"/>
                  </a:lnTo>
                  <a:lnTo>
                    <a:pt x="1665" y="6377"/>
                  </a:lnTo>
                  <a:lnTo>
                    <a:pt x="803" y="5475"/>
                  </a:lnTo>
                  <a:lnTo>
                    <a:pt x="21" y="4593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8" name="Google Shape;6410;p28">
              <a:extLst>
                <a:ext uri="{FF2B5EF4-FFF2-40B4-BE49-F238E27FC236}">
                  <a16:creationId xmlns:a16="http://schemas.microsoft.com/office/drawing/2014/main" id="{37812D1B-2C98-71DB-305C-E74314B64713}"/>
                </a:ext>
              </a:extLst>
            </p:cNvPr>
            <p:cNvSpPr/>
            <p:nvPr/>
          </p:nvSpPr>
          <p:spPr>
            <a:xfrm>
              <a:off x="10333500" y="3911675"/>
              <a:ext cx="246200" cy="352975"/>
            </a:xfrm>
            <a:custGeom>
              <a:avLst/>
              <a:gdLst/>
              <a:ahLst/>
              <a:cxnLst/>
              <a:rect l="l" t="t" r="r" b="b"/>
              <a:pathLst>
                <a:path w="9848" h="14119" fill="none" extrusionOk="0">
                  <a:moveTo>
                    <a:pt x="21" y="1"/>
                  </a:moveTo>
                  <a:lnTo>
                    <a:pt x="21" y="1"/>
                  </a:lnTo>
                  <a:lnTo>
                    <a:pt x="21" y="1"/>
                  </a:lnTo>
                  <a:lnTo>
                    <a:pt x="1" y="301"/>
                  </a:lnTo>
                  <a:lnTo>
                    <a:pt x="1" y="301"/>
                  </a:lnTo>
                  <a:lnTo>
                    <a:pt x="21" y="682"/>
                  </a:lnTo>
                  <a:lnTo>
                    <a:pt x="41" y="1063"/>
                  </a:lnTo>
                  <a:lnTo>
                    <a:pt x="101" y="1464"/>
                  </a:lnTo>
                  <a:lnTo>
                    <a:pt x="161" y="1866"/>
                  </a:lnTo>
                  <a:lnTo>
                    <a:pt x="261" y="2267"/>
                  </a:lnTo>
                  <a:lnTo>
                    <a:pt x="362" y="2688"/>
                  </a:lnTo>
                  <a:lnTo>
                    <a:pt x="482" y="3109"/>
                  </a:lnTo>
                  <a:lnTo>
                    <a:pt x="602" y="3530"/>
                  </a:lnTo>
                  <a:lnTo>
                    <a:pt x="923" y="4413"/>
                  </a:lnTo>
                  <a:lnTo>
                    <a:pt x="1284" y="5295"/>
                  </a:lnTo>
                  <a:lnTo>
                    <a:pt x="1685" y="6177"/>
                  </a:lnTo>
                  <a:lnTo>
                    <a:pt x="2147" y="7080"/>
                  </a:lnTo>
                  <a:lnTo>
                    <a:pt x="2147" y="7080"/>
                  </a:lnTo>
                  <a:lnTo>
                    <a:pt x="2147" y="7080"/>
                  </a:lnTo>
                  <a:lnTo>
                    <a:pt x="3911" y="8825"/>
                  </a:lnTo>
                  <a:lnTo>
                    <a:pt x="4854" y="9707"/>
                  </a:lnTo>
                  <a:lnTo>
                    <a:pt x="5817" y="10589"/>
                  </a:lnTo>
                  <a:lnTo>
                    <a:pt x="6799" y="11492"/>
                  </a:lnTo>
                  <a:lnTo>
                    <a:pt x="7802" y="12374"/>
                  </a:lnTo>
                  <a:lnTo>
                    <a:pt x="8805" y="13257"/>
                  </a:lnTo>
                  <a:lnTo>
                    <a:pt x="9848" y="14119"/>
                  </a:lnTo>
                  <a:lnTo>
                    <a:pt x="9848" y="14119"/>
                  </a:lnTo>
                  <a:lnTo>
                    <a:pt x="9848" y="14119"/>
                  </a:lnTo>
                  <a:lnTo>
                    <a:pt x="9848" y="14119"/>
                  </a:lnTo>
                  <a:lnTo>
                    <a:pt x="9406" y="13337"/>
                  </a:lnTo>
                  <a:lnTo>
                    <a:pt x="9206" y="12916"/>
                  </a:lnTo>
                  <a:lnTo>
                    <a:pt x="9005" y="12515"/>
                  </a:lnTo>
                  <a:lnTo>
                    <a:pt x="8825" y="12093"/>
                  </a:lnTo>
                  <a:lnTo>
                    <a:pt x="8664" y="11652"/>
                  </a:lnTo>
                  <a:lnTo>
                    <a:pt x="8504" y="11231"/>
                  </a:lnTo>
                  <a:lnTo>
                    <a:pt x="8343" y="10790"/>
                  </a:lnTo>
                  <a:lnTo>
                    <a:pt x="8343" y="10790"/>
                  </a:lnTo>
                  <a:lnTo>
                    <a:pt x="8143" y="10068"/>
                  </a:lnTo>
                  <a:lnTo>
                    <a:pt x="7962" y="9306"/>
                  </a:lnTo>
                  <a:lnTo>
                    <a:pt x="7842" y="8524"/>
                  </a:lnTo>
                  <a:lnTo>
                    <a:pt x="7742" y="7701"/>
                  </a:lnTo>
                  <a:lnTo>
                    <a:pt x="7742" y="7701"/>
                  </a:lnTo>
                  <a:lnTo>
                    <a:pt x="7742" y="7701"/>
                  </a:lnTo>
                  <a:lnTo>
                    <a:pt x="6639" y="6699"/>
                  </a:lnTo>
                  <a:lnTo>
                    <a:pt x="5556" y="5696"/>
                  </a:lnTo>
                  <a:lnTo>
                    <a:pt x="4513" y="4693"/>
                  </a:lnTo>
                  <a:lnTo>
                    <a:pt x="3510" y="3711"/>
                  </a:lnTo>
                  <a:lnTo>
                    <a:pt x="2568" y="2728"/>
                  </a:lnTo>
                  <a:lnTo>
                    <a:pt x="1665" y="1785"/>
                  </a:lnTo>
                  <a:lnTo>
                    <a:pt x="803" y="883"/>
                  </a:lnTo>
                  <a:lnTo>
                    <a:pt x="2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9" name="Google Shape;6411;p28">
              <a:extLst>
                <a:ext uri="{FF2B5EF4-FFF2-40B4-BE49-F238E27FC236}">
                  <a16:creationId xmlns:a16="http://schemas.microsoft.com/office/drawing/2014/main" id="{E99AC9DB-8EBE-0B4F-99EE-4A7CD462B8D8}"/>
                </a:ext>
              </a:extLst>
            </p:cNvPr>
            <p:cNvSpPr/>
            <p:nvPr/>
          </p:nvSpPr>
          <p:spPr>
            <a:xfrm>
              <a:off x="10815325" y="3859025"/>
              <a:ext cx="98275" cy="47150"/>
            </a:xfrm>
            <a:custGeom>
              <a:avLst/>
              <a:gdLst/>
              <a:ahLst/>
              <a:cxnLst/>
              <a:rect l="l" t="t" r="r" b="b"/>
              <a:pathLst>
                <a:path w="3931" h="1886" fill="none" extrusionOk="0">
                  <a:moveTo>
                    <a:pt x="2447" y="1"/>
                  </a:moveTo>
                  <a:lnTo>
                    <a:pt x="2447" y="1"/>
                  </a:lnTo>
                  <a:lnTo>
                    <a:pt x="2447" y="1"/>
                  </a:lnTo>
                  <a:lnTo>
                    <a:pt x="2086" y="41"/>
                  </a:lnTo>
                  <a:lnTo>
                    <a:pt x="1685" y="81"/>
                  </a:lnTo>
                  <a:lnTo>
                    <a:pt x="1284" y="101"/>
                  </a:lnTo>
                  <a:lnTo>
                    <a:pt x="842" y="101"/>
                  </a:lnTo>
                  <a:lnTo>
                    <a:pt x="842" y="101"/>
                  </a:lnTo>
                  <a:lnTo>
                    <a:pt x="421" y="101"/>
                  </a:lnTo>
                  <a:lnTo>
                    <a:pt x="0" y="81"/>
                  </a:lnTo>
                  <a:lnTo>
                    <a:pt x="0" y="81"/>
                  </a:lnTo>
                  <a:lnTo>
                    <a:pt x="963" y="983"/>
                  </a:lnTo>
                  <a:lnTo>
                    <a:pt x="1986" y="1886"/>
                  </a:lnTo>
                  <a:lnTo>
                    <a:pt x="1986" y="1886"/>
                  </a:lnTo>
                  <a:lnTo>
                    <a:pt x="1986" y="1886"/>
                  </a:lnTo>
                  <a:lnTo>
                    <a:pt x="2306" y="1806"/>
                  </a:lnTo>
                  <a:lnTo>
                    <a:pt x="2306" y="1806"/>
                  </a:lnTo>
                  <a:lnTo>
                    <a:pt x="2748" y="1685"/>
                  </a:lnTo>
                  <a:lnTo>
                    <a:pt x="3149" y="1525"/>
                  </a:lnTo>
                  <a:lnTo>
                    <a:pt x="3550" y="1344"/>
                  </a:lnTo>
                  <a:lnTo>
                    <a:pt x="3931" y="1124"/>
                  </a:lnTo>
                  <a:lnTo>
                    <a:pt x="24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1" name="Google Shape;6412;p28">
              <a:extLst>
                <a:ext uri="{FF2B5EF4-FFF2-40B4-BE49-F238E27FC236}">
                  <a16:creationId xmlns:a16="http://schemas.microsoft.com/office/drawing/2014/main" id="{B5BBE64F-87B9-B8D3-B074-30B97996411A}"/>
                </a:ext>
              </a:extLst>
            </p:cNvPr>
            <p:cNvSpPr/>
            <p:nvPr/>
          </p:nvSpPr>
          <p:spPr>
            <a:xfrm>
              <a:off x="10344025" y="3855525"/>
              <a:ext cx="184525" cy="198550"/>
            </a:xfrm>
            <a:custGeom>
              <a:avLst/>
              <a:gdLst/>
              <a:ahLst/>
              <a:cxnLst/>
              <a:rect l="l" t="t" r="r" b="b"/>
              <a:pathLst>
                <a:path w="7381" h="7942" fill="none" extrusionOk="0">
                  <a:moveTo>
                    <a:pt x="322" y="0"/>
                  </a:moveTo>
                  <a:lnTo>
                    <a:pt x="322" y="0"/>
                  </a:lnTo>
                  <a:lnTo>
                    <a:pt x="322" y="0"/>
                  </a:lnTo>
                  <a:lnTo>
                    <a:pt x="141" y="261"/>
                  </a:lnTo>
                  <a:lnTo>
                    <a:pt x="1" y="542"/>
                  </a:lnTo>
                  <a:lnTo>
                    <a:pt x="1" y="542"/>
                  </a:lnTo>
                  <a:lnTo>
                    <a:pt x="1465" y="2106"/>
                  </a:lnTo>
                  <a:lnTo>
                    <a:pt x="3190" y="3911"/>
                  </a:lnTo>
                  <a:lnTo>
                    <a:pt x="4152" y="4894"/>
                  </a:lnTo>
                  <a:lnTo>
                    <a:pt x="5155" y="5876"/>
                  </a:lnTo>
                  <a:lnTo>
                    <a:pt x="6198" y="6919"/>
                  </a:lnTo>
                  <a:lnTo>
                    <a:pt x="7301" y="7942"/>
                  </a:lnTo>
                  <a:lnTo>
                    <a:pt x="7301" y="7942"/>
                  </a:lnTo>
                  <a:lnTo>
                    <a:pt x="7301" y="7942"/>
                  </a:lnTo>
                  <a:lnTo>
                    <a:pt x="7321" y="7581"/>
                  </a:lnTo>
                  <a:lnTo>
                    <a:pt x="7381" y="7200"/>
                  </a:lnTo>
                  <a:lnTo>
                    <a:pt x="7381" y="7200"/>
                  </a:lnTo>
                  <a:lnTo>
                    <a:pt x="6358" y="6237"/>
                  </a:lnTo>
                  <a:lnTo>
                    <a:pt x="5355" y="5275"/>
                  </a:lnTo>
                  <a:lnTo>
                    <a:pt x="4413" y="4332"/>
                  </a:lnTo>
                  <a:lnTo>
                    <a:pt x="3510" y="3410"/>
                  </a:lnTo>
                  <a:lnTo>
                    <a:pt x="2628" y="2507"/>
                  </a:lnTo>
                  <a:lnTo>
                    <a:pt x="1806" y="1645"/>
                  </a:lnTo>
                  <a:lnTo>
                    <a:pt x="1044" y="803"/>
                  </a:lnTo>
                  <a:lnTo>
                    <a:pt x="3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2" name="Google Shape;6413;p28">
              <a:extLst>
                <a:ext uri="{FF2B5EF4-FFF2-40B4-BE49-F238E27FC236}">
                  <a16:creationId xmlns:a16="http://schemas.microsoft.com/office/drawing/2014/main" id="{DBE43106-8ABE-4283-D578-A668698D5B5A}"/>
                </a:ext>
              </a:extLst>
            </p:cNvPr>
            <p:cNvSpPr/>
            <p:nvPr/>
          </p:nvSpPr>
          <p:spPr>
            <a:xfrm>
              <a:off x="10634825" y="3818925"/>
              <a:ext cx="180025" cy="91275"/>
            </a:xfrm>
            <a:custGeom>
              <a:avLst/>
              <a:gdLst/>
              <a:ahLst/>
              <a:cxnLst/>
              <a:rect l="l" t="t" r="r" b="b"/>
              <a:pathLst>
                <a:path w="7201" h="365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725" y="1665"/>
                  </a:lnTo>
                  <a:lnTo>
                    <a:pt x="2628" y="2487"/>
                  </a:lnTo>
                  <a:lnTo>
                    <a:pt x="3550" y="3329"/>
                  </a:lnTo>
                  <a:lnTo>
                    <a:pt x="3550" y="3329"/>
                  </a:lnTo>
                  <a:lnTo>
                    <a:pt x="3550" y="3329"/>
                  </a:lnTo>
                  <a:lnTo>
                    <a:pt x="4453" y="3430"/>
                  </a:lnTo>
                  <a:lnTo>
                    <a:pt x="5375" y="3530"/>
                  </a:lnTo>
                  <a:lnTo>
                    <a:pt x="6278" y="3610"/>
                  </a:lnTo>
                  <a:lnTo>
                    <a:pt x="6739" y="3630"/>
                  </a:lnTo>
                  <a:lnTo>
                    <a:pt x="7200" y="3650"/>
                  </a:lnTo>
                  <a:lnTo>
                    <a:pt x="7200" y="3650"/>
                  </a:lnTo>
                  <a:lnTo>
                    <a:pt x="6538" y="3069"/>
                  </a:lnTo>
                  <a:lnTo>
                    <a:pt x="5917" y="2467"/>
                  </a:lnTo>
                  <a:lnTo>
                    <a:pt x="4733" y="1324"/>
                  </a:lnTo>
                  <a:lnTo>
                    <a:pt x="4733" y="1324"/>
                  </a:lnTo>
                  <a:lnTo>
                    <a:pt x="4733" y="1324"/>
                  </a:lnTo>
                  <a:lnTo>
                    <a:pt x="3731" y="1063"/>
                  </a:lnTo>
                  <a:lnTo>
                    <a:pt x="2608" y="722"/>
                  </a:lnTo>
                  <a:lnTo>
                    <a:pt x="1344" y="36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3" name="Google Shape;6414;p28">
              <a:extLst>
                <a:ext uri="{FF2B5EF4-FFF2-40B4-BE49-F238E27FC236}">
                  <a16:creationId xmlns:a16="http://schemas.microsoft.com/office/drawing/2014/main" id="{3F8D5B50-7D2A-AA84-7280-7D13CEE11C69}"/>
                </a:ext>
              </a:extLst>
            </p:cNvPr>
            <p:cNvSpPr/>
            <p:nvPr/>
          </p:nvSpPr>
          <p:spPr>
            <a:xfrm>
              <a:off x="10483925" y="3796875"/>
              <a:ext cx="141900" cy="120850"/>
            </a:xfrm>
            <a:custGeom>
              <a:avLst/>
              <a:gdLst/>
              <a:ahLst/>
              <a:cxnLst/>
              <a:rect l="l" t="t" r="r" b="b"/>
              <a:pathLst>
                <a:path w="5676" h="4834" fill="none" extrusionOk="0">
                  <a:moveTo>
                    <a:pt x="301" y="0"/>
                  </a:moveTo>
                  <a:lnTo>
                    <a:pt x="30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083" y="1123"/>
                  </a:lnTo>
                  <a:lnTo>
                    <a:pt x="2246" y="2306"/>
                  </a:lnTo>
                  <a:lnTo>
                    <a:pt x="3490" y="3550"/>
                  </a:lnTo>
                  <a:lnTo>
                    <a:pt x="4813" y="4833"/>
                  </a:lnTo>
                  <a:lnTo>
                    <a:pt x="4813" y="4833"/>
                  </a:lnTo>
                  <a:lnTo>
                    <a:pt x="4813" y="4833"/>
                  </a:lnTo>
                  <a:lnTo>
                    <a:pt x="4853" y="4793"/>
                  </a:lnTo>
                  <a:lnTo>
                    <a:pt x="4853" y="4793"/>
                  </a:lnTo>
                  <a:lnTo>
                    <a:pt x="5254" y="4613"/>
                  </a:lnTo>
                  <a:lnTo>
                    <a:pt x="5676" y="4472"/>
                  </a:lnTo>
                  <a:lnTo>
                    <a:pt x="5676" y="4472"/>
                  </a:lnTo>
                  <a:lnTo>
                    <a:pt x="4452" y="3329"/>
                  </a:lnTo>
                  <a:lnTo>
                    <a:pt x="3309" y="2206"/>
                  </a:lnTo>
                  <a:lnTo>
                    <a:pt x="2186" y="1103"/>
                  </a:lnTo>
                  <a:lnTo>
                    <a:pt x="1143" y="20"/>
                  </a:lnTo>
                  <a:lnTo>
                    <a:pt x="1143" y="20"/>
                  </a:lnTo>
                  <a:lnTo>
                    <a:pt x="1143" y="20"/>
                  </a:lnTo>
                  <a:lnTo>
                    <a:pt x="3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4" name="Google Shape;6415;p28">
              <a:extLst>
                <a:ext uri="{FF2B5EF4-FFF2-40B4-BE49-F238E27FC236}">
                  <a16:creationId xmlns:a16="http://schemas.microsoft.com/office/drawing/2014/main" id="{FB98F23B-09F1-0D34-C5C0-3A280413A72F}"/>
                </a:ext>
              </a:extLst>
            </p:cNvPr>
            <p:cNvSpPr/>
            <p:nvPr/>
          </p:nvSpPr>
          <p:spPr>
            <a:xfrm>
              <a:off x="10876475" y="3707125"/>
              <a:ext cx="184025" cy="180000"/>
            </a:xfrm>
            <a:custGeom>
              <a:avLst/>
              <a:gdLst/>
              <a:ahLst/>
              <a:cxnLst/>
              <a:rect l="l" t="t" r="r" b="b"/>
              <a:pathLst>
                <a:path w="7361" h="7200" extrusionOk="0">
                  <a:moveTo>
                    <a:pt x="7060" y="0"/>
                  </a:moveTo>
                  <a:lnTo>
                    <a:pt x="6900" y="60"/>
                  </a:lnTo>
                  <a:lnTo>
                    <a:pt x="6779" y="121"/>
                  </a:lnTo>
                  <a:lnTo>
                    <a:pt x="6639" y="241"/>
                  </a:lnTo>
                  <a:lnTo>
                    <a:pt x="6478" y="401"/>
                  </a:lnTo>
                  <a:lnTo>
                    <a:pt x="6298" y="602"/>
                  </a:lnTo>
                  <a:lnTo>
                    <a:pt x="5897" y="1103"/>
                  </a:lnTo>
                  <a:lnTo>
                    <a:pt x="5415" y="1705"/>
                  </a:lnTo>
                  <a:lnTo>
                    <a:pt x="4393" y="3049"/>
                  </a:lnTo>
                  <a:lnTo>
                    <a:pt x="3871" y="3710"/>
                  </a:lnTo>
                  <a:lnTo>
                    <a:pt x="3390" y="4332"/>
                  </a:lnTo>
                  <a:lnTo>
                    <a:pt x="4032" y="4833"/>
                  </a:lnTo>
                  <a:lnTo>
                    <a:pt x="4112" y="4733"/>
                  </a:lnTo>
                  <a:lnTo>
                    <a:pt x="4533" y="4152"/>
                  </a:lnTo>
                  <a:lnTo>
                    <a:pt x="4954" y="3570"/>
                  </a:lnTo>
                  <a:lnTo>
                    <a:pt x="5776" y="2407"/>
                  </a:lnTo>
                  <a:lnTo>
                    <a:pt x="6579" y="1204"/>
                  </a:lnTo>
                  <a:lnTo>
                    <a:pt x="7361" y="0"/>
                  </a:lnTo>
                  <a:close/>
                  <a:moveTo>
                    <a:pt x="863" y="5876"/>
                  </a:moveTo>
                  <a:lnTo>
                    <a:pt x="302" y="5997"/>
                  </a:lnTo>
                  <a:lnTo>
                    <a:pt x="1" y="6057"/>
                  </a:lnTo>
                  <a:lnTo>
                    <a:pt x="1" y="6077"/>
                  </a:lnTo>
                  <a:lnTo>
                    <a:pt x="1485" y="7200"/>
                  </a:lnTo>
                  <a:lnTo>
                    <a:pt x="1766" y="7019"/>
                  </a:lnTo>
                  <a:lnTo>
                    <a:pt x="2046" y="6819"/>
                  </a:lnTo>
                  <a:lnTo>
                    <a:pt x="903" y="5896"/>
                  </a:lnTo>
                  <a:lnTo>
                    <a:pt x="863" y="5876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5" name="Google Shape;6416;p28">
              <a:extLst>
                <a:ext uri="{FF2B5EF4-FFF2-40B4-BE49-F238E27FC236}">
                  <a16:creationId xmlns:a16="http://schemas.microsoft.com/office/drawing/2014/main" id="{5DFAC376-65FE-41B8-CEF1-C3930DA0A7C0}"/>
                </a:ext>
              </a:extLst>
            </p:cNvPr>
            <p:cNvSpPr/>
            <p:nvPr/>
          </p:nvSpPr>
          <p:spPr>
            <a:xfrm>
              <a:off x="10876475" y="3854025"/>
              <a:ext cx="51175" cy="33100"/>
            </a:xfrm>
            <a:custGeom>
              <a:avLst/>
              <a:gdLst/>
              <a:ahLst/>
              <a:cxnLst/>
              <a:rect l="l" t="t" r="r" b="b"/>
              <a:pathLst>
                <a:path w="2047" h="1324" fill="none" extrusionOk="0">
                  <a:moveTo>
                    <a:pt x="863" y="0"/>
                  </a:moveTo>
                  <a:lnTo>
                    <a:pt x="863" y="0"/>
                  </a:lnTo>
                  <a:lnTo>
                    <a:pt x="863" y="0"/>
                  </a:lnTo>
                  <a:lnTo>
                    <a:pt x="302" y="121"/>
                  </a:lnTo>
                  <a:lnTo>
                    <a:pt x="1" y="181"/>
                  </a:lnTo>
                  <a:lnTo>
                    <a:pt x="1" y="181"/>
                  </a:lnTo>
                  <a:lnTo>
                    <a:pt x="1" y="201"/>
                  </a:lnTo>
                  <a:lnTo>
                    <a:pt x="1" y="201"/>
                  </a:lnTo>
                  <a:lnTo>
                    <a:pt x="1485" y="1324"/>
                  </a:lnTo>
                  <a:lnTo>
                    <a:pt x="1485" y="1324"/>
                  </a:lnTo>
                  <a:lnTo>
                    <a:pt x="1485" y="1324"/>
                  </a:lnTo>
                  <a:lnTo>
                    <a:pt x="1766" y="1143"/>
                  </a:lnTo>
                  <a:lnTo>
                    <a:pt x="2046" y="943"/>
                  </a:lnTo>
                  <a:lnTo>
                    <a:pt x="2046" y="943"/>
                  </a:lnTo>
                  <a:lnTo>
                    <a:pt x="903" y="20"/>
                  </a:lnTo>
                  <a:lnTo>
                    <a:pt x="8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6" name="Google Shape;6417;p28">
              <a:extLst>
                <a:ext uri="{FF2B5EF4-FFF2-40B4-BE49-F238E27FC236}">
                  <a16:creationId xmlns:a16="http://schemas.microsoft.com/office/drawing/2014/main" id="{395A98AC-DC40-77C2-57D0-B118B6308D30}"/>
                </a:ext>
              </a:extLst>
            </p:cNvPr>
            <p:cNvSpPr/>
            <p:nvPr/>
          </p:nvSpPr>
          <p:spPr>
            <a:xfrm>
              <a:off x="10961200" y="3707125"/>
              <a:ext cx="99300" cy="120850"/>
            </a:xfrm>
            <a:custGeom>
              <a:avLst/>
              <a:gdLst/>
              <a:ahLst/>
              <a:cxnLst/>
              <a:rect l="l" t="t" r="r" b="b"/>
              <a:pathLst>
                <a:path w="3972" h="4834" fill="none" extrusionOk="0">
                  <a:moveTo>
                    <a:pt x="3831" y="0"/>
                  </a:moveTo>
                  <a:lnTo>
                    <a:pt x="3831" y="0"/>
                  </a:lnTo>
                  <a:lnTo>
                    <a:pt x="3671" y="0"/>
                  </a:lnTo>
                  <a:lnTo>
                    <a:pt x="3511" y="60"/>
                  </a:lnTo>
                  <a:lnTo>
                    <a:pt x="3511" y="60"/>
                  </a:lnTo>
                  <a:lnTo>
                    <a:pt x="3390" y="121"/>
                  </a:lnTo>
                  <a:lnTo>
                    <a:pt x="3250" y="241"/>
                  </a:lnTo>
                  <a:lnTo>
                    <a:pt x="3089" y="401"/>
                  </a:lnTo>
                  <a:lnTo>
                    <a:pt x="2909" y="602"/>
                  </a:lnTo>
                  <a:lnTo>
                    <a:pt x="2508" y="1103"/>
                  </a:lnTo>
                  <a:lnTo>
                    <a:pt x="2026" y="1705"/>
                  </a:lnTo>
                  <a:lnTo>
                    <a:pt x="1004" y="3049"/>
                  </a:lnTo>
                  <a:lnTo>
                    <a:pt x="482" y="3710"/>
                  </a:lnTo>
                  <a:lnTo>
                    <a:pt x="1" y="4332"/>
                  </a:lnTo>
                  <a:lnTo>
                    <a:pt x="1" y="4332"/>
                  </a:lnTo>
                  <a:lnTo>
                    <a:pt x="643" y="4833"/>
                  </a:lnTo>
                  <a:lnTo>
                    <a:pt x="643" y="4833"/>
                  </a:lnTo>
                  <a:lnTo>
                    <a:pt x="643" y="4833"/>
                  </a:lnTo>
                  <a:lnTo>
                    <a:pt x="723" y="4733"/>
                  </a:lnTo>
                  <a:lnTo>
                    <a:pt x="723" y="4733"/>
                  </a:lnTo>
                  <a:lnTo>
                    <a:pt x="1144" y="4152"/>
                  </a:lnTo>
                  <a:lnTo>
                    <a:pt x="1565" y="3570"/>
                  </a:lnTo>
                  <a:lnTo>
                    <a:pt x="2387" y="2407"/>
                  </a:lnTo>
                  <a:lnTo>
                    <a:pt x="3190" y="1204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8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7" name="Google Shape;6418;p28">
              <a:extLst>
                <a:ext uri="{FF2B5EF4-FFF2-40B4-BE49-F238E27FC236}">
                  <a16:creationId xmlns:a16="http://schemas.microsoft.com/office/drawing/2014/main" id="{C0447A5D-BA63-7897-6665-CF28EF4ECA54}"/>
                </a:ext>
              </a:extLst>
            </p:cNvPr>
            <p:cNvSpPr/>
            <p:nvPr/>
          </p:nvSpPr>
          <p:spPr>
            <a:xfrm>
              <a:off x="10753150" y="3852025"/>
              <a:ext cx="111825" cy="58175"/>
            </a:xfrm>
            <a:custGeom>
              <a:avLst/>
              <a:gdLst/>
              <a:ahLst/>
              <a:cxnLst/>
              <a:rect l="l" t="t" r="r" b="b"/>
              <a:pathLst>
                <a:path w="4473" h="2327" extrusionOk="0">
                  <a:moveTo>
                    <a:pt x="0" y="0"/>
                  </a:moveTo>
                  <a:lnTo>
                    <a:pt x="1184" y="1143"/>
                  </a:lnTo>
                  <a:lnTo>
                    <a:pt x="1805" y="1745"/>
                  </a:lnTo>
                  <a:lnTo>
                    <a:pt x="2467" y="2326"/>
                  </a:lnTo>
                  <a:lnTo>
                    <a:pt x="3189" y="2326"/>
                  </a:lnTo>
                  <a:lnTo>
                    <a:pt x="3610" y="2286"/>
                  </a:lnTo>
                  <a:lnTo>
                    <a:pt x="4051" y="2246"/>
                  </a:lnTo>
                  <a:lnTo>
                    <a:pt x="4473" y="2166"/>
                  </a:lnTo>
                  <a:lnTo>
                    <a:pt x="3450" y="1263"/>
                  </a:lnTo>
                  <a:lnTo>
                    <a:pt x="2487" y="361"/>
                  </a:lnTo>
                  <a:lnTo>
                    <a:pt x="1725" y="301"/>
                  </a:lnTo>
                  <a:lnTo>
                    <a:pt x="923" y="201"/>
                  </a:lnTo>
                  <a:lnTo>
                    <a:pt x="502" y="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8" name="Google Shape;6419;p28">
              <a:extLst>
                <a:ext uri="{FF2B5EF4-FFF2-40B4-BE49-F238E27FC236}">
                  <a16:creationId xmlns:a16="http://schemas.microsoft.com/office/drawing/2014/main" id="{559C9901-6F08-C5CF-DF5D-165ED10DEF97}"/>
                </a:ext>
              </a:extLst>
            </p:cNvPr>
            <p:cNvSpPr/>
            <p:nvPr/>
          </p:nvSpPr>
          <p:spPr>
            <a:xfrm>
              <a:off x="10753150" y="3852025"/>
              <a:ext cx="111825" cy="58175"/>
            </a:xfrm>
            <a:custGeom>
              <a:avLst/>
              <a:gdLst/>
              <a:ahLst/>
              <a:cxnLst/>
              <a:rect l="l" t="t" r="r" b="b"/>
              <a:pathLst>
                <a:path w="4473" h="232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184" y="1143"/>
                  </a:lnTo>
                  <a:lnTo>
                    <a:pt x="1805" y="1745"/>
                  </a:lnTo>
                  <a:lnTo>
                    <a:pt x="2467" y="2326"/>
                  </a:lnTo>
                  <a:lnTo>
                    <a:pt x="2467" y="2326"/>
                  </a:lnTo>
                  <a:lnTo>
                    <a:pt x="2467" y="2326"/>
                  </a:lnTo>
                  <a:lnTo>
                    <a:pt x="2748" y="2326"/>
                  </a:lnTo>
                  <a:lnTo>
                    <a:pt x="2748" y="2326"/>
                  </a:lnTo>
                  <a:lnTo>
                    <a:pt x="3189" y="2326"/>
                  </a:lnTo>
                  <a:lnTo>
                    <a:pt x="3610" y="2286"/>
                  </a:lnTo>
                  <a:lnTo>
                    <a:pt x="4051" y="2246"/>
                  </a:lnTo>
                  <a:lnTo>
                    <a:pt x="4473" y="2166"/>
                  </a:lnTo>
                  <a:lnTo>
                    <a:pt x="4473" y="2166"/>
                  </a:lnTo>
                  <a:lnTo>
                    <a:pt x="3450" y="1263"/>
                  </a:lnTo>
                  <a:lnTo>
                    <a:pt x="2487" y="361"/>
                  </a:lnTo>
                  <a:lnTo>
                    <a:pt x="2487" y="361"/>
                  </a:lnTo>
                  <a:lnTo>
                    <a:pt x="2487" y="361"/>
                  </a:lnTo>
                  <a:lnTo>
                    <a:pt x="1725" y="301"/>
                  </a:lnTo>
                  <a:lnTo>
                    <a:pt x="923" y="201"/>
                  </a:lnTo>
                  <a:lnTo>
                    <a:pt x="923" y="201"/>
                  </a:lnTo>
                  <a:lnTo>
                    <a:pt x="502" y="1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9" name="Google Shape;6420;p28">
              <a:extLst>
                <a:ext uri="{FF2B5EF4-FFF2-40B4-BE49-F238E27FC236}">
                  <a16:creationId xmlns:a16="http://schemas.microsoft.com/office/drawing/2014/main" id="{1DCFB7C1-2A97-A854-5D58-0E84F09ECEB4}"/>
                </a:ext>
              </a:extLst>
            </p:cNvPr>
            <p:cNvSpPr/>
            <p:nvPr/>
          </p:nvSpPr>
          <p:spPr>
            <a:xfrm>
              <a:off x="10512500" y="3797375"/>
              <a:ext cx="211100" cy="111325"/>
            </a:xfrm>
            <a:custGeom>
              <a:avLst/>
              <a:gdLst/>
              <a:ahLst/>
              <a:cxnLst/>
              <a:rect l="l" t="t" r="r" b="b"/>
              <a:pathLst>
                <a:path w="8444" h="4453" extrusionOk="0">
                  <a:moveTo>
                    <a:pt x="0" y="0"/>
                  </a:moveTo>
                  <a:lnTo>
                    <a:pt x="1043" y="1083"/>
                  </a:lnTo>
                  <a:lnTo>
                    <a:pt x="2166" y="2186"/>
                  </a:lnTo>
                  <a:lnTo>
                    <a:pt x="3309" y="3309"/>
                  </a:lnTo>
                  <a:lnTo>
                    <a:pt x="4533" y="4452"/>
                  </a:lnTo>
                  <a:lnTo>
                    <a:pt x="4813" y="4352"/>
                  </a:lnTo>
                  <a:lnTo>
                    <a:pt x="5114" y="4292"/>
                  </a:lnTo>
                  <a:lnTo>
                    <a:pt x="5415" y="4232"/>
                  </a:lnTo>
                  <a:lnTo>
                    <a:pt x="5716" y="4191"/>
                  </a:lnTo>
                  <a:lnTo>
                    <a:pt x="6317" y="4131"/>
                  </a:lnTo>
                  <a:lnTo>
                    <a:pt x="6919" y="4111"/>
                  </a:lnTo>
                  <a:lnTo>
                    <a:pt x="7681" y="4131"/>
                  </a:lnTo>
                  <a:lnTo>
                    <a:pt x="8443" y="4191"/>
                  </a:lnTo>
                  <a:lnTo>
                    <a:pt x="8443" y="4191"/>
                  </a:lnTo>
                  <a:lnTo>
                    <a:pt x="7521" y="3349"/>
                  </a:lnTo>
                  <a:lnTo>
                    <a:pt x="6618" y="2527"/>
                  </a:lnTo>
                  <a:lnTo>
                    <a:pt x="4894" y="862"/>
                  </a:lnTo>
                  <a:lnTo>
                    <a:pt x="3690" y="582"/>
                  </a:lnTo>
                  <a:lnTo>
                    <a:pt x="3089" y="441"/>
                  </a:lnTo>
                  <a:lnTo>
                    <a:pt x="2467" y="321"/>
                  </a:lnTo>
                  <a:lnTo>
                    <a:pt x="1845" y="201"/>
                  </a:lnTo>
                  <a:lnTo>
                    <a:pt x="1244" y="120"/>
                  </a:lnTo>
                  <a:lnTo>
                    <a:pt x="622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0" name="Google Shape;6421;p28">
              <a:extLst>
                <a:ext uri="{FF2B5EF4-FFF2-40B4-BE49-F238E27FC236}">
                  <a16:creationId xmlns:a16="http://schemas.microsoft.com/office/drawing/2014/main" id="{13ED8136-DE78-AF3B-3E87-0C1AF07B8478}"/>
                </a:ext>
              </a:extLst>
            </p:cNvPr>
            <p:cNvSpPr/>
            <p:nvPr/>
          </p:nvSpPr>
          <p:spPr>
            <a:xfrm>
              <a:off x="10512500" y="3797375"/>
              <a:ext cx="211100" cy="111325"/>
            </a:xfrm>
            <a:custGeom>
              <a:avLst/>
              <a:gdLst/>
              <a:ahLst/>
              <a:cxnLst/>
              <a:rect l="l" t="t" r="r" b="b"/>
              <a:pathLst>
                <a:path w="8444" h="4453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043" y="1083"/>
                  </a:lnTo>
                  <a:lnTo>
                    <a:pt x="2166" y="2186"/>
                  </a:lnTo>
                  <a:lnTo>
                    <a:pt x="3309" y="3309"/>
                  </a:lnTo>
                  <a:lnTo>
                    <a:pt x="4533" y="4452"/>
                  </a:lnTo>
                  <a:lnTo>
                    <a:pt x="4533" y="4452"/>
                  </a:lnTo>
                  <a:lnTo>
                    <a:pt x="4533" y="4452"/>
                  </a:lnTo>
                  <a:lnTo>
                    <a:pt x="4813" y="4352"/>
                  </a:lnTo>
                  <a:lnTo>
                    <a:pt x="5114" y="4292"/>
                  </a:lnTo>
                  <a:lnTo>
                    <a:pt x="5415" y="4232"/>
                  </a:lnTo>
                  <a:lnTo>
                    <a:pt x="5716" y="4191"/>
                  </a:lnTo>
                  <a:lnTo>
                    <a:pt x="6317" y="4131"/>
                  </a:lnTo>
                  <a:lnTo>
                    <a:pt x="6919" y="4111"/>
                  </a:lnTo>
                  <a:lnTo>
                    <a:pt x="6919" y="4111"/>
                  </a:lnTo>
                  <a:lnTo>
                    <a:pt x="7681" y="4131"/>
                  </a:lnTo>
                  <a:lnTo>
                    <a:pt x="8443" y="4191"/>
                  </a:lnTo>
                  <a:lnTo>
                    <a:pt x="8443" y="4191"/>
                  </a:lnTo>
                  <a:lnTo>
                    <a:pt x="7521" y="3349"/>
                  </a:lnTo>
                  <a:lnTo>
                    <a:pt x="6618" y="2527"/>
                  </a:lnTo>
                  <a:lnTo>
                    <a:pt x="4894" y="862"/>
                  </a:lnTo>
                  <a:lnTo>
                    <a:pt x="4894" y="862"/>
                  </a:lnTo>
                  <a:lnTo>
                    <a:pt x="4894" y="862"/>
                  </a:lnTo>
                  <a:lnTo>
                    <a:pt x="3690" y="582"/>
                  </a:lnTo>
                  <a:lnTo>
                    <a:pt x="3089" y="441"/>
                  </a:lnTo>
                  <a:lnTo>
                    <a:pt x="2467" y="321"/>
                  </a:lnTo>
                  <a:lnTo>
                    <a:pt x="1845" y="201"/>
                  </a:lnTo>
                  <a:lnTo>
                    <a:pt x="1244" y="120"/>
                  </a:lnTo>
                  <a:lnTo>
                    <a:pt x="622" y="4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1" name="Google Shape;6422;p28">
              <a:extLst>
                <a:ext uri="{FF2B5EF4-FFF2-40B4-BE49-F238E27FC236}">
                  <a16:creationId xmlns:a16="http://schemas.microsoft.com/office/drawing/2014/main" id="{15A6689B-A695-FB3E-2C5D-6C3FFC3A6802}"/>
                </a:ext>
              </a:extLst>
            </p:cNvPr>
            <p:cNvSpPr/>
            <p:nvPr/>
          </p:nvSpPr>
          <p:spPr>
            <a:xfrm>
              <a:off x="10898050" y="3815425"/>
              <a:ext cx="79225" cy="62175"/>
            </a:xfrm>
            <a:custGeom>
              <a:avLst/>
              <a:gdLst/>
              <a:ahLst/>
              <a:cxnLst/>
              <a:rect l="l" t="t" r="r" b="b"/>
              <a:pathLst>
                <a:path w="3169" h="2487" extrusionOk="0">
                  <a:moveTo>
                    <a:pt x="2527" y="0"/>
                  </a:moveTo>
                  <a:lnTo>
                    <a:pt x="2166" y="401"/>
                  </a:lnTo>
                  <a:lnTo>
                    <a:pt x="1845" y="742"/>
                  </a:lnTo>
                  <a:lnTo>
                    <a:pt x="1584" y="983"/>
                  </a:lnTo>
                  <a:lnTo>
                    <a:pt x="1464" y="1063"/>
                  </a:lnTo>
                  <a:lnTo>
                    <a:pt x="1364" y="1123"/>
                  </a:lnTo>
                  <a:lnTo>
                    <a:pt x="1023" y="1243"/>
                  </a:lnTo>
                  <a:lnTo>
                    <a:pt x="662" y="1344"/>
                  </a:lnTo>
                  <a:lnTo>
                    <a:pt x="0" y="1544"/>
                  </a:lnTo>
                  <a:lnTo>
                    <a:pt x="40" y="1564"/>
                  </a:lnTo>
                  <a:lnTo>
                    <a:pt x="1183" y="2487"/>
                  </a:lnTo>
                  <a:lnTo>
                    <a:pt x="1424" y="2306"/>
                  </a:lnTo>
                  <a:lnTo>
                    <a:pt x="1665" y="2106"/>
                  </a:lnTo>
                  <a:lnTo>
                    <a:pt x="2106" y="1685"/>
                  </a:lnTo>
                  <a:lnTo>
                    <a:pt x="2387" y="1404"/>
                  </a:lnTo>
                  <a:lnTo>
                    <a:pt x="2647" y="1123"/>
                  </a:lnTo>
                  <a:lnTo>
                    <a:pt x="2908" y="802"/>
                  </a:lnTo>
                  <a:lnTo>
                    <a:pt x="3169" y="501"/>
                  </a:lnTo>
                  <a:lnTo>
                    <a:pt x="2527" y="0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2" name="Google Shape;6423;p28">
              <a:extLst>
                <a:ext uri="{FF2B5EF4-FFF2-40B4-BE49-F238E27FC236}">
                  <a16:creationId xmlns:a16="http://schemas.microsoft.com/office/drawing/2014/main" id="{2B0C8FCB-601F-719C-D837-52555DD46A37}"/>
                </a:ext>
              </a:extLst>
            </p:cNvPr>
            <p:cNvSpPr/>
            <p:nvPr/>
          </p:nvSpPr>
          <p:spPr>
            <a:xfrm>
              <a:off x="10484425" y="4332825"/>
              <a:ext cx="138400" cy="159450"/>
            </a:xfrm>
            <a:custGeom>
              <a:avLst/>
              <a:gdLst/>
              <a:ahLst/>
              <a:cxnLst/>
              <a:rect l="l" t="t" r="r" b="b"/>
              <a:pathLst>
                <a:path w="5536" h="6378" extrusionOk="0">
                  <a:moveTo>
                    <a:pt x="2607" y="0"/>
                  </a:moveTo>
                  <a:lnTo>
                    <a:pt x="2667" y="101"/>
                  </a:lnTo>
                  <a:lnTo>
                    <a:pt x="2708" y="161"/>
                  </a:lnTo>
                  <a:lnTo>
                    <a:pt x="2728" y="241"/>
                  </a:lnTo>
                  <a:lnTo>
                    <a:pt x="2748" y="341"/>
                  </a:lnTo>
                  <a:lnTo>
                    <a:pt x="2748" y="462"/>
                  </a:lnTo>
                  <a:lnTo>
                    <a:pt x="2748" y="622"/>
                  </a:lnTo>
                  <a:lnTo>
                    <a:pt x="2708" y="823"/>
                  </a:lnTo>
                  <a:lnTo>
                    <a:pt x="2667" y="1023"/>
                  </a:lnTo>
                  <a:lnTo>
                    <a:pt x="2587" y="1244"/>
                  </a:lnTo>
                  <a:lnTo>
                    <a:pt x="2507" y="1484"/>
                  </a:lnTo>
                  <a:lnTo>
                    <a:pt x="2387" y="1725"/>
                  </a:lnTo>
                  <a:lnTo>
                    <a:pt x="2266" y="1966"/>
                  </a:lnTo>
                  <a:lnTo>
                    <a:pt x="2126" y="2226"/>
                  </a:lnTo>
                  <a:lnTo>
                    <a:pt x="1564" y="3089"/>
                  </a:lnTo>
                  <a:lnTo>
                    <a:pt x="1223" y="3630"/>
                  </a:lnTo>
                  <a:lnTo>
                    <a:pt x="863" y="4212"/>
                  </a:lnTo>
                  <a:lnTo>
                    <a:pt x="542" y="4793"/>
                  </a:lnTo>
                  <a:lnTo>
                    <a:pt x="261" y="5335"/>
                  </a:lnTo>
                  <a:lnTo>
                    <a:pt x="141" y="5575"/>
                  </a:lnTo>
                  <a:lnTo>
                    <a:pt x="60" y="5796"/>
                  </a:lnTo>
                  <a:lnTo>
                    <a:pt x="20" y="5997"/>
                  </a:lnTo>
                  <a:lnTo>
                    <a:pt x="0" y="6137"/>
                  </a:lnTo>
                  <a:lnTo>
                    <a:pt x="20" y="6257"/>
                  </a:lnTo>
                  <a:lnTo>
                    <a:pt x="40" y="6318"/>
                  </a:lnTo>
                  <a:lnTo>
                    <a:pt x="80" y="6338"/>
                  </a:lnTo>
                  <a:lnTo>
                    <a:pt x="120" y="6358"/>
                  </a:lnTo>
                  <a:lnTo>
                    <a:pt x="181" y="6378"/>
                  </a:lnTo>
                  <a:lnTo>
                    <a:pt x="241" y="6358"/>
                  </a:lnTo>
                  <a:lnTo>
                    <a:pt x="321" y="6338"/>
                  </a:lnTo>
                  <a:lnTo>
                    <a:pt x="502" y="6257"/>
                  </a:lnTo>
                  <a:lnTo>
                    <a:pt x="702" y="6117"/>
                  </a:lnTo>
                  <a:lnTo>
                    <a:pt x="943" y="5957"/>
                  </a:lnTo>
                  <a:lnTo>
                    <a:pt x="1183" y="5736"/>
                  </a:lnTo>
                  <a:lnTo>
                    <a:pt x="1444" y="5515"/>
                  </a:lnTo>
                  <a:lnTo>
                    <a:pt x="1966" y="4994"/>
                  </a:lnTo>
                  <a:lnTo>
                    <a:pt x="2487" y="4452"/>
                  </a:lnTo>
                  <a:lnTo>
                    <a:pt x="2928" y="3971"/>
                  </a:lnTo>
                  <a:lnTo>
                    <a:pt x="3490" y="3349"/>
                  </a:lnTo>
                  <a:lnTo>
                    <a:pt x="3811" y="3029"/>
                  </a:lnTo>
                  <a:lnTo>
                    <a:pt x="4011" y="2848"/>
                  </a:lnTo>
                  <a:lnTo>
                    <a:pt x="4252" y="2668"/>
                  </a:lnTo>
                  <a:lnTo>
                    <a:pt x="4492" y="2507"/>
                  </a:lnTo>
                  <a:lnTo>
                    <a:pt x="4753" y="2367"/>
                  </a:lnTo>
                  <a:lnTo>
                    <a:pt x="5034" y="2266"/>
                  </a:lnTo>
                  <a:lnTo>
                    <a:pt x="5174" y="2226"/>
                  </a:lnTo>
                  <a:lnTo>
                    <a:pt x="5315" y="2206"/>
                  </a:lnTo>
                  <a:lnTo>
                    <a:pt x="5535" y="2246"/>
                  </a:lnTo>
                  <a:lnTo>
                    <a:pt x="5154" y="1966"/>
                  </a:lnTo>
                  <a:lnTo>
                    <a:pt x="4372" y="1384"/>
                  </a:lnTo>
                  <a:lnTo>
                    <a:pt x="3470" y="682"/>
                  </a:lnTo>
                  <a:lnTo>
                    <a:pt x="26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3" name="Google Shape;6424;p28">
              <a:extLst>
                <a:ext uri="{FF2B5EF4-FFF2-40B4-BE49-F238E27FC236}">
                  <a16:creationId xmlns:a16="http://schemas.microsoft.com/office/drawing/2014/main" id="{9CF97999-B260-1543-5103-DB2C62FE8265}"/>
                </a:ext>
              </a:extLst>
            </p:cNvPr>
            <p:cNvSpPr/>
            <p:nvPr/>
          </p:nvSpPr>
          <p:spPr>
            <a:xfrm>
              <a:off x="10484425" y="4332825"/>
              <a:ext cx="138400" cy="159450"/>
            </a:xfrm>
            <a:custGeom>
              <a:avLst/>
              <a:gdLst/>
              <a:ahLst/>
              <a:cxnLst/>
              <a:rect l="l" t="t" r="r" b="b"/>
              <a:pathLst>
                <a:path w="5536" h="6378" fill="none" extrusionOk="0">
                  <a:moveTo>
                    <a:pt x="2607" y="0"/>
                  </a:moveTo>
                  <a:lnTo>
                    <a:pt x="2607" y="0"/>
                  </a:lnTo>
                  <a:lnTo>
                    <a:pt x="2667" y="101"/>
                  </a:lnTo>
                  <a:lnTo>
                    <a:pt x="2667" y="101"/>
                  </a:lnTo>
                  <a:lnTo>
                    <a:pt x="2708" y="161"/>
                  </a:lnTo>
                  <a:lnTo>
                    <a:pt x="2728" y="241"/>
                  </a:lnTo>
                  <a:lnTo>
                    <a:pt x="2748" y="341"/>
                  </a:lnTo>
                  <a:lnTo>
                    <a:pt x="2748" y="462"/>
                  </a:lnTo>
                  <a:lnTo>
                    <a:pt x="2748" y="462"/>
                  </a:lnTo>
                  <a:lnTo>
                    <a:pt x="2748" y="622"/>
                  </a:lnTo>
                  <a:lnTo>
                    <a:pt x="2708" y="823"/>
                  </a:lnTo>
                  <a:lnTo>
                    <a:pt x="2667" y="1023"/>
                  </a:lnTo>
                  <a:lnTo>
                    <a:pt x="2587" y="1244"/>
                  </a:lnTo>
                  <a:lnTo>
                    <a:pt x="2507" y="1484"/>
                  </a:lnTo>
                  <a:lnTo>
                    <a:pt x="2387" y="1725"/>
                  </a:lnTo>
                  <a:lnTo>
                    <a:pt x="2266" y="1966"/>
                  </a:lnTo>
                  <a:lnTo>
                    <a:pt x="2126" y="2226"/>
                  </a:lnTo>
                  <a:lnTo>
                    <a:pt x="2126" y="2226"/>
                  </a:lnTo>
                  <a:lnTo>
                    <a:pt x="1564" y="3089"/>
                  </a:lnTo>
                  <a:lnTo>
                    <a:pt x="1223" y="3630"/>
                  </a:lnTo>
                  <a:lnTo>
                    <a:pt x="863" y="4212"/>
                  </a:lnTo>
                  <a:lnTo>
                    <a:pt x="542" y="4793"/>
                  </a:lnTo>
                  <a:lnTo>
                    <a:pt x="261" y="5335"/>
                  </a:lnTo>
                  <a:lnTo>
                    <a:pt x="141" y="5575"/>
                  </a:lnTo>
                  <a:lnTo>
                    <a:pt x="60" y="5796"/>
                  </a:lnTo>
                  <a:lnTo>
                    <a:pt x="20" y="5997"/>
                  </a:lnTo>
                  <a:lnTo>
                    <a:pt x="0" y="6137"/>
                  </a:lnTo>
                  <a:lnTo>
                    <a:pt x="0" y="6137"/>
                  </a:lnTo>
                  <a:lnTo>
                    <a:pt x="20" y="6257"/>
                  </a:lnTo>
                  <a:lnTo>
                    <a:pt x="40" y="6318"/>
                  </a:lnTo>
                  <a:lnTo>
                    <a:pt x="80" y="6338"/>
                  </a:lnTo>
                  <a:lnTo>
                    <a:pt x="80" y="6338"/>
                  </a:lnTo>
                  <a:lnTo>
                    <a:pt x="120" y="6358"/>
                  </a:lnTo>
                  <a:lnTo>
                    <a:pt x="181" y="6378"/>
                  </a:lnTo>
                  <a:lnTo>
                    <a:pt x="181" y="6378"/>
                  </a:lnTo>
                  <a:lnTo>
                    <a:pt x="241" y="6358"/>
                  </a:lnTo>
                  <a:lnTo>
                    <a:pt x="321" y="6338"/>
                  </a:lnTo>
                  <a:lnTo>
                    <a:pt x="502" y="6257"/>
                  </a:lnTo>
                  <a:lnTo>
                    <a:pt x="702" y="6117"/>
                  </a:lnTo>
                  <a:lnTo>
                    <a:pt x="943" y="5957"/>
                  </a:lnTo>
                  <a:lnTo>
                    <a:pt x="1183" y="5736"/>
                  </a:lnTo>
                  <a:lnTo>
                    <a:pt x="1444" y="5515"/>
                  </a:lnTo>
                  <a:lnTo>
                    <a:pt x="1966" y="4994"/>
                  </a:lnTo>
                  <a:lnTo>
                    <a:pt x="2487" y="4452"/>
                  </a:lnTo>
                  <a:lnTo>
                    <a:pt x="2928" y="3971"/>
                  </a:lnTo>
                  <a:lnTo>
                    <a:pt x="3490" y="3349"/>
                  </a:lnTo>
                  <a:lnTo>
                    <a:pt x="3490" y="3349"/>
                  </a:lnTo>
                  <a:lnTo>
                    <a:pt x="3811" y="3029"/>
                  </a:lnTo>
                  <a:lnTo>
                    <a:pt x="4011" y="2848"/>
                  </a:lnTo>
                  <a:lnTo>
                    <a:pt x="4252" y="2668"/>
                  </a:lnTo>
                  <a:lnTo>
                    <a:pt x="4492" y="2507"/>
                  </a:lnTo>
                  <a:lnTo>
                    <a:pt x="4753" y="2367"/>
                  </a:lnTo>
                  <a:lnTo>
                    <a:pt x="5034" y="2266"/>
                  </a:lnTo>
                  <a:lnTo>
                    <a:pt x="5174" y="2226"/>
                  </a:lnTo>
                  <a:lnTo>
                    <a:pt x="5315" y="2206"/>
                  </a:lnTo>
                  <a:lnTo>
                    <a:pt x="5315" y="2206"/>
                  </a:lnTo>
                  <a:lnTo>
                    <a:pt x="5535" y="2246"/>
                  </a:lnTo>
                  <a:lnTo>
                    <a:pt x="5535" y="2246"/>
                  </a:lnTo>
                  <a:lnTo>
                    <a:pt x="5154" y="1966"/>
                  </a:lnTo>
                  <a:lnTo>
                    <a:pt x="5154" y="1966"/>
                  </a:lnTo>
                  <a:lnTo>
                    <a:pt x="5154" y="1966"/>
                  </a:lnTo>
                  <a:lnTo>
                    <a:pt x="4372" y="1384"/>
                  </a:lnTo>
                  <a:lnTo>
                    <a:pt x="4372" y="1384"/>
                  </a:lnTo>
                  <a:lnTo>
                    <a:pt x="3470" y="682"/>
                  </a:lnTo>
                  <a:lnTo>
                    <a:pt x="3470" y="682"/>
                  </a:lnTo>
                  <a:lnTo>
                    <a:pt x="3470" y="682"/>
                  </a:lnTo>
                  <a:lnTo>
                    <a:pt x="26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4" name="Google Shape;6425;p28">
              <a:extLst>
                <a:ext uri="{FF2B5EF4-FFF2-40B4-BE49-F238E27FC236}">
                  <a16:creationId xmlns:a16="http://schemas.microsoft.com/office/drawing/2014/main" id="{F0568AB2-E857-9D0A-B376-9A08D30162D3}"/>
                </a:ext>
              </a:extLst>
            </p:cNvPr>
            <p:cNvSpPr/>
            <p:nvPr/>
          </p:nvSpPr>
          <p:spPr>
            <a:xfrm>
              <a:off x="10387150" y="4088650"/>
              <a:ext cx="283800" cy="289325"/>
            </a:xfrm>
            <a:custGeom>
              <a:avLst/>
              <a:gdLst/>
              <a:ahLst/>
              <a:cxnLst/>
              <a:rect l="l" t="t" r="r" b="b"/>
              <a:pathLst>
                <a:path w="11352" h="11573" extrusionOk="0">
                  <a:moveTo>
                    <a:pt x="1" y="1"/>
                  </a:moveTo>
                  <a:lnTo>
                    <a:pt x="321" y="602"/>
                  </a:lnTo>
                  <a:lnTo>
                    <a:pt x="662" y="1224"/>
                  </a:lnTo>
                  <a:lnTo>
                    <a:pt x="1344" y="2407"/>
                  </a:lnTo>
                  <a:lnTo>
                    <a:pt x="2066" y="3570"/>
                  </a:lnTo>
                  <a:lnTo>
                    <a:pt x="2808" y="4694"/>
                  </a:lnTo>
                  <a:lnTo>
                    <a:pt x="4332" y="6037"/>
                  </a:lnTo>
                  <a:lnTo>
                    <a:pt x="5917" y="7381"/>
                  </a:lnTo>
                  <a:lnTo>
                    <a:pt x="7521" y="8684"/>
                  </a:lnTo>
                  <a:lnTo>
                    <a:pt x="8323" y="9326"/>
                  </a:lnTo>
                  <a:lnTo>
                    <a:pt x="9145" y="9968"/>
                  </a:lnTo>
                  <a:lnTo>
                    <a:pt x="10248" y="10770"/>
                  </a:lnTo>
                  <a:lnTo>
                    <a:pt x="11351" y="11572"/>
                  </a:lnTo>
                  <a:lnTo>
                    <a:pt x="11351" y="11572"/>
                  </a:lnTo>
                  <a:lnTo>
                    <a:pt x="10830" y="11071"/>
                  </a:lnTo>
                  <a:lnTo>
                    <a:pt x="10329" y="10529"/>
                  </a:lnTo>
                  <a:lnTo>
                    <a:pt x="9827" y="9988"/>
                  </a:lnTo>
                  <a:lnTo>
                    <a:pt x="9366" y="9426"/>
                  </a:lnTo>
                  <a:lnTo>
                    <a:pt x="8905" y="8865"/>
                  </a:lnTo>
                  <a:lnTo>
                    <a:pt x="8484" y="8263"/>
                  </a:lnTo>
                  <a:lnTo>
                    <a:pt x="8083" y="7662"/>
                  </a:lnTo>
                  <a:lnTo>
                    <a:pt x="7702" y="7040"/>
                  </a:lnTo>
                  <a:lnTo>
                    <a:pt x="6659" y="6178"/>
                  </a:lnTo>
                  <a:lnTo>
                    <a:pt x="5656" y="5295"/>
                  </a:lnTo>
                  <a:lnTo>
                    <a:pt x="4653" y="4413"/>
                  </a:lnTo>
                  <a:lnTo>
                    <a:pt x="3671" y="3510"/>
                  </a:lnTo>
                  <a:lnTo>
                    <a:pt x="2708" y="2628"/>
                  </a:lnTo>
                  <a:lnTo>
                    <a:pt x="1765" y="17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5" name="Google Shape;6426;p28">
              <a:extLst>
                <a:ext uri="{FF2B5EF4-FFF2-40B4-BE49-F238E27FC236}">
                  <a16:creationId xmlns:a16="http://schemas.microsoft.com/office/drawing/2014/main" id="{1EC566D2-4AB3-E388-2E9B-AD6F5D0B9E62}"/>
                </a:ext>
              </a:extLst>
            </p:cNvPr>
            <p:cNvSpPr/>
            <p:nvPr/>
          </p:nvSpPr>
          <p:spPr>
            <a:xfrm>
              <a:off x="10334000" y="3869050"/>
              <a:ext cx="193050" cy="235175"/>
            </a:xfrm>
            <a:custGeom>
              <a:avLst/>
              <a:gdLst/>
              <a:ahLst/>
              <a:cxnLst/>
              <a:rect l="l" t="t" r="r" b="b"/>
              <a:pathLst>
                <a:path w="7722" h="9407" extrusionOk="0">
                  <a:moveTo>
                    <a:pt x="402" y="1"/>
                  </a:moveTo>
                  <a:lnTo>
                    <a:pt x="302" y="201"/>
                  </a:lnTo>
                  <a:lnTo>
                    <a:pt x="241" y="402"/>
                  </a:lnTo>
                  <a:lnTo>
                    <a:pt x="121" y="823"/>
                  </a:lnTo>
                  <a:lnTo>
                    <a:pt x="41" y="1264"/>
                  </a:lnTo>
                  <a:lnTo>
                    <a:pt x="1" y="1706"/>
                  </a:lnTo>
                  <a:lnTo>
                    <a:pt x="783" y="2588"/>
                  </a:lnTo>
                  <a:lnTo>
                    <a:pt x="1645" y="3490"/>
                  </a:lnTo>
                  <a:lnTo>
                    <a:pt x="2548" y="4433"/>
                  </a:lnTo>
                  <a:lnTo>
                    <a:pt x="3490" y="5416"/>
                  </a:lnTo>
                  <a:lnTo>
                    <a:pt x="4493" y="6398"/>
                  </a:lnTo>
                  <a:lnTo>
                    <a:pt x="5536" y="7401"/>
                  </a:lnTo>
                  <a:lnTo>
                    <a:pt x="6619" y="8404"/>
                  </a:lnTo>
                  <a:lnTo>
                    <a:pt x="7722" y="9406"/>
                  </a:lnTo>
                  <a:lnTo>
                    <a:pt x="7722" y="9406"/>
                  </a:lnTo>
                  <a:lnTo>
                    <a:pt x="7682" y="8905"/>
                  </a:lnTo>
                  <a:lnTo>
                    <a:pt x="7662" y="8404"/>
                  </a:lnTo>
                  <a:lnTo>
                    <a:pt x="7662" y="7902"/>
                  </a:lnTo>
                  <a:lnTo>
                    <a:pt x="7702" y="7401"/>
                  </a:lnTo>
                  <a:lnTo>
                    <a:pt x="6599" y="6378"/>
                  </a:lnTo>
                  <a:lnTo>
                    <a:pt x="5556" y="5335"/>
                  </a:lnTo>
                  <a:lnTo>
                    <a:pt x="4553" y="4353"/>
                  </a:lnTo>
                  <a:lnTo>
                    <a:pt x="3591" y="3370"/>
                  </a:lnTo>
                  <a:lnTo>
                    <a:pt x="1866" y="1565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6" name="Google Shape;6427;p28">
              <a:extLst>
                <a:ext uri="{FF2B5EF4-FFF2-40B4-BE49-F238E27FC236}">
                  <a16:creationId xmlns:a16="http://schemas.microsoft.com/office/drawing/2014/main" id="{A20616D5-ADB1-CC4F-5AF7-3C60DDD3B783}"/>
                </a:ext>
              </a:extLst>
            </p:cNvPr>
            <p:cNvSpPr/>
            <p:nvPr/>
          </p:nvSpPr>
          <p:spPr>
            <a:xfrm>
              <a:off x="10334000" y="3869050"/>
              <a:ext cx="193050" cy="235175"/>
            </a:xfrm>
            <a:custGeom>
              <a:avLst/>
              <a:gdLst/>
              <a:ahLst/>
              <a:cxnLst/>
              <a:rect l="l" t="t" r="r" b="b"/>
              <a:pathLst>
                <a:path w="7722" h="9407" fill="none" extrusionOk="0">
                  <a:moveTo>
                    <a:pt x="402" y="1"/>
                  </a:moveTo>
                  <a:lnTo>
                    <a:pt x="402" y="1"/>
                  </a:lnTo>
                  <a:lnTo>
                    <a:pt x="302" y="201"/>
                  </a:lnTo>
                  <a:lnTo>
                    <a:pt x="241" y="402"/>
                  </a:lnTo>
                  <a:lnTo>
                    <a:pt x="121" y="823"/>
                  </a:lnTo>
                  <a:lnTo>
                    <a:pt x="41" y="1264"/>
                  </a:lnTo>
                  <a:lnTo>
                    <a:pt x="1" y="1706"/>
                  </a:lnTo>
                  <a:lnTo>
                    <a:pt x="1" y="1706"/>
                  </a:lnTo>
                  <a:lnTo>
                    <a:pt x="1" y="1706"/>
                  </a:lnTo>
                  <a:lnTo>
                    <a:pt x="783" y="2588"/>
                  </a:lnTo>
                  <a:lnTo>
                    <a:pt x="1645" y="3490"/>
                  </a:lnTo>
                  <a:lnTo>
                    <a:pt x="2548" y="4433"/>
                  </a:lnTo>
                  <a:lnTo>
                    <a:pt x="3490" y="5416"/>
                  </a:lnTo>
                  <a:lnTo>
                    <a:pt x="4493" y="6398"/>
                  </a:lnTo>
                  <a:lnTo>
                    <a:pt x="5536" y="7401"/>
                  </a:lnTo>
                  <a:lnTo>
                    <a:pt x="6619" y="8404"/>
                  </a:lnTo>
                  <a:lnTo>
                    <a:pt x="7722" y="9406"/>
                  </a:lnTo>
                  <a:lnTo>
                    <a:pt x="7722" y="9406"/>
                  </a:lnTo>
                  <a:lnTo>
                    <a:pt x="7722" y="9406"/>
                  </a:lnTo>
                  <a:lnTo>
                    <a:pt x="7722" y="9406"/>
                  </a:lnTo>
                  <a:lnTo>
                    <a:pt x="7682" y="8905"/>
                  </a:lnTo>
                  <a:lnTo>
                    <a:pt x="7662" y="8404"/>
                  </a:lnTo>
                  <a:lnTo>
                    <a:pt x="7662" y="7902"/>
                  </a:lnTo>
                  <a:lnTo>
                    <a:pt x="7702" y="7401"/>
                  </a:lnTo>
                  <a:lnTo>
                    <a:pt x="7702" y="7401"/>
                  </a:lnTo>
                  <a:lnTo>
                    <a:pt x="6599" y="6378"/>
                  </a:lnTo>
                  <a:lnTo>
                    <a:pt x="5556" y="5335"/>
                  </a:lnTo>
                  <a:lnTo>
                    <a:pt x="4553" y="4353"/>
                  </a:lnTo>
                  <a:lnTo>
                    <a:pt x="3591" y="3370"/>
                  </a:lnTo>
                  <a:lnTo>
                    <a:pt x="1866" y="1565"/>
                  </a:lnTo>
                  <a:lnTo>
                    <a:pt x="402" y="1"/>
                  </a:lnTo>
                  <a:lnTo>
                    <a:pt x="4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7" name="Google Shape;6428;p28">
              <a:extLst>
                <a:ext uri="{FF2B5EF4-FFF2-40B4-BE49-F238E27FC236}">
                  <a16:creationId xmlns:a16="http://schemas.microsoft.com/office/drawing/2014/main" id="{9E3DB395-D6A2-FA3C-5D32-5F4A082AB60D}"/>
                </a:ext>
              </a:extLst>
            </p:cNvPr>
            <p:cNvSpPr/>
            <p:nvPr/>
          </p:nvSpPr>
          <p:spPr>
            <a:xfrm>
              <a:off x="10352050" y="3796875"/>
              <a:ext cx="252225" cy="238650"/>
            </a:xfrm>
            <a:custGeom>
              <a:avLst/>
              <a:gdLst/>
              <a:ahLst/>
              <a:cxnLst/>
              <a:rect l="l" t="t" r="r" b="b"/>
              <a:pathLst>
                <a:path w="10089" h="9546" extrusionOk="0">
                  <a:moveTo>
                    <a:pt x="5275" y="0"/>
                  </a:moveTo>
                  <a:lnTo>
                    <a:pt x="4894" y="20"/>
                  </a:lnTo>
                  <a:lnTo>
                    <a:pt x="4493" y="40"/>
                  </a:lnTo>
                  <a:lnTo>
                    <a:pt x="4112" y="80"/>
                  </a:lnTo>
                  <a:lnTo>
                    <a:pt x="3751" y="140"/>
                  </a:lnTo>
                  <a:lnTo>
                    <a:pt x="3390" y="221"/>
                  </a:lnTo>
                  <a:lnTo>
                    <a:pt x="3029" y="321"/>
                  </a:lnTo>
                  <a:lnTo>
                    <a:pt x="2668" y="421"/>
                  </a:lnTo>
                  <a:lnTo>
                    <a:pt x="2327" y="541"/>
                  </a:lnTo>
                  <a:lnTo>
                    <a:pt x="2006" y="682"/>
                  </a:lnTo>
                  <a:lnTo>
                    <a:pt x="1685" y="862"/>
                  </a:lnTo>
                  <a:lnTo>
                    <a:pt x="1385" y="1043"/>
                  </a:lnTo>
                  <a:lnTo>
                    <a:pt x="1084" y="1243"/>
                  </a:lnTo>
                  <a:lnTo>
                    <a:pt x="803" y="1464"/>
                  </a:lnTo>
                  <a:lnTo>
                    <a:pt x="542" y="1705"/>
                  </a:lnTo>
                  <a:lnTo>
                    <a:pt x="282" y="1985"/>
                  </a:lnTo>
                  <a:lnTo>
                    <a:pt x="41" y="2266"/>
                  </a:lnTo>
                  <a:lnTo>
                    <a:pt x="1" y="2346"/>
                  </a:lnTo>
                  <a:lnTo>
                    <a:pt x="723" y="3149"/>
                  </a:lnTo>
                  <a:lnTo>
                    <a:pt x="1485" y="3991"/>
                  </a:lnTo>
                  <a:lnTo>
                    <a:pt x="2307" y="4853"/>
                  </a:lnTo>
                  <a:lnTo>
                    <a:pt x="3189" y="5756"/>
                  </a:lnTo>
                  <a:lnTo>
                    <a:pt x="4092" y="6678"/>
                  </a:lnTo>
                  <a:lnTo>
                    <a:pt x="5034" y="7621"/>
                  </a:lnTo>
                  <a:lnTo>
                    <a:pt x="6037" y="8583"/>
                  </a:lnTo>
                  <a:lnTo>
                    <a:pt x="7060" y="9546"/>
                  </a:lnTo>
                  <a:lnTo>
                    <a:pt x="7120" y="9185"/>
                  </a:lnTo>
                  <a:lnTo>
                    <a:pt x="7200" y="8804"/>
                  </a:lnTo>
                  <a:lnTo>
                    <a:pt x="7281" y="8463"/>
                  </a:lnTo>
                  <a:lnTo>
                    <a:pt x="7381" y="8102"/>
                  </a:lnTo>
                  <a:lnTo>
                    <a:pt x="7521" y="7761"/>
                  </a:lnTo>
                  <a:lnTo>
                    <a:pt x="7662" y="7420"/>
                  </a:lnTo>
                  <a:lnTo>
                    <a:pt x="7802" y="7099"/>
                  </a:lnTo>
                  <a:lnTo>
                    <a:pt x="7982" y="6799"/>
                  </a:lnTo>
                  <a:lnTo>
                    <a:pt x="8183" y="6498"/>
                  </a:lnTo>
                  <a:lnTo>
                    <a:pt x="8384" y="6217"/>
                  </a:lnTo>
                  <a:lnTo>
                    <a:pt x="8624" y="5936"/>
                  </a:lnTo>
                  <a:lnTo>
                    <a:pt x="8865" y="5675"/>
                  </a:lnTo>
                  <a:lnTo>
                    <a:pt x="9146" y="5435"/>
                  </a:lnTo>
                  <a:lnTo>
                    <a:pt x="9426" y="5214"/>
                  </a:lnTo>
                  <a:lnTo>
                    <a:pt x="9747" y="5014"/>
                  </a:lnTo>
                  <a:lnTo>
                    <a:pt x="10088" y="4833"/>
                  </a:lnTo>
                  <a:lnTo>
                    <a:pt x="8765" y="3550"/>
                  </a:lnTo>
                  <a:lnTo>
                    <a:pt x="7521" y="2306"/>
                  </a:lnTo>
                  <a:lnTo>
                    <a:pt x="6358" y="1123"/>
                  </a:lnTo>
                  <a:lnTo>
                    <a:pt x="5275" y="0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8" name="Google Shape;6429;p28">
              <a:extLst>
                <a:ext uri="{FF2B5EF4-FFF2-40B4-BE49-F238E27FC236}">
                  <a16:creationId xmlns:a16="http://schemas.microsoft.com/office/drawing/2014/main" id="{4E18473D-5C7A-95F8-6D27-57E768F7F0FA}"/>
                </a:ext>
              </a:extLst>
            </p:cNvPr>
            <p:cNvSpPr/>
            <p:nvPr/>
          </p:nvSpPr>
          <p:spPr>
            <a:xfrm>
              <a:off x="10352050" y="3796875"/>
              <a:ext cx="252225" cy="238650"/>
            </a:xfrm>
            <a:custGeom>
              <a:avLst/>
              <a:gdLst/>
              <a:ahLst/>
              <a:cxnLst/>
              <a:rect l="l" t="t" r="r" b="b"/>
              <a:pathLst>
                <a:path w="10089" h="9546" fill="none" extrusionOk="0">
                  <a:moveTo>
                    <a:pt x="5275" y="0"/>
                  </a:moveTo>
                  <a:lnTo>
                    <a:pt x="5275" y="0"/>
                  </a:lnTo>
                  <a:lnTo>
                    <a:pt x="4894" y="20"/>
                  </a:lnTo>
                  <a:lnTo>
                    <a:pt x="4493" y="40"/>
                  </a:lnTo>
                  <a:lnTo>
                    <a:pt x="4112" y="80"/>
                  </a:lnTo>
                  <a:lnTo>
                    <a:pt x="3751" y="140"/>
                  </a:lnTo>
                  <a:lnTo>
                    <a:pt x="3390" y="221"/>
                  </a:lnTo>
                  <a:lnTo>
                    <a:pt x="3029" y="321"/>
                  </a:lnTo>
                  <a:lnTo>
                    <a:pt x="2668" y="421"/>
                  </a:lnTo>
                  <a:lnTo>
                    <a:pt x="2327" y="541"/>
                  </a:lnTo>
                  <a:lnTo>
                    <a:pt x="2006" y="682"/>
                  </a:lnTo>
                  <a:lnTo>
                    <a:pt x="1685" y="862"/>
                  </a:lnTo>
                  <a:lnTo>
                    <a:pt x="1385" y="1043"/>
                  </a:lnTo>
                  <a:lnTo>
                    <a:pt x="1084" y="1243"/>
                  </a:lnTo>
                  <a:lnTo>
                    <a:pt x="803" y="1464"/>
                  </a:lnTo>
                  <a:lnTo>
                    <a:pt x="542" y="1705"/>
                  </a:lnTo>
                  <a:lnTo>
                    <a:pt x="282" y="1985"/>
                  </a:lnTo>
                  <a:lnTo>
                    <a:pt x="41" y="2266"/>
                  </a:lnTo>
                  <a:lnTo>
                    <a:pt x="41" y="2266"/>
                  </a:lnTo>
                  <a:lnTo>
                    <a:pt x="1" y="2346"/>
                  </a:lnTo>
                  <a:lnTo>
                    <a:pt x="1" y="2346"/>
                  </a:lnTo>
                  <a:lnTo>
                    <a:pt x="1" y="2346"/>
                  </a:lnTo>
                  <a:lnTo>
                    <a:pt x="723" y="3149"/>
                  </a:lnTo>
                  <a:lnTo>
                    <a:pt x="1485" y="3991"/>
                  </a:lnTo>
                  <a:lnTo>
                    <a:pt x="2307" y="4853"/>
                  </a:lnTo>
                  <a:lnTo>
                    <a:pt x="3189" y="5756"/>
                  </a:lnTo>
                  <a:lnTo>
                    <a:pt x="4092" y="6678"/>
                  </a:lnTo>
                  <a:lnTo>
                    <a:pt x="5034" y="7621"/>
                  </a:lnTo>
                  <a:lnTo>
                    <a:pt x="6037" y="8583"/>
                  </a:lnTo>
                  <a:lnTo>
                    <a:pt x="7060" y="9546"/>
                  </a:lnTo>
                  <a:lnTo>
                    <a:pt x="7060" y="9546"/>
                  </a:lnTo>
                  <a:lnTo>
                    <a:pt x="7060" y="9546"/>
                  </a:lnTo>
                  <a:lnTo>
                    <a:pt x="7120" y="9185"/>
                  </a:lnTo>
                  <a:lnTo>
                    <a:pt x="7200" y="8804"/>
                  </a:lnTo>
                  <a:lnTo>
                    <a:pt x="7281" y="8463"/>
                  </a:lnTo>
                  <a:lnTo>
                    <a:pt x="7381" y="8102"/>
                  </a:lnTo>
                  <a:lnTo>
                    <a:pt x="7521" y="7761"/>
                  </a:lnTo>
                  <a:lnTo>
                    <a:pt x="7662" y="7420"/>
                  </a:lnTo>
                  <a:lnTo>
                    <a:pt x="7802" y="7099"/>
                  </a:lnTo>
                  <a:lnTo>
                    <a:pt x="7982" y="6799"/>
                  </a:lnTo>
                  <a:lnTo>
                    <a:pt x="8183" y="6498"/>
                  </a:lnTo>
                  <a:lnTo>
                    <a:pt x="8384" y="6217"/>
                  </a:lnTo>
                  <a:lnTo>
                    <a:pt x="8624" y="5936"/>
                  </a:lnTo>
                  <a:lnTo>
                    <a:pt x="8865" y="5675"/>
                  </a:lnTo>
                  <a:lnTo>
                    <a:pt x="9146" y="5435"/>
                  </a:lnTo>
                  <a:lnTo>
                    <a:pt x="9426" y="5214"/>
                  </a:lnTo>
                  <a:lnTo>
                    <a:pt x="9747" y="5014"/>
                  </a:lnTo>
                  <a:lnTo>
                    <a:pt x="10088" y="4833"/>
                  </a:lnTo>
                  <a:lnTo>
                    <a:pt x="10088" y="4833"/>
                  </a:lnTo>
                  <a:lnTo>
                    <a:pt x="8765" y="3550"/>
                  </a:lnTo>
                  <a:lnTo>
                    <a:pt x="7521" y="2306"/>
                  </a:lnTo>
                  <a:lnTo>
                    <a:pt x="6358" y="1123"/>
                  </a:lnTo>
                  <a:lnTo>
                    <a:pt x="5275" y="0"/>
                  </a:lnTo>
                  <a:lnTo>
                    <a:pt x="527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9" name="Google Shape;6430;p28">
              <a:extLst>
                <a:ext uri="{FF2B5EF4-FFF2-40B4-BE49-F238E27FC236}">
                  <a16:creationId xmlns:a16="http://schemas.microsoft.com/office/drawing/2014/main" id="{AEEC9546-5B50-BD6D-9842-7B9108855F39}"/>
                </a:ext>
              </a:extLst>
            </p:cNvPr>
            <p:cNvSpPr/>
            <p:nvPr/>
          </p:nvSpPr>
          <p:spPr>
            <a:xfrm>
              <a:off x="10458850" y="4207975"/>
              <a:ext cx="265750" cy="215625"/>
            </a:xfrm>
            <a:custGeom>
              <a:avLst/>
              <a:gdLst/>
              <a:ahLst/>
              <a:cxnLst/>
              <a:rect l="l" t="t" r="r" b="b"/>
              <a:pathLst>
                <a:path w="10630" h="8625" extrusionOk="0">
                  <a:moveTo>
                    <a:pt x="0" y="1"/>
                  </a:moveTo>
                  <a:lnTo>
                    <a:pt x="562" y="863"/>
                  </a:lnTo>
                  <a:lnTo>
                    <a:pt x="1123" y="1665"/>
                  </a:lnTo>
                  <a:lnTo>
                    <a:pt x="2166" y="3069"/>
                  </a:lnTo>
                  <a:lnTo>
                    <a:pt x="3009" y="4192"/>
                  </a:lnTo>
                  <a:lnTo>
                    <a:pt x="3610" y="4974"/>
                  </a:lnTo>
                  <a:lnTo>
                    <a:pt x="3630" y="4994"/>
                  </a:lnTo>
                  <a:lnTo>
                    <a:pt x="4493" y="5676"/>
                  </a:lnTo>
                  <a:lnTo>
                    <a:pt x="5395" y="6378"/>
                  </a:lnTo>
                  <a:lnTo>
                    <a:pt x="6177" y="6960"/>
                  </a:lnTo>
                  <a:lnTo>
                    <a:pt x="6558" y="7240"/>
                  </a:lnTo>
                  <a:lnTo>
                    <a:pt x="6899" y="7321"/>
                  </a:lnTo>
                  <a:lnTo>
                    <a:pt x="7300" y="7421"/>
                  </a:lnTo>
                  <a:lnTo>
                    <a:pt x="7761" y="7561"/>
                  </a:lnTo>
                  <a:lnTo>
                    <a:pt x="8263" y="7742"/>
                  </a:lnTo>
                  <a:lnTo>
                    <a:pt x="9366" y="8143"/>
                  </a:lnTo>
                  <a:lnTo>
                    <a:pt x="10629" y="8624"/>
                  </a:lnTo>
                  <a:lnTo>
                    <a:pt x="9767" y="7942"/>
                  </a:lnTo>
                  <a:lnTo>
                    <a:pt x="8945" y="7220"/>
                  </a:lnTo>
                  <a:lnTo>
                    <a:pt x="7561" y="6258"/>
                  </a:lnTo>
                  <a:lnTo>
                    <a:pt x="6217" y="5255"/>
                  </a:lnTo>
                  <a:lnTo>
                    <a:pt x="5415" y="4653"/>
                  </a:lnTo>
                  <a:lnTo>
                    <a:pt x="4633" y="4012"/>
                  </a:lnTo>
                  <a:lnTo>
                    <a:pt x="3831" y="3370"/>
                  </a:lnTo>
                  <a:lnTo>
                    <a:pt x="3049" y="2708"/>
                  </a:lnTo>
                  <a:lnTo>
                    <a:pt x="1504" y="136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24242">
                <a:alpha val="16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0" name="Google Shape;6431;p28">
              <a:extLst>
                <a:ext uri="{FF2B5EF4-FFF2-40B4-BE49-F238E27FC236}">
                  <a16:creationId xmlns:a16="http://schemas.microsoft.com/office/drawing/2014/main" id="{F205E833-374B-1E6F-E889-280CE6D8198D}"/>
                </a:ext>
              </a:extLst>
            </p:cNvPr>
            <p:cNvSpPr/>
            <p:nvPr/>
          </p:nvSpPr>
          <p:spPr>
            <a:xfrm>
              <a:off x="10994300" y="4056075"/>
              <a:ext cx="140400" cy="258225"/>
            </a:xfrm>
            <a:custGeom>
              <a:avLst/>
              <a:gdLst/>
              <a:ahLst/>
              <a:cxnLst/>
              <a:rect l="l" t="t" r="r" b="b"/>
              <a:pathLst>
                <a:path w="5616" h="10329" extrusionOk="0">
                  <a:moveTo>
                    <a:pt x="181" y="0"/>
                  </a:moveTo>
                  <a:lnTo>
                    <a:pt x="121" y="20"/>
                  </a:lnTo>
                  <a:lnTo>
                    <a:pt x="61" y="60"/>
                  </a:lnTo>
                  <a:lnTo>
                    <a:pt x="21" y="121"/>
                  </a:lnTo>
                  <a:lnTo>
                    <a:pt x="1" y="201"/>
                  </a:lnTo>
                  <a:lnTo>
                    <a:pt x="21" y="281"/>
                  </a:lnTo>
                  <a:lnTo>
                    <a:pt x="281" y="883"/>
                  </a:lnTo>
                  <a:lnTo>
                    <a:pt x="562" y="1484"/>
                  </a:lnTo>
                  <a:lnTo>
                    <a:pt x="883" y="2066"/>
                  </a:lnTo>
                  <a:lnTo>
                    <a:pt x="1204" y="2647"/>
                  </a:lnTo>
                  <a:lnTo>
                    <a:pt x="1866" y="3811"/>
                  </a:lnTo>
                  <a:lnTo>
                    <a:pt x="2187" y="4392"/>
                  </a:lnTo>
                  <a:lnTo>
                    <a:pt x="2487" y="4974"/>
                  </a:lnTo>
                  <a:lnTo>
                    <a:pt x="2808" y="5615"/>
                  </a:lnTo>
                  <a:lnTo>
                    <a:pt x="3089" y="6277"/>
                  </a:lnTo>
                  <a:lnTo>
                    <a:pt x="3650" y="7621"/>
                  </a:lnTo>
                  <a:lnTo>
                    <a:pt x="3951" y="8303"/>
                  </a:lnTo>
                  <a:lnTo>
                    <a:pt x="4252" y="8945"/>
                  </a:lnTo>
                  <a:lnTo>
                    <a:pt x="4593" y="9566"/>
                  </a:lnTo>
                  <a:lnTo>
                    <a:pt x="4774" y="9887"/>
                  </a:lnTo>
                  <a:lnTo>
                    <a:pt x="4974" y="10168"/>
                  </a:lnTo>
                  <a:lnTo>
                    <a:pt x="5054" y="10268"/>
                  </a:lnTo>
                  <a:lnTo>
                    <a:pt x="5155" y="10308"/>
                  </a:lnTo>
                  <a:lnTo>
                    <a:pt x="5255" y="10328"/>
                  </a:lnTo>
                  <a:lnTo>
                    <a:pt x="5375" y="10328"/>
                  </a:lnTo>
                  <a:lnTo>
                    <a:pt x="5475" y="10288"/>
                  </a:lnTo>
                  <a:lnTo>
                    <a:pt x="5556" y="10228"/>
                  </a:lnTo>
                  <a:lnTo>
                    <a:pt x="5616" y="10128"/>
                  </a:lnTo>
                  <a:lnTo>
                    <a:pt x="5616" y="10068"/>
                  </a:lnTo>
                  <a:lnTo>
                    <a:pt x="5616" y="9987"/>
                  </a:lnTo>
                  <a:lnTo>
                    <a:pt x="5596" y="9667"/>
                  </a:lnTo>
                  <a:lnTo>
                    <a:pt x="5536" y="9326"/>
                  </a:lnTo>
                  <a:lnTo>
                    <a:pt x="5475" y="9005"/>
                  </a:lnTo>
                  <a:lnTo>
                    <a:pt x="5395" y="8664"/>
                  </a:lnTo>
                  <a:lnTo>
                    <a:pt x="5295" y="8323"/>
                  </a:lnTo>
                  <a:lnTo>
                    <a:pt x="5195" y="8002"/>
                  </a:lnTo>
                  <a:lnTo>
                    <a:pt x="4954" y="7340"/>
                  </a:lnTo>
                  <a:lnTo>
                    <a:pt x="4673" y="6698"/>
                  </a:lnTo>
                  <a:lnTo>
                    <a:pt x="4372" y="6077"/>
                  </a:lnTo>
                  <a:lnTo>
                    <a:pt x="3751" y="4853"/>
                  </a:lnTo>
                  <a:lnTo>
                    <a:pt x="3410" y="4212"/>
                  </a:lnTo>
                  <a:lnTo>
                    <a:pt x="3069" y="3570"/>
                  </a:lnTo>
                  <a:lnTo>
                    <a:pt x="2688" y="2928"/>
                  </a:lnTo>
                  <a:lnTo>
                    <a:pt x="2287" y="2286"/>
                  </a:lnTo>
                  <a:lnTo>
                    <a:pt x="1866" y="1685"/>
                  </a:lnTo>
                  <a:lnTo>
                    <a:pt x="1424" y="1103"/>
                  </a:lnTo>
                  <a:lnTo>
                    <a:pt x="1184" y="822"/>
                  </a:lnTo>
                  <a:lnTo>
                    <a:pt x="943" y="562"/>
                  </a:lnTo>
                  <a:lnTo>
                    <a:pt x="682" y="301"/>
                  </a:lnTo>
                  <a:lnTo>
                    <a:pt x="402" y="60"/>
                  </a:lnTo>
                  <a:lnTo>
                    <a:pt x="342" y="2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1" name="Google Shape;6432;p28">
              <a:extLst>
                <a:ext uri="{FF2B5EF4-FFF2-40B4-BE49-F238E27FC236}">
                  <a16:creationId xmlns:a16="http://schemas.microsoft.com/office/drawing/2014/main" id="{F09918AD-0F94-9C04-2020-A5BB246A86F8}"/>
                </a:ext>
              </a:extLst>
            </p:cNvPr>
            <p:cNvSpPr/>
            <p:nvPr/>
          </p:nvSpPr>
          <p:spPr>
            <a:xfrm>
              <a:off x="11130675" y="4355875"/>
              <a:ext cx="28100" cy="29100"/>
            </a:xfrm>
            <a:custGeom>
              <a:avLst/>
              <a:gdLst/>
              <a:ahLst/>
              <a:cxnLst/>
              <a:rect l="l" t="t" r="r" b="b"/>
              <a:pathLst>
                <a:path w="1124" h="1164" extrusionOk="0">
                  <a:moveTo>
                    <a:pt x="562" y="1"/>
                  </a:moveTo>
                  <a:lnTo>
                    <a:pt x="422" y="21"/>
                  </a:lnTo>
                  <a:lnTo>
                    <a:pt x="321" y="61"/>
                  </a:lnTo>
                  <a:lnTo>
                    <a:pt x="221" y="101"/>
                  </a:lnTo>
                  <a:lnTo>
                    <a:pt x="141" y="181"/>
                  </a:lnTo>
                  <a:lnTo>
                    <a:pt x="81" y="262"/>
                  </a:lnTo>
                  <a:lnTo>
                    <a:pt x="41" y="362"/>
                  </a:lnTo>
                  <a:lnTo>
                    <a:pt x="0" y="482"/>
                  </a:lnTo>
                  <a:lnTo>
                    <a:pt x="0" y="582"/>
                  </a:lnTo>
                  <a:lnTo>
                    <a:pt x="0" y="683"/>
                  </a:lnTo>
                  <a:lnTo>
                    <a:pt x="41" y="803"/>
                  </a:lnTo>
                  <a:lnTo>
                    <a:pt x="81" y="883"/>
                  </a:lnTo>
                  <a:lnTo>
                    <a:pt x="141" y="984"/>
                  </a:lnTo>
                  <a:lnTo>
                    <a:pt x="221" y="1064"/>
                  </a:lnTo>
                  <a:lnTo>
                    <a:pt x="321" y="1104"/>
                  </a:lnTo>
                  <a:lnTo>
                    <a:pt x="422" y="1144"/>
                  </a:lnTo>
                  <a:lnTo>
                    <a:pt x="562" y="1164"/>
                  </a:lnTo>
                  <a:lnTo>
                    <a:pt x="682" y="1144"/>
                  </a:lnTo>
                  <a:lnTo>
                    <a:pt x="803" y="1104"/>
                  </a:lnTo>
                  <a:lnTo>
                    <a:pt x="903" y="1064"/>
                  </a:lnTo>
                  <a:lnTo>
                    <a:pt x="983" y="984"/>
                  </a:lnTo>
                  <a:lnTo>
                    <a:pt x="1043" y="883"/>
                  </a:lnTo>
                  <a:lnTo>
                    <a:pt x="1083" y="803"/>
                  </a:lnTo>
                  <a:lnTo>
                    <a:pt x="1103" y="683"/>
                  </a:lnTo>
                  <a:lnTo>
                    <a:pt x="1123" y="582"/>
                  </a:lnTo>
                  <a:lnTo>
                    <a:pt x="1103" y="482"/>
                  </a:lnTo>
                  <a:lnTo>
                    <a:pt x="1083" y="362"/>
                  </a:lnTo>
                  <a:lnTo>
                    <a:pt x="1043" y="262"/>
                  </a:lnTo>
                  <a:lnTo>
                    <a:pt x="983" y="181"/>
                  </a:lnTo>
                  <a:lnTo>
                    <a:pt x="903" y="101"/>
                  </a:lnTo>
                  <a:lnTo>
                    <a:pt x="803" y="61"/>
                  </a:lnTo>
                  <a:lnTo>
                    <a:pt x="682" y="21"/>
                  </a:lnTo>
                  <a:lnTo>
                    <a:pt x="5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666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battle.wav"/>
          </p:stSnd>
        </p:sndAc>
      </p:transition>
    </mc:Choice>
    <mc:Fallback xmlns="">
      <p:transition spd="slow">
        <p:sndAc>
          <p:stSnd>
            <p:snd r:embed="rId10" name="battl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2" grpId="0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Blank 1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B8CB760-109F-4079-A87E-32E64E7FE8FE}"/>
              </a:ext>
            </a:extLst>
          </p:cNvPr>
          <p:cNvSpPr/>
          <p:nvPr/>
        </p:nvSpPr>
        <p:spPr>
          <a:xfrm>
            <a:off x="621506" y="135498"/>
            <a:ext cx="8043863" cy="1193006"/>
          </a:xfrm>
          <a:prstGeom prst="actionButtonBlank">
            <a:avLst/>
          </a:prstGeom>
          <a:solidFill>
            <a:srgbClr val="86C631"/>
          </a:solidFill>
          <a:ln w="38100">
            <a:solidFill>
              <a:srgbClr val="4A523E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solidFill>
                    <a:srgbClr val="FFF6E6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Arial"/>
              </a:rPr>
              <a:t>___ do you play</a:t>
            </a:r>
            <a:r>
              <a:rPr kumimoji="0" lang="en-US" sz="3600" b="1" i="0" u="none" strike="noStrike" kern="0" cap="none" spc="0" normalizeH="0" noProof="0" dirty="0">
                <a:ln>
                  <a:solidFill>
                    <a:srgbClr val="FFF6E6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Arial"/>
              </a:rPr>
              <a:t> football</a:t>
            </a:r>
            <a:r>
              <a:rPr kumimoji="0" lang="en-US" sz="3600" b="1" i="0" u="none" strike="noStrike" kern="0" cap="none" spc="0" normalizeH="0" baseline="0" noProof="0" dirty="0">
                <a:ln>
                  <a:solidFill>
                    <a:srgbClr val="FFF6E6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Arial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solidFill>
                    <a:srgbClr val="FFF6E6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Arial"/>
              </a:rPr>
              <a:t>In the</a:t>
            </a:r>
            <a:r>
              <a:rPr kumimoji="0" lang="en-US" sz="3600" b="1" i="0" u="none" strike="noStrike" kern="0" cap="none" spc="0" normalizeH="0" noProof="0" dirty="0">
                <a:ln>
                  <a:solidFill>
                    <a:srgbClr val="FFF6E6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Arial"/>
              </a:rPr>
              <a:t> morning.</a:t>
            </a:r>
            <a:endParaRPr kumimoji="0" lang="en-US" sz="3600" b="1" i="0" u="none" strike="noStrike" kern="0" cap="none" spc="0" normalizeH="0" baseline="0" noProof="0" dirty="0">
              <a:ln>
                <a:solidFill>
                  <a:srgbClr val="FFF6E6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  <a:sym typeface="Arial"/>
            </a:endParaRPr>
          </a:p>
        </p:txBody>
      </p:sp>
      <p:sp>
        <p:nvSpPr>
          <p:cNvPr id="12" name="Action Button: Blank 1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459D1E3-7C25-4AA7-9015-061E123F23EF}"/>
              </a:ext>
            </a:extLst>
          </p:cNvPr>
          <p:cNvSpPr/>
          <p:nvPr/>
        </p:nvSpPr>
        <p:spPr>
          <a:xfrm>
            <a:off x="1111694" y="3757614"/>
            <a:ext cx="7063488" cy="1193006"/>
          </a:xfrm>
          <a:prstGeom prst="actionButtonBlank">
            <a:avLst/>
          </a:prstGeom>
          <a:solidFill>
            <a:srgbClr val="86C631"/>
          </a:solidFill>
          <a:ln w="38100">
            <a:solidFill>
              <a:srgbClr val="4A523E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50" b="1" i="0" u="none" strike="noStrike" kern="0" cap="none" spc="0" normalizeH="0" baseline="0" noProof="0" dirty="0">
                <a:ln>
                  <a:solidFill>
                    <a:srgbClr val="FFF6E6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Arial"/>
              </a:rPr>
              <a:t>When</a:t>
            </a:r>
          </a:p>
        </p:txBody>
      </p:sp>
      <p:pic>
        <p:nvPicPr>
          <p:cNvPr id="3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96027685-B508-4689-8A91-AAED3C916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0319" y="3589618"/>
            <a:ext cx="1528997" cy="152899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4B332CFD-F536-4E00-BD03-3F950693D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11867" y="3577990"/>
            <a:ext cx="1723869" cy="1473671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4F3C9F6-8DAA-4AFB-BD55-39971CF01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202" y="2152810"/>
            <a:ext cx="1500396" cy="142517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8D413DA-FD24-A881-E7CC-CC25F857B42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4961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attle.wav"/>
          </p:stSnd>
        </p:sndAc>
      </p:transition>
    </mc:Choice>
    <mc:Fallback xmlns="">
      <p:transition spd="slow">
        <p:sndAc>
          <p:stSnd>
            <p:snd r:embed="rId10" name="battl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evee Pokemon transparent PNG - StickPNG">
            <a:extLst>
              <a:ext uri="{FF2B5EF4-FFF2-40B4-BE49-F238E27FC236}">
                <a16:creationId xmlns:a16="http://schemas.microsoft.com/office/drawing/2014/main" id="{B667EEEA-DA5B-4455-B048-95C5CFA73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663" y="2571750"/>
            <a:ext cx="1320403" cy="13176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ction Button: Blank 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E554AC4-C70D-47D9-8C0E-DB491A7BBADE}"/>
              </a:ext>
            </a:extLst>
          </p:cNvPr>
          <p:cNvSpPr/>
          <p:nvPr/>
        </p:nvSpPr>
        <p:spPr>
          <a:xfrm>
            <a:off x="621506" y="192882"/>
            <a:ext cx="8043863" cy="1193006"/>
          </a:xfrm>
          <a:prstGeom prst="actionButtonBlank">
            <a:avLst/>
          </a:prstGeom>
          <a:solidFill>
            <a:srgbClr val="C3F352"/>
          </a:solidFill>
          <a:ln w="38100">
            <a:solidFill>
              <a:srgbClr val="033B39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solidFill>
                    <a:srgbClr val="FFF6E6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  <a:sym typeface="Arial"/>
              </a:rPr>
              <a:t>When ___ you go</a:t>
            </a:r>
            <a:r>
              <a:rPr kumimoji="0" lang="en-US" sz="3600" b="1" i="0" u="none" strike="noStrike" kern="0" cap="none" spc="0" normalizeH="0" noProof="0" dirty="0">
                <a:ln>
                  <a:solidFill>
                    <a:srgbClr val="FFF6E6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  <a:sym typeface="Arial"/>
              </a:rPr>
              <a:t> to school</a:t>
            </a:r>
            <a:r>
              <a:rPr kumimoji="0" lang="en-US" sz="3600" b="1" i="0" u="none" strike="noStrike" kern="0" cap="none" spc="0" normalizeH="0" baseline="0" noProof="0" dirty="0">
                <a:ln>
                  <a:solidFill>
                    <a:srgbClr val="FFF6E6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  <a:sym typeface="Arial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dirty="0">
                <a:ln>
                  <a:solidFill>
                    <a:srgbClr val="FFF6E6"/>
                  </a:solidFill>
                </a:ln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rPr>
              <a:t>In the afternoon.</a:t>
            </a:r>
            <a:endParaRPr kumimoji="0" lang="en-US" sz="3600" b="1" i="0" u="none" strike="noStrike" kern="0" cap="none" spc="0" normalizeH="0" baseline="0" noProof="0" dirty="0">
              <a:ln>
                <a:solidFill>
                  <a:srgbClr val="FFF6E6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7" name="Action Button: Blank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E9747CD-58E2-4094-BED6-7E54E360D07C}"/>
              </a:ext>
            </a:extLst>
          </p:cNvPr>
          <p:cNvSpPr/>
          <p:nvPr/>
        </p:nvSpPr>
        <p:spPr>
          <a:xfrm>
            <a:off x="1111694" y="3757614"/>
            <a:ext cx="7063488" cy="1193006"/>
          </a:xfrm>
          <a:prstGeom prst="actionButtonBlank">
            <a:avLst/>
          </a:prstGeom>
          <a:solidFill>
            <a:srgbClr val="C3F352"/>
          </a:solidFill>
          <a:ln w="38100">
            <a:solidFill>
              <a:srgbClr val="033B39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50" b="1" i="0" u="none" strike="noStrike" kern="0" cap="none" spc="0" normalizeH="0" baseline="0" noProof="0" dirty="0">
                <a:ln>
                  <a:solidFill>
                    <a:srgbClr val="FFF6E6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Arial"/>
              </a:rPr>
              <a:t>do</a:t>
            </a:r>
          </a:p>
        </p:txBody>
      </p:sp>
      <p:pic>
        <p:nvPicPr>
          <p:cNvPr id="3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C7E16282-2152-4F04-91E8-DF7AEC80C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0319" y="3589618"/>
            <a:ext cx="1528997" cy="152899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EFDDB9E0-007E-40A8-9D57-AEDE337AE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11867" y="3577990"/>
            <a:ext cx="1723869" cy="1473671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37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attle.wav"/>
          </p:stSnd>
        </p:sndAc>
      </p:transition>
    </mc:Choice>
    <mc:Fallback xmlns="">
      <p:transition spd="slow">
        <p:sndAc>
          <p:stSnd>
            <p:snd r:embed="rId10" name="battl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ction Button: Blank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908B16C-C00C-4FAE-8B3F-E19B98F93900}"/>
              </a:ext>
            </a:extLst>
          </p:cNvPr>
          <p:cNvSpPr/>
          <p:nvPr/>
        </p:nvSpPr>
        <p:spPr>
          <a:xfrm>
            <a:off x="621506" y="192882"/>
            <a:ext cx="8043863" cy="1193006"/>
          </a:xfrm>
          <a:prstGeom prst="actionButtonBlank">
            <a:avLst/>
          </a:prstGeom>
          <a:solidFill>
            <a:srgbClr val="B8D8E5"/>
          </a:solidFill>
          <a:ln w="57150">
            <a:solidFill>
              <a:srgbClr val="374880"/>
            </a:solidFill>
          </a:ln>
          <a:effectLst>
            <a:glow rad="101600">
              <a:schemeClr val="tx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EFDED4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When do you ____ books?</a:t>
            </a:r>
          </a:p>
        </p:txBody>
      </p:sp>
      <p:sp>
        <p:nvSpPr>
          <p:cNvPr id="18" name="Action Button: Blank 1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19CB07C-4793-4933-AF70-A6D0E2B4E30B}"/>
              </a:ext>
            </a:extLst>
          </p:cNvPr>
          <p:cNvSpPr/>
          <p:nvPr/>
        </p:nvSpPr>
        <p:spPr>
          <a:xfrm>
            <a:off x="1111694" y="3757614"/>
            <a:ext cx="7063488" cy="1193006"/>
          </a:xfrm>
          <a:prstGeom prst="actionButtonBlank">
            <a:avLst/>
          </a:prstGeom>
          <a:solidFill>
            <a:srgbClr val="B8D8E5"/>
          </a:solidFill>
          <a:ln w="57150">
            <a:solidFill>
              <a:srgbClr val="374880"/>
            </a:solidFill>
          </a:ln>
          <a:effectLst>
            <a:glow rad="101600">
              <a:schemeClr val="tx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EFDED4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read</a:t>
            </a:r>
          </a:p>
        </p:txBody>
      </p:sp>
      <p:pic>
        <p:nvPicPr>
          <p:cNvPr id="20" name="Picture 2" descr="Lugia png » PNG Image">
            <a:extLst>
              <a:ext uri="{FF2B5EF4-FFF2-40B4-BE49-F238E27FC236}">
                <a16:creationId xmlns:a16="http://schemas.microsoft.com/office/drawing/2014/main" id="{816247F1-8BEF-43A4-8DBE-D8BE47961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692" y="1565511"/>
            <a:ext cx="1901857" cy="190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AE0C1E1F-0801-4459-AF91-A31B59B4D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0319" y="3589618"/>
            <a:ext cx="1528997" cy="152899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210E79B0-A014-478E-8476-2176EF282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11867" y="3577990"/>
            <a:ext cx="1723869" cy="1473671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11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attle.wav"/>
          </p:stSnd>
        </p:sndAc>
      </p:transition>
    </mc:Choice>
    <mc:Fallback xmlns="">
      <p:transition spd="slow">
        <p:sndAc>
          <p:stSnd>
            <p:snd r:embed="rId10" name="battl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Blank 1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D4E6F53-A815-4525-A791-3A99EBBFAE9B}"/>
              </a:ext>
            </a:extLst>
          </p:cNvPr>
          <p:cNvSpPr/>
          <p:nvPr/>
        </p:nvSpPr>
        <p:spPr>
          <a:xfrm>
            <a:off x="621506" y="192882"/>
            <a:ext cx="8043863" cy="1193006"/>
          </a:xfrm>
          <a:prstGeom prst="actionButtonBlank">
            <a:avLst/>
          </a:prstGeom>
          <a:solidFill>
            <a:srgbClr val="9CD4D6"/>
          </a:solidFill>
          <a:ln w="57150">
            <a:solidFill>
              <a:srgbClr val="24657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E1F0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When do you listen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0E1F0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___ music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E1F0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?</a:t>
            </a:r>
          </a:p>
        </p:txBody>
      </p:sp>
      <p:sp>
        <p:nvSpPr>
          <p:cNvPr id="12" name="Action Button: Blank 1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EA2CD29-F5D9-4701-9290-98DD54D89173}"/>
              </a:ext>
            </a:extLst>
          </p:cNvPr>
          <p:cNvSpPr/>
          <p:nvPr/>
        </p:nvSpPr>
        <p:spPr>
          <a:xfrm>
            <a:off x="1111694" y="3757614"/>
            <a:ext cx="7063488" cy="1193006"/>
          </a:xfrm>
          <a:prstGeom prst="actionButtonBlank">
            <a:avLst/>
          </a:prstGeom>
          <a:solidFill>
            <a:srgbClr val="9CD4D6"/>
          </a:solidFill>
          <a:ln w="57150">
            <a:solidFill>
              <a:srgbClr val="24657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E1F0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to</a:t>
            </a:r>
          </a:p>
        </p:txBody>
      </p:sp>
      <p:pic>
        <p:nvPicPr>
          <p:cNvPr id="3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57EB5501-B833-4094-BB0F-D208BD9CB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0319" y="3589618"/>
            <a:ext cx="1528997" cy="152899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A3B0D816-CBA3-4F30-82C5-B5FB4F6C5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11867" y="3577990"/>
            <a:ext cx="1723869" cy="1473671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8639CD-AD3D-046A-21D6-D0B08ABB8C6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7291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attle.wav"/>
          </p:stSnd>
        </p:sndAc>
      </p:transition>
    </mc:Choice>
    <mc:Fallback xmlns="">
      <p:transition spd="slow">
        <p:sndAc>
          <p:stSnd>
            <p:snd r:embed="rId9" name="battl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ction Button: Blank 1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E1DC71F-860C-404E-AE6C-5B2D65C487E4}"/>
              </a:ext>
            </a:extLst>
          </p:cNvPr>
          <p:cNvSpPr/>
          <p:nvPr/>
        </p:nvSpPr>
        <p:spPr>
          <a:xfrm>
            <a:off x="621506" y="192882"/>
            <a:ext cx="8043863" cy="1193006"/>
          </a:xfrm>
          <a:prstGeom prst="actionButtonBlank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50" b="1" i="0" u="none" strike="noStrike" kern="0" cap="none" spc="0" normalizeH="0" baseline="0" noProof="0" dirty="0">
                <a:ln>
                  <a:solidFill>
                    <a:srgbClr val="FFF6E6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Arial"/>
              </a:rPr>
              <a:t>When</a:t>
            </a:r>
            <a:r>
              <a:rPr kumimoji="0" lang="en-US" sz="4050" b="1" i="0" u="none" strike="noStrike" kern="0" cap="none" spc="0" normalizeH="0" noProof="0" dirty="0">
                <a:ln>
                  <a:solidFill>
                    <a:srgbClr val="FFF6E6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Arial"/>
              </a:rPr>
              <a:t> do you watch TV</a:t>
            </a:r>
            <a:r>
              <a:rPr kumimoji="0" lang="en-US" sz="4050" b="1" i="0" u="none" strike="noStrike" kern="0" cap="none" spc="0" normalizeH="0" baseline="0" noProof="0" dirty="0">
                <a:ln>
                  <a:solidFill>
                    <a:srgbClr val="FFF6E6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Arial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50" b="1" dirty="0">
                <a:ln>
                  <a:solidFill>
                    <a:srgbClr val="FFF6E6"/>
                  </a:solidFill>
                </a:ln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rPr>
              <a:t>___ the evening.</a:t>
            </a:r>
            <a:endParaRPr kumimoji="0" lang="en-US" sz="4050" b="1" i="0" u="none" strike="noStrike" kern="0" cap="none" spc="0" normalizeH="0" baseline="0" noProof="0" dirty="0">
              <a:ln>
                <a:solidFill>
                  <a:srgbClr val="FFF6E6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  <a:sym typeface="Arial"/>
            </a:endParaRPr>
          </a:p>
        </p:txBody>
      </p:sp>
      <p:sp>
        <p:nvSpPr>
          <p:cNvPr id="14" name="Action Button: Blank 1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7A20DF1-4474-4AFE-A25D-505309540C8D}"/>
              </a:ext>
            </a:extLst>
          </p:cNvPr>
          <p:cNvSpPr/>
          <p:nvPr/>
        </p:nvSpPr>
        <p:spPr>
          <a:xfrm>
            <a:off x="1111694" y="3757614"/>
            <a:ext cx="7063488" cy="1193006"/>
          </a:xfrm>
          <a:prstGeom prst="actionButtonBlank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50" b="1" i="0" u="none" strike="noStrike" kern="0" cap="none" spc="0" normalizeH="0" baseline="0" noProof="0">
                <a:ln>
                  <a:solidFill>
                    <a:srgbClr val="FFF6E6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  <a:sym typeface="Arial"/>
              </a:rPr>
              <a:t>In</a:t>
            </a:r>
            <a:endParaRPr kumimoji="0" lang="en-US" sz="4050" b="1" i="0" u="none" strike="noStrike" kern="0" cap="none" spc="0" normalizeH="0" baseline="0" noProof="0" dirty="0">
              <a:ln>
                <a:solidFill>
                  <a:srgbClr val="FFF6E6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  <a:sym typeface="Arial"/>
            </a:endParaRPr>
          </a:p>
        </p:txBody>
      </p:sp>
      <p:pic>
        <p:nvPicPr>
          <p:cNvPr id="16" name="Picture 2" descr="Free download Pokemon Super Mystery Dungeon Fennekin Redraw by ...">
            <a:extLst>
              <a:ext uri="{FF2B5EF4-FFF2-40B4-BE49-F238E27FC236}">
                <a16:creationId xmlns:a16="http://schemas.microsoft.com/office/drawing/2014/main" id="{BF6EC39C-D661-47AD-B292-E1123A0A3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391" y="1705039"/>
            <a:ext cx="1513937" cy="173342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493DFFDD-FD72-4B66-BB12-75171E6E7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0319" y="3589618"/>
            <a:ext cx="1528997" cy="152899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EED60945-9365-4F5D-8C7F-21DDAF9BC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11867" y="3577990"/>
            <a:ext cx="1723869" cy="1473671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38D4AF-3FCA-F47B-5F7A-21159EC67E5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0347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attle.wav"/>
          </p:stSnd>
        </p:sndAc>
      </p:transition>
    </mc:Choice>
    <mc:Fallback xmlns="">
      <p:transition spd="slow">
        <p:sndAc>
          <p:stSnd>
            <p:snd r:embed="rId10" name="battl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B3385-A012-4247-AC26-952D622F2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3EA73-9AC3-48B0-8CF5-9DFE18C71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6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"/>
    </mc:Choice>
    <mc:Fallback xmlns="">
      <p:transition spd="slow" advClick="0" advTm="5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38"/>
          <p:cNvSpPr txBox="1">
            <a:spLocks noGrp="1"/>
          </p:cNvSpPr>
          <p:nvPr>
            <p:ph type="title"/>
          </p:nvPr>
        </p:nvSpPr>
        <p:spPr>
          <a:xfrm>
            <a:off x="2246341" y="2122910"/>
            <a:ext cx="472576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2"/>
                </a:solidFill>
              </a:rPr>
              <a:t>M</a:t>
            </a:r>
            <a:r>
              <a:rPr lang="en" dirty="0">
                <a:solidFill>
                  <a:schemeClr val="accent2"/>
                </a:solidFill>
              </a:rPr>
              <a:t>ake a guess</a:t>
            </a:r>
            <a:endParaRPr dirty="0"/>
          </a:p>
        </p:txBody>
      </p:sp>
      <p:grpSp>
        <p:nvGrpSpPr>
          <p:cNvPr id="1163" name="Google Shape;1163;p38"/>
          <p:cNvGrpSpPr/>
          <p:nvPr/>
        </p:nvGrpSpPr>
        <p:grpSpPr>
          <a:xfrm>
            <a:off x="2917051" y="3610848"/>
            <a:ext cx="2927410" cy="993144"/>
            <a:chOff x="2917051" y="3610848"/>
            <a:chExt cx="2927410" cy="993144"/>
          </a:xfrm>
        </p:grpSpPr>
        <p:sp>
          <p:nvSpPr>
            <p:cNvPr id="1164" name="Google Shape;1164;p38"/>
            <p:cNvSpPr/>
            <p:nvPr/>
          </p:nvSpPr>
          <p:spPr>
            <a:xfrm rot="-624127">
              <a:off x="4282254" y="3744312"/>
              <a:ext cx="1526687" cy="532416"/>
            </a:xfrm>
            <a:custGeom>
              <a:avLst/>
              <a:gdLst/>
              <a:ahLst/>
              <a:cxnLst/>
              <a:rect l="l" t="t" r="r" b="b"/>
              <a:pathLst>
                <a:path w="46367" h="16170" extrusionOk="0">
                  <a:moveTo>
                    <a:pt x="44499" y="0"/>
                  </a:moveTo>
                  <a:cubicBezTo>
                    <a:pt x="44499" y="0"/>
                    <a:pt x="11108" y="5905"/>
                    <a:pt x="10708" y="6105"/>
                  </a:cubicBezTo>
                  <a:cubicBezTo>
                    <a:pt x="10341" y="6338"/>
                    <a:pt x="9774" y="7239"/>
                    <a:pt x="9574" y="7239"/>
                  </a:cubicBezTo>
                  <a:cubicBezTo>
                    <a:pt x="9340" y="7272"/>
                    <a:pt x="0" y="12276"/>
                    <a:pt x="67" y="12609"/>
                  </a:cubicBezTo>
                  <a:cubicBezTo>
                    <a:pt x="267" y="13610"/>
                    <a:pt x="301" y="13143"/>
                    <a:pt x="334" y="13977"/>
                  </a:cubicBezTo>
                  <a:cubicBezTo>
                    <a:pt x="367" y="14778"/>
                    <a:pt x="11108" y="15812"/>
                    <a:pt x="11108" y="15812"/>
                  </a:cubicBezTo>
                  <a:cubicBezTo>
                    <a:pt x="11108" y="15812"/>
                    <a:pt x="12028" y="16169"/>
                    <a:pt x="12749" y="16169"/>
                  </a:cubicBezTo>
                  <a:cubicBezTo>
                    <a:pt x="12852" y="16169"/>
                    <a:pt x="12951" y="16162"/>
                    <a:pt x="13043" y="16145"/>
                  </a:cubicBezTo>
                  <a:cubicBezTo>
                    <a:pt x="13310" y="16112"/>
                    <a:pt x="46367" y="10141"/>
                    <a:pt x="46367" y="10141"/>
                  </a:cubicBezTo>
                  <a:lnTo>
                    <a:pt x="444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8"/>
            <p:cNvSpPr/>
            <p:nvPr/>
          </p:nvSpPr>
          <p:spPr>
            <a:xfrm rot="-624127">
              <a:off x="4676611" y="3727185"/>
              <a:ext cx="1076389" cy="512265"/>
            </a:xfrm>
            <a:custGeom>
              <a:avLst/>
              <a:gdLst/>
              <a:ahLst/>
              <a:cxnLst/>
              <a:rect l="l" t="t" r="r" b="b"/>
              <a:pathLst>
                <a:path w="32691" h="15558" extrusionOk="0">
                  <a:moveTo>
                    <a:pt x="30570" y="0"/>
                  </a:moveTo>
                  <a:cubicBezTo>
                    <a:pt x="28807" y="0"/>
                    <a:pt x="395" y="4767"/>
                    <a:pt x="201" y="5350"/>
                  </a:cubicBezTo>
                  <a:cubicBezTo>
                    <a:pt x="0" y="5951"/>
                    <a:pt x="2069" y="15558"/>
                    <a:pt x="2069" y="15558"/>
                  </a:cubicBezTo>
                  <a:cubicBezTo>
                    <a:pt x="2069" y="15558"/>
                    <a:pt x="32390" y="10387"/>
                    <a:pt x="32524" y="10187"/>
                  </a:cubicBezTo>
                  <a:cubicBezTo>
                    <a:pt x="32690" y="9987"/>
                    <a:pt x="30789" y="313"/>
                    <a:pt x="30656" y="13"/>
                  </a:cubicBezTo>
                  <a:cubicBezTo>
                    <a:pt x="30652" y="4"/>
                    <a:pt x="30623" y="0"/>
                    <a:pt x="30570" y="0"/>
                  </a:cubicBezTo>
                  <a:close/>
                </a:path>
              </a:pathLst>
            </a:custGeom>
            <a:solidFill>
              <a:srgbClr val="000000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8"/>
            <p:cNvSpPr/>
            <p:nvPr/>
          </p:nvSpPr>
          <p:spPr>
            <a:xfrm rot="-624127">
              <a:off x="4754297" y="3937698"/>
              <a:ext cx="163445" cy="361364"/>
            </a:xfrm>
            <a:custGeom>
              <a:avLst/>
              <a:gdLst/>
              <a:ahLst/>
              <a:cxnLst/>
              <a:rect l="l" t="t" r="r" b="b"/>
              <a:pathLst>
                <a:path w="4964" h="10975" extrusionOk="0">
                  <a:moveTo>
                    <a:pt x="2862" y="0"/>
                  </a:moveTo>
                  <a:cubicBezTo>
                    <a:pt x="2862" y="0"/>
                    <a:pt x="627" y="467"/>
                    <a:pt x="327" y="467"/>
                  </a:cubicBezTo>
                  <a:cubicBezTo>
                    <a:pt x="327" y="467"/>
                    <a:pt x="326" y="467"/>
                    <a:pt x="326" y="467"/>
                  </a:cubicBezTo>
                  <a:cubicBezTo>
                    <a:pt x="1" y="467"/>
                    <a:pt x="2229" y="10975"/>
                    <a:pt x="2229" y="10975"/>
                  </a:cubicBezTo>
                  <a:lnTo>
                    <a:pt x="4964" y="10641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8"/>
            <p:cNvSpPr/>
            <p:nvPr/>
          </p:nvSpPr>
          <p:spPr>
            <a:xfrm rot="-624127">
              <a:off x="5505239" y="3654816"/>
              <a:ext cx="162359" cy="361364"/>
            </a:xfrm>
            <a:custGeom>
              <a:avLst/>
              <a:gdLst/>
              <a:ahLst/>
              <a:cxnLst/>
              <a:rect l="l" t="t" r="r" b="b"/>
              <a:pathLst>
                <a:path w="4931" h="10975" extrusionOk="0">
                  <a:moveTo>
                    <a:pt x="2829" y="0"/>
                  </a:moveTo>
                  <a:cubicBezTo>
                    <a:pt x="2829" y="0"/>
                    <a:pt x="627" y="467"/>
                    <a:pt x="294" y="467"/>
                  </a:cubicBezTo>
                  <a:cubicBezTo>
                    <a:pt x="293" y="467"/>
                    <a:pt x="293" y="467"/>
                    <a:pt x="292" y="467"/>
                  </a:cubicBezTo>
                  <a:cubicBezTo>
                    <a:pt x="0" y="467"/>
                    <a:pt x="2195" y="10975"/>
                    <a:pt x="2195" y="10975"/>
                  </a:cubicBezTo>
                  <a:lnTo>
                    <a:pt x="4930" y="10674"/>
                  </a:lnTo>
                  <a:lnTo>
                    <a:pt x="28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8"/>
            <p:cNvSpPr/>
            <p:nvPr/>
          </p:nvSpPr>
          <p:spPr>
            <a:xfrm rot="-624127">
              <a:off x="5004490" y="3895667"/>
              <a:ext cx="445326" cy="157519"/>
            </a:xfrm>
            <a:custGeom>
              <a:avLst/>
              <a:gdLst/>
              <a:ahLst/>
              <a:cxnLst/>
              <a:rect l="l" t="t" r="r" b="b"/>
              <a:pathLst>
                <a:path w="13525" h="4784" extrusionOk="0">
                  <a:moveTo>
                    <a:pt x="10165" y="1"/>
                  </a:moveTo>
                  <a:cubicBezTo>
                    <a:pt x="8398" y="1"/>
                    <a:pt x="6120" y="416"/>
                    <a:pt x="4076" y="962"/>
                  </a:cubicBezTo>
                  <a:cubicBezTo>
                    <a:pt x="407" y="1929"/>
                    <a:pt x="73" y="3797"/>
                    <a:pt x="73" y="3797"/>
                  </a:cubicBezTo>
                  <a:cubicBezTo>
                    <a:pt x="0" y="4465"/>
                    <a:pt x="1612" y="4784"/>
                    <a:pt x="3726" y="4784"/>
                  </a:cubicBezTo>
                  <a:cubicBezTo>
                    <a:pt x="7420" y="4784"/>
                    <a:pt x="12649" y="3811"/>
                    <a:pt x="13116" y="2029"/>
                  </a:cubicBezTo>
                  <a:cubicBezTo>
                    <a:pt x="13524" y="538"/>
                    <a:pt x="12175" y="1"/>
                    <a:pt x="10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8"/>
            <p:cNvSpPr/>
            <p:nvPr/>
          </p:nvSpPr>
          <p:spPr>
            <a:xfrm rot="-624127">
              <a:off x="4386139" y="4284475"/>
              <a:ext cx="295479" cy="39248"/>
            </a:xfrm>
            <a:custGeom>
              <a:avLst/>
              <a:gdLst/>
              <a:ahLst/>
              <a:cxnLst/>
              <a:rect l="l" t="t" r="r" b="b"/>
              <a:pathLst>
                <a:path w="8974" h="1192" extrusionOk="0">
                  <a:moveTo>
                    <a:pt x="4069" y="0"/>
                  </a:moveTo>
                  <a:cubicBezTo>
                    <a:pt x="2795" y="0"/>
                    <a:pt x="1592" y="79"/>
                    <a:pt x="1102" y="324"/>
                  </a:cubicBezTo>
                  <a:cubicBezTo>
                    <a:pt x="1" y="891"/>
                    <a:pt x="8173" y="1191"/>
                    <a:pt x="8173" y="1191"/>
                  </a:cubicBezTo>
                  <a:cubicBezTo>
                    <a:pt x="8974" y="1091"/>
                    <a:pt x="8907" y="524"/>
                    <a:pt x="8107" y="224"/>
                  </a:cubicBezTo>
                  <a:cubicBezTo>
                    <a:pt x="7909" y="165"/>
                    <a:pt x="5914" y="0"/>
                    <a:pt x="4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8"/>
            <p:cNvSpPr/>
            <p:nvPr/>
          </p:nvSpPr>
          <p:spPr>
            <a:xfrm rot="1124110">
              <a:off x="2972844" y="3818972"/>
              <a:ext cx="1391109" cy="576896"/>
            </a:xfrm>
            <a:custGeom>
              <a:avLst/>
              <a:gdLst/>
              <a:ahLst/>
              <a:cxnLst/>
              <a:rect l="l" t="t" r="r" b="b"/>
              <a:pathLst>
                <a:path w="37328" h="15480" extrusionOk="0">
                  <a:moveTo>
                    <a:pt x="14044" y="5139"/>
                  </a:moveTo>
                  <a:cubicBezTo>
                    <a:pt x="14678" y="7074"/>
                    <a:pt x="14211" y="8608"/>
                    <a:pt x="13777" y="9442"/>
                  </a:cubicBezTo>
                  <a:cubicBezTo>
                    <a:pt x="13010" y="10977"/>
                    <a:pt x="11676" y="11844"/>
                    <a:pt x="10842" y="11844"/>
                  </a:cubicBezTo>
                  <a:cubicBezTo>
                    <a:pt x="10812" y="11846"/>
                    <a:pt x="10783" y="11847"/>
                    <a:pt x="10754" y="11847"/>
                  </a:cubicBezTo>
                  <a:cubicBezTo>
                    <a:pt x="10349" y="11847"/>
                    <a:pt x="10168" y="11631"/>
                    <a:pt x="10075" y="11444"/>
                  </a:cubicBezTo>
                  <a:cubicBezTo>
                    <a:pt x="9875" y="11110"/>
                    <a:pt x="10342" y="9509"/>
                    <a:pt x="12243" y="7074"/>
                  </a:cubicBezTo>
                  <a:cubicBezTo>
                    <a:pt x="12810" y="6407"/>
                    <a:pt x="13411" y="5739"/>
                    <a:pt x="14044" y="5139"/>
                  </a:cubicBezTo>
                  <a:close/>
                  <a:moveTo>
                    <a:pt x="10644" y="1"/>
                  </a:moveTo>
                  <a:cubicBezTo>
                    <a:pt x="10610" y="1"/>
                    <a:pt x="10576" y="1"/>
                    <a:pt x="10542" y="2"/>
                  </a:cubicBezTo>
                  <a:cubicBezTo>
                    <a:pt x="5738" y="135"/>
                    <a:pt x="568" y="8308"/>
                    <a:pt x="1" y="9209"/>
                  </a:cubicBezTo>
                  <a:lnTo>
                    <a:pt x="1435" y="10109"/>
                  </a:lnTo>
                  <a:cubicBezTo>
                    <a:pt x="2836" y="7774"/>
                    <a:pt x="7273" y="1770"/>
                    <a:pt x="10575" y="1670"/>
                  </a:cubicBezTo>
                  <a:cubicBezTo>
                    <a:pt x="10606" y="1669"/>
                    <a:pt x="10637" y="1668"/>
                    <a:pt x="10668" y="1668"/>
                  </a:cubicBezTo>
                  <a:cubicBezTo>
                    <a:pt x="11562" y="1668"/>
                    <a:pt x="12333" y="2137"/>
                    <a:pt x="13010" y="3104"/>
                  </a:cubicBezTo>
                  <a:cubicBezTo>
                    <a:pt x="13110" y="3238"/>
                    <a:pt x="13210" y="3404"/>
                    <a:pt x="13277" y="3538"/>
                  </a:cubicBezTo>
                  <a:cubicBezTo>
                    <a:pt x="12443" y="4305"/>
                    <a:pt x="11676" y="5172"/>
                    <a:pt x="10975" y="6040"/>
                  </a:cubicBezTo>
                  <a:cubicBezTo>
                    <a:pt x="9941" y="7341"/>
                    <a:pt x="7640" y="10510"/>
                    <a:pt x="8640" y="12277"/>
                  </a:cubicBezTo>
                  <a:cubicBezTo>
                    <a:pt x="9092" y="13051"/>
                    <a:pt x="9855" y="13513"/>
                    <a:pt x="10779" y="13513"/>
                  </a:cubicBezTo>
                  <a:cubicBezTo>
                    <a:pt x="10811" y="13513"/>
                    <a:pt x="10843" y="13513"/>
                    <a:pt x="10875" y="13512"/>
                  </a:cubicBezTo>
                  <a:cubicBezTo>
                    <a:pt x="12510" y="13478"/>
                    <a:pt x="14311" y="12111"/>
                    <a:pt x="15279" y="10209"/>
                  </a:cubicBezTo>
                  <a:cubicBezTo>
                    <a:pt x="16246" y="8275"/>
                    <a:pt x="16279" y="6073"/>
                    <a:pt x="15379" y="3938"/>
                  </a:cubicBezTo>
                  <a:cubicBezTo>
                    <a:pt x="16860" y="2764"/>
                    <a:pt x="18389" y="1941"/>
                    <a:pt x="19591" y="1941"/>
                  </a:cubicBezTo>
                  <a:cubicBezTo>
                    <a:pt x="19823" y="1941"/>
                    <a:pt x="20044" y="1972"/>
                    <a:pt x="20249" y="2037"/>
                  </a:cubicBezTo>
                  <a:cubicBezTo>
                    <a:pt x="21650" y="2470"/>
                    <a:pt x="22083" y="4572"/>
                    <a:pt x="22217" y="6240"/>
                  </a:cubicBezTo>
                  <a:cubicBezTo>
                    <a:pt x="22584" y="11243"/>
                    <a:pt x="24285" y="14446"/>
                    <a:pt x="26987" y="15280"/>
                  </a:cubicBezTo>
                  <a:cubicBezTo>
                    <a:pt x="27454" y="15413"/>
                    <a:pt x="27921" y="15480"/>
                    <a:pt x="28388" y="15480"/>
                  </a:cubicBezTo>
                  <a:cubicBezTo>
                    <a:pt x="31056" y="15480"/>
                    <a:pt x="34159" y="13378"/>
                    <a:pt x="37328" y="9409"/>
                  </a:cubicBezTo>
                  <a:lnTo>
                    <a:pt x="35993" y="8375"/>
                  </a:lnTo>
                  <a:cubicBezTo>
                    <a:pt x="33207" y="11887"/>
                    <a:pt x="30496" y="13808"/>
                    <a:pt x="28389" y="13808"/>
                  </a:cubicBezTo>
                  <a:cubicBezTo>
                    <a:pt x="28074" y="13808"/>
                    <a:pt x="27773" y="13765"/>
                    <a:pt x="27487" y="13678"/>
                  </a:cubicBezTo>
                  <a:cubicBezTo>
                    <a:pt x="25519" y="13078"/>
                    <a:pt x="24185" y="10309"/>
                    <a:pt x="23885" y="6106"/>
                  </a:cubicBezTo>
                  <a:cubicBezTo>
                    <a:pt x="23651" y="2904"/>
                    <a:pt x="22584" y="1003"/>
                    <a:pt x="20749" y="436"/>
                  </a:cubicBezTo>
                  <a:cubicBezTo>
                    <a:pt x="20389" y="324"/>
                    <a:pt x="20014" y="272"/>
                    <a:pt x="19628" y="272"/>
                  </a:cubicBezTo>
                  <a:cubicBezTo>
                    <a:pt x="18043" y="272"/>
                    <a:pt x="16268" y="1150"/>
                    <a:pt x="14578" y="2437"/>
                  </a:cubicBezTo>
                  <a:cubicBezTo>
                    <a:pt x="14511" y="2337"/>
                    <a:pt x="14445" y="2270"/>
                    <a:pt x="14378" y="2170"/>
                  </a:cubicBezTo>
                  <a:cubicBezTo>
                    <a:pt x="13367" y="703"/>
                    <a:pt x="12102" y="1"/>
                    <a:pt x="10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4" name="Google Shape;1244;p38"/>
          <p:cNvSpPr/>
          <p:nvPr/>
        </p:nvSpPr>
        <p:spPr>
          <a:xfrm>
            <a:off x="6553475" y="1173013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38"/>
          <p:cNvSpPr/>
          <p:nvPr/>
        </p:nvSpPr>
        <p:spPr>
          <a:xfrm>
            <a:off x="6972150" y="26099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38"/>
          <p:cNvSpPr/>
          <p:nvPr/>
        </p:nvSpPr>
        <p:spPr>
          <a:xfrm rot="-4320377">
            <a:off x="7688271" y="228857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38"/>
          <p:cNvSpPr/>
          <p:nvPr/>
        </p:nvSpPr>
        <p:spPr>
          <a:xfrm>
            <a:off x="1129600" y="28175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38"/>
          <p:cNvSpPr/>
          <p:nvPr/>
        </p:nvSpPr>
        <p:spPr>
          <a:xfrm>
            <a:off x="2478225" y="11730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38"/>
          <p:cNvSpPr/>
          <p:nvPr/>
        </p:nvSpPr>
        <p:spPr>
          <a:xfrm>
            <a:off x="2067063" y="25888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38"/>
          <p:cNvSpPr/>
          <p:nvPr/>
        </p:nvSpPr>
        <p:spPr>
          <a:xfrm rot="444932" flipH="1">
            <a:off x="612438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38"/>
          <p:cNvSpPr/>
          <p:nvPr/>
        </p:nvSpPr>
        <p:spPr>
          <a:xfrm>
            <a:off x="5997425" y="9118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38"/>
          <p:cNvSpPr/>
          <p:nvPr/>
        </p:nvSpPr>
        <p:spPr>
          <a:xfrm>
            <a:off x="7006213" y="20150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Which Super Smash Bros Character Are You? | Pikachu pikachu, Super ...">
            <a:extLst>
              <a:ext uri="{FF2B5EF4-FFF2-40B4-BE49-F238E27FC236}">
                <a16:creationId xmlns:a16="http://schemas.microsoft.com/office/drawing/2014/main" id="{EA826CBE-CE66-4DC3-B75C-E906FE627F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96" y="359910"/>
            <a:ext cx="7922626" cy="445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6F2E13-25F1-4638-AE26-5239BC46D2AC}"/>
              </a:ext>
            </a:extLst>
          </p:cNvPr>
          <p:cNvSpPr txBox="1"/>
          <p:nvPr/>
        </p:nvSpPr>
        <p:spPr>
          <a:xfrm>
            <a:off x="7068020" y="698000"/>
            <a:ext cx="1169894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350" b="1" i="0" u="none" strike="noStrike" kern="0" cap="none" spc="0" normalizeH="0" baseline="0" noProof="0" dirty="0">
                <a:ln>
                  <a:solidFill>
                    <a:srgbClr val="AED3D3">
                      <a:lumMod val="75000"/>
                    </a:srgbClr>
                  </a:solidFill>
                </a:ln>
                <a:solidFill>
                  <a:srgbClr val="000000"/>
                </a:solidFill>
                <a:effectLst>
                  <a:glow rad="101600">
                    <a:srgbClr val="FFF6E6">
                      <a:alpha val="60000"/>
                    </a:srgbClr>
                  </a:glow>
                  <a:reflection stA="45000" endPos="38000" dist="152400" dir="5400000" sy="-100000" algn="bl" rotWithShape="0"/>
                </a:effectLst>
                <a:uLnTx/>
                <a:uFillTx/>
                <a:latin typeface="Arial Black" panose="020B0A04020102020204" pitchFamily="34" charset="0"/>
                <a:cs typeface="Arial"/>
                <a:sym typeface="Arial"/>
              </a:rPr>
              <a:t>1</a:t>
            </a:r>
          </a:p>
        </p:txBody>
      </p:sp>
      <p:pic>
        <p:nvPicPr>
          <p:cNvPr id="2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E4BD7698-CD35-4623-854B-80F56F294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15003" y="3614503"/>
            <a:ext cx="1528997" cy="152899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98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110-pokemon center.wav"/>
          </p:stSnd>
        </p:sndAc>
      </p:transition>
    </mc:Choice>
    <mc:Fallback xmlns="">
      <p:transition spd="slow">
        <p:sndAc>
          <p:stSnd>
            <p:snd r:embed="rId7" name="110-pokemon cent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B3385-A012-4247-AC26-952D622F2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3EA73-9AC3-48B0-8CF5-9DFE18C71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84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"/>
    </mc:Choice>
    <mc:Fallback xmlns="">
      <p:transition spd="slow" advClick="0" advTm="5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Which Super Smash Bros Character Are You? | Pikachu pikachu, Super ...">
            <a:extLst>
              <a:ext uri="{FF2B5EF4-FFF2-40B4-BE49-F238E27FC236}">
                <a16:creationId xmlns:a16="http://schemas.microsoft.com/office/drawing/2014/main" id="{61C26DDC-0D39-454E-BBA1-EAF24AEDDB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96" y="359910"/>
            <a:ext cx="7922626" cy="445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E31929-2B9A-4E6E-A0EC-857B5C355096}"/>
              </a:ext>
            </a:extLst>
          </p:cNvPr>
          <p:cNvSpPr txBox="1"/>
          <p:nvPr/>
        </p:nvSpPr>
        <p:spPr>
          <a:xfrm>
            <a:off x="7068020" y="698000"/>
            <a:ext cx="1169894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350" b="1" i="0" u="none" strike="noStrike" kern="0" cap="none" spc="0" normalizeH="0" baseline="0" noProof="0" dirty="0">
                <a:ln>
                  <a:solidFill>
                    <a:srgbClr val="AED3D3">
                      <a:lumMod val="75000"/>
                    </a:srgbClr>
                  </a:solidFill>
                </a:ln>
                <a:solidFill>
                  <a:srgbClr val="000000"/>
                </a:solidFill>
                <a:effectLst>
                  <a:glow rad="101600">
                    <a:srgbClr val="FFF6E6">
                      <a:alpha val="60000"/>
                    </a:srgbClr>
                  </a:glow>
                  <a:reflection stA="45000" endPos="38000" dist="152400" dir="5400000" sy="-100000" algn="bl" rotWithShape="0"/>
                </a:effectLst>
                <a:uLnTx/>
                <a:uFillTx/>
                <a:latin typeface="Arial Black" panose="020B0A04020102020204" pitchFamily="34" charset="0"/>
                <a:cs typeface="Arial"/>
                <a:sym typeface="Arial"/>
              </a:rPr>
              <a:t>2</a:t>
            </a:r>
          </a:p>
        </p:txBody>
      </p:sp>
      <p:pic>
        <p:nvPicPr>
          <p:cNvPr id="8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78BB8D8F-976A-4010-84B0-ABFEC5E37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15003" y="3614503"/>
            <a:ext cx="1528997" cy="152899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73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110-pokemon center.wav"/>
          </p:stSnd>
        </p:sndAc>
      </p:transition>
    </mc:Choice>
    <mc:Fallback xmlns="">
      <p:transition spd="slow">
        <p:sndAc>
          <p:stSnd>
            <p:snd r:embed="rId7" name="110-pokemon cent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B3385-A012-4247-AC26-952D622F2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3EA73-9AC3-48B0-8CF5-9DFE18C71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79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"/>
    </mc:Choice>
    <mc:Fallback xmlns="">
      <p:transition spd="slow" advClick="0" advTm="5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Which Super Smash Bros Character Are You? | Pikachu pikachu, Super ...">
            <a:extLst>
              <a:ext uri="{FF2B5EF4-FFF2-40B4-BE49-F238E27FC236}">
                <a16:creationId xmlns:a16="http://schemas.microsoft.com/office/drawing/2014/main" id="{6534128D-060A-4DC8-B207-E486E66F9A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96" y="359910"/>
            <a:ext cx="7922626" cy="445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2E6060-2376-40BF-946E-E58FA6C6F6F0}"/>
              </a:ext>
            </a:extLst>
          </p:cNvPr>
          <p:cNvSpPr txBox="1"/>
          <p:nvPr/>
        </p:nvSpPr>
        <p:spPr>
          <a:xfrm>
            <a:off x="7030057" y="530000"/>
            <a:ext cx="1169894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350" b="1" i="0" u="none" strike="noStrike" kern="0" cap="none" spc="0" normalizeH="0" baseline="0" noProof="0" dirty="0">
                <a:ln>
                  <a:solidFill>
                    <a:srgbClr val="AED3D3">
                      <a:lumMod val="75000"/>
                    </a:srgbClr>
                  </a:solidFill>
                </a:ln>
                <a:solidFill>
                  <a:srgbClr val="000000"/>
                </a:solidFill>
                <a:effectLst>
                  <a:glow rad="101600">
                    <a:srgbClr val="FFF6E6">
                      <a:alpha val="60000"/>
                    </a:srgbClr>
                  </a:glow>
                  <a:reflection stA="45000" endPos="38000" dist="152400" dir="5400000" sy="-100000" algn="bl" rotWithShape="0"/>
                </a:effectLst>
                <a:uLnTx/>
                <a:uFillTx/>
                <a:latin typeface="Arial Black" panose="020B0A04020102020204" pitchFamily="34" charset="0"/>
                <a:cs typeface="Arial"/>
                <a:sym typeface="Arial"/>
              </a:rPr>
              <a:t>3</a:t>
            </a:r>
          </a:p>
        </p:txBody>
      </p:sp>
      <p:pic>
        <p:nvPicPr>
          <p:cNvPr id="8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C6A27E90-4C36-4867-A3CB-50582DA9E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15003" y="3614503"/>
            <a:ext cx="1528997" cy="152899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16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110-pokemon center.wav"/>
          </p:stSnd>
        </p:sndAc>
      </p:transition>
    </mc:Choice>
    <mc:Fallback xmlns="">
      <p:transition spd="slow">
        <p:sndAc>
          <p:stSnd>
            <p:snd r:embed="rId7" name="110-pokemon cent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B3385-A012-4247-AC26-952D622F2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3EA73-9AC3-48B0-8CF5-9DFE18C71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26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"/>
    </mc:Choice>
    <mc:Fallback xmlns="">
      <p:transition spd="slow" advClick="0" advTm="5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Which Super Smash Bros Character Are You? | Pikachu pikachu, Super ...">
            <a:extLst>
              <a:ext uri="{FF2B5EF4-FFF2-40B4-BE49-F238E27FC236}">
                <a16:creationId xmlns:a16="http://schemas.microsoft.com/office/drawing/2014/main" id="{452CD093-FA49-4829-A5BF-CFA747B8F5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96" y="359910"/>
            <a:ext cx="7922626" cy="445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897BFB-EC23-47DE-805C-77712D9560F4}"/>
              </a:ext>
            </a:extLst>
          </p:cNvPr>
          <p:cNvSpPr txBox="1"/>
          <p:nvPr/>
        </p:nvSpPr>
        <p:spPr>
          <a:xfrm>
            <a:off x="7030057" y="698000"/>
            <a:ext cx="1169894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350" b="1" i="0" u="none" strike="noStrike" kern="0" cap="none" spc="0" normalizeH="0" baseline="0" noProof="0" dirty="0">
                <a:ln>
                  <a:solidFill>
                    <a:srgbClr val="AED3D3">
                      <a:lumMod val="75000"/>
                    </a:srgbClr>
                  </a:solidFill>
                </a:ln>
                <a:solidFill>
                  <a:srgbClr val="000000"/>
                </a:solidFill>
                <a:effectLst>
                  <a:glow rad="101600">
                    <a:srgbClr val="FFF6E6">
                      <a:alpha val="60000"/>
                    </a:srgbClr>
                  </a:glow>
                  <a:reflection stA="45000" endPos="38000" dist="152400" dir="5400000" sy="-100000" algn="bl" rotWithShape="0"/>
                </a:effectLst>
                <a:uLnTx/>
                <a:uFillTx/>
                <a:latin typeface="Arial Black" panose="020B0A04020102020204" pitchFamily="34" charset="0"/>
                <a:cs typeface="Arial"/>
                <a:sym typeface="Arial"/>
              </a:rPr>
              <a:t>4</a:t>
            </a:r>
          </a:p>
        </p:txBody>
      </p:sp>
      <p:pic>
        <p:nvPicPr>
          <p:cNvPr id="8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2B9863DC-E6E4-4904-95B4-74016D7E4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15003" y="3614503"/>
            <a:ext cx="1528997" cy="152899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21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110-pokemon center.wav"/>
          </p:stSnd>
        </p:sndAc>
      </p:transition>
    </mc:Choice>
    <mc:Fallback xmlns="">
      <p:transition spd="slow">
        <p:sndAc>
          <p:stSnd>
            <p:snd r:embed="rId7" name="110-pokemon cent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B3385-A012-4247-AC26-952D622F2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3EA73-9AC3-48B0-8CF5-9DFE18C71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86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"/>
    </mc:Choice>
    <mc:Fallback xmlns="">
      <p:transition spd="slow" advTm="5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Which Super Smash Bros Character Are You? | Pikachu pikachu, Super ...">
            <a:extLst>
              <a:ext uri="{FF2B5EF4-FFF2-40B4-BE49-F238E27FC236}">
                <a16:creationId xmlns:a16="http://schemas.microsoft.com/office/drawing/2014/main" id="{475166AE-ED16-4BDD-8F16-3643E18EE4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96" y="359910"/>
            <a:ext cx="7922626" cy="445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06B240-BB39-4FBE-8381-501640A93388}"/>
              </a:ext>
            </a:extLst>
          </p:cNvPr>
          <p:cNvSpPr txBox="1"/>
          <p:nvPr/>
        </p:nvSpPr>
        <p:spPr>
          <a:xfrm>
            <a:off x="7030057" y="698000"/>
            <a:ext cx="1169894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350" b="1" i="0" u="none" strike="noStrike" kern="0" cap="none" spc="0" normalizeH="0" baseline="0" noProof="0" dirty="0">
                <a:ln>
                  <a:solidFill>
                    <a:srgbClr val="AED3D3">
                      <a:lumMod val="75000"/>
                    </a:srgbClr>
                  </a:solidFill>
                </a:ln>
                <a:solidFill>
                  <a:srgbClr val="000000"/>
                </a:solidFill>
                <a:effectLst>
                  <a:glow rad="101600">
                    <a:srgbClr val="FFF6E6">
                      <a:alpha val="60000"/>
                    </a:srgbClr>
                  </a:glow>
                  <a:reflection stA="45000" endPos="38000" dist="152400" dir="5400000" sy="-100000" algn="bl" rotWithShape="0"/>
                </a:effectLst>
                <a:uLnTx/>
                <a:uFillTx/>
                <a:latin typeface="Arial Black" panose="020B0A04020102020204" pitchFamily="34" charset="0"/>
                <a:cs typeface="Arial"/>
                <a:sym typeface="Arial"/>
              </a:rPr>
              <a:t>5</a:t>
            </a:r>
          </a:p>
        </p:txBody>
      </p:sp>
      <p:pic>
        <p:nvPicPr>
          <p:cNvPr id="8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1E799D2F-6E0B-4113-B95F-19C80853A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15003" y="3614503"/>
            <a:ext cx="1528997" cy="152899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67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110-pokemon center.wav"/>
          </p:stSnd>
        </p:sndAc>
      </p:transition>
    </mc:Choice>
    <mc:Fallback xmlns="">
      <p:transition spd="slow">
        <p:sndAc>
          <p:stSnd>
            <p:snd r:embed="rId8" name="110-pokemon cent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B3385-A012-4247-AC26-952D622F2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3EA73-9AC3-48B0-8CF5-9DFE18C71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47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"/>
    </mc:Choice>
    <mc:Fallback xmlns="">
      <p:transition spd="slow" advClick="0" advTm="5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yes Clipart Images – Browse 112,107 Stock Photos, Vectors ...">
            <a:extLst>
              <a:ext uri="{FF2B5EF4-FFF2-40B4-BE49-F238E27FC236}">
                <a16:creationId xmlns:a16="http://schemas.microsoft.com/office/drawing/2014/main" id="{98EDFA1B-C973-9394-23C8-853A0DBD7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279" y="292027"/>
            <a:ext cx="2748182" cy="206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V Clip Art - TV Images">
            <a:extLst>
              <a:ext uri="{FF2B5EF4-FFF2-40B4-BE49-F238E27FC236}">
                <a16:creationId xmlns:a16="http://schemas.microsoft.com/office/drawing/2014/main" id="{8E1BE3FA-F570-A92F-DD24-4AA3645A1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659" y="305954"/>
            <a:ext cx="2500713" cy="217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iving room scene Vectors &amp; Illustrations for Free Download | Freepik">
            <a:extLst>
              <a:ext uri="{FF2B5EF4-FFF2-40B4-BE49-F238E27FC236}">
                <a16:creationId xmlns:a16="http://schemas.microsoft.com/office/drawing/2014/main" id="{211479B7-D925-6CCD-95C8-A7F9795F1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263519"/>
            <a:ext cx="2606321" cy="206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0AD2081-D64B-8F3F-BBB5-959F7E342284}"/>
              </a:ext>
            </a:extLst>
          </p:cNvPr>
          <p:cNvSpPr txBox="1">
            <a:spLocks/>
          </p:cNvSpPr>
          <p:nvPr/>
        </p:nvSpPr>
        <p:spPr>
          <a:xfrm>
            <a:off x="2972081" y="332553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5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watch TV</a:t>
            </a:r>
          </a:p>
        </p:txBody>
      </p:sp>
    </p:spTree>
    <p:extLst>
      <p:ext uri="{BB962C8B-B14F-4D97-AF65-F5344CB8AC3E}">
        <p14:creationId xmlns:p14="http://schemas.microsoft.com/office/powerpoint/2010/main" val="297071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Team Rocket Burns You at the Speed of Light! - Pokémemes - Pokémon ...">
            <a:extLst>
              <a:ext uri="{FF2B5EF4-FFF2-40B4-BE49-F238E27FC236}">
                <a16:creationId xmlns:a16="http://schemas.microsoft.com/office/drawing/2014/main" id="{2EEE2C15-F266-49B2-BE5F-5AB7A3DC4B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62" y="1"/>
            <a:ext cx="6817499" cy="5211599"/>
          </a:xfrm>
          <a:prstGeom prst="rect">
            <a:avLst/>
          </a:prstGeom>
          <a:noFill/>
          <a:ln w="1778000">
            <a:solidFill>
              <a:srgbClr val="4199C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ction Button: Blank 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2A85D46-83F4-4CAB-BAC6-140EC6A15CEA}"/>
              </a:ext>
            </a:extLst>
          </p:cNvPr>
          <p:cNvSpPr/>
          <p:nvPr/>
        </p:nvSpPr>
        <p:spPr>
          <a:xfrm>
            <a:off x="201655" y="1902354"/>
            <a:ext cx="8700248" cy="2365421"/>
          </a:xfrm>
          <a:prstGeom prst="actionButtonBlank">
            <a:avLst/>
          </a:prstGeom>
          <a:solidFill>
            <a:srgbClr val="EEBB4F"/>
          </a:solidFill>
          <a:ln w="57150">
            <a:solidFill>
              <a:srgbClr val="D47612"/>
            </a:solidFill>
          </a:ln>
          <a:effectLst>
            <a:glow rad="101600">
              <a:schemeClr val="tx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350" b="1" i="0" u="none" strike="noStrike" kern="0" cap="none" spc="0" normalizeH="0" baseline="0" noProof="0" dirty="0">
              <a:ln>
                <a:noFill/>
              </a:ln>
              <a:solidFill>
                <a:srgbClr val="EFDED4">
                  <a:lumMod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Action Button: Blank 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2C1EBE5-0F5D-446D-9CFE-59E4A9D0EAD4}"/>
              </a:ext>
            </a:extLst>
          </p:cNvPr>
          <p:cNvSpPr/>
          <p:nvPr/>
        </p:nvSpPr>
        <p:spPr>
          <a:xfrm>
            <a:off x="1296920" y="127203"/>
            <a:ext cx="6550161" cy="1384967"/>
          </a:xfrm>
          <a:prstGeom prst="actionButtonBlank">
            <a:avLst/>
          </a:prstGeom>
          <a:solidFill>
            <a:srgbClr val="EEBB4F"/>
          </a:solidFill>
          <a:ln w="57150">
            <a:solidFill>
              <a:srgbClr val="D47612"/>
            </a:solidFill>
          </a:ln>
          <a:effectLst>
            <a:glow rad="101600">
              <a:schemeClr val="tx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FDED4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Choose your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EFDED4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pokéball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EFDED4">
                  <a:lumMod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3796" name="Picture 4">
            <a:extLst>
              <a:ext uri="{FF2B5EF4-FFF2-40B4-BE49-F238E27FC236}">
                <a16:creationId xmlns:a16="http://schemas.microsoft.com/office/drawing/2014/main" id="{38506683-8F2A-48A1-B6D9-D2C19FBD1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4300" y="1790064"/>
            <a:ext cx="2588559" cy="258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>
            <a:extLst>
              <a:ext uri="{FF2B5EF4-FFF2-40B4-BE49-F238E27FC236}">
                <a16:creationId xmlns:a16="http://schemas.microsoft.com/office/drawing/2014/main" id="{D36D72E8-F2C5-4126-AF86-9B43D1E52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07422" y="1790064"/>
            <a:ext cx="2588559" cy="258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2" name="Picture 10">
            <a:extLst>
              <a:ext uri="{FF2B5EF4-FFF2-40B4-BE49-F238E27FC236}">
                <a16:creationId xmlns:a16="http://schemas.microsoft.com/office/drawing/2014/main" id="{7BFBCC2A-938B-4BB3-B322-2007E191E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80451" y="2153410"/>
            <a:ext cx="1977560" cy="197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ction Button: Blank 1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C926248-8FA1-4752-B2DC-2FB4103FF761}"/>
              </a:ext>
            </a:extLst>
          </p:cNvPr>
          <p:cNvSpPr/>
          <p:nvPr/>
        </p:nvSpPr>
        <p:spPr>
          <a:xfrm>
            <a:off x="2363714" y="2351303"/>
            <a:ext cx="4122991" cy="2365421"/>
          </a:xfrm>
          <a:prstGeom prst="actionButtonBlank">
            <a:avLst/>
          </a:prstGeom>
          <a:solidFill>
            <a:srgbClr val="EEBB4F"/>
          </a:solidFill>
          <a:ln w="57150">
            <a:solidFill>
              <a:srgbClr val="D47612"/>
            </a:solidFill>
          </a:ln>
          <a:effectLst>
            <a:glow rad="101600">
              <a:schemeClr val="tx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EFDED4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Change Points</a:t>
            </a:r>
          </a:p>
        </p:txBody>
      </p:sp>
      <p:sp>
        <p:nvSpPr>
          <p:cNvPr id="13" name="Action Button: Blank 1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55EC930-57D8-4213-B96F-A95C13D71559}"/>
              </a:ext>
            </a:extLst>
          </p:cNvPr>
          <p:cNvSpPr/>
          <p:nvPr/>
        </p:nvSpPr>
        <p:spPr>
          <a:xfrm>
            <a:off x="2588764" y="2271278"/>
            <a:ext cx="3672893" cy="1272668"/>
          </a:xfrm>
          <a:prstGeom prst="actionButtonBlank">
            <a:avLst/>
          </a:prstGeom>
          <a:solidFill>
            <a:srgbClr val="EEBB4F"/>
          </a:solidFill>
          <a:ln w="57150">
            <a:solidFill>
              <a:srgbClr val="D47612"/>
            </a:solidFill>
          </a:ln>
          <a:effectLst>
            <a:glow rad="101600">
              <a:schemeClr val="tx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EFDED4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-5 points </a:t>
            </a:r>
          </a:p>
        </p:txBody>
      </p:sp>
      <p:sp>
        <p:nvSpPr>
          <p:cNvPr id="14" name="Action Button: Blank 1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5E6CA36-5D8F-4A02-84AE-218F66223D9D}"/>
              </a:ext>
            </a:extLst>
          </p:cNvPr>
          <p:cNvSpPr/>
          <p:nvPr/>
        </p:nvSpPr>
        <p:spPr>
          <a:xfrm>
            <a:off x="2477252" y="2954388"/>
            <a:ext cx="3926628" cy="1174967"/>
          </a:xfrm>
          <a:prstGeom prst="actionButtonBlank">
            <a:avLst/>
          </a:prstGeom>
          <a:solidFill>
            <a:srgbClr val="EEBB4F"/>
          </a:solidFill>
          <a:ln w="57150">
            <a:solidFill>
              <a:srgbClr val="D47612"/>
            </a:solidFill>
          </a:ln>
          <a:effectLst>
            <a:glow rad="101600">
              <a:schemeClr val="tx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EFDED4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8 points </a:t>
            </a:r>
          </a:p>
        </p:txBody>
      </p:sp>
      <p:pic>
        <p:nvPicPr>
          <p:cNvPr id="2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4D3884FE-FE58-41CC-AC5E-463A20FC2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90488" y="3712241"/>
            <a:ext cx="1528997" cy="152899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43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pokemon encounter.wav"/>
          </p:stSnd>
        </p:sndAc>
      </p:transition>
    </mc:Choice>
    <mc:Fallback xmlns="">
      <p:transition spd="slow">
        <p:sndAc>
          <p:stSnd>
            <p:snd r:embed="rId11" name="pokemon encount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37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79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38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80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38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800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7" grpId="3" animBg="1"/>
      <p:bldP spid="5" grpId="0" animBg="1"/>
      <p:bldP spid="5" grpId="1" animBg="1"/>
      <p:bldP spid="5" grpId="2" animBg="1"/>
      <p:bldP spid="5" grpId="3" animBg="1"/>
      <p:bldP spid="12" grpId="0" animBg="1"/>
      <p:bldP spid="13" grpId="0" animBg="1"/>
      <p:bldP spid="1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11269-9749-4A05-A6B4-C40352F8D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B10B3-3E81-4402-A91C-36F182BFED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38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"/>
    </mc:Choice>
    <mc:Fallback xmlns="">
      <p:transition spd="slow" advClick="0" advTm="5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Team Rocket Burns You at the Speed of Light! - Pokémemes - Pokémon ...">
            <a:extLst>
              <a:ext uri="{FF2B5EF4-FFF2-40B4-BE49-F238E27FC236}">
                <a16:creationId xmlns:a16="http://schemas.microsoft.com/office/drawing/2014/main" id="{AF3DB167-32E8-40F9-8516-4B083B5BB4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62" y="1"/>
            <a:ext cx="6817499" cy="5211599"/>
          </a:xfrm>
          <a:prstGeom prst="rect">
            <a:avLst/>
          </a:prstGeom>
          <a:noFill/>
          <a:ln w="1778000">
            <a:solidFill>
              <a:srgbClr val="4199C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ction Button: Blank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1639FE2-B993-4E73-AEAD-9A44045E054B}"/>
              </a:ext>
            </a:extLst>
          </p:cNvPr>
          <p:cNvSpPr/>
          <p:nvPr/>
        </p:nvSpPr>
        <p:spPr>
          <a:xfrm>
            <a:off x="201655" y="1902354"/>
            <a:ext cx="8700248" cy="2365421"/>
          </a:xfrm>
          <a:prstGeom prst="actionButtonBlank">
            <a:avLst/>
          </a:prstGeom>
          <a:solidFill>
            <a:srgbClr val="EEBB4F"/>
          </a:solidFill>
          <a:ln w="57150">
            <a:solidFill>
              <a:srgbClr val="D47612"/>
            </a:solidFill>
          </a:ln>
          <a:effectLst>
            <a:glow rad="101600">
              <a:schemeClr val="tx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350" b="1" i="0" u="none" strike="noStrike" kern="0" cap="none" spc="0" normalizeH="0" baseline="0" noProof="0" dirty="0">
              <a:ln>
                <a:noFill/>
              </a:ln>
              <a:solidFill>
                <a:srgbClr val="EFDED4">
                  <a:lumMod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Action Button: Blank 1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CB63BB9-5078-4D6D-B630-21A2959AFE17}"/>
              </a:ext>
            </a:extLst>
          </p:cNvPr>
          <p:cNvSpPr/>
          <p:nvPr/>
        </p:nvSpPr>
        <p:spPr>
          <a:xfrm>
            <a:off x="1296920" y="127203"/>
            <a:ext cx="6550161" cy="1384967"/>
          </a:xfrm>
          <a:prstGeom prst="actionButtonBlank">
            <a:avLst/>
          </a:prstGeom>
          <a:solidFill>
            <a:srgbClr val="EEBB4F"/>
          </a:solidFill>
          <a:ln w="57150">
            <a:solidFill>
              <a:srgbClr val="D47612"/>
            </a:solidFill>
          </a:ln>
          <a:effectLst>
            <a:glow rad="101600">
              <a:schemeClr val="tx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FDED4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Choose your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EFDED4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pokéball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EFDED4">
                  <a:lumMod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852B81A4-8DE1-4FE5-A7CF-7652E04E2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4300" y="1790064"/>
            <a:ext cx="2588559" cy="258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F36D995D-2755-4383-9443-960118712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07422" y="1790064"/>
            <a:ext cx="2588559" cy="258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6381ED14-A021-485B-88BE-F6D35FA96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80451" y="2153410"/>
            <a:ext cx="1977560" cy="197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Action Button: Blank 2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F4D4FBF-71F5-41BB-92E3-5A09EBB9054E}"/>
              </a:ext>
            </a:extLst>
          </p:cNvPr>
          <p:cNvSpPr/>
          <p:nvPr/>
        </p:nvSpPr>
        <p:spPr>
          <a:xfrm>
            <a:off x="2480107" y="1191362"/>
            <a:ext cx="4122991" cy="2365421"/>
          </a:xfrm>
          <a:prstGeom prst="actionButtonBlank">
            <a:avLst/>
          </a:prstGeom>
          <a:solidFill>
            <a:srgbClr val="EEBB4F"/>
          </a:solidFill>
          <a:ln w="57150">
            <a:solidFill>
              <a:srgbClr val="D47612"/>
            </a:solidFill>
          </a:ln>
          <a:effectLst>
            <a:glow rad="101600">
              <a:schemeClr val="tx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EFDED4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Steal 3 points</a:t>
            </a:r>
          </a:p>
        </p:txBody>
      </p:sp>
      <p:sp>
        <p:nvSpPr>
          <p:cNvPr id="23" name="Action Button: Blank 2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427C153-55BA-40E4-ABB9-FAEE0707AAF7}"/>
              </a:ext>
            </a:extLst>
          </p:cNvPr>
          <p:cNvSpPr/>
          <p:nvPr/>
        </p:nvSpPr>
        <p:spPr>
          <a:xfrm>
            <a:off x="2705157" y="1111337"/>
            <a:ext cx="3672893" cy="1272668"/>
          </a:xfrm>
          <a:prstGeom prst="actionButtonBlank">
            <a:avLst/>
          </a:prstGeom>
          <a:solidFill>
            <a:srgbClr val="EEBB4F"/>
          </a:solidFill>
          <a:ln w="57150">
            <a:solidFill>
              <a:srgbClr val="D47612"/>
            </a:solidFill>
          </a:ln>
          <a:effectLst>
            <a:glow rad="101600">
              <a:schemeClr val="tx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EFDED4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-7 points </a:t>
            </a:r>
          </a:p>
        </p:txBody>
      </p:sp>
      <p:sp>
        <p:nvSpPr>
          <p:cNvPr id="24" name="Action Button: Blank 2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873F9E6-AC57-4A7E-81DF-8ED551234DEB}"/>
              </a:ext>
            </a:extLst>
          </p:cNvPr>
          <p:cNvSpPr/>
          <p:nvPr/>
        </p:nvSpPr>
        <p:spPr>
          <a:xfrm>
            <a:off x="2593645" y="1794447"/>
            <a:ext cx="3926628" cy="1174967"/>
          </a:xfrm>
          <a:prstGeom prst="actionButtonBlank">
            <a:avLst/>
          </a:prstGeom>
          <a:solidFill>
            <a:srgbClr val="EEBB4F"/>
          </a:solidFill>
          <a:ln w="57150">
            <a:solidFill>
              <a:srgbClr val="D47612"/>
            </a:solidFill>
          </a:ln>
          <a:effectLst>
            <a:glow rad="101600">
              <a:schemeClr val="tx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EFDED4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 points </a:t>
            </a:r>
          </a:p>
        </p:txBody>
      </p:sp>
      <p:pic>
        <p:nvPicPr>
          <p:cNvPr id="25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9F993BDB-85B7-4549-A0B0-27437F55E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90488" y="3712241"/>
            <a:ext cx="1528997" cy="152899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29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pokemon encounter.wav"/>
          </p:stSnd>
        </p:sndAc>
      </p:transition>
    </mc:Choice>
    <mc:Fallback xmlns="">
      <p:transition spd="slow">
        <p:sndAc>
          <p:stSnd>
            <p:snd r:embed="rId11" name="pokemon encount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17" grpId="3" animBg="1"/>
      <p:bldP spid="18" grpId="0" animBg="1"/>
      <p:bldP spid="18" grpId="1" animBg="1"/>
      <p:bldP spid="18" grpId="2" animBg="1"/>
      <p:bldP spid="18" grpId="3" animBg="1"/>
      <p:bldP spid="22" grpId="0" animBg="1"/>
      <p:bldP spid="23" grpId="0" animBg="1"/>
      <p:bldP spid="2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CAAD0-0C8D-4AA1-A0B8-5BC41AB48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C7576-D572-4BA7-BE88-BEDA7796A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59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"/>
    </mc:Choice>
    <mc:Fallback xmlns="">
      <p:transition spd="slow" advClick="0" advTm="5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Team Rocket Burns You at the Speed of Light! - Pokémemes - Pokémon ...">
            <a:extLst>
              <a:ext uri="{FF2B5EF4-FFF2-40B4-BE49-F238E27FC236}">
                <a16:creationId xmlns:a16="http://schemas.microsoft.com/office/drawing/2014/main" id="{95E874E0-B5E3-4F7A-879A-8348DE025F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62" y="1"/>
            <a:ext cx="6817499" cy="5211599"/>
          </a:xfrm>
          <a:prstGeom prst="rect">
            <a:avLst/>
          </a:prstGeom>
          <a:noFill/>
          <a:ln w="1778000">
            <a:solidFill>
              <a:srgbClr val="4199C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ction Button: Blank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F273149-CD08-4830-B40A-5BD6BE325A23}"/>
              </a:ext>
            </a:extLst>
          </p:cNvPr>
          <p:cNvSpPr/>
          <p:nvPr/>
        </p:nvSpPr>
        <p:spPr>
          <a:xfrm>
            <a:off x="201655" y="1902354"/>
            <a:ext cx="8700248" cy="2365421"/>
          </a:xfrm>
          <a:prstGeom prst="actionButtonBlank">
            <a:avLst/>
          </a:prstGeom>
          <a:solidFill>
            <a:srgbClr val="EEBB4F"/>
          </a:solidFill>
          <a:ln w="57150">
            <a:solidFill>
              <a:srgbClr val="D47612"/>
            </a:solidFill>
          </a:ln>
          <a:effectLst>
            <a:glow rad="101600">
              <a:schemeClr val="tx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350" b="1" i="0" u="none" strike="noStrike" kern="0" cap="none" spc="0" normalizeH="0" baseline="0" noProof="0" dirty="0">
              <a:ln>
                <a:noFill/>
              </a:ln>
              <a:solidFill>
                <a:srgbClr val="EFDED4">
                  <a:lumMod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Action Button: Blank 1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42CE81A-258C-454A-9039-0FFADF0ED732}"/>
              </a:ext>
            </a:extLst>
          </p:cNvPr>
          <p:cNvSpPr/>
          <p:nvPr/>
        </p:nvSpPr>
        <p:spPr>
          <a:xfrm>
            <a:off x="1296920" y="127203"/>
            <a:ext cx="6550161" cy="1384967"/>
          </a:xfrm>
          <a:prstGeom prst="actionButtonBlank">
            <a:avLst/>
          </a:prstGeom>
          <a:solidFill>
            <a:srgbClr val="EEBB4F"/>
          </a:solidFill>
          <a:ln w="57150">
            <a:solidFill>
              <a:srgbClr val="D47612"/>
            </a:solidFill>
          </a:ln>
          <a:effectLst>
            <a:glow rad="101600">
              <a:schemeClr val="tx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EFDED4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Choose your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EFDED4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pokéball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EFDED4">
                  <a:lumMod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92B94385-6345-4034-A327-ECFC81446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4300" y="1790064"/>
            <a:ext cx="2588559" cy="258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EFBF1669-13DB-48DE-AB74-731B5011A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07422" y="1790064"/>
            <a:ext cx="2588559" cy="258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5641F865-CA28-4223-B6EC-4BEFB5A63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80451" y="2153410"/>
            <a:ext cx="1977560" cy="197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Action Button: Blank 2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F33F73C-2D70-4150-8087-B863CC53BCDD}"/>
              </a:ext>
            </a:extLst>
          </p:cNvPr>
          <p:cNvSpPr/>
          <p:nvPr/>
        </p:nvSpPr>
        <p:spPr>
          <a:xfrm>
            <a:off x="2211495" y="1012530"/>
            <a:ext cx="4565231" cy="3631712"/>
          </a:xfrm>
          <a:prstGeom prst="actionButtonBlank">
            <a:avLst/>
          </a:prstGeom>
          <a:solidFill>
            <a:srgbClr val="EEBB4F"/>
          </a:solidFill>
          <a:ln w="57150">
            <a:solidFill>
              <a:srgbClr val="D47612"/>
            </a:solidFill>
          </a:ln>
          <a:effectLst>
            <a:glow rad="101600">
              <a:schemeClr val="tx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EFDED4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All teams lose all points</a:t>
            </a:r>
          </a:p>
        </p:txBody>
      </p:sp>
      <p:sp>
        <p:nvSpPr>
          <p:cNvPr id="23" name="Action Button: Blank 2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FF97A7F-1ABC-45B5-AF4F-8CB21CE02CAA}"/>
              </a:ext>
            </a:extLst>
          </p:cNvPr>
          <p:cNvSpPr/>
          <p:nvPr/>
        </p:nvSpPr>
        <p:spPr>
          <a:xfrm>
            <a:off x="2588764" y="1624460"/>
            <a:ext cx="3897941" cy="2230210"/>
          </a:xfrm>
          <a:prstGeom prst="actionButtonBlank">
            <a:avLst/>
          </a:prstGeom>
          <a:solidFill>
            <a:srgbClr val="EEBB4F"/>
          </a:solidFill>
          <a:ln w="57150">
            <a:solidFill>
              <a:srgbClr val="D47612"/>
            </a:solidFill>
          </a:ln>
          <a:effectLst>
            <a:glow rad="101600">
              <a:schemeClr val="tx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EFDED4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-10 points </a:t>
            </a:r>
          </a:p>
        </p:txBody>
      </p:sp>
      <p:sp>
        <p:nvSpPr>
          <p:cNvPr id="24" name="Action Button: Blank 2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07C6454-CC94-4BDB-8AAA-1D5884D653BC}"/>
              </a:ext>
            </a:extLst>
          </p:cNvPr>
          <p:cNvSpPr/>
          <p:nvPr/>
        </p:nvSpPr>
        <p:spPr>
          <a:xfrm>
            <a:off x="2608686" y="2115894"/>
            <a:ext cx="3926628" cy="1174967"/>
          </a:xfrm>
          <a:prstGeom prst="actionButtonBlank">
            <a:avLst/>
          </a:prstGeom>
          <a:solidFill>
            <a:srgbClr val="EEBB4F"/>
          </a:solidFill>
          <a:ln w="57150">
            <a:solidFill>
              <a:srgbClr val="D47612"/>
            </a:solidFill>
          </a:ln>
          <a:effectLst>
            <a:glow rad="101600">
              <a:schemeClr val="tx1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EFDED4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-2 points </a:t>
            </a:r>
          </a:p>
        </p:txBody>
      </p:sp>
      <p:pic>
        <p:nvPicPr>
          <p:cNvPr id="2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C8BB1F69-EB54-4EE0-B8E2-D78E46A9B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90488" y="3712241"/>
            <a:ext cx="1528997" cy="152899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82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pokemon encounter.wav"/>
          </p:stSnd>
        </p:sndAc>
      </p:transition>
    </mc:Choice>
    <mc:Fallback xmlns="">
      <p:transition spd="slow">
        <p:sndAc>
          <p:stSnd>
            <p:snd r:embed="rId12" name="pokemon encount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17" grpId="3" animBg="1"/>
      <p:bldP spid="18" grpId="0" animBg="1"/>
      <p:bldP spid="18" grpId="1" animBg="1"/>
      <p:bldP spid="18" grpId="2" animBg="1"/>
      <p:bldP spid="18" grpId="3" animBg="1"/>
      <p:bldP spid="22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C0AD2081-D64B-8F3F-BBB5-959F7E342284}"/>
              </a:ext>
            </a:extLst>
          </p:cNvPr>
          <p:cNvSpPr txBox="1">
            <a:spLocks/>
          </p:cNvSpPr>
          <p:nvPr/>
        </p:nvSpPr>
        <p:spPr>
          <a:xfrm>
            <a:off x="1577621" y="337125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5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do the housework</a:t>
            </a:r>
          </a:p>
        </p:txBody>
      </p:sp>
      <p:pic>
        <p:nvPicPr>
          <p:cNvPr id="6146" name="Picture 2" descr="Mop PNG, Vector, PSD, and Clipart With Transparent Background for Free  Download | Pngtree">
            <a:extLst>
              <a:ext uri="{FF2B5EF4-FFF2-40B4-BE49-F238E27FC236}">
                <a16:creationId xmlns:a16="http://schemas.microsoft.com/office/drawing/2014/main" id="{63F1D045-1C1F-345A-FD01-F261F80D8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44" y="133481"/>
            <a:ext cx="2678300" cy="267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Broom Clip Art #X4EDDX - Clipart Suggest">
            <a:extLst>
              <a:ext uri="{FF2B5EF4-FFF2-40B4-BE49-F238E27FC236}">
                <a16:creationId xmlns:a16="http://schemas.microsoft.com/office/drawing/2014/main" id="{C6DEC52B-AA7C-C74B-FE73-9277584A4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3667" l="5143" r="90000">
                        <a14:foregroundMark x1="9143" y1="59000" x2="9143" y2="59000"/>
                        <a14:foregroundMark x1="9143" y1="59333" x2="9143" y2="59333"/>
                        <a14:foregroundMark x1="5143" y1="59000" x2="5143" y2="59000"/>
                        <a14:foregroundMark x1="5143" y1="59000" x2="5143" y2="59000"/>
                        <a14:foregroundMark x1="9429" y1="81333" x2="9429" y2="81333"/>
                        <a14:foregroundMark x1="9429" y1="81333" x2="9429" y2="81333"/>
                        <a14:foregroundMark x1="30571" y1="54667" x2="30571" y2="54667"/>
                        <a14:foregroundMark x1="30571" y1="54667" x2="30571" y2="54667"/>
                        <a14:foregroundMark x1="39714" y1="81667" x2="39714" y2="81667"/>
                        <a14:foregroundMark x1="39714" y1="81667" x2="39714" y2="81667"/>
                        <a14:foregroundMark x1="32571" y1="87667" x2="32571" y2="87667"/>
                        <a14:foregroundMark x1="32571" y1="87667" x2="32571" y2="87667"/>
                        <a14:foregroundMark x1="49143" y1="82667" x2="49143" y2="82667"/>
                        <a14:foregroundMark x1="49143" y1="82667" x2="49143" y2="82667"/>
                        <a14:foregroundMark x1="50571" y1="90000" x2="50571" y2="90000"/>
                        <a14:foregroundMark x1="50571" y1="90000" x2="50571" y2="90000"/>
                        <a14:foregroundMark x1="43143" y1="93333" x2="43143" y2="93333"/>
                        <a14:foregroundMark x1="43143" y1="93333" x2="43143" y2="93333"/>
                        <a14:foregroundMark x1="58857" y1="93667" x2="58857" y2="93667"/>
                        <a14:foregroundMark x1="58857" y1="93667" x2="58857" y2="93667"/>
                        <a14:foregroundMark x1="57429" y1="42000" x2="57429" y2="54667"/>
                        <a14:foregroundMark x1="57429" y1="54667" x2="58571" y2="56333"/>
                        <a14:foregroundMark x1="64000" y1="73000" x2="64000" y2="73000"/>
                        <a14:foregroundMark x1="64286" y1="73000" x2="64286" y2="73000"/>
                        <a14:foregroundMark x1="57714" y1="73000" x2="76857" y2="91333"/>
                        <a14:foregroundMark x1="76857" y1="91333" x2="76286" y2="91000"/>
                        <a14:foregroundMark x1="52571" y1="5000" x2="52571" y2="5000"/>
                        <a14:foregroundMark x1="52571" y1="5000" x2="52571" y2="5000"/>
                        <a14:foregroundMark x1="40286" y1="69667" x2="44571" y2="73000"/>
                        <a14:foregroundMark x1="41143" y1="68000" x2="43714" y2="7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850" y="276064"/>
            <a:ext cx="2678300" cy="229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Man With A Rag Will Wipe Tiles In The Bathroom Housekeeping Concept Stock  Illustration - Download Image Now - iStock">
            <a:extLst>
              <a:ext uri="{FF2B5EF4-FFF2-40B4-BE49-F238E27FC236}">
                <a16:creationId xmlns:a16="http://schemas.microsoft.com/office/drawing/2014/main" id="{1CAA2302-9E4D-1A02-AF3A-0BA25FDA6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496" y="480060"/>
            <a:ext cx="1841974" cy="184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75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C0AD2081-D64B-8F3F-BBB5-959F7E342284}"/>
              </a:ext>
            </a:extLst>
          </p:cNvPr>
          <p:cNvSpPr txBox="1">
            <a:spLocks/>
          </p:cNvSpPr>
          <p:nvPr/>
        </p:nvSpPr>
        <p:spPr>
          <a:xfrm>
            <a:off x="2391499" y="33141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5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listen to music</a:t>
            </a:r>
          </a:p>
        </p:txBody>
      </p:sp>
      <p:pic>
        <p:nvPicPr>
          <p:cNvPr id="5124" name="Picture 4" descr="Colorful big headphones clipart free image download">
            <a:extLst>
              <a:ext uri="{FF2B5EF4-FFF2-40B4-BE49-F238E27FC236}">
                <a16:creationId xmlns:a16="http://schemas.microsoft.com/office/drawing/2014/main" id="{6DD81343-2B06-80AB-C0DC-986667446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69" b="98276" l="575" r="94828">
                        <a14:foregroundMark x1="41954" y1="5517" x2="41954" y2="5517"/>
                        <a14:foregroundMark x1="41954" y1="5517" x2="41954" y2="5517"/>
                        <a14:foregroundMark x1="43678" y1="2069" x2="43678" y2="2069"/>
                        <a14:foregroundMark x1="43678" y1="2069" x2="43678" y2="2069"/>
                        <a14:foregroundMark x1="24713" y1="6897" x2="9770" y2="17241"/>
                        <a14:foregroundMark x1="9770" y1="17241" x2="4598" y2="32759"/>
                        <a14:foregroundMark x1="4598" y1="32759" x2="8046" y2="45517"/>
                        <a14:foregroundMark x1="8046" y1="45517" x2="8046" y2="45517"/>
                        <a14:foregroundMark x1="575" y1="28621" x2="575" y2="28621"/>
                        <a14:foregroundMark x1="575" y1="28621" x2="575" y2="28621"/>
                        <a14:foregroundMark x1="86207" y1="15172" x2="92529" y2="30345"/>
                        <a14:foregroundMark x1="95402" y1="32414" x2="94828" y2="43103"/>
                        <a14:foregroundMark x1="81609" y1="43793" x2="81609" y2="46552"/>
                        <a14:foregroundMark x1="46552" y1="88966" x2="58621" y2="98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81" y="511664"/>
            <a:ext cx="1629218" cy="271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732F0F9-AF11-84F6-4964-8825CF066F04}"/>
              </a:ext>
            </a:extLst>
          </p:cNvPr>
          <p:cNvGrpSpPr/>
          <p:nvPr/>
        </p:nvGrpSpPr>
        <p:grpSpPr>
          <a:xfrm>
            <a:off x="2891773" y="511664"/>
            <a:ext cx="3017536" cy="1931700"/>
            <a:chOff x="2891773" y="511664"/>
            <a:chExt cx="3017536" cy="1931700"/>
          </a:xfrm>
        </p:grpSpPr>
        <p:pic>
          <p:nvPicPr>
            <p:cNvPr id="5126" name="Picture 6" descr="Vector Illustration Of Ear Icon Stock Illustration - Download Image Now -  Ear, Clip Art, Cartoon - iStock">
              <a:extLst>
                <a:ext uri="{FF2B5EF4-FFF2-40B4-BE49-F238E27FC236}">
                  <a16:creationId xmlns:a16="http://schemas.microsoft.com/office/drawing/2014/main" id="{3E85C702-CFBE-8FC4-7FA7-B2748D1225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1773" y="511664"/>
              <a:ext cx="1931700" cy="1931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6" descr="Vector Illustration Of Ear Icon Stock Illustration - Download Image Now -  Ear, Clip Art, Cartoon - iStock">
              <a:extLst>
                <a:ext uri="{FF2B5EF4-FFF2-40B4-BE49-F238E27FC236}">
                  <a16:creationId xmlns:a16="http://schemas.microsoft.com/office/drawing/2014/main" id="{98A99462-7E35-6CD3-8A4E-95A6EDF9A9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115060" y="536496"/>
              <a:ext cx="1794249" cy="1882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30" name="Picture 10" descr="Music Notes PNG Clip Art​ | Gallery Yopriceville - High-Quality Free Images  and Transparent PNG Clipart">
            <a:extLst>
              <a:ext uri="{FF2B5EF4-FFF2-40B4-BE49-F238E27FC236}">
                <a16:creationId xmlns:a16="http://schemas.microsoft.com/office/drawing/2014/main" id="{4A79B4E0-E98B-3263-CD3B-ABC2B4D96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06" b="98760" l="481" r="96635">
                        <a14:foregroundMark x1="34135" y1="14876" x2="34135" y2="14876"/>
                        <a14:foregroundMark x1="34135" y1="14876" x2="34135" y2="14876"/>
                        <a14:foregroundMark x1="54808" y1="4132" x2="54808" y2="4132"/>
                        <a14:foregroundMark x1="54808" y1="4545" x2="54808" y2="4545"/>
                        <a14:foregroundMark x1="67788" y1="46694" x2="67788" y2="46694"/>
                        <a14:foregroundMark x1="67788" y1="46694" x2="67788" y2="46694"/>
                        <a14:foregroundMark x1="66346" y1="34711" x2="66346" y2="34711"/>
                        <a14:foregroundMark x1="66346" y1="34711" x2="66346" y2="34711"/>
                        <a14:foregroundMark x1="75481" y1="66942" x2="75481" y2="66942"/>
                        <a14:foregroundMark x1="75481" y1="66942" x2="75481" y2="66942"/>
                        <a14:foregroundMark x1="86538" y1="58264" x2="86538" y2="58264"/>
                        <a14:foregroundMark x1="87019" y1="58264" x2="87019" y2="58264"/>
                        <a14:foregroundMark x1="94712" y1="58678" x2="97115" y2="62810"/>
                        <a14:foregroundMark x1="33654" y1="90909" x2="33654" y2="90909"/>
                        <a14:foregroundMark x1="33654" y1="90909" x2="33654" y2="90909"/>
                        <a14:foregroundMark x1="45675" y1="92975" x2="50962" y2="92149"/>
                        <a14:foregroundMark x1="40382" y1="93802" x2="45675" y2="92975"/>
                        <a14:foregroundMark x1="35096" y1="94628" x2="40382" y2="93802"/>
                        <a14:foregroundMark x1="69712" y1="88430" x2="69712" y2="88430"/>
                        <a14:foregroundMark x1="69712" y1="88843" x2="69712" y2="88843"/>
                        <a14:foregroundMark x1="6731" y1="52479" x2="6731" y2="52479"/>
                        <a14:foregroundMark x1="6731" y1="52479" x2="6731" y2="52479"/>
                        <a14:foregroundMark x1="481" y1="50826" x2="481" y2="50826"/>
                        <a14:foregroundMark x1="481" y1="50826" x2="481" y2="50826"/>
                        <a14:foregroundMark x1="40385" y1="98760" x2="40385" y2="98760"/>
                        <a14:foregroundMark x1="40865" y1="98760" x2="40865" y2="98760"/>
                        <a14:foregroundMark x1="76442" y1="80165" x2="76442" y2="80165"/>
                        <a14:foregroundMark x1="76442" y1="80165" x2="76442" y2="80165"/>
                        <a14:foregroundMark x1="75962" y1="88843" x2="75962" y2="88843"/>
                        <a14:foregroundMark x1="75962" y1="88843" x2="75962" y2="88843"/>
                        <a14:foregroundMark x1="71635" y1="29339" x2="71635" y2="29339"/>
                        <a14:foregroundMark x1="71635" y1="29339" x2="71635" y2="29339"/>
                        <a14:foregroundMark x1="72115" y1="33058" x2="72115" y2="33058"/>
                        <a14:foregroundMark x1="34615" y1="23967" x2="34615" y2="23967"/>
                        <a14:foregroundMark x1="34615" y1="23967" x2="34615" y2="23967"/>
                        <a14:foregroundMark x1="34615" y1="12397" x2="34615" y2="12397"/>
                        <a14:foregroundMark x1="34615" y1="12397" x2="34615" y2="12397"/>
                        <a14:foregroundMark x1="36538" y1="13636" x2="36538" y2="13636"/>
                        <a14:foregroundMark x1="37019" y1="13636" x2="37019" y2="13636"/>
                        <a14:backgroundMark x1="70673" y1="33471" x2="70673" y2="33471"/>
                        <a14:backgroundMark x1="71154" y1="33058" x2="71154" y2="33058"/>
                        <a14:backgroundMark x1="47115" y1="92975" x2="47115" y2="92975"/>
                        <a14:backgroundMark x1="47115" y1="92975" x2="47115" y2="92975"/>
                        <a14:backgroundMark x1="45192" y1="95041" x2="45192" y2="95041"/>
                        <a14:backgroundMark x1="45192" y1="95041" x2="45192" y2="95041"/>
                        <a14:backgroundMark x1="43750" y1="94628" x2="43750" y2="94628"/>
                        <a14:backgroundMark x1="43750" y1="94628" x2="43750" y2="94628"/>
                        <a14:backgroundMark x1="44712" y1="93802" x2="44712" y2="93802"/>
                        <a14:backgroundMark x1="44712" y1="93802" x2="44712" y2="93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982" y="415174"/>
            <a:ext cx="1743238" cy="202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54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C0AD2081-D64B-8F3F-BBB5-959F7E342284}"/>
              </a:ext>
            </a:extLst>
          </p:cNvPr>
          <p:cNvSpPr txBox="1">
            <a:spLocks/>
          </p:cNvSpPr>
          <p:nvPr/>
        </p:nvSpPr>
        <p:spPr>
          <a:xfrm>
            <a:off x="2972081" y="332553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5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read books</a:t>
            </a:r>
          </a:p>
        </p:txBody>
      </p:sp>
      <p:pic>
        <p:nvPicPr>
          <p:cNvPr id="4098" name="Picture 2" descr="Lamp Clipart Images | Free Download | PNG Transparent Background - Pngtree">
            <a:extLst>
              <a:ext uri="{FF2B5EF4-FFF2-40B4-BE49-F238E27FC236}">
                <a16:creationId xmlns:a16="http://schemas.microsoft.com/office/drawing/2014/main" id="{1D803B56-8C91-CEFD-48F7-36CDD8108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1111" y1="36389" x2="61111" y2="36389"/>
                        <a14:foregroundMark x1="61389" y1="36667" x2="61389" y2="3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28" y="0"/>
            <a:ext cx="25717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tack Of Books Big Image Png - Books Clip Art Transparent PNG - 1514x2400 -  Free Download on NicePNG">
            <a:extLst>
              <a:ext uri="{FF2B5EF4-FFF2-40B4-BE49-F238E27FC236}">
                <a16:creationId xmlns:a16="http://schemas.microsoft.com/office/drawing/2014/main" id="{8F7CC22B-BBDB-D411-0D0C-C1A9A2AA7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05" b="95146" l="3659" r="91220">
                        <a14:foregroundMark x1="4024" y1="81255" x2="4024" y2="81255"/>
                        <a14:foregroundMark x1="4024" y1="81255" x2="4024" y2="81255"/>
                        <a14:foregroundMark x1="33415" y1="93577" x2="61829" y2="94025"/>
                        <a14:foregroundMark x1="61829" y1="94025" x2="64146" y2="95220"/>
                        <a14:foregroundMark x1="72927" y1="88648" x2="72927" y2="88648"/>
                        <a14:foregroundMark x1="72927" y1="88648" x2="72927" y2="88648"/>
                        <a14:foregroundMark x1="91585" y1="66542" x2="91585" y2="66542"/>
                        <a14:foregroundMark x1="91585" y1="66542" x2="91585" y2="66542"/>
                        <a14:foregroundMark x1="69512" y1="6348" x2="69512" y2="6348"/>
                        <a14:foregroundMark x1="69512" y1="6721" x2="69512" y2="6721"/>
                        <a14:foregroundMark x1="43415" y1="5527" x2="43415" y2="5527"/>
                        <a14:foregroundMark x1="43415" y1="5527" x2="43415" y2="5527"/>
                        <a14:foregroundMark x1="37439" y1="6348" x2="78902" y2="47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151" y="292027"/>
            <a:ext cx="1262129" cy="206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ownload Spec Clipart - Cartoon Glasses PNG Image with No Background -  PNGkey.com">
            <a:extLst>
              <a:ext uri="{FF2B5EF4-FFF2-40B4-BE49-F238E27FC236}">
                <a16:creationId xmlns:a16="http://schemas.microsoft.com/office/drawing/2014/main" id="{85457480-40AA-6FAB-B88D-D19D810EE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464" y="601241"/>
            <a:ext cx="2732676" cy="128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58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C0AD2081-D64B-8F3F-BBB5-959F7E342284}"/>
              </a:ext>
            </a:extLst>
          </p:cNvPr>
          <p:cNvSpPr txBox="1">
            <a:spLocks/>
          </p:cNvSpPr>
          <p:nvPr/>
        </p:nvSpPr>
        <p:spPr>
          <a:xfrm>
            <a:off x="2528659" y="333696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5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do homework</a:t>
            </a:r>
          </a:p>
        </p:txBody>
      </p:sp>
      <p:pic>
        <p:nvPicPr>
          <p:cNvPr id="3074" name="Picture 2" descr="Student Clip Art - Club Penguin Desk - Free Transparent PNG Clipart Images  Download">
            <a:extLst>
              <a:ext uri="{FF2B5EF4-FFF2-40B4-BE49-F238E27FC236}">
                <a16:creationId xmlns:a16="http://schemas.microsoft.com/office/drawing/2014/main" id="{1D462F29-8F2A-5F76-CC1D-645F2795A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94" b="92835" l="4762" r="94286">
                        <a14:foregroundMark x1="22738" y1="9146" x2="22738" y2="9146"/>
                        <a14:foregroundMark x1="22738" y1="9146" x2="22738" y2="9146"/>
                        <a14:foregroundMark x1="7619" y1="43598" x2="7619" y2="43598"/>
                        <a14:foregroundMark x1="7619" y1="43598" x2="7619" y2="43598"/>
                        <a14:foregroundMark x1="4762" y1="57165" x2="4762" y2="57165"/>
                        <a14:foregroundMark x1="4762" y1="57165" x2="4762" y2="57165"/>
                        <a14:foregroundMark x1="75357" y1="34146" x2="75357" y2="34146"/>
                        <a14:foregroundMark x1="75357" y1="34146" x2="75357" y2="34146"/>
                        <a14:foregroundMark x1="69286" y1="37348" x2="79286" y2="37500"/>
                        <a14:foregroundMark x1="79286" y1="37500" x2="80238" y2="37348"/>
                        <a14:foregroundMark x1="68452" y1="26220" x2="76786" y2="26372"/>
                        <a14:foregroundMark x1="93095" y1="48476" x2="93095" y2="48476"/>
                        <a14:foregroundMark x1="93095" y1="48476" x2="93095" y2="48476"/>
                        <a14:foregroundMark x1="94048" y1="55488" x2="94048" y2="55488"/>
                        <a14:foregroundMark x1="94048" y1="55793" x2="94048" y2="55793"/>
                        <a14:foregroundMark x1="94762" y1="42683" x2="94286" y2="72409"/>
                        <a14:foregroundMark x1="94286" y1="72409" x2="93929" y2="73171"/>
                        <a14:foregroundMark x1="93929" y1="74238" x2="93452" y2="91159"/>
                        <a14:foregroundMark x1="84167" y1="47713" x2="27857" y2="46494"/>
                        <a14:foregroundMark x1="18929" y1="49085" x2="31310" y2="85518"/>
                        <a14:foregroundMark x1="4881" y1="50000" x2="5119" y2="92835"/>
                        <a14:foregroundMark x1="6310" y1="48628" x2="26786" y2="48780"/>
                        <a14:foregroundMark x1="26786" y1="48780" x2="51071" y2="47713"/>
                        <a14:foregroundMark x1="51071" y1="47713" x2="59762" y2="48171"/>
                        <a14:foregroundMark x1="46071" y1="52287" x2="45000" y2="90854"/>
                        <a14:foregroundMark x1="9405" y1="71341" x2="26548" y2="71494"/>
                        <a14:foregroundMark x1="26548" y1="71494" x2="44762" y2="69970"/>
                        <a14:foregroundMark x1="46190" y1="73780" x2="46190" y2="83689"/>
                        <a14:foregroundMark x1="46190" y1="83689" x2="39405" y2="91311"/>
                        <a14:foregroundMark x1="39405" y1="91311" x2="7143" y2="91311"/>
                        <a14:foregroundMark x1="23095" y1="80030" x2="23095" y2="80030"/>
                        <a14:foregroundMark x1="23095" y1="80030" x2="23095" y2="80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" y="371437"/>
            <a:ext cx="2408831" cy="188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ector pen clipart. Hand drawn office supplies. For print, web, design,  decor, logo 9213224 Vector Art at Vecteezy">
            <a:extLst>
              <a:ext uri="{FF2B5EF4-FFF2-40B4-BE49-F238E27FC236}">
                <a16:creationId xmlns:a16="http://schemas.microsoft.com/office/drawing/2014/main" id="{512D164A-AEFF-9710-71A0-E78DCFC70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969" r="90000">
                        <a14:foregroundMark x1="23333" y1="78021" x2="23333" y2="78021"/>
                        <a14:foregroundMark x1="23333" y1="78021" x2="23333" y2="78021"/>
                        <a14:foregroundMark x1="17188" y1="81094" x2="39740" y2="75469"/>
                        <a14:foregroundMark x1="39740" y1="75469" x2="40260" y2="75469"/>
                        <a14:foregroundMark x1="88438" y1="65729" x2="88438" y2="65729"/>
                        <a14:foregroundMark x1="88438" y1="65729" x2="88438" y2="65729"/>
                        <a14:foregroundMark x1="84375" y1="64219" x2="90000" y2="66250"/>
                        <a14:foregroundMark x1="7969" y1="17552" x2="7969" y2="17552"/>
                        <a14:foregroundMark x1="7969" y1="17552" x2="7969" y2="17552"/>
                        <a14:foregroundMark x1="8438" y1="18021" x2="8438" y2="18021"/>
                        <a14:foregroundMark x1="8438" y1="18021" x2="8438" y2="18021"/>
                        <a14:foregroundMark x1="8438" y1="18021" x2="12552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458" y="538750"/>
            <a:ext cx="1881083" cy="188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ownload Paper Clipart Grade - Good Grade Clip Art PNG Image with No  Background - PNGkey.com">
            <a:extLst>
              <a:ext uri="{FF2B5EF4-FFF2-40B4-BE49-F238E27FC236}">
                <a16:creationId xmlns:a16="http://schemas.microsoft.com/office/drawing/2014/main" id="{3C078D8D-B99B-8180-D1FE-B7B12DEB0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412" y="371437"/>
            <a:ext cx="2588327" cy="205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23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Feeling Activities for Kindergarten by Slidesgo">
  <a:themeElements>
    <a:clrScheme name="Simple Light">
      <a:dk1>
        <a:srgbClr val="844851"/>
      </a:dk1>
      <a:lt1>
        <a:srgbClr val="F0E6DA"/>
      </a:lt1>
      <a:dk2>
        <a:srgbClr val="5C679E"/>
      </a:dk2>
      <a:lt2>
        <a:srgbClr val="F4F4F4"/>
      </a:lt2>
      <a:accent1>
        <a:srgbClr val="38965D"/>
      </a:accent1>
      <a:accent2>
        <a:srgbClr val="98D0C3"/>
      </a:accent2>
      <a:accent3>
        <a:srgbClr val="EAC044"/>
      </a:accent3>
      <a:accent4>
        <a:srgbClr val="DB722F"/>
      </a:accent4>
      <a:accent5>
        <a:srgbClr val="E69EA1"/>
      </a:accent5>
      <a:accent6>
        <a:srgbClr val="D184B7"/>
      </a:accent6>
      <a:hlink>
        <a:srgbClr val="5C679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erman Toy Route Minitheme Slidesgo">
  <a:themeElements>
    <a:clrScheme name="Simple Light">
      <a:dk1>
        <a:srgbClr val="3A3C4C"/>
      </a:dk1>
      <a:lt1>
        <a:srgbClr val="FFF6E6"/>
      </a:lt1>
      <a:dk2>
        <a:srgbClr val="EFDED4"/>
      </a:dk2>
      <a:lt2>
        <a:srgbClr val="CC6666"/>
      </a:lt2>
      <a:accent1>
        <a:srgbClr val="D7C2B5"/>
      </a:accent1>
      <a:accent2>
        <a:srgbClr val="BA8867"/>
      </a:accent2>
      <a:accent3>
        <a:srgbClr val="AED3D3"/>
      </a:accent3>
      <a:accent4>
        <a:srgbClr val="FFC05C"/>
      </a:accent4>
      <a:accent5>
        <a:srgbClr val="95A3D1"/>
      </a:accent5>
      <a:accent6>
        <a:srgbClr val="E5E5E5"/>
      </a:accent6>
      <a:hlink>
        <a:srgbClr val="3A3C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1405</TotalTime>
  <Words>313</Words>
  <Application>Microsoft Office PowerPoint</Application>
  <PresentationFormat>On-screen Show (16:9)</PresentationFormat>
  <Paragraphs>106</Paragraphs>
  <Slides>54</Slides>
  <Notes>13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9" baseType="lpstr">
      <vt:lpstr>BioRhyme</vt:lpstr>
      <vt:lpstr>Arial Black</vt:lpstr>
      <vt:lpstr>Nightmare Before Christmas</vt:lpstr>
      <vt:lpstr>Times New Roman</vt:lpstr>
      <vt:lpstr>Sport Day</vt:lpstr>
      <vt:lpstr>Comfortaa</vt:lpstr>
      <vt:lpstr>Titan One</vt:lpstr>
      <vt:lpstr>Pokemon Solid</vt:lpstr>
      <vt:lpstr>Alef</vt:lpstr>
      <vt:lpstr>Arial</vt:lpstr>
      <vt:lpstr>Tahoma</vt:lpstr>
      <vt:lpstr>Loved by the King</vt:lpstr>
      <vt:lpstr>Comic Sans MS</vt:lpstr>
      <vt:lpstr>Feeling Activities for Kindergarten by Slidesgo</vt:lpstr>
      <vt:lpstr>German Toy Route Minitheme Slidesgo</vt:lpstr>
      <vt:lpstr>PowerPoint Presentation</vt:lpstr>
      <vt:lpstr> Daily  Activities</vt:lpstr>
      <vt:lpstr>Warm-up</vt:lpstr>
      <vt:lpstr>Make a guess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6</vt:lpstr>
      <vt:lpstr>PowerPoint Presentation</vt:lpstr>
      <vt:lpstr>PowerPoint Presentation</vt:lpstr>
      <vt:lpstr>Fun 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6: Writing</dc:title>
  <dc:creator>PC</dc:creator>
  <cp:lastModifiedBy>DELL</cp:lastModifiedBy>
  <cp:revision>21</cp:revision>
  <cp:lastPrinted>2023-02-10T15:45:12Z</cp:lastPrinted>
  <dcterms:modified xsi:type="dcterms:W3CDTF">2025-04-02T09:52:40Z</dcterms:modified>
</cp:coreProperties>
</file>